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5"/>
  </p:sldMasterIdLst>
  <p:notesMasterIdLst>
    <p:notesMasterId r:id="rId23"/>
  </p:notesMasterIdLst>
  <p:handoutMasterIdLst>
    <p:handoutMasterId r:id="rId24"/>
  </p:handoutMasterIdLst>
  <p:sldIdLst>
    <p:sldId id="491" r:id="rId6"/>
    <p:sldId id="11625" r:id="rId7"/>
    <p:sldId id="2147375268" r:id="rId8"/>
    <p:sldId id="2147375270" r:id="rId9"/>
    <p:sldId id="2147471549" r:id="rId10"/>
    <p:sldId id="2147471557" r:id="rId11"/>
    <p:sldId id="2147471559" r:id="rId12"/>
    <p:sldId id="2147471556" r:id="rId13"/>
    <p:sldId id="2147471548" r:id="rId14"/>
    <p:sldId id="2146849933" r:id="rId15"/>
    <p:sldId id="2146850055" r:id="rId16"/>
    <p:sldId id="2147471550" r:id="rId17"/>
    <p:sldId id="2147375269" r:id="rId18"/>
    <p:sldId id="2147471558" r:id="rId19"/>
    <p:sldId id="2147471561" r:id="rId20"/>
    <p:sldId id="2147471563" r:id="rId21"/>
    <p:sldId id="214747156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rad Komorowski" initials="KKR" lastIdx="21" clrIdx="1">
    <p:extLst>
      <p:ext uri="{19B8F6BF-5375-455C-9EA6-DF929625EA0E}">
        <p15:presenceInfo xmlns:p15="http://schemas.microsoft.com/office/powerpoint/2012/main" userId="Konrad Komorowski" providerId="None"/>
      </p:ext>
    </p:extLst>
  </p:cmAuthor>
  <p:cmAuthor id="2" name="Anna Szczygielska" initials="AS" lastIdx="7" clrIdx="2">
    <p:extLst>
      <p:ext uri="{19B8F6BF-5375-455C-9EA6-DF929625EA0E}">
        <p15:presenceInfo xmlns:p15="http://schemas.microsoft.com/office/powerpoint/2012/main" userId="S::anna.szczygielska@sollers.eu::679934ff-8807-4ee1-82d6-fc597380d677" providerId="AD"/>
      </p:ext>
    </p:extLst>
  </p:cmAuthor>
  <p:cmAuthor id="3" name="Krzysztof Opolski" initials="KO" lastIdx="1" clrIdx="3">
    <p:extLst>
      <p:ext uri="{19B8F6BF-5375-455C-9EA6-DF929625EA0E}">
        <p15:presenceInfo xmlns:p15="http://schemas.microsoft.com/office/powerpoint/2012/main" userId="S::krzysztof.opolski@sollers.eu::0b8dca20-6f3c-4af5-9fb8-9ccd8cb126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45"/>
    <a:srgbClr val="043178"/>
    <a:srgbClr val="346FB6"/>
    <a:srgbClr val="589BE4"/>
    <a:srgbClr val="4786CE"/>
    <a:srgbClr val="407EC5"/>
    <a:srgbClr val="3873BB"/>
    <a:srgbClr val="E8E8E8"/>
    <a:srgbClr val="C1DE47"/>
    <a:srgbClr val="33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4E221-9058-1304-3C35-1E787DC9CDDF}" v="79" dt="2024-03-06T09:32:51.771"/>
    <p1510:client id="{CF77DDD4-26AF-4488-8F92-C702ED880E6C}" v="727" dt="2024-03-06T10:21:45.577"/>
  </p1510:revLst>
</p1510:revInfo>
</file>

<file path=ppt/tableStyles.xml><?xml version="1.0" encoding="utf-8"?>
<a:tblStyleLst xmlns:a="http://schemas.openxmlformats.org/drawingml/2006/main" def="{EB9631B5-78F2-41C9-869B-9F39066F810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4-40A0-A5A1-8D89D85294E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4-40A0-A5A1-8D89D85294EB}"/>
              </c:ext>
            </c:extLst>
          </c:dPt>
          <c:dPt>
            <c:idx val="2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4-40A0-A5A1-8D89D85294EB}"/>
              </c:ext>
            </c:extLst>
          </c:dPt>
          <c:cat>
            <c:strRef>
              <c:f>Sheet1!$A$2:$A$4</c:f>
              <c:strCache>
                <c:ptCount val="3"/>
                <c:pt idx="0">
                  <c:v>automatic</c:v>
                </c:pt>
                <c:pt idx="1">
                  <c:v>semi-automatic</c:v>
                </c:pt>
                <c:pt idx="2">
                  <c:v>manual operation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0.85</c:v>
                </c:pt>
                <c:pt idx="1">
                  <c:v>7.4999999999999997E-2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4-40A0-A5A1-8D89D852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83D4C-C263-473C-B00A-1578E4ABBF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B21E995-67AB-446C-B964-5BB51339F9EE}">
      <dgm:prSet phldrT="[Text]" custT="1"/>
      <dgm:spPr>
        <a:solidFill>
          <a:srgbClr val="4285F4"/>
        </a:solidFill>
      </dgm:spPr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7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Google Cloud Platform</a:t>
          </a:r>
          <a:endParaRPr lang="pl-PL" sz="17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23EF22-5D49-4039-8633-596C2211A454}" type="parTrans" cxnId="{4A47C3CD-8415-4CF9-9193-2638D1D4CFF9}">
      <dgm:prSet/>
      <dgm:spPr/>
      <dgm:t>
        <a:bodyPr/>
        <a:lstStyle/>
        <a:p>
          <a:endParaRPr lang="pl-PL"/>
        </a:p>
      </dgm:t>
    </dgm:pt>
    <dgm:pt modelId="{DD7B4810-83A4-4616-B0F4-18C6BF6D2862}" type="sibTrans" cxnId="{4A47C3CD-8415-4CF9-9193-2638D1D4CFF9}">
      <dgm:prSet/>
      <dgm:spPr/>
      <dgm:t>
        <a:bodyPr/>
        <a:lstStyle/>
        <a:p>
          <a:endParaRPr lang="pl-PL"/>
        </a:p>
      </dgm:t>
    </dgm:pt>
    <dgm:pt modelId="{75DFB19D-08BE-40AC-864A-02564C7155FB}">
      <dgm:prSet phldrT="[Text]"/>
      <dgm:spPr>
        <a:solidFill>
          <a:srgbClr val="C00000"/>
        </a:solidFill>
      </dgm:spPr>
      <dgm:t>
        <a:bodyPr/>
        <a:lstStyle/>
        <a:p>
          <a:r>
            <a:rPr kumimoji="0" lang="en-GB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Business rules engine</a:t>
          </a:r>
        </a:p>
      </dgm:t>
    </dgm:pt>
    <dgm:pt modelId="{0E9A8CAB-3F13-4F5D-A94D-3F874A2F17A9}" type="parTrans" cxnId="{5AEFEE49-31B3-4977-A280-75CCD36F029C}">
      <dgm:prSet/>
      <dgm:spPr/>
      <dgm:t>
        <a:bodyPr/>
        <a:lstStyle/>
        <a:p>
          <a:endParaRPr lang="pl-PL"/>
        </a:p>
      </dgm:t>
    </dgm:pt>
    <dgm:pt modelId="{FAE8ADC9-A7C6-44F3-90D8-05B7AD3A293D}" type="sibTrans" cxnId="{5AEFEE49-31B3-4977-A280-75CCD36F029C}">
      <dgm:prSet/>
      <dgm:spPr/>
      <dgm:t>
        <a:bodyPr/>
        <a:lstStyle/>
        <a:p>
          <a:endParaRPr lang="pl-PL"/>
        </a:p>
      </dgm:t>
    </dgm:pt>
    <dgm:pt modelId="{51F3A7EF-1DC2-4DDF-BC4C-43936E066D44}">
      <dgm:prSet phldrT="[Text]"/>
      <dgm:spPr>
        <a:solidFill>
          <a:srgbClr val="217346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pl-PL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Excel</a:t>
          </a:r>
          <a:endParaRPr lang="pl-PL"/>
        </a:p>
      </dgm:t>
    </dgm:pt>
    <dgm:pt modelId="{6E67B417-0AFC-4551-9BD0-5D4AECF3FB46}" type="parTrans" cxnId="{3B9B7DAD-27EA-4E58-AEB9-9ABDF17A0165}">
      <dgm:prSet/>
      <dgm:spPr/>
      <dgm:t>
        <a:bodyPr/>
        <a:lstStyle/>
        <a:p>
          <a:endParaRPr lang="pl-PL"/>
        </a:p>
      </dgm:t>
    </dgm:pt>
    <dgm:pt modelId="{2B957E0B-44BC-4BB9-99B4-FC1AB8C66488}" type="sibTrans" cxnId="{3B9B7DAD-27EA-4E58-AEB9-9ABDF17A0165}">
      <dgm:prSet/>
      <dgm:spPr/>
      <dgm:t>
        <a:bodyPr/>
        <a:lstStyle/>
        <a:p>
          <a:endParaRPr lang="pl-PL"/>
        </a:p>
      </dgm:t>
    </dgm:pt>
    <dgm:pt modelId="{ECD7E6C8-A2A7-4A82-829F-0BB943033B7A}" type="pres">
      <dgm:prSet presAssocID="{5C183D4C-C263-473C-B00A-1578E4ABBF00}" presName="Name0" presStyleCnt="0">
        <dgm:presLayoutVars>
          <dgm:chMax val="7"/>
          <dgm:chPref val="7"/>
          <dgm:dir/>
        </dgm:presLayoutVars>
      </dgm:prSet>
      <dgm:spPr/>
    </dgm:pt>
    <dgm:pt modelId="{FB16F480-2461-48AF-A38A-A797AB328FCF}" type="pres">
      <dgm:prSet presAssocID="{5C183D4C-C263-473C-B00A-1578E4ABBF00}" presName="Name1" presStyleCnt="0"/>
      <dgm:spPr/>
    </dgm:pt>
    <dgm:pt modelId="{954D1D94-08D8-4402-A672-F1EE0E734534}" type="pres">
      <dgm:prSet presAssocID="{5C183D4C-C263-473C-B00A-1578E4ABBF00}" presName="cycle" presStyleCnt="0"/>
      <dgm:spPr/>
    </dgm:pt>
    <dgm:pt modelId="{3EC5344C-0699-41C6-9612-43F417535406}" type="pres">
      <dgm:prSet presAssocID="{5C183D4C-C263-473C-B00A-1578E4ABBF00}" presName="srcNode" presStyleLbl="node1" presStyleIdx="0" presStyleCnt="3"/>
      <dgm:spPr/>
    </dgm:pt>
    <dgm:pt modelId="{5CCC2B08-1A22-4943-AAE7-86376ABC1CFB}" type="pres">
      <dgm:prSet presAssocID="{5C183D4C-C263-473C-B00A-1578E4ABBF00}" presName="conn" presStyleLbl="parChTrans1D2" presStyleIdx="0" presStyleCnt="1"/>
      <dgm:spPr/>
    </dgm:pt>
    <dgm:pt modelId="{6DEB021F-BAF9-4383-97DA-6E431B057A3A}" type="pres">
      <dgm:prSet presAssocID="{5C183D4C-C263-473C-B00A-1578E4ABBF00}" presName="extraNode" presStyleLbl="node1" presStyleIdx="0" presStyleCnt="3"/>
      <dgm:spPr/>
    </dgm:pt>
    <dgm:pt modelId="{6FDA5950-92CD-4B42-AEAC-E3E7C192F547}" type="pres">
      <dgm:prSet presAssocID="{5C183D4C-C263-473C-B00A-1578E4ABBF00}" presName="dstNode" presStyleLbl="node1" presStyleIdx="0" presStyleCnt="3"/>
      <dgm:spPr/>
    </dgm:pt>
    <dgm:pt modelId="{9EA7804C-6F27-4D3A-A7AB-42AD54077A9E}" type="pres">
      <dgm:prSet presAssocID="{CB21E995-67AB-446C-B964-5BB51339F9EE}" presName="text_1" presStyleLbl="node1" presStyleIdx="0" presStyleCnt="3">
        <dgm:presLayoutVars>
          <dgm:bulletEnabled val="1"/>
        </dgm:presLayoutVars>
      </dgm:prSet>
      <dgm:spPr/>
    </dgm:pt>
    <dgm:pt modelId="{2EB97C0F-A7AD-4808-B5A4-465D9769763D}" type="pres">
      <dgm:prSet presAssocID="{CB21E995-67AB-446C-B964-5BB51339F9EE}" presName="accent_1" presStyleCnt="0"/>
      <dgm:spPr/>
    </dgm:pt>
    <dgm:pt modelId="{DA26E990-4BF3-43AF-91A3-60CA7B8B695E}" type="pres">
      <dgm:prSet presAssocID="{CB21E995-67AB-446C-B964-5BB51339F9EE}" presName="accentRepeatNode" presStyleLbl="solidFgAcc1" presStyleIdx="0" presStyleCnt="3"/>
      <dgm:spPr/>
    </dgm:pt>
    <dgm:pt modelId="{6158C3B5-D9DD-4FAA-81A3-2EB180C241A6}" type="pres">
      <dgm:prSet presAssocID="{75DFB19D-08BE-40AC-864A-02564C7155FB}" presName="text_2" presStyleLbl="node1" presStyleIdx="1" presStyleCnt="3">
        <dgm:presLayoutVars>
          <dgm:bulletEnabled val="1"/>
        </dgm:presLayoutVars>
      </dgm:prSet>
      <dgm:spPr/>
    </dgm:pt>
    <dgm:pt modelId="{0ED10E90-FFB7-4651-8911-28B4CFC1196E}" type="pres">
      <dgm:prSet presAssocID="{75DFB19D-08BE-40AC-864A-02564C7155FB}" presName="accent_2" presStyleCnt="0"/>
      <dgm:spPr/>
    </dgm:pt>
    <dgm:pt modelId="{108F17C4-FD15-433F-A1F7-244C7E756ABE}" type="pres">
      <dgm:prSet presAssocID="{75DFB19D-08BE-40AC-864A-02564C7155FB}" presName="accentRepeatNode" presStyleLbl="solidFgAcc1" presStyleIdx="1" presStyleCnt="3"/>
      <dgm:spPr/>
    </dgm:pt>
    <dgm:pt modelId="{1ABF9F8A-0A1D-4E44-BF96-6D9D4A33451B}" type="pres">
      <dgm:prSet presAssocID="{51F3A7EF-1DC2-4DDF-BC4C-43936E066D44}" presName="text_3" presStyleLbl="node1" presStyleIdx="2" presStyleCnt="3">
        <dgm:presLayoutVars>
          <dgm:bulletEnabled val="1"/>
        </dgm:presLayoutVars>
      </dgm:prSet>
      <dgm:spPr/>
    </dgm:pt>
    <dgm:pt modelId="{00B22BAB-B366-4BD7-9040-11533AEAC283}" type="pres">
      <dgm:prSet presAssocID="{51F3A7EF-1DC2-4DDF-BC4C-43936E066D44}" presName="accent_3" presStyleCnt="0"/>
      <dgm:spPr/>
    </dgm:pt>
    <dgm:pt modelId="{A5E09EE7-EA60-47D6-9CB4-BAC305D94D69}" type="pres">
      <dgm:prSet presAssocID="{51F3A7EF-1DC2-4DDF-BC4C-43936E066D44}" presName="accentRepeatNode" presStyleLbl="solidFgAcc1" presStyleIdx="2" presStyleCnt="3"/>
      <dgm:spPr/>
    </dgm:pt>
  </dgm:ptLst>
  <dgm:cxnLst>
    <dgm:cxn modelId="{5AEFEE49-31B3-4977-A280-75CCD36F029C}" srcId="{5C183D4C-C263-473C-B00A-1578E4ABBF00}" destId="{75DFB19D-08BE-40AC-864A-02564C7155FB}" srcOrd="1" destOrd="0" parTransId="{0E9A8CAB-3F13-4F5D-A94D-3F874A2F17A9}" sibTransId="{FAE8ADC9-A7C6-44F3-90D8-05B7AD3A293D}"/>
    <dgm:cxn modelId="{F4A7EA6A-E827-4D5C-9289-2E0F448F2C49}" type="presOf" srcId="{51F3A7EF-1DC2-4DDF-BC4C-43936E066D44}" destId="{1ABF9F8A-0A1D-4E44-BF96-6D9D4A33451B}" srcOrd="0" destOrd="0" presId="urn:microsoft.com/office/officeart/2008/layout/VerticalCurvedList"/>
    <dgm:cxn modelId="{B492A876-E546-42DB-9104-BE556DF2EF11}" type="presOf" srcId="{75DFB19D-08BE-40AC-864A-02564C7155FB}" destId="{6158C3B5-D9DD-4FAA-81A3-2EB180C241A6}" srcOrd="0" destOrd="0" presId="urn:microsoft.com/office/officeart/2008/layout/VerticalCurvedList"/>
    <dgm:cxn modelId="{3B9B7DAD-27EA-4E58-AEB9-9ABDF17A0165}" srcId="{5C183D4C-C263-473C-B00A-1578E4ABBF00}" destId="{51F3A7EF-1DC2-4DDF-BC4C-43936E066D44}" srcOrd="2" destOrd="0" parTransId="{6E67B417-0AFC-4551-9BD0-5D4AECF3FB46}" sibTransId="{2B957E0B-44BC-4BB9-99B4-FC1AB8C66488}"/>
    <dgm:cxn modelId="{76A538B0-0CC8-43C7-8BC0-A4250E1B3C3D}" type="presOf" srcId="{5C183D4C-C263-473C-B00A-1578E4ABBF00}" destId="{ECD7E6C8-A2A7-4A82-829F-0BB943033B7A}" srcOrd="0" destOrd="0" presId="urn:microsoft.com/office/officeart/2008/layout/VerticalCurvedList"/>
    <dgm:cxn modelId="{4A47C3CD-8415-4CF9-9193-2638D1D4CFF9}" srcId="{5C183D4C-C263-473C-B00A-1578E4ABBF00}" destId="{CB21E995-67AB-446C-B964-5BB51339F9EE}" srcOrd="0" destOrd="0" parTransId="{0423EF22-5D49-4039-8633-596C2211A454}" sibTransId="{DD7B4810-83A4-4616-B0F4-18C6BF6D2862}"/>
    <dgm:cxn modelId="{941DF8E5-AD21-432A-95D5-D30F79532503}" type="presOf" srcId="{CB21E995-67AB-446C-B964-5BB51339F9EE}" destId="{9EA7804C-6F27-4D3A-A7AB-42AD54077A9E}" srcOrd="0" destOrd="0" presId="urn:microsoft.com/office/officeart/2008/layout/VerticalCurvedList"/>
    <dgm:cxn modelId="{97AC55FD-20FD-4902-BB31-2EBD58B65412}" type="presOf" srcId="{DD7B4810-83A4-4616-B0F4-18C6BF6D2862}" destId="{5CCC2B08-1A22-4943-AAE7-86376ABC1CFB}" srcOrd="0" destOrd="0" presId="urn:microsoft.com/office/officeart/2008/layout/VerticalCurvedList"/>
    <dgm:cxn modelId="{732B1BE8-53A4-41B1-9EF6-84F80BD75597}" type="presParOf" srcId="{ECD7E6C8-A2A7-4A82-829F-0BB943033B7A}" destId="{FB16F480-2461-48AF-A38A-A797AB328FCF}" srcOrd="0" destOrd="0" presId="urn:microsoft.com/office/officeart/2008/layout/VerticalCurvedList"/>
    <dgm:cxn modelId="{36EDB2B6-2651-4B09-B106-B852BA25F738}" type="presParOf" srcId="{FB16F480-2461-48AF-A38A-A797AB328FCF}" destId="{954D1D94-08D8-4402-A672-F1EE0E734534}" srcOrd="0" destOrd="0" presId="urn:microsoft.com/office/officeart/2008/layout/VerticalCurvedList"/>
    <dgm:cxn modelId="{9B64E774-5425-476D-8DA0-D0AA0E09ECC3}" type="presParOf" srcId="{954D1D94-08D8-4402-A672-F1EE0E734534}" destId="{3EC5344C-0699-41C6-9612-43F417535406}" srcOrd="0" destOrd="0" presId="urn:microsoft.com/office/officeart/2008/layout/VerticalCurvedList"/>
    <dgm:cxn modelId="{74274CCB-F89C-4500-828E-2F18A905B076}" type="presParOf" srcId="{954D1D94-08D8-4402-A672-F1EE0E734534}" destId="{5CCC2B08-1A22-4943-AAE7-86376ABC1CFB}" srcOrd="1" destOrd="0" presId="urn:microsoft.com/office/officeart/2008/layout/VerticalCurvedList"/>
    <dgm:cxn modelId="{8FD44FBF-9865-4567-8D1C-752D15BF030D}" type="presParOf" srcId="{954D1D94-08D8-4402-A672-F1EE0E734534}" destId="{6DEB021F-BAF9-4383-97DA-6E431B057A3A}" srcOrd="2" destOrd="0" presId="urn:microsoft.com/office/officeart/2008/layout/VerticalCurvedList"/>
    <dgm:cxn modelId="{7B2C12EB-889E-4166-99A8-F53B92CD28CA}" type="presParOf" srcId="{954D1D94-08D8-4402-A672-F1EE0E734534}" destId="{6FDA5950-92CD-4B42-AEAC-E3E7C192F547}" srcOrd="3" destOrd="0" presId="urn:microsoft.com/office/officeart/2008/layout/VerticalCurvedList"/>
    <dgm:cxn modelId="{78B51BFE-16A2-4A43-AE2A-D3418C3B25C5}" type="presParOf" srcId="{FB16F480-2461-48AF-A38A-A797AB328FCF}" destId="{9EA7804C-6F27-4D3A-A7AB-42AD54077A9E}" srcOrd="1" destOrd="0" presId="urn:microsoft.com/office/officeart/2008/layout/VerticalCurvedList"/>
    <dgm:cxn modelId="{DE5869F8-C3B6-4A5F-9E6F-58B512A2D2F7}" type="presParOf" srcId="{FB16F480-2461-48AF-A38A-A797AB328FCF}" destId="{2EB97C0F-A7AD-4808-B5A4-465D9769763D}" srcOrd="2" destOrd="0" presId="urn:microsoft.com/office/officeart/2008/layout/VerticalCurvedList"/>
    <dgm:cxn modelId="{23F03790-2A0C-4AAC-A80C-A0D8FBD9D156}" type="presParOf" srcId="{2EB97C0F-A7AD-4808-B5A4-465D9769763D}" destId="{DA26E990-4BF3-43AF-91A3-60CA7B8B695E}" srcOrd="0" destOrd="0" presId="urn:microsoft.com/office/officeart/2008/layout/VerticalCurvedList"/>
    <dgm:cxn modelId="{6A9FAF08-DBD1-4430-AB9D-019DA94BD69F}" type="presParOf" srcId="{FB16F480-2461-48AF-A38A-A797AB328FCF}" destId="{6158C3B5-D9DD-4FAA-81A3-2EB180C241A6}" srcOrd="3" destOrd="0" presId="urn:microsoft.com/office/officeart/2008/layout/VerticalCurvedList"/>
    <dgm:cxn modelId="{69CDC8D3-CD7D-4720-9394-8129C7A06508}" type="presParOf" srcId="{FB16F480-2461-48AF-A38A-A797AB328FCF}" destId="{0ED10E90-FFB7-4651-8911-28B4CFC1196E}" srcOrd="4" destOrd="0" presId="urn:microsoft.com/office/officeart/2008/layout/VerticalCurvedList"/>
    <dgm:cxn modelId="{8645901D-9FA8-4C1F-8614-3B674D7C76D6}" type="presParOf" srcId="{0ED10E90-FFB7-4651-8911-28B4CFC1196E}" destId="{108F17C4-FD15-433F-A1F7-244C7E756ABE}" srcOrd="0" destOrd="0" presId="urn:microsoft.com/office/officeart/2008/layout/VerticalCurvedList"/>
    <dgm:cxn modelId="{4C54FDAD-6F01-41D8-824C-0C0CB43A8E14}" type="presParOf" srcId="{FB16F480-2461-48AF-A38A-A797AB328FCF}" destId="{1ABF9F8A-0A1D-4E44-BF96-6D9D4A33451B}" srcOrd="5" destOrd="0" presId="urn:microsoft.com/office/officeart/2008/layout/VerticalCurvedList"/>
    <dgm:cxn modelId="{131DA650-3F97-4C57-80FC-8A4DBAB0E769}" type="presParOf" srcId="{FB16F480-2461-48AF-A38A-A797AB328FCF}" destId="{00B22BAB-B366-4BD7-9040-11533AEAC283}" srcOrd="6" destOrd="0" presId="urn:microsoft.com/office/officeart/2008/layout/VerticalCurvedList"/>
    <dgm:cxn modelId="{840B23F0-9594-432E-A7AA-F2E9B07B7763}" type="presParOf" srcId="{00B22BAB-B366-4BD7-9040-11533AEAC283}" destId="{A5E09EE7-EA60-47D6-9CB4-BAC305D94D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C2B08-1A22-4943-AAE7-86376ABC1CFB}">
      <dsp:nvSpPr>
        <dsp:cNvPr id="0" name=""/>
        <dsp:cNvSpPr/>
      </dsp:nvSpPr>
      <dsp:spPr>
        <a:xfrm>
          <a:off x="-2963151" y="-456424"/>
          <a:ext cx="3535086" cy="3535086"/>
        </a:xfrm>
        <a:prstGeom prst="blockArc">
          <a:avLst>
            <a:gd name="adj1" fmla="val 18900000"/>
            <a:gd name="adj2" fmla="val 2700000"/>
            <a:gd name="adj3" fmla="val 6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804C-6F27-4D3A-A7AB-42AD54077A9E}">
      <dsp:nvSpPr>
        <dsp:cNvPr id="0" name=""/>
        <dsp:cNvSpPr/>
      </dsp:nvSpPr>
      <dsp:spPr>
        <a:xfrm>
          <a:off x="367737" y="262223"/>
          <a:ext cx="2707632" cy="524447"/>
        </a:xfrm>
        <a:prstGeom prst="rect">
          <a:avLst/>
        </a:prstGeom>
        <a:solidFill>
          <a:srgbClr val="4285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7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Google Cloud Platform</a:t>
          </a:r>
          <a:endParaRPr lang="pl-PL" sz="17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7737" y="262223"/>
        <a:ext cx="2707632" cy="524447"/>
      </dsp:txXfrm>
    </dsp:sp>
    <dsp:sp modelId="{DA26E990-4BF3-43AF-91A3-60CA7B8B695E}">
      <dsp:nvSpPr>
        <dsp:cNvPr id="0" name=""/>
        <dsp:cNvSpPr/>
      </dsp:nvSpPr>
      <dsp:spPr>
        <a:xfrm>
          <a:off x="39958" y="196667"/>
          <a:ext cx="655559" cy="6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8C3B5-D9DD-4FAA-81A3-2EB180C241A6}">
      <dsp:nvSpPr>
        <dsp:cNvPr id="0" name=""/>
        <dsp:cNvSpPr/>
      </dsp:nvSpPr>
      <dsp:spPr>
        <a:xfrm>
          <a:off x="558374" y="1048894"/>
          <a:ext cx="2516996" cy="524447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Business rules engine</a:t>
          </a:r>
        </a:p>
      </dsp:txBody>
      <dsp:txXfrm>
        <a:off x="558374" y="1048894"/>
        <a:ext cx="2516996" cy="524447"/>
      </dsp:txXfrm>
    </dsp:sp>
    <dsp:sp modelId="{108F17C4-FD15-433F-A1F7-244C7E756ABE}">
      <dsp:nvSpPr>
        <dsp:cNvPr id="0" name=""/>
        <dsp:cNvSpPr/>
      </dsp:nvSpPr>
      <dsp:spPr>
        <a:xfrm>
          <a:off x="230594" y="983338"/>
          <a:ext cx="655559" cy="6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F9F8A-0A1D-4E44-BF96-6D9D4A33451B}">
      <dsp:nvSpPr>
        <dsp:cNvPr id="0" name=""/>
        <dsp:cNvSpPr/>
      </dsp:nvSpPr>
      <dsp:spPr>
        <a:xfrm>
          <a:off x="367737" y="1835565"/>
          <a:ext cx="2707632" cy="524447"/>
        </a:xfrm>
        <a:prstGeom prst="rect">
          <a:avLst/>
        </a:prstGeom>
        <a:solidFill>
          <a:srgbClr val="2173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Excel</a:t>
          </a:r>
          <a:endParaRPr lang="pl-PL" sz="1800" kern="1200"/>
        </a:p>
      </dsp:txBody>
      <dsp:txXfrm>
        <a:off x="367737" y="1835565"/>
        <a:ext cx="2707632" cy="524447"/>
      </dsp:txXfrm>
    </dsp:sp>
    <dsp:sp modelId="{A5E09EE7-EA60-47D6-9CB4-BAC305D94D69}">
      <dsp:nvSpPr>
        <dsp:cNvPr id="0" name=""/>
        <dsp:cNvSpPr/>
      </dsp:nvSpPr>
      <dsp:spPr>
        <a:xfrm>
          <a:off x="39958" y="1770009"/>
          <a:ext cx="655559" cy="6555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2DEF8-6782-4223-82D8-961145897A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>
              <a:latin typeface="Neo Sans Pro" panose="020B05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9D7AB-5226-4A98-9ED7-B8AF1A759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8E139-4951-4AB8-89F4-1295B603E7C9}" type="datetimeFigureOut">
              <a:rPr lang="pl-PL" smtClean="0">
                <a:latin typeface="Neo Sans Pro" panose="020B0504030504040204" pitchFamily="34" charset="0"/>
              </a:rPr>
              <a:t>13.03.2024</a:t>
            </a:fld>
            <a:endParaRPr lang="pl-PL">
              <a:latin typeface="Neo Sans Pro" panose="020B05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B51-B8FF-4269-992E-AD63BED02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>
              <a:latin typeface="Neo Sans Pro" panose="020B05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D2F5-3842-4A70-AA26-F06E07D78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7238-96F1-41E1-84E3-95450CB09C5D}" type="slidenum">
              <a:rPr lang="pl-PL" smtClean="0">
                <a:latin typeface="Neo Sans Pro" panose="020B0504030504040204" pitchFamily="34" charset="0"/>
              </a:rPr>
              <a:t>‹#›</a:t>
            </a:fld>
            <a:endParaRPr lang="pl-PL"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0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o Sans Pro" panose="020B0504030504040204" pitchFamily="34" charset="0"/>
              </a:defRPr>
            </a:lvl1pPr>
          </a:lstStyle>
          <a:p>
            <a:fld id="{A5AA2CC9-7E4B-4F00-9730-687089D49516}" type="datetimeFigureOut">
              <a:rPr lang="pl-PL" smtClean="0"/>
              <a:pPr/>
              <a:t>13.03.2024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o Sans Pro" panose="020B0504030504040204" pitchFamily="34" charset="0"/>
              </a:defRPr>
            </a:lvl1pPr>
          </a:lstStyle>
          <a:p>
            <a:fld id="{9D7FBCA5-9D60-40E9-B87D-FD48F9EC06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3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o Sans Pro" panose="020B05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o Sans Pro" panose="020B05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o Sans Pro" panose="020B05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o Sans Pro" panose="020B05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o Sans Pro" panose="020B05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80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C8AC-209A-C1AB-D56C-F0CFA1A2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CE942-3C6C-1794-E8ED-3F957333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0ADE4-7C38-40F7-87A7-D10D44E6B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B6AB-FE43-2AC9-237B-8EA642D20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58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Neo Sans Pro"/>
              </a:rPr>
              <a:t>Czego mogą się spodziewać ludzie zatrudnieni w </a:t>
            </a:r>
            <a:r>
              <a:rPr lang="pl-PL" err="1">
                <a:latin typeface="Neo Sans Pro"/>
              </a:rPr>
              <a:t>Sollers</a:t>
            </a:r>
            <a:r>
              <a:rPr lang="pl-PL">
                <a:latin typeface="Neo Sans Pro"/>
              </a:rPr>
              <a:t>?</a:t>
            </a:r>
          </a:p>
          <a:p>
            <a:r>
              <a:rPr lang="pl-PL">
                <a:latin typeface="Neo Sans Pro"/>
              </a:rPr>
              <a:t>Przedstawienie stanowisk</a:t>
            </a:r>
          </a:p>
          <a:p>
            <a:r>
              <a:rPr lang="pl-PL">
                <a:latin typeface="Neo Sans Pro"/>
              </a:rPr>
              <a:t>Zaznaczyć, ż</a:t>
            </a:r>
          </a:p>
          <a:p>
            <a:endParaRPr lang="pl-PL"/>
          </a:p>
          <a:p>
            <a:r>
              <a:rPr lang="pl-PL">
                <a:latin typeface="Neo Sans Pro"/>
              </a:rPr>
              <a:t>//</a:t>
            </a:r>
            <a:r>
              <a:rPr lang="pl-PL" err="1">
                <a:latin typeface="Neo Sans Pro"/>
              </a:rPr>
              <a:t>sprawdzmy</a:t>
            </a:r>
            <a:r>
              <a:rPr lang="pl-PL">
                <a:latin typeface="Neo Sans Pro"/>
              </a:rPr>
              <a:t> czy ten slajd jest wyraźny na </a:t>
            </a:r>
            <a:r>
              <a:rPr lang="pl-PL" err="1">
                <a:latin typeface="Neo Sans Pro"/>
              </a:rPr>
              <a:t>duzym</a:t>
            </a:r>
            <a:r>
              <a:rPr lang="pl-PL">
                <a:latin typeface="Neo Sans Pro"/>
              </a:rPr>
              <a:t> ekranie.</a:t>
            </a:r>
          </a:p>
          <a:p>
            <a:r>
              <a:rPr lang="pl-PL">
                <a:latin typeface="Neo Sans Pro"/>
              </a:rPr>
              <a:t>//brakuje nam ostatniego stopnia w ścieżkach (</a:t>
            </a:r>
            <a:r>
              <a:rPr lang="pl-PL" err="1">
                <a:latin typeface="Neo Sans Pro"/>
              </a:rPr>
              <a:t>Bussiness</a:t>
            </a:r>
            <a:r>
              <a:rPr lang="pl-PL">
                <a:latin typeface="Neo Sans Pro"/>
              </a:rPr>
              <a:t> </a:t>
            </a:r>
            <a:r>
              <a:rPr lang="pl-PL" err="1">
                <a:latin typeface="Neo Sans Pro"/>
              </a:rPr>
              <a:t>Expert</a:t>
            </a:r>
            <a:r>
              <a:rPr lang="pl-PL">
                <a:latin typeface="Neo Sans Pro"/>
              </a:rPr>
              <a:t> / Senior Business Architect / Senior </a:t>
            </a:r>
            <a:r>
              <a:rPr lang="pl-PL" err="1">
                <a:latin typeface="Neo Sans Pro"/>
              </a:rPr>
              <a:t>Managing</a:t>
            </a:r>
            <a:r>
              <a:rPr lang="pl-PL">
                <a:latin typeface="Neo Sans Pro"/>
              </a:rPr>
              <a:t> Consultant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46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Neo Sans Pro"/>
              </a:rPr>
              <a:t>Czego mogą się spodziewać ludzie zatrudnieni w </a:t>
            </a:r>
            <a:r>
              <a:rPr lang="pl-PL" err="1">
                <a:latin typeface="Neo Sans Pro"/>
              </a:rPr>
              <a:t>Sollers</a:t>
            </a:r>
            <a:r>
              <a:rPr lang="pl-PL">
                <a:latin typeface="Neo Sans Pro"/>
              </a:rPr>
              <a:t>?</a:t>
            </a:r>
          </a:p>
          <a:p>
            <a:r>
              <a:rPr lang="pl-PL">
                <a:latin typeface="Neo Sans Pro"/>
              </a:rPr>
              <a:t>Przedstawienie stanowisk</a:t>
            </a:r>
          </a:p>
          <a:p>
            <a:r>
              <a:rPr lang="pl-PL">
                <a:latin typeface="Neo Sans Pro"/>
              </a:rPr>
              <a:t>Zaznaczyć, ż</a:t>
            </a:r>
          </a:p>
          <a:p>
            <a:endParaRPr lang="pl-PL"/>
          </a:p>
          <a:p>
            <a:r>
              <a:rPr lang="pl-PL">
                <a:latin typeface="Neo Sans Pro"/>
              </a:rPr>
              <a:t>//</a:t>
            </a:r>
            <a:r>
              <a:rPr lang="pl-PL" err="1">
                <a:latin typeface="Neo Sans Pro"/>
              </a:rPr>
              <a:t>sprawdzmy</a:t>
            </a:r>
            <a:r>
              <a:rPr lang="pl-PL">
                <a:latin typeface="Neo Sans Pro"/>
              </a:rPr>
              <a:t> czy ten slajd jest wyraźny na </a:t>
            </a:r>
            <a:r>
              <a:rPr lang="pl-PL" err="1">
                <a:latin typeface="Neo Sans Pro"/>
              </a:rPr>
              <a:t>duzym</a:t>
            </a:r>
            <a:r>
              <a:rPr lang="pl-PL">
                <a:latin typeface="Neo Sans Pro"/>
              </a:rPr>
              <a:t> ekranie.</a:t>
            </a:r>
          </a:p>
          <a:p>
            <a:r>
              <a:rPr lang="pl-PL">
                <a:latin typeface="Neo Sans Pro"/>
              </a:rPr>
              <a:t>//brakuje nam ostatniego stopnia w ścieżkach (</a:t>
            </a:r>
            <a:r>
              <a:rPr lang="pl-PL" err="1">
                <a:latin typeface="Neo Sans Pro"/>
              </a:rPr>
              <a:t>Bussiness</a:t>
            </a:r>
            <a:r>
              <a:rPr lang="pl-PL">
                <a:latin typeface="Neo Sans Pro"/>
              </a:rPr>
              <a:t> </a:t>
            </a:r>
            <a:r>
              <a:rPr lang="pl-PL" err="1">
                <a:latin typeface="Neo Sans Pro"/>
              </a:rPr>
              <a:t>Expert</a:t>
            </a:r>
            <a:r>
              <a:rPr lang="pl-PL">
                <a:latin typeface="Neo Sans Pro"/>
              </a:rPr>
              <a:t> / Senior Business Architect / Senior </a:t>
            </a:r>
            <a:r>
              <a:rPr lang="pl-PL" err="1">
                <a:latin typeface="Neo Sans Pro"/>
              </a:rPr>
              <a:t>Managing</a:t>
            </a:r>
            <a:r>
              <a:rPr lang="pl-PL">
                <a:latin typeface="Neo Sans Pro"/>
              </a:rPr>
              <a:t> Consultant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71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33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C8AC-209A-C1AB-D56C-F0CFA1A2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CE942-3C6C-1794-E8ED-3F957333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0ADE4-7C38-40F7-87A7-D10D44E6B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B6AB-FE43-2AC9-237B-8EA642D20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42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Neo Sans Pro"/>
              </a:rPr>
              <a:t>Czego mogą się spodziewać ludzie zatrudnieni w </a:t>
            </a:r>
            <a:r>
              <a:rPr lang="pl-PL" err="1">
                <a:latin typeface="Neo Sans Pro"/>
              </a:rPr>
              <a:t>Sollers</a:t>
            </a:r>
            <a:r>
              <a:rPr lang="pl-PL">
                <a:latin typeface="Neo Sans Pro"/>
              </a:rPr>
              <a:t>?</a:t>
            </a:r>
          </a:p>
          <a:p>
            <a:r>
              <a:rPr lang="pl-PL">
                <a:latin typeface="Neo Sans Pro"/>
              </a:rPr>
              <a:t>Przedstawienie stanowisk</a:t>
            </a:r>
          </a:p>
          <a:p>
            <a:r>
              <a:rPr lang="pl-PL">
                <a:latin typeface="Neo Sans Pro"/>
              </a:rPr>
              <a:t>Zaznaczyć, ż</a:t>
            </a:r>
          </a:p>
          <a:p>
            <a:endParaRPr lang="pl-PL"/>
          </a:p>
          <a:p>
            <a:r>
              <a:rPr lang="pl-PL">
                <a:latin typeface="Neo Sans Pro"/>
              </a:rPr>
              <a:t>//</a:t>
            </a:r>
            <a:r>
              <a:rPr lang="pl-PL" err="1">
                <a:latin typeface="Neo Sans Pro"/>
              </a:rPr>
              <a:t>sprawdzmy</a:t>
            </a:r>
            <a:r>
              <a:rPr lang="pl-PL">
                <a:latin typeface="Neo Sans Pro"/>
              </a:rPr>
              <a:t> czy ten slajd jest wyraźny na </a:t>
            </a:r>
            <a:r>
              <a:rPr lang="pl-PL" err="1">
                <a:latin typeface="Neo Sans Pro"/>
              </a:rPr>
              <a:t>duzym</a:t>
            </a:r>
            <a:r>
              <a:rPr lang="pl-PL">
                <a:latin typeface="Neo Sans Pro"/>
              </a:rPr>
              <a:t> ekranie.</a:t>
            </a:r>
          </a:p>
          <a:p>
            <a:r>
              <a:rPr lang="pl-PL">
                <a:latin typeface="Neo Sans Pro"/>
              </a:rPr>
              <a:t>//brakuje nam ostatniego stopnia w ścieżkach (</a:t>
            </a:r>
            <a:r>
              <a:rPr lang="pl-PL" err="1">
                <a:latin typeface="Neo Sans Pro"/>
              </a:rPr>
              <a:t>Bussiness</a:t>
            </a:r>
            <a:r>
              <a:rPr lang="pl-PL">
                <a:latin typeface="Neo Sans Pro"/>
              </a:rPr>
              <a:t> </a:t>
            </a:r>
            <a:r>
              <a:rPr lang="pl-PL" err="1">
                <a:latin typeface="Neo Sans Pro"/>
              </a:rPr>
              <a:t>Expert</a:t>
            </a:r>
            <a:r>
              <a:rPr lang="pl-PL">
                <a:latin typeface="Neo Sans Pro"/>
              </a:rPr>
              <a:t> / Senior Business Architect / Senior </a:t>
            </a:r>
            <a:r>
              <a:rPr lang="pl-PL" err="1">
                <a:latin typeface="Neo Sans Pro"/>
              </a:rPr>
              <a:t>Managing</a:t>
            </a:r>
            <a:r>
              <a:rPr lang="pl-PL">
                <a:latin typeface="Neo Sans Pro"/>
              </a:rPr>
              <a:t> Consultant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Neo Sans Pro"/>
              </a:rPr>
              <a:t>Czego mogą się spodziewać ludzie zatrudnieni w </a:t>
            </a:r>
            <a:r>
              <a:rPr lang="pl-PL" err="1">
                <a:latin typeface="Neo Sans Pro"/>
              </a:rPr>
              <a:t>Sollers</a:t>
            </a:r>
            <a:r>
              <a:rPr lang="pl-PL">
                <a:latin typeface="Neo Sans Pro"/>
              </a:rPr>
              <a:t>?</a:t>
            </a:r>
          </a:p>
          <a:p>
            <a:r>
              <a:rPr lang="pl-PL">
                <a:latin typeface="Neo Sans Pro"/>
              </a:rPr>
              <a:t>Przedstawienie stanowisk</a:t>
            </a:r>
          </a:p>
          <a:p>
            <a:r>
              <a:rPr lang="pl-PL">
                <a:latin typeface="Neo Sans Pro"/>
              </a:rPr>
              <a:t>Zaznaczyć, ż</a:t>
            </a:r>
          </a:p>
          <a:p>
            <a:endParaRPr lang="pl-PL"/>
          </a:p>
          <a:p>
            <a:r>
              <a:rPr lang="pl-PL">
                <a:latin typeface="Neo Sans Pro"/>
              </a:rPr>
              <a:t>//</a:t>
            </a:r>
            <a:r>
              <a:rPr lang="pl-PL" err="1">
                <a:latin typeface="Neo Sans Pro"/>
              </a:rPr>
              <a:t>sprawdzmy</a:t>
            </a:r>
            <a:r>
              <a:rPr lang="pl-PL">
                <a:latin typeface="Neo Sans Pro"/>
              </a:rPr>
              <a:t> czy ten slajd jest wyraźny na </a:t>
            </a:r>
            <a:r>
              <a:rPr lang="pl-PL" err="1">
                <a:latin typeface="Neo Sans Pro"/>
              </a:rPr>
              <a:t>duzym</a:t>
            </a:r>
            <a:r>
              <a:rPr lang="pl-PL">
                <a:latin typeface="Neo Sans Pro"/>
              </a:rPr>
              <a:t> ekranie.</a:t>
            </a:r>
          </a:p>
          <a:p>
            <a:r>
              <a:rPr lang="pl-PL">
                <a:latin typeface="Neo Sans Pro"/>
              </a:rPr>
              <a:t>//brakuje nam ostatniego stopnia w ścieżkach (</a:t>
            </a:r>
            <a:r>
              <a:rPr lang="pl-PL" err="1">
                <a:latin typeface="Neo Sans Pro"/>
              </a:rPr>
              <a:t>Bussiness</a:t>
            </a:r>
            <a:r>
              <a:rPr lang="pl-PL">
                <a:latin typeface="Neo Sans Pro"/>
              </a:rPr>
              <a:t> </a:t>
            </a:r>
            <a:r>
              <a:rPr lang="pl-PL" err="1">
                <a:latin typeface="Neo Sans Pro"/>
              </a:rPr>
              <a:t>Expert</a:t>
            </a:r>
            <a:r>
              <a:rPr lang="pl-PL">
                <a:latin typeface="Neo Sans Pro"/>
              </a:rPr>
              <a:t> / Senior Business Architect / Senior </a:t>
            </a:r>
            <a:r>
              <a:rPr lang="pl-PL" err="1">
                <a:latin typeface="Neo Sans Pro"/>
              </a:rPr>
              <a:t>Managing</a:t>
            </a:r>
            <a:r>
              <a:rPr lang="pl-PL">
                <a:latin typeface="Neo Sans Pro"/>
              </a:rPr>
              <a:t> Consultant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99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Neo Sans Pro"/>
              </a:rPr>
              <a:t>Czego mogą się spodziewać ludzie zatrudnieni w </a:t>
            </a:r>
            <a:r>
              <a:rPr lang="pl-PL" err="1">
                <a:latin typeface="Neo Sans Pro"/>
              </a:rPr>
              <a:t>Sollers</a:t>
            </a:r>
            <a:r>
              <a:rPr lang="pl-PL">
                <a:latin typeface="Neo Sans Pro"/>
              </a:rPr>
              <a:t>?</a:t>
            </a:r>
          </a:p>
          <a:p>
            <a:r>
              <a:rPr lang="pl-PL">
                <a:latin typeface="Neo Sans Pro"/>
              </a:rPr>
              <a:t>Przedstawienie stanowisk</a:t>
            </a:r>
          </a:p>
          <a:p>
            <a:r>
              <a:rPr lang="pl-PL">
                <a:latin typeface="Neo Sans Pro"/>
              </a:rPr>
              <a:t>Zaznaczyć, ż</a:t>
            </a:r>
          </a:p>
          <a:p>
            <a:endParaRPr lang="pl-PL"/>
          </a:p>
          <a:p>
            <a:r>
              <a:rPr lang="pl-PL">
                <a:latin typeface="Neo Sans Pro"/>
              </a:rPr>
              <a:t>//</a:t>
            </a:r>
            <a:r>
              <a:rPr lang="pl-PL" err="1">
                <a:latin typeface="Neo Sans Pro"/>
              </a:rPr>
              <a:t>sprawdzmy</a:t>
            </a:r>
            <a:r>
              <a:rPr lang="pl-PL">
                <a:latin typeface="Neo Sans Pro"/>
              </a:rPr>
              <a:t> czy ten slajd jest wyraźny na </a:t>
            </a:r>
            <a:r>
              <a:rPr lang="pl-PL" err="1">
                <a:latin typeface="Neo Sans Pro"/>
              </a:rPr>
              <a:t>duzym</a:t>
            </a:r>
            <a:r>
              <a:rPr lang="pl-PL">
                <a:latin typeface="Neo Sans Pro"/>
              </a:rPr>
              <a:t> ekranie.</a:t>
            </a:r>
          </a:p>
          <a:p>
            <a:r>
              <a:rPr lang="pl-PL">
                <a:latin typeface="Neo Sans Pro"/>
              </a:rPr>
              <a:t>//brakuje nam ostatniego stopnia w ścieżkach (</a:t>
            </a:r>
            <a:r>
              <a:rPr lang="pl-PL" err="1">
                <a:latin typeface="Neo Sans Pro"/>
              </a:rPr>
              <a:t>Bussiness</a:t>
            </a:r>
            <a:r>
              <a:rPr lang="pl-PL">
                <a:latin typeface="Neo Sans Pro"/>
              </a:rPr>
              <a:t> </a:t>
            </a:r>
            <a:r>
              <a:rPr lang="pl-PL" err="1">
                <a:latin typeface="Neo Sans Pro"/>
              </a:rPr>
              <a:t>Expert</a:t>
            </a:r>
            <a:r>
              <a:rPr lang="pl-PL">
                <a:latin typeface="Neo Sans Pro"/>
              </a:rPr>
              <a:t> / Senior Business Architect / Senior </a:t>
            </a:r>
            <a:r>
              <a:rPr lang="pl-PL" err="1">
                <a:latin typeface="Neo Sans Pro"/>
              </a:rPr>
              <a:t>Managing</a:t>
            </a:r>
            <a:r>
              <a:rPr lang="pl-PL">
                <a:latin typeface="Neo Sans Pro"/>
              </a:rPr>
              <a:t> Consultant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45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err="1"/>
              <a:t>Result</a:t>
            </a:r>
            <a:r>
              <a:rPr lang="pl-PL"/>
              <a:t> = np. kwota do wypłaty, Action = np. napisanie i wysłanie decyzji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47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err="1"/>
              <a:t>AutoML</a:t>
            </a:r>
            <a:r>
              <a:rPr lang="pl-PL"/>
              <a:t> – zautomatyzowane uczenie maszynowe</a:t>
            </a:r>
          </a:p>
          <a:p>
            <a:r>
              <a:rPr lang="pl-PL"/>
              <a:t>Człowiek siada i oznacza te 500 dokumentów, zaznaczając co gdzie jest (kolorki).</a:t>
            </a:r>
          </a:p>
          <a:p>
            <a:r>
              <a:rPr lang="pl-PL"/>
              <a:t>Można pracować na tekście takim jak Word, a można na zdjęciach.</a:t>
            </a:r>
          </a:p>
          <a:p>
            <a:r>
              <a:rPr lang="pl-PL"/>
              <a:t>Narzędzie Google.</a:t>
            </a:r>
          </a:p>
          <a:p>
            <a:r>
              <a:rPr lang="pl-PL"/>
              <a:t>Google sam dzieli 500 dokumentów na te, na których się uczy, i na te, na których sprawdza poprawność.</a:t>
            </a:r>
          </a:p>
          <a:p>
            <a:r>
              <a:rPr lang="pl-PL"/>
              <a:t>Są metryki pokazujące, jak dobrze robot już się wyszkolił.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23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2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Google </a:t>
            </a:r>
            <a:r>
              <a:rPr lang="pl-PL" err="1"/>
              <a:t>Flow</a:t>
            </a:r>
            <a:endParaRPr lang="pl-PL"/>
          </a:p>
          <a:p>
            <a:r>
              <a:rPr lang="pl-PL"/>
              <a:t>Narzędzie </a:t>
            </a:r>
            <a:r>
              <a:rPr lang="pl-PL" err="1"/>
              <a:t>mowi</a:t>
            </a:r>
            <a:r>
              <a:rPr lang="pl-PL"/>
              <a:t>, co zrozumiało, a klient potwierdza czy ok</a:t>
            </a:r>
          </a:p>
          <a:p>
            <a:r>
              <a:rPr lang="pl-PL"/>
              <a:t>Daje wybór standardowych funkcjonalności przez guziki</a:t>
            </a:r>
          </a:p>
          <a:p>
            <a:r>
              <a:rPr lang="pl-PL"/>
              <a:t>Zmniejszenie pracochłonność na </a:t>
            </a:r>
            <a:r>
              <a:rPr lang="pl-PL" err="1"/>
              <a:t>call</a:t>
            </a:r>
            <a:r>
              <a:rPr lang="pl-PL"/>
              <a:t> </a:t>
            </a:r>
            <a:r>
              <a:rPr lang="pl-PL" err="1"/>
              <a:t>center</a:t>
            </a:r>
            <a:r>
              <a:rPr lang="pl-PL"/>
              <a:t> </a:t>
            </a:r>
          </a:p>
          <a:p>
            <a:r>
              <a:rPr lang="pl-PL"/>
              <a:t>-&gt; Inny przypadek: S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elf-service increased from 35-40% to 65%</a:t>
            </a:r>
            <a:r>
              <a:rPr kumimoji="0" lang="pl-PL" sz="12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5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BCA5-9D60-40E9-B87D-FD48F9EC0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52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0B78-5104-47FB-9ADE-6D335FBD04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476" y="5403807"/>
            <a:ext cx="5907600" cy="64800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rgbClr val="22366F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possibly in two lines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734546-4927-486A-9489-F0FD95FF4CA4}"/>
              </a:ext>
            </a:extLst>
          </p:cNvPr>
          <p:cNvSpPr txBox="1"/>
          <p:nvPr/>
        </p:nvSpPr>
        <p:spPr>
          <a:xfrm>
            <a:off x="4321400" y="6539519"/>
            <a:ext cx="148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>
                <a:latin typeface="+mn-lt"/>
              </a:rPr>
              <a:t>Copyright © </a:t>
            </a:r>
            <a:r>
              <a:rPr lang="pl-PL" sz="800" i="1" err="1">
                <a:latin typeface="+mn-lt"/>
              </a:rPr>
              <a:t>Sollers</a:t>
            </a:r>
            <a:r>
              <a:rPr lang="pl-PL" sz="800" i="1">
                <a:latin typeface="+mn-lt"/>
              </a:rPr>
              <a:t> Consulting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A3F2-3A92-4D79-8E49-C2680E44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1400" y="6162714"/>
            <a:ext cx="1278000" cy="24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/>
              <a:t>YYY-MM-DD</a:t>
            </a:r>
          </a:p>
        </p:txBody>
      </p:sp>
      <p:pic>
        <p:nvPicPr>
          <p:cNvPr id="15" name="Obraz 12" descr="Color_Sollers.pdf">
            <a:extLst>
              <a:ext uri="{FF2B5EF4-FFF2-40B4-BE49-F238E27FC236}">
                <a16:creationId xmlns:a16="http://schemas.microsoft.com/office/drawing/2014/main" id="{A42DDC92-951F-4251-BA99-EFCB3CA9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21" y="2176364"/>
            <a:ext cx="5529087" cy="23684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B16191-DC03-42E3-87D6-96545CA585C1}"/>
              </a:ext>
            </a:extLst>
          </p:cNvPr>
          <p:cNvSpPr/>
          <p:nvPr/>
        </p:nvSpPr>
        <p:spPr>
          <a:xfrm>
            <a:off x="2" y="446"/>
            <a:ext cx="3119991" cy="68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19" name="Prostokąt 14">
            <a:extLst>
              <a:ext uri="{FF2B5EF4-FFF2-40B4-BE49-F238E27FC236}">
                <a16:creationId xmlns:a16="http://schemas.microsoft.com/office/drawing/2014/main" id="{5E7EE821-F972-45F5-9CDC-099C96AA3D74}"/>
              </a:ext>
            </a:extLst>
          </p:cNvPr>
          <p:cNvSpPr/>
          <p:nvPr/>
        </p:nvSpPr>
        <p:spPr>
          <a:xfrm rot="5400000">
            <a:off x="3112103" y="5042342"/>
            <a:ext cx="405767" cy="1351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996A7-4110-499F-9902-8FAF62AB5890}"/>
              </a:ext>
            </a:extLst>
          </p:cNvPr>
          <p:cNvSpPr/>
          <p:nvPr/>
        </p:nvSpPr>
        <p:spPr>
          <a:xfrm>
            <a:off x="10477500" y="0"/>
            <a:ext cx="1714498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317665-71B5-4771-B9D4-22D141B1E50E}"/>
              </a:ext>
            </a:extLst>
          </p:cNvPr>
          <p:cNvCxnSpPr>
            <a:cxnSpLocks/>
          </p:cNvCxnSpPr>
          <p:nvPr/>
        </p:nvCxnSpPr>
        <p:spPr>
          <a:xfrm>
            <a:off x="41293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3D7BF1-8D83-4E3C-B513-101867B42446}"/>
              </a:ext>
            </a:extLst>
          </p:cNvPr>
          <p:cNvCxnSpPr>
            <a:cxnSpLocks/>
          </p:cNvCxnSpPr>
          <p:nvPr/>
        </p:nvCxnSpPr>
        <p:spPr>
          <a:xfrm>
            <a:off x="96589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364E9-AA3A-48A6-BF5B-1318ABD1B5C5}"/>
              </a:ext>
            </a:extLst>
          </p:cNvPr>
          <p:cNvSpPr txBox="1"/>
          <p:nvPr/>
        </p:nvSpPr>
        <p:spPr>
          <a:xfrm>
            <a:off x="4279414" y="-799420"/>
            <a:ext cx="5228998" cy="6985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GB" sz="1400">
                <a:latin typeface="+mn-lt"/>
                <a:ea typeface="Gadugi" panose="020B0502040204020203" pitchFamily="34" charset="0"/>
              </a:rPr>
              <a:t>If you want to fit a customer logo in here, more Sollers logo up, and adjust customer’s logo to this width.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0C153-FDA2-4B54-897D-1603ABFB067E}"/>
              </a:ext>
            </a:extLst>
          </p:cNvPr>
          <p:cNvSpPr/>
          <p:nvPr/>
        </p:nvSpPr>
        <p:spPr>
          <a:xfrm>
            <a:off x="4129376" y="1739900"/>
            <a:ext cx="6099700" cy="3238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8D12F3-91ED-4798-900D-2F883175D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76" y="2596186"/>
            <a:ext cx="7870600" cy="145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FE6CFB-296E-4673-93F6-189ACC352736}"/>
              </a:ext>
            </a:extLst>
          </p:cNvPr>
          <p:cNvSpPr/>
          <p:nvPr/>
        </p:nvSpPr>
        <p:spPr>
          <a:xfrm>
            <a:off x="-1167319" y="2260059"/>
            <a:ext cx="1167319" cy="466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>
                <a:ea typeface="Gadugi" panose="020B0502040204020203" pitchFamily="34" charset="0"/>
              </a:rPr>
              <a:t>Template last modified: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F51196-B62A-4744-9C57-BF1927AA63D2}"/>
              </a:ext>
            </a:extLst>
          </p:cNvPr>
          <p:cNvSpPr/>
          <p:nvPr/>
        </p:nvSpPr>
        <p:spPr>
          <a:xfrm>
            <a:off x="-1167319" y="2726987"/>
            <a:ext cx="1167319" cy="466928"/>
          </a:xfrm>
          <a:prstGeom prst="rect">
            <a:avLst/>
          </a:prstGeom>
          <a:solidFill>
            <a:srgbClr val="FF0000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>
                <a:solidFill>
                  <a:schemeClr val="bg1"/>
                </a:solidFill>
                <a:ea typeface="Gadugi" panose="020B0502040204020203" pitchFamily="34" charset="0"/>
              </a:rPr>
              <a:t>04.2020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43BF2-847E-4B61-A10A-22D0B22E8E40}"/>
              </a:ext>
            </a:extLst>
          </p:cNvPr>
          <p:cNvSpPr txBox="1"/>
          <p:nvPr userDrawn="1"/>
        </p:nvSpPr>
        <p:spPr>
          <a:xfrm>
            <a:off x="4321400" y="6539519"/>
            <a:ext cx="148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>
                <a:latin typeface="+mn-lt"/>
              </a:rPr>
              <a:t>Copyright © Sollers Consulting</a:t>
            </a:r>
          </a:p>
        </p:txBody>
      </p:sp>
      <p:pic>
        <p:nvPicPr>
          <p:cNvPr id="20" name="Obraz 12" descr="Color_Sollers.pdf">
            <a:extLst>
              <a:ext uri="{FF2B5EF4-FFF2-40B4-BE49-F238E27FC236}">
                <a16:creationId xmlns:a16="http://schemas.microsoft.com/office/drawing/2014/main" id="{1F481552-ED42-453F-AF0E-72B219FB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21" y="2176364"/>
            <a:ext cx="5529087" cy="23684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541174-2023-464A-822E-F67D992DE1C4}"/>
              </a:ext>
            </a:extLst>
          </p:cNvPr>
          <p:cNvSpPr/>
          <p:nvPr userDrawn="1"/>
        </p:nvSpPr>
        <p:spPr>
          <a:xfrm>
            <a:off x="2" y="446"/>
            <a:ext cx="3119991" cy="68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25" name="Prostokąt 14">
            <a:extLst>
              <a:ext uri="{FF2B5EF4-FFF2-40B4-BE49-F238E27FC236}">
                <a16:creationId xmlns:a16="http://schemas.microsoft.com/office/drawing/2014/main" id="{F733D23D-D566-4761-B20C-3FD79BB87E75}"/>
              </a:ext>
            </a:extLst>
          </p:cNvPr>
          <p:cNvSpPr/>
          <p:nvPr userDrawn="1"/>
        </p:nvSpPr>
        <p:spPr>
          <a:xfrm rot="5400000">
            <a:off x="3112103" y="5042342"/>
            <a:ext cx="405767" cy="1351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B2BC53-4995-4C04-8BD8-659EB3F0D4FB}"/>
              </a:ext>
            </a:extLst>
          </p:cNvPr>
          <p:cNvSpPr/>
          <p:nvPr userDrawn="1"/>
        </p:nvSpPr>
        <p:spPr>
          <a:xfrm>
            <a:off x="10477500" y="0"/>
            <a:ext cx="1714498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072C88-2DAC-4FD9-AF0F-1796C2868EED}"/>
              </a:ext>
            </a:extLst>
          </p:cNvPr>
          <p:cNvCxnSpPr>
            <a:cxnSpLocks/>
          </p:cNvCxnSpPr>
          <p:nvPr userDrawn="1"/>
        </p:nvCxnSpPr>
        <p:spPr>
          <a:xfrm>
            <a:off x="41293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89BE59-FA06-42D0-8964-6292EC16CFC0}"/>
              </a:ext>
            </a:extLst>
          </p:cNvPr>
          <p:cNvCxnSpPr>
            <a:cxnSpLocks/>
          </p:cNvCxnSpPr>
          <p:nvPr userDrawn="1"/>
        </p:nvCxnSpPr>
        <p:spPr>
          <a:xfrm>
            <a:off x="96589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ABD2334-6369-47FF-B3E5-E78711812E5D}"/>
              </a:ext>
            </a:extLst>
          </p:cNvPr>
          <p:cNvSpPr txBox="1"/>
          <p:nvPr userDrawn="1"/>
        </p:nvSpPr>
        <p:spPr>
          <a:xfrm>
            <a:off x="4279414" y="-799420"/>
            <a:ext cx="5228998" cy="6985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GB" sz="1400">
                <a:latin typeface="+mn-lt"/>
                <a:ea typeface="Gadugi" panose="020B0502040204020203" pitchFamily="34" charset="0"/>
              </a:rPr>
              <a:t>If you want to fit a customer logo in here, more Sollers logo up, and adjust customer’s logo to this width.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0B309D-2C2D-4C41-B9E7-5FDDEF04EDF8}"/>
              </a:ext>
            </a:extLst>
          </p:cNvPr>
          <p:cNvSpPr/>
          <p:nvPr userDrawn="1"/>
        </p:nvSpPr>
        <p:spPr>
          <a:xfrm>
            <a:off x="4129376" y="1739900"/>
            <a:ext cx="6099700" cy="3238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C05E42-22BC-406F-91C5-A0B92B149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76" y="2596186"/>
            <a:ext cx="7870600" cy="145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6DEF9-00FB-4173-9F30-FDBB1385624A}"/>
              </a:ext>
            </a:extLst>
          </p:cNvPr>
          <p:cNvSpPr/>
          <p:nvPr userDrawn="1"/>
        </p:nvSpPr>
        <p:spPr>
          <a:xfrm>
            <a:off x="9372600" y="2260059"/>
            <a:ext cx="2627376" cy="2016666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074190-4BF7-458A-841F-BF1930FB3AFD}"/>
              </a:ext>
            </a:extLst>
          </p:cNvPr>
          <p:cNvSpPr/>
          <p:nvPr/>
        </p:nvSpPr>
        <p:spPr>
          <a:xfrm>
            <a:off x="-2" y="0"/>
            <a:ext cx="866777" cy="6876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rostokąt 43">
            <a:extLst>
              <a:ext uri="{FF2B5EF4-FFF2-40B4-BE49-F238E27FC236}">
                <a16:creationId xmlns:a16="http://schemas.microsoft.com/office/drawing/2014/main" id="{8658A998-CE9F-4CCD-9C4F-61B7F707C758}"/>
              </a:ext>
            </a:extLst>
          </p:cNvPr>
          <p:cNvSpPr/>
          <p:nvPr/>
        </p:nvSpPr>
        <p:spPr>
          <a:xfrm>
            <a:off x="0" y="6337299"/>
            <a:ext cx="12191999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16">
            <a:extLst>
              <a:ext uri="{FF2B5EF4-FFF2-40B4-BE49-F238E27FC236}">
                <a16:creationId xmlns:a16="http://schemas.microsoft.com/office/drawing/2014/main" id="{87177196-CB36-4919-9588-7B3C70F5BD88}"/>
              </a:ext>
            </a:extLst>
          </p:cNvPr>
          <p:cNvSpPr/>
          <p:nvPr/>
        </p:nvSpPr>
        <p:spPr>
          <a:xfrm>
            <a:off x="-2" y="6283300"/>
            <a:ext cx="1439127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675AF7-5D18-45CF-9594-0ECC7D6C107D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DA53F9-E996-4B6B-850C-5A05FA86C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954A9-B341-47F0-96BC-52DB10DA1E10}"/>
              </a:ext>
            </a:extLst>
          </p:cNvPr>
          <p:cNvSpPr/>
          <p:nvPr userDrawn="1"/>
        </p:nvSpPr>
        <p:spPr>
          <a:xfrm>
            <a:off x="-2" y="0"/>
            <a:ext cx="866777" cy="6876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13" name="Prostokąt 43">
            <a:extLst>
              <a:ext uri="{FF2B5EF4-FFF2-40B4-BE49-F238E27FC236}">
                <a16:creationId xmlns:a16="http://schemas.microsoft.com/office/drawing/2014/main" id="{8FDA6AC0-B5D6-498A-B7EB-C83AD4AAB839}"/>
              </a:ext>
            </a:extLst>
          </p:cNvPr>
          <p:cNvSpPr/>
          <p:nvPr userDrawn="1"/>
        </p:nvSpPr>
        <p:spPr>
          <a:xfrm>
            <a:off x="0" y="6337299"/>
            <a:ext cx="12191999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14" name="Prostokąt 16">
            <a:extLst>
              <a:ext uri="{FF2B5EF4-FFF2-40B4-BE49-F238E27FC236}">
                <a16:creationId xmlns:a16="http://schemas.microsoft.com/office/drawing/2014/main" id="{84CAD05A-CF44-49AA-8DD1-A40A84F7C146}"/>
              </a:ext>
            </a:extLst>
          </p:cNvPr>
          <p:cNvSpPr/>
          <p:nvPr userDrawn="1"/>
        </p:nvSpPr>
        <p:spPr>
          <a:xfrm>
            <a:off x="-2" y="6283300"/>
            <a:ext cx="1439127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351F84-F2E8-4408-8336-6FDB0033FF1D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nt_on_th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224AD-4F0C-4C33-9BD4-FAE8AB6D276F}"/>
              </a:ext>
            </a:extLst>
          </p:cNvPr>
          <p:cNvSpPr/>
          <p:nvPr/>
        </p:nvSpPr>
        <p:spPr>
          <a:xfrm>
            <a:off x="-2" y="0"/>
            <a:ext cx="866777" cy="5524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3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rostokąt 43">
            <a:extLst>
              <a:ext uri="{FF2B5EF4-FFF2-40B4-BE49-F238E27FC236}">
                <a16:creationId xmlns:a16="http://schemas.microsoft.com/office/drawing/2014/main" id="{67664169-FF50-4C42-9614-5FA31A41644A}"/>
              </a:ext>
            </a:extLst>
          </p:cNvPr>
          <p:cNvSpPr/>
          <p:nvPr/>
        </p:nvSpPr>
        <p:spPr>
          <a:xfrm>
            <a:off x="0" y="5524500"/>
            <a:ext cx="12191999" cy="13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>
            <a:off x="5140281" y="54705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235A0-66BA-4ACB-A0AD-6F4FA2F43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414994-2482-4150-A10A-824E6F4A8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124" y="5852146"/>
            <a:ext cx="9775449" cy="6782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 comment was mentioned in the slide title – it goes right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57A3C-84F8-4CBF-87B4-80AA3F176C54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15DF0-B528-49FD-9330-8D9C11506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7D7875-7C97-445C-9D94-A62BB6BFDF7E}"/>
              </a:ext>
            </a:extLst>
          </p:cNvPr>
          <p:cNvSpPr/>
          <p:nvPr userDrawn="1"/>
        </p:nvSpPr>
        <p:spPr>
          <a:xfrm>
            <a:off x="-2" y="0"/>
            <a:ext cx="866777" cy="5524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13" name="Prostokąt 43">
            <a:extLst>
              <a:ext uri="{FF2B5EF4-FFF2-40B4-BE49-F238E27FC236}">
                <a16:creationId xmlns:a16="http://schemas.microsoft.com/office/drawing/2014/main" id="{E767E2AF-A0D6-45EB-A277-3C0E15947185}"/>
              </a:ext>
            </a:extLst>
          </p:cNvPr>
          <p:cNvSpPr/>
          <p:nvPr userDrawn="1"/>
        </p:nvSpPr>
        <p:spPr>
          <a:xfrm>
            <a:off x="0" y="5524500"/>
            <a:ext cx="12191999" cy="13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14" name="Prostokąt 16">
            <a:extLst>
              <a:ext uri="{FF2B5EF4-FFF2-40B4-BE49-F238E27FC236}">
                <a16:creationId xmlns:a16="http://schemas.microsoft.com/office/drawing/2014/main" id="{BAAB38D0-F165-4FEC-A021-A5A95794596A}"/>
              </a:ext>
            </a:extLst>
          </p:cNvPr>
          <p:cNvSpPr/>
          <p:nvPr userDrawn="1"/>
        </p:nvSpPr>
        <p:spPr>
          <a:xfrm>
            <a:off x="5140281" y="54705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1EE60D-04F1-4F30-9FB9-A89BE492969F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84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B4ED9B-85E7-49E1-8278-C6D53B50818B}"/>
              </a:ext>
            </a:extLst>
          </p:cNvPr>
          <p:cNvSpPr/>
          <p:nvPr/>
        </p:nvSpPr>
        <p:spPr>
          <a:xfrm>
            <a:off x="772055" y="1644583"/>
            <a:ext cx="11419945" cy="540000"/>
          </a:xfrm>
          <a:prstGeom prst="rect">
            <a:avLst/>
          </a:pr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30666F-5FCC-476B-9A1F-2519C47940F2}"/>
              </a:ext>
            </a:extLst>
          </p:cNvPr>
          <p:cNvSpPr/>
          <p:nvPr/>
        </p:nvSpPr>
        <p:spPr>
          <a:xfrm>
            <a:off x="8786406" y="871937"/>
            <a:ext cx="2052000" cy="2052000"/>
          </a:xfrm>
          <a:prstGeom prst="ellipse">
            <a:avLst/>
          </a:pr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643CD9-0C2B-4A3D-81ED-92001137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716737F-2DD9-4477-9C99-E30FE70C74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937" y="957468"/>
            <a:ext cx="1880938" cy="18809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919DF7-4CCB-47B4-907E-26F4811DB1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48103" y="3051752"/>
            <a:ext cx="7839072" cy="337599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Project 1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lvl="0"/>
            <a:r>
              <a:rPr lang="en-US"/>
              <a:t>Project 2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Project 3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Project 4 Name: role on the project</a:t>
            </a:r>
            <a:br>
              <a:rPr lang="en-US"/>
            </a:br>
            <a:r>
              <a:rPr lang="en-US"/>
              <a:t>Description of project role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F1E0720C-AF8F-4EDB-8873-178F86BDB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6259" y="3051751"/>
            <a:ext cx="2408978" cy="337599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List of achievements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878501C-51C3-48E5-B220-E4F32367E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GB" noProof="0"/>
              <a:t>Name &amp; Surname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F662F48-BD22-4437-980D-F3261FC578DF}"/>
              </a:ext>
            </a:extLst>
          </p:cNvPr>
          <p:cNvSpPr txBox="1">
            <a:spLocks/>
          </p:cNvSpPr>
          <p:nvPr/>
        </p:nvSpPr>
        <p:spPr>
          <a:xfrm>
            <a:off x="1439125" y="990758"/>
            <a:ext cx="760232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2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GB" sz="1400">
                <a:solidFill>
                  <a:schemeClr val="tx1"/>
                </a:solidFill>
                <a:latin typeface="+mn-lt"/>
              </a:rPr>
              <a:t>Insert position name (optionally role on the project, too)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16C4516F-E162-411A-A924-987A12398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59" y="2473282"/>
            <a:ext cx="2408978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Main achievements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F903CC4-FF6A-4AEB-9FE8-C1DFEE4B2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8102" y="2473281"/>
            <a:ext cx="4877153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Key projects summary:</a:t>
            </a:r>
          </a:p>
        </p:txBody>
      </p:sp>
      <p:sp>
        <p:nvSpPr>
          <p:cNvPr id="14" name="Prostokąt 16">
            <a:extLst>
              <a:ext uri="{FF2B5EF4-FFF2-40B4-BE49-F238E27FC236}">
                <a16:creationId xmlns:a16="http://schemas.microsoft.com/office/drawing/2014/main" id="{CA943277-685C-4378-8901-834B0E702BAF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DE6D497-88BE-4DE5-82B2-15317272C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35625346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F8EE436-597C-4E01-BFF4-989CF7A6DC67}"/>
              </a:ext>
            </a:extLst>
          </p:cNvPr>
          <p:cNvSpPr/>
          <p:nvPr/>
        </p:nvSpPr>
        <p:spPr>
          <a:xfrm>
            <a:off x="2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18" name="Prostokąt 16">
            <a:extLst>
              <a:ext uri="{FF2B5EF4-FFF2-40B4-BE49-F238E27FC236}">
                <a16:creationId xmlns:a16="http://schemas.microsoft.com/office/drawing/2014/main" id="{7AC9CE6D-75A5-4807-8AF9-23B1AD8B83FE}"/>
              </a:ext>
            </a:extLst>
          </p:cNvPr>
          <p:cNvSpPr/>
          <p:nvPr/>
        </p:nvSpPr>
        <p:spPr>
          <a:xfrm rot="5400000">
            <a:off x="2164275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FF5931-2241-46AA-A800-E58534089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83A4DA-C090-4AC3-ABF8-BD678292D8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039" y="3177612"/>
            <a:ext cx="2604031" cy="36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pl-PL"/>
              <a:t>COUNTRY NAME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F94D2C-A5CE-4241-A444-EF1171C315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54" y="3845950"/>
            <a:ext cx="1905000" cy="6071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1C482FBB-F863-4EE9-81F1-6D83BDE18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117" y="5116716"/>
            <a:ext cx="2809875" cy="350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Date from to</a:t>
            </a:r>
            <a:endParaRPr lang="pl-P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5466D4-A7A8-47B9-B019-EDAE40EE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83" y="2295402"/>
            <a:ext cx="3814767" cy="124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A22C0F-D904-4960-810D-20B53BD5804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585592" y="2295402"/>
            <a:ext cx="2861074" cy="124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1BB9FB-FA18-45D9-B744-A53FD5B57F2F}"/>
              </a:ext>
            </a:extLst>
          </p:cNvPr>
          <p:cNvSpPr/>
          <p:nvPr/>
        </p:nvSpPr>
        <p:spPr>
          <a:xfrm>
            <a:off x="707054" y="1288041"/>
            <a:ext cx="1800000" cy="1800000"/>
          </a:xfrm>
          <a:prstGeom prst="ellipse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9C22EBE-3FAD-4C4D-B073-E7FAF1B8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7054" y="1288041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198E02-5A8D-4774-B4A9-F3B11DFC2C90}"/>
              </a:ext>
            </a:extLst>
          </p:cNvPr>
          <p:cNvSpPr txBox="1"/>
          <p:nvPr/>
        </p:nvSpPr>
        <p:spPr>
          <a:xfrm>
            <a:off x="4243383" y="1837710"/>
            <a:ext cx="1456662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Project scope: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B9441-D7F4-4A1B-9FE1-A783F0128A0D}"/>
              </a:ext>
            </a:extLst>
          </p:cNvPr>
          <p:cNvSpPr txBox="1"/>
          <p:nvPr/>
        </p:nvSpPr>
        <p:spPr>
          <a:xfrm>
            <a:off x="4243383" y="4099383"/>
            <a:ext cx="3056774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Areas of Sollers involvement: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B3723-1593-44AE-AF6D-7298AB719985}"/>
              </a:ext>
            </a:extLst>
          </p:cNvPr>
          <p:cNvSpPr txBox="1"/>
          <p:nvPr/>
        </p:nvSpPr>
        <p:spPr>
          <a:xfrm>
            <a:off x="8585592" y="1837710"/>
            <a:ext cx="2861074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Business areas involved: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B734BA-7EB8-4CFA-ABFA-BEB3D8F7946E}"/>
              </a:ext>
            </a:extLst>
          </p:cNvPr>
          <p:cNvSpPr txBox="1"/>
          <p:nvPr/>
        </p:nvSpPr>
        <p:spPr>
          <a:xfrm>
            <a:off x="547574" y="4387330"/>
            <a:ext cx="2118961" cy="350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100" b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No. of Sollers deployed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4501E8-364F-427C-B236-626E14534CF2}"/>
              </a:ext>
            </a:extLst>
          </p:cNvPr>
          <p:cNvSpPr txBox="1"/>
          <p:nvPr/>
        </p:nvSpPr>
        <p:spPr>
          <a:xfrm>
            <a:off x="547573" y="5377887"/>
            <a:ext cx="2118961" cy="350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100" b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Project timeline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28797AC-655E-46F0-8A88-EE48066AB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355975089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es_of_Sol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20A647B-2F1F-4091-B2FD-40960B8960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513" y="1410100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43546C-A84C-4AA2-ABA3-F8A8BE0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3437" y="1411450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DA3D6851-143B-47FC-8547-B3963058A2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3437" y="169712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ABFE9B6-AF89-4EEF-8861-7C6050CB81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437" y="212912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35" name="Picture Placeholder 28">
            <a:extLst>
              <a:ext uri="{FF2B5EF4-FFF2-40B4-BE49-F238E27FC236}">
                <a16:creationId xmlns:a16="http://schemas.microsoft.com/office/drawing/2014/main" id="{B8561834-76E0-4541-9E04-BD8CF54678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3513" y="4755750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855B7A99-641F-4EEC-8309-D3CAC9696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437" y="4757100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7C7AAC36-4DC0-4D4C-8893-2E99E9DB1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3437" y="504277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C9F8C2D5-870F-44A0-BA08-088F67C992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437" y="547477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39" name="Picture Placeholder 28">
            <a:extLst>
              <a:ext uri="{FF2B5EF4-FFF2-40B4-BE49-F238E27FC236}">
                <a16:creationId xmlns:a16="http://schemas.microsoft.com/office/drawing/2014/main" id="{AAAFCE29-CF94-4C38-B801-34B6488908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13513" y="3012575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02598448-8B02-4403-973D-E58C64A9BA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13437" y="3013925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4FA1D14D-ADE4-4DD1-8566-0348C452F0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13437" y="3299600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CF8BB2D7-72EB-4B96-995E-D91DD85CE8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3437" y="3731600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43" name="Picture Placeholder 28">
            <a:extLst>
              <a:ext uri="{FF2B5EF4-FFF2-40B4-BE49-F238E27FC236}">
                <a16:creationId xmlns:a16="http://schemas.microsoft.com/office/drawing/2014/main" id="{56A83289-2037-4003-A2BA-232A91B7C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52757" y="3012575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D876E6B7-9494-4A68-BBDC-176CBCEA07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2681" y="3013925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49209D44-78ED-4734-984F-715837B11F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2681" y="3299600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2422C230-0FA5-49D8-B5FC-4E196E7850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52681" y="3731600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47" name="Picture Placeholder 28">
            <a:extLst>
              <a:ext uri="{FF2B5EF4-FFF2-40B4-BE49-F238E27FC236}">
                <a16:creationId xmlns:a16="http://schemas.microsoft.com/office/drawing/2014/main" id="{DED6E6AF-1538-48F5-AC82-800D08F3BA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52757" y="4755750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596B78DE-A700-426A-BA44-6E39D1C6E8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2681" y="4757100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0C879F84-544C-40B0-A8E3-56181E2A42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2681" y="504277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613073C7-111D-4816-A498-392EE4A93A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52681" y="547477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10EFF498-CBE6-41C9-91E6-51BBC2B8FD3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52757" y="1410100"/>
            <a:ext cx="1080000" cy="108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id="{F5E20D38-54DE-4274-BAAB-7FC8CB2755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52681" y="1411450"/>
            <a:ext cx="3139200" cy="28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53" name="Text Placeholder 30">
            <a:extLst>
              <a:ext uri="{FF2B5EF4-FFF2-40B4-BE49-F238E27FC236}">
                <a16:creationId xmlns:a16="http://schemas.microsoft.com/office/drawing/2014/main" id="{3ADA9E46-929D-4EBE-B707-0C34B1084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52681" y="169712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Position</a:t>
            </a:r>
            <a:br>
              <a:rPr lang="en-US"/>
            </a:br>
            <a:r>
              <a:rPr lang="en-US"/>
              <a:t>with possible 2nd line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17FE35A6-21D7-4AE4-90D2-89CCB372D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52681" y="2129125"/>
            <a:ext cx="3139200" cy="43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 err="1"/>
              <a:t>Name.surname</a:t>
            </a:r>
            <a:r>
              <a:rPr lang="pl-PL"/>
              <a:t>@</a:t>
            </a:r>
            <a:r>
              <a:rPr lang="en-GB"/>
              <a:t>sollers.eu</a:t>
            </a:r>
          </a:p>
          <a:p>
            <a:pPr lvl="0"/>
            <a:r>
              <a:rPr lang="en-GB"/>
              <a:t>+XX XXXXXXXX</a:t>
            </a: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E05F6B1-3A55-4221-BC6B-63D63928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7" name="Prostokąt 16">
            <a:extLst>
              <a:ext uri="{FF2B5EF4-FFF2-40B4-BE49-F238E27FC236}">
                <a16:creationId xmlns:a16="http://schemas.microsoft.com/office/drawing/2014/main" id="{81CE31B7-A5A5-43DF-B785-0F628F68FE87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22477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_diagonally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64C97287-CF58-4A34-BBDC-E92CE22A1F7D}"/>
              </a:ext>
            </a:extLst>
          </p:cNvPr>
          <p:cNvSpPr/>
          <p:nvPr/>
        </p:nvSpPr>
        <p:spPr>
          <a:xfrm>
            <a:off x="838201" y="-13407"/>
            <a:ext cx="6448343" cy="6870960"/>
          </a:xfrm>
          <a:custGeom>
            <a:avLst/>
            <a:gdLst>
              <a:gd name="connsiteX0" fmla="*/ 0 w 12973194"/>
              <a:gd name="connsiteY0" fmla="*/ 0 h 13716000"/>
              <a:gd name="connsiteX1" fmla="*/ 12973194 w 12973194"/>
              <a:gd name="connsiteY1" fmla="*/ 0 h 13716000"/>
              <a:gd name="connsiteX2" fmla="*/ 12973194 w 12973194"/>
              <a:gd name="connsiteY2" fmla="*/ 13716000 h 13716000"/>
              <a:gd name="connsiteX3" fmla="*/ 0 w 12973194"/>
              <a:gd name="connsiteY3" fmla="*/ 13716000 h 13716000"/>
              <a:gd name="connsiteX4" fmla="*/ 0 w 12973194"/>
              <a:gd name="connsiteY4" fmla="*/ 0 h 13716000"/>
              <a:gd name="connsiteX0" fmla="*/ 0 w 12973194"/>
              <a:gd name="connsiteY0" fmla="*/ 27709 h 13743709"/>
              <a:gd name="connsiteX1" fmla="*/ 9814357 w 12973194"/>
              <a:gd name="connsiteY1" fmla="*/ 0 h 13743709"/>
              <a:gd name="connsiteX2" fmla="*/ 12973194 w 12973194"/>
              <a:gd name="connsiteY2" fmla="*/ 13743709 h 13743709"/>
              <a:gd name="connsiteX3" fmla="*/ 0 w 12973194"/>
              <a:gd name="connsiteY3" fmla="*/ 13743709 h 13743709"/>
              <a:gd name="connsiteX4" fmla="*/ 0 w 12973194"/>
              <a:gd name="connsiteY4" fmla="*/ 27709 h 13743709"/>
              <a:gd name="connsiteX0" fmla="*/ 0 w 12973194"/>
              <a:gd name="connsiteY0" fmla="*/ 27709 h 13743709"/>
              <a:gd name="connsiteX1" fmla="*/ 8333900 w 12973194"/>
              <a:gd name="connsiteY1" fmla="*/ 0 h 13743709"/>
              <a:gd name="connsiteX2" fmla="*/ 12973194 w 12973194"/>
              <a:gd name="connsiteY2" fmla="*/ 13743709 h 13743709"/>
              <a:gd name="connsiteX3" fmla="*/ 0 w 12973194"/>
              <a:gd name="connsiteY3" fmla="*/ 13743709 h 13743709"/>
              <a:gd name="connsiteX4" fmla="*/ 0 w 12973194"/>
              <a:gd name="connsiteY4" fmla="*/ 27709 h 137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3194" h="13743709">
                <a:moveTo>
                  <a:pt x="0" y="27709"/>
                </a:moveTo>
                <a:lnTo>
                  <a:pt x="8333900" y="0"/>
                </a:lnTo>
                <a:lnTo>
                  <a:pt x="12973194" y="13743709"/>
                </a:lnTo>
                <a:lnTo>
                  <a:pt x="0" y="13743709"/>
                </a:lnTo>
                <a:lnTo>
                  <a:pt x="0" y="27709"/>
                </a:lnTo>
                <a:close/>
              </a:path>
            </a:pathLst>
          </a:custGeom>
          <a:solidFill>
            <a:srgbClr val="043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5" name="Prostokąt 16">
            <a:extLst>
              <a:ext uri="{FF2B5EF4-FFF2-40B4-BE49-F238E27FC236}">
                <a16:creationId xmlns:a16="http://schemas.microsoft.com/office/drawing/2014/main" id="{728C7D98-9E29-42F6-BD36-9F70C3B22660}"/>
              </a:ext>
            </a:extLst>
          </p:cNvPr>
          <p:cNvSpPr/>
          <p:nvPr/>
        </p:nvSpPr>
        <p:spPr>
          <a:xfrm rot="4320000">
            <a:off x="5170762" y="3368073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0BC91-324F-45B2-ADF1-AA1F0B1524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488" y="2866290"/>
            <a:ext cx="2674937" cy="96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Key massage of the slide goes there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28A626-2690-4348-BD98-D35B5DC5D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0748" y="1504950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230EECA-C86F-483D-A3C3-EC954D304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748" y="1026661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First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3EFB9D-6D93-431D-8D54-4864D037F2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748" y="4919266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7479C25-63A1-4E32-9C40-531E42608E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0748" y="2705600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Second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A5925BE-5367-4EBF-8677-944BCF7BEB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0748" y="3183889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FE451CB-4BE7-4357-87A1-23891059A5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748" y="4440977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Third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4DAE6BC-475E-40D6-AA4B-6AF39C9D52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2600" y="1433902"/>
            <a:ext cx="3826800" cy="3826800"/>
          </a:xfrm>
          <a:prstGeom prst="ellipse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AA81968-0E91-44B8-B4BA-3C90FB578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Prostokąt 16">
            <a:extLst>
              <a:ext uri="{FF2B5EF4-FFF2-40B4-BE49-F238E27FC236}">
                <a16:creationId xmlns:a16="http://schemas.microsoft.com/office/drawing/2014/main" id="{DC0B6162-EB28-4575-9B68-1B0FDA931E63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58866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_diagon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ECB1A20-0CD2-4C8F-A96C-B88793DC104C}"/>
              </a:ext>
            </a:extLst>
          </p:cNvPr>
          <p:cNvSpPr/>
          <p:nvPr/>
        </p:nvSpPr>
        <p:spPr>
          <a:xfrm>
            <a:off x="1" y="0"/>
            <a:ext cx="7076665" cy="6858000"/>
          </a:xfrm>
          <a:custGeom>
            <a:avLst/>
            <a:gdLst>
              <a:gd name="connsiteX0" fmla="*/ 0 w 7076665"/>
              <a:gd name="connsiteY0" fmla="*/ 0 h 6858000"/>
              <a:gd name="connsiteX1" fmla="*/ 4173196 w 7076665"/>
              <a:gd name="connsiteY1" fmla="*/ 0 h 6858000"/>
              <a:gd name="connsiteX2" fmla="*/ 7076665 w 7076665"/>
              <a:gd name="connsiteY2" fmla="*/ 6858000 h 6858000"/>
              <a:gd name="connsiteX3" fmla="*/ 4173196 w 7076665"/>
              <a:gd name="connsiteY3" fmla="*/ 6858000 h 6858000"/>
              <a:gd name="connsiteX4" fmla="*/ 0 w 707666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6665" h="6858000">
                <a:moveTo>
                  <a:pt x="0" y="0"/>
                </a:moveTo>
                <a:lnTo>
                  <a:pt x="4173196" y="0"/>
                </a:lnTo>
                <a:lnTo>
                  <a:pt x="7076665" y="6858000"/>
                </a:lnTo>
                <a:lnTo>
                  <a:pt x="4173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atin typeface="+mn-lt"/>
              <a:ea typeface="Gadugi" panose="020B0502040204020203" pitchFamily="34" charset="0"/>
            </a:endParaRPr>
          </a:p>
        </p:txBody>
      </p:sp>
      <p:sp>
        <p:nvSpPr>
          <p:cNvPr id="19" name="Prostokąt 16">
            <a:extLst>
              <a:ext uri="{FF2B5EF4-FFF2-40B4-BE49-F238E27FC236}">
                <a16:creationId xmlns:a16="http://schemas.microsoft.com/office/drawing/2014/main" id="{8C825940-1AD8-440C-9ACE-D77EA9DE2D2E}"/>
              </a:ext>
            </a:extLst>
          </p:cNvPr>
          <p:cNvSpPr/>
          <p:nvPr/>
        </p:nvSpPr>
        <p:spPr>
          <a:xfrm rot="5400000">
            <a:off x="175619" y="3332411"/>
            <a:ext cx="1911435" cy="571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E883F-1138-440A-AB08-277D819F8E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5302" y="2064220"/>
            <a:ext cx="3071709" cy="52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First very important point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CC30D73-A833-493B-8F6F-EF119DF9F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7939" y="2813305"/>
            <a:ext cx="3071709" cy="52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Second very important point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F93D675-02EE-4CC2-B240-DCCABF5EA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8083" y="3562390"/>
            <a:ext cx="3071709" cy="52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Third very important point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F00DA64-3873-4902-A9C6-54F0EB554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930" y="4253353"/>
            <a:ext cx="3071709" cy="52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Fourth very important point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517A80A-A9FF-455B-8542-83F9549E8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9831" y="2866290"/>
            <a:ext cx="3017804" cy="96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Key massage of the slide goes there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9610774-D213-49A2-9DAC-3ACABAF7ED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6161" y="2143033"/>
            <a:ext cx="360000" cy="3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DC1B1397-8382-4953-B836-85D8A68D5F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00154" y="2904819"/>
            <a:ext cx="360000" cy="3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039C76FE-38B4-4527-9DC3-B038D5B427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35095" y="3601893"/>
            <a:ext cx="360000" cy="3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4F7F2846-A188-465D-9B79-544FCBCA34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8363" y="4330314"/>
            <a:ext cx="360000" cy="3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Slide Number Placeholder 5">
            <a:extLst>
              <a:ext uri="{FF2B5EF4-FFF2-40B4-BE49-F238E27FC236}">
                <a16:creationId xmlns:a16="http://schemas.microsoft.com/office/drawing/2014/main" id="{5FCC3AD3-B125-4D5C-B210-ADCA6F597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82512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rostokąt 16">
            <a:extLst>
              <a:ext uri="{FF2B5EF4-FFF2-40B4-BE49-F238E27FC236}">
                <a16:creationId xmlns:a16="http://schemas.microsoft.com/office/drawing/2014/main" id="{18CBA11A-262E-4442-94E1-F7CBF1820C13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07958D3-EF59-4938-B37A-EF925510A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263452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_side_pic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EE991-F78A-42D1-8EFA-E323A07B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134ABE4-ADE7-4131-A22C-8DA6F9A33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10" name="Prostokąt 16">
            <a:extLst>
              <a:ext uri="{FF2B5EF4-FFF2-40B4-BE49-F238E27FC236}">
                <a16:creationId xmlns:a16="http://schemas.microsoft.com/office/drawing/2014/main" id="{D9AABE1E-3D7E-4BD2-BD84-BE8FBE5D1DE1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B7DB4-DFBB-4DD3-AD57-F04C8F330860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_side_pic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16" descr="safar-safarov-MSN8TFhJ0is-unsplash.jpg">
            <a:extLst>
              <a:ext uri="{FF2B5EF4-FFF2-40B4-BE49-F238E27FC236}">
                <a16:creationId xmlns:a16="http://schemas.microsoft.com/office/drawing/2014/main" id="{EB0DF313-50AD-45D0-B3A9-82577EAB0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2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6" descr="safar-safarov-MSN8TFhJ0is-unsplash.jpg">
            <a:extLst>
              <a:ext uri="{FF2B5EF4-FFF2-40B4-BE49-F238E27FC236}">
                <a16:creationId xmlns:a16="http://schemas.microsoft.com/office/drawing/2014/main" id="{BD5A1B06-A8EE-4BA0-A089-BB0EF741A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2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11" name="Prostokąt 16">
            <a:extLst>
              <a:ext uri="{FF2B5EF4-FFF2-40B4-BE49-F238E27FC236}">
                <a16:creationId xmlns:a16="http://schemas.microsoft.com/office/drawing/2014/main" id="{8AFFD9B9-8882-4B17-B0C7-402657D92285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DD6B8-8968-49D6-AFC7-C5B53FB28ED7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types_of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3DC41F-D4D8-45C6-9CAE-240C865D180E}"/>
              </a:ext>
            </a:extLst>
          </p:cNvPr>
          <p:cNvSpPr/>
          <p:nvPr/>
        </p:nvSpPr>
        <p:spPr>
          <a:xfrm>
            <a:off x="2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62250B55-BC9F-48A5-96A3-FCC942698E83}"/>
              </a:ext>
            </a:extLst>
          </p:cNvPr>
          <p:cNvSpPr/>
          <p:nvPr/>
        </p:nvSpPr>
        <p:spPr>
          <a:xfrm rot="5400000">
            <a:off x="2164275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52882-C6FC-4568-945B-67F22DBC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/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788F-6004-4E77-8B5A-3997646AD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986087"/>
            <a:ext cx="3065992" cy="885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06225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_side_pictu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5" descr="alexandru-acea--WBYxmW4yuw-unsplash.jpg">
            <a:extLst>
              <a:ext uri="{FF2B5EF4-FFF2-40B4-BE49-F238E27FC236}">
                <a16:creationId xmlns:a16="http://schemas.microsoft.com/office/drawing/2014/main" id="{BF334C71-2516-4BF3-8AC3-FA8287474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25050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5" descr="alexandru-acea--WBYxmW4yuw-unsplash.jpg">
            <a:extLst>
              <a:ext uri="{FF2B5EF4-FFF2-40B4-BE49-F238E27FC236}">
                <a16:creationId xmlns:a16="http://schemas.microsoft.com/office/drawing/2014/main" id="{5BB4C5F0-BE0A-4ADF-B0EA-F4F313962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25050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11" name="Prostokąt 16">
            <a:extLst>
              <a:ext uri="{FF2B5EF4-FFF2-40B4-BE49-F238E27FC236}">
                <a16:creationId xmlns:a16="http://schemas.microsoft.com/office/drawing/2014/main" id="{7254979C-2865-427E-9362-52A83B8164F7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4FF598-C195-4541-831F-CB4D22234F6C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_side_pic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535ED8-7234-44C5-A14F-2E9EC9F8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02"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48EAFA-68B5-499F-80CD-87AA45E1A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400" y="0"/>
            <a:ext cx="1706599" cy="681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668E7-F181-4B77-954D-ED52F86E1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02"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F1DE5F-C203-4D2E-A94E-BCBDEC678E17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2F05A10-CAE0-4A7D-AF22-A2B8F47A7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400" y="0"/>
            <a:ext cx="17065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530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_side_pic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7B421-AC40-4F1C-B76F-502B896DDF29}"/>
              </a:ext>
            </a:extLst>
          </p:cNvPr>
          <p:cNvSpPr/>
          <p:nvPr/>
        </p:nvSpPr>
        <p:spPr>
          <a:xfrm flipH="1">
            <a:off x="9072009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6" descr="safar-safarov-MSN8TFhJ0is-unsplash.jpg">
            <a:extLst>
              <a:ext uri="{FF2B5EF4-FFF2-40B4-BE49-F238E27FC236}">
                <a16:creationId xmlns:a16="http://schemas.microsoft.com/office/drawing/2014/main" id="{F594866B-0EC3-493F-8BC3-8BEDF8251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C038E-D52A-45CE-BC25-1FFADCCFF2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CD4AE-8933-4B5A-9BE4-8726BACFEB74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6" descr="safar-safarov-MSN8TFhJ0is-unsplash.jpg">
            <a:extLst>
              <a:ext uri="{FF2B5EF4-FFF2-40B4-BE49-F238E27FC236}">
                <a16:creationId xmlns:a16="http://schemas.microsoft.com/office/drawing/2014/main" id="{89900BCE-297D-4E4F-98E0-F328301E6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68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_side_pictu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5" descr="alexandru-acea--WBYxmW4yuw-unsplash.jpg">
            <a:extLst>
              <a:ext uri="{FF2B5EF4-FFF2-40B4-BE49-F238E27FC236}">
                <a16:creationId xmlns:a16="http://schemas.microsoft.com/office/drawing/2014/main" id="{2AED30D9-C802-4CB7-92D1-4DE8E9B1D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4675"/>
          <a:stretch/>
        </p:blipFill>
        <p:spPr>
          <a:xfrm>
            <a:off x="9072009" y="0"/>
            <a:ext cx="311999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0697A-A829-497E-9AA0-597284B7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  <p:pic>
        <p:nvPicPr>
          <p:cNvPr id="10" name="Obraz 5" descr="alexandru-acea--WBYxmW4yuw-unsplash.jpg">
            <a:extLst>
              <a:ext uri="{FF2B5EF4-FFF2-40B4-BE49-F238E27FC236}">
                <a16:creationId xmlns:a16="http://schemas.microsoft.com/office/drawing/2014/main" id="{5383A5C5-15F7-4AD7-B084-4C2C30BE6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4675"/>
          <a:stretch/>
        </p:blipFill>
        <p:spPr>
          <a:xfrm>
            <a:off x="9072009" y="0"/>
            <a:ext cx="311999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E353BB-5975-4B4A-A1B6-B2B81EE937D1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45CF86-A263-428A-A6C1-C9BE478E9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187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_types_of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52882-C6FC-4568-945B-67F22DBC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/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04230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0B78-5104-47FB-9ADE-6D335FBD04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476" y="5403807"/>
            <a:ext cx="5907600" cy="648000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rgbClr val="22366F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GB" noProof="0"/>
              <a:t>Title of the presentation</a:t>
            </a:r>
            <a:br>
              <a:rPr lang="en-GB" noProof="0"/>
            </a:br>
            <a:r>
              <a:rPr lang="en-GB" noProof="0"/>
              <a:t>possibly in two lines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734546-4927-486A-9489-F0FD95FF4CA4}"/>
              </a:ext>
            </a:extLst>
          </p:cNvPr>
          <p:cNvSpPr txBox="1"/>
          <p:nvPr userDrawn="1"/>
        </p:nvSpPr>
        <p:spPr>
          <a:xfrm>
            <a:off x="4321400" y="6539519"/>
            <a:ext cx="14832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>
                <a:latin typeface="+mn-lt"/>
              </a:rPr>
              <a:t>Copyright © </a:t>
            </a:r>
            <a:r>
              <a:rPr lang="pl-PL" sz="800" i="1" err="1">
                <a:latin typeface="+mn-lt"/>
              </a:rPr>
              <a:t>Sollers</a:t>
            </a:r>
            <a:r>
              <a:rPr lang="pl-PL" sz="800" i="1">
                <a:latin typeface="+mn-lt"/>
              </a:rPr>
              <a:t> Consulting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A3F2-3A92-4D79-8E49-C2680E44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1400" y="6162714"/>
            <a:ext cx="1278000" cy="24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/>
              <a:t>YYY-MM-DD</a:t>
            </a:r>
          </a:p>
        </p:txBody>
      </p:sp>
      <p:pic>
        <p:nvPicPr>
          <p:cNvPr id="15" name="Obraz 12" descr="Color_Sollers.pdf">
            <a:extLst>
              <a:ext uri="{FF2B5EF4-FFF2-40B4-BE49-F238E27FC236}">
                <a16:creationId xmlns:a16="http://schemas.microsoft.com/office/drawing/2014/main" id="{A42DDC92-951F-4251-BA99-EFCB3CA93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21" y="2176364"/>
            <a:ext cx="5529087" cy="23684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B16191-DC03-42E3-87D6-96545CA585C1}"/>
              </a:ext>
            </a:extLst>
          </p:cNvPr>
          <p:cNvSpPr/>
          <p:nvPr userDrawn="1"/>
        </p:nvSpPr>
        <p:spPr>
          <a:xfrm>
            <a:off x="2" y="446"/>
            <a:ext cx="3119991" cy="68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19" name="Prostokąt 14">
            <a:extLst>
              <a:ext uri="{FF2B5EF4-FFF2-40B4-BE49-F238E27FC236}">
                <a16:creationId xmlns:a16="http://schemas.microsoft.com/office/drawing/2014/main" id="{5E7EE821-F972-45F5-9CDC-099C96AA3D74}"/>
              </a:ext>
            </a:extLst>
          </p:cNvPr>
          <p:cNvSpPr/>
          <p:nvPr userDrawn="1"/>
        </p:nvSpPr>
        <p:spPr>
          <a:xfrm rot="5400000">
            <a:off x="3112103" y="5042342"/>
            <a:ext cx="405767" cy="1351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996A7-4110-499F-9902-8FAF62AB5890}"/>
              </a:ext>
            </a:extLst>
          </p:cNvPr>
          <p:cNvSpPr/>
          <p:nvPr userDrawn="1"/>
        </p:nvSpPr>
        <p:spPr>
          <a:xfrm>
            <a:off x="10477500" y="0"/>
            <a:ext cx="1714498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317665-71B5-4771-B9D4-22D141B1E50E}"/>
              </a:ext>
            </a:extLst>
          </p:cNvPr>
          <p:cNvCxnSpPr>
            <a:cxnSpLocks/>
          </p:cNvCxnSpPr>
          <p:nvPr userDrawn="1"/>
        </p:nvCxnSpPr>
        <p:spPr>
          <a:xfrm>
            <a:off x="41293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3D7BF1-8D83-4E3C-B513-101867B42446}"/>
              </a:ext>
            </a:extLst>
          </p:cNvPr>
          <p:cNvCxnSpPr>
            <a:cxnSpLocks/>
          </p:cNvCxnSpPr>
          <p:nvPr userDrawn="1"/>
        </p:nvCxnSpPr>
        <p:spPr>
          <a:xfrm>
            <a:off x="9658976" y="-747830"/>
            <a:ext cx="0" cy="6985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364E9-AA3A-48A6-BF5B-1318ABD1B5C5}"/>
              </a:ext>
            </a:extLst>
          </p:cNvPr>
          <p:cNvSpPr txBox="1"/>
          <p:nvPr userDrawn="1"/>
        </p:nvSpPr>
        <p:spPr>
          <a:xfrm>
            <a:off x="4279414" y="-799420"/>
            <a:ext cx="5228998" cy="6985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GB" sz="1400">
                <a:latin typeface="+mn-lt"/>
                <a:ea typeface="Gadugi" panose="020B0502040204020203" pitchFamily="34" charset="0"/>
              </a:rPr>
              <a:t>If you want to fit a customer logo in here, more Sollers logo up, and adjust customer’s logo to this width.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0C153-FDA2-4B54-897D-1603ABFB067E}"/>
              </a:ext>
            </a:extLst>
          </p:cNvPr>
          <p:cNvSpPr/>
          <p:nvPr userDrawn="1"/>
        </p:nvSpPr>
        <p:spPr>
          <a:xfrm>
            <a:off x="4129376" y="1739900"/>
            <a:ext cx="6099700" cy="3238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8D12F3-91ED-4798-900D-2F883175D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76" y="2596186"/>
            <a:ext cx="7870600" cy="1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types_of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3DC41F-D4D8-45C6-9CAE-240C865D180E}"/>
              </a:ext>
            </a:extLst>
          </p:cNvPr>
          <p:cNvSpPr/>
          <p:nvPr/>
        </p:nvSpPr>
        <p:spPr>
          <a:xfrm>
            <a:off x="2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62250B55-BC9F-48A5-96A3-FCC942698E83}"/>
              </a:ext>
            </a:extLst>
          </p:cNvPr>
          <p:cNvSpPr/>
          <p:nvPr/>
        </p:nvSpPr>
        <p:spPr>
          <a:xfrm rot="5400000">
            <a:off x="2164275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52882-C6FC-4568-945B-67F22DBC3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800"/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788F-6004-4E77-8B5A-3997646AD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986087"/>
            <a:ext cx="3065992" cy="885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224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types_of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7B421-AC40-4F1C-B76F-502B896DDF29}"/>
              </a:ext>
            </a:extLst>
          </p:cNvPr>
          <p:cNvSpPr/>
          <p:nvPr/>
        </p:nvSpPr>
        <p:spPr>
          <a:xfrm flipH="1">
            <a:off x="9072009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C038E-D52A-45CE-BC25-1FFADCCF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A9039B-0675-4374-BAE2-B824D5861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6008" y="2986087"/>
            <a:ext cx="3065992" cy="885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9365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_slid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401078922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_slide_sidebar-with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6DB5-51B7-4255-BD6E-6EEE87E6C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125" y="1344105"/>
            <a:ext cx="10193807" cy="1398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93781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types_of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7B421-AC40-4F1C-B76F-502B896DDF29}"/>
              </a:ext>
            </a:extLst>
          </p:cNvPr>
          <p:cNvSpPr/>
          <p:nvPr/>
        </p:nvSpPr>
        <p:spPr>
          <a:xfrm flipH="1">
            <a:off x="9072009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C038E-D52A-45CE-BC25-1FFADCCF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A9039B-0675-4374-BAE2-B824D5861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6008" y="2986087"/>
            <a:ext cx="3065992" cy="8858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7BBC7C-1F40-496C-9C55-D813A94A79D8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356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_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4">
            <a:extLst>
              <a:ext uri="{FF2B5EF4-FFF2-40B4-BE49-F238E27FC236}">
                <a16:creationId xmlns:a16="http://schemas.microsoft.com/office/drawing/2014/main" id="{274C1630-508B-4442-8319-9D6C651E3379}"/>
              </a:ext>
            </a:extLst>
          </p:cNvPr>
          <p:cNvSpPr/>
          <p:nvPr userDrawn="1"/>
        </p:nvSpPr>
        <p:spPr>
          <a:xfrm rot="5400000">
            <a:off x="536142" y="-52804"/>
            <a:ext cx="366840" cy="14391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89A9-FFB0-4419-A149-D2AB9C6F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0032BF-A464-48F2-A574-D6F9F44F8D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2561668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074190-4BF7-458A-841F-BF1930FB3AFD}"/>
              </a:ext>
            </a:extLst>
          </p:cNvPr>
          <p:cNvSpPr/>
          <p:nvPr userDrawn="1"/>
        </p:nvSpPr>
        <p:spPr>
          <a:xfrm>
            <a:off x="-2" y="0"/>
            <a:ext cx="866777" cy="6876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rostokąt 43">
            <a:extLst>
              <a:ext uri="{FF2B5EF4-FFF2-40B4-BE49-F238E27FC236}">
                <a16:creationId xmlns:a16="http://schemas.microsoft.com/office/drawing/2014/main" id="{8658A998-CE9F-4CCD-9C4F-61B7F707C758}"/>
              </a:ext>
            </a:extLst>
          </p:cNvPr>
          <p:cNvSpPr/>
          <p:nvPr userDrawn="1"/>
        </p:nvSpPr>
        <p:spPr>
          <a:xfrm>
            <a:off x="0" y="6337299"/>
            <a:ext cx="12191999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16">
            <a:extLst>
              <a:ext uri="{FF2B5EF4-FFF2-40B4-BE49-F238E27FC236}">
                <a16:creationId xmlns:a16="http://schemas.microsoft.com/office/drawing/2014/main" id="{87177196-CB36-4919-9588-7B3C70F5BD88}"/>
              </a:ext>
            </a:extLst>
          </p:cNvPr>
          <p:cNvSpPr/>
          <p:nvPr userDrawn="1"/>
        </p:nvSpPr>
        <p:spPr>
          <a:xfrm>
            <a:off x="-2" y="6283300"/>
            <a:ext cx="1439127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675AF7-5D18-45CF-9594-0ECC7D6C107D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DA53F9-E996-4B6B-850C-5A05FA86C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252678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ent_on_th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224AD-4F0C-4C33-9BD4-FAE8AB6D276F}"/>
              </a:ext>
            </a:extLst>
          </p:cNvPr>
          <p:cNvSpPr/>
          <p:nvPr userDrawn="1"/>
        </p:nvSpPr>
        <p:spPr>
          <a:xfrm>
            <a:off x="-2" y="0"/>
            <a:ext cx="866777" cy="55245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3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rostokąt 43">
            <a:extLst>
              <a:ext uri="{FF2B5EF4-FFF2-40B4-BE49-F238E27FC236}">
                <a16:creationId xmlns:a16="http://schemas.microsoft.com/office/drawing/2014/main" id="{67664169-FF50-4C42-9614-5FA31A41644A}"/>
              </a:ext>
            </a:extLst>
          </p:cNvPr>
          <p:cNvSpPr/>
          <p:nvPr userDrawn="1"/>
        </p:nvSpPr>
        <p:spPr>
          <a:xfrm>
            <a:off x="0" y="5524500"/>
            <a:ext cx="12191999" cy="135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 userDrawn="1"/>
        </p:nvSpPr>
        <p:spPr>
          <a:xfrm>
            <a:off x="5140281" y="54705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235A0-66BA-4ACB-A0AD-6F4FA2F43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414994-2482-4150-A10A-824E6F4A8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124" y="5852146"/>
            <a:ext cx="9775449" cy="6782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 comment was mentioned in the slide title – it goes right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57A3C-84F8-4CBF-87B4-80AA3F176C54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15DF0-B528-49FD-9330-8D9C11506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3563246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B4ED9B-85E7-49E1-8278-C6D53B50818B}"/>
              </a:ext>
            </a:extLst>
          </p:cNvPr>
          <p:cNvSpPr/>
          <p:nvPr/>
        </p:nvSpPr>
        <p:spPr>
          <a:xfrm>
            <a:off x="772055" y="1644583"/>
            <a:ext cx="11419945" cy="540000"/>
          </a:xfrm>
          <a:prstGeom prst="rect">
            <a:avLst/>
          </a:pr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30666F-5FCC-476B-9A1F-2519C47940F2}"/>
              </a:ext>
            </a:extLst>
          </p:cNvPr>
          <p:cNvSpPr/>
          <p:nvPr/>
        </p:nvSpPr>
        <p:spPr>
          <a:xfrm>
            <a:off x="8786406" y="871937"/>
            <a:ext cx="2052000" cy="2052000"/>
          </a:xfrm>
          <a:prstGeom prst="ellipse">
            <a:avLst/>
          </a:pr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643CD9-0C2B-4A3D-81ED-92001137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716737F-2DD9-4477-9C99-E30FE70C74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937" y="957468"/>
            <a:ext cx="1880938" cy="18809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919DF7-4CCB-47B4-907E-26F4811DB1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48103" y="3051752"/>
            <a:ext cx="7839072" cy="3375991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Project 1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lvl="0"/>
            <a:r>
              <a:rPr lang="en-US"/>
              <a:t>Project 2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Project 3 Name: role on the project</a:t>
            </a:r>
            <a:br>
              <a:rPr lang="en-US"/>
            </a:br>
            <a:r>
              <a:rPr lang="en-US"/>
              <a:t>Description of project 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Project 4 Name: role on the project</a:t>
            </a:r>
            <a:br>
              <a:rPr lang="en-US"/>
            </a:br>
            <a:r>
              <a:rPr lang="en-US"/>
              <a:t>Description of project role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F1E0720C-AF8F-4EDB-8873-178F86BDB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6259" y="3051751"/>
            <a:ext cx="2408978" cy="337599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List of achievements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9878501C-51C3-48E5-B220-E4F32367E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GB" noProof="0"/>
              <a:t>Name &amp; Surname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F662F48-BD22-4437-980D-F3261FC578DF}"/>
              </a:ext>
            </a:extLst>
          </p:cNvPr>
          <p:cNvSpPr txBox="1">
            <a:spLocks/>
          </p:cNvSpPr>
          <p:nvPr/>
        </p:nvSpPr>
        <p:spPr>
          <a:xfrm>
            <a:off x="1439125" y="990758"/>
            <a:ext cx="760232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2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GB" sz="1400">
                <a:solidFill>
                  <a:schemeClr val="tx1"/>
                </a:solidFill>
                <a:latin typeface="+mn-lt"/>
              </a:rPr>
              <a:t>Insert position name (optionally role on the project, too)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16C4516F-E162-411A-A924-987A12398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259" y="2473282"/>
            <a:ext cx="2408978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Main achievements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F903CC4-FF6A-4AEB-9FE8-C1DFEE4B26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8102" y="2473281"/>
            <a:ext cx="4877153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Key projects summary:</a:t>
            </a:r>
          </a:p>
        </p:txBody>
      </p:sp>
      <p:sp>
        <p:nvSpPr>
          <p:cNvPr id="14" name="Prostokąt 16">
            <a:extLst>
              <a:ext uri="{FF2B5EF4-FFF2-40B4-BE49-F238E27FC236}">
                <a16:creationId xmlns:a16="http://schemas.microsoft.com/office/drawing/2014/main" id="{CA943277-685C-4378-8901-834B0E702BAF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DE6D497-88BE-4DE5-82B2-15317272C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102732049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F8EE436-597C-4E01-BFF4-989CF7A6DC67}"/>
              </a:ext>
            </a:extLst>
          </p:cNvPr>
          <p:cNvSpPr/>
          <p:nvPr/>
        </p:nvSpPr>
        <p:spPr>
          <a:xfrm>
            <a:off x="2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18" name="Prostokąt 16">
            <a:extLst>
              <a:ext uri="{FF2B5EF4-FFF2-40B4-BE49-F238E27FC236}">
                <a16:creationId xmlns:a16="http://schemas.microsoft.com/office/drawing/2014/main" id="{7AC9CE6D-75A5-4807-8AF9-23B1AD8B83FE}"/>
              </a:ext>
            </a:extLst>
          </p:cNvPr>
          <p:cNvSpPr/>
          <p:nvPr/>
        </p:nvSpPr>
        <p:spPr>
          <a:xfrm rot="5400000">
            <a:off x="2164275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FF5931-2241-46AA-A800-E58534089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83A4DA-C090-4AC3-ABF8-BD678292D8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039" y="3177612"/>
            <a:ext cx="2604031" cy="36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pl-PL"/>
              <a:t>COUNTRY NAME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F94D2C-A5CE-4241-A444-EF1171C315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54" y="3845950"/>
            <a:ext cx="1905000" cy="6071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1C482FBB-F863-4EE9-81F1-6D83BDE18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117" y="5116716"/>
            <a:ext cx="2809875" cy="350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Date from to</a:t>
            </a:r>
            <a:endParaRPr lang="pl-P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5466D4-A7A8-47B9-B019-EDAE40EE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83" y="2295402"/>
            <a:ext cx="3814767" cy="124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A22C0F-D904-4960-810D-20B53BD5804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585592" y="2295402"/>
            <a:ext cx="2861074" cy="124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1BB9FB-FA18-45D9-B744-A53FD5B57F2F}"/>
              </a:ext>
            </a:extLst>
          </p:cNvPr>
          <p:cNvSpPr/>
          <p:nvPr/>
        </p:nvSpPr>
        <p:spPr>
          <a:xfrm>
            <a:off x="707054" y="1288041"/>
            <a:ext cx="1800000" cy="1800000"/>
          </a:xfrm>
          <a:prstGeom prst="ellipse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9C22EBE-3FAD-4C4D-B073-E7FAF1B8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7054" y="1288041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198E02-5A8D-4774-B4A9-F3B11DFC2C90}"/>
              </a:ext>
            </a:extLst>
          </p:cNvPr>
          <p:cNvSpPr txBox="1"/>
          <p:nvPr/>
        </p:nvSpPr>
        <p:spPr>
          <a:xfrm>
            <a:off x="4243383" y="1837710"/>
            <a:ext cx="1456662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Project scope: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B9441-D7F4-4A1B-9FE1-A783F0128A0D}"/>
              </a:ext>
            </a:extLst>
          </p:cNvPr>
          <p:cNvSpPr txBox="1"/>
          <p:nvPr/>
        </p:nvSpPr>
        <p:spPr>
          <a:xfrm>
            <a:off x="4243383" y="4099383"/>
            <a:ext cx="3056774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Areas of Sollers involvement: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B3723-1593-44AE-AF6D-7298AB719985}"/>
              </a:ext>
            </a:extLst>
          </p:cNvPr>
          <p:cNvSpPr txBox="1"/>
          <p:nvPr/>
        </p:nvSpPr>
        <p:spPr>
          <a:xfrm>
            <a:off x="8585592" y="1837710"/>
            <a:ext cx="2861074" cy="350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b="1">
                <a:solidFill>
                  <a:schemeClr val="bg2"/>
                </a:solidFill>
                <a:latin typeface="+mn-lt"/>
                <a:ea typeface="Gadugi" panose="020B0502040204020203" pitchFamily="34" charset="0"/>
              </a:rPr>
              <a:t>Business areas involved: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B734BA-7EB8-4CFA-ABFA-BEB3D8F7946E}"/>
              </a:ext>
            </a:extLst>
          </p:cNvPr>
          <p:cNvSpPr txBox="1"/>
          <p:nvPr/>
        </p:nvSpPr>
        <p:spPr>
          <a:xfrm>
            <a:off x="547574" y="4387330"/>
            <a:ext cx="2118961" cy="350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100" b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No. of Sollers deployed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4501E8-364F-427C-B236-626E14534CF2}"/>
              </a:ext>
            </a:extLst>
          </p:cNvPr>
          <p:cNvSpPr txBox="1"/>
          <p:nvPr/>
        </p:nvSpPr>
        <p:spPr>
          <a:xfrm>
            <a:off x="547573" y="5377887"/>
            <a:ext cx="2118961" cy="350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100" b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Project timeline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28797AC-655E-46F0-8A88-EE48066AB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4166571196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rostokąt 16">
            <a:extLst>
              <a:ext uri="{FF2B5EF4-FFF2-40B4-BE49-F238E27FC236}">
                <a16:creationId xmlns:a16="http://schemas.microsoft.com/office/drawing/2014/main" id="{18CBA11A-262E-4442-94E1-F7CBF1820C13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07958D3-EF59-4938-B37A-EF925510A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1630041689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side_pic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EE991-F78A-42D1-8EFA-E323A07B1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4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side_pic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16" descr="safar-safarov-MSN8TFhJ0is-unsplash.jpg">
            <a:extLst>
              <a:ext uri="{FF2B5EF4-FFF2-40B4-BE49-F238E27FC236}">
                <a16:creationId xmlns:a16="http://schemas.microsoft.com/office/drawing/2014/main" id="{EB0DF313-50AD-45D0-B3A9-82577EAB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2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19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side_pictu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5" descr="alexandru-acea--WBYxmW4yuw-unsplash.jpg">
            <a:extLst>
              <a:ext uri="{FF2B5EF4-FFF2-40B4-BE49-F238E27FC236}">
                <a16:creationId xmlns:a16="http://schemas.microsoft.com/office/drawing/2014/main" id="{BF334C71-2516-4BF3-8AC3-FA82874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25050"/>
          <a:stretch/>
        </p:blipFill>
        <p:spPr>
          <a:xfrm>
            <a:off x="838201" y="0"/>
            <a:ext cx="264566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A0DEA8-D431-4CC5-A2F7-572097A9C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C10A0C96-FCF2-44D5-A3AC-65B413900491}"/>
              </a:ext>
            </a:extLst>
          </p:cNvPr>
          <p:cNvSpPr/>
          <p:nvPr userDrawn="1"/>
        </p:nvSpPr>
        <p:spPr>
          <a:xfrm rot="5400000">
            <a:off x="2528147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E3ACE6-EAA3-4DBE-9A48-0856ED46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342758"/>
            <a:ext cx="592755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0DC41A-C37B-4A43-969C-FB22901D7476}"/>
              </a:ext>
            </a:extLst>
          </p:cNvPr>
          <p:cNvCxnSpPr/>
          <p:nvPr userDrawn="1"/>
        </p:nvCxnSpPr>
        <p:spPr>
          <a:xfrm>
            <a:off x="381745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86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_side_pic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535ED8-7234-44C5-A14F-2E9EC9F87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02"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48EAFA-68B5-499F-80CD-87AA45E1A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5400" y="0"/>
            <a:ext cx="17065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61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_diagon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3764725A-8195-407E-92D3-5DE3173CB03B}"/>
              </a:ext>
            </a:extLst>
          </p:cNvPr>
          <p:cNvSpPr/>
          <p:nvPr/>
        </p:nvSpPr>
        <p:spPr>
          <a:xfrm>
            <a:off x="838201" y="-13407"/>
            <a:ext cx="6448343" cy="6870960"/>
          </a:xfrm>
          <a:custGeom>
            <a:avLst/>
            <a:gdLst>
              <a:gd name="connsiteX0" fmla="*/ 0 w 12973194"/>
              <a:gd name="connsiteY0" fmla="*/ 0 h 13716000"/>
              <a:gd name="connsiteX1" fmla="*/ 12973194 w 12973194"/>
              <a:gd name="connsiteY1" fmla="*/ 0 h 13716000"/>
              <a:gd name="connsiteX2" fmla="*/ 12973194 w 12973194"/>
              <a:gd name="connsiteY2" fmla="*/ 13716000 h 13716000"/>
              <a:gd name="connsiteX3" fmla="*/ 0 w 12973194"/>
              <a:gd name="connsiteY3" fmla="*/ 13716000 h 13716000"/>
              <a:gd name="connsiteX4" fmla="*/ 0 w 12973194"/>
              <a:gd name="connsiteY4" fmla="*/ 0 h 13716000"/>
              <a:gd name="connsiteX0" fmla="*/ 0 w 12973194"/>
              <a:gd name="connsiteY0" fmla="*/ 27709 h 13743709"/>
              <a:gd name="connsiteX1" fmla="*/ 9814357 w 12973194"/>
              <a:gd name="connsiteY1" fmla="*/ 0 h 13743709"/>
              <a:gd name="connsiteX2" fmla="*/ 12973194 w 12973194"/>
              <a:gd name="connsiteY2" fmla="*/ 13743709 h 13743709"/>
              <a:gd name="connsiteX3" fmla="*/ 0 w 12973194"/>
              <a:gd name="connsiteY3" fmla="*/ 13743709 h 13743709"/>
              <a:gd name="connsiteX4" fmla="*/ 0 w 12973194"/>
              <a:gd name="connsiteY4" fmla="*/ 27709 h 13743709"/>
              <a:gd name="connsiteX0" fmla="*/ 0 w 12973194"/>
              <a:gd name="connsiteY0" fmla="*/ 27709 h 13743709"/>
              <a:gd name="connsiteX1" fmla="*/ 8333900 w 12973194"/>
              <a:gd name="connsiteY1" fmla="*/ 0 h 13743709"/>
              <a:gd name="connsiteX2" fmla="*/ 12973194 w 12973194"/>
              <a:gd name="connsiteY2" fmla="*/ 13743709 h 13743709"/>
              <a:gd name="connsiteX3" fmla="*/ 0 w 12973194"/>
              <a:gd name="connsiteY3" fmla="*/ 13743709 h 13743709"/>
              <a:gd name="connsiteX4" fmla="*/ 0 w 12973194"/>
              <a:gd name="connsiteY4" fmla="*/ 27709 h 137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3194" h="13743709">
                <a:moveTo>
                  <a:pt x="0" y="27709"/>
                </a:moveTo>
                <a:lnTo>
                  <a:pt x="8333900" y="0"/>
                </a:lnTo>
                <a:lnTo>
                  <a:pt x="12973194" y="13743709"/>
                </a:lnTo>
                <a:lnTo>
                  <a:pt x="0" y="13743709"/>
                </a:lnTo>
                <a:lnTo>
                  <a:pt x="0" y="27709"/>
                </a:lnTo>
                <a:close/>
              </a:path>
            </a:pathLst>
          </a:custGeom>
          <a:solidFill>
            <a:srgbClr val="043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5" name="Prostokąt 16">
            <a:extLst>
              <a:ext uri="{FF2B5EF4-FFF2-40B4-BE49-F238E27FC236}">
                <a16:creationId xmlns:a16="http://schemas.microsoft.com/office/drawing/2014/main" id="{728C7D98-9E29-42F6-BD36-9F70C3B22660}"/>
              </a:ext>
            </a:extLst>
          </p:cNvPr>
          <p:cNvSpPr/>
          <p:nvPr/>
        </p:nvSpPr>
        <p:spPr>
          <a:xfrm rot="4320000">
            <a:off x="5170762" y="3368073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6A9AF-DB35-412E-8221-16BE6A67BB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488" y="2866290"/>
            <a:ext cx="3612097" cy="9620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Key massage of the slide goes there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B0E0613-D0C2-47D1-907B-0EB2FE4DB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0748" y="1504950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C1DEDD0-DFB5-449A-AD7E-748699782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748" y="1026661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First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07F0B6F-CBC5-4A93-90D6-525CCA57E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748" y="4919266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877DBC8-4E24-48C2-842F-4E1213202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0748" y="2705600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Second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1C1C5F-21CC-4CF7-AC8C-48136CAC0D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0748" y="3183889"/>
            <a:ext cx="3207600" cy="10050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b="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Additional more detailed 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6A5A9D1-0F37-42DB-9917-0DAF2FCAC1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748" y="4440977"/>
            <a:ext cx="3207600" cy="48152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Third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245700E-7AC6-4BB4-B22E-DDD66E43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26782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_side_pic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B7B421-AC40-4F1C-B76F-502B896DDF29}"/>
              </a:ext>
            </a:extLst>
          </p:cNvPr>
          <p:cNvSpPr/>
          <p:nvPr/>
        </p:nvSpPr>
        <p:spPr>
          <a:xfrm flipH="1">
            <a:off x="9072009" y="447"/>
            <a:ext cx="3119991" cy="6857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6" descr="safar-safarov-MSN8TFhJ0is-unsplash.jpg">
            <a:extLst>
              <a:ext uri="{FF2B5EF4-FFF2-40B4-BE49-F238E27FC236}">
                <a16:creationId xmlns:a16="http://schemas.microsoft.com/office/drawing/2014/main" id="{F594866B-0EC3-493F-8BC3-8BEDF8251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009" y="0"/>
            <a:ext cx="311999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C038E-D52A-45CE-BC25-1FFADCCFF2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4970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_side_pictur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5" descr="alexandru-acea--WBYxmW4yuw-unsplash.jpg">
            <a:extLst>
              <a:ext uri="{FF2B5EF4-FFF2-40B4-BE49-F238E27FC236}">
                <a16:creationId xmlns:a16="http://schemas.microsoft.com/office/drawing/2014/main" id="{2AED30D9-C802-4CB7-92D1-4DE8E9B1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4675"/>
          <a:stretch/>
        </p:blipFill>
        <p:spPr>
          <a:xfrm>
            <a:off x="9072009" y="0"/>
            <a:ext cx="311999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7A717-EDAF-4FC6-BF91-B666CBD812A1}"/>
              </a:ext>
            </a:extLst>
          </p:cNvPr>
          <p:cNvSpPr/>
          <p:nvPr/>
        </p:nvSpPr>
        <p:spPr>
          <a:xfrm>
            <a:off x="0" y="0"/>
            <a:ext cx="850900" cy="6858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E8AD780-0241-4AF7-98EF-42F33652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6" y="342758"/>
            <a:ext cx="7578884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83EBE-7259-4888-9FF1-84C0024A6820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C87C39-1B30-40F9-B732-CD33C259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AE9724CE-D30B-44F0-BD4A-06D0A9FB7131}"/>
              </a:ext>
            </a:extLst>
          </p:cNvPr>
          <p:cNvSpPr/>
          <p:nvPr/>
        </p:nvSpPr>
        <p:spPr>
          <a:xfrm rot="5400000">
            <a:off x="811629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0697A-A829-497E-9AA0-597284B78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4972" y="447"/>
            <a:ext cx="170702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341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B58F-858F-4618-9783-A023D681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C243-43DC-4A55-8C2F-DAB6CF38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8866-05DA-4EA4-A15B-3E518DD1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74DA30-7151-4E9F-9CE6-AF4D43507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7475" y="371475"/>
            <a:ext cx="5534025" cy="3619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22366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err="1"/>
              <a:t>Click</a:t>
            </a:r>
            <a:r>
              <a:rPr lang="pl-PL"/>
              <a:t> </a:t>
            </a:r>
            <a:r>
              <a:rPr lang="pl-PL" err="1"/>
              <a:t>here</a:t>
            </a:r>
            <a:r>
              <a:rPr lang="pl-PL"/>
              <a:t> to </a:t>
            </a:r>
            <a:r>
              <a:rPr lang="pl-PL" err="1"/>
              <a:t>edit</a:t>
            </a:r>
            <a:r>
              <a:rPr lang="pl-PL"/>
              <a:t> </a:t>
            </a:r>
            <a:r>
              <a:rPr lang="pl-PL" err="1"/>
              <a:t>main</a:t>
            </a:r>
            <a:r>
              <a:rPr lang="pl-PL"/>
              <a:t> </a:t>
            </a:r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71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2A053-4DFC-4632-9017-9A586EAF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D47758-BAFD-4A99-BA70-D61C23E4A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7475" y="371475"/>
            <a:ext cx="5534025" cy="3619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22366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err="1"/>
              <a:t>Click</a:t>
            </a:r>
            <a:r>
              <a:rPr lang="pl-PL"/>
              <a:t> </a:t>
            </a:r>
            <a:r>
              <a:rPr lang="pl-PL" err="1"/>
              <a:t>here</a:t>
            </a:r>
            <a:r>
              <a:rPr lang="pl-PL"/>
              <a:t> to </a:t>
            </a:r>
            <a:r>
              <a:rPr lang="pl-PL" err="1"/>
              <a:t>edit</a:t>
            </a:r>
            <a:r>
              <a:rPr lang="pl-PL"/>
              <a:t> </a:t>
            </a:r>
            <a:r>
              <a:rPr lang="pl-PL" err="1"/>
              <a:t>main</a:t>
            </a:r>
            <a:r>
              <a:rPr lang="pl-PL"/>
              <a:t> </a:t>
            </a:r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45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_slid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17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074190-4BF7-458A-841F-BF1930FB3AFD}"/>
              </a:ext>
            </a:extLst>
          </p:cNvPr>
          <p:cNvSpPr/>
          <p:nvPr userDrawn="1"/>
        </p:nvSpPr>
        <p:spPr>
          <a:xfrm>
            <a:off x="-2" y="0"/>
            <a:ext cx="866777" cy="6876000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0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rostokąt 43">
            <a:extLst>
              <a:ext uri="{FF2B5EF4-FFF2-40B4-BE49-F238E27FC236}">
                <a16:creationId xmlns:a16="http://schemas.microsoft.com/office/drawing/2014/main" id="{8658A998-CE9F-4CCD-9C4F-61B7F707C758}"/>
              </a:ext>
            </a:extLst>
          </p:cNvPr>
          <p:cNvSpPr/>
          <p:nvPr userDrawn="1"/>
        </p:nvSpPr>
        <p:spPr>
          <a:xfrm>
            <a:off x="0" y="6337299"/>
            <a:ext cx="12191999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16">
            <a:extLst>
              <a:ext uri="{FF2B5EF4-FFF2-40B4-BE49-F238E27FC236}">
                <a16:creationId xmlns:a16="http://schemas.microsoft.com/office/drawing/2014/main" id="{87177196-CB36-4919-9588-7B3C70F5BD88}"/>
              </a:ext>
            </a:extLst>
          </p:cNvPr>
          <p:cNvSpPr/>
          <p:nvPr userDrawn="1"/>
        </p:nvSpPr>
        <p:spPr>
          <a:xfrm>
            <a:off x="-2" y="6283300"/>
            <a:ext cx="1439127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675AF7-5D18-45CF-9594-0ECC7D6C107D}"/>
              </a:ext>
            </a:extLst>
          </p:cNvPr>
          <p:cNvCxnSpPr/>
          <p:nvPr userDrawn="1"/>
        </p:nvCxnSpPr>
        <p:spPr>
          <a:xfrm>
            <a:off x="1339735" y="342758"/>
            <a:ext cx="0" cy="648000"/>
          </a:xfrm>
          <a:prstGeom prst="line">
            <a:avLst/>
          </a:prstGeom>
          <a:ln w="3810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75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</p:spTree>
    <p:extLst>
      <p:ext uri="{BB962C8B-B14F-4D97-AF65-F5344CB8AC3E}">
        <p14:creationId xmlns:p14="http://schemas.microsoft.com/office/powerpoint/2010/main" val="190779825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_sidebar-with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6DB5-51B7-4255-BD6E-6EEE87E6C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125" y="1344105"/>
            <a:ext cx="10700738" cy="49743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+mn-lt"/>
                <a:ea typeface="Gadugi" panose="020B0502040204020203" pitchFamily="34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72476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ey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GB"/>
              <a:t>Three very important points with icons / pictures.</a:t>
            </a:r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52EC9-6D3D-4247-AB21-E7CE87C1E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026" y="3417409"/>
            <a:ext cx="3492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9D6E5DF-BDBE-4B8A-91A6-C6CFED925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85010" y="3417409"/>
            <a:ext cx="3492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E0B5489-7ACF-4EB1-8886-03DC59C26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8018" y="3417409"/>
            <a:ext cx="3492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A69879-F210-4F27-9683-7F10DC6B9A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77026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CBA14A05-648C-4848-ADBF-52EFC2C5A4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91010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79CDFD4-177A-440B-9949-0B16338608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84018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DE3189-45EE-46E4-BC6A-FEC76C34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026" y="3417409"/>
            <a:ext cx="3492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0265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ey_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GB"/>
              <a:t>Four very important points with icons / pictures.</a:t>
            </a:r>
          </a:p>
        </p:txBody>
      </p:sp>
      <p:sp>
        <p:nvSpPr>
          <p:cNvPr id="6" name="Prostokąt 16">
            <a:extLst>
              <a:ext uri="{FF2B5EF4-FFF2-40B4-BE49-F238E27FC236}">
                <a16:creationId xmlns:a16="http://schemas.microsoft.com/office/drawing/2014/main" id="{4538F844-D565-402D-A468-B915E2956DBA}"/>
              </a:ext>
            </a:extLst>
          </p:cNvPr>
          <p:cNvSpPr/>
          <p:nvPr/>
        </p:nvSpPr>
        <p:spPr>
          <a:xfrm rot="5400000">
            <a:off x="-129662" y="3375000"/>
            <a:ext cx="1911435" cy="10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909D80-98E3-43B8-B140-D0F6E7C4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CD88DB-F6D7-44AF-A928-F146A2B47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52EC9-6D3D-4247-AB21-E7CE87C1E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026" y="3417409"/>
            <a:ext cx="2520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9D6E5DF-BDBE-4B8A-91A6-C6CFED925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1682" y="3417409"/>
            <a:ext cx="2520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E0B5489-7ACF-4EB1-8886-03DC59C263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6354" y="3417409"/>
            <a:ext cx="2520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FA69879-F210-4F27-9683-7F10DC6B9A6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91026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CBA14A05-648C-4848-ADBF-52EFC2C5A4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77010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79CDFD4-177A-440B-9949-0B16338608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6354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0DE30C-49FC-4EDB-8608-04CD033605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57010" y="3417409"/>
            <a:ext cx="2520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84F7D771-1715-4C3A-9C04-5DFFA3239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81682" y="1962740"/>
            <a:ext cx="1080000" cy="10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A8A3737-622E-4764-80F7-C65984EEA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026" y="3417409"/>
            <a:ext cx="2520000" cy="6477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400">
                <a:latin typeface="+mn-lt"/>
                <a:ea typeface="Gadug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90976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4">
            <a:extLst>
              <a:ext uri="{FF2B5EF4-FFF2-40B4-BE49-F238E27FC236}">
                <a16:creationId xmlns:a16="http://schemas.microsoft.com/office/drawing/2014/main" id="{274C1630-508B-4442-8319-9D6C651E3379}"/>
              </a:ext>
            </a:extLst>
          </p:cNvPr>
          <p:cNvSpPr/>
          <p:nvPr/>
        </p:nvSpPr>
        <p:spPr>
          <a:xfrm rot="5400000">
            <a:off x="536142" y="-52804"/>
            <a:ext cx="366840" cy="14391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56324-AF17-401F-8789-837E4899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25" y="342758"/>
            <a:ext cx="9046275" cy="64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="1">
                <a:solidFill>
                  <a:schemeClr val="bg2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89A9-FFB0-4419-A149-D2AB9C6F6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D49410D-B185-479F-A66F-00964E5D53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0032BF-A464-48F2-A574-D6F9F44F8D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1771" y="-110196"/>
            <a:ext cx="2206800" cy="361950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Click here to edit main slide title</a:t>
            </a:r>
          </a:p>
        </p:txBody>
      </p:sp>
      <p:sp>
        <p:nvSpPr>
          <p:cNvPr id="7" name="Prostokąt 14">
            <a:extLst>
              <a:ext uri="{FF2B5EF4-FFF2-40B4-BE49-F238E27FC236}">
                <a16:creationId xmlns:a16="http://schemas.microsoft.com/office/drawing/2014/main" id="{6DB34435-5439-4950-9163-6B9C9BFBBBD5}"/>
              </a:ext>
            </a:extLst>
          </p:cNvPr>
          <p:cNvSpPr/>
          <p:nvPr userDrawn="1"/>
        </p:nvSpPr>
        <p:spPr>
          <a:xfrm rot="5400000">
            <a:off x="536142" y="-52804"/>
            <a:ext cx="366840" cy="14391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34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38988-8D20-44C2-B03C-70F5AACFEE4B}"/>
              </a:ext>
            </a:extLst>
          </p:cNvPr>
          <p:cNvSpPr/>
          <p:nvPr/>
        </p:nvSpPr>
        <p:spPr>
          <a:xfrm>
            <a:off x="1" y="-1"/>
            <a:ext cx="838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B005AC-4F05-422A-AD09-94CBD5C0A90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485400" y="0"/>
            <a:ext cx="1706599" cy="681037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DFF0291-B032-4890-A09D-22B1E4D2773B}"/>
              </a:ext>
            </a:extLst>
          </p:cNvPr>
          <p:cNvSpPr/>
          <p:nvPr/>
        </p:nvSpPr>
        <p:spPr>
          <a:xfrm>
            <a:off x="10485400" y="-180000"/>
            <a:ext cx="180000" cy="180000"/>
          </a:xfrm>
          <a:prstGeom prst="rtTriangle">
            <a:avLst/>
          </a:prstGeom>
          <a:solidFill>
            <a:schemeClr val="accent3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D47526B-D3B1-468C-B50C-CE3EC11CB2C3}"/>
              </a:ext>
            </a:extLst>
          </p:cNvPr>
          <p:cNvSpPr/>
          <p:nvPr userDrawn="1"/>
        </p:nvSpPr>
        <p:spPr>
          <a:xfrm>
            <a:off x="10485400" y="-180000"/>
            <a:ext cx="180000" cy="180000"/>
          </a:xfrm>
          <a:prstGeom prst="rtTriangle">
            <a:avLst/>
          </a:prstGeom>
          <a:solidFill>
            <a:schemeClr val="accent3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800" r:id="rId24"/>
    <p:sldLayoutId id="2147483734" r:id="rId25"/>
    <p:sldLayoutId id="2147483718" r:id="rId26"/>
    <p:sldLayoutId id="2147483719" r:id="rId27"/>
    <p:sldLayoutId id="2147483723" r:id="rId28"/>
    <p:sldLayoutId id="2147483763" r:id="rId29"/>
    <p:sldLayoutId id="2147483744" r:id="rId30"/>
    <p:sldLayoutId id="2147483749" r:id="rId31"/>
    <p:sldLayoutId id="2147483751" r:id="rId32"/>
    <p:sldLayoutId id="2147483726" r:id="rId33"/>
    <p:sldLayoutId id="2147483727" r:id="rId34"/>
    <p:sldLayoutId id="2147483732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801" r:id="rId42"/>
    <p:sldLayoutId id="2147483803" r:id="rId43"/>
    <p:sldLayoutId id="2147483804" r:id="rId44"/>
    <p:sldLayoutId id="2147483805" r:id="rId4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92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492">
          <p15:clr>
            <a:srgbClr val="F26B43"/>
          </p15:clr>
        </p15:guide>
        <p15:guide id="6" pos="7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diagramColors" Target="../diagrams/colors1.xml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9.sv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diagramData" Target="../diagrams/data1.xml"/><Relationship Id="rId4" Type="http://schemas.openxmlformats.org/officeDocument/2006/relationships/image" Target="../media/image67.svg"/><Relationship Id="rId9" Type="http://schemas.openxmlformats.org/officeDocument/2006/relationships/chart" Target="../charts/chart1.xml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helvetia.com/ch/web/en/private-customers/contact/services/ask-clara/chatbot-clar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iff"/><Relationship Id="rId18" Type="http://schemas.openxmlformats.org/officeDocument/2006/relationships/image" Target="../media/image26.tiff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tiff"/><Relationship Id="rId17" Type="http://schemas.openxmlformats.org/officeDocument/2006/relationships/image" Target="../media/image25.sv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23" Type="http://schemas.openxmlformats.org/officeDocument/2006/relationships/image" Target="../media/image31.gif"/><Relationship Id="rId10" Type="http://schemas.openxmlformats.org/officeDocument/2006/relationships/image" Target="../media/image18.tiff"/><Relationship Id="rId19" Type="http://schemas.openxmlformats.org/officeDocument/2006/relationships/image" Target="../media/image27.tif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tiff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7.svg"/><Relationship Id="rId21" Type="http://schemas.openxmlformats.org/officeDocument/2006/relationships/image" Target="../media/image54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achunek_zda%C5%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pl.wikipedia.org/wiki/Lotfi_Zadeh" TargetMode="External"/><Relationship Id="rId5" Type="http://schemas.openxmlformats.org/officeDocument/2006/relationships/hyperlink" Target="https://pl.wikipedia.org/wiki/Logika_rozmyta" TargetMode="External"/><Relationship Id="rId4" Type="http://schemas.openxmlformats.org/officeDocument/2006/relationships/hyperlink" Target="https://pl.wikipedia.org/wiki/Warto%C5%9B%C4%87_logiczn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Algorytm_A*" TargetMode="External"/><Relationship Id="rId3" Type="http://schemas.openxmlformats.org/officeDocument/2006/relationships/hyperlink" Target="https://pl.wikipedia.org/wiki/J%C4%99zyk_grecki" TargetMode="External"/><Relationship Id="rId7" Type="http://schemas.openxmlformats.org/officeDocument/2006/relationships/hyperlink" Target="https://pl.wikipedia.org/wiki/Z%C5%82o%C5%9Bliwe_oprogramowan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pl.wikipedia.org/wiki/Pogoda" TargetMode="External"/><Relationship Id="rId5" Type="http://schemas.openxmlformats.org/officeDocument/2006/relationships/hyperlink" Target="https://pl.wikipedia.org/wiki/Algorytm" TargetMode="External"/><Relationship Id="rId4" Type="http://schemas.openxmlformats.org/officeDocument/2006/relationships/hyperlink" Target="https://pl.wikipedia.org/wiki/Optymalizacja" TargetMode="External"/><Relationship Id="rId9" Type="http://schemas.openxmlformats.org/officeDocument/2006/relationships/hyperlink" Target="https://pl.wikipedia.org/wiki/Dokume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awigacja_fasetowa" TargetMode="External"/><Relationship Id="rId13" Type="http://schemas.openxmlformats.org/officeDocument/2006/relationships/hyperlink" Target="https://pl.wikipedia.org/wiki/Apache_Solr#cite_note-4" TargetMode="External"/><Relationship Id="rId3" Type="http://schemas.openxmlformats.org/officeDocument/2006/relationships/hyperlink" Target="https://pl.wikipedia.org/wiki/Otwarte_oprogramowanie" TargetMode="External"/><Relationship Id="rId7" Type="http://schemas.openxmlformats.org/officeDocument/2006/relationships/hyperlink" Target="https://pl.wikipedia.org/wiki/Apache_Solr#cite_note-:2-2" TargetMode="External"/><Relationship Id="rId12" Type="http://schemas.openxmlformats.org/officeDocument/2006/relationships/hyperlink" Target="https://pl.wikipedia.org/wiki/Apache_Solr#cite_note-3" TargetMode="External"/><Relationship Id="rId17" Type="http://schemas.openxmlformats.org/officeDocument/2006/relationships/hyperlink" Target="https://pl.wikipedia.org/wiki/CNet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l.wikipedia.org/wiki/Apache_Software_Foundation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pl.wikipedia.org/wiki/Apache_Lucene" TargetMode="External"/><Relationship Id="rId11" Type="http://schemas.openxmlformats.org/officeDocument/2006/relationships/hyperlink" Target="https://pl.wikipedia.org/wiki/Portable_Document_Format" TargetMode="External"/><Relationship Id="rId5" Type="http://schemas.openxmlformats.org/officeDocument/2006/relationships/hyperlink" Target="https://pl.wikipedia.org/wiki/Java" TargetMode="External"/><Relationship Id="rId15" Type="http://schemas.openxmlformats.org/officeDocument/2006/relationships/hyperlink" Target="https://pl.wikipedia.org/wiki/Apache_Solr#cite_note-5" TargetMode="External"/><Relationship Id="rId10" Type="http://schemas.openxmlformats.org/officeDocument/2006/relationships/hyperlink" Target="https://pl.wikipedia.org/wiki/Microsoft_Word" TargetMode="External"/><Relationship Id="rId4" Type="http://schemas.openxmlformats.org/officeDocument/2006/relationships/hyperlink" Target="https://pl.wikipedia.org/wiki/Wyszukiwanie_informacji" TargetMode="External"/><Relationship Id="rId9" Type="http://schemas.openxmlformats.org/officeDocument/2006/relationships/hyperlink" Target="https://pl.wikipedia.org/wiki/Klastrowanie_hierarchiczne" TargetMode="External"/><Relationship Id="rId14" Type="http://schemas.openxmlformats.org/officeDocument/2006/relationships/hyperlink" Target="https://pl.wikipedia.org/wiki/Indeksowani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69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DA6B3-8C2F-23B1-7A86-B8187056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Razem z naszym klientem</a:t>
            </a:r>
            <a:r>
              <a:rPr lang="en-GB"/>
              <a:t>,</a:t>
            </a:r>
            <a:br>
              <a:rPr lang="en-GB"/>
            </a:br>
            <a:r>
              <a:rPr lang="pl-PL"/>
              <a:t>przeprowadziliśmy </a:t>
            </a:r>
            <a:r>
              <a:rPr lang="en-GB"/>
              <a:t>PoC </a:t>
            </a:r>
            <a:r>
              <a:rPr lang="pl-PL"/>
              <a:t>dla automatyzacji procesu likwidacji szkód dla ubezpieczeń wypadkowych</a:t>
            </a:r>
            <a:endParaRPr lang="en-GB"/>
          </a:p>
        </p:txBody>
      </p:sp>
      <p:sp>
        <p:nvSpPr>
          <p:cNvPr id="11" name="Symbol zastępczy numeru slajdu 1">
            <a:extLst>
              <a:ext uri="{FF2B5EF4-FFF2-40B4-BE49-F238E27FC236}">
                <a16:creationId xmlns:a16="http://schemas.microsoft.com/office/drawing/2014/main" id="{807E9BDA-7C3F-F953-FE0B-3C2D1BBA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Grafika 4" descr="Diagram sieciowy kontur">
            <a:extLst>
              <a:ext uri="{FF2B5EF4-FFF2-40B4-BE49-F238E27FC236}">
                <a16:creationId xmlns:a16="http://schemas.microsoft.com/office/drawing/2014/main" id="{87E55CC2-A1A4-4D94-C009-8E8761CCD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69258" y="1470925"/>
            <a:ext cx="914400" cy="914400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F9930600-A107-72FE-ACAE-9A066338A732}"/>
              </a:ext>
            </a:extLst>
          </p:cNvPr>
          <p:cNvSpPr txBox="1"/>
          <p:nvPr/>
        </p:nvSpPr>
        <p:spPr>
          <a:xfrm>
            <a:off x="981630" y="2455998"/>
            <a:ext cx="3289656" cy="338554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pl-PL" sz="1600" b="1" kern="0">
                <a:solidFill>
                  <a:schemeClr val="bg2"/>
                </a:solidFill>
                <a:ea typeface="Meiryo" panose="020B0604030504040204" pitchFamily="34" charset="-128"/>
              </a:rPr>
              <a:t>PROSTA ARCHITEKTURA IT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Grafika 8" descr="Ukończono kontur">
            <a:extLst>
              <a:ext uri="{FF2B5EF4-FFF2-40B4-BE49-F238E27FC236}">
                <a16:creationId xmlns:a16="http://schemas.microsoft.com/office/drawing/2014/main" id="{F3DED34A-CA61-195C-7764-FEF8F1192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65411" y="1470925"/>
            <a:ext cx="914400" cy="914400"/>
          </a:xfrm>
          <a:prstGeom prst="rect">
            <a:avLst/>
          </a:prstGeom>
        </p:spPr>
      </p:pic>
      <p:sp>
        <p:nvSpPr>
          <p:cNvPr id="10" name="TextBox 28">
            <a:extLst>
              <a:ext uri="{FF2B5EF4-FFF2-40B4-BE49-F238E27FC236}">
                <a16:creationId xmlns:a16="http://schemas.microsoft.com/office/drawing/2014/main" id="{33FCBDBD-E52A-558D-0CEE-643035838697}"/>
              </a:ext>
            </a:extLst>
          </p:cNvPr>
          <p:cNvSpPr txBox="1"/>
          <p:nvPr/>
        </p:nvSpPr>
        <p:spPr>
          <a:xfrm>
            <a:off x="8577783" y="2332888"/>
            <a:ext cx="3289656" cy="584775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pl-PL" sz="1600" b="1" kern="0">
                <a:solidFill>
                  <a:schemeClr val="bg2"/>
                </a:solidFill>
                <a:ea typeface="Meiryo" panose="020B0604030504040204" pitchFamily="34" charset="-128"/>
              </a:rPr>
              <a:t>DUŻY STOPIEŃ</a:t>
            </a:r>
          </a:p>
          <a:p>
            <a:pPr lvl="0" algn="ctr">
              <a:defRPr/>
            </a:pPr>
            <a:r>
              <a:rPr kumimoji="0" lang="pl-PL" sz="1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Meiryo" panose="020B0604030504040204" pitchFamily="34" charset="-128"/>
              </a:rPr>
              <a:t>AUTOMATYZACJI PROCESU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DC9FA0A-65D6-A0D4-4AB9-C21F5983747D}"/>
              </a:ext>
            </a:extLst>
          </p:cNvPr>
          <p:cNvCxnSpPr/>
          <p:nvPr/>
        </p:nvCxnSpPr>
        <p:spPr>
          <a:xfrm>
            <a:off x="4525496" y="1470925"/>
            <a:ext cx="0" cy="4741985"/>
          </a:xfrm>
          <a:prstGeom prst="line">
            <a:avLst/>
          </a:prstGeom>
          <a:ln w="3175" cap="flat">
            <a:solidFill>
              <a:schemeClr val="accent4"/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E8759C81-73FB-A15D-AF5B-E3E616A964B4}"/>
              </a:ext>
            </a:extLst>
          </p:cNvPr>
          <p:cNvCxnSpPr/>
          <p:nvPr/>
        </p:nvCxnSpPr>
        <p:spPr>
          <a:xfrm>
            <a:off x="8323572" y="1470925"/>
            <a:ext cx="0" cy="4741985"/>
          </a:xfrm>
          <a:prstGeom prst="line">
            <a:avLst/>
          </a:prstGeom>
          <a:ln w="3175" cap="flat">
            <a:solidFill>
              <a:schemeClr val="accent4"/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a 14" descr="Symbole Harveya 10% kontur">
            <a:extLst>
              <a:ext uri="{FF2B5EF4-FFF2-40B4-BE49-F238E27FC236}">
                <a16:creationId xmlns:a16="http://schemas.microsoft.com/office/drawing/2014/main" id="{265161F9-DF43-DD5A-7A6B-85B7DB1C8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967334" y="1470925"/>
            <a:ext cx="914400" cy="914400"/>
          </a:xfrm>
          <a:prstGeom prst="rect">
            <a:avLst/>
          </a:prstGeom>
        </p:spPr>
      </p:pic>
      <p:sp>
        <p:nvSpPr>
          <p:cNvPr id="16" name="TextBox 28">
            <a:extLst>
              <a:ext uri="{FF2B5EF4-FFF2-40B4-BE49-F238E27FC236}">
                <a16:creationId xmlns:a16="http://schemas.microsoft.com/office/drawing/2014/main" id="{165F4C23-2015-C366-3A2E-16AA90E94DDB}"/>
              </a:ext>
            </a:extLst>
          </p:cNvPr>
          <p:cNvSpPr txBox="1"/>
          <p:nvPr/>
        </p:nvSpPr>
        <p:spPr>
          <a:xfrm>
            <a:off x="4779706" y="2455998"/>
            <a:ext cx="3289656" cy="338554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pl-PL" sz="1600" b="1" kern="0">
                <a:solidFill>
                  <a:schemeClr val="bg2"/>
                </a:solidFill>
                <a:ea typeface="Meiryo" panose="020B0604030504040204" pitchFamily="34" charset="-128"/>
              </a:rPr>
              <a:t>MAŁA PRÓBKA DOKUMENTÓW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05818B5B-21E0-6B71-31B4-877447564D43}"/>
              </a:ext>
            </a:extLst>
          </p:cNvPr>
          <p:cNvSpPr txBox="1"/>
          <p:nvPr/>
        </p:nvSpPr>
        <p:spPr>
          <a:xfrm>
            <a:off x="5089615" y="3470287"/>
            <a:ext cx="2669839" cy="1815882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en-GB" sz="1600" b="1" i="1" kern="0"/>
              <a:t>200-500</a:t>
            </a:r>
            <a:r>
              <a:rPr lang="en-GB" sz="1600" i="1" kern="0"/>
              <a:t> </a:t>
            </a:r>
            <a:r>
              <a:rPr lang="pl-PL" sz="1600" i="1" kern="0"/>
              <a:t>dokumentów</a:t>
            </a:r>
          </a:p>
          <a:p>
            <a:pPr lvl="0" algn="ctr">
              <a:defRPr/>
            </a:pPr>
            <a:r>
              <a:rPr lang="pl-PL" sz="1600" i="1" kern="0"/>
              <a:t>do </a:t>
            </a:r>
            <a:r>
              <a:rPr lang="pl-PL" sz="1600" b="1" i="1" kern="0"/>
              <a:t>wytrenowania</a:t>
            </a:r>
            <a:r>
              <a:rPr lang="pl-PL" sz="1600" i="1" kern="0"/>
              <a:t> modelu</a:t>
            </a:r>
            <a:endParaRPr lang="en-GB" sz="1600" i="1" kern="0"/>
          </a:p>
          <a:p>
            <a:pPr lvl="0" algn="ctr">
              <a:defRPr/>
            </a:pPr>
            <a:endParaRPr lang="en-GB" sz="1600" i="1" kern="0"/>
          </a:p>
          <a:p>
            <a:pPr lvl="0" algn="ctr">
              <a:defRPr/>
            </a:pPr>
            <a:endParaRPr lang="en-GB" sz="1600" i="1" kern="0"/>
          </a:p>
          <a:p>
            <a:pPr lvl="0" algn="ctr">
              <a:defRPr/>
            </a:pPr>
            <a:r>
              <a:rPr lang="pl-PL" sz="1600" i="1" kern="0"/>
              <a:t>dodatkowe</a:t>
            </a:r>
            <a:r>
              <a:rPr lang="en-GB" sz="1600" i="1" kern="0"/>
              <a:t> </a:t>
            </a:r>
            <a:endParaRPr lang="pl-PL" sz="1600" i="1" kern="0"/>
          </a:p>
          <a:p>
            <a:pPr lvl="0" algn="ctr">
              <a:defRPr/>
            </a:pPr>
            <a:r>
              <a:rPr lang="en-GB" sz="1600" b="1" i="1" kern="0"/>
              <a:t>100-200</a:t>
            </a:r>
            <a:r>
              <a:rPr lang="en-GB" sz="1600" i="1" kern="0"/>
              <a:t> </a:t>
            </a:r>
            <a:r>
              <a:rPr lang="pl-PL" sz="1600" i="1" kern="0"/>
              <a:t>dokumentów</a:t>
            </a:r>
            <a:br>
              <a:rPr lang="en-GB" sz="1600" i="1" kern="0"/>
            </a:br>
            <a:r>
              <a:rPr lang="pl-PL" sz="1600" i="1" kern="0"/>
              <a:t>do </a:t>
            </a:r>
            <a:r>
              <a:rPr lang="pl-PL" sz="1600" b="1" i="1" kern="0"/>
              <a:t>przetestowania</a:t>
            </a:r>
            <a:r>
              <a:rPr lang="pl-PL" sz="1600" i="1" kern="0"/>
              <a:t> rozwiązania</a:t>
            </a:r>
            <a:endParaRPr kumimoji="0" lang="en-GB" sz="1600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82A53F-A9E8-F54A-02AE-31B9A5726E16}"/>
              </a:ext>
            </a:extLst>
          </p:cNvPr>
          <p:cNvGraphicFramePr/>
          <p:nvPr/>
        </p:nvGraphicFramePr>
        <p:xfrm>
          <a:off x="9063125" y="3702400"/>
          <a:ext cx="2318969" cy="231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7A6891-D732-D4EC-AA4C-85D1DFB5D090}"/>
              </a:ext>
            </a:extLst>
          </p:cNvPr>
          <p:cNvSpPr txBox="1"/>
          <p:nvPr/>
        </p:nvSpPr>
        <p:spPr>
          <a:xfrm>
            <a:off x="10861597" y="5644437"/>
            <a:ext cx="1074718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00B050"/>
                </a:solidFill>
                <a:ea typeface="Gadugi" panose="020B0502040204020203" pitchFamily="34" charset="0"/>
              </a:rPr>
              <a:t>80-90%</a:t>
            </a:r>
            <a:br>
              <a:rPr lang="en-GB" sz="2000">
                <a:solidFill>
                  <a:srgbClr val="00B050"/>
                </a:solidFill>
                <a:ea typeface="Gadugi" panose="020B0502040204020203" pitchFamily="34" charset="0"/>
              </a:rPr>
            </a:br>
            <a:r>
              <a:rPr lang="pl-PL" sz="1400">
                <a:solidFill>
                  <a:srgbClr val="00B050"/>
                </a:solidFill>
                <a:ea typeface="Gadugi" panose="020B0502040204020203" pitchFamily="34" charset="0"/>
              </a:rPr>
              <a:t>automatycznie</a:t>
            </a:r>
            <a:endParaRPr lang="en-GB" sz="1400">
              <a:solidFill>
                <a:srgbClr val="00B050"/>
              </a:solidFill>
              <a:ea typeface="Gadug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B414B-8195-DBEA-4D61-895E07ADB92E}"/>
              </a:ext>
            </a:extLst>
          </p:cNvPr>
          <p:cNvSpPr txBox="1"/>
          <p:nvPr/>
        </p:nvSpPr>
        <p:spPr>
          <a:xfrm>
            <a:off x="8386498" y="3398893"/>
            <a:ext cx="1363258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>
                <a:solidFill>
                  <a:srgbClr val="92D050"/>
                </a:solidFill>
                <a:ea typeface="Gadugi" panose="020B0502040204020203" pitchFamily="34" charset="0"/>
              </a:rPr>
              <a:t>do </a:t>
            </a:r>
            <a:r>
              <a:rPr lang="en-GB" sz="2000">
                <a:solidFill>
                  <a:srgbClr val="92D050"/>
                </a:solidFill>
                <a:ea typeface="Gadugi" panose="020B0502040204020203" pitchFamily="34" charset="0"/>
              </a:rPr>
              <a:t>10%</a:t>
            </a:r>
            <a:br>
              <a:rPr lang="en-GB" sz="2000">
                <a:solidFill>
                  <a:srgbClr val="92D050"/>
                </a:solidFill>
                <a:ea typeface="Gadugi" panose="020B0502040204020203" pitchFamily="34" charset="0"/>
              </a:rPr>
            </a:br>
            <a:r>
              <a:rPr lang="pl-PL" sz="1400">
                <a:solidFill>
                  <a:srgbClr val="92D050"/>
                </a:solidFill>
                <a:ea typeface="Gadugi" panose="020B0502040204020203" pitchFamily="34" charset="0"/>
              </a:rPr>
              <a:t>pół-automatycznie</a:t>
            </a:r>
            <a:endParaRPr lang="en-GB" sz="1400">
              <a:solidFill>
                <a:srgbClr val="92D050"/>
              </a:solidFill>
              <a:ea typeface="Gadug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39E854-A02E-0F9E-7949-647B57F88AC3}"/>
              </a:ext>
            </a:extLst>
          </p:cNvPr>
          <p:cNvSpPr txBox="1"/>
          <p:nvPr/>
        </p:nvSpPr>
        <p:spPr>
          <a:xfrm>
            <a:off x="9815468" y="2993328"/>
            <a:ext cx="791883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>
                <a:solidFill>
                  <a:srgbClr val="FFC000"/>
                </a:solidFill>
                <a:ea typeface="Gadugi" panose="020B0502040204020203" pitchFamily="34" charset="0"/>
              </a:rPr>
              <a:t>do </a:t>
            </a:r>
            <a:r>
              <a:rPr lang="en-GB" sz="2000">
                <a:solidFill>
                  <a:srgbClr val="FFC000"/>
                </a:solidFill>
                <a:ea typeface="Gadugi" panose="020B0502040204020203" pitchFamily="34" charset="0"/>
              </a:rPr>
              <a:t>10%</a:t>
            </a:r>
            <a:br>
              <a:rPr lang="en-GB" sz="2000">
                <a:solidFill>
                  <a:srgbClr val="FFC000"/>
                </a:solidFill>
                <a:ea typeface="Gadugi" panose="020B0502040204020203" pitchFamily="34" charset="0"/>
              </a:rPr>
            </a:br>
            <a:r>
              <a:rPr lang="pl-PL" sz="1400">
                <a:solidFill>
                  <a:srgbClr val="FFC000"/>
                </a:solidFill>
                <a:ea typeface="Gadugi" panose="020B0502040204020203" pitchFamily="34" charset="0"/>
              </a:rPr>
              <a:t>manualnie</a:t>
            </a:r>
            <a:endParaRPr lang="en-GB" sz="1400">
              <a:solidFill>
                <a:srgbClr val="FFC000"/>
              </a:solidFill>
              <a:ea typeface="Gadugi" panose="020B0502040204020203" pitchFamily="34" charset="0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B190F9B-3262-B1D2-889B-4D3B1BA2C062}"/>
              </a:ext>
            </a:extLst>
          </p:cNvPr>
          <p:cNvGraphicFramePr/>
          <p:nvPr/>
        </p:nvGraphicFramePr>
        <p:xfrm>
          <a:off x="1163498" y="3105226"/>
          <a:ext cx="3107786" cy="262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7" name="Picture 2" descr="Cloud Computing Services | Google Cloud">
            <a:extLst>
              <a:ext uri="{FF2B5EF4-FFF2-40B4-BE49-F238E27FC236}">
                <a16:creationId xmlns:a16="http://schemas.microsoft.com/office/drawing/2014/main" id="{F0A3694B-40B8-479E-71A6-D6F1DD36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19" y="3319237"/>
            <a:ext cx="1102360" cy="5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xcell Icon #296734 - Free Icons Library">
            <a:extLst>
              <a:ext uri="{FF2B5EF4-FFF2-40B4-BE49-F238E27FC236}">
                <a16:creationId xmlns:a16="http://schemas.microsoft.com/office/drawing/2014/main" id="{EB21FAA6-C0F0-CABE-FE9F-DC558B86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49" y="4927756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10623E-4469-D3A4-E536-A0B577DDE5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5085" y="4243717"/>
            <a:ext cx="448482" cy="3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0EED-AFAF-A354-2EC7-0421E524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>
                <a:ea typeface="Gadugi"/>
              </a:rPr>
              <a:t>Przykładowy </a:t>
            </a:r>
            <a:r>
              <a:rPr lang="pl-PL" err="1">
                <a:ea typeface="Gadugi"/>
              </a:rPr>
              <a:t>chatbot</a:t>
            </a:r>
            <a:r>
              <a:rPr lang="pl-PL">
                <a:ea typeface="Gadugi"/>
              </a:rPr>
              <a:t> wykorzystywany do przyjmowania zgłoszeń szkód (Wielka Brytania)</a:t>
            </a:r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00DE-24BC-1D2B-AA93-4159CFDB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8BEE5-920D-C6CB-12E1-85E56B439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51" y="1050338"/>
            <a:ext cx="6339330" cy="58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0EED-AFAF-A354-2EC7-0421E524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err="1">
                <a:ea typeface="Gadugi"/>
              </a:rPr>
              <a:t>Helvetia</a:t>
            </a:r>
            <a:r>
              <a:rPr lang="pl-PL">
                <a:ea typeface="Gadugi"/>
              </a:rPr>
              <a:t> </a:t>
            </a:r>
            <a:r>
              <a:rPr lang="pl-PL" err="1">
                <a:ea typeface="Gadugi"/>
              </a:rPr>
              <a:t>Insurance</a:t>
            </a:r>
            <a:r>
              <a:rPr lang="pl-PL">
                <a:ea typeface="Gadugi"/>
              </a:rPr>
              <a:t> – </a:t>
            </a:r>
            <a:r>
              <a:rPr lang="pl-PL" err="1">
                <a:ea typeface="Gadugi"/>
              </a:rPr>
              <a:t>chatbot</a:t>
            </a:r>
            <a:r>
              <a:rPr lang="pl-PL">
                <a:ea typeface="Gadugi"/>
              </a:rPr>
              <a:t> </a:t>
            </a:r>
            <a:r>
              <a:rPr lang="pl-PL" err="1">
                <a:ea typeface="Gadugi"/>
              </a:rPr>
              <a:t>Clara</a:t>
            </a:r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00DE-24BC-1D2B-AA93-4159CFDB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7F367DC-A4E7-7DB5-7F5F-CD567A1B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52" y="1221226"/>
            <a:ext cx="10502920" cy="529401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F2E4DAF-726D-21BC-1DBC-AA22EEF24E10}"/>
              </a:ext>
            </a:extLst>
          </p:cNvPr>
          <p:cNvSpPr txBox="1"/>
          <p:nvPr/>
        </p:nvSpPr>
        <p:spPr>
          <a:xfrm>
            <a:off x="5448869" y="2396886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err="1">
                <a:hlinkClick r:id="rId4"/>
              </a:rPr>
              <a:t>Chatbot</a:t>
            </a:r>
            <a:r>
              <a:rPr lang="pl-PL">
                <a:hlinkClick r:id="rId4"/>
              </a:rPr>
              <a:t> </a:t>
            </a:r>
            <a:r>
              <a:rPr lang="pl-PL" err="1">
                <a:hlinkClick r:id="rId4"/>
              </a:rPr>
              <a:t>Clara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73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9984E-9875-04AD-E820-86395D2F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23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6181DC-8DFE-4E77-A0F4-975C32AEF4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AF87-B88A-4569-8010-9960CFDEAB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E1655E5-5C74-E364-9B21-F8411D419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75" y="0"/>
            <a:ext cx="808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6181DC-8DFE-4E77-A0F4-975C32AEF4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AF87-B88A-4569-8010-9960CFDEAB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0126731-CD83-1A67-28B8-FC6825C6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73" y="1941490"/>
            <a:ext cx="10251315" cy="34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799B1-87E4-2BAB-946D-CFD23BCC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AI </a:t>
            </a:r>
            <a:r>
              <a:rPr lang="pl-PL" b="1" dirty="0" err="1"/>
              <a:t>Act</a:t>
            </a:r>
            <a:r>
              <a:rPr lang="pl-PL" dirty="0"/>
              <a:t> - k</a:t>
            </a:r>
            <a:r>
              <a:rPr lang="en-GB" b="1" kern="1200" dirty="0" err="1">
                <a:latin typeface="+mn-lt"/>
                <a:ea typeface="Gadugi" panose="020B0502040204020203" pitchFamily="34" charset="0"/>
                <a:cs typeface="+mj-cs"/>
              </a:rPr>
              <a:t>lasyfikacja</a:t>
            </a:r>
            <a:r>
              <a:rPr lang="en-GB" b="1" kern="1200" dirty="0">
                <a:latin typeface="+mn-lt"/>
                <a:ea typeface="Gadugi" panose="020B0502040204020203" pitchFamily="34" charset="0"/>
                <a:cs typeface="+mj-cs"/>
              </a:rPr>
              <a:t> </a:t>
            </a:r>
            <a:r>
              <a:rPr lang="en-GB" b="1" kern="1200" dirty="0" err="1">
                <a:latin typeface="+mn-lt"/>
                <a:ea typeface="Gadugi" panose="020B0502040204020203" pitchFamily="34" charset="0"/>
                <a:cs typeface="+mj-cs"/>
              </a:rPr>
              <a:t>systemów</a:t>
            </a:r>
            <a:r>
              <a:rPr lang="en-GB" b="1" kern="1200" dirty="0">
                <a:latin typeface="+mn-lt"/>
                <a:ea typeface="Gadugi" panose="020B0502040204020203" pitchFamily="34" charset="0"/>
                <a:cs typeface="+mj-cs"/>
              </a:rPr>
              <a:t> AI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4D278D-D10F-E813-C401-39D72E28D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Akt o sztucznej inteligencji </a:t>
            </a:r>
            <a:br>
              <a:rPr lang="pl-PL" b="1" dirty="0"/>
            </a:br>
            <a:r>
              <a:rPr lang="pl-PL" b="1" dirty="0"/>
              <a:t>(AI </a:t>
            </a:r>
            <a:r>
              <a:rPr lang="pl-PL" b="1" dirty="0" err="1"/>
              <a:t>Act</a:t>
            </a:r>
            <a:r>
              <a:rPr lang="pl-PL" b="1" dirty="0"/>
              <a:t>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5A0DC6-67B3-5F9E-996D-CBDE825975CF}"/>
              </a:ext>
            </a:extLst>
          </p:cNvPr>
          <p:cNvSpPr txBox="1"/>
          <p:nvPr/>
        </p:nvSpPr>
        <p:spPr>
          <a:xfrm>
            <a:off x="1439126" y="1298091"/>
            <a:ext cx="7211893" cy="521715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ea typeface="Gadugi" panose="020B0502040204020203" pitchFamily="34" charset="0"/>
              </a:rPr>
              <a:t>Systemy</a:t>
            </a:r>
            <a:r>
              <a:rPr lang="en-US" b="1" dirty="0">
                <a:ea typeface="Gadugi" panose="020B0502040204020203" pitchFamily="34" charset="0"/>
              </a:rPr>
              <a:t> AI </a:t>
            </a:r>
            <a:r>
              <a:rPr lang="en-US" b="1" dirty="0" err="1">
                <a:ea typeface="Gadugi" panose="020B0502040204020203" pitchFamily="34" charset="0"/>
              </a:rPr>
              <a:t>niedopuszczalnego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b="1" dirty="0" err="1">
                <a:ea typeface="Gadugi" panose="020B0502040204020203" pitchFamily="34" charset="0"/>
              </a:rPr>
              <a:t>ryzyka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dirty="0">
                <a:ea typeface="Gadugi" panose="020B0502040204020203" pitchFamily="34" charset="0"/>
              </a:rPr>
              <a:t>(np. </a:t>
            </a:r>
            <a:r>
              <a:rPr lang="en-US" dirty="0" err="1">
                <a:effectLst/>
                <a:ea typeface="Gadugi" panose="020B0502040204020203" pitchFamily="34" charset="0"/>
              </a:rPr>
              <a:t>poznawczo-behawioralna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manipulacja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ludźmi</a:t>
            </a:r>
            <a:r>
              <a:rPr lang="en-US" dirty="0">
                <a:effectLst/>
                <a:ea typeface="Gadugi" panose="020B0502040204020203" pitchFamily="34" charset="0"/>
              </a:rPr>
              <a:t>, </a:t>
            </a:r>
            <a:r>
              <a:rPr lang="en-US" dirty="0" err="1">
                <a:effectLst/>
                <a:ea typeface="Gadugi" panose="020B0502040204020203" pitchFamily="34" charset="0"/>
              </a:rPr>
              <a:t>identyfikacja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biometryczna</a:t>
            </a:r>
            <a:r>
              <a:rPr lang="en-US" dirty="0">
                <a:effectLst/>
                <a:ea typeface="Gadugi" panose="020B0502040204020203" pitchFamily="34" charset="0"/>
              </a:rPr>
              <a:t> i </a:t>
            </a:r>
            <a:r>
              <a:rPr lang="en-US" dirty="0" err="1">
                <a:effectLst/>
                <a:ea typeface="Gadugi" panose="020B0502040204020203" pitchFamily="34" charset="0"/>
              </a:rPr>
              <a:t>kategoryzacja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osób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fizycznych</a:t>
            </a:r>
            <a:r>
              <a:rPr lang="en-US" dirty="0">
                <a:effectLst/>
                <a:ea typeface="Gadugi" panose="020B0502040204020203" pitchFamily="34" charset="0"/>
              </a:rPr>
              <a:t>, scoring </a:t>
            </a:r>
            <a:r>
              <a:rPr lang="en-US" dirty="0" err="1">
                <a:effectLst/>
                <a:ea typeface="Gadugi" panose="020B0502040204020203" pitchFamily="34" charset="0"/>
              </a:rPr>
              <a:t>obywateli</a:t>
            </a:r>
            <a:r>
              <a:rPr lang="en-US" dirty="0">
                <a:ea typeface="Gadugi" panose="020B0502040204020203" pitchFamily="34" charset="0"/>
              </a:rPr>
              <a:t>)</a:t>
            </a:r>
            <a:r>
              <a:rPr lang="pl-PL" dirty="0">
                <a:ea typeface="Gadugi" panose="020B0502040204020203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ea typeface="Gadugi" panose="020B0502040204020203" pitchFamily="34" charset="0"/>
              </a:rPr>
              <a:t>-&gt; </a:t>
            </a:r>
            <a:r>
              <a:rPr lang="en-US" b="1" u="sng" dirty="0" err="1">
                <a:ea typeface="Gadugi" panose="020B0502040204020203" pitchFamily="34" charset="0"/>
              </a:rPr>
              <a:t>zakazane</a:t>
            </a:r>
            <a:endParaRPr lang="en-US" b="1" u="sng" dirty="0">
              <a:ea typeface="Gadugi" panose="020B0502040204020203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ea typeface="Gadugi" panose="020B0502040204020203" pitchFamily="34" charset="0"/>
              </a:rPr>
              <a:t>Systemy</a:t>
            </a:r>
            <a:r>
              <a:rPr lang="en-US" b="1" dirty="0">
                <a:ea typeface="Gadugi" panose="020B0502040204020203" pitchFamily="34" charset="0"/>
              </a:rPr>
              <a:t> AI </a:t>
            </a:r>
            <a:r>
              <a:rPr lang="en-US" b="1" dirty="0" err="1">
                <a:ea typeface="Gadugi" panose="020B0502040204020203" pitchFamily="34" charset="0"/>
              </a:rPr>
              <a:t>wysokiego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b="1" dirty="0" err="1">
                <a:ea typeface="Gadugi" panose="020B0502040204020203" pitchFamily="34" charset="0"/>
              </a:rPr>
              <a:t>ryzyka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dirty="0">
                <a:ea typeface="Gadugi" panose="020B0502040204020203" pitchFamily="34" charset="0"/>
              </a:rPr>
              <a:t>(</a:t>
            </a:r>
            <a:r>
              <a:rPr lang="en-US" dirty="0" err="1">
                <a:effectLst/>
                <a:ea typeface="Gadugi" panose="020B0502040204020203" pitchFamily="34" charset="0"/>
              </a:rPr>
              <a:t>systemy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negatywnie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wpływające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na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bezpieczeństwo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lub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prawa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podstawowe</a:t>
            </a:r>
            <a:r>
              <a:rPr lang="en-US" dirty="0">
                <a:effectLst/>
                <a:ea typeface="Gadugi" panose="020B0502040204020203" pitchFamily="34" charset="0"/>
              </a:rPr>
              <a:t>, </a:t>
            </a:r>
            <a:r>
              <a:rPr lang="en-US" dirty="0">
                <a:ea typeface="Gadugi" panose="020B0502040204020203" pitchFamily="34" charset="0"/>
              </a:rPr>
              <a:t>np. </a:t>
            </a:r>
            <a:r>
              <a:rPr lang="en-US" dirty="0" err="1">
                <a:effectLst/>
                <a:ea typeface="Gadugi" panose="020B0502040204020203" pitchFamily="34" charset="0"/>
              </a:rPr>
              <a:t>lotnictwo</a:t>
            </a:r>
            <a:r>
              <a:rPr lang="en-US" dirty="0">
                <a:effectLst/>
                <a:ea typeface="Gadugi" panose="020B0502040204020203" pitchFamily="34" charset="0"/>
              </a:rPr>
              <a:t>, </a:t>
            </a:r>
            <a:r>
              <a:rPr lang="en-US" dirty="0" err="1">
                <a:effectLst/>
                <a:ea typeface="Gadugi" panose="020B0502040204020203" pitchFamily="34" charset="0"/>
              </a:rPr>
              <a:t>samochody</a:t>
            </a:r>
            <a:r>
              <a:rPr lang="en-US" dirty="0">
                <a:effectLst/>
                <a:ea typeface="Gadugi" panose="020B0502040204020203" pitchFamily="34" charset="0"/>
              </a:rPr>
              <a:t>, windy, </a:t>
            </a:r>
            <a:r>
              <a:rPr lang="en-US" dirty="0" err="1">
                <a:effectLst/>
                <a:ea typeface="Gadugi" panose="020B0502040204020203" pitchFamily="34" charset="0"/>
              </a:rPr>
              <a:t>zarządzanie</a:t>
            </a:r>
            <a:r>
              <a:rPr lang="en-US" dirty="0">
                <a:effectLst/>
                <a:ea typeface="Gadugi" panose="020B0502040204020203" pitchFamily="34" charset="0"/>
              </a:rPr>
              <a:t> i </a:t>
            </a:r>
            <a:r>
              <a:rPr lang="en-US" dirty="0" err="1">
                <a:effectLst/>
                <a:ea typeface="Gadugi" panose="020B0502040204020203" pitchFamily="34" charset="0"/>
              </a:rPr>
              <a:t>eksploatacja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infrastruktury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krytycznej</a:t>
            </a:r>
            <a:r>
              <a:rPr lang="en-US" dirty="0">
                <a:effectLst/>
                <a:ea typeface="Gadugi" panose="020B0502040204020203" pitchFamily="34" charset="0"/>
              </a:rPr>
              <a:t>,</a:t>
            </a:r>
            <a:r>
              <a:rPr lang="pl-PL" dirty="0">
                <a:effectLst/>
                <a:ea typeface="Gadugi" panose="020B0502040204020203" pitchFamily="34" charset="0"/>
              </a:rPr>
              <a:t> itd.):</a:t>
            </a:r>
            <a:endParaRPr lang="pl-PL" dirty="0">
              <a:ea typeface="Gadugi" panose="020B0502040204020203" pitchFamily="34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effectLst/>
                <a:ea typeface="Gadugi" panose="020B0502040204020203" pitchFamily="34" charset="0"/>
              </a:rPr>
              <a:t>-&gt;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rejestrowane</a:t>
            </a:r>
            <a:r>
              <a:rPr lang="en-US" b="1" u="sng" dirty="0">
                <a:effectLst/>
                <a:ea typeface="Gadugi" panose="020B0502040204020203" pitchFamily="34" charset="0"/>
              </a:rPr>
              <a:t> i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oceniane</a:t>
            </a:r>
            <a:endParaRPr lang="en-US" b="1" u="sng" dirty="0">
              <a:ea typeface="Gadugi" panose="020B0502040204020203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Gadugi" panose="020B0502040204020203" pitchFamily="34" charset="0"/>
              </a:rPr>
              <a:t>System AI </a:t>
            </a:r>
            <a:r>
              <a:rPr lang="en-US" b="1" dirty="0" err="1">
                <a:ea typeface="Gadugi" panose="020B0502040204020203" pitchFamily="34" charset="0"/>
              </a:rPr>
              <a:t>ogólnego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b="1" dirty="0" err="1">
                <a:ea typeface="Gadugi" panose="020B0502040204020203" pitchFamily="34" charset="0"/>
              </a:rPr>
              <a:t>przeznaczenia</a:t>
            </a:r>
            <a:r>
              <a:rPr lang="en-US" b="1" dirty="0">
                <a:ea typeface="Gadugi" panose="020B0502040204020203" pitchFamily="34" charset="0"/>
              </a:rPr>
              <a:t> i </a:t>
            </a:r>
            <a:r>
              <a:rPr lang="en-US" b="1" dirty="0" err="1">
                <a:ea typeface="Gadugi" panose="020B0502040204020203" pitchFamily="34" charset="0"/>
              </a:rPr>
              <a:t>generatywne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dirty="0">
                <a:ea typeface="Gadugi" panose="020B0502040204020203" pitchFamily="34" charset="0"/>
              </a:rPr>
              <a:t>(</a:t>
            </a:r>
            <a:r>
              <a:rPr lang="en-US" dirty="0" err="1">
                <a:effectLst/>
                <a:ea typeface="Gadugi" panose="020B0502040204020203" pitchFamily="34" charset="0"/>
              </a:rPr>
              <a:t>systemy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tworzące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nowe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dirty="0" err="1">
                <a:effectLst/>
                <a:ea typeface="Gadugi" panose="020B0502040204020203" pitchFamily="34" charset="0"/>
              </a:rPr>
              <a:t>treści</a:t>
            </a:r>
            <a:r>
              <a:rPr lang="en-US" dirty="0">
                <a:effectLst/>
                <a:ea typeface="Gadugi" panose="020B0502040204020203" pitchFamily="34" charset="0"/>
              </a:rPr>
              <a:t> audio, </a:t>
            </a:r>
            <a:r>
              <a:rPr lang="en-US" dirty="0" err="1">
                <a:effectLst/>
                <a:ea typeface="Gadugi" panose="020B0502040204020203" pitchFamily="34" charset="0"/>
              </a:rPr>
              <a:t>obrazy</a:t>
            </a:r>
            <a:r>
              <a:rPr lang="en-US" dirty="0">
                <a:effectLst/>
                <a:ea typeface="Gadugi" panose="020B0502040204020203" pitchFamily="34" charset="0"/>
              </a:rPr>
              <a:t>, </a:t>
            </a:r>
            <a:r>
              <a:rPr lang="en-US" dirty="0" err="1">
                <a:effectLst/>
                <a:ea typeface="Gadugi" panose="020B0502040204020203" pitchFamily="34" charset="0"/>
              </a:rPr>
              <a:t>itp</a:t>
            </a:r>
            <a:r>
              <a:rPr lang="en-US" dirty="0">
                <a:effectLst/>
                <a:ea typeface="Gadugi" panose="020B0502040204020203" pitchFamily="34" charset="0"/>
              </a:rPr>
              <a:t>., np. Chat GPT)</a:t>
            </a:r>
            <a:r>
              <a:rPr lang="pl-PL" dirty="0">
                <a:effectLst/>
                <a:ea typeface="Gadugi" panose="020B0502040204020203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ea typeface="Gadugi" panose="020B0502040204020203" pitchFamily="34" charset="0"/>
              </a:rPr>
              <a:t>-&gt;</a:t>
            </a:r>
            <a:r>
              <a:rPr lang="en-US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ujawnienie</a:t>
            </a:r>
            <a:r>
              <a:rPr lang="en-US" b="1" u="sng" dirty="0">
                <a:effectLst/>
                <a:ea typeface="Gadugi" panose="020B0502040204020203" pitchFamily="34" charset="0"/>
              </a:rPr>
              <a:t>,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że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treści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są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generowane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przez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sztuczną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inteligencję</a:t>
            </a:r>
            <a:r>
              <a:rPr lang="en-US" b="1" u="sng" dirty="0">
                <a:effectLst/>
                <a:ea typeface="Gadugi" panose="020B0502040204020203" pitchFamily="34" charset="0"/>
              </a:rPr>
              <a:t>;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nie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mogą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generować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treści</a:t>
            </a:r>
            <a:r>
              <a:rPr lang="en-US" b="1" u="sng" dirty="0">
                <a:effectLst/>
                <a:ea typeface="Gadugi" panose="020B0502040204020203" pitchFamily="34" charset="0"/>
              </a:rPr>
              <a:t> </a:t>
            </a:r>
            <a:r>
              <a:rPr lang="en-US" b="1" u="sng" dirty="0" err="1">
                <a:effectLst/>
                <a:ea typeface="Gadugi" panose="020B0502040204020203" pitchFamily="34" charset="0"/>
              </a:rPr>
              <a:t>nielegalnych</a:t>
            </a:r>
            <a:endParaRPr lang="en-US" b="1" u="sng" dirty="0">
              <a:ea typeface="Gadugi" panose="020B0502040204020203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ea typeface="Gadugi" panose="020B0502040204020203" pitchFamily="34" charset="0"/>
              </a:rPr>
              <a:t>Systemy</a:t>
            </a:r>
            <a:r>
              <a:rPr lang="en-US" b="1" dirty="0">
                <a:ea typeface="Gadugi" panose="020B0502040204020203" pitchFamily="34" charset="0"/>
              </a:rPr>
              <a:t> AI </a:t>
            </a:r>
            <a:r>
              <a:rPr lang="en-US" b="1" dirty="0" err="1">
                <a:ea typeface="Gadugi" panose="020B0502040204020203" pitchFamily="34" charset="0"/>
              </a:rPr>
              <a:t>reprezentujące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b="1" dirty="0" err="1">
                <a:ea typeface="Gadugi" panose="020B0502040204020203" pitchFamily="34" charset="0"/>
              </a:rPr>
              <a:t>ograniczone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b="1" dirty="0" err="1">
                <a:ea typeface="Gadugi" panose="020B0502040204020203" pitchFamily="34" charset="0"/>
              </a:rPr>
              <a:t>ryzyko</a:t>
            </a:r>
            <a:r>
              <a:rPr lang="en-US" b="1" dirty="0">
                <a:ea typeface="Gadugi" panose="020B0502040204020203" pitchFamily="34" charset="0"/>
              </a:rPr>
              <a:t> </a:t>
            </a:r>
            <a:r>
              <a:rPr lang="en-US" dirty="0">
                <a:ea typeface="Gadugi" panose="020B0502040204020203" pitchFamily="34" charset="0"/>
              </a:rPr>
              <a:t>(np. </a:t>
            </a:r>
            <a:r>
              <a:rPr lang="en-US" dirty="0" err="1">
                <a:ea typeface="Gadugi" panose="020B0502040204020203" pitchFamily="34" charset="0"/>
              </a:rPr>
              <a:t>wideo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typu</a:t>
            </a:r>
            <a:r>
              <a:rPr lang="en-US" dirty="0">
                <a:ea typeface="Gadugi" panose="020B0502040204020203" pitchFamily="34" charset="0"/>
              </a:rPr>
              <a:t> deepfake)</a:t>
            </a:r>
            <a:r>
              <a:rPr lang="pl-PL" dirty="0">
                <a:ea typeface="Gadugi" panose="020B0502040204020203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ea typeface="Gadugi" panose="020B0502040204020203" pitchFamily="34" charset="0"/>
              </a:rPr>
              <a:t>-&gt;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b="1" u="sng" dirty="0" err="1">
                <a:ea typeface="Gadugi" panose="020B0502040204020203" pitchFamily="34" charset="0"/>
              </a:rPr>
              <a:t>minimalne</a:t>
            </a:r>
            <a:r>
              <a:rPr lang="en-US" b="1" u="sng" dirty="0">
                <a:ea typeface="Gadugi" panose="020B0502040204020203" pitchFamily="34" charset="0"/>
              </a:rPr>
              <a:t> </a:t>
            </a:r>
            <a:r>
              <a:rPr lang="en-US" b="1" u="sng" dirty="0" err="1">
                <a:ea typeface="Gadugi" panose="020B0502040204020203" pitchFamily="34" charset="0"/>
              </a:rPr>
              <a:t>wymogi</a:t>
            </a:r>
            <a:r>
              <a:rPr lang="en-US" dirty="0">
                <a:ea typeface="Gadugi" panose="020B0502040204020203" pitchFamily="34" charset="0"/>
              </a:rPr>
              <a:t>, </a:t>
            </a:r>
            <a:r>
              <a:rPr lang="en-US" dirty="0" err="1">
                <a:ea typeface="Gadugi" panose="020B0502040204020203" pitchFamily="34" charset="0"/>
              </a:rPr>
              <a:t>użytkownik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musi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mieć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świadomość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że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interakcja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odbywa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się</a:t>
            </a:r>
            <a:r>
              <a:rPr lang="en-US" dirty="0">
                <a:ea typeface="Gadugi" panose="020B0502040204020203" pitchFamily="34" charset="0"/>
              </a:rPr>
              <a:t> ze </a:t>
            </a:r>
            <a:r>
              <a:rPr lang="en-US" dirty="0" err="1">
                <a:ea typeface="Gadugi" panose="020B0502040204020203" pitchFamily="34" charset="0"/>
              </a:rPr>
              <a:t>sztuczną</a:t>
            </a:r>
            <a:r>
              <a:rPr lang="en-US" dirty="0">
                <a:ea typeface="Gadugi" panose="020B0502040204020203" pitchFamily="34" charset="0"/>
              </a:rPr>
              <a:t> </a:t>
            </a:r>
            <a:r>
              <a:rPr lang="en-US" dirty="0" err="1">
                <a:ea typeface="Gadugi" panose="020B0502040204020203" pitchFamily="34" charset="0"/>
              </a:rPr>
              <a:t>inteligencją</a:t>
            </a:r>
            <a:r>
              <a:rPr lang="en-US" dirty="0">
                <a:ea typeface="Gadug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79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9984E-9875-04AD-E820-86395D2F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245EB8-8324-47C4-92DB-C2B292003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006" y="2866290"/>
            <a:ext cx="4066893" cy="962025"/>
          </a:xfrm>
        </p:spPr>
        <p:txBody>
          <a:bodyPr lIns="91440" tIns="45720" rIns="91440" bIns="45720" anchor="ctr"/>
          <a:lstStyle/>
          <a:p>
            <a:r>
              <a:rPr lang="pl-PL" sz="2000">
                <a:ea typeface="Gadugi"/>
                <a:cs typeface="Calibri"/>
              </a:rPr>
              <a:t>Jesteśmy międzynarodową firmą konsultingową i integratorem IT. Pomagamy instytucjom finansowym w przekształcaniu ich działalności</a:t>
            </a:r>
            <a:r>
              <a:rPr lang="en-US" sz="2000">
                <a:ea typeface="Gadugi"/>
                <a:cs typeface="Calibri"/>
              </a:rPr>
              <a:t>.</a:t>
            </a:r>
            <a:endParaRPr lang="pl-PL" sz="20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DC34A-FB59-4C9B-B335-BE9E2F679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DB7A09A-4EB1-4098-87A7-DE0EEE8AF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6524" y="1885696"/>
            <a:ext cx="4158117" cy="522000"/>
          </a:xfrm>
        </p:spPr>
        <p:txBody>
          <a:bodyPr lIns="91440" tIns="45720" rIns="91440" bIns="45720" anchor="ctr"/>
          <a:lstStyle/>
          <a:p>
            <a:r>
              <a:rPr lang="pl-PL">
                <a:solidFill>
                  <a:schemeClr val="bg2"/>
                </a:solidFill>
                <a:ea typeface="Gadugi"/>
              </a:rPr>
              <a:t>specjalistów biznesowych i IT w dziedzinie </a:t>
            </a:r>
            <a:r>
              <a:rPr lang="pl-PL" b="1">
                <a:solidFill>
                  <a:schemeClr val="bg2"/>
                </a:solidFill>
                <a:ea typeface="Gadugi"/>
              </a:rPr>
              <a:t>doradztwa</a:t>
            </a:r>
            <a:r>
              <a:rPr lang="pl-PL">
                <a:solidFill>
                  <a:schemeClr val="bg2"/>
                </a:solidFill>
                <a:ea typeface="Gadugi"/>
              </a:rPr>
              <a:t> i </a:t>
            </a:r>
            <a:r>
              <a:rPr lang="pl-PL" b="1">
                <a:solidFill>
                  <a:schemeClr val="bg2"/>
                </a:solidFill>
                <a:ea typeface="Gadugi"/>
              </a:rPr>
              <a:t>projektów wdrożeniowych</a:t>
            </a:r>
            <a:endParaRPr lang="pl-PL" b="1">
              <a:solidFill>
                <a:schemeClr val="bg2"/>
              </a:solidFill>
              <a:cs typeface="Calibri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3C7D0BE-0949-4DB2-8143-2DD350BDE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9161" y="2634781"/>
            <a:ext cx="3575480" cy="522000"/>
          </a:xfrm>
        </p:spPr>
        <p:txBody>
          <a:bodyPr lIns="91440" tIns="45720" rIns="91440" bIns="45720" anchor="ctr"/>
          <a:lstStyle/>
          <a:p>
            <a:r>
              <a:rPr lang="pl-PL" b="1">
                <a:solidFill>
                  <a:schemeClr val="bg2"/>
                </a:solidFill>
                <a:ea typeface="Gadugi"/>
              </a:rPr>
              <a:t>najlepszych kandydatów</a:t>
            </a:r>
            <a:r>
              <a:rPr lang="pl-PL">
                <a:solidFill>
                  <a:schemeClr val="bg2"/>
                </a:solidFill>
                <a:ea typeface="Gadugi"/>
              </a:rPr>
              <a:t> przyjętych do pracy</a:t>
            </a:r>
            <a:endParaRPr lang="pl-PL" b="1">
              <a:solidFill>
                <a:schemeClr val="bg2"/>
              </a:solidFill>
              <a:cs typeface="Calibri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7D5152-C050-448B-8E81-52D0287144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1550" y="3368619"/>
            <a:ext cx="3071709" cy="522000"/>
          </a:xfrm>
        </p:spPr>
        <p:txBody>
          <a:bodyPr lIns="91440" tIns="45720" rIns="91440" bIns="45720" anchor="ctr"/>
          <a:lstStyle/>
          <a:p>
            <a:r>
              <a:rPr lang="pl-PL" b="1">
                <a:solidFill>
                  <a:schemeClr val="bg2"/>
                </a:solidFill>
                <a:cs typeface="Calibri"/>
              </a:rPr>
              <a:t>biur </a:t>
            </a:r>
            <a:r>
              <a:rPr lang="pl-PL">
                <a:solidFill>
                  <a:schemeClr val="bg2"/>
                </a:solidFill>
                <a:cs typeface="Calibri"/>
              </a:rPr>
              <a:t>w 7 krajach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0C7C02-13E1-47EE-9E9D-EB6096A92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38152" y="4074829"/>
            <a:ext cx="3071709" cy="522000"/>
          </a:xfrm>
        </p:spPr>
        <p:txBody>
          <a:bodyPr lIns="91440" tIns="45720" rIns="91440" bIns="45720" anchor="ctr"/>
          <a:lstStyle/>
          <a:p>
            <a:r>
              <a:rPr lang="pl-PL" b="1">
                <a:solidFill>
                  <a:schemeClr val="bg2"/>
                </a:solidFill>
                <a:ea typeface="Gadugi"/>
                <a:cs typeface="Calibri"/>
              </a:rPr>
              <a:t>klientów na całym świecie</a:t>
            </a:r>
            <a:br>
              <a:rPr lang="en-US" b="1">
                <a:solidFill>
                  <a:schemeClr val="bg2"/>
                </a:solidFill>
                <a:ea typeface="Gadugi"/>
                <a:cs typeface="Calibri"/>
              </a:rPr>
            </a:br>
            <a:r>
              <a:rPr lang="pl-PL">
                <a:solidFill>
                  <a:schemeClr val="bg2"/>
                </a:solidFill>
                <a:ea typeface="Gadugi"/>
                <a:cs typeface="Calibri"/>
              </a:rPr>
              <a:t>z ponad 80 grup finansowych</a:t>
            </a:r>
            <a:endParaRPr lang="pl-PL">
              <a:solidFill>
                <a:schemeClr val="bg2"/>
              </a:solidFill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D46C5F-B6D3-4C25-8A47-5139BE202874}"/>
              </a:ext>
            </a:extLst>
          </p:cNvPr>
          <p:cNvSpPr txBox="1"/>
          <p:nvPr/>
        </p:nvSpPr>
        <p:spPr>
          <a:xfrm>
            <a:off x="5279923" y="1964509"/>
            <a:ext cx="16874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l-PL" sz="3600" b="1">
                <a:solidFill>
                  <a:schemeClr val="accent4"/>
                </a:solidFill>
                <a:ea typeface="Gadugi" panose="020B0502040204020203" pitchFamily="34" charset="0"/>
              </a:rPr>
              <a:t>~1000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4AE6A4-D25B-4326-AECB-6FEBFBCD8671}"/>
              </a:ext>
            </a:extLst>
          </p:cNvPr>
          <p:cNvSpPr txBox="1"/>
          <p:nvPr/>
        </p:nvSpPr>
        <p:spPr>
          <a:xfrm>
            <a:off x="5803916" y="2726295"/>
            <a:ext cx="16874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l-PL" sz="3600" b="1">
                <a:solidFill>
                  <a:schemeClr val="accent4"/>
                </a:solidFill>
                <a:ea typeface="Gadugi" panose="020B0502040204020203" pitchFamily="34" charset="0"/>
              </a:rPr>
              <a:t>1,7%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DE5CE6-C928-4EF0-9402-17D79FDBCAE1}"/>
              </a:ext>
            </a:extLst>
          </p:cNvPr>
          <p:cNvSpPr txBox="1"/>
          <p:nvPr/>
        </p:nvSpPr>
        <p:spPr>
          <a:xfrm>
            <a:off x="6338857" y="3423369"/>
            <a:ext cx="16874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l-PL" sz="3600" b="1">
                <a:solidFill>
                  <a:schemeClr val="accent4"/>
                </a:solidFill>
                <a:ea typeface="Gadugi" panose="020B0502040204020203" pitchFamily="34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25A13B-41CD-445E-8B91-4C1D63E8F54E}"/>
              </a:ext>
            </a:extLst>
          </p:cNvPr>
          <p:cNvSpPr txBox="1"/>
          <p:nvPr/>
        </p:nvSpPr>
        <p:spPr>
          <a:xfrm>
            <a:off x="6812125" y="4151790"/>
            <a:ext cx="16874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l-PL" sz="3600" b="1">
                <a:solidFill>
                  <a:schemeClr val="bg2"/>
                </a:solidFill>
                <a:ea typeface="Gadugi" panose="020B0502040204020203" pitchFamily="34" charset="0"/>
              </a:rPr>
              <a:t>&gt;100</a:t>
            </a:r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D44C64E9-BD91-D6D0-4994-C114EA060DCD}"/>
              </a:ext>
            </a:extLst>
          </p:cNvPr>
          <p:cNvSpPr txBox="1"/>
          <p:nvPr/>
        </p:nvSpPr>
        <p:spPr>
          <a:xfrm>
            <a:off x="7116524" y="4851542"/>
            <a:ext cx="168746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endParaRPr lang="pl-PL" sz="3600" b="1">
              <a:solidFill>
                <a:schemeClr val="bg2"/>
              </a:solidFill>
              <a:ea typeface="Gadugi" panose="020B0502040204020203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F943F19-7ECC-5279-DB29-6A68E8773771}"/>
              </a:ext>
            </a:extLst>
          </p:cNvPr>
          <p:cNvSpPr txBox="1">
            <a:spLocks/>
          </p:cNvSpPr>
          <p:nvPr/>
        </p:nvSpPr>
        <p:spPr>
          <a:xfrm>
            <a:off x="9120291" y="4770542"/>
            <a:ext cx="3071709" cy="5220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Gadugi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1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263FD21-8F95-4D0C-8CE5-119558320ED7}"/>
              </a:ext>
            </a:extLst>
          </p:cNvPr>
          <p:cNvSpPr/>
          <p:nvPr/>
        </p:nvSpPr>
        <p:spPr>
          <a:xfrm>
            <a:off x="908348" y="2094566"/>
            <a:ext cx="746281" cy="3019015"/>
          </a:xfrm>
          <a:prstGeom prst="rect">
            <a:avLst/>
          </a:prstGeom>
          <a:solidFill>
            <a:srgbClr val="043278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pl-PL" sz="1200">
              <a:ea typeface="Gadug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D5F1FC-FD30-4F9D-BA7C-196527A7401F}"/>
              </a:ext>
            </a:extLst>
          </p:cNvPr>
          <p:cNvSpPr/>
          <p:nvPr/>
        </p:nvSpPr>
        <p:spPr>
          <a:xfrm>
            <a:off x="1517488" y="1553497"/>
            <a:ext cx="496226" cy="3226353"/>
          </a:xfrm>
          <a:prstGeom prst="rect">
            <a:avLst/>
          </a:prstGeom>
          <a:solidFill>
            <a:schemeClr val="accent4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/>
              </a:solidFill>
              <a:ea typeface="Gadugi" panose="020B0502040204020203" pitchFamily="34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F46EEC14-CAC3-441E-95A5-6CE459640FDD}"/>
              </a:ext>
            </a:extLst>
          </p:cNvPr>
          <p:cNvGrpSpPr/>
          <p:nvPr/>
        </p:nvGrpSpPr>
        <p:grpSpPr>
          <a:xfrm>
            <a:off x="6740474" y="3943424"/>
            <a:ext cx="1077533" cy="643480"/>
            <a:chOff x="203650" y="2406486"/>
            <a:chExt cx="1080000" cy="540000"/>
          </a:xfrm>
          <a:solidFill>
            <a:schemeClr val="bg1"/>
          </a:solidFill>
        </p:grpSpPr>
        <p:sp>
          <p:nvSpPr>
            <p:cNvPr id="97" name="Rectangle 4">
              <a:extLst>
                <a:ext uri="{FF2B5EF4-FFF2-40B4-BE49-F238E27FC236}">
                  <a16:creationId xmlns:a16="http://schemas.microsoft.com/office/drawing/2014/main" id="{37EF1513-B0F6-4508-90EA-61F89EAE54E0}"/>
                </a:ext>
              </a:extLst>
            </p:cNvPr>
            <p:cNvSpPr/>
            <p:nvPr/>
          </p:nvSpPr>
          <p:spPr>
            <a:xfrm>
              <a:off x="203650" y="2406486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98" name="Picture 8" descr="A black sign with white text&#10;&#10;Description generated with high confidence">
              <a:extLst>
                <a:ext uri="{FF2B5EF4-FFF2-40B4-BE49-F238E27FC236}">
                  <a16:creationId xmlns:a16="http://schemas.microsoft.com/office/drawing/2014/main" id="{27AB0AA3-5806-468C-B5B3-2C01D1307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650" y="2523223"/>
              <a:ext cx="1008000" cy="30652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9DD37-805D-43D9-8F16-0102BEF18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0519" y="6427745"/>
            <a:ext cx="2743200" cy="365125"/>
          </a:xfrm>
        </p:spPr>
        <p:txBody>
          <a:bodyPr/>
          <a:lstStyle/>
          <a:p>
            <a:fld id="{3D49410D-B185-479F-A66F-00964E5D5389}" type="slidenum">
              <a:rPr lang="pl-PL" smtClean="0"/>
              <a:pPr/>
              <a:t>3</a:t>
            </a:fld>
            <a:endParaRPr lang="pl-PL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4E557CBD-0DB1-4D48-90C0-C99CC27B4EF1}"/>
              </a:ext>
            </a:extLst>
          </p:cNvPr>
          <p:cNvGrpSpPr/>
          <p:nvPr/>
        </p:nvGrpSpPr>
        <p:grpSpPr>
          <a:xfrm>
            <a:off x="8597380" y="2534105"/>
            <a:ext cx="874920" cy="477180"/>
            <a:chOff x="4546113" y="1296366"/>
            <a:chExt cx="1080000" cy="540000"/>
          </a:xfrm>
          <a:solidFill>
            <a:schemeClr val="bg1"/>
          </a:solidFill>
        </p:grpSpPr>
        <p:sp>
          <p:nvSpPr>
            <p:cNvPr id="83" name="Rectangle 1919">
              <a:extLst>
                <a:ext uri="{FF2B5EF4-FFF2-40B4-BE49-F238E27FC236}">
                  <a16:creationId xmlns:a16="http://schemas.microsoft.com/office/drawing/2014/main" id="{139E71FE-4BA9-44A6-AB97-4DCFC9561EFD}"/>
                </a:ext>
              </a:extLst>
            </p:cNvPr>
            <p:cNvSpPr/>
            <p:nvPr/>
          </p:nvSpPr>
          <p:spPr>
            <a:xfrm>
              <a:off x="4546113" y="1296366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84" name="Picture 1920">
              <a:extLst>
                <a:ext uri="{FF2B5EF4-FFF2-40B4-BE49-F238E27FC236}">
                  <a16:creationId xmlns:a16="http://schemas.microsoft.com/office/drawing/2014/main" id="{58245AB5-ED72-4595-B8FF-CB75A7DC9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113" y="1296366"/>
              <a:ext cx="540000" cy="540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3" name="Group 1922">
            <a:extLst>
              <a:ext uri="{FF2B5EF4-FFF2-40B4-BE49-F238E27FC236}">
                <a16:creationId xmlns:a16="http://schemas.microsoft.com/office/drawing/2014/main" id="{799AE141-6586-42B0-A873-D61769977D4B}"/>
              </a:ext>
            </a:extLst>
          </p:cNvPr>
          <p:cNvGrpSpPr/>
          <p:nvPr/>
        </p:nvGrpSpPr>
        <p:grpSpPr>
          <a:xfrm>
            <a:off x="6063188" y="2502695"/>
            <a:ext cx="1080000" cy="540000"/>
            <a:chOff x="2381045" y="1836830"/>
            <a:chExt cx="1080000" cy="540000"/>
          </a:xfrm>
          <a:solidFill>
            <a:schemeClr val="bg1"/>
          </a:solidFill>
        </p:grpSpPr>
        <p:sp>
          <p:nvSpPr>
            <p:cNvPr id="75" name="Rectangle 1923">
              <a:extLst>
                <a:ext uri="{FF2B5EF4-FFF2-40B4-BE49-F238E27FC236}">
                  <a16:creationId xmlns:a16="http://schemas.microsoft.com/office/drawing/2014/main" id="{F1FBCF3C-2BB2-4186-9977-975287CE3D4A}"/>
                </a:ext>
              </a:extLst>
            </p:cNvPr>
            <p:cNvSpPr/>
            <p:nvPr/>
          </p:nvSpPr>
          <p:spPr>
            <a:xfrm>
              <a:off x="2381045" y="1836830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76" name="Picture 1924">
              <a:extLst>
                <a:ext uri="{FF2B5EF4-FFF2-40B4-BE49-F238E27FC236}">
                  <a16:creationId xmlns:a16="http://schemas.microsoft.com/office/drawing/2014/main" id="{F9733AF5-4ED9-4A6A-9B6A-6CFD549CE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045" y="1950416"/>
              <a:ext cx="1008000" cy="31282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0" name="Group 1922">
            <a:extLst>
              <a:ext uri="{FF2B5EF4-FFF2-40B4-BE49-F238E27FC236}">
                <a16:creationId xmlns:a16="http://schemas.microsoft.com/office/drawing/2014/main" id="{9ECC33CB-06AD-4793-B771-003DAB34F3D6}"/>
              </a:ext>
            </a:extLst>
          </p:cNvPr>
          <p:cNvGrpSpPr/>
          <p:nvPr/>
        </p:nvGrpSpPr>
        <p:grpSpPr>
          <a:xfrm>
            <a:off x="8181868" y="1722561"/>
            <a:ext cx="1080000" cy="540000"/>
            <a:chOff x="2381045" y="4115453"/>
            <a:chExt cx="1080000" cy="540000"/>
          </a:xfrm>
          <a:solidFill>
            <a:schemeClr val="bg1"/>
          </a:solidFill>
        </p:grpSpPr>
        <p:sp>
          <p:nvSpPr>
            <p:cNvPr id="61" name="Rectangle 1926">
              <a:extLst>
                <a:ext uri="{FF2B5EF4-FFF2-40B4-BE49-F238E27FC236}">
                  <a16:creationId xmlns:a16="http://schemas.microsoft.com/office/drawing/2014/main" id="{242FBA47-4A42-466F-9B9D-EA810473C529}"/>
                </a:ext>
              </a:extLst>
            </p:cNvPr>
            <p:cNvSpPr/>
            <p:nvPr/>
          </p:nvSpPr>
          <p:spPr>
            <a:xfrm>
              <a:off x="2381045" y="4115453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62" name="Picture 192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0922AB4-C2D9-4DAF-BEF4-2A71FD62A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045" y="4167376"/>
              <a:ext cx="1008000" cy="43615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8" name="Group 1922">
            <a:extLst>
              <a:ext uri="{FF2B5EF4-FFF2-40B4-BE49-F238E27FC236}">
                <a16:creationId xmlns:a16="http://schemas.microsoft.com/office/drawing/2014/main" id="{3508F7C8-ABF5-4AFA-A2AE-EB20E03B1789}"/>
              </a:ext>
            </a:extLst>
          </p:cNvPr>
          <p:cNvGrpSpPr/>
          <p:nvPr/>
        </p:nvGrpSpPr>
        <p:grpSpPr>
          <a:xfrm>
            <a:off x="203650" y="2500536"/>
            <a:ext cx="5476715" cy="3881949"/>
            <a:chOff x="203650" y="2362828"/>
            <a:chExt cx="5476715" cy="3881949"/>
          </a:xfrm>
        </p:grpSpPr>
        <p:sp>
          <p:nvSpPr>
            <p:cNvPr id="5" name="Rectangle 1929">
              <a:extLst>
                <a:ext uri="{FF2B5EF4-FFF2-40B4-BE49-F238E27FC236}">
                  <a16:creationId xmlns:a16="http://schemas.microsoft.com/office/drawing/2014/main" id="{48AB31DD-3831-4483-A4FC-AE74B28162FA}"/>
                </a:ext>
              </a:extLst>
            </p:cNvPr>
            <p:cNvSpPr/>
            <p:nvPr/>
          </p:nvSpPr>
          <p:spPr>
            <a:xfrm>
              <a:off x="995907" y="3124820"/>
              <a:ext cx="324434" cy="1905477"/>
            </a:xfrm>
            <a:prstGeom prst="rect">
              <a:avLst/>
            </a:prstGeom>
            <a:solidFill>
              <a:schemeClr val="accent4"/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3A3DE472-BA38-4B99-A4E9-1674FA8B6F80}"/>
                </a:ext>
              </a:extLst>
            </p:cNvPr>
            <p:cNvSpPr txBox="1"/>
            <p:nvPr/>
          </p:nvSpPr>
          <p:spPr>
            <a:xfrm>
              <a:off x="203650" y="6028777"/>
              <a:ext cx="3204000" cy="21600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algn="l"/>
              <a:r>
                <a:rPr lang="en-GB" sz="1100" b="1">
                  <a:solidFill>
                    <a:schemeClr val="bg1"/>
                  </a:solidFill>
                  <a:cs typeface="Calibri" panose="020F0502020204030204" pitchFamily="34" charset="0"/>
                </a:rPr>
                <a:t>* </a:t>
              </a:r>
              <a:r>
                <a:rPr lang="pl-PL" sz="1000" b="1">
                  <a:solidFill>
                    <a:schemeClr val="bg1"/>
                  </a:solidFill>
                  <a:cs typeface="Calibri" panose="020F0502020204030204" pitchFamily="34" charset="0"/>
                </a:rPr>
                <a:t>Przeprowadzone wdrożenia</a:t>
              </a:r>
              <a:endParaRPr lang="en-GB" sz="1000" b="1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algn="l"/>
              <a:r>
                <a:rPr lang="en-GB" sz="1000" b="1">
                  <a:solidFill>
                    <a:schemeClr val="accent6"/>
                  </a:solidFill>
                  <a:cs typeface="Calibri" panose="020F0502020204030204" pitchFamily="34" charset="0"/>
                </a:rPr>
                <a:t>* </a:t>
              </a:r>
              <a:r>
                <a:rPr lang="pl-PL" sz="1000" b="1">
                  <a:solidFill>
                    <a:schemeClr val="accent6"/>
                  </a:solidFill>
                  <a:cs typeface="Calibri" panose="020F0502020204030204" pitchFamily="34" charset="0"/>
                </a:rPr>
                <a:t>Kluczowe rynki</a:t>
              </a:r>
              <a:endParaRPr lang="en-GB" sz="1000" b="1">
                <a:solidFill>
                  <a:schemeClr val="accent6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F1857E-7ACE-471C-B2FF-B9BE562D2876}"/>
                </a:ext>
              </a:extLst>
            </p:cNvPr>
            <p:cNvGrpSpPr/>
            <p:nvPr/>
          </p:nvGrpSpPr>
          <p:grpSpPr>
            <a:xfrm>
              <a:off x="203651" y="2477224"/>
              <a:ext cx="5476714" cy="3150859"/>
              <a:chOff x="203650" y="1184878"/>
              <a:chExt cx="6171737" cy="3388279"/>
            </a:xfrm>
          </p:grpSpPr>
          <p:sp>
            <p:nvSpPr>
              <p:cNvPr id="1245" name="Freeform 781">
                <a:extLst>
                  <a:ext uri="{FF2B5EF4-FFF2-40B4-BE49-F238E27FC236}">
                    <a16:creationId xmlns:a16="http://schemas.microsoft.com/office/drawing/2014/main" id="{318EE8AB-94B0-4D1A-B1D5-1F4E25D40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182" y="1200589"/>
                <a:ext cx="31844" cy="15711"/>
              </a:xfrm>
              <a:custGeom>
                <a:avLst/>
                <a:gdLst>
                  <a:gd name="T0" fmla="*/ 4 w 9"/>
                  <a:gd name="T1" fmla="*/ 3 h 4"/>
                  <a:gd name="T2" fmla="*/ 1 w 9"/>
                  <a:gd name="T3" fmla="*/ 2 h 4"/>
                  <a:gd name="T4" fmla="*/ 5 w 9"/>
                  <a:gd name="T5" fmla="*/ 2 h 4"/>
                  <a:gd name="T6" fmla="*/ 0 w 9"/>
                  <a:gd name="T7" fmla="*/ 0 h 4"/>
                  <a:gd name="T8" fmla="*/ 9 w 9"/>
                  <a:gd name="T9" fmla="*/ 2 h 4"/>
                  <a:gd name="T10" fmla="*/ 5 w 9"/>
                  <a:gd name="T11" fmla="*/ 2 h 4"/>
                  <a:gd name="T12" fmla="*/ 4 w 9"/>
                  <a:gd name="T13" fmla="*/ 3 h 4"/>
                  <a:gd name="T14" fmla="*/ 4 w 9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1" y="2"/>
                      <a:pt x="1" y="2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3" y="1"/>
                      <a:pt x="1" y="2"/>
                      <a:pt x="0" y="0"/>
                    </a:cubicBezTo>
                    <a:cubicBezTo>
                      <a:pt x="1" y="1"/>
                      <a:pt x="8" y="0"/>
                      <a:pt x="9" y="2"/>
                    </a:cubicBezTo>
                    <a:cubicBezTo>
                      <a:pt x="9" y="2"/>
                      <a:pt x="6" y="2"/>
                      <a:pt x="5" y="2"/>
                    </a:cubicBezTo>
                    <a:cubicBezTo>
                      <a:pt x="5" y="2"/>
                      <a:pt x="7" y="4"/>
                      <a:pt x="4" y="3"/>
                    </a:cubicBezTo>
                    <a:cubicBezTo>
                      <a:pt x="3" y="3"/>
                      <a:pt x="6" y="4"/>
                      <a:pt x="4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46" name="Freeform 404">
                <a:extLst>
                  <a:ext uri="{FF2B5EF4-FFF2-40B4-BE49-F238E27FC236}">
                    <a16:creationId xmlns:a16="http://schemas.microsoft.com/office/drawing/2014/main" id="{2DE374E8-2A77-4FAB-B7CE-3B78A28F4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35" y="2092172"/>
                <a:ext cx="137988" cy="231733"/>
              </a:xfrm>
              <a:custGeom>
                <a:avLst/>
                <a:gdLst>
                  <a:gd name="T0" fmla="*/ 7 w 40"/>
                  <a:gd name="T1" fmla="*/ 0 h 60"/>
                  <a:gd name="T2" fmla="*/ 4 w 40"/>
                  <a:gd name="T3" fmla="*/ 3 h 60"/>
                  <a:gd name="T4" fmla="*/ 2 w 40"/>
                  <a:gd name="T5" fmla="*/ 8 h 60"/>
                  <a:gd name="T6" fmla="*/ 5 w 40"/>
                  <a:gd name="T7" fmla="*/ 14 h 60"/>
                  <a:gd name="T8" fmla="*/ 3 w 40"/>
                  <a:gd name="T9" fmla="*/ 18 h 60"/>
                  <a:gd name="T10" fmla="*/ 3 w 40"/>
                  <a:gd name="T11" fmla="*/ 19 h 60"/>
                  <a:gd name="T12" fmla="*/ 2 w 40"/>
                  <a:gd name="T13" fmla="*/ 23 h 60"/>
                  <a:gd name="T14" fmla="*/ 5 w 40"/>
                  <a:gd name="T15" fmla="*/ 23 h 60"/>
                  <a:gd name="T16" fmla="*/ 7 w 40"/>
                  <a:gd name="T17" fmla="*/ 19 h 60"/>
                  <a:gd name="T18" fmla="*/ 7 w 40"/>
                  <a:gd name="T19" fmla="*/ 23 h 60"/>
                  <a:gd name="T20" fmla="*/ 11 w 40"/>
                  <a:gd name="T21" fmla="*/ 27 h 60"/>
                  <a:gd name="T22" fmla="*/ 14 w 40"/>
                  <a:gd name="T23" fmla="*/ 30 h 60"/>
                  <a:gd name="T24" fmla="*/ 16 w 40"/>
                  <a:gd name="T25" fmla="*/ 36 h 60"/>
                  <a:gd name="T26" fmla="*/ 8 w 40"/>
                  <a:gd name="T27" fmla="*/ 39 h 60"/>
                  <a:gd name="T28" fmla="*/ 9 w 40"/>
                  <a:gd name="T29" fmla="*/ 42 h 60"/>
                  <a:gd name="T30" fmla="*/ 5 w 40"/>
                  <a:gd name="T31" fmla="*/ 47 h 60"/>
                  <a:gd name="T32" fmla="*/ 9 w 40"/>
                  <a:gd name="T33" fmla="*/ 48 h 60"/>
                  <a:gd name="T34" fmla="*/ 18 w 40"/>
                  <a:gd name="T35" fmla="*/ 48 h 60"/>
                  <a:gd name="T36" fmla="*/ 10 w 40"/>
                  <a:gd name="T37" fmla="*/ 52 h 60"/>
                  <a:gd name="T38" fmla="*/ 7 w 40"/>
                  <a:gd name="T39" fmla="*/ 55 h 60"/>
                  <a:gd name="T40" fmla="*/ 3 w 40"/>
                  <a:gd name="T41" fmla="*/ 59 h 60"/>
                  <a:gd name="T42" fmla="*/ 5 w 40"/>
                  <a:gd name="T43" fmla="*/ 60 h 60"/>
                  <a:gd name="T44" fmla="*/ 12 w 40"/>
                  <a:gd name="T45" fmla="*/ 57 h 60"/>
                  <a:gd name="T46" fmla="*/ 19 w 40"/>
                  <a:gd name="T47" fmla="*/ 55 h 60"/>
                  <a:gd name="T48" fmla="*/ 27 w 40"/>
                  <a:gd name="T49" fmla="*/ 54 h 60"/>
                  <a:gd name="T50" fmla="*/ 38 w 40"/>
                  <a:gd name="T51" fmla="*/ 51 h 60"/>
                  <a:gd name="T52" fmla="*/ 38 w 40"/>
                  <a:gd name="T53" fmla="*/ 46 h 60"/>
                  <a:gd name="T54" fmla="*/ 32 w 40"/>
                  <a:gd name="T55" fmla="*/ 41 h 60"/>
                  <a:gd name="T56" fmla="*/ 31 w 40"/>
                  <a:gd name="T57" fmla="*/ 36 h 60"/>
                  <a:gd name="T58" fmla="*/ 30 w 40"/>
                  <a:gd name="T59" fmla="*/ 34 h 60"/>
                  <a:gd name="T60" fmla="*/ 23 w 40"/>
                  <a:gd name="T61" fmla="*/ 25 h 60"/>
                  <a:gd name="T62" fmla="*/ 12 w 40"/>
                  <a:gd name="T63" fmla="*/ 18 h 60"/>
                  <a:gd name="T64" fmla="*/ 14 w 40"/>
                  <a:gd name="T65" fmla="*/ 16 h 60"/>
                  <a:gd name="T66" fmla="*/ 21 w 40"/>
                  <a:gd name="T67" fmla="*/ 8 h 60"/>
                  <a:gd name="T68" fmla="*/ 9 w 40"/>
                  <a:gd name="T69" fmla="*/ 7 h 60"/>
                  <a:gd name="T70" fmla="*/ 9 w 40"/>
                  <a:gd name="T71" fmla="*/ 6 h 60"/>
                  <a:gd name="T72" fmla="*/ 15 w 40"/>
                  <a:gd name="T7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" h="60">
                    <a:moveTo>
                      <a:pt x="15" y="0"/>
                    </a:moveTo>
                    <a:cubicBezTo>
                      <a:pt x="12" y="0"/>
                      <a:pt x="10" y="1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6" y="3"/>
                      <a:pt x="5" y="2"/>
                      <a:pt x="4" y="3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4" y="6"/>
                      <a:pt x="1" y="5"/>
                      <a:pt x="2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2" y="15"/>
                      <a:pt x="4" y="15"/>
                      <a:pt x="5" y="14"/>
                    </a:cubicBezTo>
                    <a:cubicBezTo>
                      <a:pt x="4" y="15"/>
                      <a:pt x="5" y="15"/>
                      <a:pt x="5" y="16"/>
                    </a:cubicBezTo>
                    <a:cubicBezTo>
                      <a:pt x="5" y="15"/>
                      <a:pt x="3" y="18"/>
                      <a:pt x="3" y="18"/>
                    </a:cubicBezTo>
                    <a:cubicBezTo>
                      <a:pt x="2" y="18"/>
                      <a:pt x="0" y="18"/>
                      <a:pt x="0" y="20"/>
                    </a:cubicBezTo>
                    <a:cubicBezTo>
                      <a:pt x="1" y="20"/>
                      <a:pt x="2" y="18"/>
                      <a:pt x="3" y="19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4"/>
                      <a:pt x="3" y="22"/>
                      <a:pt x="4" y="22"/>
                    </a:cubicBezTo>
                    <a:cubicBezTo>
                      <a:pt x="4" y="21"/>
                      <a:pt x="5" y="23"/>
                      <a:pt x="5" y="23"/>
                    </a:cubicBezTo>
                    <a:cubicBezTo>
                      <a:pt x="6" y="23"/>
                      <a:pt x="5" y="19"/>
                      <a:pt x="4" y="19"/>
                    </a:cubicBezTo>
                    <a:cubicBezTo>
                      <a:pt x="5" y="19"/>
                      <a:pt x="7" y="20"/>
                      <a:pt x="7" y="19"/>
                    </a:cubicBezTo>
                    <a:cubicBezTo>
                      <a:pt x="7" y="19"/>
                      <a:pt x="6" y="20"/>
                      <a:pt x="6" y="20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7" y="24"/>
                      <a:pt x="4" y="27"/>
                      <a:pt x="7" y="27"/>
                    </a:cubicBezTo>
                    <a:cubicBezTo>
                      <a:pt x="7" y="27"/>
                      <a:pt x="10" y="27"/>
                      <a:pt x="11" y="27"/>
                    </a:cubicBezTo>
                    <a:cubicBezTo>
                      <a:pt x="12" y="26"/>
                      <a:pt x="15" y="26"/>
                      <a:pt x="15" y="26"/>
                    </a:cubicBezTo>
                    <a:cubicBezTo>
                      <a:pt x="14" y="28"/>
                      <a:pt x="13" y="28"/>
                      <a:pt x="14" y="30"/>
                    </a:cubicBezTo>
                    <a:cubicBezTo>
                      <a:pt x="15" y="33"/>
                      <a:pt x="15" y="31"/>
                      <a:pt x="16" y="32"/>
                    </a:cubicBezTo>
                    <a:cubicBezTo>
                      <a:pt x="16" y="33"/>
                      <a:pt x="15" y="35"/>
                      <a:pt x="16" y="36"/>
                    </a:cubicBezTo>
                    <a:cubicBezTo>
                      <a:pt x="17" y="38"/>
                      <a:pt x="14" y="38"/>
                      <a:pt x="13" y="38"/>
                    </a:cubicBezTo>
                    <a:cubicBezTo>
                      <a:pt x="11" y="39"/>
                      <a:pt x="10" y="37"/>
                      <a:pt x="8" y="39"/>
                    </a:cubicBezTo>
                    <a:cubicBezTo>
                      <a:pt x="7" y="41"/>
                      <a:pt x="12" y="40"/>
                      <a:pt x="11" y="41"/>
                    </a:cubicBezTo>
                    <a:cubicBezTo>
                      <a:pt x="11" y="41"/>
                      <a:pt x="9" y="42"/>
                      <a:pt x="9" y="42"/>
                    </a:cubicBezTo>
                    <a:cubicBezTo>
                      <a:pt x="9" y="43"/>
                      <a:pt x="10" y="43"/>
                      <a:pt x="9" y="44"/>
                    </a:cubicBezTo>
                    <a:cubicBezTo>
                      <a:pt x="8" y="45"/>
                      <a:pt x="7" y="46"/>
                      <a:pt x="5" y="47"/>
                    </a:cubicBezTo>
                    <a:cubicBezTo>
                      <a:pt x="4" y="48"/>
                      <a:pt x="6" y="49"/>
                      <a:pt x="6" y="49"/>
                    </a:cubicBezTo>
                    <a:cubicBezTo>
                      <a:pt x="7" y="49"/>
                      <a:pt x="9" y="48"/>
                      <a:pt x="9" y="48"/>
                    </a:cubicBezTo>
                    <a:cubicBezTo>
                      <a:pt x="9" y="49"/>
                      <a:pt x="12" y="49"/>
                      <a:pt x="13" y="50"/>
                    </a:cubicBezTo>
                    <a:cubicBezTo>
                      <a:pt x="15" y="50"/>
                      <a:pt x="17" y="48"/>
                      <a:pt x="18" y="48"/>
                    </a:cubicBezTo>
                    <a:cubicBezTo>
                      <a:pt x="18" y="48"/>
                      <a:pt x="16" y="53"/>
                      <a:pt x="13" y="52"/>
                    </a:cubicBezTo>
                    <a:cubicBezTo>
                      <a:pt x="12" y="51"/>
                      <a:pt x="11" y="52"/>
                      <a:pt x="10" y="52"/>
                    </a:cubicBezTo>
                    <a:cubicBezTo>
                      <a:pt x="8" y="52"/>
                      <a:pt x="9" y="51"/>
                      <a:pt x="8" y="51"/>
                    </a:cubicBezTo>
                    <a:cubicBezTo>
                      <a:pt x="8" y="51"/>
                      <a:pt x="8" y="54"/>
                      <a:pt x="7" y="55"/>
                    </a:cubicBezTo>
                    <a:cubicBezTo>
                      <a:pt x="7" y="55"/>
                      <a:pt x="6" y="56"/>
                      <a:pt x="5" y="57"/>
                    </a:cubicBezTo>
                    <a:cubicBezTo>
                      <a:pt x="5" y="57"/>
                      <a:pt x="3" y="58"/>
                      <a:pt x="3" y="59"/>
                    </a:cubicBezTo>
                    <a:cubicBezTo>
                      <a:pt x="3" y="59"/>
                      <a:pt x="5" y="59"/>
                      <a:pt x="5" y="59"/>
                    </a:cubicBezTo>
                    <a:cubicBezTo>
                      <a:pt x="5" y="59"/>
                      <a:pt x="4" y="59"/>
                      <a:pt x="5" y="60"/>
                    </a:cubicBezTo>
                    <a:cubicBezTo>
                      <a:pt x="5" y="60"/>
                      <a:pt x="7" y="57"/>
                      <a:pt x="8" y="57"/>
                    </a:cubicBezTo>
                    <a:cubicBezTo>
                      <a:pt x="9" y="57"/>
                      <a:pt x="11" y="58"/>
                      <a:pt x="12" y="57"/>
                    </a:cubicBezTo>
                    <a:cubicBezTo>
                      <a:pt x="14" y="57"/>
                      <a:pt x="13" y="55"/>
                      <a:pt x="15" y="55"/>
                    </a:cubicBezTo>
                    <a:cubicBezTo>
                      <a:pt x="16" y="54"/>
                      <a:pt x="17" y="55"/>
                      <a:pt x="19" y="55"/>
                    </a:cubicBezTo>
                    <a:cubicBezTo>
                      <a:pt x="20" y="56"/>
                      <a:pt x="21" y="54"/>
                      <a:pt x="23" y="55"/>
                    </a:cubicBezTo>
                    <a:cubicBezTo>
                      <a:pt x="24" y="56"/>
                      <a:pt x="26" y="55"/>
                      <a:pt x="27" y="54"/>
                    </a:cubicBezTo>
                    <a:cubicBezTo>
                      <a:pt x="29" y="54"/>
                      <a:pt x="32" y="54"/>
                      <a:pt x="34" y="54"/>
                    </a:cubicBezTo>
                    <a:cubicBezTo>
                      <a:pt x="34" y="54"/>
                      <a:pt x="38" y="51"/>
                      <a:pt x="38" y="51"/>
                    </a:cubicBezTo>
                    <a:cubicBezTo>
                      <a:pt x="37" y="50"/>
                      <a:pt x="33" y="51"/>
                      <a:pt x="33" y="50"/>
                    </a:cubicBezTo>
                    <a:cubicBezTo>
                      <a:pt x="33" y="49"/>
                      <a:pt x="37" y="46"/>
                      <a:pt x="38" y="46"/>
                    </a:cubicBezTo>
                    <a:cubicBezTo>
                      <a:pt x="39" y="44"/>
                      <a:pt x="40" y="40"/>
                      <a:pt x="36" y="40"/>
                    </a:cubicBezTo>
                    <a:cubicBezTo>
                      <a:pt x="35" y="40"/>
                      <a:pt x="33" y="41"/>
                      <a:pt x="32" y="41"/>
                    </a:cubicBezTo>
                    <a:cubicBezTo>
                      <a:pt x="30" y="40"/>
                      <a:pt x="32" y="40"/>
                      <a:pt x="32" y="39"/>
                    </a:cubicBezTo>
                    <a:cubicBezTo>
                      <a:pt x="32" y="38"/>
                      <a:pt x="32" y="37"/>
                      <a:pt x="31" y="36"/>
                    </a:cubicBezTo>
                    <a:cubicBezTo>
                      <a:pt x="31" y="36"/>
                      <a:pt x="27" y="35"/>
                      <a:pt x="28" y="34"/>
                    </a:cubicBezTo>
                    <a:cubicBezTo>
                      <a:pt x="28" y="34"/>
                      <a:pt x="30" y="35"/>
                      <a:pt x="30" y="34"/>
                    </a:cubicBezTo>
                    <a:cubicBezTo>
                      <a:pt x="31" y="33"/>
                      <a:pt x="30" y="32"/>
                      <a:pt x="29" y="31"/>
                    </a:cubicBezTo>
                    <a:cubicBezTo>
                      <a:pt x="26" y="29"/>
                      <a:pt x="25" y="29"/>
                      <a:pt x="23" y="25"/>
                    </a:cubicBezTo>
                    <a:cubicBezTo>
                      <a:pt x="22" y="23"/>
                      <a:pt x="21" y="21"/>
                      <a:pt x="18" y="19"/>
                    </a:cubicBezTo>
                    <a:cubicBezTo>
                      <a:pt x="17" y="18"/>
                      <a:pt x="13" y="20"/>
                      <a:pt x="12" y="18"/>
                    </a:cubicBezTo>
                    <a:cubicBezTo>
                      <a:pt x="12" y="18"/>
                      <a:pt x="18" y="17"/>
                      <a:pt x="17" y="16"/>
                    </a:cubicBezTo>
                    <a:cubicBezTo>
                      <a:pt x="17" y="16"/>
                      <a:pt x="15" y="17"/>
                      <a:pt x="14" y="16"/>
                    </a:cubicBezTo>
                    <a:cubicBezTo>
                      <a:pt x="14" y="16"/>
                      <a:pt x="18" y="15"/>
                      <a:pt x="18" y="15"/>
                    </a:cubicBezTo>
                    <a:cubicBezTo>
                      <a:pt x="19" y="14"/>
                      <a:pt x="22" y="9"/>
                      <a:pt x="21" y="8"/>
                    </a:cubicBezTo>
                    <a:cubicBezTo>
                      <a:pt x="20" y="6"/>
                      <a:pt x="17" y="6"/>
                      <a:pt x="15" y="6"/>
                    </a:cubicBezTo>
                    <a:cubicBezTo>
                      <a:pt x="14" y="7"/>
                      <a:pt x="9" y="7"/>
                      <a:pt x="9" y="7"/>
                    </a:cubicBezTo>
                    <a:cubicBezTo>
                      <a:pt x="9" y="7"/>
                      <a:pt x="11" y="6"/>
                      <a:pt x="11" y="6"/>
                    </a:cubicBezTo>
                    <a:cubicBezTo>
                      <a:pt x="11" y="6"/>
                      <a:pt x="9" y="5"/>
                      <a:pt x="9" y="6"/>
                    </a:cubicBezTo>
                    <a:cubicBezTo>
                      <a:pt x="9" y="5"/>
                      <a:pt x="18" y="1"/>
                      <a:pt x="15" y="0"/>
                    </a:cubicBezTo>
                    <a:cubicBezTo>
                      <a:pt x="14" y="0"/>
                      <a:pt x="17" y="1"/>
                      <a:pt x="1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47" name="Freeform 405">
                <a:extLst>
                  <a:ext uri="{FF2B5EF4-FFF2-40B4-BE49-F238E27FC236}">
                    <a16:creationId xmlns:a16="http://schemas.microsoft.com/office/drawing/2014/main" id="{5BE7ECBE-3A0B-4CBD-BCB6-0FA1D7B99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338" y="1849966"/>
                <a:ext cx="186344" cy="100811"/>
              </a:xfrm>
              <a:custGeom>
                <a:avLst/>
                <a:gdLst>
                  <a:gd name="T0" fmla="*/ 53 w 54"/>
                  <a:gd name="T1" fmla="*/ 10 h 26"/>
                  <a:gd name="T2" fmla="*/ 49 w 54"/>
                  <a:gd name="T3" fmla="*/ 9 h 26"/>
                  <a:gd name="T4" fmla="*/ 50 w 54"/>
                  <a:gd name="T5" fmla="*/ 8 h 26"/>
                  <a:gd name="T6" fmla="*/ 48 w 54"/>
                  <a:gd name="T7" fmla="*/ 7 h 26"/>
                  <a:gd name="T8" fmla="*/ 49 w 54"/>
                  <a:gd name="T9" fmla="*/ 6 h 26"/>
                  <a:gd name="T10" fmla="*/ 46 w 54"/>
                  <a:gd name="T11" fmla="*/ 5 h 26"/>
                  <a:gd name="T12" fmla="*/ 48 w 54"/>
                  <a:gd name="T13" fmla="*/ 3 h 26"/>
                  <a:gd name="T14" fmla="*/ 43 w 54"/>
                  <a:gd name="T15" fmla="*/ 3 h 26"/>
                  <a:gd name="T16" fmla="*/ 39 w 54"/>
                  <a:gd name="T17" fmla="*/ 1 h 26"/>
                  <a:gd name="T18" fmla="*/ 39 w 54"/>
                  <a:gd name="T19" fmla="*/ 4 h 26"/>
                  <a:gd name="T20" fmla="*/ 36 w 54"/>
                  <a:gd name="T21" fmla="*/ 5 h 26"/>
                  <a:gd name="T22" fmla="*/ 32 w 54"/>
                  <a:gd name="T23" fmla="*/ 5 h 26"/>
                  <a:gd name="T24" fmla="*/ 32 w 54"/>
                  <a:gd name="T25" fmla="*/ 9 h 26"/>
                  <a:gd name="T26" fmla="*/ 26 w 54"/>
                  <a:gd name="T27" fmla="*/ 5 h 26"/>
                  <a:gd name="T28" fmla="*/ 25 w 54"/>
                  <a:gd name="T29" fmla="*/ 8 h 26"/>
                  <a:gd name="T30" fmla="*/ 21 w 54"/>
                  <a:gd name="T31" fmla="*/ 5 h 26"/>
                  <a:gd name="T32" fmla="*/ 21 w 54"/>
                  <a:gd name="T33" fmla="*/ 9 h 26"/>
                  <a:gd name="T34" fmla="*/ 19 w 54"/>
                  <a:gd name="T35" fmla="*/ 9 h 26"/>
                  <a:gd name="T36" fmla="*/ 17 w 54"/>
                  <a:gd name="T37" fmla="*/ 12 h 26"/>
                  <a:gd name="T38" fmla="*/ 14 w 54"/>
                  <a:gd name="T39" fmla="*/ 8 h 26"/>
                  <a:gd name="T40" fmla="*/ 16 w 54"/>
                  <a:gd name="T41" fmla="*/ 8 h 26"/>
                  <a:gd name="T42" fmla="*/ 14 w 54"/>
                  <a:gd name="T43" fmla="*/ 5 h 26"/>
                  <a:gd name="T44" fmla="*/ 7 w 54"/>
                  <a:gd name="T45" fmla="*/ 2 h 26"/>
                  <a:gd name="T46" fmla="*/ 9 w 54"/>
                  <a:gd name="T47" fmla="*/ 4 h 26"/>
                  <a:gd name="T48" fmla="*/ 8 w 54"/>
                  <a:gd name="T49" fmla="*/ 4 h 26"/>
                  <a:gd name="T50" fmla="*/ 10 w 54"/>
                  <a:gd name="T51" fmla="*/ 8 h 26"/>
                  <a:gd name="T52" fmla="*/ 5 w 54"/>
                  <a:gd name="T53" fmla="*/ 6 h 26"/>
                  <a:gd name="T54" fmla="*/ 3 w 54"/>
                  <a:gd name="T55" fmla="*/ 6 h 26"/>
                  <a:gd name="T56" fmla="*/ 5 w 54"/>
                  <a:gd name="T57" fmla="*/ 7 h 26"/>
                  <a:gd name="T58" fmla="*/ 5 w 54"/>
                  <a:gd name="T59" fmla="*/ 8 h 26"/>
                  <a:gd name="T60" fmla="*/ 2 w 54"/>
                  <a:gd name="T61" fmla="*/ 7 h 26"/>
                  <a:gd name="T62" fmla="*/ 1 w 54"/>
                  <a:gd name="T63" fmla="*/ 9 h 26"/>
                  <a:gd name="T64" fmla="*/ 8 w 54"/>
                  <a:gd name="T65" fmla="*/ 10 h 26"/>
                  <a:gd name="T66" fmla="*/ 13 w 54"/>
                  <a:gd name="T67" fmla="*/ 11 h 26"/>
                  <a:gd name="T68" fmla="*/ 11 w 54"/>
                  <a:gd name="T69" fmla="*/ 12 h 26"/>
                  <a:gd name="T70" fmla="*/ 12 w 54"/>
                  <a:gd name="T71" fmla="*/ 13 h 26"/>
                  <a:gd name="T72" fmla="*/ 8 w 54"/>
                  <a:gd name="T73" fmla="*/ 14 h 26"/>
                  <a:gd name="T74" fmla="*/ 3 w 54"/>
                  <a:gd name="T75" fmla="*/ 15 h 26"/>
                  <a:gd name="T76" fmla="*/ 10 w 54"/>
                  <a:gd name="T77" fmla="*/ 16 h 26"/>
                  <a:gd name="T78" fmla="*/ 12 w 54"/>
                  <a:gd name="T79" fmla="*/ 18 h 26"/>
                  <a:gd name="T80" fmla="*/ 15 w 54"/>
                  <a:gd name="T81" fmla="*/ 17 h 26"/>
                  <a:gd name="T82" fmla="*/ 13 w 54"/>
                  <a:gd name="T83" fmla="*/ 18 h 26"/>
                  <a:gd name="T84" fmla="*/ 15 w 54"/>
                  <a:gd name="T85" fmla="*/ 18 h 26"/>
                  <a:gd name="T86" fmla="*/ 10 w 54"/>
                  <a:gd name="T87" fmla="*/ 23 h 26"/>
                  <a:gd name="T88" fmla="*/ 15 w 54"/>
                  <a:gd name="T89" fmla="*/ 23 h 26"/>
                  <a:gd name="T90" fmla="*/ 21 w 54"/>
                  <a:gd name="T91" fmla="*/ 24 h 26"/>
                  <a:gd name="T92" fmla="*/ 20 w 54"/>
                  <a:gd name="T93" fmla="*/ 24 h 26"/>
                  <a:gd name="T94" fmla="*/ 22 w 54"/>
                  <a:gd name="T95" fmla="*/ 25 h 26"/>
                  <a:gd name="T96" fmla="*/ 29 w 54"/>
                  <a:gd name="T97" fmla="*/ 26 h 26"/>
                  <a:gd name="T98" fmla="*/ 33 w 54"/>
                  <a:gd name="T99" fmla="*/ 25 h 26"/>
                  <a:gd name="T100" fmla="*/ 39 w 54"/>
                  <a:gd name="T101" fmla="*/ 23 h 26"/>
                  <a:gd name="T102" fmla="*/ 46 w 54"/>
                  <a:gd name="T103" fmla="*/ 19 h 26"/>
                  <a:gd name="T104" fmla="*/ 52 w 54"/>
                  <a:gd name="T105" fmla="*/ 16 h 26"/>
                  <a:gd name="T106" fmla="*/ 52 w 54"/>
                  <a:gd name="T107" fmla="*/ 14 h 26"/>
                  <a:gd name="T108" fmla="*/ 54 w 54"/>
                  <a:gd name="T109" fmla="*/ 13 h 26"/>
                  <a:gd name="T110" fmla="*/ 52 w 54"/>
                  <a:gd name="T111" fmla="*/ 12 h 26"/>
                  <a:gd name="T112" fmla="*/ 53 w 54"/>
                  <a:gd name="T113" fmla="*/ 10 h 26"/>
                  <a:gd name="T114" fmla="*/ 53 w 54"/>
                  <a:gd name="T1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26">
                    <a:moveTo>
                      <a:pt x="53" y="10"/>
                    </a:moveTo>
                    <a:cubicBezTo>
                      <a:pt x="53" y="10"/>
                      <a:pt x="49" y="9"/>
                      <a:pt x="49" y="9"/>
                    </a:cubicBezTo>
                    <a:cubicBezTo>
                      <a:pt x="49" y="9"/>
                      <a:pt x="50" y="8"/>
                      <a:pt x="50" y="8"/>
                    </a:cubicBezTo>
                    <a:cubicBezTo>
                      <a:pt x="49" y="8"/>
                      <a:pt x="47" y="8"/>
                      <a:pt x="48" y="7"/>
                    </a:cubicBezTo>
                    <a:cubicBezTo>
                      <a:pt x="48" y="7"/>
                      <a:pt x="49" y="6"/>
                      <a:pt x="49" y="6"/>
                    </a:cubicBezTo>
                    <a:cubicBezTo>
                      <a:pt x="48" y="5"/>
                      <a:pt x="46" y="5"/>
                      <a:pt x="46" y="5"/>
                    </a:cubicBezTo>
                    <a:cubicBezTo>
                      <a:pt x="46" y="4"/>
                      <a:pt x="48" y="3"/>
                      <a:pt x="48" y="3"/>
                    </a:cubicBezTo>
                    <a:cubicBezTo>
                      <a:pt x="48" y="3"/>
                      <a:pt x="44" y="4"/>
                      <a:pt x="43" y="3"/>
                    </a:cubicBezTo>
                    <a:cubicBezTo>
                      <a:pt x="42" y="2"/>
                      <a:pt x="41" y="1"/>
                      <a:pt x="39" y="1"/>
                    </a:cubicBezTo>
                    <a:cubicBezTo>
                      <a:pt x="38" y="1"/>
                      <a:pt x="40" y="3"/>
                      <a:pt x="39" y="4"/>
                    </a:cubicBezTo>
                    <a:cubicBezTo>
                      <a:pt x="38" y="5"/>
                      <a:pt x="37" y="4"/>
                      <a:pt x="36" y="5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30" y="4"/>
                      <a:pt x="33" y="8"/>
                      <a:pt x="32" y="9"/>
                    </a:cubicBezTo>
                    <a:cubicBezTo>
                      <a:pt x="32" y="9"/>
                      <a:pt x="28" y="2"/>
                      <a:pt x="26" y="5"/>
                    </a:cubicBezTo>
                    <a:cubicBezTo>
                      <a:pt x="25" y="5"/>
                      <a:pt x="26" y="7"/>
                      <a:pt x="25" y="8"/>
                    </a:cubicBezTo>
                    <a:cubicBezTo>
                      <a:pt x="25" y="9"/>
                      <a:pt x="22" y="5"/>
                      <a:pt x="21" y="5"/>
                    </a:cubicBezTo>
                    <a:cubicBezTo>
                      <a:pt x="20" y="5"/>
                      <a:pt x="23" y="9"/>
                      <a:pt x="21" y="9"/>
                    </a:cubicBezTo>
                    <a:cubicBezTo>
                      <a:pt x="20" y="9"/>
                      <a:pt x="20" y="9"/>
                      <a:pt x="19" y="9"/>
                    </a:cubicBezTo>
                    <a:cubicBezTo>
                      <a:pt x="18" y="9"/>
                      <a:pt x="17" y="11"/>
                      <a:pt x="17" y="12"/>
                    </a:cubicBezTo>
                    <a:cubicBezTo>
                      <a:pt x="17" y="11"/>
                      <a:pt x="14" y="9"/>
                      <a:pt x="14" y="8"/>
                    </a:cubicBezTo>
                    <a:cubicBezTo>
                      <a:pt x="14" y="8"/>
                      <a:pt x="16" y="8"/>
                      <a:pt x="16" y="8"/>
                    </a:cubicBezTo>
                    <a:cubicBezTo>
                      <a:pt x="16" y="7"/>
                      <a:pt x="14" y="5"/>
                      <a:pt x="14" y="5"/>
                    </a:cubicBezTo>
                    <a:cubicBezTo>
                      <a:pt x="13" y="5"/>
                      <a:pt x="8" y="0"/>
                      <a:pt x="7" y="2"/>
                    </a:cubicBezTo>
                    <a:cubicBezTo>
                      <a:pt x="7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10" y="3"/>
                      <a:pt x="11" y="7"/>
                      <a:pt x="10" y="8"/>
                    </a:cubicBezTo>
                    <a:cubicBezTo>
                      <a:pt x="10" y="8"/>
                      <a:pt x="2" y="1"/>
                      <a:pt x="5" y="6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3" y="7"/>
                      <a:pt x="2" y="7"/>
                    </a:cubicBezTo>
                    <a:cubicBezTo>
                      <a:pt x="3" y="7"/>
                      <a:pt x="0" y="10"/>
                      <a:pt x="1" y="9"/>
                    </a:cubicBezTo>
                    <a:cubicBezTo>
                      <a:pt x="0" y="11"/>
                      <a:pt x="8" y="10"/>
                      <a:pt x="8" y="10"/>
                    </a:cubicBezTo>
                    <a:cubicBezTo>
                      <a:pt x="9" y="10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2" y="13"/>
                      <a:pt x="12" y="13"/>
                    </a:cubicBezTo>
                    <a:cubicBezTo>
                      <a:pt x="11" y="14"/>
                      <a:pt x="9" y="14"/>
                      <a:pt x="8" y="14"/>
                    </a:cubicBezTo>
                    <a:cubicBezTo>
                      <a:pt x="8" y="14"/>
                      <a:pt x="2" y="15"/>
                      <a:pt x="3" y="15"/>
                    </a:cubicBezTo>
                    <a:cubicBezTo>
                      <a:pt x="5" y="16"/>
                      <a:pt x="8" y="15"/>
                      <a:pt x="10" y="16"/>
                    </a:cubicBezTo>
                    <a:cubicBezTo>
                      <a:pt x="11" y="17"/>
                      <a:pt x="11" y="18"/>
                      <a:pt x="12" y="18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4" y="17"/>
                      <a:pt x="13" y="18"/>
                      <a:pt x="13" y="18"/>
                    </a:cubicBezTo>
                    <a:cubicBezTo>
                      <a:pt x="13" y="19"/>
                      <a:pt x="15" y="18"/>
                      <a:pt x="15" y="18"/>
                    </a:cubicBezTo>
                    <a:cubicBezTo>
                      <a:pt x="16" y="19"/>
                      <a:pt x="8" y="23"/>
                      <a:pt x="10" y="23"/>
                    </a:cubicBezTo>
                    <a:cubicBezTo>
                      <a:pt x="12" y="24"/>
                      <a:pt x="14" y="23"/>
                      <a:pt x="15" y="23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4" y="26"/>
                      <a:pt x="27" y="26"/>
                      <a:pt x="29" y="26"/>
                    </a:cubicBezTo>
                    <a:cubicBezTo>
                      <a:pt x="31" y="26"/>
                      <a:pt x="31" y="25"/>
                      <a:pt x="33" y="25"/>
                    </a:cubicBezTo>
                    <a:cubicBezTo>
                      <a:pt x="35" y="24"/>
                      <a:pt x="37" y="24"/>
                      <a:pt x="39" y="23"/>
                    </a:cubicBezTo>
                    <a:cubicBezTo>
                      <a:pt x="42" y="21"/>
                      <a:pt x="43" y="20"/>
                      <a:pt x="46" y="19"/>
                    </a:cubicBezTo>
                    <a:cubicBezTo>
                      <a:pt x="48" y="19"/>
                      <a:pt x="49" y="16"/>
                      <a:pt x="52" y="16"/>
                    </a:cubicBezTo>
                    <a:cubicBezTo>
                      <a:pt x="52" y="15"/>
                      <a:pt x="53" y="15"/>
                      <a:pt x="52" y="14"/>
                    </a:cubicBezTo>
                    <a:cubicBezTo>
                      <a:pt x="51" y="13"/>
                      <a:pt x="53" y="13"/>
                      <a:pt x="54" y="13"/>
                    </a:cubicBezTo>
                    <a:cubicBezTo>
                      <a:pt x="54" y="13"/>
                      <a:pt x="52" y="12"/>
                      <a:pt x="52" y="12"/>
                    </a:cubicBezTo>
                    <a:cubicBezTo>
                      <a:pt x="52" y="11"/>
                      <a:pt x="54" y="10"/>
                      <a:pt x="53" y="10"/>
                    </a:cubicBezTo>
                    <a:cubicBezTo>
                      <a:pt x="51" y="9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48" name="Freeform 406">
                <a:extLst>
                  <a:ext uri="{FF2B5EF4-FFF2-40B4-BE49-F238E27FC236}">
                    <a16:creationId xmlns:a16="http://schemas.microsoft.com/office/drawing/2014/main" id="{3B92A07E-F5DB-4776-B78F-BDADED5D2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561" y="1480764"/>
                <a:ext cx="311358" cy="238280"/>
              </a:xfrm>
              <a:custGeom>
                <a:avLst/>
                <a:gdLst>
                  <a:gd name="T0" fmla="*/ 77 w 90"/>
                  <a:gd name="T1" fmla="*/ 2 h 62"/>
                  <a:gd name="T2" fmla="*/ 66 w 90"/>
                  <a:gd name="T3" fmla="*/ 6 h 62"/>
                  <a:gd name="T4" fmla="*/ 51 w 90"/>
                  <a:gd name="T5" fmla="*/ 8 h 62"/>
                  <a:gd name="T6" fmla="*/ 48 w 90"/>
                  <a:gd name="T7" fmla="*/ 9 h 62"/>
                  <a:gd name="T8" fmla="*/ 39 w 90"/>
                  <a:gd name="T9" fmla="*/ 11 h 62"/>
                  <a:gd name="T10" fmla="*/ 32 w 90"/>
                  <a:gd name="T11" fmla="*/ 14 h 62"/>
                  <a:gd name="T12" fmla="*/ 26 w 90"/>
                  <a:gd name="T13" fmla="*/ 19 h 62"/>
                  <a:gd name="T14" fmla="*/ 26 w 90"/>
                  <a:gd name="T15" fmla="*/ 21 h 62"/>
                  <a:gd name="T16" fmla="*/ 27 w 90"/>
                  <a:gd name="T17" fmla="*/ 23 h 62"/>
                  <a:gd name="T18" fmla="*/ 23 w 90"/>
                  <a:gd name="T19" fmla="*/ 25 h 62"/>
                  <a:gd name="T20" fmla="*/ 21 w 90"/>
                  <a:gd name="T21" fmla="*/ 28 h 62"/>
                  <a:gd name="T22" fmla="*/ 21 w 90"/>
                  <a:gd name="T23" fmla="*/ 29 h 62"/>
                  <a:gd name="T24" fmla="*/ 14 w 90"/>
                  <a:gd name="T25" fmla="*/ 31 h 62"/>
                  <a:gd name="T26" fmla="*/ 19 w 90"/>
                  <a:gd name="T27" fmla="*/ 34 h 62"/>
                  <a:gd name="T28" fmla="*/ 9 w 90"/>
                  <a:gd name="T29" fmla="*/ 38 h 62"/>
                  <a:gd name="T30" fmla="*/ 6 w 90"/>
                  <a:gd name="T31" fmla="*/ 41 h 62"/>
                  <a:gd name="T32" fmla="*/ 5 w 90"/>
                  <a:gd name="T33" fmla="*/ 47 h 62"/>
                  <a:gd name="T34" fmla="*/ 4 w 90"/>
                  <a:gd name="T35" fmla="*/ 53 h 62"/>
                  <a:gd name="T36" fmla="*/ 12 w 90"/>
                  <a:gd name="T37" fmla="*/ 55 h 62"/>
                  <a:gd name="T38" fmla="*/ 12 w 90"/>
                  <a:gd name="T39" fmla="*/ 56 h 62"/>
                  <a:gd name="T40" fmla="*/ 16 w 90"/>
                  <a:gd name="T41" fmla="*/ 62 h 62"/>
                  <a:gd name="T42" fmla="*/ 26 w 90"/>
                  <a:gd name="T43" fmla="*/ 61 h 62"/>
                  <a:gd name="T44" fmla="*/ 26 w 90"/>
                  <a:gd name="T45" fmla="*/ 59 h 62"/>
                  <a:gd name="T46" fmla="*/ 20 w 90"/>
                  <a:gd name="T47" fmla="*/ 48 h 62"/>
                  <a:gd name="T48" fmla="*/ 20 w 90"/>
                  <a:gd name="T49" fmla="*/ 42 h 62"/>
                  <a:gd name="T50" fmla="*/ 22 w 90"/>
                  <a:gd name="T51" fmla="*/ 40 h 62"/>
                  <a:gd name="T52" fmla="*/ 21 w 90"/>
                  <a:gd name="T53" fmla="*/ 36 h 62"/>
                  <a:gd name="T54" fmla="*/ 27 w 90"/>
                  <a:gd name="T55" fmla="*/ 34 h 62"/>
                  <a:gd name="T56" fmla="*/ 27 w 90"/>
                  <a:gd name="T57" fmla="*/ 32 h 62"/>
                  <a:gd name="T58" fmla="*/ 32 w 90"/>
                  <a:gd name="T59" fmla="*/ 31 h 62"/>
                  <a:gd name="T60" fmla="*/ 35 w 90"/>
                  <a:gd name="T61" fmla="*/ 29 h 62"/>
                  <a:gd name="T62" fmla="*/ 35 w 90"/>
                  <a:gd name="T63" fmla="*/ 26 h 62"/>
                  <a:gd name="T64" fmla="*/ 42 w 90"/>
                  <a:gd name="T65" fmla="*/ 24 h 62"/>
                  <a:gd name="T66" fmla="*/ 45 w 90"/>
                  <a:gd name="T67" fmla="*/ 22 h 62"/>
                  <a:gd name="T68" fmla="*/ 58 w 90"/>
                  <a:gd name="T69" fmla="*/ 15 h 62"/>
                  <a:gd name="T70" fmla="*/ 81 w 90"/>
                  <a:gd name="T71" fmla="*/ 8 h 62"/>
                  <a:gd name="T72" fmla="*/ 84 w 90"/>
                  <a:gd name="T7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62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49" name="Freeform 407">
                <a:extLst>
                  <a:ext uri="{FF2B5EF4-FFF2-40B4-BE49-F238E27FC236}">
                    <a16:creationId xmlns:a16="http://schemas.microsoft.com/office/drawing/2014/main" id="{8819CBD6-6B7C-41F5-AFAB-26680D70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008" y="1381262"/>
                <a:ext cx="110863" cy="61534"/>
              </a:xfrm>
              <a:custGeom>
                <a:avLst/>
                <a:gdLst>
                  <a:gd name="T0" fmla="*/ 16 w 32"/>
                  <a:gd name="T1" fmla="*/ 6 h 16"/>
                  <a:gd name="T2" fmla="*/ 19 w 32"/>
                  <a:gd name="T3" fmla="*/ 1 h 16"/>
                  <a:gd name="T4" fmla="*/ 16 w 32"/>
                  <a:gd name="T5" fmla="*/ 0 h 16"/>
                  <a:gd name="T6" fmla="*/ 15 w 32"/>
                  <a:gd name="T7" fmla="*/ 2 h 16"/>
                  <a:gd name="T8" fmla="*/ 10 w 32"/>
                  <a:gd name="T9" fmla="*/ 2 h 16"/>
                  <a:gd name="T10" fmla="*/ 9 w 32"/>
                  <a:gd name="T11" fmla="*/ 4 h 16"/>
                  <a:gd name="T12" fmla="*/ 12 w 32"/>
                  <a:gd name="T13" fmla="*/ 4 h 16"/>
                  <a:gd name="T14" fmla="*/ 10 w 32"/>
                  <a:gd name="T15" fmla="*/ 8 h 16"/>
                  <a:gd name="T16" fmla="*/ 5 w 32"/>
                  <a:gd name="T17" fmla="*/ 10 h 16"/>
                  <a:gd name="T18" fmla="*/ 1 w 32"/>
                  <a:gd name="T19" fmla="*/ 15 h 16"/>
                  <a:gd name="T20" fmla="*/ 8 w 32"/>
                  <a:gd name="T21" fmla="*/ 15 h 16"/>
                  <a:gd name="T22" fmla="*/ 17 w 32"/>
                  <a:gd name="T23" fmla="*/ 14 h 16"/>
                  <a:gd name="T24" fmla="*/ 28 w 32"/>
                  <a:gd name="T25" fmla="*/ 12 h 16"/>
                  <a:gd name="T26" fmla="*/ 29 w 32"/>
                  <a:gd name="T27" fmla="*/ 7 h 16"/>
                  <a:gd name="T28" fmla="*/ 22 w 32"/>
                  <a:gd name="T29" fmla="*/ 3 h 16"/>
                  <a:gd name="T30" fmla="*/ 16 w 32"/>
                  <a:gd name="T31" fmla="*/ 6 h 16"/>
                  <a:gd name="T32" fmla="*/ 16 w 32"/>
                  <a:gd name="T3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0" name="Freeform 408">
                <a:extLst>
                  <a:ext uri="{FF2B5EF4-FFF2-40B4-BE49-F238E27FC236}">
                    <a16:creationId xmlns:a16="http://schemas.microsoft.com/office/drawing/2014/main" id="{6A0E9959-3060-4908-8DEF-1ED030026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74" y="1345913"/>
                <a:ext cx="103787" cy="61534"/>
              </a:xfrm>
              <a:custGeom>
                <a:avLst/>
                <a:gdLst>
                  <a:gd name="T0" fmla="*/ 26 w 30"/>
                  <a:gd name="T1" fmla="*/ 10 h 16"/>
                  <a:gd name="T2" fmla="*/ 28 w 30"/>
                  <a:gd name="T3" fmla="*/ 7 h 16"/>
                  <a:gd name="T4" fmla="*/ 29 w 30"/>
                  <a:gd name="T5" fmla="*/ 5 h 16"/>
                  <a:gd name="T6" fmla="*/ 26 w 30"/>
                  <a:gd name="T7" fmla="*/ 3 h 16"/>
                  <a:gd name="T8" fmla="*/ 22 w 30"/>
                  <a:gd name="T9" fmla="*/ 3 h 16"/>
                  <a:gd name="T10" fmla="*/ 17 w 30"/>
                  <a:gd name="T11" fmla="*/ 4 h 16"/>
                  <a:gd name="T12" fmla="*/ 18 w 30"/>
                  <a:gd name="T13" fmla="*/ 1 h 16"/>
                  <a:gd name="T14" fmla="*/ 12 w 30"/>
                  <a:gd name="T15" fmla="*/ 1 h 16"/>
                  <a:gd name="T16" fmla="*/ 5 w 30"/>
                  <a:gd name="T17" fmla="*/ 4 h 16"/>
                  <a:gd name="T18" fmla="*/ 7 w 30"/>
                  <a:gd name="T19" fmla="*/ 4 h 16"/>
                  <a:gd name="T20" fmla="*/ 0 w 30"/>
                  <a:gd name="T21" fmla="*/ 8 h 16"/>
                  <a:gd name="T22" fmla="*/ 4 w 30"/>
                  <a:gd name="T23" fmla="*/ 9 h 16"/>
                  <a:gd name="T24" fmla="*/ 7 w 30"/>
                  <a:gd name="T25" fmla="*/ 12 h 16"/>
                  <a:gd name="T26" fmla="*/ 12 w 30"/>
                  <a:gd name="T27" fmla="*/ 13 h 16"/>
                  <a:gd name="T28" fmla="*/ 19 w 30"/>
                  <a:gd name="T29" fmla="*/ 16 h 16"/>
                  <a:gd name="T30" fmla="*/ 28 w 30"/>
                  <a:gd name="T31" fmla="*/ 15 h 16"/>
                  <a:gd name="T32" fmla="*/ 26 w 30"/>
                  <a:gd name="T33" fmla="*/ 10 h 16"/>
                  <a:gd name="T34" fmla="*/ 26 w 30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6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1" name="Freeform 409">
                <a:extLst>
                  <a:ext uri="{FF2B5EF4-FFF2-40B4-BE49-F238E27FC236}">
                    <a16:creationId xmlns:a16="http://schemas.microsoft.com/office/drawing/2014/main" id="{C10C07C8-1517-4329-B796-94FA0964D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710" y="1349840"/>
                <a:ext cx="51893" cy="19639"/>
              </a:xfrm>
              <a:custGeom>
                <a:avLst/>
                <a:gdLst>
                  <a:gd name="T0" fmla="*/ 9 w 15"/>
                  <a:gd name="T1" fmla="*/ 1 h 5"/>
                  <a:gd name="T2" fmla="*/ 4 w 15"/>
                  <a:gd name="T3" fmla="*/ 1 h 5"/>
                  <a:gd name="T4" fmla="*/ 0 w 15"/>
                  <a:gd name="T5" fmla="*/ 1 h 5"/>
                  <a:gd name="T6" fmla="*/ 1 w 15"/>
                  <a:gd name="T7" fmla="*/ 3 h 5"/>
                  <a:gd name="T8" fmla="*/ 6 w 15"/>
                  <a:gd name="T9" fmla="*/ 5 h 5"/>
                  <a:gd name="T10" fmla="*/ 9 w 15"/>
                  <a:gd name="T11" fmla="*/ 1 h 5"/>
                  <a:gd name="T12" fmla="*/ 9 w 1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2" name="Freeform 410">
                <a:extLst>
                  <a:ext uri="{FF2B5EF4-FFF2-40B4-BE49-F238E27FC236}">
                    <a16:creationId xmlns:a16="http://schemas.microsoft.com/office/drawing/2014/main" id="{DF9D4AF0-061B-4C83-BEF2-2E2263121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145" y="1296163"/>
                <a:ext cx="87274" cy="61534"/>
              </a:xfrm>
              <a:custGeom>
                <a:avLst/>
                <a:gdLst>
                  <a:gd name="T0" fmla="*/ 7 w 25"/>
                  <a:gd name="T1" fmla="*/ 15 h 16"/>
                  <a:gd name="T2" fmla="*/ 3 w 25"/>
                  <a:gd name="T3" fmla="*/ 13 h 16"/>
                  <a:gd name="T4" fmla="*/ 4 w 25"/>
                  <a:gd name="T5" fmla="*/ 12 h 16"/>
                  <a:gd name="T6" fmla="*/ 0 w 25"/>
                  <a:gd name="T7" fmla="*/ 12 h 16"/>
                  <a:gd name="T8" fmla="*/ 3 w 25"/>
                  <a:gd name="T9" fmla="*/ 11 h 16"/>
                  <a:gd name="T10" fmla="*/ 2 w 25"/>
                  <a:gd name="T11" fmla="*/ 10 h 16"/>
                  <a:gd name="T12" fmla="*/ 6 w 25"/>
                  <a:gd name="T13" fmla="*/ 6 h 16"/>
                  <a:gd name="T14" fmla="*/ 5 w 25"/>
                  <a:gd name="T15" fmla="*/ 6 h 16"/>
                  <a:gd name="T16" fmla="*/ 11 w 25"/>
                  <a:gd name="T17" fmla="*/ 3 h 16"/>
                  <a:gd name="T18" fmla="*/ 18 w 25"/>
                  <a:gd name="T19" fmla="*/ 0 h 16"/>
                  <a:gd name="T20" fmla="*/ 20 w 25"/>
                  <a:gd name="T21" fmla="*/ 4 h 16"/>
                  <a:gd name="T22" fmla="*/ 25 w 25"/>
                  <a:gd name="T23" fmla="*/ 7 h 16"/>
                  <a:gd name="T24" fmla="*/ 21 w 25"/>
                  <a:gd name="T25" fmla="*/ 9 h 16"/>
                  <a:gd name="T26" fmla="*/ 23 w 25"/>
                  <a:gd name="T27" fmla="*/ 12 h 16"/>
                  <a:gd name="T28" fmla="*/ 19 w 25"/>
                  <a:gd name="T29" fmla="*/ 13 h 16"/>
                  <a:gd name="T30" fmla="*/ 7 w 25"/>
                  <a:gd name="T31" fmla="*/ 15 h 16"/>
                  <a:gd name="T32" fmla="*/ 7 w 25"/>
                  <a:gd name="T3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3" name="Freeform 411">
                <a:extLst>
                  <a:ext uri="{FF2B5EF4-FFF2-40B4-BE49-F238E27FC236}">
                    <a16:creationId xmlns:a16="http://schemas.microsoft.com/office/drawing/2014/main" id="{40335EB8-56D6-46BD-83F9-AD5769EC9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068" y="1538369"/>
                <a:ext cx="87274" cy="31421"/>
              </a:xfrm>
              <a:custGeom>
                <a:avLst/>
                <a:gdLst>
                  <a:gd name="T0" fmla="*/ 5 w 25"/>
                  <a:gd name="T1" fmla="*/ 3 h 8"/>
                  <a:gd name="T2" fmla="*/ 3 w 25"/>
                  <a:gd name="T3" fmla="*/ 1 h 8"/>
                  <a:gd name="T4" fmla="*/ 1 w 25"/>
                  <a:gd name="T5" fmla="*/ 2 h 8"/>
                  <a:gd name="T6" fmla="*/ 2 w 25"/>
                  <a:gd name="T7" fmla="*/ 4 h 8"/>
                  <a:gd name="T8" fmla="*/ 5 w 25"/>
                  <a:gd name="T9" fmla="*/ 6 h 8"/>
                  <a:gd name="T10" fmla="*/ 16 w 25"/>
                  <a:gd name="T11" fmla="*/ 8 h 8"/>
                  <a:gd name="T12" fmla="*/ 24 w 25"/>
                  <a:gd name="T13" fmla="*/ 5 h 8"/>
                  <a:gd name="T14" fmla="*/ 23 w 25"/>
                  <a:gd name="T15" fmla="*/ 6 h 8"/>
                  <a:gd name="T16" fmla="*/ 20 w 25"/>
                  <a:gd name="T17" fmla="*/ 4 h 8"/>
                  <a:gd name="T18" fmla="*/ 15 w 25"/>
                  <a:gd name="T19" fmla="*/ 4 h 8"/>
                  <a:gd name="T20" fmla="*/ 10 w 25"/>
                  <a:gd name="T21" fmla="*/ 2 h 8"/>
                  <a:gd name="T22" fmla="*/ 5 w 25"/>
                  <a:gd name="T2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4" name="Freeform 412">
                <a:extLst>
                  <a:ext uri="{FF2B5EF4-FFF2-40B4-BE49-F238E27FC236}">
                    <a16:creationId xmlns:a16="http://schemas.microsoft.com/office/drawing/2014/main" id="{2C869E57-ECC6-4F3E-A5DE-5BACEA897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205" y="1599902"/>
                <a:ext cx="73122" cy="31421"/>
              </a:xfrm>
              <a:custGeom>
                <a:avLst/>
                <a:gdLst>
                  <a:gd name="T0" fmla="*/ 2 w 21"/>
                  <a:gd name="T1" fmla="*/ 6 h 8"/>
                  <a:gd name="T2" fmla="*/ 8 w 21"/>
                  <a:gd name="T3" fmla="*/ 6 h 8"/>
                  <a:gd name="T4" fmla="*/ 14 w 21"/>
                  <a:gd name="T5" fmla="*/ 8 h 8"/>
                  <a:gd name="T6" fmla="*/ 19 w 21"/>
                  <a:gd name="T7" fmla="*/ 7 h 8"/>
                  <a:gd name="T8" fmla="*/ 17 w 21"/>
                  <a:gd name="T9" fmla="*/ 4 h 8"/>
                  <a:gd name="T10" fmla="*/ 7 w 21"/>
                  <a:gd name="T11" fmla="*/ 2 h 8"/>
                  <a:gd name="T12" fmla="*/ 4 w 21"/>
                  <a:gd name="T13" fmla="*/ 5 h 8"/>
                  <a:gd name="T14" fmla="*/ 2 w 21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5" name="Freeform 413">
                <a:extLst>
                  <a:ext uri="{FF2B5EF4-FFF2-40B4-BE49-F238E27FC236}">
                    <a16:creationId xmlns:a16="http://schemas.microsoft.com/office/drawing/2014/main" id="{661A2084-AB2B-41A4-9A6B-2CC3FEF3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744" y="1585502"/>
                <a:ext cx="28305" cy="18329"/>
              </a:xfrm>
              <a:custGeom>
                <a:avLst/>
                <a:gdLst>
                  <a:gd name="T0" fmla="*/ 3 w 8"/>
                  <a:gd name="T1" fmla="*/ 5 h 5"/>
                  <a:gd name="T2" fmla="*/ 4 w 8"/>
                  <a:gd name="T3" fmla="*/ 1 h 5"/>
                  <a:gd name="T4" fmla="*/ 3 w 8"/>
                  <a:gd name="T5" fmla="*/ 5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6" name="Freeform 414">
                <a:extLst>
                  <a:ext uri="{FF2B5EF4-FFF2-40B4-BE49-F238E27FC236}">
                    <a16:creationId xmlns:a16="http://schemas.microsoft.com/office/drawing/2014/main" id="{EC35AD73-A95B-4796-8F8D-4B119C7F9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262" y="1530514"/>
                <a:ext cx="10614" cy="19639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1 h 5"/>
                  <a:gd name="T4" fmla="*/ 1 w 3"/>
                  <a:gd name="T5" fmla="*/ 5 h 5"/>
                  <a:gd name="T6" fmla="*/ 1 w 3"/>
                  <a:gd name="T7" fmla="*/ 3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7" name="Freeform 415">
                <a:extLst>
                  <a:ext uri="{FF2B5EF4-FFF2-40B4-BE49-F238E27FC236}">
                    <a16:creationId xmlns:a16="http://schemas.microsoft.com/office/drawing/2014/main" id="{9E733DCC-6731-41F3-B814-A3B841C67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262" y="1588119"/>
                <a:ext cx="14153" cy="19639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1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8" name="Freeform 416">
                <a:extLst>
                  <a:ext uri="{FF2B5EF4-FFF2-40B4-BE49-F238E27FC236}">
                    <a16:creationId xmlns:a16="http://schemas.microsoft.com/office/drawing/2014/main" id="{BB665D67-0018-4BB0-9603-F1A9627B5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850" y="1516113"/>
                <a:ext cx="146244" cy="61534"/>
              </a:xfrm>
              <a:custGeom>
                <a:avLst/>
                <a:gdLst>
                  <a:gd name="T0" fmla="*/ 34 w 42"/>
                  <a:gd name="T1" fmla="*/ 4 h 16"/>
                  <a:gd name="T2" fmla="*/ 29 w 42"/>
                  <a:gd name="T3" fmla="*/ 3 h 16"/>
                  <a:gd name="T4" fmla="*/ 23 w 42"/>
                  <a:gd name="T5" fmla="*/ 0 h 16"/>
                  <a:gd name="T6" fmla="*/ 22 w 42"/>
                  <a:gd name="T7" fmla="*/ 2 h 16"/>
                  <a:gd name="T8" fmla="*/ 20 w 42"/>
                  <a:gd name="T9" fmla="*/ 6 h 16"/>
                  <a:gd name="T10" fmla="*/ 11 w 42"/>
                  <a:gd name="T11" fmla="*/ 1 h 16"/>
                  <a:gd name="T12" fmla="*/ 4 w 42"/>
                  <a:gd name="T13" fmla="*/ 3 h 16"/>
                  <a:gd name="T14" fmla="*/ 2 w 42"/>
                  <a:gd name="T15" fmla="*/ 6 h 16"/>
                  <a:gd name="T16" fmla="*/ 1 w 42"/>
                  <a:gd name="T17" fmla="*/ 10 h 16"/>
                  <a:gd name="T18" fmla="*/ 9 w 42"/>
                  <a:gd name="T19" fmla="*/ 14 h 16"/>
                  <a:gd name="T20" fmla="*/ 13 w 42"/>
                  <a:gd name="T21" fmla="*/ 15 h 16"/>
                  <a:gd name="T22" fmla="*/ 15 w 42"/>
                  <a:gd name="T23" fmla="*/ 13 h 16"/>
                  <a:gd name="T24" fmla="*/ 16 w 42"/>
                  <a:gd name="T25" fmla="*/ 14 h 16"/>
                  <a:gd name="T26" fmla="*/ 18 w 42"/>
                  <a:gd name="T27" fmla="*/ 14 h 16"/>
                  <a:gd name="T28" fmla="*/ 25 w 42"/>
                  <a:gd name="T29" fmla="*/ 12 h 16"/>
                  <a:gd name="T30" fmla="*/ 28 w 42"/>
                  <a:gd name="T31" fmla="*/ 14 h 16"/>
                  <a:gd name="T32" fmla="*/ 34 w 42"/>
                  <a:gd name="T33" fmla="*/ 13 h 16"/>
                  <a:gd name="T34" fmla="*/ 33 w 42"/>
                  <a:gd name="T35" fmla="*/ 12 h 16"/>
                  <a:gd name="T36" fmla="*/ 37 w 42"/>
                  <a:gd name="T37" fmla="*/ 12 h 16"/>
                  <a:gd name="T38" fmla="*/ 39 w 42"/>
                  <a:gd name="T39" fmla="*/ 11 h 16"/>
                  <a:gd name="T40" fmla="*/ 40 w 42"/>
                  <a:gd name="T41" fmla="*/ 9 h 16"/>
                  <a:gd name="T42" fmla="*/ 39 w 42"/>
                  <a:gd name="T43" fmla="*/ 9 h 16"/>
                  <a:gd name="T44" fmla="*/ 42 w 42"/>
                  <a:gd name="T45" fmla="*/ 6 h 16"/>
                  <a:gd name="T46" fmla="*/ 34 w 42"/>
                  <a:gd name="T47" fmla="*/ 4 h 16"/>
                  <a:gd name="T48" fmla="*/ 34 w 42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6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59" name="Freeform 417">
                <a:extLst>
                  <a:ext uri="{FF2B5EF4-FFF2-40B4-BE49-F238E27FC236}">
                    <a16:creationId xmlns:a16="http://schemas.microsoft.com/office/drawing/2014/main" id="{18A80237-C2B2-43B8-9A45-FA2533DB6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588" y="1534442"/>
                <a:ext cx="27126" cy="31421"/>
              </a:xfrm>
              <a:custGeom>
                <a:avLst/>
                <a:gdLst>
                  <a:gd name="T0" fmla="*/ 7 w 8"/>
                  <a:gd name="T1" fmla="*/ 6 h 8"/>
                  <a:gd name="T2" fmla="*/ 4 w 8"/>
                  <a:gd name="T3" fmla="*/ 0 h 8"/>
                  <a:gd name="T4" fmla="*/ 6 w 8"/>
                  <a:gd name="T5" fmla="*/ 2 h 8"/>
                  <a:gd name="T6" fmla="*/ 7 w 8"/>
                  <a:gd name="T7" fmla="*/ 6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0" name="Freeform 418">
                <a:extLst>
                  <a:ext uri="{FF2B5EF4-FFF2-40B4-BE49-F238E27FC236}">
                    <a16:creationId xmlns:a16="http://schemas.microsoft.com/office/drawing/2014/main" id="{47239B88-A19F-4EBB-97ED-2F3F0F355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472" y="1742608"/>
                <a:ext cx="37740" cy="23565"/>
              </a:xfrm>
              <a:custGeom>
                <a:avLst/>
                <a:gdLst>
                  <a:gd name="T0" fmla="*/ 3 w 11"/>
                  <a:gd name="T1" fmla="*/ 4 h 6"/>
                  <a:gd name="T2" fmla="*/ 1 w 11"/>
                  <a:gd name="T3" fmla="*/ 1 h 6"/>
                  <a:gd name="T4" fmla="*/ 6 w 11"/>
                  <a:gd name="T5" fmla="*/ 1 h 6"/>
                  <a:gd name="T6" fmla="*/ 3 w 11"/>
                  <a:gd name="T7" fmla="*/ 4 h 6"/>
                  <a:gd name="T8" fmla="*/ 3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1" name="Freeform 419">
                <a:extLst>
                  <a:ext uri="{FF2B5EF4-FFF2-40B4-BE49-F238E27FC236}">
                    <a16:creationId xmlns:a16="http://schemas.microsoft.com/office/drawing/2014/main" id="{BC5313FB-0819-4C6C-B6B0-DE73CDF13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349" y="2080389"/>
                <a:ext cx="21228" cy="19639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1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4 h 5"/>
                  <a:gd name="T10" fmla="*/ 5 w 6"/>
                  <a:gd name="T11" fmla="*/ 2 h 5"/>
                  <a:gd name="T12" fmla="*/ 5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2" name="Freeform 420">
                <a:extLst>
                  <a:ext uri="{FF2B5EF4-FFF2-40B4-BE49-F238E27FC236}">
                    <a16:creationId xmlns:a16="http://schemas.microsoft.com/office/drawing/2014/main" id="{E2FCFFB9-CFA7-4A71-A29B-A6476F427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388" y="2192983"/>
                <a:ext cx="17691" cy="10474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3" name="Freeform 421">
                <a:extLst>
                  <a:ext uri="{FF2B5EF4-FFF2-40B4-BE49-F238E27FC236}">
                    <a16:creationId xmlns:a16="http://schemas.microsoft.com/office/drawing/2014/main" id="{021A2F55-FC0D-4A77-AEF2-16DAB609B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746" y="2308195"/>
                <a:ext cx="17691" cy="18329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4" name="Freeform 422">
                <a:extLst>
                  <a:ext uri="{FF2B5EF4-FFF2-40B4-BE49-F238E27FC236}">
                    <a16:creationId xmlns:a16="http://schemas.microsoft.com/office/drawing/2014/main" id="{A6ECDBFB-6EDE-4F20-BDB3-35D6AAE7A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9132" y="2338307"/>
                <a:ext cx="7077" cy="3927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5" name="Freeform 423">
                <a:extLst>
                  <a:ext uri="{FF2B5EF4-FFF2-40B4-BE49-F238E27FC236}">
                    <a16:creationId xmlns:a16="http://schemas.microsoft.com/office/drawing/2014/main" id="{0D92353D-1679-42EC-910B-40C59FC39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778" y="2399840"/>
                <a:ext cx="10614" cy="392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6" name="Freeform 435">
                <a:extLst>
                  <a:ext uri="{FF2B5EF4-FFF2-40B4-BE49-F238E27FC236}">
                    <a16:creationId xmlns:a16="http://schemas.microsoft.com/office/drawing/2014/main" id="{0DB6FD4B-876D-4A2A-9786-90EDD15CE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736" y="2850216"/>
                <a:ext cx="12974" cy="11783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grpSp>
            <p:nvGrpSpPr>
              <p:cNvPr id="1267" name="Group 1278">
                <a:extLst>
                  <a:ext uri="{FF2B5EF4-FFF2-40B4-BE49-F238E27FC236}">
                    <a16:creationId xmlns:a16="http://schemas.microsoft.com/office/drawing/2014/main" id="{63B07B4E-53D9-48F5-A784-C9B3523D1960}"/>
                  </a:ext>
                </a:extLst>
              </p:cNvPr>
              <p:cNvGrpSpPr/>
              <p:nvPr/>
            </p:nvGrpSpPr>
            <p:grpSpPr>
              <a:xfrm>
                <a:off x="5310400" y="2419479"/>
                <a:ext cx="373866" cy="399314"/>
                <a:chOff x="5348513" y="2530081"/>
                <a:chExt cx="373866" cy="399314"/>
              </a:xfrm>
              <a:solidFill>
                <a:schemeClr val="accent6"/>
              </a:solidFill>
            </p:grpSpPr>
            <p:sp>
              <p:nvSpPr>
                <p:cNvPr id="1639" name="Freeform 424">
                  <a:extLst>
                    <a:ext uri="{FF2B5EF4-FFF2-40B4-BE49-F238E27FC236}">
                      <a16:creationId xmlns:a16="http://schemas.microsoft.com/office/drawing/2014/main" id="{E728F5A5-D056-4605-8C9C-FA35C5262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612" y="2530081"/>
                  <a:ext cx="24767" cy="15711"/>
                </a:xfrm>
                <a:custGeom>
                  <a:avLst/>
                  <a:gdLst>
                    <a:gd name="T0" fmla="*/ 6 w 7"/>
                    <a:gd name="T1" fmla="*/ 0 h 4"/>
                    <a:gd name="T2" fmla="*/ 1 w 7"/>
                    <a:gd name="T3" fmla="*/ 3 h 4"/>
                    <a:gd name="T4" fmla="*/ 6 w 7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6" y="0"/>
                      </a:moveTo>
                      <a:cubicBezTo>
                        <a:pt x="5" y="0"/>
                        <a:pt x="0" y="2"/>
                        <a:pt x="1" y="3"/>
                      </a:cubicBezTo>
                      <a:cubicBezTo>
                        <a:pt x="2" y="4"/>
                        <a:pt x="7" y="0"/>
                        <a:pt x="6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0" name="Freeform 425">
                  <a:extLst>
                    <a:ext uri="{FF2B5EF4-FFF2-40B4-BE49-F238E27FC236}">
                      <a16:creationId xmlns:a16="http://schemas.microsoft.com/office/drawing/2014/main" id="{42B242D3-E57E-4189-9B1B-F1ADB3875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486" y="2545792"/>
                  <a:ext cx="20049" cy="14402"/>
                </a:xfrm>
                <a:custGeom>
                  <a:avLst/>
                  <a:gdLst>
                    <a:gd name="T0" fmla="*/ 5 w 6"/>
                    <a:gd name="T1" fmla="*/ 0 h 4"/>
                    <a:gd name="T2" fmla="*/ 1 w 6"/>
                    <a:gd name="T3" fmla="*/ 3 h 4"/>
                    <a:gd name="T4" fmla="*/ 5 w 6"/>
                    <a:gd name="T5" fmla="*/ 0 h 4"/>
                    <a:gd name="T6" fmla="*/ 5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5" y="0"/>
                      </a:moveTo>
                      <a:cubicBezTo>
                        <a:pt x="5" y="0"/>
                        <a:pt x="0" y="2"/>
                        <a:pt x="1" y="3"/>
                      </a:cubicBezTo>
                      <a:cubicBezTo>
                        <a:pt x="2" y="4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5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1" name="Freeform 426">
                  <a:extLst>
                    <a:ext uri="{FF2B5EF4-FFF2-40B4-BE49-F238E27FC236}">
                      <a16:creationId xmlns:a16="http://schemas.microsoft.com/office/drawing/2014/main" id="{3A607F43-C3DC-4A42-BC8E-7E4AA4107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2795" y="2557574"/>
                  <a:ext cx="17691" cy="18329"/>
                </a:xfrm>
                <a:custGeom>
                  <a:avLst/>
                  <a:gdLst>
                    <a:gd name="T0" fmla="*/ 4 w 5"/>
                    <a:gd name="T1" fmla="*/ 0 h 5"/>
                    <a:gd name="T2" fmla="*/ 0 w 5"/>
                    <a:gd name="T3" fmla="*/ 4 h 5"/>
                    <a:gd name="T4" fmla="*/ 4 w 5"/>
                    <a:gd name="T5" fmla="*/ 0 h 5"/>
                    <a:gd name="T6" fmla="*/ 4 w 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4" y="0"/>
                        <a:pt x="0" y="4"/>
                        <a:pt x="0" y="4"/>
                      </a:cubicBezTo>
                      <a:cubicBezTo>
                        <a:pt x="2" y="5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2" name="Freeform 427">
                  <a:extLst>
                    <a:ext uri="{FF2B5EF4-FFF2-40B4-BE49-F238E27FC236}">
                      <a16:creationId xmlns:a16="http://schemas.microsoft.com/office/drawing/2014/main" id="{F51C4E6A-229A-4F4A-A469-118C6EBF2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9257" y="2583759"/>
                  <a:ext cx="3538" cy="3927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3" name="Freeform 428">
                  <a:extLst>
                    <a:ext uri="{FF2B5EF4-FFF2-40B4-BE49-F238E27FC236}">
                      <a16:creationId xmlns:a16="http://schemas.microsoft.com/office/drawing/2014/main" id="{9C3A3163-C833-408C-899F-A6503D204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1566" y="2568048"/>
                  <a:ext cx="17691" cy="15711"/>
                </a:xfrm>
                <a:custGeom>
                  <a:avLst/>
                  <a:gdLst>
                    <a:gd name="T0" fmla="*/ 4 w 5"/>
                    <a:gd name="T1" fmla="*/ 1 h 4"/>
                    <a:gd name="T2" fmla="*/ 0 w 5"/>
                    <a:gd name="T3" fmla="*/ 4 h 4"/>
                    <a:gd name="T4" fmla="*/ 4 w 5"/>
                    <a:gd name="T5" fmla="*/ 1 h 4"/>
                    <a:gd name="T6" fmla="*/ 4 w 5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2" y="2"/>
                        <a:pt x="0" y="3"/>
                        <a:pt x="0" y="4"/>
                      </a:cubicBezTo>
                      <a:cubicBezTo>
                        <a:pt x="0" y="4"/>
                        <a:pt x="4" y="1"/>
                        <a:pt x="4" y="1"/>
                      </a:cubicBezTo>
                      <a:cubicBezTo>
                        <a:pt x="3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4" name="Freeform 429">
                  <a:extLst>
                    <a:ext uri="{FF2B5EF4-FFF2-40B4-BE49-F238E27FC236}">
                      <a16:creationId xmlns:a16="http://schemas.microsoft.com/office/drawing/2014/main" id="{04A2655F-F4EF-42FA-8D22-9F34CA1AE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4192" y="2710754"/>
                  <a:ext cx="7077" cy="1178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3 h 3"/>
                    <a:gd name="T4" fmla="*/ 1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0" y="3"/>
                        <a:pt x="1" y="3"/>
                      </a:cubicBezTo>
                      <a:cubicBezTo>
                        <a:pt x="2" y="3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45" name="Group 10054">
                  <a:extLst>
                    <a:ext uri="{FF2B5EF4-FFF2-40B4-BE49-F238E27FC236}">
                      <a16:creationId xmlns:a16="http://schemas.microsoft.com/office/drawing/2014/main" id="{F8BC09CA-51BD-496F-98A1-C2BE2AD44228}"/>
                    </a:ext>
                  </a:extLst>
                </p:cNvPr>
                <p:cNvGrpSpPr/>
                <p:nvPr/>
              </p:nvGrpSpPr>
              <p:grpSpPr>
                <a:xfrm>
                  <a:off x="5376839" y="2545802"/>
                  <a:ext cx="258286" cy="272320"/>
                  <a:chOff x="5961121" y="2686387"/>
                  <a:chExt cx="288233" cy="273757"/>
                </a:xfrm>
                <a:grpFill/>
              </p:grpSpPr>
              <p:sp>
                <p:nvSpPr>
                  <p:cNvPr id="1650" name="Freeform 430">
                    <a:extLst>
                      <a:ext uri="{FF2B5EF4-FFF2-40B4-BE49-F238E27FC236}">
                        <a16:creationId xmlns:a16="http://schemas.microsoft.com/office/drawing/2014/main" id="{B676D87D-22D3-4BF1-BB41-97328A908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0902" y="2686387"/>
                    <a:ext cx="118452" cy="100026"/>
                  </a:xfrm>
                  <a:custGeom>
                    <a:avLst/>
                    <a:gdLst>
                      <a:gd name="T0" fmla="*/ 28 w 31"/>
                      <a:gd name="T1" fmla="*/ 10 h 26"/>
                      <a:gd name="T2" fmla="*/ 29 w 31"/>
                      <a:gd name="T3" fmla="*/ 7 h 26"/>
                      <a:gd name="T4" fmla="*/ 27 w 31"/>
                      <a:gd name="T5" fmla="*/ 10 h 26"/>
                      <a:gd name="T6" fmla="*/ 20 w 31"/>
                      <a:gd name="T7" fmla="*/ 8 h 26"/>
                      <a:gd name="T8" fmla="*/ 11 w 31"/>
                      <a:gd name="T9" fmla="*/ 1 h 26"/>
                      <a:gd name="T10" fmla="*/ 11 w 31"/>
                      <a:gd name="T11" fmla="*/ 5 h 26"/>
                      <a:gd name="T12" fmla="*/ 9 w 31"/>
                      <a:gd name="T13" fmla="*/ 11 h 26"/>
                      <a:gd name="T14" fmla="*/ 7 w 31"/>
                      <a:gd name="T15" fmla="*/ 14 h 26"/>
                      <a:gd name="T16" fmla="*/ 4 w 31"/>
                      <a:gd name="T17" fmla="*/ 14 h 26"/>
                      <a:gd name="T18" fmla="*/ 5 w 31"/>
                      <a:gd name="T19" fmla="*/ 16 h 26"/>
                      <a:gd name="T20" fmla="*/ 1 w 31"/>
                      <a:gd name="T21" fmla="*/ 18 h 26"/>
                      <a:gd name="T22" fmla="*/ 2 w 31"/>
                      <a:gd name="T23" fmla="*/ 23 h 26"/>
                      <a:gd name="T24" fmla="*/ 4 w 31"/>
                      <a:gd name="T25" fmla="*/ 25 h 26"/>
                      <a:gd name="T26" fmla="*/ 6 w 31"/>
                      <a:gd name="T27" fmla="*/ 23 h 26"/>
                      <a:gd name="T28" fmla="*/ 7 w 31"/>
                      <a:gd name="T29" fmla="*/ 23 h 26"/>
                      <a:gd name="T30" fmla="*/ 4 w 31"/>
                      <a:gd name="T31" fmla="*/ 20 h 26"/>
                      <a:gd name="T32" fmla="*/ 7 w 31"/>
                      <a:gd name="T33" fmla="*/ 19 h 26"/>
                      <a:gd name="T34" fmla="*/ 12 w 31"/>
                      <a:gd name="T35" fmla="*/ 18 h 26"/>
                      <a:gd name="T36" fmla="*/ 17 w 31"/>
                      <a:gd name="T37" fmla="*/ 21 h 26"/>
                      <a:gd name="T38" fmla="*/ 21 w 31"/>
                      <a:gd name="T39" fmla="*/ 16 h 26"/>
                      <a:gd name="T40" fmla="*/ 31 w 31"/>
                      <a:gd name="T41" fmla="*/ 14 h 26"/>
                      <a:gd name="T42" fmla="*/ 29 w 31"/>
                      <a:gd name="T43" fmla="*/ 12 h 26"/>
                      <a:gd name="T44" fmla="*/ 28 w 31"/>
                      <a:gd name="T45" fmla="*/ 10 h 26"/>
                      <a:gd name="T46" fmla="*/ 28 w 31"/>
                      <a:gd name="T47" fmla="*/ 1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" h="26">
                        <a:moveTo>
                          <a:pt x="28" y="10"/>
                        </a:moveTo>
                        <a:cubicBezTo>
                          <a:pt x="28" y="10"/>
                          <a:pt x="29" y="8"/>
                          <a:pt x="29" y="7"/>
                        </a:cubicBezTo>
                        <a:cubicBezTo>
                          <a:pt x="29" y="8"/>
                          <a:pt x="27" y="10"/>
                          <a:pt x="27" y="10"/>
                        </a:cubicBezTo>
                        <a:cubicBezTo>
                          <a:pt x="25" y="10"/>
                          <a:pt x="21" y="9"/>
                          <a:pt x="20" y="8"/>
                        </a:cubicBezTo>
                        <a:cubicBezTo>
                          <a:pt x="17" y="7"/>
                          <a:pt x="15" y="2"/>
                          <a:pt x="11" y="1"/>
                        </a:cubicBezTo>
                        <a:cubicBezTo>
                          <a:pt x="9" y="0"/>
                          <a:pt x="10" y="4"/>
                          <a:pt x="11" y="5"/>
                        </a:cubicBezTo>
                        <a:cubicBezTo>
                          <a:pt x="11" y="7"/>
                          <a:pt x="10" y="9"/>
                          <a:pt x="9" y="11"/>
                        </a:cubicBezTo>
                        <a:cubicBezTo>
                          <a:pt x="8" y="12"/>
                          <a:pt x="10" y="15"/>
                          <a:pt x="7" y="14"/>
                        </a:cubicBezTo>
                        <a:cubicBezTo>
                          <a:pt x="7" y="14"/>
                          <a:pt x="5" y="13"/>
                          <a:pt x="4" y="14"/>
                        </a:cubicBezTo>
                        <a:cubicBezTo>
                          <a:pt x="4" y="15"/>
                          <a:pt x="5" y="16"/>
                          <a:pt x="5" y="16"/>
                        </a:cubicBezTo>
                        <a:cubicBezTo>
                          <a:pt x="5" y="16"/>
                          <a:pt x="2" y="18"/>
                          <a:pt x="1" y="18"/>
                        </a:cubicBezTo>
                        <a:cubicBezTo>
                          <a:pt x="0" y="20"/>
                          <a:pt x="3" y="21"/>
                          <a:pt x="2" y="23"/>
                        </a:cubicBezTo>
                        <a:cubicBezTo>
                          <a:pt x="1" y="24"/>
                          <a:pt x="3" y="26"/>
                          <a:pt x="4" y="25"/>
                        </a:cubicBezTo>
                        <a:cubicBezTo>
                          <a:pt x="5" y="24"/>
                          <a:pt x="5" y="23"/>
                          <a:pt x="6" y="23"/>
                        </a:cubicBezTo>
                        <a:cubicBezTo>
                          <a:pt x="6" y="23"/>
                          <a:pt x="7" y="24"/>
                          <a:pt x="7" y="23"/>
                        </a:cubicBezTo>
                        <a:cubicBezTo>
                          <a:pt x="7" y="22"/>
                          <a:pt x="5" y="21"/>
                          <a:pt x="4" y="20"/>
                        </a:cubicBezTo>
                        <a:cubicBezTo>
                          <a:pt x="3" y="18"/>
                          <a:pt x="7" y="19"/>
                          <a:pt x="7" y="19"/>
                        </a:cubicBezTo>
                        <a:cubicBezTo>
                          <a:pt x="9" y="19"/>
                          <a:pt x="10" y="17"/>
                          <a:pt x="12" y="18"/>
                        </a:cubicBezTo>
                        <a:cubicBezTo>
                          <a:pt x="14" y="19"/>
                          <a:pt x="15" y="20"/>
                          <a:pt x="17" y="21"/>
                        </a:cubicBezTo>
                        <a:cubicBezTo>
                          <a:pt x="20" y="23"/>
                          <a:pt x="19" y="17"/>
                          <a:pt x="21" y="16"/>
                        </a:cubicBezTo>
                        <a:cubicBezTo>
                          <a:pt x="21" y="16"/>
                          <a:pt x="31" y="16"/>
                          <a:pt x="31" y="14"/>
                        </a:cubicBezTo>
                        <a:cubicBezTo>
                          <a:pt x="30" y="13"/>
                          <a:pt x="27" y="15"/>
                          <a:pt x="29" y="12"/>
                        </a:cubicBezTo>
                        <a:cubicBezTo>
                          <a:pt x="30" y="11"/>
                          <a:pt x="27" y="12"/>
                          <a:pt x="28" y="10"/>
                        </a:cubicBezTo>
                        <a:cubicBezTo>
                          <a:pt x="29" y="7"/>
                          <a:pt x="28" y="11"/>
                          <a:pt x="28" y="10"/>
                        </a:cubicBezTo>
                        <a:close/>
                      </a:path>
                    </a:pathLst>
                  </a:custGeom>
                  <a:solidFill>
                    <a:srgbClr val="9CB921"/>
                  </a:solidFill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1" name="Freeform 431">
                    <a:extLst>
                      <a:ext uri="{FF2B5EF4-FFF2-40B4-BE49-F238E27FC236}">
                        <a16:creationId xmlns:a16="http://schemas.microsoft.com/office/drawing/2014/main" id="{846448BD-B475-4D02-8D84-E003E43A1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1121" y="2778517"/>
                    <a:ext cx="215847" cy="181627"/>
                  </a:xfrm>
                  <a:custGeom>
                    <a:avLst/>
                    <a:gdLst>
                      <a:gd name="T0" fmla="*/ 52 w 56"/>
                      <a:gd name="T1" fmla="*/ 1 h 47"/>
                      <a:gd name="T2" fmla="*/ 51 w 56"/>
                      <a:gd name="T3" fmla="*/ 1 h 47"/>
                      <a:gd name="T4" fmla="*/ 52 w 56"/>
                      <a:gd name="T5" fmla="*/ 3 h 47"/>
                      <a:gd name="T6" fmla="*/ 49 w 56"/>
                      <a:gd name="T7" fmla="*/ 3 h 47"/>
                      <a:gd name="T8" fmla="*/ 47 w 56"/>
                      <a:gd name="T9" fmla="*/ 5 h 47"/>
                      <a:gd name="T10" fmla="*/ 45 w 56"/>
                      <a:gd name="T11" fmla="*/ 6 h 47"/>
                      <a:gd name="T12" fmla="*/ 46 w 56"/>
                      <a:gd name="T13" fmla="*/ 7 h 47"/>
                      <a:gd name="T14" fmla="*/ 46 w 56"/>
                      <a:gd name="T15" fmla="*/ 10 h 47"/>
                      <a:gd name="T16" fmla="*/ 46 w 56"/>
                      <a:gd name="T17" fmla="*/ 13 h 47"/>
                      <a:gd name="T18" fmla="*/ 41 w 56"/>
                      <a:gd name="T19" fmla="*/ 22 h 47"/>
                      <a:gd name="T20" fmla="*/ 36 w 56"/>
                      <a:gd name="T21" fmla="*/ 27 h 47"/>
                      <a:gd name="T22" fmla="*/ 31 w 56"/>
                      <a:gd name="T23" fmla="*/ 27 h 47"/>
                      <a:gd name="T24" fmla="*/ 32 w 56"/>
                      <a:gd name="T25" fmla="*/ 24 h 47"/>
                      <a:gd name="T26" fmla="*/ 30 w 56"/>
                      <a:gd name="T27" fmla="*/ 25 h 47"/>
                      <a:gd name="T28" fmla="*/ 29 w 56"/>
                      <a:gd name="T29" fmla="*/ 27 h 47"/>
                      <a:gd name="T30" fmla="*/ 25 w 56"/>
                      <a:gd name="T31" fmla="*/ 33 h 47"/>
                      <a:gd name="T32" fmla="*/ 25 w 56"/>
                      <a:gd name="T33" fmla="*/ 34 h 47"/>
                      <a:gd name="T34" fmla="*/ 23 w 56"/>
                      <a:gd name="T35" fmla="*/ 36 h 47"/>
                      <a:gd name="T36" fmla="*/ 21 w 56"/>
                      <a:gd name="T37" fmla="*/ 35 h 47"/>
                      <a:gd name="T38" fmla="*/ 17 w 56"/>
                      <a:gd name="T39" fmla="*/ 35 h 47"/>
                      <a:gd name="T40" fmla="*/ 9 w 56"/>
                      <a:gd name="T41" fmla="*/ 36 h 47"/>
                      <a:gd name="T42" fmla="*/ 2 w 56"/>
                      <a:gd name="T43" fmla="*/ 42 h 47"/>
                      <a:gd name="T44" fmla="*/ 1 w 56"/>
                      <a:gd name="T45" fmla="*/ 44 h 47"/>
                      <a:gd name="T46" fmla="*/ 3 w 56"/>
                      <a:gd name="T47" fmla="*/ 43 h 47"/>
                      <a:gd name="T48" fmla="*/ 5 w 56"/>
                      <a:gd name="T49" fmla="*/ 44 h 47"/>
                      <a:gd name="T50" fmla="*/ 22 w 56"/>
                      <a:gd name="T51" fmla="*/ 40 h 47"/>
                      <a:gd name="T52" fmla="*/ 21 w 56"/>
                      <a:gd name="T53" fmla="*/ 43 h 47"/>
                      <a:gd name="T54" fmla="*/ 24 w 56"/>
                      <a:gd name="T55" fmla="*/ 47 h 47"/>
                      <a:gd name="T56" fmla="*/ 27 w 56"/>
                      <a:gd name="T57" fmla="*/ 44 h 47"/>
                      <a:gd name="T58" fmla="*/ 30 w 56"/>
                      <a:gd name="T59" fmla="*/ 43 h 47"/>
                      <a:gd name="T60" fmla="*/ 31 w 56"/>
                      <a:gd name="T61" fmla="*/ 40 h 47"/>
                      <a:gd name="T62" fmla="*/ 38 w 56"/>
                      <a:gd name="T63" fmla="*/ 39 h 47"/>
                      <a:gd name="T64" fmla="*/ 41 w 56"/>
                      <a:gd name="T65" fmla="*/ 40 h 47"/>
                      <a:gd name="T66" fmla="*/ 43 w 56"/>
                      <a:gd name="T67" fmla="*/ 37 h 47"/>
                      <a:gd name="T68" fmla="*/ 45 w 56"/>
                      <a:gd name="T69" fmla="*/ 35 h 47"/>
                      <a:gd name="T70" fmla="*/ 46 w 56"/>
                      <a:gd name="T71" fmla="*/ 38 h 47"/>
                      <a:gd name="T72" fmla="*/ 48 w 56"/>
                      <a:gd name="T73" fmla="*/ 37 h 47"/>
                      <a:gd name="T74" fmla="*/ 49 w 56"/>
                      <a:gd name="T75" fmla="*/ 35 h 47"/>
                      <a:gd name="T76" fmla="*/ 49 w 56"/>
                      <a:gd name="T77" fmla="*/ 32 h 47"/>
                      <a:gd name="T78" fmla="*/ 51 w 56"/>
                      <a:gd name="T79" fmla="*/ 26 h 47"/>
                      <a:gd name="T80" fmla="*/ 51 w 56"/>
                      <a:gd name="T81" fmla="*/ 19 h 47"/>
                      <a:gd name="T82" fmla="*/ 53 w 56"/>
                      <a:gd name="T83" fmla="*/ 19 h 47"/>
                      <a:gd name="T84" fmla="*/ 55 w 56"/>
                      <a:gd name="T85" fmla="*/ 17 h 47"/>
                      <a:gd name="T86" fmla="*/ 55 w 56"/>
                      <a:gd name="T87" fmla="*/ 9 h 47"/>
                      <a:gd name="T88" fmla="*/ 52 w 56"/>
                      <a:gd name="T89" fmla="*/ 1 h 47"/>
                      <a:gd name="T90" fmla="*/ 52 w 56"/>
                      <a:gd name="T91" fmla="*/ 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6" h="47">
                        <a:moveTo>
                          <a:pt x="52" y="1"/>
                        </a:moveTo>
                        <a:cubicBezTo>
                          <a:pt x="51" y="1"/>
                          <a:pt x="51" y="0"/>
                          <a:pt x="51" y="1"/>
                        </a:cubicBezTo>
                        <a:cubicBezTo>
                          <a:pt x="49" y="2"/>
                          <a:pt x="51" y="2"/>
                          <a:pt x="52" y="3"/>
                        </a:cubicBezTo>
                        <a:cubicBezTo>
                          <a:pt x="53" y="4"/>
                          <a:pt x="50" y="5"/>
                          <a:pt x="49" y="3"/>
                        </a:cubicBezTo>
                        <a:cubicBezTo>
                          <a:pt x="48" y="1"/>
                          <a:pt x="47" y="4"/>
                          <a:pt x="47" y="5"/>
                        </a:cubicBezTo>
                        <a:cubicBezTo>
                          <a:pt x="46" y="5"/>
                          <a:pt x="45" y="6"/>
                          <a:pt x="45" y="6"/>
                        </a:cubicBezTo>
                        <a:cubicBezTo>
                          <a:pt x="45" y="8"/>
                          <a:pt x="46" y="7"/>
                          <a:pt x="46" y="7"/>
                        </a:cubicBezTo>
                        <a:cubicBezTo>
                          <a:pt x="46" y="8"/>
                          <a:pt x="46" y="9"/>
                          <a:pt x="46" y="10"/>
                        </a:cubicBezTo>
                        <a:cubicBezTo>
                          <a:pt x="46" y="11"/>
                          <a:pt x="47" y="11"/>
                          <a:pt x="46" y="13"/>
                        </a:cubicBezTo>
                        <a:cubicBezTo>
                          <a:pt x="44" y="16"/>
                          <a:pt x="43" y="19"/>
                          <a:pt x="41" y="22"/>
                        </a:cubicBezTo>
                        <a:cubicBezTo>
                          <a:pt x="40" y="23"/>
                          <a:pt x="37" y="27"/>
                          <a:pt x="36" y="27"/>
                        </a:cubicBezTo>
                        <a:cubicBezTo>
                          <a:pt x="34" y="27"/>
                          <a:pt x="32" y="28"/>
                          <a:pt x="31" y="27"/>
                        </a:cubicBezTo>
                        <a:cubicBezTo>
                          <a:pt x="30" y="26"/>
                          <a:pt x="32" y="25"/>
                          <a:pt x="32" y="24"/>
                        </a:cubicBezTo>
                        <a:cubicBezTo>
                          <a:pt x="33" y="23"/>
                          <a:pt x="30" y="25"/>
                          <a:pt x="30" y="25"/>
                        </a:cubicBezTo>
                        <a:cubicBezTo>
                          <a:pt x="29" y="26"/>
                          <a:pt x="29" y="26"/>
                          <a:pt x="29" y="27"/>
                        </a:cubicBezTo>
                        <a:cubicBezTo>
                          <a:pt x="29" y="30"/>
                          <a:pt x="26" y="31"/>
                          <a:pt x="25" y="33"/>
                        </a:cubicBezTo>
                        <a:cubicBezTo>
                          <a:pt x="25" y="33"/>
                          <a:pt x="25" y="34"/>
                          <a:pt x="25" y="34"/>
                        </a:cubicBezTo>
                        <a:cubicBezTo>
                          <a:pt x="25" y="35"/>
                          <a:pt x="23" y="36"/>
                          <a:pt x="23" y="36"/>
                        </a:cubicBezTo>
                        <a:cubicBezTo>
                          <a:pt x="22" y="36"/>
                          <a:pt x="23" y="35"/>
                          <a:pt x="21" y="35"/>
                        </a:cubicBezTo>
                        <a:cubicBezTo>
                          <a:pt x="20" y="35"/>
                          <a:pt x="19" y="35"/>
                          <a:pt x="17" y="35"/>
                        </a:cubicBezTo>
                        <a:cubicBezTo>
                          <a:pt x="14" y="36"/>
                          <a:pt x="12" y="35"/>
                          <a:pt x="9" y="36"/>
                        </a:cubicBezTo>
                        <a:cubicBezTo>
                          <a:pt x="7" y="38"/>
                          <a:pt x="4" y="40"/>
                          <a:pt x="2" y="42"/>
                        </a:cubicBezTo>
                        <a:cubicBezTo>
                          <a:pt x="0" y="42"/>
                          <a:pt x="0" y="45"/>
                          <a:pt x="1" y="44"/>
                        </a:cubicBezTo>
                        <a:cubicBezTo>
                          <a:pt x="2" y="44"/>
                          <a:pt x="2" y="43"/>
                          <a:pt x="3" y="43"/>
                        </a:cubicBezTo>
                        <a:cubicBezTo>
                          <a:pt x="4" y="44"/>
                          <a:pt x="5" y="45"/>
                          <a:pt x="5" y="44"/>
                        </a:cubicBezTo>
                        <a:cubicBezTo>
                          <a:pt x="10" y="43"/>
                          <a:pt x="17" y="39"/>
                          <a:pt x="22" y="40"/>
                        </a:cubicBezTo>
                        <a:cubicBezTo>
                          <a:pt x="23" y="41"/>
                          <a:pt x="21" y="43"/>
                          <a:pt x="21" y="43"/>
                        </a:cubicBezTo>
                        <a:cubicBezTo>
                          <a:pt x="22" y="44"/>
                          <a:pt x="23" y="47"/>
                          <a:pt x="24" y="47"/>
                        </a:cubicBezTo>
                        <a:cubicBezTo>
                          <a:pt x="25" y="46"/>
                          <a:pt x="26" y="45"/>
                          <a:pt x="27" y="44"/>
                        </a:cubicBezTo>
                        <a:cubicBezTo>
                          <a:pt x="28" y="42"/>
                          <a:pt x="28" y="43"/>
                          <a:pt x="30" y="43"/>
                        </a:cubicBezTo>
                        <a:cubicBezTo>
                          <a:pt x="29" y="43"/>
                          <a:pt x="28" y="35"/>
                          <a:pt x="31" y="40"/>
                        </a:cubicBezTo>
                        <a:cubicBezTo>
                          <a:pt x="32" y="42"/>
                          <a:pt x="37" y="40"/>
                          <a:pt x="38" y="39"/>
                        </a:cubicBezTo>
                        <a:cubicBezTo>
                          <a:pt x="40" y="36"/>
                          <a:pt x="40" y="42"/>
                          <a:pt x="41" y="40"/>
                        </a:cubicBezTo>
                        <a:cubicBezTo>
                          <a:pt x="41" y="39"/>
                          <a:pt x="42" y="37"/>
                          <a:pt x="43" y="37"/>
                        </a:cubicBezTo>
                        <a:cubicBezTo>
                          <a:pt x="44" y="36"/>
                          <a:pt x="44" y="37"/>
                          <a:pt x="45" y="35"/>
                        </a:cubicBezTo>
                        <a:cubicBezTo>
                          <a:pt x="45" y="35"/>
                          <a:pt x="45" y="39"/>
                          <a:pt x="46" y="38"/>
                        </a:cubicBezTo>
                        <a:cubicBezTo>
                          <a:pt x="46" y="38"/>
                          <a:pt x="47" y="38"/>
                          <a:pt x="48" y="37"/>
                        </a:cubicBezTo>
                        <a:cubicBezTo>
                          <a:pt x="49" y="37"/>
                          <a:pt x="48" y="36"/>
                          <a:pt x="49" y="35"/>
                        </a:cubicBezTo>
                        <a:cubicBezTo>
                          <a:pt x="51" y="34"/>
                          <a:pt x="51" y="34"/>
                          <a:pt x="49" y="32"/>
                        </a:cubicBezTo>
                        <a:cubicBezTo>
                          <a:pt x="48" y="31"/>
                          <a:pt x="51" y="28"/>
                          <a:pt x="51" y="26"/>
                        </a:cubicBezTo>
                        <a:cubicBezTo>
                          <a:pt x="52" y="24"/>
                          <a:pt x="50" y="21"/>
                          <a:pt x="51" y="19"/>
                        </a:cubicBezTo>
                        <a:cubicBezTo>
                          <a:pt x="52" y="18"/>
                          <a:pt x="52" y="19"/>
                          <a:pt x="53" y="19"/>
                        </a:cubicBezTo>
                        <a:cubicBezTo>
                          <a:pt x="54" y="19"/>
                          <a:pt x="55" y="17"/>
                          <a:pt x="55" y="17"/>
                        </a:cubicBezTo>
                        <a:cubicBezTo>
                          <a:pt x="56" y="14"/>
                          <a:pt x="56" y="11"/>
                          <a:pt x="55" y="9"/>
                        </a:cubicBezTo>
                        <a:cubicBezTo>
                          <a:pt x="55" y="8"/>
                          <a:pt x="52" y="1"/>
                          <a:pt x="52" y="1"/>
                        </a:cubicBezTo>
                        <a:cubicBezTo>
                          <a:pt x="52" y="1"/>
                          <a:pt x="52" y="1"/>
                          <a:pt x="52" y="1"/>
                        </a:cubicBezTo>
                        <a:close/>
                      </a:path>
                    </a:pathLst>
                  </a:custGeom>
                  <a:solidFill>
                    <a:srgbClr val="9CB921"/>
                  </a:solidFill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46" name="Freeform 432">
                  <a:extLst>
                    <a:ext uri="{FF2B5EF4-FFF2-40B4-BE49-F238E27FC236}">
                      <a16:creationId xmlns:a16="http://schemas.microsoft.com/office/drawing/2014/main" id="{72D89C51-D4E1-482A-87D8-2A9D8F6D3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1684" y="2795853"/>
                  <a:ext cx="7077" cy="10474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7" name="Freeform 433">
                  <a:extLst>
                    <a:ext uri="{FF2B5EF4-FFF2-40B4-BE49-F238E27FC236}">
                      <a16:creationId xmlns:a16="http://schemas.microsoft.com/office/drawing/2014/main" id="{D80FEC17-0CA0-45E0-BBEB-E84E333814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0405" y="2795853"/>
                  <a:ext cx="44816" cy="37967"/>
                </a:xfrm>
                <a:custGeom>
                  <a:avLst/>
                  <a:gdLst>
                    <a:gd name="T0" fmla="*/ 11 w 13"/>
                    <a:gd name="T1" fmla="*/ 2 h 10"/>
                    <a:gd name="T2" fmla="*/ 7 w 13"/>
                    <a:gd name="T3" fmla="*/ 2 h 10"/>
                    <a:gd name="T4" fmla="*/ 5 w 13"/>
                    <a:gd name="T5" fmla="*/ 3 h 10"/>
                    <a:gd name="T6" fmla="*/ 3 w 13"/>
                    <a:gd name="T7" fmla="*/ 4 h 10"/>
                    <a:gd name="T8" fmla="*/ 0 w 13"/>
                    <a:gd name="T9" fmla="*/ 6 h 10"/>
                    <a:gd name="T10" fmla="*/ 3 w 13"/>
                    <a:gd name="T11" fmla="*/ 9 h 10"/>
                    <a:gd name="T12" fmla="*/ 6 w 13"/>
                    <a:gd name="T13" fmla="*/ 6 h 10"/>
                    <a:gd name="T14" fmla="*/ 10 w 13"/>
                    <a:gd name="T15" fmla="*/ 6 h 10"/>
                    <a:gd name="T16" fmla="*/ 11 w 13"/>
                    <a:gd name="T17" fmla="*/ 2 h 10"/>
                    <a:gd name="T18" fmla="*/ 11 w 13"/>
                    <a:gd name="T1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0">
                      <a:moveTo>
                        <a:pt x="11" y="2"/>
                      </a:moveTo>
                      <a:cubicBezTo>
                        <a:pt x="9" y="2"/>
                        <a:pt x="9" y="0"/>
                        <a:pt x="7" y="2"/>
                      </a:cubicBezTo>
                      <a:cubicBezTo>
                        <a:pt x="6" y="2"/>
                        <a:pt x="5" y="4"/>
                        <a:pt x="5" y="3"/>
                      </a:cubicBezTo>
                      <a:cubicBezTo>
                        <a:pt x="4" y="2"/>
                        <a:pt x="3" y="4"/>
                        <a:pt x="3" y="4"/>
                      </a:cubicBezTo>
                      <a:cubicBezTo>
                        <a:pt x="2" y="6"/>
                        <a:pt x="1" y="5"/>
                        <a:pt x="0" y="6"/>
                      </a:cubicBezTo>
                      <a:cubicBezTo>
                        <a:pt x="0" y="5"/>
                        <a:pt x="2" y="9"/>
                        <a:pt x="3" y="9"/>
                      </a:cubicBezTo>
                      <a:cubicBezTo>
                        <a:pt x="3" y="10"/>
                        <a:pt x="5" y="6"/>
                        <a:pt x="6" y="6"/>
                      </a:cubicBezTo>
                      <a:cubicBezTo>
                        <a:pt x="7" y="6"/>
                        <a:pt x="9" y="7"/>
                        <a:pt x="10" y="6"/>
                      </a:cubicBezTo>
                      <a:cubicBezTo>
                        <a:pt x="11" y="6"/>
                        <a:pt x="13" y="3"/>
                        <a:pt x="11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8" name="Freeform 434">
                  <a:extLst>
                    <a:ext uri="{FF2B5EF4-FFF2-40B4-BE49-F238E27FC236}">
                      <a16:creationId xmlns:a16="http://schemas.microsoft.com/office/drawing/2014/main" id="{7DFEF579-3263-4279-A7B7-035BB0AD5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5589" y="2810255"/>
                  <a:ext cx="37740" cy="61534"/>
                </a:xfrm>
                <a:custGeom>
                  <a:avLst/>
                  <a:gdLst>
                    <a:gd name="T0" fmla="*/ 7 w 11"/>
                    <a:gd name="T1" fmla="*/ 0 h 16"/>
                    <a:gd name="T2" fmla="*/ 2 w 11"/>
                    <a:gd name="T3" fmla="*/ 2 h 16"/>
                    <a:gd name="T4" fmla="*/ 0 w 11"/>
                    <a:gd name="T5" fmla="*/ 6 h 16"/>
                    <a:gd name="T6" fmla="*/ 2 w 11"/>
                    <a:gd name="T7" fmla="*/ 6 h 16"/>
                    <a:gd name="T8" fmla="*/ 3 w 11"/>
                    <a:gd name="T9" fmla="*/ 4 h 16"/>
                    <a:gd name="T10" fmla="*/ 4 w 11"/>
                    <a:gd name="T11" fmla="*/ 5 h 16"/>
                    <a:gd name="T12" fmla="*/ 3 w 11"/>
                    <a:gd name="T13" fmla="*/ 10 h 16"/>
                    <a:gd name="T14" fmla="*/ 3 w 11"/>
                    <a:gd name="T15" fmla="*/ 11 h 16"/>
                    <a:gd name="T16" fmla="*/ 3 w 11"/>
                    <a:gd name="T17" fmla="*/ 13 h 16"/>
                    <a:gd name="T18" fmla="*/ 5 w 11"/>
                    <a:gd name="T19" fmla="*/ 12 h 16"/>
                    <a:gd name="T20" fmla="*/ 6 w 11"/>
                    <a:gd name="T21" fmla="*/ 15 h 16"/>
                    <a:gd name="T22" fmla="*/ 8 w 11"/>
                    <a:gd name="T23" fmla="*/ 12 h 16"/>
                    <a:gd name="T24" fmla="*/ 11 w 11"/>
                    <a:gd name="T25" fmla="*/ 7 h 16"/>
                    <a:gd name="T26" fmla="*/ 10 w 11"/>
                    <a:gd name="T27" fmla="*/ 2 h 16"/>
                    <a:gd name="T28" fmla="*/ 7 w 11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6">
                      <a:moveTo>
                        <a:pt x="7" y="0"/>
                      </a:move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0" y="5"/>
                        <a:pt x="3" y="5"/>
                        <a:pt x="2" y="6"/>
                      </a:cubicBez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7"/>
                        <a:pt x="4" y="8"/>
                        <a:pt x="3" y="10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6"/>
                        <a:pt x="5" y="12"/>
                        <a:pt x="5" y="12"/>
                      </a:cubicBezTo>
                      <a:cubicBezTo>
                        <a:pt x="5" y="12"/>
                        <a:pt x="5" y="15"/>
                        <a:pt x="6" y="15"/>
                      </a:cubicBezTo>
                      <a:cubicBezTo>
                        <a:pt x="6" y="16"/>
                        <a:pt x="8" y="13"/>
                        <a:pt x="8" y="12"/>
                      </a:cubicBezTo>
                      <a:cubicBezTo>
                        <a:pt x="10" y="10"/>
                        <a:pt x="10" y="8"/>
                        <a:pt x="11" y="7"/>
                      </a:cubicBezTo>
                      <a:cubicBezTo>
                        <a:pt x="11" y="5"/>
                        <a:pt x="10" y="4"/>
                        <a:pt x="10" y="2"/>
                      </a:cubicBezTo>
                      <a:cubicBezTo>
                        <a:pt x="10" y="0"/>
                        <a:pt x="7" y="2"/>
                        <a:pt x="7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9" name="Freeform 436">
                  <a:extLst>
                    <a:ext uri="{FF2B5EF4-FFF2-40B4-BE49-F238E27FC236}">
                      <a16:creationId xmlns:a16="http://schemas.microsoft.com/office/drawing/2014/main" id="{6EA7138E-D319-48A3-8C3C-36049A941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8513" y="2922849"/>
                  <a:ext cx="7077" cy="6546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1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68" name="Freeform 437">
                <a:extLst>
                  <a:ext uri="{FF2B5EF4-FFF2-40B4-BE49-F238E27FC236}">
                    <a16:creationId xmlns:a16="http://schemas.microsoft.com/office/drawing/2014/main" id="{E9AC5DAB-2642-46FB-8716-BD552DC8F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228" y="2892110"/>
                <a:ext cx="7077" cy="3927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69" name="Freeform 438">
                <a:extLst>
                  <a:ext uri="{FF2B5EF4-FFF2-40B4-BE49-F238E27FC236}">
                    <a16:creationId xmlns:a16="http://schemas.microsoft.com/office/drawing/2014/main" id="{346700D1-6C2A-4CCD-9FF2-8025BA77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184" y="2877708"/>
                <a:ext cx="41279" cy="64152"/>
              </a:xfrm>
              <a:custGeom>
                <a:avLst/>
                <a:gdLst>
                  <a:gd name="T0" fmla="*/ 8 w 12"/>
                  <a:gd name="T1" fmla="*/ 1 h 17"/>
                  <a:gd name="T2" fmla="*/ 0 w 12"/>
                  <a:gd name="T3" fmla="*/ 8 h 17"/>
                  <a:gd name="T4" fmla="*/ 1 w 12"/>
                  <a:gd name="T5" fmla="*/ 14 h 17"/>
                  <a:gd name="T6" fmla="*/ 3 w 12"/>
                  <a:gd name="T7" fmla="*/ 17 h 17"/>
                  <a:gd name="T8" fmla="*/ 8 w 12"/>
                  <a:gd name="T9" fmla="*/ 1 h 17"/>
                  <a:gd name="T10" fmla="*/ 8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0" name="Freeform 439">
                <a:extLst>
                  <a:ext uri="{FF2B5EF4-FFF2-40B4-BE49-F238E27FC236}">
                    <a16:creationId xmlns:a16="http://schemas.microsoft.com/office/drawing/2014/main" id="{FA84A78D-0383-4820-8908-14526C1DE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149" y="2985065"/>
                <a:ext cx="48355" cy="37967"/>
              </a:xfrm>
              <a:custGeom>
                <a:avLst/>
                <a:gdLst>
                  <a:gd name="T0" fmla="*/ 13 w 14"/>
                  <a:gd name="T1" fmla="*/ 1 h 10"/>
                  <a:gd name="T2" fmla="*/ 9 w 14"/>
                  <a:gd name="T3" fmla="*/ 0 h 10"/>
                  <a:gd name="T4" fmla="*/ 4 w 14"/>
                  <a:gd name="T5" fmla="*/ 2 h 10"/>
                  <a:gd name="T6" fmla="*/ 4 w 14"/>
                  <a:gd name="T7" fmla="*/ 9 h 10"/>
                  <a:gd name="T8" fmla="*/ 11 w 14"/>
                  <a:gd name="T9" fmla="*/ 6 h 10"/>
                  <a:gd name="T10" fmla="*/ 13 w 14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1" name="Freeform 440">
                <a:extLst>
                  <a:ext uri="{FF2B5EF4-FFF2-40B4-BE49-F238E27FC236}">
                    <a16:creationId xmlns:a16="http://schemas.microsoft.com/office/drawing/2014/main" id="{DCFD1859-5541-4213-869B-AA8E16DE1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107" y="3011250"/>
                <a:ext cx="69583" cy="108666"/>
              </a:xfrm>
              <a:custGeom>
                <a:avLst/>
                <a:gdLst>
                  <a:gd name="T0" fmla="*/ 12 w 20"/>
                  <a:gd name="T1" fmla="*/ 2 h 28"/>
                  <a:gd name="T2" fmla="*/ 9 w 20"/>
                  <a:gd name="T3" fmla="*/ 2 h 28"/>
                  <a:gd name="T4" fmla="*/ 4 w 20"/>
                  <a:gd name="T5" fmla="*/ 3 h 28"/>
                  <a:gd name="T6" fmla="*/ 3 w 20"/>
                  <a:gd name="T7" fmla="*/ 11 h 28"/>
                  <a:gd name="T8" fmla="*/ 3 w 20"/>
                  <a:gd name="T9" fmla="*/ 13 h 28"/>
                  <a:gd name="T10" fmla="*/ 0 w 20"/>
                  <a:gd name="T11" fmla="*/ 13 h 28"/>
                  <a:gd name="T12" fmla="*/ 3 w 20"/>
                  <a:gd name="T13" fmla="*/ 22 h 28"/>
                  <a:gd name="T14" fmla="*/ 5 w 20"/>
                  <a:gd name="T15" fmla="*/ 20 h 28"/>
                  <a:gd name="T16" fmla="*/ 7 w 20"/>
                  <a:gd name="T17" fmla="*/ 22 h 28"/>
                  <a:gd name="T18" fmla="*/ 4 w 20"/>
                  <a:gd name="T19" fmla="*/ 23 h 28"/>
                  <a:gd name="T20" fmla="*/ 8 w 20"/>
                  <a:gd name="T21" fmla="*/ 26 h 28"/>
                  <a:gd name="T22" fmla="*/ 11 w 20"/>
                  <a:gd name="T23" fmla="*/ 25 h 28"/>
                  <a:gd name="T24" fmla="*/ 15 w 20"/>
                  <a:gd name="T25" fmla="*/ 28 h 28"/>
                  <a:gd name="T26" fmla="*/ 14 w 20"/>
                  <a:gd name="T27" fmla="*/ 25 h 28"/>
                  <a:gd name="T28" fmla="*/ 17 w 20"/>
                  <a:gd name="T29" fmla="*/ 24 h 28"/>
                  <a:gd name="T30" fmla="*/ 10 w 20"/>
                  <a:gd name="T31" fmla="*/ 22 h 28"/>
                  <a:gd name="T32" fmla="*/ 9 w 20"/>
                  <a:gd name="T33" fmla="*/ 16 h 28"/>
                  <a:gd name="T34" fmla="*/ 12 w 20"/>
                  <a:gd name="T35" fmla="*/ 12 h 28"/>
                  <a:gd name="T36" fmla="*/ 13 w 20"/>
                  <a:gd name="T37" fmla="*/ 7 h 28"/>
                  <a:gd name="T38" fmla="*/ 12 w 20"/>
                  <a:gd name="T39" fmla="*/ 2 h 28"/>
                  <a:gd name="T40" fmla="*/ 12 w 20"/>
                  <a:gd name="T4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8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2" name="Freeform 441">
                <a:extLst>
                  <a:ext uri="{FF2B5EF4-FFF2-40B4-BE49-F238E27FC236}">
                    <a16:creationId xmlns:a16="http://schemas.microsoft.com/office/drawing/2014/main" id="{1885C4B0-2EEC-454D-ABE4-DD62AC9B4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076" y="3104205"/>
                <a:ext cx="21228" cy="30113"/>
              </a:xfrm>
              <a:custGeom>
                <a:avLst/>
                <a:gdLst>
                  <a:gd name="T0" fmla="*/ 3 w 6"/>
                  <a:gd name="T1" fmla="*/ 1 h 8"/>
                  <a:gd name="T2" fmla="*/ 1 w 6"/>
                  <a:gd name="T3" fmla="*/ 1 h 8"/>
                  <a:gd name="T4" fmla="*/ 0 w 6"/>
                  <a:gd name="T5" fmla="*/ 3 h 8"/>
                  <a:gd name="T6" fmla="*/ 2 w 6"/>
                  <a:gd name="T7" fmla="*/ 6 h 8"/>
                  <a:gd name="T8" fmla="*/ 5 w 6"/>
                  <a:gd name="T9" fmla="*/ 7 h 8"/>
                  <a:gd name="T10" fmla="*/ 4 w 6"/>
                  <a:gd name="T11" fmla="*/ 4 h 8"/>
                  <a:gd name="T12" fmla="*/ 3 w 6"/>
                  <a:gd name="T13" fmla="*/ 1 h 8"/>
                  <a:gd name="T14" fmla="*/ 3 w 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3" name="Freeform 442">
                <a:extLst>
                  <a:ext uri="{FF2B5EF4-FFF2-40B4-BE49-F238E27FC236}">
                    <a16:creationId xmlns:a16="http://schemas.microsoft.com/office/drawing/2014/main" id="{5FD5B6C4-A492-47EF-9D12-E7DA06CD9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228" y="3130389"/>
                <a:ext cx="34202" cy="51060"/>
              </a:xfrm>
              <a:custGeom>
                <a:avLst/>
                <a:gdLst>
                  <a:gd name="T0" fmla="*/ 4 w 10"/>
                  <a:gd name="T1" fmla="*/ 0 h 13"/>
                  <a:gd name="T2" fmla="*/ 2 w 10"/>
                  <a:gd name="T3" fmla="*/ 1 h 13"/>
                  <a:gd name="T4" fmla="*/ 4 w 10"/>
                  <a:gd name="T5" fmla="*/ 4 h 13"/>
                  <a:gd name="T6" fmla="*/ 4 w 10"/>
                  <a:gd name="T7" fmla="*/ 9 h 13"/>
                  <a:gd name="T8" fmla="*/ 5 w 10"/>
                  <a:gd name="T9" fmla="*/ 13 h 13"/>
                  <a:gd name="T10" fmla="*/ 5 w 10"/>
                  <a:gd name="T11" fmla="*/ 11 h 13"/>
                  <a:gd name="T12" fmla="*/ 9 w 10"/>
                  <a:gd name="T13" fmla="*/ 8 h 13"/>
                  <a:gd name="T14" fmla="*/ 8 w 10"/>
                  <a:gd name="T15" fmla="*/ 6 h 13"/>
                  <a:gd name="T16" fmla="*/ 9 w 10"/>
                  <a:gd name="T17" fmla="*/ 5 h 13"/>
                  <a:gd name="T18" fmla="*/ 7 w 10"/>
                  <a:gd name="T19" fmla="*/ 1 h 13"/>
                  <a:gd name="T20" fmla="*/ 4 w 1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4" name="Freeform 443">
                <a:extLst>
                  <a:ext uri="{FF2B5EF4-FFF2-40B4-BE49-F238E27FC236}">
                    <a16:creationId xmlns:a16="http://schemas.microsoft.com/office/drawing/2014/main" id="{63D59240-5B7C-4F55-9DE5-97CB57040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720" y="3108133"/>
                <a:ext cx="21228" cy="30113"/>
              </a:xfrm>
              <a:custGeom>
                <a:avLst/>
                <a:gdLst>
                  <a:gd name="T0" fmla="*/ 6 w 6"/>
                  <a:gd name="T1" fmla="*/ 5 h 8"/>
                  <a:gd name="T2" fmla="*/ 0 w 6"/>
                  <a:gd name="T3" fmla="*/ 2 h 8"/>
                  <a:gd name="T4" fmla="*/ 3 w 6"/>
                  <a:gd name="T5" fmla="*/ 6 h 8"/>
                  <a:gd name="T6" fmla="*/ 6 w 6"/>
                  <a:gd name="T7" fmla="*/ 5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5" name="Freeform 444">
                <a:extLst>
                  <a:ext uri="{FF2B5EF4-FFF2-40B4-BE49-F238E27FC236}">
                    <a16:creationId xmlns:a16="http://schemas.microsoft.com/office/drawing/2014/main" id="{4A509E63-3B1A-4629-9EB0-006A6AE5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488" y="3138245"/>
                <a:ext cx="30664" cy="39277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2 h 10"/>
                  <a:gd name="T4" fmla="*/ 2 w 9"/>
                  <a:gd name="T5" fmla="*/ 4 h 10"/>
                  <a:gd name="T6" fmla="*/ 1 w 9"/>
                  <a:gd name="T7" fmla="*/ 9 h 10"/>
                  <a:gd name="T8" fmla="*/ 6 w 9"/>
                  <a:gd name="T9" fmla="*/ 6 h 10"/>
                  <a:gd name="T10" fmla="*/ 3 w 9"/>
                  <a:gd name="T11" fmla="*/ 2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6" name="Freeform 445">
                <a:extLst>
                  <a:ext uri="{FF2B5EF4-FFF2-40B4-BE49-F238E27FC236}">
                    <a16:creationId xmlns:a16="http://schemas.microsoft.com/office/drawing/2014/main" id="{2787843A-687B-422B-A7D7-BE9D1DF1B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565" y="3161810"/>
                <a:ext cx="23588" cy="41895"/>
              </a:xfrm>
              <a:custGeom>
                <a:avLst/>
                <a:gdLst>
                  <a:gd name="T0" fmla="*/ 6 w 7"/>
                  <a:gd name="T1" fmla="*/ 1 h 11"/>
                  <a:gd name="T2" fmla="*/ 3 w 7"/>
                  <a:gd name="T3" fmla="*/ 5 h 11"/>
                  <a:gd name="T4" fmla="*/ 3 w 7"/>
                  <a:gd name="T5" fmla="*/ 9 h 11"/>
                  <a:gd name="T6" fmla="*/ 5 w 7"/>
                  <a:gd name="T7" fmla="*/ 6 h 11"/>
                  <a:gd name="T8" fmla="*/ 6 w 7"/>
                  <a:gd name="T9" fmla="*/ 1 h 11"/>
                  <a:gd name="T10" fmla="*/ 6 w 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7" name="Freeform 446">
                <a:extLst>
                  <a:ext uri="{FF2B5EF4-FFF2-40B4-BE49-F238E27FC236}">
                    <a16:creationId xmlns:a16="http://schemas.microsoft.com/office/drawing/2014/main" id="{A18A2EFE-DE61-4888-A524-5483D27B3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613" y="3157883"/>
                <a:ext cx="14153" cy="30113"/>
              </a:xfrm>
              <a:custGeom>
                <a:avLst/>
                <a:gdLst>
                  <a:gd name="T0" fmla="*/ 3 w 4"/>
                  <a:gd name="T1" fmla="*/ 1 h 8"/>
                  <a:gd name="T2" fmla="*/ 0 w 4"/>
                  <a:gd name="T3" fmla="*/ 8 h 8"/>
                  <a:gd name="T4" fmla="*/ 3 w 4"/>
                  <a:gd name="T5" fmla="*/ 5 h 8"/>
                  <a:gd name="T6" fmla="*/ 3 w 4"/>
                  <a:gd name="T7" fmla="*/ 1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8" name="Freeform 447">
                <a:extLst>
                  <a:ext uri="{FF2B5EF4-FFF2-40B4-BE49-F238E27FC236}">
                    <a16:creationId xmlns:a16="http://schemas.microsoft.com/office/drawing/2014/main" id="{0D29954B-E29D-4241-B52E-EBD58D28C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90" y="3177521"/>
                <a:ext cx="21228" cy="14402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79" name="Freeform 448">
                <a:extLst>
                  <a:ext uri="{FF2B5EF4-FFF2-40B4-BE49-F238E27FC236}">
                    <a16:creationId xmlns:a16="http://schemas.microsoft.com/office/drawing/2014/main" id="{D39C6495-6C60-43FA-A37E-F1CE50DEC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90" y="3187996"/>
                <a:ext cx="48355" cy="81173"/>
              </a:xfrm>
              <a:custGeom>
                <a:avLst/>
                <a:gdLst>
                  <a:gd name="T0" fmla="*/ 10 w 14"/>
                  <a:gd name="T1" fmla="*/ 0 h 21"/>
                  <a:gd name="T2" fmla="*/ 9 w 14"/>
                  <a:gd name="T3" fmla="*/ 2 h 21"/>
                  <a:gd name="T4" fmla="*/ 7 w 14"/>
                  <a:gd name="T5" fmla="*/ 4 h 21"/>
                  <a:gd name="T6" fmla="*/ 3 w 14"/>
                  <a:gd name="T7" fmla="*/ 6 h 21"/>
                  <a:gd name="T8" fmla="*/ 2 w 14"/>
                  <a:gd name="T9" fmla="*/ 11 h 21"/>
                  <a:gd name="T10" fmla="*/ 2 w 14"/>
                  <a:gd name="T11" fmla="*/ 14 h 21"/>
                  <a:gd name="T12" fmla="*/ 3 w 14"/>
                  <a:gd name="T13" fmla="*/ 18 h 21"/>
                  <a:gd name="T14" fmla="*/ 8 w 14"/>
                  <a:gd name="T15" fmla="*/ 19 h 21"/>
                  <a:gd name="T16" fmla="*/ 8 w 14"/>
                  <a:gd name="T17" fmla="*/ 16 h 21"/>
                  <a:gd name="T18" fmla="*/ 10 w 14"/>
                  <a:gd name="T19" fmla="*/ 12 h 21"/>
                  <a:gd name="T20" fmla="*/ 12 w 14"/>
                  <a:gd name="T21" fmla="*/ 17 h 21"/>
                  <a:gd name="T22" fmla="*/ 13 w 14"/>
                  <a:gd name="T23" fmla="*/ 14 h 21"/>
                  <a:gd name="T24" fmla="*/ 13 w 14"/>
                  <a:gd name="T25" fmla="*/ 10 h 21"/>
                  <a:gd name="T26" fmla="*/ 10 w 14"/>
                  <a:gd name="T27" fmla="*/ 0 h 21"/>
                  <a:gd name="T28" fmla="*/ 10 w 1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0" name="Freeform 449">
                <a:extLst>
                  <a:ext uri="{FF2B5EF4-FFF2-40B4-BE49-F238E27FC236}">
                    <a16:creationId xmlns:a16="http://schemas.microsoft.com/office/drawing/2014/main" id="{5F63E680-B611-4FDC-844A-4D883750C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026" y="3203706"/>
                <a:ext cx="41279" cy="39277"/>
              </a:xfrm>
              <a:custGeom>
                <a:avLst/>
                <a:gdLst>
                  <a:gd name="T0" fmla="*/ 8 w 12"/>
                  <a:gd name="T1" fmla="*/ 1 h 10"/>
                  <a:gd name="T2" fmla="*/ 2 w 12"/>
                  <a:gd name="T3" fmla="*/ 4 h 10"/>
                  <a:gd name="T4" fmla="*/ 0 w 12"/>
                  <a:gd name="T5" fmla="*/ 10 h 10"/>
                  <a:gd name="T6" fmla="*/ 2 w 12"/>
                  <a:gd name="T7" fmla="*/ 6 h 10"/>
                  <a:gd name="T8" fmla="*/ 4 w 12"/>
                  <a:gd name="T9" fmla="*/ 6 h 10"/>
                  <a:gd name="T10" fmla="*/ 6 w 12"/>
                  <a:gd name="T11" fmla="*/ 7 h 10"/>
                  <a:gd name="T12" fmla="*/ 8 w 12"/>
                  <a:gd name="T13" fmla="*/ 7 h 10"/>
                  <a:gd name="T14" fmla="*/ 8 w 12"/>
                  <a:gd name="T15" fmla="*/ 5 h 10"/>
                  <a:gd name="T16" fmla="*/ 8 w 12"/>
                  <a:gd name="T17" fmla="*/ 1 h 10"/>
                  <a:gd name="T18" fmla="*/ 8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1" name="Freeform 450">
                <a:extLst>
                  <a:ext uri="{FF2B5EF4-FFF2-40B4-BE49-F238E27FC236}">
                    <a16:creationId xmlns:a16="http://schemas.microsoft.com/office/drawing/2014/main" id="{46340B9B-417B-45AA-9C14-1C19CD31C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290" y="3165738"/>
                <a:ext cx="41279" cy="45823"/>
              </a:xfrm>
              <a:custGeom>
                <a:avLst/>
                <a:gdLst>
                  <a:gd name="T0" fmla="*/ 11 w 12"/>
                  <a:gd name="T1" fmla="*/ 0 h 12"/>
                  <a:gd name="T2" fmla="*/ 6 w 12"/>
                  <a:gd name="T3" fmla="*/ 6 h 12"/>
                  <a:gd name="T4" fmla="*/ 0 w 12"/>
                  <a:gd name="T5" fmla="*/ 12 h 12"/>
                  <a:gd name="T6" fmla="*/ 4 w 12"/>
                  <a:gd name="T7" fmla="*/ 10 h 12"/>
                  <a:gd name="T8" fmla="*/ 8 w 12"/>
                  <a:gd name="T9" fmla="*/ 7 h 12"/>
                  <a:gd name="T10" fmla="*/ 10 w 12"/>
                  <a:gd name="T11" fmla="*/ 3 h 12"/>
                  <a:gd name="T12" fmla="*/ 11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2" name="Freeform 451">
                <a:extLst>
                  <a:ext uri="{FF2B5EF4-FFF2-40B4-BE49-F238E27FC236}">
                    <a16:creationId xmlns:a16="http://schemas.microsoft.com/office/drawing/2014/main" id="{3D797962-BE47-42CA-9281-013850FDF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767" y="3108133"/>
                <a:ext cx="7077" cy="3927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3" name="Freeform 452">
                <a:extLst>
                  <a:ext uri="{FF2B5EF4-FFF2-40B4-BE49-F238E27FC236}">
                    <a16:creationId xmlns:a16="http://schemas.microsoft.com/office/drawing/2014/main" id="{B561D5DE-19D5-47E8-BEE3-811222BFF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526" y="3265240"/>
                <a:ext cx="193420" cy="223878"/>
              </a:xfrm>
              <a:custGeom>
                <a:avLst/>
                <a:gdLst>
                  <a:gd name="T0" fmla="*/ 12 w 56"/>
                  <a:gd name="T1" fmla="*/ 3 h 58"/>
                  <a:gd name="T2" fmla="*/ 4 w 56"/>
                  <a:gd name="T3" fmla="*/ 2 h 58"/>
                  <a:gd name="T4" fmla="*/ 2 w 56"/>
                  <a:gd name="T5" fmla="*/ 3 h 58"/>
                  <a:gd name="T6" fmla="*/ 6 w 56"/>
                  <a:gd name="T7" fmla="*/ 9 h 58"/>
                  <a:gd name="T8" fmla="*/ 11 w 56"/>
                  <a:gd name="T9" fmla="*/ 13 h 58"/>
                  <a:gd name="T10" fmla="*/ 13 w 56"/>
                  <a:gd name="T11" fmla="*/ 17 h 58"/>
                  <a:gd name="T12" fmla="*/ 17 w 56"/>
                  <a:gd name="T13" fmla="*/ 19 h 58"/>
                  <a:gd name="T14" fmla="*/ 20 w 56"/>
                  <a:gd name="T15" fmla="*/ 26 h 58"/>
                  <a:gd name="T16" fmla="*/ 22 w 56"/>
                  <a:gd name="T17" fmla="*/ 28 h 58"/>
                  <a:gd name="T18" fmla="*/ 26 w 56"/>
                  <a:gd name="T19" fmla="*/ 33 h 58"/>
                  <a:gd name="T20" fmla="*/ 30 w 56"/>
                  <a:gd name="T21" fmla="*/ 42 h 58"/>
                  <a:gd name="T22" fmla="*/ 41 w 56"/>
                  <a:gd name="T23" fmla="*/ 52 h 58"/>
                  <a:gd name="T24" fmla="*/ 46 w 56"/>
                  <a:gd name="T25" fmla="*/ 57 h 58"/>
                  <a:gd name="T26" fmla="*/ 54 w 56"/>
                  <a:gd name="T27" fmla="*/ 57 h 58"/>
                  <a:gd name="T28" fmla="*/ 54 w 56"/>
                  <a:gd name="T29" fmla="*/ 46 h 58"/>
                  <a:gd name="T30" fmla="*/ 55 w 56"/>
                  <a:gd name="T31" fmla="*/ 44 h 58"/>
                  <a:gd name="T32" fmla="*/ 52 w 56"/>
                  <a:gd name="T33" fmla="*/ 41 h 58"/>
                  <a:gd name="T34" fmla="*/ 50 w 56"/>
                  <a:gd name="T35" fmla="*/ 40 h 58"/>
                  <a:gd name="T36" fmla="*/ 48 w 56"/>
                  <a:gd name="T37" fmla="*/ 42 h 58"/>
                  <a:gd name="T38" fmla="*/ 48 w 56"/>
                  <a:gd name="T39" fmla="*/ 38 h 58"/>
                  <a:gd name="T40" fmla="*/ 47 w 56"/>
                  <a:gd name="T41" fmla="*/ 36 h 58"/>
                  <a:gd name="T42" fmla="*/ 44 w 56"/>
                  <a:gd name="T43" fmla="*/ 34 h 58"/>
                  <a:gd name="T44" fmla="*/ 42 w 56"/>
                  <a:gd name="T45" fmla="*/ 30 h 58"/>
                  <a:gd name="T46" fmla="*/ 42 w 56"/>
                  <a:gd name="T47" fmla="*/ 29 h 58"/>
                  <a:gd name="T48" fmla="*/ 43 w 56"/>
                  <a:gd name="T49" fmla="*/ 28 h 58"/>
                  <a:gd name="T50" fmla="*/ 38 w 56"/>
                  <a:gd name="T51" fmla="*/ 27 h 58"/>
                  <a:gd name="T52" fmla="*/ 38 w 56"/>
                  <a:gd name="T53" fmla="*/ 25 h 58"/>
                  <a:gd name="T54" fmla="*/ 36 w 56"/>
                  <a:gd name="T55" fmla="*/ 24 h 58"/>
                  <a:gd name="T56" fmla="*/ 37 w 56"/>
                  <a:gd name="T57" fmla="*/ 23 h 58"/>
                  <a:gd name="T58" fmla="*/ 35 w 56"/>
                  <a:gd name="T59" fmla="*/ 22 h 58"/>
                  <a:gd name="T60" fmla="*/ 34 w 56"/>
                  <a:gd name="T61" fmla="*/ 21 h 58"/>
                  <a:gd name="T62" fmla="*/ 31 w 56"/>
                  <a:gd name="T63" fmla="*/ 19 h 58"/>
                  <a:gd name="T64" fmla="*/ 30 w 56"/>
                  <a:gd name="T65" fmla="*/ 19 h 58"/>
                  <a:gd name="T66" fmla="*/ 25 w 56"/>
                  <a:gd name="T67" fmla="*/ 16 h 58"/>
                  <a:gd name="T68" fmla="*/ 21 w 56"/>
                  <a:gd name="T69" fmla="*/ 11 h 58"/>
                  <a:gd name="T70" fmla="*/ 16 w 56"/>
                  <a:gd name="T71" fmla="*/ 7 h 58"/>
                  <a:gd name="T72" fmla="*/ 12 w 56"/>
                  <a:gd name="T73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8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4" name="Freeform 453">
                <a:extLst>
                  <a:ext uri="{FF2B5EF4-FFF2-40B4-BE49-F238E27FC236}">
                    <a16:creationId xmlns:a16="http://schemas.microsoft.com/office/drawing/2014/main" id="{01802FFF-122D-42A8-B119-6AC24518A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728" y="3346413"/>
                <a:ext cx="17691" cy="19639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5" name="Freeform 454">
                <a:extLst>
                  <a:ext uri="{FF2B5EF4-FFF2-40B4-BE49-F238E27FC236}">
                    <a16:creationId xmlns:a16="http://schemas.microsoft.com/office/drawing/2014/main" id="{67E34689-0287-424D-B104-58EEC931E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496" y="3392236"/>
                <a:ext cx="16511" cy="19639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6" name="Freeform 455">
                <a:extLst>
                  <a:ext uri="{FF2B5EF4-FFF2-40B4-BE49-F238E27FC236}">
                    <a16:creationId xmlns:a16="http://schemas.microsoft.com/office/drawing/2014/main" id="{B71CFD9B-D084-4AB8-9B20-143D21A53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255" y="3404018"/>
                <a:ext cx="24767" cy="27494"/>
              </a:xfrm>
              <a:custGeom>
                <a:avLst/>
                <a:gdLst>
                  <a:gd name="T0" fmla="*/ 7 w 7"/>
                  <a:gd name="T1" fmla="*/ 7 h 7"/>
                  <a:gd name="T2" fmla="*/ 5 w 7"/>
                  <a:gd name="T3" fmla="*/ 3 h 7"/>
                  <a:gd name="T4" fmla="*/ 0 w 7"/>
                  <a:gd name="T5" fmla="*/ 1 h 7"/>
                  <a:gd name="T6" fmla="*/ 1 w 7"/>
                  <a:gd name="T7" fmla="*/ 3 h 7"/>
                  <a:gd name="T8" fmla="*/ 3 w 7"/>
                  <a:gd name="T9" fmla="*/ 5 h 7"/>
                  <a:gd name="T10" fmla="*/ 7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7" name="Freeform 456">
                <a:extLst>
                  <a:ext uri="{FF2B5EF4-FFF2-40B4-BE49-F238E27FC236}">
                    <a16:creationId xmlns:a16="http://schemas.microsoft.com/office/drawing/2014/main" id="{80DAC62E-807A-423D-BF6D-8A04F08FE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175" y="3423657"/>
                <a:ext cx="12974" cy="14402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8" name="Freeform 457">
                <a:extLst>
                  <a:ext uri="{FF2B5EF4-FFF2-40B4-BE49-F238E27FC236}">
                    <a16:creationId xmlns:a16="http://schemas.microsoft.com/office/drawing/2014/main" id="{C06311DC-1706-4518-AD89-BB188067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793" y="3489118"/>
                <a:ext cx="159218" cy="57606"/>
              </a:xfrm>
              <a:custGeom>
                <a:avLst/>
                <a:gdLst>
                  <a:gd name="T0" fmla="*/ 9 w 46"/>
                  <a:gd name="T1" fmla="*/ 0 h 15"/>
                  <a:gd name="T2" fmla="*/ 3 w 46"/>
                  <a:gd name="T3" fmla="*/ 0 h 15"/>
                  <a:gd name="T4" fmla="*/ 0 w 46"/>
                  <a:gd name="T5" fmla="*/ 4 h 15"/>
                  <a:gd name="T6" fmla="*/ 5 w 46"/>
                  <a:gd name="T7" fmla="*/ 6 h 15"/>
                  <a:gd name="T8" fmla="*/ 11 w 46"/>
                  <a:gd name="T9" fmla="*/ 9 h 15"/>
                  <a:gd name="T10" fmla="*/ 15 w 46"/>
                  <a:gd name="T11" fmla="*/ 9 h 15"/>
                  <a:gd name="T12" fmla="*/ 24 w 46"/>
                  <a:gd name="T13" fmla="*/ 11 h 15"/>
                  <a:gd name="T14" fmla="*/ 40 w 46"/>
                  <a:gd name="T15" fmla="*/ 13 h 15"/>
                  <a:gd name="T16" fmla="*/ 45 w 46"/>
                  <a:gd name="T17" fmla="*/ 13 h 15"/>
                  <a:gd name="T18" fmla="*/ 43 w 46"/>
                  <a:gd name="T19" fmla="*/ 9 h 15"/>
                  <a:gd name="T20" fmla="*/ 41 w 46"/>
                  <a:gd name="T21" fmla="*/ 9 h 15"/>
                  <a:gd name="T22" fmla="*/ 37 w 46"/>
                  <a:gd name="T23" fmla="*/ 9 h 15"/>
                  <a:gd name="T24" fmla="*/ 35 w 46"/>
                  <a:gd name="T25" fmla="*/ 6 h 15"/>
                  <a:gd name="T26" fmla="*/ 32 w 46"/>
                  <a:gd name="T27" fmla="*/ 4 h 15"/>
                  <a:gd name="T28" fmla="*/ 27 w 46"/>
                  <a:gd name="T29" fmla="*/ 3 h 15"/>
                  <a:gd name="T30" fmla="*/ 25 w 46"/>
                  <a:gd name="T31" fmla="*/ 4 h 15"/>
                  <a:gd name="T32" fmla="*/ 21 w 46"/>
                  <a:gd name="T33" fmla="*/ 5 h 15"/>
                  <a:gd name="T34" fmla="*/ 15 w 46"/>
                  <a:gd name="T35" fmla="*/ 3 h 15"/>
                  <a:gd name="T36" fmla="*/ 11 w 46"/>
                  <a:gd name="T37" fmla="*/ 2 h 15"/>
                  <a:gd name="T38" fmla="*/ 9 w 46"/>
                  <a:gd name="T39" fmla="*/ 0 h 15"/>
                  <a:gd name="T40" fmla="*/ 9 w 46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5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89" name="Freeform 458">
                <a:extLst>
                  <a:ext uri="{FF2B5EF4-FFF2-40B4-BE49-F238E27FC236}">
                    <a16:creationId xmlns:a16="http://schemas.microsoft.com/office/drawing/2014/main" id="{23737089-9C6A-4B36-8099-363328D5B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732" y="3503519"/>
                <a:ext cx="27126" cy="11783"/>
              </a:xfrm>
              <a:custGeom>
                <a:avLst/>
                <a:gdLst>
                  <a:gd name="T0" fmla="*/ 3 w 8"/>
                  <a:gd name="T1" fmla="*/ 3 h 3"/>
                  <a:gd name="T2" fmla="*/ 8 w 8"/>
                  <a:gd name="T3" fmla="*/ 1 h 3"/>
                  <a:gd name="T4" fmla="*/ 3 w 8"/>
                  <a:gd name="T5" fmla="*/ 3 h 3"/>
                  <a:gd name="T6" fmla="*/ 3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0" name="Freeform 459">
                <a:extLst>
                  <a:ext uri="{FF2B5EF4-FFF2-40B4-BE49-F238E27FC236}">
                    <a16:creationId xmlns:a16="http://schemas.microsoft.com/office/drawing/2014/main" id="{75AC1821-8DA0-48D6-B0B8-85E371431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473" y="3531013"/>
                <a:ext cx="21228" cy="15711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1" name="Freeform 460">
                <a:extLst>
                  <a:ext uri="{FF2B5EF4-FFF2-40B4-BE49-F238E27FC236}">
                    <a16:creationId xmlns:a16="http://schemas.microsoft.com/office/drawing/2014/main" id="{CFCFCD99-71D0-4D77-B8DD-87CD91ADA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702" y="3534940"/>
                <a:ext cx="16511" cy="11783"/>
              </a:xfrm>
              <a:custGeom>
                <a:avLst/>
                <a:gdLst>
                  <a:gd name="T0" fmla="*/ 4 w 5"/>
                  <a:gd name="T1" fmla="*/ 1 h 3"/>
                  <a:gd name="T2" fmla="*/ 2 w 5"/>
                  <a:gd name="T3" fmla="*/ 0 h 3"/>
                  <a:gd name="T4" fmla="*/ 1 w 5"/>
                  <a:gd name="T5" fmla="*/ 2 h 3"/>
                  <a:gd name="T6" fmla="*/ 2 w 5"/>
                  <a:gd name="T7" fmla="*/ 2 h 3"/>
                  <a:gd name="T8" fmla="*/ 4 w 5"/>
                  <a:gd name="T9" fmla="*/ 1 h 3"/>
                  <a:gd name="T10" fmla="*/ 4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2" name="Freeform 461">
                <a:extLst>
                  <a:ext uri="{FF2B5EF4-FFF2-40B4-BE49-F238E27FC236}">
                    <a16:creationId xmlns:a16="http://schemas.microsoft.com/office/drawing/2014/main" id="{56329506-F121-4210-8ED3-482562C2A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674" y="3534940"/>
                <a:ext cx="24767" cy="15711"/>
              </a:xfrm>
              <a:custGeom>
                <a:avLst/>
                <a:gdLst>
                  <a:gd name="T0" fmla="*/ 2 w 7"/>
                  <a:gd name="T1" fmla="*/ 1 h 4"/>
                  <a:gd name="T2" fmla="*/ 2 w 7"/>
                  <a:gd name="T3" fmla="*/ 4 h 4"/>
                  <a:gd name="T4" fmla="*/ 6 w 7"/>
                  <a:gd name="T5" fmla="*/ 3 h 4"/>
                  <a:gd name="T6" fmla="*/ 5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3" name="Freeform 462">
                <a:extLst>
                  <a:ext uri="{FF2B5EF4-FFF2-40B4-BE49-F238E27FC236}">
                    <a16:creationId xmlns:a16="http://schemas.microsoft.com/office/drawing/2014/main" id="{801B5DC7-CFA7-4B38-8FF4-9B3FC7794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365" y="3531013"/>
                <a:ext cx="28305" cy="19639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2 w 8"/>
                  <a:gd name="T7" fmla="*/ 3 h 5"/>
                  <a:gd name="T8" fmla="*/ 7 w 8"/>
                  <a:gd name="T9" fmla="*/ 4 h 5"/>
                  <a:gd name="T10" fmla="*/ 7 w 8"/>
                  <a:gd name="T11" fmla="*/ 1 h 5"/>
                  <a:gd name="T12" fmla="*/ 1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4" name="Freeform 463">
                <a:extLst>
                  <a:ext uri="{FF2B5EF4-FFF2-40B4-BE49-F238E27FC236}">
                    <a16:creationId xmlns:a16="http://schemas.microsoft.com/office/drawing/2014/main" id="{285D200B-D558-4FF9-8EA1-626173532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107" y="3534940"/>
                <a:ext cx="42458" cy="15711"/>
              </a:xfrm>
              <a:custGeom>
                <a:avLst/>
                <a:gdLst>
                  <a:gd name="T0" fmla="*/ 2 w 12"/>
                  <a:gd name="T1" fmla="*/ 0 h 4"/>
                  <a:gd name="T2" fmla="*/ 0 w 12"/>
                  <a:gd name="T3" fmla="*/ 2 h 4"/>
                  <a:gd name="T4" fmla="*/ 12 w 12"/>
                  <a:gd name="T5" fmla="*/ 2 h 4"/>
                  <a:gd name="T6" fmla="*/ 9 w 12"/>
                  <a:gd name="T7" fmla="*/ 2 h 4"/>
                  <a:gd name="T8" fmla="*/ 2 w 12"/>
                  <a:gd name="T9" fmla="*/ 0 h 4"/>
                  <a:gd name="T10" fmla="*/ 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5" name="Freeform 464">
                <a:extLst>
                  <a:ext uri="{FF2B5EF4-FFF2-40B4-BE49-F238E27FC236}">
                    <a16:creationId xmlns:a16="http://schemas.microsoft.com/office/drawing/2014/main" id="{99B023B6-22A7-43AB-B44A-9C682DBC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133" y="3557197"/>
                <a:ext cx="37740" cy="23565"/>
              </a:xfrm>
              <a:custGeom>
                <a:avLst/>
                <a:gdLst>
                  <a:gd name="T0" fmla="*/ 0 w 11"/>
                  <a:gd name="T1" fmla="*/ 0 h 6"/>
                  <a:gd name="T2" fmla="*/ 8 w 11"/>
                  <a:gd name="T3" fmla="*/ 4 h 6"/>
                  <a:gd name="T4" fmla="*/ 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6" name="Freeform 465">
                <a:extLst>
                  <a:ext uri="{FF2B5EF4-FFF2-40B4-BE49-F238E27FC236}">
                    <a16:creationId xmlns:a16="http://schemas.microsoft.com/office/drawing/2014/main" id="{41F502E5-173E-4D16-83E4-555BFC37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30" y="3434130"/>
                <a:ext cx="21228" cy="15711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0 h 4"/>
                  <a:gd name="T4" fmla="*/ 3 w 6"/>
                  <a:gd name="T5" fmla="*/ 3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7" name="Freeform 466">
                <a:extLst>
                  <a:ext uri="{FF2B5EF4-FFF2-40B4-BE49-F238E27FC236}">
                    <a16:creationId xmlns:a16="http://schemas.microsoft.com/office/drawing/2014/main" id="{B885FC15-DC03-41B6-A248-15FCDF85E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813" y="3431512"/>
                <a:ext cx="51893" cy="18329"/>
              </a:xfrm>
              <a:custGeom>
                <a:avLst/>
                <a:gdLst>
                  <a:gd name="T0" fmla="*/ 2 w 15"/>
                  <a:gd name="T1" fmla="*/ 3 h 5"/>
                  <a:gd name="T2" fmla="*/ 1 w 15"/>
                  <a:gd name="T3" fmla="*/ 1 h 5"/>
                  <a:gd name="T4" fmla="*/ 5 w 15"/>
                  <a:gd name="T5" fmla="*/ 0 h 5"/>
                  <a:gd name="T6" fmla="*/ 13 w 15"/>
                  <a:gd name="T7" fmla="*/ 2 h 5"/>
                  <a:gd name="T8" fmla="*/ 15 w 15"/>
                  <a:gd name="T9" fmla="*/ 5 h 5"/>
                  <a:gd name="T10" fmla="*/ 11 w 15"/>
                  <a:gd name="T11" fmla="*/ 3 h 5"/>
                  <a:gd name="T12" fmla="*/ 2 w 15"/>
                  <a:gd name="T13" fmla="*/ 3 h 5"/>
                  <a:gd name="T14" fmla="*/ 2 w 1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8" name="Freeform 467">
                <a:extLst>
                  <a:ext uri="{FF2B5EF4-FFF2-40B4-BE49-F238E27FC236}">
                    <a16:creationId xmlns:a16="http://schemas.microsoft.com/office/drawing/2014/main" id="{C7E44E1C-FAB4-4E3C-B8C3-5CCA1265A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595" y="3342484"/>
                <a:ext cx="110863" cy="138778"/>
              </a:xfrm>
              <a:custGeom>
                <a:avLst/>
                <a:gdLst>
                  <a:gd name="T0" fmla="*/ 13 w 32"/>
                  <a:gd name="T1" fmla="*/ 32 h 36"/>
                  <a:gd name="T2" fmla="*/ 14 w 32"/>
                  <a:gd name="T3" fmla="*/ 30 h 36"/>
                  <a:gd name="T4" fmla="*/ 11 w 32"/>
                  <a:gd name="T5" fmla="*/ 28 h 36"/>
                  <a:gd name="T6" fmla="*/ 12 w 32"/>
                  <a:gd name="T7" fmla="*/ 23 h 36"/>
                  <a:gd name="T8" fmla="*/ 8 w 32"/>
                  <a:gd name="T9" fmla="*/ 23 h 36"/>
                  <a:gd name="T10" fmla="*/ 8 w 32"/>
                  <a:gd name="T11" fmla="*/ 29 h 36"/>
                  <a:gd name="T12" fmla="*/ 8 w 32"/>
                  <a:gd name="T13" fmla="*/ 30 h 36"/>
                  <a:gd name="T14" fmla="*/ 7 w 32"/>
                  <a:gd name="T15" fmla="*/ 34 h 36"/>
                  <a:gd name="T16" fmla="*/ 4 w 32"/>
                  <a:gd name="T17" fmla="*/ 36 h 36"/>
                  <a:gd name="T18" fmla="*/ 4 w 32"/>
                  <a:gd name="T19" fmla="*/ 31 h 36"/>
                  <a:gd name="T20" fmla="*/ 2 w 32"/>
                  <a:gd name="T21" fmla="*/ 26 h 36"/>
                  <a:gd name="T22" fmla="*/ 1 w 32"/>
                  <a:gd name="T23" fmla="*/ 21 h 36"/>
                  <a:gd name="T24" fmla="*/ 3 w 32"/>
                  <a:gd name="T25" fmla="*/ 14 h 36"/>
                  <a:gd name="T26" fmla="*/ 9 w 32"/>
                  <a:gd name="T27" fmla="*/ 5 h 36"/>
                  <a:gd name="T28" fmla="*/ 11 w 32"/>
                  <a:gd name="T29" fmla="*/ 2 h 36"/>
                  <a:gd name="T30" fmla="*/ 18 w 32"/>
                  <a:gd name="T31" fmla="*/ 4 h 36"/>
                  <a:gd name="T32" fmla="*/ 25 w 32"/>
                  <a:gd name="T33" fmla="*/ 4 h 36"/>
                  <a:gd name="T34" fmla="*/ 32 w 32"/>
                  <a:gd name="T35" fmla="*/ 1 h 36"/>
                  <a:gd name="T36" fmla="*/ 29 w 32"/>
                  <a:gd name="T37" fmla="*/ 6 h 36"/>
                  <a:gd name="T38" fmla="*/ 23 w 32"/>
                  <a:gd name="T39" fmla="*/ 7 h 36"/>
                  <a:gd name="T40" fmla="*/ 10 w 32"/>
                  <a:gd name="T41" fmla="*/ 7 h 36"/>
                  <a:gd name="T42" fmla="*/ 6 w 32"/>
                  <a:gd name="T43" fmla="*/ 10 h 36"/>
                  <a:gd name="T44" fmla="*/ 10 w 32"/>
                  <a:gd name="T45" fmla="*/ 15 h 36"/>
                  <a:gd name="T46" fmla="*/ 13 w 32"/>
                  <a:gd name="T47" fmla="*/ 14 h 36"/>
                  <a:gd name="T48" fmla="*/ 20 w 32"/>
                  <a:gd name="T49" fmla="*/ 13 h 36"/>
                  <a:gd name="T50" fmla="*/ 17 w 32"/>
                  <a:gd name="T51" fmla="*/ 16 h 36"/>
                  <a:gd name="T52" fmla="*/ 13 w 32"/>
                  <a:gd name="T53" fmla="*/ 17 h 36"/>
                  <a:gd name="T54" fmla="*/ 14 w 32"/>
                  <a:gd name="T55" fmla="*/ 20 h 36"/>
                  <a:gd name="T56" fmla="*/ 18 w 32"/>
                  <a:gd name="T57" fmla="*/ 25 h 36"/>
                  <a:gd name="T58" fmla="*/ 19 w 32"/>
                  <a:gd name="T59" fmla="*/ 28 h 36"/>
                  <a:gd name="T60" fmla="*/ 22 w 32"/>
                  <a:gd name="T61" fmla="*/ 30 h 36"/>
                  <a:gd name="T62" fmla="*/ 13 w 32"/>
                  <a:gd name="T63" fmla="*/ 32 h 36"/>
                  <a:gd name="T64" fmla="*/ 13 w 32"/>
                  <a:gd name="T6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299" name="Freeform 468">
                <a:extLst>
                  <a:ext uri="{FF2B5EF4-FFF2-40B4-BE49-F238E27FC236}">
                    <a16:creationId xmlns:a16="http://schemas.microsoft.com/office/drawing/2014/main" id="{6920E604-EBB2-44FD-A169-8EBF0F97A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197" y="3334628"/>
                <a:ext cx="27126" cy="57606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0 h 15"/>
                  <a:gd name="T4" fmla="*/ 0 w 8"/>
                  <a:gd name="T5" fmla="*/ 4 h 15"/>
                  <a:gd name="T6" fmla="*/ 1 w 8"/>
                  <a:gd name="T7" fmla="*/ 8 h 15"/>
                  <a:gd name="T8" fmla="*/ 2 w 8"/>
                  <a:gd name="T9" fmla="*/ 12 h 15"/>
                  <a:gd name="T10" fmla="*/ 5 w 8"/>
                  <a:gd name="T11" fmla="*/ 15 h 15"/>
                  <a:gd name="T12" fmla="*/ 4 w 8"/>
                  <a:gd name="T13" fmla="*/ 13 h 15"/>
                  <a:gd name="T14" fmla="*/ 3 w 8"/>
                  <a:gd name="T15" fmla="*/ 9 h 15"/>
                  <a:gd name="T16" fmla="*/ 7 w 8"/>
                  <a:gd name="T17" fmla="*/ 9 h 15"/>
                  <a:gd name="T18" fmla="*/ 5 w 8"/>
                  <a:gd name="T19" fmla="*/ 7 h 15"/>
                  <a:gd name="T20" fmla="*/ 6 w 8"/>
                  <a:gd name="T21" fmla="*/ 5 h 15"/>
                  <a:gd name="T22" fmla="*/ 2 w 8"/>
                  <a:gd name="T23" fmla="*/ 6 h 15"/>
                  <a:gd name="T24" fmla="*/ 3 w 8"/>
                  <a:gd name="T25" fmla="*/ 2 h 15"/>
                  <a:gd name="T26" fmla="*/ 3 w 8"/>
                  <a:gd name="T2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0" name="Freeform 469">
                <a:extLst>
                  <a:ext uri="{FF2B5EF4-FFF2-40B4-BE49-F238E27FC236}">
                    <a16:creationId xmlns:a16="http://schemas.microsoft.com/office/drawing/2014/main" id="{E92858B1-04B4-4D16-828F-50364F181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351" y="3326774"/>
                <a:ext cx="9435" cy="7856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1" name="Freeform 470">
                <a:extLst>
                  <a:ext uri="{FF2B5EF4-FFF2-40B4-BE49-F238E27FC236}">
                    <a16:creationId xmlns:a16="http://schemas.microsoft.com/office/drawing/2014/main" id="{0BABFD2F-AB67-4B22-AE78-A0A285896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091" y="3376524"/>
                <a:ext cx="16511" cy="7856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2" name="Freeform 471">
                <a:extLst>
                  <a:ext uri="{FF2B5EF4-FFF2-40B4-BE49-F238E27FC236}">
                    <a16:creationId xmlns:a16="http://schemas.microsoft.com/office/drawing/2014/main" id="{37EA7456-7800-49ED-AFC7-9FE6FD8A8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630" y="3380451"/>
                <a:ext cx="64867" cy="43205"/>
              </a:xfrm>
              <a:custGeom>
                <a:avLst/>
                <a:gdLst>
                  <a:gd name="T0" fmla="*/ 10 w 19"/>
                  <a:gd name="T1" fmla="*/ 1 h 11"/>
                  <a:gd name="T2" fmla="*/ 4 w 19"/>
                  <a:gd name="T3" fmla="*/ 3 h 11"/>
                  <a:gd name="T4" fmla="*/ 3 w 19"/>
                  <a:gd name="T5" fmla="*/ 4 h 11"/>
                  <a:gd name="T6" fmla="*/ 1 w 19"/>
                  <a:gd name="T7" fmla="*/ 3 h 11"/>
                  <a:gd name="T8" fmla="*/ 3 w 19"/>
                  <a:gd name="T9" fmla="*/ 6 h 11"/>
                  <a:gd name="T10" fmla="*/ 6 w 19"/>
                  <a:gd name="T11" fmla="*/ 7 h 11"/>
                  <a:gd name="T12" fmla="*/ 9 w 19"/>
                  <a:gd name="T13" fmla="*/ 10 h 11"/>
                  <a:gd name="T14" fmla="*/ 14 w 19"/>
                  <a:gd name="T15" fmla="*/ 10 h 11"/>
                  <a:gd name="T16" fmla="*/ 18 w 19"/>
                  <a:gd name="T17" fmla="*/ 5 h 11"/>
                  <a:gd name="T18" fmla="*/ 15 w 19"/>
                  <a:gd name="T19" fmla="*/ 2 h 11"/>
                  <a:gd name="T20" fmla="*/ 10 w 19"/>
                  <a:gd name="T21" fmla="*/ 1 h 11"/>
                  <a:gd name="T22" fmla="*/ 10 w 1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3" name="Freeform 472">
                <a:extLst>
                  <a:ext uri="{FF2B5EF4-FFF2-40B4-BE49-F238E27FC236}">
                    <a16:creationId xmlns:a16="http://schemas.microsoft.com/office/drawing/2014/main" id="{115B1D5E-9703-48D0-8C67-076825751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9450" y="3453769"/>
                <a:ext cx="71943" cy="45823"/>
              </a:xfrm>
              <a:custGeom>
                <a:avLst/>
                <a:gdLst>
                  <a:gd name="T0" fmla="*/ 0 w 21"/>
                  <a:gd name="T1" fmla="*/ 8 h 12"/>
                  <a:gd name="T2" fmla="*/ 6 w 21"/>
                  <a:gd name="T3" fmla="*/ 8 h 12"/>
                  <a:gd name="T4" fmla="*/ 9 w 21"/>
                  <a:gd name="T5" fmla="*/ 7 h 12"/>
                  <a:gd name="T6" fmla="*/ 13 w 21"/>
                  <a:gd name="T7" fmla="*/ 7 h 12"/>
                  <a:gd name="T8" fmla="*/ 14 w 21"/>
                  <a:gd name="T9" fmla="*/ 5 h 12"/>
                  <a:gd name="T10" fmla="*/ 17 w 21"/>
                  <a:gd name="T11" fmla="*/ 3 h 12"/>
                  <a:gd name="T12" fmla="*/ 20 w 21"/>
                  <a:gd name="T13" fmla="*/ 4 h 12"/>
                  <a:gd name="T14" fmla="*/ 18 w 21"/>
                  <a:gd name="T15" fmla="*/ 7 h 12"/>
                  <a:gd name="T16" fmla="*/ 11 w 21"/>
                  <a:gd name="T17" fmla="*/ 11 h 12"/>
                  <a:gd name="T18" fmla="*/ 0 w 21"/>
                  <a:gd name="T19" fmla="*/ 8 h 12"/>
                  <a:gd name="T20" fmla="*/ 0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4" name="Freeform 473">
                <a:extLst>
                  <a:ext uri="{FF2B5EF4-FFF2-40B4-BE49-F238E27FC236}">
                    <a16:creationId xmlns:a16="http://schemas.microsoft.com/office/drawing/2014/main" id="{8D7559E7-FCC7-433E-834E-1E39B33B0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236" y="3477334"/>
                <a:ext cx="30664" cy="41895"/>
              </a:xfrm>
              <a:custGeom>
                <a:avLst/>
                <a:gdLst>
                  <a:gd name="T0" fmla="*/ 1 w 9"/>
                  <a:gd name="T1" fmla="*/ 0 h 11"/>
                  <a:gd name="T2" fmla="*/ 8 w 9"/>
                  <a:gd name="T3" fmla="*/ 8 h 11"/>
                  <a:gd name="T4" fmla="*/ 5 w 9"/>
                  <a:gd name="T5" fmla="*/ 4 h 11"/>
                  <a:gd name="T6" fmla="*/ 1 w 9"/>
                  <a:gd name="T7" fmla="*/ 0 h 11"/>
                  <a:gd name="T8" fmla="*/ 1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5" name="Freeform 474">
                <a:extLst>
                  <a:ext uri="{FF2B5EF4-FFF2-40B4-BE49-F238E27FC236}">
                    <a16:creationId xmlns:a16="http://schemas.microsoft.com/office/drawing/2014/main" id="{6EFF41D2-33F8-4786-972A-67D3646C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869" y="3554580"/>
                <a:ext cx="20049" cy="22256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2 h 6"/>
                  <a:gd name="T4" fmla="*/ 6 w 6"/>
                  <a:gd name="T5" fmla="*/ 4 h 6"/>
                  <a:gd name="T6" fmla="*/ 6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6" name="Freeform 475">
                <a:extLst>
                  <a:ext uri="{FF2B5EF4-FFF2-40B4-BE49-F238E27FC236}">
                    <a16:creationId xmlns:a16="http://schemas.microsoft.com/office/drawing/2014/main" id="{58797BD7-E595-419E-BA0A-81CF44657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640" y="3519230"/>
                <a:ext cx="31844" cy="23565"/>
              </a:xfrm>
              <a:custGeom>
                <a:avLst/>
                <a:gdLst>
                  <a:gd name="T0" fmla="*/ 8 w 9"/>
                  <a:gd name="T1" fmla="*/ 6 h 6"/>
                  <a:gd name="T2" fmla="*/ 0 w 9"/>
                  <a:gd name="T3" fmla="*/ 1 h 6"/>
                  <a:gd name="T4" fmla="*/ 3 w 9"/>
                  <a:gd name="T5" fmla="*/ 4 h 6"/>
                  <a:gd name="T6" fmla="*/ 8 w 9"/>
                  <a:gd name="T7" fmla="*/ 6 h 6"/>
                  <a:gd name="T8" fmla="*/ 8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7" name="Freeform 476">
                <a:extLst>
                  <a:ext uri="{FF2B5EF4-FFF2-40B4-BE49-F238E27FC236}">
                    <a16:creationId xmlns:a16="http://schemas.microsoft.com/office/drawing/2014/main" id="{6436CF73-7BEB-46EF-97CF-FF0E55D49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0976" y="3503519"/>
                <a:ext cx="14153" cy="19639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8" name="Freeform 477">
                <a:extLst>
                  <a:ext uri="{FF2B5EF4-FFF2-40B4-BE49-F238E27FC236}">
                    <a16:creationId xmlns:a16="http://schemas.microsoft.com/office/drawing/2014/main" id="{002706CF-AD52-4DC1-B302-E4546A322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349" y="3773220"/>
                <a:ext cx="55431" cy="45823"/>
              </a:xfrm>
              <a:custGeom>
                <a:avLst/>
                <a:gdLst>
                  <a:gd name="T0" fmla="*/ 15 w 16"/>
                  <a:gd name="T1" fmla="*/ 11 h 12"/>
                  <a:gd name="T2" fmla="*/ 2 w 16"/>
                  <a:gd name="T3" fmla="*/ 0 h 12"/>
                  <a:gd name="T4" fmla="*/ 15 w 1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09" name="Freeform 478">
                <a:extLst>
                  <a:ext uri="{FF2B5EF4-FFF2-40B4-BE49-F238E27FC236}">
                    <a16:creationId xmlns:a16="http://schemas.microsoft.com/office/drawing/2014/main" id="{9AA1CE97-B20C-4B39-BD3B-334F3AF6C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952" y="4065177"/>
                <a:ext cx="38920" cy="53679"/>
              </a:xfrm>
              <a:custGeom>
                <a:avLst/>
                <a:gdLst>
                  <a:gd name="T0" fmla="*/ 11 w 11"/>
                  <a:gd name="T1" fmla="*/ 14 h 14"/>
                  <a:gd name="T2" fmla="*/ 9 w 11"/>
                  <a:gd name="T3" fmla="*/ 10 h 14"/>
                  <a:gd name="T4" fmla="*/ 9 w 11"/>
                  <a:gd name="T5" fmla="*/ 7 h 14"/>
                  <a:gd name="T6" fmla="*/ 0 w 11"/>
                  <a:gd name="T7" fmla="*/ 0 h 14"/>
                  <a:gd name="T8" fmla="*/ 3 w 11"/>
                  <a:gd name="T9" fmla="*/ 4 h 14"/>
                  <a:gd name="T10" fmla="*/ 5 w 11"/>
                  <a:gd name="T11" fmla="*/ 8 h 14"/>
                  <a:gd name="T12" fmla="*/ 8 w 11"/>
                  <a:gd name="T13" fmla="*/ 11 h 14"/>
                  <a:gd name="T14" fmla="*/ 11 w 1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0" name="Freeform 479">
                <a:extLst>
                  <a:ext uri="{FF2B5EF4-FFF2-40B4-BE49-F238E27FC236}">
                    <a16:creationId xmlns:a16="http://schemas.microsoft.com/office/drawing/2014/main" id="{70A18F62-E5CF-4CC8-88BF-4E3002121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567" y="4114928"/>
                <a:ext cx="89633" cy="116521"/>
              </a:xfrm>
              <a:custGeom>
                <a:avLst/>
                <a:gdLst>
                  <a:gd name="T0" fmla="*/ 8 w 26"/>
                  <a:gd name="T1" fmla="*/ 2 h 30"/>
                  <a:gd name="T2" fmla="*/ 7 w 26"/>
                  <a:gd name="T3" fmla="*/ 11 h 30"/>
                  <a:gd name="T4" fmla="*/ 5 w 26"/>
                  <a:gd name="T5" fmla="*/ 18 h 30"/>
                  <a:gd name="T6" fmla="*/ 9 w 26"/>
                  <a:gd name="T7" fmla="*/ 25 h 30"/>
                  <a:gd name="T8" fmla="*/ 14 w 26"/>
                  <a:gd name="T9" fmla="*/ 26 h 30"/>
                  <a:gd name="T10" fmla="*/ 17 w 26"/>
                  <a:gd name="T11" fmla="*/ 22 h 30"/>
                  <a:gd name="T12" fmla="*/ 18 w 26"/>
                  <a:gd name="T13" fmla="*/ 16 h 30"/>
                  <a:gd name="T14" fmla="*/ 22 w 26"/>
                  <a:gd name="T15" fmla="*/ 14 h 30"/>
                  <a:gd name="T16" fmla="*/ 26 w 26"/>
                  <a:gd name="T17" fmla="*/ 10 h 30"/>
                  <a:gd name="T18" fmla="*/ 25 w 26"/>
                  <a:gd name="T19" fmla="*/ 6 h 30"/>
                  <a:gd name="T20" fmla="*/ 20 w 26"/>
                  <a:gd name="T21" fmla="*/ 8 h 30"/>
                  <a:gd name="T22" fmla="*/ 14 w 26"/>
                  <a:gd name="T23" fmla="*/ 5 h 30"/>
                  <a:gd name="T24" fmla="*/ 11 w 26"/>
                  <a:gd name="T25" fmla="*/ 0 h 30"/>
                  <a:gd name="T26" fmla="*/ 11 w 26"/>
                  <a:gd name="T27" fmla="*/ 3 h 30"/>
                  <a:gd name="T28" fmla="*/ 8 w 26"/>
                  <a:gd name="T29" fmla="*/ 2 h 30"/>
                  <a:gd name="T30" fmla="*/ 8 w 26"/>
                  <a:gd name="T3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1" name="Freeform 480">
                <a:extLst>
                  <a:ext uri="{FF2B5EF4-FFF2-40B4-BE49-F238E27FC236}">
                    <a16:creationId xmlns:a16="http://schemas.microsoft.com/office/drawing/2014/main" id="{6E71EB27-D27D-4139-AD27-F35A0CF16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629" y="4200028"/>
                <a:ext cx="135630" cy="146633"/>
              </a:xfrm>
              <a:custGeom>
                <a:avLst/>
                <a:gdLst>
                  <a:gd name="T0" fmla="*/ 33 w 39"/>
                  <a:gd name="T1" fmla="*/ 4 h 38"/>
                  <a:gd name="T2" fmla="*/ 30 w 39"/>
                  <a:gd name="T3" fmla="*/ 1 h 38"/>
                  <a:gd name="T4" fmla="*/ 26 w 39"/>
                  <a:gd name="T5" fmla="*/ 8 h 38"/>
                  <a:gd name="T6" fmla="*/ 22 w 39"/>
                  <a:gd name="T7" fmla="*/ 13 h 38"/>
                  <a:gd name="T8" fmla="*/ 15 w 39"/>
                  <a:gd name="T9" fmla="*/ 18 h 38"/>
                  <a:gd name="T10" fmla="*/ 9 w 39"/>
                  <a:gd name="T11" fmla="*/ 22 h 38"/>
                  <a:gd name="T12" fmla="*/ 4 w 39"/>
                  <a:gd name="T13" fmla="*/ 27 h 38"/>
                  <a:gd name="T14" fmla="*/ 2 w 39"/>
                  <a:gd name="T15" fmla="*/ 33 h 38"/>
                  <a:gd name="T16" fmla="*/ 1 w 39"/>
                  <a:gd name="T17" fmla="*/ 34 h 38"/>
                  <a:gd name="T18" fmla="*/ 3 w 39"/>
                  <a:gd name="T19" fmla="*/ 35 h 38"/>
                  <a:gd name="T20" fmla="*/ 10 w 39"/>
                  <a:gd name="T21" fmla="*/ 37 h 38"/>
                  <a:gd name="T22" fmla="*/ 19 w 39"/>
                  <a:gd name="T23" fmla="*/ 34 h 38"/>
                  <a:gd name="T24" fmla="*/ 22 w 39"/>
                  <a:gd name="T25" fmla="*/ 27 h 38"/>
                  <a:gd name="T26" fmla="*/ 27 w 39"/>
                  <a:gd name="T27" fmla="*/ 22 h 38"/>
                  <a:gd name="T28" fmla="*/ 29 w 39"/>
                  <a:gd name="T29" fmla="*/ 21 h 38"/>
                  <a:gd name="T30" fmla="*/ 33 w 39"/>
                  <a:gd name="T31" fmla="*/ 21 h 38"/>
                  <a:gd name="T32" fmla="*/ 32 w 39"/>
                  <a:gd name="T33" fmla="*/ 19 h 38"/>
                  <a:gd name="T34" fmla="*/ 32 w 39"/>
                  <a:gd name="T35" fmla="*/ 17 h 38"/>
                  <a:gd name="T36" fmla="*/ 38 w 39"/>
                  <a:gd name="T37" fmla="*/ 9 h 38"/>
                  <a:gd name="T38" fmla="*/ 38 w 39"/>
                  <a:gd name="T39" fmla="*/ 6 h 38"/>
                  <a:gd name="T40" fmla="*/ 38 w 39"/>
                  <a:gd name="T41" fmla="*/ 4 h 38"/>
                  <a:gd name="T42" fmla="*/ 37 w 39"/>
                  <a:gd name="T43" fmla="*/ 4 h 38"/>
                  <a:gd name="T44" fmla="*/ 37 w 39"/>
                  <a:gd name="T45" fmla="*/ 2 h 38"/>
                  <a:gd name="T46" fmla="*/ 33 w 39"/>
                  <a:gd name="T4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38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2" name="Freeform 481">
                <a:extLst>
                  <a:ext uri="{FF2B5EF4-FFF2-40B4-BE49-F238E27FC236}">
                    <a16:creationId xmlns:a16="http://schemas.microsoft.com/office/drawing/2014/main" id="{FAFFA25F-CD92-49C7-A466-0B1B4B09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857" y="4346662"/>
                <a:ext cx="7077" cy="7856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grpSp>
            <p:nvGrpSpPr>
              <p:cNvPr id="1313" name="Group 1312">
                <a:extLst>
                  <a:ext uri="{FF2B5EF4-FFF2-40B4-BE49-F238E27FC236}">
                    <a16:creationId xmlns:a16="http://schemas.microsoft.com/office/drawing/2014/main" id="{9482CB05-3513-420A-A0CB-34908A328008}"/>
                  </a:ext>
                </a:extLst>
              </p:cNvPr>
              <p:cNvGrpSpPr/>
              <p:nvPr/>
            </p:nvGrpSpPr>
            <p:grpSpPr>
              <a:xfrm>
                <a:off x="5023809" y="3584691"/>
                <a:ext cx="705274" cy="688654"/>
                <a:chOff x="5061922" y="3695293"/>
                <a:chExt cx="705274" cy="688654"/>
              </a:xfrm>
              <a:solidFill>
                <a:schemeClr val="bg1"/>
              </a:solidFill>
            </p:grpSpPr>
            <p:sp>
              <p:nvSpPr>
                <p:cNvPr id="1637" name="Freeform 403">
                  <a:extLst>
                    <a:ext uri="{FF2B5EF4-FFF2-40B4-BE49-F238E27FC236}">
                      <a16:creationId xmlns:a16="http://schemas.microsoft.com/office/drawing/2014/main" id="{211E6994-62C8-43DA-998C-7CBB1E63E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1922" y="3695293"/>
                  <a:ext cx="705274" cy="585224"/>
                </a:xfrm>
                <a:custGeom>
                  <a:avLst/>
                  <a:gdLst>
                    <a:gd name="T0" fmla="*/ 96 w 204"/>
                    <a:gd name="T1" fmla="*/ 3 h 152"/>
                    <a:gd name="T2" fmla="*/ 97 w 204"/>
                    <a:gd name="T3" fmla="*/ 7 h 152"/>
                    <a:gd name="T4" fmla="*/ 86 w 204"/>
                    <a:gd name="T5" fmla="*/ 13 h 152"/>
                    <a:gd name="T6" fmla="*/ 76 w 204"/>
                    <a:gd name="T7" fmla="*/ 24 h 152"/>
                    <a:gd name="T8" fmla="*/ 71 w 204"/>
                    <a:gd name="T9" fmla="*/ 15 h 152"/>
                    <a:gd name="T10" fmla="*/ 65 w 204"/>
                    <a:gd name="T11" fmla="*/ 19 h 152"/>
                    <a:gd name="T12" fmla="*/ 62 w 204"/>
                    <a:gd name="T13" fmla="*/ 22 h 152"/>
                    <a:gd name="T14" fmla="*/ 59 w 204"/>
                    <a:gd name="T15" fmla="*/ 26 h 152"/>
                    <a:gd name="T16" fmla="*/ 55 w 204"/>
                    <a:gd name="T17" fmla="*/ 33 h 152"/>
                    <a:gd name="T18" fmla="*/ 51 w 204"/>
                    <a:gd name="T19" fmla="*/ 30 h 152"/>
                    <a:gd name="T20" fmla="*/ 47 w 204"/>
                    <a:gd name="T21" fmla="*/ 38 h 152"/>
                    <a:gd name="T22" fmla="*/ 24 w 204"/>
                    <a:gd name="T23" fmla="*/ 50 h 152"/>
                    <a:gd name="T24" fmla="*/ 7 w 204"/>
                    <a:gd name="T25" fmla="*/ 60 h 152"/>
                    <a:gd name="T26" fmla="*/ 3 w 204"/>
                    <a:gd name="T27" fmla="*/ 68 h 152"/>
                    <a:gd name="T28" fmla="*/ 4 w 204"/>
                    <a:gd name="T29" fmla="*/ 82 h 152"/>
                    <a:gd name="T30" fmla="*/ 7 w 204"/>
                    <a:gd name="T31" fmla="*/ 91 h 152"/>
                    <a:gd name="T32" fmla="*/ 13 w 204"/>
                    <a:gd name="T33" fmla="*/ 106 h 152"/>
                    <a:gd name="T34" fmla="*/ 11 w 204"/>
                    <a:gd name="T35" fmla="*/ 121 h 152"/>
                    <a:gd name="T36" fmla="*/ 30 w 204"/>
                    <a:gd name="T37" fmla="*/ 125 h 152"/>
                    <a:gd name="T38" fmla="*/ 54 w 204"/>
                    <a:gd name="T39" fmla="*/ 121 h 152"/>
                    <a:gd name="T40" fmla="*/ 73 w 204"/>
                    <a:gd name="T41" fmla="*/ 112 h 152"/>
                    <a:gd name="T42" fmla="*/ 96 w 204"/>
                    <a:gd name="T43" fmla="*/ 111 h 152"/>
                    <a:gd name="T44" fmla="*/ 111 w 204"/>
                    <a:gd name="T45" fmla="*/ 121 h 152"/>
                    <a:gd name="T46" fmla="*/ 116 w 204"/>
                    <a:gd name="T47" fmla="*/ 125 h 152"/>
                    <a:gd name="T48" fmla="*/ 125 w 204"/>
                    <a:gd name="T49" fmla="*/ 120 h 152"/>
                    <a:gd name="T50" fmla="*/ 122 w 204"/>
                    <a:gd name="T51" fmla="*/ 129 h 152"/>
                    <a:gd name="T52" fmla="*/ 131 w 204"/>
                    <a:gd name="T53" fmla="*/ 132 h 152"/>
                    <a:gd name="T54" fmla="*/ 145 w 204"/>
                    <a:gd name="T55" fmla="*/ 147 h 152"/>
                    <a:gd name="T56" fmla="*/ 161 w 204"/>
                    <a:gd name="T57" fmla="*/ 145 h 152"/>
                    <a:gd name="T58" fmla="*/ 165 w 204"/>
                    <a:gd name="T59" fmla="*/ 149 h 152"/>
                    <a:gd name="T60" fmla="*/ 174 w 204"/>
                    <a:gd name="T61" fmla="*/ 145 h 152"/>
                    <a:gd name="T62" fmla="*/ 194 w 204"/>
                    <a:gd name="T63" fmla="*/ 118 h 152"/>
                    <a:gd name="T64" fmla="*/ 200 w 204"/>
                    <a:gd name="T65" fmla="*/ 108 h 152"/>
                    <a:gd name="T66" fmla="*/ 202 w 204"/>
                    <a:gd name="T67" fmla="*/ 96 h 152"/>
                    <a:gd name="T68" fmla="*/ 201 w 204"/>
                    <a:gd name="T69" fmla="*/ 83 h 152"/>
                    <a:gd name="T70" fmla="*/ 196 w 204"/>
                    <a:gd name="T71" fmla="*/ 70 h 152"/>
                    <a:gd name="T72" fmla="*/ 184 w 204"/>
                    <a:gd name="T73" fmla="*/ 59 h 152"/>
                    <a:gd name="T74" fmla="*/ 180 w 204"/>
                    <a:gd name="T75" fmla="*/ 50 h 152"/>
                    <a:gd name="T76" fmla="*/ 166 w 204"/>
                    <a:gd name="T77" fmla="*/ 36 h 152"/>
                    <a:gd name="T78" fmla="*/ 161 w 204"/>
                    <a:gd name="T79" fmla="*/ 20 h 152"/>
                    <a:gd name="T80" fmla="*/ 152 w 204"/>
                    <a:gd name="T81" fmla="*/ 8 h 152"/>
                    <a:gd name="T82" fmla="*/ 145 w 204"/>
                    <a:gd name="T83" fmla="*/ 6 h 152"/>
                    <a:gd name="T84" fmla="*/ 143 w 204"/>
                    <a:gd name="T85" fmla="*/ 16 h 152"/>
                    <a:gd name="T86" fmla="*/ 130 w 204"/>
                    <a:gd name="T87" fmla="*/ 31 h 152"/>
                    <a:gd name="T88" fmla="*/ 115 w 204"/>
                    <a:gd name="T89" fmla="*/ 17 h 152"/>
                    <a:gd name="T90" fmla="*/ 118 w 204"/>
                    <a:gd name="T91" fmla="*/ 11 h 152"/>
                    <a:gd name="T92" fmla="*/ 117 w 204"/>
                    <a:gd name="T93" fmla="*/ 8 h 152"/>
                    <a:gd name="T94" fmla="*/ 109 w 204"/>
                    <a:gd name="T95" fmla="*/ 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4" h="152">
                      <a:moveTo>
                        <a:pt x="101" y="4"/>
                      </a:moveTo>
                      <a:cubicBezTo>
                        <a:pt x="99" y="4"/>
                        <a:pt x="98" y="2"/>
                        <a:pt x="96" y="2"/>
                      </a:cubicBezTo>
                      <a:cubicBezTo>
                        <a:pt x="95" y="1"/>
                        <a:pt x="95" y="2"/>
                        <a:pt x="96" y="3"/>
                      </a:cubicBezTo>
                      <a:cubicBezTo>
                        <a:pt x="96" y="4"/>
                        <a:pt x="98" y="3"/>
                        <a:pt x="98" y="3"/>
                      </a:cubicBezTo>
                      <a:cubicBezTo>
                        <a:pt x="99" y="4"/>
                        <a:pt x="98" y="6"/>
                        <a:pt x="99" y="6"/>
                      </a:cubicBezTo>
                      <a:cubicBezTo>
                        <a:pt x="99" y="7"/>
                        <a:pt x="98" y="7"/>
                        <a:pt x="97" y="7"/>
                      </a:cubicBezTo>
                      <a:cubicBezTo>
                        <a:pt x="96" y="8"/>
                        <a:pt x="95" y="8"/>
                        <a:pt x="94" y="8"/>
                      </a:cubicBezTo>
                      <a:cubicBezTo>
                        <a:pt x="92" y="7"/>
                        <a:pt x="92" y="8"/>
                        <a:pt x="90" y="8"/>
                      </a:cubicBezTo>
                      <a:cubicBezTo>
                        <a:pt x="87" y="9"/>
                        <a:pt x="88" y="12"/>
                        <a:pt x="86" y="13"/>
                      </a:cubicBezTo>
                      <a:cubicBezTo>
                        <a:pt x="84" y="15"/>
                        <a:pt x="83" y="18"/>
                        <a:pt x="84" y="20"/>
                      </a:cubicBezTo>
                      <a:cubicBezTo>
                        <a:pt x="86" y="23"/>
                        <a:pt x="81" y="21"/>
                        <a:pt x="80" y="21"/>
                      </a:cubicBezTo>
                      <a:cubicBezTo>
                        <a:pt x="79" y="21"/>
                        <a:pt x="76" y="24"/>
                        <a:pt x="76" y="24"/>
                      </a:cubicBezTo>
                      <a:cubicBezTo>
                        <a:pt x="76" y="24"/>
                        <a:pt x="75" y="19"/>
                        <a:pt x="74" y="18"/>
                      </a:cubicBezTo>
                      <a:cubicBezTo>
                        <a:pt x="74" y="17"/>
                        <a:pt x="73" y="17"/>
                        <a:pt x="72" y="17"/>
                      </a:cubicBezTo>
                      <a:cubicBezTo>
                        <a:pt x="71" y="16"/>
                        <a:pt x="71" y="16"/>
                        <a:pt x="71" y="15"/>
                      </a:cubicBezTo>
                      <a:cubicBezTo>
                        <a:pt x="70" y="14"/>
                        <a:pt x="70" y="16"/>
                        <a:pt x="70" y="17"/>
                      </a:cubicBezTo>
                      <a:cubicBezTo>
                        <a:pt x="69" y="17"/>
                        <a:pt x="68" y="17"/>
                        <a:pt x="68" y="16"/>
                      </a:cubicBezTo>
                      <a:cubicBezTo>
                        <a:pt x="66" y="16"/>
                        <a:pt x="67" y="20"/>
                        <a:pt x="65" y="19"/>
                      </a:cubicBezTo>
                      <a:cubicBezTo>
                        <a:pt x="65" y="19"/>
                        <a:pt x="64" y="18"/>
                        <a:pt x="64" y="18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0" y="18"/>
                        <a:pt x="62" y="22"/>
                        <a:pt x="62" y="22"/>
                      </a:cubicBezTo>
                      <a:cubicBezTo>
                        <a:pt x="62" y="22"/>
                        <a:pt x="60" y="22"/>
                        <a:pt x="60" y="22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5"/>
                        <a:pt x="59" y="23"/>
                        <a:pt x="59" y="26"/>
                      </a:cubicBezTo>
                      <a:cubicBezTo>
                        <a:pt x="59" y="27"/>
                        <a:pt x="60" y="27"/>
                        <a:pt x="60" y="28"/>
                      </a:cubicBezTo>
                      <a:cubicBezTo>
                        <a:pt x="60" y="30"/>
                        <a:pt x="53" y="26"/>
                        <a:pt x="53" y="29"/>
                      </a:cubicBezTo>
                      <a:cubicBezTo>
                        <a:pt x="53" y="30"/>
                        <a:pt x="57" y="32"/>
                        <a:pt x="55" y="33"/>
                      </a:cubicBezTo>
                      <a:cubicBezTo>
                        <a:pt x="54" y="33"/>
                        <a:pt x="54" y="32"/>
                        <a:pt x="54" y="33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1" y="33"/>
                        <a:pt x="52" y="31"/>
                        <a:pt x="51" y="30"/>
                      </a:cubicBezTo>
                      <a:cubicBezTo>
                        <a:pt x="50" y="28"/>
                        <a:pt x="48" y="32"/>
                        <a:pt x="47" y="33"/>
                      </a:cubicBezTo>
                      <a:cubicBezTo>
                        <a:pt x="47" y="34"/>
                        <a:pt x="46" y="35"/>
                        <a:pt x="46" y="36"/>
                      </a:cubicBezTo>
                      <a:cubicBezTo>
                        <a:pt x="46" y="36"/>
                        <a:pt x="47" y="37"/>
                        <a:pt x="47" y="38"/>
                      </a:cubicBezTo>
                      <a:cubicBezTo>
                        <a:pt x="47" y="38"/>
                        <a:pt x="45" y="40"/>
                        <a:pt x="44" y="41"/>
                      </a:cubicBezTo>
                      <a:cubicBezTo>
                        <a:pt x="41" y="44"/>
                        <a:pt x="38" y="46"/>
                        <a:pt x="34" y="47"/>
                      </a:cubicBezTo>
                      <a:cubicBezTo>
                        <a:pt x="31" y="47"/>
                        <a:pt x="28" y="49"/>
                        <a:pt x="24" y="50"/>
                      </a:cubicBezTo>
                      <a:cubicBezTo>
                        <a:pt x="21" y="51"/>
                        <a:pt x="18" y="51"/>
                        <a:pt x="15" y="53"/>
                      </a:cubicBezTo>
                      <a:cubicBezTo>
                        <a:pt x="13" y="55"/>
                        <a:pt x="12" y="55"/>
                        <a:pt x="10" y="56"/>
                      </a:cubicBezTo>
                      <a:cubicBezTo>
                        <a:pt x="9" y="57"/>
                        <a:pt x="7" y="60"/>
                        <a:pt x="7" y="60"/>
                      </a:cubicBezTo>
                      <a:cubicBezTo>
                        <a:pt x="6" y="60"/>
                        <a:pt x="7" y="57"/>
                        <a:pt x="7" y="56"/>
                      </a:cubicBezTo>
                      <a:cubicBezTo>
                        <a:pt x="5" y="56"/>
                        <a:pt x="4" y="61"/>
                        <a:pt x="4" y="61"/>
                      </a:cubicBezTo>
                      <a:cubicBezTo>
                        <a:pt x="5" y="64"/>
                        <a:pt x="3" y="65"/>
                        <a:pt x="3" y="68"/>
                      </a:cubicBezTo>
                      <a:cubicBezTo>
                        <a:pt x="3" y="69"/>
                        <a:pt x="8" y="80"/>
                        <a:pt x="6" y="81"/>
                      </a:cubicBezTo>
                      <a:cubicBezTo>
                        <a:pt x="6" y="81"/>
                        <a:pt x="3" y="77"/>
                        <a:pt x="3" y="77"/>
                      </a:cubicBezTo>
                      <a:cubicBezTo>
                        <a:pt x="3" y="78"/>
                        <a:pt x="6" y="81"/>
                        <a:pt x="4" y="82"/>
                      </a:cubicBezTo>
                      <a:cubicBezTo>
                        <a:pt x="2" y="82"/>
                        <a:pt x="2" y="77"/>
                        <a:pt x="0" y="77"/>
                      </a:cubicBezTo>
                      <a:cubicBezTo>
                        <a:pt x="0" y="77"/>
                        <a:pt x="6" y="85"/>
                        <a:pt x="6" y="86"/>
                      </a:cubicBezTo>
                      <a:cubicBezTo>
                        <a:pt x="7" y="87"/>
                        <a:pt x="6" y="89"/>
                        <a:pt x="7" y="91"/>
                      </a:cubicBezTo>
                      <a:cubicBezTo>
                        <a:pt x="8" y="93"/>
                        <a:pt x="9" y="94"/>
                        <a:pt x="10" y="96"/>
                      </a:cubicBezTo>
                      <a:cubicBezTo>
                        <a:pt x="11" y="97"/>
                        <a:pt x="11" y="100"/>
                        <a:pt x="11" y="101"/>
                      </a:cubicBezTo>
                      <a:cubicBezTo>
                        <a:pt x="11" y="103"/>
                        <a:pt x="12" y="105"/>
                        <a:pt x="13" y="106"/>
                      </a:cubicBezTo>
                      <a:cubicBezTo>
                        <a:pt x="14" y="109"/>
                        <a:pt x="14" y="110"/>
                        <a:pt x="14" y="113"/>
                      </a:cubicBezTo>
                      <a:cubicBezTo>
                        <a:pt x="14" y="114"/>
                        <a:pt x="14" y="119"/>
                        <a:pt x="14" y="119"/>
                      </a:cubicBezTo>
                      <a:cubicBezTo>
                        <a:pt x="13" y="120"/>
                        <a:pt x="12" y="120"/>
                        <a:pt x="11" y="121"/>
                      </a:cubicBezTo>
                      <a:cubicBezTo>
                        <a:pt x="10" y="124"/>
                        <a:pt x="12" y="124"/>
                        <a:pt x="13" y="125"/>
                      </a:cubicBezTo>
                      <a:cubicBezTo>
                        <a:pt x="17" y="127"/>
                        <a:pt x="20" y="129"/>
                        <a:pt x="25" y="128"/>
                      </a:cubicBezTo>
                      <a:cubicBezTo>
                        <a:pt x="27" y="127"/>
                        <a:pt x="29" y="126"/>
                        <a:pt x="30" y="125"/>
                      </a:cubicBezTo>
                      <a:cubicBezTo>
                        <a:pt x="33" y="124"/>
                        <a:pt x="32" y="125"/>
                        <a:pt x="33" y="123"/>
                      </a:cubicBezTo>
                      <a:cubicBezTo>
                        <a:pt x="35" y="121"/>
                        <a:pt x="42" y="121"/>
                        <a:pt x="44" y="122"/>
                      </a:cubicBezTo>
                      <a:cubicBezTo>
                        <a:pt x="47" y="122"/>
                        <a:pt x="52" y="124"/>
                        <a:pt x="54" y="121"/>
                      </a:cubicBezTo>
                      <a:cubicBezTo>
                        <a:pt x="55" y="120"/>
                        <a:pt x="55" y="118"/>
                        <a:pt x="57" y="117"/>
                      </a:cubicBezTo>
                      <a:cubicBezTo>
                        <a:pt x="59" y="116"/>
                        <a:pt x="61" y="115"/>
                        <a:pt x="63" y="114"/>
                      </a:cubicBezTo>
                      <a:cubicBezTo>
                        <a:pt x="66" y="112"/>
                        <a:pt x="70" y="114"/>
                        <a:pt x="73" y="112"/>
                      </a:cubicBezTo>
                      <a:cubicBezTo>
                        <a:pt x="78" y="110"/>
                        <a:pt x="82" y="110"/>
                        <a:pt x="88" y="109"/>
                      </a:cubicBezTo>
                      <a:cubicBezTo>
                        <a:pt x="89" y="109"/>
                        <a:pt x="90" y="108"/>
                        <a:pt x="92" y="108"/>
                      </a:cubicBezTo>
                      <a:cubicBezTo>
                        <a:pt x="93" y="109"/>
                        <a:pt x="95" y="110"/>
                        <a:pt x="96" y="111"/>
                      </a:cubicBezTo>
                      <a:cubicBezTo>
                        <a:pt x="97" y="111"/>
                        <a:pt x="107" y="113"/>
                        <a:pt x="107" y="114"/>
                      </a:cubicBezTo>
                      <a:cubicBezTo>
                        <a:pt x="106" y="115"/>
                        <a:pt x="105" y="118"/>
                        <a:pt x="107" y="117"/>
                      </a:cubicBezTo>
                      <a:cubicBezTo>
                        <a:pt x="108" y="117"/>
                        <a:pt x="110" y="120"/>
                        <a:pt x="111" y="121"/>
                      </a:cubicBezTo>
                      <a:cubicBezTo>
                        <a:pt x="112" y="122"/>
                        <a:pt x="112" y="123"/>
                        <a:pt x="112" y="125"/>
                      </a:cubicBezTo>
                      <a:cubicBezTo>
                        <a:pt x="113" y="126"/>
                        <a:pt x="115" y="128"/>
                        <a:pt x="115" y="128"/>
                      </a:cubicBezTo>
                      <a:cubicBezTo>
                        <a:pt x="115" y="127"/>
                        <a:pt x="114" y="126"/>
                        <a:pt x="116" y="125"/>
                      </a:cubicBezTo>
                      <a:cubicBezTo>
                        <a:pt x="117" y="124"/>
                        <a:pt x="118" y="123"/>
                        <a:pt x="120" y="122"/>
                      </a:cubicBezTo>
                      <a:cubicBezTo>
                        <a:pt x="121" y="121"/>
                        <a:pt x="126" y="116"/>
                        <a:pt x="125" y="115"/>
                      </a:cubicBezTo>
                      <a:cubicBezTo>
                        <a:pt x="126" y="117"/>
                        <a:pt x="125" y="118"/>
                        <a:pt x="125" y="120"/>
                      </a:cubicBezTo>
                      <a:cubicBezTo>
                        <a:pt x="126" y="121"/>
                        <a:pt x="124" y="122"/>
                        <a:pt x="124" y="122"/>
                      </a:cubicBezTo>
                      <a:cubicBezTo>
                        <a:pt x="123" y="124"/>
                        <a:pt x="123" y="125"/>
                        <a:pt x="123" y="126"/>
                      </a:cubicBezTo>
                      <a:cubicBezTo>
                        <a:pt x="123" y="128"/>
                        <a:pt x="119" y="129"/>
                        <a:pt x="122" y="129"/>
                      </a:cubicBezTo>
                      <a:cubicBezTo>
                        <a:pt x="126" y="129"/>
                        <a:pt x="124" y="125"/>
                        <a:pt x="125" y="123"/>
                      </a:cubicBezTo>
                      <a:cubicBezTo>
                        <a:pt x="125" y="123"/>
                        <a:pt x="129" y="127"/>
                        <a:pt x="128" y="129"/>
                      </a:cubicBezTo>
                      <a:cubicBezTo>
                        <a:pt x="125" y="133"/>
                        <a:pt x="129" y="130"/>
                        <a:pt x="131" y="132"/>
                      </a:cubicBezTo>
                      <a:cubicBezTo>
                        <a:pt x="134" y="135"/>
                        <a:pt x="134" y="136"/>
                        <a:pt x="134" y="139"/>
                      </a:cubicBezTo>
                      <a:cubicBezTo>
                        <a:pt x="133" y="142"/>
                        <a:pt x="137" y="145"/>
                        <a:pt x="139" y="145"/>
                      </a:cubicBezTo>
                      <a:cubicBezTo>
                        <a:pt x="141" y="146"/>
                        <a:pt x="143" y="147"/>
                        <a:pt x="145" y="147"/>
                      </a:cubicBezTo>
                      <a:cubicBezTo>
                        <a:pt x="147" y="147"/>
                        <a:pt x="151" y="152"/>
                        <a:pt x="153" y="151"/>
                      </a:cubicBezTo>
                      <a:cubicBezTo>
                        <a:pt x="155" y="150"/>
                        <a:pt x="157" y="149"/>
                        <a:pt x="158" y="147"/>
                      </a:cubicBezTo>
                      <a:cubicBezTo>
                        <a:pt x="158" y="147"/>
                        <a:pt x="160" y="144"/>
                        <a:pt x="161" y="145"/>
                      </a:cubicBezTo>
                      <a:cubicBezTo>
                        <a:pt x="161" y="146"/>
                        <a:pt x="159" y="147"/>
                        <a:pt x="160" y="148"/>
                      </a:cubicBezTo>
                      <a:cubicBezTo>
                        <a:pt x="161" y="149"/>
                        <a:pt x="161" y="146"/>
                        <a:pt x="162" y="146"/>
                      </a:cubicBezTo>
                      <a:cubicBezTo>
                        <a:pt x="162" y="146"/>
                        <a:pt x="164" y="149"/>
                        <a:pt x="165" y="149"/>
                      </a:cubicBezTo>
                      <a:cubicBezTo>
                        <a:pt x="165" y="150"/>
                        <a:pt x="167" y="152"/>
                        <a:pt x="168" y="152"/>
                      </a:cubicBezTo>
                      <a:cubicBezTo>
                        <a:pt x="167" y="152"/>
                        <a:pt x="170" y="149"/>
                        <a:pt x="170" y="149"/>
                      </a:cubicBezTo>
                      <a:cubicBezTo>
                        <a:pt x="172" y="148"/>
                        <a:pt x="173" y="146"/>
                        <a:pt x="174" y="145"/>
                      </a:cubicBezTo>
                      <a:cubicBezTo>
                        <a:pt x="177" y="144"/>
                        <a:pt x="185" y="146"/>
                        <a:pt x="185" y="142"/>
                      </a:cubicBezTo>
                      <a:cubicBezTo>
                        <a:pt x="186" y="137"/>
                        <a:pt x="187" y="134"/>
                        <a:pt x="188" y="130"/>
                      </a:cubicBezTo>
                      <a:cubicBezTo>
                        <a:pt x="190" y="126"/>
                        <a:pt x="191" y="122"/>
                        <a:pt x="194" y="118"/>
                      </a:cubicBezTo>
                      <a:cubicBezTo>
                        <a:pt x="195" y="117"/>
                        <a:pt x="197" y="116"/>
                        <a:pt x="198" y="114"/>
                      </a:cubicBezTo>
                      <a:cubicBezTo>
                        <a:pt x="198" y="113"/>
                        <a:pt x="198" y="113"/>
                        <a:pt x="198" y="112"/>
                      </a:cubicBezTo>
                      <a:cubicBezTo>
                        <a:pt x="199" y="111"/>
                        <a:pt x="200" y="110"/>
                        <a:pt x="200" y="108"/>
                      </a:cubicBezTo>
                      <a:cubicBezTo>
                        <a:pt x="201" y="106"/>
                        <a:pt x="200" y="104"/>
                        <a:pt x="201" y="102"/>
                      </a:cubicBezTo>
                      <a:cubicBezTo>
                        <a:pt x="201" y="101"/>
                        <a:pt x="202" y="100"/>
                        <a:pt x="202" y="99"/>
                      </a:cubicBezTo>
                      <a:cubicBezTo>
                        <a:pt x="203" y="98"/>
                        <a:pt x="201" y="97"/>
                        <a:pt x="202" y="96"/>
                      </a:cubicBezTo>
                      <a:cubicBezTo>
                        <a:pt x="203" y="95"/>
                        <a:pt x="204" y="92"/>
                        <a:pt x="203" y="91"/>
                      </a:cubicBezTo>
                      <a:cubicBezTo>
                        <a:pt x="203" y="89"/>
                        <a:pt x="202" y="88"/>
                        <a:pt x="202" y="87"/>
                      </a:cubicBezTo>
                      <a:cubicBezTo>
                        <a:pt x="201" y="86"/>
                        <a:pt x="201" y="84"/>
                        <a:pt x="201" y="83"/>
                      </a:cubicBezTo>
                      <a:cubicBezTo>
                        <a:pt x="200" y="79"/>
                        <a:pt x="203" y="77"/>
                        <a:pt x="202" y="73"/>
                      </a:cubicBezTo>
                      <a:cubicBezTo>
                        <a:pt x="202" y="74"/>
                        <a:pt x="201" y="76"/>
                        <a:pt x="200" y="76"/>
                      </a:cubicBezTo>
                      <a:cubicBezTo>
                        <a:pt x="198" y="76"/>
                        <a:pt x="197" y="72"/>
                        <a:pt x="196" y="70"/>
                      </a:cubicBezTo>
                      <a:cubicBezTo>
                        <a:pt x="194" y="67"/>
                        <a:pt x="190" y="67"/>
                        <a:pt x="190" y="62"/>
                      </a:cubicBezTo>
                      <a:cubicBezTo>
                        <a:pt x="189" y="60"/>
                        <a:pt x="188" y="60"/>
                        <a:pt x="187" y="59"/>
                      </a:cubicBezTo>
                      <a:cubicBezTo>
                        <a:pt x="185" y="58"/>
                        <a:pt x="185" y="61"/>
                        <a:pt x="184" y="59"/>
                      </a:cubicBezTo>
                      <a:cubicBezTo>
                        <a:pt x="184" y="56"/>
                        <a:pt x="183" y="55"/>
                        <a:pt x="181" y="53"/>
                      </a:cubicBezTo>
                      <a:cubicBezTo>
                        <a:pt x="181" y="53"/>
                        <a:pt x="180" y="52"/>
                        <a:pt x="180" y="51"/>
                      </a:cubicBezTo>
                      <a:cubicBezTo>
                        <a:pt x="179" y="51"/>
                        <a:pt x="180" y="49"/>
                        <a:pt x="180" y="50"/>
                      </a:cubicBezTo>
                      <a:cubicBezTo>
                        <a:pt x="178" y="48"/>
                        <a:pt x="176" y="47"/>
                        <a:pt x="174" y="46"/>
                      </a:cubicBezTo>
                      <a:cubicBezTo>
                        <a:pt x="172" y="44"/>
                        <a:pt x="169" y="45"/>
                        <a:pt x="168" y="43"/>
                      </a:cubicBezTo>
                      <a:cubicBezTo>
                        <a:pt x="166" y="41"/>
                        <a:pt x="167" y="37"/>
                        <a:pt x="166" y="36"/>
                      </a:cubicBezTo>
                      <a:cubicBezTo>
                        <a:pt x="166" y="34"/>
                        <a:pt x="166" y="32"/>
                        <a:pt x="165" y="31"/>
                      </a:cubicBezTo>
                      <a:cubicBezTo>
                        <a:pt x="164" y="30"/>
                        <a:pt x="163" y="30"/>
                        <a:pt x="163" y="28"/>
                      </a:cubicBezTo>
                      <a:cubicBezTo>
                        <a:pt x="163" y="26"/>
                        <a:pt x="163" y="23"/>
                        <a:pt x="161" y="20"/>
                      </a:cubicBezTo>
                      <a:cubicBezTo>
                        <a:pt x="160" y="20"/>
                        <a:pt x="158" y="17"/>
                        <a:pt x="158" y="18"/>
                      </a:cubicBezTo>
                      <a:cubicBezTo>
                        <a:pt x="156" y="18"/>
                        <a:pt x="156" y="19"/>
                        <a:pt x="155" y="17"/>
                      </a:cubicBezTo>
                      <a:cubicBezTo>
                        <a:pt x="153" y="15"/>
                        <a:pt x="154" y="11"/>
                        <a:pt x="152" y="8"/>
                      </a:cubicBezTo>
                      <a:cubicBezTo>
                        <a:pt x="152" y="7"/>
                        <a:pt x="148" y="0"/>
                        <a:pt x="148" y="0"/>
                      </a:cubicBezTo>
                      <a:cubicBezTo>
                        <a:pt x="147" y="0"/>
                        <a:pt x="147" y="2"/>
                        <a:pt x="147" y="3"/>
                      </a:cubicBezTo>
                      <a:cubicBezTo>
                        <a:pt x="147" y="4"/>
                        <a:pt x="146" y="5"/>
                        <a:pt x="145" y="6"/>
                      </a:cubicBezTo>
                      <a:cubicBezTo>
                        <a:pt x="145" y="6"/>
                        <a:pt x="143" y="8"/>
                        <a:pt x="144" y="9"/>
                      </a:cubicBezTo>
                      <a:cubicBezTo>
                        <a:pt x="144" y="9"/>
                        <a:pt x="146" y="9"/>
                        <a:pt x="145" y="10"/>
                      </a:cubicBezTo>
                      <a:cubicBezTo>
                        <a:pt x="144" y="10"/>
                        <a:pt x="143" y="15"/>
                        <a:pt x="143" y="16"/>
                      </a:cubicBezTo>
                      <a:cubicBezTo>
                        <a:pt x="144" y="18"/>
                        <a:pt x="144" y="20"/>
                        <a:pt x="144" y="22"/>
                      </a:cubicBezTo>
                      <a:cubicBezTo>
                        <a:pt x="143" y="26"/>
                        <a:pt x="143" y="36"/>
                        <a:pt x="137" y="36"/>
                      </a:cubicBezTo>
                      <a:cubicBezTo>
                        <a:pt x="133" y="36"/>
                        <a:pt x="133" y="32"/>
                        <a:pt x="130" y="31"/>
                      </a:cubicBezTo>
                      <a:cubicBezTo>
                        <a:pt x="128" y="30"/>
                        <a:pt x="126" y="30"/>
                        <a:pt x="124" y="28"/>
                      </a:cubicBezTo>
                      <a:cubicBezTo>
                        <a:pt x="123" y="27"/>
                        <a:pt x="112" y="21"/>
                        <a:pt x="113" y="20"/>
                      </a:cubicBezTo>
                      <a:cubicBezTo>
                        <a:pt x="113" y="19"/>
                        <a:pt x="114" y="18"/>
                        <a:pt x="115" y="17"/>
                      </a:cubicBezTo>
                      <a:cubicBezTo>
                        <a:pt x="115" y="16"/>
                        <a:pt x="117" y="16"/>
                        <a:pt x="117" y="15"/>
                      </a:cubicBezTo>
                      <a:cubicBezTo>
                        <a:pt x="117" y="15"/>
                        <a:pt x="116" y="14"/>
                        <a:pt x="116" y="13"/>
                      </a:cubicBezTo>
                      <a:cubicBezTo>
                        <a:pt x="117" y="12"/>
                        <a:pt x="117" y="12"/>
                        <a:pt x="118" y="11"/>
                      </a:cubicBezTo>
                      <a:cubicBezTo>
                        <a:pt x="118" y="10"/>
                        <a:pt x="120" y="9"/>
                        <a:pt x="121" y="8"/>
                      </a:cubicBezTo>
                      <a:cubicBezTo>
                        <a:pt x="121" y="7"/>
                        <a:pt x="119" y="5"/>
                        <a:pt x="118" y="6"/>
                      </a:cubicBezTo>
                      <a:cubicBezTo>
                        <a:pt x="118" y="6"/>
                        <a:pt x="117" y="8"/>
                        <a:pt x="117" y="8"/>
                      </a:cubicBezTo>
                      <a:cubicBezTo>
                        <a:pt x="116" y="7"/>
                        <a:pt x="116" y="7"/>
                        <a:pt x="115" y="6"/>
                      </a:cubicBezTo>
                      <a:cubicBezTo>
                        <a:pt x="115" y="5"/>
                        <a:pt x="113" y="7"/>
                        <a:pt x="112" y="7"/>
                      </a:cubicBezTo>
                      <a:cubicBezTo>
                        <a:pt x="111" y="8"/>
                        <a:pt x="110" y="7"/>
                        <a:pt x="109" y="7"/>
                      </a:cubicBezTo>
                      <a:cubicBezTo>
                        <a:pt x="107" y="6"/>
                        <a:pt x="104" y="5"/>
                        <a:pt x="101" y="4"/>
                      </a:cubicBezTo>
                      <a:cubicBezTo>
                        <a:pt x="99" y="4"/>
                        <a:pt x="103" y="5"/>
                        <a:pt x="101" y="4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8" name="Freeform 482">
                  <a:extLst>
                    <a:ext uri="{FF2B5EF4-FFF2-40B4-BE49-F238E27FC236}">
                      <a16:creationId xmlns:a16="http://schemas.microsoft.com/office/drawing/2014/main" id="{9D2336DE-2101-4267-8296-640197397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1517" y="4314558"/>
                  <a:ext cx="66046" cy="69389"/>
                </a:xfrm>
                <a:custGeom>
                  <a:avLst/>
                  <a:gdLst>
                    <a:gd name="T0" fmla="*/ 0 w 19"/>
                    <a:gd name="T1" fmla="*/ 2 h 18"/>
                    <a:gd name="T2" fmla="*/ 2 w 19"/>
                    <a:gd name="T3" fmla="*/ 7 h 18"/>
                    <a:gd name="T4" fmla="*/ 4 w 19"/>
                    <a:gd name="T5" fmla="*/ 10 h 18"/>
                    <a:gd name="T6" fmla="*/ 3 w 19"/>
                    <a:gd name="T7" fmla="*/ 12 h 18"/>
                    <a:gd name="T8" fmla="*/ 9 w 19"/>
                    <a:gd name="T9" fmla="*/ 18 h 18"/>
                    <a:gd name="T10" fmla="*/ 12 w 19"/>
                    <a:gd name="T11" fmla="*/ 15 h 18"/>
                    <a:gd name="T12" fmla="*/ 13 w 19"/>
                    <a:gd name="T13" fmla="*/ 17 h 18"/>
                    <a:gd name="T14" fmla="*/ 14 w 19"/>
                    <a:gd name="T15" fmla="*/ 14 h 18"/>
                    <a:gd name="T16" fmla="*/ 16 w 19"/>
                    <a:gd name="T17" fmla="*/ 15 h 18"/>
                    <a:gd name="T18" fmla="*/ 18 w 19"/>
                    <a:gd name="T19" fmla="*/ 7 h 18"/>
                    <a:gd name="T20" fmla="*/ 16 w 19"/>
                    <a:gd name="T21" fmla="*/ 1 h 18"/>
                    <a:gd name="T22" fmla="*/ 7 w 19"/>
                    <a:gd name="T23" fmla="*/ 3 h 18"/>
                    <a:gd name="T24" fmla="*/ 0 w 19"/>
                    <a:gd name="T25" fmla="*/ 2 h 18"/>
                    <a:gd name="T26" fmla="*/ 0 w 19"/>
                    <a:gd name="T2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18">
                      <a:moveTo>
                        <a:pt x="0" y="2"/>
                      </a:moveTo>
                      <a:cubicBezTo>
                        <a:pt x="0" y="3"/>
                        <a:pt x="2" y="6"/>
                        <a:pt x="2" y="7"/>
                      </a:cubicBezTo>
                      <a:cubicBezTo>
                        <a:pt x="3" y="8"/>
                        <a:pt x="4" y="9"/>
                        <a:pt x="4" y="10"/>
                      </a:cubicBezTo>
                      <a:cubicBezTo>
                        <a:pt x="4" y="11"/>
                        <a:pt x="3" y="11"/>
                        <a:pt x="3" y="12"/>
                      </a:cubicBezTo>
                      <a:cubicBezTo>
                        <a:pt x="4" y="15"/>
                        <a:pt x="7" y="17"/>
                        <a:pt x="9" y="18"/>
                      </a:cubicBezTo>
                      <a:cubicBezTo>
                        <a:pt x="11" y="18"/>
                        <a:pt x="11" y="16"/>
                        <a:pt x="12" y="15"/>
                      </a:cubicBezTo>
                      <a:cubicBezTo>
                        <a:pt x="12" y="15"/>
                        <a:pt x="13" y="17"/>
                        <a:pt x="13" y="17"/>
                      </a:cubicBezTo>
                      <a:cubicBezTo>
                        <a:pt x="13" y="16"/>
                        <a:pt x="13" y="14"/>
                        <a:pt x="14" y="14"/>
                      </a:cubicBezTo>
                      <a:cubicBezTo>
                        <a:pt x="15" y="13"/>
                        <a:pt x="15" y="15"/>
                        <a:pt x="16" y="15"/>
                      </a:cubicBezTo>
                      <a:cubicBezTo>
                        <a:pt x="15" y="15"/>
                        <a:pt x="18" y="8"/>
                        <a:pt x="18" y="7"/>
                      </a:cubicBezTo>
                      <a:cubicBezTo>
                        <a:pt x="18" y="6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7" y="3"/>
                      </a:cubicBezTo>
                      <a:cubicBezTo>
                        <a:pt x="6" y="3"/>
                        <a:pt x="1" y="0"/>
                        <a:pt x="0" y="2"/>
                      </a:cubicBezTo>
                      <a:cubicBezTo>
                        <a:pt x="0" y="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14" name="Freeform 483">
                <a:extLst>
                  <a:ext uri="{FF2B5EF4-FFF2-40B4-BE49-F238E27FC236}">
                    <a16:creationId xmlns:a16="http://schemas.microsoft.com/office/drawing/2014/main" id="{DBBE2BE3-8D55-4010-86E8-117795933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5297" y="4184317"/>
                <a:ext cx="10614" cy="19639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0 h 5"/>
                  <a:gd name="T4" fmla="*/ 3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5" name="Freeform 484">
                <a:extLst>
                  <a:ext uri="{FF2B5EF4-FFF2-40B4-BE49-F238E27FC236}">
                    <a16:creationId xmlns:a16="http://schemas.microsoft.com/office/drawing/2014/main" id="{C6CA8485-41D6-40A7-A472-5FAFFC58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713" y="4184317"/>
                <a:ext cx="7077" cy="7856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6" name="Freeform 485">
                <a:extLst>
                  <a:ext uri="{FF2B5EF4-FFF2-40B4-BE49-F238E27FC236}">
                    <a16:creationId xmlns:a16="http://schemas.microsoft.com/office/drawing/2014/main" id="{39FD3BED-C39B-4A46-821F-6ECD4286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752" y="3187996"/>
                <a:ext cx="37740" cy="69389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0 h 18"/>
                  <a:gd name="T4" fmla="*/ 1 w 11"/>
                  <a:gd name="T5" fmla="*/ 3 h 18"/>
                  <a:gd name="T6" fmla="*/ 0 w 11"/>
                  <a:gd name="T7" fmla="*/ 8 h 18"/>
                  <a:gd name="T8" fmla="*/ 4 w 11"/>
                  <a:gd name="T9" fmla="*/ 18 h 18"/>
                  <a:gd name="T10" fmla="*/ 9 w 11"/>
                  <a:gd name="T11" fmla="*/ 15 h 18"/>
                  <a:gd name="T12" fmla="*/ 9 w 11"/>
                  <a:gd name="T13" fmla="*/ 8 h 18"/>
                  <a:gd name="T14" fmla="*/ 2 w 11"/>
                  <a:gd name="T15" fmla="*/ 0 h 18"/>
                  <a:gd name="T16" fmla="*/ 2 w 1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7" name="Freeform 486">
                <a:extLst>
                  <a:ext uri="{FF2B5EF4-FFF2-40B4-BE49-F238E27FC236}">
                    <a16:creationId xmlns:a16="http://schemas.microsoft.com/office/drawing/2014/main" id="{952AC8AE-B23C-4028-962C-9BCDA92E6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883" y="3604330"/>
                <a:ext cx="125015" cy="268391"/>
              </a:xfrm>
              <a:custGeom>
                <a:avLst/>
                <a:gdLst>
                  <a:gd name="T0" fmla="*/ 31 w 36"/>
                  <a:gd name="T1" fmla="*/ 2 h 70"/>
                  <a:gd name="T2" fmla="*/ 29 w 36"/>
                  <a:gd name="T3" fmla="*/ 0 h 70"/>
                  <a:gd name="T4" fmla="*/ 28 w 36"/>
                  <a:gd name="T5" fmla="*/ 3 h 70"/>
                  <a:gd name="T6" fmla="*/ 26 w 36"/>
                  <a:gd name="T7" fmla="*/ 8 h 70"/>
                  <a:gd name="T8" fmla="*/ 23 w 36"/>
                  <a:gd name="T9" fmla="*/ 8 h 70"/>
                  <a:gd name="T10" fmla="*/ 23 w 36"/>
                  <a:gd name="T11" fmla="*/ 10 h 70"/>
                  <a:gd name="T12" fmla="*/ 22 w 36"/>
                  <a:gd name="T13" fmla="*/ 12 h 70"/>
                  <a:gd name="T14" fmla="*/ 23 w 36"/>
                  <a:gd name="T15" fmla="*/ 13 h 70"/>
                  <a:gd name="T16" fmla="*/ 21 w 36"/>
                  <a:gd name="T17" fmla="*/ 14 h 70"/>
                  <a:gd name="T18" fmla="*/ 19 w 36"/>
                  <a:gd name="T19" fmla="*/ 16 h 70"/>
                  <a:gd name="T20" fmla="*/ 15 w 36"/>
                  <a:gd name="T21" fmla="*/ 18 h 70"/>
                  <a:gd name="T22" fmla="*/ 15 w 36"/>
                  <a:gd name="T23" fmla="*/ 19 h 70"/>
                  <a:gd name="T24" fmla="*/ 13 w 36"/>
                  <a:gd name="T25" fmla="*/ 19 h 70"/>
                  <a:gd name="T26" fmla="*/ 8 w 36"/>
                  <a:gd name="T27" fmla="*/ 21 h 70"/>
                  <a:gd name="T28" fmla="*/ 6 w 36"/>
                  <a:gd name="T29" fmla="*/ 21 h 70"/>
                  <a:gd name="T30" fmla="*/ 4 w 36"/>
                  <a:gd name="T31" fmla="*/ 27 h 70"/>
                  <a:gd name="T32" fmla="*/ 4 w 36"/>
                  <a:gd name="T33" fmla="*/ 44 h 70"/>
                  <a:gd name="T34" fmla="*/ 0 w 36"/>
                  <a:gd name="T35" fmla="*/ 51 h 70"/>
                  <a:gd name="T36" fmla="*/ 0 w 36"/>
                  <a:gd name="T37" fmla="*/ 55 h 70"/>
                  <a:gd name="T38" fmla="*/ 2 w 36"/>
                  <a:gd name="T39" fmla="*/ 59 h 70"/>
                  <a:gd name="T40" fmla="*/ 5 w 36"/>
                  <a:gd name="T41" fmla="*/ 68 h 70"/>
                  <a:gd name="T42" fmla="*/ 16 w 36"/>
                  <a:gd name="T43" fmla="*/ 68 h 70"/>
                  <a:gd name="T44" fmla="*/ 24 w 36"/>
                  <a:gd name="T45" fmla="*/ 50 h 70"/>
                  <a:gd name="T46" fmla="*/ 31 w 36"/>
                  <a:gd name="T47" fmla="*/ 30 h 70"/>
                  <a:gd name="T48" fmla="*/ 32 w 36"/>
                  <a:gd name="T49" fmla="*/ 23 h 70"/>
                  <a:gd name="T50" fmla="*/ 34 w 36"/>
                  <a:gd name="T51" fmla="*/ 19 h 70"/>
                  <a:gd name="T52" fmla="*/ 36 w 36"/>
                  <a:gd name="T53" fmla="*/ 17 h 70"/>
                  <a:gd name="T54" fmla="*/ 35 w 36"/>
                  <a:gd name="T55" fmla="*/ 11 h 70"/>
                  <a:gd name="T56" fmla="*/ 31 w 36"/>
                  <a:gd name="T57" fmla="*/ 2 h 70"/>
                  <a:gd name="T58" fmla="*/ 31 w 36"/>
                  <a:gd name="T5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7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8" name="Freeform 487">
                <a:extLst>
                  <a:ext uri="{FF2B5EF4-FFF2-40B4-BE49-F238E27FC236}">
                    <a16:creationId xmlns:a16="http://schemas.microsoft.com/office/drawing/2014/main" id="{3AF1F124-C6E5-45DD-AF2D-7F2D5FBD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39" y="1722970"/>
                <a:ext cx="37740" cy="31421"/>
              </a:xfrm>
              <a:custGeom>
                <a:avLst/>
                <a:gdLst>
                  <a:gd name="T0" fmla="*/ 9 w 11"/>
                  <a:gd name="T1" fmla="*/ 7 h 8"/>
                  <a:gd name="T2" fmla="*/ 8 w 11"/>
                  <a:gd name="T3" fmla="*/ 4 h 8"/>
                  <a:gd name="T4" fmla="*/ 3 w 11"/>
                  <a:gd name="T5" fmla="*/ 0 h 8"/>
                  <a:gd name="T6" fmla="*/ 1 w 11"/>
                  <a:gd name="T7" fmla="*/ 2 h 8"/>
                  <a:gd name="T8" fmla="*/ 3 w 11"/>
                  <a:gd name="T9" fmla="*/ 5 h 8"/>
                  <a:gd name="T10" fmla="*/ 9 w 11"/>
                  <a:gd name="T11" fmla="*/ 7 h 8"/>
                  <a:gd name="T12" fmla="*/ 9 w 1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19" name="Freeform 488">
                <a:extLst>
                  <a:ext uri="{FF2B5EF4-FFF2-40B4-BE49-F238E27FC236}">
                    <a16:creationId xmlns:a16="http://schemas.microsoft.com/office/drawing/2014/main" id="{B41E6C53-5A2B-473C-AE97-D1A28B85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592" y="1746536"/>
                <a:ext cx="37740" cy="37967"/>
              </a:xfrm>
              <a:custGeom>
                <a:avLst/>
                <a:gdLst>
                  <a:gd name="T0" fmla="*/ 10 w 11"/>
                  <a:gd name="T1" fmla="*/ 6 h 10"/>
                  <a:gd name="T2" fmla="*/ 6 w 11"/>
                  <a:gd name="T3" fmla="*/ 10 h 10"/>
                  <a:gd name="T4" fmla="*/ 0 w 11"/>
                  <a:gd name="T5" fmla="*/ 6 h 10"/>
                  <a:gd name="T6" fmla="*/ 10 w 11"/>
                  <a:gd name="T7" fmla="*/ 6 h 10"/>
                  <a:gd name="T8" fmla="*/ 10 w 11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0" name="Freeform 489">
                <a:extLst>
                  <a:ext uri="{FF2B5EF4-FFF2-40B4-BE49-F238E27FC236}">
                    <a16:creationId xmlns:a16="http://schemas.microsoft.com/office/drawing/2014/main" id="{8005BDCC-AED6-4EEC-98CE-FC4F7F98F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996" y="1615613"/>
                <a:ext cx="30664" cy="19639"/>
              </a:xfrm>
              <a:custGeom>
                <a:avLst/>
                <a:gdLst>
                  <a:gd name="T0" fmla="*/ 9 w 9"/>
                  <a:gd name="T1" fmla="*/ 3 h 5"/>
                  <a:gd name="T2" fmla="*/ 4 w 9"/>
                  <a:gd name="T3" fmla="*/ 5 h 5"/>
                  <a:gd name="T4" fmla="*/ 1 w 9"/>
                  <a:gd name="T5" fmla="*/ 1 h 5"/>
                  <a:gd name="T6" fmla="*/ 6 w 9"/>
                  <a:gd name="T7" fmla="*/ 1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1" name="Freeform 490">
                <a:extLst>
                  <a:ext uri="{FF2B5EF4-FFF2-40B4-BE49-F238E27FC236}">
                    <a16:creationId xmlns:a16="http://schemas.microsoft.com/office/drawing/2014/main" id="{E12B1CEC-FE01-4890-B31E-E2A8BB050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117" y="1577646"/>
                <a:ext cx="34202" cy="18329"/>
              </a:xfrm>
              <a:custGeom>
                <a:avLst/>
                <a:gdLst>
                  <a:gd name="T0" fmla="*/ 6 w 10"/>
                  <a:gd name="T1" fmla="*/ 5 h 5"/>
                  <a:gd name="T2" fmla="*/ 1 w 10"/>
                  <a:gd name="T3" fmla="*/ 4 h 5"/>
                  <a:gd name="T4" fmla="*/ 4 w 10"/>
                  <a:gd name="T5" fmla="*/ 1 h 5"/>
                  <a:gd name="T6" fmla="*/ 9 w 10"/>
                  <a:gd name="T7" fmla="*/ 1 h 5"/>
                  <a:gd name="T8" fmla="*/ 6 w 10"/>
                  <a:gd name="T9" fmla="*/ 5 h 5"/>
                  <a:gd name="T10" fmla="*/ 6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2" name="Freeform 491">
                <a:extLst>
                  <a:ext uri="{FF2B5EF4-FFF2-40B4-BE49-F238E27FC236}">
                    <a16:creationId xmlns:a16="http://schemas.microsoft.com/office/drawing/2014/main" id="{B5E7CC4A-1770-45C1-8857-76F66EC3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019" y="1300090"/>
                <a:ext cx="21228" cy="7856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3" name="Freeform 492">
                <a:extLst>
                  <a:ext uri="{FF2B5EF4-FFF2-40B4-BE49-F238E27FC236}">
                    <a16:creationId xmlns:a16="http://schemas.microsoft.com/office/drawing/2014/main" id="{C4A4F443-BEAC-4972-B791-C49428E8D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600" y="1631325"/>
                <a:ext cx="20049" cy="15711"/>
              </a:xfrm>
              <a:custGeom>
                <a:avLst/>
                <a:gdLst>
                  <a:gd name="T0" fmla="*/ 5 w 6"/>
                  <a:gd name="T1" fmla="*/ 4 h 4"/>
                  <a:gd name="T2" fmla="*/ 2 w 6"/>
                  <a:gd name="T3" fmla="*/ 1 h 4"/>
                  <a:gd name="T4" fmla="*/ 5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4" name="Freeform 493">
                <a:extLst>
                  <a:ext uri="{FF2B5EF4-FFF2-40B4-BE49-F238E27FC236}">
                    <a16:creationId xmlns:a16="http://schemas.microsoft.com/office/drawing/2014/main" id="{9020C1E4-4359-4EB5-B434-5ACB5BDEA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623" y="2488868"/>
                <a:ext cx="20049" cy="41895"/>
              </a:xfrm>
              <a:custGeom>
                <a:avLst/>
                <a:gdLst>
                  <a:gd name="T0" fmla="*/ 5 w 6"/>
                  <a:gd name="T1" fmla="*/ 1 h 11"/>
                  <a:gd name="T2" fmla="*/ 5 w 6"/>
                  <a:gd name="T3" fmla="*/ 7 h 11"/>
                  <a:gd name="T4" fmla="*/ 3 w 6"/>
                  <a:gd name="T5" fmla="*/ 10 h 11"/>
                  <a:gd name="T6" fmla="*/ 1 w 6"/>
                  <a:gd name="T7" fmla="*/ 4 h 11"/>
                  <a:gd name="T8" fmla="*/ 5 w 6"/>
                  <a:gd name="T9" fmla="*/ 1 h 11"/>
                  <a:gd name="T10" fmla="*/ 5 w 6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1"/>
                    </a:moveTo>
                    <a:cubicBezTo>
                      <a:pt x="5" y="3"/>
                      <a:pt x="6" y="5"/>
                      <a:pt x="5" y="7"/>
                    </a:cubicBezTo>
                    <a:cubicBezTo>
                      <a:pt x="4" y="8"/>
                      <a:pt x="5" y="11"/>
                      <a:pt x="3" y="10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3"/>
                      <a:pt x="5" y="0"/>
                      <a:pt x="5" y="1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5" name="Freeform 494">
                <a:extLst>
                  <a:ext uri="{FF2B5EF4-FFF2-40B4-BE49-F238E27FC236}">
                    <a16:creationId xmlns:a16="http://schemas.microsoft.com/office/drawing/2014/main" id="{762940D3-D7B2-4DD1-ADA1-B0F4641F2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547" y="2526836"/>
                <a:ext cx="30664" cy="57606"/>
              </a:xfrm>
              <a:custGeom>
                <a:avLst/>
                <a:gdLst>
                  <a:gd name="T0" fmla="*/ 7 w 9"/>
                  <a:gd name="T1" fmla="*/ 3 h 15"/>
                  <a:gd name="T2" fmla="*/ 5 w 9"/>
                  <a:gd name="T3" fmla="*/ 2 h 15"/>
                  <a:gd name="T4" fmla="*/ 0 w 9"/>
                  <a:gd name="T5" fmla="*/ 2 h 15"/>
                  <a:gd name="T6" fmla="*/ 1 w 9"/>
                  <a:gd name="T7" fmla="*/ 8 h 15"/>
                  <a:gd name="T8" fmla="*/ 2 w 9"/>
                  <a:gd name="T9" fmla="*/ 13 h 15"/>
                  <a:gd name="T10" fmla="*/ 4 w 9"/>
                  <a:gd name="T11" fmla="*/ 14 h 15"/>
                  <a:gd name="T12" fmla="*/ 8 w 9"/>
                  <a:gd name="T13" fmla="*/ 10 h 15"/>
                  <a:gd name="T14" fmla="*/ 7 w 9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5">
                    <a:moveTo>
                      <a:pt x="7" y="3"/>
                    </a:moveTo>
                    <a:cubicBezTo>
                      <a:pt x="6" y="3"/>
                      <a:pt x="7" y="0"/>
                      <a:pt x="5" y="2"/>
                    </a:cubicBezTo>
                    <a:cubicBezTo>
                      <a:pt x="2" y="4"/>
                      <a:pt x="3" y="4"/>
                      <a:pt x="0" y="2"/>
                    </a:cubicBezTo>
                    <a:cubicBezTo>
                      <a:pt x="0" y="2"/>
                      <a:pt x="1" y="8"/>
                      <a:pt x="1" y="8"/>
                    </a:cubicBezTo>
                    <a:cubicBezTo>
                      <a:pt x="2" y="10"/>
                      <a:pt x="2" y="11"/>
                      <a:pt x="2" y="13"/>
                    </a:cubicBezTo>
                    <a:cubicBezTo>
                      <a:pt x="2" y="14"/>
                      <a:pt x="2" y="15"/>
                      <a:pt x="4" y="14"/>
                    </a:cubicBezTo>
                    <a:cubicBezTo>
                      <a:pt x="6" y="13"/>
                      <a:pt x="8" y="13"/>
                      <a:pt x="8" y="10"/>
                    </a:cubicBezTo>
                    <a:cubicBezTo>
                      <a:pt x="8" y="9"/>
                      <a:pt x="9" y="3"/>
                      <a:pt x="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6" name="Freeform 495">
                <a:extLst>
                  <a:ext uri="{FF2B5EF4-FFF2-40B4-BE49-F238E27FC236}">
                    <a16:creationId xmlns:a16="http://schemas.microsoft.com/office/drawing/2014/main" id="{D8BE877F-6FE3-4093-A2CB-B180749D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90" y="2596225"/>
                <a:ext cx="55431" cy="37967"/>
              </a:xfrm>
              <a:custGeom>
                <a:avLst/>
                <a:gdLst>
                  <a:gd name="T0" fmla="*/ 5 w 16"/>
                  <a:gd name="T1" fmla="*/ 1 h 10"/>
                  <a:gd name="T2" fmla="*/ 0 w 16"/>
                  <a:gd name="T3" fmla="*/ 2 h 10"/>
                  <a:gd name="T4" fmla="*/ 3 w 16"/>
                  <a:gd name="T5" fmla="*/ 5 h 10"/>
                  <a:gd name="T6" fmla="*/ 8 w 16"/>
                  <a:gd name="T7" fmla="*/ 7 h 10"/>
                  <a:gd name="T8" fmla="*/ 14 w 16"/>
                  <a:gd name="T9" fmla="*/ 8 h 10"/>
                  <a:gd name="T10" fmla="*/ 13 w 16"/>
                  <a:gd name="T11" fmla="*/ 4 h 10"/>
                  <a:gd name="T12" fmla="*/ 15 w 16"/>
                  <a:gd name="T13" fmla="*/ 1 h 10"/>
                  <a:gd name="T14" fmla="*/ 11 w 16"/>
                  <a:gd name="T15" fmla="*/ 1 h 10"/>
                  <a:gd name="T16" fmla="*/ 5 w 16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5" y="1"/>
                    </a:moveTo>
                    <a:cubicBezTo>
                      <a:pt x="4" y="1"/>
                      <a:pt x="1" y="1"/>
                      <a:pt x="0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5"/>
                      <a:pt x="7" y="6"/>
                      <a:pt x="8" y="7"/>
                    </a:cubicBezTo>
                    <a:cubicBezTo>
                      <a:pt x="10" y="8"/>
                      <a:pt x="12" y="10"/>
                      <a:pt x="14" y="8"/>
                    </a:cubicBezTo>
                    <a:cubicBezTo>
                      <a:pt x="16" y="7"/>
                      <a:pt x="12" y="6"/>
                      <a:pt x="13" y="4"/>
                    </a:cubicBezTo>
                    <a:cubicBezTo>
                      <a:pt x="13" y="4"/>
                      <a:pt x="16" y="2"/>
                      <a:pt x="15" y="1"/>
                    </a:cubicBezTo>
                    <a:cubicBezTo>
                      <a:pt x="15" y="0"/>
                      <a:pt x="11" y="1"/>
                      <a:pt x="11" y="1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7" name="Freeform 496">
                <a:extLst>
                  <a:ext uri="{FF2B5EF4-FFF2-40B4-BE49-F238E27FC236}">
                    <a16:creationId xmlns:a16="http://schemas.microsoft.com/office/drawing/2014/main" id="{7B47CF30-AF08-4D7C-B917-E850CCDD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539" y="2649903"/>
                <a:ext cx="44816" cy="27494"/>
              </a:xfrm>
              <a:custGeom>
                <a:avLst/>
                <a:gdLst>
                  <a:gd name="T0" fmla="*/ 12 w 13"/>
                  <a:gd name="T1" fmla="*/ 1 h 7"/>
                  <a:gd name="T2" fmla="*/ 10 w 13"/>
                  <a:gd name="T3" fmla="*/ 2 h 7"/>
                  <a:gd name="T4" fmla="*/ 10 w 13"/>
                  <a:gd name="T5" fmla="*/ 5 h 7"/>
                  <a:gd name="T6" fmla="*/ 6 w 13"/>
                  <a:gd name="T7" fmla="*/ 6 h 7"/>
                  <a:gd name="T8" fmla="*/ 2 w 13"/>
                  <a:gd name="T9" fmla="*/ 6 h 7"/>
                  <a:gd name="T10" fmla="*/ 5 w 13"/>
                  <a:gd name="T11" fmla="*/ 3 h 7"/>
                  <a:gd name="T12" fmla="*/ 12 w 13"/>
                  <a:gd name="T13" fmla="*/ 1 h 7"/>
                  <a:gd name="T14" fmla="*/ 12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8" name="Freeform 497">
                <a:extLst>
                  <a:ext uri="{FF2B5EF4-FFF2-40B4-BE49-F238E27FC236}">
                    <a16:creationId xmlns:a16="http://schemas.microsoft.com/office/drawing/2014/main" id="{FEB89DC9-6BD5-4055-BDFC-0086E1532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937" y="2653830"/>
                <a:ext cx="51893" cy="15711"/>
              </a:xfrm>
              <a:custGeom>
                <a:avLst/>
                <a:gdLst>
                  <a:gd name="T0" fmla="*/ 8 w 15"/>
                  <a:gd name="T1" fmla="*/ 4 h 4"/>
                  <a:gd name="T2" fmla="*/ 1 w 15"/>
                  <a:gd name="T3" fmla="*/ 1 h 4"/>
                  <a:gd name="T4" fmla="*/ 7 w 15"/>
                  <a:gd name="T5" fmla="*/ 1 h 4"/>
                  <a:gd name="T6" fmla="*/ 15 w 15"/>
                  <a:gd name="T7" fmla="*/ 2 h 4"/>
                  <a:gd name="T8" fmla="*/ 13 w 15"/>
                  <a:gd name="T9" fmla="*/ 3 h 4"/>
                  <a:gd name="T10" fmla="*/ 8 w 15"/>
                  <a:gd name="T11" fmla="*/ 4 h 4"/>
                  <a:gd name="T12" fmla="*/ 8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29" name="Freeform 498">
                <a:extLst>
                  <a:ext uri="{FF2B5EF4-FFF2-40B4-BE49-F238E27FC236}">
                    <a16:creationId xmlns:a16="http://schemas.microsoft.com/office/drawing/2014/main" id="{6CC00995-7D97-4A31-9ED7-588290C35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169" y="2088245"/>
                <a:ext cx="24767" cy="27494"/>
              </a:xfrm>
              <a:custGeom>
                <a:avLst/>
                <a:gdLst>
                  <a:gd name="T0" fmla="*/ 1 w 7"/>
                  <a:gd name="T1" fmla="*/ 4 h 7"/>
                  <a:gd name="T2" fmla="*/ 1 w 7"/>
                  <a:gd name="T3" fmla="*/ 1 h 7"/>
                  <a:gd name="T4" fmla="*/ 7 w 7"/>
                  <a:gd name="T5" fmla="*/ 1 h 7"/>
                  <a:gd name="T6" fmla="*/ 1 w 7"/>
                  <a:gd name="T7" fmla="*/ 4 h 7"/>
                  <a:gd name="T8" fmla="*/ 1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1"/>
                      <a:pt x="7" y="0"/>
                      <a:pt x="7" y="1"/>
                    </a:cubicBezTo>
                    <a:cubicBezTo>
                      <a:pt x="7" y="2"/>
                      <a:pt x="2" y="6"/>
                      <a:pt x="1" y="4"/>
                    </a:cubicBezTo>
                    <a:cubicBezTo>
                      <a:pt x="1" y="1"/>
                      <a:pt x="2" y="7"/>
                      <a:pt x="1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0" name="Freeform 499">
                <a:extLst>
                  <a:ext uri="{FF2B5EF4-FFF2-40B4-BE49-F238E27FC236}">
                    <a16:creationId xmlns:a16="http://schemas.microsoft.com/office/drawing/2014/main" id="{85D251E5-14BF-4821-8C59-DF5F0F579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708" y="2077771"/>
                <a:ext cx="17691" cy="10474"/>
              </a:xfrm>
              <a:custGeom>
                <a:avLst/>
                <a:gdLst>
                  <a:gd name="T0" fmla="*/ 3 w 5"/>
                  <a:gd name="T1" fmla="*/ 2 h 3"/>
                  <a:gd name="T2" fmla="*/ 0 w 5"/>
                  <a:gd name="T3" fmla="*/ 1 h 3"/>
                  <a:gd name="T4" fmla="*/ 4 w 5"/>
                  <a:gd name="T5" fmla="*/ 1 h 3"/>
                  <a:gd name="T6" fmla="*/ 3 w 5"/>
                  <a:gd name="T7" fmla="*/ 2 h 3"/>
                  <a:gd name="T8" fmla="*/ 3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2"/>
                    </a:cubicBezTo>
                    <a:cubicBezTo>
                      <a:pt x="1" y="2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1" name="Freeform 500">
                <a:extLst>
                  <a:ext uri="{FF2B5EF4-FFF2-40B4-BE49-F238E27FC236}">
                    <a16:creationId xmlns:a16="http://schemas.microsoft.com/office/drawing/2014/main" id="{2EB754EC-67F6-4AF0-BC9C-BEF5BC20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764" y="2103955"/>
                <a:ext cx="20049" cy="37967"/>
              </a:xfrm>
              <a:custGeom>
                <a:avLst/>
                <a:gdLst>
                  <a:gd name="T0" fmla="*/ 6 w 6"/>
                  <a:gd name="T1" fmla="*/ 2 h 10"/>
                  <a:gd name="T2" fmla="*/ 3 w 6"/>
                  <a:gd name="T3" fmla="*/ 9 h 10"/>
                  <a:gd name="T4" fmla="*/ 6 w 6"/>
                  <a:gd name="T5" fmla="*/ 2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0"/>
                      <a:pt x="0" y="10"/>
                      <a:pt x="3" y="9"/>
                    </a:cubicBezTo>
                    <a:cubicBezTo>
                      <a:pt x="4" y="9"/>
                      <a:pt x="6" y="3"/>
                      <a:pt x="6" y="2"/>
                    </a:cubicBezTo>
                    <a:cubicBezTo>
                      <a:pt x="6" y="1"/>
                      <a:pt x="6" y="3"/>
                      <a:pt x="6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2" name="Freeform 501">
                <a:extLst>
                  <a:ext uri="{FF2B5EF4-FFF2-40B4-BE49-F238E27FC236}">
                    <a16:creationId xmlns:a16="http://schemas.microsoft.com/office/drawing/2014/main" id="{889E5422-4C5D-4174-AE48-1801028C2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430" y="2038494"/>
                <a:ext cx="14153" cy="15711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1 h 4"/>
                  <a:gd name="T4" fmla="*/ 3 w 4"/>
                  <a:gd name="T5" fmla="*/ 0 h 4"/>
                  <a:gd name="T6" fmla="*/ 3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2"/>
                      <a:pt x="3" y="3"/>
                    </a:cubicBezTo>
                    <a:cubicBezTo>
                      <a:pt x="2" y="4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3" name="Freeform 502">
                <a:extLst>
                  <a:ext uri="{FF2B5EF4-FFF2-40B4-BE49-F238E27FC236}">
                    <a16:creationId xmlns:a16="http://schemas.microsoft.com/office/drawing/2014/main" id="{4B36A94F-5F31-4BB0-AE0E-22A6D9B18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440" y="2157633"/>
                <a:ext cx="20049" cy="35349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4 h 9"/>
                  <a:gd name="T4" fmla="*/ 5 w 6"/>
                  <a:gd name="T5" fmla="*/ 9 h 9"/>
                  <a:gd name="T6" fmla="*/ 0 w 6"/>
                  <a:gd name="T7" fmla="*/ 3 h 9"/>
                  <a:gd name="T8" fmla="*/ 3 w 6"/>
                  <a:gd name="T9" fmla="*/ 3 h 9"/>
                  <a:gd name="T10" fmla="*/ 6 w 6"/>
                  <a:gd name="T11" fmla="*/ 2 h 9"/>
                  <a:gd name="T12" fmla="*/ 6 w 6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6" y="1"/>
                      <a:pt x="6" y="4"/>
                      <a:pt x="6" y="4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5" y="9"/>
                      <a:pt x="0" y="5"/>
                      <a:pt x="0" y="3"/>
                    </a:cubicBezTo>
                    <a:cubicBezTo>
                      <a:pt x="0" y="3"/>
                      <a:pt x="2" y="2"/>
                      <a:pt x="3" y="3"/>
                    </a:cubicBezTo>
                    <a:cubicBezTo>
                      <a:pt x="4" y="4"/>
                      <a:pt x="5" y="4"/>
                      <a:pt x="6" y="2"/>
                    </a:cubicBezTo>
                    <a:cubicBezTo>
                      <a:pt x="6" y="0"/>
                      <a:pt x="6" y="3"/>
                      <a:pt x="6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4" name="Freeform 503">
                <a:extLst>
                  <a:ext uri="{FF2B5EF4-FFF2-40B4-BE49-F238E27FC236}">
                    <a16:creationId xmlns:a16="http://schemas.microsoft.com/office/drawing/2014/main" id="{F5DAD76B-92C3-4065-A55F-887AA379E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674" y="2165489"/>
                <a:ext cx="28305" cy="31421"/>
              </a:xfrm>
              <a:custGeom>
                <a:avLst/>
                <a:gdLst>
                  <a:gd name="T0" fmla="*/ 6 w 8"/>
                  <a:gd name="T1" fmla="*/ 7 h 8"/>
                  <a:gd name="T2" fmla="*/ 1 w 8"/>
                  <a:gd name="T3" fmla="*/ 4 h 8"/>
                  <a:gd name="T4" fmla="*/ 6 w 8"/>
                  <a:gd name="T5" fmla="*/ 7 h 8"/>
                  <a:gd name="T6" fmla="*/ 6 w 8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0" y="5"/>
                      <a:pt x="1" y="4"/>
                    </a:cubicBezTo>
                    <a:cubicBezTo>
                      <a:pt x="3" y="0"/>
                      <a:pt x="8" y="5"/>
                      <a:pt x="6" y="7"/>
                    </a:cubicBezTo>
                    <a:cubicBezTo>
                      <a:pt x="5" y="8"/>
                      <a:pt x="7" y="6"/>
                      <a:pt x="6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5" name="Freeform 504">
                <a:extLst>
                  <a:ext uri="{FF2B5EF4-FFF2-40B4-BE49-F238E27FC236}">
                    <a16:creationId xmlns:a16="http://schemas.microsoft.com/office/drawing/2014/main" id="{08F09F20-806C-4C4B-BDDE-C37669A49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837" y="2562185"/>
                <a:ext cx="16511" cy="14402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3 h 4"/>
                  <a:gd name="T4" fmla="*/ 0 w 5"/>
                  <a:gd name="T5" fmla="*/ 2 h 4"/>
                  <a:gd name="T6" fmla="*/ 4 w 5"/>
                  <a:gd name="T7" fmla="*/ 0 h 4"/>
                  <a:gd name="T8" fmla="*/ 4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5" y="1"/>
                      <a:pt x="4" y="4"/>
                      <a:pt x="3" y="3"/>
                    </a:cubicBezTo>
                    <a:cubicBezTo>
                      <a:pt x="3" y="3"/>
                      <a:pt x="0" y="2"/>
                      <a:pt x="0" y="2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4" y="0"/>
                      <a:pt x="3" y="2"/>
                      <a:pt x="4" y="2"/>
                    </a:cubicBezTo>
                    <a:cubicBezTo>
                      <a:pt x="5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6" name="Freeform 505">
                <a:extLst>
                  <a:ext uri="{FF2B5EF4-FFF2-40B4-BE49-F238E27FC236}">
                    <a16:creationId xmlns:a16="http://schemas.microsoft.com/office/drawing/2014/main" id="{75683611-899A-46B5-9F5C-6AC273A0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004" y="2092172"/>
                <a:ext cx="21228" cy="23565"/>
              </a:xfrm>
              <a:custGeom>
                <a:avLst/>
                <a:gdLst>
                  <a:gd name="T0" fmla="*/ 5 w 6"/>
                  <a:gd name="T1" fmla="*/ 1 h 6"/>
                  <a:gd name="T2" fmla="*/ 4 w 6"/>
                  <a:gd name="T3" fmla="*/ 5 h 6"/>
                  <a:gd name="T4" fmla="*/ 1 w 6"/>
                  <a:gd name="T5" fmla="*/ 5 h 6"/>
                  <a:gd name="T6" fmla="*/ 5 w 6"/>
                  <a:gd name="T7" fmla="*/ 1 h 6"/>
                  <a:gd name="T8" fmla="*/ 5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4" y="3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5" y="0"/>
                      <a:pt x="5" y="1"/>
                    </a:cubicBezTo>
                    <a:cubicBezTo>
                      <a:pt x="6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7" name="Freeform 506">
                <a:extLst>
                  <a:ext uri="{FF2B5EF4-FFF2-40B4-BE49-F238E27FC236}">
                    <a16:creationId xmlns:a16="http://schemas.microsoft.com/office/drawing/2014/main" id="{E7141C6C-8C7A-43C2-932F-57AA20418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621" y="2119666"/>
                <a:ext cx="10614" cy="1178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3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8" name="Freeform 507">
                <a:extLst>
                  <a:ext uri="{FF2B5EF4-FFF2-40B4-BE49-F238E27FC236}">
                    <a16:creationId xmlns:a16="http://schemas.microsoft.com/office/drawing/2014/main" id="{446A5332-E518-4687-8429-9A444CCC1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35" y="2131450"/>
                <a:ext cx="5897" cy="3927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39" name="Freeform 508">
                <a:extLst>
                  <a:ext uri="{FF2B5EF4-FFF2-40B4-BE49-F238E27FC236}">
                    <a16:creationId xmlns:a16="http://schemas.microsoft.com/office/drawing/2014/main" id="{7C88218B-2DD7-4E2B-BBD4-153207B78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35" y="2141923"/>
                <a:ext cx="3538" cy="785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0" name="Freeform 509">
                <a:extLst>
                  <a:ext uri="{FF2B5EF4-FFF2-40B4-BE49-F238E27FC236}">
                    <a16:creationId xmlns:a16="http://schemas.microsoft.com/office/drawing/2014/main" id="{CDEFBE31-2C54-4A90-B067-30AE229C5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235" y="2149778"/>
                <a:ext cx="5897" cy="3927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1" name="Freeform 510">
                <a:extLst>
                  <a:ext uri="{FF2B5EF4-FFF2-40B4-BE49-F238E27FC236}">
                    <a16:creationId xmlns:a16="http://schemas.microsoft.com/office/drawing/2014/main" id="{CBBA26B1-2944-46F0-83E6-D48EE2431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360" y="2207383"/>
                <a:ext cx="3538" cy="785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2" name="Freeform 511">
                <a:extLst>
                  <a:ext uri="{FF2B5EF4-FFF2-40B4-BE49-F238E27FC236}">
                    <a16:creationId xmlns:a16="http://schemas.microsoft.com/office/drawing/2014/main" id="{4F3F8ACA-79F9-4D11-B324-32981353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254" y="2034567"/>
                <a:ext cx="7077" cy="157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0" y="1"/>
                      <a:pt x="2" y="1"/>
                    </a:cubicBezTo>
                    <a:cubicBezTo>
                      <a:pt x="2" y="0"/>
                      <a:pt x="2" y="4"/>
                      <a:pt x="1" y="4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3" name="Freeform 512">
                <a:extLst>
                  <a:ext uri="{FF2B5EF4-FFF2-40B4-BE49-F238E27FC236}">
                    <a16:creationId xmlns:a16="http://schemas.microsoft.com/office/drawing/2014/main" id="{B47FD2F9-8575-4FDD-B080-3B827563C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461" y="4484130"/>
                <a:ext cx="41279" cy="23565"/>
              </a:xfrm>
              <a:custGeom>
                <a:avLst/>
                <a:gdLst>
                  <a:gd name="T0" fmla="*/ 10 w 12"/>
                  <a:gd name="T1" fmla="*/ 3 h 6"/>
                  <a:gd name="T2" fmla="*/ 8 w 12"/>
                  <a:gd name="T3" fmla="*/ 2 h 6"/>
                  <a:gd name="T4" fmla="*/ 5 w 12"/>
                  <a:gd name="T5" fmla="*/ 2 h 6"/>
                  <a:gd name="T6" fmla="*/ 3 w 12"/>
                  <a:gd name="T7" fmla="*/ 1 h 6"/>
                  <a:gd name="T8" fmla="*/ 0 w 12"/>
                  <a:gd name="T9" fmla="*/ 3 h 6"/>
                  <a:gd name="T10" fmla="*/ 2 w 12"/>
                  <a:gd name="T11" fmla="*/ 5 h 6"/>
                  <a:gd name="T12" fmla="*/ 6 w 12"/>
                  <a:gd name="T13" fmla="*/ 5 h 6"/>
                  <a:gd name="T14" fmla="*/ 11 w 12"/>
                  <a:gd name="T15" fmla="*/ 3 h 6"/>
                  <a:gd name="T16" fmla="*/ 10 w 12"/>
                  <a:gd name="T17" fmla="*/ 3 h 6"/>
                  <a:gd name="T18" fmla="*/ 10 w 12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0" y="3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3" y="1"/>
                      <a:pt x="0" y="3"/>
                      <a:pt x="0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5" y="5"/>
                      <a:pt x="6" y="5"/>
                    </a:cubicBezTo>
                    <a:cubicBezTo>
                      <a:pt x="7" y="5"/>
                      <a:pt x="11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2" y="2"/>
                      <a:pt x="10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4" name="Freeform 513">
                <a:extLst>
                  <a:ext uri="{FF2B5EF4-FFF2-40B4-BE49-F238E27FC236}">
                    <a16:creationId xmlns:a16="http://schemas.microsoft.com/office/drawing/2014/main" id="{2232658A-CE59-4964-B885-9C62D3FFD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922" y="4507696"/>
                <a:ext cx="30664" cy="23565"/>
              </a:xfrm>
              <a:custGeom>
                <a:avLst/>
                <a:gdLst>
                  <a:gd name="T0" fmla="*/ 7 w 9"/>
                  <a:gd name="T1" fmla="*/ 3 h 6"/>
                  <a:gd name="T2" fmla="*/ 0 w 9"/>
                  <a:gd name="T3" fmla="*/ 1 h 6"/>
                  <a:gd name="T4" fmla="*/ 2 w 9"/>
                  <a:gd name="T5" fmla="*/ 2 h 6"/>
                  <a:gd name="T6" fmla="*/ 1 w 9"/>
                  <a:gd name="T7" fmla="*/ 5 h 6"/>
                  <a:gd name="T8" fmla="*/ 3 w 9"/>
                  <a:gd name="T9" fmla="*/ 5 h 6"/>
                  <a:gd name="T10" fmla="*/ 4 w 9"/>
                  <a:gd name="T11" fmla="*/ 5 h 6"/>
                  <a:gd name="T12" fmla="*/ 7 w 9"/>
                  <a:gd name="T13" fmla="*/ 3 h 6"/>
                  <a:gd name="T14" fmla="*/ 7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7" y="3"/>
                    </a:moveTo>
                    <a:cubicBezTo>
                      <a:pt x="7" y="2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5" y="6"/>
                      <a:pt x="9" y="4"/>
                      <a:pt x="7" y="3"/>
                    </a:cubicBezTo>
                    <a:cubicBezTo>
                      <a:pt x="6" y="2"/>
                      <a:pt x="8" y="3"/>
                      <a:pt x="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5" name="Freeform 514">
                <a:extLst>
                  <a:ext uri="{FF2B5EF4-FFF2-40B4-BE49-F238E27FC236}">
                    <a16:creationId xmlns:a16="http://schemas.microsoft.com/office/drawing/2014/main" id="{F2414A31-0845-477F-A18A-0AB7B2931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385" y="4477584"/>
                <a:ext cx="27126" cy="18329"/>
              </a:xfrm>
              <a:custGeom>
                <a:avLst/>
                <a:gdLst>
                  <a:gd name="T0" fmla="*/ 6 w 8"/>
                  <a:gd name="T1" fmla="*/ 0 h 5"/>
                  <a:gd name="T2" fmla="*/ 3 w 8"/>
                  <a:gd name="T3" fmla="*/ 1 h 5"/>
                  <a:gd name="T4" fmla="*/ 0 w 8"/>
                  <a:gd name="T5" fmla="*/ 1 h 5"/>
                  <a:gd name="T6" fmla="*/ 0 w 8"/>
                  <a:gd name="T7" fmla="*/ 3 h 5"/>
                  <a:gd name="T8" fmla="*/ 5 w 8"/>
                  <a:gd name="T9" fmla="*/ 2 h 5"/>
                  <a:gd name="T10" fmla="*/ 6 w 8"/>
                  <a:gd name="T11" fmla="*/ 0 h 5"/>
                  <a:gd name="T12" fmla="*/ 6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1" y="0"/>
                      <a:pt x="0" y="4"/>
                      <a:pt x="0" y="3"/>
                    </a:cubicBezTo>
                    <a:cubicBezTo>
                      <a:pt x="1" y="5"/>
                      <a:pt x="4" y="3"/>
                      <a:pt x="5" y="2"/>
                    </a:cubicBezTo>
                    <a:cubicBezTo>
                      <a:pt x="6" y="2"/>
                      <a:pt x="8" y="0"/>
                      <a:pt x="6" y="0"/>
                    </a:cubicBezTo>
                    <a:cubicBezTo>
                      <a:pt x="5" y="0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6" name="Freeform 515">
                <a:extLst>
                  <a:ext uri="{FF2B5EF4-FFF2-40B4-BE49-F238E27FC236}">
                    <a16:creationId xmlns:a16="http://schemas.microsoft.com/office/drawing/2014/main" id="{12476DF0-B094-4833-B975-3804254A6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232" y="4491986"/>
                <a:ext cx="28305" cy="19639"/>
              </a:xfrm>
              <a:custGeom>
                <a:avLst/>
                <a:gdLst>
                  <a:gd name="T0" fmla="*/ 7 w 8"/>
                  <a:gd name="T1" fmla="*/ 4 h 5"/>
                  <a:gd name="T2" fmla="*/ 1 w 8"/>
                  <a:gd name="T3" fmla="*/ 1 h 5"/>
                  <a:gd name="T4" fmla="*/ 7 w 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6" y="3"/>
                      <a:pt x="0" y="0"/>
                      <a:pt x="1" y="1"/>
                    </a:cubicBezTo>
                    <a:cubicBezTo>
                      <a:pt x="2" y="2"/>
                      <a:pt x="8" y="5"/>
                      <a:pt x="7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7" name="Freeform 516">
                <a:extLst>
                  <a:ext uri="{FF2B5EF4-FFF2-40B4-BE49-F238E27FC236}">
                    <a16:creationId xmlns:a16="http://schemas.microsoft.com/office/drawing/2014/main" id="{6C3B11B1-F2DD-484A-B09E-05CE1A54B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156" y="4465800"/>
                <a:ext cx="10614" cy="11783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3" y="0"/>
                      <a:pt x="2" y="2"/>
                    </a:cubicBezTo>
                    <a:cubicBezTo>
                      <a:pt x="2" y="3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8" name="Freeform 517">
                <a:extLst>
                  <a:ext uri="{FF2B5EF4-FFF2-40B4-BE49-F238E27FC236}">
                    <a16:creationId xmlns:a16="http://schemas.microsoft.com/office/drawing/2014/main" id="{FD49F531-BF1E-4394-8B18-BCD2D3869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156" y="4434379"/>
                <a:ext cx="24767" cy="27494"/>
              </a:xfrm>
              <a:custGeom>
                <a:avLst/>
                <a:gdLst>
                  <a:gd name="T0" fmla="*/ 5 w 7"/>
                  <a:gd name="T1" fmla="*/ 2 h 7"/>
                  <a:gd name="T2" fmla="*/ 4 w 7"/>
                  <a:gd name="T3" fmla="*/ 0 h 7"/>
                  <a:gd name="T4" fmla="*/ 2 w 7"/>
                  <a:gd name="T5" fmla="*/ 1 h 7"/>
                  <a:gd name="T6" fmla="*/ 0 w 7"/>
                  <a:gd name="T7" fmla="*/ 1 h 7"/>
                  <a:gd name="T8" fmla="*/ 2 w 7"/>
                  <a:gd name="T9" fmla="*/ 4 h 7"/>
                  <a:gd name="T10" fmla="*/ 0 w 7"/>
                  <a:gd name="T11" fmla="*/ 6 h 7"/>
                  <a:gd name="T12" fmla="*/ 3 w 7"/>
                  <a:gd name="T13" fmla="*/ 5 h 7"/>
                  <a:gd name="T14" fmla="*/ 4 w 7"/>
                  <a:gd name="T15" fmla="*/ 2 h 7"/>
                  <a:gd name="T16" fmla="*/ 4 w 7"/>
                  <a:gd name="T17" fmla="*/ 4 h 7"/>
                  <a:gd name="T18" fmla="*/ 6 w 7"/>
                  <a:gd name="T19" fmla="*/ 2 h 7"/>
                  <a:gd name="T20" fmla="*/ 5 w 7"/>
                  <a:gd name="T21" fmla="*/ 2 h 7"/>
                  <a:gd name="T22" fmla="*/ 5 w 7"/>
                  <a:gd name="T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5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2" y="1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6"/>
                      <a:pt x="1" y="5"/>
                      <a:pt x="0" y="6"/>
                    </a:cubicBezTo>
                    <a:cubicBezTo>
                      <a:pt x="0" y="7"/>
                      <a:pt x="4" y="6"/>
                      <a:pt x="3" y="5"/>
                    </a:cubicBezTo>
                    <a:cubicBezTo>
                      <a:pt x="3" y="5"/>
                      <a:pt x="4" y="3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49" name="Freeform 518">
                <a:extLst>
                  <a:ext uri="{FF2B5EF4-FFF2-40B4-BE49-F238E27FC236}">
                    <a16:creationId xmlns:a16="http://schemas.microsoft.com/office/drawing/2014/main" id="{18665753-E7C8-47EC-9087-F76D1D425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617" y="4384629"/>
                <a:ext cx="17691" cy="41895"/>
              </a:xfrm>
              <a:custGeom>
                <a:avLst/>
                <a:gdLst>
                  <a:gd name="T0" fmla="*/ 5 w 5"/>
                  <a:gd name="T1" fmla="*/ 7 h 11"/>
                  <a:gd name="T2" fmla="*/ 2 w 5"/>
                  <a:gd name="T3" fmla="*/ 2 h 11"/>
                  <a:gd name="T4" fmla="*/ 1 w 5"/>
                  <a:gd name="T5" fmla="*/ 6 h 11"/>
                  <a:gd name="T6" fmla="*/ 0 w 5"/>
                  <a:gd name="T7" fmla="*/ 9 h 11"/>
                  <a:gd name="T8" fmla="*/ 2 w 5"/>
                  <a:gd name="T9" fmla="*/ 7 h 11"/>
                  <a:gd name="T10" fmla="*/ 5 w 5"/>
                  <a:gd name="T11" fmla="*/ 7 h 11"/>
                  <a:gd name="T12" fmla="*/ 5 w 5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5" y="7"/>
                    </a:moveTo>
                    <a:cubicBezTo>
                      <a:pt x="5" y="6"/>
                      <a:pt x="4" y="0"/>
                      <a:pt x="2" y="2"/>
                    </a:cubicBezTo>
                    <a:cubicBezTo>
                      <a:pt x="2" y="3"/>
                      <a:pt x="3" y="6"/>
                      <a:pt x="1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1" y="9"/>
                      <a:pt x="2" y="7"/>
                      <a:pt x="2" y="7"/>
                    </a:cubicBezTo>
                    <a:cubicBezTo>
                      <a:pt x="1" y="7"/>
                      <a:pt x="5" y="11"/>
                      <a:pt x="5" y="7"/>
                    </a:cubicBezTo>
                    <a:cubicBezTo>
                      <a:pt x="5" y="6"/>
                      <a:pt x="5" y="8"/>
                      <a:pt x="5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0" name="Freeform 519">
                <a:extLst>
                  <a:ext uri="{FF2B5EF4-FFF2-40B4-BE49-F238E27FC236}">
                    <a16:creationId xmlns:a16="http://schemas.microsoft.com/office/drawing/2014/main" id="{5BC22789-4CF0-4A34-8636-E09A0036B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80" y="4418668"/>
                <a:ext cx="10614" cy="23565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6 h 6"/>
                  <a:gd name="T4" fmla="*/ 3 w 3"/>
                  <a:gd name="T5" fmla="*/ 2 h 6"/>
                  <a:gd name="T6" fmla="*/ 3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0" y="5"/>
                      <a:pt x="3" y="3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1" name="Freeform 520">
                <a:extLst>
                  <a:ext uri="{FF2B5EF4-FFF2-40B4-BE49-F238E27FC236}">
                    <a16:creationId xmlns:a16="http://schemas.microsoft.com/office/drawing/2014/main" id="{CD55EA3B-503F-45EE-997D-D4FEDA99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80" y="4368918"/>
                <a:ext cx="17691" cy="27494"/>
              </a:xfrm>
              <a:custGeom>
                <a:avLst/>
                <a:gdLst>
                  <a:gd name="T0" fmla="*/ 4 w 5"/>
                  <a:gd name="T1" fmla="*/ 2 h 7"/>
                  <a:gd name="T2" fmla="*/ 3 w 5"/>
                  <a:gd name="T3" fmla="*/ 0 h 7"/>
                  <a:gd name="T4" fmla="*/ 2 w 5"/>
                  <a:gd name="T5" fmla="*/ 3 h 7"/>
                  <a:gd name="T6" fmla="*/ 1 w 5"/>
                  <a:gd name="T7" fmla="*/ 2 h 7"/>
                  <a:gd name="T8" fmla="*/ 0 w 5"/>
                  <a:gd name="T9" fmla="*/ 5 h 7"/>
                  <a:gd name="T10" fmla="*/ 2 w 5"/>
                  <a:gd name="T11" fmla="*/ 7 h 7"/>
                  <a:gd name="T12" fmla="*/ 5 w 5"/>
                  <a:gd name="T13" fmla="*/ 5 h 7"/>
                  <a:gd name="T14" fmla="*/ 4 w 5"/>
                  <a:gd name="T15" fmla="*/ 2 h 7"/>
                  <a:gd name="T16" fmla="*/ 4 w 5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0" y="4"/>
                      <a:pt x="4" y="5"/>
                      <a:pt x="2" y="7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5" y="4"/>
                      <a:pt x="4" y="1"/>
                      <a:pt x="4" y="2"/>
                    </a:cubicBezTo>
                    <a:cubicBezTo>
                      <a:pt x="3" y="3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2" name="Freeform 521">
                <a:extLst>
                  <a:ext uri="{FF2B5EF4-FFF2-40B4-BE49-F238E27FC236}">
                    <a16:creationId xmlns:a16="http://schemas.microsoft.com/office/drawing/2014/main" id="{380B7B2A-AFF8-43CE-B60C-B2BCB86F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771" y="4292982"/>
                <a:ext cx="17691" cy="18329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0 h 5"/>
                  <a:gd name="T4" fmla="*/ 0 w 5"/>
                  <a:gd name="T5" fmla="*/ 0 h 5"/>
                  <a:gd name="T6" fmla="*/ 2 w 5"/>
                  <a:gd name="T7" fmla="*/ 1 h 5"/>
                  <a:gd name="T8" fmla="*/ 3 w 5"/>
                  <a:gd name="T9" fmla="*/ 4 h 5"/>
                  <a:gd name="T10" fmla="*/ 3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2"/>
                      <a:pt x="2" y="2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2"/>
                      <a:pt x="3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3" name="Freeform 522">
                <a:extLst>
                  <a:ext uri="{FF2B5EF4-FFF2-40B4-BE49-F238E27FC236}">
                    <a16:creationId xmlns:a16="http://schemas.microsoft.com/office/drawing/2014/main" id="{7DB06959-BC99-4CE4-8DE2-837B72C2B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309" y="4223594"/>
                <a:ext cx="21228" cy="41895"/>
              </a:xfrm>
              <a:custGeom>
                <a:avLst/>
                <a:gdLst>
                  <a:gd name="T0" fmla="*/ 3 w 6"/>
                  <a:gd name="T1" fmla="*/ 10 h 11"/>
                  <a:gd name="T2" fmla="*/ 0 w 6"/>
                  <a:gd name="T3" fmla="*/ 9 h 11"/>
                  <a:gd name="T4" fmla="*/ 1 w 6"/>
                  <a:gd name="T5" fmla="*/ 2 h 11"/>
                  <a:gd name="T6" fmla="*/ 4 w 6"/>
                  <a:gd name="T7" fmla="*/ 3 h 11"/>
                  <a:gd name="T8" fmla="*/ 3 w 6"/>
                  <a:gd name="T9" fmla="*/ 10 h 11"/>
                  <a:gd name="T10" fmla="*/ 3 w 6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10"/>
                    </a:moveTo>
                    <a:cubicBezTo>
                      <a:pt x="1" y="11"/>
                      <a:pt x="0" y="11"/>
                      <a:pt x="0" y="9"/>
                    </a:cubicBezTo>
                    <a:cubicBezTo>
                      <a:pt x="1" y="7"/>
                      <a:pt x="1" y="4"/>
                      <a:pt x="1" y="2"/>
                    </a:cubicBezTo>
                    <a:cubicBezTo>
                      <a:pt x="1" y="0"/>
                      <a:pt x="5" y="0"/>
                      <a:pt x="4" y="3"/>
                    </a:cubicBezTo>
                    <a:cubicBezTo>
                      <a:pt x="4" y="5"/>
                      <a:pt x="6" y="8"/>
                      <a:pt x="3" y="10"/>
                    </a:cubicBezTo>
                    <a:cubicBezTo>
                      <a:pt x="2" y="10"/>
                      <a:pt x="4" y="9"/>
                      <a:pt x="3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4" name="Freeform 523">
                <a:extLst>
                  <a:ext uri="{FF2B5EF4-FFF2-40B4-BE49-F238E27FC236}">
                    <a16:creationId xmlns:a16="http://schemas.microsoft.com/office/drawing/2014/main" id="{EBDDCCBF-3AEA-4F7F-8268-92D0F8ECF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892" y="3134317"/>
                <a:ext cx="16511" cy="15711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3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2" y="4"/>
                      <a:pt x="0" y="3"/>
                      <a:pt x="1" y="1"/>
                    </a:cubicBezTo>
                    <a:cubicBezTo>
                      <a:pt x="1" y="0"/>
                      <a:pt x="5" y="2"/>
                      <a:pt x="3" y="3"/>
                    </a:cubicBezTo>
                    <a:cubicBezTo>
                      <a:pt x="2" y="4"/>
                      <a:pt x="5" y="2"/>
                      <a:pt x="3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5" name="Freeform 524">
                <a:extLst>
                  <a:ext uri="{FF2B5EF4-FFF2-40B4-BE49-F238E27FC236}">
                    <a16:creationId xmlns:a16="http://schemas.microsoft.com/office/drawing/2014/main" id="{8A61865B-A235-4950-9487-7040BCDFA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495" y="3157883"/>
                <a:ext cx="20049" cy="30113"/>
              </a:xfrm>
              <a:custGeom>
                <a:avLst/>
                <a:gdLst>
                  <a:gd name="T0" fmla="*/ 1 w 6"/>
                  <a:gd name="T1" fmla="*/ 5 h 8"/>
                  <a:gd name="T2" fmla="*/ 2 w 6"/>
                  <a:gd name="T3" fmla="*/ 4 h 8"/>
                  <a:gd name="T4" fmla="*/ 4 w 6"/>
                  <a:gd name="T5" fmla="*/ 2 h 8"/>
                  <a:gd name="T6" fmla="*/ 1 w 6"/>
                  <a:gd name="T7" fmla="*/ 5 h 8"/>
                  <a:gd name="T8" fmla="*/ 1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1" y="5"/>
                    </a:move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3" y="0"/>
                      <a:pt x="4" y="2"/>
                    </a:cubicBezTo>
                    <a:cubicBezTo>
                      <a:pt x="6" y="4"/>
                      <a:pt x="2" y="8"/>
                      <a:pt x="1" y="5"/>
                    </a:cubicBezTo>
                    <a:cubicBezTo>
                      <a:pt x="0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6" name="Freeform 527">
                <a:extLst>
                  <a:ext uri="{FF2B5EF4-FFF2-40B4-BE49-F238E27FC236}">
                    <a16:creationId xmlns:a16="http://schemas.microsoft.com/office/drawing/2014/main" id="{51E3B557-084F-4B5B-9E52-0FCF4042B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724" y="3007322"/>
                <a:ext cx="38920" cy="19639"/>
              </a:xfrm>
              <a:custGeom>
                <a:avLst/>
                <a:gdLst>
                  <a:gd name="T0" fmla="*/ 10 w 11"/>
                  <a:gd name="T1" fmla="*/ 4 h 5"/>
                  <a:gd name="T2" fmla="*/ 0 w 11"/>
                  <a:gd name="T3" fmla="*/ 2 h 5"/>
                  <a:gd name="T4" fmla="*/ 5 w 11"/>
                  <a:gd name="T5" fmla="*/ 5 h 5"/>
                  <a:gd name="T6" fmla="*/ 10 w 11"/>
                  <a:gd name="T7" fmla="*/ 4 h 5"/>
                  <a:gd name="T8" fmla="*/ 10 w 1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4"/>
                    </a:moveTo>
                    <a:cubicBezTo>
                      <a:pt x="10" y="1"/>
                      <a:pt x="2" y="0"/>
                      <a:pt x="0" y="2"/>
                    </a:cubicBezTo>
                    <a:cubicBezTo>
                      <a:pt x="0" y="2"/>
                      <a:pt x="4" y="5"/>
                      <a:pt x="5" y="5"/>
                    </a:cubicBezTo>
                    <a:cubicBezTo>
                      <a:pt x="6" y="5"/>
                      <a:pt x="11" y="4"/>
                      <a:pt x="10" y="4"/>
                    </a:cubicBezTo>
                    <a:cubicBezTo>
                      <a:pt x="10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7" name="Freeform 528">
                <a:extLst>
                  <a:ext uri="{FF2B5EF4-FFF2-40B4-BE49-F238E27FC236}">
                    <a16:creationId xmlns:a16="http://schemas.microsoft.com/office/drawing/2014/main" id="{932BF4FD-851F-4A76-9B52-216A77A4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580" y="2919604"/>
                <a:ext cx="179267" cy="69389"/>
              </a:xfrm>
              <a:custGeom>
                <a:avLst/>
                <a:gdLst>
                  <a:gd name="T0" fmla="*/ 52 w 52"/>
                  <a:gd name="T1" fmla="*/ 16 h 18"/>
                  <a:gd name="T2" fmla="*/ 41 w 52"/>
                  <a:gd name="T3" fmla="*/ 17 h 18"/>
                  <a:gd name="T4" fmla="*/ 35 w 52"/>
                  <a:gd name="T5" fmla="*/ 17 h 18"/>
                  <a:gd name="T6" fmla="*/ 37 w 52"/>
                  <a:gd name="T7" fmla="*/ 14 h 18"/>
                  <a:gd name="T8" fmla="*/ 32 w 52"/>
                  <a:gd name="T9" fmla="*/ 11 h 18"/>
                  <a:gd name="T10" fmla="*/ 28 w 52"/>
                  <a:gd name="T11" fmla="*/ 8 h 18"/>
                  <a:gd name="T12" fmla="*/ 20 w 52"/>
                  <a:gd name="T13" fmla="*/ 5 h 18"/>
                  <a:gd name="T14" fmla="*/ 14 w 52"/>
                  <a:gd name="T15" fmla="*/ 5 h 18"/>
                  <a:gd name="T16" fmla="*/ 16 w 52"/>
                  <a:gd name="T17" fmla="*/ 3 h 18"/>
                  <a:gd name="T18" fmla="*/ 8 w 52"/>
                  <a:gd name="T19" fmla="*/ 3 h 18"/>
                  <a:gd name="T20" fmla="*/ 0 w 52"/>
                  <a:gd name="T21" fmla="*/ 6 h 18"/>
                  <a:gd name="T22" fmla="*/ 6 w 52"/>
                  <a:gd name="T23" fmla="*/ 2 h 18"/>
                  <a:gd name="T24" fmla="*/ 16 w 52"/>
                  <a:gd name="T25" fmla="*/ 0 h 18"/>
                  <a:gd name="T26" fmla="*/ 24 w 52"/>
                  <a:gd name="T27" fmla="*/ 1 h 18"/>
                  <a:gd name="T28" fmla="*/ 31 w 52"/>
                  <a:gd name="T29" fmla="*/ 4 h 18"/>
                  <a:gd name="T30" fmla="*/ 32 w 52"/>
                  <a:gd name="T31" fmla="*/ 4 h 18"/>
                  <a:gd name="T32" fmla="*/ 34 w 52"/>
                  <a:gd name="T33" fmla="*/ 5 h 18"/>
                  <a:gd name="T34" fmla="*/ 38 w 52"/>
                  <a:gd name="T35" fmla="*/ 8 h 18"/>
                  <a:gd name="T36" fmla="*/ 45 w 52"/>
                  <a:gd name="T37" fmla="*/ 11 h 18"/>
                  <a:gd name="T38" fmla="*/ 52 w 52"/>
                  <a:gd name="T3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18">
                    <a:moveTo>
                      <a:pt x="52" y="16"/>
                    </a:moveTo>
                    <a:cubicBezTo>
                      <a:pt x="52" y="17"/>
                      <a:pt x="42" y="17"/>
                      <a:pt x="41" y="17"/>
                    </a:cubicBezTo>
                    <a:cubicBezTo>
                      <a:pt x="39" y="17"/>
                      <a:pt x="37" y="18"/>
                      <a:pt x="35" y="17"/>
                    </a:cubicBezTo>
                    <a:cubicBezTo>
                      <a:pt x="34" y="16"/>
                      <a:pt x="41" y="15"/>
                      <a:pt x="37" y="14"/>
                    </a:cubicBezTo>
                    <a:cubicBezTo>
                      <a:pt x="35" y="13"/>
                      <a:pt x="33" y="13"/>
                      <a:pt x="32" y="11"/>
                    </a:cubicBezTo>
                    <a:cubicBezTo>
                      <a:pt x="30" y="9"/>
                      <a:pt x="31" y="8"/>
                      <a:pt x="28" y="8"/>
                    </a:cubicBezTo>
                    <a:cubicBezTo>
                      <a:pt x="24" y="9"/>
                      <a:pt x="23" y="6"/>
                      <a:pt x="20" y="5"/>
                    </a:cubicBezTo>
                    <a:cubicBezTo>
                      <a:pt x="19" y="5"/>
                      <a:pt x="15" y="6"/>
                      <a:pt x="14" y="5"/>
                    </a:cubicBezTo>
                    <a:cubicBezTo>
                      <a:pt x="14" y="4"/>
                      <a:pt x="16" y="4"/>
                      <a:pt x="16" y="3"/>
                    </a:cubicBezTo>
                    <a:cubicBezTo>
                      <a:pt x="16" y="2"/>
                      <a:pt x="9" y="3"/>
                      <a:pt x="8" y="3"/>
                    </a:cubicBezTo>
                    <a:cubicBezTo>
                      <a:pt x="8" y="4"/>
                      <a:pt x="0" y="7"/>
                      <a:pt x="0" y="6"/>
                    </a:cubicBezTo>
                    <a:cubicBezTo>
                      <a:pt x="0" y="4"/>
                      <a:pt x="4" y="2"/>
                      <a:pt x="6" y="2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18" y="0"/>
                      <a:pt x="22" y="0"/>
                      <a:pt x="24" y="1"/>
                    </a:cubicBezTo>
                    <a:cubicBezTo>
                      <a:pt x="26" y="2"/>
                      <a:pt x="28" y="4"/>
                      <a:pt x="31" y="4"/>
                    </a:cubicBezTo>
                    <a:cubicBezTo>
                      <a:pt x="31" y="4"/>
                      <a:pt x="31" y="3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5" y="6"/>
                      <a:pt x="37" y="7"/>
                      <a:pt x="38" y="8"/>
                    </a:cubicBezTo>
                    <a:cubicBezTo>
                      <a:pt x="40" y="9"/>
                      <a:pt x="44" y="9"/>
                      <a:pt x="45" y="11"/>
                    </a:cubicBezTo>
                    <a:cubicBezTo>
                      <a:pt x="47" y="13"/>
                      <a:pt x="52" y="13"/>
                      <a:pt x="52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8" name="Freeform 529">
                <a:extLst>
                  <a:ext uri="{FF2B5EF4-FFF2-40B4-BE49-F238E27FC236}">
                    <a16:creationId xmlns:a16="http://schemas.microsoft.com/office/drawing/2014/main" id="{BF5AA812-19C8-4F36-9998-C37D8508D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724" y="2877708"/>
                <a:ext cx="14153" cy="14402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0 h 4"/>
                  <a:gd name="T4" fmla="*/ 2 w 4"/>
                  <a:gd name="T5" fmla="*/ 4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0" y="4"/>
                      <a:pt x="1" y="1"/>
                      <a:pt x="1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59" name="Freeform 530">
                <a:extLst>
                  <a:ext uri="{FF2B5EF4-FFF2-40B4-BE49-F238E27FC236}">
                    <a16:creationId xmlns:a16="http://schemas.microsoft.com/office/drawing/2014/main" id="{285F00BC-9525-46F3-BEBD-02B628188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999" y="2957572"/>
                <a:ext cx="7077" cy="7856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0" name="Freeform 610">
                <a:extLst>
                  <a:ext uri="{FF2B5EF4-FFF2-40B4-BE49-F238E27FC236}">
                    <a16:creationId xmlns:a16="http://schemas.microsoft.com/office/drawing/2014/main" id="{F1006C8E-5F76-4B59-BABD-D3F49F17F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014" y="3411872"/>
                <a:ext cx="7077" cy="392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1" name="Freeform 611">
                <a:extLst>
                  <a:ext uri="{FF2B5EF4-FFF2-40B4-BE49-F238E27FC236}">
                    <a16:creationId xmlns:a16="http://schemas.microsoft.com/office/drawing/2014/main" id="{9A334A02-1D3C-4FE8-82D0-C79468BF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197" y="3404016"/>
                <a:ext cx="7077" cy="785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2" name="Freeform 612">
                <a:extLst>
                  <a:ext uri="{FF2B5EF4-FFF2-40B4-BE49-F238E27FC236}">
                    <a16:creationId xmlns:a16="http://schemas.microsoft.com/office/drawing/2014/main" id="{2E447B65-C9CD-42DC-BD17-3A5CB2CF4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877" y="4088743"/>
                <a:ext cx="23588" cy="19639"/>
              </a:xfrm>
              <a:custGeom>
                <a:avLst/>
                <a:gdLst>
                  <a:gd name="T0" fmla="*/ 6 w 7"/>
                  <a:gd name="T1" fmla="*/ 2 h 5"/>
                  <a:gd name="T2" fmla="*/ 1 w 7"/>
                  <a:gd name="T3" fmla="*/ 2 h 5"/>
                  <a:gd name="T4" fmla="*/ 6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3" name="Rectangle 613">
                <a:extLst>
                  <a:ext uri="{FF2B5EF4-FFF2-40B4-BE49-F238E27FC236}">
                    <a16:creationId xmlns:a16="http://schemas.microsoft.com/office/drawing/2014/main" id="{58D8AE71-1D9A-4FF9-8851-DEB223526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536" y="1792359"/>
                <a:ext cx="1180" cy="13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4" name="Freeform 614">
                <a:extLst>
                  <a:ext uri="{FF2B5EF4-FFF2-40B4-BE49-F238E27FC236}">
                    <a16:creationId xmlns:a16="http://schemas.microsoft.com/office/drawing/2014/main" id="{51453F49-8A9A-40D3-AAD9-7D49DDCF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609" y="3973531"/>
                <a:ext cx="35381" cy="34041"/>
              </a:xfrm>
              <a:custGeom>
                <a:avLst/>
                <a:gdLst>
                  <a:gd name="T0" fmla="*/ 4 w 10"/>
                  <a:gd name="T1" fmla="*/ 4 h 9"/>
                  <a:gd name="T2" fmla="*/ 0 w 10"/>
                  <a:gd name="T3" fmla="*/ 8 h 9"/>
                  <a:gd name="T4" fmla="*/ 2 w 10"/>
                  <a:gd name="T5" fmla="*/ 8 h 9"/>
                  <a:gd name="T6" fmla="*/ 5 w 10"/>
                  <a:gd name="T7" fmla="*/ 5 h 9"/>
                  <a:gd name="T8" fmla="*/ 8 w 10"/>
                  <a:gd name="T9" fmla="*/ 0 h 9"/>
                  <a:gd name="T10" fmla="*/ 4 w 10"/>
                  <a:gd name="T11" fmla="*/ 4 h 9"/>
                  <a:gd name="T12" fmla="*/ 4 w 10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cubicBezTo>
                      <a:pt x="4" y="5"/>
                      <a:pt x="1" y="7"/>
                      <a:pt x="0" y="8"/>
                    </a:cubicBezTo>
                    <a:cubicBezTo>
                      <a:pt x="0" y="9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6" y="4"/>
                      <a:pt x="10" y="0"/>
                      <a:pt x="8" y="0"/>
                    </a:cubicBezTo>
                    <a:cubicBezTo>
                      <a:pt x="7" y="0"/>
                      <a:pt x="4" y="3"/>
                      <a:pt x="4" y="4"/>
                    </a:cubicBezTo>
                    <a:cubicBezTo>
                      <a:pt x="4" y="5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5" name="Freeform 615">
                <a:extLst>
                  <a:ext uri="{FF2B5EF4-FFF2-40B4-BE49-F238E27FC236}">
                    <a16:creationId xmlns:a16="http://schemas.microsoft.com/office/drawing/2014/main" id="{2AA78A55-04B4-4638-8DED-038C75081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706" y="2423407"/>
                <a:ext cx="24767" cy="11784"/>
              </a:xfrm>
              <a:custGeom>
                <a:avLst/>
                <a:gdLst>
                  <a:gd name="T0" fmla="*/ 7 w 7"/>
                  <a:gd name="T1" fmla="*/ 1 h 3"/>
                  <a:gd name="T2" fmla="*/ 1 w 7"/>
                  <a:gd name="T3" fmla="*/ 0 h 3"/>
                  <a:gd name="T4" fmla="*/ 7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7" y="0"/>
                      <a:pt x="0" y="0"/>
                      <a:pt x="1" y="0"/>
                    </a:cubicBezTo>
                    <a:cubicBezTo>
                      <a:pt x="2" y="0"/>
                      <a:pt x="6" y="3"/>
                      <a:pt x="7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6" name="Freeform 616">
                <a:extLst>
                  <a:ext uri="{FF2B5EF4-FFF2-40B4-BE49-F238E27FC236}">
                    <a16:creationId xmlns:a16="http://schemas.microsoft.com/office/drawing/2014/main" id="{B06075B7-6A03-4236-B9DD-607C4E0EB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018" y="4491984"/>
                <a:ext cx="62508" cy="61534"/>
              </a:xfrm>
              <a:custGeom>
                <a:avLst/>
                <a:gdLst>
                  <a:gd name="T0" fmla="*/ 17 w 18"/>
                  <a:gd name="T1" fmla="*/ 14 h 16"/>
                  <a:gd name="T2" fmla="*/ 8 w 18"/>
                  <a:gd name="T3" fmla="*/ 9 h 16"/>
                  <a:gd name="T4" fmla="*/ 4 w 18"/>
                  <a:gd name="T5" fmla="*/ 5 h 16"/>
                  <a:gd name="T6" fmla="*/ 1 w 18"/>
                  <a:gd name="T7" fmla="*/ 3 h 16"/>
                  <a:gd name="T8" fmla="*/ 2 w 18"/>
                  <a:gd name="T9" fmla="*/ 2 h 16"/>
                  <a:gd name="T10" fmla="*/ 0 w 18"/>
                  <a:gd name="T11" fmla="*/ 0 h 16"/>
                  <a:gd name="T12" fmla="*/ 0 w 18"/>
                  <a:gd name="T13" fmla="*/ 14 h 16"/>
                  <a:gd name="T14" fmla="*/ 7 w 18"/>
                  <a:gd name="T15" fmla="*/ 15 h 16"/>
                  <a:gd name="T16" fmla="*/ 10 w 18"/>
                  <a:gd name="T17" fmla="*/ 16 h 16"/>
                  <a:gd name="T18" fmla="*/ 13 w 18"/>
                  <a:gd name="T19" fmla="*/ 15 h 16"/>
                  <a:gd name="T20" fmla="*/ 18 w 18"/>
                  <a:gd name="T21" fmla="*/ 14 h 16"/>
                  <a:gd name="T22" fmla="*/ 17 w 1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7" y="14"/>
                    </a:moveTo>
                    <a:cubicBezTo>
                      <a:pt x="13" y="14"/>
                      <a:pt x="11" y="11"/>
                      <a:pt x="8" y="9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3" y="2"/>
                      <a:pt x="1" y="0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4" y="15"/>
                      <a:pt x="18" y="15"/>
                      <a:pt x="18" y="14"/>
                    </a:cubicBezTo>
                    <a:cubicBezTo>
                      <a:pt x="18" y="14"/>
                      <a:pt x="18" y="13"/>
                      <a:pt x="17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7" name="Freeform 617">
                <a:extLst>
                  <a:ext uri="{FF2B5EF4-FFF2-40B4-BE49-F238E27FC236}">
                    <a16:creationId xmlns:a16="http://schemas.microsoft.com/office/drawing/2014/main" id="{AAB55C15-628F-4842-9275-7B1DC610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973" y="4484130"/>
                <a:ext cx="103787" cy="89027"/>
              </a:xfrm>
              <a:custGeom>
                <a:avLst/>
                <a:gdLst>
                  <a:gd name="T0" fmla="*/ 19 w 30"/>
                  <a:gd name="T1" fmla="*/ 17 h 23"/>
                  <a:gd name="T2" fmla="*/ 19 w 30"/>
                  <a:gd name="T3" fmla="*/ 7 h 23"/>
                  <a:gd name="T4" fmla="*/ 19 w 30"/>
                  <a:gd name="T5" fmla="*/ 3 h 23"/>
                  <a:gd name="T6" fmla="*/ 15 w 30"/>
                  <a:gd name="T7" fmla="*/ 1 h 23"/>
                  <a:gd name="T8" fmla="*/ 12 w 30"/>
                  <a:gd name="T9" fmla="*/ 3 h 23"/>
                  <a:gd name="T10" fmla="*/ 13 w 30"/>
                  <a:gd name="T11" fmla="*/ 6 h 23"/>
                  <a:gd name="T12" fmla="*/ 15 w 30"/>
                  <a:gd name="T13" fmla="*/ 6 h 23"/>
                  <a:gd name="T14" fmla="*/ 14 w 30"/>
                  <a:gd name="T15" fmla="*/ 8 h 23"/>
                  <a:gd name="T16" fmla="*/ 13 w 30"/>
                  <a:gd name="T17" fmla="*/ 11 h 23"/>
                  <a:gd name="T18" fmla="*/ 16 w 30"/>
                  <a:gd name="T19" fmla="*/ 13 h 23"/>
                  <a:gd name="T20" fmla="*/ 12 w 30"/>
                  <a:gd name="T21" fmla="*/ 13 h 23"/>
                  <a:gd name="T22" fmla="*/ 9 w 30"/>
                  <a:gd name="T23" fmla="*/ 12 h 23"/>
                  <a:gd name="T24" fmla="*/ 10 w 30"/>
                  <a:gd name="T25" fmla="*/ 12 h 23"/>
                  <a:gd name="T26" fmla="*/ 10 w 30"/>
                  <a:gd name="T27" fmla="*/ 9 h 23"/>
                  <a:gd name="T28" fmla="*/ 8 w 30"/>
                  <a:gd name="T29" fmla="*/ 11 h 23"/>
                  <a:gd name="T30" fmla="*/ 5 w 30"/>
                  <a:gd name="T31" fmla="*/ 11 h 23"/>
                  <a:gd name="T32" fmla="*/ 0 w 30"/>
                  <a:gd name="T33" fmla="*/ 12 h 23"/>
                  <a:gd name="T34" fmla="*/ 2 w 30"/>
                  <a:gd name="T35" fmla="*/ 12 h 23"/>
                  <a:gd name="T36" fmla="*/ 3 w 30"/>
                  <a:gd name="T37" fmla="*/ 12 h 23"/>
                  <a:gd name="T38" fmla="*/ 5 w 30"/>
                  <a:gd name="T39" fmla="*/ 12 h 23"/>
                  <a:gd name="T40" fmla="*/ 6 w 30"/>
                  <a:gd name="T41" fmla="*/ 13 h 23"/>
                  <a:gd name="T42" fmla="*/ 4 w 30"/>
                  <a:gd name="T43" fmla="*/ 15 h 23"/>
                  <a:gd name="T44" fmla="*/ 6 w 30"/>
                  <a:gd name="T45" fmla="*/ 15 h 23"/>
                  <a:gd name="T46" fmla="*/ 8 w 30"/>
                  <a:gd name="T47" fmla="*/ 16 h 23"/>
                  <a:gd name="T48" fmla="*/ 7 w 30"/>
                  <a:gd name="T49" fmla="*/ 16 h 23"/>
                  <a:gd name="T50" fmla="*/ 10 w 30"/>
                  <a:gd name="T51" fmla="*/ 17 h 23"/>
                  <a:gd name="T52" fmla="*/ 12 w 30"/>
                  <a:gd name="T53" fmla="*/ 17 h 23"/>
                  <a:gd name="T54" fmla="*/ 17 w 30"/>
                  <a:gd name="T55" fmla="*/ 21 h 23"/>
                  <a:gd name="T56" fmla="*/ 16 w 30"/>
                  <a:gd name="T57" fmla="*/ 20 h 23"/>
                  <a:gd name="T58" fmla="*/ 23 w 30"/>
                  <a:gd name="T59" fmla="*/ 23 h 23"/>
                  <a:gd name="T60" fmla="*/ 19 w 30"/>
                  <a:gd name="T61" fmla="*/ 18 h 23"/>
                  <a:gd name="T62" fmla="*/ 24 w 30"/>
                  <a:gd name="T63" fmla="*/ 19 h 23"/>
                  <a:gd name="T64" fmla="*/ 30 w 30"/>
                  <a:gd name="T65" fmla="*/ 18 h 23"/>
                  <a:gd name="T66" fmla="*/ 19 w 30"/>
                  <a:gd name="T6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23">
                    <a:moveTo>
                      <a:pt x="19" y="17"/>
                    </a:moveTo>
                    <a:cubicBezTo>
                      <a:pt x="19" y="13"/>
                      <a:pt x="19" y="10"/>
                      <a:pt x="19" y="7"/>
                    </a:cubicBezTo>
                    <a:cubicBezTo>
                      <a:pt x="19" y="6"/>
                      <a:pt x="19" y="4"/>
                      <a:pt x="19" y="3"/>
                    </a:cubicBezTo>
                    <a:cubicBezTo>
                      <a:pt x="19" y="2"/>
                      <a:pt x="16" y="0"/>
                      <a:pt x="15" y="1"/>
                    </a:cubicBezTo>
                    <a:cubicBezTo>
                      <a:pt x="14" y="2"/>
                      <a:pt x="12" y="1"/>
                      <a:pt x="12" y="3"/>
                    </a:cubicBezTo>
                    <a:cubicBezTo>
                      <a:pt x="11" y="5"/>
                      <a:pt x="9" y="7"/>
                      <a:pt x="13" y="6"/>
                    </a:cubicBezTo>
                    <a:cubicBezTo>
                      <a:pt x="13" y="6"/>
                      <a:pt x="15" y="6"/>
                      <a:pt x="15" y="6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8"/>
                      <a:pt x="11" y="10"/>
                      <a:pt x="13" y="11"/>
                    </a:cubicBezTo>
                    <a:cubicBezTo>
                      <a:pt x="13" y="12"/>
                      <a:pt x="16" y="12"/>
                      <a:pt x="16" y="13"/>
                    </a:cubicBezTo>
                    <a:cubicBezTo>
                      <a:pt x="16" y="13"/>
                      <a:pt x="12" y="13"/>
                      <a:pt x="12" y="13"/>
                    </a:cubicBezTo>
                    <a:cubicBezTo>
                      <a:pt x="11" y="13"/>
                      <a:pt x="9" y="12"/>
                      <a:pt x="9" y="12"/>
                    </a:cubicBezTo>
                    <a:cubicBezTo>
                      <a:pt x="9" y="12"/>
                      <a:pt x="10" y="13"/>
                      <a:pt x="10" y="12"/>
                    </a:cubicBezTo>
                    <a:cubicBezTo>
                      <a:pt x="10" y="11"/>
                      <a:pt x="11" y="10"/>
                      <a:pt x="10" y="9"/>
                    </a:cubicBezTo>
                    <a:cubicBezTo>
                      <a:pt x="10" y="9"/>
                      <a:pt x="8" y="11"/>
                      <a:pt x="8" y="11"/>
                    </a:cubicBezTo>
                    <a:cubicBezTo>
                      <a:pt x="7" y="12"/>
                      <a:pt x="6" y="11"/>
                      <a:pt x="5" y="11"/>
                    </a:cubicBezTo>
                    <a:cubicBezTo>
                      <a:pt x="4" y="11"/>
                      <a:pt x="0" y="10"/>
                      <a:pt x="0" y="12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3" y="11"/>
                      <a:pt x="2" y="12"/>
                      <a:pt x="3" y="12"/>
                    </a:cubicBezTo>
                    <a:cubicBezTo>
                      <a:pt x="4" y="13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2" y="14"/>
                      <a:pt x="4" y="15"/>
                    </a:cubicBezTo>
                    <a:cubicBezTo>
                      <a:pt x="5" y="16"/>
                      <a:pt x="6" y="14"/>
                      <a:pt x="6" y="15"/>
                    </a:cubicBezTo>
                    <a:cubicBezTo>
                      <a:pt x="7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1" y="17"/>
                      <a:pt x="11" y="15"/>
                      <a:pt x="12" y="17"/>
                    </a:cubicBezTo>
                    <a:cubicBezTo>
                      <a:pt x="12" y="17"/>
                      <a:pt x="16" y="22"/>
                      <a:pt x="17" y="21"/>
                    </a:cubicBezTo>
                    <a:cubicBezTo>
                      <a:pt x="17" y="21"/>
                      <a:pt x="16" y="20"/>
                      <a:pt x="16" y="20"/>
                    </a:cubicBezTo>
                    <a:cubicBezTo>
                      <a:pt x="16" y="19"/>
                      <a:pt x="22" y="23"/>
                      <a:pt x="23" y="23"/>
                    </a:cubicBezTo>
                    <a:cubicBezTo>
                      <a:pt x="23" y="22"/>
                      <a:pt x="19" y="19"/>
                      <a:pt x="19" y="18"/>
                    </a:cubicBezTo>
                    <a:cubicBezTo>
                      <a:pt x="20" y="18"/>
                      <a:pt x="24" y="19"/>
                      <a:pt x="24" y="19"/>
                    </a:cubicBezTo>
                    <a:cubicBezTo>
                      <a:pt x="26" y="19"/>
                      <a:pt x="28" y="19"/>
                      <a:pt x="30" y="18"/>
                    </a:cubicBezTo>
                    <a:cubicBezTo>
                      <a:pt x="27" y="16"/>
                      <a:pt x="23" y="17"/>
                      <a:pt x="19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8" name="Freeform 618">
                <a:extLst>
                  <a:ext uri="{FF2B5EF4-FFF2-40B4-BE49-F238E27FC236}">
                    <a16:creationId xmlns:a16="http://schemas.microsoft.com/office/drawing/2014/main" id="{622A9F43-F300-4550-91AE-70E0BBA51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461" y="3150027"/>
                <a:ext cx="263004" cy="212094"/>
              </a:xfrm>
              <a:custGeom>
                <a:avLst/>
                <a:gdLst>
                  <a:gd name="T0" fmla="*/ 63 w 76"/>
                  <a:gd name="T1" fmla="*/ 28 h 55"/>
                  <a:gd name="T2" fmla="*/ 66 w 76"/>
                  <a:gd name="T3" fmla="*/ 24 h 55"/>
                  <a:gd name="T4" fmla="*/ 67 w 76"/>
                  <a:gd name="T5" fmla="*/ 22 h 55"/>
                  <a:gd name="T6" fmla="*/ 67 w 76"/>
                  <a:gd name="T7" fmla="*/ 18 h 55"/>
                  <a:gd name="T8" fmla="*/ 61 w 76"/>
                  <a:gd name="T9" fmla="*/ 15 h 55"/>
                  <a:gd name="T10" fmla="*/ 63 w 76"/>
                  <a:gd name="T11" fmla="*/ 14 h 55"/>
                  <a:gd name="T12" fmla="*/ 64 w 76"/>
                  <a:gd name="T13" fmla="*/ 11 h 55"/>
                  <a:gd name="T14" fmla="*/ 60 w 76"/>
                  <a:gd name="T15" fmla="*/ 9 h 55"/>
                  <a:gd name="T16" fmla="*/ 59 w 76"/>
                  <a:gd name="T17" fmla="*/ 8 h 55"/>
                  <a:gd name="T18" fmla="*/ 57 w 76"/>
                  <a:gd name="T19" fmla="*/ 9 h 55"/>
                  <a:gd name="T20" fmla="*/ 57 w 76"/>
                  <a:gd name="T21" fmla="*/ 7 h 55"/>
                  <a:gd name="T22" fmla="*/ 54 w 76"/>
                  <a:gd name="T23" fmla="*/ 8 h 55"/>
                  <a:gd name="T24" fmla="*/ 54 w 76"/>
                  <a:gd name="T25" fmla="*/ 6 h 55"/>
                  <a:gd name="T26" fmla="*/ 58 w 76"/>
                  <a:gd name="T27" fmla="*/ 5 h 55"/>
                  <a:gd name="T28" fmla="*/ 55 w 76"/>
                  <a:gd name="T29" fmla="*/ 4 h 55"/>
                  <a:gd name="T30" fmla="*/ 49 w 76"/>
                  <a:gd name="T31" fmla="*/ 4 h 55"/>
                  <a:gd name="T32" fmla="*/ 44 w 76"/>
                  <a:gd name="T33" fmla="*/ 7 h 55"/>
                  <a:gd name="T34" fmla="*/ 38 w 76"/>
                  <a:gd name="T35" fmla="*/ 5 h 55"/>
                  <a:gd name="T36" fmla="*/ 29 w 76"/>
                  <a:gd name="T37" fmla="*/ 5 h 55"/>
                  <a:gd name="T38" fmla="*/ 26 w 76"/>
                  <a:gd name="T39" fmla="*/ 2 h 55"/>
                  <a:gd name="T40" fmla="*/ 20 w 76"/>
                  <a:gd name="T41" fmla="*/ 0 h 55"/>
                  <a:gd name="T42" fmla="*/ 11 w 76"/>
                  <a:gd name="T43" fmla="*/ 4 h 55"/>
                  <a:gd name="T44" fmla="*/ 13 w 76"/>
                  <a:gd name="T45" fmla="*/ 12 h 55"/>
                  <a:gd name="T46" fmla="*/ 8 w 76"/>
                  <a:gd name="T47" fmla="*/ 8 h 55"/>
                  <a:gd name="T48" fmla="*/ 10 w 76"/>
                  <a:gd name="T49" fmla="*/ 5 h 55"/>
                  <a:gd name="T50" fmla="*/ 8 w 76"/>
                  <a:gd name="T51" fmla="*/ 1 h 55"/>
                  <a:gd name="T52" fmla="*/ 4 w 76"/>
                  <a:gd name="T53" fmla="*/ 7 h 55"/>
                  <a:gd name="T54" fmla="*/ 3 w 76"/>
                  <a:gd name="T55" fmla="*/ 12 h 55"/>
                  <a:gd name="T56" fmla="*/ 5 w 76"/>
                  <a:gd name="T57" fmla="*/ 13 h 55"/>
                  <a:gd name="T58" fmla="*/ 7 w 76"/>
                  <a:gd name="T59" fmla="*/ 16 h 55"/>
                  <a:gd name="T60" fmla="*/ 10 w 76"/>
                  <a:gd name="T61" fmla="*/ 23 h 55"/>
                  <a:gd name="T62" fmla="*/ 13 w 76"/>
                  <a:gd name="T63" fmla="*/ 23 h 55"/>
                  <a:gd name="T64" fmla="*/ 15 w 76"/>
                  <a:gd name="T65" fmla="*/ 22 h 55"/>
                  <a:gd name="T66" fmla="*/ 21 w 76"/>
                  <a:gd name="T67" fmla="*/ 27 h 55"/>
                  <a:gd name="T68" fmla="*/ 23 w 76"/>
                  <a:gd name="T69" fmla="*/ 27 h 55"/>
                  <a:gd name="T70" fmla="*/ 26 w 76"/>
                  <a:gd name="T71" fmla="*/ 27 h 55"/>
                  <a:gd name="T72" fmla="*/ 31 w 76"/>
                  <a:gd name="T73" fmla="*/ 29 h 55"/>
                  <a:gd name="T74" fmla="*/ 31 w 76"/>
                  <a:gd name="T75" fmla="*/ 38 h 55"/>
                  <a:gd name="T76" fmla="*/ 32 w 76"/>
                  <a:gd name="T77" fmla="*/ 41 h 55"/>
                  <a:gd name="T78" fmla="*/ 30 w 76"/>
                  <a:gd name="T79" fmla="*/ 44 h 55"/>
                  <a:gd name="T80" fmla="*/ 40 w 76"/>
                  <a:gd name="T81" fmla="*/ 53 h 55"/>
                  <a:gd name="T82" fmla="*/ 42 w 76"/>
                  <a:gd name="T83" fmla="*/ 54 h 55"/>
                  <a:gd name="T84" fmla="*/ 45 w 76"/>
                  <a:gd name="T85" fmla="*/ 52 h 55"/>
                  <a:gd name="T86" fmla="*/ 51 w 76"/>
                  <a:gd name="T87" fmla="*/ 47 h 55"/>
                  <a:gd name="T88" fmla="*/ 49 w 76"/>
                  <a:gd name="T89" fmla="*/ 44 h 55"/>
                  <a:gd name="T90" fmla="*/ 48 w 76"/>
                  <a:gd name="T91" fmla="*/ 41 h 55"/>
                  <a:gd name="T92" fmla="*/ 45 w 76"/>
                  <a:gd name="T93" fmla="*/ 38 h 55"/>
                  <a:gd name="T94" fmla="*/ 52 w 76"/>
                  <a:gd name="T95" fmla="*/ 38 h 55"/>
                  <a:gd name="T96" fmla="*/ 54 w 76"/>
                  <a:gd name="T97" fmla="*/ 40 h 55"/>
                  <a:gd name="T98" fmla="*/ 56 w 76"/>
                  <a:gd name="T99" fmla="*/ 38 h 55"/>
                  <a:gd name="T100" fmla="*/ 62 w 76"/>
                  <a:gd name="T101" fmla="*/ 36 h 55"/>
                  <a:gd name="T102" fmla="*/ 67 w 76"/>
                  <a:gd name="T103" fmla="*/ 33 h 55"/>
                  <a:gd name="T104" fmla="*/ 63 w 76"/>
                  <a:gd name="T105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55">
                    <a:moveTo>
                      <a:pt x="63" y="28"/>
                    </a:moveTo>
                    <a:cubicBezTo>
                      <a:pt x="63" y="26"/>
                      <a:pt x="63" y="25"/>
                      <a:pt x="66" y="24"/>
                    </a:cubicBezTo>
                    <a:cubicBezTo>
                      <a:pt x="66" y="23"/>
                      <a:pt x="68" y="23"/>
                      <a:pt x="67" y="22"/>
                    </a:cubicBezTo>
                    <a:cubicBezTo>
                      <a:pt x="66" y="21"/>
                      <a:pt x="65" y="19"/>
                      <a:pt x="67" y="18"/>
                    </a:cubicBezTo>
                    <a:cubicBezTo>
                      <a:pt x="76" y="14"/>
                      <a:pt x="61" y="15"/>
                      <a:pt x="61" y="15"/>
                    </a:cubicBezTo>
                    <a:cubicBezTo>
                      <a:pt x="61" y="14"/>
                      <a:pt x="62" y="14"/>
                      <a:pt x="63" y="14"/>
                    </a:cubicBezTo>
                    <a:cubicBezTo>
                      <a:pt x="64" y="14"/>
                      <a:pt x="64" y="12"/>
                      <a:pt x="64" y="11"/>
                    </a:cubicBezTo>
                    <a:cubicBezTo>
                      <a:pt x="64" y="10"/>
                      <a:pt x="60" y="8"/>
                      <a:pt x="60" y="9"/>
                    </a:cubicBezTo>
                    <a:cubicBezTo>
                      <a:pt x="60" y="10"/>
                      <a:pt x="59" y="8"/>
                      <a:pt x="59" y="8"/>
                    </a:cubicBezTo>
                    <a:cubicBezTo>
                      <a:pt x="58" y="8"/>
                      <a:pt x="58" y="10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6" y="6"/>
                      <a:pt x="55" y="8"/>
                      <a:pt x="54" y="8"/>
                    </a:cubicBezTo>
                    <a:cubicBezTo>
                      <a:pt x="54" y="8"/>
                      <a:pt x="54" y="6"/>
                      <a:pt x="54" y="6"/>
                    </a:cubicBezTo>
                    <a:cubicBezTo>
                      <a:pt x="54" y="4"/>
                      <a:pt x="57" y="5"/>
                      <a:pt x="58" y="5"/>
                    </a:cubicBezTo>
                    <a:cubicBezTo>
                      <a:pt x="59" y="4"/>
                      <a:pt x="55" y="4"/>
                      <a:pt x="55" y="4"/>
                    </a:cubicBezTo>
                    <a:cubicBezTo>
                      <a:pt x="53" y="4"/>
                      <a:pt x="51" y="3"/>
                      <a:pt x="49" y="4"/>
                    </a:cubicBezTo>
                    <a:cubicBezTo>
                      <a:pt x="47" y="5"/>
                      <a:pt x="46" y="8"/>
                      <a:pt x="44" y="7"/>
                    </a:cubicBezTo>
                    <a:cubicBezTo>
                      <a:pt x="41" y="7"/>
                      <a:pt x="40" y="7"/>
                      <a:pt x="38" y="5"/>
                    </a:cubicBezTo>
                    <a:cubicBezTo>
                      <a:pt x="36" y="3"/>
                      <a:pt x="32" y="5"/>
                      <a:pt x="29" y="5"/>
                    </a:cubicBezTo>
                    <a:cubicBezTo>
                      <a:pt x="27" y="5"/>
                      <a:pt x="27" y="4"/>
                      <a:pt x="26" y="2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9" y="0"/>
                      <a:pt x="11" y="1"/>
                      <a:pt x="11" y="4"/>
                    </a:cubicBezTo>
                    <a:cubicBezTo>
                      <a:pt x="11" y="7"/>
                      <a:pt x="15" y="8"/>
                      <a:pt x="13" y="12"/>
                    </a:cubicBezTo>
                    <a:cubicBezTo>
                      <a:pt x="11" y="14"/>
                      <a:pt x="7" y="10"/>
                      <a:pt x="8" y="8"/>
                    </a:cubicBezTo>
                    <a:cubicBezTo>
                      <a:pt x="8" y="7"/>
                      <a:pt x="10" y="6"/>
                      <a:pt x="10" y="5"/>
                    </a:cubicBezTo>
                    <a:cubicBezTo>
                      <a:pt x="11" y="3"/>
                      <a:pt x="8" y="2"/>
                      <a:pt x="8" y="1"/>
                    </a:cubicBezTo>
                    <a:cubicBezTo>
                      <a:pt x="5" y="3"/>
                      <a:pt x="4" y="4"/>
                      <a:pt x="4" y="7"/>
                    </a:cubicBezTo>
                    <a:cubicBezTo>
                      <a:pt x="3" y="8"/>
                      <a:pt x="0" y="12"/>
                      <a:pt x="3" y="12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9" y="18"/>
                      <a:pt x="5" y="22"/>
                      <a:pt x="10" y="23"/>
                    </a:cubicBezTo>
                    <a:cubicBezTo>
                      <a:pt x="10" y="23"/>
                      <a:pt x="12" y="23"/>
                      <a:pt x="13" y="23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8" y="22"/>
                      <a:pt x="19" y="25"/>
                      <a:pt x="21" y="27"/>
                    </a:cubicBezTo>
                    <a:cubicBezTo>
                      <a:pt x="21" y="27"/>
                      <a:pt x="22" y="28"/>
                      <a:pt x="23" y="27"/>
                    </a:cubicBezTo>
                    <a:cubicBezTo>
                      <a:pt x="23" y="26"/>
                      <a:pt x="24" y="27"/>
                      <a:pt x="26" y="27"/>
                    </a:cubicBezTo>
                    <a:cubicBezTo>
                      <a:pt x="28" y="28"/>
                      <a:pt x="33" y="25"/>
                      <a:pt x="31" y="29"/>
                    </a:cubicBezTo>
                    <a:cubicBezTo>
                      <a:pt x="29" y="32"/>
                      <a:pt x="29" y="35"/>
                      <a:pt x="31" y="38"/>
                    </a:cubicBezTo>
                    <a:cubicBezTo>
                      <a:pt x="31" y="39"/>
                      <a:pt x="32" y="40"/>
                      <a:pt x="32" y="41"/>
                    </a:cubicBezTo>
                    <a:cubicBezTo>
                      <a:pt x="32" y="42"/>
                      <a:pt x="29" y="43"/>
                      <a:pt x="30" y="44"/>
                    </a:cubicBezTo>
                    <a:cubicBezTo>
                      <a:pt x="33" y="47"/>
                      <a:pt x="34" y="55"/>
                      <a:pt x="40" y="53"/>
                    </a:cubicBezTo>
                    <a:cubicBezTo>
                      <a:pt x="41" y="53"/>
                      <a:pt x="41" y="54"/>
                      <a:pt x="42" y="54"/>
                    </a:cubicBezTo>
                    <a:cubicBezTo>
                      <a:pt x="43" y="54"/>
                      <a:pt x="44" y="53"/>
                      <a:pt x="45" y="52"/>
                    </a:cubicBezTo>
                    <a:cubicBezTo>
                      <a:pt x="47" y="51"/>
                      <a:pt x="48" y="49"/>
                      <a:pt x="51" y="47"/>
                    </a:cubicBezTo>
                    <a:cubicBezTo>
                      <a:pt x="53" y="46"/>
                      <a:pt x="49" y="46"/>
                      <a:pt x="49" y="44"/>
                    </a:cubicBezTo>
                    <a:cubicBezTo>
                      <a:pt x="49" y="43"/>
                      <a:pt x="48" y="42"/>
                      <a:pt x="48" y="41"/>
                    </a:cubicBezTo>
                    <a:cubicBezTo>
                      <a:pt x="48" y="40"/>
                      <a:pt x="45" y="39"/>
                      <a:pt x="45" y="38"/>
                    </a:cubicBezTo>
                    <a:cubicBezTo>
                      <a:pt x="45" y="37"/>
                      <a:pt x="51" y="38"/>
                      <a:pt x="52" y="38"/>
                    </a:cubicBezTo>
                    <a:cubicBezTo>
                      <a:pt x="54" y="38"/>
                      <a:pt x="53" y="39"/>
                      <a:pt x="54" y="40"/>
                    </a:cubicBezTo>
                    <a:cubicBezTo>
                      <a:pt x="55" y="40"/>
                      <a:pt x="55" y="38"/>
                      <a:pt x="56" y="38"/>
                    </a:cubicBezTo>
                    <a:cubicBezTo>
                      <a:pt x="57" y="37"/>
                      <a:pt x="60" y="37"/>
                      <a:pt x="62" y="36"/>
                    </a:cubicBezTo>
                    <a:cubicBezTo>
                      <a:pt x="63" y="35"/>
                      <a:pt x="65" y="34"/>
                      <a:pt x="67" y="33"/>
                    </a:cubicBezTo>
                    <a:cubicBezTo>
                      <a:pt x="66" y="31"/>
                      <a:pt x="63" y="30"/>
                      <a:pt x="63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69" name="Freeform 619">
                <a:extLst>
                  <a:ext uri="{FF2B5EF4-FFF2-40B4-BE49-F238E27FC236}">
                    <a16:creationId xmlns:a16="http://schemas.microsoft.com/office/drawing/2014/main" id="{096C3537-5FFC-4FA7-994F-D05AE6B19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571" y="3207633"/>
                <a:ext cx="89633" cy="146633"/>
              </a:xfrm>
              <a:custGeom>
                <a:avLst/>
                <a:gdLst>
                  <a:gd name="T0" fmla="*/ 22 w 26"/>
                  <a:gd name="T1" fmla="*/ 29 h 38"/>
                  <a:gd name="T2" fmla="*/ 18 w 26"/>
                  <a:gd name="T3" fmla="*/ 21 h 38"/>
                  <a:gd name="T4" fmla="*/ 20 w 26"/>
                  <a:gd name="T5" fmla="*/ 18 h 38"/>
                  <a:gd name="T6" fmla="*/ 22 w 26"/>
                  <a:gd name="T7" fmla="*/ 15 h 38"/>
                  <a:gd name="T8" fmla="*/ 22 w 26"/>
                  <a:gd name="T9" fmla="*/ 13 h 38"/>
                  <a:gd name="T10" fmla="*/ 20 w 26"/>
                  <a:gd name="T11" fmla="*/ 11 h 38"/>
                  <a:gd name="T12" fmla="*/ 16 w 26"/>
                  <a:gd name="T13" fmla="*/ 7 h 38"/>
                  <a:gd name="T14" fmla="*/ 9 w 26"/>
                  <a:gd name="T15" fmla="*/ 0 h 38"/>
                  <a:gd name="T16" fmla="*/ 5 w 26"/>
                  <a:gd name="T17" fmla="*/ 5 h 38"/>
                  <a:gd name="T18" fmla="*/ 6 w 26"/>
                  <a:gd name="T19" fmla="*/ 8 h 38"/>
                  <a:gd name="T20" fmla="*/ 3 w 26"/>
                  <a:gd name="T21" fmla="*/ 10 h 38"/>
                  <a:gd name="T22" fmla="*/ 4 w 26"/>
                  <a:gd name="T23" fmla="*/ 16 h 38"/>
                  <a:gd name="T24" fmla="*/ 7 w 26"/>
                  <a:gd name="T25" fmla="*/ 18 h 38"/>
                  <a:gd name="T26" fmla="*/ 8 w 26"/>
                  <a:gd name="T27" fmla="*/ 20 h 38"/>
                  <a:gd name="T28" fmla="*/ 8 w 26"/>
                  <a:gd name="T29" fmla="*/ 27 h 38"/>
                  <a:gd name="T30" fmla="*/ 11 w 26"/>
                  <a:gd name="T31" fmla="*/ 35 h 38"/>
                  <a:gd name="T32" fmla="*/ 17 w 26"/>
                  <a:gd name="T33" fmla="*/ 35 h 38"/>
                  <a:gd name="T34" fmla="*/ 21 w 26"/>
                  <a:gd name="T35" fmla="*/ 34 h 38"/>
                  <a:gd name="T36" fmla="*/ 26 w 26"/>
                  <a:gd name="T37" fmla="*/ 34 h 38"/>
                  <a:gd name="T38" fmla="*/ 22 w 26"/>
                  <a:gd name="T39" fmla="*/ 29 h 38"/>
                  <a:gd name="T40" fmla="*/ 22 w 26"/>
                  <a:gd name="T41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8">
                    <a:moveTo>
                      <a:pt x="22" y="29"/>
                    </a:moveTo>
                    <a:cubicBezTo>
                      <a:pt x="22" y="28"/>
                      <a:pt x="17" y="22"/>
                      <a:pt x="18" y="21"/>
                    </a:cubicBezTo>
                    <a:cubicBezTo>
                      <a:pt x="19" y="20"/>
                      <a:pt x="18" y="19"/>
                      <a:pt x="20" y="18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9" y="9"/>
                      <a:pt x="16" y="9"/>
                      <a:pt x="16" y="7"/>
                    </a:cubicBezTo>
                    <a:cubicBezTo>
                      <a:pt x="15" y="4"/>
                      <a:pt x="11" y="1"/>
                      <a:pt x="9" y="0"/>
                    </a:cubicBezTo>
                    <a:cubicBezTo>
                      <a:pt x="9" y="3"/>
                      <a:pt x="4" y="3"/>
                      <a:pt x="5" y="5"/>
                    </a:cubicBezTo>
                    <a:cubicBezTo>
                      <a:pt x="5" y="6"/>
                      <a:pt x="7" y="7"/>
                      <a:pt x="6" y="8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0" y="11"/>
                      <a:pt x="2" y="14"/>
                      <a:pt x="4" y="16"/>
                    </a:cubicBezTo>
                    <a:cubicBezTo>
                      <a:pt x="5" y="17"/>
                      <a:pt x="5" y="18"/>
                      <a:pt x="7" y="18"/>
                    </a:cubicBezTo>
                    <a:cubicBezTo>
                      <a:pt x="8" y="18"/>
                      <a:pt x="7" y="19"/>
                      <a:pt x="8" y="20"/>
                    </a:cubicBezTo>
                    <a:cubicBezTo>
                      <a:pt x="10" y="23"/>
                      <a:pt x="9" y="24"/>
                      <a:pt x="8" y="27"/>
                    </a:cubicBezTo>
                    <a:cubicBezTo>
                      <a:pt x="8" y="30"/>
                      <a:pt x="10" y="33"/>
                      <a:pt x="11" y="35"/>
                    </a:cubicBezTo>
                    <a:cubicBezTo>
                      <a:pt x="14" y="38"/>
                      <a:pt x="15" y="35"/>
                      <a:pt x="17" y="35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3" y="33"/>
                      <a:pt x="24" y="33"/>
                      <a:pt x="26" y="34"/>
                    </a:cubicBezTo>
                    <a:cubicBezTo>
                      <a:pt x="25" y="32"/>
                      <a:pt x="24" y="30"/>
                      <a:pt x="22" y="29"/>
                    </a:cubicBezTo>
                    <a:cubicBezTo>
                      <a:pt x="21" y="27"/>
                      <a:pt x="23" y="29"/>
                      <a:pt x="22" y="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0" name="Freeform 620">
                <a:extLst>
                  <a:ext uri="{FF2B5EF4-FFF2-40B4-BE49-F238E27FC236}">
                    <a16:creationId xmlns:a16="http://schemas.microsoft.com/office/drawing/2014/main" id="{706A437B-80D0-4CA7-89A7-B239FDE15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361" y="3253456"/>
                <a:ext cx="76660" cy="89027"/>
              </a:xfrm>
              <a:custGeom>
                <a:avLst/>
                <a:gdLst>
                  <a:gd name="T0" fmla="*/ 19 w 22"/>
                  <a:gd name="T1" fmla="*/ 7 h 23"/>
                  <a:gd name="T2" fmla="*/ 22 w 22"/>
                  <a:gd name="T3" fmla="*/ 2 h 23"/>
                  <a:gd name="T4" fmla="*/ 12 w 22"/>
                  <a:gd name="T5" fmla="*/ 2 h 23"/>
                  <a:gd name="T6" fmla="*/ 9 w 22"/>
                  <a:gd name="T7" fmla="*/ 0 h 23"/>
                  <a:gd name="T8" fmla="*/ 5 w 22"/>
                  <a:gd name="T9" fmla="*/ 1 h 23"/>
                  <a:gd name="T10" fmla="*/ 4 w 22"/>
                  <a:gd name="T11" fmla="*/ 6 h 23"/>
                  <a:gd name="T12" fmla="*/ 1 w 22"/>
                  <a:gd name="T13" fmla="*/ 10 h 23"/>
                  <a:gd name="T14" fmla="*/ 4 w 22"/>
                  <a:gd name="T15" fmla="*/ 15 h 23"/>
                  <a:gd name="T16" fmla="*/ 9 w 22"/>
                  <a:gd name="T17" fmla="*/ 22 h 23"/>
                  <a:gd name="T18" fmla="*/ 12 w 22"/>
                  <a:gd name="T19" fmla="*/ 19 h 23"/>
                  <a:gd name="T20" fmla="*/ 16 w 22"/>
                  <a:gd name="T21" fmla="*/ 18 h 23"/>
                  <a:gd name="T22" fmla="*/ 19 w 22"/>
                  <a:gd name="T23" fmla="*/ 19 h 23"/>
                  <a:gd name="T24" fmla="*/ 20 w 22"/>
                  <a:gd name="T25" fmla="*/ 14 h 23"/>
                  <a:gd name="T26" fmla="*/ 19 w 22"/>
                  <a:gd name="T27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3">
                    <a:moveTo>
                      <a:pt x="19" y="7"/>
                    </a:moveTo>
                    <a:cubicBezTo>
                      <a:pt x="19" y="5"/>
                      <a:pt x="21" y="3"/>
                      <a:pt x="22" y="2"/>
                    </a:cubicBezTo>
                    <a:cubicBezTo>
                      <a:pt x="19" y="1"/>
                      <a:pt x="14" y="0"/>
                      <a:pt x="12" y="2"/>
                    </a:cubicBezTo>
                    <a:cubicBezTo>
                      <a:pt x="10" y="3"/>
                      <a:pt x="9" y="1"/>
                      <a:pt x="9" y="0"/>
                    </a:cubicBezTo>
                    <a:cubicBezTo>
                      <a:pt x="8" y="0"/>
                      <a:pt x="7" y="2"/>
                      <a:pt x="5" y="1"/>
                    </a:cubicBezTo>
                    <a:cubicBezTo>
                      <a:pt x="5" y="2"/>
                      <a:pt x="7" y="6"/>
                      <a:pt x="4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2"/>
                      <a:pt x="3" y="13"/>
                      <a:pt x="4" y="15"/>
                    </a:cubicBezTo>
                    <a:cubicBezTo>
                      <a:pt x="5" y="17"/>
                      <a:pt x="7" y="19"/>
                      <a:pt x="9" y="22"/>
                    </a:cubicBezTo>
                    <a:cubicBezTo>
                      <a:pt x="12" y="23"/>
                      <a:pt x="10" y="19"/>
                      <a:pt x="12" y="19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7" y="18"/>
                      <a:pt x="17" y="20"/>
                      <a:pt x="19" y="19"/>
                    </a:cubicBezTo>
                    <a:cubicBezTo>
                      <a:pt x="20" y="17"/>
                      <a:pt x="21" y="16"/>
                      <a:pt x="20" y="14"/>
                    </a:cubicBezTo>
                    <a:cubicBezTo>
                      <a:pt x="20" y="12"/>
                      <a:pt x="19" y="9"/>
                      <a:pt x="19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1" name="Freeform 621">
                <a:extLst>
                  <a:ext uri="{FF2B5EF4-FFF2-40B4-BE49-F238E27FC236}">
                    <a16:creationId xmlns:a16="http://schemas.microsoft.com/office/drawing/2014/main" id="{801B0BBE-6216-4D7C-8D7A-A8E28B167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869" y="3261312"/>
                <a:ext cx="55431" cy="69390"/>
              </a:xfrm>
              <a:custGeom>
                <a:avLst/>
                <a:gdLst>
                  <a:gd name="T0" fmla="*/ 12 w 16"/>
                  <a:gd name="T1" fmla="*/ 5 h 18"/>
                  <a:gd name="T2" fmla="*/ 5 w 16"/>
                  <a:gd name="T3" fmla="*/ 1 h 18"/>
                  <a:gd name="T4" fmla="*/ 1 w 16"/>
                  <a:gd name="T5" fmla="*/ 6 h 18"/>
                  <a:gd name="T6" fmla="*/ 2 w 16"/>
                  <a:gd name="T7" fmla="*/ 12 h 18"/>
                  <a:gd name="T8" fmla="*/ 0 w 16"/>
                  <a:gd name="T9" fmla="*/ 17 h 18"/>
                  <a:gd name="T10" fmla="*/ 4 w 16"/>
                  <a:gd name="T11" fmla="*/ 17 h 18"/>
                  <a:gd name="T12" fmla="*/ 9 w 16"/>
                  <a:gd name="T13" fmla="*/ 17 h 18"/>
                  <a:gd name="T14" fmla="*/ 16 w 16"/>
                  <a:gd name="T15" fmla="*/ 8 h 18"/>
                  <a:gd name="T16" fmla="*/ 12 w 16"/>
                  <a:gd name="T17" fmla="*/ 5 h 18"/>
                  <a:gd name="T18" fmla="*/ 12 w 16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">
                    <a:moveTo>
                      <a:pt x="12" y="5"/>
                    </a:moveTo>
                    <a:cubicBezTo>
                      <a:pt x="10" y="3"/>
                      <a:pt x="8" y="1"/>
                      <a:pt x="5" y="1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1" y="8"/>
                      <a:pt x="2" y="10"/>
                      <a:pt x="2" y="12"/>
                    </a:cubicBezTo>
                    <a:cubicBezTo>
                      <a:pt x="3" y="14"/>
                      <a:pt x="1" y="16"/>
                      <a:pt x="0" y="17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6" y="17"/>
                      <a:pt x="7" y="18"/>
                      <a:pt x="9" y="17"/>
                    </a:cubicBezTo>
                    <a:cubicBezTo>
                      <a:pt x="12" y="16"/>
                      <a:pt x="13" y="10"/>
                      <a:pt x="16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0" y="4"/>
                      <a:pt x="13" y="6"/>
                      <a:pt x="12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2" name="Freeform 622">
                <a:extLst>
                  <a:ext uri="{FF2B5EF4-FFF2-40B4-BE49-F238E27FC236}">
                    <a16:creationId xmlns:a16="http://schemas.microsoft.com/office/drawing/2014/main" id="{F2C9953E-552E-419B-ACBD-8AA890645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706" y="3130389"/>
                <a:ext cx="279516" cy="323380"/>
              </a:xfrm>
              <a:custGeom>
                <a:avLst/>
                <a:gdLst>
                  <a:gd name="T0" fmla="*/ 76 w 81"/>
                  <a:gd name="T1" fmla="*/ 39 h 84"/>
                  <a:gd name="T2" fmla="*/ 74 w 81"/>
                  <a:gd name="T3" fmla="*/ 32 h 84"/>
                  <a:gd name="T4" fmla="*/ 69 w 81"/>
                  <a:gd name="T5" fmla="*/ 33 h 84"/>
                  <a:gd name="T6" fmla="*/ 58 w 81"/>
                  <a:gd name="T7" fmla="*/ 28 h 84"/>
                  <a:gd name="T8" fmla="*/ 53 w 81"/>
                  <a:gd name="T9" fmla="*/ 20 h 84"/>
                  <a:gd name="T10" fmla="*/ 50 w 81"/>
                  <a:gd name="T11" fmla="*/ 15 h 84"/>
                  <a:gd name="T12" fmla="*/ 56 w 81"/>
                  <a:gd name="T13" fmla="*/ 5 h 84"/>
                  <a:gd name="T14" fmla="*/ 56 w 81"/>
                  <a:gd name="T15" fmla="*/ 1 h 84"/>
                  <a:gd name="T16" fmla="*/ 44 w 81"/>
                  <a:gd name="T17" fmla="*/ 8 h 84"/>
                  <a:gd name="T18" fmla="*/ 36 w 81"/>
                  <a:gd name="T19" fmla="*/ 16 h 84"/>
                  <a:gd name="T20" fmla="*/ 31 w 81"/>
                  <a:gd name="T21" fmla="*/ 23 h 84"/>
                  <a:gd name="T22" fmla="*/ 25 w 81"/>
                  <a:gd name="T23" fmla="*/ 17 h 84"/>
                  <a:gd name="T24" fmla="*/ 7 w 81"/>
                  <a:gd name="T25" fmla="*/ 18 h 84"/>
                  <a:gd name="T26" fmla="*/ 1 w 81"/>
                  <a:gd name="T27" fmla="*/ 16 h 84"/>
                  <a:gd name="T28" fmla="*/ 1 w 81"/>
                  <a:gd name="T29" fmla="*/ 21 h 84"/>
                  <a:gd name="T30" fmla="*/ 8 w 81"/>
                  <a:gd name="T31" fmla="*/ 24 h 84"/>
                  <a:gd name="T32" fmla="*/ 11 w 81"/>
                  <a:gd name="T33" fmla="*/ 26 h 84"/>
                  <a:gd name="T34" fmla="*/ 13 w 81"/>
                  <a:gd name="T35" fmla="*/ 23 h 84"/>
                  <a:gd name="T36" fmla="*/ 20 w 81"/>
                  <a:gd name="T37" fmla="*/ 18 h 84"/>
                  <a:gd name="T38" fmla="*/ 24 w 81"/>
                  <a:gd name="T39" fmla="*/ 20 h 84"/>
                  <a:gd name="T40" fmla="*/ 25 w 81"/>
                  <a:gd name="T41" fmla="*/ 26 h 84"/>
                  <a:gd name="T42" fmla="*/ 28 w 81"/>
                  <a:gd name="T43" fmla="*/ 42 h 84"/>
                  <a:gd name="T44" fmla="*/ 28 w 81"/>
                  <a:gd name="T45" fmla="*/ 47 h 84"/>
                  <a:gd name="T46" fmla="*/ 22 w 81"/>
                  <a:gd name="T47" fmla="*/ 53 h 84"/>
                  <a:gd name="T48" fmla="*/ 26 w 81"/>
                  <a:gd name="T49" fmla="*/ 58 h 84"/>
                  <a:gd name="T50" fmla="*/ 34 w 81"/>
                  <a:gd name="T51" fmla="*/ 61 h 84"/>
                  <a:gd name="T52" fmla="*/ 41 w 81"/>
                  <a:gd name="T53" fmla="*/ 64 h 84"/>
                  <a:gd name="T54" fmla="*/ 54 w 81"/>
                  <a:gd name="T55" fmla="*/ 76 h 84"/>
                  <a:gd name="T56" fmla="*/ 60 w 81"/>
                  <a:gd name="T57" fmla="*/ 75 h 84"/>
                  <a:gd name="T58" fmla="*/ 64 w 81"/>
                  <a:gd name="T59" fmla="*/ 80 h 84"/>
                  <a:gd name="T60" fmla="*/ 65 w 81"/>
                  <a:gd name="T61" fmla="*/ 84 h 84"/>
                  <a:gd name="T62" fmla="*/ 65 w 81"/>
                  <a:gd name="T63" fmla="*/ 63 h 84"/>
                  <a:gd name="T64" fmla="*/ 70 w 81"/>
                  <a:gd name="T65" fmla="*/ 58 h 84"/>
                  <a:gd name="T66" fmla="*/ 66 w 81"/>
                  <a:gd name="T67" fmla="*/ 55 h 84"/>
                  <a:gd name="T68" fmla="*/ 79 w 81"/>
                  <a:gd name="T69" fmla="*/ 53 h 84"/>
                  <a:gd name="T70" fmla="*/ 77 w 81"/>
                  <a:gd name="T71" fmla="*/ 4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84">
                    <a:moveTo>
                      <a:pt x="77" y="48"/>
                    </a:moveTo>
                    <a:cubicBezTo>
                      <a:pt x="81" y="45"/>
                      <a:pt x="76" y="42"/>
                      <a:pt x="76" y="39"/>
                    </a:cubicBezTo>
                    <a:cubicBezTo>
                      <a:pt x="76" y="37"/>
                      <a:pt x="78" y="35"/>
                      <a:pt x="78" y="33"/>
                    </a:cubicBezTo>
                    <a:cubicBezTo>
                      <a:pt x="79" y="30"/>
                      <a:pt x="75" y="32"/>
                      <a:pt x="74" y="32"/>
                    </a:cubicBezTo>
                    <a:cubicBezTo>
                      <a:pt x="73" y="32"/>
                      <a:pt x="72" y="32"/>
                      <a:pt x="71" y="32"/>
                    </a:cubicBezTo>
                    <a:cubicBezTo>
                      <a:pt x="70" y="32"/>
                      <a:pt x="70" y="33"/>
                      <a:pt x="69" y="33"/>
                    </a:cubicBezTo>
                    <a:cubicBezTo>
                      <a:pt x="68" y="33"/>
                      <a:pt x="67" y="30"/>
                      <a:pt x="66" y="30"/>
                    </a:cubicBezTo>
                    <a:cubicBezTo>
                      <a:pt x="64" y="26"/>
                      <a:pt x="62" y="28"/>
                      <a:pt x="58" y="28"/>
                    </a:cubicBezTo>
                    <a:cubicBezTo>
                      <a:pt x="56" y="28"/>
                      <a:pt x="55" y="28"/>
                      <a:pt x="54" y="26"/>
                    </a:cubicBezTo>
                    <a:cubicBezTo>
                      <a:pt x="53" y="24"/>
                      <a:pt x="56" y="22"/>
                      <a:pt x="53" y="20"/>
                    </a:cubicBezTo>
                    <a:cubicBezTo>
                      <a:pt x="52" y="19"/>
                      <a:pt x="52" y="17"/>
                      <a:pt x="50" y="17"/>
                    </a:cubicBezTo>
                    <a:cubicBezTo>
                      <a:pt x="48" y="17"/>
                      <a:pt x="49" y="17"/>
                      <a:pt x="50" y="15"/>
                    </a:cubicBezTo>
                    <a:cubicBezTo>
                      <a:pt x="51" y="13"/>
                      <a:pt x="50" y="11"/>
                      <a:pt x="51" y="9"/>
                    </a:cubicBezTo>
                    <a:cubicBezTo>
                      <a:pt x="52" y="7"/>
                      <a:pt x="54" y="6"/>
                      <a:pt x="56" y="5"/>
                    </a:cubicBezTo>
                    <a:cubicBezTo>
                      <a:pt x="57" y="4"/>
                      <a:pt x="59" y="4"/>
                      <a:pt x="60" y="2"/>
                    </a:cubicBezTo>
                    <a:cubicBezTo>
                      <a:pt x="60" y="0"/>
                      <a:pt x="56" y="0"/>
                      <a:pt x="56" y="1"/>
                    </a:cubicBezTo>
                    <a:cubicBezTo>
                      <a:pt x="54" y="3"/>
                      <a:pt x="51" y="6"/>
                      <a:pt x="48" y="6"/>
                    </a:cubicBezTo>
                    <a:cubicBezTo>
                      <a:pt x="45" y="6"/>
                      <a:pt x="45" y="6"/>
                      <a:pt x="44" y="8"/>
                    </a:cubicBezTo>
                    <a:cubicBezTo>
                      <a:pt x="43" y="10"/>
                      <a:pt x="43" y="7"/>
                      <a:pt x="41" y="7"/>
                    </a:cubicBezTo>
                    <a:cubicBezTo>
                      <a:pt x="37" y="8"/>
                      <a:pt x="39" y="14"/>
                      <a:pt x="36" y="16"/>
                    </a:cubicBezTo>
                    <a:cubicBezTo>
                      <a:pt x="35" y="17"/>
                      <a:pt x="33" y="18"/>
                      <a:pt x="32" y="20"/>
                    </a:cubicBezTo>
                    <a:cubicBezTo>
                      <a:pt x="32" y="20"/>
                      <a:pt x="32" y="23"/>
                      <a:pt x="31" y="23"/>
                    </a:cubicBezTo>
                    <a:cubicBezTo>
                      <a:pt x="30" y="21"/>
                      <a:pt x="29" y="20"/>
                      <a:pt x="28" y="19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1" y="16"/>
                      <a:pt x="19" y="13"/>
                      <a:pt x="15" y="16"/>
                    </a:cubicBezTo>
                    <a:cubicBezTo>
                      <a:pt x="13" y="17"/>
                      <a:pt x="9" y="20"/>
                      <a:pt x="7" y="18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2" y="16"/>
                      <a:pt x="3" y="14"/>
                      <a:pt x="1" y="16"/>
                    </a:cubicBezTo>
                    <a:cubicBezTo>
                      <a:pt x="0" y="17"/>
                      <a:pt x="1" y="17"/>
                      <a:pt x="2" y="18"/>
                    </a:cubicBezTo>
                    <a:cubicBezTo>
                      <a:pt x="2" y="19"/>
                      <a:pt x="1" y="20"/>
                      <a:pt x="1" y="21"/>
                    </a:cubicBezTo>
                    <a:cubicBezTo>
                      <a:pt x="3" y="21"/>
                      <a:pt x="5" y="22"/>
                      <a:pt x="6" y="22"/>
                    </a:cubicBezTo>
                    <a:cubicBezTo>
                      <a:pt x="7" y="23"/>
                      <a:pt x="8" y="23"/>
                      <a:pt x="8" y="24"/>
                    </a:cubicBezTo>
                    <a:cubicBezTo>
                      <a:pt x="9" y="25"/>
                      <a:pt x="9" y="24"/>
                      <a:pt x="10" y="24"/>
                    </a:cubicBezTo>
                    <a:cubicBezTo>
                      <a:pt x="10" y="23"/>
                      <a:pt x="10" y="26"/>
                      <a:pt x="11" y="26"/>
                    </a:cubicBezTo>
                    <a:cubicBezTo>
                      <a:pt x="12" y="27"/>
                      <a:pt x="13" y="26"/>
                      <a:pt x="15" y="25"/>
                    </a:cubicBezTo>
                    <a:cubicBezTo>
                      <a:pt x="16" y="25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8"/>
                      <a:pt x="19" y="17"/>
                      <a:pt x="20" y="18"/>
                    </a:cubicBezTo>
                    <a:cubicBezTo>
                      <a:pt x="21" y="18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1"/>
                      <a:pt x="23" y="22"/>
                      <a:pt x="23" y="22"/>
                    </a:cubicBezTo>
                    <a:cubicBezTo>
                      <a:pt x="23" y="23"/>
                      <a:pt x="25" y="25"/>
                      <a:pt x="25" y="26"/>
                    </a:cubicBezTo>
                    <a:cubicBezTo>
                      <a:pt x="27" y="29"/>
                      <a:pt x="29" y="29"/>
                      <a:pt x="29" y="33"/>
                    </a:cubicBezTo>
                    <a:cubicBezTo>
                      <a:pt x="29" y="36"/>
                      <a:pt x="29" y="39"/>
                      <a:pt x="28" y="42"/>
                    </a:cubicBezTo>
                    <a:cubicBezTo>
                      <a:pt x="28" y="43"/>
                      <a:pt x="30" y="43"/>
                      <a:pt x="30" y="44"/>
                    </a:cubicBezTo>
                    <a:cubicBezTo>
                      <a:pt x="29" y="45"/>
                      <a:pt x="28" y="46"/>
                      <a:pt x="28" y="47"/>
                    </a:cubicBezTo>
                    <a:cubicBezTo>
                      <a:pt x="27" y="48"/>
                      <a:pt x="27" y="50"/>
                      <a:pt x="26" y="50"/>
                    </a:cubicBezTo>
                    <a:cubicBezTo>
                      <a:pt x="24" y="51"/>
                      <a:pt x="22" y="50"/>
                      <a:pt x="22" y="53"/>
                    </a:cubicBezTo>
                    <a:cubicBezTo>
                      <a:pt x="22" y="55"/>
                      <a:pt x="19" y="55"/>
                      <a:pt x="22" y="56"/>
                    </a:cubicBezTo>
                    <a:cubicBezTo>
                      <a:pt x="23" y="57"/>
                      <a:pt x="24" y="57"/>
                      <a:pt x="26" y="58"/>
                    </a:cubicBezTo>
                    <a:cubicBezTo>
                      <a:pt x="27" y="59"/>
                      <a:pt x="28" y="60"/>
                      <a:pt x="29" y="61"/>
                    </a:cubicBezTo>
                    <a:cubicBezTo>
                      <a:pt x="31" y="62"/>
                      <a:pt x="32" y="61"/>
                      <a:pt x="34" y="61"/>
                    </a:cubicBezTo>
                    <a:cubicBezTo>
                      <a:pt x="35" y="61"/>
                      <a:pt x="36" y="62"/>
                      <a:pt x="38" y="63"/>
                    </a:cubicBezTo>
                    <a:cubicBezTo>
                      <a:pt x="39" y="63"/>
                      <a:pt x="40" y="63"/>
                      <a:pt x="41" y="64"/>
                    </a:cubicBezTo>
                    <a:cubicBezTo>
                      <a:pt x="44" y="66"/>
                      <a:pt x="46" y="68"/>
                      <a:pt x="48" y="71"/>
                    </a:cubicBezTo>
                    <a:cubicBezTo>
                      <a:pt x="49" y="74"/>
                      <a:pt x="50" y="75"/>
                      <a:pt x="54" y="76"/>
                    </a:cubicBezTo>
                    <a:cubicBezTo>
                      <a:pt x="55" y="76"/>
                      <a:pt x="56" y="75"/>
                      <a:pt x="57" y="74"/>
                    </a:cubicBezTo>
                    <a:cubicBezTo>
                      <a:pt x="58" y="74"/>
                      <a:pt x="59" y="76"/>
                      <a:pt x="60" y="75"/>
                    </a:cubicBezTo>
                    <a:cubicBezTo>
                      <a:pt x="62" y="74"/>
                      <a:pt x="64" y="75"/>
                      <a:pt x="65" y="76"/>
                    </a:cubicBezTo>
                    <a:cubicBezTo>
                      <a:pt x="65" y="77"/>
                      <a:pt x="64" y="79"/>
                      <a:pt x="64" y="80"/>
                    </a:cubicBezTo>
                    <a:cubicBezTo>
                      <a:pt x="63" y="81"/>
                      <a:pt x="62" y="81"/>
                      <a:pt x="64" y="82"/>
                    </a:cubicBezTo>
                    <a:cubicBezTo>
                      <a:pt x="64" y="82"/>
                      <a:pt x="66" y="84"/>
                      <a:pt x="65" y="84"/>
                    </a:cubicBezTo>
                    <a:cubicBezTo>
                      <a:pt x="67" y="84"/>
                      <a:pt x="68" y="73"/>
                      <a:pt x="69" y="71"/>
                    </a:cubicBezTo>
                    <a:cubicBezTo>
                      <a:pt x="69" y="67"/>
                      <a:pt x="66" y="66"/>
                      <a:pt x="65" y="63"/>
                    </a:cubicBezTo>
                    <a:cubicBezTo>
                      <a:pt x="65" y="61"/>
                      <a:pt x="65" y="60"/>
                      <a:pt x="66" y="60"/>
                    </a:cubicBezTo>
                    <a:cubicBezTo>
                      <a:pt x="67" y="60"/>
                      <a:pt x="70" y="59"/>
                      <a:pt x="70" y="58"/>
                    </a:cubicBezTo>
                    <a:cubicBezTo>
                      <a:pt x="69" y="58"/>
                      <a:pt x="67" y="58"/>
                      <a:pt x="67" y="57"/>
                    </a:cubicBezTo>
                    <a:cubicBezTo>
                      <a:pt x="66" y="57"/>
                      <a:pt x="66" y="55"/>
                      <a:pt x="66" y="55"/>
                    </a:cubicBezTo>
                    <a:cubicBezTo>
                      <a:pt x="68" y="55"/>
                      <a:pt x="70" y="55"/>
                      <a:pt x="72" y="55"/>
                    </a:cubicBezTo>
                    <a:cubicBezTo>
                      <a:pt x="73" y="55"/>
                      <a:pt x="79" y="52"/>
                      <a:pt x="79" y="53"/>
                    </a:cubicBezTo>
                    <a:cubicBezTo>
                      <a:pt x="79" y="51"/>
                      <a:pt x="76" y="48"/>
                      <a:pt x="77" y="48"/>
                    </a:cubicBezTo>
                    <a:cubicBezTo>
                      <a:pt x="78" y="47"/>
                      <a:pt x="76" y="48"/>
                      <a:pt x="77" y="4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3" name="Freeform 623">
                <a:extLst>
                  <a:ext uri="{FF2B5EF4-FFF2-40B4-BE49-F238E27FC236}">
                    <a16:creationId xmlns:a16="http://schemas.microsoft.com/office/drawing/2014/main" id="{2CB0C5EE-A30A-41DF-81BD-D1492D594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446" y="3346411"/>
                <a:ext cx="96709" cy="126996"/>
              </a:xfrm>
              <a:custGeom>
                <a:avLst/>
                <a:gdLst>
                  <a:gd name="T0" fmla="*/ 20 w 28"/>
                  <a:gd name="T1" fmla="*/ 6 h 33"/>
                  <a:gd name="T2" fmla="*/ 15 w 28"/>
                  <a:gd name="T3" fmla="*/ 3 h 33"/>
                  <a:gd name="T4" fmla="*/ 10 w 28"/>
                  <a:gd name="T5" fmla="*/ 0 h 33"/>
                  <a:gd name="T6" fmla="*/ 4 w 28"/>
                  <a:gd name="T7" fmla="*/ 4 h 33"/>
                  <a:gd name="T8" fmla="*/ 3 w 28"/>
                  <a:gd name="T9" fmla="*/ 7 h 33"/>
                  <a:gd name="T10" fmla="*/ 2 w 28"/>
                  <a:gd name="T11" fmla="*/ 10 h 33"/>
                  <a:gd name="T12" fmla="*/ 0 w 28"/>
                  <a:gd name="T13" fmla="*/ 13 h 33"/>
                  <a:gd name="T14" fmla="*/ 0 w 28"/>
                  <a:gd name="T15" fmla="*/ 15 h 33"/>
                  <a:gd name="T16" fmla="*/ 0 w 28"/>
                  <a:gd name="T17" fmla="*/ 18 h 33"/>
                  <a:gd name="T18" fmla="*/ 2 w 28"/>
                  <a:gd name="T19" fmla="*/ 20 h 33"/>
                  <a:gd name="T20" fmla="*/ 5 w 28"/>
                  <a:gd name="T21" fmla="*/ 18 h 33"/>
                  <a:gd name="T22" fmla="*/ 5 w 28"/>
                  <a:gd name="T23" fmla="*/ 20 h 33"/>
                  <a:gd name="T24" fmla="*/ 3 w 28"/>
                  <a:gd name="T25" fmla="*/ 24 h 33"/>
                  <a:gd name="T26" fmla="*/ 3 w 28"/>
                  <a:gd name="T27" fmla="*/ 26 h 33"/>
                  <a:gd name="T28" fmla="*/ 3 w 28"/>
                  <a:gd name="T29" fmla="*/ 28 h 33"/>
                  <a:gd name="T30" fmla="*/ 8 w 28"/>
                  <a:gd name="T31" fmla="*/ 32 h 33"/>
                  <a:gd name="T32" fmla="*/ 11 w 28"/>
                  <a:gd name="T33" fmla="*/ 29 h 33"/>
                  <a:gd name="T34" fmla="*/ 16 w 28"/>
                  <a:gd name="T35" fmla="*/ 22 h 33"/>
                  <a:gd name="T36" fmla="*/ 22 w 28"/>
                  <a:gd name="T37" fmla="*/ 19 h 33"/>
                  <a:gd name="T38" fmla="*/ 27 w 28"/>
                  <a:gd name="T39" fmla="*/ 13 h 33"/>
                  <a:gd name="T40" fmla="*/ 27 w 28"/>
                  <a:gd name="T41" fmla="*/ 8 h 33"/>
                  <a:gd name="T42" fmla="*/ 24 w 28"/>
                  <a:gd name="T43" fmla="*/ 5 h 33"/>
                  <a:gd name="T44" fmla="*/ 20 w 28"/>
                  <a:gd name="T4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33">
                    <a:moveTo>
                      <a:pt x="20" y="6"/>
                    </a:moveTo>
                    <a:cubicBezTo>
                      <a:pt x="18" y="6"/>
                      <a:pt x="17" y="4"/>
                      <a:pt x="15" y="3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10" y="3"/>
                      <a:pt x="4" y="1"/>
                      <a:pt x="4" y="4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1" y="8"/>
                      <a:pt x="2" y="9"/>
                      <a:pt x="2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8"/>
                      <a:pt x="1" y="21"/>
                      <a:pt x="2" y="20"/>
                    </a:cubicBezTo>
                    <a:cubicBezTo>
                      <a:pt x="4" y="20"/>
                      <a:pt x="4" y="18"/>
                      <a:pt x="5" y="18"/>
                    </a:cubicBezTo>
                    <a:cubicBezTo>
                      <a:pt x="4" y="18"/>
                      <a:pt x="6" y="20"/>
                      <a:pt x="5" y="20"/>
                    </a:cubicBezTo>
                    <a:cubicBezTo>
                      <a:pt x="5" y="22"/>
                      <a:pt x="5" y="23"/>
                      <a:pt x="3" y="24"/>
                    </a:cubicBezTo>
                    <a:cubicBezTo>
                      <a:pt x="3" y="24"/>
                      <a:pt x="4" y="26"/>
                      <a:pt x="3" y="26"/>
                    </a:cubicBezTo>
                    <a:cubicBezTo>
                      <a:pt x="3" y="27"/>
                      <a:pt x="2" y="27"/>
                      <a:pt x="3" y="28"/>
                    </a:cubicBezTo>
                    <a:cubicBezTo>
                      <a:pt x="5" y="29"/>
                      <a:pt x="6" y="29"/>
                      <a:pt x="8" y="32"/>
                    </a:cubicBezTo>
                    <a:cubicBezTo>
                      <a:pt x="9" y="33"/>
                      <a:pt x="10" y="29"/>
                      <a:pt x="11" y="29"/>
                    </a:cubicBezTo>
                    <a:cubicBezTo>
                      <a:pt x="12" y="26"/>
                      <a:pt x="13" y="23"/>
                      <a:pt x="16" y="22"/>
                    </a:cubicBezTo>
                    <a:cubicBezTo>
                      <a:pt x="18" y="21"/>
                      <a:pt x="20" y="21"/>
                      <a:pt x="22" y="19"/>
                    </a:cubicBezTo>
                    <a:cubicBezTo>
                      <a:pt x="24" y="18"/>
                      <a:pt x="26" y="16"/>
                      <a:pt x="27" y="13"/>
                    </a:cubicBezTo>
                    <a:cubicBezTo>
                      <a:pt x="27" y="11"/>
                      <a:pt x="28" y="10"/>
                      <a:pt x="27" y="8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1" y="6"/>
                      <a:pt x="20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4" name="Freeform 624">
                <a:extLst>
                  <a:ext uri="{FF2B5EF4-FFF2-40B4-BE49-F238E27FC236}">
                    <a16:creationId xmlns:a16="http://schemas.microsoft.com/office/drawing/2014/main" id="{A8BCB316-7D38-410E-BBBB-81B395A71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832" y="3369977"/>
                <a:ext cx="221725" cy="365275"/>
              </a:xfrm>
              <a:custGeom>
                <a:avLst/>
                <a:gdLst>
                  <a:gd name="T0" fmla="*/ 57 w 64"/>
                  <a:gd name="T1" fmla="*/ 21 h 95"/>
                  <a:gd name="T2" fmla="*/ 56 w 64"/>
                  <a:gd name="T3" fmla="*/ 14 h 95"/>
                  <a:gd name="T4" fmla="*/ 50 w 64"/>
                  <a:gd name="T5" fmla="*/ 13 h 95"/>
                  <a:gd name="T6" fmla="*/ 46 w 64"/>
                  <a:gd name="T7" fmla="*/ 14 h 95"/>
                  <a:gd name="T8" fmla="*/ 41 w 64"/>
                  <a:gd name="T9" fmla="*/ 11 h 95"/>
                  <a:gd name="T10" fmla="*/ 38 w 64"/>
                  <a:gd name="T11" fmla="*/ 6 h 95"/>
                  <a:gd name="T12" fmla="*/ 33 w 64"/>
                  <a:gd name="T13" fmla="*/ 2 h 95"/>
                  <a:gd name="T14" fmla="*/ 28 w 64"/>
                  <a:gd name="T15" fmla="*/ 0 h 95"/>
                  <a:gd name="T16" fmla="*/ 31 w 64"/>
                  <a:gd name="T17" fmla="*/ 5 h 95"/>
                  <a:gd name="T18" fmla="*/ 28 w 64"/>
                  <a:gd name="T19" fmla="*/ 10 h 95"/>
                  <a:gd name="T20" fmla="*/ 23 w 64"/>
                  <a:gd name="T21" fmla="*/ 14 h 95"/>
                  <a:gd name="T22" fmla="*/ 17 w 64"/>
                  <a:gd name="T23" fmla="*/ 17 h 95"/>
                  <a:gd name="T24" fmla="*/ 11 w 64"/>
                  <a:gd name="T25" fmla="*/ 26 h 95"/>
                  <a:gd name="T26" fmla="*/ 6 w 64"/>
                  <a:gd name="T27" fmla="*/ 22 h 95"/>
                  <a:gd name="T28" fmla="*/ 6 w 64"/>
                  <a:gd name="T29" fmla="*/ 21 h 95"/>
                  <a:gd name="T30" fmla="*/ 6 w 64"/>
                  <a:gd name="T31" fmla="*/ 18 h 95"/>
                  <a:gd name="T32" fmla="*/ 2 w 64"/>
                  <a:gd name="T33" fmla="*/ 26 h 95"/>
                  <a:gd name="T34" fmla="*/ 3 w 64"/>
                  <a:gd name="T35" fmla="*/ 30 h 95"/>
                  <a:gd name="T36" fmla="*/ 3 w 64"/>
                  <a:gd name="T37" fmla="*/ 32 h 95"/>
                  <a:gd name="T38" fmla="*/ 14 w 64"/>
                  <a:gd name="T39" fmla="*/ 47 h 95"/>
                  <a:gd name="T40" fmla="*/ 23 w 64"/>
                  <a:gd name="T41" fmla="*/ 63 h 95"/>
                  <a:gd name="T42" fmla="*/ 26 w 64"/>
                  <a:gd name="T43" fmla="*/ 70 h 95"/>
                  <a:gd name="T44" fmla="*/ 25 w 64"/>
                  <a:gd name="T45" fmla="*/ 71 h 95"/>
                  <a:gd name="T46" fmla="*/ 28 w 64"/>
                  <a:gd name="T47" fmla="*/ 74 h 95"/>
                  <a:gd name="T48" fmla="*/ 32 w 64"/>
                  <a:gd name="T49" fmla="*/ 79 h 95"/>
                  <a:gd name="T50" fmla="*/ 41 w 64"/>
                  <a:gd name="T51" fmla="*/ 83 h 95"/>
                  <a:gd name="T52" fmla="*/ 48 w 64"/>
                  <a:gd name="T53" fmla="*/ 87 h 95"/>
                  <a:gd name="T54" fmla="*/ 54 w 64"/>
                  <a:gd name="T55" fmla="*/ 93 h 95"/>
                  <a:gd name="T56" fmla="*/ 59 w 64"/>
                  <a:gd name="T57" fmla="*/ 90 h 95"/>
                  <a:gd name="T58" fmla="*/ 61 w 64"/>
                  <a:gd name="T59" fmla="*/ 86 h 95"/>
                  <a:gd name="T60" fmla="*/ 63 w 64"/>
                  <a:gd name="T61" fmla="*/ 82 h 95"/>
                  <a:gd name="T62" fmla="*/ 61 w 64"/>
                  <a:gd name="T63" fmla="*/ 78 h 95"/>
                  <a:gd name="T64" fmla="*/ 61 w 64"/>
                  <a:gd name="T65" fmla="*/ 76 h 95"/>
                  <a:gd name="T66" fmla="*/ 63 w 64"/>
                  <a:gd name="T67" fmla="*/ 74 h 95"/>
                  <a:gd name="T68" fmla="*/ 64 w 64"/>
                  <a:gd name="T69" fmla="*/ 64 h 95"/>
                  <a:gd name="T70" fmla="*/ 62 w 64"/>
                  <a:gd name="T71" fmla="*/ 59 h 95"/>
                  <a:gd name="T72" fmla="*/ 57 w 64"/>
                  <a:gd name="T73" fmla="*/ 57 h 95"/>
                  <a:gd name="T74" fmla="*/ 55 w 64"/>
                  <a:gd name="T75" fmla="*/ 48 h 95"/>
                  <a:gd name="T76" fmla="*/ 50 w 64"/>
                  <a:gd name="T77" fmla="*/ 51 h 95"/>
                  <a:gd name="T78" fmla="*/ 46 w 64"/>
                  <a:gd name="T79" fmla="*/ 51 h 95"/>
                  <a:gd name="T80" fmla="*/ 44 w 64"/>
                  <a:gd name="T81" fmla="*/ 48 h 95"/>
                  <a:gd name="T82" fmla="*/ 40 w 64"/>
                  <a:gd name="T83" fmla="*/ 42 h 95"/>
                  <a:gd name="T84" fmla="*/ 39 w 64"/>
                  <a:gd name="T85" fmla="*/ 35 h 95"/>
                  <a:gd name="T86" fmla="*/ 42 w 64"/>
                  <a:gd name="T87" fmla="*/ 33 h 95"/>
                  <a:gd name="T88" fmla="*/ 42 w 64"/>
                  <a:gd name="T89" fmla="*/ 30 h 95"/>
                  <a:gd name="T90" fmla="*/ 45 w 64"/>
                  <a:gd name="T91" fmla="*/ 25 h 95"/>
                  <a:gd name="T92" fmla="*/ 50 w 64"/>
                  <a:gd name="T93" fmla="*/ 24 h 95"/>
                  <a:gd name="T94" fmla="*/ 53 w 64"/>
                  <a:gd name="T95" fmla="*/ 22 h 95"/>
                  <a:gd name="T96" fmla="*/ 57 w 64"/>
                  <a:gd name="T97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95">
                    <a:moveTo>
                      <a:pt x="57" y="21"/>
                    </a:moveTo>
                    <a:cubicBezTo>
                      <a:pt x="53" y="19"/>
                      <a:pt x="59" y="15"/>
                      <a:pt x="56" y="14"/>
                    </a:cubicBezTo>
                    <a:cubicBezTo>
                      <a:pt x="54" y="12"/>
                      <a:pt x="52" y="13"/>
                      <a:pt x="50" y="13"/>
                    </a:cubicBezTo>
                    <a:cubicBezTo>
                      <a:pt x="48" y="12"/>
                      <a:pt x="48" y="14"/>
                      <a:pt x="46" y="14"/>
                    </a:cubicBezTo>
                    <a:cubicBezTo>
                      <a:pt x="44" y="13"/>
                      <a:pt x="42" y="13"/>
                      <a:pt x="41" y="11"/>
                    </a:cubicBezTo>
                    <a:cubicBezTo>
                      <a:pt x="40" y="10"/>
                      <a:pt x="39" y="7"/>
                      <a:pt x="38" y="6"/>
                    </a:cubicBezTo>
                    <a:cubicBezTo>
                      <a:pt x="36" y="5"/>
                      <a:pt x="35" y="3"/>
                      <a:pt x="33" y="2"/>
                    </a:cubicBezTo>
                    <a:cubicBezTo>
                      <a:pt x="32" y="0"/>
                      <a:pt x="30" y="1"/>
                      <a:pt x="28" y="0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0" y="7"/>
                      <a:pt x="30" y="9"/>
                      <a:pt x="28" y="10"/>
                    </a:cubicBezTo>
                    <a:cubicBezTo>
                      <a:pt x="26" y="12"/>
                      <a:pt x="25" y="14"/>
                      <a:pt x="23" y="14"/>
                    </a:cubicBezTo>
                    <a:cubicBezTo>
                      <a:pt x="21" y="15"/>
                      <a:pt x="19" y="15"/>
                      <a:pt x="17" y="17"/>
                    </a:cubicBezTo>
                    <a:cubicBezTo>
                      <a:pt x="16" y="18"/>
                      <a:pt x="12" y="27"/>
                      <a:pt x="11" y="26"/>
                    </a:cubicBezTo>
                    <a:cubicBezTo>
                      <a:pt x="9" y="23"/>
                      <a:pt x="8" y="23"/>
                      <a:pt x="6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4" y="19"/>
                      <a:pt x="0" y="23"/>
                      <a:pt x="2" y="26"/>
                    </a:cubicBezTo>
                    <a:cubicBezTo>
                      <a:pt x="2" y="26"/>
                      <a:pt x="4" y="29"/>
                      <a:pt x="3" y="30"/>
                    </a:cubicBezTo>
                    <a:cubicBezTo>
                      <a:pt x="2" y="30"/>
                      <a:pt x="1" y="31"/>
                      <a:pt x="3" y="32"/>
                    </a:cubicBezTo>
                    <a:cubicBezTo>
                      <a:pt x="8" y="35"/>
                      <a:pt x="12" y="41"/>
                      <a:pt x="14" y="47"/>
                    </a:cubicBezTo>
                    <a:cubicBezTo>
                      <a:pt x="17" y="52"/>
                      <a:pt x="19" y="58"/>
                      <a:pt x="23" y="63"/>
                    </a:cubicBezTo>
                    <a:cubicBezTo>
                      <a:pt x="24" y="65"/>
                      <a:pt x="26" y="67"/>
                      <a:pt x="26" y="70"/>
                    </a:cubicBezTo>
                    <a:cubicBezTo>
                      <a:pt x="26" y="71"/>
                      <a:pt x="25" y="70"/>
                      <a:pt x="25" y="71"/>
                    </a:cubicBezTo>
                    <a:cubicBezTo>
                      <a:pt x="26" y="72"/>
                      <a:pt x="27" y="73"/>
                      <a:pt x="28" y="74"/>
                    </a:cubicBezTo>
                    <a:cubicBezTo>
                      <a:pt x="29" y="76"/>
                      <a:pt x="30" y="78"/>
                      <a:pt x="32" y="79"/>
                    </a:cubicBezTo>
                    <a:cubicBezTo>
                      <a:pt x="35" y="80"/>
                      <a:pt x="38" y="82"/>
                      <a:pt x="41" y="83"/>
                    </a:cubicBezTo>
                    <a:cubicBezTo>
                      <a:pt x="43" y="84"/>
                      <a:pt x="45" y="86"/>
                      <a:pt x="48" y="87"/>
                    </a:cubicBezTo>
                    <a:cubicBezTo>
                      <a:pt x="50" y="89"/>
                      <a:pt x="52" y="91"/>
                      <a:pt x="54" y="93"/>
                    </a:cubicBezTo>
                    <a:cubicBezTo>
                      <a:pt x="58" y="95"/>
                      <a:pt x="57" y="91"/>
                      <a:pt x="59" y="90"/>
                    </a:cubicBezTo>
                    <a:cubicBezTo>
                      <a:pt x="60" y="89"/>
                      <a:pt x="60" y="87"/>
                      <a:pt x="61" y="86"/>
                    </a:cubicBezTo>
                    <a:cubicBezTo>
                      <a:pt x="61" y="85"/>
                      <a:pt x="64" y="83"/>
                      <a:pt x="63" y="82"/>
                    </a:cubicBezTo>
                    <a:cubicBezTo>
                      <a:pt x="61" y="81"/>
                      <a:pt x="60" y="81"/>
                      <a:pt x="61" y="78"/>
                    </a:cubicBezTo>
                    <a:cubicBezTo>
                      <a:pt x="61" y="77"/>
                      <a:pt x="61" y="76"/>
                      <a:pt x="61" y="76"/>
                    </a:cubicBezTo>
                    <a:cubicBezTo>
                      <a:pt x="62" y="75"/>
                      <a:pt x="63" y="74"/>
                      <a:pt x="63" y="74"/>
                    </a:cubicBezTo>
                    <a:cubicBezTo>
                      <a:pt x="64" y="71"/>
                      <a:pt x="62" y="66"/>
                      <a:pt x="64" y="64"/>
                    </a:cubicBezTo>
                    <a:cubicBezTo>
                      <a:pt x="64" y="63"/>
                      <a:pt x="63" y="61"/>
                      <a:pt x="62" y="59"/>
                    </a:cubicBezTo>
                    <a:cubicBezTo>
                      <a:pt x="61" y="56"/>
                      <a:pt x="60" y="56"/>
                      <a:pt x="57" y="57"/>
                    </a:cubicBezTo>
                    <a:cubicBezTo>
                      <a:pt x="53" y="57"/>
                      <a:pt x="55" y="50"/>
                      <a:pt x="55" y="48"/>
                    </a:cubicBezTo>
                    <a:cubicBezTo>
                      <a:pt x="53" y="49"/>
                      <a:pt x="52" y="51"/>
                      <a:pt x="50" y="51"/>
                    </a:cubicBezTo>
                    <a:cubicBezTo>
                      <a:pt x="49" y="51"/>
                      <a:pt x="47" y="51"/>
                      <a:pt x="46" y="51"/>
                    </a:cubicBezTo>
                    <a:cubicBezTo>
                      <a:pt x="45" y="50"/>
                      <a:pt x="45" y="48"/>
                      <a:pt x="44" y="48"/>
                    </a:cubicBezTo>
                    <a:cubicBezTo>
                      <a:pt x="41" y="48"/>
                      <a:pt x="41" y="44"/>
                      <a:pt x="40" y="42"/>
                    </a:cubicBezTo>
                    <a:cubicBezTo>
                      <a:pt x="38" y="40"/>
                      <a:pt x="37" y="37"/>
                      <a:pt x="39" y="35"/>
                    </a:cubicBezTo>
                    <a:cubicBezTo>
                      <a:pt x="40" y="34"/>
                      <a:pt x="42" y="34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7"/>
                      <a:pt x="42" y="26"/>
                      <a:pt x="45" y="25"/>
                    </a:cubicBezTo>
                    <a:cubicBezTo>
                      <a:pt x="47" y="24"/>
                      <a:pt x="48" y="24"/>
                      <a:pt x="50" y="24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4" y="22"/>
                      <a:pt x="59" y="23"/>
                      <a:pt x="57" y="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5" name="Freeform 625">
                <a:extLst>
                  <a:ext uri="{FF2B5EF4-FFF2-40B4-BE49-F238E27FC236}">
                    <a16:creationId xmlns:a16="http://schemas.microsoft.com/office/drawing/2014/main" id="{88914845-B4E7-4FF7-9EEF-BCFFC3025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721" y="3711686"/>
                <a:ext cx="150961" cy="815649"/>
              </a:xfrm>
              <a:custGeom>
                <a:avLst/>
                <a:gdLst>
                  <a:gd name="T0" fmla="*/ 38 w 44"/>
                  <a:gd name="T1" fmla="*/ 20 h 212"/>
                  <a:gd name="T2" fmla="*/ 36 w 44"/>
                  <a:gd name="T3" fmla="*/ 12 h 212"/>
                  <a:gd name="T4" fmla="*/ 34 w 44"/>
                  <a:gd name="T5" fmla="*/ 5 h 212"/>
                  <a:gd name="T6" fmla="*/ 30 w 44"/>
                  <a:gd name="T7" fmla="*/ 3 h 212"/>
                  <a:gd name="T8" fmla="*/ 28 w 44"/>
                  <a:gd name="T9" fmla="*/ 15 h 212"/>
                  <a:gd name="T10" fmla="*/ 26 w 44"/>
                  <a:gd name="T11" fmla="*/ 31 h 212"/>
                  <a:gd name="T12" fmla="*/ 23 w 44"/>
                  <a:gd name="T13" fmla="*/ 56 h 212"/>
                  <a:gd name="T14" fmla="*/ 21 w 44"/>
                  <a:gd name="T15" fmla="*/ 68 h 212"/>
                  <a:gd name="T16" fmla="*/ 21 w 44"/>
                  <a:gd name="T17" fmla="*/ 80 h 212"/>
                  <a:gd name="T18" fmla="*/ 20 w 44"/>
                  <a:gd name="T19" fmla="*/ 88 h 212"/>
                  <a:gd name="T20" fmla="*/ 11 w 44"/>
                  <a:gd name="T21" fmla="*/ 110 h 212"/>
                  <a:gd name="T22" fmla="*/ 10 w 44"/>
                  <a:gd name="T23" fmla="*/ 132 h 212"/>
                  <a:gd name="T24" fmla="*/ 17 w 44"/>
                  <a:gd name="T25" fmla="*/ 133 h 212"/>
                  <a:gd name="T26" fmla="*/ 16 w 44"/>
                  <a:gd name="T27" fmla="*/ 136 h 212"/>
                  <a:gd name="T28" fmla="*/ 14 w 44"/>
                  <a:gd name="T29" fmla="*/ 145 h 212"/>
                  <a:gd name="T30" fmla="*/ 15 w 44"/>
                  <a:gd name="T31" fmla="*/ 150 h 212"/>
                  <a:gd name="T32" fmla="*/ 13 w 44"/>
                  <a:gd name="T33" fmla="*/ 152 h 212"/>
                  <a:gd name="T34" fmla="*/ 11 w 44"/>
                  <a:gd name="T35" fmla="*/ 158 h 212"/>
                  <a:gd name="T36" fmla="*/ 8 w 44"/>
                  <a:gd name="T37" fmla="*/ 159 h 212"/>
                  <a:gd name="T38" fmla="*/ 4 w 44"/>
                  <a:gd name="T39" fmla="*/ 159 h 212"/>
                  <a:gd name="T40" fmla="*/ 0 w 44"/>
                  <a:gd name="T41" fmla="*/ 164 h 212"/>
                  <a:gd name="T42" fmla="*/ 2 w 44"/>
                  <a:gd name="T43" fmla="*/ 163 h 212"/>
                  <a:gd name="T44" fmla="*/ 7 w 44"/>
                  <a:gd name="T45" fmla="*/ 171 h 212"/>
                  <a:gd name="T46" fmla="*/ 11 w 44"/>
                  <a:gd name="T47" fmla="*/ 173 h 212"/>
                  <a:gd name="T48" fmla="*/ 7 w 44"/>
                  <a:gd name="T49" fmla="*/ 174 h 212"/>
                  <a:gd name="T50" fmla="*/ 7 w 44"/>
                  <a:gd name="T51" fmla="*/ 179 h 212"/>
                  <a:gd name="T52" fmla="*/ 9 w 44"/>
                  <a:gd name="T53" fmla="*/ 182 h 212"/>
                  <a:gd name="T54" fmla="*/ 9 w 44"/>
                  <a:gd name="T55" fmla="*/ 185 h 212"/>
                  <a:gd name="T56" fmla="*/ 7 w 44"/>
                  <a:gd name="T57" fmla="*/ 187 h 212"/>
                  <a:gd name="T58" fmla="*/ 10 w 44"/>
                  <a:gd name="T59" fmla="*/ 190 h 212"/>
                  <a:gd name="T60" fmla="*/ 8 w 44"/>
                  <a:gd name="T61" fmla="*/ 193 h 212"/>
                  <a:gd name="T62" fmla="*/ 11 w 44"/>
                  <a:gd name="T63" fmla="*/ 194 h 212"/>
                  <a:gd name="T64" fmla="*/ 11 w 44"/>
                  <a:gd name="T65" fmla="*/ 198 h 212"/>
                  <a:gd name="T66" fmla="*/ 15 w 44"/>
                  <a:gd name="T67" fmla="*/ 197 h 212"/>
                  <a:gd name="T68" fmla="*/ 15 w 44"/>
                  <a:gd name="T69" fmla="*/ 197 h 212"/>
                  <a:gd name="T70" fmla="*/ 16 w 44"/>
                  <a:gd name="T71" fmla="*/ 198 h 212"/>
                  <a:gd name="T72" fmla="*/ 18 w 44"/>
                  <a:gd name="T73" fmla="*/ 202 h 212"/>
                  <a:gd name="T74" fmla="*/ 16 w 44"/>
                  <a:gd name="T75" fmla="*/ 207 h 212"/>
                  <a:gd name="T76" fmla="*/ 18 w 44"/>
                  <a:gd name="T77" fmla="*/ 209 h 212"/>
                  <a:gd name="T78" fmla="*/ 25 w 44"/>
                  <a:gd name="T79" fmla="*/ 204 h 212"/>
                  <a:gd name="T80" fmla="*/ 26 w 44"/>
                  <a:gd name="T81" fmla="*/ 199 h 212"/>
                  <a:gd name="T82" fmla="*/ 17 w 44"/>
                  <a:gd name="T83" fmla="*/ 192 h 212"/>
                  <a:gd name="T84" fmla="*/ 12 w 44"/>
                  <a:gd name="T85" fmla="*/ 185 h 212"/>
                  <a:gd name="T86" fmla="*/ 15 w 44"/>
                  <a:gd name="T87" fmla="*/ 177 h 212"/>
                  <a:gd name="T88" fmla="*/ 17 w 44"/>
                  <a:gd name="T89" fmla="*/ 169 h 212"/>
                  <a:gd name="T90" fmla="*/ 21 w 44"/>
                  <a:gd name="T91" fmla="*/ 158 h 212"/>
                  <a:gd name="T92" fmla="*/ 21 w 44"/>
                  <a:gd name="T93" fmla="*/ 152 h 212"/>
                  <a:gd name="T94" fmla="*/ 19 w 44"/>
                  <a:gd name="T95" fmla="*/ 140 h 212"/>
                  <a:gd name="T96" fmla="*/ 23 w 44"/>
                  <a:gd name="T97" fmla="*/ 117 h 212"/>
                  <a:gd name="T98" fmla="*/ 26 w 44"/>
                  <a:gd name="T99" fmla="*/ 102 h 212"/>
                  <a:gd name="T100" fmla="*/ 29 w 44"/>
                  <a:gd name="T101" fmla="*/ 85 h 212"/>
                  <a:gd name="T102" fmla="*/ 27 w 44"/>
                  <a:gd name="T103" fmla="*/ 73 h 212"/>
                  <a:gd name="T104" fmla="*/ 30 w 44"/>
                  <a:gd name="T105" fmla="*/ 62 h 212"/>
                  <a:gd name="T106" fmla="*/ 34 w 44"/>
                  <a:gd name="T107" fmla="*/ 54 h 212"/>
                  <a:gd name="T108" fmla="*/ 36 w 44"/>
                  <a:gd name="T109" fmla="*/ 44 h 212"/>
                  <a:gd name="T110" fmla="*/ 40 w 44"/>
                  <a:gd name="T111" fmla="*/ 35 h 212"/>
                  <a:gd name="T112" fmla="*/ 40 w 44"/>
                  <a:gd name="T113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212">
                    <a:moveTo>
                      <a:pt x="40" y="28"/>
                    </a:moveTo>
                    <a:cubicBezTo>
                      <a:pt x="38" y="27"/>
                      <a:pt x="40" y="22"/>
                      <a:pt x="38" y="20"/>
                    </a:cubicBezTo>
                    <a:cubicBezTo>
                      <a:pt x="37" y="19"/>
                      <a:pt x="35" y="16"/>
                      <a:pt x="36" y="14"/>
                    </a:cubicBezTo>
                    <a:cubicBezTo>
                      <a:pt x="38" y="13"/>
                      <a:pt x="35" y="13"/>
                      <a:pt x="36" y="12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4" y="8"/>
                      <a:pt x="34" y="7"/>
                      <a:pt x="34" y="5"/>
                    </a:cubicBezTo>
                    <a:cubicBezTo>
                      <a:pt x="34" y="3"/>
                      <a:pt x="33" y="2"/>
                      <a:pt x="32" y="0"/>
                    </a:cubicBezTo>
                    <a:cubicBezTo>
                      <a:pt x="31" y="1"/>
                      <a:pt x="30" y="2"/>
                      <a:pt x="30" y="3"/>
                    </a:cubicBezTo>
                    <a:cubicBezTo>
                      <a:pt x="29" y="5"/>
                      <a:pt x="27" y="4"/>
                      <a:pt x="28" y="6"/>
                    </a:cubicBezTo>
                    <a:cubicBezTo>
                      <a:pt x="28" y="9"/>
                      <a:pt x="28" y="12"/>
                      <a:pt x="28" y="15"/>
                    </a:cubicBezTo>
                    <a:cubicBezTo>
                      <a:pt x="28" y="19"/>
                      <a:pt x="29" y="24"/>
                      <a:pt x="28" y="28"/>
                    </a:cubicBezTo>
                    <a:cubicBezTo>
                      <a:pt x="27" y="29"/>
                      <a:pt x="26" y="30"/>
                      <a:pt x="26" y="31"/>
                    </a:cubicBezTo>
                    <a:cubicBezTo>
                      <a:pt x="26" y="33"/>
                      <a:pt x="27" y="35"/>
                      <a:pt x="27" y="37"/>
                    </a:cubicBezTo>
                    <a:cubicBezTo>
                      <a:pt x="27" y="43"/>
                      <a:pt x="25" y="50"/>
                      <a:pt x="23" y="56"/>
                    </a:cubicBezTo>
                    <a:cubicBezTo>
                      <a:pt x="22" y="59"/>
                      <a:pt x="22" y="61"/>
                      <a:pt x="23" y="64"/>
                    </a:cubicBezTo>
                    <a:cubicBezTo>
                      <a:pt x="23" y="66"/>
                      <a:pt x="23" y="67"/>
                      <a:pt x="21" y="68"/>
                    </a:cubicBezTo>
                    <a:cubicBezTo>
                      <a:pt x="20" y="69"/>
                      <a:pt x="21" y="70"/>
                      <a:pt x="21" y="71"/>
                    </a:cubicBezTo>
                    <a:cubicBezTo>
                      <a:pt x="21" y="74"/>
                      <a:pt x="21" y="77"/>
                      <a:pt x="21" y="80"/>
                    </a:cubicBezTo>
                    <a:cubicBezTo>
                      <a:pt x="21" y="81"/>
                      <a:pt x="21" y="83"/>
                      <a:pt x="21" y="84"/>
                    </a:cubicBezTo>
                    <a:cubicBezTo>
                      <a:pt x="20" y="85"/>
                      <a:pt x="21" y="87"/>
                      <a:pt x="20" y="88"/>
                    </a:cubicBezTo>
                    <a:cubicBezTo>
                      <a:pt x="18" y="93"/>
                      <a:pt x="16" y="98"/>
                      <a:pt x="14" y="103"/>
                    </a:cubicBezTo>
                    <a:cubicBezTo>
                      <a:pt x="13" y="106"/>
                      <a:pt x="10" y="107"/>
                      <a:pt x="11" y="110"/>
                    </a:cubicBezTo>
                    <a:cubicBezTo>
                      <a:pt x="12" y="113"/>
                      <a:pt x="14" y="118"/>
                      <a:pt x="12" y="122"/>
                    </a:cubicBezTo>
                    <a:cubicBezTo>
                      <a:pt x="10" y="124"/>
                      <a:pt x="8" y="129"/>
                      <a:pt x="10" y="132"/>
                    </a:cubicBezTo>
                    <a:cubicBezTo>
                      <a:pt x="11" y="134"/>
                      <a:pt x="12" y="134"/>
                      <a:pt x="13" y="133"/>
                    </a:cubicBezTo>
                    <a:cubicBezTo>
                      <a:pt x="14" y="132"/>
                      <a:pt x="18" y="132"/>
                      <a:pt x="17" y="133"/>
                    </a:cubicBezTo>
                    <a:cubicBezTo>
                      <a:pt x="17" y="133"/>
                      <a:pt x="16" y="133"/>
                      <a:pt x="15" y="134"/>
                    </a:cubicBezTo>
                    <a:cubicBezTo>
                      <a:pt x="15" y="135"/>
                      <a:pt x="15" y="135"/>
                      <a:pt x="16" y="136"/>
                    </a:cubicBezTo>
                    <a:cubicBezTo>
                      <a:pt x="16" y="136"/>
                      <a:pt x="15" y="137"/>
                      <a:pt x="15" y="137"/>
                    </a:cubicBezTo>
                    <a:cubicBezTo>
                      <a:pt x="14" y="139"/>
                      <a:pt x="13" y="143"/>
                      <a:pt x="14" y="145"/>
                    </a:cubicBezTo>
                    <a:cubicBezTo>
                      <a:pt x="14" y="146"/>
                      <a:pt x="14" y="146"/>
                      <a:pt x="13" y="148"/>
                    </a:cubicBezTo>
                    <a:cubicBezTo>
                      <a:pt x="12" y="149"/>
                      <a:pt x="14" y="149"/>
                      <a:pt x="15" y="150"/>
                    </a:cubicBezTo>
                    <a:cubicBezTo>
                      <a:pt x="15" y="150"/>
                      <a:pt x="15" y="150"/>
                      <a:pt x="14" y="151"/>
                    </a:cubicBezTo>
                    <a:cubicBezTo>
                      <a:pt x="13" y="151"/>
                      <a:pt x="11" y="152"/>
                      <a:pt x="13" y="152"/>
                    </a:cubicBezTo>
                    <a:cubicBezTo>
                      <a:pt x="12" y="153"/>
                      <a:pt x="13" y="156"/>
                      <a:pt x="14" y="156"/>
                    </a:cubicBezTo>
                    <a:cubicBezTo>
                      <a:pt x="13" y="156"/>
                      <a:pt x="10" y="155"/>
                      <a:pt x="11" y="158"/>
                    </a:cubicBezTo>
                    <a:cubicBezTo>
                      <a:pt x="11" y="158"/>
                      <a:pt x="12" y="163"/>
                      <a:pt x="10" y="162"/>
                    </a:cubicBezTo>
                    <a:cubicBezTo>
                      <a:pt x="10" y="162"/>
                      <a:pt x="8" y="160"/>
                      <a:pt x="8" y="159"/>
                    </a:cubicBezTo>
                    <a:cubicBezTo>
                      <a:pt x="6" y="158"/>
                      <a:pt x="7" y="157"/>
                      <a:pt x="5" y="158"/>
                    </a:cubicBezTo>
                    <a:cubicBezTo>
                      <a:pt x="5" y="158"/>
                      <a:pt x="4" y="159"/>
                      <a:pt x="4" y="159"/>
                    </a:cubicBezTo>
                    <a:cubicBezTo>
                      <a:pt x="4" y="160"/>
                      <a:pt x="5" y="160"/>
                      <a:pt x="4" y="161"/>
                    </a:cubicBezTo>
                    <a:cubicBezTo>
                      <a:pt x="4" y="162"/>
                      <a:pt x="0" y="162"/>
                      <a:pt x="0" y="164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2" y="165"/>
                      <a:pt x="1" y="164"/>
                      <a:pt x="2" y="163"/>
                    </a:cubicBezTo>
                    <a:cubicBezTo>
                      <a:pt x="2" y="163"/>
                      <a:pt x="5" y="165"/>
                      <a:pt x="7" y="164"/>
                    </a:cubicBezTo>
                    <a:cubicBezTo>
                      <a:pt x="11" y="163"/>
                      <a:pt x="5" y="170"/>
                      <a:pt x="7" y="171"/>
                    </a:cubicBezTo>
                    <a:cubicBezTo>
                      <a:pt x="8" y="171"/>
                      <a:pt x="10" y="170"/>
                      <a:pt x="11" y="171"/>
                    </a:cubicBezTo>
                    <a:cubicBezTo>
                      <a:pt x="12" y="171"/>
                      <a:pt x="12" y="174"/>
                      <a:pt x="11" y="173"/>
                    </a:cubicBezTo>
                    <a:cubicBezTo>
                      <a:pt x="11" y="173"/>
                      <a:pt x="8" y="171"/>
                      <a:pt x="8" y="172"/>
                    </a:cubicBezTo>
                    <a:cubicBezTo>
                      <a:pt x="7" y="173"/>
                      <a:pt x="6" y="173"/>
                      <a:pt x="7" y="174"/>
                    </a:cubicBezTo>
                    <a:cubicBezTo>
                      <a:pt x="7" y="174"/>
                      <a:pt x="9" y="176"/>
                      <a:pt x="8" y="176"/>
                    </a:cubicBezTo>
                    <a:cubicBezTo>
                      <a:pt x="7" y="176"/>
                      <a:pt x="7" y="179"/>
                      <a:pt x="7" y="179"/>
                    </a:cubicBezTo>
                    <a:cubicBezTo>
                      <a:pt x="6" y="182"/>
                      <a:pt x="9" y="178"/>
                      <a:pt x="9" y="178"/>
                    </a:cubicBezTo>
                    <a:cubicBezTo>
                      <a:pt x="9" y="178"/>
                      <a:pt x="8" y="183"/>
                      <a:pt x="9" y="182"/>
                    </a:cubicBezTo>
                    <a:cubicBezTo>
                      <a:pt x="9" y="182"/>
                      <a:pt x="8" y="182"/>
                      <a:pt x="8" y="183"/>
                    </a:cubicBezTo>
                    <a:cubicBezTo>
                      <a:pt x="7" y="184"/>
                      <a:pt x="8" y="184"/>
                      <a:pt x="9" y="185"/>
                    </a:cubicBezTo>
                    <a:cubicBezTo>
                      <a:pt x="9" y="185"/>
                      <a:pt x="7" y="186"/>
                      <a:pt x="7" y="186"/>
                    </a:cubicBezTo>
                    <a:cubicBezTo>
                      <a:pt x="6" y="186"/>
                      <a:pt x="7" y="186"/>
                      <a:pt x="7" y="187"/>
                    </a:cubicBezTo>
                    <a:cubicBezTo>
                      <a:pt x="6" y="189"/>
                      <a:pt x="10" y="189"/>
                      <a:pt x="10" y="188"/>
                    </a:cubicBezTo>
                    <a:cubicBezTo>
                      <a:pt x="10" y="189"/>
                      <a:pt x="9" y="189"/>
                      <a:pt x="10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91"/>
                      <a:pt x="8" y="192"/>
                      <a:pt x="8" y="193"/>
                    </a:cubicBezTo>
                    <a:cubicBezTo>
                      <a:pt x="7" y="195"/>
                      <a:pt x="10" y="192"/>
                      <a:pt x="11" y="192"/>
                    </a:cubicBezTo>
                    <a:cubicBezTo>
                      <a:pt x="10" y="193"/>
                      <a:pt x="11" y="194"/>
                      <a:pt x="11" y="194"/>
                    </a:cubicBezTo>
                    <a:cubicBezTo>
                      <a:pt x="11" y="195"/>
                      <a:pt x="8" y="196"/>
                      <a:pt x="8" y="196"/>
                    </a:cubicBezTo>
                    <a:cubicBezTo>
                      <a:pt x="10" y="197"/>
                      <a:pt x="10" y="196"/>
                      <a:pt x="11" y="198"/>
                    </a:cubicBezTo>
                    <a:cubicBezTo>
                      <a:pt x="12" y="200"/>
                      <a:pt x="14" y="195"/>
                      <a:pt x="13" y="195"/>
                    </a:cubicBezTo>
                    <a:cubicBezTo>
                      <a:pt x="14" y="195"/>
                      <a:pt x="14" y="196"/>
                      <a:pt x="15" y="197"/>
                    </a:cubicBezTo>
                    <a:cubicBezTo>
                      <a:pt x="15" y="197"/>
                      <a:pt x="15" y="195"/>
                      <a:pt x="15" y="195"/>
                    </a:cubicBezTo>
                    <a:cubicBezTo>
                      <a:pt x="15" y="195"/>
                      <a:pt x="15" y="197"/>
                      <a:pt x="15" y="197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7" y="196"/>
                      <a:pt x="16" y="198"/>
                      <a:pt x="16" y="198"/>
                    </a:cubicBezTo>
                    <a:cubicBezTo>
                      <a:pt x="15" y="199"/>
                      <a:pt x="17" y="199"/>
                      <a:pt x="16" y="200"/>
                    </a:cubicBezTo>
                    <a:cubicBezTo>
                      <a:pt x="15" y="202"/>
                      <a:pt x="17" y="201"/>
                      <a:pt x="18" y="202"/>
                    </a:cubicBezTo>
                    <a:cubicBezTo>
                      <a:pt x="21" y="202"/>
                      <a:pt x="24" y="204"/>
                      <a:pt x="21" y="206"/>
                    </a:cubicBezTo>
                    <a:cubicBezTo>
                      <a:pt x="20" y="207"/>
                      <a:pt x="17" y="206"/>
                      <a:pt x="16" y="207"/>
                    </a:cubicBezTo>
                    <a:cubicBezTo>
                      <a:pt x="15" y="209"/>
                      <a:pt x="18" y="208"/>
                      <a:pt x="19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22" y="212"/>
                      <a:pt x="24" y="210"/>
                    </a:cubicBezTo>
                    <a:cubicBezTo>
                      <a:pt x="25" y="208"/>
                      <a:pt x="23" y="206"/>
                      <a:pt x="25" y="204"/>
                    </a:cubicBezTo>
                    <a:cubicBezTo>
                      <a:pt x="26" y="202"/>
                      <a:pt x="29" y="202"/>
                      <a:pt x="30" y="202"/>
                    </a:cubicBezTo>
                    <a:cubicBezTo>
                      <a:pt x="35" y="199"/>
                      <a:pt x="28" y="199"/>
                      <a:pt x="26" y="199"/>
                    </a:cubicBezTo>
                    <a:cubicBezTo>
                      <a:pt x="24" y="199"/>
                      <a:pt x="21" y="199"/>
                      <a:pt x="19" y="198"/>
                    </a:cubicBezTo>
                    <a:cubicBezTo>
                      <a:pt x="17" y="196"/>
                      <a:pt x="17" y="196"/>
                      <a:pt x="17" y="192"/>
                    </a:cubicBezTo>
                    <a:cubicBezTo>
                      <a:pt x="17" y="188"/>
                      <a:pt x="16" y="191"/>
                      <a:pt x="13" y="189"/>
                    </a:cubicBezTo>
                    <a:cubicBezTo>
                      <a:pt x="12" y="189"/>
                      <a:pt x="12" y="186"/>
                      <a:pt x="12" y="185"/>
                    </a:cubicBezTo>
                    <a:cubicBezTo>
                      <a:pt x="11" y="183"/>
                      <a:pt x="11" y="180"/>
                      <a:pt x="13" y="179"/>
                    </a:cubicBezTo>
                    <a:cubicBezTo>
                      <a:pt x="14" y="178"/>
                      <a:pt x="14" y="178"/>
                      <a:pt x="15" y="177"/>
                    </a:cubicBezTo>
                    <a:cubicBezTo>
                      <a:pt x="15" y="176"/>
                      <a:pt x="16" y="175"/>
                      <a:pt x="17" y="175"/>
                    </a:cubicBezTo>
                    <a:cubicBezTo>
                      <a:pt x="18" y="174"/>
                      <a:pt x="16" y="171"/>
                      <a:pt x="17" y="169"/>
                    </a:cubicBezTo>
                    <a:cubicBezTo>
                      <a:pt x="17" y="168"/>
                      <a:pt x="19" y="167"/>
                      <a:pt x="20" y="165"/>
                    </a:cubicBezTo>
                    <a:cubicBezTo>
                      <a:pt x="20" y="163"/>
                      <a:pt x="20" y="160"/>
                      <a:pt x="21" y="158"/>
                    </a:cubicBezTo>
                    <a:cubicBezTo>
                      <a:pt x="21" y="156"/>
                      <a:pt x="23" y="156"/>
                      <a:pt x="21" y="154"/>
                    </a:cubicBezTo>
                    <a:cubicBezTo>
                      <a:pt x="20" y="153"/>
                      <a:pt x="17" y="153"/>
                      <a:pt x="21" y="152"/>
                    </a:cubicBezTo>
                    <a:cubicBezTo>
                      <a:pt x="26" y="151"/>
                      <a:pt x="20" y="151"/>
                      <a:pt x="19" y="149"/>
                    </a:cubicBezTo>
                    <a:cubicBezTo>
                      <a:pt x="19" y="146"/>
                      <a:pt x="19" y="142"/>
                      <a:pt x="19" y="140"/>
                    </a:cubicBezTo>
                    <a:cubicBezTo>
                      <a:pt x="19" y="136"/>
                      <a:pt x="19" y="131"/>
                      <a:pt x="19" y="127"/>
                    </a:cubicBezTo>
                    <a:cubicBezTo>
                      <a:pt x="20" y="124"/>
                      <a:pt x="21" y="119"/>
                      <a:pt x="23" y="117"/>
                    </a:cubicBezTo>
                    <a:cubicBezTo>
                      <a:pt x="26" y="114"/>
                      <a:pt x="23" y="109"/>
                      <a:pt x="23" y="106"/>
                    </a:cubicBezTo>
                    <a:cubicBezTo>
                      <a:pt x="23" y="104"/>
                      <a:pt x="24" y="103"/>
                      <a:pt x="26" y="102"/>
                    </a:cubicBezTo>
                    <a:cubicBezTo>
                      <a:pt x="28" y="100"/>
                      <a:pt x="27" y="99"/>
                      <a:pt x="27" y="96"/>
                    </a:cubicBezTo>
                    <a:cubicBezTo>
                      <a:pt x="27" y="92"/>
                      <a:pt x="30" y="89"/>
                      <a:pt x="29" y="85"/>
                    </a:cubicBezTo>
                    <a:cubicBezTo>
                      <a:pt x="29" y="82"/>
                      <a:pt x="28" y="79"/>
                      <a:pt x="27" y="76"/>
                    </a:cubicBezTo>
                    <a:cubicBezTo>
                      <a:pt x="27" y="75"/>
                      <a:pt x="26" y="74"/>
                      <a:pt x="27" y="73"/>
                    </a:cubicBezTo>
                    <a:cubicBezTo>
                      <a:pt x="28" y="72"/>
                      <a:pt x="29" y="68"/>
                      <a:pt x="29" y="67"/>
                    </a:cubicBezTo>
                    <a:cubicBezTo>
                      <a:pt x="29" y="66"/>
                      <a:pt x="28" y="64"/>
                      <a:pt x="30" y="62"/>
                    </a:cubicBezTo>
                    <a:cubicBezTo>
                      <a:pt x="31" y="61"/>
                      <a:pt x="30" y="59"/>
                      <a:pt x="31" y="58"/>
                    </a:cubicBezTo>
                    <a:cubicBezTo>
                      <a:pt x="31" y="56"/>
                      <a:pt x="33" y="55"/>
                      <a:pt x="34" y="54"/>
                    </a:cubicBezTo>
                    <a:cubicBezTo>
                      <a:pt x="34" y="53"/>
                      <a:pt x="37" y="50"/>
                      <a:pt x="37" y="49"/>
                    </a:cubicBezTo>
                    <a:cubicBezTo>
                      <a:pt x="37" y="48"/>
                      <a:pt x="36" y="46"/>
                      <a:pt x="36" y="44"/>
                    </a:cubicBezTo>
                    <a:cubicBezTo>
                      <a:pt x="36" y="42"/>
                      <a:pt x="36" y="41"/>
                      <a:pt x="36" y="39"/>
                    </a:cubicBezTo>
                    <a:cubicBezTo>
                      <a:pt x="36" y="36"/>
                      <a:pt x="37" y="36"/>
                      <a:pt x="40" y="35"/>
                    </a:cubicBezTo>
                    <a:cubicBezTo>
                      <a:pt x="44" y="34"/>
                      <a:pt x="44" y="32"/>
                      <a:pt x="44" y="28"/>
                    </a:cubicBezTo>
                    <a:cubicBezTo>
                      <a:pt x="43" y="29"/>
                      <a:pt x="41" y="29"/>
                      <a:pt x="40" y="28"/>
                    </a:cubicBezTo>
                    <a:cubicBezTo>
                      <a:pt x="40" y="28"/>
                      <a:pt x="40" y="29"/>
                      <a:pt x="40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6" name="Freeform 626">
                <a:extLst>
                  <a:ext uri="{FF2B5EF4-FFF2-40B4-BE49-F238E27FC236}">
                    <a16:creationId xmlns:a16="http://schemas.microsoft.com/office/drawing/2014/main" id="{92DC190A-AF3E-4AE3-B199-B7CB3504E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327" y="3554578"/>
                <a:ext cx="221725" cy="268392"/>
              </a:xfrm>
              <a:custGeom>
                <a:avLst/>
                <a:gdLst>
                  <a:gd name="T0" fmla="*/ 61 w 64"/>
                  <a:gd name="T1" fmla="*/ 42 h 70"/>
                  <a:gd name="T2" fmla="*/ 58 w 64"/>
                  <a:gd name="T3" fmla="*/ 35 h 70"/>
                  <a:gd name="T4" fmla="*/ 50 w 64"/>
                  <a:gd name="T5" fmla="*/ 35 h 70"/>
                  <a:gd name="T6" fmla="*/ 49 w 64"/>
                  <a:gd name="T7" fmla="*/ 33 h 70"/>
                  <a:gd name="T8" fmla="*/ 47 w 64"/>
                  <a:gd name="T9" fmla="*/ 30 h 70"/>
                  <a:gd name="T10" fmla="*/ 48 w 64"/>
                  <a:gd name="T11" fmla="*/ 28 h 70"/>
                  <a:gd name="T12" fmla="*/ 47 w 64"/>
                  <a:gd name="T13" fmla="*/ 26 h 70"/>
                  <a:gd name="T14" fmla="*/ 47 w 64"/>
                  <a:gd name="T15" fmla="*/ 23 h 70"/>
                  <a:gd name="T16" fmla="*/ 41 w 64"/>
                  <a:gd name="T17" fmla="*/ 21 h 70"/>
                  <a:gd name="T18" fmla="*/ 37 w 64"/>
                  <a:gd name="T19" fmla="*/ 18 h 70"/>
                  <a:gd name="T20" fmla="*/ 33 w 64"/>
                  <a:gd name="T21" fmla="*/ 16 h 70"/>
                  <a:gd name="T22" fmla="*/ 29 w 64"/>
                  <a:gd name="T23" fmla="*/ 16 h 70"/>
                  <a:gd name="T24" fmla="*/ 23 w 64"/>
                  <a:gd name="T25" fmla="*/ 9 h 70"/>
                  <a:gd name="T26" fmla="*/ 23 w 64"/>
                  <a:gd name="T27" fmla="*/ 6 h 70"/>
                  <a:gd name="T28" fmla="*/ 23 w 64"/>
                  <a:gd name="T29" fmla="*/ 4 h 70"/>
                  <a:gd name="T30" fmla="*/ 18 w 64"/>
                  <a:gd name="T31" fmla="*/ 3 h 70"/>
                  <a:gd name="T32" fmla="*/ 10 w 64"/>
                  <a:gd name="T33" fmla="*/ 6 h 70"/>
                  <a:gd name="T34" fmla="*/ 7 w 64"/>
                  <a:gd name="T35" fmla="*/ 9 h 70"/>
                  <a:gd name="T36" fmla="*/ 2 w 64"/>
                  <a:gd name="T37" fmla="*/ 8 h 70"/>
                  <a:gd name="T38" fmla="*/ 6 w 64"/>
                  <a:gd name="T39" fmla="*/ 16 h 70"/>
                  <a:gd name="T40" fmla="*/ 5 w 64"/>
                  <a:gd name="T41" fmla="*/ 23 h 70"/>
                  <a:gd name="T42" fmla="*/ 4 w 64"/>
                  <a:gd name="T43" fmla="*/ 27 h 70"/>
                  <a:gd name="T44" fmla="*/ 3 w 64"/>
                  <a:gd name="T45" fmla="*/ 31 h 70"/>
                  <a:gd name="T46" fmla="*/ 5 w 64"/>
                  <a:gd name="T47" fmla="*/ 35 h 70"/>
                  <a:gd name="T48" fmla="*/ 3 w 64"/>
                  <a:gd name="T49" fmla="*/ 38 h 70"/>
                  <a:gd name="T50" fmla="*/ 4 w 64"/>
                  <a:gd name="T51" fmla="*/ 46 h 70"/>
                  <a:gd name="T52" fmla="*/ 4 w 64"/>
                  <a:gd name="T53" fmla="*/ 49 h 70"/>
                  <a:gd name="T54" fmla="*/ 7 w 64"/>
                  <a:gd name="T55" fmla="*/ 52 h 70"/>
                  <a:gd name="T56" fmla="*/ 7 w 64"/>
                  <a:gd name="T57" fmla="*/ 54 h 70"/>
                  <a:gd name="T58" fmla="*/ 6 w 64"/>
                  <a:gd name="T59" fmla="*/ 56 h 70"/>
                  <a:gd name="T60" fmla="*/ 9 w 64"/>
                  <a:gd name="T61" fmla="*/ 63 h 70"/>
                  <a:gd name="T62" fmla="*/ 13 w 64"/>
                  <a:gd name="T63" fmla="*/ 69 h 70"/>
                  <a:gd name="T64" fmla="*/ 14 w 64"/>
                  <a:gd name="T65" fmla="*/ 67 h 70"/>
                  <a:gd name="T66" fmla="*/ 17 w 64"/>
                  <a:gd name="T67" fmla="*/ 65 h 70"/>
                  <a:gd name="T68" fmla="*/ 20 w 64"/>
                  <a:gd name="T69" fmla="*/ 65 h 70"/>
                  <a:gd name="T70" fmla="*/ 25 w 64"/>
                  <a:gd name="T71" fmla="*/ 65 h 70"/>
                  <a:gd name="T72" fmla="*/ 28 w 64"/>
                  <a:gd name="T73" fmla="*/ 68 h 70"/>
                  <a:gd name="T74" fmla="*/ 31 w 64"/>
                  <a:gd name="T75" fmla="*/ 65 h 70"/>
                  <a:gd name="T76" fmla="*/ 37 w 64"/>
                  <a:gd name="T77" fmla="*/ 64 h 70"/>
                  <a:gd name="T78" fmla="*/ 44 w 64"/>
                  <a:gd name="T79" fmla="*/ 52 h 70"/>
                  <a:gd name="T80" fmla="*/ 52 w 64"/>
                  <a:gd name="T81" fmla="*/ 51 h 70"/>
                  <a:gd name="T82" fmla="*/ 59 w 64"/>
                  <a:gd name="T83" fmla="*/ 54 h 70"/>
                  <a:gd name="T84" fmla="*/ 61 w 64"/>
                  <a:gd name="T85" fmla="*/ 42 h 70"/>
                  <a:gd name="T86" fmla="*/ 61 w 64"/>
                  <a:gd name="T8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70">
                    <a:moveTo>
                      <a:pt x="61" y="42"/>
                    </a:moveTo>
                    <a:cubicBezTo>
                      <a:pt x="57" y="40"/>
                      <a:pt x="58" y="39"/>
                      <a:pt x="58" y="35"/>
                    </a:cubicBezTo>
                    <a:cubicBezTo>
                      <a:pt x="55" y="35"/>
                      <a:pt x="52" y="35"/>
                      <a:pt x="50" y="35"/>
                    </a:cubicBezTo>
                    <a:cubicBezTo>
                      <a:pt x="48" y="35"/>
                      <a:pt x="49" y="34"/>
                      <a:pt x="49" y="33"/>
                    </a:cubicBezTo>
                    <a:cubicBezTo>
                      <a:pt x="49" y="32"/>
                      <a:pt x="48" y="30"/>
                      <a:pt x="47" y="30"/>
                    </a:cubicBezTo>
                    <a:cubicBezTo>
                      <a:pt x="47" y="29"/>
                      <a:pt x="48" y="29"/>
                      <a:pt x="48" y="28"/>
                    </a:cubicBezTo>
                    <a:cubicBezTo>
                      <a:pt x="49" y="27"/>
                      <a:pt x="48" y="26"/>
                      <a:pt x="47" y="26"/>
                    </a:cubicBezTo>
                    <a:cubicBezTo>
                      <a:pt x="47" y="25"/>
                      <a:pt x="48" y="24"/>
                      <a:pt x="47" y="23"/>
                    </a:cubicBezTo>
                    <a:cubicBezTo>
                      <a:pt x="45" y="21"/>
                      <a:pt x="43" y="21"/>
                      <a:pt x="41" y="21"/>
                    </a:cubicBezTo>
                    <a:cubicBezTo>
                      <a:pt x="40" y="21"/>
                      <a:pt x="38" y="19"/>
                      <a:pt x="37" y="18"/>
                    </a:cubicBezTo>
                    <a:cubicBezTo>
                      <a:pt x="35" y="18"/>
                      <a:pt x="34" y="16"/>
                      <a:pt x="33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27" y="16"/>
                      <a:pt x="23" y="11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0"/>
                      <a:pt x="21" y="2"/>
                      <a:pt x="18" y="3"/>
                    </a:cubicBezTo>
                    <a:cubicBezTo>
                      <a:pt x="15" y="3"/>
                      <a:pt x="13" y="6"/>
                      <a:pt x="10" y="6"/>
                    </a:cubicBezTo>
                    <a:cubicBezTo>
                      <a:pt x="8" y="6"/>
                      <a:pt x="8" y="8"/>
                      <a:pt x="7" y="9"/>
                    </a:cubicBezTo>
                    <a:cubicBezTo>
                      <a:pt x="6" y="9"/>
                      <a:pt x="3" y="8"/>
                      <a:pt x="2" y="8"/>
                    </a:cubicBezTo>
                    <a:cubicBezTo>
                      <a:pt x="4" y="9"/>
                      <a:pt x="5" y="14"/>
                      <a:pt x="6" y="16"/>
                    </a:cubicBezTo>
                    <a:cubicBezTo>
                      <a:pt x="4" y="17"/>
                      <a:pt x="5" y="21"/>
                      <a:pt x="5" y="23"/>
                    </a:cubicBezTo>
                    <a:cubicBezTo>
                      <a:pt x="5" y="25"/>
                      <a:pt x="5" y="26"/>
                      <a:pt x="4" y="27"/>
                    </a:cubicBezTo>
                    <a:cubicBezTo>
                      <a:pt x="3" y="28"/>
                      <a:pt x="3" y="30"/>
                      <a:pt x="3" y="31"/>
                    </a:cubicBezTo>
                    <a:cubicBezTo>
                      <a:pt x="2" y="33"/>
                      <a:pt x="5" y="33"/>
                      <a:pt x="5" y="35"/>
                    </a:cubicBezTo>
                    <a:cubicBezTo>
                      <a:pt x="5" y="36"/>
                      <a:pt x="3" y="37"/>
                      <a:pt x="3" y="38"/>
                    </a:cubicBezTo>
                    <a:cubicBezTo>
                      <a:pt x="0" y="41"/>
                      <a:pt x="4" y="42"/>
                      <a:pt x="4" y="46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50"/>
                      <a:pt x="6" y="51"/>
                      <a:pt x="7" y="52"/>
                    </a:cubicBezTo>
                    <a:cubicBezTo>
                      <a:pt x="7" y="53"/>
                      <a:pt x="5" y="53"/>
                      <a:pt x="7" y="54"/>
                    </a:cubicBezTo>
                    <a:cubicBezTo>
                      <a:pt x="7" y="54"/>
                      <a:pt x="6" y="56"/>
                      <a:pt x="6" y="56"/>
                    </a:cubicBezTo>
                    <a:cubicBezTo>
                      <a:pt x="6" y="59"/>
                      <a:pt x="9" y="61"/>
                      <a:pt x="9" y="63"/>
                    </a:cubicBezTo>
                    <a:cubicBezTo>
                      <a:pt x="10" y="66"/>
                      <a:pt x="8" y="69"/>
                      <a:pt x="13" y="69"/>
                    </a:cubicBezTo>
                    <a:cubicBezTo>
                      <a:pt x="14" y="70"/>
                      <a:pt x="14" y="68"/>
                      <a:pt x="14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8" y="64"/>
                      <a:pt x="19" y="63"/>
                      <a:pt x="20" y="65"/>
                    </a:cubicBezTo>
                    <a:cubicBezTo>
                      <a:pt x="22" y="66"/>
                      <a:pt x="24" y="65"/>
                      <a:pt x="25" y="65"/>
                    </a:cubicBezTo>
                    <a:cubicBezTo>
                      <a:pt x="27" y="65"/>
                      <a:pt x="27" y="68"/>
                      <a:pt x="28" y="68"/>
                    </a:cubicBezTo>
                    <a:cubicBezTo>
                      <a:pt x="29" y="68"/>
                      <a:pt x="30" y="66"/>
                      <a:pt x="31" y="65"/>
                    </a:cubicBezTo>
                    <a:cubicBezTo>
                      <a:pt x="32" y="63"/>
                      <a:pt x="36" y="66"/>
                      <a:pt x="37" y="64"/>
                    </a:cubicBezTo>
                    <a:cubicBezTo>
                      <a:pt x="39" y="59"/>
                      <a:pt x="38" y="54"/>
                      <a:pt x="44" y="52"/>
                    </a:cubicBezTo>
                    <a:cubicBezTo>
                      <a:pt x="46" y="51"/>
                      <a:pt x="49" y="51"/>
                      <a:pt x="52" y="51"/>
                    </a:cubicBezTo>
                    <a:cubicBezTo>
                      <a:pt x="55" y="51"/>
                      <a:pt x="57" y="52"/>
                      <a:pt x="59" y="54"/>
                    </a:cubicBezTo>
                    <a:cubicBezTo>
                      <a:pt x="60" y="51"/>
                      <a:pt x="64" y="43"/>
                      <a:pt x="61" y="42"/>
                    </a:cubicBezTo>
                    <a:cubicBezTo>
                      <a:pt x="60" y="41"/>
                      <a:pt x="62" y="42"/>
                      <a:pt x="61" y="4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77" name="Freeform 627">
                <a:extLst>
                  <a:ext uri="{FF2B5EF4-FFF2-40B4-BE49-F238E27FC236}">
                    <a16:creationId xmlns:a16="http://schemas.microsoft.com/office/drawing/2014/main" id="{215303F3-36F3-4A57-803F-D08C08B37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343" y="3745725"/>
                <a:ext cx="155679" cy="170200"/>
              </a:xfrm>
              <a:custGeom>
                <a:avLst/>
                <a:gdLst>
                  <a:gd name="T0" fmla="*/ 40 w 45"/>
                  <a:gd name="T1" fmla="*/ 24 h 44"/>
                  <a:gd name="T2" fmla="*/ 36 w 45"/>
                  <a:gd name="T3" fmla="*/ 24 h 44"/>
                  <a:gd name="T4" fmla="*/ 36 w 45"/>
                  <a:gd name="T5" fmla="*/ 20 h 44"/>
                  <a:gd name="T6" fmla="*/ 34 w 45"/>
                  <a:gd name="T7" fmla="*/ 17 h 44"/>
                  <a:gd name="T8" fmla="*/ 29 w 45"/>
                  <a:gd name="T9" fmla="*/ 16 h 44"/>
                  <a:gd name="T10" fmla="*/ 25 w 45"/>
                  <a:gd name="T11" fmla="*/ 15 h 44"/>
                  <a:gd name="T12" fmla="*/ 25 w 45"/>
                  <a:gd name="T13" fmla="*/ 12 h 44"/>
                  <a:gd name="T14" fmla="*/ 24 w 45"/>
                  <a:gd name="T15" fmla="*/ 7 h 44"/>
                  <a:gd name="T16" fmla="*/ 21 w 45"/>
                  <a:gd name="T17" fmla="*/ 3 h 44"/>
                  <a:gd name="T18" fmla="*/ 14 w 45"/>
                  <a:gd name="T19" fmla="*/ 1 h 44"/>
                  <a:gd name="T20" fmla="*/ 5 w 45"/>
                  <a:gd name="T21" fmla="*/ 3 h 44"/>
                  <a:gd name="T22" fmla="*/ 2 w 45"/>
                  <a:gd name="T23" fmla="*/ 11 h 44"/>
                  <a:gd name="T24" fmla="*/ 1 w 45"/>
                  <a:gd name="T25" fmla="*/ 14 h 44"/>
                  <a:gd name="T26" fmla="*/ 2 w 45"/>
                  <a:gd name="T27" fmla="*/ 17 h 44"/>
                  <a:gd name="T28" fmla="*/ 9 w 45"/>
                  <a:gd name="T29" fmla="*/ 24 h 44"/>
                  <a:gd name="T30" fmla="*/ 13 w 45"/>
                  <a:gd name="T31" fmla="*/ 25 h 44"/>
                  <a:gd name="T32" fmla="*/ 17 w 45"/>
                  <a:gd name="T33" fmla="*/ 27 h 44"/>
                  <a:gd name="T34" fmla="*/ 25 w 45"/>
                  <a:gd name="T35" fmla="*/ 35 h 44"/>
                  <a:gd name="T36" fmla="*/ 22 w 45"/>
                  <a:gd name="T37" fmla="*/ 39 h 44"/>
                  <a:gd name="T38" fmla="*/ 20 w 45"/>
                  <a:gd name="T39" fmla="*/ 42 h 44"/>
                  <a:gd name="T40" fmla="*/ 28 w 45"/>
                  <a:gd name="T41" fmla="*/ 44 h 44"/>
                  <a:gd name="T42" fmla="*/ 32 w 45"/>
                  <a:gd name="T43" fmla="*/ 43 h 44"/>
                  <a:gd name="T44" fmla="*/ 37 w 45"/>
                  <a:gd name="T45" fmla="*/ 42 h 44"/>
                  <a:gd name="T46" fmla="*/ 40 w 45"/>
                  <a:gd name="T47" fmla="*/ 39 h 44"/>
                  <a:gd name="T48" fmla="*/ 41 w 45"/>
                  <a:gd name="T49" fmla="*/ 34 h 44"/>
                  <a:gd name="T50" fmla="*/ 40 w 45"/>
                  <a:gd name="T51" fmla="*/ 24 h 44"/>
                  <a:gd name="T52" fmla="*/ 40 w 45"/>
                  <a:gd name="T53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44">
                    <a:moveTo>
                      <a:pt x="40" y="24"/>
                    </a:moveTo>
                    <a:cubicBezTo>
                      <a:pt x="39" y="25"/>
                      <a:pt x="37" y="26"/>
                      <a:pt x="36" y="24"/>
                    </a:cubicBezTo>
                    <a:cubicBezTo>
                      <a:pt x="35" y="23"/>
                      <a:pt x="37" y="22"/>
                      <a:pt x="36" y="20"/>
                    </a:cubicBezTo>
                    <a:cubicBezTo>
                      <a:pt x="35" y="19"/>
                      <a:pt x="35" y="18"/>
                      <a:pt x="34" y="17"/>
                    </a:cubicBezTo>
                    <a:cubicBezTo>
                      <a:pt x="31" y="15"/>
                      <a:pt x="31" y="17"/>
                      <a:pt x="29" y="16"/>
                    </a:cubicBezTo>
                    <a:cubicBezTo>
                      <a:pt x="28" y="16"/>
                      <a:pt x="27" y="16"/>
                      <a:pt x="25" y="15"/>
                    </a:cubicBezTo>
                    <a:cubicBezTo>
                      <a:pt x="23" y="15"/>
                      <a:pt x="24" y="13"/>
                      <a:pt x="25" y="12"/>
                    </a:cubicBezTo>
                    <a:cubicBezTo>
                      <a:pt x="25" y="10"/>
                      <a:pt x="24" y="8"/>
                      <a:pt x="24" y="7"/>
                    </a:cubicBezTo>
                    <a:cubicBezTo>
                      <a:pt x="23" y="4"/>
                      <a:pt x="24" y="4"/>
                      <a:pt x="21" y="3"/>
                    </a:cubicBezTo>
                    <a:cubicBezTo>
                      <a:pt x="19" y="1"/>
                      <a:pt x="18" y="0"/>
                      <a:pt x="14" y="1"/>
                    </a:cubicBezTo>
                    <a:cubicBezTo>
                      <a:pt x="11" y="1"/>
                      <a:pt x="7" y="2"/>
                      <a:pt x="5" y="3"/>
                    </a:cubicBezTo>
                    <a:cubicBezTo>
                      <a:pt x="2" y="6"/>
                      <a:pt x="3" y="8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7"/>
                    </a:cubicBezTo>
                    <a:cubicBezTo>
                      <a:pt x="4" y="20"/>
                      <a:pt x="6" y="21"/>
                      <a:pt x="9" y="24"/>
                    </a:cubicBezTo>
                    <a:cubicBezTo>
                      <a:pt x="10" y="25"/>
                      <a:pt x="12" y="25"/>
                      <a:pt x="13" y="25"/>
                    </a:cubicBezTo>
                    <a:cubicBezTo>
                      <a:pt x="15" y="25"/>
                      <a:pt x="16" y="26"/>
                      <a:pt x="17" y="27"/>
                    </a:cubicBezTo>
                    <a:cubicBezTo>
                      <a:pt x="19" y="28"/>
                      <a:pt x="27" y="31"/>
                      <a:pt x="25" y="35"/>
                    </a:cubicBezTo>
                    <a:cubicBezTo>
                      <a:pt x="24" y="36"/>
                      <a:pt x="22" y="37"/>
                      <a:pt x="22" y="39"/>
                    </a:cubicBezTo>
                    <a:cubicBezTo>
                      <a:pt x="22" y="41"/>
                      <a:pt x="22" y="41"/>
                      <a:pt x="20" y="42"/>
                    </a:cubicBezTo>
                    <a:cubicBezTo>
                      <a:pt x="19" y="44"/>
                      <a:pt x="27" y="43"/>
                      <a:pt x="28" y="44"/>
                    </a:cubicBezTo>
                    <a:cubicBezTo>
                      <a:pt x="30" y="44"/>
                      <a:pt x="30" y="44"/>
                      <a:pt x="32" y="43"/>
                    </a:cubicBezTo>
                    <a:cubicBezTo>
                      <a:pt x="33" y="41"/>
                      <a:pt x="36" y="43"/>
                      <a:pt x="37" y="42"/>
                    </a:cubicBezTo>
                    <a:cubicBezTo>
                      <a:pt x="38" y="41"/>
                      <a:pt x="39" y="40"/>
                      <a:pt x="40" y="39"/>
                    </a:cubicBezTo>
                    <a:cubicBezTo>
                      <a:pt x="41" y="37"/>
                      <a:pt x="40" y="35"/>
                      <a:pt x="41" y="34"/>
                    </a:cubicBezTo>
                    <a:cubicBezTo>
                      <a:pt x="41" y="32"/>
                      <a:pt x="45" y="24"/>
                      <a:pt x="40" y="24"/>
                    </a:cubicBezTo>
                    <a:cubicBezTo>
                      <a:pt x="40" y="25"/>
                      <a:pt x="41" y="24"/>
                      <a:pt x="40" y="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grpSp>
            <p:nvGrpSpPr>
              <p:cNvPr id="1378" name="Group 1377">
                <a:extLst>
                  <a:ext uri="{FF2B5EF4-FFF2-40B4-BE49-F238E27FC236}">
                    <a16:creationId xmlns:a16="http://schemas.microsoft.com/office/drawing/2014/main" id="{3EB38AEC-00A9-49F6-B1F2-4C3F185B0E5B}"/>
                  </a:ext>
                </a:extLst>
              </p:cNvPr>
              <p:cNvGrpSpPr/>
              <p:nvPr/>
            </p:nvGrpSpPr>
            <p:grpSpPr>
              <a:xfrm>
                <a:off x="1832385" y="3273094"/>
                <a:ext cx="687583" cy="773754"/>
                <a:chOff x="1870498" y="3383696"/>
                <a:chExt cx="687583" cy="773754"/>
              </a:xfrm>
              <a:solidFill>
                <a:schemeClr val="bg1"/>
              </a:solidFill>
            </p:grpSpPr>
            <p:sp>
              <p:nvSpPr>
                <p:cNvPr id="1635" name="Freeform 525">
                  <a:extLst>
                    <a:ext uri="{FF2B5EF4-FFF2-40B4-BE49-F238E27FC236}">
                      <a16:creationId xmlns:a16="http://schemas.microsoft.com/office/drawing/2014/main" id="{7A1F6E73-590C-40F4-A049-8B55E7743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490" y="3476652"/>
                  <a:ext cx="48355" cy="49750"/>
                </a:xfrm>
                <a:custGeom>
                  <a:avLst/>
                  <a:gdLst>
                    <a:gd name="T0" fmla="*/ 12 w 14"/>
                    <a:gd name="T1" fmla="*/ 4 h 13"/>
                    <a:gd name="T2" fmla="*/ 10 w 14"/>
                    <a:gd name="T3" fmla="*/ 3 h 13"/>
                    <a:gd name="T4" fmla="*/ 6 w 14"/>
                    <a:gd name="T5" fmla="*/ 1 h 13"/>
                    <a:gd name="T6" fmla="*/ 2 w 14"/>
                    <a:gd name="T7" fmla="*/ 1 h 13"/>
                    <a:gd name="T8" fmla="*/ 1 w 14"/>
                    <a:gd name="T9" fmla="*/ 2 h 13"/>
                    <a:gd name="T10" fmla="*/ 2 w 14"/>
                    <a:gd name="T11" fmla="*/ 4 h 13"/>
                    <a:gd name="T12" fmla="*/ 1 w 14"/>
                    <a:gd name="T13" fmla="*/ 7 h 13"/>
                    <a:gd name="T14" fmla="*/ 2 w 14"/>
                    <a:gd name="T15" fmla="*/ 10 h 13"/>
                    <a:gd name="T16" fmla="*/ 4 w 14"/>
                    <a:gd name="T17" fmla="*/ 10 h 13"/>
                    <a:gd name="T18" fmla="*/ 7 w 14"/>
                    <a:gd name="T19" fmla="*/ 12 h 13"/>
                    <a:gd name="T20" fmla="*/ 10 w 14"/>
                    <a:gd name="T21" fmla="*/ 10 h 13"/>
                    <a:gd name="T22" fmla="*/ 12 w 14"/>
                    <a:gd name="T23" fmla="*/ 4 h 13"/>
                    <a:gd name="T24" fmla="*/ 12 w 14"/>
                    <a:gd name="T25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2" y="3"/>
                        <a:pt x="11" y="3"/>
                        <a:pt x="10" y="3"/>
                      </a:cubicBezTo>
                      <a:cubicBezTo>
                        <a:pt x="8" y="2"/>
                        <a:pt x="8" y="1"/>
                        <a:pt x="6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0" y="4"/>
                        <a:pt x="1" y="3"/>
                        <a:pt x="2" y="4"/>
                      </a:cubicBezTo>
                      <a:cubicBezTo>
                        <a:pt x="2" y="4"/>
                        <a:pt x="1" y="7"/>
                        <a:pt x="1" y="7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3" y="11"/>
                        <a:pt x="3" y="10"/>
                        <a:pt x="4" y="10"/>
                      </a:cubicBezTo>
                      <a:cubicBezTo>
                        <a:pt x="6" y="10"/>
                        <a:pt x="5" y="12"/>
                        <a:pt x="7" y="12"/>
                      </a:cubicBezTo>
                      <a:cubicBezTo>
                        <a:pt x="9" y="13"/>
                        <a:pt x="8" y="11"/>
                        <a:pt x="10" y="10"/>
                      </a:cubicBezTo>
                      <a:cubicBezTo>
                        <a:pt x="12" y="8"/>
                        <a:pt x="14" y="7"/>
                        <a:pt x="12" y="4"/>
                      </a:cubicBezTo>
                      <a:cubicBezTo>
                        <a:pt x="12" y="2"/>
                        <a:pt x="14" y="8"/>
                        <a:pt x="12" y="4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6" name="Freeform 628">
                  <a:extLst>
                    <a:ext uri="{FF2B5EF4-FFF2-40B4-BE49-F238E27FC236}">
                      <a16:creationId xmlns:a16="http://schemas.microsoft.com/office/drawing/2014/main" id="{4DD5B860-0BEA-41A7-B60A-1F508621BA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0498" y="3383696"/>
                  <a:ext cx="687583" cy="773754"/>
                </a:xfrm>
                <a:custGeom>
                  <a:avLst/>
                  <a:gdLst>
                    <a:gd name="T0" fmla="*/ 188 w 199"/>
                    <a:gd name="T1" fmla="*/ 51 h 201"/>
                    <a:gd name="T2" fmla="*/ 165 w 199"/>
                    <a:gd name="T3" fmla="*/ 41 h 201"/>
                    <a:gd name="T4" fmla="*/ 135 w 199"/>
                    <a:gd name="T5" fmla="*/ 30 h 201"/>
                    <a:gd name="T6" fmla="*/ 122 w 199"/>
                    <a:gd name="T7" fmla="*/ 36 h 201"/>
                    <a:gd name="T8" fmla="*/ 116 w 199"/>
                    <a:gd name="T9" fmla="*/ 29 h 201"/>
                    <a:gd name="T10" fmla="*/ 111 w 199"/>
                    <a:gd name="T11" fmla="*/ 33 h 201"/>
                    <a:gd name="T12" fmla="*/ 120 w 199"/>
                    <a:gd name="T13" fmla="*/ 23 h 201"/>
                    <a:gd name="T14" fmla="*/ 116 w 199"/>
                    <a:gd name="T15" fmla="*/ 8 h 201"/>
                    <a:gd name="T16" fmla="*/ 105 w 199"/>
                    <a:gd name="T17" fmla="*/ 15 h 201"/>
                    <a:gd name="T18" fmla="*/ 93 w 199"/>
                    <a:gd name="T19" fmla="*/ 14 h 201"/>
                    <a:gd name="T20" fmla="*/ 77 w 199"/>
                    <a:gd name="T21" fmla="*/ 19 h 201"/>
                    <a:gd name="T22" fmla="*/ 69 w 199"/>
                    <a:gd name="T23" fmla="*/ 1 h 201"/>
                    <a:gd name="T24" fmla="*/ 56 w 199"/>
                    <a:gd name="T25" fmla="*/ 7 h 201"/>
                    <a:gd name="T26" fmla="*/ 50 w 199"/>
                    <a:gd name="T27" fmla="*/ 11 h 201"/>
                    <a:gd name="T28" fmla="*/ 51 w 199"/>
                    <a:gd name="T29" fmla="*/ 16 h 201"/>
                    <a:gd name="T30" fmla="*/ 41 w 199"/>
                    <a:gd name="T31" fmla="*/ 22 h 201"/>
                    <a:gd name="T32" fmla="*/ 27 w 199"/>
                    <a:gd name="T33" fmla="*/ 18 h 201"/>
                    <a:gd name="T34" fmla="*/ 25 w 199"/>
                    <a:gd name="T35" fmla="*/ 21 h 201"/>
                    <a:gd name="T36" fmla="*/ 22 w 199"/>
                    <a:gd name="T37" fmla="*/ 39 h 201"/>
                    <a:gd name="T38" fmla="*/ 10 w 199"/>
                    <a:gd name="T39" fmla="*/ 49 h 201"/>
                    <a:gd name="T40" fmla="*/ 2 w 199"/>
                    <a:gd name="T41" fmla="*/ 66 h 201"/>
                    <a:gd name="T42" fmla="*/ 9 w 199"/>
                    <a:gd name="T43" fmla="*/ 75 h 201"/>
                    <a:gd name="T44" fmla="*/ 24 w 199"/>
                    <a:gd name="T45" fmla="*/ 81 h 201"/>
                    <a:gd name="T46" fmla="*/ 39 w 199"/>
                    <a:gd name="T47" fmla="*/ 76 h 201"/>
                    <a:gd name="T48" fmla="*/ 49 w 199"/>
                    <a:gd name="T49" fmla="*/ 88 h 201"/>
                    <a:gd name="T50" fmla="*/ 61 w 199"/>
                    <a:gd name="T51" fmla="*/ 94 h 201"/>
                    <a:gd name="T52" fmla="*/ 68 w 199"/>
                    <a:gd name="T53" fmla="*/ 102 h 201"/>
                    <a:gd name="T54" fmla="*/ 80 w 199"/>
                    <a:gd name="T55" fmla="*/ 114 h 201"/>
                    <a:gd name="T56" fmla="*/ 82 w 199"/>
                    <a:gd name="T57" fmla="*/ 135 h 201"/>
                    <a:gd name="T58" fmla="*/ 93 w 199"/>
                    <a:gd name="T59" fmla="*/ 145 h 201"/>
                    <a:gd name="T60" fmla="*/ 98 w 199"/>
                    <a:gd name="T61" fmla="*/ 157 h 201"/>
                    <a:gd name="T62" fmla="*/ 90 w 199"/>
                    <a:gd name="T63" fmla="*/ 173 h 201"/>
                    <a:gd name="T64" fmla="*/ 86 w 199"/>
                    <a:gd name="T65" fmla="*/ 181 h 201"/>
                    <a:gd name="T66" fmla="*/ 94 w 199"/>
                    <a:gd name="T67" fmla="*/ 187 h 201"/>
                    <a:gd name="T68" fmla="*/ 107 w 199"/>
                    <a:gd name="T69" fmla="*/ 197 h 201"/>
                    <a:gd name="T70" fmla="*/ 119 w 199"/>
                    <a:gd name="T71" fmla="*/ 180 h 201"/>
                    <a:gd name="T72" fmla="*/ 128 w 199"/>
                    <a:gd name="T73" fmla="*/ 157 h 201"/>
                    <a:gd name="T74" fmla="*/ 137 w 199"/>
                    <a:gd name="T75" fmla="*/ 149 h 201"/>
                    <a:gd name="T76" fmla="*/ 144 w 199"/>
                    <a:gd name="T77" fmla="*/ 147 h 201"/>
                    <a:gd name="T78" fmla="*/ 155 w 199"/>
                    <a:gd name="T79" fmla="*/ 142 h 201"/>
                    <a:gd name="T80" fmla="*/ 163 w 199"/>
                    <a:gd name="T81" fmla="*/ 139 h 201"/>
                    <a:gd name="T82" fmla="*/ 169 w 199"/>
                    <a:gd name="T83" fmla="*/ 130 h 201"/>
                    <a:gd name="T84" fmla="*/ 175 w 199"/>
                    <a:gd name="T85" fmla="*/ 116 h 201"/>
                    <a:gd name="T86" fmla="*/ 176 w 199"/>
                    <a:gd name="T87" fmla="*/ 98 h 201"/>
                    <a:gd name="T88" fmla="*/ 178 w 199"/>
                    <a:gd name="T89" fmla="*/ 91 h 201"/>
                    <a:gd name="T90" fmla="*/ 182 w 199"/>
                    <a:gd name="T91" fmla="*/ 86 h 201"/>
                    <a:gd name="T92" fmla="*/ 196 w 199"/>
                    <a:gd name="T93" fmla="*/ 57 h 201"/>
                    <a:gd name="T94" fmla="*/ 110 w 199"/>
                    <a:gd name="T95" fmla="*/ 190 h 201"/>
                    <a:gd name="T96" fmla="*/ 115 w 199"/>
                    <a:gd name="T97" fmla="*/ 1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9" h="201">
                      <a:moveTo>
                        <a:pt x="196" y="57"/>
                      </a:moveTo>
                      <a:cubicBezTo>
                        <a:pt x="195" y="55"/>
                        <a:pt x="195" y="53"/>
                        <a:pt x="194" y="52"/>
                      </a:cubicBezTo>
                      <a:cubicBezTo>
                        <a:pt x="192" y="51"/>
                        <a:pt x="189" y="52"/>
                        <a:pt x="188" y="51"/>
                      </a:cubicBezTo>
                      <a:cubicBezTo>
                        <a:pt x="183" y="50"/>
                        <a:pt x="180" y="46"/>
                        <a:pt x="177" y="44"/>
                      </a:cubicBezTo>
                      <a:cubicBezTo>
                        <a:pt x="175" y="43"/>
                        <a:pt x="173" y="42"/>
                        <a:pt x="172" y="41"/>
                      </a:cubicBezTo>
                      <a:cubicBezTo>
                        <a:pt x="169" y="40"/>
                        <a:pt x="168" y="41"/>
                        <a:pt x="165" y="41"/>
                      </a:cubicBezTo>
                      <a:cubicBezTo>
                        <a:pt x="161" y="42"/>
                        <a:pt x="157" y="37"/>
                        <a:pt x="153" y="39"/>
                      </a:cubicBezTo>
                      <a:cubicBezTo>
                        <a:pt x="150" y="40"/>
                        <a:pt x="147" y="35"/>
                        <a:pt x="145" y="34"/>
                      </a:cubicBezTo>
                      <a:cubicBezTo>
                        <a:pt x="142" y="32"/>
                        <a:pt x="138" y="30"/>
                        <a:pt x="135" y="30"/>
                      </a:cubicBezTo>
                      <a:cubicBezTo>
                        <a:pt x="133" y="29"/>
                        <a:pt x="131" y="29"/>
                        <a:pt x="130" y="30"/>
                      </a:cubicBezTo>
                      <a:cubicBezTo>
                        <a:pt x="129" y="33"/>
                        <a:pt x="126" y="34"/>
                        <a:pt x="125" y="36"/>
                      </a:cubicBezTo>
                      <a:cubicBezTo>
                        <a:pt x="123" y="39"/>
                        <a:pt x="124" y="38"/>
                        <a:pt x="122" y="36"/>
                      </a:cubicBezTo>
                      <a:cubicBezTo>
                        <a:pt x="122" y="36"/>
                        <a:pt x="121" y="35"/>
                        <a:pt x="121" y="35"/>
                      </a:cubicBezTo>
                      <a:cubicBezTo>
                        <a:pt x="119" y="34"/>
                        <a:pt x="120" y="36"/>
                        <a:pt x="119" y="37"/>
                      </a:cubicBezTo>
                      <a:cubicBezTo>
                        <a:pt x="118" y="38"/>
                        <a:pt x="115" y="29"/>
                        <a:pt x="116" y="29"/>
                      </a:cubicBezTo>
                      <a:cubicBezTo>
                        <a:pt x="116" y="29"/>
                        <a:pt x="113" y="33"/>
                        <a:pt x="112" y="33"/>
                      </a:cubicBezTo>
                      <a:cubicBezTo>
                        <a:pt x="112" y="33"/>
                        <a:pt x="116" y="30"/>
                        <a:pt x="115" y="29"/>
                      </a:cubicBezTo>
                      <a:cubicBezTo>
                        <a:pt x="113" y="28"/>
                        <a:pt x="113" y="33"/>
                        <a:pt x="111" y="33"/>
                      </a:cubicBezTo>
                      <a:cubicBezTo>
                        <a:pt x="111" y="33"/>
                        <a:pt x="115" y="27"/>
                        <a:pt x="115" y="26"/>
                      </a:cubicBezTo>
                      <a:cubicBezTo>
                        <a:pt x="115" y="25"/>
                        <a:pt x="117" y="25"/>
                        <a:pt x="117" y="24"/>
                      </a:cubicBezTo>
                      <a:cubicBezTo>
                        <a:pt x="118" y="23"/>
                        <a:pt x="119" y="25"/>
                        <a:pt x="120" y="23"/>
                      </a:cubicBezTo>
                      <a:cubicBezTo>
                        <a:pt x="121" y="22"/>
                        <a:pt x="120" y="22"/>
                        <a:pt x="120" y="20"/>
                      </a:cubicBezTo>
                      <a:cubicBezTo>
                        <a:pt x="121" y="19"/>
                        <a:pt x="121" y="17"/>
                        <a:pt x="119" y="16"/>
                      </a:cubicBezTo>
                      <a:cubicBezTo>
                        <a:pt x="116" y="15"/>
                        <a:pt x="116" y="11"/>
                        <a:pt x="116" y="8"/>
                      </a:cubicBezTo>
                      <a:cubicBezTo>
                        <a:pt x="116" y="7"/>
                        <a:pt x="115" y="6"/>
                        <a:pt x="114" y="5"/>
                      </a:cubicBezTo>
                      <a:cubicBezTo>
                        <a:pt x="113" y="4"/>
                        <a:pt x="112" y="7"/>
                        <a:pt x="111" y="8"/>
                      </a:cubicBezTo>
                      <a:cubicBezTo>
                        <a:pt x="110" y="11"/>
                        <a:pt x="108" y="15"/>
                        <a:pt x="105" y="15"/>
                      </a:cubicBezTo>
                      <a:cubicBezTo>
                        <a:pt x="104" y="15"/>
                        <a:pt x="103" y="14"/>
                        <a:pt x="101" y="14"/>
                      </a:cubicBezTo>
                      <a:cubicBezTo>
                        <a:pt x="100" y="14"/>
                        <a:pt x="99" y="15"/>
                        <a:pt x="98" y="14"/>
                      </a:cubicBezTo>
                      <a:cubicBezTo>
                        <a:pt x="96" y="13"/>
                        <a:pt x="95" y="14"/>
                        <a:pt x="93" y="14"/>
                      </a:cubicBezTo>
                      <a:cubicBezTo>
                        <a:pt x="91" y="14"/>
                        <a:pt x="92" y="14"/>
                        <a:pt x="91" y="16"/>
                      </a:cubicBezTo>
                      <a:cubicBezTo>
                        <a:pt x="90" y="17"/>
                        <a:pt x="85" y="16"/>
                        <a:pt x="84" y="17"/>
                      </a:cubicBezTo>
                      <a:cubicBezTo>
                        <a:pt x="82" y="17"/>
                        <a:pt x="79" y="19"/>
                        <a:pt x="77" y="19"/>
                      </a:cubicBezTo>
                      <a:cubicBezTo>
                        <a:pt x="74" y="19"/>
                        <a:pt x="72" y="15"/>
                        <a:pt x="72" y="13"/>
                      </a:cubicBezTo>
                      <a:cubicBezTo>
                        <a:pt x="70" y="10"/>
                        <a:pt x="74" y="8"/>
                        <a:pt x="73" y="5"/>
                      </a:cubicBezTo>
                      <a:cubicBezTo>
                        <a:pt x="72" y="3"/>
                        <a:pt x="71" y="0"/>
                        <a:pt x="69" y="1"/>
                      </a:cubicBezTo>
                      <a:cubicBezTo>
                        <a:pt x="69" y="2"/>
                        <a:pt x="62" y="5"/>
                        <a:pt x="61" y="5"/>
                      </a:cubicBezTo>
                      <a:cubicBezTo>
                        <a:pt x="60" y="5"/>
                        <a:pt x="58" y="5"/>
                        <a:pt x="58" y="6"/>
                      </a:cubicBezTo>
                      <a:cubicBezTo>
                        <a:pt x="57" y="6"/>
                        <a:pt x="57" y="9"/>
                        <a:pt x="56" y="7"/>
                      </a:cubicBezTo>
                      <a:cubicBezTo>
                        <a:pt x="55" y="6"/>
                        <a:pt x="47" y="5"/>
                        <a:pt x="47" y="6"/>
                      </a:cubicBezTo>
                      <a:cubicBezTo>
                        <a:pt x="47" y="6"/>
                        <a:pt x="49" y="7"/>
                        <a:pt x="49" y="7"/>
                      </a:cubicBezTo>
                      <a:cubicBezTo>
                        <a:pt x="50" y="8"/>
                        <a:pt x="50" y="9"/>
                        <a:pt x="50" y="11"/>
                      </a:cubicBezTo>
                      <a:cubicBezTo>
                        <a:pt x="51" y="11"/>
                        <a:pt x="51" y="13"/>
                        <a:pt x="52" y="14"/>
                      </a:cubicBezTo>
                      <a:cubicBezTo>
                        <a:pt x="52" y="14"/>
                        <a:pt x="54" y="14"/>
                        <a:pt x="54" y="14"/>
                      </a:cubicBezTo>
                      <a:cubicBezTo>
                        <a:pt x="54" y="15"/>
                        <a:pt x="52" y="16"/>
                        <a:pt x="51" y="16"/>
                      </a:cubicBezTo>
                      <a:cubicBezTo>
                        <a:pt x="50" y="17"/>
                        <a:pt x="50" y="18"/>
                        <a:pt x="49" y="19"/>
                      </a:cubicBezTo>
                      <a:cubicBezTo>
                        <a:pt x="49" y="19"/>
                        <a:pt x="44" y="23"/>
                        <a:pt x="43" y="22"/>
                      </a:cubicBezTo>
                      <a:cubicBezTo>
                        <a:pt x="43" y="21"/>
                        <a:pt x="42" y="21"/>
                        <a:pt x="41" y="22"/>
                      </a:cubicBezTo>
                      <a:cubicBezTo>
                        <a:pt x="40" y="23"/>
                        <a:pt x="38" y="21"/>
                        <a:pt x="38" y="21"/>
                      </a:cubicBezTo>
                      <a:cubicBezTo>
                        <a:pt x="36" y="20"/>
                        <a:pt x="35" y="16"/>
                        <a:pt x="34" y="16"/>
                      </a:cubicBezTo>
                      <a:cubicBezTo>
                        <a:pt x="32" y="15"/>
                        <a:pt x="29" y="18"/>
                        <a:pt x="27" y="18"/>
                      </a:cubicBezTo>
                      <a:cubicBezTo>
                        <a:pt x="25" y="18"/>
                        <a:pt x="23" y="18"/>
                        <a:pt x="21" y="18"/>
                      </a:cubicBezTo>
                      <a:cubicBezTo>
                        <a:pt x="21" y="18"/>
                        <a:pt x="21" y="20"/>
                        <a:pt x="22" y="20"/>
                      </a:cubicBezTo>
                      <a:cubicBezTo>
                        <a:pt x="22" y="21"/>
                        <a:pt x="24" y="21"/>
                        <a:pt x="25" y="21"/>
                      </a:cubicBezTo>
                      <a:cubicBezTo>
                        <a:pt x="25" y="22"/>
                        <a:pt x="21" y="23"/>
                        <a:pt x="20" y="23"/>
                      </a:cubicBezTo>
                      <a:cubicBezTo>
                        <a:pt x="19" y="24"/>
                        <a:pt x="21" y="27"/>
                        <a:pt x="22" y="28"/>
                      </a:cubicBezTo>
                      <a:cubicBezTo>
                        <a:pt x="24" y="32"/>
                        <a:pt x="24" y="35"/>
                        <a:pt x="22" y="39"/>
                      </a:cubicBezTo>
                      <a:cubicBezTo>
                        <a:pt x="22" y="41"/>
                        <a:pt x="22" y="47"/>
                        <a:pt x="20" y="47"/>
                      </a:cubicBezTo>
                      <a:cubicBezTo>
                        <a:pt x="19" y="48"/>
                        <a:pt x="17" y="47"/>
                        <a:pt x="15" y="48"/>
                      </a:cubicBezTo>
                      <a:cubicBezTo>
                        <a:pt x="14" y="49"/>
                        <a:pt x="11" y="49"/>
                        <a:pt x="10" y="49"/>
                      </a:cubicBezTo>
                      <a:cubicBezTo>
                        <a:pt x="5" y="51"/>
                        <a:pt x="5" y="53"/>
                        <a:pt x="5" y="57"/>
                      </a:cubicBezTo>
                      <a:cubicBezTo>
                        <a:pt x="5" y="59"/>
                        <a:pt x="2" y="59"/>
                        <a:pt x="2" y="60"/>
                      </a:cubicBezTo>
                      <a:cubicBezTo>
                        <a:pt x="2" y="63"/>
                        <a:pt x="0" y="64"/>
                        <a:pt x="2" y="66"/>
                      </a:cubicBezTo>
                      <a:cubicBezTo>
                        <a:pt x="4" y="68"/>
                        <a:pt x="4" y="70"/>
                        <a:pt x="5" y="72"/>
                      </a:cubicBezTo>
                      <a:cubicBezTo>
                        <a:pt x="5" y="73"/>
                        <a:pt x="6" y="73"/>
                        <a:pt x="7" y="73"/>
                      </a:cubicBezTo>
                      <a:cubicBezTo>
                        <a:pt x="8" y="73"/>
                        <a:pt x="8" y="74"/>
                        <a:pt x="9" y="75"/>
                      </a:cubicBezTo>
                      <a:cubicBezTo>
                        <a:pt x="11" y="78"/>
                        <a:pt x="16" y="75"/>
                        <a:pt x="18" y="73"/>
                      </a:cubicBezTo>
                      <a:cubicBezTo>
                        <a:pt x="18" y="76"/>
                        <a:pt x="16" y="81"/>
                        <a:pt x="19" y="82"/>
                      </a:cubicBezTo>
                      <a:cubicBezTo>
                        <a:pt x="20" y="82"/>
                        <a:pt x="23" y="81"/>
                        <a:pt x="24" y="81"/>
                      </a:cubicBezTo>
                      <a:cubicBezTo>
                        <a:pt x="27" y="82"/>
                        <a:pt x="28" y="82"/>
                        <a:pt x="30" y="80"/>
                      </a:cubicBezTo>
                      <a:cubicBezTo>
                        <a:pt x="30" y="79"/>
                        <a:pt x="32" y="79"/>
                        <a:pt x="33" y="79"/>
                      </a:cubicBezTo>
                      <a:cubicBezTo>
                        <a:pt x="35" y="77"/>
                        <a:pt x="37" y="76"/>
                        <a:pt x="39" y="76"/>
                      </a:cubicBezTo>
                      <a:cubicBezTo>
                        <a:pt x="41" y="75"/>
                        <a:pt x="46" y="73"/>
                        <a:pt x="44" y="77"/>
                      </a:cubicBezTo>
                      <a:cubicBezTo>
                        <a:pt x="44" y="79"/>
                        <a:pt x="43" y="81"/>
                        <a:pt x="44" y="83"/>
                      </a:cubicBezTo>
                      <a:cubicBezTo>
                        <a:pt x="45" y="85"/>
                        <a:pt x="47" y="87"/>
                        <a:pt x="49" y="88"/>
                      </a:cubicBezTo>
                      <a:cubicBezTo>
                        <a:pt x="51" y="90"/>
                        <a:pt x="54" y="89"/>
                        <a:pt x="56" y="90"/>
                      </a:cubicBezTo>
                      <a:cubicBezTo>
                        <a:pt x="57" y="91"/>
                        <a:pt x="58" y="92"/>
                        <a:pt x="59" y="92"/>
                      </a:cubicBezTo>
                      <a:cubicBezTo>
                        <a:pt x="60" y="92"/>
                        <a:pt x="61" y="93"/>
                        <a:pt x="61" y="94"/>
                      </a:cubicBezTo>
                      <a:cubicBezTo>
                        <a:pt x="63" y="94"/>
                        <a:pt x="68" y="93"/>
                        <a:pt x="68" y="96"/>
                      </a:cubicBezTo>
                      <a:cubicBezTo>
                        <a:pt x="69" y="98"/>
                        <a:pt x="68" y="98"/>
                        <a:pt x="69" y="100"/>
                      </a:cubicBezTo>
                      <a:cubicBezTo>
                        <a:pt x="70" y="101"/>
                        <a:pt x="69" y="101"/>
                        <a:pt x="68" y="102"/>
                      </a:cubicBezTo>
                      <a:cubicBezTo>
                        <a:pt x="68" y="102"/>
                        <a:pt x="70" y="107"/>
                        <a:pt x="70" y="108"/>
                      </a:cubicBezTo>
                      <a:cubicBezTo>
                        <a:pt x="70" y="109"/>
                        <a:pt x="78" y="108"/>
                        <a:pt x="79" y="108"/>
                      </a:cubicBezTo>
                      <a:cubicBezTo>
                        <a:pt x="79" y="110"/>
                        <a:pt x="78" y="113"/>
                        <a:pt x="80" y="114"/>
                      </a:cubicBezTo>
                      <a:cubicBezTo>
                        <a:pt x="83" y="116"/>
                        <a:pt x="83" y="118"/>
                        <a:pt x="82" y="122"/>
                      </a:cubicBezTo>
                      <a:cubicBezTo>
                        <a:pt x="81" y="124"/>
                        <a:pt x="80" y="127"/>
                        <a:pt x="81" y="130"/>
                      </a:cubicBezTo>
                      <a:cubicBezTo>
                        <a:pt x="81" y="131"/>
                        <a:pt x="82" y="133"/>
                        <a:pt x="82" y="135"/>
                      </a:cubicBezTo>
                      <a:cubicBezTo>
                        <a:pt x="82" y="136"/>
                        <a:pt x="80" y="138"/>
                        <a:pt x="82" y="138"/>
                      </a:cubicBezTo>
                      <a:cubicBezTo>
                        <a:pt x="83" y="139"/>
                        <a:pt x="86" y="140"/>
                        <a:pt x="88" y="139"/>
                      </a:cubicBezTo>
                      <a:cubicBezTo>
                        <a:pt x="90" y="137"/>
                        <a:pt x="94" y="144"/>
                        <a:pt x="93" y="145"/>
                      </a:cubicBezTo>
                      <a:cubicBezTo>
                        <a:pt x="93" y="146"/>
                        <a:pt x="93" y="147"/>
                        <a:pt x="94" y="148"/>
                      </a:cubicBezTo>
                      <a:cubicBezTo>
                        <a:pt x="95" y="149"/>
                        <a:pt x="97" y="147"/>
                        <a:pt x="98" y="148"/>
                      </a:cubicBezTo>
                      <a:cubicBezTo>
                        <a:pt x="102" y="150"/>
                        <a:pt x="98" y="154"/>
                        <a:pt x="98" y="157"/>
                      </a:cubicBezTo>
                      <a:cubicBezTo>
                        <a:pt x="100" y="154"/>
                        <a:pt x="102" y="160"/>
                        <a:pt x="102" y="160"/>
                      </a:cubicBezTo>
                      <a:cubicBezTo>
                        <a:pt x="103" y="164"/>
                        <a:pt x="101" y="165"/>
                        <a:pt x="98" y="166"/>
                      </a:cubicBezTo>
                      <a:cubicBezTo>
                        <a:pt x="94" y="168"/>
                        <a:pt x="92" y="170"/>
                        <a:pt x="90" y="173"/>
                      </a:cubicBezTo>
                      <a:cubicBezTo>
                        <a:pt x="89" y="175"/>
                        <a:pt x="88" y="176"/>
                        <a:pt x="86" y="177"/>
                      </a:cubicBezTo>
                      <a:cubicBezTo>
                        <a:pt x="85" y="179"/>
                        <a:pt x="83" y="180"/>
                        <a:pt x="81" y="182"/>
                      </a:cubicBezTo>
                      <a:cubicBezTo>
                        <a:pt x="83" y="182"/>
                        <a:pt x="85" y="181"/>
                        <a:pt x="86" y="181"/>
                      </a:cubicBezTo>
                      <a:cubicBezTo>
                        <a:pt x="87" y="181"/>
                        <a:pt x="88" y="183"/>
                        <a:pt x="89" y="183"/>
                      </a:cubicBezTo>
                      <a:cubicBezTo>
                        <a:pt x="89" y="184"/>
                        <a:pt x="90" y="185"/>
                        <a:pt x="91" y="186"/>
                      </a:cubicBezTo>
                      <a:cubicBezTo>
                        <a:pt x="92" y="187"/>
                        <a:pt x="93" y="186"/>
                        <a:pt x="94" y="187"/>
                      </a:cubicBezTo>
                      <a:cubicBezTo>
                        <a:pt x="96" y="189"/>
                        <a:pt x="100" y="190"/>
                        <a:pt x="101" y="193"/>
                      </a:cubicBezTo>
                      <a:cubicBezTo>
                        <a:pt x="102" y="195"/>
                        <a:pt x="103" y="199"/>
                        <a:pt x="104" y="201"/>
                      </a:cubicBezTo>
                      <a:cubicBezTo>
                        <a:pt x="105" y="200"/>
                        <a:pt x="106" y="199"/>
                        <a:pt x="107" y="197"/>
                      </a:cubicBezTo>
                      <a:cubicBezTo>
                        <a:pt x="107" y="196"/>
                        <a:pt x="108" y="194"/>
                        <a:pt x="109" y="193"/>
                      </a:cubicBezTo>
                      <a:cubicBezTo>
                        <a:pt x="110" y="190"/>
                        <a:pt x="113" y="189"/>
                        <a:pt x="116" y="187"/>
                      </a:cubicBezTo>
                      <a:cubicBezTo>
                        <a:pt x="118" y="185"/>
                        <a:pt x="118" y="183"/>
                        <a:pt x="119" y="180"/>
                      </a:cubicBezTo>
                      <a:cubicBezTo>
                        <a:pt x="121" y="176"/>
                        <a:pt x="124" y="175"/>
                        <a:pt x="126" y="172"/>
                      </a:cubicBezTo>
                      <a:cubicBezTo>
                        <a:pt x="129" y="169"/>
                        <a:pt x="126" y="165"/>
                        <a:pt x="127" y="161"/>
                      </a:cubicBezTo>
                      <a:cubicBezTo>
                        <a:pt x="128" y="160"/>
                        <a:pt x="128" y="159"/>
                        <a:pt x="128" y="157"/>
                      </a:cubicBezTo>
                      <a:cubicBezTo>
                        <a:pt x="128" y="156"/>
                        <a:pt x="128" y="156"/>
                        <a:pt x="129" y="156"/>
                      </a:cubicBezTo>
                      <a:cubicBezTo>
                        <a:pt x="131" y="155"/>
                        <a:pt x="132" y="153"/>
                        <a:pt x="133" y="152"/>
                      </a:cubicBezTo>
                      <a:cubicBezTo>
                        <a:pt x="134" y="151"/>
                        <a:pt x="135" y="150"/>
                        <a:pt x="137" y="149"/>
                      </a:cubicBezTo>
                      <a:cubicBezTo>
                        <a:pt x="138" y="149"/>
                        <a:pt x="139" y="148"/>
                        <a:pt x="141" y="147"/>
                      </a:cubicBezTo>
                      <a:cubicBezTo>
                        <a:pt x="142" y="147"/>
                        <a:pt x="143" y="148"/>
                        <a:pt x="144" y="148"/>
                      </a:cubicBezTo>
                      <a:cubicBezTo>
                        <a:pt x="145" y="148"/>
                        <a:pt x="144" y="147"/>
                        <a:pt x="144" y="147"/>
                      </a:cubicBezTo>
                      <a:cubicBezTo>
                        <a:pt x="143" y="146"/>
                        <a:pt x="147" y="145"/>
                        <a:pt x="147" y="145"/>
                      </a:cubicBezTo>
                      <a:cubicBezTo>
                        <a:pt x="147" y="145"/>
                        <a:pt x="149" y="142"/>
                        <a:pt x="149" y="143"/>
                      </a:cubicBezTo>
                      <a:cubicBezTo>
                        <a:pt x="150" y="144"/>
                        <a:pt x="155" y="142"/>
                        <a:pt x="155" y="142"/>
                      </a:cubicBezTo>
                      <a:cubicBezTo>
                        <a:pt x="156" y="142"/>
                        <a:pt x="155" y="143"/>
                        <a:pt x="156" y="143"/>
                      </a:cubicBezTo>
                      <a:cubicBezTo>
                        <a:pt x="157" y="143"/>
                        <a:pt x="160" y="143"/>
                        <a:pt x="161" y="142"/>
                      </a:cubicBezTo>
                      <a:cubicBezTo>
                        <a:pt x="162" y="141"/>
                        <a:pt x="162" y="140"/>
                        <a:pt x="163" y="139"/>
                      </a:cubicBezTo>
                      <a:cubicBezTo>
                        <a:pt x="164" y="139"/>
                        <a:pt x="165" y="138"/>
                        <a:pt x="165" y="137"/>
                      </a:cubicBezTo>
                      <a:cubicBezTo>
                        <a:pt x="166" y="136"/>
                        <a:pt x="165" y="134"/>
                        <a:pt x="166" y="133"/>
                      </a:cubicBezTo>
                      <a:cubicBezTo>
                        <a:pt x="167" y="132"/>
                        <a:pt x="168" y="131"/>
                        <a:pt x="169" y="130"/>
                      </a:cubicBezTo>
                      <a:cubicBezTo>
                        <a:pt x="171" y="127"/>
                        <a:pt x="172" y="126"/>
                        <a:pt x="172" y="123"/>
                      </a:cubicBezTo>
                      <a:cubicBezTo>
                        <a:pt x="172" y="121"/>
                        <a:pt x="172" y="120"/>
                        <a:pt x="173" y="118"/>
                      </a:cubicBezTo>
                      <a:cubicBezTo>
                        <a:pt x="173" y="117"/>
                        <a:pt x="174" y="117"/>
                        <a:pt x="175" y="116"/>
                      </a:cubicBezTo>
                      <a:cubicBezTo>
                        <a:pt x="176" y="115"/>
                        <a:pt x="175" y="113"/>
                        <a:pt x="175" y="112"/>
                      </a:cubicBezTo>
                      <a:cubicBezTo>
                        <a:pt x="175" y="110"/>
                        <a:pt x="176" y="109"/>
                        <a:pt x="176" y="107"/>
                      </a:cubicBezTo>
                      <a:cubicBezTo>
                        <a:pt x="177" y="104"/>
                        <a:pt x="176" y="101"/>
                        <a:pt x="176" y="98"/>
                      </a:cubicBezTo>
                      <a:cubicBezTo>
                        <a:pt x="176" y="96"/>
                        <a:pt x="175" y="94"/>
                        <a:pt x="176" y="93"/>
                      </a:cubicBezTo>
                      <a:cubicBezTo>
                        <a:pt x="177" y="91"/>
                        <a:pt x="176" y="92"/>
                        <a:pt x="176" y="90"/>
                      </a:cubicBezTo>
                      <a:cubicBezTo>
                        <a:pt x="176" y="90"/>
                        <a:pt x="178" y="91"/>
                        <a:pt x="178" y="91"/>
                      </a:cubicBezTo>
                      <a:cubicBezTo>
                        <a:pt x="178" y="91"/>
                        <a:pt x="178" y="90"/>
                        <a:pt x="178" y="90"/>
                      </a:cubicBezTo>
                      <a:cubicBezTo>
                        <a:pt x="178" y="90"/>
                        <a:pt x="179" y="90"/>
                        <a:pt x="179" y="90"/>
                      </a:cubicBezTo>
                      <a:cubicBezTo>
                        <a:pt x="181" y="90"/>
                        <a:pt x="182" y="87"/>
                        <a:pt x="182" y="86"/>
                      </a:cubicBezTo>
                      <a:cubicBezTo>
                        <a:pt x="183" y="85"/>
                        <a:pt x="184" y="83"/>
                        <a:pt x="185" y="81"/>
                      </a:cubicBezTo>
                      <a:cubicBezTo>
                        <a:pt x="187" y="79"/>
                        <a:pt x="189" y="79"/>
                        <a:pt x="190" y="77"/>
                      </a:cubicBezTo>
                      <a:cubicBezTo>
                        <a:pt x="195" y="71"/>
                        <a:pt x="199" y="64"/>
                        <a:pt x="196" y="57"/>
                      </a:cubicBezTo>
                      <a:cubicBezTo>
                        <a:pt x="194" y="53"/>
                        <a:pt x="198" y="60"/>
                        <a:pt x="196" y="57"/>
                      </a:cubicBezTo>
                      <a:close/>
                      <a:moveTo>
                        <a:pt x="115" y="186"/>
                      </a:moveTo>
                      <a:cubicBezTo>
                        <a:pt x="113" y="187"/>
                        <a:pt x="112" y="189"/>
                        <a:pt x="110" y="190"/>
                      </a:cubicBezTo>
                      <a:cubicBezTo>
                        <a:pt x="107" y="191"/>
                        <a:pt x="112" y="188"/>
                        <a:pt x="112" y="187"/>
                      </a:cubicBezTo>
                      <a:cubicBezTo>
                        <a:pt x="113" y="186"/>
                        <a:pt x="114" y="184"/>
                        <a:pt x="116" y="182"/>
                      </a:cubicBezTo>
                      <a:cubicBezTo>
                        <a:pt x="118" y="180"/>
                        <a:pt x="117" y="184"/>
                        <a:pt x="115" y="186"/>
                      </a:cubicBezTo>
                      <a:cubicBezTo>
                        <a:pt x="115" y="186"/>
                        <a:pt x="116" y="185"/>
                        <a:pt x="115" y="186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9" name="Freeform 629">
                <a:extLst>
                  <a:ext uri="{FF2B5EF4-FFF2-40B4-BE49-F238E27FC236}">
                    <a16:creationId xmlns:a16="http://schemas.microsoft.com/office/drawing/2014/main" id="{96B9B952-D649-4CD7-B755-DCDF9D8F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927" y="3965676"/>
                <a:ext cx="93171" cy="107357"/>
              </a:xfrm>
              <a:custGeom>
                <a:avLst/>
                <a:gdLst>
                  <a:gd name="T0" fmla="*/ 21 w 27"/>
                  <a:gd name="T1" fmla="*/ 10 h 28"/>
                  <a:gd name="T2" fmla="*/ 17 w 27"/>
                  <a:gd name="T3" fmla="*/ 7 h 28"/>
                  <a:gd name="T4" fmla="*/ 14 w 27"/>
                  <a:gd name="T5" fmla="*/ 6 h 28"/>
                  <a:gd name="T6" fmla="*/ 11 w 27"/>
                  <a:gd name="T7" fmla="*/ 3 h 28"/>
                  <a:gd name="T8" fmla="*/ 6 w 27"/>
                  <a:gd name="T9" fmla="*/ 2 h 28"/>
                  <a:gd name="T10" fmla="*/ 4 w 27"/>
                  <a:gd name="T11" fmla="*/ 3 h 28"/>
                  <a:gd name="T12" fmla="*/ 3 w 27"/>
                  <a:gd name="T13" fmla="*/ 6 h 28"/>
                  <a:gd name="T14" fmla="*/ 3 w 27"/>
                  <a:gd name="T15" fmla="*/ 12 h 28"/>
                  <a:gd name="T16" fmla="*/ 2 w 27"/>
                  <a:gd name="T17" fmla="*/ 17 h 28"/>
                  <a:gd name="T18" fmla="*/ 1 w 27"/>
                  <a:gd name="T19" fmla="*/ 22 h 28"/>
                  <a:gd name="T20" fmla="*/ 4 w 27"/>
                  <a:gd name="T21" fmla="*/ 25 h 28"/>
                  <a:gd name="T22" fmla="*/ 9 w 27"/>
                  <a:gd name="T23" fmla="*/ 26 h 28"/>
                  <a:gd name="T24" fmla="*/ 13 w 27"/>
                  <a:gd name="T25" fmla="*/ 28 h 28"/>
                  <a:gd name="T26" fmla="*/ 19 w 27"/>
                  <a:gd name="T27" fmla="*/ 28 h 28"/>
                  <a:gd name="T28" fmla="*/ 24 w 27"/>
                  <a:gd name="T29" fmla="*/ 25 h 28"/>
                  <a:gd name="T30" fmla="*/ 26 w 27"/>
                  <a:gd name="T31" fmla="*/ 19 h 28"/>
                  <a:gd name="T32" fmla="*/ 24 w 27"/>
                  <a:gd name="T33" fmla="*/ 14 h 28"/>
                  <a:gd name="T34" fmla="*/ 21 w 27"/>
                  <a:gd name="T35" fmla="*/ 10 h 28"/>
                  <a:gd name="T36" fmla="*/ 21 w 27"/>
                  <a:gd name="T37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8">
                    <a:moveTo>
                      <a:pt x="21" y="10"/>
                    </a:moveTo>
                    <a:cubicBezTo>
                      <a:pt x="20" y="8"/>
                      <a:pt x="18" y="8"/>
                      <a:pt x="17" y="7"/>
                    </a:cubicBezTo>
                    <a:cubicBezTo>
                      <a:pt x="16" y="6"/>
                      <a:pt x="15" y="7"/>
                      <a:pt x="14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10" y="0"/>
                      <a:pt x="9" y="1"/>
                      <a:pt x="6" y="2"/>
                    </a:cubicBezTo>
                    <a:cubicBezTo>
                      <a:pt x="5" y="2"/>
                      <a:pt x="5" y="1"/>
                      <a:pt x="4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8"/>
                      <a:pt x="3" y="10"/>
                      <a:pt x="3" y="12"/>
                    </a:cubicBezTo>
                    <a:cubicBezTo>
                      <a:pt x="3" y="13"/>
                      <a:pt x="3" y="15"/>
                      <a:pt x="2" y="17"/>
                    </a:cubicBezTo>
                    <a:cubicBezTo>
                      <a:pt x="0" y="19"/>
                      <a:pt x="0" y="19"/>
                      <a:pt x="1" y="22"/>
                    </a:cubicBezTo>
                    <a:cubicBezTo>
                      <a:pt x="2" y="24"/>
                      <a:pt x="2" y="24"/>
                      <a:pt x="4" y="25"/>
                    </a:cubicBezTo>
                    <a:cubicBezTo>
                      <a:pt x="6" y="25"/>
                      <a:pt x="8" y="25"/>
                      <a:pt x="9" y="26"/>
                    </a:cubicBezTo>
                    <a:cubicBezTo>
                      <a:pt x="10" y="26"/>
                      <a:pt x="12" y="28"/>
                      <a:pt x="13" y="28"/>
                    </a:cubicBezTo>
                    <a:cubicBezTo>
                      <a:pt x="15" y="27"/>
                      <a:pt x="17" y="28"/>
                      <a:pt x="19" y="28"/>
                    </a:cubicBezTo>
                    <a:cubicBezTo>
                      <a:pt x="20" y="28"/>
                      <a:pt x="23" y="26"/>
                      <a:pt x="24" y="25"/>
                    </a:cubicBezTo>
                    <a:cubicBezTo>
                      <a:pt x="26" y="23"/>
                      <a:pt x="27" y="21"/>
                      <a:pt x="26" y="19"/>
                    </a:cubicBezTo>
                    <a:cubicBezTo>
                      <a:pt x="25" y="17"/>
                      <a:pt x="25" y="16"/>
                      <a:pt x="24" y="14"/>
                    </a:cubicBezTo>
                    <a:cubicBezTo>
                      <a:pt x="24" y="12"/>
                      <a:pt x="23" y="11"/>
                      <a:pt x="21" y="10"/>
                    </a:cubicBezTo>
                    <a:cubicBezTo>
                      <a:pt x="20" y="9"/>
                      <a:pt x="22" y="10"/>
                      <a:pt x="21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0" name="Freeform 630">
                <a:extLst>
                  <a:ext uri="{FF2B5EF4-FFF2-40B4-BE49-F238E27FC236}">
                    <a16:creationId xmlns:a16="http://schemas.microsoft.com/office/drawing/2014/main" id="{3F90C116-4026-4EA7-8F45-2CAAEBAB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385" y="3796785"/>
                <a:ext cx="356175" cy="687344"/>
              </a:xfrm>
              <a:custGeom>
                <a:avLst/>
                <a:gdLst>
                  <a:gd name="T0" fmla="*/ 80 w 103"/>
                  <a:gd name="T1" fmla="*/ 52 h 179"/>
                  <a:gd name="T2" fmla="*/ 85 w 103"/>
                  <a:gd name="T3" fmla="*/ 42 h 179"/>
                  <a:gd name="T4" fmla="*/ 102 w 103"/>
                  <a:gd name="T5" fmla="*/ 29 h 179"/>
                  <a:gd name="T6" fmla="*/ 99 w 103"/>
                  <a:gd name="T7" fmla="*/ 21 h 179"/>
                  <a:gd name="T8" fmla="*/ 94 w 103"/>
                  <a:gd name="T9" fmla="*/ 29 h 179"/>
                  <a:gd name="T10" fmla="*/ 82 w 103"/>
                  <a:gd name="T11" fmla="*/ 30 h 179"/>
                  <a:gd name="T12" fmla="*/ 79 w 103"/>
                  <a:gd name="T13" fmla="*/ 28 h 179"/>
                  <a:gd name="T14" fmla="*/ 81 w 103"/>
                  <a:gd name="T15" fmla="*/ 22 h 179"/>
                  <a:gd name="T16" fmla="*/ 64 w 103"/>
                  <a:gd name="T17" fmla="*/ 9 h 179"/>
                  <a:gd name="T18" fmla="*/ 57 w 103"/>
                  <a:gd name="T19" fmla="*/ 2 h 179"/>
                  <a:gd name="T20" fmla="*/ 48 w 103"/>
                  <a:gd name="T21" fmla="*/ 4 h 179"/>
                  <a:gd name="T22" fmla="*/ 39 w 103"/>
                  <a:gd name="T23" fmla="*/ 1 h 179"/>
                  <a:gd name="T24" fmla="*/ 35 w 103"/>
                  <a:gd name="T25" fmla="*/ 9 h 179"/>
                  <a:gd name="T26" fmla="*/ 27 w 103"/>
                  <a:gd name="T27" fmla="*/ 22 h 179"/>
                  <a:gd name="T28" fmla="*/ 25 w 103"/>
                  <a:gd name="T29" fmla="*/ 32 h 179"/>
                  <a:gd name="T30" fmla="*/ 21 w 103"/>
                  <a:gd name="T31" fmla="*/ 39 h 179"/>
                  <a:gd name="T32" fmla="*/ 19 w 103"/>
                  <a:gd name="T33" fmla="*/ 47 h 179"/>
                  <a:gd name="T34" fmla="*/ 17 w 103"/>
                  <a:gd name="T35" fmla="*/ 52 h 179"/>
                  <a:gd name="T36" fmla="*/ 20 w 103"/>
                  <a:gd name="T37" fmla="*/ 61 h 179"/>
                  <a:gd name="T38" fmla="*/ 18 w 103"/>
                  <a:gd name="T39" fmla="*/ 79 h 179"/>
                  <a:gd name="T40" fmla="*/ 15 w 103"/>
                  <a:gd name="T41" fmla="*/ 94 h 179"/>
                  <a:gd name="T42" fmla="*/ 10 w 103"/>
                  <a:gd name="T43" fmla="*/ 117 h 179"/>
                  <a:gd name="T44" fmla="*/ 13 w 103"/>
                  <a:gd name="T45" fmla="*/ 130 h 179"/>
                  <a:gd name="T46" fmla="*/ 12 w 103"/>
                  <a:gd name="T47" fmla="*/ 135 h 179"/>
                  <a:gd name="T48" fmla="*/ 8 w 103"/>
                  <a:gd name="T49" fmla="*/ 147 h 179"/>
                  <a:gd name="T50" fmla="*/ 5 w 103"/>
                  <a:gd name="T51" fmla="*/ 156 h 179"/>
                  <a:gd name="T52" fmla="*/ 8 w 103"/>
                  <a:gd name="T53" fmla="*/ 170 h 179"/>
                  <a:gd name="T54" fmla="*/ 13 w 103"/>
                  <a:gd name="T55" fmla="*/ 176 h 179"/>
                  <a:gd name="T56" fmla="*/ 23 w 103"/>
                  <a:gd name="T57" fmla="*/ 178 h 179"/>
                  <a:gd name="T58" fmla="*/ 27 w 103"/>
                  <a:gd name="T59" fmla="*/ 179 h 179"/>
                  <a:gd name="T60" fmla="*/ 24 w 103"/>
                  <a:gd name="T61" fmla="*/ 169 h 179"/>
                  <a:gd name="T62" fmla="*/ 25 w 103"/>
                  <a:gd name="T63" fmla="*/ 163 h 179"/>
                  <a:gd name="T64" fmla="*/ 28 w 103"/>
                  <a:gd name="T65" fmla="*/ 163 h 179"/>
                  <a:gd name="T66" fmla="*/ 31 w 103"/>
                  <a:gd name="T67" fmla="*/ 157 h 179"/>
                  <a:gd name="T68" fmla="*/ 40 w 103"/>
                  <a:gd name="T69" fmla="*/ 151 h 179"/>
                  <a:gd name="T70" fmla="*/ 41 w 103"/>
                  <a:gd name="T71" fmla="*/ 145 h 179"/>
                  <a:gd name="T72" fmla="*/ 32 w 103"/>
                  <a:gd name="T73" fmla="*/ 140 h 179"/>
                  <a:gd name="T74" fmla="*/ 39 w 103"/>
                  <a:gd name="T75" fmla="*/ 131 h 179"/>
                  <a:gd name="T76" fmla="*/ 43 w 103"/>
                  <a:gd name="T77" fmla="*/ 124 h 179"/>
                  <a:gd name="T78" fmla="*/ 48 w 103"/>
                  <a:gd name="T79" fmla="*/ 116 h 179"/>
                  <a:gd name="T80" fmla="*/ 51 w 103"/>
                  <a:gd name="T81" fmla="*/ 114 h 179"/>
                  <a:gd name="T82" fmla="*/ 45 w 103"/>
                  <a:gd name="T83" fmla="*/ 113 h 179"/>
                  <a:gd name="T84" fmla="*/ 54 w 103"/>
                  <a:gd name="T85" fmla="*/ 108 h 179"/>
                  <a:gd name="T86" fmla="*/ 58 w 103"/>
                  <a:gd name="T87" fmla="*/ 102 h 179"/>
                  <a:gd name="T88" fmla="*/ 59 w 103"/>
                  <a:gd name="T89" fmla="*/ 97 h 179"/>
                  <a:gd name="T90" fmla="*/ 60 w 103"/>
                  <a:gd name="T91" fmla="*/ 96 h 179"/>
                  <a:gd name="T92" fmla="*/ 76 w 103"/>
                  <a:gd name="T93" fmla="*/ 93 h 179"/>
                  <a:gd name="T94" fmla="*/ 84 w 103"/>
                  <a:gd name="T95" fmla="*/ 87 h 179"/>
                  <a:gd name="T96" fmla="*/ 83 w 103"/>
                  <a:gd name="T97" fmla="*/ 78 h 179"/>
                  <a:gd name="T98" fmla="*/ 78 w 103"/>
                  <a:gd name="T99" fmla="*/ 69 h 179"/>
                  <a:gd name="T100" fmla="*/ 78 w 103"/>
                  <a:gd name="T101" fmla="*/ 66 h 179"/>
                  <a:gd name="T102" fmla="*/ 78 w 103"/>
                  <a:gd name="T103" fmla="*/ 6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179">
                    <a:moveTo>
                      <a:pt x="78" y="62"/>
                    </a:moveTo>
                    <a:cubicBezTo>
                      <a:pt x="81" y="59"/>
                      <a:pt x="79" y="56"/>
                      <a:pt x="80" y="52"/>
                    </a:cubicBezTo>
                    <a:cubicBezTo>
                      <a:pt x="80" y="51"/>
                      <a:pt x="80" y="49"/>
                      <a:pt x="80" y="48"/>
                    </a:cubicBezTo>
                    <a:cubicBezTo>
                      <a:pt x="81" y="45"/>
                      <a:pt x="83" y="44"/>
                      <a:pt x="85" y="42"/>
                    </a:cubicBezTo>
                    <a:cubicBezTo>
                      <a:pt x="89" y="39"/>
                      <a:pt x="91" y="34"/>
                      <a:pt x="95" y="31"/>
                    </a:cubicBezTo>
                    <a:cubicBezTo>
                      <a:pt x="97" y="30"/>
                      <a:pt x="100" y="30"/>
                      <a:pt x="102" y="29"/>
                    </a:cubicBezTo>
                    <a:cubicBezTo>
                      <a:pt x="103" y="27"/>
                      <a:pt x="102" y="24"/>
                      <a:pt x="101" y="23"/>
                    </a:cubicBezTo>
                    <a:cubicBezTo>
                      <a:pt x="100" y="21"/>
                      <a:pt x="101" y="21"/>
                      <a:pt x="99" y="21"/>
                    </a:cubicBezTo>
                    <a:cubicBezTo>
                      <a:pt x="97" y="20"/>
                      <a:pt x="98" y="24"/>
                      <a:pt x="97" y="25"/>
                    </a:cubicBezTo>
                    <a:cubicBezTo>
                      <a:pt x="96" y="26"/>
                      <a:pt x="95" y="28"/>
                      <a:pt x="94" y="29"/>
                    </a:cubicBezTo>
                    <a:cubicBezTo>
                      <a:pt x="93" y="30"/>
                      <a:pt x="90" y="29"/>
                      <a:pt x="88" y="30"/>
                    </a:cubicBezTo>
                    <a:cubicBezTo>
                      <a:pt x="87" y="32"/>
                      <a:pt x="84" y="30"/>
                      <a:pt x="82" y="30"/>
                    </a:cubicBezTo>
                    <a:cubicBezTo>
                      <a:pt x="81" y="30"/>
                      <a:pt x="79" y="31"/>
                      <a:pt x="78" y="30"/>
                    </a:cubicBezTo>
                    <a:cubicBezTo>
                      <a:pt x="76" y="30"/>
                      <a:pt x="79" y="28"/>
                      <a:pt x="79" y="28"/>
                    </a:cubicBezTo>
                    <a:cubicBezTo>
                      <a:pt x="80" y="27"/>
                      <a:pt x="79" y="26"/>
                      <a:pt x="79" y="26"/>
                    </a:cubicBezTo>
                    <a:cubicBezTo>
                      <a:pt x="79" y="24"/>
                      <a:pt x="80" y="23"/>
                      <a:pt x="81" y="22"/>
                    </a:cubicBezTo>
                    <a:cubicBezTo>
                      <a:pt x="85" y="18"/>
                      <a:pt x="77" y="16"/>
                      <a:pt x="74" y="14"/>
                    </a:cubicBezTo>
                    <a:cubicBezTo>
                      <a:pt x="71" y="12"/>
                      <a:pt x="67" y="12"/>
                      <a:pt x="64" y="9"/>
                    </a:cubicBezTo>
                    <a:cubicBezTo>
                      <a:pt x="63" y="8"/>
                      <a:pt x="61" y="7"/>
                      <a:pt x="60" y="6"/>
                    </a:cubicBezTo>
                    <a:cubicBezTo>
                      <a:pt x="59" y="4"/>
                      <a:pt x="58" y="2"/>
                      <a:pt x="57" y="2"/>
                    </a:cubicBezTo>
                    <a:cubicBezTo>
                      <a:pt x="56" y="1"/>
                      <a:pt x="53" y="1"/>
                      <a:pt x="52" y="2"/>
                    </a:cubicBezTo>
                    <a:cubicBezTo>
                      <a:pt x="51" y="3"/>
                      <a:pt x="50" y="6"/>
                      <a:pt x="48" y="4"/>
                    </a:cubicBezTo>
                    <a:cubicBezTo>
                      <a:pt x="47" y="2"/>
                      <a:pt x="45" y="2"/>
                      <a:pt x="43" y="2"/>
                    </a:cubicBezTo>
                    <a:cubicBezTo>
                      <a:pt x="41" y="2"/>
                      <a:pt x="41" y="0"/>
                      <a:pt x="39" y="1"/>
                    </a:cubicBezTo>
                    <a:cubicBezTo>
                      <a:pt x="38" y="2"/>
                      <a:pt x="35" y="3"/>
                      <a:pt x="35" y="4"/>
                    </a:cubicBezTo>
                    <a:cubicBezTo>
                      <a:pt x="34" y="6"/>
                      <a:pt x="35" y="8"/>
                      <a:pt x="35" y="9"/>
                    </a:cubicBezTo>
                    <a:cubicBezTo>
                      <a:pt x="34" y="13"/>
                      <a:pt x="31" y="13"/>
                      <a:pt x="28" y="14"/>
                    </a:cubicBezTo>
                    <a:cubicBezTo>
                      <a:pt x="26" y="15"/>
                      <a:pt x="27" y="20"/>
                      <a:pt x="27" y="22"/>
                    </a:cubicBezTo>
                    <a:cubicBezTo>
                      <a:pt x="27" y="24"/>
                      <a:pt x="28" y="26"/>
                      <a:pt x="28" y="27"/>
                    </a:cubicBezTo>
                    <a:cubicBezTo>
                      <a:pt x="28" y="28"/>
                      <a:pt x="25" y="31"/>
                      <a:pt x="25" y="32"/>
                    </a:cubicBezTo>
                    <a:cubicBezTo>
                      <a:pt x="24" y="33"/>
                      <a:pt x="21" y="35"/>
                      <a:pt x="21" y="36"/>
                    </a:cubicBezTo>
                    <a:cubicBezTo>
                      <a:pt x="21" y="37"/>
                      <a:pt x="21" y="38"/>
                      <a:pt x="21" y="39"/>
                    </a:cubicBezTo>
                    <a:cubicBezTo>
                      <a:pt x="21" y="40"/>
                      <a:pt x="20" y="41"/>
                      <a:pt x="20" y="42"/>
                    </a:cubicBezTo>
                    <a:cubicBezTo>
                      <a:pt x="20" y="43"/>
                      <a:pt x="21" y="46"/>
                      <a:pt x="19" y="47"/>
                    </a:cubicBezTo>
                    <a:cubicBezTo>
                      <a:pt x="19" y="48"/>
                      <a:pt x="19" y="50"/>
                      <a:pt x="19" y="51"/>
                    </a:cubicBezTo>
                    <a:cubicBezTo>
                      <a:pt x="18" y="51"/>
                      <a:pt x="17" y="51"/>
                      <a:pt x="17" y="52"/>
                    </a:cubicBezTo>
                    <a:cubicBezTo>
                      <a:pt x="17" y="54"/>
                      <a:pt x="19" y="55"/>
                      <a:pt x="19" y="57"/>
                    </a:cubicBezTo>
                    <a:cubicBezTo>
                      <a:pt x="19" y="58"/>
                      <a:pt x="19" y="60"/>
                      <a:pt x="20" y="61"/>
                    </a:cubicBezTo>
                    <a:cubicBezTo>
                      <a:pt x="22" y="65"/>
                      <a:pt x="18" y="69"/>
                      <a:pt x="18" y="73"/>
                    </a:cubicBezTo>
                    <a:cubicBezTo>
                      <a:pt x="17" y="75"/>
                      <a:pt x="19" y="77"/>
                      <a:pt x="18" y="79"/>
                    </a:cubicBezTo>
                    <a:cubicBezTo>
                      <a:pt x="17" y="80"/>
                      <a:pt x="15" y="81"/>
                      <a:pt x="14" y="83"/>
                    </a:cubicBezTo>
                    <a:cubicBezTo>
                      <a:pt x="13" y="85"/>
                      <a:pt x="17" y="93"/>
                      <a:pt x="15" y="94"/>
                    </a:cubicBezTo>
                    <a:cubicBezTo>
                      <a:pt x="11" y="96"/>
                      <a:pt x="12" y="101"/>
                      <a:pt x="11" y="105"/>
                    </a:cubicBezTo>
                    <a:cubicBezTo>
                      <a:pt x="9" y="108"/>
                      <a:pt x="10" y="113"/>
                      <a:pt x="10" y="117"/>
                    </a:cubicBezTo>
                    <a:cubicBezTo>
                      <a:pt x="10" y="120"/>
                      <a:pt x="10" y="123"/>
                      <a:pt x="10" y="126"/>
                    </a:cubicBezTo>
                    <a:cubicBezTo>
                      <a:pt x="10" y="127"/>
                      <a:pt x="15" y="130"/>
                      <a:pt x="13" y="130"/>
                    </a:cubicBezTo>
                    <a:cubicBezTo>
                      <a:pt x="13" y="130"/>
                      <a:pt x="9" y="131"/>
                      <a:pt x="11" y="132"/>
                    </a:cubicBezTo>
                    <a:cubicBezTo>
                      <a:pt x="13" y="132"/>
                      <a:pt x="13" y="133"/>
                      <a:pt x="12" y="135"/>
                    </a:cubicBezTo>
                    <a:cubicBezTo>
                      <a:pt x="11" y="137"/>
                      <a:pt x="11" y="139"/>
                      <a:pt x="11" y="142"/>
                    </a:cubicBezTo>
                    <a:cubicBezTo>
                      <a:pt x="11" y="144"/>
                      <a:pt x="9" y="145"/>
                      <a:pt x="8" y="147"/>
                    </a:cubicBezTo>
                    <a:cubicBezTo>
                      <a:pt x="7" y="148"/>
                      <a:pt x="8" y="150"/>
                      <a:pt x="8" y="152"/>
                    </a:cubicBezTo>
                    <a:cubicBezTo>
                      <a:pt x="8" y="153"/>
                      <a:pt x="6" y="156"/>
                      <a:pt x="5" y="156"/>
                    </a:cubicBezTo>
                    <a:cubicBezTo>
                      <a:pt x="0" y="158"/>
                      <a:pt x="3" y="164"/>
                      <a:pt x="4" y="167"/>
                    </a:cubicBezTo>
                    <a:cubicBezTo>
                      <a:pt x="5" y="169"/>
                      <a:pt x="8" y="166"/>
                      <a:pt x="8" y="170"/>
                    </a:cubicBezTo>
                    <a:cubicBezTo>
                      <a:pt x="8" y="171"/>
                      <a:pt x="7" y="174"/>
                      <a:pt x="9" y="175"/>
                    </a:cubicBezTo>
                    <a:cubicBezTo>
                      <a:pt x="10" y="176"/>
                      <a:pt x="11" y="176"/>
                      <a:pt x="13" y="176"/>
                    </a:cubicBezTo>
                    <a:cubicBezTo>
                      <a:pt x="15" y="177"/>
                      <a:pt x="18" y="177"/>
                      <a:pt x="20" y="177"/>
                    </a:cubicBezTo>
                    <a:cubicBezTo>
                      <a:pt x="21" y="177"/>
                      <a:pt x="22" y="177"/>
                      <a:pt x="23" y="178"/>
                    </a:cubicBezTo>
                    <a:cubicBezTo>
                      <a:pt x="23" y="177"/>
                      <a:pt x="24" y="177"/>
                      <a:pt x="25" y="177"/>
                    </a:cubicBezTo>
                    <a:cubicBezTo>
                      <a:pt x="25" y="178"/>
                      <a:pt x="27" y="179"/>
                      <a:pt x="27" y="179"/>
                    </a:cubicBezTo>
                    <a:cubicBezTo>
                      <a:pt x="28" y="179"/>
                      <a:pt x="26" y="176"/>
                      <a:pt x="26" y="175"/>
                    </a:cubicBezTo>
                    <a:cubicBezTo>
                      <a:pt x="24" y="173"/>
                      <a:pt x="24" y="171"/>
                      <a:pt x="24" y="169"/>
                    </a:cubicBezTo>
                    <a:cubicBezTo>
                      <a:pt x="24" y="167"/>
                      <a:pt x="24" y="166"/>
                      <a:pt x="27" y="164"/>
                    </a:cubicBezTo>
                    <a:cubicBezTo>
                      <a:pt x="29" y="163"/>
                      <a:pt x="25" y="163"/>
                      <a:pt x="25" y="163"/>
                    </a:cubicBezTo>
                    <a:cubicBezTo>
                      <a:pt x="25" y="163"/>
                      <a:pt x="27" y="162"/>
                      <a:pt x="26" y="162"/>
                    </a:cubicBezTo>
                    <a:cubicBezTo>
                      <a:pt x="27" y="162"/>
                      <a:pt x="27" y="163"/>
                      <a:pt x="28" y="163"/>
                    </a:cubicBezTo>
                    <a:cubicBezTo>
                      <a:pt x="29" y="164"/>
                      <a:pt x="30" y="163"/>
                      <a:pt x="31" y="163"/>
                    </a:cubicBezTo>
                    <a:cubicBezTo>
                      <a:pt x="32" y="161"/>
                      <a:pt x="31" y="159"/>
                      <a:pt x="31" y="157"/>
                    </a:cubicBezTo>
                    <a:cubicBezTo>
                      <a:pt x="32" y="155"/>
                      <a:pt x="34" y="154"/>
                      <a:pt x="37" y="153"/>
                    </a:cubicBezTo>
                    <a:cubicBezTo>
                      <a:pt x="38" y="152"/>
                      <a:pt x="39" y="152"/>
                      <a:pt x="40" y="151"/>
                    </a:cubicBezTo>
                    <a:cubicBezTo>
                      <a:pt x="41" y="150"/>
                      <a:pt x="39" y="149"/>
                      <a:pt x="39" y="149"/>
                    </a:cubicBezTo>
                    <a:cubicBezTo>
                      <a:pt x="39" y="148"/>
                      <a:pt x="42" y="147"/>
                      <a:pt x="41" y="145"/>
                    </a:cubicBezTo>
                    <a:cubicBezTo>
                      <a:pt x="40" y="143"/>
                      <a:pt x="36" y="145"/>
                      <a:pt x="35" y="143"/>
                    </a:cubicBezTo>
                    <a:cubicBezTo>
                      <a:pt x="34" y="142"/>
                      <a:pt x="33" y="142"/>
                      <a:pt x="32" y="140"/>
                    </a:cubicBezTo>
                    <a:cubicBezTo>
                      <a:pt x="31" y="138"/>
                      <a:pt x="33" y="135"/>
                      <a:pt x="34" y="134"/>
                    </a:cubicBezTo>
                    <a:cubicBezTo>
                      <a:pt x="36" y="133"/>
                      <a:pt x="37" y="131"/>
                      <a:pt x="39" y="131"/>
                    </a:cubicBezTo>
                    <a:cubicBezTo>
                      <a:pt x="41" y="130"/>
                      <a:pt x="41" y="132"/>
                      <a:pt x="42" y="129"/>
                    </a:cubicBezTo>
                    <a:cubicBezTo>
                      <a:pt x="42" y="127"/>
                      <a:pt x="44" y="126"/>
                      <a:pt x="43" y="124"/>
                    </a:cubicBezTo>
                    <a:cubicBezTo>
                      <a:pt x="42" y="121"/>
                      <a:pt x="47" y="121"/>
                      <a:pt x="48" y="119"/>
                    </a:cubicBezTo>
                    <a:cubicBezTo>
                      <a:pt x="48" y="119"/>
                      <a:pt x="43" y="115"/>
                      <a:pt x="48" y="116"/>
                    </a:cubicBezTo>
                    <a:cubicBezTo>
                      <a:pt x="49" y="117"/>
                      <a:pt x="49" y="118"/>
                      <a:pt x="50" y="118"/>
                    </a:cubicBezTo>
                    <a:cubicBezTo>
                      <a:pt x="52" y="118"/>
                      <a:pt x="52" y="115"/>
                      <a:pt x="51" y="114"/>
                    </a:cubicBezTo>
                    <a:cubicBezTo>
                      <a:pt x="51" y="113"/>
                      <a:pt x="49" y="115"/>
                      <a:pt x="49" y="115"/>
                    </a:cubicBezTo>
                    <a:cubicBezTo>
                      <a:pt x="47" y="115"/>
                      <a:pt x="45" y="114"/>
                      <a:pt x="45" y="113"/>
                    </a:cubicBezTo>
                    <a:cubicBezTo>
                      <a:pt x="45" y="112"/>
                      <a:pt x="43" y="105"/>
                      <a:pt x="45" y="105"/>
                    </a:cubicBezTo>
                    <a:cubicBezTo>
                      <a:pt x="48" y="106"/>
                      <a:pt x="50" y="108"/>
                      <a:pt x="54" y="108"/>
                    </a:cubicBezTo>
                    <a:cubicBezTo>
                      <a:pt x="55" y="108"/>
                      <a:pt x="56" y="107"/>
                      <a:pt x="57" y="107"/>
                    </a:cubicBezTo>
                    <a:cubicBezTo>
                      <a:pt x="59" y="105"/>
                      <a:pt x="57" y="104"/>
                      <a:pt x="58" y="102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6"/>
                      <a:pt x="58" y="94"/>
                      <a:pt x="59" y="94"/>
                    </a:cubicBezTo>
                    <a:cubicBezTo>
                      <a:pt x="61" y="94"/>
                      <a:pt x="60" y="96"/>
                      <a:pt x="60" y="96"/>
                    </a:cubicBezTo>
                    <a:cubicBezTo>
                      <a:pt x="59" y="95"/>
                      <a:pt x="65" y="95"/>
                      <a:pt x="65" y="95"/>
                    </a:cubicBezTo>
                    <a:cubicBezTo>
                      <a:pt x="69" y="95"/>
                      <a:pt x="72" y="93"/>
                      <a:pt x="76" y="93"/>
                    </a:cubicBezTo>
                    <a:cubicBezTo>
                      <a:pt x="77" y="92"/>
                      <a:pt x="80" y="91"/>
                      <a:pt x="82" y="90"/>
                    </a:cubicBezTo>
                    <a:cubicBezTo>
                      <a:pt x="83" y="89"/>
                      <a:pt x="83" y="88"/>
                      <a:pt x="84" y="87"/>
                    </a:cubicBezTo>
                    <a:cubicBezTo>
                      <a:pt x="85" y="86"/>
                      <a:pt x="86" y="85"/>
                      <a:pt x="87" y="83"/>
                    </a:cubicBezTo>
                    <a:cubicBezTo>
                      <a:pt x="87" y="80"/>
                      <a:pt x="85" y="80"/>
                      <a:pt x="83" y="78"/>
                    </a:cubicBezTo>
                    <a:cubicBezTo>
                      <a:pt x="82" y="76"/>
                      <a:pt x="85" y="75"/>
                      <a:pt x="83" y="73"/>
                    </a:cubicBezTo>
                    <a:cubicBezTo>
                      <a:pt x="82" y="72"/>
                      <a:pt x="78" y="71"/>
                      <a:pt x="78" y="69"/>
                    </a:cubicBezTo>
                    <a:cubicBezTo>
                      <a:pt x="78" y="69"/>
                      <a:pt x="78" y="68"/>
                      <a:pt x="79" y="68"/>
                    </a:cubicBezTo>
                    <a:cubicBezTo>
                      <a:pt x="79" y="67"/>
                      <a:pt x="78" y="67"/>
                      <a:pt x="78" y="66"/>
                    </a:cubicBezTo>
                    <a:cubicBezTo>
                      <a:pt x="78" y="65"/>
                      <a:pt x="77" y="63"/>
                      <a:pt x="78" y="62"/>
                    </a:cubicBezTo>
                    <a:cubicBezTo>
                      <a:pt x="79" y="61"/>
                      <a:pt x="77" y="63"/>
                      <a:pt x="78" y="6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1" name="Freeform 631">
                <a:extLst>
                  <a:ext uri="{FF2B5EF4-FFF2-40B4-BE49-F238E27FC236}">
                    <a16:creationId xmlns:a16="http://schemas.microsoft.com/office/drawing/2014/main" id="{23A462AD-6D78-45F7-BD33-A46F6126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225" y="3072784"/>
                <a:ext cx="75482" cy="92955"/>
              </a:xfrm>
              <a:custGeom>
                <a:avLst/>
                <a:gdLst>
                  <a:gd name="T0" fmla="*/ 15 w 22"/>
                  <a:gd name="T1" fmla="*/ 23 h 24"/>
                  <a:gd name="T2" fmla="*/ 19 w 22"/>
                  <a:gd name="T3" fmla="*/ 24 h 24"/>
                  <a:gd name="T4" fmla="*/ 19 w 22"/>
                  <a:gd name="T5" fmla="*/ 17 h 24"/>
                  <a:gd name="T6" fmla="*/ 20 w 22"/>
                  <a:gd name="T7" fmla="*/ 10 h 24"/>
                  <a:gd name="T8" fmla="*/ 21 w 22"/>
                  <a:gd name="T9" fmla="*/ 7 h 24"/>
                  <a:gd name="T10" fmla="*/ 22 w 22"/>
                  <a:gd name="T11" fmla="*/ 3 h 24"/>
                  <a:gd name="T12" fmla="*/ 17 w 22"/>
                  <a:gd name="T13" fmla="*/ 4 h 24"/>
                  <a:gd name="T14" fmla="*/ 12 w 22"/>
                  <a:gd name="T15" fmla="*/ 5 h 24"/>
                  <a:gd name="T16" fmla="*/ 9 w 22"/>
                  <a:gd name="T17" fmla="*/ 8 h 24"/>
                  <a:gd name="T18" fmla="*/ 4 w 22"/>
                  <a:gd name="T19" fmla="*/ 9 h 24"/>
                  <a:gd name="T20" fmla="*/ 3 w 22"/>
                  <a:gd name="T21" fmla="*/ 12 h 24"/>
                  <a:gd name="T22" fmla="*/ 0 w 22"/>
                  <a:gd name="T23" fmla="*/ 13 h 24"/>
                  <a:gd name="T24" fmla="*/ 6 w 22"/>
                  <a:gd name="T25" fmla="*/ 19 h 24"/>
                  <a:gd name="T26" fmla="*/ 11 w 22"/>
                  <a:gd name="T27" fmla="*/ 22 h 24"/>
                  <a:gd name="T28" fmla="*/ 15 w 22"/>
                  <a:gd name="T29" fmla="*/ 23 h 24"/>
                  <a:gd name="T30" fmla="*/ 15 w 22"/>
                  <a:gd name="T3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4">
                    <a:moveTo>
                      <a:pt x="15" y="23"/>
                    </a:moveTo>
                    <a:cubicBezTo>
                      <a:pt x="16" y="24"/>
                      <a:pt x="17" y="24"/>
                      <a:pt x="19" y="24"/>
                    </a:cubicBezTo>
                    <a:cubicBezTo>
                      <a:pt x="17" y="21"/>
                      <a:pt x="19" y="20"/>
                      <a:pt x="19" y="17"/>
                    </a:cubicBezTo>
                    <a:cubicBezTo>
                      <a:pt x="19" y="15"/>
                      <a:pt x="20" y="12"/>
                      <a:pt x="20" y="10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2" y="6"/>
                      <a:pt x="21" y="5"/>
                      <a:pt x="22" y="3"/>
                    </a:cubicBezTo>
                    <a:cubicBezTo>
                      <a:pt x="22" y="0"/>
                      <a:pt x="18" y="4"/>
                      <a:pt x="17" y="4"/>
                    </a:cubicBezTo>
                    <a:cubicBezTo>
                      <a:pt x="15" y="4"/>
                      <a:pt x="14" y="3"/>
                      <a:pt x="12" y="5"/>
                    </a:cubicBezTo>
                    <a:cubicBezTo>
                      <a:pt x="12" y="5"/>
                      <a:pt x="10" y="9"/>
                      <a:pt x="9" y="8"/>
                    </a:cubicBezTo>
                    <a:cubicBezTo>
                      <a:pt x="7" y="8"/>
                      <a:pt x="6" y="8"/>
                      <a:pt x="4" y="9"/>
                    </a:cubicBezTo>
                    <a:cubicBezTo>
                      <a:pt x="4" y="10"/>
                      <a:pt x="4" y="12"/>
                      <a:pt x="3" y="12"/>
                    </a:cubicBezTo>
                    <a:cubicBezTo>
                      <a:pt x="3" y="13"/>
                      <a:pt x="1" y="13"/>
                      <a:pt x="0" y="13"/>
                    </a:cubicBezTo>
                    <a:cubicBezTo>
                      <a:pt x="2" y="15"/>
                      <a:pt x="4" y="18"/>
                      <a:pt x="6" y="19"/>
                    </a:cubicBezTo>
                    <a:cubicBezTo>
                      <a:pt x="7" y="21"/>
                      <a:pt x="9" y="22"/>
                      <a:pt x="11" y="22"/>
                    </a:cubicBezTo>
                    <a:cubicBezTo>
                      <a:pt x="12" y="22"/>
                      <a:pt x="14" y="22"/>
                      <a:pt x="15" y="23"/>
                    </a:cubicBezTo>
                    <a:cubicBezTo>
                      <a:pt x="16" y="23"/>
                      <a:pt x="15" y="22"/>
                      <a:pt x="15" y="2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2" name="Freeform 632">
                <a:extLst>
                  <a:ext uri="{FF2B5EF4-FFF2-40B4-BE49-F238E27FC236}">
                    <a16:creationId xmlns:a16="http://schemas.microsoft.com/office/drawing/2014/main" id="{1F306192-CDF0-40E9-9FFA-0A61AC31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813" y="3157882"/>
                <a:ext cx="58969" cy="57606"/>
              </a:xfrm>
              <a:custGeom>
                <a:avLst/>
                <a:gdLst>
                  <a:gd name="T0" fmla="*/ 16 w 17"/>
                  <a:gd name="T1" fmla="*/ 10 h 15"/>
                  <a:gd name="T2" fmla="*/ 17 w 17"/>
                  <a:gd name="T3" fmla="*/ 8 h 15"/>
                  <a:gd name="T4" fmla="*/ 15 w 17"/>
                  <a:gd name="T5" fmla="*/ 6 h 15"/>
                  <a:gd name="T6" fmla="*/ 12 w 17"/>
                  <a:gd name="T7" fmla="*/ 2 h 15"/>
                  <a:gd name="T8" fmla="*/ 8 w 17"/>
                  <a:gd name="T9" fmla="*/ 1 h 15"/>
                  <a:gd name="T10" fmla="*/ 3 w 17"/>
                  <a:gd name="T11" fmla="*/ 0 h 15"/>
                  <a:gd name="T12" fmla="*/ 3 w 17"/>
                  <a:gd name="T13" fmla="*/ 6 h 15"/>
                  <a:gd name="T14" fmla="*/ 6 w 17"/>
                  <a:gd name="T15" fmla="*/ 7 h 15"/>
                  <a:gd name="T16" fmla="*/ 4 w 17"/>
                  <a:gd name="T17" fmla="*/ 5 h 15"/>
                  <a:gd name="T18" fmla="*/ 7 w 17"/>
                  <a:gd name="T19" fmla="*/ 7 h 15"/>
                  <a:gd name="T20" fmla="*/ 11 w 17"/>
                  <a:gd name="T21" fmla="*/ 10 h 15"/>
                  <a:gd name="T22" fmla="*/ 14 w 17"/>
                  <a:gd name="T23" fmla="*/ 14 h 15"/>
                  <a:gd name="T24" fmla="*/ 16 w 17"/>
                  <a:gd name="T25" fmla="*/ 10 h 15"/>
                  <a:gd name="T26" fmla="*/ 16 w 17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6" y="9"/>
                      <a:pt x="16" y="8"/>
                      <a:pt x="17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4" y="5"/>
                      <a:pt x="13" y="2"/>
                      <a:pt x="12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4" y="0"/>
                      <a:pt x="3" y="0"/>
                    </a:cubicBezTo>
                    <a:cubicBezTo>
                      <a:pt x="4" y="1"/>
                      <a:pt x="0" y="6"/>
                      <a:pt x="3" y="6"/>
                    </a:cubicBezTo>
                    <a:cubicBezTo>
                      <a:pt x="4" y="6"/>
                      <a:pt x="4" y="8"/>
                      <a:pt x="6" y="7"/>
                    </a:cubicBezTo>
                    <a:cubicBezTo>
                      <a:pt x="7" y="6"/>
                      <a:pt x="4" y="5"/>
                      <a:pt x="4" y="5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8" y="9"/>
                      <a:pt x="10" y="8"/>
                      <a:pt x="11" y="10"/>
                    </a:cubicBezTo>
                    <a:cubicBezTo>
                      <a:pt x="12" y="11"/>
                      <a:pt x="12" y="13"/>
                      <a:pt x="14" y="14"/>
                    </a:cubicBezTo>
                    <a:cubicBezTo>
                      <a:pt x="17" y="15"/>
                      <a:pt x="17" y="12"/>
                      <a:pt x="16" y="10"/>
                    </a:cubicBezTo>
                    <a:cubicBezTo>
                      <a:pt x="16" y="9"/>
                      <a:pt x="16" y="11"/>
                      <a:pt x="16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3" name="Freeform 633">
                <a:extLst>
                  <a:ext uri="{FF2B5EF4-FFF2-40B4-BE49-F238E27FC236}">
                    <a16:creationId xmlns:a16="http://schemas.microsoft.com/office/drawing/2014/main" id="{369C2830-CA82-4CEB-B016-470F9623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766" y="3092421"/>
                <a:ext cx="38920" cy="34041"/>
              </a:xfrm>
              <a:custGeom>
                <a:avLst/>
                <a:gdLst>
                  <a:gd name="T0" fmla="*/ 4 w 11"/>
                  <a:gd name="T1" fmla="*/ 1 h 9"/>
                  <a:gd name="T2" fmla="*/ 4 w 11"/>
                  <a:gd name="T3" fmla="*/ 0 h 9"/>
                  <a:gd name="T4" fmla="*/ 0 w 11"/>
                  <a:gd name="T5" fmla="*/ 4 h 9"/>
                  <a:gd name="T6" fmla="*/ 11 w 11"/>
                  <a:gd name="T7" fmla="*/ 5 h 9"/>
                  <a:gd name="T8" fmla="*/ 4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2" y="5"/>
                      <a:pt x="11" y="9"/>
                      <a:pt x="11" y="5"/>
                    </a:cubicBezTo>
                    <a:cubicBezTo>
                      <a:pt x="11" y="2"/>
                      <a:pt x="6" y="3"/>
                      <a:pt x="4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4" name="Freeform 634">
                <a:extLst>
                  <a:ext uri="{FF2B5EF4-FFF2-40B4-BE49-F238E27FC236}">
                    <a16:creationId xmlns:a16="http://schemas.microsoft.com/office/drawing/2014/main" id="{B54142E0-F42E-412A-B46C-D67A5F185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488" y="3023034"/>
                <a:ext cx="69585" cy="89027"/>
              </a:xfrm>
              <a:custGeom>
                <a:avLst/>
                <a:gdLst>
                  <a:gd name="T0" fmla="*/ 16 w 20"/>
                  <a:gd name="T1" fmla="*/ 16 h 23"/>
                  <a:gd name="T2" fmla="*/ 20 w 20"/>
                  <a:gd name="T3" fmla="*/ 12 h 23"/>
                  <a:gd name="T4" fmla="*/ 16 w 20"/>
                  <a:gd name="T5" fmla="*/ 8 h 23"/>
                  <a:gd name="T6" fmla="*/ 16 w 20"/>
                  <a:gd name="T7" fmla="*/ 1 h 23"/>
                  <a:gd name="T8" fmla="*/ 8 w 20"/>
                  <a:gd name="T9" fmla="*/ 1 h 23"/>
                  <a:gd name="T10" fmla="*/ 7 w 20"/>
                  <a:gd name="T11" fmla="*/ 6 h 23"/>
                  <a:gd name="T12" fmla="*/ 8 w 20"/>
                  <a:gd name="T13" fmla="*/ 10 h 23"/>
                  <a:gd name="T14" fmla="*/ 4 w 20"/>
                  <a:gd name="T15" fmla="*/ 10 h 23"/>
                  <a:gd name="T16" fmla="*/ 2 w 20"/>
                  <a:gd name="T17" fmla="*/ 15 h 23"/>
                  <a:gd name="T18" fmla="*/ 12 w 20"/>
                  <a:gd name="T19" fmla="*/ 21 h 23"/>
                  <a:gd name="T20" fmla="*/ 16 w 20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3">
                    <a:moveTo>
                      <a:pt x="16" y="16"/>
                    </a:moveTo>
                    <a:cubicBezTo>
                      <a:pt x="16" y="14"/>
                      <a:pt x="19" y="13"/>
                      <a:pt x="20" y="12"/>
                    </a:cubicBezTo>
                    <a:cubicBezTo>
                      <a:pt x="17" y="11"/>
                      <a:pt x="16" y="11"/>
                      <a:pt x="16" y="8"/>
                    </a:cubicBezTo>
                    <a:cubicBezTo>
                      <a:pt x="16" y="7"/>
                      <a:pt x="17" y="2"/>
                      <a:pt x="16" y="1"/>
                    </a:cubicBezTo>
                    <a:cubicBezTo>
                      <a:pt x="15" y="0"/>
                      <a:pt x="10" y="1"/>
                      <a:pt x="8" y="1"/>
                    </a:cubicBezTo>
                    <a:cubicBezTo>
                      <a:pt x="6" y="1"/>
                      <a:pt x="6" y="4"/>
                      <a:pt x="7" y="6"/>
                    </a:cubicBezTo>
                    <a:cubicBezTo>
                      <a:pt x="8" y="7"/>
                      <a:pt x="12" y="10"/>
                      <a:pt x="8" y="10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2" y="10"/>
                      <a:pt x="2" y="14"/>
                      <a:pt x="2" y="15"/>
                    </a:cubicBezTo>
                    <a:cubicBezTo>
                      <a:pt x="0" y="21"/>
                      <a:pt x="8" y="20"/>
                      <a:pt x="12" y="21"/>
                    </a:cubicBezTo>
                    <a:cubicBezTo>
                      <a:pt x="13" y="23"/>
                      <a:pt x="16" y="17"/>
                      <a:pt x="16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5" name="Freeform 635">
                <a:extLst>
                  <a:ext uri="{FF2B5EF4-FFF2-40B4-BE49-F238E27FC236}">
                    <a16:creationId xmlns:a16="http://schemas.microsoft.com/office/drawing/2014/main" id="{C12CF15B-F63E-40C4-A598-19E2186C7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447" y="2719292"/>
                <a:ext cx="517752" cy="369202"/>
              </a:xfrm>
              <a:custGeom>
                <a:avLst/>
                <a:gdLst>
                  <a:gd name="T0" fmla="*/ 132 w 150"/>
                  <a:gd name="T1" fmla="*/ 88 h 96"/>
                  <a:gd name="T2" fmla="*/ 130 w 150"/>
                  <a:gd name="T3" fmla="*/ 80 h 96"/>
                  <a:gd name="T4" fmla="*/ 144 w 150"/>
                  <a:gd name="T5" fmla="*/ 78 h 96"/>
                  <a:gd name="T6" fmla="*/ 146 w 150"/>
                  <a:gd name="T7" fmla="*/ 68 h 96"/>
                  <a:gd name="T8" fmla="*/ 146 w 150"/>
                  <a:gd name="T9" fmla="*/ 61 h 96"/>
                  <a:gd name="T10" fmla="*/ 132 w 150"/>
                  <a:gd name="T11" fmla="*/ 64 h 96"/>
                  <a:gd name="T12" fmla="*/ 126 w 150"/>
                  <a:gd name="T13" fmla="*/ 76 h 96"/>
                  <a:gd name="T14" fmla="*/ 110 w 150"/>
                  <a:gd name="T15" fmla="*/ 76 h 96"/>
                  <a:gd name="T16" fmla="*/ 102 w 150"/>
                  <a:gd name="T17" fmla="*/ 69 h 96"/>
                  <a:gd name="T18" fmla="*/ 96 w 150"/>
                  <a:gd name="T19" fmla="*/ 51 h 96"/>
                  <a:gd name="T20" fmla="*/ 98 w 150"/>
                  <a:gd name="T21" fmla="*/ 38 h 96"/>
                  <a:gd name="T22" fmla="*/ 90 w 150"/>
                  <a:gd name="T23" fmla="*/ 35 h 96"/>
                  <a:gd name="T24" fmla="*/ 82 w 150"/>
                  <a:gd name="T25" fmla="*/ 24 h 96"/>
                  <a:gd name="T26" fmla="*/ 75 w 150"/>
                  <a:gd name="T27" fmla="*/ 17 h 96"/>
                  <a:gd name="T28" fmla="*/ 68 w 150"/>
                  <a:gd name="T29" fmla="*/ 20 h 96"/>
                  <a:gd name="T30" fmla="*/ 59 w 150"/>
                  <a:gd name="T31" fmla="*/ 10 h 96"/>
                  <a:gd name="T32" fmla="*/ 45 w 150"/>
                  <a:gd name="T33" fmla="*/ 6 h 96"/>
                  <a:gd name="T34" fmla="*/ 29 w 150"/>
                  <a:gd name="T35" fmla="*/ 8 h 96"/>
                  <a:gd name="T36" fmla="*/ 13 w 150"/>
                  <a:gd name="T37" fmla="*/ 1 h 96"/>
                  <a:gd name="T38" fmla="*/ 7 w 150"/>
                  <a:gd name="T39" fmla="*/ 16 h 96"/>
                  <a:gd name="T40" fmla="*/ 15 w 150"/>
                  <a:gd name="T41" fmla="*/ 28 h 96"/>
                  <a:gd name="T42" fmla="*/ 15 w 150"/>
                  <a:gd name="T43" fmla="*/ 32 h 96"/>
                  <a:gd name="T44" fmla="*/ 25 w 150"/>
                  <a:gd name="T45" fmla="*/ 38 h 96"/>
                  <a:gd name="T46" fmla="*/ 26 w 150"/>
                  <a:gd name="T47" fmla="*/ 44 h 96"/>
                  <a:gd name="T48" fmla="*/ 36 w 150"/>
                  <a:gd name="T49" fmla="*/ 53 h 96"/>
                  <a:gd name="T50" fmla="*/ 36 w 150"/>
                  <a:gd name="T51" fmla="*/ 47 h 96"/>
                  <a:gd name="T52" fmla="*/ 32 w 150"/>
                  <a:gd name="T53" fmla="*/ 42 h 96"/>
                  <a:gd name="T54" fmla="*/ 26 w 150"/>
                  <a:gd name="T55" fmla="*/ 32 h 96"/>
                  <a:gd name="T56" fmla="*/ 20 w 150"/>
                  <a:gd name="T57" fmla="*/ 23 h 96"/>
                  <a:gd name="T58" fmla="*/ 13 w 150"/>
                  <a:gd name="T59" fmla="*/ 16 h 96"/>
                  <a:gd name="T60" fmla="*/ 11 w 150"/>
                  <a:gd name="T61" fmla="*/ 5 h 96"/>
                  <a:gd name="T62" fmla="*/ 15 w 150"/>
                  <a:gd name="T63" fmla="*/ 7 h 96"/>
                  <a:gd name="T64" fmla="*/ 20 w 150"/>
                  <a:gd name="T65" fmla="*/ 9 h 96"/>
                  <a:gd name="T66" fmla="*/ 23 w 150"/>
                  <a:gd name="T67" fmla="*/ 19 h 96"/>
                  <a:gd name="T68" fmla="*/ 23 w 150"/>
                  <a:gd name="T69" fmla="*/ 20 h 96"/>
                  <a:gd name="T70" fmla="*/ 32 w 150"/>
                  <a:gd name="T71" fmla="*/ 27 h 96"/>
                  <a:gd name="T72" fmla="*/ 36 w 150"/>
                  <a:gd name="T73" fmla="*/ 33 h 96"/>
                  <a:gd name="T74" fmla="*/ 38 w 150"/>
                  <a:gd name="T75" fmla="*/ 38 h 96"/>
                  <a:gd name="T76" fmla="*/ 46 w 150"/>
                  <a:gd name="T77" fmla="*/ 45 h 96"/>
                  <a:gd name="T78" fmla="*/ 54 w 150"/>
                  <a:gd name="T79" fmla="*/ 53 h 96"/>
                  <a:gd name="T80" fmla="*/ 56 w 150"/>
                  <a:gd name="T81" fmla="*/ 59 h 96"/>
                  <a:gd name="T82" fmla="*/ 58 w 150"/>
                  <a:gd name="T83" fmla="*/ 65 h 96"/>
                  <a:gd name="T84" fmla="*/ 60 w 150"/>
                  <a:gd name="T85" fmla="*/ 72 h 96"/>
                  <a:gd name="T86" fmla="*/ 68 w 150"/>
                  <a:gd name="T87" fmla="*/ 77 h 96"/>
                  <a:gd name="T88" fmla="*/ 89 w 150"/>
                  <a:gd name="T89" fmla="*/ 86 h 96"/>
                  <a:gd name="T90" fmla="*/ 113 w 150"/>
                  <a:gd name="T91" fmla="*/ 88 h 96"/>
                  <a:gd name="T92" fmla="*/ 126 w 150"/>
                  <a:gd name="T93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" h="96">
                    <a:moveTo>
                      <a:pt x="126" y="89"/>
                    </a:moveTo>
                    <a:cubicBezTo>
                      <a:pt x="127" y="89"/>
                      <a:pt x="134" y="90"/>
                      <a:pt x="132" y="88"/>
                    </a:cubicBezTo>
                    <a:cubicBezTo>
                      <a:pt x="131" y="86"/>
                      <a:pt x="129" y="85"/>
                      <a:pt x="128" y="83"/>
                    </a:cubicBezTo>
                    <a:cubicBezTo>
                      <a:pt x="128" y="83"/>
                      <a:pt x="129" y="80"/>
                      <a:pt x="130" y="80"/>
                    </a:cubicBezTo>
                    <a:cubicBezTo>
                      <a:pt x="131" y="79"/>
                      <a:pt x="136" y="80"/>
                      <a:pt x="138" y="80"/>
                    </a:cubicBezTo>
                    <a:cubicBezTo>
                      <a:pt x="141" y="80"/>
                      <a:pt x="140" y="75"/>
                      <a:pt x="144" y="78"/>
                    </a:cubicBezTo>
                    <a:cubicBezTo>
                      <a:pt x="145" y="76"/>
                      <a:pt x="146" y="75"/>
                      <a:pt x="146" y="73"/>
                    </a:cubicBezTo>
                    <a:cubicBezTo>
                      <a:pt x="146" y="71"/>
                      <a:pt x="145" y="69"/>
                      <a:pt x="146" y="68"/>
                    </a:cubicBezTo>
                    <a:cubicBezTo>
                      <a:pt x="147" y="66"/>
                      <a:pt x="150" y="64"/>
                      <a:pt x="150" y="63"/>
                    </a:cubicBezTo>
                    <a:cubicBezTo>
                      <a:pt x="149" y="61"/>
                      <a:pt x="148" y="61"/>
                      <a:pt x="146" y="61"/>
                    </a:cubicBezTo>
                    <a:cubicBezTo>
                      <a:pt x="143" y="61"/>
                      <a:pt x="139" y="61"/>
                      <a:pt x="136" y="62"/>
                    </a:cubicBezTo>
                    <a:cubicBezTo>
                      <a:pt x="134" y="62"/>
                      <a:pt x="133" y="63"/>
                      <a:pt x="132" y="64"/>
                    </a:cubicBezTo>
                    <a:cubicBezTo>
                      <a:pt x="131" y="66"/>
                      <a:pt x="132" y="68"/>
                      <a:pt x="131" y="70"/>
                    </a:cubicBezTo>
                    <a:cubicBezTo>
                      <a:pt x="131" y="71"/>
                      <a:pt x="126" y="76"/>
                      <a:pt x="126" y="76"/>
                    </a:cubicBezTo>
                    <a:cubicBezTo>
                      <a:pt x="122" y="75"/>
                      <a:pt x="118" y="76"/>
                      <a:pt x="114" y="78"/>
                    </a:cubicBezTo>
                    <a:cubicBezTo>
                      <a:pt x="112" y="78"/>
                      <a:pt x="111" y="77"/>
                      <a:pt x="110" y="76"/>
                    </a:cubicBezTo>
                    <a:cubicBezTo>
                      <a:pt x="109" y="75"/>
                      <a:pt x="107" y="75"/>
                      <a:pt x="105" y="74"/>
                    </a:cubicBezTo>
                    <a:cubicBezTo>
                      <a:pt x="103" y="74"/>
                      <a:pt x="103" y="71"/>
                      <a:pt x="102" y="69"/>
                    </a:cubicBezTo>
                    <a:cubicBezTo>
                      <a:pt x="101" y="67"/>
                      <a:pt x="99" y="66"/>
                      <a:pt x="98" y="64"/>
                    </a:cubicBezTo>
                    <a:cubicBezTo>
                      <a:pt x="97" y="60"/>
                      <a:pt x="95" y="55"/>
                      <a:pt x="96" y="51"/>
                    </a:cubicBezTo>
                    <a:cubicBezTo>
                      <a:pt x="96" y="48"/>
                      <a:pt x="95" y="44"/>
                      <a:pt x="97" y="41"/>
                    </a:cubicBezTo>
                    <a:cubicBezTo>
                      <a:pt x="98" y="40"/>
                      <a:pt x="98" y="39"/>
                      <a:pt x="98" y="38"/>
                    </a:cubicBezTo>
                    <a:cubicBezTo>
                      <a:pt x="99" y="36"/>
                      <a:pt x="97" y="37"/>
                      <a:pt x="96" y="36"/>
                    </a:cubicBezTo>
                    <a:cubicBezTo>
                      <a:pt x="94" y="36"/>
                      <a:pt x="92" y="35"/>
                      <a:pt x="90" y="35"/>
                    </a:cubicBezTo>
                    <a:cubicBezTo>
                      <a:pt x="89" y="34"/>
                      <a:pt x="87" y="32"/>
                      <a:pt x="87" y="30"/>
                    </a:cubicBezTo>
                    <a:cubicBezTo>
                      <a:pt x="87" y="27"/>
                      <a:pt x="84" y="26"/>
                      <a:pt x="82" y="24"/>
                    </a:cubicBezTo>
                    <a:cubicBezTo>
                      <a:pt x="81" y="22"/>
                      <a:pt x="81" y="20"/>
                      <a:pt x="80" y="18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4" y="16"/>
                      <a:pt x="72" y="16"/>
                      <a:pt x="71" y="17"/>
                    </a:cubicBezTo>
                    <a:cubicBezTo>
                      <a:pt x="71" y="18"/>
                      <a:pt x="70" y="20"/>
                      <a:pt x="68" y="20"/>
                    </a:cubicBezTo>
                    <a:cubicBezTo>
                      <a:pt x="66" y="20"/>
                      <a:pt x="63" y="18"/>
                      <a:pt x="62" y="16"/>
                    </a:cubicBezTo>
                    <a:cubicBezTo>
                      <a:pt x="61" y="13"/>
                      <a:pt x="61" y="12"/>
                      <a:pt x="59" y="10"/>
                    </a:cubicBezTo>
                    <a:cubicBezTo>
                      <a:pt x="57" y="9"/>
                      <a:pt x="54" y="6"/>
                      <a:pt x="52" y="6"/>
                    </a:cubicBezTo>
                    <a:cubicBezTo>
                      <a:pt x="51" y="5"/>
                      <a:pt x="45" y="5"/>
                      <a:pt x="45" y="6"/>
                    </a:cubicBezTo>
                    <a:cubicBezTo>
                      <a:pt x="43" y="9"/>
                      <a:pt x="42" y="8"/>
                      <a:pt x="39" y="8"/>
                    </a:cubicBezTo>
                    <a:cubicBezTo>
                      <a:pt x="35" y="8"/>
                      <a:pt x="32" y="8"/>
                      <a:pt x="29" y="8"/>
                    </a:cubicBezTo>
                    <a:cubicBezTo>
                      <a:pt x="28" y="8"/>
                      <a:pt x="25" y="6"/>
                      <a:pt x="23" y="5"/>
                    </a:cubicBezTo>
                    <a:cubicBezTo>
                      <a:pt x="20" y="4"/>
                      <a:pt x="17" y="3"/>
                      <a:pt x="13" y="1"/>
                    </a:cubicBezTo>
                    <a:cubicBezTo>
                      <a:pt x="9" y="0"/>
                      <a:pt x="4" y="1"/>
                      <a:pt x="0" y="2"/>
                    </a:cubicBezTo>
                    <a:cubicBezTo>
                      <a:pt x="1" y="7"/>
                      <a:pt x="5" y="11"/>
                      <a:pt x="7" y="16"/>
                    </a:cubicBezTo>
                    <a:cubicBezTo>
                      <a:pt x="8" y="18"/>
                      <a:pt x="11" y="20"/>
                      <a:pt x="13" y="21"/>
                    </a:cubicBezTo>
                    <a:cubicBezTo>
                      <a:pt x="14" y="23"/>
                      <a:pt x="16" y="26"/>
                      <a:pt x="15" y="28"/>
                    </a:cubicBezTo>
                    <a:cubicBezTo>
                      <a:pt x="15" y="28"/>
                      <a:pt x="8" y="26"/>
                      <a:pt x="12" y="29"/>
                    </a:cubicBezTo>
                    <a:cubicBezTo>
                      <a:pt x="13" y="30"/>
                      <a:pt x="14" y="31"/>
                      <a:pt x="15" y="32"/>
                    </a:cubicBezTo>
                    <a:cubicBezTo>
                      <a:pt x="17" y="32"/>
                      <a:pt x="18" y="32"/>
                      <a:pt x="19" y="33"/>
                    </a:cubicBezTo>
                    <a:cubicBezTo>
                      <a:pt x="21" y="34"/>
                      <a:pt x="23" y="36"/>
                      <a:pt x="25" y="38"/>
                    </a:cubicBezTo>
                    <a:cubicBezTo>
                      <a:pt x="26" y="39"/>
                      <a:pt x="25" y="41"/>
                      <a:pt x="24" y="42"/>
                    </a:cubicBezTo>
                    <a:cubicBezTo>
                      <a:pt x="23" y="43"/>
                      <a:pt x="25" y="44"/>
                      <a:pt x="26" y="44"/>
                    </a:cubicBezTo>
                    <a:cubicBezTo>
                      <a:pt x="29" y="46"/>
                      <a:pt x="31" y="48"/>
                      <a:pt x="33" y="50"/>
                    </a:cubicBezTo>
                    <a:cubicBezTo>
                      <a:pt x="34" y="51"/>
                      <a:pt x="35" y="53"/>
                      <a:pt x="36" y="53"/>
                    </a:cubicBezTo>
                    <a:cubicBezTo>
                      <a:pt x="37" y="53"/>
                      <a:pt x="38" y="51"/>
                      <a:pt x="37" y="50"/>
                    </a:cubicBezTo>
                    <a:cubicBezTo>
                      <a:pt x="37" y="49"/>
                      <a:pt x="36" y="48"/>
                      <a:pt x="36" y="47"/>
                    </a:cubicBezTo>
                    <a:cubicBezTo>
                      <a:pt x="35" y="46"/>
                      <a:pt x="33" y="47"/>
                      <a:pt x="32" y="46"/>
                    </a:cubicBezTo>
                    <a:cubicBezTo>
                      <a:pt x="30" y="44"/>
                      <a:pt x="32" y="44"/>
                      <a:pt x="32" y="42"/>
                    </a:cubicBezTo>
                    <a:cubicBezTo>
                      <a:pt x="32" y="42"/>
                      <a:pt x="30" y="40"/>
                      <a:pt x="30" y="39"/>
                    </a:cubicBezTo>
                    <a:cubicBezTo>
                      <a:pt x="28" y="37"/>
                      <a:pt x="28" y="34"/>
                      <a:pt x="26" y="32"/>
                    </a:cubicBezTo>
                    <a:cubicBezTo>
                      <a:pt x="24" y="31"/>
                      <a:pt x="22" y="29"/>
                      <a:pt x="21" y="27"/>
                    </a:cubicBezTo>
                    <a:cubicBezTo>
                      <a:pt x="21" y="26"/>
                      <a:pt x="21" y="24"/>
                      <a:pt x="20" y="23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6" y="18"/>
                      <a:pt x="15" y="17"/>
                      <a:pt x="13" y="16"/>
                    </a:cubicBezTo>
                    <a:cubicBezTo>
                      <a:pt x="12" y="15"/>
                      <a:pt x="12" y="13"/>
                      <a:pt x="12" y="12"/>
                    </a:cubicBezTo>
                    <a:cubicBezTo>
                      <a:pt x="12" y="11"/>
                      <a:pt x="10" y="6"/>
                      <a:pt x="11" y="5"/>
                    </a:cubicBezTo>
                    <a:cubicBezTo>
                      <a:pt x="12" y="4"/>
                      <a:pt x="13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7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11"/>
                      <a:pt x="21" y="13"/>
                      <a:pt x="22" y="15"/>
                    </a:cubicBezTo>
                    <a:cubicBezTo>
                      <a:pt x="22" y="16"/>
                      <a:pt x="23" y="18"/>
                      <a:pt x="23" y="19"/>
                    </a:cubicBezTo>
                    <a:cubicBezTo>
                      <a:pt x="23" y="20"/>
                      <a:pt x="22" y="21"/>
                      <a:pt x="22" y="22"/>
                    </a:cubicBezTo>
                    <a:cubicBezTo>
                      <a:pt x="23" y="22"/>
                      <a:pt x="23" y="20"/>
                      <a:pt x="23" y="20"/>
                    </a:cubicBezTo>
                    <a:cubicBezTo>
                      <a:pt x="24" y="19"/>
                      <a:pt x="25" y="22"/>
                      <a:pt x="26" y="22"/>
                    </a:cubicBezTo>
                    <a:cubicBezTo>
                      <a:pt x="27" y="23"/>
                      <a:pt x="32" y="26"/>
                      <a:pt x="32" y="27"/>
                    </a:cubicBezTo>
                    <a:cubicBezTo>
                      <a:pt x="32" y="29"/>
                      <a:pt x="33" y="30"/>
                      <a:pt x="34" y="30"/>
                    </a:cubicBezTo>
                    <a:cubicBezTo>
                      <a:pt x="35" y="31"/>
                      <a:pt x="35" y="32"/>
                      <a:pt x="36" y="33"/>
                    </a:cubicBezTo>
                    <a:cubicBezTo>
                      <a:pt x="37" y="34"/>
                      <a:pt x="38" y="33"/>
                      <a:pt x="38" y="34"/>
                    </a:cubicBezTo>
                    <a:cubicBezTo>
                      <a:pt x="39" y="35"/>
                      <a:pt x="37" y="36"/>
                      <a:pt x="38" y="38"/>
                    </a:cubicBezTo>
                    <a:cubicBezTo>
                      <a:pt x="40" y="39"/>
                      <a:pt x="42" y="40"/>
                      <a:pt x="44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6"/>
                      <a:pt x="48" y="46"/>
                      <a:pt x="49" y="48"/>
                    </a:cubicBezTo>
                    <a:cubicBezTo>
                      <a:pt x="51" y="49"/>
                      <a:pt x="52" y="51"/>
                      <a:pt x="54" y="53"/>
                    </a:cubicBezTo>
                    <a:cubicBezTo>
                      <a:pt x="55" y="54"/>
                      <a:pt x="56" y="55"/>
                      <a:pt x="57" y="56"/>
                    </a:cubicBezTo>
                    <a:cubicBezTo>
                      <a:pt x="58" y="58"/>
                      <a:pt x="56" y="58"/>
                      <a:pt x="56" y="59"/>
                    </a:cubicBezTo>
                    <a:cubicBezTo>
                      <a:pt x="56" y="60"/>
                      <a:pt x="59" y="59"/>
                      <a:pt x="59" y="61"/>
                    </a:cubicBezTo>
                    <a:cubicBezTo>
                      <a:pt x="58" y="63"/>
                      <a:pt x="57" y="63"/>
                      <a:pt x="58" y="65"/>
                    </a:cubicBezTo>
                    <a:cubicBezTo>
                      <a:pt x="58" y="65"/>
                      <a:pt x="56" y="67"/>
                      <a:pt x="57" y="68"/>
                    </a:cubicBezTo>
                    <a:cubicBezTo>
                      <a:pt x="58" y="69"/>
                      <a:pt x="59" y="71"/>
                      <a:pt x="60" y="72"/>
                    </a:cubicBezTo>
                    <a:cubicBezTo>
                      <a:pt x="61" y="73"/>
                      <a:pt x="62" y="73"/>
                      <a:pt x="63" y="73"/>
                    </a:cubicBezTo>
                    <a:cubicBezTo>
                      <a:pt x="66" y="74"/>
                      <a:pt x="66" y="76"/>
                      <a:pt x="68" y="77"/>
                    </a:cubicBezTo>
                    <a:cubicBezTo>
                      <a:pt x="71" y="79"/>
                      <a:pt x="75" y="79"/>
                      <a:pt x="77" y="81"/>
                    </a:cubicBezTo>
                    <a:cubicBezTo>
                      <a:pt x="81" y="83"/>
                      <a:pt x="85" y="85"/>
                      <a:pt x="89" y="86"/>
                    </a:cubicBezTo>
                    <a:cubicBezTo>
                      <a:pt x="92" y="88"/>
                      <a:pt x="97" y="90"/>
                      <a:pt x="101" y="91"/>
                    </a:cubicBezTo>
                    <a:cubicBezTo>
                      <a:pt x="105" y="91"/>
                      <a:pt x="108" y="87"/>
                      <a:pt x="113" y="88"/>
                    </a:cubicBezTo>
                    <a:cubicBezTo>
                      <a:pt x="117" y="89"/>
                      <a:pt x="120" y="93"/>
                      <a:pt x="123" y="96"/>
                    </a:cubicBezTo>
                    <a:cubicBezTo>
                      <a:pt x="123" y="95"/>
                      <a:pt x="124" y="90"/>
                      <a:pt x="126" y="89"/>
                    </a:cubicBezTo>
                    <a:cubicBezTo>
                      <a:pt x="127" y="89"/>
                      <a:pt x="125" y="89"/>
                      <a:pt x="126" y="8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6" name="Freeform 636">
                <a:extLst>
                  <a:ext uri="{FF2B5EF4-FFF2-40B4-BE49-F238E27FC236}">
                    <a16:creationId xmlns:a16="http://schemas.microsoft.com/office/drawing/2014/main" id="{C1C327CE-62F2-40B7-9083-41E252B9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382" y="3062310"/>
                <a:ext cx="103787" cy="61534"/>
              </a:xfrm>
              <a:custGeom>
                <a:avLst/>
                <a:gdLst>
                  <a:gd name="T0" fmla="*/ 12 w 30"/>
                  <a:gd name="T1" fmla="*/ 15 h 16"/>
                  <a:gd name="T2" fmla="*/ 13 w 30"/>
                  <a:gd name="T3" fmla="*/ 13 h 16"/>
                  <a:gd name="T4" fmla="*/ 16 w 30"/>
                  <a:gd name="T5" fmla="*/ 11 h 16"/>
                  <a:gd name="T6" fmla="*/ 20 w 30"/>
                  <a:gd name="T7" fmla="*/ 10 h 16"/>
                  <a:gd name="T8" fmla="*/ 24 w 30"/>
                  <a:gd name="T9" fmla="*/ 7 h 16"/>
                  <a:gd name="T10" fmla="*/ 30 w 30"/>
                  <a:gd name="T11" fmla="*/ 5 h 16"/>
                  <a:gd name="T12" fmla="*/ 20 w 30"/>
                  <a:gd name="T13" fmla="*/ 1 h 16"/>
                  <a:gd name="T14" fmla="*/ 14 w 30"/>
                  <a:gd name="T15" fmla="*/ 2 h 16"/>
                  <a:gd name="T16" fmla="*/ 8 w 30"/>
                  <a:gd name="T17" fmla="*/ 1 h 16"/>
                  <a:gd name="T18" fmla="*/ 2 w 30"/>
                  <a:gd name="T19" fmla="*/ 4 h 16"/>
                  <a:gd name="T20" fmla="*/ 1 w 30"/>
                  <a:gd name="T21" fmla="*/ 9 h 16"/>
                  <a:gd name="T22" fmla="*/ 8 w 30"/>
                  <a:gd name="T23" fmla="*/ 14 h 16"/>
                  <a:gd name="T24" fmla="*/ 10 w 30"/>
                  <a:gd name="T25" fmla="*/ 14 h 16"/>
                  <a:gd name="T26" fmla="*/ 9 w 30"/>
                  <a:gd name="T27" fmla="*/ 16 h 16"/>
                  <a:gd name="T28" fmla="*/ 12 w 30"/>
                  <a:gd name="T2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16">
                    <a:moveTo>
                      <a:pt x="12" y="15"/>
                    </a:moveTo>
                    <a:cubicBezTo>
                      <a:pt x="13" y="15"/>
                      <a:pt x="13" y="14"/>
                      <a:pt x="13" y="13"/>
                    </a:cubicBezTo>
                    <a:cubicBezTo>
                      <a:pt x="13" y="12"/>
                      <a:pt x="15" y="11"/>
                      <a:pt x="16" y="11"/>
                    </a:cubicBezTo>
                    <a:cubicBezTo>
                      <a:pt x="18" y="10"/>
                      <a:pt x="18" y="12"/>
                      <a:pt x="20" y="10"/>
                    </a:cubicBezTo>
                    <a:cubicBezTo>
                      <a:pt x="21" y="9"/>
                      <a:pt x="22" y="6"/>
                      <a:pt x="24" y="7"/>
                    </a:cubicBezTo>
                    <a:cubicBezTo>
                      <a:pt x="27" y="7"/>
                      <a:pt x="27" y="6"/>
                      <a:pt x="30" y="5"/>
                    </a:cubicBezTo>
                    <a:cubicBezTo>
                      <a:pt x="26" y="3"/>
                      <a:pt x="25" y="0"/>
                      <a:pt x="20" y="1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5" y="2"/>
                      <a:pt x="4" y="2"/>
                      <a:pt x="2" y="4"/>
                    </a:cubicBezTo>
                    <a:cubicBezTo>
                      <a:pt x="2" y="5"/>
                      <a:pt x="0" y="7"/>
                      <a:pt x="1" y="9"/>
                    </a:cubicBezTo>
                    <a:cubicBezTo>
                      <a:pt x="4" y="11"/>
                      <a:pt x="8" y="9"/>
                      <a:pt x="8" y="14"/>
                    </a:cubicBezTo>
                    <a:cubicBezTo>
                      <a:pt x="8" y="14"/>
                      <a:pt x="10" y="14"/>
                      <a:pt x="10" y="14"/>
                    </a:cubicBezTo>
                    <a:cubicBezTo>
                      <a:pt x="10" y="14"/>
                      <a:pt x="9" y="16"/>
                      <a:pt x="9" y="16"/>
                    </a:cubicBezTo>
                    <a:cubicBezTo>
                      <a:pt x="10" y="16"/>
                      <a:pt x="12" y="16"/>
                      <a:pt x="12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7" name="Freeform 637">
                <a:extLst>
                  <a:ext uri="{FF2B5EF4-FFF2-40B4-BE49-F238E27FC236}">
                    <a16:creationId xmlns:a16="http://schemas.microsoft.com/office/drawing/2014/main" id="{246DACCD-AFFE-42E2-B812-A280B4962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382" y="3011250"/>
                <a:ext cx="24767" cy="57606"/>
              </a:xfrm>
              <a:custGeom>
                <a:avLst/>
                <a:gdLst>
                  <a:gd name="T0" fmla="*/ 5 w 7"/>
                  <a:gd name="T1" fmla="*/ 1 h 15"/>
                  <a:gd name="T2" fmla="*/ 2 w 7"/>
                  <a:gd name="T3" fmla="*/ 4 h 15"/>
                  <a:gd name="T4" fmla="*/ 1 w 7"/>
                  <a:gd name="T5" fmla="*/ 6 h 15"/>
                  <a:gd name="T6" fmla="*/ 2 w 7"/>
                  <a:gd name="T7" fmla="*/ 14 h 15"/>
                  <a:gd name="T8" fmla="*/ 6 w 7"/>
                  <a:gd name="T9" fmla="*/ 8 h 15"/>
                  <a:gd name="T10" fmla="*/ 7 w 7"/>
                  <a:gd name="T11" fmla="*/ 2 h 15"/>
                  <a:gd name="T12" fmla="*/ 5 w 7"/>
                  <a:gd name="T13" fmla="*/ 1 h 15"/>
                  <a:gd name="T14" fmla="*/ 5 w 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5" y="1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1" y="5"/>
                      <a:pt x="1" y="4"/>
                      <a:pt x="1" y="6"/>
                    </a:cubicBezTo>
                    <a:cubicBezTo>
                      <a:pt x="1" y="7"/>
                      <a:pt x="0" y="15"/>
                      <a:pt x="2" y="14"/>
                    </a:cubicBezTo>
                    <a:cubicBezTo>
                      <a:pt x="2" y="13"/>
                      <a:pt x="5" y="10"/>
                      <a:pt x="6" y="8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8" name="Freeform 638">
                <a:extLst>
                  <a:ext uri="{FF2B5EF4-FFF2-40B4-BE49-F238E27FC236}">
                    <a16:creationId xmlns:a16="http://schemas.microsoft.com/office/drawing/2014/main" id="{82C6E385-0557-4ACE-B585-83F80B63C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846" y="2977209"/>
                <a:ext cx="44816" cy="41895"/>
              </a:xfrm>
              <a:custGeom>
                <a:avLst/>
                <a:gdLst>
                  <a:gd name="T0" fmla="*/ 12 w 13"/>
                  <a:gd name="T1" fmla="*/ 3 h 11"/>
                  <a:gd name="T2" fmla="*/ 6 w 13"/>
                  <a:gd name="T3" fmla="*/ 1 h 11"/>
                  <a:gd name="T4" fmla="*/ 7 w 13"/>
                  <a:gd name="T5" fmla="*/ 5 h 11"/>
                  <a:gd name="T6" fmla="*/ 9 w 13"/>
                  <a:gd name="T7" fmla="*/ 9 h 11"/>
                  <a:gd name="T8" fmla="*/ 6 w 13"/>
                  <a:gd name="T9" fmla="*/ 10 h 11"/>
                  <a:gd name="T10" fmla="*/ 5 w 13"/>
                  <a:gd name="T11" fmla="*/ 8 h 11"/>
                  <a:gd name="T12" fmla="*/ 0 w 13"/>
                  <a:gd name="T13" fmla="*/ 9 h 11"/>
                  <a:gd name="T14" fmla="*/ 3 w 13"/>
                  <a:gd name="T15" fmla="*/ 11 h 11"/>
                  <a:gd name="T16" fmla="*/ 13 w 13"/>
                  <a:gd name="T17" fmla="*/ 11 h 11"/>
                  <a:gd name="T18" fmla="*/ 12 w 13"/>
                  <a:gd name="T19" fmla="*/ 3 h 11"/>
                  <a:gd name="T20" fmla="*/ 12 w 13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0" y="3"/>
                      <a:pt x="8" y="0"/>
                      <a:pt x="6" y="1"/>
                    </a:cubicBezTo>
                    <a:cubicBezTo>
                      <a:pt x="3" y="2"/>
                      <a:pt x="7" y="3"/>
                      <a:pt x="7" y="5"/>
                    </a:cubicBezTo>
                    <a:cubicBezTo>
                      <a:pt x="8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9"/>
                      <a:pt x="6" y="9"/>
                      <a:pt x="5" y="8"/>
                    </a:cubicBezTo>
                    <a:cubicBezTo>
                      <a:pt x="5" y="8"/>
                      <a:pt x="0" y="9"/>
                      <a:pt x="0" y="9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6" y="10"/>
                      <a:pt x="9" y="11"/>
                      <a:pt x="13" y="11"/>
                    </a:cubicBezTo>
                    <a:cubicBezTo>
                      <a:pt x="13" y="8"/>
                      <a:pt x="12" y="5"/>
                      <a:pt x="12" y="3"/>
                    </a:cubicBezTo>
                    <a:cubicBezTo>
                      <a:pt x="11" y="3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89" name="Freeform 639">
                <a:extLst>
                  <a:ext uri="{FF2B5EF4-FFF2-40B4-BE49-F238E27FC236}">
                    <a16:creationId xmlns:a16="http://schemas.microsoft.com/office/drawing/2014/main" id="{C4093FE5-6131-4852-B1A1-57FC84459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125" y="2977209"/>
                <a:ext cx="62508" cy="57606"/>
              </a:xfrm>
              <a:custGeom>
                <a:avLst/>
                <a:gdLst>
                  <a:gd name="T0" fmla="*/ 14 w 18"/>
                  <a:gd name="T1" fmla="*/ 7 h 15"/>
                  <a:gd name="T2" fmla="*/ 8 w 18"/>
                  <a:gd name="T3" fmla="*/ 3 h 15"/>
                  <a:gd name="T4" fmla="*/ 1 w 18"/>
                  <a:gd name="T5" fmla="*/ 1 h 15"/>
                  <a:gd name="T6" fmla="*/ 0 w 18"/>
                  <a:gd name="T7" fmla="*/ 3 h 15"/>
                  <a:gd name="T8" fmla="*/ 1 w 18"/>
                  <a:gd name="T9" fmla="*/ 10 h 15"/>
                  <a:gd name="T10" fmla="*/ 2 w 18"/>
                  <a:gd name="T11" fmla="*/ 12 h 15"/>
                  <a:gd name="T12" fmla="*/ 4 w 18"/>
                  <a:gd name="T13" fmla="*/ 10 h 15"/>
                  <a:gd name="T14" fmla="*/ 13 w 18"/>
                  <a:gd name="T15" fmla="*/ 10 h 15"/>
                  <a:gd name="T16" fmla="*/ 17 w 18"/>
                  <a:gd name="T17" fmla="*/ 10 h 15"/>
                  <a:gd name="T18" fmla="*/ 14 w 18"/>
                  <a:gd name="T19" fmla="*/ 7 h 15"/>
                  <a:gd name="T20" fmla="*/ 14 w 18"/>
                  <a:gd name="T2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14" y="7"/>
                    </a:moveTo>
                    <a:cubicBezTo>
                      <a:pt x="12" y="6"/>
                      <a:pt x="10" y="4"/>
                      <a:pt x="8" y="3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3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5"/>
                      <a:pt x="3" y="11"/>
                      <a:pt x="4" y="10"/>
                    </a:cubicBezTo>
                    <a:cubicBezTo>
                      <a:pt x="6" y="8"/>
                      <a:pt x="11" y="10"/>
                      <a:pt x="13" y="10"/>
                    </a:cubicBezTo>
                    <a:cubicBezTo>
                      <a:pt x="15" y="10"/>
                      <a:pt x="15" y="11"/>
                      <a:pt x="17" y="10"/>
                    </a:cubicBezTo>
                    <a:cubicBezTo>
                      <a:pt x="18" y="8"/>
                      <a:pt x="17" y="7"/>
                      <a:pt x="14" y="7"/>
                    </a:cubicBezTo>
                    <a:cubicBezTo>
                      <a:pt x="12" y="7"/>
                      <a:pt x="16" y="7"/>
                      <a:pt x="14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0" name="Freeform 643">
                <a:extLst>
                  <a:ext uri="{FF2B5EF4-FFF2-40B4-BE49-F238E27FC236}">
                    <a16:creationId xmlns:a16="http://schemas.microsoft.com/office/drawing/2014/main" id="{1A81C004-715B-4467-A34E-7240FBA82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076" y="3546723"/>
                <a:ext cx="35381" cy="34041"/>
              </a:xfrm>
              <a:custGeom>
                <a:avLst/>
                <a:gdLst>
                  <a:gd name="T0" fmla="*/ 9 w 10"/>
                  <a:gd name="T1" fmla="*/ 0 h 9"/>
                  <a:gd name="T2" fmla="*/ 2 w 10"/>
                  <a:gd name="T3" fmla="*/ 7 h 9"/>
                  <a:gd name="T4" fmla="*/ 10 w 10"/>
                  <a:gd name="T5" fmla="*/ 3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1" name="Freeform 644">
                <a:extLst>
                  <a:ext uri="{FF2B5EF4-FFF2-40B4-BE49-F238E27FC236}">
                    <a16:creationId xmlns:a16="http://schemas.microsoft.com/office/drawing/2014/main" id="{AD4D535A-D01D-477D-B543-D9A6526A6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381" y="3538868"/>
                <a:ext cx="44816" cy="18329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0 h 5"/>
                  <a:gd name="T4" fmla="*/ 1 w 13"/>
                  <a:gd name="T5" fmla="*/ 2 h 5"/>
                  <a:gd name="T6" fmla="*/ 5 w 13"/>
                  <a:gd name="T7" fmla="*/ 3 h 5"/>
                  <a:gd name="T8" fmla="*/ 12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2" name="Freeform 645">
                <a:extLst>
                  <a:ext uri="{FF2B5EF4-FFF2-40B4-BE49-F238E27FC236}">
                    <a16:creationId xmlns:a16="http://schemas.microsoft.com/office/drawing/2014/main" id="{CCA3D2CB-12F9-4EE8-A7D3-D3AB2291A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90" y="2292484"/>
                <a:ext cx="107325" cy="65462"/>
              </a:xfrm>
              <a:custGeom>
                <a:avLst/>
                <a:gdLst>
                  <a:gd name="T0" fmla="*/ 10 w 31"/>
                  <a:gd name="T1" fmla="*/ 17 h 17"/>
                  <a:gd name="T2" fmla="*/ 13 w 31"/>
                  <a:gd name="T3" fmla="*/ 14 h 17"/>
                  <a:gd name="T4" fmla="*/ 18 w 31"/>
                  <a:gd name="T5" fmla="*/ 16 h 17"/>
                  <a:gd name="T6" fmla="*/ 21 w 31"/>
                  <a:gd name="T7" fmla="*/ 16 h 17"/>
                  <a:gd name="T8" fmla="*/ 23 w 31"/>
                  <a:gd name="T9" fmla="*/ 15 h 17"/>
                  <a:gd name="T10" fmla="*/ 29 w 31"/>
                  <a:gd name="T11" fmla="*/ 11 h 17"/>
                  <a:gd name="T12" fmla="*/ 27 w 31"/>
                  <a:gd name="T13" fmla="*/ 7 h 17"/>
                  <a:gd name="T14" fmla="*/ 21 w 31"/>
                  <a:gd name="T15" fmla="*/ 5 h 17"/>
                  <a:gd name="T16" fmla="*/ 17 w 31"/>
                  <a:gd name="T17" fmla="*/ 3 h 17"/>
                  <a:gd name="T18" fmla="*/ 13 w 31"/>
                  <a:gd name="T19" fmla="*/ 0 h 17"/>
                  <a:gd name="T20" fmla="*/ 11 w 31"/>
                  <a:gd name="T21" fmla="*/ 2 h 17"/>
                  <a:gd name="T22" fmla="*/ 8 w 31"/>
                  <a:gd name="T23" fmla="*/ 2 h 17"/>
                  <a:gd name="T24" fmla="*/ 0 w 31"/>
                  <a:gd name="T25" fmla="*/ 6 h 17"/>
                  <a:gd name="T26" fmla="*/ 2 w 31"/>
                  <a:gd name="T27" fmla="*/ 10 h 17"/>
                  <a:gd name="T28" fmla="*/ 4 w 31"/>
                  <a:gd name="T29" fmla="*/ 13 h 17"/>
                  <a:gd name="T30" fmla="*/ 10 w 31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7">
                    <a:moveTo>
                      <a:pt x="10" y="17"/>
                    </a:moveTo>
                    <a:cubicBezTo>
                      <a:pt x="12" y="17"/>
                      <a:pt x="11" y="14"/>
                      <a:pt x="13" y="14"/>
                    </a:cubicBezTo>
                    <a:cubicBezTo>
                      <a:pt x="15" y="14"/>
                      <a:pt x="16" y="16"/>
                      <a:pt x="18" y="16"/>
                    </a:cubicBezTo>
                    <a:cubicBezTo>
                      <a:pt x="19" y="16"/>
                      <a:pt x="20" y="16"/>
                      <a:pt x="21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6" y="14"/>
                      <a:pt x="27" y="13"/>
                      <a:pt x="29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5" y="6"/>
                      <a:pt x="22" y="3"/>
                      <a:pt x="21" y="5"/>
                    </a:cubicBezTo>
                    <a:cubicBezTo>
                      <a:pt x="19" y="8"/>
                      <a:pt x="18" y="4"/>
                      <a:pt x="17" y="3"/>
                    </a:cubicBezTo>
                    <a:cubicBezTo>
                      <a:pt x="16" y="2"/>
                      <a:pt x="13" y="3"/>
                      <a:pt x="13" y="0"/>
                    </a:cubicBezTo>
                    <a:cubicBezTo>
                      <a:pt x="13" y="1"/>
                      <a:pt x="12" y="3"/>
                      <a:pt x="11" y="2"/>
                    </a:cubicBezTo>
                    <a:cubicBezTo>
                      <a:pt x="9" y="0"/>
                      <a:pt x="9" y="0"/>
                      <a:pt x="8" y="2"/>
                    </a:cubicBezTo>
                    <a:cubicBezTo>
                      <a:pt x="7" y="3"/>
                      <a:pt x="0" y="5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6" y="14"/>
                      <a:pt x="8" y="17"/>
                      <a:pt x="10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3" name="Freeform 646">
                <a:extLst>
                  <a:ext uri="{FF2B5EF4-FFF2-40B4-BE49-F238E27FC236}">
                    <a16:creationId xmlns:a16="http://schemas.microsoft.com/office/drawing/2014/main" id="{DC201FE7-2D79-4A1F-BF0F-210975F78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135" y="2346162"/>
                <a:ext cx="128553" cy="61534"/>
              </a:xfrm>
              <a:custGeom>
                <a:avLst/>
                <a:gdLst>
                  <a:gd name="T0" fmla="*/ 32 w 37"/>
                  <a:gd name="T1" fmla="*/ 2 h 16"/>
                  <a:gd name="T2" fmla="*/ 27 w 37"/>
                  <a:gd name="T3" fmla="*/ 0 h 16"/>
                  <a:gd name="T4" fmla="*/ 24 w 37"/>
                  <a:gd name="T5" fmla="*/ 3 h 16"/>
                  <a:gd name="T6" fmla="*/ 20 w 37"/>
                  <a:gd name="T7" fmla="*/ 3 h 16"/>
                  <a:gd name="T8" fmla="*/ 17 w 37"/>
                  <a:gd name="T9" fmla="*/ 7 h 16"/>
                  <a:gd name="T10" fmla="*/ 16 w 37"/>
                  <a:gd name="T11" fmla="*/ 9 h 16"/>
                  <a:gd name="T12" fmla="*/ 13 w 37"/>
                  <a:gd name="T13" fmla="*/ 9 h 16"/>
                  <a:gd name="T14" fmla="*/ 9 w 37"/>
                  <a:gd name="T15" fmla="*/ 10 h 16"/>
                  <a:gd name="T16" fmla="*/ 5 w 37"/>
                  <a:gd name="T17" fmla="*/ 11 h 16"/>
                  <a:gd name="T18" fmla="*/ 0 w 37"/>
                  <a:gd name="T19" fmla="*/ 9 h 16"/>
                  <a:gd name="T20" fmla="*/ 4 w 37"/>
                  <a:gd name="T21" fmla="*/ 13 h 16"/>
                  <a:gd name="T22" fmla="*/ 6 w 37"/>
                  <a:gd name="T23" fmla="*/ 13 h 16"/>
                  <a:gd name="T24" fmla="*/ 8 w 37"/>
                  <a:gd name="T25" fmla="*/ 14 h 16"/>
                  <a:gd name="T26" fmla="*/ 12 w 37"/>
                  <a:gd name="T27" fmla="*/ 13 h 16"/>
                  <a:gd name="T28" fmla="*/ 15 w 37"/>
                  <a:gd name="T29" fmla="*/ 15 h 16"/>
                  <a:gd name="T30" fmla="*/ 22 w 37"/>
                  <a:gd name="T31" fmla="*/ 16 h 16"/>
                  <a:gd name="T32" fmla="*/ 29 w 37"/>
                  <a:gd name="T33" fmla="*/ 14 h 16"/>
                  <a:gd name="T34" fmla="*/ 33 w 37"/>
                  <a:gd name="T35" fmla="*/ 12 h 16"/>
                  <a:gd name="T36" fmla="*/ 34 w 37"/>
                  <a:gd name="T37" fmla="*/ 9 h 16"/>
                  <a:gd name="T38" fmla="*/ 36 w 37"/>
                  <a:gd name="T39" fmla="*/ 8 h 16"/>
                  <a:gd name="T40" fmla="*/ 36 w 37"/>
                  <a:gd name="T41" fmla="*/ 2 h 16"/>
                  <a:gd name="T42" fmla="*/ 32 w 37"/>
                  <a:gd name="T4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">
                    <a:moveTo>
                      <a:pt x="32" y="2"/>
                    </a:moveTo>
                    <a:cubicBezTo>
                      <a:pt x="30" y="2"/>
                      <a:pt x="28" y="0"/>
                      <a:pt x="27" y="0"/>
                    </a:cubicBezTo>
                    <a:cubicBezTo>
                      <a:pt x="25" y="0"/>
                      <a:pt x="26" y="3"/>
                      <a:pt x="24" y="3"/>
                    </a:cubicBezTo>
                    <a:cubicBezTo>
                      <a:pt x="22" y="3"/>
                      <a:pt x="22" y="2"/>
                      <a:pt x="20" y="3"/>
                    </a:cubicBezTo>
                    <a:cubicBezTo>
                      <a:pt x="20" y="3"/>
                      <a:pt x="16" y="6"/>
                      <a:pt x="17" y="7"/>
                    </a:cubicBezTo>
                    <a:cubicBezTo>
                      <a:pt x="17" y="8"/>
                      <a:pt x="19" y="10"/>
                      <a:pt x="16" y="9"/>
                    </a:cubicBezTo>
                    <a:cubicBezTo>
                      <a:pt x="15" y="9"/>
                      <a:pt x="14" y="8"/>
                      <a:pt x="13" y="9"/>
                    </a:cubicBezTo>
                    <a:cubicBezTo>
                      <a:pt x="12" y="9"/>
                      <a:pt x="10" y="10"/>
                      <a:pt x="9" y="10"/>
                    </a:cubicBezTo>
                    <a:cubicBezTo>
                      <a:pt x="7" y="10"/>
                      <a:pt x="6" y="8"/>
                      <a:pt x="5" y="11"/>
                    </a:cubicBezTo>
                    <a:cubicBezTo>
                      <a:pt x="5" y="11"/>
                      <a:pt x="1" y="9"/>
                      <a:pt x="0" y="9"/>
                    </a:cubicBezTo>
                    <a:cubicBezTo>
                      <a:pt x="0" y="11"/>
                      <a:pt x="1" y="12"/>
                      <a:pt x="4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5"/>
                      <a:pt x="8" y="14"/>
                    </a:cubicBezTo>
                    <a:cubicBezTo>
                      <a:pt x="10" y="13"/>
                      <a:pt x="10" y="13"/>
                      <a:pt x="12" y="13"/>
                    </a:cubicBezTo>
                    <a:cubicBezTo>
                      <a:pt x="14" y="13"/>
                      <a:pt x="13" y="14"/>
                      <a:pt x="15" y="15"/>
                    </a:cubicBezTo>
                    <a:cubicBezTo>
                      <a:pt x="17" y="16"/>
                      <a:pt x="20" y="16"/>
                      <a:pt x="22" y="16"/>
                    </a:cubicBezTo>
                    <a:cubicBezTo>
                      <a:pt x="25" y="16"/>
                      <a:pt x="26" y="14"/>
                      <a:pt x="29" y="14"/>
                    </a:cubicBezTo>
                    <a:cubicBezTo>
                      <a:pt x="31" y="14"/>
                      <a:pt x="33" y="13"/>
                      <a:pt x="33" y="12"/>
                    </a:cubicBezTo>
                    <a:cubicBezTo>
                      <a:pt x="34" y="11"/>
                      <a:pt x="34" y="10"/>
                      <a:pt x="34" y="9"/>
                    </a:cubicBezTo>
                    <a:cubicBezTo>
                      <a:pt x="34" y="7"/>
                      <a:pt x="35" y="9"/>
                      <a:pt x="36" y="8"/>
                    </a:cubicBezTo>
                    <a:cubicBezTo>
                      <a:pt x="37" y="6"/>
                      <a:pt x="36" y="3"/>
                      <a:pt x="36" y="2"/>
                    </a:cubicBezTo>
                    <a:cubicBezTo>
                      <a:pt x="34" y="2"/>
                      <a:pt x="33" y="2"/>
                      <a:pt x="32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4" name="Freeform 647">
                <a:extLst>
                  <a:ext uri="{FF2B5EF4-FFF2-40B4-BE49-F238E27FC236}">
                    <a16:creationId xmlns:a16="http://schemas.microsoft.com/office/drawing/2014/main" id="{0D5D3991-BC92-4E3A-AC7E-C68D1B8B4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318" y="2391985"/>
                <a:ext cx="196958" cy="212094"/>
              </a:xfrm>
              <a:custGeom>
                <a:avLst/>
                <a:gdLst>
                  <a:gd name="T0" fmla="*/ 37 w 57"/>
                  <a:gd name="T1" fmla="*/ 10 h 55"/>
                  <a:gd name="T2" fmla="*/ 41 w 57"/>
                  <a:gd name="T3" fmla="*/ 9 h 55"/>
                  <a:gd name="T4" fmla="*/ 43 w 57"/>
                  <a:gd name="T5" fmla="*/ 6 h 55"/>
                  <a:gd name="T6" fmla="*/ 45 w 57"/>
                  <a:gd name="T7" fmla="*/ 4 h 55"/>
                  <a:gd name="T8" fmla="*/ 45 w 57"/>
                  <a:gd name="T9" fmla="*/ 1 h 55"/>
                  <a:gd name="T10" fmla="*/ 41 w 57"/>
                  <a:gd name="T11" fmla="*/ 2 h 55"/>
                  <a:gd name="T12" fmla="*/ 36 w 57"/>
                  <a:gd name="T13" fmla="*/ 4 h 55"/>
                  <a:gd name="T14" fmla="*/ 27 w 57"/>
                  <a:gd name="T15" fmla="*/ 1 h 55"/>
                  <a:gd name="T16" fmla="*/ 22 w 57"/>
                  <a:gd name="T17" fmla="*/ 1 h 55"/>
                  <a:gd name="T18" fmla="*/ 19 w 57"/>
                  <a:gd name="T19" fmla="*/ 1 h 55"/>
                  <a:gd name="T20" fmla="*/ 18 w 57"/>
                  <a:gd name="T21" fmla="*/ 3 h 55"/>
                  <a:gd name="T22" fmla="*/ 17 w 57"/>
                  <a:gd name="T23" fmla="*/ 4 h 55"/>
                  <a:gd name="T24" fmla="*/ 15 w 57"/>
                  <a:gd name="T25" fmla="*/ 5 h 55"/>
                  <a:gd name="T26" fmla="*/ 13 w 57"/>
                  <a:gd name="T27" fmla="*/ 5 h 55"/>
                  <a:gd name="T28" fmla="*/ 12 w 57"/>
                  <a:gd name="T29" fmla="*/ 4 h 55"/>
                  <a:gd name="T30" fmla="*/ 11 w 57"/>
                  <a:gd name="T31" fmla="*/ 8 h 55"/>
                  <a:gd name="T32" fmla="*/ 9 w 57"/>
                  <a:gd name="T33" fmla="*/ 5 h 55"/>
                  <a:gd name="T34" fmla="*/ 5 w 57"/>
                  <a:gd name="T35" fmla="*/ 7 h 55"/>
                  <a:gd name="T36" fmla="*/ 0 w 57"/>
                  <a:gd name="T37" fmla="*/ 7 h 55"/>
                  <a:gd name="T38" fmla="*/ 1 w 57"/>
                  <a:gd name="T39" fmla="*/ 10 h 55"/>
                  <a:gd name="T40" fmla="*/ 0 w 57"/>
                  <a:gd name="T41" fmla="*/ 14 h 55"/>
                  <a:gd name="T42" fmla="*/ 2 w 57"/>
                  <a:gd name="T43" fmla="*/ 18 h 55"/>
                  <a:gd name="T44" fmla="*/ 4 w 57"/>
                  <a:gd name="T45" fmla="*/ 21 h 55"/>
                  <a:gd name="T46" fmla="*/ 12 w 57"/>
                  <a:gd name="T47" fmla="*/ 17 h 55"/>
                  <a:gd name="T48" fmla="*/ 15 w 57"/>
                  <a:gd name="T49" fmla="*/ 19 h 55"/>
                  <a:gd name="T50" fmla="*/ 17 w 57"/>
                  <a:gd name="T51" fmla="*/ 22 h 55"/>
                  <a:gd name="T52" fmla="*/ 18 w 57"/>
                  <a:gd name="T53" fmla="*/ 25 h 55"/>
                  <a:gd name="T54" fmla="*/ 21 w 57"/>
                  <a:gd name="T55" fmla="*/ 28 h 55"/>
                  <a:gd name="T56" fmla="*/ 28 w 57"/>
                  <a:gd name="T57" fmla="*/ 33 h 55"/>
                  <a:gd name="T58" fmla="*/ 33 w 57"/>
                  <a:gd name="T59" fmla="*/ 36 h 55"/>
                  <a:gd name="T60" fmla="*/ 42 w 57"/>
                  <a:gd name="T61" fmla="*/ 42 h 55"/>
                  <a:gd name="T62" fmla="*/ 45 w 57"/>
                  <a:gd name="T63" fmla="*/ 48 h 55"/>
                  <a:gd name="T64" fmla="*/ 43 w 57"/>
                  <a:gd name="T65" fmla="*/ 55 h 55"/>
                  <a:gd name="T66" fmla="*/ 49 w 57"/>
                  <a:gd name="T67" fmla="*/ 48 h 55"/>
                  <a:gd name="T68" fmla="*/ 47 w 57"/>
                  <a:gd name="T69" fmla="*/ 45 h 55"/>
                  <a:gd name="T70" fmla="*/ 50 w 57"/>
                  <a:gd name="T71" fmla="*/ 40 h 55"/>
                  <a:gd name="T72" fmla="*/ 53 w 57"/>
                  <a:gd name="T73" fmla="*/ 41 h 55"/>
                  <a:gd name="T74" fmla="*/ 55 w 57"/>
                  <a:gd name="T75" fmla="*/ 44 h 55"/>
                  <a:gd name="T76" fmla="*/ 53 w 57"/>
                  <a:gd name="T77" fmla="*/ 39 h 55"/>
                  <a:gd name="T78" fmla="*/ 44 w 57"/>
                  <a:gd name="T79" fmla="*/ 35 h 55"/>
                  <a:gd name="T80" fmla="*/ 44 w 57"/>
                  <a:gd name="T81" fmla="*/ 32 h 55"/>
                  <a:gd name="T82" fmla="*/ 39 w 57"/>
                  <a:gd name="T83" fmla="*/ 31 h 55"/>
                  <a:gd name="T84" fmla="*/ 35 w 57"/>
                  <a:gd name="T85" fmla="*/ 26 h 55"/>
                  <a:gd name="T86" fmla="*/ 32 w 57"/>
                  <a:gd name="T87" fmla="*/ 21 h 55"/>
                  <a:gd name="T88" fmla="*/ 27 w 57"/>
                  <a:gd name="T89" fmla="*/ 17 h 55"/>
                  <a:gd name="T90" fmla="*/ 27 w 57"/>
                  <a:gd name="T91" fmla="*/ 15 h 55"/>
                  <a:gd name="T92" fmla="*/ 28 w 57"/>
                  <a:gd name="T93" fmla="*/ 12 h 55"/>
                  <a:gd name="T94" fmla="*/ 30 w 57"/>
                  <a:gd name="T95" fmla="*/ 9 h 55"/>
                  <a:gd name="T96" fmla="*/ 32 w 57"/>
                  <a:gd name="T97" fmla="*/ 8 h 55"/>
                  <a:gd name="T98" fmla="*/ 34 w 57"/>
                  <a:gd name="T99" fmla="*/ 10 h 55"/>
                  <a:gd name="T100" fmla="*/ 37 w 57"/>
                  <a:gd name="T101" fmla="*/ 10 h 55"/>
                  <a:gd name="T102" fmla="*/ 37 w 57"/>
                  <a:gd name="T103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" h="55">
                    <a:moveTo>
                      <a:pt x="37" y="10"/>
                    </a:moveTo>
                    <a:cubicBezTo>
                      <a:pt x="38" y="9"/>
                      <a:pt x="40" y="10"/>
                      <a:pt x="41" y="9"/>
                    </a:cubicBezTo>
                    <a:cubicBezTo>
                      <a:pt x="43" y="8"/>
                      <a:pt x="42" y="7"/>
                      <a:pt x="43" y="6"/>
                    </a:cubicBezTo>
                    <a:cubicBezTo>
                      <a:pt x="43" y="5"/>
                      <a:pt x="44" y="4"/>
                      <a:pt x="45" y="4"/>
                    </a:cubicBezTo>
                    <a:cubicBezTo>
                      <a:pt x="46" y="3"/>
                      <a:pt x="45" y="3"/>
                      <a:pt x="45" y="1"/>
                    </a:cubicBezTo>
                    <a:cubicBezTo>
                      <a:pt x="44" y="2"/>
                      <a:pt x="43" y="2"/>
                      <a:pt x="41" y="2"/>
                    </a:cubicBezTo>
                    <a:cubicBezTo>
                      <a:pt x="39" y="2"/>
                      <a:pt x="37" y="5"/>
                      <a:pt x="36" y="4"/>
                    </a:cubicBezTo>
                    <a:cubicBezTo>
                      <a:pt x="33" y="3"/>
                      <a:pt x="28" y="4"/>
                      <a:pt x="27" y="1"/>
                    </a:cubicBezTo>
                    <a:cubicBezTo>
                      <a:pt x="26" y="0"/>
                      <a:pt x="23" y="1"/>
                      <a:pt x="22" y="1"/>
                    </a:cubicBezTo>
                    <a:cubicBezTo>
                      <a:pt x="20" y="3"/>
                      <a:pt x="20" y="1"/>
                      <a:pt x="19" y="1"/>
                    </a:cubicBezTo>
                    <a:cubicBezTo>
                      <a:pt x="18" y="1"/>
                      <a:pt x="18" y="3"/>
                      <a:pt x="18" y="3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1" y="7"/>
                      <a:pt x="11" y="8"/>
                    </a:cubicBezTo>
                    <a:cubicBezTo>
                      <a:pt x="11" y="9"/>
                      <a:pt x="9" y="6"/>
                      <a:pt x="9" y="5"/>
                    </a:cubicBezTo>
                    <a:cubicBezTo>
                      <a:pt x="7" y="4"/>
                      <a:pt x="6" y="7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2"/>
                      <a:pt x="0" y="12"/>
                      <a:pt x="0" y="14"/>
                    </a:cubicBezTo>
                    <a:cubicBezTo>
                      <a:pt x="0" y="15"/>
                      <a:pt x="0" y="18"/>
                      <a:pt x="2" y="18"/>
                    </a:cubicBezTo>
                    <a:cubicBezTo>
                      <a:pt x="3" y="19"/>
                      <a:pt x="4" y="18"/>
                      <a:pt x="4" y="21"/>
                    </a:cubicBezTo>
                    <a:cubicBezTo>
                      <a:pt x="6" y="20"/>
                      <a:pt x="10" y="16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6" y="19"/>
                      <a:pt x="17" y="21"/>
                      <a:pt x="17" y="22"/>
                    </a:cubicBezTo>
                    <a:cubicBezTo>
                      <a:pt x="18" y="23"/>
                      <a:pt x="18" y="24"/>
                      <a:pt x="18" y="25"/>
                    </a:cubicBezTo>
                    <a:cubicBezTo>
                      <a:pt x="19" y="26"/>
                      <a:pt x="20" y="27"/>
                      <a:pt x="21" y="28"/>
                    </a:cubicBezTo>
                    <a:cubicBezTo>
                      <a:pt x="23" y="29"/>
                      <a:pt x="25" y="31"/>
                      <a:pt x="28" y="33"/>
                    </a:cubicBezTo>
                    <a:cubicBezTo>
                      <a:pt x="30" y="35"/>
                      <a:pt x="31" y="35"/>
                      <a:pt x="33" y="36"/>
                    </a:cubicBezTo>
                    <a:cubicBezTo>
                      <a:pt x="36" y="38"/>
                      <a:pt x="38" y="41"/>
                      <a:pt x="42" y="42"/>
                    </a:cubicBezTo>
                    <a:cubicBezTo>
                      <a:pt x="44" y="43"/>
                      <a:pt x="44" y="46"/>
                      <a:pt x="45" y="48"/>
                    </a:cubicBezTo>
                    <a:cubicBezTo>
                      <a:pt x="45" y="50"/>
                      <a:pt x="42" y="52"/>
                      <a:pt x="43" y="55"/>
                    </a:cubicBezTo>
                    <a:cubicBezTo>
                      <a:pt x="43" y="54"/>
                      <a:pt x="49" y="49"/>
                      <a:pt x="49" y="48"/>
                    </a:cubicBezTo>
                    <a:cubicBezTo>
                      <a:pt x="50" y="47"/>
                      <a:pt x="47" y="45"/>
                      <a:pt x="47" y="45"/>
                    </a:cubicBezTo>
                    <a:cubicBezTo>
                      <a:pt x="45" y="43"/>
                      <a:pt x="49" y="39"/>
                      <a:pt x="50" y="40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4" y="42"/>
                      <a:pt x="54" y="43"/>
                      <a:pt x="55" y="44"/>
                    </a:cubicBezTo>
                    <a:cubicBezTo>
                      <a:pt x="57" y="44"/>
                      <a:pt x="54" y="40"/>
                      <a:pt x="53" y="39"/>
                    </a:cubicBezTo>
                    <a:cubicBezTo>
                      <a:pt x="51" y="37"/>
                      <a:pt x="47" y="37"/>
                      <a:pt x="44" y="35"/>
                    </a:cubicBezTo>
                    <a:cubicBezTo>
                      <a:pt x="43" y="34"/>
                      <a:pt x="46" y="32"/>
                      <a:pt x="44" y="32"/>
                    </a:cubicBezTo>
                    <a:cubicBezTo>
                      <a:pt x="43" y="31"/>
                      <a:pt x="41" y="32"/>
                      <a:pt x="39" y="31"/>
                    </a:cubicBezTo>
                    <a:cubicBezTo>
                      <a:pt x="37" y="30"/>
                      <a:pt x="36" y="28"/>
                      <a:pt x="35" y="26"/>
                    </a:cubicBezTo>
                    <a:cubicBezTo>
                      <a:pt x="34" y="24"/>
                      <a:pt x="34" y="22"/>
                      <a:pt x="32" y="21"/>
                    </a:cubicBezTo>
                    <a:cubicBezTo>
                      <a:pt x="31" y="20"/>
                      <a:pt x="27" y="19"/>
                      <a:pt x="27" y="17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7" y="9"/>
                      <a:pt x="30" y="10"/>
                      <a:pt x="30" y="9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5" y="10"/>
                      <a:pt x="36" y="10"/>
                      <a:pt x="37" y="10"/>
                    </a:cubicBezTo>
                    <a:cubicBezTo>
                      <a:pt x="37" y="9"/>
                      <a:pt x="36" y="10"/>
                      <a:pt x="37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5" name="Freeform 648">
                <a:extLst>
                  <a:ext uri="{FF2B5EF4-FFF2-40B4-BE49-F238E27FC236}">
                    <a16:creationId xmlns:a16="http://schemas.microsoft.com/office/drawing/2014/main" id="{7B7F69FE-30EB-4267-9BC6-30E193F2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719" y="2403768"/>
                <a:ext cx="93171" cy="96883"/>
              </a:xfrm>
              <a:custGeom>
                <a:avLst/>
                <a:gdLst>
                  <a:gd name="T0" fmla="*/ 12 w 27"/>
                  <a:gd name="T1" fmla="*/ 10 h 25"/>
                  <a:gd name="T2" fmla="*/ 21 w 27"/>
                  <a:gd name="T3" fmla="*/ 9 h 25"/>
                  <a:gd name="T4" fmla="*/ 27 w 27"/>
                  <a:gd name="T5" fmla="*/ 11 h 25"/>
                  <a:gd name="T6" fmla="*/ 25 w 27"/>
                  <a:gd name="T7" fmla="*/ 4 h 25"/>
                  <a:gd name="T8" fmla="*/ 17 w 27"/>
                  <a:gd name="T9" fmla="*/ 3 h 25"/>
                  <a:gd name="T10" fmla="*/ 13 w 27"/>
                  <a:gd name="T11" fmla="*/ 0 h 25"/>
                  <a:gd name="T12" fmla="*/ 11 w 27"/>
                  <a:gd name="T13" fmla="*/ 2 h 25"/>
                  <a:gd name="T14" fmla="*/ 6 w 27"/>
                  <a:gd name="T15" fmla="*/ 7 h 25"/>
                  <a:gd name="T16" fmla="*/ 1 w 27"/>
                  <a:gd name="T17" fmla="*/ 7 h 25"/>
                  <a:gd name="T18" fmla="*/ 1 w 27"/>
                  <a:gd name="T19" fmla="*/ 11 h 25"/>
                  <a:gd name="T20" fmla="*/ 3 w 27"/>
                  <a:gd name="T21" fmla="*/ 10 h 25"/>
                  <a:gd name="T22" fmla="*/ 4 w 27"/>
                  <a:gd name="T23" fmla="*/ 13 h 25"/>
                  <a:gd name="T24" fmla="*/ 6 w 27"/>
                  <a:gd name="T25" fmla="*/ 10 h 25"/>
                  <a:gd name="T26" fmla="*/ 11 w 27"/>
                  <a:gd name="T27" fmla="*/ 17 h 25"/>
                  <a:gd name="T28" fmla="*/ 23 w 27"/>
                  <a:gd name="T29" fmla="*/ 25 h 25"/>
                  <a:gd name="T30" fmla="*/ 21 w 27"/>
                  <a:gd name="T31" fmla="*/ 22 h 25"/>
                  <a:gd name="T32" fmla="*/ 16 w 27"/>
                  <a:gd name="T33" fmla="*/ 19 h 25"/>
                  <a:gd name="T34" fmla="*/ 12 w 27"/>
                  <a:gd name="T3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5">
                    <a:moveTo>
                      <a:pt x="12" y="10"/>
                    </a:moveTo>
                    <a:cubicBezTo>
                      <a:pt x="15" y="10"/>
                      <a:pt x="18" y="8"/>
                      <a:pt x="21" y="9"/>
                    </a:cubicBezTo>
                    <a:cubicBezTo>
                      <a:pt x="23" y="9"/>
                      <a:pt x="25" y="10"/>
                      <a:pt x="27" y="11"/>
                    </a:cubicBezTo>
                    <a:cubicBezTo>
                      <a:pt x="26" y="9"/>
                      <a:pt x="26" y="7"/>
                      <a:pt x="25" y="4"/>
                    </a:cubicBezTo>
                    <a:cubicBezTo>
                      <a:pt x="22" y="6"/>
                      <a:pt x="19" y="4"/>
                      <a:pt x="17" y="3"/>
                    </a:cubicBezTo>
                    <a:cubicBezTo>
                      <a:pt x="15" y="2"/>
                      <a:pt x="14" y="2"/>
                      <a:pt x="13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9" y="3"/>
                      <a:pt x="10" y="8"/>
                      <a:pt x="6" y="7"/>
                    </a:cubicBezTo>
                    <a:cubicBezTo>
                      <a:pt x="4" y="6"/>
                      <a:pt x="2" y="7"/>
                      <a:pt x="1" y="7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1"/>
                      <a:pt x="3" y="10"/>
                      <a:pt x="3" y="10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4" y="11"/>
                      <a:pt x="5" y="8"/>
                      <a:pt x="6" y="10"/>
                    </a:cubicBezTo>
                    <a:cubicBezTo>
                      <a:pt x="7" y="13"/>
                      <a:pt x="9" y="15"/>
                      <a:pt x="11" y="17"/>
                    </a:cubicBezTo>
                    <a:cubicBezTo>
                      <a:pt x="14" y="20"/>
                      <a:pt x="19" y="22"/>
                      <a:pt x="23" y="25"/>
                    </a:cubicBezTo>
                    <a:cubicBezTo>
                      <a:pt x="23" y="23"/>
                      <a:pt x="23" y="23"/>
                      <a:pt x="21" y="22"/>
                    </a:cubicBezTo>
                    <a:cubicBezTo>
                      <a:pt x="19" y="21"/>
                      <a:pt x="17" y="20"/>
                      <a:pt x="16" y="19"/>
                    </a:cubicBezTo>
                    <a:cubicBezTo>
                      <a:pt x="14" y="17"/>
                      <a:pt x="9" y="10"/>
                      <a:pt x="12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6" name="Freeform 649">
                <a:extLst>
                  <a:ext uri="{FF2B5EF4-FFF2-40B4-BE49-F238E27FC236}">
                    <a16:creationId xmlns:a16="http://schemas.microsoft.com/office/drawing/2014/main" id="{AD870112-8F7C-453C-92D8-B8FA0D079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284" y="2292484"/>
                <a:ext cx="228801" cy="218641"/>
              </a:xfrm>
              <a:custGeom>
                <a:avLst/>
                <a:gdLst>
                  <a:gd name="T0" fmla="*/ 59 w 66"/>
                  <a:gd name="T1" fmla="*/ 31 h 57"/>
                  <a:gd name="T2" fmla="*/ 56 w 66"/>
                  <a:gd name="T3" fmla="*/ 30 h 57"/>
                  <a:gd name="T4" fmla="*/ 60 w 66"/>
                  <a:gd name="T5" fmla="*/ 24 h 57"/>
                  <a:gd name="T6" fmla="*/ 63 w 66"/>
                  <a:gd name="T7" fmla="*/ 23 h 57"/>
                  <a:gd name="T8" fmla="*/ 65 w 66"/>
                  <a:gd name="T9" fmla="*/ 15 h 57"/>
                  <a:gd name="T10" fmla="*/ 60 w 66"/>
                  <a:gd name="T11" fmla="*/ 13 h 57"/>
                  <a:gd name="T12" fmla="*/ 57 w 66"/>
                  <a:gd name="T13" fmla="*/ 11 h 57"/>
                  <a:gd name="T14" fmla="*/ 55 w 66"/>
                  <a:gd name="T15" fmla="*/ 11 h 57"/>
                  <a:gd name="T16" fmla="*/ 48 w 66"/>
                  <a:gd name="T17" fmla="*/ 7 h 57"/>
                  <a:gd name="T18" fmla="*/ 43 w 66"/>
                  <a:gd name="T19" fmla="*/ 5 h 57"/>
                  <a:gd name="T20" fmla="*/ 38 w 66"/>
                  <a:gd name="T21" fmla="*/ 1 h 57"/>
                  <a:gd name="T22" fmla="*/ 34 w 66"/>
                  <a:gd name="T23" fmla="*/ 1 h 57"/>
                  <a:gd name="T24" fmla="*/ 33 w 66"/>
                  <a:gd name="T25" fmla="*/ 5 h 57"/>
                  <a:gd name="T26" fmla="*/ 30 w 66"/>
                  <a:gd name="T27" fmla="*/ 8 h 57"/>
                  <a:gd name="T28" fmla="*/ 26 w 66"/>
                  <a:gd name="T29" fmla="*/ 10 h 57"/>
                  <a:gd name="T30" fmla="*/ 24 w 66"/>
                  <a:gd name="T31" fmla="*/ 12 h 57"/>
                  <a:gd name="T32" fmla="*/ 20 w 66"/>
                  <a:gd name="T33" fmla="*/ 11 h 57"/>
                  <a:gd name="T34" fmla="*/ 16 w 66"/>
                  <a:gd name="T35" fmla="*/ 10 h 57"/>
                  <a:gd name="T36" fmla="*/ 16 w 66"/>
                  <a:gd name="T37" fmla="*/ 16 h 57"/>
                  <a:gd name="T38" fmla="*/ 9 w 66"/>
                  <a:gd name="T39" fmla="*/ 15 h 57"/>
                  <a:gd name="T40" fmla="*/ 1 w 66"/>
                  <a:gd name="T41" fmla="*/ 17 h 57"/>
                  <a:gd name="T42" fmla="*/ 2 w 66"/>
                  <a:gd name="T43" fmla="*/ 19 h 57"/>
                  <a:gd name="T44" fmla="*/ 4 w 66"/>
                  <a:gd name="T45" fmla="*/ 21 h 57"/>
                  <a:gd name="T46" fmla="*/ 15 w 66"/>
                  <a:gd name="T47" fmla="*/ 25 h 57"/>
                  <a:gd name="T48" fmla="*/ 14 w 66"/>
                  <a:gd name="T49" fmla="*/ 28 h 57"/>
                  <a:gd name="T50" fmla="*/ 19 w 66"/>
                  <a:gd name="T51" fmla="*/ 31 h 57"/>
                  <a:gd name="T52" fmla="*/ 20 w 66"/>
                  <a:gd name="T53" fmla="*/ 35 h 57"/>
                  <a:gd name="T54" fmla="*/ 22 w 66"/>
                  <a:gd name="T55" fmla="*/ 38 h 57"/>
                  <a:gd name="T56" fmla="*/ 19 w 66"/>
                  <a:gd name="T57" fmla="*/ 36 h 57"/>
                  <a:gd name="T58" fmla="*/ 16 w 66"/>
                  <a:gd name="T59" fmla="*/ 49 h 57"/>
                  <a:gd name="T60" fmla="*/ 27 w 66"/>
                  <a:gd name="T61" fmla="*/ 53 h 57"/>
                  <a:gd name="T62" fmla="*/ 30 w 66"/>
                  <a:gd name="T63" fmla="*/ 53 h 57"/>
                  <a:gd name="T64" fmla="*/ 33 w 66"/>
                  <a:gd name="T65" fmla="*/ 55 h 57"/>
                  <a:gd name="T66" fmla="*/ 40 w 66"/>
                  <a:gd name="T67" fmla="*/ 54 h 57"/>
                  <a:gd name="T68" fmla="*/ 47 w 66"/>
                  <a:gd name="T69" fmla="*/ 48 h 57"/>
                  <a:gd name="T70" fmla="*/ 57 w 66"/>
                  <a:gd name="T71" fmla="*/ 50 h 57"/>
                  <a:gd name="T72" fmla="*/ 62 w 66"/>
                  <a:gd name="T73" fmla="*/ 47 h 57"/>
                  <a:gd name="T74" fmla="*/ 62 w 66"/>
                  <a:gd name="T75" fmla="*/ 45 h 57"/>
                  <a:gd name="T76" fmla="*/ 59 w 66"/>
                  <a:gd name="T77" fmla="*/ 38 h 57"/>
                  <a:gd name="T78" fmla="*/ 59 w 66"/>
                  <a:gd name="T79" fmla="*/ 34 h 57"/>
                  <a:gd name="T80" fmla="*/ 59 w 66"/>
                  <a:gd name="T81" fmla="*/ 31 h 57"/>
                  <a:gd name="T82" fmla="*/ 59 w 66"/>
                  <a:gd name="T83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" h="57">
                    <a:moveTo>
                      <a:pt x="59" y="31"/>
                    </a:moveTo>
                    <a:cubicBezTo>
                      <a:pt x="58" y="29"/>
                      <a:pt x="55" y="33"/>
                      <a:pt x="56" y="30"/>
                    </a:cubicBezTo>
                    <a:cubicBezTo>
                      <a:pt x="56" y="29"/>
                      <a:pt x="59" y="24"/>
                      <a:pt x="60" y="24"/>
                    </a:cubicBezTo>
                    <a:cubicBezTo>
                      <a:pt x="61" y="23"/>
                      <a:pt x="62" y="25"/>
                      <a:pt x="63" y="23"/>
                    </a:cubicBezTo>
                    <a:cubicBezTo>
                      <a:pt x="64" y="20"/>
                      <a:pt x="63" y="18"/>
                      <a:pt x="65" y="15"/>
                    </a:cubicBezTo>
                    <a:cubicBezTo>
                      <a:pt x="66" y="13"/>
                      <a:pt x="61" y="13"/>
                      <a:pt x="60" y="13"/>
                    </a:cubicBezTo>
                    <a:cubicBezTo>
                      <a:pt x="58" y="13"/>
                      <a:pt x="57" y="12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3" y="11"/>
                      <a:pt x="48" y="9"/>
                      <a:pt x="48" y="7"/>
                    </a:cubicBezTo>
                    <a:cubicBezTo>
                      <a:pt x="47" y="10"/>
                      <a:pt x="44" y="5"/>
                      <a:pt x="43" y="5"/>
                    </a:cubicBezTo>
                    <a:cubicBezTo>
                      <a:pt x="41" y="4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1"/>
                    </a:cubicBezTo>
                    <a:cubicBezTo>
                      <a:pt x="33" y="2"/>
                      <a:pt x="32" y="4"/>
                      <a:pt x="33" y="5"/>
                    </a:cubicBezTo>
                    <a:cubicBezTo>
                      <a:pt x="33" y="6"/>
                      <a:pt x="31" y="7"/>
                      <a:pt x="30" y="8"/>
                    </a:cubicBezTo>
                    <a:cubicBezTo>
                      <a:pt x="29" y="8"/>
                      <a:pt x="27" y="8"/>
                      <a:pt x="26" y="10"/>
                    </a:cubicBezTo>
                    <a:cubicBezTo>
                      <a:pt x="26" y="11"/>
                      <a:pt x="25" y="12"/>
                      <a:pt x="24" y="12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8" y="11"/>
                      <a:pt x="18" y="10"/>
                      <a:pt x="16" y="10"/>
                    </a:cubicBezTo>
                    <a:cubicBezTo>
                      <a:pt x="14" y="9"/>
                      <a:pt x="20" y="16"/>
                      <a:pt x="16" y="16"/>
                    </a:cubicBezTo>
                    <a:cubicBezTo>
                      <a:pt x="13" y="16"/>
                      <a:pt x="11" y="17"/>
                      <a:pt x="9" y="15"/>
                    </a:cubicBezTo>
                    <a:cubicBezTo>
                      <a:pt x="8" y="14"/>
                      <a:pt x="1" y="16"/>
                      <a:pt x="1" y="17"/>
                    </a:cubicBezTo>
                    <a:cubicBezTo>
                      <a:pt x="1" y="18"/>
                      <a:pt x="4" y="18"/>
                      <a:pt x="2" y="19"/>
                    </a:cubicBezTo>
                    <a:cubicBezTo>
                      <a:pt x="0" y="20"/>
                      <a:pt x="3" y="21"/>
                      <a:pt x="4" y="21"/>
                    </a:cubicBezTo>
                    <a:cubicBezTo>
                      <a:pt x="6" y="22"/>
                      <a:pt x="15" y="23"/>
                      <a:pt x="15" y="25"/>
                    </a:cubicBezTo>
                    <a:cubicBezTo>
                      <a:pt x="15" y="26"/>
                      <a:pt x="13" y="26"/>
                      <a:pt x="14" y="28"/>
                    </a:cubicBezTo>
                    <a:cubicBezTo>
                      <a:pt x="16" y="30"/>
                      <a:pt x="17" y="30"/>
                      <a:pt x="19" y="31"/>
                    </a:cubicBezTo>
                    <a:cubicBezTo>
                      <a:pt x="21" y="32"/>
                      <a:pt x="18" y="34"/>
                      <a:pt x="20" y="35"/>
                    </a:cubicBezTo>
                    <a:cubicBezTo>
                      <a:pt x="20" y="35"/>
                      <a:pt x="22" y="38"/>
                      <a:pt x="22" y="38"/>
                    </a:cubicBezTo>
                    <a:cubicBezTo>
                      <a:pt x="21" y="39"/>
                      <a:pt x="20" y="36"/>
                      <a:pt x="19" y="36"/>
                    </a:cubicBezTo>
                    <a:cubicBezTo>
                      <a:pt x="18" y="36"/>
                      <a:pt x="19" y="48"/>
                      <a:pt x="16" y="49"/>
                    </a:cubicBezTo>
                    <a:cubicBezTo>
                      <a:pt x="19" y="51"/>
                      <a:pt x="23" y="54"/>
                      <a:pt x="27" y="53"/>
                    </a:cubicBezTo>
                    <a:cubicBezTo>
                      <a:pt x="28" y="53"/>
                      <a:pt x="29" y="52"/>
                      <a:pt x="30" y="53"/>
                    </a:cubicBezTo>
                    <a:cubicBezTo>
                      <a:pt x="31" y="53"/>
                      <a:pt x="32" y="54"/>
                      <a:pt x="33" y="55"/>
                    </a:cubicBezTo>
                    <a:cubicBezTo>
                      <a:pt x="35" y="56"/>
                      <a:pt x="41" y="57"/>
                      <a:pt x="40" y="54"/>
                    </a:cubicBezTo>
                    <a:cubicBezTo>
                      <a:pt x="39" y="49"/>
                      <a:pt x="44" y="47"/>
                      <a:pt x="47" y="48"/>
                    </a:cubicBezTo>
                    <a:cubicBezTo>
                      <a:pt x="51" y="49"/>
                      <a:pt x="53" y="52"/>
                      <a:pt x="57" y="50"/>
                    </a:cubicBezTo>
                    <a:cubicBezTo>
                      <a:pt x="59" y="49"/>
                      <a:pt x="60" y="48"/>
                      <a:pt x="62" y="47"/>
                    </a:cubicBezTo>
                    <a:cubicBezTo>
                      <a:pt x="62" y="47"/>
                      <a:pt x="64" y="45"/>
                      <a:pt x="62" y="45"/>
                    </a:cubicBezTo>
                    <a:cubicBezTo>
                      <a:pt x="60" y="44"/>
                      <a:pt x="58" y="40"/>
                      <a:pt x="59" y="38"/>
                    </a:cubicBezTo>
                    <a:cubicBezTo>
                      <a:pt x="61" y="36"/>
                      <a:pt x="60" y="36"/>
                      <a:pt x="59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8" y="30"/>
                      <a:pt x="59" y="32"/>
                      <a:pt x="59" y="3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7" name="Freeform 650">
                <a:extLst>
                  <a:ext uri="{FF2B5EF4-FFF2-40B4-BE49-F238E27FC236}">
                    <a16:creationId xmlns:a16="http://schemas.microsoft.com/office/drawing/2014/main" id="{0C49DBF9-0005-41EA-BEC2-1F28D5CE2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165" y="2377584"/>
                <a:ext cx="76660" cy="57606"/>
              </a:xfrm>
              <a:custGeom>
                <a:avLst/>
                <a:gdLst>
                  <a:gd name="T0" fmla="*/ 17 w 22"/>
                  <a:gd name="T1" fmla="*/ 1 h 15"/>
                  <a:gd name="T2" fmla="*/ 9 w 22"/>
                  <a:gd name="T3" fmla="*/ 1 h 15"/>
                  <a:gd name="T4" fmla="*/ 8 w 22"/>
                  <a:gd name="T5" fmla="*/ 2 h 15"/>
                  <a:gd name="T6" fmla="*/ 5 w 22"/>
                  <a:gd name="T7" fmla="*/ 2 h 15"/>
                  <a:gd name="T8" fmla="*/ 3 w 22"/>
                  <a:gd name="T9" fmla="*/ 5 h 15"/>
                  <a:gd name="T10" fmla="*/ 1 w 22"/>
                  <a:gd name="T11" fmla="*/ 9 h 15"/>
                  <a:gd name="T12" fmla="*/ 4 w 22"/>
                  <a:gd name="T13" fmla="*/ 10 h 15"/>
                  <a:gd name="T14" fmla="*/ 7 w 22"/>
                  <a:gd name="T15" fmla="*/ 11 h 15"/>
                  <a:gd name="T16" fmla="*/ 11 w 22"/>
                  <a:gd name="T17" fmla="*/ 10 h 15"/>
                  <a:gd name="T18" fmla="*/ 13 w 22"/>
                  <a:gd name="T19" fmla="*/ 10 h 15"/>
                  <a:gd name="T20" fmla="*/ 16 w 22"/>
                  <a:gd name="T21" fmla="*/ 8 h 15"/>
                  <a:gd name="T22" fmla="*/ 18 w 22"/>
                  <a:gd name="T23" fmla="*/ 9 h 15"/>
                  <a:gd name="T24" fmla="*/ 21 w 22"/>
                  <a:gd name="T25" fmla="*/ 8 h 15"/>
                  <a:gd name="T26" fmla="*/ 22 w 22"/>
                  <a:gd name="T27" fmla="*/ 5 h 15"/>
                  <a:gd name="T28" fmla="*/ 18 w 22"/>
                  <a:gd name="T29" fmla="*/ 4 h 15"/>
                  <a:gd name="T30" fmla="*/ 17 w 22"/>
                  <a:gd name="T3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5">
                    <a:moveTo>
                      <a:pt x="17" y="1"/>
                    </a:moveTo>
                    <a:cubicBezTo>
                      <a:pt x="14" y="0"/>
                      <a:pt x="12" y="1"/>
                      <a:pt x="9" y="1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4" y="2"/>
                      <a:pt x="3" y="5"/>
                      <a:pt x="3" y="5"/>
                    </a:cubicBezTo>
                    <a:cubicBezTo>
                      <a:pt x="2" y="6"/>
                      <a:pt x="0" y="10"/>
                      <a:pt x="1" y="9"/>
                    </a:cubicBezTo>
                    <a:cubicBezTo>
                      <a:pt x="3" y="9"/>
                      <a:pt x="3" y="8"/>
                      <a:pt x="4" y="10"/>
                    </a:cubicBezTo>
                    <a:cubicBezTo>
                      <a:pt x="4" y="12"/>
                      <a:pt x="5" y="11"/>
                      <a:pt x="7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6" y="15"/>
                      <a:pt x="15" y="8"/>
                      <a:pt x="16" y="8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7"/>
                      <a:pt x="22" y="5"/>
                    </a:cubicBezTo>
                    <a:cubicBezTo>
                      <a:pt x="22" y="5"/>
                      <a:pt x="19" y="4"/>
                      <a:pt x="18" y="4"/>
                    </a:cubicBezTo>
                    <a:cubicBezTo>
                      <a:pt x="17" y="3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8" name="Freeform 651">
                <a:extLst>
                  <a:ext uri="{FF2B5EF4-FFF2-40B4-BE49-F238E27FC236}">
                    <a16:creationId xmlns:a16="http://schemas.microsoft.com/office/drawing/2014/main" id="{9CFBFCA6-815C-4738-BDEC-DEB6544C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300" y="2284628"/>
                <a:ext cx="71943" cy="49750"/>
              </a:xfrm>
              <a:custGeom>
                <a:avLst/>
                <a:gdLst>
                  <a:gd name="T0" fmla="*/ 19 w 21"/>
                  <a:gd name="T1" fmla="*/ 9 h 13"/>
                  <a:gd name="T2" fmla="*/ 20 w 21"/>
                  <a:gd name="T3" fmla="*/ 6 h 13"/>
                  <a:gd name="T4" fmla="*/ 18 w 21"/>
                  <a:gd name="T5" fmla="*/ 3 h 13"/>
                  <a:gd name="T6" fmla="*/ 13 w 21"/>
                  <a:gd name="T7" fmla="*/ 0 h 13"/>
                  <a:gd name="T8" fmla="*/ 8 w 21"/>
                  <a:gd name="T9" fmla="*/ 1 h 13"/>
                  <a:gd name="T10" fmla="*/ 3 w 21"/>
                  <a:gd name="T11" fmla="*/ 1 h 13"/>
                  <a:gd name="T12" fmla="*/ 5 w 21"/>
                  <a:gd name="T13" fmla="*/ 6 h 13"/>
                  <a:gd name="T14" fmla="*/ 10 w 21"/>
                  <a:gd name="T15" fmla="*/ 9 h 13"/>
                  <a:gd name="T16" fmla="*/ 12 w 21"/>
                  <a:gd name="T17" fmla="*/ 9 h 13"/>
                  <a:gd name="T18" fmla="*/ 18 w 21"/>
                  <a:gd name="T19" fmla="*/ 13 h 13"/>
                  <a:gd name="T20" fmla="*/ 19 w 21"/>
                  <a:gd name="T21" fmla="*/ 9 h 13"/>
                  <a:gd name="T22" fmla="*/ 19 w 21"/>
                  <a:gd name="T2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8" y="9"/>
                      <a:pt x="21" y="7"/>
                      <a:pt x="20" y="6"/>
                    </a:cubicBezTo>
                    <a:cubicBezTo>
                      <a:pt x="20" y="5"/>
                      <a:pt x="19" y="3"/>
                      <a:pt x="18" y="3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5" y="0"/>
                      <a:pt x="3" y="1"/>
                    </a:cubicBezTo>
                    <a:cubicBezTo>
                      <a:pt x="0" y="3"/>
                      <a:pt x="3" y="5"/>
                      <a:pt x="5" y="6"/>
                    </a:cubicBezTo>
                    <a:cubicBezTo>
                      <a:pt x="7" y="7"/>
                      <a:pt x="8" y="7"/>
                      <a:pt x="10" y="9"/>
                    </a:cubicBezTo>
                    <a:cubicBezTo>
                      <a:pt x="10" y="10"/>
                      <a:pt x="12" y="10"/>
                      <a:pt x="12" y="9"/>
                    </a:cubicBezTo>
                    <a:cubicBezTo>
                      <a:pt x="12" y="10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17" y="10"/>
                      <a:pt x="19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399" name="Freeform 652">
                <a:extLst>
                  <a:ext uri="{FF2B5EF4-FFF2-40B4-BE49-F238E27FC236}">
                    <a16:creationId xmlns:a16="http://schemas.microsoft.com/office/drawing/2014/main" id="{F0E7D87F-3099-491E-AE31-A2844FD6A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269" y="2319977"/>
                <a:ext cx="12974" cy="14402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4 w 4"/>
                  <a:gd name="T5" fmla="*/ 4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1"/>
                      <a:pt x="2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0" name="Freeform 653">
                <a:extLst>
                  <a:ext uri="{FF2B5EF4-FFF2-40B4-BE49-F238E27FC236}">
                    <a16:creationId xmlns:a16="http://schemas.microsoft.com/office/drawing/2014/main" id="{0CD015F5-F0D8-4ECB-9EE9-C1397F51F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811" y="2230950"/>
                <a:ext cx="69585" cy="69390"/>
              </a:xfrm>
              <a:custGeom>
                <a:avLst/>
                <a:gdLst>
                  <a:gd name="T0" fmla="*/ 5 w 20"/>
                  <a:gd name="T1" fmla="*/ 14 h 18"/>
                  <a:gd name="T2" fmla="*/ 14 w 20"/>
                  <a:gd name="T3" fmla="*/ 18 h 18"/>
                  <a:gd name="T4" fmla="*/ 14 w 20"/>
                  <a:gd name="T5" fmla="*/ 13 h 18"/>
                  <a:gd name="T6" fmla="*/ 17 w 20"/>
                  <a:gd name="T7" fmla="*/ 11 h 18"/>
                  <a:gd name="T8" fmla="*/ 18 w 20"/>
                  <a:gd name="T9" fmla="*/ 6 h 18"/>
                  <a:gd name="T10" fmla="*/ 20 w 20"/>
                  <a:gd name="T11" fmla="*/ 5 h 18"/>
                  <a:gd name="T12" fmla="*/ 19 w 20"/>
                  <a:gd name="T13" fmla="*/ 0 h 18"/>
                  <a:gd name="T14" fmla="*/ 15 w 20"/>
                  <a:gd name="T15" fmla="*/ 1 h 18"/>
                  <a:gd name="T16" fmla="*/ 10 w 20"/>
                  <a:gd name="T17" fmla="*/ 3 h 18"/>
                  <a:gd name="T18" fmla="*/ 12 w 20"/>
                  <a:gd name="T19" fmla="*/ 6 h 18"/>
                  <a:gd name="T20" fmla="*/ 10 w 20"/>
                  <a:gd name="T21" fmla="*/ 4 h 18"/>
                  <a:gd name="T22" fmla="*/ 7 w 20"/>
                  <a:gd name="T23" fmla="*/ 6 h 18"/>
                  <a:gd name="T24" fmla="*/ 5 w 20"/>
                  <a:gd name="T25" fmla="*/ 8 h 18"/>
                  <a:gd name="T26" fmla="*/ 5 w 20"/>
                  <a:gd name="T27" fmla="*/ 12 h 18"/>
                  <a:gd name="T28" fmla="*/ 3 w 20"/>
                  <a:gd name="T29" fmla="*/ 12 h 18"/>
                  <a:gd name="T30" fmla="*/ 4 w 20"/>
                  <a:gd name="T31" fmla="*/ 12 h 18"/>
                  <a:gd name="T32" fmla="*/ 3 w 20"/>
                  <a:gd name="T33" fmla="*/ 12 h 18"/>
                  <a:gd name="T34" fmla="*/ 4 w 20"/>
                  <a:gd name="T35" fmla="*/ 14 h 18"/>
                  <a:gd name="T36" fmla="*/ 2 w 20"/>
                  <a:gd name="T37" fmla="*/ 13 h 18"/>
                  <a:gd name="T38" fmla="*/ 3 w 20"/>
                  <a:gd name="T39" fmla="*/ 14 h 18"/>
                  <a:gd name="T40" fmla="*/ 1 w 20"/>
                  <a:gd name="T41" fmla="*/ 14 h 18"/>
                  <a:gd name="T42" fmla="*/ 2 w 20"/>
                  <a:gd name="T43" fmla="*/ 15 h 18"/>
                  <a:gd name="T44" fmla="*/ 0 w 20"/>
                  <a:gd name="T45" fmla="*/ 15 h 18"/>
                  <a:gd name="T46" fmla="*/ 5 w 20"/>
                  <a:gd name="T47" fmla="*/ 14 h 18"/>
                  <a:gd name="T48" fmla="*/ 5 w 20"/>
                  <a:gd name="T4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8">
                    <a:moveTo>
                      <a:pt x="5" y="14"/>
                    </a:moveTo>
                    <a:cubicBezTo>
                      <a:pt x="7" y="12"/>
                      <a:pt x="13" y="16"/>
                      <a:pt x="14" y="18"/>
                    </a:cubicBezTo>
                    <a:cubicBezTo>
                      <a:pt x="15" y="16"/>
                      <a:pt x="15" y="14"/>
                      <a:pt x="14" y="13"/>
                    </a:cubicBezTo>
                    <a:cubicBezTo>
                      <a:pt x="13" y="9"/>
                      <a:pt x="15" y="11"/>
                      <a:pt x="17" y="11"/>
                    </a:cubicBezTo>
                    <a:cubicBezTo>
                      <a:pt x="19" y="10"/>
                      <a:pt x="19" y="8"/>
                      <a:pt x="18" y="6"/>
                    </a:cubicBezTo>
                    <a:cubicBezTo>
                      <a:pt x="18" y="6"/>
                      <a:pt x="20" y="5"/>
                      <a:pt x="20" y="5"/>
                    </a:cubicBezTo>
                    <a:cubicBezTo>
                      <a:pt x="20" y="3"/>
                      <a:pt x="20" y="2"/>
                      <a:pt x="19" y="0"/>
                    </a:cubicBezTo>
                    <a:cubicBezTo>
                      <a:pt x="19" y="0"/>
                      <a:pt x="15" y="1"/>
                      <a:pt x="15" y="1"/>
                    </a:cubicBezTo>
                    <a:cubicBezTo>
                      <a:pt x="13" y="1"/>
                      <a:pt x="12" y="1"/>
                      <a:pt x="10" y="3"/>
                    </a:cubicBezTo>
                    <a:cubicBezTo>
                      <a:pt x="10" y="3"/>
                      <a:pt x="13" y="5"/>
                      <a:pt x="12" y="6"/>
                    </a:cubicBezTo>
                    <a:cubicBezTo>
                      <a:pt x="10" y="8"/>
                      <a:pt x="9" y="4"/>
                      <a:pt x="10" y="4"/>
                    </a:cubicBezTo>
                    <a:cubicBezTo>
                      <a:pt x="10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5" y="9"/>
                      <a:pt x="3" y="12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3"/>
                      <a:pt x="4" y="14"/>
                      <a:pt x="4" y="14"/>
                    </a:cubicBezTo>
                    <a:cubicBezTo>
                      <a:pt x="4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4"/>
                      <a:pt x="2" y="13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4"/>
                      <a:pt x="1" y="14"/>
                      <a:pt x="0" y="15"/>
                    </a:cubicBezTo>
                    <a:cubicBezTo>
                      <a:pt x="1" y="15"/>
                      <a:pt x="4" y="16"/>
                      <a:pt x="5" y="14"/>
                    </a:cubicBezTo>
                    <a:cubicBezTo>
                      <a:pt x="5" y="14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1" name="Freeform 654">
                <a:extLst>
                  <a:ext uri="{FF2B5EF4-FFF2-40B4-BE49-F238E27FC236}">
                    <a16:creationId xmlns:a16="http://schemas.microsoft.com/office/drawing/2014/main" id="{DA7593B4-FD83-4000-906B-636735EAF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547" y="2115737"/>
                <a:ext cx="51893" cy="85100"/>
              </a:xfrm>
              <a:custGeom>
                <a:avLst/>
                <a:gdLst>
                  <a:gd name="T0" fmla="*/ 10 w 15"/>
                  <a:gd name="T1" fmla="*/ 21 h 22"/>
                  <a:gd name="T2" fmla="*/ 8 w 15"/>
                  <a:gd name="T3" fmla="*/ 17 h 22"/>
                  <a:gd name="T4" fmla="*/ 11 w 15"/>
                  <a:gd name="T5" fmla="*/ 12 h 22"/>
                  <a:gd name="T6" fmla="*/ 11 w 15"/>
                  <a:gd name="T7" fmla="*/ 13 h 22"/>
                  <a:gd name="T8" fmla="*/ 15 w 15"/>
                  <a:gd name="T9" fmla="*/ 10 h 22"/>
                  <a:gd name="T10" fmla="*/ 11 w 15"/>
                  <a:gd name="T11" fmla="*/ 7 h 22"/>
                  <a:gd name="T12" fmla="*/ 10 w 15"/>
                  <a:gd name="T13" fmla="*/ 5 h 22"/>
                  <a:gd name="T14" fmla="*/ 12 w 15"/>
                  <a:gd name="T15" fmla="*/ 4 h 22"/>
                  <a:gd name="T16" fmla="*/ 12 w 15"/>
                  <a:gd name="T17" fmla="*/ 1 h 22"/>
                  <a:gd name="T18" fmla="*/ 11 w 15"/>
                  <a:gd name="T19" fmla="*/ 1 h 22"/>
                  <a:gd name="T20" fmla="*/ 7 w 15"/>
                  <a:gd name="T21" fmla="*/ 4 h 22"/>
                  <a:gd name="T22" fmla="*/ 2 w 15"/>
                  <a:gd name="T23" fmla="*/ 5 h 22"/>
                  <a:gd name="T24" fmla="*/ 4 w 15"/>
                  <a:gd name="T25" fmla="*/ 6 h 22"/>
                  <a:gd name="T26" fmla="*/ 6 w 15"/>
                  <a:gd name="T27" fmla="*/ 8 h 22"/>
                  <a:gd name="T28" fmla="*/ 4 w 15"/>
                  <a:gd name="T29" fmla="*/ 8 h 22"/>
                  <a:gd name="T30" fmla="*/ 2 w 15"/>
                  <a:gd name="T31" fmla="*/ 8 h 22"/>
                  <a:gd name="T32" fmla="*/ 0 w 15"/>
                  <a:gd name="T33" fmla="*/ 9 h 22"/>
                  <a:gd name="T34" fmla="*/ 0 w 15"/>
                  <a:gd name="T35" fmla="*/ 14 h 22"/>
                  <a:gd name="T36" fmla="*/ 2 w 15"/>
                  <a:gd name="T37" fmla="*/ 16 h 22"/>
                  <a:gd name="T38" fmla="*/ 2 w 15"/>
                  <a:gd name="T39" fmla="*/ 20 h 22"/>
                  <a:gd name="T40" fmla="*/ 10 w 15"/>
                  <a:gd name="T4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2">
                    <a:moveTo>
                      <a:pt x="10" y="21"/>
                    </a:moveTo>
                    <a:cubicBezTo>
                      <a:pt x="10" y="20"/>
                      <a:pt x="6" y="18"/>
                      <a:pt x="8" y="17"/>
                    </a:cubicBezTo>
                    <a:cubicBezTo>
                      <a:pt x="9" y="16"/>
                      <a:pt x="9" y="13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5" y="11"/>
                      <a:pt x="15" y="10"/>
                    </a:cubicBezTo>
                    <a:cubicBezTo>
                      <a:pt x="15" y="9"/>
                      <a:pt x="11" y="9"/>
                      <a:pt x="11" y="7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4"/>
                      <a:pt x="12" y="5"/>
                      <a:pt x="12" y="4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8" y="1"/>
                      <a:pt x="9" y="2"/>
                      <a:pt x="7" y="4"/>
                    </a:cubicBezTo>
                    <a:cubicBezTo>
                      <a:pt x="6" y="5"/>
                      <a:pt x="3" y="3"/>
                      <a:pt x="2" y="5"/>
                    </a:cubicBezTo>
                    <a:cubicBezTo>
                      <a:pt x="0" y="7"/>
                      <a:pt x="3" y="7"/>
                      <a:pt x="4" y="6"/>
                    </a:cubicBezTo>
                    <a:cubicBezTo>
                      <a:pt x="5" y="5"/>
                      <a:pt x="7" y="6"/>
                      <a:pt x="6" y="8"/>
                    </a:cubicBezTo>
                    <a:cubicBezTo>
                      <a:pt x="6" y="7"/>
                      <a:pt x="4" y="6"/>
                      <a:pt x="4" y="8"/>
                    </a:cubicBezTo>
                    <a:cubicBezTo>
                      <a:pt x="3" y="8"/>
                      <a:pt x="2" y="9"/>
                      <a:pt x="2" y="8"/>
                    </a:cubicBezTo>
                    <a:cubicBezTo>
                      <a:pt x="2" y="9"/>
                      <a:pt x="0" y="7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3" y="18"/>
                      <a:pt x="1" y="19"/>
                      <a:pt x="2" y="20"/>
                    </a:cubicBezTo>
                    <a:cubicBezTo>
                      <a:pt x="4" y="22"/>
                      <a:pt x="8" y="21"/>
                      <a:pt x="10" y="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2" name="Freeform 655">
                <a:extLst>
                  <a:ext uri="{FF2B5EF4-FFF2-40B4-BE49-F238E27FC236}">
                    <a16:creationId xmlns:a16="http://schemas.microsoft.com/office/drawing/2014/main" id="{73EC859E-A4DC-4A3B-95B1-86256E8A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807" y="2192983"/>
                <a:ext cx="154500" cy="199003"/>
              </a:xfrm>
              <a:custGeom>
                <a:avLst/>
                <a:gdLst>
                  <a:gd name="T0" fmla="*/ 44 w 45"/>
                  <a:gd name="T1" fmla="*/ 24 h 52"/>
                  <a:gd name="T2" fmla="*/ 43 w 45"/>
                  <a:gd name="T3" fmla="*/ 18 h 52"/>
                  <a:gd name="T4" fmla="*/ 42 w 45"/>
                  <a:gd name="T5" fmla="*/ 12 h 52"/>
                  <a:gd name="T6" fmla="*/ 41 w 45"/>
                  <a:gd name="T7" fmla="*/ 7 h 52"/>
                  <a:gd name="T8" fmla="*/ 38 w 45"/>
                  <a:gd name="T9" fmla="*/ 4 h 52"/>
                  <a:gd name="T10" fmla="*/ 38 w 45"/>
                  <a:gd name="T11" fmla="*/ 2 h 52"/>
                  <a:gd name="T12" fmla="*/ 37 w 45"/>
                  <a:gd name="T13" fmla="*/ 5 h 52"/>
                  <a:gd name="T14" fmla="*/ 33 w 45"/>
                  <a:gd name="T15" fmla="*/ 4 h 52"/>
                  <a:gd name="T16" fmla="*/ 25 w 45"/>
                  <a:gd name="T17" fmla="*/ 7 h 52"/>
                  <a:gd name="T18" fmla="*/ 26 w 45"/>
                  <a:gd name="T19" fmla="*/ 4 h 52"/>
                  <a:gd name="T20" fmla="*/ 21 w 45"/>
                  <a:gd name="T21" fmla="*/ 4 h 52"/>
                  <a:gd name="T22" fmla="*/ 20 w 45"/>
                  <a:gd name="T23" fmla="*/ 1 h 52"/>
                  <a:gd name="T24" fmla="*/ 13 w 45"/>
                  <a:gd name="T25" fmla="*/ 0 h 52"/>
                  <a:gd name="T26" fmla="*/ 15 w 45"/>
                  <a:gd name="T27" fmla="*/ 3 h 52"/>
                  <a:gd name="T28" fmla="*/ 15 w 45"/>
                  <a:gd name="T29" fmla="*/ 6 h 52"/>
                  <a:gd name="T30" fmla="*/ 17 w 45"/>
                  <a:gd name="T31" fmla="*/ 7 h 52"/>
                  <a:gd name="T32" fmla="*/ 20 w 45"/>
                  <a:gd name="T33" fmla="*/ 9 h 52"/>
                  <a:gd name="T34" fmla="*/ 15 w 45"/>
                  <a:gd name="T35" fmla="*/ 8 h 52"/>
                  <a:gd name="T36" fmla="*/ 14 w 45"/>
                  <a:gd name="T37" fmla="*/ 8 h 52"/>
                  <a:gd name="T38" fmla="*/ 13 w 45"/>
                  <a:gd name="T39" fmla="*/ 10 h 52"/>
                  <a:gd name="T40" fmla="*/ 6 w 45"/>
                  <a:gd name="T41" fmla="*/ 10 h 52"/>
                  <a:gd name="T42" fmla="*/ 6 w 45"/>
                  <a:gd name="T43" fmla="*/ 15 h 52"/>
                  <a:gd name="T44" fmla="*/ 6 w 45"/>
                  <a:gd name="T45" fmla="*/ 17 h 52"/>
                  <a:gd name="T46" fmla="*/ 1 w 45"/>
                  <a:gd name="T47" fmla="*/ 22 h 52"/>
                  <a:gd name="T48" fmla="*/ 2 w 45"/>
                  <a:gd name="T49" fmla="*/ 26 h 52"/>
                  <a:gd name="T50" fmla="*/ 2 w 45"/>
                  <a:gd name="T51" fmla="*/ 30 h 52"/>
                  <a:gd name="T52" fmla="*/ 1 w 45"/>
                  <a:gd name="T53" fmla="*/ 33 h 52"/>
                  <a:gd name="T54" fmla="*/ 3 w 45"/>
                  <a:gd name="T55" fmla="*/ 37 h 52"/>
                  <a:gd name="T56" fmla="*/ 11 w 45"/>
                  <a:gd name="T57" fmla="*/ 40 h 52"/>
                  <a:gd name="T58" fmla="*/ 9 w 45"/>
                  <a:gd name="T59" fmla="*/ 49 h 52"/>
                  <a:gd name="T60" fmla="*/ 19 w 45"/>
                  <a:gd name="T61" fmla="*/ 49 h 52"/>
                  <a:gd name="T62" fmla="*/ 23 w 45"/>
                  <a:gd name="T63" fmla="*/ 51 h 52"/>
                  <a:gd name="T64" fmla="*/ 26 w 45"/>
                  <a:gd name="T65" fmla="*/ 50 h 52"/>
                  <a:gd name="T66" fmla="*/ 33 w 45"/>
                  <a:gd name="T67" fmla="*/ 49 h 52"/>
                  <a:gd name="T68" fmla="*/ 36 w 45"/>
                  <a:gd name="T69" fmla="*/ 49 h 52"/>
                  <a:gd name="T70" fmla="*/ 36 w 45"/>
                  <a:gd name="T71" fmla="*/ 45 h 52"/>
                  <a:gd name="T72" fmla="*/ 40 w 45"/>
                  <a:gd name="T73" fmla="*/ 43 h 52"/>
                  <a:gd name="T74" fmla="*/ 35 w 45"/>
                  <a:gd name="T75" fmla="*/ 37 h 52"/>
                  <a:gd name="T76" fmla="*/ 32 w 45"/>
                  <a:gd name="T77" fmla="*/ 31 h 52"/>
                  <a:gd name="T78" fmla="*/ 41 w 45"/>
                  <a:gd name="T79" fmla="*/ 26 h 52"/>
                  <a:gd name="T80" fmla="*/ 44 w 45"/>
                  <a:gd name="T81" fmla="*/ 28 h 52"/>
                  <a:gd name="T82" fmla="*/ 44 w 45"/>
                  <a:gd name="T83" fmla="*/ 24 h 52"/>
                  <a:gd name="T84" fmla="*/ 44 w 45"/>
                  <a:gd name="T8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52">
                    <a:moveTo>
                      <a:pt x="44" y="24"/>
                    </a:moveTo>
                    <a:cubicBezTo>
                      <a:pt x="43" y="22"/>
                      <a:pt x="43" y="20"/>
                      <a:pt x="43" y="18"/>
                    </a:cubicBezTo>
                    <a:cubicBezTo>
                      <a:pt x="42" y="16"/>
                      <a:pt x="41" y="15"/>
                      <a:pt x="42" y="12"/>
                    </a:cubicBezTo>
                    <a:cubicBezTo>
                      <a:pt x="43" y="10"/>
                      <a:pt x="42" y="8"/>
                      <a:pt x="41" y="7"/>
                    </a:cubicBezTo>
                    <a:cubicBezTo>
                      <a:pt x="40" y="6"/>
                      <a:pt x="38" y="5"/>
                      <a:pt x="38" y="4"/>
                    </a:cubicBezTo>
                    <a:cubicBezTo>
                      <a:pt x="38" y="4"/>
                      <a:pt x="39" y="3"/>
                      <a:pt x="38" y="2"/>
                    </a:cubicBezTo>
                    <a:cubicBezTo>
                      <a:pt x="37" y="2"/>
                      <a:pt x="37" y="5"/>
                      <a:pt x="37" y="5"/>
                    </a:cubicBezTo>
                    <a:cubicBezTo>
                      <a:pt x="35" y="5"/>
                      <a:pt x="35" y="4"/>
                      <a:pt x="33" y="4"/>
                    </a:cubicBezTo>
                    <a:cubicBezTo>
                      <a:pt x="31" y="5"/>
                      <a:pt x="28" y="7"/>
                      <a:pt x="25" y="7"/>
                    </a:cubicBezTo>
                    <a:cubicBezTo>
                      <a:pt x="24" y="6"/>
                      <a:pt x="26" y="5"/>
                      <a:pt x="26" y="4"/>
                    </a:cubicBezTo>
                    <a:cubicBezTo>
                      <a:pt x="24" y="4"/>
                      <a:pt x="23" y="5"/>
                      <a:pt x="21" y="4"/>
                    </a:cubicBezTo>
                    <a:cubicBezTo>
                      <a:pt x="20" y="3"/>
                      <a:pt x="23" y="1"/>
                      <a:pt x="20" y="1"/>
                    </a:cubicBezTo>
                    <a:cubicBezTo>
                      <a:pt x="18" y="1"/>
                      <a:pt x="16" y="1"/>
                      <a:pt x="13" y="0"/>
                    </a:cubicBezTo>
                    <a:cubicBezTo>
                      <a:pt x="14" y="1"/>
                      <a:pt x="15" y="1"/>
                      <a:pt x="15" y="3"/>
                    </a:cubicBezTo>
                    <a:cubicBezTo>
                      <a:pt x="14" y="4"/>
                      <a:pt x="14" y="4"/>
                      <a:pt x="15" y="6"/>
                    </a:cubicBezTo>
                    <a:cubicBezTo>
                      <a:pt x="15" y="8"/>
                      <a:pt x="15" y="7"/>
                      <a:pt x="17" y="7"/>
                    </a:cubicBezTo>
                    <a:cubicBezTo>
                      <a:pt x="18" y="7"/>
                      <a:pt x="19" y="8"/>
                      <a:pt x="20" y="9"/>
                    </a:cubicBezTo>
                    <a:cubicBezTo>
                      <a:pt x="19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9"/>
                      <a:pt x="14" y="10"/>
                      <a:pt x="13" y="10"/>
                    </a:cubicBezTo>
                    <a:cubicBezTo>
                      <a:pt x="11" y="11"/>
                      <a:pt x="7" y="6"/>
                      <a:pt x="6" y="10"/>
                    </a:cubicBezTo>
                    <a:cubicBezTo>
                      <a:pt x="7" y="12"/>
                      <a:pt x="8" y="14"/>
                      <a:pt x="6" y="15"/>
                    </a:cubicBezTo>
                    <a:cubicBezTo>
                      <a:pt x="5" y="17"/>
                      <a:pt x="5" y="15"/>
                      <a:pt x="6" y="17"/>
                    </a:cubicBezTo>
                    <a:cubicBezTo>
                      <a:pt x="6" y="22"/>
                      <a:pt x="0" y="20"/>
                      <a:pt x="1" y="22"/>
                    </a:cubicBezTo>
                    <a:cubicBezTo>
                      <a:pt x="1" y="23"/>
                      <a:pt x="2" y="24"/>
                      <a:pt x="2" y="26"/>
                    </a:cubicBezTo>
                    <a:cubicBezTo>
                      <a:pt x="2" y="28"/>
                      <a:pt x="1" y="28"/>
                      <a:pt x="2" y="30"/>
                    </a:cubicBezTo>
                    <a:cubicBezTo>
                      <a:pt x="3" y="31"/>
                      <a:pt x="0" y="33"/>
                      <a:pt x="1" y="33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40"/>
                      <a:pt x="8" y="39"/>
                      <a:pt x="11" y="40"/>
                    </a:cubicBezTo>
                    <a:cubicBezTo>
                      <a:pt x="11" y="40"/>
                      <a:pt x="9" y="48"/>
                      <a:pt x="9" y="49"/>
                    </a:cubicBezTo>
                    <a:cubicBezTo>
                      <a:pt x="13" y="49"/>
                      <a:pt x="15" y="48"/>
                      <a:pt x="19" y="49"/>
                    </a:cubicBezTo>
                    <a:cubicBezTo>
                      <a:pt x="19" y="49"/>
                      <a:pt x="23" y="52"/>
                      <a:pt x="23" y="51"/>
                    </a:cubicBezTo>
                    <a:cubicBezTo>
                      <a:pt x="24" y="49"/>
                      <a:pt x="25" y="49"/>
                      <a:pt x="26" y="50"/>
                    </a:cubicBezTo>
                    <a:cubicBezTo>
                      <a:pt x="27" y="51"/>
                      <a:pt x="32" y="48"/>
                      <a:pt x="33" y="49"/>
                    </a:cubicBezTo>
                    <a:cubicBezTo>
                      <a:pt x="33" y="49"/>
                      <a:pt x="37" y="50"/>
                      <a:pt x="36" y="49"/>
                    </a:cubicBezTo>
                    <a:cubicBezTo>
                      <a:pt x="35" y="46"/>
                      <a:pt x="34" y="46"/>
                      <a:pt x="36" y="45"/>
                    </a:cubicBezTo>
                    <a:cubicBezTo>
                      <a:pt x="38" y="43"/>
                      <a:pt x="38" y="43"/>
                      <a:pt x="40" y="43"/>
                    </a:cubicBezTo>
                    <a:cubicBezTo>
                      <a:pt x="41" y="42"/>
                      <a:pt x="36" y="38"/>
                      <a:pt x="35" y="37"/>
                    </a:cubicBezTo>
                    <a:cubicBezTo>
                      <a:pt x="34" y="37"/>
                      <a:pt x="31" y="32"/>
                      <a:pt x="32" y="31"/>
                    </a:cubicBezTo>
                    <a:cubicBezTo>
                      <a:pt x="36" y="30"/>
                      <a:pt x="38" y="29"/>
                      <a:pt x="41" y="26"/>
                    </a:cubicBezTo>
                    <a:cubicBezTo>
                      <a:pt x="42" y="25"/>
                      <a:pt x="43" y="29"/>
                      <a:pt x="44" y="28"/>
                    </a:cubicBezTo>
                    <a:cubicBezTo>
                      <a:pt x="45" y="27"/>
                      <a:pt x="45" y="25"/>
                      <a:pt x="44" y="24"/>
                    </a:cubicBezTo>
                    <a:cubicBezTo>
                      <a:pt x="44" y="23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3" name="Freeform 656">
                <a:extLst>
                  <a:ext uri="{FF2B5EF4-FFF2-40B4-BE49-F238E27FC236}">
                    <a16:creationId xmlns:a16="http://schemas.microsoft.com/office/drawing/2014/main" id="{B2421355-BA52-468E-AFA5-03B52C841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246" y="2254516"/>
                <a:ext cx="307821" cy="202931"/>
              </a:xfrm>
              <a:custGeom>
                <a:avLst/>
                <a:gdLst>
                  <a:gd name="T0" fmla="*/ 0 w 89"/>
                  <a:gd name="T1" fmla="*/ 27 h 53"/>
                  <a:gd name="T2" fmla="*/ 9 w 89"/>
                  <a:gd name="T3" fmla="*/ 30 h 53"/>
                  <a:gd name="T4" fmla="*/ 16 w 89"/>
                  <a:gd name="T5" fmla="*/ 31 h 53"/>
                  <a:gd name="T6" fmla="*/ 22 w 89"/>
                  <a:gd name="T7" fmla="*/ 28 h 53"/>
                  <a:gd name="T8" fmla="*/ 33 w 89"/>
                  <a:gd name="T9" fmla="*/ 30 h 53"/>
                  <a:gd name="T10" fmla="*/ 40 w 89"/>
                  <a:gd name="T11" fmla="*/ 41 h 53"/>
                  <a:gd name="T12" fmla="*/ 44 w 89"/>
                  <a:gd name="T13" fmla="*/ 38 h 53"/>
                  <a:gd name="T14" fmla="*/ 47 w 89"/>
                  <a:gd name="T15" fmla="*/ 41 h 53"/>
                  <a:gd name="T16" fmla="*/ 57 w 89"/>
                  <a:gd name="T17" fmla="*/ 42 h 53"/>
                  <a:gd name="T18" fmla="*/ 51 w 89"/>
                  <a:gd name="T19" fmla="*/ 46 h 53"/>
                  <a:gd name="T20" fmla="*/ 55 w 89"/>
                  <a:gd name="T21" fmla="*/ 49 h 53"/>
                  <a:gd name="T22" fmla="*/ 59 w 89"/>
                  <a:gd name="T23" fmla="*/ 51 h 53"/>
                  <a:gd name="T24" fmla="*/ 67 w 89"/>
                  <a:gd name="T25" fmla="*/ 48 h 53"/>
                  <a:gd name="T26" fmla="*/ 72 w 89"/>
                  <a:gd name="T27" fmla="*/ 46 h 53"/>
                  <a:gd name="T28" fmla="*/ 68 w 89"/>
                  <a:gd name="T29" fmla="*/ 46 h 53"/>
                  <a:gd name="T30" fmla="*/ 63 w 89"/>
                  <a:gd name="T31" fmla="*/ 44 h 53"/>
                  <a:gd name="T32" fmla="*/ 72 w 89"/>
                  <a:gd name="T33" fmla="*/ 38 h 53"/>
                  <a:gd name="T34" fmla="*/ 78 w 89"/>
                  <a:gd name="T35" fmla="*/ 35 h 53"/>
                  <a:gd name="T36" fmla="*/ 84 w 89"/>
                  <a:gd name="T37" fmla="*/ 31 h 53"/>
                  <a:gd name="T38" fmla="*/ 87 w 89"/>
                  <a:gd name="T39" fmla="*/ 28 h 53"/>
                  <a:gd name="T40" fmla="*/ 86 w 89"/>
                  <a:gd name="T41" fmla="*/ 26 h 53"/>
                  <a:gd name="T42" fmla="*/ 88 w 89"/>
                  <a:gd name="T43" fmla="*/ 25 h 53"/>
                  <a:gd name="T44" fmla="*/ 86 w 89"/>
                  <a:gd name="T45" fmla="*/ 24 h 53"/>
                  <a:gd name="T46" fmla="*/ 88 w 89"/>
                  <a:gd name="T47" fmla="*/ 21 h 53"/>
                  <a:gd name="T48" fmla="*/ 85 w 89"/>
                  <a:gd name="T49" fmla="*/ 19 h 53"/>
                  <a:gd name="T50" fmla="*/ 82 w 89"/>
                  <a:gd name="T51" fmla="*/ 18 h 53"/>
                  <a:gd name="T52" fmla="*/ 78 w 89"/>
                  <a:gd name="T53" fmla="*/ 18 h 53"/>
                  <a:gd name="T54" fmla="*/ 75 w 89"/>
                  <a:gd name="T55" fmla="*/ 15 h 53"/>
                  <a:gd name="T56" fmla="*/ 72 w 89"/>
                  <a:gd name="T57" fmla="*/ 17 h 53"/>
                  <a:gd name="T58" fmla="*/ 69 w 89"/>
                  <a:gd name="T59" fmla="*/ 14 h 53"/>
                  <a:gd name="T60" fmla="*/ 65 w 89"/>
                  <a:gd name="T61" fmla="*/ 14 h 53"/>
                  <a:gd name="T62" fmla="*/ 64 w 89"/>
                  <a:gd name="T63" fmla="*/ 10 h 53"/>
                  <a:gd name="T64" fmla="*/ 60 w 89"/>
                  <a:gd name="T65" fmla="*/ 9 h 53"/>
                  <a:gd name="T66" fmla="*/ 60 w 89"/>
                  <a:gd name="T67" fmla="*/ 5 h 53"/>
                  <a:gd name="T68" fmla="*/ 58 w 89"/>
                  <a:gd name="T69" fmla="*/ 2 h 53"/>
                  <a:gd name="T70" fmla="*/ 53 w 89"/>
                  <a:gd name="T71" fmla="*/ 1 h 53"/>
                  <a:gd name="T72" fmla="*/ 47 w 89"/>
                  <a:gd name="T73" fmla="*/ 2 h 53"/>
                  <a:gd name="T74" fmla="*/ 43 w 89"/>
                  <a:gd name="T75" fmla="*/ 3 h 53"/>
                  <a:gd name="T76" fmla="*/ 41 w 89"/>
                  <a:gd name="T77" fmla="*/ 9 h 53"/>
                  <a:gd name="T78" fmla="*/ 38 w 89"/>
                  <a:gd name="T79" fmla="*/ 7 h 53"/>
                  <a:gd name="T80" fmla="*/ 36 w 89"/>
                  <a:gd name="T81" fmla="*/ 8 h 53"/>
                  <a:gd name="T82" fmla="*/ 34 w 89"/>
                  <a:gd name="T83" fmla="*/ 6 h 53"/>
                  <a:gd name="T84" fmla="*/ 31 w 89"/>
                  <a:gd name="T85" fmla="*/ 7 h 53"/>
                  <a:gd name="T86" fmla="*/ 29 w 89"/>
                  <a:gd name="T87" fmla="*/ 6 h 53"/>
                  <a:gd name="T88" fmla="*/ 28 w 89"/>
                  <a:gd name="T89" fmla="*/ 8 h 53"/>
                  <a:gd name="T90" fmla="*/ 21 w 89"/>
                  <a:gd name="T91" fmla="*/ 5 h 53"/>
                  <a:gd name="T92" fmla="*/ 12 w 89"/>
                  <a:gd name="T93" fmla="*/ 4 h 53"/>
                  <a:gd name="T94" fmla="*/ 6 w 89"/>
                  <a:gd name="T95" fmla="*/ 6 h 53"/>
                  <a:gd name="T96" fmla="*/ 9 w 89"/>
                  <a:gd name="T97" fmla="*/ 11 h 53"/>
                  <a:gd name="T98" fmla="*/ 10 w 89"/>
                  <a:gd name="T99" fmla="*/ 14 h 53"/>
                  <a:gd name="T100" fmla="*/ 5 w 89"/>
                  <a:gd name="T101" fmla="*/ 16 h 53"/>
                  <a:gd name="T102" fmla="*/ 2 w 89"/>
                  <a:gd name="T103" fmla="*/ 23 h 53"/>
                  <a:gd name="T104" fmla="*/ 0 w 89"/>
                  <a:gd name="T105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9" h="53">
                    <a:moveTo>
                      <a:pt x="0" y="27"/>
                    </a:moveTo>
                    <a:cubicBezTo>
                      <a:pt x="0" y="30"/>
                      <a:pt x="7" y="30"/>
                      <a:pt x="9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7" y="29"/>
                      <a:pt x="20" y="28"/>
                      <a:pt x="22" y="28"/>
                    </a:cubicBezTo>
                    <a:cubicBezTo>
                      <a:pt x="25" y="26"/>
                      <a:pt x="31" y="28"/>
                      <a:pt x="33" y="30"/>
                    </a:cubicBezTo>
                    <a:cubicBezTo>
                      <a:pt x="36" y="34"/>
                      <a:pt x="37" y="38"/>
                      <a:pt x="40" y="41"/>
                    </a:cubicBezTo>
                    <a:cubicBezTo>
                      <a:pt x="42" y="40"/>
                      <a:pt x="42" y="39"/>
                      <a:pt x="44" y="38"/>
                    </a:cubicBezTo>
                    <a:cubicBezTo>
                      <a:pt x="46" y="38"/>
                      <a:pt x="46" y="40"/>
                      <a:pt x="47" y="41"/>
                    </a:cubicBezTo>
                    <a:cubicBezTo>
                      <a:pt x="48" y="42"/>
                      <a:pt x="57" y="43"/>
                      <a:pt x="57" y="42"/>
                    </a:cubicBezTo>
                    <a:cubicBezTo>
                      <a:pt x="57" y="43"/>
                      <a:pt x="51" y="45"/>
                      <a:pt x="51" y="46"/>
                    </a:cubicBezTo>
                    <a:cubicBezTo>
                      <a:pt x="52" y="47"/>
                      <a:pt x="56" y="46"/>
                      <a:pt x="55" y="49"/>
                    </a:cubicBezTo>
                    <a:cubicBezTo>
                      <a:pt x="54" y="51"/>
                      <a:pt x="57" y="53"/>
                      <a:pt x="59" y="51"/>
                    </a:cubicBezTo>
                    <a:cubicBezTo>
                      <a:pt x="61" y="50"/>
                      <a:pt x="64" y="48"/>
                      <a:pt x="67" y="48"/>
                    </a:cubicBezTo>
                    <a:cubicBezTo>
                      <a:pt x="70" y="48"/>
                      <a:pt x="71" y="48"/>
                      <a:pt x="72" y="46"/>
                    </a:cubicBezTo>
                    <a:cubicBezTo>
                      <a:pt x="72" y="46"/>
                      <a:pt x="69" y="46"/>
                      <a:pt x="68" y="46"/>
                    </a:cubicBezTo>
                    <a:cubicBezTo>
                      <a:pt x="66" y="46"/>
                      <a:pt x="64" y="47"/>
                      <a:pt x="63" y="44"/>
                    </a:cubicBezTo>
                    <a:cubicBezTo>
                      <a:pt x="60" y="40"/>
                      <a:pt x="70" y="38"/>
                      <a:pt x="72" y="38"/>
                    </a:cubicBezTo>
                    <a:cubicBezTo>
                      <a:pt x="74" y="37"/>
                      <a:pt x="76" y="36"/>
                      <a:pt x="78" y="35"/>
                    </a:cubicBezTo>
                    <a:cubicBezTo>
                      <a:pt x="79" y="33"/>
                      <a:pt x="81" y="31"/>
                      <a:pt x="84" y="31"/>
                    </a:cubicBezTo>
                    <a:cubicBezTo>
                      <a:pt x="85" y="31"/>
                      <a:pt x="87" y="31"/>
                      <a:pt x="87" y="28"/>
                    </a:cubicBezTo>
                    <a:cubicBezTo>
                      <a:pt x="87" y="27"/>
                      <a:pt x="86" y="27"/>
                      <a:pt x="86" y="26"/>
                    </a:cubicBezTo>
                    <a:cubicBezTo>
                      <a:pt x="86" y="25"/>
                      <a:pt x="88" y="25"/>
                      <a:pt x="88" y="25"/>
                    </a:cubicBezTo>
                    <a:cubicBezTo>
                      <a:pt x="88" y="25"/>
                      <a:pt x="86" y="24"/>
                      <a:pt x="86" y="24"/>
                    </a:cubicBezTo>
                    <a:cubicBezTo>
                      <a:pt x="86" y="23"/>
                      <a:pt x="89" y="23"/>
                      <a:pt x="88" y="21"/>
                    </a:cubicBezTo>
                    <a:cubicBezTo>
                      <a:pt x="88" y="21"/>
                      <a:pt x="86" y="20"/>
                      <a:pt x="85" y="19"/>
                    </a:cubicBezTo>
                    <a:cubicBezTo>
                      <a:pt x="84" y="18"/>
                      <a:pt x="83" y="20"/>
                      <a:pt x="82" y="18"/>
                    </a:cubicBezTo>
                    <a:cubicBezTo>
                      <a:pt x="81" y="17"/>
                      <a:pt x="80" y="17"/>
                      <a:pt x="78" y="18"/>
                    </a:cubicBezTo>
                    <a:cubicBezTo>
                      <a:pt x="77" y="18"/>
                      <a:pt x="76" y="15"/>
                      <a:pt x="75" y="15"/>
                    </a:cubicBezTo>
                    <a:cubicBezTo>
                      <a:pt x="74" y="14"/>
                      <a:pt x="73" y="16"/>
                      <a:pt x="72" y="17"/>
                    </a:cubicBezTo>
                    <a:cubicBezTo>
                      <a:pt x="71" y="17"/>
                      <a:pt x="70" y="14"/>
                      <a:pt x="69" y="14"/>
                    </a:cubicBezTo>
                    <a:cubicBezTo>
                      <a:pt x="68" y="14"/>
                      <a:pt x="65" y="15"/>
                      <a:pt x="65" y="14"/>
                    </a:cubicBezTo>
                    <a:cubicBezTo>
                      <a:pt x="65" y="13"/>
                      <a:pt x="65" y="11"/>
                      <a:pt x="64" y="10"/>
                    </a:cubicBezTo>
                    <a:cubicBezTo>
                      <a:pt x="63" y="9"/>
                      <a:pt x="61" y="10"/>
                      <a:pt x="60" y="9"/>
                    </a:cubicBezTo>
                    <a:cubicBezTo>
                      <a:pt x="59" y="8"/>
                      <a:pt x="58" y="6"/>
                      <a:pt x="60" y="5"/>
                    </a:cubicBezTo>
                    <a:cubicBezTo>
                      <a:pt x="61" y="5"/>
                      <a:pt x="59" y="2"/>
                      <a:pt x="58" y="2"/>
                    </a:cubicBezTo>
                    <a:cubicBezTo>
                      <a:pt x="57" y="1"/>
                      <a:pt x="54" y="2"/>
                      <a:pt x="53" y="1"/>
                    </a:cubicBezTo>
                    <a:cubicBezTo>
                      <a:pt x="50" y="0"/>
                      <a:pt x="50" y="6"/>
                      <a:pt x="47" y="2"/>
                    </a:cubicBezTo>
                    <a:cubicBezTo>
                      <a:pt x="46" y="2"/>
                      <a:pt x="44" y="3"/>
                      <a:pt x="43" y="3"/>
                    </a:cubicBezTo>
                    <a:cubicBezTo>
                      <a:pt x="41" y="4"/>
                      <a:pt x="42" y="9"/>
                      <a:pt x="41" y="9"/>
                    </a:cubicBezTo>
                    <a:cubicBezTo>
                      <a:pt x="40" y="9"/>
                      <a:pt x="39" y="7"/>
                      <a:pt x="38" y="7"/>
                    </a:cubicBezTo>
                    <a:cubicBezTo>
                      <a:pt x="38" y="7"/>
                      <a:pt x="37" y="8"/>
                      <a:pt x="36" y="8"/>
                    </a:cubicBezTo>
                    <a:cubicBezTo>
                      <a:pt x="35" y="8"/>
                      <a:pt x="34" y="7"/>
                      <a:pt x="34" y="6"/>
                    </a:cubicBezTo>
                    <a:cubicBezTo>
                      <a:pt x="34" y="5"/>
                      <a:pt x="32" y="7"/>
                      <a:pt x="31" y="7"/>
                    </a:cubicBezTo>
                    <a:cubicBezTo>
                      <a:pt x="30" y="7"/>
                      <a:pt x="30" y="6"/>
                      <a:pt x="29" y="6"/>
                    </a:cubicBezTo>
                    <a:cubicBezTo>
                      <a:pt x="28" y="6"/>
                      <a:pt x="28" y="7"/>
                      <a:pt x="28" y="8"/>
                    </a:cubicBezTo>
                    <a:cubicBezTo>
                      <a:pt x="28" y="8"/>
                      <a:pt x="21" y="5"/>
                      <a:pt x="21" y="5"/>
                    </a:cubicBezTo>
                    <a:cubicBezTo>
                      <a:pt x="18" y="4"/>
                      <a:pt x="15" y="4"/>
                      <a:pt x="12" y="4"/>
                    </a:cubicBezTo>
                    <a:cubicBezTo>
                      <a:pt x="10" y="4"/>
                      <a:pt x="9" y="6"/>
                      <a:pt x="6" y="6"/>
                    </a:cubicBezTo>
                    <a:cubicBezTo>
                      <a:pt x="6" y="9"/>
                      <a:pt x="9" y="9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9" y="15"/>
                      <a:pt x="6" y="15"/>
                      <a:pt x="5" y="16"/>
                    </a:cubicBezTo>
                    <a:cubicBezTo>
                      <a:pt x="2" y="18"/>
                      <a:pt x="3" y="20"/>
                      <a:pt x="2" y="23"/>
                    </a:cubicBezTo>
                    <a:cubicBezTo>
                      <a:pt x="2" y="25"/>
                      <a:pt x="1" y="26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4" name="Freeform 657">
                <a:extLst>
                  <a:ext uri="{FF2B5EF4-FFF2-40B4-BE49-F238E27FC236}">
                    <a16:creationId xmlns:a16="http://schemas.microsoft.com/office/drawing/2014/main" id="{AB7BD0CC-0186-46D4-A248-2576DDC8F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536" y="2330451"/>
                <a:ext cx="103787" cy="47132"/>
              </a:xfrm>
              <a:custGeom>
                <a:avLst/>
                <a:gdLst>
                  <a:gd name="T0" fmla="*/ 30 w 30"/>
                  <a:gd name="T1" fmla="*/ 4 h 12"/>
                  <a:gd name="T2" fmla="*/ 22 w 30"/>
                  <a:gd name="T3" fmla="*/ 0 h 12"/>
                  <a:gd name="T4" fmla="*/ 17 w 30"/>
                  <a:gd name="T5" fmla="*/ 0 h 12"/>
                  <a:gd name="T6" fmla="*/ 14 w 30"/>
                  <a:gd name="T7" fmla="*/ 1 h 12"/>
                  <a:gd name="T8" fmla="*/ 11 w 30"/>
                  <a:gd name="T9" fmla="*/ 0 h 12"/>
                  <a:gd name="T10" fmla="*/ 8 w 30"/>
                  <a:gd name="T11" fmla="*/ 3 h 12"/>
                  <a:gd name="T12" fmla="*/ 3 w 30"/>
                  <a:gd name="T13" fmla="*/ 9 h 12"/>
                  <a:gd name="T14" fmla="*/ 11 w 30"/>
                  <a:gd name="T15" fmla="*/ 11 h 12"/>
                  <a:gd name="T16" fmla="*/ 13 w 30"/>
                  <a:gd name="T17" fmla="*/ 9 h 12"/>
                  <a:gd name="T18" fmla="*/ 18 w 30"/>
                  <a:gd name="T19" fmla="*/ 9 h 12"/>
                  <a:gd name="T20" fmla="*/ 19 w 30"/>
                  <a:gd name="T21" fmla="*/ 6 h 12"/>
                  <a:gd name="T22" fmla="*/ 24 w 30"/>
                  <a:gd name="T23" fmla="*/ 7 h 12"/>
                  <a:gd name="T24" fmla="*/ 28 w 30"/>
                  <a:gd name="T25" fmla="*/ 7 h 12"/>
                  <a:gd name="T26" fmla="*/ 30 w 30"/>
                  <a:gd name="T2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2">
                    <a:moveTo>
                      <a:pt x="30" y="4"/>
                    </a:moveTo>
                    <a:cubicBezTo>
                      <a:pt x="27" y="2"/>
                      <a:pt x="26" y="0"/>
                      <a:pt x="22" y="0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5" y="0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6" y="5"/>
                      <a:pt x="0" y="4"/>
                      <a:pt x="3" y="9"/>
                    </a:cubicBezTo>
                    <a:cubicBezTo>
                      <a:pt x="4" y="11"/>
                      <a:pt x="8" y="12"/>
                      <a:pt x="11" y="11"/>
                    </a:cubicBezTo>
                    <a:cubicBezTo>
                      <a:pt x="12" y="11"/>
                      <a:pt x="12" y="9"/>
                      <a:pt x="13" y="9"/>
                    </a:cubicBezTo>
                    <a:cubicBezTo>
                      <a:pt x="15" y="9"/>
                      <a:pt x="17" y="9"/>
                      <a:pt x="18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20" y="5"/>
                      <a:pt x="23" y="7"/>
                      <a:pt x="24" y="7"/>
                    </a:cubicBezTo>
                    <a:cubicBezTo>
                      <a:pt x="25" y="7"/>
                      <a:pt x="27" y="7"/>
                      <a:pt x="28" y="7"/>
                    </a:cubicBezTo>
                    <a:cubicBezTo>
                      <a:pt x="29" y="7"/>
                      <a:pt x="29" y="5"/>
                      <a:pt x="30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5" name="Freeform 658">
                <a:extLst>
                  <a:ext uri="{FF2B5EF4-FFF2-40B4-BE49-F238E27FC236}">
                    <a16:creationId xmlns:a16="http://schemas.microsoft.com/office/drawing/2014/main" id="{B5FF6F09-5EF1-49D7-9A40-84D3E4AFA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936" y="2157633"/>
                <a:ext cx="162756" cy="134852"/>
              </a:xfrm>
              <a:custGeom>
                <a:avLst/>
                <a:gdLst>
                  <a:gd name="T0" fmla="*/ 11 w 47"/>
                  <a:gd name="T1" fmla="*/ 29 h 35"/>
                  <a:gd name="T2" fmla="*/ 18 w 47"/>
                  <a:gd name="T3" fmla="*/ 30 h 35"/>
                  <a:gd name="T4" fmla="*/ 23 w 47"/>
                  <a:gd name="T5" fmla="*/ 33 h 35"/>
                  <a:gd name="T6" fmla="*/ 25 w 47"/>
                  <a:gd name="T7" fmla="*/ 31 h 35"/>
                  <a:gd name="T8" fmla="*/ 29 w 47"/>
                  <a:gd name="T9" fmla="*/ 32 h 35"/>
                  <a:gd name="T10" fmla="*/ 33 w 47"/>
                  <a:gd name="T11" fmla="*/ 32 h 35"/>
                  <a:gd name="T12" fmla="*/ 36 w 47"/>
                  <a:gd name="T13" fmla="*/ 33 h 35"/>
                  <a:gd name="T14" fmla="*/ 38 w 47"/>
                  <a:gd name="T15" fmla="*/ 28 h 35"/>
                  <a:gd name="T16" fmla="*/ 42 w 47"/>
                  <a:gd name="T17" fmla="*/ 27 h 35"/>
                  <a:gd name="T18" fmla="*/ 40 w 47"/>
                  <a:gd name="T19" fmla="*/ 22 h 35"/>
                  <a:gd name="T20" fmla="*/ 44 w 47"/>
                  <a:gd name="T21" fmla="*/ 21 h 35"/>
                  <a:gd name="T22" fmla="*/ 45 w 47"/>
                  <a:gd name="T23" fmla="*/ 17 h 35"/>
                  <a:gd name="T24" fmla="*/ 42 w 47"/>
                  <a:gd name="T25" fmla="*/ 15 h 35"/>
                  <a:gd name="T26" fmla="*/ 39 w 47"/>
                  <a:gd name="T27" fmla="*/ 11 h 35"/>
                  <a:gd name="T28" fmla="*/ 38 w 47"/>
                  <a:gd name="T29" fmla="*/ 6 h 35"/>
                  <a:gd name="T30" fmla="*/ 35 w 47"/>
                  <a:gd name="T31" fmla="*/ 2 h 35"/>
                  <a:gd name="T32" fmla="*/ 33 w 47"/>
                  <a:gd name="T33" fmla="*/ 2 h 35"/>
                  <a:gd name="T34" fmla="*/ 30 w 47"/>
                  <a:gd name="T35" fmla="*/ 1 h 35"/>
                  <a:gd name="T36" fmla="*/ 28 w 47"/>
                  <a:gd name="T37" fmla="*/ 2 h 35"/>
                  <a:gd name="T38" fmla="*/ 25 w 47"/>
                  <a:gd name="T39" fmla="*/ 0 h 35"/>
                  <a:gd name="T40" fmla="*/ 22 w 47"/>
                  <a:gd name="T41" fmla="*/ 2 h 35"/>
                  <a:gd name="T42" fmla="*/ 17 w 47"/>
                  <a:gd name="T43" fmla="*/ 3 h 35"/>
                  <a:gd name="T44" fmla="*/ 17 w 47"/>
                  <a:gd name="T45" fmla="*/ 6 h 35"/>
                  <a:gd name="T46" fmla="*/ 13 w 47"/>
                  <a:gd name="T47" fmla="*/ 9 h 35"/>
                  <a:gd name="T48" fmla="*/ 12 w 47"/>
                  <a:gd name="T49" fmla="*/ 13 h 35"/>
                  <a:gd name="T50" fmla="*/ 8 w 47"/>
                  <a:gd name="T51" fmla="*/ 14 h 35"/>
                  <a:gd name="T52" fmla="*/ 1 w 47"/>
                  <a:gd name="T53" fmla="*/ 16 h 35"/>
                  <a:gd name="T54" fmla="*/ 2 w 47"/>
                  <a:gd name="T55" fmla="*/ 24 h 35"/>
                  <a:gd name="T56" fmla="*/ 1 w 47"/>
                  <a:gd name="T57" fmla="*/ 27 h 35"/>
                  <a:gd name="T58" fmla="*/ 1 w 47"/>
                  <a:gd name="T59" fmla="*/ 31 h 35"/>
                  <a:gd name="T60" fmla="*/ 5 w 47"/>
                  <a:gd name="T61" fmla="*/ 30 h 35"/>
                  <a:gd name="T62" fmla="*/ 11 w 47"/>
                  <a:gd name="T63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35">
                    <a:moveTo>
                      <a:pt x="11" y="29"/>
                    </a:moveTo>
                    <a:cubicBezTo>
                      <a:pt x="14" y="29"/>
                      <a:pt x="16" y="30"/>
                      <a:pt x="18" y="30"/>
                    </a:cubicBezTo>
                    <a:cubicBezTo>
                      <a:pt x="18" y="30"/>
                      <a:pt x="23" y="33"/>
                      <a:pt x="23" y="33"/>
                    </a:cubicBezTo>
                    <a:cubicBezTo>
                      <a:pt x="23" y="32"/>
                      <a:pt x="24" y="29"/>
                      <a:pt x="25" y="31"/>
                    </a:cubicBezTo>
                    <a:cubicBezTo>
                      <a:pt x="27" y="34"/>
                      <a:pt x="28" y="29"/>
                      <a:pt x="29" y="32"/>
                    </a:cubicBezTo>
                    <a:cubicBezTo>
                      <a:pt x="30" y="34"/>
                      <a:pt x="32" y="32"/>
                      <a:pt x="33" y="32"/>
                    </a:cubicBezTo>
                    <a:cubicBezTo>
                      <a:pt x="34" y="31"/>
                      <a:pt x="36" y="35"/>
                      <a:pt x="36" y="33"/>
                    </a:cubicBezTo>
                    <a:cubicBezTo>
                      <a:pt x="37" y="31"/>
                      <a:pt x="36" y="29"/>
                      <a:pt x="38" y="28"/>
                    </a:cubicBezTo>
                    <a:cubicBezTo>
                      <a:pt x="39" y="28"/>
                      <a:pt x="41" y="27"/>
                      <a:pt x="42" y="27"/>
                    </a:cubicBezTo>
                    <a:cubicBezTo>
                      <a:pt x="41" y="26"/>
                      <a:pt x="40" y="24"/>
                      <a:pt x="40" y="22"/>
                    </a:cubicBezTo>
                    <a:cubicBezTo>
                      <a:pt x="40" y="20"/>
                      <a:pt x="42" y="22"/>
                      <a:pt x="44" y="21"/>
                    </a:cubicBezTo>
                    <a:cubicBezTo>
                      <a:pt x="46" y="21"/>
                      <a:pt x="47" y="19"/>
                      <a:pt x="45" y="17"/>
                    </a:cubicBezTo>
                    <a:cubicBezTo>
                      <a:pt x="44" y="16"/>
                      <a:pt x="43" y="17"/>
                      <a:pt x="42" y="15"/>
                    </a:cubicBezTo>
                    <a:cubicBezTo>
                      <a:pt x="41" y="14"/>
                      <a:pt x="40" y="13"/>
                      <a:pt x="39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9" y="4"/>
                      <a:pt x="36" y="2"/>
                      <a:pt x="35" y="2"/>
                    </a:cubicBezTo>
                    <a:cubicBezTo>
                      <a:pt x="34" y="1"/>
                      <a:pt x="34" y="2"/>
                      <a:pt x="33" y="2"/>
                    </a:cubicBezTo>
                    <a:cubicBezTo>
                      <a:pt x="31" y="3"/>
                      <a:pt x="31" y="2"/>
                      <a:pt x="30" y="1"/>
                    </a:cubicBezTo>
                    <a:cubicBezTo>
                      <a:pt x="29" y="0"/>
                      <a:pt x="29" y="2"/>
                      <a:pt x="28" y="2"/>
                    </a:cubicBezTo>
                    <a:cubicBezTo>
                      <a:pt x="27" y="2"/>
                      <a:pt x="25" y="0"/>
                      <a:pt x="25" y="0"/>
                    </a:cubicBezTo>
                    <a:cubicBezTo>
                      <a:pt x="23" y="0"/>
                      <a:pt x="23" y="2"/>
                      <a:pt x="22" y="2"/>
                    </a:cubicBezTo>
                    <a:cubicBezTo>
                      <a:pt x="20" y="3"/>
                      <a:pt x="19" y="3"/>
                      <a:pt x="17" y="3"/>
                    </a:cubicBezTo>
                    <a:cubicBezTo>
                      <a:pt x="16" y="4"/>
                      <a:pt x="17" y="6"/>
                      <a:pt x="17" y="6"/>
                    </a:cubicBezTo>
                    <a:cubicBezTo>
                      <a:pt x="16" y="8"/>
                      <a:pt x="13" y="7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9" y="14"/>
                      <a:pt x="8" y="14"/>
                    </a:cubicBezTo>
                    <a:cubicBezTo>
                      <a:pt x="5" y="15"/>
                      <a:pt x="4" y="16"/>
                      <a:pt x="1" y="16"/>
                    </a:cubicBezTo>
                    <a:cubicBezTo>
                      <a:pt x="2" y="19"/>
                      <a:pt x="5" y="21"/>
                      <a:pt x="2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3" y="28"/>
                      <a:pt x="1" y="30"/>
                      <a:pt x="1" y="31"/>
                    </a:cubicBezTo>
                    <a:cubicBezTo>
                      <a:pt x="3" y="31"/>
                      <a:pt x="4" y="31"/>
                      <a:pt x="5" y="30"/>
                    </a:cubicBezTo>
                    <a:cubicBezTo>
                      <a:pt x="7" y="29"/>
                      <a:pt x="10" y="29"/>
                      <a:pt x="11" y="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6" name="Freeform 659">
                <a:extLst>
                  <a:ext uri="{FF2B5EF4-FFF2-40B4-BE49-F238E27FC236}">
                    <a16:creationId xmlns:a16="http://schemas.microsoft.com/office/drawing/2014/main" id="{A525F6AF-A9D8-47C0-AC72-906024C75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196" y="2149778"/>
                <a:ext cx="100248" cy="73318"/>
              </a:xfrm>
              <a:custGeom>
                <a:avLst/>
                <a:gdLst>
                  <a:gd name="T0" fmla="*/ 16 w 29"/>
                  <a:gd name="T1" fmla="*/ 18 h 19"/>
                  <a:gd name="T2" fmla="*/ 23 w 29"/>
                  <a:gd name="T3" fmla="*/ 15 h 19"/>
                  <a:gd name="T4" fmla="*/ 23 w 29"/>
                  <a:gd name="T5" fmla="*/ 12 h 19"/>
                  <a:gd name="T6" fmla="*/ 27 w 29"/>
                  <a:gd name="T7" fmla="*/ 9 h 19"/>
                  <a:gd name="T8" fmla="*/ 26 w 29"/>
                  <a:gd name="T9" fmla="*/ 4 h 19"/>
                  <a:gd name="T10" fmla="*/ 19 w 29"/>
                  <a:gd name="T11" fmla="*/ 1 h 19"/>
                  <a:gd name="T12" fmla="*/ 10 w 29"/>
                  <a:gd name="T13" fmla="*/ 1 h 19"/>
                  <a:gd name="T14" fmla="*/ 0 w 29"/>
                  <a:gd name="T15" fmla="*/ 4 h 19"/>
                  <a:gd name="T16" fmla="*/ 1 w 29"/>
                  <a:gd name="T17" fmla="*/ 6 h 19"/>
                  <a:gd name="T18" fmla="*/ 2 w 29"/>
                  <a:gd name="T19" fmla="*/ 9 h 19"/>
                  <a:gd name="T20" fmla="*/ 5 w 29"/>
                  <a:gd name="T21" fmla="*/ 10 h 19"/>
                  <a:gd name="T22" fmla="*/ 9 w 29"/>
                  <a:gd name="T23" fmla="*/ 11 h 19"/>
                  <a:gd name="T24" fmla="*/ 8 w 29"/>
                  <a:gd name="T25" fmla="*/ 15 h 19"/>
                  <a:gd name="T26" fmla="*/ 12 w 29"/>
                  <a:gd name="T27" fmla="*/ 18 h 19"/>
                  <a:gd name="T28" fmla="*/ 16 w 29"/>
                  <a:gd name="T29" fmla="*/ 18 h 19"/>
                  <a:gd name="T30" fmla="*/ 16 w 29"/>
                  <a:gd name="T3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16" y="18"/>
                    </a:moveTo>
                    <a:cubicBezTo>
                      <a:pt x="18" y="16"/>
                      <a:pt x="21" y="16"/>
                      <a:pt x="23" y="15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9" y="8"/>
                      <a:pt x="28" y="5"/>
                      <a:pt x="26" y="4"/>
                    </a:cubicBezTo>
                    <a:cubicBezTo>
                      <a:pt x="24" y="3"/>
                      <a:pt x="22" y="2"/>
                      <a:pt x="19" y="1"/>
                    </a:cubicBezTo>
                    <a:cubicBezTo>
                      <a:pt x="17" y="0"/>
                      <a:pt x="13" y="1"/>
                      <a:pt x="10" y="1"/>
                    </a:cubicBezTo>
                    <a:cubicBezTo>
                      <a:pt x="8" y="1"/>
                      <a:pt x="0" y="0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7"/>
                      <a:pt x="1" y="8"/>
                      <a:pt x="2" y="9"/>
                    </a:cubicBezTo>
                    <a:cubicBezTo>
                      <a:pt x="3" y="9"/>
                      <a:pt x="4" y="11"/>
                      <a:pt x="5" y="10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9" y="14"/>
                      <a:pt x="8" y="15"/>
                    </a:cubicBezTo>
                    <a:cubicBezTo>
                      <a:pt x="11" y="15"/>
                      <a:pt x="11" y="15"/>
                      <a:pt x="12" y="18"/>
                    </a:cubicBezTo>
                    <a:cubicBezTo>
                      <a:pt x="13" y="18"/>
                      <a:pt x="16" y="18"/>
                      <a:pt x="16" y="18"/>
                    </a:cubicBezTo>
                    <a:cubicBezTo>
                      <a:pt x="17" y="17"/>
                      <a:pt x="15" y="19"/>
                      <a:pt x="16" y="1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7" name="Freeform 660">
                <a:extLst>
                  <a:ext uri="{FF2B5EF4-FFF2-40B4-BE49-F238E27FC236}">
                    <a16:creationId xmlns:a16="http://schemas.microsoft.com/office/drawing/2014/main" id="{154E9076-4023-4814-B5B0-32E92014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196" y="2103955"/>
                <a:ext cx="123836" cy="69390"/>
              </a:xfrm>
              <a:custGeom>
                <a:avLst/>
                <a:gdLst>
                  <a:gd name="T0" fmla="*/ 11 w 36"/>
                  <a:gd name="T1" fmla="*/ 13 h 18"/>
                  <a:gd name="T2" fmla="*/ 19 w 36"/>
                  <a:gd name="T3" fmla="*/ 12 h 18"/>
                  <a:gd name="T4" fmla="*/ 25 w 36"/>
                  <a:gd name="T5" fmla="*/ 15 h 18"/>
                  <a:gd name="T6" fmla="*/ 29 w 36"/>
                  <a:gd name="T7" fmla="*/ 17 h 18"/>
                  <a:gd name="T8" fmla="*/ 33 w 36"/>
                  <a:gd name="T9" fmla="*/ 16 h 18"/>
                  <a:gd name="T10" fmla="*/ 36 w 36"/>
                  <a:gd name="T11" fmla="*/ 14 h 18"/>
                  <a:gd name="T12" fmla="*/ 34 w 36"/>
                  <a:gd name="T13" fmla="*/ 8 h 18"/>
                  <a:gd name="T14" fmla="*/ 31 w 36"/>
                  <a:gd name="T15" fmla="*/ 4 h 18"/>
                  <a:gd name="T16" fmla="*/ 25 w 36"/>
                  <a:gd name="T17" fmla="*/ 3 h 18"/>
                  <a:gd name="T18" fmla="*/ 18 w 36"/>
                  <a:gd name="T19" fmla="*/ 1 h 18"/>
                  <a:gd name="T20" fmla="*/ 17 w 36"/>
                  <a:gd name="T21" fmla="*/ 5 h 18"/>
                  <a:gd name="T22" fmla="*/ 15 w 36"/>
                  <a:gd name="T23" fmla="*/ 7 h 18"/>
                  <a:gd name="T24" fmla="*/ 8 w 36"/>
                  <a:gd name="T25" fmla="*/ 4 h 18"/>
                  <a:gd name="T26" fmla="*/ 0 w 36"/>
                  <a:gd name="T27" fmla="*/ 15 h 18"/>
                  <a:gd name="T28" fmla="*/ 11 w 36"/>
                  <a:gd name="T2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8">
                    <a:moveTo>
                      <a:pt x="11" y="13"/>
                    </a:moveTo>
                    <a:cubicBezTo>
                      <a:pt x="14" y="13"/>
                      <a:pt x="16" y="12"/>
                      <a:pt x="19" y="12"/>
                    </a:cubicBezTo>
                    <a:cubicBezTo>
                      <a:pt x="20" y="12"/>
                      <a:pt x="24" y="14"/>
                      <a:pt x="25" y="15"/>
                    </a:cubicBezTo>
                    <a:cubicBezTo>
                      <a:pt x="26" y="16"/>
                      <a:pt x="27" y="18"/>
                      <a:pt x="29" y="17"/>
                    </a:cubicBezTo>
                    <a:cubicBezTo>
                      <a:pt x="30" y="17"/>
                      <a:pt x="31" y="16"/>
                      <a:pt x="33" y="16"/>
                    </a:cubicBezTo>
                    <a:cubicBezTo>
                      <a:pt x="34" y="16"/>
                      <a:pt x="34" y="14"/>
                      <a:pt x="36" y="14"/>
                    </a:cubicBezTo>
                    <a:cubicBezTo>
                      <a:pt x="35" y="12"/>
                      <a:pt x="33" y="9"/>
                      <a:pt x="34" y="8"/>
                    </a:cubicBezTo>
                    <a:cubicBezTo>
                      <a:pt x="35" y="6"/>
                      <a:pt x="32" y="4"/>
                      <a:pt x="31" y="4"/>
                    </a:cubicBezTo>
                    <a:cubicBezTo>
                      <a:pt x="29" y="3"/>
                      <a:pt x="27" y="5"/>
                      <a:pt x="25" y="3"/>
                    </a:cubicBezTo>
                    <a:cubicBezTo>
                      <a:pt x="22" y="1"/>
                      <a:pt x="21" y="0"/>
                      <a:pt x="18" y="1"/>
                    </a:cubicBezTo>
                    <a:cubicBezTo>
                      <a:pt x="16" y="2"/>
                      <a:pt x="17" y="3"/>
                      <a:pt x="17" y="5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2" y="9"/>
                      <a:pt x="10" y="5"/>
                      <a:pt x="8" y="4"/>
                    </a:cubicBezTo>
                    <a:cubicBezTo>
                      <a:pt x="3" y="0"/>
                      <a:pt x="0" y="11"/>
                      <a:pt x="0" y="15"/>
                    </a:cubicBezTo>
                    <a:cubicBezTo>
                      <a:pt x="4" y="13"/>
                      <a:pt x="7" y="13"/>
                      <a:pt x="11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8" name="Freeform 661">
                <a:extLst>
                  <a:ext uri="{FF2B5EF4-FFF2-40B4-BE49-F238E27FC236}">
                    <a16:creationId xmlns:a16="http://schemas.microsoft.com/office/drawing/2014/main" id="{B1DF5219-51CB-4ECE-B311-6E0A7E2BB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936" y="2062060"/>
                <a:ext cx="82558" cy="57606"/>
              </a:xfrm>
              <a:custGeom>
                <a:avLst/>
                <a:gdLst>
                  <a:gd name="T0" fmla="*/ 16 w 24"/>
                  <a:gd name="T1" fmla="*/ 15 h 15"/>
                  <a:gd name="T2" fmla="*/ 20 w 24"/>
                  <a:gd name="T3" fmla="*/ 15 h 15"/>
                  <a:gd name="T4" fmla="*/ 22 w 24"/>
                  <a:gd name="T5" fmla="*/ 13 h 15"/>
                  <a:gd name="T6" fmla="*/ 22 w 24"/>
                  <a:gd name="T7" fmla="*/ 10 h 15"/>
                  <a:gd name="T8" fmla="*/ 21 w 24"/>
                  <a:gd name="T9" fmla="*/ 5 h 15"/>
                  <a:gd name="T10" fmla="*/ 24 w 24"/>
                  <a:gd name="T11" fmla="*/ 0 h 15"/>
                  <a:gd name="T12" fmla="*/ 12 w 24"/>
                  <a:gd name="T13" fmla="*/ 0 h 15"/>
                  <a:gd name="T14" fmla="*/ 6 w 24"/>
                  <a:gd name="T15" fmla="*/ 1 h 15"/>
                  <a:gd name="T16" fmla="*/ 0 w 24"/>
                  <a:gd name="T17" fmla="*/ 5 h 15"/>
                  <a:gd name="T18" fmla="*/ 2 w 24"/>
                  <a:gd name="T19" fmla="*/ 6 h 15"/>
                  <a:gd name="T20" fmla="*/ 2 w 24"/>
                  <a:gd name="T21" fmla="*/ 8 h 15"/>
                  <a:gd name="T22" fmla="*/ 7 w 24"/>
                  <a:gd name="T23" fmla="*/ 9 h 15"/>
                  <a:gd name="T24" fmla="*/ 6 w 24"/>
                  <a:gd name="T25" fmla="*/ 13 h 15"/>
                  <a:gd name="T26" fmla="*/ 11 w 24"/>
                  <a:gd name="T27" fmla="*/ 12 h 15"/>
                  <a:gd name="T28" fmla="*/ 16 w 24"/>
                  <a:gd name="T2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5">
                    <a:moveTo>
                      <a:pt x="16" y="15"/>
                    </a:moveTo>
                    <a:cubicBezTo>
                      <a:pt x="17" y="15"/>
                      <a:pt x="19" y="15"/>
                      <a:pt x="20" y="15"/>
                    </a:cubicBezTo>
                    <a:cubicBezTo>
                      <a:pt x="20" y="14"/>
                      <a:pt x="22" y="14"/>
                      <a:pt x="22" y="13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1" y="8"/>
                      <a:pt x="20" y="7"/>
                      <a:pt x="21" y="5"/>
                    </a:cubicBezTo>
                    <a:cubicBezTo>
                      <a:pt x="23" y="4"/>
                      <a:pt x="24" y="2"/>
                      <a:pt x="24" y="0"/>
                    </a:cubicBezTo>
                    <a:cubicBezTo>
                      <a:pt x="22" y="3"/>
                      <a:pt x="15" y="0"/>
                      <a:pt x="12" y="0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5" y="1"/>
                      <a:pt x="0" y="5"/>
                      <a:pt x="0" y="5"/>
                    </a:cubicBezTo>
                    <a:cubicBezTo>
                      <a:pt x="0" y="6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10"/>
                      <a:pt x="7" y="9"/>
                      <a:pt x="7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7" y="12"/>
                      <a:pt x="9" y="11"/>
                      <a:pt x="11" y="12"/>
                    </a:cubicBezTo>
                    <a:cubicBezTo>
                      <a:pt x="13" y="13"/>
                      <a:pt x="14" y="15"/>
                      <a:pt x="16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09" name="Freeform 662">
                <a:extLst>
                  <a:ext uri="{FF2B5EF4-FFF2-40B4-BE49-F238E27FC236}">
                    <a16:creationId xmlns:a16="http://schemas.microsoft.com/office/drawing/2014/main" id="{F26DC89B-C090-43BD-9598-A5B317098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430" y="2181200"/>
                <a:ext cx="55431" cy="30113"/>
              </a:xfrm>
              <a:custGeom>
                <a:avLst/>
                <a:gdLst>
                  <a:gd name="T0" fmla="*/ 16 w 16"/>
                  <a:gd name="T1" fmla="*/ 4 h 8"/>
                  <a:gd name="T2" fmla="*/ 12 w 16"/>
                  <a:gd name="T3" fmla="*/ 2 h 8"/>
                  <a:gd name="T4" fmla="*/ 8 w 16"/>
                  <a:gd name="T5" fmla="*/ 0 h 8"/>
                  <a:gd name="T6" fmla="*/ 7 w 16"/>
                  <a:gd name="T7" fmla="*/ 3 h 8"/>
                  <a:gd name="T8" fmla="*/ 5 w 16"/>
                  <a:gd name="T9" fmla="*/ 2 h 8"/>
                  <a:gd name="T10" fmla="*/ 2 w 16"/>
                  <a:gd name="T11" fmla="*/ 3 h 8"/>
                  <a:gd name="T12" fmla="*/ 0 w 16"/>
                  <a:gd name="T13" fmla="*/ 5 h 8"/>
                  <a:gd name="T14" fmla="*/ 0 w 16"/>
                  <a:gd name="T15" fmla="*/ 6 h 8"/>
                  <a:gd name="T16" fmla="*/ 2 w 16"/>
                  <a:gd name="T17" fmla="*/ 6 h 8"/>
                  <a:gd name="T18" fmla="*/ 8 w 16"/>
                  <a:gd name="T19" fmla="*/ 7 h 8"/>
                  <a:gd name="T20" fmla="*/ 16 w 16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6" y="1"/>
                      <a:pt x="14" y="2"/>
                      <a:pt x="12" y="2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3"/>
                      <a:pt x="7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4" y="7"/>
                      <a:pt x="6" y="7"/>
                      <a:pt x="8" y="7"/>
                    </a:cubicBezTo>
                    <a:cubicBezTo>
                      <a:pt x="10" y="7"/>
                      <a:pt x="16" y="8"/>
                      <a:pt x="16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0" name="Freeform 663">
                <a:extLst>
                  <a:ext uri="{FF2B5EF4-FFF2-40B4-BE49-F238E27FC236}">
                    <a16:creationId xmlns:a16="http://schemas.microsoft.com/office/drawing/2014/main" id="{6FD6A9A3-B544-4C40-B6B1-B6E7C5330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333" y="2189054"/>
                <a:ext cx="165114" cy="161035"/>
              </a:xfrm>
              <a:custGeom>
                <a:avLst/>
                <a:gdLst>
                  <a:gd name="T0" fmla="*/ 1 w 48"/>
                  <a:gd name="T1" fmla="*/ 12 h 42"/>
                  <a:gd name="T2" fmla="*/ 0 w 48"/>
                  <a:gd name="T3" fmla="*/ 16 h 42"/>
                  <a:gd name="T4" fmla="*/ 2 w 48"/>
                  <a:gd name="T5" fmla="*/ 20 h 42"/>
                  <a:gd name="T6" fmla="*/ 4 w 48"/>
                  <a:gd name="T7" fmla="*/ 27 h 42"/>
                  <a:gd name="T8" fmla="*/ 9 w 48"/>
                  <a:gd name="T9" fmla="*/ 31 h 42"/>
                  <a:gd name="T10" fmla="*/ 10 w 48"/>
                  <a:gd name="T11" fmla="*/ 33 h 42"/>
                  <a:gd name="T12" fmla="*/ 13 w 48"/>
                  <a:gd name="T13" fmla="*/ 32 h 42"/>
                  <a:gd name="T14" fmla="*/ 21 w 48"/>
                  <a:gd name="T15" fmla="*/ 36 h 42"/>
                  <a:gd name="T16" fmla="*/ 25 w 48"/>
                  <a:gd name="T17" fmla="*/ 37 h 42"/>
                  <a:gd name="T18" fmla="*/ 33 w 48"/>
                  <a:gd name="T19" fmla="*/ 37 h 42"/>
                  <a:gd name="T20" fmla="*/ 39 w 48"/>
                  <a:gd name="T21" fmla="*/ 41 h 42"/>
                  <a:gd name="T22" fmla="*/ 41 w 48"/>
                  <a:gd name="T23" fmla="*/ 35 h 42"/>
                  <a:gd name="T24" fmla="*/ 44 w 48"/>
                  <a:gd name="T25" fmla="*/ 32 h 42"/>
                  <a:gd name="T26" fmla="*/ 48 w 48"/>
                  <a:gd name="T27" fmla="*/ 31 h 42"/>
                  <a:gd name="T28" fmla="*/ 45 w 48"/>
                  <a:gd name="T29" fmla="*/ 26 h 42"/>
                  <a:gd name="T30" fmla="*/ 44 w 48"/>
                  <a:gd name="T31" fmla="*/ 19 h 42"/>
                  <a:gd name="T32" fmla="*/ 46 w 48"/>
                  <a:gd name="T33" fmla="*/ 12 h 42"/>
                  <a:gd name="T34" fmla="*/ 44 w 48"/>
                  <a:gd name="T35" fmla="*/ 7 h 42"/>
                  <a:gd name="T36" fmla="*/ 42 w 48"/>
                  <a:gd name="T37" fmla="*/ 5 h 42"/>
                  <a:gd name="T38" fmla="*/ 25 w 48"/>
                  <a:gd name="T39" fmla="*/ 4 h 42"/>
                  <a:gd name="T40" fmla="*/ 20 w 48"/>
                  <a:gd name="T41" fmla="*/ 2 h 42"/>
                  <a:gd name="T42" fmla="*/ 13 w 48"/>
                  <a:gd name="T43" fmla="*/ 4 h 42"/>
                  <a:gd name="T44" fmla="*/ 6 w 48"/>
                  <a:gd name="T45" fmla="*/ 6 h 42"/>
                  <a:gd name="T46" fmla="*/ 2 w 48"/>
                  <a:gd name="T47" fmla="*/ 7 h 42"/>
                  <a:gd name="T48" fmla="*/ 1 w 48"/>
                  <a:gd name="T49" fmla="*/ 9 h 42"/>
                  <a:gd name="T50" fmla="*/ 1 w 48"/>
                  <a:gd name="T51" fmla="*/ 12 h 42"/>
                  <a:gd name="T52" fmla="*/ 1 w 48"/>
                  <a:gd name="T5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42">
                    <a:moveTo>
                      <a:pt x="1" y="12"/>
                    </a:moveTo>
                    <a:cubicBezTo>
                      <a:pt x="1" y="13"/>
                      <a:pt x="0" y="15"/>
                      <a:pt x="0" y="16"/>
                    </a:cubicBezTo>
                    <a:cubicBezTo>
                      <a:pt x="1" y="17"/>
                      <a:pt x="2" y="19"/>
                      <a:pt x="2" y="20"/>
                    </a:cubicBezTo>
                    <a:cubicBezTo>
                      <a:pt x="2" y="22"/>
                      <a:pt x="3" y="25"/>
                      <a:pt x="4" y="27"/>
                    </a:cubicBezTo>
                    <a:cubicBezTo>
                      <a:pt x="5" y="30"/>
                      <a:pt x="8" y="29"/>
                      <a:pt x="9" y="31"/>
                    </a:cubicBezTo>
                    <a:cubicBezTo>
                      <a:pt x="9" y="31"/>
                      <a:pt x="9" y="33"/>
                      <a:pt x="10" y="33"/>
                    </a:cubicBezTo>
                    <a:cubicBezTo>
                      <a:pt x="11" y="34"/>
                      <a:pt x="12" y="32"/>
                      <a:pt x="13" y="32"/>
                    </a:cubicBezTo>
                    <a:cubicBezTo>
                      <a:pt x="15" y="31"/>
                      <a:pt x="19" y="35"/>
                      <a:pt x="21" y="36"/>
                    </a:cubicBezTo>
                    <a:cubicBezTo>
                      <a:pt x="22" y="37"/>
                      <a:pt x="23" y="39"/>
                      <a:pt x="25" y="37"/>
                    </a:cubicBezTo>
                    <a:cubicBezTo>
                      <a:pt x="26" y="36"/>
                      <a:pt x="31" y="37"/>
                      <a:pt x="33" y="37"/>
                    </a:cubicBezTo>
                    <a:cubicBezTo>
                      <a:pt x="36" y="37"/>
                      <a:pt x="37" y="39"/>
                      <a:pt x="39" y="41"/>
                    </a:cubicBezTo>
                    <a:cubicBezTo>
                      <a:pt x="40" y="42"/>
                      <a:pt x="40" y="36"/>
                      <a:pt x="41" y="35"/>
                    </a:cubicBezTo>
                    <a:cubicBezTo>
                      <a:pt x="42" y="34"/>
                      <a:pt x="43" y="33"/>
                      <a:pt x="44" y="32"/>
                    </a:cubicBezTo>
                    <a:cubicBezTo>
                      <a:pt x="45" y="32"/>
                      <a:pt x="48" y="32"/>
                      <a:pt x="48" y="31"/>
                    </a:cubicBezTo>
                    <a:cubicBezTo>
                      <a:pt x="47" y="28"/>
                      <a:pt x="47" y="27"/>
                      <a:pt x="45" y="26"/>
                    </a:cubicBezTo>
                    <a:cubicBezTo>
                      <a:pt x="43" y="24"/>
                      <a:pt x="46" y="21"/>
                      <a:pt x="44" y="19"/>
                    </a:cubicBezTo>
                    <a:cubicBezTo>
                      <a:pt x="42" y="18"/>
                      <a:pt x="47" y="14"/>
                      <a:pt x="46" y="12"/>
                    </a:cubicBezTo>
                    <a:cubicBezTo>
                      <a:pt x="45" y="10"/>
                      <a:pt x="44" y="9"/>
                      <a:pt x="44" y="7"/>
                    </a:cubicBezTo>
                    <a:cubicBezTo>
                      <a:pt x="44" y="6"/>
                      <a:pt x="44" y="5"/>
                      <a:pt x="42" y="5"/>
                    </a:cubicBezTo>
                    <a:cubicBezTo>
                      <a:pt x="37" y="3"/>
                      <a:pt x="30" y="6"/>
                      <a:pt x="25" y="4"/>
                    </a:cubicBezTo>
                    <a:cubicBezTo>
                      <a:pt x="25" y="7"/>
                      <a:pt x="21" y="2"/>
                      <a:pt x="20" y="2"/>
                    </a:cubicBezTo>
                    <a:cubicBezTo>
                      <a:pt x="17" y="0"/>
                      <a:pt x="15" y="2"/>
                      <a:pt x="13" y="4"/>
                    </a:cubicBezTo>
                    <a:cubicBezTo>
                      <a:pt x="10" y="5"/>
                      <a:pt x="8" y="6"/>
                      <a:pt x="6" y="6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3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1" name="Freeform 664">
                <a:extLst>
                  <a:ext uri="{FF2B5EF4-FFF2-40B4-BE49-F238E27FC236}">
                    <a16:creationId xmlns:a16="http://schemas.microsoft.com/office/drawing/2014/main" id="{D865CA92-D84B-4920-823D-9F77DFA4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581" y="2357946"/>
                <a:ext cx="159218" cy="115212"/>
              </a:xfrm>
              <a:custGeom>
                <a:avLst/>
                <a:gdLst>
                  <a:gd name="T0" fmla="*/ 38 w 46"/>
                  <a:gd name="T1" fmla="*/ 13 h 30"/>
                  <a:gd name="T2" fmla="*/ 35 w 46"/>
                  <a:gd name="T3" fmla="*/ 6 h 30"/>
                  <a:gd name="T4" fmla="*/ 32 w 46"/>
                  <a:gd name="T5" fmla="*/ 0 h 30"/>
                  <a:gd name="T6" fmla="*/ 22 w 46"/>
                  <a:gd name="T7" fmla="*/ 4 h 30"/>
                  <a:gd name="T8" fmla="*/ 18 w 46"/>
                  <a:gd name="T9" fmla="*/ 3 h 30"/>
                  <a:gd name="T10" fmla="*/ 12 w 46"/>
                  <a:gd name="T11" fmla="*/ 3 h 30"/>
                  <a:gd name="T12" fmla="*/ 8 w 46"/>
                  <a:gd name="T13" fmla="*/ 6 h 30"/>
                  <a:gd name="T14" fmla="*/ 4 w 46"/>
                  <a:gd name="T15" fmla="*/ 14 h 30"/>
                  <a:gd name="T16" fmla="*/ 0 w 46"/>
                  <a:gd name="T17" fmla="*/ 15 h 30"/>
                  <a:gd name="T18" fmla="*/ 3 w 46"/>
                  <a:gd name="T19" fmla="*/ 18 h 30"/>
                  <a:gd name="T20" fmla="*/ 5 w 46"/>
                  <a:gd name="T21" fmla="*/ 22 h 30"/>
                  <a:gd name="T22" fmla="*/ 8 w 46"/>
                  <a:gd name="T23" fmla="*/ 24 h 30"/>
                  <a:gd name="T24" fmla="*/ 11 w 46"/>
                  <a:gd name="T25" fmla="*/ 25 h 30"/>
                  <a:gd name="T26" fmla="*/ 11 w 46"/>
                  <a:gd name="T27" fmla="*/ 28 h 30"/>
                  <a:gd name="T28" fmla="*/ 21 w 46"/>
                  <a:gd name="T29" fmla="*/ 30 h 30"/>
                  <a:gd name="T30" fmla="*/ 28 w 46"/>
                  <a:gd name="T31" fmla="*/ 28 h 30"/>
                  <a:gd name="T32" fmla="*/ 40 w 46"/>
                  <a:gd name="T33" fmla="*/ 30 h 30"/>
                  <a:gd name="T34" fmla="*/ 41 w 46"/>
                  <a:gd name="T35" fmla="*/ 23 h 30"/>
                  <a:gd name="T36" fmla="*/ 46 w 46"/>
                  <a:gd name="T37" fmla="*/ 20 h 30"/>
                  <a:gd name="T38" fmla="*/ 39 w 46"/>
                  <a:gd name="T39" fmla="*/ 20 h 30"/>
                  <a:gd name="T40" fmla="*/ 38 w 46"/>
                  <a:gd name="T41" fmla="*/ 13 h 30"/>
                  <a:gd name="T42" fmla="*/ 38 w 46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30">
                    <a:moveTo>
                      <a:pt x="38" y="13"/>
                    </a:moveTo>
                    <a:cubicBezTo>
                      <a:pt x="39" y="10"/>
                      <a:pt x="36" y="8"/>
                      <a:pt x="35" y="6"/>
                    </a:cubicBezTo>
                    <a:cubicBezTo>
                      <a:pt x="33" y="5"/>
                      <a:pt x="32" y="2"/>
                      <a:pt x="32" y="0"/>
                    </a:cubicBezTo>
                    <a:cubicBezTo>
                      <a:pt x="29" y="1"/>
                      <a:pt x="26" y="4"/>
                      <a:pt x="22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2" y="3"/>
                      <a:pt x="9" y="6"/>
                      <a:pt x="8" y="6"/>
                    </a:cubicBezTo>
                    <a:cubicBezTo>
                      <a:pt x="7" y="9"/>
                      <a:pt x="5" y="11"/>
                      <a:pt x="4" y="14"/>
                    </a:cubicBezTo>
                    <a:cubicBezTo>
                      <a:pt x="3" y="14"/>
                      <a:pt x="1" y="14"/>
                      <a:pt x="0" y="15"/>
                    </a:cubicBezTo>
                    <a:cubicBezTo>
                      <a:pt x="0" y="16"/>
                      <a:pt x="3" y="17"/>
                      <a:pt x="3" y="18"/>
                    </a:cubicBezTo>
                    <a:cubicBezTo>
                      <a:pt x="3" y="20"/>
                      <a:pt x="4" y="20"/>
                      <a:pt x="5" y="22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1" y="27"/>
                      <a:pt x="11" y="28"/>
                    </a:cubicBezTo>
                    <a:cubicBezTo>
                      <a:pt x="13" y="30"/>
                      <a:pt x="18" y="30"/>
                      <a:pt x="21" y="30"/>
                    </a:cubicBezTo>
                    <a:cubicBezTo>
                      <a:pt x="24" y="30"/>
                      <a:pt x="26" y="30"/>
                      <a:pt x="28" y="28"/>
                    </a:cubicBezTo>
                    <a:cubicBezTo>
                      <a:pt x="32" y="26"/>
                      <a:pt x="36" y="28"/>
                      <a:pt x="40" y="30"/>
                    </a:cubicBezTo>
                    <a:cubicBezTo>
                      <a:pt x="40" y="28"/>
                      <a:pt x="40" y="25"/>
                      <a:pt x="41" y="23"/>
                    </a:cubicBezTo>
                    <a:cubicBezTo>
                      <a:pt x="42" y="22"/>
                      <a:pt x="45" y="24"/>
                      <a:pt x="46" y="20"/>
                    </a:cubicBezTo>
                    <a:cubicBezTo>
                      <a:pt x="43" y="18"/>
                      <a:pt x="42" y="20"/>
                      <a:pt x="39" y="20"/>
                    </a:cubicBezTo>
                    <a:cubicBezTo>
                      <a:pt x="37" y="19"/>
                      <a:pt x="37" y="14"/>
                      <a:pt x="38" y="13"/>
                    </a:cubicBezTo>
                    <a:cubicBezTo>
                      <a:pt x="39" y="11"/>
                      <a:pt x="37" y="15"/>
                      <a:pt x="38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2" name="Freeform 665">
                <a:extLst>
                  <a:ext uri="{FF2B5EF4-FFF2-40B4-BE49-F238E27FC236}">
                    <a16:creationId xmlns:a16="http://schemas.microsoft.com/office/drawing/2014/main" id="{9DCF48F4-F5B5-45E1-92E8-2B5B3E506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444" y="2354017"/>
                <a:ext cx="57790" cy="77246"/>
              </a:xfrm>
              <a:custGeom>
                <a:avLst/>
                <a:gdLst>
                  <a:gd name="T0" fmla="*/ 14 w 17"/>
                  <a:gd name="T1" fmla="*/ 10 h 20"/>
                  <a:gd name="T2" fmla="*/ 9 w 17"/>
                  <a:gd name="T3" fmla="*/ 3 h 20"/>
                  <a:gd name="T4" fmla="*/ 0 w 17"/>
                  <a:gd name="T5" fmla="*/ 1 h 20"/>
                  <a:gd name="T6" fmla="*/ 5 w 17"/>
                  <a:gd name="T7" fmla="*/ 10 h 20"/>
                  <a:gd name="T8" fmla="*/ 7 w 17"/>
                  <a:gd name="T9" fmla="*/ 20 h 20"/>
                  <a:gd name="T10" fmla="*/ 10 w 17"/>
                  <a:gd name="T11" fmla="*/ 14 h 20"/>
                  <a:gd name="T12" fmla="*/ 14 w 17"/>
                  <a:gd name="T13" fmla="*/ 14 h 20"/>
                  <a:gd name="T14" fmla="*/ 14 w 17"/>
                  <a:gd name="T15" fmla="*/ 10 h 20"/>
                  <a:gd name="T16" fmla="*/ 14 w 17"/>
                  <a:gd name="T17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14" y="10"/>
                    </a:moveTo>
                    <a:cubicBezTo>
                      <a:pt x="12" y="8"/>
                      <a:pt x="11" y="4"/>
                      <a:pt x="9" y="3"/>
                    </a:cubicBezTo>
                    <a:cubicBezTo>
                      <a:pt x="8" y="3"/>
                      <a:pt x="0" y="0"/>
                      <a:pt x="0" y="1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7" y="13"/>
                      <a:pt x="4" y="17"/>
                      <a:pt x="7" y="20"/>
                    </a:cubicBezTo>
                    <a:cubicBezTo>
                      <a:pt x="8" y="19"/>
                      <a:pt x="9" y="16"/>
                      <a:pt x="10" y="14"/>
                    </a:cubicBezTo>
                    <a:cubicBezTo>
                      <a:pt x="12" y="13"/>
                      <a:pt x="13" y="14"/>
                      <a:pt x="14" y="14"/>
                    </a:cubicBezTo>
                    <a:cubicBezTo>
                      <a:pt x="17" y="14"/>
                      <a:pt x="14" y="10"/>
                      <a:pt x="14" y="10"/>
                    </a:cubicBezTo>
                    <a:cubicBezTo>
                      <a:pt x="13" y="9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3" name="Freeform 666">
                <a:extLst>
                  <a:ext uri="{FF2B5EF4-FFF2-40B4-BE49-F238E27FC236}">
                    <a16:creationId xmlns:a16="http://schemas.microsoft.com/office/drawing/2014/main" id="{308FC29E-3B99-470B-A7B1-E1C3921BD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032" y="2395912"/>
                <a:ext cx="34202" cy="39277"/>
              </a:xfrm>
              <a:custGeom>
                <a:avLst/>
                <a:gdLst>
                  <a:gd name="T0" fmla="*/ 7 w 10"/>
                  <a:gd name="T1" fmla="*/ 9 h 10"/>
                  <a:gd name="T2" fmla="*/ 7 w 10"/>
                  <a:gd name="T3" fmla="*/ 7 h 10"/>
                  <a:gd name="T4" fmla="*/ 10 w 10"/>
                  <a:gd name="T5" fmla="*/ 4 h 10"/>
                  <a:gd name="T6" fmla="*/ 8 w 10"/>
                  <a:gd name="T7" fmla="*/ 1 h 10"/>
                  <a:gd name="T8" fmla="*/ 3 w 10"/>
                  <a:gd name="T9" fmla="*/ 4 h 10"/>
                  <a:gd name="T10" fmla="*/ 0 w 10"/>
                  <a:gd name="T11" fmla="*/ 9 h 10"/>
                  <a:gd name="T12" fmla="*/ 3 w 10"/>
                  <a:gd name="T13" fmla="*/ 9 h 10"/>
                  <a:gd name="T14" fmla="*/ 7 w 10"/>
                  <a:gd name="T15" fmla="*/ 10 h 10"/>
                  <a:gd name="T16" fmla="*/ 7 w 10"/>
                  <a:gd name="T17" fmla="*/ 9 h 10"/>
                  <a:gd name="T18" fmla="*/ 7 w 10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6" y="8"/>
                      <a:pt x="6" y="8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0" y="4"/>
                      <a:pt x="8" y="2"/>
                      <a:pt x="8" y="1"/>
                    </a:cubicBezTo>
                    <a:cubicBezTo>
                      <a:pt x="8" y="5"/>
                      <a:pt x="3" y="0"/>
                      <a:pt x="3" y="4"/>
                    </a:cubicBezTo>
                    <a:cubicBezTo>
                      <a:pt x="3" y="6"/>
                      <a:pt x="1" y="8"/>
                      <a:pt x="0" y="9"/>
                    </a:cubicBezTo>
                    <a:cubicBezTo>
                      <a:pt x="0" y="10"/>
                      <a:pt x="2" y="9"/>
                      <a:pt x="3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8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4" name="Freeform 667">
                <a:extLst>
                  <a:ext uri="{FF2B5EF4-FFF2-40B4-BE49-F238E27FC236}">
                    <a16:creationId xmlns:a16="http://schemas.microsoft.com/office/drawing/2014/main" id="{5BE31FB5-FA0F-4EFA-A961-74DADDE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246" y="2457446"/>
                <a:ext cx="110863" cy="73318"/>
              </a:xfrm>
              <a:custGeom>
                <a:avLst/>
                <a:gdLst>
                  <a:gd name="T0" fmla="*/ 17 w 32"/>
                  <a:gd name="T1" fmla="*/ 4 h 19"/>
                  <a:gd name="T2" fmla="*/ 2 w 32"/>
                  <a:gd name="T3" fmla="*/ 0 h 19"/>
                  <a:gd name="T4" fmla="*/ 2 w 32"/>
                  <a:gd name="T5" fmla="*/ 5 h 19"/>
                  <a:gd name="T6" fmla="*/ 3 w 32"/>
                  <a:gd name="T7" fmla="*/ 8 h 19"/>
                  <a:gd name="T8" fmla="*/ 1 w 32"/>
                  <a:gd name="T9" fmla="*/ 11 h 19"/>
                  <a:gd name="T10" fmla="*/ 3 w 32"/>
                  <a:gd name="T11" fmla="*/ 17 h 19"/>
                  <a:gd name="T12" fmla="*/ 9 w 32"/>
                  <a:gd name="T13" fmla="*/ 17 h 19"/>
                  <a:gd name="T14" fmla="*/ 16 w 32"/>
                  <a:gd name="T15" fmla="*/ 18 h 19"/>
                  <a:gd name="T16" fmla="*/ 21 w 32"/>
                  <a:gd name="T17" fmla="*/ 15 h 19"/>
                  <a:gd name="T18" fmla="*/ 28 w 32"/>
                  <a:gd name="T19" fmla="*/ 14 h 19"/>
                  <a:gd name="T20" fmla="*/ 28 w 32"/>
                  <a:gd name="T21" fmla="*/ 8 h 19"/>
                  <a:gd name="T22" fmla="*/ 29 w 32"/>
                  <a:gd name="T23" fmla="*/ 3 h 19"/>
                  <a:gd name="T24" fmla="*/ 21 w 32"/>
                  <a:gd name="T25" fmla="*/ 2 h 19"/>
                  <a:gd name="T26" fmla="*/ 17 w 32"/>
                  <a:gd name="T2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9">
                    <a:moveTo>
                      <a:pt x="17" y="4"/>
                    </a:moveTo>
                    <a:cubicBezTo>
                      <a:pt x="13" y="4"/>
                      <a:pt x="3" y="6"/>
                      <a:pt x="2" y="0"/>
                    </a:cubicBezTo>
                    <a:cubicBezTo>
                      <a:pt x="1" y="2"/>
                      <a:pt x="0" y="4"/>
                      <a:pt x="2" y="5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2" y="13"/>
                      <a:pt x="3" y="14"/>
                      <a:pt x="3" y="17"/>
                    </a:cubicBezTo>
                    <a:cubicBezTo>
                      <a:pt x="5" y="17"/>
                      <a:pt x="7" y="17"/>
                      <a:pt x="9" y="17"/>
                    </a:cubicBezTo>
                    <a:cubicBezTo>
                      <a:pt x="11" y="17"/>
                      <a:pt x="14" y="19"/>
                      <a:pt x="16" y="18"/>
                    </a:cubicBezTo>
                    <a:cubicBezTo>
                      <a:pt x="18" y="18"/>
                      <a:pt x="20" y="16"/>
                      <a:pt x="21" y="15"/>
                    </a:cubicBezTo>
                    <a:cubicBezTo>
                      <a:pt x="23" y="13"/>
                      <a:pt x="25" y="14"/>
                      <a:pt x="28" y="14"/>
                    </a:cubicBezTo>
                    <a:cubicBezTo>
                      <a:pt x="27" y="12"/>
                      <a:pt x="27" y="11"/>
                      <a:pt x="28" y="8"/>
                    </a:cubicBezTo>
                    <a:cubicBezTo>
                      <a:pt x="29" y="6"/>
                      <a:pt x="32" y="4"/>
                      <a:pt x="29" y="3"/>
                    </a:cubicBezTo>
                    <a:cubicBezTo>
                      <a:pt x="27" y="2"/>
                      <a:pt x="24" y="1"/>
                      <a:pt x="21" y="2"/>
                    </a:cubicBezTo>
                    <a:cubicBezTo>
                      <a:pt x="19" y="2"/>
                      <a:pt x="18" y="4"/>
                      <a:pt x="17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5" name="Freeform 668">
                <a:extLst>
                  <a:ext uri="{FF2B5EF4-FFF2-40B4-BE49-F238E27FC236}">
                    <a16:creationId xmlns:a16="http://schemas.microsoft.com/office/drawing/2014/main" id="{D0F87BA6-E645-45C7-8F35-1575E5E63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921" y="2439117"/>
                <a:ext cx="62508" cy="57606"/>
              </a:xfrm>
              <a:custGeom>
                <a:avLst/>
                <a:gdLst>
                  <a:gd name="T0" fmla="*/ 10 w 18"/>
                  <a:gd name="T1" fmla="*/ 0 h 15"/>
                  <a:gd name="T2" fmla="*/ 1 w 18"/>
                  <a:gd name="T3" fmla="*/ 2 h 15"/>
                  <a:gd name="T4" fmla="*/ 4 w 18"/>
                  <a:gd name="T5" fmla="*/ 8 h 15"/>
                  <a:gd name="T6" fmla="*/ 13 w 18"/>
                  <a:gd name="T7" fmla="*/ 15 h 15"/>
                  <a:gd name="T8" fmla="*/ 15 w 18"/>
                  <a:gd name="T9" fmla="*/ 10 h 15"/>
                  <a:gd name="T10" fmla="*/ 17 w 18"/>
                  <a:gd name="T11" fmla="*/ 6 h 15"/>
                  <a:gd name="T12" fmla="*/ 16 w 18"/>
                  <a:gd name="T13" fmla="*/ 2 h 15"/>
                  <a:gd name="T14" fmla="*/ 10 w 1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10" y="0"/>
                    </a:moveTo>
                    <a:cubicBezTo>
                      <a:pt x="8" y="0"/>
                      <a:pt x="0" y="0"/>
                      <a:pt x="1" y="2"/>
                    </a:cubicBezTo>
                    <a:cubicBezTo>
                      <a:pt x="1" y="3"/>
                      <a:pt x="3" y="7"/>
                      <a:pt x="4" y="8"/>
                    </a:cubicBezTo>
                    <a:cubicBezTo>
                      <a:pt x="6" y="11"/>
                      <a:pt x="10" y="13"/>
                      <a:pt x="13" y="15"/>
                    </a:cubicBezTo>
                    <a:cubicBezTo>
                      <a:pt x="13" y="13"/>
                      <a:pt x="13" y="11"/>
                      <a:pt x="15" y="10"/>
                    </a:cubicBezTo>
                    <a:cubicBezTo>
                      <a:pt x="17" y="9"/>
                      <a:pt x="18" y="8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6" name="Freeform 669">
                <a:extLst>
                  <a:ext uri="{FF2B5EF4-FFF2-40B4-BE49-F238E27FC236}">
                    <a16:creationId xmlns:a16="http://schemas.microsoft.com/office/drawing/2014/main" id="{5AD51D8C-A5DC-4B72-89CA-BB403AA1E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737" y="2411623"/>
                <a:ext cx="76660" cy="103428"/>
              </a:xfrm>
              <a:custGeom>
                <a:avLst/>
                <a:gdLst>
                  <a:gd name="T0" fmla="*/ 21 w 22"/>
                  <a:gd name="T1" fmla="*/ 19 h 27"/>
                  <a:gd name="T2" fmla="*/ 20 w 22"/>
                  <a:gd name="T3" fmla="*/ 17 h 27"/>
                  <a:gd name="T4" fmla="*/ 19 w 22"/>
                  <a:gd name="T5" fmla="*/ 13 h 27"/>
                  <a:gd name="T6" fmla="*/ 15 w 22"/>
                  <a:gd name="T7" fmla="*/ 10 h 27"/>
                  <a:gd name="T8" fmla="*/ 14 w 22"/>
                  <a:gd name="T9" fmla="*/ 8 h 27"/>
                  <a:gd name="T10" fmla="*/ 12 w 22"/>
                  <a:gd name="T11" fmla="*/ 5 h 27"/>
                  <a:gd name="T12" fmla="*/ 5 w 22"/>
                  <a:gd name="T13" fmla="*/ 1 h 27"/>
                  <a:gd name="T14" fmla="*/ 2 w 22"/>
                  <a:gd name="T15" fmla="*/ 4 h 27"/>
                  <a:gd name="T16" fmla="*/ 4 w 22"/>
                  <a:gd name="T17" fmla="*/ 14 h 27"/>
                  <a:gd name="T18" fmla="*/ 1 w 22"/>
                  <a:gd name="T19" fmla="*/ 19 h 27"/>
                  <a:gd name="T20" fmla="*/ 0 w 22"/>
                  <a:gd name="T21" fmla="*/ 23 h 27"/>
                  <a:gd name="T22" fmla="*/ 4 w 22"/>
                  <a:gd name="T23" fmla="*/ 27 h 27"/>
                  <a:gd name="T24" fmla="*/ 6 w 22"/>
                  <a:gd name="T25" fmla="*/ 23 h 27"/>
                  <a:gd name="T26" fmla="*/ 10 w 22"/>
                  <a:gd name="T27" fmla="*/ 26 h 27"/>
                  <a:gd name="T28" fmla="*/ 20 w 22"/>
                  <a:gd name="T29" fmla="*/ 24 h 27"/>
                  <a:gd name="T30" fmla="*/ 21 w 22"/>
                  <a:gd name="T31" fmla="*/ 19 h 27"/>
                  <a:gd name="T32" fmla="*/ 21 w 22"/>
                  <a:gd name="T3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7">
                    <a:moveTo>
                      <a:pt x="21" y="19"/>
                    </a:moveTo>
                    <a:cubicBezTo>
                      <a:pt x="22" y="18"/>
                      <a:pt x="21" y="18"/>
                      <a:pt x="20" y="17"/>
                    </a:cubicBezTo>
                    <a:cubicBezTo>
                      <a:pt x="19" y="16"/>
                      <a:pt x="19" y="15"/>
                      <a:pt x="19" y="13"/>
                    </a:cubicBezTo>
                    <a:cubicBezTo>
                      <a:pt x="21" y="10"/>
                      <a:pt x="18" y="10"/>
                      <a:pt x="15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3" y="6"/>
                      <a:pt x="12" y="7"/>
                      <a:pt x="12" y="5"/>
                    </a:cubicBezTo>
                    <a:cubicBezTo>
                      <a:pt x="11" y="2"/>
                      <a:pt x="9" y="0"/>
                      <a:pt x="5" y="1"/>
                    </a:cubicBezTo>
                    <a:cubicBezTo>
                      <a:pt x="2" y="2"/>
                      <a:pt x="2" y="2"/>
                      <a:pt x="2" y="4"/>
                    </a:cubicBezTo>
                    <a:cubicBezTo>
                      <a:pt x="3" y="7"/>
                      <a:pt x="4" y="10"/>
                      <a:pt x="4" y="14"/>
                    </a:cubicBezTo>
                    <a:cubicBezTo>
                      <a:pt x="5" y="17"/>
                      <a:pt x="2" y="16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25"/>
                      <a:pt x="3" y="26"/>
                      <a:pt x="4" y="27"/>
                    </a:cubicBezTo>
                    <a:cubicBezTo>
                      <a:pt x="4" y="26"/>
                      <a:pt x="4" y="23"/>
                      <a:pt x="6" y="23"/>
                    </a:cubicBezTo>
                    <a:cubicBezTo>
                      <a:pt x="8" y="23"/>
                      <a:pt x="9" y="24"/>
                      <a:pt x="10" y="26"/>
                    </a:cubicBezTo>
                    <a:cubicBezTo>
                      <a:pt x="11" y="26"/>
                      <a:pt x="18" y="24"/>
                      <a:pt x="20" y="24"/>
                    </a:cubicBezTo>
                    <a:cubicBezTo>
                      <a:pt x="18" y="22"/>
                      <a:pt x="20" y="21"/>
                      <a:pt x="21" y="19"/>
                    </a:cubicBezTo>
                    <a:cubicBezTo>
                      <a:pt x="22" y="18"/>
                      <a:pt x="20" y="20"/>
                      <a:pt x="21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7" name="Freeform 670">
                <a:extLst>
                  <a:ext uri="{FF2B5EF4-FFF2-40B4-BE49-F238E27FC236}">
                    <a16:creationId xmlns:a16="http://schemas.microsoft.com/office/drawing/2014/main" id="{DB5006D5-763F-4389-A95D-DBD81F35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460" y="2350090"/>
                <a:ext cx="121478" cy="73318"/>
              </a:xfrm>
              <a:custGeom>
                <a:avLst/>
                <a:gdLst>
                  <a:gd name="T0" fmla="*/ 30 w 35"/>
                  <a:gd name="T1" fmla="*/ 3 h 19"/>
                  <a:gd name="T2" fmla="*/ 24 w 35"/>
                  <a:gd name="T3" fmla="*/ 1 h 19"/>
                  <a:gd name="T4" fmla="*/ 19 w 35"/>
                  <a:gd name="T5" fmla="*/ 4 h 19"/>
                  <a:gd name="T6" fmla="*/ 15 w 35"/>
                  <a:gd name="T7" fmla="*/ 4 h 19"/>
                  <a:gd name="T8" fmla="*/ 13 w 35"/>
                  <a:gd name="T9" fmla="*/ 6 h 19"/>
                  <a:gd name="T10" fmla="*/ 5 w 35"/>
                  <a:gd name="T11" fmla="*/ 4 h 19"/>
                  <a:gd name="T12" fmla="*/ 5 w 35"/>
                  <a:gd name="T13" fmla="*/ 7 h 19"/>
                  <a:gd name="T14" fmla="*/ 3 w 35"/>
                  <a:gd name="T15" fmla="*/ 8 h 19"/>
                  <a:gd name="T16" fmla="*/ 3 w 35"/>
                  <a:gd name="T17" fmla="*/ 15 h 19"/>
                  <a:gd name="T18" fmla="*/ 11 w 35"/>
                  <a:gd name="T19" fmla="*/ 19 h 19"/>
                  <a:gd name="T20" fmla="*/ 21 w 35"/>
                  <a:gd name="T21" fmla="*/ 17 h 19"/>
                  <a:gd name="T22" fmla="*/ 25 w 35"/>
                  <a:gd name="T23" fmla="*/ 15 h 19"/>
                  <a:gd name="T24" fmla="*/ 29 w 35"/>
                  <a:gd name="T25" fmla="*/ 9 h 19"/>
                  <a:gd name="T26" fmla="*/ 33 w 35"/>
                  <a:gd name="T27" fmla="*/ 6 h 19"/>
                  <a:gd name="T28" fmla="*/ 30 w 35"/>
                  <a:gd name="T29" fmla="*/ 3 h 19"/>
                  <a:gd name="T30" fmla="*/ 30 w 35"/>
                  <a:gd name="T3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9">
                    <a:moveTo>
                      <a:pt x="30" y="3"/>
                    </a:moveTo>
                    <a:cubicBezTo>
                      <a:pt x="30" y="2"/>
                      <a:pt x="25" y="2"/>
                      <a:pt x="24" y="1"/>
                    </a:cubicBezTo>
                    <a:cubicBezTo>
                      <a:pt x="20" y="0"/>
                      <a:pt x="22" y="4"/>
                      <a:pt x="19" y="4"/>
                    </a:cubicBezTo>
                    <a:cubicBezTo>
                      <a:pt x="18" y="3"/>
                      <a:pt x="17" y="4"/>
                      <a:pt x="15" y="4"/>
                    </a:cubicBezTo>
                    <a:cubicBezTo>
                      <a:pt x="14" y="4"/>
                      <a:pt x="14" y="6"/>
                      <a:pt x="13" y="6"/>
                    </a:cubicBezTo>
                    <a:cubicBezTo>
                      <a:pt x="9" y="8"/>
                      <a:pt x="7" y="6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4" y="8"/>
                      <a:pt x="3" y="6"/>
                      <a:pt x="3" y="8"/>
                    </a:cubicBezTo>
                    <a:cubicBezTo>
                      <a:pt x="3" y="11"/>
                      <a:pt x="0" y="13"/>
                      <a:pt x="3" y="15"/>
                    </a:cubicBezTo>
                    <a:cubicBezTo>
                      <a:pt x="5" y="17"/>
                      <a:pt x="8" y="19"/>
                      <a:pt x="11" y="19"/>
                    </a:cubicBezTo>
                    <a:cubicBezTo>
                      <a:pt x="15" y="19"/>
                      <a:pt x="17" y="16"/>
                      <a:pt x="21" y="17"/>
                    </a:cubicBezTo>
                    <a:cubicBezTo>
                      <a:pt x="21" y="16"/>
                      <a:pt x="24" y="16"/>
                      <a:pt x="25" y="15"/>
                    </a:cubicBezTo>
                    <a:cubicBezTo>
                      <a:pt x="26" y="13"/>
                      <a:pt x="27" y="11"/>
                      <a:pt x="29" y="9"/>
                    </a:cubicBezTo>
                    <a:cubicBezTo>
                      <a:pt x="30" y="7"/>
                      <a:pt x="31" y="7"/>
                      <a:pt x="33" y="6"/>
                    </a:cubicBezTo>
                    <a:cubicBezTo>
                      <a:pt x="35" y="4"/>
                      <a:pt x="30" y="4"/>
                      <a:pt x="30" y="3"/>
                    </a:cubicBezTo>
                    <a:cubicBezTo>
                      <a:pt x="30" y="3"/>
                      <a:pt x="30" y="4"/>
                      <a:pt x="30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8" name="Freeform 671">
                <a:extLst>
                  <a:ext uri="{FF2B5EF4-FFF2-40B4-BE49-F238E27FC236}">
                    <a16:creationId xmlns:a16="http://schemas.microsoft.com/office/drawing/2014/main" id="{E4E787DE-7AD8-4834-BD0B-67626D391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042" y="2515053"/>
                <a:ext cx="107325" cy="123068"/>
              </a:xfrm>
              <a:custGeom>
                <a:avLst/>
                <a:gdLst>
                  <a:gd name="T0" fmla="*/ 31 w 31"/>
                  <a:gd name="T1" fmla="*/ 0 h 32"/>
                  <a:gd name="T2" fmla="*/ 23 w 31"/>
                  <a:gd name="T3" fmla="*/ 3 h 32"/>
                  <a:gd name="T4" fmla="*/ 13 w 31"/>
                  <a:gd name="T5" fmla="*/ 2 h 32"/>
                  <a:gd name="T6" fmla="*/ 9 w 31"/>
                  <a:gd name="T7" fmla="*/ 4 h 32"/>
                  <a:gd name="T8" fmla="*/ 6 w 31"/>
                  <a:gd name="T9" fmla="*/ 5 h 32"/>
                  <a:gd name="T10" fmla="*/ 4 w 31"/>
                  <a:gd name="T11" fmla="*/ 8 h 32"/>
                  <a:gd name="T12" fmla="*/ 2 w 31"/>
                  <a:gd name="T13" fmla="*/ 11 h 32"/>
                  <a:gd name="T14" fmla="*/ 2 w 31"/>
                  <a:gd name="T15" fmla="*/ 15 h 32"/>
                  <a:gd name="T16" fmla="*/ 4 w 31"/>
                  <a:gd name="T17" fmla="*/ 17 h 32"/>
                  <a:gd name="T18" fmla="*/ 5 w 31"/>
                  <a:gd name="T19" fmla="*/ 22 h 32"/>
                  <a:gd name="T20" fmla="*/ 6 w 31"/>
                  <a:gd name="T21" fmla="*/ 25 h 32"/>
                  <a:gd name="T22" fmla="*/ 7 w 31"/>
                  <a:gd name="T23" fmla="*/ 28 h 32"/>
                  <a:gd name="T24" fmla="*/ 8 w 31"/>
                  <a:gd name="T25" fmla="*/ 29 h 32"/>
                  <a:gd name="T26" fmla="*/ 10 w 31"/>
                  <a:gd name="T27" fmla="*/ 31 h 32"/>
                  <a:gd name="T28" fmla="*/ 12 w 31"/>
                  <a:gd name="T29" fmla="*/ 30 h 32"/>
                  <a:gd name="T30" fmla="*/ 13 w 31"/>
                  <a:gd name="T31" fmla="*/ 31 h 32"/>
                  <a:gd name="T32" fmla="*/ 13 w 31"/>
                  <a:gd name="T33" fmla="*/ 26 h 32"/>
                  <a:gd name="T34" fmla="*/ 17 w 31"/>
                  <a:gd name="T35" fmla="*/ 26 h 32"/>
                  <a:gd name="T36" fmla="*/ 14 w 31"/>
                  <a:gd name="T37" fmla="*/ 23 h 32"/>
                  <a:gd name="T38" fmla="*/ 17 w 31"/>
                  <a:gd name="T39" fmla="*/ 24 h 32"/>
                  <a:gd name="T40" fmla="*/ 18 w 31"/>
                  <a:gd name="T41" fmla="*/ 22 h 32"/>
                  <a:gd name="T42" fmla="*/ 21 w 31"/>
                  <a:gd name="T43" fmla="*/ 23 h 32"/>
                  <a:gd name="T44" fmla="*/ 19 w 31"/>
                  <a:gd name="T45" fmla="*/ 19 h 32"/>
                  <a:gd name="T46" fmla="*/ 15 w 31"/>
                  <a:gd name="T47" fmla="*/ 17 h 32"/>
                  <a:gd name="T48" fmla="*/ 15 w 31"/>
                  <a:gd name="T49" fmla="*/ 16 h 32"/>
                  <a:gd name="T50" fmla="*/ 11 w 31"/>
                  <a:gd name="T51" fmla="*/ 10 h 32"/>
                  <a:gd name="T52" fmla="*/ 16 w 31"/>
                  <a:gd name="T53" fmla="*/ 11 h 32"/>
                  <a:gd name="T54" fmla="*/ 16 w 31"/>
                  <a:gd name="T55" fmla="*/ 10 h 32"/>
                  <a:gd name="T56" fmla="*/ 18 w 31"/>
                  <a:gd name="T57" fmla="*/ 11 h 32"/>
                  <a:gd name="T58" fmla="*/ 17 w 31"/>
                  <a:gd name="T59" fmla="*/ 9 h 32"/>
                  <a:gd name="T60" fmla="*/ 21 w 31"/>
                  <a:gd name="T61" fmla="*/ 10 h 32"/>
                  <a:gd name="T62" fmla="*/ 17 w 31"/>
                  <a:gd name="T63" fmla="*/ 7 h 32"/>
                  <a:gd name="T64" fmla="*/ 22 w 31"/>
                  <a:gd name="T65" fmla="*/ 5 h 32"/>
                  <a:gd name="T66" fmla="*/ 21 w 31"/>
                  <a:gd name="T67" fmla="*/ 7 h 32"/>
                  <a:gd name="T68" fmla="*/ 25 w 31"/>
                  <a:gd name="T69" fmla="*/ 5 h 32"/>
                  <a:gd name="T70" fmla="*/ 29 w 31"/>
                  <a:gd name="T71" fmla="*/ 7 h 32"/>
                  <a:gd name="T72" fmla="*/ 31 w 31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19" name="Freeform 672">
                <a:extLst>
                  <a:ext uri="{FF2B5EF4-FFF2-40B4-BE49-F238E27FC236}">
                    <a16:creationId xmlns:a16="http://schemas.microsoft.com/office/drawing/2014/main" id="{6911B6E4-0663-42A4-9D10-A72C1A5E3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753" y="2508505"/>
                <a:ext cx="51893" cy="37967"/>
              </a:xfrm>
              <a:custGeom>
                <a:avLst/>
                <a:gdLst>
                  <a:gd name="T0" fmla="*/ 15 w 15"/>
                  <a:gd name="T1" fmla="*/ 6 h 10"/>
                  <a:gd name="T2" fmla="*/ 10 w 15"/>
                  <a:gd name="T3" fmla="*/ 1 h 10"/>
                  <a:gd name="T4" fmla="*/ 2 w 15"/>
                  <a:gd name="T5" fmla="*/ 5 h 10"/>
                  <a:gd name="T6" fmla="*/ 1 w 15"/>
                  <a:gd name="T7" fmla="*/ 9 h 10"/>
                  <a:gd name="T8" fmla="*/ 6 w 15"/>
                  <a:gd name="T9" fmla="*/ 9 h 10"/>
                  <a:gd name="T10" fmla="*/ 11 w 15"/>
                  <a:gd name="T11" fmla="*/ 7 h 10"/>
                  <a:gd name="T12" fmla="*/ 15 w 15"/>
                  <a:gd name="T13" fmla="*/ 6 h 10"/>
                  <a:gd name="T14" fmla="*/ 15 w 15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cubicBezTo>
                      <a:pt x="13" y="4"/>
                      <a:pt x="10" y="4"/>
                      <a:pt x="10" y="1"/>
                    </a:cubicBezTo>
                    <a:cubicBezTo>
                      <a:pt x="5" y="0"/>
                      <a:pt x="4" y="0"/>
                      <a:pt x="2" y="5"/>
                    </a:cubicBezTo>
                    <a:cubicBezTo>
                      <a:pt x="2" y="6"/>
                      <a:pt x="0" y="9"/>
                      <a:pt x="1" y="9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8" y="8"/>
                      <a:pt x="9" y="7"/>
                      <a:pt x="11" y="7"/>
                    </a:cubicBezTo>
                    <a:cubicBezTo>
                      <a:pt x="11" y="7"/>
                      <a:pt x="15" y="7"/>
                      <a:pt x="15" y="6"/>
                    </a:cubicBezTo>
                    <a:cubicBezTo>
                      <a:pt x="14" y="6"/>
                      <a:pt x="15" y="7"/>
                      <a:pt x="15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0" name="Freeform 673">
                <a:extLst>
                  <a:ext uri="{FF2B5EF4-FFF2-40B4-BE49-F238E27FC236}">
                    <a16:creationId xmlns:a16="http://schemas.microsoft.com/office/drawing/2014/main" id="{D10EA742-9048-4696-9F60-658B00C88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891" y="2496723"/>
                <a:ext cx="30664" cy="69390"/>
              </a:xfrm>
              <a:custGeom>
                <a:avLst/>
                <a:gdLst>
                  <a:gd name="T0" fmla="*/ 6 w 9"/>
                  <a:gd name="T1" fmla="*/ 16 h 18"/>
                  <a:gd name="T2" fmla="*/ 7 w 9"/>
                  <a:gd name="T3" fmla="*/ 11 h 18"/>
                  <a:gd name="T4" fmla="*/ 6 w 9"/>
                  <a:gd name="T5" fmla="*/ 6 h 18"/>
                  <a:gd name="T6" fmla="*/ 7 w 9"/>
                  <a:gd name="T7" fmla="*/ 4 h 18"/>
                  <a:gd name="T8" fmla="*/ 3 w 9"/>
                  <a:gd name="T9" fmla="*/ 1 h 18"/>
                  <a:gd name="T10" fmla="*/ 0 w 9"/>
                  <a:gd name="T11" fmla="*/ 9 h 18"/>
                  <a:gd name="T12" fmla="*/ 4 w 9"/>
                  <a:gd name="T13" fmla="*/ 18 h 18"/>
                  <a:gd name="T14" fmla="*/ 6 w 9"/>
                  <a:gd name="T15" fmla="*/ 16 h 18"/>
                  <a:gd name="T16" fmla="*/ 6 w 9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8">
                    <a:moveTo>
                      <a:pt x="6" y="16"/>
                    </a:moveTo>
                    <a:cubicBezTo>
                      <a:pt x="7" y="14"/>
                      <a:pt x="9" y="12"/>
                      <a:pt x="7" y="11"/>
                    </a:cubicBezTo>
                    <a:cubicBezTo>
                      <a:pt x="6" y="10"/>
                      <a:pt x="5" y="8"/>
                      <a:pt x="6" y="6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6" y="3"/>
                      <a:pt x="4" y="1"/>
                      <a:pt x="3" y="1"/>
                    </a:cubicBezTo>
                    <a:cubicBezTo>
                      <a:pt x="0" y="0"/>
                      <a:pt x="0" y="7"/>
                      <a:pt x="0" y="9"/>
                    </a:cubicBezTo>
                    <a:cubicBezTo>
                      <a:pt x="0" y="13"/>
                      <a:pt x="2" y="15"/>
                      <a:pt x="4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4"/>
                      <a:pt x="6" y="16"/>
                      <a:pt x="6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1" name="Freeform 674">
                <a:extLst>
                  <a:ext uri="{FF2B5EF4-FFF2-40B4-BE49-F238E27FC236}">
                    <a16:creationId xmlns:a16="http://schemas.microsoft.com/office/drawing/2014/main" id="{844EBE63-6FB6-4894-B143-97B3B75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581" y="2504579"/>
                <a:ext cx="44816" cy="34041"/>
              </a:xfrm>
              <a:custGeom>
                <a:avLst/>
                <a:gdLst>
                  <a:gd name="T0" fmla="*/ 11 w 13"/>
                  <a:gd name="T1" fmla="*/ 0 h 9"/>
                  <a:gd name="T2" fmla="*/ 2 w 13"/>
                  <a:gd name="T3" fmla="*/ 2 h 9"/>
                  <a:gd name="T4" fmla="*/ 3 w 13"/>
                  <a:gd name="T5" fmla="*/ 9 h 9"/>
                  <a:gd name="T6" fmla="*/ 7 w 13"/>
                  <a:gd name="T7" fmla="*/ 8 h 9"/>
                  <a:gd name="T8" fmla="*/ 10 w 13"/>
                  <a:gd name="T9" fmla="*/ 7 h 9"/>
                  <a:gd name="T10" fmla="*/ 11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11" y="0"/>
                    </a:moveTo>
                    <a:cubicBezTo>
                      <a:pt x="9" y="0"/>
                      <a:pt x="2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ubicBezTo>
                      <a:pt x="4" y="8"/>
                      <a:pt x="6" y="9"/>
                      <a:pt x="7" y="8"/>
                    </a:cubicBezTo>
                    <a:cubicBezTo>
                      <a:pt x="8" y="8"/>
                      <a:pt x="9" y="6"/>
                      <a:pt x="10" y="7"/>
                    </a:cubicBezTo>
                    <a:cubicBezTo>
                      <a:pt x="13" y="9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2" name="Freeform 675">
                <a:extLst>
                  <a:ext uri="{FF2B5EF4-FFF2-40B4-BE49-F238E27FC236}">
                    <a16:creationId xmlns:a16="http://schemas.microsoft.com/office/drawing/2014/main" id="{CC23E3E0-182C-4A80-A729-CCF6B4E9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345" y="2526835"/>
                <a:ext cx="66046" cy="61534"/>
              </a:xfrm>
              <a:custGeom>
                <a:avLst/>
                <a:gdLst>
                  <a:gd name="T0" fmla="*/ 19 w 19"/>
                  <a:gd name="T1" fmla="*/ 14 h 16"/>
                  <a:gd name="T2" fmla="*/ 17 w 19"/>
                  <a:gd name="T3" fmla="*/ 10 h 16"/>
                  <a:gd name="T4" fmla="*/ 16 w 19"/>
                  <a:gd name="T5" fmla="*/ 7 h 16"/>
                  <a:gd name="T6" fmla="*/ 14 w 19"/>
                  <a:gd name="T7" fmla="*/ 3 h 16"/>
                  <a:gd name="T8" fmla="*/ 12 w 19"/>
                  <a:gd name="T9" fmla="*/ 0 h 16"/>
                  <a:gd name="T10" fmla="*/ 6 w 19"/>
                  <a:gd name="T11" fmla="*/ 6 h 16"/>
                  <a:gd name="T12" fmla="*/ 9 w 19"/>
                  <a:gd name="T13" fmla="*/ 9 h 16"/>
                  <a:gd name="T14" fmla="*/ 12 w 19"/>
                  <a:gd name="T15" fmla="*/ 11 h 16"/>
                  <a:gd name="T16" fmla="*/ 16 w 19"/>
                  <a:gd name="T17" fmla="*/ 13 h 16"/>
                  <a:gd name="T18" fmla="*/ 19 w 19"/>
                  <a:gd name="T19" fmla="*/ 14 h 16"/>
                  <a:gd name="T20" fmla="*/ 19 w 19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3" name="Freeform 676">
                <a:extLst>
                  <a:ext uri="{FF2B5EF4-FFF2-40B4-BE49-F238E27FC236}">
                    <a16:creationId xmlns:a16="http://schemas.microsoft.com/office/drawing/2014/main" id="{1D05F036-A3BD-4203-AAF5-C986C85F8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112" y="2558256"/>
                <a:ext cx="342023" cy="322069"/>
              </a:xfrm>
              <a:custGeom>
                <a:avLst/>
                <a:gdLst>
                  <a:gd name="T0" fmla="*/ 95 w 99"/>
                  <a:gd name="T1" fmla="*/ 73 h 84"/>
                  <a:gd name="T2" fmla="*/ 93 w 99"/>
                  <a:gd name="T3" fmla="*/ 68 h 84"/>
                  <a:gd name="T4" fmla="*/ 90 w 99"/>
                  <a:gd name="T5" fmla="*/ 65 h 84"/>
                  <a:gd name="T6" fmla="*/ 86 w 99"/>
                  <a:gd name="T7" fmla="*/ 60 h 84"/>
                  <a:gd name="T8" fmla="*/ 87 w 99"/>
                  <a:gd name="T9" fmla="*/ 55 h 84"/>
                  <a:gd name="T10" fmla="*/ 89 w 99"/>
                  <a:gd name="T11" fmla="*/ 50 h 84"/>
                  <a:gd name="T12" fmla="*/ 84 w 99"/>
                  <a:gd name="T13" fmla="*/ 49 h 84"/>
                  <a:gd name="T14" fmla="*/ 84 w 99"/>
                  <a:gd name="T15" fmla="*/ 46 h 84"/>
                  <a:gd name="T16" fmla="*/ 84 w 99"/>
                  <a:gd name="T17" fmla="*/ 40 h 84"/>
                  <a:gd name="T18" fmla="*/ 82 w 99"/>
                  <a:gd name="T19" fmla="*/ 36 h 84"/>
                  <a:gd name="T20" fmla="*/ 85 w 99"/>
                  <a:gd name="T21" fmla="*/ 31 h 84"/>
                  <a:gd name="T22" fmla="*/ 86 w 99"/>
                  <a:gd name="T23" fmla="*/ 20 h 84"/>
                  <a:gd name="T24" fmla="*/ 79 w 99"/>
                  <a:gd name="T25" fmla="*/ 18 h 84"/>
                  <a:gd name="T26" fmla="*/ 76 w 99"/>
                  <a:gd name="T27" fmla="*/ 15 h 84"/>
                  <a:gd name="T28" fmla="*/ 71 w 99"/>
                  <a:gd name="T29" fmla="*/ 13 h 84"/>
                  <a:gd name="T30" fmla="*/ 66 w 99"/>
                  <a:gd name="T31" fmla="*/ 12 h 84"/>
                  <a:gd name="T32" fmla="*/ 61 w 99"/>
                  <a:gd name="T33" fmla="*/ 11 h 84"/>
                  <a:gd name="T34" fmla="*/ 57 w 99"/>
                  <a:gd name="T35" fmla="*/ 12 h 84"/>
                  <a:gd name="T36" fmla="*/ 53 w 99"/>
                  <a:gd name="T37" fmla="*/ 15 h 84"/>
                  <a:gd name="T38" fmla="*/ 49 w 99"/>
                  <a:gd name="T39" fmla="*/ 17 h 84"/>
                  <a:gd name="T40" fmla="*/ 46 w 99"/>
                  <a:gd name="T41" fmla="*/ 20 h 84"/>
                  <a:gd name="T42" fmla="*/ 33 w 99"/>
                  <a:gd name="T43" fmla="*/ 18 h 84"/>
                  <a:gd name="T44" fmla="*/ 30 w 99"/>
                  <a:gd name="T45" fmla="*/ 16 h 84"/>
                  <a:gd name="T46" fmla="*/ 25 w 99"/>
                  <a:gd name="T47" fmla="*/ 15 h 84"/>
                  <a:gd name="T48" fmla="*/ 24 w 99"/>
                  <a:gd name="T49" fmla="*/ 10 h 84"/>
                  <a:gd name="T50" fmla="*/ 20 w 99"/>
                  <a:gd name="T51" fmla="*/ 5 h 84"/>
                  <a:gd name="T52" fmla="*/ 14 w 99"/>
                  <a:gd name="T53" fmla="*/ 5 h 84"/>
                  <a:gd name="T54" fmla="*/ 11 w 99"/>
                  <a:gd name="T55" fmla="*/ 7 h 84"/>
                  <a:gd name="T56" fmla="*/ 5 w 99"/>
                  <a:gd name="T57" fmla="*/ 4 h 84"/>
                  <a:gd name="T58" fmla="*/ 1 w 99"/>
                  <a:gd name="T59" fmla="*/ 3 h 84"/>
                  <a:gd name="T60" fmla="*/ 0 w 99"/>
                  <a:gd name="T61" fmla="*/ 5 h 84"/>
                  <a:gd name="T62" fmla="*/ 1 w 99"/>
                  <a:gd name="T63" fmla="*/ 8 h 84"/>
                  <a:gd name="T64" fmla="*/ 1 w 99"/>
                  <a:gd name="T65" fmla="*/ 10 h 84"/>
                  <a:gd name="T66" fmla="*/ 1 w 99"/>
                  <a:gd name="T67" fmla="*/ 12 h 84"/>
                  <a:gd name="T68" fmla="*/ 3 w 99"/>
                  <a:gd name="T69" fmla="*/ 14 h 84"/>
                  <a:gd name="T70" fmla="*/ 3 w 99"/>
                  <a:gd name="T71" fmla="*/ 16 h 84"/>
                  <a:gd name="T72" fmla="*/ 5 w 99"/>
                  <a:gd name="T73" fmla="*/ 21 h 84"/>
                  <a:gd name="T74" fmla="*/ 8 w 99"/>
                  <a:gd name="T75" fmla="*/ 24 h 84"/>
                  <a:gd name="T76" fmla="*/ 10 w 99"/>
                  <a:gd name="T77" fmla="*/ 25 h 84"/>
                  <a:gd name="T78" fmla="*/ 8 w 99"/>
                  <a:gd name="T79" fmla="*/ 37 h 84"/>
                  <a:gd name="T80" fmla="*/ 12 w 99"/>
                  <a:gd name="T81" fmla="*/ 41 h 84"/>
                  <a:gd name="T82" fmla="*/ 18 w 99"/>
                  <a:gd name="T83" fmla="*/ 47 h 84"/>
                  <a:gd name="T84" fmla="*/ 17 w 99"/>
                  <a:gd name="T85" fmla="*/ 50 h 84"/>
                  <a:gd name="T86" fmla="*/ 19 w 99"/>
                  <a:gd name="T87" fmla="*/ 52 h 84"/>
                  <a:gd name="T88" fmla="*/ 22 w 99"/>
                  <a:gd name="T89" fmla="*/ 58 h 84"/>
                  <a:gd name="T90" fmla="*/ 24 w 99"/>
                  <a:gd name="T91" fmla="*/ 55 h 84"/>
                  <a:gd name="T92" fmla="*/ 25 w 99"/>
                  <a:gd name="T93" fmla="*/ 56 h 84"/>
                  <a:gd name="T94" fmla="*/ 26 w 99"/>
                  <a:gd name="T95" fmla="*/ 57 h 84"/>
                  <a:gd name="T96" fmla="*/ 30 w 99"/>
                  <a:gd name="T97" fmla="*/ 57 h 84"/>
                  <a:gd name="T98" fmla="*/ 35 w 99"/>
                  <a:gd name="T99" fmla="*/ 66 h 84"/>
                  <a:gd name="T100" fmla="*/ 46 w 99"/>
                  <a:gd name="T101" fmla="*/ 74 h 84"/>
                  <a:gd name="T102" fmla="*/ 52 w 99"/>
                  <a:gd name="T103" fmla="*/ 76 h 84"/>
                  <a:gd name="T104" fmla="*/ 56 w 99"/>
                  <a:gd name="T105" fmla="*/ 75 h 84"/>
                  <a:gd name="T106" fmla="*/ 56 w 99"/>
                  <a:gd name="T107" fmla="*/ 76 h 84"/>
                  <a:gd name="T108" fmla="*/ 61 w 99"/>
                  <a:gd name="T109" fmla="*/ 73 h 84"/>
                  <a:gd name="T110" fmla="*/ 60 w 99"/>
                  <a:gd name="T111" fmla="*/ 73 h 84"/>
                  <a:gd name="T112" fmla="*/ 62 w 99"/>
                  <a:gd name="T113" fmla="*/ 73 h 84"/>
                  <a:gd name="T114" fmla="*/ 65 w 99"/>
                  <a:gd name="T115" fmla="*/ 77 h 84"/>
                  <a:gd name="T116" fmla="*/ 69 w 99"/>
                  <a:gd name="T117" fmla="*/ 81 h 84"/>
                  <a:gd name="T118" fmla="*/ 88 w 99"/>
                  <a:gd name="T119" fmla="*/ 84 h 84"/>
                  <a:gd name="T120" fmla="*/ 92 w 99"/>
                  <a:gd name="T121" fmla="*/ 77 h 84"/>
                  <a:gd name="T122" fmla="*/ 95 w 99"/>
                  <a:gd name="T123" fmla="*/ 73 h 84"/>
                  <a:gd name="T124" fmla="*/ 95 w 99"/>
                  <a:gd name="T1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84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4" name="Freeform 677">
                <a:extLst>
                  <a:ext uri="{FF2B5EF4-FFF2-40B4-BE49-F238E27FC236}">
                    <a16:creationId xmlns:a16="http://schemas.microsoft.com/office/drawing/2014/main" id="{9F1DF9C1-F088-47FD-A67D-97C48FF37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188" y="2562185"/>
                <a:ext cx="27126" cy="22258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4 h 6"/>
                  <a:gd name="T4" fmla="*/ 8 w 8"/>
                  <a:gd name="T5" fmla="*/ 6 h 6"/>
                  <a:gd name="T6" fmla="*/ 0 w 8"/>
                  <a:gd name="T7" fmla="*/ 0 h 6"/>
                  <a:gd name="T8" fmla="*/ 1 w 8"/>
                  <a:gd name="T9" fmla="*/ 1 h 6"/>
                  <a:gd name="T10" fmla="*/ 1 w 8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5" name="Freeform 678">
                <a:extLst>
                  <a:ext uri="{FF2B5EF4-FFF2-40B4-BE49-F238E27FC236}">
                    <a16:creationId xmlns:a16="http://schemas.microsoft.com/office/drawing/2014/main" id="{611E40B5-1347-4D75-A96C-5EEFF0790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989" y="2469229"/>
                <a:ext cx="121478" cy="69390"/>
              </a:xfrm>
              <a:custGeom>
                <a:avLst/>
                <a:gdLst>
                  <a:gd name="T0" fmla="*/ 26 w 35"/>
                  <a:gd name="T1" fmla="*/ 15 h 18"/>
                  <a:gd name="T2" fmla="*/ 30 w 35"/>
                  <a:gd name="T3" fmla="*/ 17 h 18"/>
                  <a:gd name="T4" fmla="*/ 34 w 35"/>
                  <a:gd name="T5" fmla="*/ 17 h 18"/>
                  <a:gd name="T6" fmla="*/ 33 w 35"/>
                  <a:gd name="T7" fmla="*/ 12 h 18"/>
                  <a:gd name="T8" fmla="*/ 30 w 35"/>
                  <a:gd name="T9" fmla="*/ 10 h 18"/>
                  <a:gd name="T10" fmla="*/ 27 w 35"/>
                  <a:gd name="T11" fmla="*/ 7 h 18"/>
                  <a:gd name="T12" fmla="*/ 19 w 35"/>
                  <a:gd name="T13" fmla="*/ 6 h 18"/>
                  <a:gd name="T14" fmla="*/ 9 w 35"/>
                  <a:gd name="T15" fmla="*/ 4 h 18"/>
                  <a:gd name="T16" fmla="*/ 0 w 35"/>
                  <a:gd name="T17" fmla="*/ 2 h 18"/>
                  <a:gd name="T18" fmla="*/ 8 w 35"/>
                  <a:gd name="T19" fmla="*/ 14 h 18"/>
                  <a:gd name="T20" fmla="*/ 18 w 35"/>
                  <a:gd name="T21" fmla="*/ 18 h 18"/>
                  <a:gd name="T22" fmla="*/ 26 w 35"/>
                  <a:gd name="T23" fmla="*/ 15 h 18"/>
                  <a:gd name="T24" fmla="*/ 26 w 35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6" name="Freeform 679">
                <a:extLst>
                  <a:ext uri="{FF2B5EF4-FFF2-40B4-BE49-F238E27FC236}">
                    <a16:creationId xmlns:a16="http://schemas.microsoft.com/office/drawing/2014/main" id="{678F7DBE-5A2F-4B89-8A48-3C6E67173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727" y="2515053"/>
                <a:ext cx="93171" cy="81173"/>
              </a:xfrm>
              <a:custGeom>
                <a:avLst/>
                <a:gdLst>
                  <a:gd name="T0" fmla="*/ 8 w 27"/>
                  <a:gd name="T1" fmla="*/ 2 h 21"/>
                  <a:gd name="T2" fmla="*/ 10 w 27"/>
                  <a:gd name="T3" fmla="*/ 5 h 21"/>
                  <a:gd name="T4" fmla="*/ 7 w 27"/>
                  <a:gd name="T5" fmla="*/ 5 h 21"/>
                  <a:gd name="T6" fmla="*/ 4 w 27"/>
                  <a:gd name="T7" fmla="*/ 3 h 21"/>
                  <a:gd name="T8" fmla="*/ 4 w 27"/>
                  <a:gd name="T9" fmla="*/ 7 h 21"/>
                  <a:gd name="T10" fmla="*/ 6 w 27"/>
                  <a:gd name="T11" fmla="*/ 11 h 21"/>
                  <a:gd name="T12" fmla="*/ 8 w 27"/>
                  <a:gd name="T13" fmla="*/ 14 h 21"/>
                  <a:gd name="T14" fmla="*/ 9 w 27"/>
                  <a:gd name="T15" fmla="*/ 17 h 21"/>
                  <a:gd name="T16" fmla="*/ 16 w 27"/>
                  <a:gd name="T17" fmla="*/ 13 h 21"/>
                  <a:gd name="T18" fmla="*/ 17 w 27"/>
                  <a:gd name="T19" fmla="*/ 16 h 21"/>
                  <a:gd name="T20" fmla="*/ 21 w 27"/>
                  <a:gd name="T21" fmla="*/ 21 h 21"/>
                  <a:gd name="T22" fmla="*/ 21 w 27"/>
                  <a:gd name="T23" fmla="*/ 18 h 21"/>
                  <a:gd name="T24" fmla="*/ 23 w 27"/>
                  <a:gd name="T25" fmla="*/ 16 h 21"/>
                  <a:gd name="T26" fmla="*/ 25 w 27"/>
                  <a:gd name="T27" fmla="*/ 11 h 21"/>
                  <a:gd name="T28" fmla="*/ 19 w 27"/>
                  <a:gd name="T29" fmla="*/ 1 h 21"/>
                  <a:gd name="T30" fmla="*/ 12 w 27"/>
                  <a:gd name="T31" fmla="*/ 2 h 21"/>
                  <a:gd name="T32" fmla="*/ 9 w 27"/>
                  <a:gd name="T33" fmla="*/ 0 h 21"/>
                  <a:gd name="T34" fmla="*/ 8 w 27"/>
                  <a:gd name="T35" fmla="*/ 2 h 21"/>
                  <a:gd name="T36" fmla="*/ 8 w 27"/>
                  <a:gd name="T3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7" name="Freeform 680">
                <a:extLst>
                  <a:ext uri="{FF2B5EF4-FFF2-40B4-BE49-F238E27FC236}">
                    <a16:creationId xmlns:a16="http://schemas.microsoft.com/office/drawing/2014/main" id="{1BD0D877-8A92-4B24-B91F-B61B31A6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390" y="2769043"/>
                <a:ext cx="30664" cy="39277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7 h 10"/>
                  <a:gd name="T4" fmla="*/ 4 w 9"/>
                  <a:gd name="T5" fmla="*/ 8 h 10"/>
                  <a:gd name="T6" fmla="*/ 9 w 9"/>
                  <a:gd name="T7" fmla="*/ 10 h 10"/>
                  <a:gd name="T8" fmla="*/ 7 w 9"/>
                  <a:gd name="T9" fmla="*/ 5 h 10"/>
                  <a:gd name="T10" fmla="*/ 8 w 9"/>
                  <a:gd name="T11" fmla="*/ 3 h 10"/>
                  <a:gd name="T12" fmla="*/ 3 w 9"/>
                  <a:gd name="T13" fmla="*/ 2 h 10"/>
                  <a:gd name="T14" fmla="*/ 3 w 9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8" name="Freeform 681">
                <a:extLst>
                  <a:ext uri="{FF2B5EF4-FFF2-40B4-BE49-F238E27FC236}">
                    <a16:creationId xmlns:a16="http://schemas.microsoft.com/office/drawing/2014/main" id="{F2917D53-E606-412F-91A9-9C9CFF986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71" y="2623718"/>
                <a:ext cx="120298" cy="103428"/>
              </a:xfrm>
              <a:custGeom>
                <a:avLst/>
                <a:gdLst>
                  <a:gd name="T0" fmla="*/ 29 w 35"/>
                  <a:gd name="T1" fmla="*/ 10 h 27"/>
                  <a:gd name="T2" fmla="*/ 30 w 35"/>
                  <a:gd name="T3" fmla="*/ 7 h 27"/>
                  <a:gd name="T4" fmla="*/ 29 w 35"/>
                  <a:gd name="T5" fmla="*/ 5 h 27"/>
                  <a:gd name="T6" fmla="*/ 35 w 35"/>
                  <a:gd name="T7" fmla="*/ 0 h 27"/>
                  <a:gd name="T8" fmla="*/ 25 w 35"/>
                  <a:gd name="T9" fmla="*/ 1 h 27"/>
                  <a:gd name="T10" fmla="*/ 19 w 35"/>
                  <a:gd name="T11" fmla="*/ 2 h 27"/>
                  <a:gd name="T12" fmla="*/ 13 w 35"/>
                  <a:gd name="T13" fmla="*/ 2 h 27"/>
                  <a:gd name="T14" fmla="*/ 8 w 35"/>
                  <a:gd name="T15" fmla="*/ 2 h 27"/>
                  <a:gd name="T16" fmla="*/ 7 w 35"/>
                  <a:gd name="T17" fmla="*/ 4 h 27"/>
                  <a:gd name="T18" fmla="*/ 6 w 35"/>
                  <a:gd name="T19" fmla="*/ 6 h 27"/>
                  <a:gd name="T20" fmla="*/ 3 w 35"/>
                  <a:gd name="T21" fmla="*/ 6 h 27"/>
                  <a:gd name="T22" fmla="*/ 3 w 35"/>
                  <a:gd name="T23" fmla="*/ 10 h 27"/>
                  <a:gd name="T24" fmla="*/ 4 w 35"/>
                  <a:gd name="T25" fmla="*/ 14 h 27"/>
                  <a:gd name="T26" fmla="*/ 2 w 35"/>
                  <a:gd name="T27" fmla="*/ 22 h 27"/>
                  <a:gd name="T28" fmla="*/ 7 w 35"/>
                  <a:gd name="T29" fmla="*/ 27 h 27"/>
                  <a:gd name="T30" fmla="*/ 13 w 35"/>
                  <a:gd name="T31" fmla="*/ 24 h 27"/>
                  <a:gd name="T32" fmla="*/ 22 w 35"/>
                  <a:gd name="T33" fmla="*/ 19 h 27"/>
                  <a:gd name="T34" fmla="*/ 28 w 35"/>
                  <a:gd name="T35" fmla="*/ 15 h 27"/>
                  <a:gd name="T36" fmla="*/ 29 w 35"/>
                  <a:gd name="T37" fmla="*/ 10 h 27"/>
                  <a:gd name="T38" fmla="*/ 29 w 35"/>
                  <a:gd name="T3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7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29" name="Freeform 682">
                <a:extLst>
                  <a:ext uri="{FF2B5EF4-FFF2-40B4-BE49-F238E27FC236}">
                    <a16:creationId xmlns:a16="http://schemas.microsoft.com/office/drawing/2014/main" id="{52034611-EF30-4193-9688-A9257A4D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401" y="2615863"/>
                <a:ext cx="172191" cy="180673"/>
              </a:xfrm>
              <a:custGeom>
                <a:avLst/>
                <a:gdLst>
                  <a:gd name="T0" fmla="*/ 47 w 50"/>
                  <a:gd name="T1" fmla="*/ 36 h 47"/>
                  <a:gd name="T2" fmla="*/ 45 w 50"/>
                  <a:gd name="T3" fmla="*/ 34 h 47"/>
                  <a:gd name="T4" fmla="*/ 46 w 50"/>
                  <a:gd name="T5" fmla="*/ 32 h 47"/>
                  <a:gd name="T6" fmla="*/ 41 w 50"/>
                  <a:gd name="T7" fmla="*/ 27 h 47"/>
                  <a:gd name="T8" fmla="*/ 38 w 50"/>
                  <a:gd name="T9" fmla="*/ 25 h 47"/>
                  <a:gd name="T10" fmla="*/ 35 w 50"/>
                  <a:gd name="T11" fmla="*/ 18 h 47"/>
                  <a:gd name="T12" fmla="*/ 38 w 50"/>
                  <a:gd name="T13" fmla="*/ 10 h 47"/>
                  <a:gd name="T14" fmla="*/ 34 w 50"/>
                  <a:gd name="T15" fmla="*/ 6 h 47"/>
                  <a:gd name="T16" fmla="*/ 32 w 50"/>
                  <a:gd name="T17" fmla="*/ 2 h 47"/>
                  <a:gd name="T18" fmla="*/ 30 w 50"/>
                  <a:gd name="T19" fmla="*/ 3 h 47"/>
                  <a:gd name="T20" fmla="*/ 28 w 50"/>
                  <a:gd name="T21" fmla="*/ 1 h 47"/>
                  <a:gd name="T22" fmla="*/ 25 w 50"/>
                  <a:gd name="T23" fmla="*/ 2 h 47"/>
                  <a:gd name="T24" fmla="*/ 20 w 50"/>
                  <a:gd name="T25" fmla="*/ 1 h 47"/>
                  <a:gd name="T26" fmla="*/ 18 w 50"/>
                  <a:gd name="T27" fmla="*/ 4 h 47"/>
                  <a:gd name="T28" fmla="*/ 13 w 50"/>
                  <a:gd name="T29" fmla="*/ 7 h 47"/>
                  <a:gd name="T30" fmla="*/ 14 w 50"/>
                  <a:gd name="T31" fmla="*/ 10 h 47"/>
                  <a:gd name="T32" fmla="*/ 13 w 50"/>
                  <a:gd name="T33" fmla="*/ 13 h 47"/>
                  <a:gd name="T34" fmla="*/ 9 w 50"/>
                  <a:gd name="T35" fmla="*/ 19 h 47"/>
                  <a:gd name="T36" fmla="*/ 1 w 50"/>
                  <a:gd name="T37" fmla="*/ 25 h 47"/>
                  <a:gd name="T38" fmla="*/ 3 w 50"/>
                  <a:gd name="T39" fmla="*/ 30 h 47"/>
                  <a:gd name="T40" fmla="*/ 9 w 50"/>
                  <a:gd name="T41" fmla="*/ 31 h 47"/>
                  <a:gd name="T42" fmla="*/ 18 w 50"/>
                  <a:gd name="T43" fmla="*/ 36 h 47"/>
                  <a:gd name="T44" fmla="*/ 29 w 50"/>
                  <a:gd name="T45" fmla="*/ 45 h 47"/>
                  <a:gd name="T46" fmla="*/ 38 w 50"/>
                  <a:gd name="T47" fmla="*/ 47 h 47"/>
                  <a:gd name="T48" fmla="*/ 43 w 50"/>
                  <a:gd name="T49" fmla="*/ 42 h 47"/>
                  <a:gd name="T50" fmla="*/ 50 w 50"/>
                  <a:gd name="T51" fmla="*/ 43 h 47"/>
                  <a:gd name="T52" fmla="*/ 47 w 50"/>
                  <a:gd name="T53" fmla="*/ 39 h 47"/>
                  <a:gd name="T54" fmla="*/ 47 w 50"/>
                  <a:gd name="T55" fmla="*/ 36 h 47"/>
                  <a:gd name="T56" fmla="*/ 47 w 50"/>
                  <a:gd name="T57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47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0" name="Freeform 683">
                <a:extLst>
                  <a:ext uri="{FF2B5EF4-FFF2-40B4-BE49-F238E27FC236}">
                    <a16:creationId xmlns:a16="http://schemas.microsoft.com/office/drawing/2014/main" id="{3D5FF76D-855B-4771-9CCE-ED4DA1F8D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214" y="2511125"/>
                <a:ext cx="327870" cy="138778"/>
              </a:xfrm>
              <a:custGeom>
                <a:avLst/>
                <a:gdLst>
                  <a:gd name="T0" fmla="*/ 52 w 95"/>
                  <a:gd name="T1" fmla="*/ 36 h 36"/>
                  <a:gd name="T2" fmla="*/ 54 w 95"/>
                  <a:gd name="T3" fmla="*/ 33 h 36"/>
                  <a:gd name="T4" fmla="*/ 55 w 95"/>
                  <a:gd name="T5" fmla="*/ 31 h 36"/>
                  <a:gd name="T6" fmla="*/ 60 w 95"/>
                  <a:gd name="T7" fmla="*/ 31 h 36"/>
                  <a:gd name="T8" fmla="*/ 64 w 95"/>
                  <a:gd name="T9" fmla="*/ 31 h 36"/>
                  <a:gd name="T10" fmla="*/ 75 w 95"/>
                  <a:gd name="T11" fmla="*/ 29 h 36"/>
                  <a:gd name="T12" fmla="*/ 85 w 95"/>
                  <a:gd name="T13" fmla="*/ 28 h 36"/>
                  <a:gd name="T14" fmla="*/ 90 w 95"/>
                  <a:gd name="T15" fmla="*/ 28 h 36"/>
                  <a:gd name="T16" fmla="*/ 92 w 95"/>
                  <a:gd name="T17" fmla="*/ 30 h 36"/>
                  <a:gd name="T18" fmla="*/ 94 w 95"/>
                  <a:gd name="T19" fmla="*/ 28 h 36"/>
                  <a:gd name="T20" fmla="*/ 92 w 95"/>
                  <a:gd name="T21" fmla="*/ 24 h 36"/>
                  <a:gd name="T22" fmla="*/ 92 w 95"/>
                  <a:gd name="T23" fmla="*/ 22 h 36"/>
                  <a:gd name="T24" fmla="*/ 91 w 95"/>
                  <a:gd name="T25" fmla="*/ 17 h 36"/>
                  <a:gd name="T26" fmla="*/ 93 w 95"/>
                  <a:gd name="T27" fmla="*/ 14 h 36"/>
                  <a:gd name="T28" fmla="*/ 89 w 95"/>
                  <a:gd name="T29" fmla="*/ 8 h 36"/>
                  <a:gd name="T30" fmla="*/ 83 w 95"/>
                  <a:gd name="T31" fmla="*/ 3 h 36"/>
                  <a:gd name="T32" fmla="*/ 80 w 95"/>
                  <a:gd name="T33" fmla="*/ 3 h 36"/>
                  <a:gd name="T34" fmla="*/ 78 w 95"/>
                  <a:gd name="T35" fmla="*/ 3 h 36"/>
                  <a:gd name="T36" fmla="*/ 73 w 95"/>
                  <a:gd name="T37" fmla="*/ 6 h 36"/>
                  <a:gd name="T38" fmla="*/ 63 w 95"/>
                  <a:gd name="T39" fmla="*/ 6 h 36"/>
                  <a:gd name="T40" fmla="*/ 58 w 95"/>
                  <a:gd name="T41" fmla="*/ 6 h 36"/>
                  <a:gd name="T42" fmla="*/ 54 w 95"/>
                  <a:gd name="T43" fmla="*/ 4 h 36"/>
                  <a:gd name="T44" fmla="*/ 50 w 95"/>
                  <a:gd name="T45" fmla="*/ 2 h 36"/>
                  <a:gd name="T46" fmla="*/ 46 w 95"/>
                  <a:gd name="T47" fmla="*/ 0 h 36"/>
                  <a:gd name="T48" fmla="*/ 37 w 95"/>
                  <a:gd name="T49" fmla="*/ 0 h 36"/>
                  <a:gd name="T50" fmla="*/ 29 w 95"/>
                  <a:gd name="T51" fmla="*/ 4 h 36"/>
                  <a:gd name="T52" fmla="*/ 18 w 95"/>
                  <a:gd name="T53" fmla="*/ 5 h 36"/>
                  <a:gd name="T54" fmla="*/ 16 w 95"/>
                  <a:gd name="T55" fmla="*/ 6 h 36"/>
                  <a:gd name="T56" fmla="*/ 18 w 95"/>
                  <a:gd name="T57" fmla="*/ 7 h 36"/>
                  <a:gd name="T58" fmla="*/ 15 w 95"/>
                  <a:gd name="T59" fmla="*/ 8 h 36"/>
                  <a:gd name="T60" fmla="*/ 13 w 95"/>
                  <a:gd name="T61" fmla="*/ 9 h 36"/>
                  <a:gd name="T62" fmla="*/ 4 w 95"/>
                  <a:gd name="T63" fmla="*/ 9 h 36"/>
                  <a:gd name="T64" fmla="*/ 3 w 95"/>
                  <a:gd name="T65" fmla="*/ 11 h 36"/>
                  <a:gd name="T66" fmla="*/ 3 w 95"/>
                  <a:gd name="T67" fmla="*/ 15 h 36"/>
                  <a:gd name="T68" fmla="*/ 5 w 95"/>
                  <a:gd name="T69" fmla="*/ 14 h 36"/>
                  <a:gd name="T70" fmla="*/ 3 w 95"/>
                  <a:gd name="T71" fmla="*/ 17 h 36"/>
                  <a:gd name="T72" fmla="*/ 5 w 95"/>
                  <a:gd name="T73" fmla="*/ 17 h 36"/>
                  <a:gd name="T74" fmla="*/ 5 w 95"/>
                  <a:gd name="T75" fmla="*/ 19 h 36"/>
                  <a:gd name="T76" fmla="*/ 3 w 95"/>
                  <a:gd name="T77" fmla="*/ 20 h 36"/>
                  <a:gd name="T78" fmla="*/ 4 w 95"/>
                  <a:gd name="T79" fmla="*/ 22 h 36"/>
                  <a:gd name="T80" fmla="*/ 4 w 95"/>
                  <a:gd name="T81" fmla="*/ 25 h 36"/>
                  <a:gd name="T82" fmla="*/ 8 w 95"/>
                  <a:gd name="T83" fmla="*/ 27 h 36"/>
                  <a:gd name="T84" fmla="*/ 7 w 95"/>
                  <a:gd name="T85" fmla="*/ 30 h 36"/>
                  <a:gd name="T86" fmla="*/ 10 w 95"/>
                  <a:gd name="T87" fmla="*/ 30 h 36"/>
                  <a:gd name="T88" fmla="*/ 8 w 95"/>
                  <a:gd name="T89" fmla="*/ 31 h 36"/>
                  <a:gd name="T90" fmla="*/ 10 w 95"/>
                  <a:gd name="T91" fmla="*/ 31 h 36"/>
                  <a:gd name="T92" fmla="*/ 9 w 95"/>
                  <a:gd name="T93" fmla="*/ 34 h 36"/>
                  <a:gd name="T94" fmla="*/ 11 w 95"/>
                  <a:gd name="T95" fmla="*/ 35 h 36"/>
                  <a:gd name="T96" fmla="*/ 12 w 95"/>
                  <a:gd name="T97" fmla="*/ 31 h 36"/>
                  <a:gd name="T98" fmla="*/ 16 w 95"/>
                  <a:gd name="T99" fmla="*/ 32 h 36"/>
                  <a:gd name="T100" fmla="*/ 22 w 95"/>
                  <a:gd name="T101" fmla="*/ 33 h 36"/>
                  <a:gd name="T102" fmla="*/ 27 w 95"/>
                  <a:gd name="T103" fmla="*/ 31 h 36"/>
                  <a:gd name="T104" fmla="*/ 35 w 95"/>
                  <a:gd name="T105" fmla="*/ 35 h 36"/>
                  <a:gd name="T106" fmla="*/ 42 w 95"/>
                  <a:gd name="T107" fmla="*/ 32 h 36"/>
                  <a:gd name="T108" fmla="*/ 44 w 95"/>
                  <a:gd name="T109" fmla="*/ 30 h 36"/>
                  <a:gd name="T110" fmla="*/ 48 w 95"/>
                  <a:gd name="T111" fmla="*/ 31 h 36"/>
                  <a:gd name="T112" fmla="*/ 50 w 95"/>
                  <a:gd name="T113" fmla="*/ 33 h 36"/>
                  <a:gd name="T114" fmla="*/ 50 w 95"/>
                  <a:gd name="T115" fmla="*/ 35 h 36"/>
                  <a:gd name="T116" fmla="*/ 52 w 95"/>
                  <a:gd name="T117" fmla="*/ 36 h 36"/>
                  <a:gd name="T118" fmla="*/ 52 w 95"/>
                  <a:gd name="T1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6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1" name="Freeform 684">
                <a:extLst>
                  <a:ext uri="{FF2B5EF4-FFF2-40B4-BE49-F238E27FC236}">
                    <a16:creationId xmlns:a16="http://schemas.microsoft.com/office/drawing/2014/main" id="{0AFA32FB-012A-4955-B9CD-20382BE90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817" y="2731075"/>
                <a:ext cx="363251" cy="323380"/>
              </a:xfrm>
              <a:custGeom>
                <a:avLst/>
                <a:gdLst>
                  <a:gd name="T0" fmla="*/ 65 w 105"/>
                  <a:gd name="T1" fmla="*/ 20 h 84"/>
                  <a:gd name="T2" fmla="*/ 61 w 105"/>
                  <a:gd name="T3" fmla="*/ 17 h 84"/>
                  <a:gd name="T4" fmla="*/ 52 w 105"/>
                  <a:gd name="T5" fmla="*/ 17 h 84"/>
                  <a:gd name="T6" fmla="*/ 48 w 105"/>
                  <a:gd name="T7" fmla="*/ 15 h 84"/>
                  <a:gd name="T8" fmla="*/ 40 w 105"/>
                  <a:gd name="T9" fmla="*/ 8 h 84"/>
                  <a:gd name="T10" fmla="*/ 27 w 105"/>
                  <a:gd name="T11" fmla="*/ 1 h 84"/>
                  <a:gd name="T12" fmla="*/ 21 w 105"/>
                  <a:gd name="T13" fmla="*/ 1 h 84"/>
                  <a:gd name="T14" fmla="*/ 13 w 105"/>
                  <a:gd name="T15" fmla="*/ 3 h 84"/>
                  <a:gd name="T16" fmla="*/ 17 w 105"/>
                  <a:gd name="T17" fmla="*/ 9 h 84"/>
                  <a:gd name="T18" fmla="*/ 13 w 105"/>
                  <a:gd name="T19" fmla="*/ 12 h 84"/>
                  <a:gd name="T20" fmla="*/ 10 w 105"/>
                  <a:gd name="T21" fmla="*/ 12 h 84"/>
                  <a:gd name="T22" fmla="*/ 9 w 105"/>
                  <a:gd name="T23" fmla="*/ 14 h 84"/>
                  <a:gd name="T24" fmla="*/ 2 w 105"/>
                  <a:gd name="T25" fmla="*/ 14 h 84"/>
                  <a:gd name="T26" fmla="*/ 1 w 105"/>
                  <a:gd name="T27" fmla="*/ 19 h 84"/>
                  <a:gd name="T28" fmla="*/ 3 w 105"/>
                  <a:gd name="T29" fmla="*/ 22 h 84"/>
                  <a:gd name="T30" fmla="*/ 8 w 105"/>
                  <a:gd name="T31" fmla="*/ 31 h 84"/>
                  <a:gd name="T32" fmla="*/ 12 w 105"/>
                  <a:gd name="T33" fmla="*/ 38 h 84"/>
                  <a:gd name="T34" fmla="*/ 15 w 105"/>
                  <a:gd name="T35" fmla="*/ 42 h 84"/>
                  <a:gd name="T36" fmla="*/ 20 w 105"/>
                  <a:gd name="T37" fmla="*/ 46 h 84"/>
                  <a:gd name="T38" fmla="*/ 22 w 105"/>
                  <a:gd name="T39" fmla="*/ 53 h 84"/>
                  <a:gd name="T40" fmla="*/ 23 w 105"/>
                  <a:gd name="T41" fmla="*/ 59 h 84"/>
                  <a:gd name="T42" fmla="*/ 31 w 105"/>
                  <a:gd name="T43" fmla="*/ 67 h 84"/>
                  <a:gd name="T44" fmla="*/ 36 w 105"/>
                  <a:gd name="T45" fmla="*/ 76 h 84"/>
                  <a:gd name="T46" fmla="*/ 40 w 105"/>
                  <a:gd name="T47" fmla="*/ 81 h 84"/>
                  <a:gd name="T48" fmla="*/ 41 w 105"/>
                  <a:gd name="T49" fmla="*/ 84 h 84"/>
                  <a:gd name="T50" fmla="*/ 43 w 105"/>
                  <a:gd name="T51" fmla="*/ 81 h 84"/>
                  <a:gd name="T52" fmla="*/ 50 w 105"/>
                  <a:gd name="T53" fmla="*/ 79 h 84"/>
                  <a:gd name="T54" fmla="*/ 60 w 105"/>
                  <a:gd name="T55" fmla="*/ 80 h 84"/>
                  <a:gd name="T56" fmla="*/ 66 w 105"/>
                  <a:gd name="T57" fmla="*/ 77 h 84"/>
                  <a:gd name="T58" fmla="*/ 76 w 105"/>
                  <a:gd name="T59" fmla="*/ 72 h 84"/>
                  <a:gd name="T60" fmla="*/ 94 w 105"/>
                  <a:gd name="T61" fmla="*/ 68 h 84"/>
                  <a:gd name="T62" fmla="*/ 102 w 105"/>
                  <a:gd name="T63" fmla="*/ 66 h 84"/>
                  <a:gd name="T64" fmla="*/ 104 w 105"/>
                  <a:gd name="T65" fmla="*/ 61 h 84"/>
                  <a:gd name="T66" fmla="*/ 105 w 105"/>
                  <a:gd name="T67" fmla="*/ 56 h 84"/>
                  <a:gd name="T68" fmla="*/ 103 w 105"/>
                  <a:gd name="T69" fmla="*/ 51 h 84"/>
                  <a:gd name="T70" fmla="*/ 93 w 105"/>
                  <a:gd name="T71" fmla="*/ 50 h 84"/>
                  <a:gd name="T72" fmla="*/ 88 w 105"/>
                  <a:gd name="T73" fmla="*/ 47 h 84"/>
                  <a:gd name="T74" fmla="*/ 81 w 105"/>
                  <a:gd name="T75" fmla="*/ 39 h 84"/>
                  <a:gd name="T76" fmla="*/ 77 w 105"/>
                  <a:gd name="T77" fmla="*/ 34 h 84"/>
                  <a:gd name="T78" fmla="*/ 77 w 105"/>
                  <a:gd name="T79" fmla="*/ 29 h 84"/>
                  <a:gd name="T80" fmla="*/ 74 w 105"/>
                  <a:gd name="T81" fmla="*/ 27 h 84"/>
                  <a:gd name="T82" fmla="*/ 70 w 105"/>
                  <a:gd name="T83" fmla="*/ 22 h 84"/>
                  <a:gd name="T84" fmla="*/ 65 w 105"/>
                  <a:gd name="T85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84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2" name="Freeform 685">
                <a:extLst>
                  <a:ext uri="{FF2B5EF4-FFF2-40B4-BE49-F238E27FC236}">
                    <a16:creationId xmlns:a16="http://schemas.microsoft.com/office/drawing/2014/main" id="{59BCFEBC-0CD4-4181-9CB9-B2C80DAB1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894" y="2707508"/>
                <a:ext cx="71943" cy="85100"/>
              </a:xfrm>
              <a:custGeom>
                <a:avLst/>
                <a:gdLst>
                  <a:gd name="T0" fmla="*/ 5 w 21"/>
                  <a:gd name="T1" fmla="*/ 22 h 22"/>
                  <a:gd name="T2" fmla="*/ 8 w 21"/>
                  <a:gd name="T3" fmla="*/ 19 h 22"/>
                  <a:gd name="T4" fmla="*/ 12 w 21"/>
                  <a:gd name="T5" fmla="*/ 18 h 22"/>
                  <a:gd name="T6" fmla="*/ 15 w 21"/>
                  <a:gd name="T7" fmla="*/ 15 h 22"/>
                  <a:gd name="T8" fmla="*/ 11 w 21"/>
                  <a:gd name="T9" fmla="*/ 9 h 22"/>
                  <a:gd name="T10" fmla="*/ 21 w 21"/>
                  <a:gd name="T11" fmla="*/ 6 h 22"/>
                  <a:gd name="T12" fmla="*/ 19 w 21"/>
                  <a:gd name="T13" fmla="*/ 0 h 22"/>
                  <a:gd name="T14" fmla="*/ 9 w 21"/>
                  <a:gd name="T15" fmla="*/ 5 h 22"/>
                  <a:gd name="T16" fmla="*/ 4 w 21"/>
                  <a:gd name="T17" fmla="*/ 1 h 22"/>
                  <a:gd name="T18" fmla="*/ 3 w 21"/>
                  <a:gd name="T19" fmla="*/ 11 h 22"/>
                  <a:gd name="T20" fmla="*/ 0 w 21"/>
                  <a:gd name="T21" fmla="*/ 18 h 22"/>
                  <a:gd name="T22" fmla="*/ 1 w 21"/>
                  <a:gd name="T23" fmla="*/ 21 h 22"/>
                  <a:gd name="T24" fmla="*/ 5 w 21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3" name="Freeform 686">
                <a:extLst>
                  <a:ext uri="{FF2B5EF4-FFF2-40B4-BE49-F238E27FC236}">
                    <a16:creationId xmlns:a16="http://schemas.microsoft.com/office/drawing/2014/main" id="{B1701F7D-4638-48B0-94FF-0DFC4F910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432" y="2677397"/>
                <a:ext cx="27126" cy="34041"/>
              </a:xfrm>
              <a:custGeom>
                <a:avLst/>
                <a:gdLst>
                  <a:gd name="T0" fmla="*/ 7 w 8"/>
                  <a:gd name="T1" fmla="*/ 2 h 9"/>
                  <a:gd name="T2" fmla="*/ 4 w 8"/>
                  <a:gd name="T3" fmla="*/ 0 h 9"/>
                  <a:gd name="T4" fmla="*/ 2 w 8"/>
                  <a:gd name="T5" fmla="*/ 2 h 9"/>
                  <a:gd name="T6" fmla="*/ 0 w 8"/>
                  <a:gd name="T7" fmla="*/ 8 h 9"/>
                  <a:gd name="T8" fmla="*/ 4 w 8"/>
                  <a:gd name="T9" fmla="*/ 8 h 9"/>
                  <a:gd name="T10" fmla="*/ 7 w 8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4" name="Freeform 687">
                <a:extLst>
                  <a:ext uri="{FF2B5EF4-FFF2-40B4-BE49-F238E27FC236}">
                    <a16:creationId xmlns:a16="http://schemas.microsoft.com/office/drawing/2014/main" id="{982E757F-88AA-4D94-81B7-BC160C84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894" y="2723220"/>
                <a:ext cx="10615" cy="27494"/>
              </a:xfrm>
              <a:custGeom>
                <a:avLst/>
                <a:gdLst>
                  <a:gd name="T0" fmla="*/ 0 w 3"/>
                  <a:gd name="T1" fmla="*/ 3 h 7"/>
                  <a:gd name="T2" fmla="*/ 3 w 3"/>
                  <a:gd name="T3" fmla="*/ 7 h 7"/>
                  <a:gd name="T4" fmla="*/ 3 w 3"/>
                  <a:gd name="T5" fmla="*/ 1 h 7"/>
                  <a:gd name="T6" fmla="*/ 2 w 3"/>
                  <a:gd name="T7" fmla="*/ 0 h 7"/>
                  <a:gd name="T8" fmla="*/ 0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5" name="Freeform 688">
                <a:extLst>
                  <a:ext uri="{FF2B5EF4-FFF2-40B4-BE49-F238E27FC236}">
                    <a16:creationId xmlns:a16="http://schemas.microsoft.com/office/drawing/2014/main" id="{CB08370B-B482-48D4-8495-2C355A593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742" y="2707508"/>
                <a:ext cx="28305" cy="100811"/>
              </a:xfrm>
              <a:custGeom>
                <a:avLst/>
                <a:gdLst>
                  <a:gd name="T0" fmla="*/ 4 w 8"/>
                  <a:gd name="T1" fmla="*/ 17 h 26"/>
                  <a:gd name="T2" fmla="*/ 6 w 8"/>
                  <a:gd name="T3" fmla="*/ 13 h 26"/>
                  <a:gd name="T4" fmla="*/ 5 w 8"/>
                  <a:gd name="T5" fmla="*/ 10 h 26"/>
                  <a:gd name="T6" fmla="*/ 7 w 8"/>
                  <a:gd name="T7" fmla="*/ 4 h 26"/>
                  <a:gd name="T8" fmla="*/ 6 w 8"/>
                  <a:gd name="T9" fmla="*/ 0 h 26"/>
                  <a:gd name="T10" fmla="*/ 2 w 8"/>
                  <a:gd name="T11" fmla="*/ 7 h 26"/>
                  <a:gd name="T12" fmla="*/ 0 w 8"/>
                  <a:gd name="T13" fmla="*/ 11 h 26"/>
                  <a:gd name="T14" fmla="*/ 1 w 8"/>
                  <a:gd name="T15" fmla="*/ 16 h 26"/>
                  <a:gd name="T16" fmla="*/ 2 w 8"/>
                  <a:gd name="T17" fmla="*/ 26 h 26"/>
                  <a:gd name="T18" fmla="*/ 2 w 8"/>
                  <a:gd name="T19" fmla="*/ 25 h 26"/>
                  <a:gd name="T20" fmla="*/ 4 w 8"/>
                  <a:gd name="T21" fmla="*/ 17 h 26"/>
                  <a:gd name="T22" fmla="*/ 4 w 8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6" name="Freeform 689">
                <a:extLst>
                  <a:ext uri="{FF2B5EF4-FFF2-40B4-BE49-F238E27FC236}">
                    <a16:creationId xmlns:a16="http://schemas.microsoft.com/office/drawing/2014/main" id="{F13BE768-7E2A-428E-B2B8-914B82581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332" y="2858069"/>
                <a:ext cx="17691" cy="30113"/>
              </a:xfrm>
              <a:custGeom>
                <a:avLst/>
                <a:gdLst>
                  <a:gd name="T0" fmla="*/ 3 w 5"/>
                  <a:gd name="T1" fmla="*/ 8 h 8"/>
                  <a:gd name="T2" fmla="*/ 2 w 5"/>
                  <a:gd name="T3" fmla="*/ 0 h 8"/>
                  <a:gd name="T4" fmla="*/ 0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7" name="Freeform 690">
                <a:extLst>
                  <a:ext uri="{FF2B5EF4-FFF2-40B4-BE49-F238E27FC236}">
                    <a16:creationId xmlns:a16="http://schemas.microsoft.com/office/drawing/2014/main" id="{B600D38D-18F1-41E4-BC4C-BF52D077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807" y="3000776"/>
                <a:ext cx="183984" cy="129614"/>
              </a:xfrm>
              <a:custGeom>
                <a:avLst/>
                <a:gdLst>
                  <a:gd name="T0" fmla="*/ 47 w 53"/>
                  <a:gd name="T1" fmla="*/ 0 h 34"/>
                  <a:gd name="T2" fmla="*/ 38 w 53"/>
                  <a:gd name="T3" fmla="*/ 2 h 34"/>
                  <a:gd name="T4" fmla="*/ 28 w 53"/>
                  <a:gd name="T5" fmla="*/ 4 h 34"/>
                  <a:gd name="T6" fmla="*/ 23 w 53"/>
                  <a:gd name="T7" fmla="*/ 10 h 34"/>
                  <a:gd name="T8" fmla="*/ 17 w 53"/>
                  <a:gd name="T9" fmla="*/ 9 h 34"/>
                  <a:gd name="T10" fmla="*/ 9 w 53"/>
                  <a:gd name="T11" fmla="*/ 9 h 34"/>
                  <a:gd name="T12" fmla="*/ 3 w 53"/>
                  <a:gd name="T13" fmla="*/ 12 h 34"/>
                  <a:gd name="T14" fmla="*/ 1 w 53"/>
                  <a:gd name="T15" fmla="*/ 15 h 34"/>
                  <a:gd name="T16" fmla="*/ 1 w 53"/>
                  <a:gd name="T17" fmla="*/ 21 h 34"/>
                  <a:gd name="T18" fmla="*/ 3 w 53"/>
                  <a:gd name="T19" fmla="*/ 28 h 34"/>
                  <a:gd name="T20" fmla="*/ 4 w 53"/>
                  <a:gd name="T21" fmla="*/ 32 h 34"/>
                  <a:gd name="T22" fmla="*/ 12 w 53"/>
                  <a:gd name="T23" fmla="*/ 32 h 34"/>
                  <a:gd name="T24" fmla="*/ 16 w 53"/>
                  <a:gd name="T25" fmla="*/ 29 h 34"/>
                  <a:gd name="T26" fmla="*/ 21 w 53"/>
                  <a:gd name="T27" fmla="*/ 29 h 34"/>
                  <a:gd name="T28" fmla="*/ 24 w 53"/>
                  <a:gd name="T29" fmla="*/ 26 h 34"/>
                  <a:gd name="T30" fmla="*/ 32 w 53"/>
                  <a:gd name="T31" fmla="*/ 24 h 34"/>
                  <a:gd name="T32" fmla="*/ 41 w 53"/>
                  <a:gd name="T33" fmla="*/ 21 h 34"/>
                  <a:gd name="T34" fmla="*/ 47 w 53"/>
                  <a:gd name="T35" fmla="*/ 17 h 34"/>
                  <a:gd name="T36" fmla="*/ 52 w 53"/>
                  <a:gd name="T37" fmla="*/ 12 h 34"/>
                  <a:gd name="T38" fmla="*/ 47 w 53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34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8" name="Freeform 691">
                <a:extLst>
                  <a:ext uri="{FF2B5EF4-FFF2-40B4-BE49-F238E27FC236}">
                    <a16:creationId xmlns:a16="http://schemas.microsoft.com/office/drawing/2014/main" id="{1D949C89-7CB6-4CC7-9014-876CE5718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561" y="2858069"/>
                <a:ext cx="141526" cy="188529"/>
              </a:xfrm>
              <a:custGeom>
                <a:avLst/>
                <a:gdLst>
                  <a:gd name="T0" fmla="*/ 39 w 41"/>
                  <a:gd name="T1" fmla="*/ 19 h 49"/>
                  <a:gd name="T2" fmla="*/ 34 w 41"/>
                  <a:gd name="T3" fmla="*/ 14 h 49"/>
                  <a:gd name="T4" fmla="*/ 28 w 41"/>
                  <a:gd name="T5" fmla="*/ 12 h 49"/>
                  <a:gd name="T6" fmla="*/ 22 w 41"/>
                  <a:gd name="T7" fmla="*/ 6 h 49"/>
                  <a:gd name="T8" fmla="*/ 21 w 41"/>
                  <a:gd name="T9" fmla="*/ 3 h 49"/>
                  <a:gd name="T10" fmla="*/ 22 w 41"/>
                  <a:gd name="T11" fmla="*/ 0 h 49"/>
                  <a:gd name="T12" fmla="*/ 17 w 41"/>
                  <a:gd name="T13" fmla="*/ 5 h 49"/>
                  <a:gd name="T14" fmla="*/ 10 w 41"/>
                  <a:gd name="T15" fmla="*/ 10 h 49"/>
                  <a:gd name="T16" fmla="*/ 5 w 41"/>
                  <a:gd name="T17" fmla="*/ 10 h 49"/>
                  <a:gd name="T18" fmla="*/ 0 w 41"/>
                  <a:gd name="T19" fmla="*/ 11 h 49"/>
                  <a:gd name="T20" fmla="*/ 5 w 41"/>
                  <a:gd name="T21" fmla="*/ 17 h 49"/>
                  <a:gd name="T22" fmla="*/ 16 w 41"/>
                  <a:gd name="T23" fmla="*/ 19 h 49"/>
                  <a:gd name="T24" fmla="*/ 16 w 41"/>
                  <a:gd name="T25" fmla="*/ 32 h 49"/>
                  <a:gd name="T26" fmla="*/ 11 w 41"/>
                  <a:gd name="T27" fmla="*/ 34 h 49"/>
                  <a:gd name="T28" fmla="*/ 0 w 41"/>
                  <a:gd name="T29" fmla="*/ 37 h 49"/>
                  <a:gd name="T30" fmla="*/ 5 w 41"/>
                  <a:gd name="T31" fmla="*/ 49 h 49"/>
                  <a:gd name="T32" fmla="*/ 14 w 41"/>
                  <a:gd name="T33" fmla="*/ 48 h 49"/>
                  <a:gd name="T34" fmla="*/ 17 w 41"/>
                  <a:gd name="T35" fmla="*/ 44 h 49"/>
                  <a:gd name="T36" fmla="*/ 23 w 41"/>
                  <a:gd name="T37" fmla="*/ 42 h 49"/>
                  <a:gd name="T38" fmla="*/ 28 w 41"/>
                  <a:gd name="T39" fmla="*/ 38 h 49"/>
                  <a:gd name="T40" fmla="*/ 29 w 41"/>
                  <a:gd name="T41" fmla="*/ 32 h 49"/>
                  <a:gd name="T42" fmla="*/ 32 w 41"/>
                  <a:gd name="T43" fmla="*/ 30 h 49"/>
                  <a:gd name="T44" fmla="*/ 37 w 41"/>
                  <a:gd name="T45" fmla="*/ 24 h 49"/>
                  <a:gd name="T46" fmla="*/ 39 w 41"/>
                  <a:gd name="T47" fmla="*/ 19 h 49"/>
                  <a:gd name="T48" fmla="*/ 39 w 41"/>
                  <a:gd name="T4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9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39" name="Freeform 692">
                <a:extLst>
                  <a:ext uri="{FF2B5EF4-FFF2-40B4-BE49-F238E27FC236}">
                    <a16:creationId xmlns:a16="http://schemas.microsoft.com/office/drawing/2014/main" id="{EE4412B2-1021-4513-A9FA-552A577D7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05" y="2488868"/>
                <a:ext cx="189882" cy="91647"/>
              </a:xfrm>
              <a:custGeom>
                <a:avLst/>
                <a:gdLst>
                  <a:gd name="T0" fmla="*/ 55 w 55"/>
                  <a:gd name="T1" fmla="*/ 5 h 24"/>
                  <a:gd name="T2" fmla="*/ 47 w 55"/>
                  <a:gd name="T3" fmla="*/ 3 h 24"/>
                  <a:gd name="T4" fmla="*/ 36 w 55"/>
                  <a:gd name="T5" fmla="*/ 2 h 24"/>
                  <a:gd name="T6" fmla="*/ 27 w 55"/>
                  <a:gd name="T7" fmla="*/ 0 h 24"/>
                  <a:gd name="T8" fmla="*/ 22 w 55"/>
                  <a:gd name="T9" fmla="*/ 2 h 24"/>
                  <a:gd name="T10" fmla="*/ 19 w 55"/>
                  <a:gd name="T11" fmla="*/ 4 h 24"/>
                  <a:gd name="T12" fmla="*/ 11 w 55"/>
                  <a:gd name="T13" fmla="*/ 5 h 24"/>
                  <a:gd name="T14" fmla="*/ 9 w 55"/>
                  <a:gd name="T15" fmla="*/ 7 h 24"/>
                  <a:gd name="T16" fmla="*/ 8 w 55"/>
                  <a:gd name="T17" fmla="*/ 11 h 24"/>
                  <a:gd name="T18" fmla="*/ 12 w 55"/>
                  <a:gd name="T19" fmla="*/ 12 h 24"/>
                  <a:gd name="T20" fmla="*/ 15 w 55"/>
                  <a:gd name="T21" fmla="*/ 12 h 24"/>
                  <a:gd name="T22" fmla="*/ 19 w 55"/>
                  <a:gd name="T23" fmla="*/ 15 h 24"/>
                  <a:gd name="T24" fmla="*/ 15 w 55"/>
                  <a:gd name="T25" fmla="*/ 17 h 24"/>
                  <a:gd name="T26" fmla="*/ 11 w 55"/>
                  <a:gd name="T27" fmla="*/ 17 h 24"/>
                  <a:gd name="T28" fmla="*/ 10 w 55"/>
                  <a:gd name="T29" fmla="*/ 20 h 24"/>
                  <a:gd name="T30" fmla="*/ 1 w 55"/>
                  <a:gd name="T31" fmla="*/ 20 h 24"/>
                  <a:gd name="T32" fmla="*/ 11 w 55"/>
                  <a:gd name="T33" fmla="*/ 22 h 24"/>
                  <a:gd name="T34" fmla="*/ 15 w 55"/>
                  <a:gd name="T35" fmla="*/ 23 h 24"/>
                  <a:gd name="T36" fmla="*/ 21 w 55"/>
                  <a:gd name="T37" fmla="*/ 23 h 24"/>
                  <a:gd name="T38" fmla="*/ 25 w 55"/>
                  <a:gd name="T39" fmla="*/ 20 h 24"/>
                  <a:gd name="T40" fmla="*/ 28 w 55"/>
                  <a:gd name="T41" fmla="*/ 17 h 24"/>
                  <a:gd name="T42" fmla="*/ 33 w 55"/>
                  <a:gd name="T43" fmla="*/ 16 h 24"/>
                  <a:gd name="T44" fmla="*/ 37 w 55"/>
                  <a:gd name="T45" fmla="*/ 16 h 24"/>
                  <a:gd name="T46" fmla="*/ 40 w 55"/>
                  <a:gd name="T47" fmla="*/ 13 h 24"/>
                  <a:gd name="T48" fmla="*/ 44 w 55"/>
                  <a:gd name="T49" fmla="*/ 12 h 24"/>
                  <a:gd name="T50" fmla="*/ 54 w 55"/>
                  <a:gd name="T51" fmla="*/ 7 h 24"/>
                  <a:gd name="T52" fmla="*/ 55 w 55"/>
                  <a:gd name="T5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4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0" name="Freeform 693">
                <a:extLst>
                  <a:ext uri="{FF2B5EF4-FFF2-40B4-BE49-F238E27FC236}">
                    <a16:creationId xmlns:a16="http://schemas.microsoft.com/office/drawing/2014/main" id="{E341580A-2983-4C86-9FF3-66C3A4F0F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146" y="2431262"/>
                <a:ext cx="307821" cy="200312"/>
              </a:xfrm>
              <a:custGeom>
                <a:avLst/>
                <a:gdLst>
                  <a:gd name="T0" fmla="*/ 78 w 89"/>
                  <a:gd name="T1" fmla="*/ 32 h 52"/>
                  <a:gd name="T2" fmla="*/ 81 w 89"/>
                  <a:gd name="T3" fmla="*/ 33 h 52"/>
                  <a:gd name="T4" fmla="*/ 84 w 89"/>
                  <a:gd name="T5" fmla="*/ 31 h 52"/>
                  <a:gd name="T6" fmla="*/ 81 w 89"/>
                  <a:gd name="T7" fmla="*/ 26 h 52"/>
                  <a:gd name="T8" fmla="*/ 79 w 89"/>
                  <a:gd name="T9" fmla="*/ 27 h 52"/>
                  <a:gd name="T10" fmla="*/ 75 w 89"/>
                  <a:gd name="T11" fmla="*/ 27 h 52"/>
                  <a:gd name="T12" fmla="*/ 78 w 89"/>
                  <a:gd name="T13" fmla="*/ 21 h 52"/>
                  <a:gd name="T14" fmla="*/ 74 w 89"/>
                  <a:gd name="T15" fmla="*/ 22 h 52"/>
                  <a:gd name="T16" fmla="*/ 68 w 89"/>
                  <a:gd name="T17" fmla="*/ 25 h 52"/>
                  <a:gd name="T18" fmla="*/ 65 w 89"/>
                  <a:gd name="T19" fmla="*/ 29 h 52"/>
                  <a:gd name="T20" fmla="*/ 62 w 89"/>
                  <a:gd name="T21" fmla="*/ 28 h 52"/>
                  <a:gd name="T22" fmla="*/ 57 w 89"/>
                  <a:gd name="T23" fmla="*/ 27 h 52"/>
                  <a:gd name="T24" fmla="*/ 53 w 89"/>
                  <a:gd name="T25" fmla="*/ 23 h 52"/>
                  <a:gd name="T26" fmla="*/ 52 w 89"/>
                  <a:gd name="T27" fmla="*/ 17 h 52"/>
                  <a:gd name="T28" fmla="*/ 49 w 89"/>
                  <a:gd name="T29" fmla="*/ 13 h 52"/>
                  <a:gd name="T30" fmla="*/ 45 w 89"/>
                  <a:gd name="T31" fmla="*/ 12 h 52"/>
                  <a:gd name="T32" fmla="*/ 38 w 89"/>
                  <a:gd name="T33" fmla="*/ 12 h 52"/>
                  <a:gd name="T34" fmla="*/ 31 w 89"/>
                  <a:gd name="T35" fmla="*/ 12 h 52"/>
                  <a:gd name="T36" fmla="*/ 27 w 89"/>
                  <a:gd name="T37" fmla="*/ 8 h 52"/>
                  <a:gd name="T38" fmla="*/ 23 w 89"/>
                  <a:gd name="T39" fmla="*/ 8 h 52"/>
                  <a:gd name="T40" fmla="*/ 19 w 89"/>
                  <a:gd name="T41" fmla="*/ 10 h 52"/>
                  <a:gd name="T42" fmla="*/ 17 w 89"/>
                  <a:gd name="T43" fmla="*/ 6 h 52"/>
                  <a:gd name="T44" fmla="*/ 15 w 89"/>
                  <a:gd name="T45" fmla="*/ 1 h 52"/>
                  <a:gd name="T46" fmla="*/ 15 w 89"/>
                  <a:gd name="T47" fmla="*/ 5 h 52"/>
                  <a:gd name="T48" fmla="*/ 14 w 89"/>
                  <a:gd name="T49" fmla="*/ 8 h 52"/>
                  <a:gd name="T50" fmla="*/ 13 w 89"/>
                  <a:gd name="T51" fmla="*/ 3 h 52"/>
                  <a:gd name="T52" fmla="*/ 14 w 89"/>
                  <a:gd name="T53" fmla="*/ 0 h 52"/>
                  <a:gd name="T54" fmla="*/ 1 w 89"/>
                  <a:gd name="T55" fmla="*/ 4 h 52"/>
                  <a:gd name="T56" fmla="*/ 1 w 89"/>
                  <a:gd name="T57" fmla="*/ 15 h 52"/>
                  <a:gd name="T58" fmla="*/ 1 w 89"/>
                  <a:gd name="T59" fmla="*/ 23 h 52"/>
                  <a:gd name="T60" fmla="*/ 2 w 89"/>
                  <a:gd name="T61" fmla="*/ 26 h 52"/>
                  <a:gd name="T62" fmla="*/ 6 w 89"/>
                  <a:gd name="T63" fmla="*/ 26 h 52"/>
                  <a:gd name="T64" fmla="*/ 6 w 89"/>
                  <a:gd name="T65" fmla="*/ 23 h 52"/>
                  <a:gd name="T66" fmla="*/ 10 w 89"/>
                  <a:gd name="T67" fmla="*/ 20 h 52"/>
                  <a:gd name="T68" fmla="*/ 13 w 89"/>
                  <a:gd name="T69" fmla="*/ 18 h 52"/>
                  <a:gd name="T70" fmla="*/ 17 w 89"/>
                  <a:gd name="T71" fmla="*/ 19 h 52"/>
                  <a:gd name="T72" fmla="*/ 21 w 89"/>
                  <a:gd name="T73" fmla="*/ 20 h 52"/>
                  <a:gd name="T74" fmla="*/ 21 w 89"/>
                  <a:gd name="T75" fmla="*/ 24 h 52"/>
                  <a:gd name="T76" fmla="*/ 26 w 89"/>
                  <a:gd name="T77" fmla="*/ 27 h 52"/>
                  <a:gd name="T78" fmla="*/ 33 w 89"/>
                  <a:gd name="T79" fmla="*/ 34 h 52"/>
                  <a:gd name="T80" fmla="*/ 38 w 89"/>
                  <a:gd name="T81" fmla="*/ 37 h 52"/>
                  <a:gd name="T82" fmla="*/ 41 w 89"/>
                  <a:gd name="T83" fmla="*/ 39 h 52"/>
                  <a:gd name="T84" fmla="*/ 50 w 89"/>
                  <a:gd name="T85" fmla="*/ 45 h 52"/>
                  <a:gd name="T86" fmla="*/ 54 w 89"/>
                  <a:gd name="T87" fmla="*/ 49 h 52"/>
                  <a:gd name="T88" fmla="*/ 61 w 89"/>
                  <a:gd name="T89" fmla="*/ 52 h 52"/>
                  <a:gd name="T90" fmla="*/ 63 w 89"/>
                  <a:gd name="T91" fmla="*/ 47 h 52"/>
                  <a:gd name="T92" fmla="*/ 62 w 89"/>
                  <a:gd name="T93" fmla="*/ 42 h 52"/>
                  <a:gd name="T94" fmla="*/ 59 w 89"/>
                  <a:gd name="T95" fmla="*/ 38 h 52"/>
                  <a:gd name="T96" fmla="*/ 64 w 89"/>
                  <a:gd name="T97" fmla="*/ 36 h 52"/>
                  <a:gd name="T98" fmla="*/ 66 w 89"/>
                  <a:gd name="T99" fmla="*/ 33 h 52"/>
                  <a:gd name="T100" fmla="*/ 68 w 89"/>
                  <a:gd name="T101" fmla="*/ 30 h 52"/>
                  <a:gd name="T102" fmla="*/ 71 w 89"/>
                  <a:gd name="T103" fmla="*/ 30 h 52"/>
                  <a:gd name="T104" fmla="*/ 74 w 89"/>
                  <a:gd name="T105" fmla="*/ 29 h 52"/>
                  <a:gd name="T106" fmla="*/ 74 w 89"/>
                  <a:gd name="T107" fmla="*/ 34 h 52"/>
                  <a:gd name="T108" fmla="*/ 77 w 89"/>
                  <a:gd name="T109" fmla="*/ 34 h 52"/>
                  <a:gd name="T110" fmla="*/ 78 w 89"/>
                  <a:gd name="T111" fmla="*/ 32 h 52"/>
                  <a:gd name="T112" fmla="*/ 78 w 89"/>
                  <a:gd name="T1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52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1" name="Freeform 694">
                <a:extLst>
                  <a:ext uri="{FF2B5EF4-FFF2-40B4-BE49-F238E27FC236}">
                    <a16:creationId xmlns:a16="http://schemas.microsoft.com/office/drawing/2014/main" id="{A5F9B7F7-D50C-4C65-8154-8B524DD66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317" y="2653830"/>
                <a:ext cx="0" cy="392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2" name="Freeform 695">
                <a:extLst>
                  <a:ext uri="{FF2B5EF4-FFF2-40B4-BE49-F238E27FC236}">
                    <a16:creationId xmlns:a16="http://schemas.microsoft.com/office/drawing/2014/main" id="{C5C053C9-97F3-4F0E-81E9-030A8C6F8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099" y="2500651"/>
                <a:ext cx="252388" cy="164962"/>
              </a:xfrm>
              <a:custGeom>
                <a:avLst/>
                <a:gdLst>
                  <a:gd name="T0" fmla="*/ 73 w 73"/>
                  <a:gd name="T1" fmla="*/ 28 h 43"/>
                  <a:gd name="T2" fmla="*/ 69 w 73"/>
                  <a:gd name="T3" fmla="*/ 27 h 43"/>
                  <a:gd name="T4" fmla="*/ 65 w 73"/>
                  <a:gd name="T5" fmla="*/ 24 h 43"/>
                  <a:gd name="T6" fmla="*/ 58 w 73"/>
                  <a:gd name="T7" fmla="*/ 20 h 43"/>
                  <a:gd name="T8" fmla="*/ 52 w 73"/>
                  <a:gd name="T9" fmla="*/ 16 h 43"/>
                  <a:gd name="T10" fmla="*/ 47 w 73"/>
                  <a:gd name="T11" fmla="*/ 9 h 43"/>
                  <a:gd name="T12" fmla="*/ 40 w 73"/>
                  <a:gd name="T13" fmla="*/ 5 h 43"/>
                  <a:gd name="T14" fmla="*/ 40 w 73"/>
                  <a:gd name="T15" fmla="*/ 2 h 43"/>
                  <a:gd name="T16" fmla="*/ 36 w 73"/>
                  <a:gd name="T17" fmla="*/ 1 h 43"/>
                  <a:gd name="T18" fmla="*/ 34 w 73"/>
                  <a:gd name="T19" fmla="*/ 0 h 43"/>
                  <a:gd name="T20" fmla="*/ 31 w 73"/>
                  <a:gd name="T21" fmla="*/ 1 h 43"/>
                  <a:gd name="T22" fmla="*/ 28 w 73"/>
                  <a:gd name="T23" fmla="*/ 3 h 43"/>
                  <a:gd name="T24" fmla="*/ 25 w 73"/>
                  <a:gd name="T25" fmla="*/ 6 h 43"/>
                  <a:gd name="T26" fmla="*/ 22 w 73"/>
                  <a:gd name="T27" fmla="*/ 8 h 43"/>
                  <a:gd name="T28" fmla="*/ 17 w 73"/>
                  <a:gd name="T29" fmla="*/ 8 h 43"/>
                  <a:gd name="T30" fmla="*/ 12 w 73"/>
                  <a:gd name="T31" fmla="*/ 2 h 43"/>
                  <a:gd name="T32" fmla="*/ 2 w 73"/>
                  <a:gd name="T33" fmla="*/ 5 h 43"/>
                  <a:gd name="T34" fmla="*/ 5 w 73"/>
                  <a:gd name="T35" fmla="*/ 12 h 43"/>
                  <a:gd name="T36" fmla="*/ 8 w 73"/>
                  <a:gd name="T37" fmla="*/ 17 h 43"/>
                  <a:gd name="T38" fmla="*/ 8 w 73"/>
                  <a:gd name="T39" fmla="*/ 19 h 43"/>
                  <a:gd name="T40" fmla="*/ 10 w 73"/>
                  <a:gd name="T41" fmla="*/ 22 h 43"/>
                  <a:gd name="T42" fmla="*/ 9 w 73"/>
                  <a:gd name="T43" fmla="*/ 26 h 43"/>
                  <a:gd name="T44" fmla="*/ 9 w 73"/>
                  <a:gd name="T45" fmla="*/ 31 h 43"/>
                  <a:gd name="T46" fmla="*/ 14 w 73"/>
                  <a:gd name="T47" fmla="*/ 29 h 43"/>
                  <a:gd name="T48" fmla="*/ 17 w 73"/>
                  <a:gd name="T49" fmla="*/ 26 h 43"/>
                  <a:gd name="T50" fmla="*/ 27 w 73"/>
                  <a:gd name="T51" fmla="*/ 27 h 43"/>
                  <a:gd name="T52" fmla="*/ 37 w 73"/>
                  <a:gd name="T53" fmla="*/ 31 h 43"/>
                  <a:gd name="T54" fmla="*/ 45 w 73"/>
                  <a:gd name="T55" fmla="*/ 35 h 43"/>
                  <a:gd name="T56" fmla="*/ 46 w 73"/>
                  <a:gd name="T57" fmla="*/ 37 h 43"/>
                  <a:gd name="T58" fmla="*/ 48 w 73"/>
                  <a:gd name="T59" fmla="*/ 42 h 43"/>
                  <a:gd name="T60" fmla="*/ 53 w 73"/>
                  <a:gd name="T61" fmla="*/ 43 h 43"/>
                  <a:gd name="T62" fmla="*/ 57 w 73"/>
                  <a:gd name="T63" fmla="*/ 40 h 43"/>
                  <a:gd name="T64" fmla="*/ 62 w 73"/>
                  <a:gd name="T65" fmla="*/ 38 h 43"/>
                  <a:gd name="T66" fmla="*/ 65 w 73"/>
                  <a:gd name="T67" fmla="*/ 33 h 43"/>
                  <a:gd name="T68" fmla="*/ 69 w 73"/>
                  <a:gd name="T69" fmla="*/ 31 h 43"/>
                  <a:gd name="T70" fmla="*/ 73 w 73"/>
                  <a:gd name="T71" fmla="*/ 31 h 43"/>
                  <a:gd name="T72" fmla="*/ 73 w 73"/>
                  <a:gd name="T7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43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3" name="Freeform 696">
                <a:extLst>
                  <a:ext uri="{FF2B5EF4-FFF2-40B4-BE49-F238E27FC236}">
                    <a16:creationId xmlns:a16="http://schemas.microsoft.com/office/drawing/2014/main" id="{3381DE29-80FF-48BF-A53F-E038610E0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641" y="2538618"/>
                <a:ext cx="137988" cy="103428"/>
              </a:xfrm>
              <a:custGeom>
                <a:avLst/>
                <a:gdLst>
                  <a:gd name="T0" fmla="*/ 30 w 40"/>
                  <a:gd name="T1" fmla="*/ 10 h 27"/>
                  <a:gd name="T2" fmla="*/ 25 w 40"/>
                  <a:gd name="T3" fmla="*/ 10 h 27"/>
                  <a:gd name="T4" fmla="*/ 21 w 40"/>
                  <a:gd name="T5" fmla="*/ 8 h 27"/>
                  <a:gd name="T6" fmla="*/ 19 w 40"/>
                  <a:gd name="T7" fmla="*/ 9 h 27"/>
                  <a:gd name="T8" fmla="*/ 17 w 40"/>
                  <a:gd name="T9" fmla="*/ 9 h 27"/>
                  <a:gd name="T10" fmla="*/ 10 w 40"/>
                  <a:gd name="T11" fmla="*/ 8 h 27"/>
                  <a:gd name="T12" fmla="*/ 12 w 40"/>
                  <a:gd name="T13" fmla="*/ 5 h 27"/>
                  <a:gd name="T14" fmla="*/ 16 w 40"/>
                  <a:gd name="T15" fmla="*/ 7 h 27"/>
                  <a:gd name="T16" fmla="*/ 19 w 40"/>
                  <a:gd name="T17" fmla="*/ 5 h 27"/>
                  <a:gd name="T18" fmla="*/ 16 w 40"/>
                  <a:gd name="T19" fmla="*/ 6 h 27"/>
                  <a:gd name="T20" fmla="*/ 16 w 40"/>
                  <a:gd name="T21" fmla="*/ 1 h 27"/>
                  <a:gd name="T22" fmla="*/ 14 w 40"/>
                  <a:gd name="T23" fmla="*/ 2 h 27"/>
                  <a:gd name="T24" fmla="*/ 10 w 40"/>
                  <a:gd name="T25" fmla="*/ 2 h 27"/>
                  <a:gd name="T26" fmla="*/ 8 w 40"/>
                  <a:gd name="T27" fmla="*/ 5 h 27"/>
                  <a:gd name="T28" fmla="*/ 6 w 40"/>
                  <a:gd name="T29" fmla="*/ 8 h 27"/>
                  <a:gd name="T30" fmla="*/ 1 w 40"/>
                  <a:gd name="T31" fmla="*/ 10 h 27"/>
                  <a:gd name="T32" fmla="*/ 4 w 40"/>
                  <a:gd name="T33" fmla="*/ 14 h 27"/>
                  <a:gd name="T34" fmla="*/ 4 w 40"/>
                  <a:gd name="T35" fmla="*/ 19 h 27"/>
                  <a:gd name="T36" fmla="*/ 4 w 40"/>
                  <a:gd name="T37" fmla="*/ 24 h 27"/>
                  <a:gd name="T38" fmla="*/ 9 w 40"/>
                  <a:gd name="T39" fmla="*/ 22 h 27"/>
                  <a:gd name="T40" fmla="*/ 12 w 40"/>
                  <a:gd name="T41" fmla="*/ 20 h 27"/>
                  <a:gd name="T42" fmla="*/ 17 w 40"/>
                  <a:gd name="T43" fmla="*/ 17 h 27"/>
                  <a:gd name="T44" fmla="*/ 20 w 40"/>
                  <a:gd name="T45" fmla="*/ 17 h 27"/>
                  <a:gd name="T46" fmla="*/ 22 w 40"/>
                  <a:gd name="T47" fmla="*/ 21 h 27"/>
                  <a:gd name="T48" fmla="*/ 21 w 40"/>
                  <a:gd name="T49" fmla="*/ 24 h 27"/>
                  <a:gd name="T50" fmla="*/ 27 w 40"/>
                  <a:gd name="T51" fmla="*/ 23 h 27"/>
                  <a:gd name="T52" fmla="*/ 32 w 40"/>
                  <a:gd name="T53" fmla="*/ 21 h 27"/>
                  <a:gd name="T54" fmla="*/ 39 w 40"/>
                  <a:gd name="T55" fmla="*/ 21 h 27"/>
                  <a:gd name="T56" fmla="*/ 38 w 40"/>
                  <a:gd name="T57" fmla="*/ 18 h 27"/>
                  <a:gd name="T58" fmla="*/ 36 w 40"/>
                  <a:gd name="T59" fmla="*/ 14 h 27"/>
                  <a:gd name="T60" fmla="*/ 32 w 40"/>
                  <a:gd name="T61" fmla="*/ 9 h 27"/>
                  <a:gd name="T62" fmla="*/ 30 w 40"/>
                  <a:gd name="T63" fmla="*/ 10 h 27"/>
                  <a:gd name="T64" fmla="*/ 30 w 40"/>
                  <a:gd name="T6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27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4" name="Freeform 697">
                <a:extLst>
                  <a:ext uri="{FF2B5EF4-FFF2-40B4-BE49-F238E27FC236}">
                    <a16:creationId xmlns:a16="http://schemas.microsoft.com/office/drawing/2014/main" id="{C9F39F91-4411-41D2-B245-962D211B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780" y="2627646"/>
                <a:ext cx="286592" cy="284103"/>
              </a:xfrm>
              <a:custGeom>
                <a:avLst/>
                <a:gdLst>
                  <a:gd name="T0" fmla="*/ 8 w 83"/>
                  <a:gd name="T1" fmla="*/ 51 h 74"/>
                  <a:gd name="T2" fmla="*/ 9 w 83"/>
                  <a:gd name="T3" fmla="*/ 54 h 74"/>
                  <a:gd name="T4" fmla="*/ 11 w 83"/>
                  <a:gd name="T5" fmla="*/ 57 h 74"/>
                  <a:gd name="T6" fmla="*/ 5 w 83"/>
                  <a:gd name="T7" fmla="*/ 61 h 74"/>
                  <a:gd name="T8" fmla="*/ 3 w 83"/>
                  <a:gd name="T9" fmla="*/ 64 h 74"/>
                  <a:gd name="T10" fmla="*/ 6 w 83"/>
                  <a:gd name="T11" fmla="*/ 66 h 74"/>
                  <a:gd name="T12" fmla="*/ 13 w 83"/>
                  <a:gd name="T13" fmla="*/ 64 h 74"/>
                  <a:gd name="T14" fmla="*/ 19 w 83"/>
                  <a:gd name="T15" fmla="*/ 65 h 74"/>
                  <a:gd name="T16" fmla="*/ 23 w 83"/>
                  <a:gd name="T17" fmla="*/ 65 h 74"/>
                  <a:gd name="T18" fmla="*/ 28 w 83"/>
                  <a:gd name="T19" fmla="*/ 64 h 74"/>
                  <a:gd name="T20" fmla="*/ 29 w 83"/>
                  <a:gd name="T21" fmla="*/ 67 h 74"/>
                  <a:gd name="T22" fmla="*/ 32 w 83"/>
                  <a:gd name="T23" fmla="*/ 69 h 74"/>
                  <a:gd name="T24" fmla="*/ 33 w 83"/>
                  <a:gd name="T25" fmla="*/ 73 h 74"/>
                  <a:gd name="T26" fmla="*/ 34 w 83"/>
                  <a:gd name="T27" fmla="*/ 71 h 74"/>
                  <a:gd name="T28" fmla="*/ 36 w 83"/>
                  <a:gd name="T29" fmla="*/ 73 h 74"/>
                  <a:gd name="T30" fmla="*/ 43 w 83"/>
                  <a:gd name="T31" fmla="*/ 71 h 74"/>
                  <a:gd name="T32" fmla="*/ 46 w 83"/>
                  <a:gd name="T33" fmla="*/ 70 h 74"/>
                  <a:gd name="T34" fmla="*/ 50 w 83"/>
                  <a:gd name="T35" fmla="*/ 70 h 74"/>
                  <a:gd name="T36" fmla="*/ 48 w 83"/>
                  <a:gd name="T37" fmla="*/ 64 h 74"/>
                  <a:gd name="T38" fmla="*/ 46 w 83"/>
                  <a:gd name="T39" fmla="*/ 61 h 74"/>
                  <a:gd name="T40" fmla="*/ 44 w 83"/>
                  <a:gd name="T41" fmla="*/ 57 h 74"/>
                  <a:gd name="T42" fmla="*/ 46 w 83"/>
                  <a:gd name="T43" fmla="*/ 52 h 74"/>
                  <a:gd name="T44" fmla="*/ 49 w 83"/>
                  <a:gd name="T45" fmla="*/ 52 h 74"/>
                  <a:gd name="T46" fmla="*/ 52 w 83"/>
                  <a:gd name="T47" fmla="*/ 52 h 74"/>
                  <a:gd name="T48" fmla="*/ 57 w 83"/>
                  <a:gd name="T49" fmla="*/ 46 h 74"/>
                  <a:gd name="T50" fmla="*/ 60 w 83"/>
                  <a:gd name="T51" fmla="*/ 44 h 74"/>
                  <a:gd name="T52" fmla="*/ 62 w 83"/>
                  <a:gd name="T53" fmla="*/ 41 h 74"/>
                  <a:gd name="T54" fmla="*/ 65 w 83"/>
                  <a:gd name="T55" fmla="*/ 39 h 74"/>
                  <a:gd name="T56" fmla="*/ 66 w 83"/>
                  <a:gd name="T57" fmla="*/ 37 h 74"/>
                  <a:gd name="T58" fmla="*/ 69 w 83"/>
                  <a:gd name="T59" fmla="*/ 33 h 74"/>
                  <a:gd name="T60" fmla="*/ 71 w 83"/>
                  <a:gd name="T61" fmla="*/ 27 h 74"/>
                  <a:gd name="T62" fmla="*/ 66 w 83"/>
                  <a:gd name="T63" fmla="*/ 23 h 74"/>
                  <a:gd name="T64" fmla="*/ 65 w 83"/>
                  <a:gd name="T65" fmla="*/ 16 h 74"/>
                  <a:gd name="T66" fmla="*/ 70 w 83"/>
                  <a:gd name="T67" fmla="*/ 14 h 74"/>
                  <a:gd name="T68" fmla="*/ 74 w 83"/>
                  <a:gd name="T69" fmla="*/ 15 h 74"/>
                  <a:gd name="T70" fmla="*/ 77 w 83"/>
                  <a:gd name="T71" fmla="*/ 13 h 74"/>
                  <a:gd name="T72" fmla="*/ 83 w 83"/>
                  <a:gd name="T73" fmla="*/ 10 h 74"/>
                  <a:gd name="T74" fmla="*/ 76 w 83"/>
                  <a:gd name="T75" fmla="*/ 6 h 74"/>
                  <a:gd name="T76" fmla="*/ 74 w 83"/>
                  <a:gd name="T77" fmla="*/ 2 h 74"/>
                  <a:gd name="T78" fmla="*/ 71 w 83"/>
                  <a:gd name="T79" fmla="*/ 0 h 74"/>
                  <a:gd name="T80" fmla="*/ 65 w 83"/>
                  <a:gd name="T81" fmla="*/ 1 h 74"/>
                  <a:gd name="T82" fmla="*/ 56 w 83"/>
                  <a:gd name="T83" fmla="*/ 4 h 74"/>
                  <a:gd name="T84" fmla="*/ 53 w 83"/>
                  <a:gd name="T85" fmla="*/ 8 h 74"/>
                  <a:gd name="T86" fmla="*/ 51 w 83"/>
                  <a:gd name="T87" fmla="*/ 13 h 74"/>
                  <a:gd name="T88" fmla="*/ 48 w 83"/>
                  <a:gd name="T89" fmla="*/ 18 h 74"/>
                  <a:gd name="T90" fmla="*/ 47 w 83"/>
                  <a:gd name="T91" fmla="*/ 21 h 74"/>
                  <a:gd name="T92" fmla="*/ 43 w 83"/>
                  <a:gd name="T93" fmla="*/ 24 h 74"/>
                  <a:gd name="T94" fmla="*/ 41 w 83"/>
                  <a:gd name="T95" fmla="*/ 30 h 74"/>
                  <a:gd name="T96" fmla="*/ 38 w 83"/>
                  <a:gd name="T97" fmla="*/ 30 h 74"/>
                  <a:gd name="T98" fmla="*/ 34 w 83"/>
                  <a:gd name="T99" fmla="*/ 32 h 74"/>
                  <a:gd name="T100" fmla="*/ 30 w 83"/>
                  <a:gd name="T101" fmla="*/ 33 h 74"/>
                  <a:gd name="T102" fmla="*/ 27 w 83"/>
                  <a:gd name="T103" fmla="*/ 37 h 74"/>
                  <a:gd name="T104" fmla="*/ 22 w 83"/>
                  <a:gd name="T105" fmla="*/ 42 h 74"/>
                  <a:gd name="T106" fmla="*/ 13 w 83"/>
                  <a:gd name="T107" fmla="*/ 43 h 74"/>
                  <a:gd name="T108" fmla="*/ 0 w 83"/>
                  <a:gd name="T109" fmla="*/ 40 h 74"/>
                  <a:gd name="T110" fmla="*/ 3 w 83"/>
                  <a:gd name="T111" fmla="*/ 46 h 74"/>
                  <a:gd name="T112" fmla="*/ 8 w 83"/>
                  <a:gd name="T113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74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5" name="Freeform 698">
                <a:extLst>
                  <a:ext uri="{FF2B5EF4-FFF2-40B4-BE49-F238E27FC236}">
                    <a16:creationId xmlns:a16="http://schemas.microsoft.com/office/drawing/2014/main" id="{5D0BB715-2B43-41D2-BA86-3DB7E7E09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626" y="2592297"/>
                <a:ext cx="259466" cy="204239"/>
              </a:xfrm>
              <a:custGeom>
                <a:avLst/>
                <a:gdLst>
                  <a:gd name="T0" fmla="*/ 72 w 75"/>
                  <a:gd name="T1" fmla="*/ 7 h 53"/>
                  <a:gd name="T2" fmla="*/ 69 w 75"/>
                  <a:gd name="T3" fmla="*/ 8 h 53"/>
                  <a:gd name="T4" fmla="*/ 67 w 75"/>
                  <a:gd name="T5" fmla="*/ 7 h 53"/>
                  <a:gd name="T6" fmla="*/ 62 w 75"/>
                  <a:gd name="T7" fmla="*/ 10 h 53"/>
                  <a:gd name="T8" fmla="*/ 57 w 75"/>
                  <a:gd name="T9" fmla="*/ 11 h 53"/>
                  <a:gd name="T10" fmla="*/ 57 w 75"/>
                  <a:gd name="T11" fmla="*/ 4 h 53"/>
                  <a:gd name="T12" fmla="*/ 54 w 75"/>
                  <a:gd name="T13" fmla="*/ 1 h 53"/>
                  <a:gd name="T14" fmla="*/ 50 w 75"/>
                  <a:gd name="T15" fmla="*/ 6 h 53"/>
                  <a:gd name="T16" fmla="*/ 47 w 75"/>
                  <a:gd name="T17" fmla="*/ 8 h 53"/>
                  <a:gd name="T18" fmla="*/ 44 w 75"/>
                  <a:gd name="T19" fmla="*/ 8 h 53"/>
                  <a:gd name="T20" fmla="*/ 39 w 75"/>
                  <a:gd name="T21" fmla="*/ 10 h 53"/>
                  <a:gd name="T22" fmla="*/ 34 w 75"/>
                  <a:gd name="T23" fmla="*/ 7 h 53"/>
                  <a:gd name="T24" fmla="*/ 28 w 75"/>
                  <a:gd name="T25" fmla="*/ 6 h 53"/>
                  <a:gd name="T26" fmla="*/ 27 w 75"/>
                  <a:gd name="T27" fmla="*/ 8 h 53"/>
                  <a:gd name="T28" fmla="*/ 24 w 75"/>
                  <a:gd name="T29" fmla="*/ 9 h 53"/>
                  <a:gd name="T30" fmla="*/ 21 w 75"/>
                  <a:gd name="T31" fmla="*/ 14 h 53"/>
                  <a:gd name="T32" fmla="*/ 15 w 75"/>
                  <a:gd name="T33" fmla="*/ 17 h 53"/>
                  <a:gd name="T34" fmla="*/ 11 w 75"/>
                  <a:gd name="T35" fmla="*/ 19 h 53"/>
                  <a:gd name="T36" fmla="*/ 5 w 75"/>
                  <a:gd name="T37" fmla="*/ 16 h 53"/>
                  <a:gd name="T38" fmla="*/ 4 w 75"/>
                  <a:gd name="T39" fmla="*/ 23 h 53"/>
                  <a:gd name="T40" fmla="*/ 3 w 75"/>
                  <a:gd name="T41" fmla="*/ 29 h 53"/>
                  <a:gd name="T42" fmla="*/ 2 w 75"/>
                  <a:gd name="T43" fmla="*/ 33 h 53"/>
                  <a:gd name="T44" fmla="*/ 3 w 75"/>
                  <a:gd name="T45" fmla="*/ 37 h 53"/>
                  <a:gd name="T46" fmla="*/ 4 w 75"/>
                  <a:gd name="T47" fmla="*/ 40 h 53"/>
                  <a:gd name="T48" fmla="*/ 8 w 75"/>
                  <a:gd name="T49" fmla="*/ 43 h 53"/>
                  <a:gd name="T50" fmla="*/ 4 w 75"/>
                  <a:gd name="T51" fmla="*/ 49 h 53"/>
                  <a:gd name="T52" fmla="*/ 29 w 75"/>
                  <a:gd name="T53" fmla="*/ 50 h 53"/>
                  <a:gd name="T54" fmla="*/ 32 w 75"/>
                  <a:gd name="T55" fmla="*/ 43 h 53"/>
                  <a:gd name="T56" fmla="*/ 39 w 75"/>
                  <a:gd name="T57" fmla="*/ 40 h 53"/>
                  <a:gd name="T58" fmla="*/ 43 w 75"/>
                  <a:gd name="T59" fmla="*/ 39 h 53"/>
                  <a:gd name="T60" fmla="*/ 45 w 75"/>
                  <a:gd name="T61" fmla="*/ 39 h 53"/>
                  <a:gd name="T62" fmla="*/ 47 w 75"/>
                  <a:gd name="T63" fmla="*/ 33 h 53"/>
                  <a:gd name="T64" fmla="*/ 51 w 75"/>
                  <a:gd name="T65" fmla="*/ 30 h 53"/>
                  <a:gd name="T66" fmla="*/ 51 w 75"/>
                  <a:gd name="T67" fmla="*/ 27 h 53"/>
                  <a:gd name="T68" fmla="*/ 55 w 75"/>
                  <a:gd name="T69" fmla="*/ 26 h 53"/>
                  <a:gd name="T70" fmla="*/ 55 w 75"/>
                  <a:gd name="T71" fmla="*/ 23 h 53"/>
                  <a:gd name="T72" fmla="*/ 58 w 75"/>
                  <a:gd name="T73" fmla="*/ 19 h 53"/>
                  <a:gd name="T74" fmla="*/ 56 w 75"/>
                  <a:gd name="T75" fmla="*/ 14 h 53"/>
                  <a:gd name="T76" fmla="*/ 63 w 75"/>
                  <a:gd name="T77" fmla="*/ 11 h 53"/>
                  <a:gd name="T78" fmla="*/ 70 w 75"/>
                  <a:gd name="T79" fmla="*/ 10 h 53"/>
                  <a:gd name="T80" fmla="*/ 74 w 75"/>
                  <a:gd name="T81" fmla="*/ 9 h 53"/>
                  <a:gd name="T82" fmla="*/ 75 w 75"/>
                  <a:gd name="T83" fmla="*/ 7 h 53"/>
                  <a:gd name="T84" fmla="*/ 72 w 75"/>
                  <a:gd name="T85" fmla="*/ 7 h 53"/>
                  <a:gd name="T86" fmla="*/ 72 w 75"/>
                  <a:gd name="T8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53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6" name="Freeform 699">
                <a:extLst>
                  <a:ext uri="{FF2B5EF4-FFF2-40B4-BE49-F238E27FC236}">
                    <a16:creationId xmlns:a16="http://schemas.microsoft.com/office/drawing/2014/main" id="{65FC46D2-545A-4EF1-B0EE-3BE44FA32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39" y="2427334"/>
                <a:ext cx="9435" cy="1571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2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7" name="Freeform 700">
                <a:extLst>
                  <a:ext uri="{FF2B5EF4-FFF2-40B4-BE49-F238E27FC236}">
                    <a16:creationId xmlns:a16="http://schemas.microsoft.com/office/drawing/2014/main" id="{9F6E81D6-C791-4AB4-9C24-90B82235F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9851" y="2185128"/>
                <a:ext cx="701736" cy="373130"/>
              </a:xfrm>
              <a:custGeom>
                <a:avLst/>
                <a:gdLst>
                  <a:gd name="T0" fmla="*/ 194 w 203"/>
                  <a:gd name="T1" fmla="*/ 37 h 97"/>
                  <a:gd name="T2" fmla="*/ 177 w 203"/>
                  <a:gd name="T3" fmla="*/ 31 h 97"/>
                  <a:gd name="T4" fmla="*/ 163 w 203"/>
                  <a:gd name="T5" fmla="*/ 19 h 97"/>
                  <a:gd name="T6" fmla="*/ 154 w 203"/>
                  <a:gd name="T7" fmla="*/ 7 h 97"/>
                  <a:gd name="T8" fmla="*/ 137 w 203"/>
                  <a:gd name="T9" fmla="*/ 10 h 97"/>
                  <a:gd name="T10" fmla="*/ 129 w 203"/>
                  <a:gd name="T11" fmla="*/ 8 h 97"/>
                  <a:gd name="T12" fmla="*/ 112 w 203"/>
                  <a:gd name="T13" fmla="*/ 2 h 97"/>
                  <a:gd name="T14" fmla="*/ 76 w 203"/>
                  <a:gd name="T15" fmla="*/ 10 h 97"/>
                  <a:gd name="T16" fmla="*/ 75 w 203"/>
                  <a:gd name="T17" fmla="*/ 20 h 97"/>
                  <a:gd name="T18" fmla="*/ 74 w 203"/>
                  <a:gd name="T19" fmla="*/ 31 h 97"/>
                  <a:gd name="T20" fmla="*/ 60 w 203"/>
                  <a:gd name="T21" fmla="*/ 29 h 97"/>
                  <a:gd name="T22" fmla="*/ 48 w 203"/>
                  <a:gd name="T23" fmla="*/ 32 h 97"/>
                  <a:gd name="T24" fmla="*/ 37 w 203"/>
                  <a:gd name="T25" fmla="*/ 27 h 97"/>
                  <a:gd name="T26" fmla="*/ 22 w 203"/>
                  <a:gd name="T27" fmla="*/ 25 h 97"/>
                  <a:gd name="T28" fmla="*/ 13 w 203"/>
                  <a:gd name="T29" fmla="*/ 32 h 97"/>
                  <a:gd name="T30" fmla="*/ 3 w 203"/>
                  <a:gd name="T31" fmla="*/ 38 h 97"/>
                  <a:gd name="T32" fmla="*/ 4 w 203"/>
                  <a:gd name="T33" fmla="*/ 47 h 97"/>
                  <a:gd name="T34" fmla="*/ 14 w 203"/>
                  <a:gd name="T35" fmla="*/ 57 h 97"/>
                  <a:gd name="T36" fmla="*/ 17 w 203"/>
                  <a:gd name="T37" fmla="*/ 57 h 97"/>
                  <a:gd name="T38" fmla="*/ 36 w 203"/>
                  <a:gd name="T39" fmla="*/ 63 h 97"/>
                  <a:gd name="T40" fmla="*/ 33 w 203"/>
                  <a:gd name="T41" fmla="*/ 66 h 97"/>
                  <a:gd name="T42" fmla="*/ 22 w 203"/>
                  <a:gd name="T43" fmla="*/ 72 h 97"/>
                  <a:gd name="T44" fmla="*/ 31 w 203"/>
                  <a:gd name="T45" fmla="*/ 82 h 97"/>
                  <a:gd name="T46" fmla="*/ 48 w 203"/>
                  <a:gd name="T47" fmla="*/ 90 h 97"/>
                  <a:gd name="T48" fmla="*/ 50 w 203"/>
                  <a:gd name="T49" fmla="*/ 68 h 97"/>
                  <a:gd name="T50" fmla="*/ 64 w 203"/>
                  <a:gd name="T51" fmla="*/ 62 h 97"/>
                  <a:gd name="T52" fmla="*/ 72 w 203"/>
                  <a:gd name="T53" fmla="*/ 66 h 97"/>
                  <a:gd name="T54" fmla="*/ 84 w 203"/>
                  <a:gd name="T55" fmla="*/ 76 h 97"/>
                  <a:gd name="T56" fmla="*/ 100 w 203"/>
                  <a:gd name="T57" fmla="*/ 81 h 97"/>
                  <a:gd name="T58" fmla="*/ 107 w 203"/>
                  <a:gd name="T59" fmla="*/ 91 h 97"/>
                  <a:gd name="T60" fmla="*/ 123 w 203"/>
                  <a:gd name="T61" fmla="*/ 85 h 97"/>
                  <a:gd name="T62" fmla="*/ 137 w 203"/>
                  <a:gd name="T63" fmla="*/ 83 h 97"/>
                  <a:gd name="T64" fmla="*/ 153 w 203"/>
                  <a:gd name="T65" fmla="*/ 81 h 97"/>
                  <a:gd name="T66" fmla="*/ 172 w 203"/>
                  <a:gd name="T67" fmla="*/ 76 h 97"/>
                  <a:gd name="T68" fmla="*/ 175 w 203"/>
                  <a:gd name="T69" fmla="*/ 66 h 97"/>
                  <a:gd name="T70" fmla="*/ 182 w 203"/>
                  <a:gd name="T71" fmla="*/ 60 h 97"/>
                  <a:gd name="T72" fmla="*/ 193 w 203"/>
                  <a:gd name="T73" fmla="*/ 56 h 97"/>
                  <a:gd name="T74" fmla="*/ 202 w 203"/>
                  <a:gd name="T75" fmla="*/ 44 h 97"/>
                  <a:gd name="T76" fmla="*/ 201 w 203"/>
                  <a:gd name="T77" fmla="*/ 39 h 97"/>
                  <a:gd name="T78" fmla="*/ 140 w 203"/>
                  <a:gd name="T79" fmla="*/ 65 h 97"/>
                  <a:gd name="T80" fmla="*/ 141 w 203"/>
                  <a:gd name="T81" fmla="*/ 59 h 97"/>
                  <a:gd name="T82" fmla="*/ 148 w 203"/>
                  <a:gd name="T83" fmla="*/ 58 h 97"/>
                  <a:gd name="T84" fmla="*/ 156 w 203"/>
                  <a:gd name="T85" fmla="*/ 58 h 97"/>
                  <a:gd name="T86" fmla="*/ 165 w 203"/>
                  <a:gd name="T8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" h="97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8" name="Freeform 701">
                <a:extLst>
                  <a:ext uri="{FF2B5EF4-FFF2-40B4-BE49-F238E27FC236}">
                    <a16:creationId xmlns:a16="http://schemas.microsoft.com/office/drawing/2014/main" id="{C46393DD-AE2F-4679-A99A-129EB121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615" y="2649902"/>
                <a:ext cx="484728" cy="573441"/>
              </a:xfrm>
              <a:custGeom>
                <a:avLst/>
                <a:gdLst>
                  <a:gd name="T0" fmla="*/ 121 w 140"/>
                  <a:gd name="T1" fmla="*/ 66 h 149"/>
                  <a:gd name="T2" fmla="*/ 129 w 140"/>
                  <a:gd name="T3" fmla="*/ 54 h 149"/>
                  <a:gd name="T4" fmla="*/ 137 w 140"/>
                  <a:gd name="T5" fmla="*/ 46 h 149"/>
                  <a:gd name="T6" fmla="*/ 135 w 140"/>
                  <a:gd name="T7" fmla="*/ 41 h 149"/>
                  <a:gd name="T8" fmla="*/ 127 w 140"/>
                  <a:gd name="T9" fmla="*/ 37 h 149"/>
                  <a:gd name="T10" fmla="*/ 119 w 140"/>
                  <a:gd name="T11" fmla="*/ 43 h 149"/>
                  <a:gd name="T12" fmla="*/ 106 w 140"/>
                  <a:gd name="T13" fmla="*/ 51 h 149"/>
                  <a:gd name="T14" fmla="*/ 100 w 140"/>
                  <a:gd name="T15" fmla="*/ 45 h 149"/>
                  <a:gd name="T16" fmla="*/ 92 w 140"/>
                  <a:gd name="T17" fmla="*/ 52 h 149"/>
                  <a:gd name="T18" fmla="*/ 77 w 140"/>
                  <a:gd name="T19" fmla="*/ 47 h 149"/>
                  <a:gd name="T20" fmla="*/ 62 w 140"/>
                  <a:gd name="T21" fmla="*/ 41 h 149"/>
                  <a:gd name="T22" fmla="*/ 63 w 140"/>
                  <a:gd name="T23" fmla="*/ 32 h 149"/>
                  <a:gd name="T24" fmla="*/ 52 w 140"/>
                  <a:gd name="T25" fmla="*/ 22 h 149"/>
                  <a:gd name="T26" fmla="*/ 55 w 140"/>
                  <a:gd name="T27" fmla="*/ 12 h 149"/>
                  <a:gd name="T28" fmla="*/ 50 w 140"/>
                  <a:gd name="T29" fmla="*/ 2 h 149"/>
                  <a:gd name="T30" fmla="*/ 40 w 140"/>
                  <a:gd name="T31" fmla="*/ 8 h 149"/>
                  <a:gd name="T32" fmla="*/ 30 w 140"/>
                  <a:gd name="T33" fmla="*/ 12 h 149"/>
                  <a:gd name="T34" fmla="*/ 33 w 140"/>
                  <a:gd name="T35" fmla="*/ 22 h 149"/>
                  <a:gd name="T36" fmla="*/ 29 w 140"/>
                  <a:gd name="T37" fmla="*/ 33 h 149"/>
                  <a:gd name="T38" fmla="*/ 19 w 140"/>
                  <a:gd name="T39" fmla="*/ 44 h 149"/>
                  <a:gd name="T40" fmla="*/ 7 w 140"/>
                  <a:gd name="T41" fmla="*/ 50 h 149"/>
                  <a:gd name="T42" fmla="*/ 14 w 140"/>
                  <a:gd name="T43" fmla="*/ 64 h 149"/>
                  <a:gd name="T44" fmla="*/ 5 w 140"/>
                  <a:gd name="T45" fmla="*/ 64 h 149"/>
                  <a:gd name="T46" fmla="*/ 11 w 140"/>
                  <a:gd name="T47" fmla="*/ 72 h 149"/>
                  <a:gd name="T48" fmla="*/ 11 w 140"/>
                  <a:gd name="T49" fmla="*/ 82 h 149"/>
                  <a:gd name="T50" fmla="*/ 19 w 140"/>
                  <a:gd name="T51" fmla="*/ 78 h 149"/>
                  <a:gd name="T52" fmla="*/ 23 w 140"/>
                  <a:gd name="T53" fmla="*/ 75 h 149"/>
                  <a:gd name="T54" fmla="*/ 22 w 140"/>
                  <a:gd name="T55" fmla="*/ 78 h 149"/>
                  <a:gd name="T56" fmla="*/ 24 w 140"/>
                  <a:gd name="T57" fmla="*/ 82 h 149"/>
                  <a:gd name="T58" fmla="*/ 24 w 140"/>
                  <a:gd name="T59" fmla="*/ 95 h 149"/>
                  <a:gd name="T60" fmla="*/ 26 w 140"/>
                  <a:gd name="T61" fmla="*/ 107 h 149"/>
                  <a:gd name="T62" fmla="*/ 39 w 140"/>
                  <a:gd name="T63" fmla="*/ 134 h 149"/>
                  <a:gd name="T64" fmla="*/ 50 w 140"/>
                  <a:gd name="T65" fmla="*/ 143 h 149"/>
                  <a:gd name="T66" fmla="*/ 57 w 140"/>
                  <a:gd name="T67" fmla="*/ 132 h 149"/>
                  <a:gd name="T68" fmla="*/ 65 w 140"/>
                  <a:gd name="T69" fmla="*/ 107 h 149"/>
                  <a:gd name="T70" fmla="*/ 81 w 140"/>
                  <a:gd name="T71" fmla="*/ 93 h 149"/>
                  <a:gd name="T72" fmla="*/ 91 w 140"/>
                  <a:gd name="T73" fmla="*/ 84 h 149"/>
                  <a:gd name="T74" fmla="*/ 98 w 140"/>
                  <a:gd name="T75" fmla="*/ 74 h 149"/>
                  <a:gd name="T76" fmla="*/ 101 w 140"/>
                  <a:gd name="T77" fmla="*/ 78 h 149"/>
                  <a:gd name="T78" fmla="*/ 100 w 140"/>
                  <a:gd name="T79" fmla="*/ 58 h 149"/>
                  <a:gd name="T80" fmla="*/ 104 w 140"/>
                  <a:gd name="T81" fmla="*/ 57 h 149"/>
                  <a:gd name="T82" fmla="*/ 114 w 140"/>
                  <a:gd name="T83" fmla="*/ 60 h 149"/>
                  <a:gd name="T84" fmla="*/ 115 w 140"/>
                  <a:gd name="T85" fmla="*/ 6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9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49" name="Freeform 702">
                <a:extLst>
                  <a:ext uri="{FF2B5EF4-FFF2-40B4-BE49-F238E27FC236}">
                    <a16:creationId xmlns:a16="http://schemas.microsoft.com/office/drawing/2014/main" id="{7294D6D9-58A2-4540-8226-DAF6B49A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248" y="2808319"/>
                <a:ext cx="141526" cy="377058"/>
              </a:xfrm>
              <a:custGeom>
                <a:avLst/>
                <a:gdLst>
                  <a:gd name="T0" fmla="*/ 37 w 41"/>
                  <a:gd name="T1" fmla="*/ 37 h 98"/>
                  <a:gd name="T2" fmla="*/ 34 w 41"/>
                  <a:gd name="T3" fmla="*/ 35 h 98"/>
                  <a:gd name="T4" fmla="*/ 31 w 41"/>
                  <a:gd name="T5" fmla="*/ 29 h 98"/>
                  <a:gd name="T6" fmla="*/ 32 w 41"/>
                  <a:gd name="T7" fmla="*/ 25 h 98"/>
                  <a:gd name="T8" fmla="*/ 25 w 41"/>
                  <a:gd name="T9" fmla="*/ 22 h 98"/>
                  <a:gd name="T10" fmla="*/ 30 w 41"/>
                  <a:gd name="T11" fmla="*/ 10 h 98"/>
                  <a:gd name="T12" fmla="*/ 28 w 41"/>
                  <a:gd name="T13" fmla="*/ 6 h 98"/>
                  <a:gd name="T14" fmla="*/ 23 w 41"/>
                  <a:gd name="T15" fmla="*/ 2 h 98"/>
                  <a:gd name="T16" fmla="*/ 22 w 41"/>
                  <a:gd name="T17" fmla="*/ 9 h 98"/>
                  <a:gd name="T18" fmla="*/ 18 w 41"/>
                  <a:gd name="T19" fmla="*/ 9 h 98"/>
                  <a:gd name="T20" fmla="*/ 13 w 41"/>
                  <a:gd name="T21" fmla="*/ 15 h 98"/>
                  <a:gd name="T22" fmla="*/ 11 w 41"/>
                  <a:gd name="T23" fmla="*/ 21 h 98"/>
                  <a:gd name="T24" fmla="*/ 6 w 41"/>
                  <a:gd name="T25" fmla="*/ 25 h 98"/>
                  <a:gd name="T26" fmla="*/ 2 w 41"/>
                  <a:gd name="T27" fmla="*/ 35 h 98"/>
                  <a:gd name="T28" fmla="*/ 0 w 41"/>
                  <a:gd name="T29" fmla="*/ 40 h 98"/>
                  <a:gd name="T30" fmla="*/ 4 w 41"/>
                  <a:gd name="T31" fmla="*/ 44 h 98"/>
                  <a:gd name="T32" fmla="*/ 7 w 41"/>
                  <a:gd name="T33" fmla="*/ 52 h 98"/>
                  <a:gd name="T34" fmla="*/ 11 w 41"/>
                  <a:gd name="T35" fmla="*/ 58 h 98"/>
                  <a:gd name="T36" fmla="*/ 11 w 41"/>
                  <a:gd name="T37" fmla="*/ 64 h 98"/>
                  <a:gd name="T38" fmla="*/ 12 w 41"/>
                  <a:gd name="T39" fmla="*/ 66 h 98"/>
                  <a:gd name="T40" fmla="*/ 14 w 41"/>
                  <a:gd name="T41" fmla="*/ 66 h 98"/>
                  <a:gd name="T42" fmla="*/ 17 w 41"/>
                  <a:gd name="T43" fmla="*/ 65 h 98"/>
                  <a:gd name="T44" fmla="*/ 22 w 41"/>
                  <a:gd name="T45" fmla="*/ 64 h 98"/>
                  <a:gd name="T46" fmla="*/ 25 w 41"/>
                  <a:gd name="T47" fmla="*/ 72 h 98"/>
                  <a:gd name="T48" fmla="*/ 29 w 41"/>
                  <a:gd name="T49" fmla="*/ 80 h 98"/>
                  <a:gd name="T50" fmla="*/ 30 w 41"/>
                  <a:gd name="T51" fmla="*/ 85 h 98"/>
                  <a:gd name="T52" fmla="*/ 29 w 41"/>
                  <a:gd name="T53" fmla="*/ 88 h 98"/>
                  <a:gd name="T54" fmla="*/ 29 w 41"/>
                  <a:gd name="T55" fmla="*/ 98 h 98"/>
                  <a:gd name="T56" fmla="*/ 34 w 41"/>
                  <a:gd name="T57" fmla="*/ 85 h 98"/>
                  <a:gd name="T58" fmla="*/ 28 w 41"/>
                  <a:gd name="T59" fmla="*/ 71 h 98"/>
                  <a:gd name="T60" fmla="*/ 30 w 41"/>
                  <a:gd name="T61" fmla="*/ 65 h 98"/>
                  <a:gd name="T62" fmla="*/ 26 w 41"/>
                  <a:gd name="T63" fmla="*/ 49 h 98"/>
                  <a:gd name="T64" fmla="*/ 34 w 41"/>
                  <a:gd name="T65" fmla="*/ 44 h 98"/>
                  <a:gd name="T66" fmla="*/ 41 w 41"/>
                  <a:gd name="T67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98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0" name="Freeform 703">
                <a:extLst>
                  <a:ext uri="{FF2B5EF4-FFF2-40B4-BE49-F238E27FC236}">
                    <a16:creationId xmlns:a16="http://schemas.microsoft.com/office/drawing/2014/main" id="{34BA6427-2AB9-4DDB-8567-712EBB5A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202" y="2854141"/>
                <a:ext cx="79020" cy="107357"/>
              </a:xfrm>
              <a:custGeom>
                <a:avLst/>
                <a:gdLst>
                  <a:gd name="T0" fmla="*/ 21 w 23"/>
                  <a:gd name="T1" fmla="*/ 26 h 28"/>
                  <a:gd name="T2" fmla="*/ 20 w 23"/>
                  <a:gd name="T3" fmla="*/ 17 h 28"/>
                  <a:gd name="T4" fmla="*/ 18 w 23"/>
                  <a:gd name="T5" fmla="*/ 16 h 28"/>
                  <a:gd name="T6" fmla="*/ 16 w 23"/>
                  <a:gd name="T7" fmla="*/ 18 h 28"/>
                  <a:gd name="T8" fmla="*/ 17 w 23"/>
                  <a:gd name="T9" fmla="*/ 13 h 28"/>
                  <a:gd name="T10" fmla="*/ 18 w 23"/>
                  <a:gd name="T11" fmla="*/ 7 h 28"/>
                  <a:gd name="T12" fmla="*/ 14 w 23"/>
                  <a:gd name="T13" fmla="*/ 7 h 28"/>
                  <a:gd name="T14" fmla="*/ 10 w 23"/>
                  <a:gd name="T15" fmla="*/ 7 h 28"/>
                  <a:gd name="T16" fmla="*/ 8 w 23"/>
                  <a:gd name="T17" fmla="*/ 4 h 28"/>
                  <a:gd name="T18" fmla="*/ 6 w 23"/>
                  <a:gd name="T19" fmla="*/ 2 h 28"/>
                  <a:gd name="T20" fmla="*/ 2 w 23"/>
                  <a:gd name="T21" fmla="*/ 1 h 28"/>
                  <a:gd name="T22" fmla="*/ 4 w 23"/>
                  <a:gd name="T23" fmla="*/ 5 h 28"/>
                  <a:gd name="T24" fmla="*/ 1 w 23"/>
                  <a:gd name="T25" fmla="*/ 9 h 28"/>
                  <a:gd name="T26" fmla="*/ 3 w 23"/>
                  <a:gd name="T27" fmla="*/ 16 h 28"/>
                  <a:gd name="T28" fmla="*/ 5 w 23"/>
                  <a:gd name="T29" fmla="*/ 25 h 28"/>
                  <a:gd name="T30" fmla="*/ 6 w 23"/>
                  <a:gd name="T31" fmla="*/ 22 h 28"/>
                  <a:gd name="T32" fmla="*/ 7 w 23"/>
                  <a:gd name="T33" fmla="*/ 24 h 28"/>
                  <a:gd name="T34" fmla="*/ 7 w 23"/>
                  <a:gd name="T35" fmla="*/ 23 h 28"/>
                  <a:gd name="T36" fmla="*/ 8 w 23"/>
                  <a:gd name="T37" fmla="*/ 21 h 28"/>
                  <a:gd name="T38" fmla="*/ 13 w 23"/>
                  <a:gd name="T39" fmla="*/ 22 h 28"/>
                  <a:gd name="T40" fmla="*/ 11 w 23"/>
                  <a:gd name="T41" fmla="*/ 16 h 28"/>
                  <a:gd name="T42" fmla="*/ 13 w 23"/>
                  <a:gd name="T43" fmla="*/ 19 h 28"/>
                  <a:gd name="T44" fmla="*/ 17 w 23"/>
                  <a:gd name="T45" fmla="*/ 20 h 28"/>
                  <a:gd name="T46" fmla="*/ 18 w 23"/>
                  <a:gd name="T47" fmla="*/ 22 h 28"/>
                  <a:gd name="T48" fmla="*/ 19 w 23"/>
                  <a:gd name="T49" fmla="*/ 28 h 28"/>
                  <a:gd name="T50" fmla="*/ 21 w 23"/>
                  <a:gd name="T51" fmla="*/ 26 h 28"/>
                  <a:gd name="T52" fmla="*/ 21 w 23"/>
                  <a:gd name="T5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8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1" name="Freeform 704">
                <a:extLst>
                  <a:ext uri="{FF2B5EF4-FFF2-40B4-BE49-F238E27FC236}">
                    <a16:creationId xmlns:a16="http://schemas.microsoft.com/office/drawing/2014/main" id="{114B9F46-4632-4EA8-84C7-F679DCFE0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805" y="2973281"/>
                <a:ext cx="145065" cy="295886"/>
              </a:xfrm>
              <a:custGeom>
                <a:avLst/>
                <a:gdLst>
                  <a:gd name="T0" fmla="*/ 40 w 42"/>
                  <a:gd name="T1" fmla="*/ 30 h 77"/>
                  <a:gd name="T2" fmla="*/ 41 w 42"/>
                  <a:gd name="T3" fmla="*/ 27 h 77"/>
                  <a:gd name="T4" fmla="*/ 39 w 42"/>
                  <a:gd name="T5" fmla="*/ 24 h 77"/>
                  <a:gd name="T6" fmla="*/ 36 w 42"/>
                  <a:gd name="T7" fmla="*/ 20 h 77"/>
                  <a:gd name="T8" fmla="*/ 35 w 42"/>
                  <a:gd name="T9" fmla="*/ 15 h 77"/>
                  <a:gd name="T10" fmla="*/ 30 w 42"/>
                  <a:gd name="T11" fmla="*/ 12 h 77"/>
                  <a:gd name="T12" fmla="*/ 25 w 42"/>
                  <a:gd name="T13" fmla="*/ 14 h 77"/>
                  <a:gd name="T14" fmla="*/ 21 w 42"/>
                  <a:gd name="T15" fmla="*/ 14 h 77"/>
                  <a:gd name="T16" fmla="*/ 17 w 42"/>
                  <a:gd name="T17" fmla="*/ 16 h 77"/>
                  <a:gd name="T18" fmla="*/ 19 w 42"/>
                  <a:gd name="T19" fmla="*/ 12 h 77"/>
                  <a:gd name="T20" fmla="*/ 19 w 42"/>
                  <a:gd name="T21" fmla="*/ 9 h 77"/>
                  <a:gd name="T22" fmla="*/ 18 w 42"/>
                  <a:gd name="T23" fmla="*/ 5 h 77"/>
                  <a:gd name="T24" fmla="*/ 15 w 42"/>
                  <a:gd name="T25" fmla="*/ 4 h 77"/>
                  <a:gd name="T26" fmla="*/ 9 w 42"/>
                  <a:gd name="T27" fmla="*/ 1 h 77"/>
                  <a:gd name="T28" fmla="*/ 4 w 42"/>
                  <a:gd name="T29" fmla="*/ 4 h 77"/>
                  <a:gd name="T30" fmla="*/ 1 w 42"/>
                  <a:gd name="T31" fmla="*/ 8 h 77"/>
                  <a:gd name="T32" fmla="*/ 0 w 42"/>
                  <a:gd name="T33" fmla="*/ 13 h 77"/>
                  <a:gd name="T34" fmla="*/ 3 w 42"/>
                  <a:gd name="T35" fmla="*/ 16 h 77"/>
                  <a:gd name="T36" fmla="*/ 6 w 42"/>
                  <a:gd name="T37" fmla="*/ 20 h 77"/>
                  <a:gd name="T38" fmla="*/ 5 w 42"/>
                  <a:gd name="T39" fmla="*/ 24 h 77"/>
                  <a:gd name="T40" fmla="*/ 5 w 42"/>
                  <a:gd name="T41" fmla="*/ 27 h 77"/>
                  <a:gd name="T42" fmla="*/ 4 w 42"/>
                  <a:gd name="T43" fmla="*/ 28 h 77"/>
                  <a:gd name="T44" fmla="*/ 6 w 42"/>
                  <a:gd name="T45" fmla="*/ 33 h 77"/>
                  <a:gd name="T46" fmla="*/ 9 w 42"/>
                  <a:gd name="T47" fmla="*/ 37 h 77"/>
                  <a:gd name="T48" fmla="*/ 10 w 42"/>
                  <a:gd name="T49" fmla="*/ 42 h 77"/>
                  <a:gd name="T50" fmla="*/ 6 w 42"/>
                  <a:gd name="T51" fmla="*/ 52 h 77"/>
                  <a:gd name="T52" fmla="*/ 5 w 42"/>
                  <a:gd name="T53" fmla="*/ 55 h 77"/>
                  <a:gd name="T54" fmla="*/ 4 w 42"/>
                  <a:gd name="T55" fmla="*/ 58 h 77"/>
                  <a:gd name="T56" fmla="*/ 5 w 42"/>
                  <a:gd name="T57" fmla="*/ 62 h 77"/>
                  <a:gd name="T58" fmla="*/ 11 w 42"/>
                  <a:gd name="T59" fmla="*/ 69 h 77"/>
                  <a:gd name="T60" fmla="*/ 13 w 42"/>
                  <a:gd name="T61" fmla="*/ 72 h 77"/>
                  <a:gd name="T62" fmla="*/ 16 w 42"/>
                  <a:gd name="T63" fmla="*/ 72 h 77"/>
                  <a:gd name="T64" fmla="*/ 18 w 42"/>
                  <a:gd name="T65" fmla="*/ 74 h 77"/>
                  <a:gd name="T66" fmla="*/ 19 w 42"/>
                  <a:gd name="T67" fmla="*/ 76 h 77"/>
                  <a:gd name="T68" fmla="*/ 21 w 42"/>
                  <a:gd name="T69" fmla="*/ 76 h 77"/>
                  <a:gd name="T70" fmla="*/ 23 w 42"/>
                  <a:gd name="T71" fmla="*/ 74 h 77"/>
                  <a:gd name="T72" fmla="*/ 16 w 42"/>
                  <a:gd name="T73" fmla="*/ 69 h 77"/>
                  <a:gd name="T74" fmla="*/ 13 w 42"/>
                  <a:gd name="T75" fmla="*/ 67 h 77"/>
                  <a:gd name="T76" fmla="*/ 15 w 42"/>
                  <a:gd name="T77" fmla="*/ 67 h 77"/>
                  <a:gd name="T78" fmla="*/ 12 w 42"/>
                  <a:gd name="T79" fmla="*/ 60 h 77"/>
                  <a:gd name="T80" fmla="*/ 11 w 42"/>
                  <a:gd name="T81" fmla="*/ 58 h 77"/>
                  <a:gd name="T82" fmla="*/ 9 w 42"/>
                  <a:gd name="T83" fmla="*/ 56 h 77"/>
                  <a:gd name="T84" fmla="*/ 11 w 42"/>
                  <a:gd name="T85" fmla="*/ 48 h 77"/>
                  <a:gd name="T86" fmla="*/ 13 w 42"/>
                  <a:gd name="T87" fmla="*/ 43 h 77"/>
                  <a:gd name="T88" fmla="*/ 14 w 42"/>
                  <a:gd name="T89" fmla="*/ 36 h 77"/>
                  <a:gd name="T90" fmla="*/ 17 w 42"/>
                  <a:gd name="T91" fmla="*/ 40 h 77"/>
                  <a:gd name="T92" fmla="*/ 22 w 42"/>
                  <a:gd name="T93" fmla="*/ 41 h 77"/>
                  <a:gd name="T94" fmla="*/ 27 w 42"/>
                  <a:gd name="T95" fmla="*/ 44 h 77"/>
                  <a:gd name="T96" fmla="*/ 24 w 42"/>
                  <a:gd name="T97" fmla="*/ 38 h 77"/>
                  <a:gd name="T98" fmla="*/ 28 w 42"/>
                  <a:gd name="T99" fmla="*/ 33 h 77"/>
                  <a:gd name="T100" fmla="*/ 34 w 42"/>
                  <a:gd name="T101" fmla="*/ 32 h 77"/>
                  <a:gd name="T102" fmla="*/ 38 w 42"/>
                  <a:gd name="T103" fmla="*/ 33 h 77"/>
                  <a:gd name="T104" fmla="*/ 40 w 42"/>
                  <a:gd name="T105" fmla="*/ 30 h 77"/>
                  <a:gd name="T106" fmla="*/ 40 w 42"/>
                  <a:gd name="T107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77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2" name="Freeform 705">
                <a:extLst>
                  <a:ext uri="{FF2B5EF4-FFF2-40B4-BE49-F238E27FC236}">
                    <a16:creationId xmlns:a16="http://schemas.microsoft.com/office/drawing/2014/main" id="{CFEAFC3B-6477-4836-910E-129288938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824" y="2911747"/>
                <a:ext cx="132091" cy="299814"/>
              </a:xfrm>
              <a:custGeom>
                <a:avLst/>
                <a:gdLst>
                  <a:gd name="T0" fmla="*/ 37 w 38"/>
                  <a:gd name="T1" fmla="*/ 55 h 78"/>
                  <a:gd name="T2" fmla="*/ 36 w 38"/>
                  <a:gd name="T3" fmla="*/ 49 h 78"/>
                  <a:gd name="T4" fmla="*/ 32 w 38"/>
                  <a:gd name="T5" fmla="*/ 41 h 78"/>
                  <a:gd name="T6" fmla="*/ 28 w 38"/>
                  <a:gd name="T7" fmla="*/ 37 h 78"/>
                  <a:gd name="T8" fmla="*/ 22 w 38"/>
                  <a:gd name="T9" fmla="*/ 31 h 78"/>
                  <a:gd name="T10" fmla="*/ 18 w 38"/>
                  <a:gd name="T11" fmla="*/ 26 h 78"/>
                  <a:gd name="T12" fmla="*/ 19 w 38"/>
                  <a:gd name="T13" fmla="*/ 20 h 78"/>
                  <a:gd name="T14" fmla="*/ 23 w 38"/>
                  <a:gd name="T15" fmla="*/ 15 h 78"/>
                  <a:gd name="T16" fmla="*/ 29 w 38"/>
                  <a:gd name="T17" fmla="*/ 11 h 78"/>
                  <a:gd name="T18" fmla="*/ 23 w 38"/>
                  <a:gd name="T19" fmla="*/ 7 h 78"/>
                  <a:gd name="T20" fmla="*/ 24 w 38"/>
                  <a:gd name="T21" fmla="*/ 4 h 78"/>
                  <a:gd name="T22" fmla="*/ 19 w 38"/>
                  <a:gd name="T23" fmla="*/ 3 h 78"/>
                  <a:gd name="T24" fmla="*/ 14 w 38"/>
                  <a:gd name="T25" fmla="*/ 3 h 78"/>
                  <a:gd name="T26" fmla="*/ 11 w 38"/>
                  <a:gd name="T27" fmla="*/ 5 h 78"/>
                  <a:gd name="T28" fmla="*/ 8 w 38"/>
                  <a:gd name="T29" fmla="*/ 5 h 78"/>
                  <a:gd name="T30" fmla="*/ 5 w 38"/>
                  <a:gd name="T31" fmla="*/ 5 h 78"/>
                  <a:gd name="T32" fmla="*/ 3 w 38"/>
                  <a:gd name="T33" fmla="*/ 5 h 78"/>
                  <a:gd name="T34" fmla="*/ 0 w 38"/>
                  <a:gd name="T35" fmla="*/ 6 h 78"/>
                  <a:gd name="T36" fmla="*/ 4 w 38"/>
                  <a:gd name="T37" fmla="*/ 9 h 78"/>
                  <a:gd name="T38" fmla="*/ 5 w 38"/>
                  <a:gd name="T39" fmla="*/ 13 h 78"/>
                  <a:gd name="T40" fmla="*/ 9 w 38"/>
                  <a:gd name="T41" fmla="*/ 14 h 78"/>
                  <a:gd name="T42" fmla="*/ 12 w 38"/>
                  <a:gd name="T43" fmla="*/ 17 h 78"/>
                  <a:gd name="T44" fmla="*/ 13 w 38"/>
                  <a:gd name="T45" fmla="*/ 21 h 78"/>
                  <a:gd name="T46" fmla="*/ 10 w 38"/>
                  <a:gd name="T47" fmla="*/ 22 h 78"/>
                  <a:gd name="T48" fmla="*/ 14 w 38"/>
                  <a:gd name="T49" fmla="*/ 25 h 78"/>
                  <a:gd name="T50" fmla="*/ 19 w 38"/>
                  <a:gd name="T51" fmla="*/ 31 h 78"/>
                  <a:gd name="T52" fmla="*/ 23 w 38"/>
                  <a:gd name="T53" fmla="*/ 35 h 78"/>
                  <a:gd name="T54" fmla="*/ 26 w 38"/>
                  <a:gd name="T55" fmla="*/ 39 h 78"/>
                  <a:gd name="T56" fmla="*/ 28 w 38"/>
                  <a:gd name="T57" fmla="*/ 43 h 78"/>
                  <a:gd name="T58" fmla="*/ 27 w 38"/>
                  <a:gd name="T59" fmla="*/ 48 h 78"/>
                  <a:gd name="T60" fmla="*/ 28 w 38"/>
                  <a:gd name="T61" fmla="*/ 52 h 78"/>
                  <a:gd name="T62" fmla="*/ 28 w 38"/>
                  <a:gd name="T63" fmla="*/ 57 h 78"/>
                  <a:gd name="T64" fmla="*/ 23 w 38"/>
                  <a:gd name="T65" fmla="*/ 60 h 78"/>
                  <a:gd name="T66" fmla="*/ 20 w 38"/>
                  <a:gd name="T67" fmla="*/ 62 h 78"/>
                  <a:gd name="T68" fmla="*/ 20 w 38"/>
                  <a:gd name="T69" fmla="*/ 65 h 78"/>
                  <a:gd name="T70" fmla="*/ 18 w 38"/>
                  <a:gd name="T71" fmla="*/ 66 h 78"/>
                  <a:gd name="T72" fmla="*/ 14 w 38"/>
                  <a:gd name="T73" fmla="*/ 67 h 78"/>
                  <a:gd name="T74" fmla="*/ 15 w 38"/>
                  <a:gd name="T75" fmla="*/ 70 h 78"/>
                  <a:gd name="T76" fmla="*/ 14 w 38"/>
                  <a:gd name="T77" fmla="*/ 74 h 78"/>
                  <a:gd name="T78" fmla="*/ 14 w 38"/>
                  <a:gd name="T79" fmla="*/ 77 h 78"/>
                  <a:gd name="T80" fmla="*/ 18 w 38"/>
                  <a:gd name="T81" fmla="*/ 75 h 78"/>
                  <a:gd name="T82" fmla="*/ 19 w 38"/>
                  <a:gd name="T83" fmla="*/ 71 h 78"/>
                  <a:gd name="T84" fmla="*/ 22 w 38"/>
                  <a:gd name="T85" fmla="*/ 72 h 78"/>
                  <a:gd name="T86" fmla="*/ 21 w 38"/>
                  <a:gd name="T87" fmla="*/ 70 h 78"/>
                  <a:gd name="T88" fmla="*/ 23 w 38"/>
                  <a:gd name="T89" fmla="*/ 71 h 78"/>
                  <a:gd name="T90" fmla="*/ 24 w 38"/>
                  <a:gd name="T91" fmla="*/ 67 h 78"/>
                  <a:gd name="T92" fmla="*/ 26 w 38"/>
                  <a:gd name="T93" fmla="*/ 68 h 78"/>
                  <a:gd name="T94" fmla="*/ 30 w 38"/>
                  <a:gd name="T95" fmla="*/ 66 h 78"/>
                  <a:gd name="T96" fmla="*/ 36 w 38"/>
                  <a:gd name="T97" fmla="*/ 61 h 78"/>
                  <a:gd name="T98" fmla="*/ 36 w 38"/>
                  <a:gd name="T99" fmla="*/ 57 h 78"/>
                  <a:gd name="T100" fmla="*/ 37 w 38"/>
                  <a:gd name="T101" fmla="*/ 55 h 78"/>
                  <a:gd name="T102" fmla="*/ 37 w 38"/>
                  <a:gd name="T103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8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3" name="Freeform 706">
                <a:extLst>
                  <a:ext uri="{FF2B5EF4-FFF2-40B4-BE49-F238E27FC236}">
                    <a16:creationId xmlns:a16="http://schemas.microsoft.com/office/drawing/2014/main" id="{09539D18-FA81-4D44-AE9C-01C98C611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160" y="2935314"/>
                <a:ext cx="127374" cy="172818"/>
              </a:xfrm>
              <a:custGeom>
                <a:avLst/>
                <a:gdLst>
                  <a:gd name="T0" fmla="*/ 37 w 37"/>
                  <a:gd name="T1" fmla="*/ 38 h 45"/>
                  <a:gd name="T2" fmla="*/ 35 w 37"/>
                  <a:gd name="T3" fmla="*/ 35 h 45"/>
                  <a:gd name="T4" fmla="*/ 33 w 37"/>
                  <a:gd name="T5" fmla="*/ 32 h 45"/>
                  <a:gd name="T6" fmla="*/ 30 w 37"/>
                  <a:gd name="T7" fmla="*/ 28 h 45"/>
                  <a:gd name="T8" fmla="*/ 26 w 37"/>
                  <a:gd name="T9" fmla="*/ 22 h 45"/>
                  <a:gd name="T10" fmla="*/ 22 w 37"/>
                  <a:gd name="T11" fmla="*/ 18 h 45"/>
                  <a:gd name="T12" fmla="*/ 19 w 37"/>
                  <a:gd name="T13" fmla="*/ 15 h 45"/>
                  <a:gd name="T14" fmla="*/ 22 w 37"/>
                  <a:gd name="T15" fmla="*/ 14 h 45"/>
                  <a:gd name="T16" fmla="*/ 21 w 37"/>
                  <a:gd name="T17" fmla="*/ 10 h 45"/>
                  <a:gd name="T18" fmla="*/ 14 w 37"/>
                  <a:gd name="T19" fmla="*/ 8 h 45"/>
                  <a:gd name="T20" fmla="*/ 13 w 37"/>
                  <a:gd name="T21" fmla="*/ 4 h 45"/>
                  <a:gd name="T22" fmla="*/ 9 w 37"/>
                  <a:gd name="T23" fmla="*/ 0 h 45"/>
                  <a:gd name="T24" fmla="*/ 7 w 37"/>
                  <a:gd name="T25" fmla="*/ 0 h 45"/>
                  <a:gd name="T26" fmla="*/ 8 w 37"/>
                  <a:gd name="T27" fmla="*/ 4 h 45"/>
                  <a:gd name="T28" fmla="*/ 8 w 37"/>
                  <a:gd name="T29" fmla="*/ 7 h 45"/>
                  <a:gd name="T30" fmla="*/ 4 w 37"/>
                  <a:gd name="T31" fmla="*/ 5 h 45"/>
                  <a:gd name="T32" fmla="*/ 0 w 37"/>
                  <a:gd name="T33" fmla="*/ 10 h 45"/>
                  <a:gd name="T34" fmla="*/ 4 w 37"/>
                  <a:gd name="T35" fmla="*/ 15 h 45"/>
                  <a:gd name="T36" fmla="*/ 4 w 37"/>
                  <a:gd name="T37" fmla="*/ 22 h 45"/>
                  <a:gd name="T38" fmla="*/ 3 w 37"/>
                  <a:gd name="T39" fmla="*/ 26 h 45"/>
                  <a:gd name="T40" fmla="*/ 7 w 37"/>
                  <a:gd name="T41" fmla="*/ 25 h 45"/>
                  <a:gd name="T42" fmla="*/ 10 w 37"/>
                  <a:gd name="T43" fmla="*/ 23 h 45"/>
                  <a:gd name="T44" fmla="*/ 15 w 37"/>
                  <a:gd name="T45" fmla="*/ 22 h 45"/>
                  <a:gd name="T46" fmla="*/ 23 w 37"/>
                  <a:gd name="T47" fmla="*/ 28 h 45"/>
                  <a:gd name="T48" fmla="*/ 27 w 37"/>
                  <a:gd name="T49" fmla="*/ 36 h 45"/>
                  <a:gd name="T50" fmla="*/ 27 w 37"/>
                  <a:gd name="T51" fmla="*/ 39 h 45"/>
                  <a:gd name="T52" fmla="*/ 25 w 37"/>
                  <a:gd name="T53" fmla="*/ 43 h 45"/>
                  <a:gd name="T54" fmla="*/ 29 w 37"/>
                  <a:gd name="T55" fmla="*/ 43 h 45"/>
                  <a:gd name="T56" fmla="*/ 32 w 37"/>
                  <a:gd name="T57" fmla="*/ 42 h 45"/>
                  <a:gd name="T58" fmla="*/ 35 w 37"/>
                  <a:gd name="T59" fmla="*/ 42 h 45"/>
                  <a:gd name="T60" fmla="*/ 37 w 37"/>
                  <a:gd name="T6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5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4" name="Freeform 707">
                <a:extLst>
                  <a:ext uri="{FF2B5EF4-FFF2-40B4-BE49-F238E27FC236}">
                    <a16:creationId xmlns:a16="http://schemas.microsoft.com/office/drawing/2014/main" id="{E55C0160-266D-46D6-837B-EB858B7F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216" y="3404016"/>
                <a:ext cx="155679" cy="146633"/>
              </a:xfrm>
              <a:custGeom>
                <a:avLst/>
                <a:gdLst>
                  <a:gd name="T0" fmla="*/ 45 w 45"/>
                  <a:gd name="T1" fmla="*/ 29 h 38"/>
                  <a:gd name="T2" fmla="*/ 45 w 45"/>
                  <a:gd name="T3" fmla="*/ 26 h 38"/>
                  <a:gd name="T4" fmla="*/ 45 w 45"/>
                  <a:gd name="T5" fmla="*/ 24 h 38"/>
                  <a:gd name="T6" fmla="*/ 45 w 45"/>
                  <a:gd name="T7" fmla="*/ 15 h 38"/>
                  <a:gd name="T8" fmla="*/ 45 w 45"/>
                  <a:gd name="T9" fmla="*/ 6 h 38"/>
                  <a:gd name="T10" fmla="*/ 35 w 45"/>
                  <a:gd name="T11" fmla="*/ 3 h 38"/>
                  <a:gd name="T12" fmla="*/ 30 w 45"/>
                  <a:gd name="T13" fmla="*/ 0 h 38"/>
                  <a:gd name="T14" fmla="*/ 26 w 45"/>
                  <a:gd name="T15" fmla="*/ 3 h 38"/>
                  <a:gd name="T16" fmla="*/ 22 w 45"/>
                  <a:gd name="T17" fmla="*/ 5 h 38"/>
                  <a:gd name="T18" fmla="*/ 18 w 45"/>
                  <a:gd name="T19" fmla="*/ 10 h 38"/>
                  <a:gd name="T20" fmla="*/ 14 w 45"/>
                  <a:gd name="T21" fmla="*/ 8 h 38"/>
                  <a:gd name="T22" fmla="*/ 11 w 45"/>
                  <a:gd name="T23" fmla="*/ 5 h 38"/>
                  <a:gd name="T24" fmla="*/ 9 w 45"/>
                  <a:gd name="T25" fmla="*/ 6 h 38"/>
                  <a:gd name="T26" fmla="*/ 7 w 45"/>
                  <a:gd name="T27" fmla="*/ 5 h 38"/>
                  <a:gd name="T28" fmla="*/ 4 w 45"/>
                  <a:gd name="T29" fmla="*/ 6 h 38"/>
                  <a:gd name="T30" fmla="*/ 0 w 45"/>
                  <a:gd name="T31" fmla="*/ 7 h 38"/>
                  <a:gd name="T32" fmla="*/ 3 w 45"/>
                  <a:gd name="T33" fmla="*/ 8 h 38"/>
                  <a:gd name="T34" fmla="*/ 4 w 45"/>
                  <a:gd name="T35" fmla="*/ 11 h 38"/>
                  <a:gd name="T36" fmla="*/ 7 w 45"/>
                  <a:gd name="T37" fmla="*/ 14 h 38"/>
                  <a:gd name="T38" fmla="*/ 9 w 45"/>
                  <a:gd name="T39" fmla="*/ 8 h 38"/>
                  <a:gd name="T40" fmla="*/ 10 w 45"/>
                  <a:gd name="T41" fmla="*/ 12 h 38"/>
                  <a:gd name="T42" fmla="*/ 15 w 45"/>
                  <a:gd name="T43" fmla="*/ 12 h 38"/>
                  <a:gd name="T44" fmla="*/ 18 w 45"/>
                  <a:gd name="T45" fmla="*/ 15 h 38"/>
                  <a:gd name="T46" fmla="*/ 27 w 45"/>
                  <a:gd name="T47" fmla="*/ 19 h 38"/>
                  <a:gd name="T48" fmla="*/ 32 w 45"/>
                  <a:gd name="T49" fmla="*/ 22 h 38"/>
                  <a:gd name="T50" fmla="*/ 34 w 45"/>
                  <a:gd name="T51" fmla="*/ 26 h 38"/>
                  <a:gd name="T52" fmla="*/ 36 w 45"/>
                  <a:gd name="T53" fmla="*/ 27 h 38"/>
                  <a:gd name="T54" fmla="*/ 34 w 45"/>
                  <a:gd name="T55" fmla="*/ 28 h 38"/>
                  <a:gd name="T56" fmla="*/ 36 w 45"/>
                  <a:gd name="T57" fmla="*/ 29 h 38"/>
                  <a:gd name="T58" fmla="*/ 35 w 45"/>
                  <a:gd name="T59" fmla="*/ 30 h 38"/>
                  <a:gd name="T60" fmla="*/ 32 w 45"/>
                  <a:gd name="T61" fmla="*/ 31 h 38"/>
                  <a:gd name="T62" fmla="*/ 29 w 45"/>
                  <a:gd name="T63" fmla="*/ 34 h 38"/>
                  <a:gd name="T64" fmla="*/ 34 w 45"/>
                  <a:gd name="T65" fmla="*/ 35 h 38"/>
                  <a:gd name="T66" fmla="*/ 36 w 45"/>
                  <a:gd name="T67" fmla="*/ 31 h 38"/>
                  <a:gd name="T68" fmla="*/ 36 w 45"/>
                  <a:gd name="T69" fmla="*/ 33 h 38"/>
                  <a:gd name="T70" fmla="*/ 40 w 45"/>
                  <a:gd name="T71" fmla="*/ 32 h 38"/>
                  <a:gd name="T72" fmla="*/ 45 w 45"/>
                  <a:gd name="T73" fmla="*/ 38 h 38"/>
                  <a:gd name="T74" fmla="*/ 45 w 45"/>
                  <a:gd name="T7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8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5" name="Freeform 708">
                <a:extLst>
                  <a:ext uri="{FF2B5EF4-FFF2-40B4-BE49-F238E27FC236}">
                    <a16:creationId xmlns:a16="http://schemas.microsoft.com/office/drawing/2014/main" id="{006DE336-BA75-442C-94EB-B0D06545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357" y="3427584"/>
                <a:ext cx="176908" cy="157107"/>
              </a:xfrm>
              <a:custGeom>
                <a:avLst/>
                <a:gdLst>
                  <a:gd name="T0" fmla="*/ 50 w 51"/>
                  <a:gd name="T1" fmla="*/ 39 h 41"/>
                  <a:gd name="T2" fmla="*/ 45 w 51"/>
                  <a:gd name="T3" fmla="*/ 37 h 41"/>
                  <a:gd name="T4" fmla="*/ 47 w 51"/>
                  <a:gd name="T5" fmla="*/ 36 h 41"/>
                  <a:gd name="T6" fmla="*/ 42 w 51"/>
                  <a:gd name="T7" fmla="*/ 34 h 41"/>
                  <a:gd name="T8" fmla="*/ 38 w 51"/>
                  <a:gd name="T9" fmla="*/ 30 h 41"/>
                  <a:gd name="T10" fmla="*/ 37 w 51"/>
                  <a:gd name="T11" fmla="*/ 28 h 41"/>
                  <a:gd name="T12" fmla="*/ 34 w 51"/>
                  <a:gd name="T13" fmla="*/ 26 h 41"/>
                  <a:gd name="T14" fmla="*/ 29 w 51"/>
                  <a:gd name="T15" fmla="*/ 21 h 41"/>
                  <a:gd name="T16" fmla="*/ 34 w 51"/>
                  <a:gd name="T17" fmla="*/ 21 h 41"/>
                  <a:gd name="T18" fmla="*/ 34 w 51"/>
                  <a:gd name="T19" fmla="*/ 18 h 41"/>
                  <a:gd name="T20" fmla="*/ 31 w 51"/>
                  <a:gd name="T21" fmla="*/ 17 h 41"/>
                  <a:gd name="T22" fmla="*/ 25 w 51"/>
                  <a:gd name="T23" fmla="*/ 12 h 41"/>
                  <a:gd name="T24" fmla="*/ 19 w 51"/>
                  <a:gd name="T25" fmla="*/ 7 h 41"/>
                  <a:gd name="T26" fmla="*/ 16 w 51"/>
                  <a:gd name="T27" fmla="*/ 6 h 41"/>
                  <a:gd name="T28" fmla="*/ 13 w 51"/>
                  <a:gd name="T29" fmla="*/ 4 h 41"/>
                  <a:gd name="T30" fmla="*/ 8 w 51"/>
                  <a:gd name="T31" fmla="*/ 2 h 41"/>
                  <a:gd name="T32" fmla="*/ 1 w 51"/>
                  <a:gd name="T33" fmla="*/ 0 h 41"/>
                  <a:gd name="T34" fmla="*/ 1 w 51"/>
                  <a:gd name="T35" fmla="*/ 10 h 41"/>
                  <a:gd name="T36" fmla="*/ 1 w 51"/>
                  <a:gd name="T37" fmla="*/ 20 h 41"/>
                  <a:gd name="T38" fmla="*/ 1 w 51"/>
                  <a:gd name="T39" fmla="*/ 25 h 41"/>
                  <a:gd name="T40" fmla="*/ 1 w 51"/>
                  <a:gd name="T41" fmla="*/ 30 h 41"/>
                  <a:gd name="T42" fmla="*/ 4 w 51"/>
                  <a:gd name="T43" fmla="*/ 33 h 41"/>
                  <a:gd name="T44" fmla="*/ 13 w 51"/>
                  <a:gd name="T45" fmla="*/ 31 h 41"/>
                  <a:gd name="T46" fmla="*/ 9 w 51"/>
                  <a:gd name="T47" fmla="*/ 28 h 41"/>
                  <a:gd name="T48" fmla="*/ 14 w 51"/>
                  <a:gd name="T49" fmla="*/ 30 h 41"/>
                  <a:gd name="T50" fmla="*/ 13 w 51"/>
                  <a:gd name="T51" fmla="*/ 26 h 41"/>
                  <a:gd name="T52" fmla="*/ 15 w 51"/>
                  <a:gd name="T53" fmla="*/ 27 h 41"/>
                  <a:gd name="T54" fmla="*/ 18 w 51"/>
                  <a:gd name="T55" fmla="*/ 25 h 41"/>
                  <a:gd name="T56" fmla="*/ 26 w 51"/>
                  <a:gd name="T57" fmla="*/ 27 h 41"/>
                  <a:gd name="T58" fmla="*/ 31 w 51"/>
                  <a:gd name="T59" fmla="*/ 33 h 41"/>
                  <a:gd name="T60" fmla="*/ 36 w 51"/>
                  <a:gd name="T61" fmla="*/ 38 h 41"/>
                  <a:gd name="T62" fmla="*/ 45 w 51"/>
                  <a:gd name="T63" fmla="*/ 40 h 41"/>
                  <a:gd name="T64" fmla="*/ 48 w 51"/>
                  <a:gd name="T65" fmla="*/ 40 h 41"/>
                  <a:gd name="T66" fmla="*/ 50 w 51"/>
                  <a:gd name="T67" fmla="*/ 39 h 41"/>
                  <a:gd name="T68" fmla="*/ 50 w 51"/>
                  <a:gd name="T6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6" name="Freeform 709">
                <a:extLst>
                  <a:ext uri="{FF2B5EF4-FFF2-40B4-BE49-F238E27FC236}">
                    <a16:creationId xmlns:a16="http://schemas.microsoft.com/office/drawing/2014/main" id="{304D9F41-683B-4C58-80B6-0701BE29C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3284878"/>
                <a:ext cx="176908" cy="172818"/>
              </a:xfrm>
              <a:custGeom>
                <a:avLst/>
                <a:gdLst>
                  <a:gd name="T0" fmla="*/ 33 w 51"/>
                  <a:gd name="T1" fmla="*/ 5 h 45"/>
                  <a:gd name="T2" fmla="*/ 29 w 51"/>
                  <a:gd name="T3" fmla="*/ 13 h 45"/>
                  <a:gd name="T4" fmla="*/ 20 w 51"/>
                  <a:gd name="T5" fmla="*/ 16 h 45"/>
                  <a:gd name="T6" fmla="*/ 15 w 51"/>
                  <a:gd name="T7" fmla="*/ 18 h 45"/>
                  <a:gd name="T8" fmla="*/ 10 w 51"/>
                  <a:gd name="T9" fmla="*/ 19 h 45"/>
                  <a:gd name="T10" fmla="*/ 7 w 51"/>
                  <a:gd name="T11" fmla="*/ 18 h 45"/>
                  <a:gd name="T12" fmla="*/ 3 w 51"/>
                  <a:gd name="T13" fmla="*/ 14 h 45"/>
                  <a:gd name="T14" fmla="*/ 0 w 51"/>
                  <a:gd name="T15" fmla="*/ 20 h 45"/>
                  <a:gd name="T16" fmla="*/ 4 w 51"/>
                  <a:gd name="T17" fmla="*/ 29 h 45"/>
                  <a:gd name="T18" fmla="*/ 8 w 51"/>
                  <a:gd name="T19" fmla="*/ 37 h 45"/>
                  <a:gd name="T20" fmla="*/ 13 w 51"/>
                  <a:gd name="T21" fmla="*/ 39 h 45"/>
                  <a:gd name="T22" fmla="*/ 14 w 51"/>
                  <a:gd name="T23" fmla="*/ 41 h 45"/>
                  <a:gd name="T24" fmla="*/ 19 w 51"/>
                  <a:gd name="T25" fmla="*/ 41 h 45"/>
                  <a:gd name="T26" fmla="*/ 21 w 51"/>
                  <a:gd name="T27" fmla="*/ 39 h 45"/>
                  <a:gd name="T28" fmla="*/ 25 w 51"/>
                  <a:gd name="T29" fmla="*/ 40 h 45"/>
                  <a:gd name="T30" fmla="*/ 28 w 51"/>
                  <a:gd name="T31" fmla="*/ 40 h 45"/>
                  <a:gd name="T32" fmla="*/ 31 w 51"/>
                  <a:gd name="T33" fmla="*/ 43 h 45"/>
                  <a:gd name="T34" fmla="*/ 34 w 51"/>
                  <a:gd name="T35" fmla="*/ 42 h 45"/>
                  <a:gd name="T36" fmla="*/ 36 w 51"/>
                  <a:gd name="T37" fmla="*/ 43 h 45"/>
                  <a:gd name="T38" fmla="*/ 37 w 51"/>
                  <a:gd name="T39" fmla="*/ 37 h 45"/>
                  <a:gd name="T40" fmla="*/ 37 w 51"/>
                  <a:gd name="T41" fmla="*/ 33 h 45"/>
                  <a:gd name="T42" fmla="*/ 39 w 51"/>
                  <a:gd name="T43" fmla="*/ 30 h 45"/>
                  <a:gd name="T44" fmla="*/ 42 w 51"/>
                  <a:gd name="T45" fmla="*/ 24 h 45"/>
                  <a:gd name="T46" fmla="*/ 47 w 51"/>
                  <a:gd name="T47" fmla="*/ 19 h 45"/>
                  <a:gd name="T48" fmla="*/ 49 w 51"/>
                  <a:gd name="T49" fmla="*/ 18 h 45"/>
                  <a:gd name="T50" fmla="*/ 45 w 51"/>
                  <a:gd name="T51" fmla="*/ 13 h 45"/>
                  <a:gd name="T52" fmla="*/ 42 w 51"/>
                  <a:gd name="T53" fmla="*/ 7 h 45"/>
                  <a:gd name="T54" fmla="*/ 44 w 51"/>
                  <a:gd name="T55" fmla="*/ 6 h 45"/>
                  <a:gd name="T56" fmla="*/ 44 w 51"/>
                  <a:gd name="T57" fmla="*/ 3 h 45"/>
                  <a:gd name="T58" fmla="*/ 33 w 51"/>
                  <a:gd name="T59" fmla="*/ 5 h 45"/>
                  <a:gd name="T60" fmla="*/ 33 w 51"/>
                  <a:gd name="T6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5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7" name="Freeform 710">
                <a:extLst>
                  <a:ext uri="{FF2B5EF4-FFF2-40B4-BE49-F238E27FC236}">
                    <a16:creationId xmlns:a16="http://schemas.microsoft.com/office/drawing/2014/main" id="{07487D97-A4E9-4EBA-A292-FF170662E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377" y="3239054"/>
                <a:ext cx="169832" cy="123068"/>
              </a:xfrm>
              <a:custGeom>
                <a:avLst/>
                <a:gdLst>
                  <a:gd name="T0" fmla="*/ 45 w 49"/>
                  <a:gd name="T1" fmla="*/ 10 h 32"/>
                  <a:gd name="T2" fmla="*/ 47 w 49"/>
                  <a:gd name="T3" fmla="*/ 8 h 32"/>
                  <a:gd name="T4" fmla="*/ 43 w 49"/>
                  <a:gd name="T5" fmla="*/ 7 h 32"/>
                  <a:gd name="T6" fmla="*/ 42 w 49"/>
                  <a:gd name="T7" fmla="*/ 6 h 32"/>
                  <a:gd name="T8" fmla="*/ 41 w 49"/>
                  <a:gd name="T9" fmla="*/ 6 h 32"/>
                  <a:gd name="T10" fmla="*/ 41 w 49"/>
                  <a:gd name="T11" fmla="*/ 4 h 32"/>
                  <a:gd name="T12" fmla="*/ 39 w 49"/>
                  <a:gd name="T13" fmla="*/ 2 h 32"/>
                  <a:gd name="T14" fmla="*/ 37 w 49"/>
                  <a:gd name="T15" fmla="*/ 2 h 32"/>
                  <a:gd name="T16" fmla="*/ 36 w 49"/>
                  <a:gd name="T17" fmla="*/ 1 h 32"/>
                  <a:gd name="T18" fmla="*/ 32 w 49"/>
                  <a:gd name="T19" fmla="*/ 6 h 32"/>
                  <a:gd name="T20" fmla="*/ 30 w 49"/>
                  <a:gd name="T21" fmla="*/ 8 h 32"/>
                  <a:gd name="T22" fmla="*/ 29 w 49"/>
                  <a:gd name="T23" fmla="*/ 9 h 32"/>
                  <a:gd name="T24" fmla="*/ 29 w 49"/>
                  <a:gd name="T25" fmla="*/ 10 h 32"/>
                  <a:gd name="T26" fmla="*/ 25 w 49"/>
                  <a:gd name="T27" fmla="*/ 12 h 32"/>
                  <a:gd name="T28" fmla="*/ 25 w 49"/>
                  <a:gd name="T29" fmla="*/ 15 h 32"/>
                  <a:gd name="T30" fmla="*/ 27 w 49"/>
                  <a:gd name="T31" fmla="*/ 14 h 32"/>
                  <a:gd name="T32" fmla="*/ 29 w 49"/>
                  <a:gd name="T33" fmla="*/ 13 h 32"/>
                  <a:gd name="T34" fmla="*/ 28 w 49"/>
                  <a:gd name="T35" fmla="*/ 11 h 32"/>
                  <a:gd name="T36" fmla="*/ 29 w 49"/>
                  <a:gd name="T37" fmla="*/ 13 h 32"/>
                  <a:gd name="T38" fmla="*/ 26 w 49"/>
                  <a:gd name="T39" fmla="*/ 14 h 32"/>
                  <a:gd name="T40" fmla="*/ 23 w 49"/>
                  <a:gd name="T41" fmla="*/ 13 h 32"/>
                  <a:gd name="T42" fmla="*/ 14 w 49"/>
                  <a:gd name="T43" fmla="*/ 20 h 32"/>
                  <a:gd name="T44" fmla="*/ 9 w 49"/>
                  <a:gd name="T45" fmla="*/ 23 h 32"/>
                  <a:gd name="T46" fmla="*/ 7 w 49"/>
                  <a:gd name="T47" fmla="*/ 26 h 32"/>
                  <a:gd name="T48" fmla="*/ 9 w 49"/>
                  <a:gd name="T49" fmla="*/ 28 h 32"/>
                  <a:gd name="T50" fmla="*/ 0 w 49"/>
                  <a:gd name="T51" fmla="*/ 26 h 32"/>
                  <a:gd name="T52" fmla="*/ 5 w 49"/>
                  <a:gd name="T53" fmla="*/ 32 h 32"/>
                  <a:gd name="T54" fmla="*/ 7 w 49"/>
                  <a:gd name="T55" fmla="*/ 31 h 32"/>
                  <a:gd name="T56" fmla="*/ 12 w 49"/>
                  <a:gd name="T57" fmla="*/ 30 h 32"/>
                  <a:gd name="T58" fmla="*/ 20 w 49"/>
                  <a:gd name="T59" fmla="*/ 29 h 32"/>
                  <a:gd name="T60" fmla="*/ 27 w 49"/>
                  <a:gd name="T61" fmla="*/ 24 h 32"/>
                  <a:gd name="T62" fmla="*/ 30 w 49"/>
                  <a:gd name="T63" fmla="*/ 18 h 32"/>
                  <a:gd name="T64" fmla="*/ 34 w 49"/>
                  <a:gd name="T65" fmla="*/ 14 h 32"/>
                  <a:gd name="T66" fmla="*/ 43 w 49"/>
                  <a:gd name="T67" fmla="*/ 14 h 32"/>
                  <a:gd name="T68" fmla="*/ 45 w 49"/>
                  <a:gd name="T6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2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8" name="Freeform 711">
                <a:extLst>
                  <a:ext uri="{FF2B5EF4-FFF2-40B4-BE49-F238E27FC236}">
                    <a16:creationId xmlns:a16="http://schemas.microsoft.com/office/drawing/2014/main" id="{EBA0EB6B-CBAC-4652-9434-D84DA7F3A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817" y="2812246"/>
                <a:ext cx="58969" cy="37967"/>
              </a:xfrm>
              <a:custGeom>
                <a:avLst/>
                <a:gdLst>
                  <a:gd name="T0" fmla="*/ 2 w 17"/>
                  <a:gd name="T1" fmla="*/ 8 h 10"/>
                  <a:gd name="T2" fmla="*/ 7 w 17"/>
                  <a:gd name="T3" fmla="*/ 9 h 10"/>
                  <a:gd name="T4" fmla="*/ 12 w 17"/>
                  <a:gd name="T5" fmla="*/ 9 h 10"/>
                  <a:gd name="T6" fmla="*/ 16 w 17"/>
                  <a:gd name="T7" fmla="*/ 8 h 10"/>
                  <a:gd name="T8" fmla="*/ 15 w 17"/>
                  <a:gd name="T9" fmla="*/ 3 h 10"/>
                  <a:gd name="T10" fmla="*/ 10 w 17"/>
                  <a:gd name="T11" fmla="*/ 3 h 10"/>
                  <a:gd name="T12" fmla="*/ 6 w 17"/>
                  <a:gd name="T13" fmla="*/ 1 h 10"/>
                  <a:gd name="T14" fmla="*/ 2 w 17"/>
                  <a:gd name="T15" fmla="*/ 8 h 10"/>
                  <a:gd name="T16" fmla="*/ 2 w 17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59" name="Freeform 712">
                <a:extLst>
                  <a:ext uri="{FF2B5EF4-FFF2-40B4-BE49-F238E27FC236}">
                    <a16:creationId xmlns:a16="http://schemas.microsoft.com/office/drawing/2014/main" id="{E1EB93AA-70A8-4D5E-A737-63FA8C151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187" y="2769043"/>
                <a:ext cx="128553" cy="89027"/>
              </a:xfrm>
              <a:custGeom>
                <a:avLst/>
                <a:gdLst>
                  <a:gd name="T0" fmla="*/ 1 w 37"/>
                  <a:gd name="T1" fmla="*/ 3 h 23"/>
                  <a:gd name="T2" fmla="*/ 0 w 37"/>
                  <a:gd name="T3" fmla="*/ 9 h 23"/>
                  <a:gd name="T4" fmla="*/ 5 w 37"/>
                  <a:gd name="T5" fmla="*/ 13 h 23"/>
                  <a:gd name="T6" fmla="*/ 7 w 37"/>
                  <a:gd name="T7" fmla="*/ 14 h 23"/>
                  <a:gd name="T8" fmla="*/ 12 w 37"/>
                  <a:gd name="T9" fmla="*/ 15 h 23"/>
                  <a:gd name="T10" fmla="*/ 15 w 37"/>
                  <a:gd name="T11" fmla="*/ 16 h 23"/>
                  <a:gd name="T12" fmla="*/ 19 w 37"/>
                  <a:gd name="T13" fmla="*/ 16 h 23"/>
                  <a:gd name="T14" fmla="*/ 22 w 37"/>
                  <a:gd name="T15" fmla="*/ 19 h 23"/>
                  <a:gd name="T16" fmla="*/ 26 w 37"/>
                  <a:gd name="T17" fmla="*/ 20 h 23"/>
                  <a:gd name="T18" fmla="*/ 29 w 37"/>
                  <a:gd name="T19" fmla="*/ 22 h 23"/>
                  <a:gd name="T20" fmla="*/ 32 w 37"/>
                  <a:gd name="T21" fmla="*/ 20 h 23"/>
                  <a:gd name="T22" fmla="*/ 35 w 37"/>
                  <a:gd name="T23" fmla="*/ 22 h 23"/>
                  <a:gd name="T24" fmla="*/ 37 w 37"/>
                  <a:gd name="T25" fmla="*/ 21 h 23"/>
                  <a:gd name="T26" fmla="*/ 37 w 37"/>
                  <a:gd name="T27" fmla="*/ 18 h 23"/>
                  <a:gd name="T28" fmla="*/ 37 w 37"/>
                  <a:gd name="T29" fmla="*/ 14 h 23"/>
                  <a:gd name="T30" fmla="*/ 32 w 37"/>
                  <a:gd name="T31" fmla="*/ 14 h 23"/>
                  <a:gd name="T32" fmla="*/ 31 w 37"/>
                  <a:gd name="T33" fmla="*/ 13 h 23"/>
                  <a:gd name="T34" fmla="*/ 28 w 37"/>
                  <a:gd name="T35" fmla="*/ 13 h 23"/>
                  <a:gd name="T36" fmla="*/ 26 w 37"/>
                  <a:gd name="T37" fmla="*/ 12 h 23"/>
                  <a:gd name="T38" fmla="*/ 24 w 37"/>
                  <a:gd name="T39" fmla="*/ 12 h 23"/>
                  <a:gd name="T40" fmla="*/ 20 w 37"/>
                  <a:gd name="T41" fmla="*/ 10 h 23"/>
                  <a:gd name="T42" fmla="*/ 18 w 37"/>
                  <a:gd name="T43" fmla="*/ 8 h 23"/>
                  <a:gd name="T44" fmla="*/ 16 w 37"/>
                  <a:gd name="T45" fmla="*/ 7 h 23"/>
                  <a:gd name="T46" fmla="*/ 10 w 37"/>
                  <a:gd name="T47" fmla="*/ 2 h 23"/>
                  <a:gd name="T48" fmla="*/ 8 w 37"/>
                  <a:gd name="T49" fmla="*/ 0 h 23"/>
                  <a:gd name="T50" fmla="*/ 5 w 37"/>
                  <a:gd name="T51" fmla="*/ 2 h 23"/>
                  <a:gd name="T52" fmla="*/ 4 w 37"/>
                  <a:gd name="T53" fmla="*/ 2 h 23"/>
                  <a:gd name="T54" fmla="*/ 1 w 37"/>
                  <a:gd name="T55" fmla="*/ 3 h 23"/>
                  <a:gd name="T56" fmla="*/ 1 w 37"/>
                  <a:gd name="T5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3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0" name="Freeform 713">
                <a:extLst>
                  <a:ext uri="{FF2B5EF4-FFF2-40B4-BE49-F238E27FC236}">
                    <a16:creationId xmlns:a16="http://schemas.microsoft.com/office/drawing/2014/main" id="{5A14749B-36EA-42B2-81B7-6875BE80B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362" y="3092421"/>
                <a:ext cx="96709" cy="89027"/>
              </a:xfrm>
              <a:custGeom>
                <a:avLst/>
                <a:gdLst>
                  <a:gd name="T0" fmla="*/ 14 w 28"/>
                  <a:gd name="T1" fmla="*/ 19 h 23"/>
                  <a:gd name="T2" fmla="*/ 19 w 28"/>
                  <a:gd name="T3" fmla="*/ 18 h 23"/>
                  <a:gd name="T4" fmla="*/ 19 w 28"/>
                  <a:gd name="T5" fmla="*/ 15 h 23"/>
                  <a:gd name="T6" fmla="*/ 21 w 28"/>
                  <a:gd name="T7" fmla="*/ 14 h 23"/>
                  <a:gd name="T8" fmla="*/ 24 w 28"/>
                  <a:gd name="T9" fmla="*/ 12 h 23"/>
                  <a:gd name="T10" fmla="*/ 27 w 28"/>
                  <a:gd name="T11" fmla="*/ 9 h 23"/>
                  <a:gd name="T12" fmla="*/ 26 w 28"/>
                  <a:gd name="T13" fmla="*/ 1 h 23"/>
                  <a:gd name="T14" fmla="*/ 22 w 28"/>
                  <a:gd name="T15" fmla="*/ 1 h 23"/>
                  <a:gd name="T16" fmla="*/ 19 w 28"/>
                  <a:gd name="T17" fmla="*/ 2 h 23"/>
                  <a:gd name="T18" fmla="*/ 17 w 28"/>
                  <a:gd name="T19" fmla="*/ 2 h 23"/>
                  <a:gd name="T20" fmla="*/ 3 w 28"/>
                  <a:gd name="T21" fmla="*/ 3 h 23"/>
                  <a:gd name="T22" fmla="*/ 0 w 28"/>
                  <a:gd name="T23" fmla="*/ 7 h 23"/>
                  <a:gd name="T24" fmla="*/ 1 w 28"/>
                  <a:gd name="T25" fmla="*/ 10 h 23"/>
                  <a:gd name="T26" fmla="*/ 3 w 28"/>
                  <a:gd name="T27" fmla="*/ 14 h 23"/>
                  <a:gd name="T28" fmla="*/ 5 w 28"/>
                  <a:gd name="T29" fmla="*/ 18 h 23"/>
                  <a:gd name="T30" fmla="*/ 6 w 28"/>
                  <a:gd name="T31" fmla="*/ 19 h 23"/>
                  <a:gd name="T32" fmla="*/ 7 w 28"/>
                  <a:gd name="T33" fmla="*/ 21 h 23"/>
                  <a:gd name="T34" fmla="*/ 8 w 28"/>
                  <a:gd name="T35" fmla="*/ 23 h 23"/>
                  <a:gd name="T36" fmla="*/ 14 w 28"/>
                  <a:gd name="T37" fmla="*/ 19 h 23"/>
                  <a:gd name="T38" fmla="*/ 14 w 28"/>
                  <a:gd name="T3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1" name="Freeform 714">
                <a:extLst>
                  <a:ext uri="{FF2B5EF4-FFF2-40B4-BE49-F238E27FC236}">
                    <a16:creationId xmlns:a16="http://schemas.microsoft.com/office/drawing/2014/main" id="{1D867722-4E7A-482C-8801-0DE02498C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21" y="3249528"/>
                <a:ext cx="76660" cy="100811"/>
              </a:xfrm>
              <a:custGeom>
                <a:avLst/>
                <a:gdLst>
                  <a:gd name="T0" fmla="*/ 10 w 22"/>
                  <a:gd name="T1" fmla="*/ 3 h 26"/>
                  <a:gd name="T2" fmla="*/ 7 w 22"/>
                  <a:gd name="T3" fmla="*/ 4 h 26"/>
                  <a:gd name="T4" fmla="*/ 6 w 22"/>
                  <a:gd name="T5" fmla="*/ 4 h 26"/>
                  <a:gd name="T6" fmla="*/ 5 w 22"/>
                  <a:gd name="T7" fmla="*/ 1 h 26"/>
                  <a:gd name="T8" fmla="*/ 0 w 22"/>
                  <a:gd name="T9" fmla="*/ 0 h 26"/>
                  <a:gd name="T10" fmla="*/ 1 w 22"/>
                  <a:gd name="T11" fmla="*/ 6 h 26"/>
                  <a:gd name="T12" fmla="*/ 4 w 22"/>
                  <a:gd name="T13" fmla="*/ 14 h 26"/>
                  <a:gd name="T14" fmla="*/ 9 w 22"/>
                  <a:gd name="T15" fmla="*/ 21 h 26"/>
                  <a:gd name="T16" fmla="*/ 19 w 22"/>
                  <a:gd name="T17" fmla="*/ 26 h 26"/>
                  <a:gd name="T18" fmla="*/ 20 w 22"/>
                  <a:gd name="T19" fmla="*/ 23 h 26"/>
                  <a:gd name="T20" fmla="*/ 16 w 22"/>
                  <a:gd name="T21" fmla="*/ 14 h 26"/>
                  <a:gd name="T22" fmla="*/ 16 w 22"/>
                  <a:gd name="T23" fmla="*/ 6 h 26"/>
                  <a:gd name="T24" fmla="*/ 10 w 22"/>
                  <a:gd name="T25" fmla="*/ 3 h 26"/>
                  <a:gd name="T26" fmla="*/ 10 w 22"/>
                  <a:gd name="T2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6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2" name="Freeform 715">
                <a:extLst>
                  <a:ext uri="{FF2B5EF4-FFF2-40B4-BE49-F238E27FC236}">
                    <a16:creationId xmlns:a16="http://schemas.microsoft.com/office/drawing/2014/main" id="{64C5763F-82DE-4C5D-8C38-0514B995C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966" y="2230950"/>
                <a:ext cx="1036683" cy="750187"/>
              </a:xfrm>
              <a:custGeom>
                <a:avLst/>
                <a:gdLst>
                  <a:gd name="T0" fmla="*/ 279 w 300"/>
                  <a:gd name="T1" fmla="*/ 37 h 195"/>
                  <a:gd name="T2" fmla="*/ 244 w 300"/>
                  <a:gd name="T3" fmla="*/ 1 h 195"/>
                  <a:gd name="T4" fmla="*/ 223 w 300"/>
                  <a:gd name="T5" fmla="*/ 18 h 195"/>
                  <a:gd name="T6" fmla="*/ 214 w 300"/>
                  <a:gd name="T7" fmla="*/ 27 h 195"/>
                  <a:gd name="T8" fmla="*/ 205 w 300"/>
                  <a:gd name="T9" fmla="*/ 39 h 195"/>
                  <a:gd name="T10" fmla="*/ 224 w 300"/>
                  <a:gd name="T11" fmla="*/ 46 h 195"/>
                  <a:gd name="T12" fmla="*/ 197 w 300"/>
                  <a:gd name="T13" fmla="*/ 55 h 195"/>
                  <a:gd name="T14" fmla="*/ 180 w 300"/>
                  <a:gd name="T15" fmla="*/ 66 h 195"/>
                  <a:gd name="T16" fmla="*/ 146 w 300"/>
                  <a:gd name="T17" fmla="*/ 75 h 195"/>
                  <a:gd name="T18" fmla="*/ 121 w 300"/>
                  <a:gd name="T19" fmla="*/ 70 h 195"/>
                  <a:gd name="T20" fmla="*/ 94 w 300"/>
                  <a:gd name="T21" fmla="*/ 56 h 195"/>
                  <a:gd name="T22" fmla="*/ 66 w 300"/>
                  <a:gd name="T23" fmla="*/ 30 h 195"/>
                  <a:gd name="T24" fmla="*/ 56 w 300"/>
                  <a:gd name="T25" fmla="*/ 44 h 195"/>
                  <a:gd name="T26" fmla="*/ 44 w 300"/>
                  <a:gd name="T27" fmla="*/ 51 h 195"/>
                  <a:gd name="T28" fmla="*/ 34 w 300"/>
                  <a:gd name="T29" fmla="*/ 63 h 195"/>
                  <a:gd name="T30" fmla="*/ 28 w 300"/>
                  <a:gd name="T31" fmla="*/ 76 h 195"/>
                  <a:gd name="T32" fmla="*/ 11 w 300"/>
                  <a:gd name="T33" fmla="*/ 84 h 195"/>
                  <a:gd name="T34" fmla="*/ 1 w 300"/>
                  <a:gd name="T35" fmla="*/ 91 h 195"/>
                  <a:gd name="T36" fmla="*/ 7 w 300"/>
                  <a:gd name="T37" fmla="*/ 103 h 195"/>
                  <a:gd name="T38" fmla="*/ 23 w 300"/>
                  <a:gd name="T39" fmla="*/ 111 h 195"/>
                  <a:gd name="T40" fmla="*/ 27 w 300"/>
                  <a:gd name="T41" fmla="*/ 121 h 195"/>
                  <a:gd name="T42" fmla="*/ 27 w 300"/>
                  <a:gd name="T43" fmla="*/ 135 h 195"/>
                  <a:gd name="T44" fmla="*/ 40 w 300"/>
                  <a:gd name="T45" fmla="*/ 140 h 195"/>
                  <a:gd name="T46" fmla="*/ 62 w 300"/>
                  <a:gd name="T47" fmla="*/ 154 h 195"/>
                  <a:gd name="T48" fmla="*/ 74 w 300"/>
                  <a:gd name="T49" fmla="*/ 156 h 195"/>
                  <a:gd name="T50" fmla="*/ 92 w 300"/>
                  <a:gd name="T51" fmla="*/ 151 h 195"/>
                  <a:gd name="T52" fmla="*/ 106 w 300"/>
                  <a:gd name="T53" fmla="*/ 146 h 195"/>
                  <a:gd name="T54" fmla="*/ 116 w 300"/>
                  <a:gd name="T55" fmla="*/ 155 h 195"/>
                  <a:gd name="T56" fmla="*/ 117 w 300"/>
                  <a:gd name="T57" fmla="*/ 166 h 195"/>
                  <a:gd name="T58" fmla="*/ 119 w 300"/>
                  <a:gd name="T59" fmla="*/ 178 h 195"/>
                  <a:gd name="T60" fmla="*/ 125 w 300"/>
                  <a:gd name="T61" fmla="*/ 187 h 195"/>
                  <a:gd name="T62" fmla="*/ 134 w 300"/>
                  <a:gd name="T63" fmla="*/ 186 h 195"/>
                  <a:gd name="T64" fmla="*/ 143 w 300"/>
                  <a:gd name="T65" fmla="*/ 182 h 195"/>
                  <a:gd name="T66" fmla="*/ 155 w 300"/>
                  <a:gd name="T67" fmla="*/ 180 h 195"/>
                  <a:gd name="T68" fmla="*/ 168 w 300"/>
                  <a:gd name="T69" fmla="*/ 186 h 195"/>
                  <a:gd name="T70" fmla="*/ 175 w 300"/>
                  <a:gd name="T71" fmla="*/ 195 h 195"/>
                  <a:gd name="T72" fmla="*/ 189 w 300"/>
                  <a:gd name="T73" fmla="*/ 186 h 195"/>
                  <a:gd name="T74" fmla="*/ 202 w 300"/>
                  <a:gd name="T75" fmla="*/ 182 h 195"/>
                  <a:gd name="T76" fmla="*/ 215 w 300"/>
                  <a:gd name="T77" fmla="*/ 173 h 195"/>
                  <a:gd name="T78" fmla="*/ 221 w 300"/>
                  <a:gd name="T79" fmla="*/ 164 h 195"/>
                  <a:gd name="T80" fmla="*/ 228 w 300"/>
                  <a:gd name="T81" fmla="*/ 156 h 195"/>
                  <a:gd name="T82" fmla="*/ 232 w 300"/>
                  <a:gd name="T83" fmla="*/ 149 h 195"/>
                  <a:gd name="T84" fmla="*/ 236 w 300"/>
                  <a:gd name="T85" fmla="*/ 143 h 195"/>
                  <a:gd name="T86" fmla="*/ 231 w 300"/>
                  <a:gd name="T87" fmla="*/ 139 h 195"/>
                  <a:gd name="T88" fmla="*/ 229 w 300"/>
                  <a:gd name="T89" fmla="*/ 132 h 195"/>
                  <a:gd name="T90" fmla="*/ 221 w 300"/>
                  <a:gd name="T91" fmla="*/ 115 h 195"/>
                  <a:gd name="T92" fmla="*/ 229 w 300"/>
                  <a:gd name="T93" fmla="*/ 106 h 195"/>
                  <a:gd name="T94" fmla="*/ 238 w 300"/>
                  <a:gd name="T95" fmla="*/ 102 h 195"/>
                  <a:gd name="T96" fmla="*/ 220 w 300"/>
                  <a:gd name="T97" fmla="*/ 102 h 195"/>
                  <a:gd name="T98" fmla="*/ 221 w 300"/>
                  <a:gd name="T99" fmla="*/ 90 h 195"/>
                  <a:gd name="T100" fmla="*/ 234 w 300"/>
                  <a:gd name="T101" fmla="*/ 87 h 195"/>
                  <a:gd name="T102" fmla="*/ 238 w 300"/>
                  <a:gd name="T103" fmla="*/ 89 h 195"/>
                  <a:gd name="T104" fmla="*/ 259 w 300"/>
                  <a:gd name="T105" fmla="*/ 77 h 195"/>
                  <a:gd name="T106" fmla="*/ 271 w 300"/>
                  <a:gd name="T107" fmla="*/ 72 h 195"/>
                  <a:gd name="T108" fmla="*/ 281 w 300"/>
                  <a:gd name="T109" fmla="*/ 60 h 195"/>
                  <a:gd name="T110" fmla="*/ 295 w 300"/>
                  <a:gd name="T111" fmla="*/ 4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195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3" name="Freeform 716">
                <a:extLst>
                  <a:ext uri="{FF2B5EF4-FFF2-40B4-BE49-F238E27FC236}">
                    <a16:creationId xmlns:a16="http://schemas.microsoft.com/office/drawing/2014/main" id="{BA24AF61-9735-4B2C-8C8B-02C985FAE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202" y="2268918"/>
                <a:ext cx="542518" cy="261844"/>
              </a:xfrm>
              <a:custGeom>
                <a:avLst/>
                <a:gdLst>
                  <a:gd name="T0" fmla="*/ 0 w 157"/>
                  <a:gd name="T1" fmla="*/ 19 h 68"/>
                  <a:gd name="T2" fmla="*/ 7 w 157"/>
                  <a:gd name="T3" fmla="*/ 26 h 68"/>
                  <a:gd name="T4" fmla="*/ 12 w 157"/>
                  <a:gd name="T5" fmla="*/ 29 h 68"/>
                  <a:gd name="T6" fmla="*/ 15 w 157"/>
                  <a:gd name="T7" fmla="*/ 36 h 68"/>
                  <a:gd name="T8" fmla="*/ 15 w 157"/>
                  <a:gd name="T9" fmla="*/ 38 h 68"/>
                  <a:gd name="T10" fmla="*/ 15 w 157"/>
                  <a:gd name="T11" fmla="*/ 40 h 68"/>
                  <a:gd name="T12" fmla="*/ 16 w 157"/>
                  <a:gd name="T13" fmla="*/ 45 h 68"/>
                  <a:gd name="T14" fmla="*/ 28 w 157"/>
                  <a:gd name="T15" fmla="*/ 47 h 68"/>
                  <a:gd name="T16" fmla="*/ 36 w 157"/>
                  <a:gd name="T17" fmla="*/ 54 h 68"/>
                  <a:gd name="T18" fmla="*/ 39 w 157"/>
                  <a:gd name="T19" fmla="*/ 59 h 68"/>
                  <a:gd name="T20" fmla="*/ 44 w 157"/>
                  <a:gd name="T21" fmla="*/ 60 h 68"/>
                  <a:gd name="T22" fmla="*/ 56 w 157"/>
                  <a:gd name="T23" fmla="*/ 60 h 68"/>
                  <a:gd name="T24" fmla="*/ 64 w 157"/>
                  <a:gd name="T25" fmla="*/ 61 h 68"/>
                  <a:gd name="T26" fmla="*/ 69 w 157"/>
                  <a:gd name="T27" fmla="*/ 64 h 68"/>
                  <a:gd name="T28" fmla="*/ 76 w 157"/>
                  <a:gd name="T29" fmla="*/ 66 h 68"/>
                  <a:gd name="T30" fmla="*/ 81 w 157"/>
                  <a:gd name="T31" fmla="*/ 67 h 68"/>
                  <a:gd name="T32" fmla="*/ 93 w 157"/>
                  <a:gd name="T33" fmla="*/ 62 h 68"/>
                  <a:gd name="T34" fmla="*/ 106 w 157"/>
                  <a:gd name="T35" fmla="*/ 61 h 68"/>
                  <a:gd name="T36" fmla="*/ 113 w 157"/>
                  <a:gd name="T37" fmla="*/ 55 h 68"/>
                  <a:gd name="T38" fmla="*/ 114 w 157"/>
                  <a:gd name="T39" fmla="*/ 51 h 68"/>
                  <a:gd name="T40" fmla="*/ 115 w 157"/>
                  <a:gd name="T41" fmla="*/ 47 h 68"/>
                  <a:gd name="T42" fmla="*/ 126 w 157"/>
                  <a:gd name="T43" fmla="*/ 46 h 68"/>
                  <a:gd name="T44" fmla="*/ 130 w 157"/>
                  <a:gd name="T45" fmla="*/ 44 h 68"/>
                  <a:gd name="T46" fmla="*/ 137 w 157"/>
                  <a:gd name="T47" fmla="*/ 42 h 68"/>
                  <a:gd name="T48" fmla="*/ 139 w 157"/>
                  <a:gd name="T49" fmla="*/ 38 h 68"/>
                  <a:gd name="T50" fmla="*/ 143 w 157"/>
                  <a:gd name="T51" fmla="*/ 37 h 68"/>
                  <a:gd name="T52" fmla="*/ 154 w 157"/>
                  <a:gd name="T53" fmla="*/ 36 h 68"/>
                  <a:gd name="T54" fmla="*/ 150 w 157"/>
                  <a:gd name="T55" fmla="*/ 29 h 68"/>
                  <a:gd name="T56" fmla="*/ 145 w 157"/>
                  <a:gd name="T57" fmla="*/ 28 h 68"/>
                  <a:gd name="T58" fmla="*/ 141 w 157"/>
                  <a:gd name="T59" fmla="*/ 29 h 68"/>
                  <a:gd name="T60" fmla="*/ 136 w 157"/>
                  <a:gd name="T61" fmla="*/ 28 h 68"/>
                  <a:gd name="T62" fmla="*/ 134 w 157"/>
                  <a:gd name="T63" fmla="*/ 27 h 68"/>
                  <a:gd name="T64" fmla="*/ 137 w 157"/>
                  <a:gd name="T65" fmla="*/ 19 h 68"/>
                  <a:gd name="T66" fmla="*/ 137 w 157"/>
                  <a:gd name="T67" fmla="*/ 14 h 68"/>
                  <a:gd name="T68" fmla="*/ 131 w 157"/>
                  <a:gd name="T69" fmla="*/ 14 h 68"/>
                  <a:gd name="T70" fmla="*/ 124 w 157"/>
                  <a:gd name="T71" fmla="*/ 15 h 68"/>
                  <a:gd name="T72" fmla="*/ 114 w 157"/>
                  <a:gd name="T73" fmla="*/ 19 h 68"/>
                  <a:gd name="T74" fmla="*/ 103 w 157"/>
                  <a:gd name="T75" fmla="*/ 19 h 68"/>
                  <a:gd name="T76" fmla="*/ 98 w 157"/>
                  <a:gd name="T77" fmla="*/ 17 h 68"/>
                  <a:gd name="T78" fmla="*/ 94 w 157"/>
                  <a:gd name="T79" fmla="*/ 15 h 68"/>
                  <a:gd name="T80" fmla="*/ 83 w 157"/>
                  <a:gd name="T81" fmla="*/ 11 h 68"/>
                  <a:gd name="T82" fmla="*/ 77 w 157"/>
                  <a:gd name="T83" fmla="*/ 13 h 68"/>
                  <a:gd name="T84" fmla="*/ 71 w 157"/>
                  <a:gd name="T85" fmla="*/ 12 h 68"/>
                  <a:gd name="T86" fmla="*/ 68 w 157"/>
                  <a:gd name="T87" fmla="*/ 8 h 68"/>
                  <a:gd name="T88" fmla="*/ 64 w 157"/>
                  <a:gd name="T89" fmla="*/ 5 h 68"/>
                  <a:gd name="T90" fmla="*/ 58 w 157"/>
                  <a:gd name="T91" fmla="*/ 3 h 68"/>
                  <a:gd name="T92" fmla="*/ 52 w 157"/>
                  <a:gd name="T93" fmla="*/ 1 h 68"/>
                  <a:gd name="T94" fmla="*/ 45 w 157"/>
                  <a:gd name="T95" fmla="*/ 7 h 68"/>
                  <a:gd name="T96" fmla="*/ 47 w 157"/>
                  <a:gd name="T97" fmla="*/ 13 h 68"/>
                  <a:gd name="T98" fmla="*/ 41 w 157"/>
                  <a:gd name="T99" fmla="*/ 15 h 68"/>
                  <a:gd name="T100" fmla="*/ 37 w 157"/>
                  <a:gd name="T101" fmla="*/ 14 h 68"/>
                  <a:gd name="T102" fmla="*/ 34 w 157"/>
                  <a:gd name="T103" fmla="*/ 14 h 68"/>
                  <a:gd name="T104" fmla="*/ 28 w 157"/>
                  <a:gd name="T105" fmla="*/ 10 h 68"/>
                  <a:gd name="T106" fmla="*/ 21 w 157"/>
                  <a:gd name="T107" fmla="*/ 9 h 68"/>
                  <a:gd name="T108" fmla="*/ 13 w 157"/>
                  <a:gd name="T109" fmla="*/ 13 h 68"/>
                  <a:gd name="T110" fmla="*/ 7 w 157"/>
                  <a:gd name="T111" fmla="*/ 17 h 68"/>
                  <a:gd name="T112" fmla="*/ 0 w 157"/>
                  <a:gd name="T11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68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4" name="Freeform 717">
                <a:extLst>
                  <a:ext uri="{FF2B5EF4-FFF2-40B4-BE49-F238E27FC236}">
                    <a16:creationId xmlns:a16="http://schemas.microsoft.com/office/drawing/2014/main" id="{B81EC0AE-1C28-4F05-A171-22529D42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440" y="1766175"/>
                <a:ext cx="217007" cy="415026"/>
              </a:xfrm>
              <a:custGeom>
                <a:avLst/>
                <a:gdLst>
                  <a:gd name="T0" fmla="*/ 61 w 63"/>
                  <a:gd name="T1" fmla="*/ 25 h 108"/>
                  <a:gd name="T2" fmla="*/ 61 w 63"/>
                  <a:gd name="T3" fmla="*/ 20 h 108"/>
                  <a:gd name="T4" fmla="*/ 61 w 63"/>
                  <a:gd name="T5" fmla="*/ 16 h 108"/>
                  <a:gd name="T6" fmla="*/ 60 w 63"/>
                  <a:gd name="T7" fmla="*/ 13 h 108"/>
                  <a:gd name="T8" fmla="*/ 60 w 63"/>
                  <a:gd name="T9" fmla="*/ 11 h 108"/>
                  <a:gd name="T10" fmla="*/ 57 w 63"/>
                  <a:gd name="T11" fmla="*/ 7 h 108"/>
                  <a:gd name="T12" fmla="*/ 51 w 63"/>
                  <a:gd name="T13" fmla="*/ 5 h 108"/>
                  <a:gd name="T14" fmla="*/ 44 w 63"/>
                  <a:gd name="T15" fmla="*/ 1 h 108"/>
                  <a:gd name="T16" fmla="*/ 44 w 63"/>
                  <a:gd name="T17" fmla="*/ 5 h 108"/>
                  <a:gd name="T18" fmla="*/ 34 w 63"/>
                  <a:gd name="T19" fmla="*/ 5 h 108"/>
                  <a:gd name="T20" fmla="*/ 34 w 63"/>
                  <a:gd name="T21" fmla="*/ 10 h 108"/>
                  <a:gd name="T22" fmla="*/ 29 w 63"/>
                  <a:gd name="T23" fmla="*/ 10 h 108"/>
                  <a:gd name="T24" fmla="*/ 27 w 63"/>
                  <a:gd name="T25" fmla="*/ 12 h 108"/>
                  <a:gd name="T26" fmla="*/ 25 w 63"/>
                  <a:gd name="T27" fmla="*/ 15 h 108"/>
                  <a:gd name="T28" fmla="*/ 25 w 63"/>
                  <a:gd name="T29" fmla="*/ 18 h 108"/>
                  <a:gd name="T30" fmla="*/ 24 w 63"/>
                  <a:gd name="T31" fmla="*/ 20 h 108"/>
                  <a:gd name="T32" fmla="*/ 20 w 63"/>
                  <a:gd name="T33" fmla="*/ 25 h 108"/>
                  <a:gd name="T34" fmla="*/ 17 w 63"/>
                  <a:gd name="T35" fmla="*/ 27 h 108"/>
                  <a:gd name="T36" fmla="*/ 16 w 63"/>
                  <a:gd name="T37" fmla="*/ 33 h 108"/>
                  <a:gd name="T38" fmla="*/ 13 w 63"/>
                  <a:gd name="T39" fmla="*/ 38 h 108"/>
                  <a:gd name="T40" fmla="*/ 15 w 63"/>
                  <a:gd name="T41" fmla="*/ 42 h 108"/>
                  <a:gd name="T42" fmla="*/ 9 w 63"/>
                  <a:gd name="T43" fmla="*/ 44 h 108"/>
                  <a:gd name="T44" fmla="*/ 5 w 63"/>
                  <a:gd name="T45" fmla="*/ 51 h 108"/>
                  <a:gd name="T46" fmla="*/ 6 w 63"/>
                  <a:gd name="T47" fmla="*/ 57 h 108"/>
                  <a:gd name="T48" fmla="*/ 8 w 63"/>
                  <a:gd name="T49" fmla="*/ 63 h 108"/>
                  <a:gd name="T50" fmla="*/ 7 w 63"/>
                  <a:gd name="T51" fmla="*/ 67 h 108"/>
                  <a:gd name="T52" fmla="*/ 7 w 63"/>
                  <a:gd name="T53" fmla="*/ 74 h 108"/>
                  <a:gd name="T54" fmla="*/ 4 w 63"/>
                  <a:gd name="T55" fmla="*/ 78 h 108"/>
                  <a:gd name="T56" fmla="*/ 3 w 63"/>
                  <a:gd name="T57" fmla="*/ 83 h 108"/>
                  <a:gd name="T58" fmla="*/ 0 w 63"/>
                  <a:gd name="T59" fmla="*/ 82 h 108"/>
                  <a:gd name="T60" fmla="*/ 4 w 63"/>
                  <a:gd name="T61" fmla="*/ 90 h 108"/>
                  <a:gd name="T62" fmla="*/ 7 w 63"/>
                  <a:gd name="T63" fmla="*/ 97 h 108"/>
                  <a:gd name="T64" fmla="*/ 8 w 63"/>
                  <a:gd name="T65" fmla="*/ 102 h 108"/>
                  <a:gd name="T66" fmla="*/ 10 w 63"/>
                  <a:gd name="T67" fmla="*/ 107 h 108"/>
                  <a:gd name="T68" fmla="*/ 14 w 63"/>
                  <a:gd name="T69" fmla="*/ 108 h 108"/>
                  <a:gd name="T70" fmla="*/ 15 w 63"/>
                  <a:gd name="T71" fmla="*/ 105 h 108"/>
                  <a:gd name="T72" fmla="*/ 24 w 63"/>
                  <a:gd name="T73" fmla="*/ 101 h 108"/>
                  <a:gd name="T74" fmla="*/ 27 w 63"/>
                  <a:gd name="T75" fmla="*/ 92 h 108"/>
                  <a:gd name="T76" fmla="*/ 26 w 63"/>
                  <a:gd name="T77" fmla="*/ 87 h 108"/>
                  <a:gd name="T78" fmla="*/ 28 w 63"/>
                  <a:gd name="T79" fmla="*/ 84 h 108"/>
                  <a:gd name="T80" fmla="*/ 32 w 63"/>
                  <a:gd name="T81" fmla="*/ 82 h 108"/>
                  <a:gd name="T82" fmla="*/ 32 w 63"/>
                  <a:gd name="T83" fmla="*/ 81 h 108"/>
                  <a:gd name="T84" fmla="*/ 35 w 63"/>
                  <a:gd name="T85" fmla="*/ 80 h 108"/>
                  <a:gd name="T86" fmla="*/ 34 w 63"/>
                  <a:gd name="T87" fmla="*/ 78 h 108"/>
                  <a:gd name="T88" fmla="*/ 36 w 63"/>
                  <a:gd name="T89" fmla="*/ 77 h 108"/>
                  <a:gd name="T90" fmla="*/ 35 w 63"/>
                  <a:gd name="T91" fmla="*/ 73 h 108"/>
                  <a:gd name="T92" fmla="*/ 29 w 63"/>
                  <a:gd name="T93" fmla="*/ 66 h 108"/>
                  <a:gd name="T94" fmla="*/ 30 w 63"/>
                  <a:gd name="T95" fmla="*/ 60 h 108"/>
                  <a:gd name="T96" fmla="*/ 30 w 63"/>
                  <a:gd name="T97" fmla="*/ 56 h 108"/>
                  <a:gd name="T98" fmla="*/ 33 w 63"/>
                  <a:gd name="T99" fmla="*/ 53 h 108"/>
                  <a:gd name="T100" fmla="*/ 39 w 63"/>
                  <a:gd name="T101" fmla="*/ 48 h 108"/>
                  <a:gd name="T102" fmla="*/ 49 w 63"/>
                  <a:gd name="T103" fmla="*/ 41 h 108"/>
                  <a:gd name="T104" fmla="*/ 50 w 63"/>
                  <a:gd name="T105" fmla="*/ 35 h 108"/>
                  <a:gd name="T106" fmla="*/ 50 w 63"/>
                  <a:gd name="T107" fmla="*/ 32 h 108"/>
                  <a:gd name="T108" fmla="*/ 54 w 63"/>
                  <a:gd name="T109" fmla="*/ 30 h 108"/>
                  <a:gd name="T110" fmla="*/ 58 w 63"/>
                  <a:gd name="T111" fmla="*/ 29 h 108"/>
                  <a:gd name="T112" fmla="*/ 60 w 63"/>
                  <a:gd name="T113" fmla="*/ 28 h 108"/>
                  <a:gd name="T114" fmla="*/ 63 w 63"/>
                  <a:gd name="T115" fmla="*/ 28 h 108"/>
                  <a:gd name="T116" fmla="*/ 61 w 63"/>
                  <a:gd name="T117" fmla="*/ 25 h 108"/>
                  <a:gd name="T118" fmla="*/ 61 w 63"/>
                  <a:gd name="T119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08">
                    <a:moveTo>
                      <a:pt x="61" y="25"/>
                    </a:moveTo>
                    <a:cubicBezTo>
                      <a:pt x="60" y="24"/>
                      <a:pt x="62" y="22"/>
                      <a:pt x="61" y="20"/>
                    </a:cubicBezTo>
                    <a:cubicBezTo>
                      <a:pt x="60" y="18"/>
                      <a:pt x="61" y="18"/>
                      <a:pt x="61" y="16"/>
                    </a:cubicBezTo>
                    <a:cubicBezTo>
                      <a:pt x="61" y="15"/>
                      <a:pt x="60" y="14"/>
                      <a:pt x="60" y="13"/>
                    </a:cubicBezTo>
                    <a:cubicBezTo>
                      <a:pt x="59" y="12"/>
                      <a:pt x="60" y="12"/>
                      <a:pt x="60" y="11"/>
                    </a:cubicBezTo>
                    <a:cubicBezTo>
                      <a:pt x="59" y="9"/>
                      <a:pt x="59" y="8"/>
                      <a:pt x="57" y="7"/>
                    </a:cubicBezTo>
                    <a:cubicBezTo>
                      <a:pt x="55" y="6"/>
                      <a:pt x="53" y="6"/>
                      <a:pt x="51" y="5"/>
                    </a:cubicBezTo>
                    <a:cubicBezTo>
                      <a:pt x="49" y="3"/>
                      <a:pt x="47" y="0"/>
                      <a:pt x="44" y="1"/>
                    </a:cubicBezTo>
                    <a:cubicBezTo>
                      <a:pt x="43" y="1"/>
                      <a:pt x="44" y="4"/>
                      <a:pt x="44" y="5"/>
                    </a:cubicBezTo>
                    <a:cubicBezTo>
                      <a:pt x="43" y="8"/>
                      <a:pt x="37" y="6"/>
                      <a:pt x="34" y="5"/>
                    </a:cubicBezTo>
                    <a:cubicBezTo>
                      <a:pt x="34" y="7"/>
                      <a:pt x="34" y="8"/>
                      <a:pt x="34" y="10"/>
                    </a:cubicBezTo>
                    <a:cubicBezTo>
                      <a:pt x="33" y="10"/>
                      <a:pt x="31" y="9"/>
                      <a:pt x="29" y="10"/>
                    </a:cubicBezTo>
                    <a:cubicBezTo>
                      <a:pt x="28" y="10"/>
                      <a:pt x="28" y="11"/>
                      <a:pt x="27" y="12"/>
                    </a:cubicBezTo>
                    <a:cubicBezTo>
                      <a:pt x="27" y="13"/>
                      <a:pt x="25" y="14"/>
                      <a:pt x="25" y="15"/>
                    </a:cubicBezTo>
                    <a:cubicBezTo>
                      <a:pt x="24" y="16"/>
                      <a:pt x="26" y="18"/>
                      <a:pt x="25" y="18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1"/>
                      <a:pt x="20" y="23"/>
                      <a:pt x="20" y="25"/>
                    </a:cubicBezTo>
                    <a:cubicBezTo>
                      <a:pt x="20" y="27"/>
                      <a:pt x="18" y="25"/>
                      <a:pt x="17" y="27"/>
                    </a:cubicBezTo>
                    <a:cubicBezTo>
                      <a:pt x="17" y="29"/>
                      <a:pt x="17" y="31"/>
                      <a:pt x="16" y="33"/>
                    </a:cubicBezTo>
                    <a:cubicBezTo>
                      <a:pt x="16" y="35"/>
                      <a:pt x="13" y="36"/>
                      <a:pt x="13" y="38"/>
                    </a:cubicBezTo>
                    <a:cubicBezTo>
                      <a:pt x="13" y="39"/>
                      <a:pt x="16" y="41"/>
                      <a:pt x="15" y="42"/>
                    </a:cubicBezTo>
                    <a:cubicBezTo>
                      <a:pt x="13" y="44"/>
                      <a:pt x="11" y="43"/>
                      <a:pt x="9" y="44"/>
                    </a:cubicBezTo>
                    <a:cubicBezTo>
                      <a:pt x="6" y="45"/>
                      <a:pt x="5" y="48"/>
                      <a:pt x="5" y="51"/>
                    </a:cubicBezTo>
                    <a:cubicBezTo>
                      <a:pt x="6" y="53"/>
                      <a:pt x="6" y="55"/>
                      <a:pt x="6" y="57"/>
                    </a:cubicBezTo>
                    <a:cubicBezTo>
                      <a:pt x="6" y="60"/>
                      <a:pt x="4" y="61"/>
                      <a:pt x="8" y="63"/>
                    </a:cubicBezTo>
                    <a:cubicBezTo>
                      <a:pt x="10" y="65"/>
                      <a:pt x="9" y="66"/>
                      <a:pt x="7" y="67"/>
                    </a:cubicBezTo>
                    <a:cubicBezTo>
                      <a:pt x="6" y="68"/>
                      <a:pt x="8" y="72"/>
                      <a:pt x="7" y="74"/>
                    </a:cubicBezTo>
                    <a:cubicBezTo>
                      <a:pt x="7" y="76"/>
                      <a:pt x="4" y="76"/>
                      <a:pt x="4" y="78"/>
                    </a:cubicBezTo>
                    <a:cubicBezTo>
                      <a:pt x="4" y="79"/>
                      <a:pt x="4" y="83"/>
                      <a:pt x="3" y="83"/>
                    </a:cubicBezTo>
                    <a:cubicBezTo>
                      <a:pt x="3" y="83"/>
                      <a:pt x="1" y="82"/>
                      <a:pt x="0" y="82"/>
                    </a:cubicBezTo>
                    <a:cubicBezTo>
                      <a:pt x="0" y="86"/>
                      <a:pt x="4" y="87"/>
                      <a:pt x="4" y="90"/>
                    </a:cubicBezTo>
                    <a:cubicBezTo>
                      <a:pt x="3" y="91"/>
                      <a:pt x="6" y="96"/>
                      <a:pt x="7" y="97"/>
                    </a:cubicBezTo>
                    <a:cubicBezTo>
                      <a:pt x="9" y="99"/>
                      <a:pt x="8" y="100"/>
                      <a:pt x="8" y="102"/>
                    </a:cubicBezTo>
                    <a:cubicBezTo>
                      <a:pt x="8" y="103"/>
                      <a:pt x="10" y="105"/>
                      <a:pt x="10" y="107"/>
                    </a:cubicBezTo>
                    <a:cubicBezTo>
                      <a:pt x="9" y="108"/>
                      <a:pt x="13" y="107"/>
                      <a:pt x="14" y="108"/>
                    </a:cubicBezTo>
                    <a:cubicBezTo>
                      <a:pt x="16" y="108"/>
                      <a:pt x="15" y="107"/>
                      <a:pt x="15" y="105"/>
                    </a:cubicBezTo>
                    <a:cubicBezTo>
                      <a:pt x="15" y="100"/>
                      <a:pt x="23" y="104"/>
                      <a:pt x="24" y="101"/>
                    </a:cubicBezTo>
                    <a:cubicBezTo>
                      <a:pt x="25" y="98"/>
                      <a:pt x="26" y="95"/>
                      <a:pt x="27" y="92"/>
                    </a:cubicBezTo>
                    <a:cubicBezTo>
                      <a:pt x="27" y="90"/>
                      <a:pt x="27" y="88"/>
                      <a:pt x="26" y="87"/>
                    </a:cubicBezTo>
                    <a:cubicBezTo>
                      <a:pt x="25" y="85"/>
                      <a:pt x="26" y="85"/>
                      <a:pt x="28" y="84"/>
                    </a:cubicBezTo>
                    <a:cubicBezTo>
                      <a:pt x="29" y="84"/>
                      <a:pt x="32" y="83"/>
                      <a:pt x="32" y="82"/>
                    </a:cubicBezTo>
                    <a:cubicBezTo>
                      <a:pt x="32" y="82"/>
                      <a:pt x="32" y="81"/>
                      <a:pt x="32" y="81"/>
                    </a:cubicBezTo>
                    <a:cubicBezTo>
                      <a:pt x="33" y="81"/>
                      <a:pt x="35" y="81"/>
                      <a:pt x="35" y="80"/>
                    </a:cubicBezTo>
                    <a:cubicBezTo>
                      <a:pt x="35" y="79"/>
                      <a:pt x="34" y="79"/>
                      <a:pt x="34" y="78"/>
                    </a:cubicBezTo>
                    <a:cubicBezTo>
                      <a:pt x="35" y="78"/>
                      <a:pt x="36" y="77"/>
                      <a:pt x="36" y="77"/>
                    </a:cubicBezTo>
                    <a:cubicBezTo>
                      <a:pt x="38" y="75"/>
                      <a:pt x="37" y="74"/>
                      <a:pt x="35" y="73"/>
                    </a:cubicBezTo>
                    <a:cubicBezTo>
                      <a:pt x="33" y="71"/>
                      <a:pt x="29" y="70"/>
                      <a:pt x="29" y="66"/>
                    </a:cubicBezTo>
                    <a:cubicBezTo>
                      <a:pt x="29" y="64"/>
                      <a:pt x="29" y="62"/>
                      <a:pt x="30" y="60"/>
                    </a:cubicBezTo>
                    <a:cubicBezTo>
                      <a:pt x="31" y="58"/>
                      <a:pt x="31" y="58"/>
                      <a:pt x="30" y="56"/>
                    </a:cubicBezTo>
                    <a:cubicBezTo>
                      <a:pt x="29" y="56"/>
                      <a:pt x="33" y="53"/>
                      <a:pt x="33" y="53"/>
                    </a:cubicBezTo>
                    <a:cubicBezTo>
                      <a:pt x="35" y="51"/>
                      <a:pt x="36" y="49"/>
                      <a:pt x="39" y="48"/>
                    </a:cubicBezTo>
                    <a:cubicBezTo>
                      <a:pt x="42" y="47"/>
                      <a:pt x="47" y="44"/>
                      <a:pt x="49" y="41"/>
                    </a:cubicBezTo>
                    <a:cubicBezTo>
                      <a:pt x="51" y="38"/>
                      <a:pt x="46" y="36"/>
                      <a:pt x="50" y="35"/>
                    </a:cubicBezTo>
                    <a:cubicBezTo>
                      <a:pt x="52" y="34"/>
                      <a:pt x="51" y="34"/>
                      <a:pt x="50" y="32"/>
                    </a:cubicBezTo>
                    <a:cubicBezTo>
                      <a:pt x="50" y="31"/>
                      <a:pt x="53" y="30"/>
                      <a:pt x="54" y="30"/>
                    </a:cubicBezTo>
                    <a:cubicBezTo>
                      <a:pt x="56" y="28"/>
                      <a:pt x="57" y="27"/>
                      <a:pt x="58" y="29"/>
                    </a:cubicBezTo>
                    <a:cubicBezTo>
                      <a:pt x="59" y="29"/>
                      <a:pt x="60" y="28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3" y="27"/>
                      <a:pt x="62" y="27"/>
                      <a:pt x="61" y="25"/>
                    </a:cubicBezTo>
                    <a:cubicBezTo>
                      <a:pt x="60" y="24"/>
                      <a:pt x="61" y="26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5" name="Freeform 718">
                <a:extLst>
                  <a:ext uri="{FF2B5EF4-FFF2-40B4-BE49-F238E27FC236}">
                    <a16:creationId xmlns:a16="http://schemas.microsoft.com/office/drawing/2014/main" id="{5E0431B6-98E6-4004-82C8-820134E4D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658" y="1734754"/>
                <a:ext cx="186344" cy="323380"/>
              </a:xfrm>
              <a:custGeom>
                <a:avLst/>
                <a:gdLst>
                  <a:gd name="T0" fmla="*/ 53 w 54"/>
                  <a:gd name="T1" fmla="*/ 59 h 84"/>
                  <a:gd name="T2" fmla="*/ 47 w 54"/>
                  <a:gd name="T3" fmla="*/ 55 h 84"/>
                  <a:gd name="T4" fmla="*/ 49 w 54"/>
                  <a:gd name="T5" fmla="*/ 51 h 84"/>
                  <a:gd name="T6" fmla="*/ 44 w 54"/>
                  <a:gd name="T7" fmla="*/ 44 h 84"/>
                  <a:gd name="T8" fmla="*/ 46 w 54"/>
                  <a:gd name="T9" fmla="*/ 43 h 84"/>
                  <a:gd name="T10" fmla="*/ 44 w 54"/>
                  <a:gd name="T11" fmla="*/ 38 h 84"/>
                  <a:gd name="T12" fmla="*/ 45 w 54"/>
                  <a:gd name="T13" fmla="*/ 36 h 84"/>
                  <a:gd name="T14" fmla="*/ 44 w 54"/>
                  <a:gd name="T15" fmla="*/ 32 h 84"/>
                  <a:gd name="T16" fmla="*/ 42 w 54"/>
                  <a:gd name="T17" fmla="*/ 26 h 84"/>
                  <a:gd name="T18" fmla="*/ 45 w 54"/>
                  <a:gd name="T19" fmla="*/ 23 h 84"/>
                  <a:gd name="T20" fmla="*/ 44 w 54"/>
                  <a:gd name="T21" fmla="*/ 19 h 84"/>
                  <a:gd name="T22" fmla="*/ 38 w 54"/>
                  <a:gd name="T23" fmla="*/ 13 h 84"/>
                  <a:gd name="T24" fmla="*/ 40 w 54"/>
                  <a:gd name="T25" fmla="*/ 12 h 84"/>
                  <a:gd name="T26" fmla="*/ 39 w 54"/>
                  <a:gd name="T27" fmla="*/ 10 h 84"/>
                  <a:gd name="T28" fmla="*/ 41 w 54"/>
                  <a:gd name="T29" fmla="*/ 3 h 84"/>
                  <a:gd name="T30" fmla="*/ 37 w 54"/>
                  <a:gd name="T31" fmla="*/ 1 h 84"/>
                  <a:gd name="T32" fmla="*/ 34 w 54"/>
                  <a:gd name="T33" fmla="*/ 0 h 84"/>
                  <a:gd name="T34" fmla="*/ 29 w 54"/>
                  <a:gd name="T35" fmla="*/ 1 h 84"/>
                  <a:gd name="T36" fmla="*/ 25 w 54"/>
                  <a:gd name="T37" fmla="*/ 5 h 84"/>
                  <a:gd name="T38" fmla="*/ 24 w 54"/>
                  <a:gd name="T39" fmla="*/ 10 h 84"/>
                  <a:gd name="T40" fmla="*/ 21 w 54"/>
                  <a:gd name="T41" fmla="*/ 13 h 84"/>
                  <a:gd name="T42" fmla="*/ 17 w 54"/>
                  <a:gd name="T43" fmla="*/ 11 h 84"/>
                  <a:gd name="T44" fmla="*/ 14 w 54"/>
                  <a:gd name="T45" fmla="*/ 12 h 84"/>
                  <a:gd name="T46" fmla="*/ 7 w 54"/>
                  <a:gd name="T47" fmla="*/ 10 h 84"/>
                  <a:gd name="T48" fmla="*/ 4 w 54"/>
                  <a:gd name="T49" fmla="*/ 7 h 84"/>
                  <a:gd name="T50" fmla="*/ 0 w 54"/>
                  <a:gd name="T51" fmla="*/ 9 h 84"/>
                  <a:gd name="T52" fmla="*/ 8 w 54"/>
                  <a:gd name="T53" fmla="*/ 14 h 84"/>
                  <a:gd name="T54" fmla="*/ 12 w 54"/>
                  <a:gd name="T55" fmla="*/ 16 h 84"/>
                  <a:gd name="T56" fmla="*/ 14 w 54"/>
                  <a:gd name="T57" fmla="*/ 19 h 84"/>
                  <a:gd name="T58" fmla="*/ 14 w 54"/>
                  <a:gd name="T59" fmla="*/ 21 h 84"/>
                  <a:gd name="T60" fmla="*/ 15 w 54"/>
                  <a:gd name="T61" fmla="*/ 24 h 84"/>
                  <a:gd name="T62" fmla="*/ 15 w 54"/>
                  <a:gd name="T63" fmla="*/ 27 h 84"/>
                  <a:gd name="T64" fmla="*/ 16 w 54"/>
                  <a:gd name="T65" fmla="*/ 29 h 84"/>
                  <a:gd name="T66" fmla="*/ 15 w 54"/>
                  <a:gd name="T67" fmla="*/ 33 h 84"/>
                  <a:gd name="T68" fmla="*/ 17 w 54"/>
                  <a:gd name="T69" fmla="*/ 36 h 84"/>
                  <a:gd name="T70" fmla="*/ 21 w 54"/>
                  <a:gd name="T71" fmla="*/ 38 h 84"/>
                  <a:gd name="T72" fmla="*/ 22 w 54"/>
                  <a:gd name="T73" fmla="*/ 41 h 84"/>
                  <a:gd name="T74" fmla="*/ 23 w 54"/>
                  <a:gd name="T75" fmla="*/ 44 h 84"/>
                  <a:gd name="T76" fmla="*/ 20 w 54"/>
                  <a:gd name="T77" fmla="*/ 44 h 84"/>
                  <a:gd name="T78" fmla="*/ 16 w 54"/>
                  <a:gd name="T79" fmla="*/ 49 h 84"/>
                  <a:gd name="T80" fmla="*/ 13 w 54"/>
                  <a:gd name="T81" fmla="*/ 51 h 84"/>
                  <a:gd name="T82" fmla="*/ 10 w 54"/>
                  <a:gd name="T83" fmla="*/ 54 h 84"/>
                  <a:gd name="T84" fmla="*/ 4 w 54"/>
                  <a:gd name="T85" fmla="*/ 57 h 84"/>
                  <a:gd name="T86" fmla="*/ 2 w 54"/>
                  <a:gd name="T87" fmla="*/ 62 h 84"/>
                  <a:gd name="T88" fmla="*/ 4 w 54"/>
                  <a:gd name="T89" fmla="*/ 67 h 84"/>
                  <a:gd name="T90" fmla="*/ 4 w 54"/>
                  <a:gd name="T91" fmla="*/ 73 h 84"/>
                  <a:gd name="T92" fmla="*/ 4 w 54"/>
                  <a:gd name="T93" fmla="*/ 78 h 84"/>
                  <a:gd name="T94" fmla="*/ 7 w 54"/>
                  <a:gd name="T95" fmla="*/ 80 h 84"/>
                  <a:gd name="T96" fmla="*/ 5 w 54"/>
                  <a:gd name="T97" fmla="*/ 81 h 84"/>
                  <a:gd name="T98" fmla="*/ 8 w 54"/>
                  <a:gd name="T99" fmla="*/ 79 h 84"/>
                  <a:gd name="T100" fmla="*/ 8 w 54"/>
                  <a:gd name="T101" fmla="*/ 83 h 84"/>
                  <a:gd name="T102" fmla="*/ 11 w 54"/>
                  <a:gd name="T103" fmla="*/ 80 h 84"/>
                  <a:gd name="T104" fmla="*/ 11 w 54"/>
                  <a:gd name="T105" fmla="*/ 83 h 84"/>
                  <a:gd name="T106" fmla="*/ 23 w 54"/>
                  <a:gd name="T107" fmla="*/ 80 h 84"/>
                  <a:gd name="T108" fmla="*/ 36 w 54"/>
                  <a:gd name="T109" fmla="*/ 78 h 84"/>
                  <a:gd name="T110" fmla="*/ 46 w 54"/>
                  <a:gd name="T111" fmla="*/ 68 h 84"/>
                  <a:gd name="T112" fmla="*/ 53 w 54"/>
                  <a:gd name="T113" fmla="*/ 59 h 84"/>
                  <a:gd name="T114" fmla="*/ 53 w 54"/>
                  <a:gd name="T11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84">
                    <a:moveTo>
                      <a:pt x="53" y="59"/>
                    </a:moveTo>
                    <a:cubicBezTo>
                      <a:pt x="52" y="57"/>
                      <a:pt x="49" y="56"/>
                      <a:pt x="47" y="55"/>
                    </a:cubicBezTo>
                    <a:cubicBezTo>
                      <a:pt x="44" y="53"/>
                      <a:pt x="48" y="53"/>
                      <a:pt x="49" y="51"/>
                    </a:cubicBezTo>
                    <a:cubicBezTo>
                      <a:pt x="49" y="51"/>
                      <a:pt x="45" y="45"/>
                      <a:pt x="44" y="44"/>
                    </a:cubicBezTo>
                    <a:cubicBezTo>
                      <a:pt x="44" y="44"/>
                      <a:pt x="46" y="43"/>
                      <a:pt x="46" y="43"/>
                    </a:cubicBezTo>
                    <a:cubicBezTo>
                      <a:pt x="46" y="42"/>
                      <a:pt x="44" y="39"/>
                      <a:pt x="44" y="38"/>
                    </a:cubicBezTo>
                    <a:cubicBezTo>
                      <a:pt x="44" y="37"/>
                      <a:pt x="45" y="37"/>
                      <a:pt x="45" y="36"/>
                    </a:cubicBezTo>
                    <a:cubicBezTo>
                      <a:pt x="46" y="35"/>
                      <a:pt x="44" y="33"/>
                      <a:pt x="44" y="32"/>
                    </a:cubicBezTo>
                    <a:cubicBezTo>
                      <a:pt x="42" y="30"/>
                      <a:pt x="40" y="28"/>
                      <a:pt x="42" y="26"/>
                    </a:cubicBezTo>
                    <a:cubicBezTo>
                      <a:pt x="43" y="25"/>
                      <a:pt x="45" y="24"/>
                      <a:pt x="45" y="23"/>
                    </a:cubicBezTo>
                    <a:cubicBezTo>
                      <a:pt x="46" y="21"/>
                      <a:pt x="44" y="20"/>
                      <a:pt x="44" y="19"/>
                    </a:cubicBezTo>
                    <a:cubicBezTo>
                      <a:pt x="43" y="18"/>
                      <a:pt x="36" y="15"/>
                      <a:pt x="38" y="13"/>
                    </a:cubicBezTo>
                    <a:cubicBezTo>
                      <a:pt x="38" y="13"/>
                      <a:pt x="40" y="12"/>
                      <a:pt x="40" y="12"/>
                    </a:cubicBezTo>
                    <a:cubicBezTo>
                      <a:pt x="40" y="12"/>
                      <a:pt x="37" y="10"/>
                      <a:pt x="39" y="10"/>
                    </a:cubicBezTo>
                    <a:cubicBezTo>
                      <a:pt x="42" y="10"/>
                      <a:pt x="44" y="5"/>
                      <a:pt x="41" y="3"/>
                    </a:cubicBezTo>
                    <a:cubicBezTo>
                      <a:pt x="40" y="2"/>
                      <a:pt x="38" y="2"/>
                      <a:pt x="37" y="1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2" y="1"/>
                      <a:pt x="31" y="0"/>
                      <a:pt x="29" y="1"/>
                    </a:cubicBezTo>
                    <a:cubicBezTo>
                      <a:pt x="28" y="2"/>
                      <a:pt x="26" y="4"/>
                      <a:pt x="25" y="5"/>
                    </a:cubicBezTo>
                    <a:cubicBezTo>
                      <a:pt x="25" y="6"/>
                      <a:pt x="25" y="10"/>
                      <a:pt x="24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0" y="13"/>
                      <a:pt x="18" y="11"/>
                      <a:pt x="17" y="11"/>
                    </a:cubicBezTo>
                    <a:cubicBezTo>
                      <a:pt x="16" y="11"/>
                      <a:pt x="15" y="12"/>
                      <a:pt x="14" y="12"/>
                    </a:cubicBezTo>
                    <a:cubicBezTo>
                      <a:pt x="11" y="13"/>
                      <a:pt x="9" y="12"/>
                      <a:pt x="7" y="10"/>
                    </a:cubicBezTo>
                    <a:cubicBezTo>
                      <a:pt x="7" y="9"/>
                      <a:pt x="5" y="7"/>
                      <a:pt x="4" y="7"/>
                    </a:cubicBezTo>
                    <a:cubicBezTo>
                      <a:pt x="3" y="7"/>
                      <a:pt x="1" y="9"/>
                      <a:pt x="0" y="9"/>
                    </a:cubicBezTo>
                    <a:cubicBezTo>
                      <a:pt x="2" y="11"/>
                      <a:pt x="5" y="13"/>
                      <a:pt x="8" y="14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3" y="18"/>
                      <a:pt x="14" y="19"/>
                    </a:cubicBezTo>
                    <a:cubicBezTo>
                      <a:pt x="14" y="20"/>
                      <a:pt x="13" y="20"/>
                      <a:pt x="14" y="21"/>
                    </a:cubicBezTo>
                    <a:cubicBezTo>
                      <a:pt x="14" y="22"/>
                      <a:pt x="16" y="23"/>
                      <a:pt x="15" y="24"/>
                    </a:cubicBezTo>
                    <a:cubicBezTo>
                      <a:pt x="15" y="25"/>
                      <a:pt x="14" y="26"/>
                      <a:pt x="15" y="27"/>
                    </a:cubicBezTo>
                    <a:cubicBezTo>
                      <a:pt x="15" y="27"/>
                      <a:pt x="16" y="29"/>
                      <a:pt x="16" y="29"/>
                    </a:cubicBezTo>
                    <a:cubicBezTo>
                      <a:pt x="15" y="30"/>
                      <a:pt x="15" y="32"/>
                      <a:pt x="15" y="33"/>
                    </a:cubicBezTo>
                    <a:cubicBezTo>
                      <a:pt x="15" y="33"/>
                      <a:pt x="17" y="36"/>
                      <a:pt x="17" y="36"/>
                    </a:cubicBezTo>
                    <a:cubicBezTo>
                      <a:pt x="18" y="37"/>
                      <a:pt x="20" y="38"/>
                      <a:pt x="21" y="38"/>
                    </a:cubicBezTo>
                    <a:cubicBezTo>
                      <a:pt x="22" y="39"/>
                      <a:pt x="22" y="40"/>
                      <a:pt x="22" y="41"/>
                    </a:cubicBezTo>
                    <a:cubicBezTo>
                      <a:pt x="22" y="42"/>
                      <a:pt x="23" y="43"/>
                      <a:pt x="23" y="44"/>
                    </a:cubicBezTo>
                    <a:cubicBezTo>
                      <a:pt x="23" y="45"/>
                      <a:pt x="21" y="44"/>
                      <a:pt x="20" y="44"/>
                    </a:cubicBezTo>
                    <a:cubicBezTo>
                      <a:pt x="19" y="44"/>
                      <a:pt x="16" y="48"/>
                      <a:pt x="16" y="49"/>
                    </a:cubicBezTo>
                    <a:cubicBezTo>
                      <a:pt x="15" y="50"/>
                      <a:pt x="14" y="50"/>
                      <a:pt x="13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9" y="54"/>
                      <a:pt x="4" y="58"/>
                      <a:pt x="4" y="57"/>
                    </a:cubicBezTo>
                    <a:cubicBezTo>
                      <a:pt x="4" y="59"/>
                      <a:pt x="2" y="60"/>
                      <a:pt x="2" y="62"/>
                    </a:cubicBezTo>
                    <a:cubicBezTo>
                      <a:pt x="3" y="64"/>
                      <a:pt x="2" y="67"/>
                      <a:pt x="4" y="67"/>
                    </a:cubicBezTo>
                    <a:cubicBezTo>
                      <a:pt x="5" y="67"/>
                      <a:pt x="4" y="72"/>
                      <a:pt x="4" y="73"/>
                    </a:cubicBezTo>
                    <a:cubicBezTo>
                      <a:pt x="4" y="75"/>
                      <a:pt x="2" y="77"/>
                      <a:pt x="4" y="78"/>
                    </a:cubicBezTo>
                    <a:cubicBezTo>
                      <a:pt x="4" y="78"/>
                      <a:pt x="8" y="79"/>
                      <a:pt x="7" y="80"/>
                    </a:cubicBezTo>
                    <a:cubicBezTo>
                      <a:pt x="7" y="80"/>
                      <a:pt x="5" y="81"/>
                      <a:pt x="5" y="81"/>
                    </a:cubicBezTo>
                    <a:cubicBezTo>
                      <a:pt x="7" y="81"/>
                      <a:pt x="7" y="79"/>
                      <a:pt x="8" y="79"/>
                    </a:cubicBezTo>
                    <a:cubicBezTo>
                      <a:pt x="10" y="78"/>
                      <a:pt x="8" y="83"/>
                      <a:pt x="8" y="83"/>
                    </a:cubicBezTo>
                    <a:cubicBezTo>
                      <a:pt x="8" y="83"/>
                      <a:pt x="11" y="80"/>
                      <a:pt x="11" y="80"/>
                    </a:cubicBezTo>
                    <a:cubicBezTo>
                      <a:pt x="12" y="79"/>
                      <a:pt x="11" y="83"/>
                      <a:pt x="11" y="83"/>
                    </a:cubicBezTo>
                    <a:cubicBezTo>
                      <a:pt x="14" y="84"/>
                      <a:pt x="20" y="81"/>
                      <a:pt x="23" y="80"/>
                    </a:cubicBezTo>
                    <a:cubicBezTo>
                      <a:pt x="27" y="79"/>
                      <a:pt x="31" y="79"/>
                      <a:pt x="36" y="78"/>
                    </a:cubicBezTo>
                    <a:cubicBezTo>
                      <a:pt x="39" y="74"/>
                      <a:pt x="43" y="71"/>
                      <a:pt x="46" y="68"/>
                    </a:cubicBezTo>
                    <a:cubicBezTo>
                      <a:pt x="48" y="66"/>
                      <a:pt x="54" y="62"/>
                      <a:pt x="53" y="59"/>
                    </a:cubicBezTo>
                    <a:cubicBezTo>
                      <a:pt x="52" y="57"/>
                      <a:pt x="54" y="62"/>
                      <a:pt x="53" y="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6" name="Freeform 719">
                <a:extLst>
                  <a:ext uri="{FF2B5EF4-FFF2-40B4-BE49-F238E27FC236}">
                    <a16:creationId xmlns:a16="http://schemas.microsoft.com/office/drawing/2014/main" id="{5FC40B4C-317B-49AA-B086-4023C82A9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116" y="1696785"/>
                <a:ext cx="442271" cy="411098"/>
              </a:xfrm>
              <a:custGeom>
                <a:avLst/>
                <a:gdLst>
                  <a:gd name="T0" fmla="*/ 38 w 128"/>
                  <a:gd name="T1" fmla="*/ 87 h 107"/>
                  <a:gd name="T2" fmla="*/ 38 w 128"/>
                  <a:gd name="T3" fmla="*/ 63 h 107"/>
                  <a:gd name="T4" fmla="*/ 47 w 128"/>
                  <a:gd name="T5" fmla="*/ 52 h 107"/>
                  <a:gd name="T6" fmla="*/ 56 w 128"/>
                  <a:gd name="T7" fmla="*/ 34 h 107"/>
                  <a:gd name="T8" fmla="*/ 72 w 128"/>
                  <a:gd name="T9" fmla="*/ 25 h 107"/>
                  <a:gd name="T10" fmla="*/ 86 w 128"/>
                  <a:gd name="T11" fmla="*/ 22 h 107"/>
                  <a:gd name="T12" fmla="*/ 102 w 128"/>
                  <a:gd name="T13" fmla="*/ 20 h 107"/>
                  <a:gd name="T14" fmla="*/ 112 w 128"/>
                  <a:gd name="T15" fmla="*/ 10 h 107"/>
                  <a:gd name="T16" fmla="*/ 120 w 128"/>
                  <a:gd name="T17" fmla="*/ 13 h 107"/>
                  <a:gd name="T18" fmla="*/ 127 w 128"/>
                  <a:gd name="T19" fmla="*/ 6 h 107"/>
                  <a:gd name="T20" fmla="*/ 114 w 128"/>
                  <a:gd name="T21" fmla="*/ 5 h 107"/>
                  <a:gd name="T22" fmla="*/ 116 w 128"/>
                  <a:gd name="T23" fmla="*/ 2 h 107"/>
                  <a:gd name="T24" fmla="*/ 106 w 128"/>
                  <a:gd name="T25" fmla="*/ 3 h 107"/>
                  <a:gd name="T26" fmla="*/ 100 w 128"/>
                  <a:gd name="T27" fmla="*/ 1 h 107"/>
                  <a:gd name="T28" fmla="*/ 95 w 128"/>
                  <a:gd name="T29" fmla="*/ 3 h 107"/>
                  <a:gd name="T30" fmla="*/ 91 w 128"/>
                  <a:gd name="T31" fmla="*/ 6 h 107"/>
                  <a:gd name="T32" fmla="*/ 90 w 128"/>
                  <a:gd name="T33" fmla="*/ 11 h 107"/>
                  <a:gd name="T34" fmla="*/ 84 w 128"/>
                  <a:gd name="T35" fmla="*/ 10 h 107"/>
                  <a:gd name="T36" fmla="*/ 80 w 128"/>
                  <a:gd name="T37" fmla="*/ 13 h 107"/>
                  <a:gd name="T38" fmla="*/ 76 w 128"/>
                  <a:gd name="T39" fmla="*/ 15 h 107"/>
                  <a:gd name="T40" fmla="*/ 72 w 128"/>
                  <a:gd name="T41" fmla="*/ 16 h 107"/>
                  <a:gd name="T42" fmla="*/ 68 w 128"/>
                  <a:gd name="T43" fmla="*/ 10 h 107"/>
                  <a:gd name="T44" fmla="*/ 67 w 128"/>
                  <a:gd name="T45" fmla="*/ 14 h 107"/>
                  <a:gd name="T46" fmla="*/ 65 w 128"/>
                  <a:gd name="T47" fmla="*/ 14 h 107"/>
                  <a:gd name="T48" fmla="*/ 62 w 128"/>
                  <a:gd name="T49" fmla="*/ 18 h 107"/>
                  <a:gd name="T50" fmla="*/ 61 w 128"/>
                  <a:gd name="T51" fmla="*/ 21 h 107"/>
                  <a:gd name="T52" fmla="*/ 57 w 128"/>
                  <a:gd name="T53" fmla="*/ 20 h 107"/>
                  <a:gd name="T54" fmla="*/ 54 w 128"/>
                  <a:gd name="T55" fmla="*/ 20 h 107"/>
                  <a:gd name="T56" fmla="*/ 51 w 128"/>
                  <a:gd name="T57" fmla="*/ 22 h 107"/>
                  <a:gd name="T58" fmla="*/ 49 w 128"/>
                  <a:gd name="T59" fmla="*/ 23 h 107"/>
                  <a:gd name="T60" fmla="*/ 54 w 128"/>
                  <a:gd name="T61" fmla="*/ 25 h 107"/>
                  <a:gd name="T62" fmla="*/ 56 w 128"/>
                  <a:gd name="T63" fmla="*/ 25 h 107"/>
                  <a:gd name="T64" fmla="*/ 57 w 128"/>
                  <a:gd name="T65" fmla="*/ 28 h 107"/>
                  <a:gd name="T66" fmla="*/ 49 w 128"/>
                  <a:gd name="T67" fmla="*/ 31 h 107"/>
                  <a:gd name="T68" fmla="*/ 53 w 128"/>
                  <a:gd name="T69" fmla="*/ 33 h 107"/>
                  <a:gd name="T70" fmla="*/ 49 w 128"/>
                  <a:gd name="T71" fmla="*/ 35 h 107"/>
                  <a:gd name="T72" fmla="*/ 43 w 128"/>
                  <a:gd name="T73" fmla="*/ 40 h 107"/>
                  <a:gd name="T74" fmla="*/ 42 w 128"/>
                  <a:gd name="T75" fmla="*/ 43 h 107"/>
                  <a:gd name="T76" fmla="*/ 39 w 128"/>
                  <a:gd name="T77" fmla="*/ 45 h 107"/>
                  <a:gd name="T78" fmla="*/ 39 w 128"/>
                  <a:gd name="T79" fmla="*/ 49 h 107"/>
                  <a:gd name="T80" fmla="*/ 39 w 128"/>
                  <a:gd name="T81" fmla="*/ 52 h 107"/>
                  <a:gd name="T82" fmla="*/ 35 w 128"/>
                  <a:gd name="T83" fmla="*/ 56 h 107"/>
                  <a:gd name="T84" fmla="*/ 27 w 128"/>
                  <a:gd name="T85" fmla="*/ 62 h 107"/>
                  <a:gd name="T86" fmla="*/ 31 w 128"/>
                  <a:gd name="T87" fmla="*/ 64 h 107"/>
                  <a:gd name="T88" fmla="*/ 28 w 128"/>
                  <a:gd name="T89" fmla="*/ 66 h 107"/>
                  <a:gd name="T90" fmla="*/ 19 w 128"/>
                  <a:gd name="T91" fmla="*/ 68 h 107"/>
                  <a:gd name="T92" fmla="*/ 16 w 128"/>
                  <a:gd name="T93" fmla="*/ 72 h 107"/>
                  <a:gd name="T94" fmla="*/ 10 w 128"/>
                  <a:gd name="T95" fmla="*/ 73 h 107"/>
                  <a:gd name="T96" fmla="*/ 10 w 128"/>
                  <a:gd name="T97" fmla="*/ 74 h 107"/>
                  <a:gd name="T98" fmla="*/ 5 w 128"/>
                  <a:gd name="T99" fmla="*/ 75 h 107"/>
                  <a:gd name="T100" fmla="*/ 4 w 128"/>
                  <a:gd name="T101" fmla="*/ 81 h 107"/>
                  <a:gd name="T102" fmla="*/ 1 w 128"/>
                  <a:gd name="T103" fmla="*/ 86 h 107"/>
                  <a:gd name="T104" fmla="*/ 6 w 128"/>
                  <a:gd name="T105" fmla="*/ 92 h 107"/>
                  <a:gd name="T106" fmla="*/ 7 w 128"/>
                  <a:gd name="T107" fmla="*/ 94 h 107"/>
                  <a:gd name="T108" fmla="*/ 3 w 128"/>
                  <a:gd name="T109" fmla="*/ 93 h 107"/>
                  <a:gd name="T110" fmla="*/ 5 w 128"/>
                  <a:gd name="T111" fmla="*/ 97 h 107"/>
                  <a:gd name="T112" fmla="*/ 5 w 128"/>
                  <a:gd name="T113" fmla="*/ 103 h 107"/>
                  <a:gd name="T114" fmla="*/ 27 w 128"/>
                  <a:gd name="T115" fmla="*/ 99 h 107"/>
                  <a:gd name="T116" fmla="*/ 34 w 128"/>
                  <a:gd name="T117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07">
                    <a:moveTo>
                      <a:pt x="34" y="101"/>
                    </a:moveTo>
                    <a:cubicBezTo>
                      <a:pt x="34" y="101"/>
                      <a:pt x="35" y="98"/>
                      <a:pt x="35" y="97"/>
                    </a:cubicBezTo>
                    <a:cubicBezTo>
                      <a:pt x="35" y="95"/>
                      <a:pt x="36" y="94"/>
                      <a:pt x="38" y="93"/>
                    </a:cubicBezTo>
                    <a:cubicBezTo>
                      <a:pt x="40" y="91"/>
                      <a:pt x="38" y="88"/>
                      <a:pt x="38" y="87"/>
                    </a:cubicBezTo>
                    <a:cubicBezTo>
                      <a:pt x="38" y="84"/>
                      <a:pt x="42" y="84"/>
                      <a:pt x="39" y="82"/>
                    </a:cubicBezTo>
                    <a:cubicBezTo>
                      <a:pt x="37" y="80"/>
                      <a:pt x="36" y="80"/>
                      <a:pt x="37" y="77"/>
                    </a:cubicBezTo>
                    <a:cubicBezTo>
                      <a:pt x="38" y="75"/>
                      <a:pt x="37" y="73"/>
                      <a:pt x="37" y="71"/>
                    </a:cubicBezTo>
                    <a:cubicBezTo>
                      <a:pt x="36" y="68"/>
                      <a:pt x="35" y="65"/>
                      <a:pt x="38" y="63"/>
                    </a:cubicBezTo>
                    <a:cubicBezTo>
                      <a:pt x="39" y="62"/>
                      <a:pt x="41" y="62"/>
                      <a:pt x="42" y="61"/>
                    </a:cubicBezTo>
                    <a:cubicBezTo>
                      <a:pt x="43" y="61"/>
                      <a:pt x="44" y="62"/>
                      <a:pt x="45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4" y="55"/>
                      <a:pt x="46" y="54"/>
                      <a:pt x="47" y="52"/>
                    </a:cubicBezTo>
                    <a:cubicBezTo>
                      <a:pt x="47" y="51"/>
                      <a:pt x="48" y="48"/>
                      <a:pt x="48" y="46"/>
                    </a:cubicBezTo>
                    <a:cubicBezTo>
                      <a:pt x="48" y="44"/>
                      <a:pt x="52" y="44"/>
                      <a:pt x="51" y="43"/>
                    </a:cubicBezTo>
                    <a:cubicBezTo>
                      <a:pt x="51" y="41"/>
                      <a:pt x="53" y="40"/>
                      <a:pt x="54" y="38"/>
                    </a:cubicBezTo>
                    <a:cubicBezTo>
                      <a:pt x="56" y="36"/>
                      <a:pt x="56" y="37"/>
                      <a:pt x="56" y="34"/>
                    </a:cubicBezTo>
                    <a:cubicBezTo>
                      <a:pt x="55" y="33"/>
                      <a:pt x="59" y="28"/>
                      <a:pt x="60" y="28"/>
                    </a:cubicBezTo>
                    <a:cubicBezTo>
                      <a:pt x="61" y="27"/>
                      <a:pt x="64" y="28"/>
                      <a:pt x="65" y="28"/>
                    </a:cubicBezTo>
                    <a:cubicBezTo>
                      <a:pt x="65" y="26"/>
                      <a:pt x="65" y="25"/>
                      <a:pt x="65" y="23"/>
                    </a:cubicBezTo>
                    <a:cubicBezTo>
                      <a:pt x="68" y="24"/>
                      <a:pt x="70" y="24"/>
                      <a:pt x="72" y="25"/>
                    </a:cubicBezTo>
                    <a:cubicBezTo>
                      <a:pt x="76" y="25"/>
                      <a:pt x="74" y="21"/>
                      <a:pt x="75" y="19"/>
                    </a:cubicBezTo>
                    <a:cubicBezTo>
                      <a:pt x="75" y="19"/>
                      <a:pt x="77" y="19"/>
                      <a:pt x="78" y="19"/>
                    </a:cubicBezTo>
                    <a:cubicBezTo>
                      <a:pt x="79" y="18"/>
                      <a:pt x="81" y="16"/>
                      <a:pt x="82" y="18"/>
                    </a:cubicBezTo>
                    <a:cubicBezTo>
                      <a:pt x="84" y="19"/>
                      <a:pt x="84" y="21"/>
                      <a:pt x="86" y="22"/>
                    </a:cubicBezTo>
                    <a:cubicBezTo>
                      <a:pt x="87" y="22"/>
                      <a:pt x="89" y="22"/>
                      <a:pt x="90" y="22"/>
                    </a:cubicBezTo>
                    <a:cubicBezTo>
                      <a:pt x="91" y="22"/>
                      <a:pt x="92" y="21"/>
                      <a:pt x="94" y="21"/>
                    </a:cubicBezTo>
                    <a:cubicBezTo>
                      <a:pt x="95" y="21"/>
                      <a:pt x="96" y="23"/>
                      <a:pt x="98" y="23"/>
                    </a:cubicBezTo>
                    <a:cubicBezTo>
                      <a:pt x="98" y="22"/>
                      <a:pt x="102" y="20"/>
                      <a:pt x="102" y="20"/>
                    </a:cubicBezTo>
                    <a:cubicBezTo>
                      <a:pt x="102" y="17"/>
                      <a:pt x="102" y="16"/>
                      <a:pt x="103" y="14"/>
                    </a:cubicBezTo>
                    <a:cubicBezTo>
                      <a:pt x="104" y="13"/>
                      <a:pt x="106" y="11"/>
                      <a:pt x="107" y="11"/>
                    </a:cubicBezTo>
                    <a:cubicBezTo>
                      <a:pt x="108" y="11"/>
                      <a:pt x="109" y="11"/>
                      <a:pt x="110" y="11"/>
                    </a:cubicBezTo>
                    <a:cubicBezTo>
                      <a:pt x="111" y="11"/>
                      <a:pt x="111" y="10"/>
                      <a:pt x="112" y="10"/>
                    </a:cubicBezTo>
                    <a:cubicBezTo>
                      <a:pt x="113" y="10"/>
                      <a:pt x="115" y="12"/>
                      <a:pt x="116" y="12"/>
                    </a:cubicBezTo>
                    <a:cubicBezTo>
                      <a:pt x="118" y="13"/>
                      <a:pt x="119" y="14"/>
                      <a:pt x="119" y="17"/>
                    </a:cubicBezTo>
                    <a:cubicBezTo>
                      <a:pt x="121" y="17"/>
                      <a:pt x="126" y="14"/>
                      <a:pt x="124" y="12"/>
                    </a:cubicBezTo>
                    <a:cubicBezTo>
                      <a:pt x="126" y="13"/>
                      <a:pt x="121" y="13"/>
                      <a:pt x="120" y="13"/>
                    </a:cubicBezTo>
                    <a:cubicBezTo>
                      <a:pt x="125" y="12"/>
                      <a:pt x="118" y="9"/>
                      <a:pt x="117" y="10"/>
                    </a:cubicBezTo>
                    <a:cubicBezTo>
                      <a:pt x="118" y="9"/>
                      <a:pt x="119" y="10"/>
                      <a:pt x="119" y="10"/>
                    </a:cubicBezTo>
                    <a:cubicBezTo>
                      <a:pt x="121" y="10"/>
                      <a:pt x="123" y="10"/>
                      <a:pt x="124" y="9"/>
                    </a:cubicBezTo>
                    <a:cubicBezTo>
                      <a:pt x="125" y="9"/>
                      <a:pt x="128" y="7"/>
                      <a:pt x="127" y="6"/>
                    </a:cubicBezTo>
                    <a:cubicBezTo>
                      <a:pt x="125" y="5"/>
                      <a:pt x="122" y="4"/>
                      <a:pt x="119" y="3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6" y="5"/>
                      <a:pt x="114" y="8"/>
                      <a:pt x="114" y="7"/>
                    </a:cubicBezTo>
                    <a:cubicBezTo>
                      <a:pt x="114" y="7"/>
                      <a:pt x="114" y="6"/>
                      <a:pt x="114" y="5"/>
                    </a:cubicBezTo>
                    <a:cubicBezTo>
                      <a:pt x="114" y="5"/>
                      <a:pt x="112" y="5"/>
                      <a:pt x="112" y="5"/>
                    </a:cubicBezTo>
                    <a:cubicBezTo>
                      <a:pt x="113" y="4"/>
                      <a:pt x="115" y="5"/>
                      <a:pt x="115" y="4"/>
                    </a:cubicBezTo>
                    <a:cubicBezTo>
                      <a:pt x="115" y="4"/>
                      <a:pt x="112" y="4"/>
                      <a:pt x="112" y="4"/>
                    </a:cubicBezTo>
                    <a:cubicBezTo>
                      <a:pt x="112" y="3"/>
                      <a:pt x="116" y="3"/>
                      <a:pt x="116" y="2"/>
                    </a:cubicBezTo>
                    <a:cubicBezTo>
                      <a:pt x="115" y="1"/>
                      <a:pt x="109" y="0"/>
                      <a:pt x="110" y="2"/>
                    </a:cubicBezTo>
                    <a:cubicBezTo>
                      <a:pt x="111" y="3"/>
                      <a:pt x="111" y="3"/>
                      <a:pt x="110" y="4"/>
                    </a:cubicBezTo>
                    <a:cubicBezTo>
                      <a:pt x="109" y="5"/>
                      <a:pt x="107" y="7"/>
                      <a:pt x="106" y="7"/>
                    </a:cubicBezTo>
                    <a:cubicBezTo>
                      <a:pt x="105" y="7"/>
                      <a:pt x="106" y="3"/>
                      <a:pt x="106" y="3"/>
                    </a:cubicBezTo>
                    <a:cubicBezTo>
                      <a:pt x="106" y="2"/>
                      <a:pt x="101" y="9"/>
                      <a:pt x="100" y="9"/>
                    </a:cubicBezTo>
                    <a:cubicBezTo>
                      <a:pt x="97" y="9"/>
                      <a:pt x="100" y="5"/>
                      <a:pt x="101" y="4"/>
                    </a:cubicBezTo>
                    <a:cubicBezTo>
                      <a:pt x="102" y="4"/>
                      <a:pt x="103" y="2"/>
                      <a:pt x="103" y="2"/>
                    </a:cubicBezTo>
                    <a:cubicBezTo>
                      <a:pt x="102" y="1"/>
                      <a:pt x="100" y="0"/>
                      <a:pt x="100" y="1"/>
                    </a:cubicBezTo>
                    <a:cubicBezTo>
                      <a:pt x="100" y="1"/>
                      <a:pt x="101" y="2"/>
                      <a:pt x="101" y="2"/>
                    </a:cubicBezTo>
                    <a:cubicBezTo>
                      <a:pt x="101" y="2"/>
                      <a:pt x="99" y="2"/>
                      <a:pt x="98" y="2"/>
                    </a:cubicBezTo>
                    <a:cubicBezTo>
                      <a:pt x="97" y="3"/>
                      <a:pt x="98" y="2"/>
                      <a:pt x="97" y="1"/>
                    </a:cubicBezTo>
                    <a:cubicBezTo>
                      <a:pt x="97" y="1"/>
                      <a:pt x="95" y="3"/>
                      <a:pt x="95" y="3"/>
                    </a:cubicBezTo>
                    <a:cubicBezTo>
                      <a:pt x="95" y="4"/>
                      <a:pt x="97" y="5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4" y="6"/>
                      <a:pt x="94" y="7"/>
                    </a:cubicBezTo>
                    <a:cubicBezTo>
                      <a:pt x="95" y="5"/>
                      <a:pt x="91" y="6"/>
                      <a:pt x="91" y="6"/>
                    </a:cubicBezTo>
                    <a:cubicBezTo>
                      <a:pt x="91" y="6"/>
                      <a:pt x="93" y="5"/>
                      <a:pt x="93" y="4"/>
                    </a:cubicBezTo>
                    <a:cubicBezTo>
                      <a:pt x="93" y="5"/>
                      <a:pt x="89" y="6"/>
                      <a:pt x="88" y="6"/>
                    </a:cubicBezTo>
                    <a:cubicBezTo>
                      <a:pt x="87" y="6"/>
                      <a:pt x="91" y="9"/>
                      <a:pt x="91" y="9"/>
                    </a:cubicBezTo>
                    <a:cubicBezTo>
                      <a:pt x="91" y="9"/>
                      <a:pt x="90" y="11"/>
                      <a:pt x="90" y="11"/>
                    </a:cubicBezTo>
                    <a:cubicBezTo>
                      <a:pt x="90" y="11"/>
                      <a:pt x="87" y="8"/>
                      <a:pt x="87" y="8"/>
                    </a:cubicBezTo>
                    <a:cubicBezTo>
                      <a:pt x="87" y="8"/>
                      <a:pt x="85" y="11"/>
                      <a:pt x="85" y="8"/>
                    </a:cubicBezTo>
                    <a:cubicBezTo>
                      <a:pt x="84" y="7"/>
                      <a:pt x="81" y="9"/>
                      <a:pt x="80" y="8"/>
                    </a:cubicBezTo>
                    <a:cubicBezTo>
                      <a:pt x="81" y="9"/>
                      <a:pt x="84" y="9"/>
                      <a:pt x="84" y="10"/>
                    </a:cubicBezTo>
                    <a:cubicBezTo>
                      <a:pt x="84" y="10"/>
                      <a:pt x="83" y="10"/>
                      <a:pt x="83" y="11"/>
                    </a:cubicBezTo>
                    <a:cubicBezTo>
                      <a:pt x="83" y="12"/>
                      <a:pt x="84" y="12"/>
                      <a:pt x="84" y="13"/>
                    </a:cubicBezTo>
                    <a:cubicBezTo>
                      <a:pt x="84" y="13"/>
                      <a:pt x="81" y="12"/>
                      <a:pt x="81" y="11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9" y="13"/>
                      <a:pt x="79" y="12"/>
                      <a:pt x="79" y="11"/>
                    </a:cubicBezTo>
                    <a:cubicBezTo>
                      <a:pt x="79" y="11"/>
                      <a:pt x="77" y="13"/>
                      <a:pt x="77" y="13"/>
                    </a:cubicBezTo>
                    <a:cubicBezTo>
                      <a:pt x="76" y="14"/>
                      <a:pt x="78" y="14"/>
                      <a:pt x="78" y="15"/>
                    </a:cubicBezTo>
                    <a:cubicBezTo>
                      <a:pt x="78" y="15"/>
                      <a:pt x="76" y="15"/>
                      <a:pt x="76" y="15"/>
                    </a:cubicBezTo>
                    <a:cubicBezTo>
                      <a:pt x="75" y="14"/>
                      <a:pt x="76" y="13"/>
                      <a:pt x="76" y="12"/>
                    </a:cubicBezTo>
                    <a:cubicBezTo>
                      <a:pt x="76" y="12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4" y="14"/>
                    </a:cubicBezTo>
                    <a:cubicBezTo>
                      <a:pt x="73" y="14"/>
                      <a:pt x="72" y="16"/>
                      <a:pt x="72" y="16"/>
                    </a:cubicBezTo>
                    <a:cubicBezTo>
                      <a:pt x="71" y="15"/>
                      <a:pt x="73" y="14"/>
                      <a:pt x="72" y="14"/>
                    </a:cubicBezTo>
                    <a:cubicBezTo>
                      <a:pt x="71" y="13"/>
                      <a:pt x="70" y="13"/>
                      <a:pt x="70" y="12"/>
                    </a:cubicBezTo>
                    <a:cubicBezTo>
                      <a:pt x="70" y="12"/>
                      <a:pt x="72" y="12"/>
                      <a:pt x="72" y="12"/>
                    </a:cubicBezTo>
                    <a:cubicBezTo>
                      <a:pt x="72" y="11"/>
                      <a:pt x="69" y="10"/>
                      <a:pt x="68" y="10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9" y="13"/>
                      <a:pt x="65" y="14"/>
                      <a:pt x="66" y="14"/>
                    </a:cubicBezTo>
                    <a:cubicBezTo>
                      <a:pt x="66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7" y="14"/>
                    </a:cubicBezTo>
                    <a:cubicBezTo>
                      <a:pt x="68" y="16"/>
                      <a:pt x="70" y="14"/>
                      <a:pt x="69" y="14"/>
                    </a:cubicBezTo>
                    <a:cubicBezTo>
                      <a:pt x="70" y="15"/>
                      <a:pt x="69" y="16"/>
                      <a:pt x="69" y="16"/>
                    </a:cubicBezTo>
                    <a:cubicBezTo>
                      <a:pt x="69" y="17"/>
                      <a:pt x="67" y="15"/>
                      <a:pt x="67" y="15"/>
                    </a:cubicBezTo>
                    <a:cubicBezTo>
                      <a:pt x="66" y="15"/>
                      <a:pt x="66" y="14"/>
                      <a:pt x="65" y="14"/>
                    </a:cubicBezTo>
                    <a:cubicBezTo>
                      <a:pt x="65" y="14"/>
                      <a:pt x="64" y="16"/>
                      <a:pt x="63" y="15"/>
                    </a:cubicBezTo>
                    <a:cubicBezTo>
                      <a:pt x="63" y="14"/>
                      <a:pt x="60" y="16"/>
                      <a:pt x="60" y="16"/>
                    </a:cubicBezTo>
                    <a:cubicBezTo>
                      <a:pt x="60" y="16"/>
                      <a:pt x="60" y="19"/>
                      <a:pt x="60" y="19"/>
                    </a:cubicBezTo>
                    <a:cubicBezTo>
                      <a:pt x="60" y="20"/>
                      <a:pt x="61" y="17"/>
                      <a:pt x="62" y="18"/>
                    </a:cubicBezTo>
                    <a:cubicBezTo>
                      <a:pt x="62" y="18"/>
                      <a:pt x="64" y="19"/>
                      <a:pt x="64" y="18"/>
                    </a:cubicBezTo>
                    <a:cubicBezTo>
                      <a:pt x="64" y="19"/>
                      <a:pt x="63" y="19"/>
                      <a:pt x="63" y="20"/>
                    </a:cubicBezTo>
                    <a:cubicBezTo>
                      <a:pt x="62" y="20"/>
                      <a:pt x="63" y="22"/>
                      <a:pt x="62" y="22"/>
                    </a:cubicBezTo>
                    <a:cubicBezTo>
                      <a:pt x="62" y="23"/>
                      <a:pt x="61" y="21"/>
                      <a:pt x="61" y="21"/>
                    </a:cubicBezTo>
                    <a:cubicBezTo>
                      <a:pt x="60" y="21"/>
                      <a:pt x="60" y="23"/>
                      <a:pt x="59" y="23"/>
                    </a:cubicBezTo>
                    <a:cubicBezTo>
                      <a:pt x="59" y="23"/>
                      <a:pt x="59" y="21"/>
                      <a:pt x="59" y="21"/>
                    </a:cubicBezTo>
                    <a:cubicBezTo>
                      <a:pt x="58" y="21"/>
                      <a:pt x="58" y="22"/>
                      <a:pt x="57" y="22"/>
                    </a:cubicBezTo>
                    <a:cubicBezTo>
                      <a:pt x="57" y="22"/>
                      <a:pt x="57" y="20"/>
                      <a:pt x="57" y="20"/>
                    </a:cubicBezTo>
                    <a:cubicBezTo>
                      <a:pt x="57" y="19"/>
                      <a:pt x="56" y="22"/>
                      <a:pt x="55" y="22"/>
                    </a:cubicBezTo>
                    <a:cubicBezTo>
                      <a:pt x="53" y="23"/>
                      <a:pt x="56" y="17"/>
                      <a:pt x="56" y="17"/>
                    </a:cubicBezTo>
                    <a:cubicBezTo>
                      <a:pt x="55" y="17"/>
                      <a:pt x="53" y="18"/>
                      <a:pt x="53" y="18"/>
                    </a:cubicBezTo>
                    <a:cubicBezTo>
                      <a:pt x="52" y="19"/>
                      <a:pt x="54" y="20"/>
                      <a:pt x="54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20"/>
                      <a:pt x="52" y="21"/>
                      <a:pt x="51" y="22"/>
                    </a:cubicBezTo>
                    <a:cubicBezTo>
                      <a:pt x="52" y="21"/>
                      <a:pt x="47" y="21"/>
                      <a:pt x="49" y="22"/>
                    </a:cubicBezTo>
                    <a:cubicBezTo>
                      <a:pt x="49" y="23"/>
                      <a:pt x="51" y="22"/>
                      <a:pt x="51" y="22"/>
                    </a:cubicBezTo>
                    <a:cubicBezTo>
                      <a:pt x="51" y="22"/>
                      <a:pt x="50" y="23"/>
                      <a:pt x="51" y="23"/>
                    </a:cubicBezTo>
                    <a:cubicBezTo>
                      <a:pt x="51" y="23"/>
                      <a:pt x="52" y="23"/>
                      <a:pt x="52" y="22"/>
                    </a:cubicBezTo>
                    <a:cubicBezTo>
                      <a:pt x="52" y="22"/>
                      <a:pt x="52" y="24"/>
                      <a:pt x="51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48" y="24"/>
                      <a:pt x="48" y="26"/>
                      <a:pt x="47" y="26"/>
                    </a:cubicBezTo>
                    <a:cubicBezTo>
                      <a:pt x="47" y="26"/>
                      <a:pt x="44" y="26"/>
                      <a:pt x="44" y="26"/>
                    </a:cubicBezTo>
                    <a:cubicBezTo>
                      <a:pt x="44" y="29"/>
                      <a:pt x="51" y="25"/>
                      <a:pt x="51" y="25"/>
                    </a:cubicBezTo>
                    <a:cubicBezTo>
                      <a:pt x="52" y="25"/>
                      <a:pt x="53" y="24"/>
                      <a:pt x="54" y="25"/>
                    </a:cubicBezTo>
                    <a:cubicBezTo>
                      <a:pt x="56" y="25"/>
                      <a:pt x="55" y="23"/>
                      <a:pt x="54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6" y="25"/>
                      <a:pt x="57" y="23"/>
                      <a:pt x="58" y="23"/>
                    </a:cubicBezTo>
                    <a:cubicBezTo>
                      <a:pt x="57" y="23"/>
                      <a:pt x="57" y="25"/>
                      <a:pt x="56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8" y="25"/>
                      <a:pt x="56" y="26"/>
                      <a:pt x="56" y="27"/>
                    </a:cubicBezTo>
                    <a:cubicBezTo>
                      <a:pt x="56" y="27"/>
                      <a:pt x="61" y="25"/>
                      <a:pt x="61" y="26"/>
                    </a:cubicBezTo>
                    <a:cubicBezTo>
                      <a:pt x="60" y="27"/>
                      <a:pt x="57" y="26"/>
                      <a:pt x="57" y="28"/>
                    </a:cubicBezTo>
                    <a:cubicBezTo>
                      <a:pt x="56" y="31"/>
                      <a:pt x="54" y="27"/>
                      <a:pt x="54" y="27"/>
                    </a:cubicBezTo>
                    <a:cubicBezTo>
                      <a:pt x="54" y="26"/>
                      <a:pt x="54" y="29"/>
                      <a:pt x="54" y="29"/>
                    </a:cubicBezTo>
                    <a:cubicBezTo>
                      <a:pt x="54" y="29"/>
                      <a:pt x="53" y="27"/>
                      <a:pt x="52" y="27"/>
                    </a:cubicBezTo>
                    <a:cubicBezTo>
                      <a:pt x="51" y="28"/>
                      <a:pt x="49" y="30"/>
                      <a:pt x="49" y="31"/>
                    </a:cubicBezTo>
                    <a:cubicBezTo>
                      <a:pt x="49" y="31"/>
                      <a:pt x="51" y="30"/>
                      <a:pt x="51" y="30"/>
                    </a:cubicBezTo>
                    <a:cubicBezTo>
                      <a:pt x="51" y="31"/>
                      <a:pt x="53" y="30"/>
                      <a:pt x="53" y="31"/>
                    </a:cubicBezTo>
                    <a:cubicBezTo>
                      <a:pt x="53" y="30"/>
                      <a:pt x="50" y="31"/>
                      <a:pt x="50" y="32"/>
                    </a:cubicBezTo>
                    <a:cubicBezTo>
                      <a:pt x="51" y="33"/>
                      <a:pt x="54" y="31"/>
                      <a:pt x="53" y="33"/>
                    </a:cubicBezTo>
                    <a:cubicBezTo>
                      <a:pt x="54" y="31"/>
                      <a:pt x="47" y="34"/>
                      <a:pt x="47" y="34"/>
                    </a:cubicBezTo>
                    <a:cubicBezTo>
                      <a:pt x="47" y="33"/>
                      <a:pt x="53" y="35"/>
                      <a:pt x="52" y="35"/>
                    </a:cubicBezTo>
                    <a:cubicBezTo>
                      <a:pt x="51" y="36"/>
                      <a:pt x="50" y="34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6"/>
                      <a:pt x="46" y="34"/>
                      <a:pt x="45" y="36"/>
                    </a:cubicBezTo>
                    <a:cubicBezTo>
                      <a:pt x="45" y="36"/>
                      <a:pt x="48" y="36"/>
                      <a:pt x="48" y="36"/>
                    </a:cubicBezTo>
                    <a:cubicBezTo>
                      <a:pt x="46" y="38"/>
                      <a:pt x="44" y="36"/>
                      <a:pt x="45" y="39"/>
                    </a:cubicBezTo>
                    <a:cubicBezTo>
                      <a:pt x="45" y="39"/>
                      <a:pt x="43" y="40"/>
                      <a:pt x="43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2"/>
                      <a:pt x="41" y="42"/>
                      <a:pt x="41" y="42"/>
                    </a:cubicBezTo>
                    <a:cubicBezTo>
                      <a:pt x="41" y="43"/>
                      <a:pt x="42" y="42"/>
                      <a:pt x="42" y="42"/>
                    </a:cubicBezTo>
                    <a:cubicBezTo>
                      <a:pt x="43" y="42"/>
                      <a:pt x="42" y="43"/>
                      <a:pt x="42" y="43"/>
                    </a:cubicBezTo>
                    <a:cubicBezTo>
                      <a:pt x="43" y="43"/>
                      <a:pt x="45" y="44"/>
                      <a:pt x="46" y="43"/>
                    </a:cubicBezTo>
                    <a:cubicBezTo>
                      <a:pt x="44" y="44"/>
                      <a:pt x="44" y="44"/>
                      <a:pt x="42" y="44"/>
                    </a:cubicBezTo>
                    <a:cubicBezTo>
                      <a:pt x="41" y="44"/>
                      <a:pt x="38" y="44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8" y="46"/>
                      <a:pt x="40" y="45"/>
                      <a:pt x="40" y="46"/>
                    </a:cubicBezTo>
                    <a:cubicBezTo>
                      <a:pt x="40" y="46"/>
                      <a:pt x="38" y="48"/>
                      <a:pt x="38" y="48"/>
                    </a:cubicBezTo>
                    <a:cubicBezTo>
                      <a:pt x="38" y="48"/>
                      <a:pt x="39" y="48"/>
                      <a:pt x="39" y="49"/>
                    </a:cubicBezTo>
                    <a:cubicBezTo>
                      <a:pt x="39" y="49"/>
                      <a:pt x="37" y="49"/>
                      <a:pt x="37" y="49"/>
                    </a:cubicBezTo>
                    <a:cubicBezTo>
                      <a:pt x="37" y="49"/>
                      <a:pt x="39" y="50"/>
                      <a:pt x="39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1"/>
                      <a:pt x="38" y="52"/>
                      <a:pt x="39" y="52"/>
                    </a:cubicBezTo>
                    <a:cubicBezTo>
                      <a:pt x="37" y="52"/>
                      <a:pt x="35" y="52"/>
                      <a:pt x="34" y="54"/>
                    </a:cubicBezTo>
                    <a:cubicBezTo>
                      <a:pt x="34" y="55"/>
                      <a:pt x="30" y="54"/>
                      <a:pt x="30" y="54"/>
                    </a:cubicBezTo>
                    <a:cubicBezTo>
                      <a:pt x="30" y="57"/>
                      <a:pt x="36" y="54"/>
                      <a:pt x="37" y="54"/>
                    </a:cubicBezTo>
                    <a:cubicBezTo>
                      <a:pt x="36" y="54"/>
                      <a:pt x="35" y="56"/>
                      <a:pt x="35" y="56"/>
                    </a:cubicBezTo>
                    <a:cubicBezTo>
                      <a:pt x="32" y="56"/>
                      <a:pt x="34" y="57"/>
                      <a:pt x="33" y="58"/>
                    </a:cubicBezTo>
                    <a:cubicBezTo>
                      <a:pt x="32" y="59"/>
                      <a:pt x="30" y="57"/>
                      <a:pt x="29" y="58"/>
                    </a:cubicBezTo>
                    <a:cubicBezTo>
                      <a:pt x="29" y="59"/>
                      <a:pt x="26" y="61"/>
                      <a:pt x="26" y="61"/>
                    </a:cubicBezTo>
                    <a:cubicBezTo>
                      <a:pt x="26" y="62"/>
                      <a:pt x="27" y="62"/>
                      <a:pt x="27" y="62"/>
                    </a:cubicBezTo>
                    <a:cubicBezTo>
                      <a:pt x="27" y="63"/>
                      <a:pt x="24" y="63"/>
                      <a:pt x="24" y="63"/>
                    </a:cubicBezTo>
                    <a:cubicBezTo>
                      <a:pt x="24" y="63"/>
                      <a:pt x="25" y="64"/>
                      <a:pt x="25" y="65"/>
                    </a:cubicBezTo>
                    <a:cubicBezTo>
                      <a:pt x="25" y="66"/>
                      <a:pt x="27" y="65"/>
                      <a:pt x="28" y="65"/>
                    </a:cubicBezTo>
                    <a:cubicBezTo>
                      <a:pt x="29" y="64"/>
                      <a:pt x="30" y="65"/>
                      <a:pt x="31" y="64"/>
                    </a:cubicBez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2" y="63"/>
                      <a:pt x="33" y="64"/>
                    </a:cubicBezTo>
                    <a:cubicBezTo>
                      <a:pt x="33" y="64"/>
                      <a:pt x="30" y="66"/>
                      <a:pt x="30" y="66"/>
                    </a:cubicBezTo>
                    <a:cubicBezTo>
                      <a:pt x="29" y="66"/>
                      <a:pt x="28" y="67"/>
                      <a:pt x="28" y="66"/>
                    </a:cubicBezTo>
                    <a:cubicBezTo>
                      <a:pt x="27" y="65"/>
                      <a:pt x="26" y="67"/>
                      <a:pt x="25" y="67"/>
                    </a:cubicBezTo>
                    <a:cubicBezTo>
                      <a:pt x="24" y="66"/>
                      <a:pt x="24" y="63"/>
                      <a:pt x="23" y="66"/>
                    </a:cubicBezTo>
                    <a:cubicBezTo>
                      <a:pt x="21" y="70"/>
                      <a:pt x="20" y="65"/>
                      <a:pt x="21" y="65"/>
                    </a:cubicBezTo>
                    <a:cubicBezTo>
                      <a:pt x="19" y="65"/>
                      <a:pt x="21" y="69"/>
                      <a:pt x="19" y="68"/>
                    </a:cubicBezTo>
                    <a:cubicBezTo>
                      <a:pt x="15" y="68"/>
                      <a:pt x="18" y="70"/>
                      <a:pt x="17" y="71"/>
                    </a:cubicBezTo>
                    <a:cubicBezTo>
                      <a:pt x="16" y="71"/>
                      <a:pt x="16" y="69"/>
                      <a:pt x="16" y="69"/>
                    </a:cubicBezTo>
                    <a:cubicBezTo>
                      <a:pt x="14" y="69"/>
                      <a:pt x="12" y="70"/>
                      <a:pt x="11" y="71"/>
                    </a:cubicBezTo>
                    <a:cubicBezTo>
                      <a:pt x="11" y="72"/>
                      <a:pt x="15" y="72"/>
                      <a:pt x="16" y="72"/>
                    </a:cubicBezTo>
                    <a:cubicBezTo>
                      <a:pt x="16" y="72"/>
                      <a:pt x="19" y="71"/>
                      <a:pt x="19" y="71"/>
                    </a:cubicBezTo>
                    <a:cubicBezTo>
                      <a:pt x="20" y="72"/>
                      <a:pt x="15" y="72"/>
                      <a:pt x="15" y="72"/>
                    </a:cubicBezTo>
                    <a:cubicBezTo>
                      <a:pt x="14" y="72"/>
                      <a:pt x="14" y="73"/>
                      <a:pt x="13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8" y="72"/>
                      <a:pt x="7" y="73"/>
                      <a:pt x="9" y="74"/>
                    </a:cubicBezTo>
                    <a:cubicBezTo>
                      <a:pt x="10" y="74"/>
                      <a:pt x="12" y="74"/>
                      <a:pt x="12" y="76"/>
                    </a:cubicBezTo>
                    <a:cubicBezTo>
                      <a:pt x="12" y="76"/>
                      <a:pt x="11" y="78"/>
                      <a:pt x="11" y="77"/>
                    </a:cubicBezTo>
                    <a:cubicBezTo>
                      <a:pt x="10" y="77"/>
                      <a:pt x="12" y="75"/>
                      <a:pt x="10" y="74"/>
                    </a:cubicBezTo>
                    <a:cubicBezTo>
                      <a:pt x="7" y="74"/>
                      <a:pt x="9" y="75"/>
                      <a:pt x="8" y="76"/>
                    </a:cubicBezTo>
                    <a:cubicBezTo>
                      <a:pt x="8" y="76"/>
                      <a:pt x="8" y="73"/>
                      <a:pt x="7" y="73"/>
                    </a:cubicBezTo>
                    <a:cubicBezTo>
                      <a:pt x="7" y="72"/>
                      <a:pt x="5" y="78"/>
                      <a:pt x="6" y="77"/>
                    </a:cubicBezTo>
                    <a:cubicBezTo>
                      <a:pt x="5" y="77"/>
                      <a:pt x="5" y="75"/>
                      <a:pt x="5" y="75"/>
                    </a:cubicBezTo>
                    <a:cubicBezTo>
                      <a:pt x="4" y="75"/>
                      <a:pt x="4" y="77"/>
                      <a:pt x="4" y="77"/>
                    </a:cubicBezTo>
                    <a:cubicBezTo>
                      <a:pt x="3" y="78"/>
                      <a:pt x="1" y="77"/>
                      <a:pt x="1" y="78"/>
                    </a:cubicBezTo>
                    <a:cubicBezTo>
                      <a:pt x="1" y="79"/>
                      <a:pt x="0" y="80"/>
                      <a:pt x="1" y="80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1"/>
                      <a:pt x="0" y="82"/>
                      <a:pt x="1" y="83"/>
                    </a:cubicBezTo>
                    <a:cubicBezTo>
                      <a:pt x="1" y="84"/>
                      <a:pt x="3" y="84"/>
                      <a:pt x="3" y="84"/>
                    </a:cubicBezTo>
                    <a:cubicBezTo>
                      <a:pt x="3" y="84"/>
                      <a:pt x="6" y="83"/>
                      <a:pt x="6" y="84"/>
                    </a:cubicBezTo>
                    <a:cubicBezTo>
                      <a:pt x="5" y="85"/>
                      <a:pt x="2" y="84"/>
                      <a:pt x="1" y="86"/>
                    </a:cubicBezTo>
                    <a:cubicBezTo>
                      <a:pt x="0" y="87"/>
                      <a:pt x="6" y="87"/>
                      <a:pt x="4" y="89"/>
                    </a:cubicBezTo>
                    <a:cubicBezTo>
                      <a:pt x="4" y="89"/>
                      <a:pt x="3" y="87"/>
                      <a:pt x="2" y="88"/>
                    </a:cubicBezTo>
                    <a:cubicBezTo>
                      <a:pt x="1" y="89"/>
                      <a:pt x="1" y="90"/>
                      <a:pt x="2" y="91"/>
                    </a:cubicBezTo>
                    <a:cubicBezTo>
                      <a:pt x="3" y="91"/>
                      <a:pt x="5" y="92"/>
                      <a:pt x="6" y="92"/>
                    </a:cubicBezTo>
                    <a:cubicBezTo>
                      <a:pt x="7" y="91"/>
                      <a:pt x="8" y="89"/>
                      <a:pt x="9" y="90"/>
                    </a:cubicBezTo>
                    <a:cubicBezTo>
                      <a:pt x="8" y="90"/>
                      <a:pt x="7" y="91"/>
                      <a:pt x="7" y="91"/>
                    </a:cubicBezTo>
                    <a:cubicBezTo>
                      <a:pt x="7" y="92"/>
                      <a:pt x="6" y="92"/>
                      <a:pt x="5" y="92"/>
                    </a:cubicBezTo>
                    <a:cubicBezTo>
                      <a:pt x="5" y="92"/>
                      <a:pt x="7" y="93"/>
                      <a:pt x="7" y="94"/>
                    </a:cubicBezTo>
                    <a:cubicBezTo>
                      <a:pt x="7" y="94"/>
                      <a:pt x="4" y="92"/>
                      <a:pt x="5" y="94"/>
                    </a:cubicBezTo>
                    <a:cubicBezTo>
                      <a:pt x="5" y="95"/>
                      <a:pt x="8" y="96"/>
                      <a:pt x="8" y="96"/>
                    </a:cubicBezTo>
                    <a:cubicBezTo>
                      <a:pt x="8" y="97"/>
                      <a:pt x="5" y="95"/>
                      <a:pt x="4" y="96"/>
                    </a:cubicBezTo>
                    <a:cubicBezTo>
                      <a:pt x="2" y="96"/>
                      <a:pt x="4" y="93"/>
                      <a:pt x="3" y="93"/>
                    </a:cubicBezTo>
                    <a:cubicBezTo>
                      <a:pt x="3" y="93"/>
                      <a:pt x="1" y="95"/>
                      <a:pt x="2" y="96"/>
                    </a:cubicBezTo>
                    <a:cubicBezTo>
                      <a:pt x="3" y="96"/>
                      <a:pt x="2" y="98"/>
                      <a:pt x="2" y="98"/>
                    </a:cubicBezTo>
                    <a:cubicBezTo>
                      <a:pt x="3" y="99"/>
                      <a:pt x="4" y="97"/>
                      <a:pt x="5" y="96"/>
                    </a:cubicBezTo>
                    <a:cubicBezTo>
                      <a:pt x="5" y="96"/>
                      <a:pt x="5" y="97"/>
                      <a:pt x="5" y="97"/>
                    </a:cubicBezTo>
                    <a:cubicBezTo>
                      <a:pt x="6" y="97"/>
                      <a:pt x="6" y="96"/>
                      <a:pt x="7" y="96"/>
                    </a:cubicBezTo>
                    <a:cubicBezTo>
                      <a:pt x="7" y="96"/>
                      <a:pt x="7" y="98"/>
                      <a:pt x="6" y="98"/>
                    </a:cubicBezTo>
                    <a:cubicBezTo>
                      <a:pt x="4" y="99"/>
                      <a:pt x="8" y="101"/>
                      <a:pt x="8" y="100"/>
                    </a:cubicBezTo>
                    <a:cubicBezTo>
                      <a:pt x="8" y="102"/>
                      <a:pt x="1" y="100"/>
                      <a:pt x="5" y="103"/>
                    </a:cubicBezTo>
                    <a:cubicBezTo>
                      <a:pt x="7" y="104"/>
                      <a:pt x="8" y="105"/>
                      <a:pt x="10" y="105"/>
                    </a:cubicBezTo>
                    <a:cubicBezTo>
                      <a:pt x="10" y="105"/>
                      <a:pt x="13" y="107"/>
                      <a:pt x="14" y="107"/>
                    </a:cubicBezTo>
                    <a:cubicBezTo>
                      <a:pt x="17" y="107"/>
                      <a:pt x="21" y="104"/>
                      <a:pt x="23" y="102"/>
                    </a:cubicBezTo>
                    <a:cubicBezTo>
                      <a:pt x="24" y="100"/>
                      <a:pt x="25" y="100"/>
                      <a:pt x="27" y="99"/>
                    </a:cubicBezTo>
                    <a:cubicBezTo>
                      <a:pt x="28" y="98"/>
                      <a:pt x="28" y="95"/>
                      <a:pt x="29" y="95"/>
                    </a:cubicBezTo>
                    <a:cubicBezTo>
                      <a:pt x="29" y="95"/>
                      <a:pt x="29" y="98"/>
                      <a:pt x="30" y="98"/>
                    </a:cubicBezTo>
                    <a:cubicBezTo>
                      <a:pt x="32" y="99"/>
                      <a:pt x="31" y="99"/>
                      <a:pt x="31" y="100"/>
                    </a:cubicBezTo>
                    <a:cubicBezTo>
                      <a:pt x="32" y="100"/>
                      <a:pt x="33" y="100"/>
                      <a:pt x="34" y="101"/>
                    </a:cubicBezTo>
                    <a:cubicBezTo>
                      <a:pt x="34" y="102"/>
                      <a:pt x="33" y="100"/>
                      <a:pt x="34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7" name="Freeform 720">
                <a:extLst>
                  <a:ext uri="{FF2B5EF4-FFF2-40B4-BE49-F238E27FC236}">
                    <a16:creationId xmlns:a16="http://schemas.microsoft.com/office/drawing/2014/main" id="{A6014B41-4B30-41BE-B472-4BE1D0269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4340" y="1450651"/>
                <a:ext cx="2801047" cy="1084040"/>
              </a:xfrm>
              <a:custGeom>
                <a:avLst/>
                <a:gdLst>
                  <a:gd name="T0" fmla="*/ 785 w 810"/>
                  <a:gd name="T1" fmla="*/ 109 h 282"/>
                  <a:gd name="T2" fmla="*/ 725 w 810"/>
                  <a:gd name="T3" fmla="*/ 77 h 282"/>
                  <a:gd name="T4" fmla="*/ 665 w 810"/>
                  <a:gd name="T5" fmla="*/ 80 h 282"/>
                  <a:gd name="T6" fmla="*/ 607 w 810"/>
                  <a:gd name="T7" fmla="*/ 65 h 282"/>
                  <a:gd name="T8" fmla="*/ 578 w 810"/>
                  <a:gd name="T9" fmla="*/ 56 h 282"/>
                  <a:gd name="T10" fmla="*/ 555 w 810"/>
                  <a:gd name="T11" fmla="*/ 61 h 282"/>
                  <a:gd name="T12" fmla="*/ 521 w 810"/>
                  <a:gd name="T13" fmla="*/ 59 h 282"/>
                  <a:gd name="T14" fmla="*/ 495 w 810"/>
                  <a:gd name="T15" fmla="*/ 44 h 282"/>
                  <a:gd name="T16" fmla="*/ 469 w 810"/>
                  <a:gd name="T17" fmla="*/ 49 h 282"/>
                  <a:gd name="T18" fmla="*/ 423 w 810"/>
                  <a:gd name="T19" fmla="*/ 43 h 282"/>
                  <a:gd name="T20" fmla="*/ 383 w 810"/>
                  <a:gd name="T21" fmla="*/ 50 h 282"/>
                  <a:gd name="T22" fmla="*/ 423 w 810"/>
                  <a:gd name="T23" fmla="*/ 17 h 282"/>
                  <a:gd name="T24" fmla="*/ 378 w 810"/>
                  <a:gd name="T25" fmla="*/ 7 h 282"/>
                  <a:gd name="T26" fmla="*/ 355 w 810"/>
                  <a:gd name="T27" fmla="*/ 17 h 282"/>
                  <a:gd name="T28" fmla="*/ 320 w 810"/>
                  <a:gd name="T29" fmla="*/ 22 h 282"/>
                  <a:gd name="T30" fmla="*/ 297 w 810"/>
                  <a:gd name="T31" fmla="*/ 32 h 282"/>
                  <a:gd name="T32" fmla="*/ 269 w 810"/>
                  <a:gd name="T33" fmla="*/ 49 h 282"/>
                  <a:gd name="T34" fmla="*/ 247 w 810"/>
                  <a:gd name="T35" fmla="*/ 58 h 282"/>
                  <a:gd name="T36" fmla="*/ 242 w 810"/>
                  <a:gd name="T37" fmla="*/ 50 h 282"/>
                  <a:gd name="T38" fmla="*/ 259 w 810"/>
                  <a:gd name="T39" fmla="*/ 97 h 282"/>
                  <a:gd name="T40" fmla="*/ 227 w 810"/>
                  <a:gd name="T41" fmla="*/ 107 h 282"/>
                  <a:gd name="T42" fmla="*/ 231 w 810"/>
                  <a:gd name="T43" fmla="*/ 88 h 282"/>
                  <a:gd name="T44" fmla="*/ 206 w 810"/>
                  <a:gd name="T45" fmla="*/ 60 h 282"/>
                  <a:gd name="T46" fmla="*/ 191 w 810"/>
                  <a:gd name="T47" fmla="*/ 83 h 282"/>
                  <a:gd name="T48" fmla="*/ 131 w 810"/>
                  <a:gd name="T49" fmla="*/ 90 h 282"/>
                  <a:gd name="T50" fmla="*/ 92 w 810"/>
                  <a:gd name="T51" fmla="*/ 100 h 282"/>
                  <a:gd name="T52" fmla="*/ 84 w 810"/>
                  <a:gd name="T53" fmla="*/ 107 h 282"/>
                  <a:gd name="T54" fmla="*/ 53 w 810"/>
                  <a:gd name="T55" fmla="*/ 120 h 282"/>
                  <a:gd name="T56" fmla="*/ 31 w 810"/>
                  <a:gd name="T57" fmla="*/ 102 h 282"/>
                  <a:gd name="T58" fmla="*/ 29 w 810"/>
                  <a:gd name="T59" fmla="*/ 84 h 282"/>
                  <a:gd name="T60" fmla="*/ 5 w 810"/>
                  <a:gd name="T61" fmla="*/ 88 h 282"/>
                  <a:gd name="T62" fmla="*/ 7 w 810"/>
                  <a:gd name="T63" fmla="*/ 152 h 282"/>
                  <a:gd name="T64" fmla="*/ 16 w 810"/>
                  <a:gd name="T65" fmla="*/ 187 h 282"/>
                  <a:gd name="T66" fmla="*/ 40 w 810"/>
                  <a:gd name="T67" fmla="*/ 223 h 282"/>
                  <a:gd name="T68" fmla="*/ 53 w 810"/>
                  <a:gd name="T69" fmla="*/ 244 h 282"/>
                  <a:gd name="T70" fmla="*/ 82 w 810"/>
                  <a:gd name="T71" fmla="*/ 272 h 282"/>
                  <a:gd name="T72" fmla="*/ 109 w 810"/>
                  <a:gd name="T73" fmla="*/ 250 h 282"/>
                  <a:gd name="T74" fmla="*/ 108 w 810"/>
                  <a:gd name="T75" fmla="*/ 222 h 282"/>
                  <a:gd name="T76" fmla="*/ 160 w 810"/>
                  <a:gd name="T77" fmla="*/ 223 h 282"/>
                  <a:gd name="T78" fmla="*/ 196 w 810"/>
                  <a:gd name="T79" fmla="*/ 196 h 282"/>
                  <a:gd name="T80" fmla="*/ 252 w 810"/>
                  <a:gd name="T81" fmla="*/ 204 h 282"/>
                  <a:gd name="T82" fmla="*/ 331 w 810"/>
                  <a:gd name="T83" fmla="*/ 226 h 282"/>
                  <a:gd name="T84" fmla="*/ 415 w 810"/>
                  <a:gd name="T85" fmla="*/ 231 h 282"/>
                  <a:gd name="T86" fmla="*/ 483 w 810"/>
                  <a:gd name="T87" fmla="*/ 207 h 282"/>
                  <a:gd name="T88" fmla="*/ 521 w 810"/>
                  <a:gd name="T89" fmla="*/ 258 h 282"/>
                  <a:gd name="T90" fmla="*/ 558 w 810"/>
                  <a:gd name="T91" fmla="*/ 226 h 282"/>
                  <a:gd name="T92" fmla="*/ 543 w 810"/>
                  <a:gd name="T93" fmla="*/ 199 h 282"/>
                  <a:gd name="T94" fmla="*/ 591 w 810"/>
                  <a:gd name="T95" fmla="*/ 162 h 282"/>
                  <a:gd name="T96" fmla="*/ 627 w 810"/>
                  <a:gd name="T97" fmla="*/ 165 h 282"/>
                  <a:gd name="T98" fmla="*/ 657 w 810"/>
                  <a:gd name="T99" fmla="*/ 153 h 282"/>
                  <a:gd name="T100" fmla="*/ 669 w 810"/>
                  <a:gd name="T101" fmla="*/ 154 h 282"/>
                  <a:gd name="T102" fmla="*/ 649 w 810"/>
                  <a:gd name="T103" fmla="*/ 210 h 282"/>
                  <a:gd name="T104" fmla="*/ 667 w 810"/>
                  <a:gd name="T105" fmla="*/ 171 h 282"/>
                  <a:gd name="T106" fmla="*/ 710 w 810"/>
                  <a:gd name="T107" fmla="*/ 156 h 282"/>
                  <a:gd name="T108" fmla="*/ 738 w 810"/>
                  <a:gd name="T109" fmla="*/ 121 h 282"/>
                  <a:gd name="T110" fmla="*/ 765 w 810"/>
                  <a:gd name="T111" fmla="*/ 116 h 282"/>
                  <a:gd name="T112" fmla="*/ 802 w 810"/>
                  <a:gd name="T113" fmla="*/ 115 h 282"/>
                  <a:gd name="T114" fmla="*/ 388 w 810"/>
                  <a:gd name="T115" fmla="*/ 21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282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8" name="Freeform 721">
                <a:extLst>
                  <a:ext uri="{FF2B5EF4-FFF2-40B4-BE49-F238E27FC236}">
                    <a16:creationId xmlns:a16="http://schemas.microsoft.com/office/drawing/2014/main" id="{DCBCD32D-BAC8-4D4C-B184-47FF33964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971" y="2215240"/>
                <a:ext cx="51893" cy="123068"/>
              </a:xfrm>
              <a:custGeom>
                <a:avLst/>
                <a:gdLst>
                  <a:gd name="T0" fmla="*/ 13 w 15"/>
                  <a:gd name="T1" fmla="*/ 26 h 32"/>
                  <a:gd name="T2" fmla="*/ 10 w 15"/>
                  <a:gd name="T3" fmla="*/ 13 h 32"/>
                  <a:gd name="T4" fmla="*/ 9 w 15"/>
                  <a:gd name="T5" fmla="*/ 4 h 32"/>
                  <a:gd name="T6" fmla="*/ 9 w 15"/>
                  <a:gd name="T7" fmla="*/ 1 h 32"/>
                  <a:gd name="T8" fmla="*/ 6 w 15"/>
                  <a:gd name="T9" fmla="*/ 0 h 32"/>
                  <a:gd name="T10" fmla="*/ 7 w 15"/>
                  <a:gd name="T11" fmla="*/ 3 h 32"/>
                  <a:gd name="T12" fmla="*/ 6 w 15"/>
                  <a:gd name="T13" fmla="*/ 5 h 32"/>
                  <a:gd name="T14" fmla="*/ 4 w 15"/>
                  <a:gd name="T15" fmla="*/ 7 h 32"/>
                  <a:gd name="T16" fmla="*/ 4 w 15"/>
                  <a:gd name="T17" fmla="*/ 9 h 32"/>
                  <a:gd name="T18" fmla="*/ 2 w 15"/>
                  <a:gd name="T19" fmla="*/ 14 h 32"/>
                  <a:gd name="T20" fmla="*/ 5 w 15"/>
                  <a:gd name="T21" fmla="*/ 20 h 32"/>
                  <a:gd name="T22" fmla="*/ 6 w 15"/>
                  <a:gd name="T23" fmla="*/ 32 h 32"/>
                  <a:gd name="T24" fmla="*/ 15 w 15"/>
                  <a:gd name="T25" fmla="*/ 32 h 32"/>
                  <a:gd name="T26" fmla="*/ 13 w 15"/>
                  <a:gd name="T27" fmla="*/ 26 h 32"/>
                  <a:gd name="T28" fmla="*/ 13 w 15"/>
                  <a:gd name="T2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32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69" name="Freeform 722">
                <a:extLst>
                  <a:ext uri="{FF2B5EF4-FFF2-40B4-BE49-F238E27FC236}">
                    <a16:creationId xmlns:a16="http://schemas.microsoft.com/office/drawing/2014/main" id="{D94C7DDB-1A12-40F9-8934-5EC758E91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586" y="2334378"/>
                <a:ext cx="51893" cy="89027"/>
              </a:xfrm>
              <a:custGeom>
                <a:avLst/>
                <a:gdLst>
                  <a:gd name="T0" fmla="*/ 12 w 15"/>
                  <a:gd name="T1" fmla="*/ 1 h 23"/>
                  <a:gd name="T2" fmla="*/ 7 w 15"/>
                  <a:gd name="T3" fmla="*/ 1 h 23"/>
                  <a:gd name="T4" fmla="*/ 2 w 15"/>
                  <a:gd name="T5" fmla="*/ 2 h 23"/>
                  <a:gd name="T6" fmla="*/ 1 w 15"/>
                  <a:gd name="T7" fmla="*/ 7 h 23"/>
                  <a:gd name="T8" fmla="*/ 2 w 15"/>
                  <a:gd name="T9" fmla="*/ 11 h 23"/>
                  <a:gd name="T10" fmla="*/ 1 w 15"/>
                  <a:gd name="T11" fmla="*/ 23 h 23"/>
                  <a:gd name="T12" fmla="*/ 4 w 15"/>
                  <a:gd name="T13" fmla="*/ 20 h 23"/>
                  <a:gd name="T14" fmla="*/ 7 w 15"/>
                  <a:gd name="T15" fmla="*/ 20 h 23"/>
                  <a:gd name="T16" fmla="*/ 9 w 15"/>
                  <a:gd name="T17" fmla="*/ 23 h 23"/>
                  <a:gd name="T18" fmla="*/ 9 w 15"/>
                  <a:gd name="T19" fmla="*/ 20 h 23"/>
                  <a:gd name="T20" fmla="*/ 6 w 15"/>
                  <a:gd name="T21" fmla="*/ 16 h 23"/>
                  <a:gd name="T22" fmla="*/ 4 w 15"/>
                  <a:gd name="T23" fmla="*/ 7 h 23"/>
                  <a:gd name="T24" fmla="*/ 9 w 15"/>
                  <a:gd name="T25" fmla="*/ 3 h 23"/>
                  <a:gd name="T26" fmla="*/ 15 w 15"/>
                  <a:gd name="T27" fmla="*/ 6 h 23"/>
                  <a:gd name="T28" fmla="*/ 12 w 15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0" name="Freeform 723">
                <a:extLst>
                  <a:ext uri="{FF2B5EF4-FFF2-40B4-BE49-F238E27FC236}">
                    <a16:creationId xmlns:a16="http://schemas.microsoft.com/office/drawing/2014/main" id="{CFE34568-E171-4B11-9208-8BCB9CED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968" y="2596225"/>
                <a:ext cx="73122" cy="96883"/>
              </a:xfrm>
              <a:custGeom>
                <a:avLst/>
                <a:gdLst>
                  <a:gd name="T0" fmla="*/ 5 w 21"/>
                  <a:gd name="T1" fmla="*/ 1 h 25"/>
                  <a:gd name="T2" fmla="*/ 4 w 21"/>
                  <a:gd name="T3" fmla="*/ 7 h 25"/>
                  <a:gd name="T4" fmla="*/ 1 w 21"/>
                  <a:gd name="T5" fmla="*/ 9 h 25"/>
                  <a:gd name="T6" fmla="*/ 3 w 21"/>
                  <a:gd name="T7" fmla="*/ 11 h 25"/>
                  <a:gd name="T8" fmla="*/ 2 w 21"/>
                  <a:gd name="T9" fmla="*/ 14 h 25"/>
                  <a:gd name="T10" fmla="*/ 3 w 21"/>
                  <a:gd name="T11" fmla="*/ 16 h 25"/>
                  <a:gd name="T12" fmla="*/ 1 w 21"/>
                  <a:gd name="T13" fmla="*/ 20 h 25"/>
                  <a:gd name="T14" fmla="*/ 3 w 21"/>
                  <a:gd name="T15" fmla="*/ 21 h 25"/>
                  <a:gd name="T16" fmla="*/ 0 w 21"/>
                  <a:gd name="T17" fmla="*/ 24 h 25"/>
                  <a:gd name="T18" fmla="*/ 2 w 21"/>
                  <a:gd name="T19" fmla="*/ 23 h 25"/>
                  <a:gd name="T20" fmla="*/ 3 w 21"/>
                  <a:gd name="T21" fmla="*/ 24 h 25"/>
                  <a:gd name="T22" fmla="*/ 6 w 21"/>
                  <a:gd name="T23" fmla="*/ 22 h 25"/>
                  <a:gd name="T24" fmla="*/ 8 w 21"/>
                  <a:gd name="T25" fmla="*/ 22 h 25"/>
                  <a:gd name="T26" fmla="*/ 9 w 21"/>
                  <a:gd name="T27" fmla="*/ 22 h 25"/>
                  <a:gd name="T28" fmla="*/ 12 w 21"/>
                  <a:gd name="T29" fmla="*/ 21 h 25"/>
                  <a:gd name="T30" fmla="*/ 14 w 21"/>
                  <a:gd name="T31" fmla="*/ 20 h 25"/>
                  <a:gd name="T32" fmla="*/ 17 w 21"/>
                  <a:gd name="T33" fmla="*/ 18 h 25"/>
                  <a:gd name="T34" fmla="*/ 20 w 21"/>
                  <a:gd name="T35" fmla="*/ 20 h 25"/>
                  <a:gd name="T36" fmla="*/ 19 w 21"/>
                  <a:gd name="T37" fmla="*/ 16 h 25"/>
                  <a:gd name="T38" fmla="*/ 17 w 21"/>
                  <a:gd name="T39" fmla="*/ 12 h 25"/>
                  <a:gd name="T40" fmla="*/ 12 w 21"/>
                  <a:gd name="T41" fmla="*/ 0 h 25"/>
                  <a:gd name="T42" fmla="*/ 5 w 21"/>
                  <a:gd name="T43" fmla="*/ 1 h 25"/>
                  <a:gd name="T44" fmla="*/ 5 w 21"/>
                  <a:gd name="T4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5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1" name="Freeform 724">
                <a:extLst>
                  <a:ext uri="{FF2B5EF4-FFF2-40B4-BE49-F238E27FC236}">
                    <a16:creationId xmlns:a16="http://schemas.microsoft.com/office/drawing/2014/main" id="{02C91F38-91B0-4DCC-A574-0202F66ED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305" y="2492795"/>
                <a:ext cx="110863" cy="119141"/>
              </a:xfrm>
              <a:custGeom>
                <a:avLst/>
                <a:gdLst>
                  <a:gd name="T0" fmla="*/ 32 w 32"/>
                  <a:gd name="T1" fmla="*/ 3 h 31"/>
                  <a:gd name="T2" fmla="*/ 29 w 32"/>
                  <a:gd name="T3" fmla="*/ 1 h 31"/>
                  <a:gd name="T4" fmla="*/ 27 w 32"/>
                  <a:gd name="T5" fmla="*/ 4 h 31"/>
                  <a:gd name="T6" fmla="*/ 25 w 32"/>
                  <a:gd name="T7" fmla="*/ 5 h 31"/>
                  <a:gd name="T8" fmla="*/ 20 w 32"/>
                  <a:gd name="T9" fmla="*/ 6 h 31"/>
                  <a:gd name="T10" fmla="*/ 20 w 32"/>
                  <a:gd name="T11" fmla="*/ 10 h 31"/>
                  <a:gd name="T12" fmla="*/ 13 w 32"/>
                  <a:gd name="T13" fmla="*/ 9 h 31"/>
                  <a:gd name="T14" fmla="*/ 10 w 32"/>
                  <a:gd name="T15" fmla="*/ 12 h 31"/>
                  <a:gd name="T16" fmla="*/ 0 w 32"/>
                  <a:gd name="T17" fmla="*/ 19 h 31"/>
                  <a:gd name="T18" fmla="*/ 6 w 32"/>
                  <a:gd name="T19" fmla="*/ 21 h 31"/>
                  <a:gd name="T20" fmla="*/ 5 w 32"/>
                  <a:gd name="T21" fmla="*/ 24 h 31"/>
                  <a:gd name="T22" fmla="*/ 6 w 32"/>
                  <a:gd name="T23" fmla="*/ 26 h 31"/>
                  <a:gd name="T24" fmla="*/ 3 w 32"/>
                  <a:gd name="T25" fmla="*/ 29 h 31"/>
                  <a:gd name="T26" fmla="*/ 5 w 32"/>
                  <a:gd name="T27" fmla="*/ 30 h 31"/>
                  <a:gd name="T28" fmla="*/ 5 w 32"/>
                  <a:gd name="T29" fmla="*/ 31 h 31"/>
                  <a:gd name="T30" fmla="*/ 9 w 32"/>
                  <a:gd name="T31" fmla="*/ 31 h 31"/>
                  <a:gd name="T32" fmla="*/ 12 w 32"/>
                  <a:gd name="T33" fmla="*/ 31 h 31"/>
                  <a:gd name="T34" fmla="*/ 14 w 32"/>
                  <a:gd name="T35" fmla="*/ 28 h 31"/>
                  <a:gd name="T36" fmla="*/ 21 w 32"/>
                  <a:gd name="T37" fmla="*/ 27 h 31"/>
                  <a:gd name="T38" fmla="*/ 16 w 32"/>
                  <a:gd name="T39" fmla="*/ 22 h 31"/>
                  <a:gd name="T40" fmla="*/ 20 w 32"/>
                  <a:gd name="T41" fmla="*/ 19 h 31"/>
                  <a:gd name="T42" fmla="*/ 27 w 32"/>
                  <a:gd name="T43" fmla="*/ 14 h 31"/>
                  <a:gd name="T44" fmla="*/ 27 w 32"/>
                  <a:gd name="T45" fmla="*/ 8 h 31"/>
                  <a:gd name="T46" fmla="*/ 32 w 32"/>
                  <a:gd name="T4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1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2" name="Freeform 725">
                <a:extLst>
                  <a:ext uri="{FF2B5EF4-FFF2-40B4-BE49-F238E27FC236}">
                    <a16:creationId xmlns:a16="http://schemas.microsoft.com/office/drawing/2014/main" id="{C91E1312-4FFF-4DCF-B56F-89D63B943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575" y="2189054"/>
                <a:ext cx="82558" cy="95573"/>
              </a:xfrm>
              <a:custGeom>
                <a:avLst/>
                <a:gdLst>
                  <a:gd name="T0" fmla="*/ 21 w 24"/>
                  <a:gd name="T1" fmla="*/ 8 h 25"/>
                  <a:gd name="T2" fmla="*/ 18 w 24"/>
                  <a:gd name="T3" fmla="*/ 5 h 25"/>
                  <a:gd name="T4" fmla="*/ 15 w 24"/>
                  <a:gd name="T5" fmla="*/ 6 h 25"/>
                  <a:gd name="T6" fmla="*/ 16 w 24"/>
                  <a:gd name="T7" fmla="*/ 1 h 25"/>
                  <a:gd name="T8" fmla="*/ 10 w 24"/>
                  <a:gd name="T9" fmla="*/ 1 h 25"/>
                  <a:gd name="T10" fmla="*/ 10 w 24"/>
                  <a:gd name="T11" fmla="*/ 2 h 25"/>
                  <a:gd name="T12" fmla="*/ 9 w 24"/>
                  <a:gd name="T13" fmla="*/ 3 h 25"/>
                  <a:gd name="T14" fmla="*/ 11 w 24"/>
                  <a:gd name="T15" fmla="*/ 4 h 25"/>
                  <a:gd name="T16" fmla="*/ 9 w 24"/>
                  <a:gd name="T17" fmla="*/ 5 h 25"/>
                  <a:gd name="T18" fmla="*/ 2 w 24"/>
                  <a:gd name="T19" fmla="*/ 6 h 25"/>
                  <a:gd name="T20" fmla="*/ 3 w 24"/>
                  <a:gd name="T21" fmla="*/ 7 h 25"/>
                  <a:gd name="T22" fmla="*/ 2 w 24"/>
                  <a:gd name="T23" fmla="*/ 8 h 25"/>
                  <a:gd name="T24" fmla="*/ 2 w 24"/>
                  <a:gd name="T25" fmla="*/ 8 h 25"/>
                  <a:gd name="T26" fmla="*/ 1 w 24"/>
                  <a:gd name="T27" fmla="*/ 8 h 25"/>
                  <a:gd name="T28" fmla="*/ 3 w 24"/>
                  <a:gd name="T29" fmla="*/ 10 h 25"/>
                  <a:gd name="T30" fmla="*/ 6 w 24"/>
                  <a:gd name="T31" fmla="*/ 13 h 25"/>
                  <a:gd name="T32" fmla="*/ 5 w 24"/>
                  <a:gd name="T33" fmla="*/ 17 h 25"/>
                  <a:gd name="T34" fmla="*/ 1 w 24"/>
                  <a:gd name="T35" fmla="*/ 20 h 25"/>
                  <a:gd name="T36" fmla="*/ 3 w 24"/>
                  <a:gd name="T37" fmla="*/ 20 h 25"/>
                  <a:gd name="T38" fmla="*/ 0 w 24"/>
                  <a:gd name="T39" fmla="*/ 22 h 25"/>
                  <a:gd name="T40" fmla="*/ 3 w 24"/>
                  <a:gd name="T41" fmla="*/ 21 h 25"/>
                  <a:gd name="T42" fmla="*/ 2 w 24"/>
                  <a:gd name="T43" fmla="*/ 24 h 25"/>
                  <a:gd name="T44" fmla="*/ 4 w 24"/>
                  <a:gd name="T45" fmla="*/ 23 h 25"/>
                  <a:gd name="T46" fmla="*/ 4 w 24"/>
                  <a:gd name="T47" fmla="*/ 25 h 25"/>
                  <a:gd name="T48" fmla="*/ 8 w 24"/>
                  <a:gd name="T49" fmla="*/ 24 h 25"/>
                  <a:gd name="T50" fmla="*/ 17 w 24"/>
                  <a:gd name="T51" fmla="*/ 20 h 25"/>
                  <a:gd name="T52" fmla="*/ 22 w 24"/>
                  <a:gd name="T53" fmla="*/ 16 h 25"/>
                  <a:gd name="T54" fmla="*/ 21 w 24"/>
                  <a:gd name="T55" fmla="*/ 8 h 25"/>
                  <a:gd name="T56" fmla="*/ 21 w 24"/>
                  <a:gd name="T5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25">
                    <a:moveTo>
                      <a:pt x="21" y="8"/>
                    </a:moveTo>
                    <a:cubicBezTo>
                      <a:pt x="20" y="8"/>
                      <a:pt x="19" y="5"/>
                      <a:pt x="18" y="5"/>
                    </a:cubicBezTo>
                    <a:cubicBezTo>
                      <a:pt x="16" y="6"/>
                      <a:pt x="17" y="7"/>
                      <a:pt x="15" y="6"/>
                    </a:cubicBezTo>
                    <a:cubicBezTo>
                      <a:pt x="11" y="5"/>
                      <a:pt x="15" y="3"/>
                      <a:pt x="16" y="1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10" y="1"/>
                      <a:pt x="12" y="1"/>
                      <a:pt x="10" y="2"/>
                    </a:cubicBezTo>
                    <a:cubicBezTo>
                      <a:pt x="10" y="2"/>
                      <a:pt x="8" y="3"/>
                      <a:pt x="9" y="3"/>
                    </a:cubicBezTo>
                    <a:cubicBezTo>
                      <a:pt x="9" y="4"/>
                      <a:pt x="11" y="3"/>
                      <a:pt x="11" y="4"/>
                    </a:cubicBezTo>
                    <a:cubicBezTo>
                      <a:pt x="12" y="5"/>
                      <a:pt x="9" y="5"/>
                      <a:pt x="9" y="5"/>
                    </a:cubicBezTo>
                    <a:cubicBezTo>
                      <a:pt x="7" y="6"/>
                      <a:pt x="3" y="5"/>
                      <a:pt x="2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7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9"/>
                      <a:pt x="5" y="9"/>
                      <a:pt x="3" y="10"/>
                    </a:cubicBezTo>
                    <a:cubicBezTo>
                      <a:pt x="0" y="12"/>
                      <a:pt x="4" y="13"/>
                      <a:pt x="6" y="13"/>
                    </a:cubicBezTo>
                    <a:cubicBezTo>
                      <a:pt x="7" y="13"/>
                      <a:pt x="5" y="16"/>
                      <a:pt x="5" y="17"/>
                    </a:cubicBezTo>
                    <a:cubicBezTo>
                      <a:pt x="4" y="17"/>
                      <a:pt x="2" y="21"/>
                      <a:pt x="1" y="20"/>
                    </a:cubicBezTo>
                    <a:cubicBezTo>
                      <a:pt x="1" y="20"/>
                      <a:pt x="3" y="20"/>
                      <a:pt x="3" y="20"/>
                    </a:cubicBezTo>
                    <a:cubicBezTo>
                      <a:pt x="2" y="21"/>
                      <a:pt x="1" y="20"/>
                      <a:pt x="0" y="22"/>
                    </a:cubicBezTo>
                    <a:cubicBezTo>
                      <a:pt x="0" y="22"/>
                      <a:pt x="3" y="21"/>
                      <a:pt x="3" y="21"/>
                    </a:cubicBezTo>
                    <a:cubicBezTo>
                      <a:pt x="3" y="21"/>
                      <a:pt x="2" y="23"/>
                      <a:pt x="2" y="24"/>
                    </a:cubicBezTo>
                    <a:cubicBezTo>
                      <a:pt x="2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5"/>
                    </a:cubicBezTo>
                    <a:cubicBezTo>
                      <a:pt x="5" y="25"/>
                      <a:pt x="7" y="24"/>
                      <a:pt x="8" y="24"/>
                    </a:cubicBezTo>
                    <a:cubicBezTo>
                      <a:pt x="11" y="23"/>
                      <a:pt x="14" y="20"/>
                      <a:pt x="17" y="20"/>
                    </a:cubicBezTo>
                    <a:cubicBezTo>
                      <a:pt x="21" y="20"/>
                      <a:pt x="20" y="19"/>
                      <a:pt x="22" y="16"/>
                    </a:cubicBezTo>
                    <a:cubicBezTo>
                      <a:pt x="24" y="13"/>
                      <a:pt x="21" y="11"/>
                      <a:pt x="21" y="8"/>
                    </a:cubicBezTo>
                    <a:cubicBezTo>
                      <a:pt x="20" y="8"/>
                      <a:pt x="21" y="9"/>
                      <a:pt x="21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3" name="Freeform 726">
                <a:extLst>
                  <a:ext uri="{FF2B5EF4-FFF2-40B4-BE49-F238E27FC236}">
                    <a16:creationId xmlns:a16="http://schemas.microsoft.com/office/drawing/2014/main" id="{8A58AC11-D8CE-4990-9865-3D8368C1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852" y="2185128"/>
                <a:ext cx="55431" cy="37967"/>
              </a:xfrm>
              <a:custGeom>
                <a:avLst/>
                <a:gdLst>
                  <a:gd name="T0" fmla="*/ 1 w 16"/>
                  <a:gd name="T1" fmla="*/ 6 h 10"/>
                  <a:gd name="T2" fmla="*/ 4 w 16"/>
                  <a:gd name="T3" fmla="*/ 8 h 10"/>
                  <a:gd name="T4" fmla="*/ 5 w 16"/>
                  <a:gd name="T5" fmla="*/ 7 h 10"/>
                  <a:gd name="T6" fmla="*/ 8 w 16"/>
                  <a:gd name="T7" fmla="*/ 8 h 10"/>
                  <a:gd name="T8" fmla="*/ 11 w 16"/>
                  <a:gd name="T9" fmla="*/ 4 h 10"/>
                  <a:gd name="T10" fmla="*/ 11 w 16"/>
                  <a:gd name="T11" fmla="*/ 2 h 10"/>
                  <a:gd name="T12" fmla="*/ 7 w 16"/>
                  <a:gd name="T13" fmla="*/ 1 h 10"/>
                  <a:gd name="T14" fmla="*/ 4 w 16"/>
                  <a:gd name="T15" fmla="*/ 2 h 10"/>
                  <a:gd name="T16" fmla="*/ 1 w 16"/>
                  <a:gd name="T17" fmla="*/ 6 h 10"/>
                  <a:gd name="T18" fmla="*/ 1 w 16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0">
                    <a:moveTo>
                      <a:pt x="1" y="6"/>
                    </a:moveTo>
                    <a:cubicBezTo>
                      <a:pt x="0" y="7"/>
                      <a:pt x="3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6" y="6"/>
                      <a:pt x="7" y="7"/>
                      <a:pt x="8" y="8"/>
                    </a:cubicBezTo>
                    <a:cubicBezTo>
                      <a:pt x="10" y="10"/>
                      <a:pt x="16" y="5"/>
                      <a:pt x="11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4" y="1"/>
                      <a:pt x="4" y="2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4" name="Freeform 727">
                <a:extLst>
                  <a:ext uri="{FF2B5EF4-FFF2-40B4-BE49-F238E27FC236}">
                    <a16:creationId xmlns:a16="http://schemas.microsoft.com/office/drawing/2014/main" id="{E69F693E-C652-49DC-A700-3B0CCEC61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803" y="2473157"/>
                <a:ext cx="217007" cy="176746"/>
              </a:xfrm>
              <a:custGeom>
                <a:avLst/>
                <a:gdLst>
                  <a:gd name="T0" fmla="*/ 58 w 63"/>
                  <a:gd name="T1" fmla="*/ 8 h 46"/>
                  <a:gd name="T2" fmla="*/ 52 w 63"/>
                  <a:gd name="T3" fmla="*/ 6 h 46"/>
                  <a:gd name="T4" fmla="*/ 49 w 63"/>
                  <a:gd name="T5" fmla="*/ 6 h 46"/>
                  <a:gd name="T6" fmla="*/ 45 w 63"/>
                  <a:gd name="T7" fmla="*/ 6 h 46"/>
                  <a:gd name="T8" fmla="*/ 40 w 63"/>
                  <a:gd name="T9" fmla="*/ 4 h 46"/>
                  <a:gd name="T10" fmla="*/ 38 w 63"/>
                  <a:gd name="T11" fmla="*/ 2 h 46"/>
                  <a:gd name="T12" fmla="*/ 35 w 63"/>
                  <a:gd name="T13" fmla="*/ 2 h 46"/>
                  <a:gd name="T14" fmla="*/ 31 w 63"/>
                  <a:gd name="T15" fmla="*/ 2 h 46"/>
                  <a:gd name="T16" fmla="*/ 27 w 63"/>
                  <a:gd name="T17" fmla="*/ 2 h 46"/>
                  <a:gd name="T18" fmla="*/ 17 w 63"/>
                  <a:gd name="T19" fmla="*/ 1 h 46"/>
                  <a:gd name="T20" fmla="*/ 8 w 63"/>
                  <a:gd name="T21" fmla="*/ 0 h 46"/>
                  <a:gd name="T22" fmla="*/ 2 w 63"/>
                  <a:gd name="T23" fmla="*/ 3 h 46"/>
                  <a:gd name="T24" fmla="*/ 2 w 63"/>
                  <a:gd name="T25" fmla="*/ 6 h 46"/>
                  <a:gd name="T26" fmla="*/ 2 w 63"/>
                  <a:gd name="T27" fmla="*/ 11 h 46"/>
                  <a:gd name="T28" fmla="*/ 5 w 63"/>
                  <a:gd name="T29" fmla="*/ 10 h 46"/>
                  <a:gd name="T30" fmla="*/ 7 w 63"/>
                  <a:gd name="T31" fmla="*/ 12 h 46"/>
                  <a:gd name="T32" fmla="*/ 12 w 63"/>
                  <a:gd name="T33" fmla="*/ 11 h 46"/>
                  <a:gd name="T34" fmla="*/ 14 w 63"/>
                  <a:gd name="T35" fmla="*/ 14 h 46"/>
                  <a:gd name="T36" fmla="*/ 13 w 63"/>
                  <a:gd name="T37" fmla="*/ 20 h 46"/>
                  <a:gd name="T38" fmla="*/ 12 w 63"/>
                  <a:gd name="T39" fmla="*/ 25 h 46"/>
                  <a:gd name="T40" fmla="*/ 12 w 63"/>
                  <a:gd name="T41" fmla="*/ 28 h 46"/>
                  <a:gd name="T42" fmla="*/ 10 w 63"/>
                  <a:gd name="T43" fmla="*/ 33 h 46"/>
                  <a:gd name="T44" fmla="*/ 10 w 63"/>
                  <a:gd name="T45" fmla="*/ 38 h 46"/>
                  <a:gd name="T46" fmla="*/ 17 w 63"/>
                  <a:gd name="T47" fmla="*/ 44 h 46"/>
                  <a:gd name="T48" fmla="*/ 20 w 63"/>
                  <a:gd name="T49" fmla="*/ 45 h 46"/>
                  <a:gd name="T50" fmla="*/ 21 w 63"/>
                  <a:gd name="T51" fmla="*/ 43 h 46"/>
                  <a:gd name="T52" fmla="*/ 24 w 63"/>
                  <a:gd name="T53" fmla="*/ 42 h 46"/>
                  <a:gd name="T54" fmla="*/ 36 w 63"/>
                  <a:gd name="T55" fmla="*/ 41 h 46"/>
                  <a:gd name="T56" fmla="*/ 39 w 63"/>
                  <a:gd name="T57" fmla="*/ 38 h 46"/>
                  <a:gd name="T58" fmla="*/ 43 w 63"/>
                  <a:gd name="T59" fmla="*/ 35 h 46"/>
                  <a:gd name="T60" fmla="*/ 47 w 63"/>
                  <a:gd name="T61" fmla="*/ 30 h 46"/>
                  <a:gd name="T62" fmla="*/ 45 w 63"/>
                  <a:gd name="T63" fmla="*/ 26 h 46"/>
                  <a:gd name="T64" fmla="*/ 48 w 63"/>
                  <a:gd name="T65" fmla="*/ 21 h 46"/>
                  <a:gd name="T66" fmla="*/ 50 w 63"/>
                  <a:gd name="T67" fmla="*/ 19 h 46"/>
                  <a:gd name="T68" fmla="*/ 51 w 63"/>
                  <a:gd name="T69" fmla="*/ 17 h 46"/>
                  <a:gd name="T70" fmla="*/ 60 w 63"/>
                  <a:gd name="T71" fmla="*/ 13 h 46"/>
                  <a:gd name="T72" fmla="*/ 63 w 63"/>
                  <a:gd name="T73" fmla="*/ 9 h 46"/>
                  <a:gd name="T74" fmla="*/ 58 w 63"/>
                  <a:gd name="T75" fmla="*/ 8 h 46"/>
                  <a:gd name="T76" fmla="*/ 58 w 63"/>
                  <a:gd name="T7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6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5" name="Freeform 728">
                <a:extLst>
                  <a:ext uri="{FF2B5EF4-FFF2-40B4-BE49-F238E27FC236}">
                    <a16:creationId xmlns:a16="http://schemas.microsoft.com/office/drawing/2014/main" id="{53BB66BB-A55A-414F-B424-5B5DF918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803" y="2511125"/>
                <a:ext cx="55431" cy="116522"/>
              </a:xfrm>
              <a:custGeom>
                <a:avLst/>
                <a:gdLst>
                  <a:gd name="T0" fmla="*/ 11 w 16"/>
                  <a:gd name="T1" fmla="*/ 25 h 30"/>
                  <a:gd name="T2" fmla="*/ 11 w 16"/>
                  <a:gd name="T3" fmla="*/ 21 h 30"/>
                  <a:gd name="T4" fmla="*/ 10 w 16"/>
                  <a:gd name="T5" fmla="*/ 16 h 30"/>
                  <a:gd name="T6" fmla="*/ 12 w 16"/>
                  <a:gd name="T7" fmla="*/ 14 h 30"/>
                  <a:gd name="T8" fmla="*/ 13 w 16"/>
                  <a:gd name="T9" fmla="*/ 9 h 30"/>
                  <a:gd name="T10" fmla="*/ 14 w 16"/>
                  <a:gd name="T11" fmla="*/ 4 h 30"/>
                  <a:gd name="T12" fmla="*/ 12 w 16"/>
                  <a:gd name="T13" fmla="*/ 1 h 30"/>
                  <a:gd name="T14" fmla="*/ 7 w 16"/>
                  <a:gd name="T15" fmla="*/ 2 h 30"/>
                  <a:gd name="T16" fmla="*/ 5 w 16"/>
                  <a:gd name="T17" fmla="*/ 0 h 30"/>
                  <a:gd name="T18" fmla="*/ 4 w 16"/>
                  <a:gd name="T19" fmla="*/ 0 h 30"/>
                  <a:gd name="T20" fmla="*/ 3 w 16"/>
                  <a:gd name="T21" fmla="*/ 4 h 30"/>
                  <a:gd name="T22" fmla="*/ 3 w 16"/>
                  <a:gd name="T23" fmla="*/ 8 h 30"/>
                  <a:gd name="T24" fmla="*/ 2 w 16"/>
                  <a:gd name="T25" fmla="*/ 13 h 30"/>
                  <a:gd name="T26" fmla="*/ 0 w 16"/>
                  <a:gd name="T27" fmla="*/ 20 h 30"/>
                  <a:gd name="T28" fmla="*/ 2 w 16"/>
                  <a:gd name="T29" fmla="*/ 22 h 30"/>
                  <a:gd name="T30" fmla="*/ 2 w 16"/>
                  <a:gd name="T31" fmla="*/ 28 h 30"/>
                  <a:gd name="T32" fmla="*/ 6 w 16"/>
                  <a:gd name="T33" fmla="*/ 30 h 30"/>
                  <a:gd name="T34" fmla="*/ 11 w 16"/>
                  <a:gd name="T35" fmla="*/ 25 h 30"/>
                  <a:gd name="T36" fmla="*/ 11 w 16"/>
                  <a:gd name="T37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30">
                    <a:moveTo>
                      <a:pt x="11" y="25"/>
                    </a:moveTo>
                    <a:cubicBezTo>
                      <a:pt x="12" y="23"/>
                      <a:pt x="10" y="22"/>
                      <a:pt x="11" y="21"/>
                    </a:cubicBezTo>
                    <a:cubicBezTo>
                      <a:pt x="12" y="18"/>
                      <a:pt x="12" y="18"/>
                      <a:pt x="10" y="16"/>
                    </a:cubicBezTo>
                    <a:cubicBezTo>
                      <a:pt x="9" y="14"/>
                      <a:pt x="11" y="15"/>
                      <a:pt x="12" y="14"/>
                    </a:cubicBezTo>
                    <a:cubicBezTo>
                      <a:pt x="13" y="13"/>
                      <a:pt x="13" y="10"/>
                      <a:pt x="13" y="9"/>
                    </a:cubicBezTo>
                    <a:cubicBezTo>
                      <a:pt x="13" y="6"/>
                      <a:pt x="12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ubicBezTo>
                      <a:pt x="10" y="1"/>
                      <a:pt x="9" y="2"/>
                      <a:pt x="7" y="2"/>
                    </a:cubicBezTo>
                    <a:cubicBezTo>
                      <a:pt x="5" y="2"/>
                      <a:pt x="6" y="0"/>
                      <a:pt x="5" y="0"/>
                    </a:cubicBezTo>
                    <a:cubicBezTo>
                      <a:pt x="6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3" y="4"/>
                    </a:cubicBezTo>
                    <a:cubicBezTo>
                      <a:pt x="3" y="5"/>
                      <a:pt x="3" y="7"/>
                      <a:pt x="3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6"/>
                      <a:pt x="0" y="17"/>
                      <a:pt x="0" y="20"/>
                    </a:cubicBezTo>
                    <a:cubicBezTo>
                      <a:pt x="1" y="21"/>
                      <a:pt x="2" y="20"/>
                      <a:pt x="2" y="22"/>
                    </a:cubicBezTo>
                    <a:cubicBezTo>
                      <a:pt x="3" y="23"/>
                      <a:pt x="2" y="26"/>
                      <a:pt x="2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10" y="30"/>
                      <a:pt x="9" y="27"/>
                      <a:pt x="11" y="25"/>
                    </a:cubicBezTo>
                    <a:cubicBezTo>
                      <a:pt x="12" y="23"/>
                      <a:pt x="10" y="26"/>
                      <a:pt x="11" y="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6" name="Freeform 729">
                <a:extLst>
                  <a:ext uri="{FF2B5EF4-FFF2-40B4-BE49-F238E27FC236}">
                    <a16:creationId xmlns:a16="http://schemas.microsoft.com/office/drawing/2014/main" id="{0E1FA12D-7CE1-4036-BFDD-3CF003442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337" y="3565052"/>
                <a:ext cx="182806" cy="339090"/>
              </a:xfrm>
              <a:custGeom>
                <a:avLst/>
                <a:gdLst>
                  <a:gd name="T0" fmla="*/ 52 w 53"/>
                  <a:gd name="T1" fmla="*/ 23 h 88"/>
                  <a:gd name="T2" fmla="*/ 50 w 53"/>
                  <a:gd name="T3" fmla="*/ 3 h 88"/>
                  <a:gd name="T4" fmla="*/ 46 w 53"/>
                  <a:gd name="T5" fmla="*/ 3 h 88"/>
                  <a:gd name="T6" fmla="*/ 41 w 53"/>
                  <a:gd name="T7" fmla="*/ 6 h 88"/>
                  <a:gd name="T8" fmla="*/ 38 w 53"/>
                  <a:gd name="T9" fmla="*/ 7 h 88"/>
                  <a:gd name="T10" fmla="*/ 32 w 53"/>
                  <a:gd name="T11" fmla="*/ 7 h 88"/>
                  <a:gd name="T12" fmla="*/ 28 w 53"/>
                  <a:gd name="T13" fmla="*/ 7 h 88"/>
                  <a:gd name="T14" fmla="*/ 23 w 53"/>
                  <a:gd name="T15" fmla="*/ 7 h 88"/>
                  <a:gd name="T16" fmla="*/ 24 w 53"/>
                  <a:gd name="T17" fmla="*/ 18 h 88"/>
                  <a:gd name="T18" fmla="*/ 25 w 53"/>
                  <a:gd name="T19" fmla="*/ 20 h 88"/>
                  <a:gd name="T20" fmla="*/ 27 w 53"/>
                  <a:gd name="T21" fmla="*/ 22 h 88"/>
                  <a:gd name="T22" fmla="*/ 27 w 53"/>
                  <a:gd name="T23" fmla="*/ 28 h 88"/>
                  <a:gd name="T24" fmla="*/ 25 w 53"/>
                  <a:gd name="T25" fmla="*/ 31 h 88"/>
                  <a:gd name="T26" fmla="*/ 24 w 53"/>
                  <a:gd name="T27" fmla="*/ 35 h 88"/>
                  <a:gd name="T28" fmla="*/ 20 w 53"/>
                  <a:gd name="T29" fmla="*/ 31 h 88"/>
                  <a:gd name="T30" fmla="*/ 21 w 53"/>
                  <a:gd name="T31" fmla="*/ 25 h 88"/>
                  <a:gd name="T32" fmla="*/ 16 w 53"/>
                  <a:gd name="T33" fmla="*/ 22 h 88"/>
                  <a:gd name="T34" fmla="*/ 13 w 53"/>
                  <a:gd name="T35" fmla="*/ 20 h 88"/>
                  <a:gd name="T36" fmla="*/ 2 w 53"/>
                  <a:gd name="T37" fmla="*/ 24 h 88"/>
                  <a:gd name="T38" fmla="*/ 0 w 53"/>
                  <a:gd name="T39" fmla="*/ 26 h 88"/>
                  <a:gd name="T40" fmla="*/ 1 w 53"/>
                  <a:gd name="T41" fmla="*/ 30 h 88"/>
                  <a:gd name="T42" fmla="*/ 12 w 53"/>
                  <a:gd name="T43" fmla="*/ 35 h 88"/>
                  <a:gd name="T44" fmla="*/ 13 w 53"/>
                  <a:gd name="T45" fmla="*/ 44 h 88"/>
                  <a:gd name="T46" fmla="*/ 12 w 53"/>
                  <a:gd name="T47" fmla="*/ 52 h 88"/>
                  <a:gd name="T48" fmla="*/ 6 w 53"/>
                  <a:gd name="T49" fmla="*/ 62 h 88"/>
                  <a:gd name="T50" fmla="*/ 6 w 53"/>
                  <a:gd name="T51" fmla="*/ 69 h 88"/>
                  <a:gd name="T52" fmla="*/ 8 w 53"/>
                  <a:gd name="T53" fmla="*/ 78 h 88"/>
                  <a:gd name="T54" fmla="*/ 9 w 53"/>
                  <a:gd name="T55" fmla="*/ 87 h 88"/>
                  <a:gd name="T56" fmla="*/ 12 w 53"/>
                  <a:gd name="T57" fmla="*/ 86 h 88"/>
                  <a:gd name="T58" fmla="*/ 13 w 53"/>
                  <a:gd name="T59" fmla="*/ 83 h 88"/>
                  <a:gd name="T60" fmla="*/ 11 w 53"/>
                  <a:gd name="T61" fmla="*/ 83 h 88"/>
                  <a:gd name="T62" fmla="*/ 16 w 53"/>
                  <a:gd name="T63" fmla="*/ 77 h 88"/>
                  <a:gd name="T64" fmla="*/ 25 w 53"/>
                  <a:gd name="T65" fmla="*/ 72 h 88"/>
                  <a:gd name="T66" fmla="*/ 25 w 53"/>
                  <a:gd name="T67" fmla="*/ 64 h 88"/>
                  <a:gd name="T68" fmla="*/ 21 w 53"/>
                  <a:gd name="T69" fmla="*/ 48 h 88"/>
                  <a:gd name="T70" fmla="*/ 24 w 53"/>
                  <a:gd name="T71" fmla="*/ 48 h 88"/>
                  <a:gd name="T72" fmla="*/ 29 w 53"/>
                  <a:gd name="T73" fmla="*/ 44 h 88"/>
                  <a:gd name="T74" fmla="*/ 35 w 53"/>
                  <a:gd name="T75" fmla="*/ 38 h 88"/>
                  <a:gd name="T76" fmla="*/ 40 w 53"/>
                  <a:gd name="T77" fmla="*/ 36 h 88"/>
                  <a:gd name="T78" fmla="*/ 46 w 53"/>
                  <a:gd name="T79" fmla="*/ 32 h 88"/>
                  <a:gd name="T80" fmla="*/ 52 w 53"/>
                  <a:gd name="T81" fmla="*/ 23 h 88"/>
                  <a:gd name="T82" fmla="*/ 52 w 53"/>
                  <a:gd name="T83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" h="88">
                    <a:moveTo>
                      <a:pt x="52" y="23"/>
                    </a:moveTo>
                    <a:cubicBezTo>
                      <a:pt x="49" y="17"/>
                      <a:pt x="50" y="9"/>
                      <a:pt x="50" y="3"/>
                    </a:cubicBezTo>
                    <a:cubicBezTo>
                      <a:pt x="50" y="0"/>
                      <a:pt x="48" y="2"/>
                      <a:pt x="46" y="3"/>
                    </a:cubicBezTo>
                    <a:cubicBezTo>
                      <a:pt x="45" y="4"/>
                      <a:pt x="43" y="6"/>
                      <a:pt x="41" y="6"/>
                    </a:cubicBezTo>
                    <a:cubicBezTo>
                      <a:pt x="40" y="6"/>
                      <a:pt x="38" y="5"/>
                      <a:pt x="38" y="7"/>
                    </a:cubicBezTo>
                    <a:cubicBezTo>
                      <a:pt x="36" y="10"/>
                      <a:pt x="34" y="7"/>
                      <a:pt x="32" y="7"/>
                    </a:cubicBezTo>
                    <a:cubicBezTo>
                      <a:pt x="30" y="7"/>
                      <a:pt x="30" y="9"/>
                      <a:pt x="28" y="7"/>
                    </a:cubicBezTo>
                    <a:cubicBezTo>
                      <a:pt x="27" y="7"/>
                      <a:pt x="24" y="7"/>
                      <a:pt x="23" y="7"/>
                    </a:cubicBezTo>
                    <a:cubicBezTo>
                      <a:pt x="20" y="7"/>
                      <a:pt x="21" y="16"/>
                      <a:pt x="24" y="18"/>
                    </a:cubicBezTo>
                    <a:cubicBezTo>
                      <a:pt x="24" y="18"/>
                      <a:pt x="24" y="20"/>
                      <a:pt x="25" y="20"/>
                    </a:cubicBezTo>
                    <a:cubicBezTo>
                      <a:pt x="25" y="21"/>
                      <a:pt x="26" y="21"/>
                      <a:pt x="27" y="22"/>
                    </a:cubicBezTo>
                    <a:cubicBezTo>
                      <a:pt x="27" y="24"/>
                      <a:pt x="27" y="27"/>
                      <a:pt x="27" y="28"/>
                    </a:cubicBezTo>
                    <a:cubicBezTo>
                      <a:pt x="27" y="30"/>
                      <a:pt x="28" y="31"/>
                      <a:pt x="25" y="31"/>
                    </a:cubicBezTo>
                    <a:cubicBezTo>
                      <a:pt x="24" y="31"/>
                      <a:pt x="24" y="34"/>
                      <a:pt x="24" y="35"/>
                    </a:cubicBezTo>
                    <a:cubicBezTo>
                      <a:pt x="23" y="34"/>
                      <a:pt x="21" y="32"/>
                      <a:pt x="20" y="31"/>
                    </a:cubicBezTo>
                    <a:cubicBezTo>
                      <a:pt x="19" y="29"/>
                      <a:pt x="21" y="27"/>
                      <a:pt x="21" y="25"/>
                    </a:cubicBezTo>
                    <a:cubicBezTo>
                      <a:pt x="22" y="20"/>
                      <a:pt x="19" y="24"/>
                      <a:pt x="16" y="22"/>
                    </a:cubicBezTo>
                    <a:cubicBezTo>
                      <a:pt x="15" y="21"/>
                      <a:pt x="15" y="19"/>
                      <a:pt x="13" y="20"/>
                    </a:cubicBezTo>
                    <a:cubicBezTo>
                      <a:pt x="9" y="22"/>
                      <a:pt x="6" y="23"/>
                      <a:pt x="2" y="24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4" y="30"/>
                      <a:pt x="12" y="32"/>
                      <a:pt x="12" y="35"/>
                    </a:cubicBezTo>
                    <a:cubicBezTo>
                      <a:pt x="13" y="38"/>
                      <a:pt x="13" y="41"/>
                      <a:pt x="13" y="44"/>
                    </a:cubicBezTo>
                    <a:cubicBezTo>
                      <a:pt x="12" y="46"/>
                      <a:pt x="14" y="49"/>
                      <a:pt x="12" y="52"/>
                    </a:cubicBezTo>
                    <a:cubicBezTo>
                      <a:pt x="10" y="55"/>
                      <a:pt x="8" y="59"/>
                      <a:pt x="6" y="62"/>
                    </a:cubicBezTo>
                    <a:cubicBezTo>
                      <a:pt x="4" y="64"/>
                      <a:pt x="6" y="68"/>
                      <a:pt x="6" y="69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81"/>
                      <a:pt x="8" y="84"/>
                      <a:pt x="9" y="87"/>
                    </a:cubicBezTo>
                    <a:cubicBezTo>
                      <a:pt x="9" y="88"/>
                      <a:pt x="12" y="87"/>
                      <a:pt x="12" y="86"/>
                    </a:cubicBezTo>
                    <a:cubicBezTo>
                      <a:pt x="13" y="85"/>
                      <a:pt x="13" y="83"/>
                      <a:pt x="13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0"/>
                      <a:pt x="14" y="78"/>
                      <a:pt x="16" y="77"/>
                    </a:cubicBezTo>
                    <a:cubicBezTo>
                      <a:pt x="19" y="76"/>
                      <a:pt x="23" y="75"/>
                      <a:pt x="25" y="72"/>
                    </a:cubicBezTo>
                    <a:cubicBezTo>
                      <a:pt x="25" y="71"/>
                      <a:pt x="25" y="66"/>
                      <a:pt x="25" y="64"/>
                    </a:cubicBezTo>
                    <a:cubicBezTo>
                      <a:pt x="25" y="62"/>
                      <a:pt x="21" y="48"/>
                      <a:pt x="21" y="48"/>
                    </a:cubicBezTo>
                    <a:cubicBezTo>
                      <a:pt x="22" y="47"/>
                      <a:pt x="22" y="50"/>
                      <a:pt x="24" y="48"/>
                    </a:cubicBezTo>
                    <a:cubicBezTo>
                      <a:pt x="26" y="46"/>
                      <a:pt x="27" y="45"/>
                      <a:pt x="29" y="44"/>
                    </a:cubicBezTo>
                    <a:cubicBezTo>
                      <a:pt x="31" y="43"/>
                      <a:pt x="32" y="37"/>
                      <a:pt x="35" y="38"/>
                    </a:cubicBezTo>
                    <a:cubicBezTo>
                      <a:pt x="36" y="38"/>
                      <a:pt x="38" y="36"/>
                      <a:pt x="40" y="36"/>
                    </a:cubicBezTo>
                    <a:cubicBezTo>
                      <a:pt x="42" y="35"/>
                      <a:pt x="44" y="34"/>
                      <a:pt x="46" y="32"/>
                    </a:cubicBezTo>
                    <a:cubicBezTo>
                      <a:pt x="47" y="31"/>
                      <a:pt x="53" y="25"/>
                      <a:pt x="52" y="23"/>
                    </a:cubicBezTo>
                    <a:cubicBezTo>
                      <a:pt x="51" y="22"/>
                      <a:pt x="52" y="24"/>
                      <a:pt x="52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7" name="Freeform 730">
                <a:extLst>
                  <a:ext uri="{FF2B5EF4-FFF2-40B4-BE49-F238E27FC236}">
                    <a16:creationId xmlns:a16="http://schemas.microsoft.com/office/drawing/2014/main" id="{1D20E40E-22FA-4C02-92F8-A219CD9B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615" y="3554578"/>
                <a:ext cx="55431" cy="145325"/>
              </a:xfrm>
              <a:custGeom>
                <a:avLst/>
                <a:gdLst>
                  <a:gd name="T0" fmla="*/ 4 w 16"/>
                  <a:gd name="T1" fmla="*/ 25 h 38"/>
                  <a:gd name="T2" fmla="*/ 9 w 16"/>
                  <a:gd name="T3" fmla="*/ 26 h 38"/>
                  <a:gd name="T4" fmla="*/ 8 w 16"/>
                  <a:gd name="T5" fmla="*/ 31 h 38"/>
                  <a:gd name="T6" fmla="*/ 12 w 16"/>
                  <a:gd name="T7" fmla="*/ 38 h 38"/>
                  <a:gd name="T8" fmla="*/ 12 w 16"/>
                  <a:gd name="T9" fmla="*/ 34 h 38"/>
                  <a:gd name="T10" fmla="*/ 15 w 16"/>
                  <a:gd name="T11" fmla="*/ 33 h 38"/>
                  <a:gd name="T12" fmla="*/ 15 w 16"/>
                  <a:gd name="T13" fmla="*/ 27 h 38"/>
                  <a:gd name="T14" fmla="*/ 12 w 16"/>
                  <a:gd name="T15" fmla="*/ 22 h 38"/>
                  <a:gd name="T16" fmla="*/ 8 w 16"/>
                  <a:gd name="T17" fmla="*/ 20 h 38"/>
                  <a:gd name="T18" fmla="*/ 8 w 16"/>
                  <a:gd name="T19" fmla="*/ 16 h 38"/>
                  <a:gd name="T20" fmla="*/ 7 w 16"/>
                  <a:gd name="T21" fmla="*/ 14 h 38"/>
                  <a:gd name="T22" fmla="*/ 8 w 16"/>
                  <a:gd name="T23" fmla="*/ 8 h 38"/>
                  <a:gd name="T24" fmla="*/ 7 w 16"/>
                  <a:gd name="T25" fmla="*/ 3 h 38"/>
                  <a:gd name="T26" fmla="*/ 7 w 16"/>
                  <a:gd name="T27" fmla="*/ 1 h 38"/>
                  <a:gd name="T28" fmla="*/ 2 w 16"/>
                  <a:gd name="T29" fmla="*/ 0 h 38"/>
                  <a:gd name="T30" fmla="*/ 4 w 16"/>
                  <a:gd name="T31" fmla="*/ 6 h 38"/>
                  <a:gd name="T32" fmla="*/ 4 w 16"/>
                  <a:gd name="T33" fmla="*/ 14 h 38"/>
                  <a:gd name="T34" fmla="*/ 2 w 16"/>
                  <a:gd name="T35" fmla="*/ 16 h 38"/>
                  <a:gd name="T36" fmla="*/ 1 w 16"/>
                  <a:gd name="T37" fmla="*/ 20 h 38"/>
                  <a:gd name="T38" fmla="*/ 4 w 16"/>
                  <a:gd name="T39" fmla="*/ 25 h 38"/>
                  <a:gd name="T40" fmla="*/ 4 w 16"/>
                  <a:gd name="T41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8">
                    <a:moveTo>
                      <a:pt x="4" y="25"/>
                    </a:moveTo>
                    <a:cubicBezTo>
                      <a:pt x="6" y="26"/>
                      <a:pt x="9" y="24"/>
                      <a:pt x="9" y="26"/>
                    </a:cubicBezTo>
                    <a:cubicBezTo>
                      <a:pt x="10" y="28"/>
                      <a:pt x="9" y="29"/>
                      <a:pt x="8" y="31"/>
                    </a:cubicBezTo>
                    <a:cubicBezTo>
                      <a:pt x="6" y="33"/>
                      <a:pt x="10" y="36"/>
                      <a:pt x="12" y="38"/>
                    </a:cubicBezTo>
                    <a:cubicBezTo>
                      <a:pt x="13" y="37"/>
                      <a:pt x="12" y="35"/>
                      <a:pt x="12" y="34"/>
                    </a:cubicBezTo>
                    <a:cubicBezTo>
                      <a:pt x="13" y="33"/>
                      <a:pt x="16" y="35"/>
                      <a:pt x="15" y="33"/>
                    </a:cubicBezTo>
                    <a:cubicBezTo>
                      <a:pt x="15" y="31"/>
                      <a:pt x="15" y="29"/>
                      <a:pt x="15" y="27"/>
                    </a:cubicBezTo>
                    <a:cubicBezTo>
                      <a:pt x="14" y="25"/>
                      <a:pt x="13" y="24"/>
                      <a:pt x="12" y="22"/>
                    </a:cubicBezTo>
                    <a:cubicBezTo>
                      <a:pt x="11" y="25"/>
                      <a:pt x="8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4"/>
                      <a:pt x="8" y="15"/>
                      <a:pt x="7" y="14"/>
                    </a:cubicBezTo>
                    <a:cubicBezTo>
                      <a:pt x="6" y="14"/>
                      <a:pt x="8" y="8"/>
                      <a:pt x="8" y="8"/>
                    </a:cubicBezTo>
                    <a:cubicBezTo>
                      <a:pt x="8" y="6"/>
                      <a:pt x="7" y="5"/>
                      <a:pt x="7" y="3"/>
                    </a:cubicBezTo>
                    <a:cubicBezTo>
                      <a:pt x="6" y="2"/>
                      <a:pt x="5" y="0"/>
                      <a:pt x="7" y="1"/>
                    </a:cubicBezTo>
                    <a:cubicBezTo>
                      <a:pt x="6" y="0"/>
                      <a:pt x="3" y="0"/>
                      <a:pt x="2" y="0"/>
                    </a:cubicBezTo>
                    <a:cubicBezTo>
                      <a:pt x="2" y="1"/>
                      <a:pt x="6" y="5"/>
                      <a:pt x="4" y="6"/>
                    </a:cubicBezTo>
                    <a:cubicBezTo>
                      <a:pt x="1" y="7"/>
                      <a:pt x="2" y="12"/>
                      <a:pt x="4" y="14"/>
                    </a:cubicBezTo>
                    <a:cubicBezTo>
                      <a:pt x="4" y="15"/>
                      <a:pt x="2" y="15"/>
                      <a:pt x="2" y="16"/>
                    </a:cubicBezTo>
                    <a:cubicBezTo>
                      <a:pt x="1" y="16"/>
                      <a:pt x="1" y="19"/>
                      <a:pt x="1" y="20"/>
                    </a:cubicBezTo>
                    <a:cubicBezTo>
                      <a:pt x="0" y="22"/>
                      <a:pt x="3" y="24"/>
                      <a:pt x="4" y="25"/>
                    </a:cubicBezTo>
                    <a:cubicBezTo>
                      <a:pt x="5" y="26"/>
                      <a:pt x="4" y="24"/>
                      <a:pt x="4" y="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8" name="Freeform 731">
                <a:extLst>
                  <a:ext uri="{FF2B5EF4-FFF2-40B4-BE49-F238E27FC236}">
                    <a16:creationId xmlns:a16="http://schemas.microsoft.com/office/drawing/2014/main" id="{3FD3C620-73F9-4EE1-9F98-9C55CA7B8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092" y="3527084"/>
                <a:ext cx="207572" cy="192457"/>
              </a:xfrm>
              <a:custGeom>
                <a:avLst/>
                <a:gdLst>
                  <a:gd name="T0" fmla="*/ 56 w 60"/>
                  <a:gd name="T1" fmla="*/ 30 h 50"/>
                  <a:gd name="T2" fmla="*/ 55 w 60"/>
                  <a:gd name="T3" fmla="*/ 24 h 50"/>
                  <a:gd name="T4" fmla="*/ 57 w 60"/>
                  <a:gd name="T5" fmla="*/ 22 h 50"/>
                  <a:gd name="T6" fmla="*/ 57 w 60"/>
                  <a:gd name="T7" fmla="*/ 19 h 50"/>
                  <a:gd name="T8" fmla="*/ 58 w 60"/>
                  <a:gd name="T9" fmla="*/ 13 h 50"/>
                  <a:gd name="T10" fmla="*/ 56 w 60"/>
                  <a:gd name="T11" fmla="*/ 8 h 50"/>
                  <a:gd name="T12" fmla="*/ 51 w 60"/>
                  <a:gd name="T13" fmla="*/ 5 h 50"/>
                  <a:gd name="T14" fmla="*/ 48 w 60"/>
                  <a:gd name="T15" fmla="*/ 3 h 50"/>
                  <a:gd name="T16" fmla="*/ 45 w 60"/>
                  <a:gd name="T17" fmla="*/ 0 h 50"/>
                  <a:gd name="T18" fmla="*/ 38 w 60"/>
                  <a:gd name="T19" fmla="*/ 1 h 50"/>
                  <a:gd name="T20" fmla="*/ 34 w 60"/>
                  <a:gd name="T21" fmla="*/ 4 h 50"/>
                  <a:gd name="T22" fmla="*/ 35 w 60"/>
                  <a:gd name="T23" fmla="*/ 10 h 50"/>
                  <a:gd name="T24" fmla="*/ 33 w 60"/>
                  <a:gd name="T25" fmla="*/ 17 h 50"/>
                  <a:gd name="T26" fmla="*/ 37 w 60"/>
                  <a:gd name="T27" fmla="*/ 21 h 50"/>
                  <a:gd name="T28" fmla="*/ 40 w 60"/>
                  <a:gd name="T29" fmla="*/ 23 h 50"/>
                  <a:gd name="T30" fmla="*/ 39 w 60"/>
                  <a:gd name="T31" fmla="*/ 26 h 50"/>
                  <a:gd name="T32" fmla="*/ 35 w 60"/>
                  <a:gd name="T33" fmla="*/ 26 h 50"/>
                  <a:gd name="T34" fmla="*/ 31 w 60"/>
                  <a:gd name="T35" fmla="*/ 22 h 50"/>
                  <a:gd name="T36" fmla="*/ 27 w 60"/>
                  <a:gd name="T37" fmla="*/ 17 h 50"/>
                  <a:gd name="T38" fmla="*/ 20 w 60"/>
                  <a:gd name="T39" fmla="*/ 18 h 50"/>
                  <a:gd name="T40" fmla="*/ 16 w 60"/>
                  <a:gd name="T41" fmla="*/ 16 h 50"/>
                  <a:gd name="T42" fmla="*/ 14 w 60"/>
                  <a:gd name="T43" fmla="*/ 16 h 50"/>
                  <a:gd name="T44" fmla="*/ 11 w 60"/>
                  <a:gd name="T45" fmla="*/ 14 h 50"/>
                  <a:gd name="T46" fmla="*/ 11 w 60"/>
                  <a:gd name="T47" fmla="*/ 20 h 50"/>
                  <a:gd name="T48" fmla="*/ 10 w 60"/>
                  <a:gd name="T49" fmla="*/ 24 h 50"/>
                  <a:gd name="T50" fmla="*/ 2 w 60"/>
                  <a:gd name="T51" fmla="*/ 24 h 50"/>
                  <a:gd name="T52" fmla="*/ 1 w 60"/>
                  <a:gd name="T53" fmla="*/ 29 h 50"/>
                  <a:gd name="T54" fmla="*/ 3 w 60"/>
                  <a:gd name="T55" fmla="*/ 43 h 50"/>
                  <a:gd name="T56" fmla="*/ 8 w 60"/>
                  <a:gd name="T57" fmla="*/ 48 h 50"/>
                  <a:gd name="T58" fmla="*/ 16 w 60"/>
                  <a:gd name="T59" fmla="*/ 50 h 50"/>
                  <a:gd name="T60" fmla="*/ 18 w 60"/>
                  <a:gd name="T61" fmla="*/ 50 h 50"/>
                  <a:gd name="T62" fmla="*/ 22 w 60"/>
                  <a:gd name="T63" fmla="*/ 50 h 50"/>
                  <a:gd name="T64" fmla="*/ 28 w 60"/>
                  <a:gd name="T65" fmla="*/ 47 h 50"/>
                  <a:gd name="T66" fmla="*/ 31 w 60"/>
                  <a:gd name="T67" fmla="*/ 44 h 50"/>
                  <a:gd name="T68" fmla="*/ 35 w 60"/>
                  <a:gd name="T69" fmla="*/ 41 h 50"/>
                  <a:gd name="T70" fmla="*/ 37 w 60"/>
                  <a:gd name="T71" fmla="*/ 38 h 50"/>
                  <a:gd name="T72" fmla="*/ 43 w 60"/>
                  <a:gd name="T73" fmla="*/ 38 h 50"/>
                  <a:gd name="T74" fmla="*/ 42 w 60"/>
                  <a:gd name="T75" fmla="*/ 35 h 50"/>
                  <a:gd name="T76" fmla="*/ 46 w 60"/>
                  <a:gd name="T77" fmla="*/ 33 h 50"/>
                  <a:gd name="T78" fmla="*/ 56 w 60"/>
                  <a:gd name="T79" fmla="*/ 30 h 50"/>
                  <a:gd name="T80" fmla="*/ 56 w 60"/>
                  <a:gd name="T81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50">
                    <a:moveTo>
                      <a:pt x="56" y="30"/>
                    </a:moveTo>
                    <a:cubicBezTo>
                      <a:pt x="54" y="27"/>
                      <a:pt x="56" y="27"/>
                      <a:pt x="55" y="24"/>
                    </a:cubicBezTo>
                    <a:cubicBezTo>
                      <a:pt x="55" y="23"/>
                      <a:pt x="56" y="23"/>
                      <a:pt x="57" y="22"/>
                    </a:cubicBezTo>
                    <a:cubicBezTo>
                      <a:pt x="58" y="21"/>
                      <a:pt x="57" y="20"/>
                      <a:pt x="57" y="19"/>
                    </a:cubicBezTo>
                    <a:cubicBezTo>
                      <a:pt x="56" y="17"/>
                      <a:pt x="56" y="14"/>
                      <a:pt x="58" y="13"/>
                    </a:cubicBezTo>
                    <a:cubicBezTo>
                      <a:pt x="60" y="12"/>
                      <a:pt x="57" y="9"/>
                      <a:pt x="56" y="8"/>
                    </a:cubicBezTo>
                    <a:cubicBezTo>
                      <a:pt x="55" y="6"/>
                      <a:pt x="53" y="5"/>
                      <a:pt x="51" y="5"/>
                    </a:cubicBezTo>
                    <a:cubicBezTo>
                      <a:pt x="50" y="4"/>
                      <a:pt x="49" y="3"/>
                      <a:pt x="48" y="3"/>
                    </a:cubicBezTo>
                    <a:cubicBezTo>
                      <a:pt x="47" y="2"/>
                      <a:pt x="46" y="1"/>
                      <a:pt x="45" y="0"/>
                    </a:cubicBezTo>
                    <a:cubicBezTo>
                      <a:pt x="45" y="0"/>
                      <a:pt x="39" y="1"/>
                      <a:pt x="38" y="1"/>
                    </a:cubicBezTo>
                    <a:cubicBezTo>
                      <a:pt x="36" y="1"/>
                      <a:pt x="36" y="3"/>
                      <a:pt x="34" y="4"/>
                    </a:cubicBezTo>
                    <a:cubicBezTo>
                      <a:pt x="33" y="6"/>
                      <a:pt x="34" y="9"/>
                      <a:pt x="35" y="10"/>
                    </a:cubicBezTo>
                    <a:cubicBezTo>
                      <a:pt x="35" y="13"/>
                      <a:pt x="33" y="14"/>
                      <a:pt x="33" y="17"/>
                    </a:cubicBezTo>
                    <a:cubicBezTo>
                      <a:pt x="33" y="18"/>
                      <a:pt x="35" y="21"/>
                      <a:pt x="37" y="21"/>
                    </a:cubicBezTo>
                    <a:cubicBezTo>
                      <a:pt x="39" y="21"/>
                      <a:pt x="40" y="20"/>
                      <a:pt x="40" y="23"/>
                    </a:cubicBezTo>
                    <a:cubicBezTo>
                      <a:pt x="40" y="25"/>
                      <a:pt x="40" y="26"/>
                      <a:pt x="39" y="26"/>
                    </a:cubicBezTo>
                    <a:cubicBezTo>
                      <a:pt x="37" y="27"/>
                      <a:pt x="36" y="28"/>
                      <a:pt x="35" y="26"/>
                    </a:cubicBezTo>
                    <a:cubicBezTo>
                      <a:pt x="34" y="24"/>
                      <a:pt x="33" y="22"/>
                      <a:pt x="31" y="22"/>
                    </a:cubicBezTo>
                    <a:cubicBezTo>
                      <a:pt x="29" y="21"/>
                      <a:pt x="28" y="19"/>
                      <a:pt x="27" y="17"/>
                    </a:cubicBezTo>
                    <a:cubicBezTo>
                      <a:pt x="25" y="21"/>
                      <a:pt x="23" y="19"/>
                      <a:pt x="20" y="18"/>
                    </a:cubicBezTo>
                    <a:cubicBezTo>
                      <a:pt x="18" y="18"/>
                      <a:pt x="18" y="16"/>
                      <a:pt x="16" y="16"/>
                    </a:cubicBezTo>
                    <a:cubicBezTo>
                      <a:pt x="16" y="16"/>
                      <a:pt x="15" y="17"/>
                      <a:pt x="14" y="16"/>
                    </a:cubicBezTo>
                    <a:cubicBezTo>
                      <a:pt x="13" y="16"/>
                      <a:pt x="13" y="14"/>
                      <a:pt x="11" y="14"/>
                    </a:cubicBezTo>
                    <a:cubicBezTo>
                      <a:pt x="11" y="16"/>
                      <a:pt x="11" y="18"/>
                      <a:pt x="11" y="20"/>
                    </a:cubicBezTo>
                    <a:cubicBezTo>
                      <a:pt x="11" y="22"/>
                      <a:pt x="12" y="24"/>
                      <a:pt x="10" y="24"/>
                    </a:cubicBezTo>
                    <a:cubicBezTo>
                      <a:pt x="7" y="24"/>
                      <a:pt x="4" y="24"/>
                      <a:pt x="2" y="24"/>
                    </a:cubicBezTo>
                    <a:cubicBezTo>
                      <a:pt x="1" y="24"/>
                      <a:pt x="1" y="28"/>
                      <a:pt x="1" y="29"/>
                    </a:cubicBezTo>
                    <a:cubicBezTo>
                      <a:pt x="1" y="33"/>
                      <a:pt x="0" y="40"/>
                      <a:pt x="3" y="43"/>
                    </a:cubicBezTo>
                    <a:cubicBezTo>
                      <a:pt x="4" y="44"/>
                      <a:pt x="7" y="48"/>
                      <a:pt x="8" y="48"/>
                    </a:cubicBezTo>
                    <a:cubicBezTo>
                      <a:pt x="10" y="47"/>
                      <a:pt x="19" y="47"/>
                      <a:pt x="16" y="50"/>
                    </a:cubicBezTo>
                    <a:cubicBezTo>
                      <a:pt x="18" y="50"/>
                      <a:pt x="17" y="50"/>
                      <a:pt x="18" y="50"/>
                    </a:cubicBezTo>
                    <a:cubicBezTo>
                      <a:pt x="20" y="49"/>
                      <a:pt x="21" y="50"/>
                      <a:pt x="22" y="50"/>
                    </a:cubicBezTo>
                    <a:cubicBezTo>
                      <a:pt x="25" y="50"/>
                      <a:pt x="27" y="50"/>
                      <a:pt x="28" y="47"/>
                    </a:cubicBezTo>
                    <a:cubicBezTo>
                      <a:pt x="29" y="46"/>
                      <a:pt x="30" y="45"/>
                      <a:pt x="31" y="44"/>
                    </a:cubicBezTo>
                    <a:cubicBezTo>
                      <a:pt x="32" y="43"/>
                      <a:pt x="34" y="43"/>
                      <a:pt x="35" y="41"/>
                    </a:cubicBezTo>
                    <a:cubicBezTo>
                      <a:pt x="36" y="40"/>
                      <a:pt x="36" y="39"/>
                      <a:pt x="37" y="38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2" y="37"/>
                      <a:pt x="42" y="35"/>
                      <a:pt x="42" y="35"/>
                    </a:cubicBezTo>
                    <a:cubicBezTo>
                      <a:pt x="44" y="34"/>
                      <a:pt x="45" y="34"/>
                      <a:pt x="46" y="33"/>
                    </a:cubicBezTo>
                    <a:cubicBezTo>
                      <a:pt x="49" y="32"/>
                      <a:pt x="53" y="31"/>
                      <a:pt x="56" y="30"/>
                    </a:cubicBezTo>
                    <a:cubicBezTo>
                      <a:pt x="55" y="29"/>
                      <a:pt x="55" y="30"/>
                      <a:pt x="56" y="3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79" name="Freeform 732">
                <a:extLst>
                  <a:ext uri="{FF2B5EF4-FFF2-40B4-BE49-F238E27FC236}">
                    <a16:creationId xmlns:a16="http://schemas.microsoft.com/office/drawing/2014/main" id="{9D081E43-5D2E-464D-A4F6-7075D8E60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055" y="3699902"/>
                <a:ext cx="220546" cy="242208"/>
              </a:xfrm>
              <a:custGeom>
                <a:avLst/>
                <a:gdLst>
                  <a:gd name="T0" fmla="*/ 33 w 64"/>
                  <a:gd name="T1" fmla="*/ 5 h 63"/>
                  <a:gd name="T2" fmla="*/ 31 w 64"/>
                  <a:gd name="T3" fmla="*/ 2 h 63"/>
                  <a:gd name="T4" fmla="*/ 28 w 64"/>
                  <a:gd name="T5" fmla="*/ 2 h 63"/>
                  <a:gd name="T6" fmla="*/ 18 w 64"/>
                  <a:gd name="T7" fmla="*/ 2 h 63"/>
                  <a:gd name="T8" fmla="*/ 10 w 64"/>
                  <a:gd name="T9" fmla="*/ 2 h 63"/>
                  <a:gd name="T10" fmla="*/ 7 w 64"/>
                  <a:gd name="T11" fmla="*/ 0 h 63"/>
                  <a:gd name="T12" fmla="*/ 4 w 64"/>
                  <a:gd name="T13" fmla="*/ 2 h 63"/>
                  <a:gd name="T14" fmla="*/ 1 w 64"/>
                  <a:gd name="T15" fmla="*/ 2 h 63"/>
                  <a:gd name="T16" fmla="*/ 6 w 64"/>
                  <a:gd name="T17" fmla="*/ 14 h 63"/>
                  <a:gd name="T18" fmla="*/ 9 w 64"/>
                  <a:gd name="T19" fmla="*/ 21 h 63"/>
                  <a:gd name="T20" fmla="*/ 13 w 64"/>
                  <a:gd name="T21" fmla="*/ 29 h 63"/>
                  <a:gd name="T22" fmla="*/ 13 w 64"/>
                  <a:gd name="T23" fmla="*/ 34 h 63"/>
                  <a:gd name="T24" fmla="*/ 14 w 64"/>
                  <a:gd name="T25" fmla="*/ 42 h 63"/>
                  <a:gd name="T26" fmla="*/ 16 w 64"/>
                  <a:gd name="T27" fmla="*/ 51 h 63"/>
                  <a:gd name="T28" fmla="*/ 22 w 64"/>
                  <a:gd name="T29" fmla="*/ 61 h 63"/>
                  <a:gd name="T30" fmla="*/ 28 w 64"/>
                  <a:gd name="T31" fmla="*/ 62 h 63"/>
                  <a:gd name="T32" fmla="*/ 33 w 64"/>
                  <a:gd name="T33" fmla="*/ 62 h 63"/>
                  <a:gd name="T34" fmla="*/ 38 w 64"/>
                  <a:gd name="T35" fmla="*/ 58 h 63"/>
                  <a:gd name="T36" fmla="*/ 38 w 64"/>
                  <a:gd name="T37" fmla="*/ 40 h 63"/>
                  <a:gd name="T38" fmla="*/ 38 w 64"/>
                  <a:gd name="T39" fmla="*/ 28 h 63"/>
                  <a:gd name="T40" fmla="*/ 39 w 64"/>
                  <a:gd name="T41" fmla="*/ 26 h 63"/>
                  <a:gd name="T42" fmla="*/ 43 w 64"/>
                  <a:gd name="T43" fmla="*/ 26 h 63"/>
                  <a:gd name="T44" fmla="*/ 43 w 64"/>
                  <a:gd name="T45" fmla="*/ 7 h 63"/>
                  <a:gd name="T46" fmla="*/ 51 w 64"/>
                  <a:gd name="T47" fmla="*/ 6 h 63"/>
                  <a:gd name="T48" fmla="*/ 53 w 64"/>
                  <a:gd name="T49" fmla="*/ 5 h 63"/>
                  <a:gd name="T50" fmla="*/ 56 w 64"/>
                  <a:gd name="T51" fmla="*/ 8 h 63"/>
                  <a:gd name="T52" fmla="*/ 58 w 64"/>
                  <a:gd name="T53" fmla="*/ 6 h 63"/>
                  <a:gd name="T54" fmla="*/ 62 w 64"/>
                  <a:gd name="T55" fmla="*/ 5 h 63"/>
                  <a:gd name="T56" fmla="*/ 59 w 64"/>
                  <a:gd name="T57" fmla="*/ 2 h 63"/>
                  <a:gd name="T58" fmla="*/ 45 w 64"/>
                  <a:gd name="T59" fmla="*/ 5 h 63"/>
                  <a:gd name="T60" fmla="*/ 33 w 64"/>
                  <a:gd name="T61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63">
                    <a:moveTo>
                      <a:pt x="33" y="5"/>
                    </a:moveTo>
                    <a:cubicBezTo>
                      <a:pt x="32" y="5"/>
                      <a:pt x="31" y="2"/>
                      <a:pt x="31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5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9" y="2"/>
                      <a:pt x="9" y="0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7"/>
                      <a:pt x="4" y="9"/>
                      <a:pt x="6" y="14"/>
                    </a:cubicBezTo>
                    <a:cubicBezTo>
                      <a:pt x="7" y="16"/>
                      <a:pt x="8" y="19"/>
                      <a:pt x="9" y="21"/>
                    </a:cubicBezTo>
                    <a:cubicBezTo>
                      <a:pt x="10" y="24"/>
                      <a:pt x="12" y="26"/>
                      <a:pt x="13" y="29"/>
                    </a:cubicBezTo>
                    <a:cubicBezTo>
                      <a:pt x="13" y="30"/>
                      <a:pt x="13" y="33"/>
                      <a:pt x="13" y="34"/>
                    </a:cubicBezTo>
                    <a:cubicBezTo>
                      <a:pt x="13" y="37"/>
                      <a:pt x="14" y="39"/>
                      <a:pt x="14" y="42"/>
                    </a:cubicBezTo>
                    <a:cubicBezTo>
                      <a:pt x="15" y="45"/>
                      <a:pt x="15" y="48"/>
                      <a:pt x="16" y="51"/>
                    </a:cubicBezTo>
                    <a:cubicBezTo>
                      <a:pt x="17" y="55"/>
                      <a:pt x="20" y="58"/>
                      <a:pt x="22" y="61"/>
                    </a:cubicBezTo>
                    <a:cubicBezTo>
                      <a:pt x="25" y="58"/>
                      <a:pt x="25" y="60"/>
                      <a:pt x="28" y="62"/>
                    </a:cubicBezTo>
                    <a:cubicBezTo>
                      <a:pt x="29" y="63"/>
                      <a:pt x="32" y="63"/>
                      <a:pt x="33" y="62"/>
                    </a:cubicBezTo>
                    <a:cubicBezTo>
                      <a:pt x="36" y="62"/>
                      <a:pt x="38" y="61"/>
                      <a:pt x="38" y="58"/>
                    </a:cubicBezTo>
                    <a:cubicBezTo>
                      <a:pt x="38" y="52"/>
                      <a:pt x="38" y="46"/>
                      <a:pt x="38" y="40"/>
                    </a:cubicBezTo>
                    <a:cubicBezTo>
                      <a:pt x="38" y="36"/>
                      <a:pt x="38" y="32"/>
                      <a:pt x="38" y="28"/>
                    </a:cubicBezTo>
                    <a:cubicBezTo>
                      <a:pt x="38" y="27"/>
                      <a:pt x="38" y="26"/>
                      <a:pt x="39" y="26"/>
                    </a:cubicBezTo>
                    <a:cubicBezTo>
                      <a:pt x="39" y="26"/>
                      <a:pt x="43" y="26"/>
                      <a:pt x="43" y="26"/>
                    </a:cubicBezTo>
                    <a:cubicBezTo>
                      <a:pt x="43" y="20"/>
                      <a:pt x="43" y="13"/>
                      <a:pt x="43" y="7"/>
                    </a:cubicBezTo>
                    <a:cubicBezTo>
                      <a:pt x="46" y="8"/>
                      <a:pt x="48" y="6"/>
                      <a:pt x="51" y="6"/>
                    </a:cubicBezTo>
                    <a:cubicBezTo>
                      <a:pt x="51" y="5"/>
                      <a:pt x="52" y="5"/>
                      <a:pt x="53" y="5"/>
                    </a:cubicBezTo>
                    <a:cubicBezTo>
                      <a:pt x="53" y="5"/>
                      <a:pt x="55" y="8"/>
                      <a:pt x="56" y="8"/>
                    </a:cubicBezTo>
                    <a:cubicBezTo>
                      <a:pt x="57" y="7"/>
                      <a:pt x="56" y="6"/>
                      <a:pt x="58" y="6"/>
                    </a:cubicBezTo>
                    <a:cubicBezTo>
                      <a:pt x="59" y="6"/>
                      <a:pt x="60" y="5"/>
                      <a:pt x="62" y="5"/>
                    </a:cubicBezTo>
                    <a:cubicBezTo>
                      <a:pt x="64" y="4"/>
                      <a:pt x="60" y="2"/>
                      <a:pt x="59" y="2"/>
                    </a:cubicBezTo>
                    <a:cubicBezTo>
                      <a:pt x="54" y="2"/>
                      <a:pt x="50" y="5"/>
                      <a:pt x="45" y="5"/>
                    </a:cubicBezTo>
                    <a:cubicBezTo>
                      <a:pt x="41" y="5"/>
                      <a:pt x="37" y="5"/>
                      <a:pt x="33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0" name="Freeform 733">
                <a:extLst>
                  <a:ext uri="{FF2B5EF4-FFF2-40B4-BE49-F238E27FC236}">
                    <a16:creationId xmlns:a16="http://schemas.microsoft.com/office/drawing/2014/main" id="{513A1D9D-C69F-49EE-AA16-902A46A9A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952" y="3265240"/>
                <a:ext cx="314897" cy="365275"/>
              </a:xfrm>
              <a:custGeom>
                <a:avLst/>
                <a:gdLst>
                  <a:gd name="T0" fmla="*/ 89 w 91"/>
                  <a:gd name="T1" fmla="*/ 10 h 95"/>
                  <a:gd name="T2" fmla="*/ 83 w 91"/>
                  <a:gd name="T3" fmla="*/ 4 h 95"/>
                  <a:gd name="T4" fmla="*/ 77 w 91"/>
                  <a:gd name="T5" fmla="*/ 6 h 95"/>
                  <a:gd name="T6" fmla="*/ 72 w 91"/>
                  <a:gd name="T7" fmla="*/ 1 h 95"/>
                  <a:gd name="T8" fmla="*/ 65 w 91"/>
                  <a:gd name="T9" fmla="*/ 1 h 95"/>
                  <a:gd name="T10" fmla="*/ 57 w 91"/>
                  <a:gd name="T11" fmla="*/ 2 h 95"/>
                  <a:gd name="T12" fmla="*/ 48 w 91"/>
                  <a:gd name="T13" fmla="*/ 6 h 95"/>
                  <a:gd name="T14" fmla="*/ 35 w 91"/>
                  <a:gd name="T15" fmla="*/ 2 h 95"/>
                  <a:gd name="T16" fmla="*/ 30 w 91"/>
                  <a:gd name="T17" fmla="*/ 12 h 95"/>
                  <a:gd name="T18" fmla="*/ 19 w 91"/>
                  <a:gd name="T19" fmla="*/ 35 h 95"/>
                  <a:gd name="T20" fmla="*/ 17 w 91"/>
                  <a:gd name="T21" fmla="*/ 48 h 95"/>
                  <a:gd name="T22" fmla="*/ 10 w 91"/>
                  <a:gd name="T23" fmla="*/ 49 h 95"/>
                  <a:gd name="T24" fmla="*/ 2 w 91"/>
                  <a:gd name="T25" fmla="*/ 55 h 95"/>
                  <a:gd name="T26" fmla="*/ 1 w 91"/>
                  <a:gd name="T27" fmla="*/ 59 h 95"/>
                  <a:gd name="T28" fmla="*/ 18 w 91"/>
                  <a:gd name="T29" fmla="*/ 57 h 95"/>
                  <a:gd name="T30" fmla="*/ 26 w 91"/>
                  <a:gd name="T31" fmla="*/ 68 h 95"/>
                  <a:gd name="T32" fmla="*/ 35 w 91"/>
                  <a:gd name="T33" fmla="*/ 63 h 95"/>
                  <a:gd name="T34" fmla="*/ 41 w 91"/>
                  <a:gd name="T35" fmla="*/ 64 h 95"/>
                  <a:gd name="T36" fmla="*/ 46 w 91"/>
                  <a:gd name="T37" fmla="*/ 70 h 95"/>
                  <a:gd name="T38" fmla="*/ 47 w 91"/>
                  <a:gd name="T39" fmla="*/ 78 h 95"/>
                  <a:gd name="T40" fmla="*/ 53 w 91"/>
                  <a:gd name="T41" fmla="*/ 82 h 95"/>
                  <a:gd name="T42" fmla="*/ 60 w 91"/>
                  <a:gd name="T43" fmla="*/ 84 h 95"/>
                  <a:gd name="T44" fmla="*/ 66 w 91"/>
                  <a:gd name="T45" fmla="*/ 87 h 95"/>
                  <a:gd name="T46" fmla="*/ 76 w 91"/>
                  <a:gd name="T47" fmla="*/ 90 h 95"/>
                  <a:gd name="T48" fmla="*/ 84 w 91"/>
                  <a:gd name="T49" fmla="*/ 94 h 95"/>
                  <a:gd name="T50" fmla="*/ 77 w 91"/>
                  <a:gd name="T51" fmla="*/ 85 h 95"/>
                  <a:gd name="T52" fmla="*/ 78 w 91"/>
                  <a:gd name="T53" fmla="*/ 73 h 95"/>
                  <a:gd name="T54" fmla="*/ 80 w 91"/>
                  <a:gd name="T55" fmla="*/ 70 h 95"/>
                  <a:gd name="T56" fmla="*/ 84 w 91"/>
                  <a:gd name="T57" fmla="*/ 63 h 95"/>
                  <a:gd name="T58" fmla="*/ 81 w 91"/>
                  <a:gd name="T59" fmla="*/ 55 h 95"/>
                  <a:gd name="T60" fmla="*/ 81 w 91"/>
                  <a:gd name="T61" fmla="*/ 45 h 95"/>
                  <a:gd name="T62" fmla="*/ 83 w 91"/>
                  <a:gd name="T63" fmla="*/ 28 h 95"/>
                  <a:gd name="T64" fmla="*/ 90 w 91"/>
                  <a:gd name="T65" fmla="*/ 18 h 95"/>
                  <a:gd name="T66" fmla="*/ 90 w 91"/>
                  <a:gd name="T67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5">
                    <a:moveTo>
                      <a:pt x="90" y="15"/>
                    </a:moveTo>
                    <a:cubicBezTo>
                      <a:pt x="89" y="14"/>
                      <a:pt x="89" y="12"/>
                      <a:pt x="89" y="10"/>
                    </a:cubicBezTo>
                    <a:cubicBezTo>
                      <a:pt x="89" y="9"/>
                      <a:pt x="87" y="8"/>
                      <a:pt x="86" y="7"/>
                    </a:cubicBezTo>
                    <a:cubicBezTo>
                      <a:pt x="86" y="6"/>
                      <a:pt x="84" y="4"/>
                      <a:pt x="83" y="4"/>
                    </a:cubicBezTo>
                    <a:cubicBezTo>
                      <a:pt x="82" y="4"/>
                      <a:pt x="82" y="6"/>
                      <a:pt x="80" y="5"/>
                    </a:cubicBezTo>
                    <a:cubicBezTo>
                      <a:pt x="78" y="4"/>
                      <a:pt x="79" y="5"/>
                      <a:pt x="77" y="6"/>
                    </a:cubicBezTo>
                    <a:cubicBezTo>
                      <a:pt x="77" y="6"/>
                      <a:pt x="75" y="5"/>
                      <a:pt x="75" y="4"/>
                    </a:cubicBezTo>
                    <a:cubicBezTo>
                      <a:pt x="74" y="3"/>
                      <a:pt x="73" y="2"/>
                      <a:pt x="72" y="1"/>
                    </a:cubicBezTo>
                    <a:cubicBezTo>
                      <a:pt x="71" y="0"/>
                      <a:pt x="70" y="2"/>
                      <a:pt x="69" y="2"/>
                    </a:cubicBezTo>
                    <a:cubicBezTo>
                      <a:pt x="68" y="3"/>
                      <a:pt x="66" y="2"/>
                      <a:pt x="65" y="1"/>
                    </a:cubicBezTo>
                    <a:cubicBezTo>
                      <a:pt x="63" y="0"/>
                      <a:pt x="63" y="1"/>
                      <a:pt x="61" y="2"/>
                    </a:cubicBezTo>
                    <a:cubicBezTo>
                      <a:pt x="60" y="3"/>
                      <a:pt x="58" y="2"/>
                      <a:pt x="57" y="2"/>
                    </a:cubicBezTo>
                    <a:cubicBezTo>
                      <a:pt x="56" y="3"/>
                      <a:pt x="53" y="3"/>
                      <a:pt x="52" y="3"/>
                    </a:cubicBezTo>
                    <a:cubicBezTo>
                      <a:pt x="49" y="1"/>
                      <a:pt x="51" y="6"/>
                      <a:pt x="48" y="6"/>
                    </a:cubicBezTo>
                    <a:cubicBezTo>
                      <a:pt x="46" y="7"/>
                      <a:pt x="42" y="6"/>
                      <a:pt x="40" y="5"/>
                    </a:cubicBezTo>
                    <a:cubicBezTo>
                      <a:pt x="38" y="4"/>
                      <a:pt x="37" y="2"/>
                      <a:pt x="35" y="2"/>
                    </a:cubicBezTo>
                    <a:cubicBezTo>
                      <a:pt x="34" y="1"/>
                      <a:pt x="32" y="3"/>
                      <a:pt x="31" y="4"/>
                    </a:cubicBezTo>
                    <a:cubicBezTo>
                      <a:pt x="29" y="6"/>
                      <a:pt x="31" y="9"/>
                      <a:pt x="30" y="12"/>
                    </a:cubicBezTo>
                    <a:cubicBezTo>
                      <a:pt x="27" y="17"/>
                      <a:pt x="27" y="23"/>
                      <a:pt x="24" y="27"/>
                    </a:cubicBezTo>
                    <a:cubicBezTo>
                      <a:pt x="22" y="30"/>
                      <a:pt x="21" y="32"/>
                      <a:pt x="19" y="35"/>
                    </a:cubicBezTo>
                    <a:cubicBezTo>
                      <a:pt x="18" y="37"/>
                      <a:pt x="18" y="39"/>
                      <a:pt x="18" y="41"/>
                    </a:cubicBezTo>
                    <a:cubicBezTo>
                      <a:pt x="18" y="44"/>
                      <a:pt x="19" y="46"/>
                      <a:pt x="17" y="48"/>
                    </a:cubicBezTo>
                    <a:cubicBezTo>
                      <a:pt x="16" y="48"/>
                      <a:pt x="11" y="51"/>
                      <a:pt x="11" y="51"/>
                    </a:cubicBezTo>
                    <a:cubicBezTo>
                      <a:pt x="10" y="51"/>
                      <a:pt x="12" y="48"/>
                      <a:pt x="10" y="49"/>
                    </a:cubicBezTo>
                    <a:cubicBezTo>
                      <a:pt x="7" y="51"/>
                      <a:pt x="7" y="53"/>
                      <a:pt x="5" y="50"/>
                    </a:cubicBezTo>
                    <a:cubicBezTo>
                      <a:pt x="4" y="51"/>
                      <a:pt x="2" y="53"/>
                      <a:pt x="2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0" y="57"/>
                      <a:pt x="1" y="58"/>
                      <a:pt x="1" y="59"/>
                    </a:cubicBezTo>
                    <a:cubicBezTo>
                      <a:pt x="5" y="56"/>
                      <a:pt x="8" y="57"/>
                      <a:pt x="13" y="57"/>
                    </a:cubicBez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60"/>
                      <a:pt x="22" y="62"/>
                    </a:cubicBezTo>
                    <a:cubicBezTo>
                      <a:pt x="23" y="64"/>
                      <a:pt x="24" y="67"/>
                      <a:pt x="26" y="68"/>
                    </a:cubicBezTo>
                    <a:cubicBezTo>
                      <a:pt x="27" y="69"/>
                      <a:pt x="31" y="68"/>
                      <a:pt x="33" y="67"/>
                    </a:cubicBezTo>
                    <a:cubicBezTo>
                      <a:pt x="34" y="67"/>
                      <a:pt x="34" y="64"/>
                      <a:pt x="35" y="63"/>
                    </a:cubicBezTo>
                    <a:cubicBezTo>
                      <a:pt x="35" y="61"/>
                      <a:pt x="38" y="62"/>
                      <a:pt x="39" y="62"/>
                    </a:cubicBezTo>
                    <a:cubicBezTo>
                      <a:pt x="39" y="64"/>
                      <a:pt x="39" y="64"/>
                      <a:pt x="41" y="64"/>
                    </a:cubicBezTo>
                    <a:cubicBezTo>
                      <a:pt x="42" y="64"/>
                      <a:pt x="45" y="63"/>
                      <a:pt x="45" y="65"/>
                    </a:cubicBezTo>
                    <a:cubicBezTo>
                      <a:pt x="45" y="67"/>
                      <a:pt x="46" y="68"/>
                      <a:pt x="46" y="70"/>
                    </a:cubicBezTo>
                    <a:cubicBezTo>
                      <a:pt x="46" y="71"/>
                      <a:pt x="46" y="72"/>
                      <a:pt x="45" y="74"/>
                    </a:cubicBezTo>
                    <a:cubicBezTo>
                      <a:pt x="45" y="75"/>
                      <a:pt x="46" y="77"/>
                      <a:pt x="47" y="78"/>
                    </a:cubicBezTo>
                    <a:cubicBezTo>
                      <a:pt x="48" y="79"/>
                      <a:pt x="47" y="81"/>
                      <a:pt x="47" y="82"/>
                    </a:cubicBezTo>
                    <a:cubicBezTo>
                      <a:pt x="47" y="85"/>
                      <a:pt x="52" y="82"/>
                      <a:pt x="53" y="82"/>
                    </a:cubicBezTo>
                    <a:cubicBezTo>
                      <a:pt x="55" y="82"/>
                      <a:pt x="56" y="82"/>
                      <a:pt x="57" y="83"/>
                    </a:cubicBezTo>
                    <a:cubicBezTo>
                      <a:pt x="59" y="85"/>
                      <a:pt x="58" y="84"/>
                      <a:pt x="60" y="84"/>
                    </a:cubicBezTo>
                    <a:cubicBezTo>
                      <a:pt x="62" y="84"/>
                      <a:pt x="62" y="85"/>
                      <a:pt x="63" y="86"/>
                    </a:cubicBezTo>
                    <a:cubicBezTo>
                      <a:pt x="64" y="86"/>
                      <a:pt x="65" y="87"/>
                      <a:pt x="66" y="87"/>
                    </a:cubicBezTo>
                    <a:cubicBezTo>
                      <a:pt x="69" y="88"/>
                      <a:pt x="70" y="88"/>
                      <a:pt x="71" y="85"/>
                    </a:cubicBezTo>
                    <a:cubicBezTo>
                      <a:pt x="72" y="88"/>
                      <a:pt x="73" y="89"/>
                      <a:pt x="76" y="90"/>
                    </a:cubicBezTo>
                    <a:cubicBezTo>
                      <a:pt x="78" y="91"/>
                      <a:pt x="78" y="94"/>
                      <a:pt x="80" y="95"/>
                    </a:cubicBezTo>
                    <a:cubicBezTo>
                      <a:pt x="80" y="95"/>
                      <a:pt x="84" y="94"/>
                      <a:pt x="84" y="94"/>
                    </a:cubicBezTo>
                    <a:cubicBezTo>
                      <a:pt x="84" y="92"/>
                      <a:pt x="85" y="88"/>
                      <a:pt x="83" y="89"/>
                    </a:cubicBezTo>
                    <a:cubicBezTo>
                      <a:pt x="80" y="90"/>
                      <a:pt x="78" y="88"/>
                      <a:pt x="77" y="85"/>
                    </a:cubicBezTo>
                    <a:cubicBezTo>
                      <a:pt x="77" y="83"/>
                      <a:pt x="79" y="80"/>
                      <a:pt x="78" y="77"/>
                    </a:cubicBezTo>
                    <a:cubicBezTo>
                      <a:pt x="78" y="76"/>
                      <a:pt x="77" y="74"/>
                      <a:pt x="78" y="73"/>
                    </a:cubicBezTo>
                    <a:cubicBezTo>
                      <a:pt x="78" y="73"/>
                      <a:pt x="78" y="72"/>
                      <a:pt x="79" y="72"/>
                    </a:cubicBezTo>
                    <a:cubicBezTo>
                      <a:pt x="80" y="72"/>
                      <a:pt x="79" y="70"/>
                      <a:pt x="80" y="70"/>
                    </a:cubicBezTo>
                    <a:cubicBezTo>
                      <a:pt x="81" y="68"/>
                      <a:pt x="86" y="68"/>
                      <a:pt x="87" y="68"/>
                    </a:cubicBezTo>
                    <a:cubicBezTo>
                      <a:pt x="85" y="67"/>
                      <a:pt x="86" y="64"/>
                      <a:pt x="84" y="63"/>
                    </a:cubicBezTo>
                    <a:cubicBezTo>
                      <a:pt x="83" y="62"/>
                      <a:pt x="82" y="61"/>
                      <a:pt x="82" y="60"/>
                    </a:cubicBezTo>
                    <a:cubicBezTo>
                      <a:pt x="82" y="58"/>
                      <a:pt x="82" y="56"/>
                      <a:pt x="81" y="55"/>
                    </a:cubicBezTo>
                    <a:cubicBezTo>
                      <a:pt x="81" y="53"/>
                      <a:pt x="80" y="52"/>
                      <a:pt x="80" y="50"/>
                    </a:cubicBezTo>
                    <a:cubicBezTo>
                      <a:pt x="80" y="49"/>
                      <a:pt x="80" y="44"/>
                      <a:pt x="81" y="45"/>
                    </a:cubicBezTo>
                    <a:cubicBezTo>
                      <a:pt x="80" y="41"/>
                      <a:pt x="80" y="39"/>
                      <a:pt x="82" y="35"/>
                    </a:cubicBezTo>
                    <a:cubicBezTo>
                      <a:pt x="83" y="32"/>
                      <a:pt x="83" y="31"/>
                      <a:pt x="83" y="28"/>
                    </a:cubicBezTo>
                    <a:cubicBezTo>
                      <a:pt x="83" y="25"/>
                      <a:pt x="85" y="23"/>
                      <a:pt x="87" y="21"/>
                    </a:cubicBezTo>
                    <a:cubicBezTo>
                      <a:pt x="88" y="20"/>
                      <a:pt x="89" y="19"/>
                      <a:pt x="90" y="18"/>
                    </a:cubicBezTo>
                    <a:cubicBezTo>
                      <a:pt x="91" y="17"/>
                      <a:pt x="91" y="17"/>
                      <a:pt x="90" y="15"/>
                    </a:cubicBezTo>
                    <a:cubicBezTo>
                      <a:pt x="89" y="15"/>
                      <a:pt x="91" y="16"/>
                      <a:pt x="90" y="1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1" name="Freeform 734">
                <a:extLst>
                  <a:ext uri="{FF2B5EF4-FFF2-40B4-BE49-F238E27FC236}">
                    <a16:creationId xmlns:a16="http://schemas.microsoft.com/office/drawing/2014/main" id="{E5CDA658-0900-4881-9CAD-56882E837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413" y="3481262"/>
                <a:ext cx="194599" cy="242208"/>
              </a:xfrm>
              <a:custGeom>
                <a:avLst/>
                <a:gdLst>
                  <a:gd name="T0" fmla="*/ 51 w 56"/>
                  <a:gd name="T1" fmla="*/ 27 h 63"/>
                  <a:gd name="T2" fmla="*/ 48 w 56"/>
                  <a:gd name="T3" fmla="*/ 26 h 63"/>
                  <a:gd name="T4" fmla="*/ 47 w 56"/>
                  <a:gd name="T5" fmla="*/ 21 h 63"/>
                  <a:gd name="T6" fmla="*/ 46 w 56"/>
                  <a:gd name="T7" fmla="*/ 12 h 63"/>
                  <a:gd name="T8" fmla="*/ 46 w 56"/>
                  <a:gd name="T9" fmla="*/ 8 h 63"/>
                  <a:gd name="T10" fmla="*/ 43 w 56"/>
                  <a:gd name="T11" fmla="*/ 8 h 63"/>
                  <a:gd name="T12" fmla="*/ 40 w 56"/>
                  <a:gd name="T13" fmla="*/ 6 h 63"/>
                  <a:gd name="T14" fmla="*/ 35 w 56"/>
                  <a:gd name="T15" fmla="*/ 8 h 63"/>
                  <a:gd name="T16" fmla="*/ 34 w 56"/>
                  <a:gd name="T17" fmla="*/ 11 h 63"/>
                  <a:gd name="T18" fmla="*/ 29 w 56"/>
                  <a:gd name="T19" fmla="*/ 12 h 63"/>
                  <a:gd name="T20" fmla="*/ 18 w 56"/>
                  <a:gd name="T21" fmla="*/ 1 h 63"/>
                  <a:gd name="T22" fmla="*/ 3 w 56"/>
                  <a:gd name="T23" fmla="*/ 2 h 63"/>
                  <a:gd name="T24" fmla="*/ 6 w 56"/>
                  <a:gd name="T25" fmla="*/ 12 h 63"/>
                  <a:gd name="T26" fmla="*/ 6 w 56"/>
                  <a:gd name="T27" fmla="*/ 16 h 63"/>
                  <a:gd name="T28" fmla="*/ 6 w 56"/>
                  <a:gd name="T29" fmla="*/ 20 h 63"/>
                  <a:gd name="T30" fmla="*/ 8 w 56"/>
                  <a:gd name="T31" fmla="*/ 33 h 63"/>
                  <a:gd name="T32" fmla="*/ 3 w 56"/>
                  <a:gd name="T33" fmla="*/ 41 h 63"/>
                  <a:gd name="T34" fmla="*/ 0 w 56"/>
                  <a:gd name="T35" fmla="*/ 50 h 63"/>
                  <a:gd name="T36" fmla="*/ 0 w 56"/>
                  <a:gd name="T37" fmla="*/ 55 h 63"/>
                  <a:gd name="T38" fmla="*/ 0 w 56"/>
                  <a:gd name="T39" fmla="*/ 59 h 63"/>
                  <a:gd name="T40" fmla="*/ 3 w 56"/>
                  <a:gd name="T41" fmla="*/ 59 h 63"/>
                  <a:gd name="T42" fmla="*/ 8 w 56"/>
                  <a:gd name="T43" fmla="*/ 58 h 63"/>
                  <a:gd name="T44" fmla="*/ 9 w 56"/>
                  <a:gd name="T45" fmla="*/ 59 h 63"/>
                  <a:gd name="T46" fmla="*/ 16 w 56"/>
                  <a:gd name="T47" fmla="*/ 59 h 63"/>
                  <a:gd name="T48" fmla="*/ 25 w 56"/>
                  <a:gd name="T49" fmla="*/ 59 h 63"/>
                  <a:gd name="T50" fmla="*/ 30 w 56"/>
                  <a:gd name="T51" fmla="*/ 59 h 63"/>
                  <a:gd name="T52" fmla="*/ 39 w 56"/>
                  <a:gd name="T53" fmla="*/ 62 h 63"/>
                  <a:gd name="T54" fmla="*/ 53 w 56"/>
                  <a:gd name="T55" fmla="*/ 60 h 63"/>
                  <a:gd name="T56" fmla="*/ 46 w 56"/>
                  <a:gd name="T57" fmla="*/ 51 h 63"/>
                  <a:gd name="T58" fmla="*/ 46 w 56"/>
                  <a:gd name="T59" fmla="*/ 37 h 63"/>
                  <a:gd name="T60" fmla="*/ 56 w 56"/>
                  <a:gd name="T61" fmla="*/ 35 h 63"/>
                  <a:gd name="T62" fmla="*/ 56 w 56"/>
                  <a:gd name="T63" fmla="*/ 27 h 63"/>
                  <a:gd name="T64" fmla="*/ 51 w 56"/>
                  <a:gd name="T6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63">
                    <a:moveTo>
                      <a:pt x="51" y="27"/>
                    </a:moveTo>
                    <a:cubicBezTo>
                      <a:pt x="49" y="27"/>
                      <a:pt x="48" y="28"/>
                      <a:pt x="48" y="26"/>
                    </a:cubicBezTo>
                    <a:cubicBezTo>
                      <a:pt x="48" y="24"/>
                      <a:pt x="48" y="23"/>
                      <a:pt x="47" y="21"/>
                    </a:cubicBezTo>
                    <a:cubicBezTo>
                      <a:pt x="45" y="18"/>
                      <a:pt x="48" y="15"/>
                      <a:pt x="46" y="12"/>
                    </a:cubicBezTo>
                    <a:cubicBezTo>
                      <a:pt x="46" y="11"/>
                      <a:pt x="46" y="8"/>
                      <a:pt x="46" y="8"/>
                    </a:cubicBezTo>
                    <a:cubicBezTo>
                      <a:pt x="46" y="8"/>
                      <a:pt x="43" y="8"/>
                      <a:pt x="43" y="8"/>
                    </a:cubicBezTo>
                    <a:cubicBezTo>
                      <a:pt x="40" y="8"/>
                      <a:pt x="40" y="9"/>
                      <a:pt x="40" y="6"/>
                    </a:cubicBezTo>
                    <a:cubicBezTo>
                      <a:pt x="37" y="6"/>
                      <a:pt x="36" y="5"/>
                      <a:pt x="35" y="8"/>
                    </a:cubicBezTo>
                    <a:cubicBezTo>
                      <a:pt x="35" y="8"/>
                      <a:pt x="35" y="11"/>
                      <a:pt x="34" y="11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2" y="13"/>
                      <a:pt x="24" y="1"/>
                      <a:pt x="18" y="1"/>
                    </a:cubicBezTo>
                    <a:cubicBezTo>
                      <a:pt x="13" y="1"/>
                      <a:pt x="7" y="0"/>
                      <a:pt x="3" y="2"/>
                    </a:cubicBezTo>
                    <a:cubicBezTo>
                      <a:pt x="1" y="4"/>
                      <a:pt x="6" y="10"/>
                      <a:pt x="6" y="12"/>
                    </a:cubicBezTo>
                    <a:cubicBezTo>
                      <a:pt x="7" y="13"/>
                      <a:pt x="7" y="15"/>
                      <a:pt x="6" y="16"/>
                    </a:cubicBezTo>
                    <a:cubicBezTo>
                      <a:pt x="4" y="17"/>
                      <a:pt x="6" y="19"/>
                      <a:pt x="6" y="20"/>
                    </a:cubicBezTo>
                    <a:cubicBezTo>
                      <a:pt x="9" y="24"/>
                      <a:pt x="11" y="29"/>
                      <a:pt x="8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1" y="59"/>
                      <a:pt x="2" y="59"/>
                      <a:pt x="3" y="59"/>
                    </a:cubicBezTo>
                    <a:cubicBezTo>
                      <a:pt x="5" y="59"/>
                      <a:pt x="5" y="56"/>
                      <a:pt x="8" y="58"/>
                    </a:cubicBezTo>
                    <a:cubicBezTo>
                      <a:pt x="8" y="58"/>
                      <a:pt x="9" y="59"/>
                      <a:pt x="9" y="59"/>
                    </a:cubicBezTo>
                    <a:cubicBezTo>
                      <a:pt x="12" y="59"/>
                      <a:pt x="14" y="59"/>
                      <a:pt x="16" y="59"/>
                    </a:cubicBezTo>
                    <a:cubicBezTo>
                      <a:pt x="19" y="59"/>
                      <a:pt x="22" y="59"/>
                      <a:pt x="25" y="59"/>
                    </a:cubicBezTo>
                    <a:cubicBezTo>
                      <a:pt x="26" y="59"/>
                      <a:pt x="29" y="59"/>
                      <a:pt x="30" y="59"/>
                    </a:cubicBezTo>
                    <a:cubicBezTo>
                      <a:pt x="32" y="63"/>
                      <a:pt x="36" y="62"/>
                      <a:pt x="39" y="62"/>
                    </a:cubicBezTo>
                    <a:cubicBezTo>
                      <a:pt x="44" y="62"/>
                      <a:pt x="48" y="61"/>
                      <a:pt x="53" y="60"/>
                    </a:cubicBezTo>
                    <a:cubicBezTo>
                      <a:pt x="50" y="57"/>
                      <a:pt x="46" y="55"/>
                      <a:pt x="46" y="51"/>
                    </a:cubicBezTo>
                    <a:cubicBezTo>
                      <a:pt x="46" y="46"/>
                      <a:pt x="46" y="41"/>
                      <a:pt x="46" y="37"/>
                    </a:cubicBezTo>
                    <a:cubicBezTo>
                      <a:pt x="46" y="36"/>
                      <a:pt x="56" y="38"/>
                      <a:pt x="56" y="35"/>
                    </a:cubicBezTo>
                    <a:cubicBezTo>
                      <a:pt x="56" y="33"/>
                      <a:pt x="56" y="30"/>
                      <a:pt x="56" y="27"/>
                    </a:cubicBezTo>
                    <a:cubicBezTo>
                      <a:pt x="56" y="24"/>
                      <a:pt x="53" y="27"/>
                      <a:pt x="51" y="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2" name="Freeform 735">
                <a:extLst>
                  <a:ext uri="{FF2B5EF4-FFF2-40B4-BE49-F238E27FC236}">
                    <a16:creationId xmlns:a16="http://schemas.microsoft.com/office/drawing/2014/main" id="{0F6629C6-A94B-4AE2-A376-FDE4CB786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429" y="3711686"/>
                <a:ext cx="159218" cy="184601"/>
              </a:xfrm>
              <a:custGeom>
                <a:avLst/>
                <a:gdLst>
                  <a:gd name="T0" fmla="*/ 25 w 46"/>
                  <a:gd name="T1" fmla="*/ 2 h 48"/>
                  <a:gd name="T2" fmla="*/ 21 w 46"/>
                  <a:gd name="T3" fmla="*/ 3 h 48"/>
                  <a:gd name="T4" fmla="*/ 18 w 46"/>
                  <a:gd name="T5" fmla="*/ 4 h 48"/>
                  <a:gd name="T6" fmla="*/ 6 w 46"/>
                  <a:gd name="T7" fmla="*/ 4 h 48"/>
                  <a:gd name="T8" fmla="*/ 6 w 46"/>
                  <a:gd name="T9" fmla="*/ 18 h 48"/>
                  <a:gd name="T10" fmla="*/ 6 w 46"/>
                  <a:gd name="T11" fmla="*/ 23 h 48"/>
                  <a:gd name="T12" fmla="*/ 1 w 46"/>
                  <a:gd name="T13" fmla="*/ 24 h 48"/>
                  <a:gd name="T14" fmla="*/ 1 w 46"/>
                  <a:gd name="T15" fmla="*/ 31 h 48"/>
                  <a:gd name="T16" fmla="*/ 1 w 46"/>
                  <a:gd name="T17" fmla="*/ 38 h 48"/>
                  <a:gd name="T18" fmla="*/ 4 w 46"/>
                  <a:gd name="T19" fmla="*/ 47 h 48"/>
                  <a:gd name="T20" fmla="*/ 8 w 46"/>
                  <a:gd name="T21" fmla="*/ 48 h 48"/>
                  <a:gd name="T22" fmla="*/ 13 w 46"/>
                  <a:gd name="T23" fmla="*/ 44 h 48"/>
                  <a:gd name="T24" fmla="*/ 19 w 46"/>
                  <a:gd name="T25" fmla="*/ 41 h 48"/>
                  <a:gd name="T26" fmla="*/ 29 w 46"/>
                  <a:gd name="T27" fmla="*/ 39 h 48"/>
                  <a:gd name="T28" fmla="*/ 31 w 46"/>
                  <a:gd name="T29" fmla="*/ 37 h 48"/>
                  <a:gd name="T30" fmla="*/ 34 w 46"/>
                  <a:gd name="T31" fmla="*/ 34 h 48"/>
                  <a:gd name="T32" fmla="*/ 43 w 46"/>
                  <a:gd name="T33" fmla="*/ 26 h 48"/>
                  <a:gd name="T34" fmla="*/ 44 w 46"/>
                  <a:gd name="T35" fmla="*/ 22 h 48"/>
                  <a:gd name="T36" fmla="*/ 40 w 46"/>
                  <a:gd name="T37" fmla="*/ 21 h 48"/>
                  <a:gd name="T38" fmla="*/ 38 w 46"/>
                  <a:gd name="T39" fmla="*/ 17 h 48"/>
                  <a:gd name="T40" fmla="*/ 39 w 46"/>
                  <a:gd name="T41" fmla="*/ 15 h 48"/>
                  <a:gd name="T42" fmla="*/ 36 w 46"/>
                  <a:gd name="T43" fmla="*/ 14 h 48"/>
                  <a:gd name="T44" fmla="*/ 36 w 46"/>
                  <a:gd name="T45" fmla="*/ 13 h 48"/>
                  <a:gd name="T46" fmla="*/ 34 w 46"/>
                  <a:gd name="T47" fmla="*/ 12 h 48"/>
                  <a:gd name="T48" fmla="*/ 30 w 46"/>
                  <a:gd name="T49" fmla="*/ 7 h 48"/>
                  <a:gd name="T50" fmla="*/ 25 w 46"/>
                  <a:gd name="T51" fmla="*/ 2 h 48"/>
                  <a:gd name="T52" fmla="*/ 25 w 46"/>
                  <a:gd name="T5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8">
                    <a:moveTo>
                      <a:pt x="25" y="2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19" y="3"/>
                      <a:pt x="20" y="6"/>
                      <a:pt x="18" y="4"/>
                    </a:cubicBezTo>
                    <a:cubicBezTo>
                      <a:pt x="15" y="0"/>
                      <a:pt x="10" y="5"/>
                      <a:pt x="6" y="4"/>
                    </a:cubicBezTo>
                    <a:cubicBezTo>
                      <a:pt x="6" y="9"/>
                      <a:pt x="6" y="14"/>
                      <a:pt x="6" y="18"/>
                    </a:cubicBezTo>
                    <a:cubicBezTo>
                      <a:pt x="6" y="19"/>
                      <a:pt x="7" y="23"/>
                      <a:pt x="6" y="23"/>
                    </a:cubicBezTo>
                    <a:cubicBezTo>
                      <a:pt x="5" y="24"/>
                      <a:pt x="1" y="22"/>
                      <a:pt x="1" y="24"/>
                    </a:cubicBezTo>
                    <a:cubicBezTo>
                      <a:pt x="1" y="26"/>
                      <a:pt x="1" y="29"/>
                      <a:pt x="1" y="31"/>
                    </a:cubicBezTo>
                    <a:cubicBezTo>
                      <a:pt x="1" y="33"/>
                      <a:pt x="0" y="36"/>
                      <a:pt x="1" y="38"/>
                    </a:cubicBezTo>
                    <a:cubicBezTo>
                      <a:pt x="5" y="39"/>
                      <a:pt x="6" y="44"/>
                      <a:pt x="4" y="47"/>
                    </a:cubicBezTo>
                    <a:cubicBezTo>
                      <a:pt x="4" y="48"/>
                      <a:pt x="8" y="48"/>
                      <a:pt x="8" y="48"/>
                    </a:cubicBezTo>
                    <a:cubicBezTo>
                      <a:pt x="10" y="48"/>
                      <a:pt x="11" y="46"/>
                      <a:pt x="13" y="44"/>
                    </a:cubicBezTo>
                    <a:cubicBezTo>
                      <a:pt x="15" y="42"/>
                      <a:pt x="15" y="39"/>
                      <a:pt x="19" y="41"/>
                    </a:cubicBezTo>
                    <a:cubicBezTo>
                      <a:pt x="23" y="43"/>
                      <a:pt x="27" y="44"/>
                      <a:pt x="29" y="39"/>
                    </a:cubicBezTo>
                    <a:cubicBezTo>
                      <a:pt x="29" y="38"/>
                      <a:pt x="29" y="37"/>
                      <a:pt x="31" y="37"/>
                    </a:cubicBezTo>
                    <a:cubicBezTo>
                      <a:pt x="33" y="37"/>
                      <a:pt x="34" y="35"/>
                      <a:pt x="34" y="34"/>
                    </a:cubicBezTo>
                    <a:cubicBezTo>
                      <a:pt x="36" y="31"/>
                      <a:pt x="40" y="28"/>
                      <a:pt x="43" y="26"/>
                    </a:cubicBezTo>
                    <a:cubicBezTo>
                      <a:pt x="45" y="25"/>
                      <a:pt x="46" y="24"/>
                      <a:pt x="44" y="22"/>
                    </a:cubicBezTo>
                    <a:cubicBezTo>
                      <a:pt x="43" y="21"/>
                      <a:pt x="40" y="22"/>
                      <a:pt x="40" y="21"/>
                    </a:cubicBezTo>
                    <a:cubicBezTo>
                      <a:pt x="39" y="20"/>
                      <a:pt x="38" y="19"/>
                      <a:pt x="38" y="17"/>
                    </a:cubicBezTo>
                    <a:cubicBezTo>
                      <a:pt x="38" y="17"/>
                      <a:pt x="39" y="16"/>
                      <a:pt x="39" y="15"/>
                    </a:cubicBezTo>
                    <a:cubicBezTo>
                      <a:pt x="38" y="15"/>
                      <a:pt x="37" y="15"/>
                      <a:pt x="36" y="14"/>
                    </a:cubicBezTo>
                    <a:cubicBezTo>
                      <a:pt x="36" y="14"/>
                      <a:pt x="37" y="13"/>
                      <a:pt x="36" y="13"/>
                    </a:cubicBezTo>
                    <a:cubicBezTo>
                      <a:pt x="35" y="13"/>
                      <a:pt x="35" y="12"/>
                      <a:pt x="34" y="12"/>
                    </a:cubicBezTo>
                    <a:cubicBezTo>
                      <a:pt x="32" y="11"/>
                      <a:pt x="31" y="10"/>
                      <a:pt x="30" y="7"/>
                    </a:cubicBezTo>
                    <a:cubicBezTo>
                      <a:pt x="30" y="6"/>
                      <a:pt x="27" y="2"/>
                      <a:pt x="25" y="2"/>
                    </a:cubicBezTo>
                    <a:cubicBezTo>
                      <a:pt x="25" y="2"/>
                      <a:pt x="26" y="2"/>
                      <a:pt x="25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3" name="Freeform 736">
                <a:extLst>
                  <a:ext uri="{FF2B5EF4-FFF2-40B4-BE49-F238E27FC236}">
                    <a16:creationId xmlns:a16="http://schemas.microsoft.com/office/drawing/2014/main" id="{71D4045B-7314-4A2D-95D9-0DAA88258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524" y="3673717"/>
                <a:ext cx="135630" cy="133541"/>
              </a:xfrm>
              <a:custGeom>
                <a:avLst/>
                <a:gdLst>
                  <a:gd name="T0" fmla="*/ 39 w 39"/>
                  <a:gd name="T1" fmla="*/ 22 h 35"/>
                  <a:gd name="T2" fmla="*/ 38 w 39"/>
                  <a:gd name="T3" fmla="*/ 18 h 35"/>
                  <a:gd name="T4" fmla="*/ 39 w 39"/>
                  <a:gd name="T5" fmla="*/ 14 h 35"/>
                  <a:gd name="T6" fmla="*/ 38 w 39"/>
                  <a:gd name="T7" fmla="*/ 7 h 35"/>
                  <a:gd name="T8" fmla="*/ 27 w 39"/>
                  <a:gd name="T9" fmla="*/ 2 h 35"/>
                  <a:gd name="T10" fmla="*/ 24 w 39"/>
                  <a:gd name="T11" fmla="*/ 0 h 35"/>
                  <a:gd name="T12" fmla="*/ 19 w 39"/>
                  <a:gd name="T13" fmla="*/ 3 h 35"/>
                  <a:gd name="T14" fmla="*/ 13 w 39"/>
                  <a:gd name="T15" fmla="*/ 7 h 35"/>
                  <a:gd name="T16" fmla="*/ 9 w 39"/>
                  <a:gd name="T17" fmla="*/ 12 h 35"/>
                  <a:gd name="T18" fmla="*/ 2 w 39"/>
                  <a:gd name="T19" fmla="*/ 12 h 35"/>
                  <a:gd name="T20" fmla="*/ 5 w 39"/>
                  <a:gd name="T21" fmla="*/ 16 h 35"/>
                  <a:gd name="T22" fmla="*/ 8 w 39"/>
                  <a:gd name="T23" fmla="*/ 21 h 35"/>
                  <a:gd name="T24" fmla="*/ 11 w 39"/>
                  <a:gd name="T25" fmla="*/ 23 h 35"/>
                  <a:gd name="T26" fmla="*/ 11 w 39"/>
                  <a:gd name="T27" fmla="*/ 24 h 35"/>
                  <a:gd name="T28" fmla="*/ 14 w 39"/>
                  <a:gd name="T29" fmla="*/ 25 h 35"/>
                  <a:gd name="T30" fmla="*/ 13 w 39"/>
                  <a:gd name="T31" fmla="*/ 28 h 35"/>
                  <a:gd name="T32" fmla="*/ 15 w 39"/>
                  <a:gd name="T33" fmla="*/ 31 h 35"/>
                  <a:gd name="T34" fmla="*/ 20 w 39"/>
                  <a:gd name="T35" fmla="*/ 34 h 35"/>
                  <a:gd name="T36" fmla="*/ 25 w 39"/>
                  <a:gd name="T37" fmla="*/ 35 h 35"/>
                  <a:gd name="T38" fmla="*/ 27 w 39"/>
                  <a:gd name="T39" fmla="*/ 35 h 35"/>
                  <a:gd name="T40" fmla="*/ 34 w 39"/>
                  <a:gd name="T41" fmla="*/ 31 h 35"/>
                  <a:gd name="T42" fmla="*/ 36 w 39"/>
                  <a:gd name="T43" fmla="*/ 27 h 35"/>
                  <a:gd name="T44" fmla="*/ 39 w 39"/>
                  <a:gd name="T4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5">
                    <a:moveTo>
                      <a:pt x="39" y="22"/>
                    </a:moveTo>
                    <a:cubicBezTo>
                      <a:pt x="39" y="21"/>
                      <a:pt x="38" y="19"/>
                      <a:pt x="38" y="18"/>
                    </a:cubicBezTo>
                    <a:cubicBezTo>
                      <a:pt x="38" y="16"/>
                      <a:pt x="39" y="15"/>
                      <a:pt x="39" y="14"/>
                    </a:cubicBezTo>
                    <a:cubicBezTo>
                      <a:pt x="39" y="11"/>
                      <a:pt x="39" y="9"/>
                      <a:pt x="38" y="7"/>
                    </a:cubicBezTo>
                    <a:cubicBezTo>
                      <a:pt x="38" y="4"/>
                      <a:pt x="29" y="2"/>
                      <a:pt x="27" y="2"/>
                    </a:cubicBezTo>
                    <a:cubicBezTo>
                      <a:pt x="27" y="0"/>
                      <a:pt x="27" y="0"/>
                      <a:pt x="24" y="0"/>
                    </a:cubicBezTo>
                    <a:cubicBezTo>
                      <a:pt x="21" y="0"/>
                      <a:pt x="21" y="1"/>
                      <a:pt x="19" y="3"/>
                    </a:cubicBezTo>
                    <a:cubicBezTo>
                      <a:pt x="18" y="5"/>
                      <a:pt x="15" y="6"/>
                      <a:pt x="13" y="7"/>
                    </a:cubicBezTo>
                    <a:cubicBezTo>
                      <a:pt x="12" y="9"/>
                      <a:pt x="11" y="12"/>
                      <a:pt x="9" y="12"/>
                    </a:cubicBezTo>
                    <a:cubicBezTo>
                      <a:pt x="7" y="12"/>
                      <a:pt x="5" y="11"/>
                      <a:pt x="2" y="12"/>
                    </a:cubicBezTo>
                    <a:cubicBezTo>
                      <a:pt x="0" y="13"/>
                      <a:pt x="4" y="15"/>
                      <a:pt x="5" y="16"/>
                    </a:cubicBezTo>
                    <a:cubicBezTo>
                      <a:pt x="6" y="18"/>
                      <a:pt x="6" y="20"/>
                      <a:pt x="8" y="21"/>
                    </a:cubicBezTo>
                    <a:cubicBezTo>
                      <a:pt x="9" y="22"/>
                      <a:pt x="10" y="23"/>
                      <a:pt x="11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4" y="26"/>
                      <a:pt x="13" y="27"/>
                      <a:pt x="13" y="28"/>
                    </a:cubicBezTo>
                    <a:cubicBezTo>
                      <a:pt x="13" y="29"/>
                      <a:pt x="14" y="31"/>
                      <a:pt x="15" y="31"/>
                    </a:cubicBezTo>
                    <a:cubicBezTo>
                      <a:pt x="18" y="31"/>
                      <a:pt x="19" y="31"/>
                      <a:pt x="20" y="34"/>
                    </a:cubicBezTo>
                    <a:cubicBezTo>
                      <a:pt x="21" y="35"/>
                      <a:pt x="23" y="34"/>
                      <a:pt x="25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31" y="35"/>
                      <a:pt x="32" y="34"/>
                      <a:pt x="34" y="31"/>
                    </a:cubicBezTo>
                    <a:cubicBezTo>
                      <a:pt x="35" y="30"/>
                      <a:pt x="36" y="28"/>
                      <a:pt x="36" y="27"/>
                    </a:cubicBezTo>
                    <a:cubicBezTo>
                      <a:pt x="37" y="25"/>
                      <a:pt x="39" y="24"/>
                      <a:pt x="39" y="2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4" name="Freeform 737">
                <a:extLst>
                  <a:ext uri="{FF2B5EF4-FFF2-40B4-BE49-F238E27FC236}">
                    <a16:creationId xmlns:a16="http://schemas.microsoft.com/office/drawing/2014/main" id="{9149C2E3-006D-4D4A-9228-B2125105C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337" y="3872720"/>
                <a:ext cx="34202" cy="43205"/>
              </a:xfrm>
              <a:custGeom>
                <a:avLst/>
                <a:gdLst>
                  <a:gd name="T0" fmla="*/ 5 w 10"/>
                  <a:gd name="T1" fmla="*/ 1 h 11"/>
                  <a:gd name="T2" fmla="*/ 7 w 10"/>
                  <a:gd name="T3" fmla="*/ 9 h 11"/>
                  <a:gd name="T4" fmla="*/ 5 w 10"/>
                  <a:gd name="T5" fmla="*/ 1 h 11"/>
                  <a:gd name="T6" fmla="*/ 5 w 10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5" y="1"/>
                    </a:moveTo>
                    <a:cubicBezTo>
                      <a:pt x="0" y="2"/>
                      <a:pt x="3" y="11"/>
                      <a:pt x="7" y="9"/>
                    </a:cubicBezTo>
                    <a:cubicBezTo>
                      <a:pt x="10" y="8"/>
                      <a:pt x="9" y="0"/>
                      <a:pt x="5" y="1"/>
                    </a:cubicBezTo>
                    <a:cubicBezTo>
                      <a:pt x="3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5" name="Freeform 738">
                <a:extLst>
                  <a:ext uri="{FF2B5EF4-FFF2-40B4-BE49-F238E27FC236}">
                    <a16:creationId xmlns:a16="http://schemas.microsoft.com/office/drawing/2014/main" id="{D3D75D2B-8A1E-4DB1-B9A3-082FCB6E7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7997" y="3803332"/>
                <a:ext cx="273618" cy="265773"/>
              </a:xfrm>
              <a:custGeom>
                <a:avLst/>
                <a:gdLst>
                  <a:gd name="T0" fmla="*/ 74 w 79"/>
                  <a:gd name="T1" fmla="*/ 27 h 69"/>
                  <a:gd name="T2" fmla="*/ 69 w 79"/>
                  <a:gd name="T3" fmla="*/ 22 h 69"/>
                  <a:gd name="T4" fmla="*/ 72 w 79"/>
                  <a:gd name="T5" fmla="*/ 19 h 69"/>
                  <a:gd name="T6" fmla="*/ 75 w 79"/>
                  <a:gd name="T7" fmla="*/ 20 h 69"/>
                  <a:gd name="T8" fmla="*/ 75 w 79"/>
                  <a:gd name="T9" fmla="*/ 11 h 69"/>
                  <a:gd name="T10" fmla="*/ 73 w 79"/>
                  <a:gd name="T11" fmla="*/ 7 h 69"/>
                  <a:gd name="T12" fmla="*/ 72 w 79"/>
                  <a:gd name="T13" fmla="*/ 1 h 69"/>
                  <a:gd name="T14" fmla="*/ 66 w 79"/>
                  <a:gd name="T15" fmla="*/ 1 h 69"/>
                  <a:gd name="T16" fmla="*/ 60 w 79"/>
                  <a:gd name="T17" fmla="*/ 2 h 69"/>
                  <a:gd name="T18" fmla="*/ 55 w 79"/>
                  <a:gd name="T19" fmla="*/ 5 h 69"/>
                  <a:gd name="T20" fmla="*/ 51 w 79"/>
                  <a:gd name="T21" fmla="*/ 8 h 69"/>
                  <a:gd name="T22" fmla="*/ 49 w 79"/>
                  <a:gd name="T23" fmla="*/ 12 h 69"/>
                  <a:gd name="T24" fmla="*/ 45 w 79"/>
                  <a:gd name="T25" fmla="*/ 14 h 69"/>
                  <a:gd name="T26" fmla="*/ 44 w 79"/>
                  <a:gd name="T27" fmla="*/ 17 h 69"/>
                  <a:gd name="T28" fmla="*/ 34 w 79"/>
                  <a:gd name="T29" fmla="*/ 17 h 69"/>
                  <a:gd name="T30" fmla="*/ 28 w 79"/>
                  <a:gd name="T31" fmla="*/ 21 h 69"/>
                  <a:gd name="T32" fmla="*/ 24 w 79"/>
                  <a:gd name="T33" fmla="*/ 24 h 69"/>
                  <a:gd name="T34" fmla="*/ 20 w 79"/>
                  <a:gd name="T35" fmla="*/ 23 h 69"/>
                  <a:gd name="T36" fmla="*/ 17 w 79"/>
                  <a:gd name="T37" fmla="*/ 14 h 69"/>
                  <a:gd name="T38" fmla="*/ 17 w 79"/>
                  <a:gd name="T39" fmla="*/ 29 h 69"/>
                  <a:gd name="T40" fmla="*/ 17 w 79"/>
                  <a:gd name="T41" fmla="*/ 33 h 69"/>
                  <a:gd name="T42" fmla="*/ 9 w 79"/>
                  <a:gd name="T43" fmla="*/ 35 h 69"/>
                  <a:gd name="T44" fmla="*/ 6 w 79"/>
                  <a:gd name="T45" fmla="*/ 34 h 69"/>
                  <a:gd name="T46" fmla="*/ 2 w 79"/>
                  <a:gd name="T47" fmla="*/ 33 h 69"/>
                  <a:gd name="T48" fmla="*/ 3 w 79"/>
                  <a:gd name="T49" fmla="*/ 40 h 69"/>
                  <a:gd name="T50" fmla="*/ 5 w 79"/>
                  <a:gd name="T51" fmla="*/ 45 h 69"/>
                  <a:gd name="T52" fmla="*/ 9 w 79"/>
                  <a:gd name="T53" fmla="*/ 56 h 69"/>
                  <a:gd name="T54" fmla="*/ 8 w 79"/>
                  <a:gd name="T55" fmla="*/ 60 h 69"/>
                  <a:gd name="T56" fmla="*/ 9 w 79"/>
                  <a:gd name="T57" fmla="*/ 62 h 69"/>
                  <a:gd name="T58" fmla="*/ 10 w 79"/>
                  <a:gd name="T59" fmla="*/ 66 h 69"/>
                  <a:gd name="T60" fmla="*/ 11 w 79"/>
                  <a:gd name="T61" fmla="*/ 64 h 69"/>
                  <a:gd name="T62" fmla="*/ 15 w 79"/>
                  <a:gd name="T63" fmla="*/ 68 h 69"/>
                  <a:gd name="T64" fmla="*/ 21 w 79"/>
                  <a:gd name="T65" fmla="*/ 66 h 69"/>
                  <a:gd name="T66" fmla="*/ 26 w 79"/>
                  <a:gd name="T67" fmla="*/ 65 h 69"/>
                  <a:gd name="T68" fmla="*/ 31 w 79"/>
                  <a:gd name="T69" fmla="*/ 64 h 69"/>
                  <a:gd name="T70" fmla="*/ 38 w 79"/>
                  <a:gd name="T71" fmla="*/ 64 h 69"/>
                  <a:gd name="T72" fmla="*/ 39 w 79"/>
                  <a:gd name="T73" fmla="*/ 64 h 69"/>
                  <a:gd name="T74" fmla="*/ 41 w 79"/>
                  <a:gd name="T75" fmla="*/ 63 h 69"/>
                  <a:gd name="T76" fmla="*/ 42 w 79"/>
                  <a:gd name="T77" fmla="*/ 62 h 69"/>
                  <a:gd name="T78" fmla="*/ 44 w 79"/>
                  <a:gd name="T79" fmla="*/ 65 h 69"/>
                  <a:gd name="T80" fmla="*/ 46 w 79"/>
                  <a:gd name="T81" fmla="*/ 62 h 69"/>
                  <a:gd name="T82" fmla="*/ 57 w 79"/>
                  <a:gd name="T83" fmla="*/ 56 h 69"/>
                  <a:gd name="T84" fmla="*/ 65 w 79"/>
                  <a:gd name="T85" fmla="*/ 48 h 69"/>
                  <a:gd name="T86" fmla="*/ 72 w 79"/>
                  <a:gd name="T87" fmla="*/ 37 h 69"/>
                  <a:gd name="T88" fmla="*/ 77 w 79"/>
                  <a:gd name="T89" fmla="*/ 33 h 69"/>
                  <a:gd name="T90" fmla="*/ 79 w 79"/>
                  <a:gd name="T91" fmla="*/ 25 h 69"/>
                  <a:gd name="T92" fmla="*/ 76 w 79"/>
                  <a:gd name="T93" fmla="*/ 25 h 69"/>
                  <a:gd name="T94" fmla="*/ 74 w 79"/>
                  <a:gd name="T95" fmla="*/ 27 h 69"/>
                  <a:gd name="T96" fmla="*/ 62 w 79"/>
                  <a:gd name="T97" fmla="*/ 39 h 69"/>
                  <a:gd name="T98" fmla="*/ 61 w 79"/>
                  <a:gd name="T99" fmla="*/ 41 h 69"/>
                  <a:gd name="T100" fmla="*/ 57 w 79"/>
                  <a:gd name="T101" fmla="*/ 43 h 69"/>
                  <a:gd name="T102" fmla="*/ 55 w 79"/>
                  <a:gd name="T103" fmla="*/ 44 h 69"/>
                  <a:gd name="T104" fmla="*/ 52 w 79"/>
                  <a:gd name="T105" fmla="*/ 41 h 69"/>
                  <a:gd name="T106" fmla="*/ 56 w 79"/>
                  <a:gd name="T107" fmla="*/ 35 h 69"/>
                  <a:gd name="T108" fmla="*/ 60 w 79"/>
                  <a:gd name="T109" fmla="*/ 35 h 69"/>
                  <a:gd name="T110" fmla="*/ 62 w 79"/>
                  <a:gd name="T111" fmla="*/ 39 h 69"/>
                  <a:gd name="T112" fmla="*/ 62 w 79"/>
                  <a:gd name="T113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69">
                    <a:moveTo>
                      <a:pt x="74" y="27"/>
                    </a:moveTo>
                    <a:cubicBezTo>
                      <a:pt x="71" y="27"/>
                      <a:pt x="68" y="24"/>
                      <a:pt x="69" y="22"/>
                    </a:cubicBezTo>
                    <a:cubicBezTo>
                      <a:pt x="69" y="20"/>
                      <a:pt x="71" y="19"/>
                      <a:pt x="72" y="19"/>
                    </a:cubicBezTo>
                    <a:cubicBezTo>
                      <a:pt x="73" y="19"/>
                      <a:pt x="74" y="20"/>
                      <a:pt x="75" y="20"/>
                    </a:cubicBezTo>
                    <a:cubicBezTo>
                      <a:pt x="75" y="17"/>
                      <a:pt x="76" y="14"/>
                      <a:pt x="75" y="11"/>
                    </a:cubicBezTo>
                    <a:cubicBezTo>
                      <a:pt x="74" y="10"/>
                      <a:pt x="73" y="8"/>
                      <a:pt x="73" y="7"/>
                    </a:cubicBezTo>
                    <a:cubicBezTo>
                      <a:pt x="72" y="5"/>
                      <a:pt x="72" y="3"/>
                      <a:pt x="72" y="1"/>
                    </a:cubicBezTo>
                    <a:cubicBezTo>
                      <a:pt x="70" y="2"/>
                      <a:pt x="67" y="1"/>
                      <a:pt x="66" y="1"/>
                    </a:cubicBezTo>
                    <a:cubicBezTo>
                      <a:pt x="63" y="0"/>
                      <a:pt x="61" y="0"/>
                      <a:pt x="60" y="2"/>
                    </a:cubicBezTo>
                    <a:cubicBezTo>
                      <a:pt x="58" y="3"/>
                      <a:pt x="56" y="3"/>
                      <a:pt x="55" y="5"/>
                    </a:cubicBezTo>
                    <a:cubicBezTo>
                      <a:pt x="54" y="6"/>
                      <a:pt x="52" y="7"/>
                      <a:pt x="51" y="8"/>
                    </a:cubicBezTo>
                    <a:cubicBezTo>
                      <a:pt x="50" y="9"/>
                      <a:pt x="50" y="11"/>
                      <a:pt x="49" y="12"/>
                    </a:cubicBezTo>
                    <a:cubicBezTo>
                      <a:pt x="48" y="14"/>
                      <a:pt x="46" y="12"/>
                      <a:pt x="45" y="14"/>
                    </a:cubicBezTo>
                    <a:cubicBezTo>
                      <a:pt x="44" y="15"/>
                      <a:pt x="45" y="16"/>
                      <a:pt x="44" y="17"/>
                    </a:cubicBezTo>
                    <a:cubicBezTo>
                      <a:pt x="42" y="21"/>
                      <a:pt x="37" y="18"/>
                      <a:pt x="34" y="17"/>
                    </a:cubicBezTo>
                    <a:cubicBezTo>
                      <a:pt x="31" y="15"/>
                      <a:pt x="30" y="19"/>
                      <a:pt x="28" y="21"/>
                    </a:cubicBezTo>
                    <a:cubicBezTo>
                      <a:pt x="27" y="22"/>
                      <a:pt x="26" y="24"/>
                      <a:pt x="24" y="24"/>
                    </a:cubicBezTo>
                    <a:cubicBezTo>
                      <a:pt x="24" y="24"/>
                      <a:pt x="20" y="24"/>
                      <a:pt x="20" y="23"/>
                    </a:cubicBezTo>
                    <a:cubicBezTo>
                      <a:pt x="22" y="20"/>
                      <a:pt x="21" y="15"/>
                      <a:pt x="17" y="14"/>
                    </a:cubicBezTo>
                    <a:cubicBezTo>
                      <a:pt x="17" y="19"/>
                      <a:pt x="17" y="24"/>
                      <a:pt x="17" y="29"/>
                    </a:cubicBezTo>
                    <a:cubicBezTo>
                      <a:pt x="17" y="29"/>
                      <a:pt x="18" y="32"/>
                      <a:pt x="17" y="33"/>
                    </a:cubicBezTo>
                    <a:cubicBezTo>
                      <a:pt x="14" y="35"/>
                      <a:pt x="13" y="36"/>
                      <a:pt x="9" y="35"/>
                    </a:cubicBezTo>
                    <a:cubicBezTo>
                      <a:pt x="8" y="35"/>
                      <a:pt x="7" y="35"/>
                      <a:pt x="6" y="34"/>
                    </a:cubicBezTo>
                    <a:cubicBezTo>
                      <a:pt x="5" y="32"/>
                      <a:pt x="4" y="31"/>
                      <a:pt x="2" y="33"/>
                    </a:cubicBezTo>
                    <a:cubicBezTo>
                      <a:pt x="0" y="35"/>
                      <a:pt x="2" y="38"/>
                      <a:pt x="3" y="40"/>
                    </a:cubicBezTo>
                    <a:cubicBezTo>
                      <a:pt x="4" y="41"/>
                      <a:pt x="5" y="43"/>
                      <a:pt x="5" y="45"/>
                    </a:cubicBezTo>
                    <a:cubicBezTo>
                      <a:pt x="7" y="49"/>
                      <a:pt x="11" y="51"/>
                      <a:pt x="9" y="56"/>
                    </a:cubicBezTo>
                    <a:cubicBezTo>
                      <a:pt x="8" y="58"/>
                      <a:pt x="7" y="58"/>
                      <a:pt x="8" y="60"/>
                    </a:cubicBezTo>
                    <a:cubicBezTo>
                      <a:pt x="9" y="61"/>
                      <a:pt x="9" y="62"/>
                      <a:pt x="9" y="62"/>
                    </a:cubicBezTo>
                    <a:cubicBezTo>
                      <a:pt x="10" y="63"/>
                      <a:pt x="9" y="65"/>
                      <a:pt x="10" y="66"/>
                    </a:cubicBezTo>
                    <a:cubicBezTo>
                      <a:pt x="10" y="66"/>
                      <a:pt x="10" y="64"/>
                      <a:pt x="11" y="64"/>
                    </a:cubicBezTo>
                    <a:cubicBezTo>
                      <a:pt x="11" y="64"/>
                      <a:pt x="14" y="67"/>
                      <a:pt x="15" y="68"/>
                    </a:cubicBezTo>
                    <a:cubicBezTo>
                      <a:pt x="17" y="69"/>
                      <a:pt x="19" y="66"/>
                      <a:pt x="21" y="66"/>
                    </a:cubicBezTo>
                    <a:cubicBezTo>
                      <a:pt x="23" y="65"/>
                      <a:pt x="25" y="67"/>
                      <a:pt x="26" y="65"/>
                    </a:cubicBezTo>
                    <a:cubicBezTo>
                      <a:pt x="28" y="64"/>
                      <a:pt x="29" y="64"/>
                      <a:pt x="31" y="64"/>
                    </a:cubicBezTo>
                    <a:cubicBezTo>
                      <a:pt x="33" y="64"/>
                      <a:pt x="35" y="64"/>
                      <a:pt x="38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40" y="64"/>
                      <a:pt x="40" y="63"/>
                      <a:pt x="41" y="63"/>
                    </a:cubicBezTo>
                    <a:cubicBezTo>
                      <a:pt x="41" y="63"/>
                      <a:pt x="41" y="62"/>
                      <a:pt x="42" y="62"/>
                    </a:cubicBezTo>
                    <a:cubicBezTo>
                      <a:pt x="42" y="63"/>
                      <a:pt x="42" y="65"/>
                      <a:pt x="44" y="65"/>
                    </a:cubicBezTo>
                    <a:cubicBezTo>
                      <a:pt x="44" y="65"/>
                      <a:pt x="43" y="61"/>
                      <a:pt x="46" y="62"/>
                    </a:cubicBezTo>
                    <a:cubicBezTo>
                      <a:pt x="50" y="63"/>
                      <a:pt x="54" y="59"/>
                      <a:pt x="57" y="56"/>
                    </a:cubicBezTo>
                    <a:cubicBezTo>
                      <a:pt x="60" y="54"/>
                      <a:pt x="62" y="51"/>
                      <a:pt x="65" y="48"/>
                    </a:cubicBezTo>
                    <a:cubicBezTo>
                      <a:pt x="68" y="45"/>
                      <a:pt x="69" y="41"/>
                      <a:pt x="72" y="37"/>
                    </a:cubicBezTo>
                    <a:cubicBezTo>
                      <a:pt x="73" y="36"/>
                      <a:pt x="76" y="35"/>
                      <a:pt x="77" y="33"/>
                    </a:cubicBezTo>
                    <a:cubicBezTo>
                      <a:pt x="78" y="31"/>
                      <a:pt x="79" y="27"/>
                      <a:pt x="79" y="25"/>
                    </a:cubicBezTo>
                    <a:cubicBezTo>
                      <a:pt x="78" y="25"/>
                      <a:pt x="77" y="25"/>
                      <a:pt x="76" y="25"/>
                    </a:cubicBezTo>
                    <a:cubicBezTo>
                      <a:pt x="75" y="25"/>
                      <a:pt x="75" y="27"/>
                      <a:pt x="74" y="27"/>
                    </a:cubicBezTo>
                    <a:close/>
                    <a:moveTo>
                      <a:pt x="62" y="39"/>
                    </a:moveTo>
                    <a:cubicBezTo>
                      <a:pt x="61" y="39"/>
                      <a:pt x="61" y="41"/>
                      <a:pt x="61" y="41"/>
                    </a:cubicBezTo>
                    <a:cubicBezTo>
                      <a:pt x="60" y="43"/>
                      <a:pt x="58" y="42"/>
                      <a:pt x="57" y="43"/>
                    </a:cubicBezTo>
                    <a:cubicBezTo>
                      <a:pt x="56" y="43"/>
                      <a:pt x="56" y="44"/>
                      <a:pt x="55" y="44"/>
                    </a:cubicBezTo>
                    <a:cubicBezTo>
                      <a:pt x="53" y="44"/>
                      <a:pt x="52" y="42"/>
                      <a:pt x="52" y="41"/>
                    </a:cubicBezTo>
                    <a:cubicBezTo>
                      <a:pt x="51" y="39"/>
                      <a:pt x="54" y="36"/>
                      <a:pt x="56" y="35"/>
                    </a:cubicBezTo>
                    <a:cubicBezTo>
                      <a:pt x="57" y="34"/>
                      <a:pt x="59" y="34"/>
                      <a:pt x="60" y="35"/>
                    </a:cubicBezTo>
                    <a:cubicBezTo>
                      <a:pt x="61" y="36"/>
                      <a:pt x="64" y="38"/>
                      <a:pt x="62" y="39"/>
                    </a:cubicBezTo>
                    <a:cubicBezTo>
                      <a:pt x="61" y="39"/>
                      <a:pt x="63" y="38"/>
                      <a:pt x="62" y="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6" name="Freeform 739">
                <a:extLst>
                  <a:ext uri="{FF2B5EF4-FFF2-40B4-BE49-F238E27FC236}">
                    <a16:creationId xmlns:a16="http://schemas.microsoft.com/office/drawing/2014/main" id="{128875BC-D3FD-49F3-BB45-AA4B7DA6F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905" y="3930327"/>
                <a:ext cx="44816" cy="51060"/>
              </a:xfrm>
              <a:custGeom>
                <a:avLst/>
                <a:gdLst>
                  <a:gd name="T0" fmla="*/ 11 w 13"/>
                  <a:gd name="T1" fmla="*/ 4 h 13"/>
                  <a:gd name="T2" fmla="*/ 3 w 13"/>
                  <a:gd name="T3" fmla="*/ 3 h 13"/>
                  <a:gd name="T4" fmla="*/ 2 w 13"/>
                  <a:gd name="T5" fmla="*/ 9 h 13"/>
                  <a:gd name="T6" fmla="*/ 7 w 13"/>
                  <a:gd name="T7" fmla="*/ 9 h 13"/>
                  <a:gd name="T8" fmla="*/ 11 w 13"/>
                  <a:gd name="T9" fmla="*/ 4 h 13"/>
                  <a:gd name="T10" fmla="*/ 11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4"/>
                    </a:moveTo>
                    <a:cubicBezTo>
                      <a:pt x="9" y="2"/>
                      <a:pt x="5" y="0"/>
                      <a:pt x="3" y="3"/>
                    </a:cubicBezTo>
                    <a:cubicBezTo>
                      <a:pt x="1" y="5"/>
                      <a:pt x="0" y="7"/>
                      <a:pt x="2" y="9"/>
                    </a:cubicBezTo>
                    <a:cubicBezTo>
                      <a:pt x="4" y="13"/>
                      <a:pt x="5" y="9"/>
                      <a:pt x="7" y="9"/>
                    </a:cubicBezTo>
                    <a:cubicBezTo>
                      <a:pt x="10" y="9"/>
                      <a:pt x="13" y="5"/>
                      <a:pt x="11" y="4"/>
                    </a:cubicBezTo>
                    <a:cubicBezTo>
                      <a:pt x="10" y="3"/>
                      <a:pt x="12" y="4"/>
                      <a:pt x="11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7" name="Freeform 740">
                <a:extLst>
                  <a:ext uri="{FF2B5EF4-FFF2-40B4-BE49-F238E27FC236}">
                    <a16:creationId xmlns:a16="http://schemas.microsoft.com/office/drawing/2014/main" id="{A99687D1-0A43-4093-92F2-81C5E4F6B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952" y="3453767"/>
                <a:ext cx="17691" cy="31421"/>
              </a:xfrm>
              <a:custGeom>
                <a:avLst/>
                <a:gdLst>
                  <a:gd name="T0" fmla="*/ 2 w 5"/>
                  <a:gd name="T1" fmla="*/ 5 h 8"/>
                  <a:gd name="T2" fmla="*/ 5 w 5"/>
                  <a:gd name="T3" fmla="*/ 1 h 8"/>
                  <a:gd name="T4" fmla="*/ 1 w 5"/>
                  <a:gd name="T5" fmla="*/ 3 h 8"/>
                  <a:gd name="T6" fmla="*/ 0 w 5"/>
                  <a:gd name="T7" fmla="*/ 8 h 8"/>
                  <a:gd name="T8" fmla="*/ 2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5"/>
                    </a:moveTo>
                    <a:cubicBezTo>
                      <a:pt x="2" y="4"/>
                      <a:pt x="4" y="2"/>
                      <a:pt x="5" y="1"/>
                    </a:cubicBezTo>
                    <a:cubicBezTo>
                      <a:pt x="4" y="0"/>
                      <a:pt x="2" y="2"/>
                      <a:pt x="1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8" name="Freeform 741">
                <a:extLst>
                  <a:ext uri="{FF2B5EF4-FFF2-40B4-BE49-F238E27FC236}">
                    <a16:creationId xmlns:a16="http://schemas.microsoft.com/office/drawing/2014/main" id="{A0E9BBFB-5F03-426F-BA3E-55D110E28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439" y="3296661"/>
                <a:ext cx="120298" cy="172818"/>
              </a:xfrm>
              <a:custGeom>
                <a:avLst/>
                <a:gdLst>
                  <a:gd name="T0" fmla="*/ 11 w 35"/>
                  <a:gd name="T1" fmla="*/ 44 h 45"/>
                  <a:gd name="T2" fmla="*/ 15 w 35"/>
                  <a:gd name="T3" fmla="*/ 41 h 45"/>
                  <a:gd name="T4" fmla="*/ 16 w 35"/>
                  <a:gd name="T5" fmla="*/ 43 h 45"/>
                  <a:gd name="T6" fmla="*/ 23 w 35"/>
                  <a:gd name="T7" fmla="*/ 37 h 45"/>
                  <a:gd name="T8" fmla="*/ 25 w 35"/>
                  <a:gd name="T9" fmla="*/ 26 h 45"/>
                  <a:gd name="T10" fmla="*/ 31 w 35"/>
                  <a:gd name="T11" fmla="*/ 16 h 45"/>
                  <a:gd name="T12" fmla="*/ 33 w 35"/>
                  <a:gd name="T13" fmla="*/ 8 h 45"/>
                  <a:gd name="T14" fmla="*/ 35 w 35"/>
                  <a:gd name="T15" fmla="*/ 2 h 45"/>
                  <a:gd name="T16" fmla="*/ 29 w 35"/>
                  <a:gd name="T17" fmla="*/ 1 h 45"/>
                  <a:gd name="T18" fmla="*/ 26 w 35"/>
                  <a:gd name="T19" fmla="*/ 2 h 45"/>
                  <a:gd name="T20" fmla="*/ 25 w 35"/>
                  <a:gd name="T21" fmla="*/ 6 h 45"/>
                  <a:gd name="T22" fmla="*/ 20 w 35"/>
                  <a:gd name="T23" fmla="*/ 10 h 45"/>
                  <a:gd name="T24" fmla="*/ 10 w 35"/>
                  <a:gd name="T25" fmla="*/ 8 h 45"/>
                  <a:gd name="T26" fmla="*/ 13 w 35"/>
                  <a:gd name="T27" fmla="*/ 13 h 45"/>
                  <a:gd name="T28" fmla="*/ 14 w 35"/>
                  <a:gd name="T29" fmla="*/ 19 h 45"/>
                  <a:gd name="T30" fmla="*/ 15 w 35"/>
                  <a:gd name="T31" fmla="*/ 22 h 45"/>
                  <a:gd name="T32" fmla="*/ 16 w 35"/>
                  <a:gd name="T33" fmla="*/ 25 h 45"/>
                  <a:gd name="T34" fmla="*/ 15 w 35"/>
                  <a:gd name="T35" fmla="*/ 32 h 45"/>
                  <a:gd name="T36" fmla="*/ 13 w 35"/>
                  <a:gd name="T37" fmla="*/ 31 h 45"/>
                  <a:gd name="T38" fmla="*/ 10 w 35"/>
                  <a:gd name="T39" fmla="*/ 32 h 45"/>
                  <a:gd name="T40" fmla="*/ 8 w 35"/>
                  <a:gd name="T41" fmla="*/ 29 h 45"/>
                  <a:gd name="T42" fmla="*/ 6 w 35"/>
                  <a:gd name="T43" fmla="*/ 32 h 45"/>
                  <a:gd name="T44" fmla="*/ 4 w 35"/>
                  <a:gd name="T45" fmla="*/ 32 h 45"/>
                  <a:gd name="T46" fmla="*/ 3 w 35"/>
                  <a:gd name="T47" fmla="*/ 35 h 45"/>
                  <a:gd name="T48" fmla="*/ 0 w 35"/>
                  <a:gd name="T49" fmla="*/ 39 h 45"/>
                  <a:gd name="T50" fmla="*/ 5 w 35"/>
                  <a:gd name="T51" fmla="*/ 45 h 45"/>
                  <a:gd name="T52" fmla="*/ 8 w 35"/>
                  <a:gd name="T53" fmla="*/ 42 h 45"/>
                  <a:gd name="T54" fmla="*/ 11 w 35"/>
                  <a:gd name="T55" fmla="*/ 44 h 45"/>
                  <a:gd name="T56" fmla="*/ 11 w 35"/>
                  <a:gd name="T5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45">
                    <a:moveTo>
                      <a:pt x="11" y="44"/>
                    </a:moveTo>
                    <a:cubicBezTo>
                      <a:pt x="12" y="44"/>
                      <a:pt x="14" y="42"/>
                      <a:pt x="15" y="41"/>
                    </a:cubicBezTo>
                    <a:cubicBezTo>
                      <a:pt x="17" y="40"/>
                      <a:pt x="15" y="43"/>
                      <a:pt x="16" y="43"/>
                    </a:cubicBezTo>
                    <a:cubicBezTo>
                      <a:pt x="16" y="43"/>
                      <a:pt x="23" y="39"/>
                      <a:pt x="23" y="37"/>
                    </a:cubicBezTo>
                    <a:cubicBezTo>
                      <a:pt x="23" y="33"/>
                      <a:pt x="23" y="29"/>
                      <a:pt x="25" y="26"/>
                    </a:cubicBezTo>
                    <a:cubicBezTo>
                      <a:pt x="27" y="22"/>
                      <a:pt x="30" y="19"/>
                      <a:pt x="31" y="16"/>
                    </a:cubicBezTo>
                    <a:cubicBezTo>
                      <a:pt x="32" y="13"/>
                      <a:pt x="32" y="11"/>
                      <a:pt x="33" y="8"/>
                    </a:cubicBezTo>
                    <a:cubicBezTo>
                      <a:pt x="33" y="6"/>
                      <a:pt x="35" y="4"/>
                      <a:pt x="35" y="2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8" y="1"/>
                      <a:pt x="26" y="1"/>
                      <a:pt x="26" y="2"/>
                    </a:cubicBezTo>
                    <a:cubicBezTo>
                      <a:pt x="25" y="4"/>
                      <a:pt x="25" y="5"/>
                      <a:pt x="25" y="6"/>
                    </a:cubicBezTo>
                    <a:cubicBezTo>
                      <a:pt x="24" y="9"/>
                      <a:pt x="23" y="10"/>
                      <a:pt x="20" y="10"/>
                    </a:cubicBezTo>
                    <a:cubicBezTo>
                      <a:pt x="17" y="9"/>
                      <a:pt x="13" y="8"/>
                      <a:pt x="10" y="8"/>
                    </a:cubicBezTo>
                    <a:cubicBezTo>
                      <a:pt x="10" y="10"/>
                      <a:pt x="9" y="14"/>
                      <a:pt x="13" y="13"/>
                    </a:cubicBezTo>
                    <a:cubicBezTo>
                      <a:pt x="17" y="11"/>
                      <a:pt x="14" y="17"/>
                      <a:pt x="14" y="19"/>
                    </a:cubicBezTo>
                    <a:cubicBezTo>
                      <a:pt x="14" y="20"/>
                      <a:pt x="14" y="21"/>
                      <a:pt x="15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7"/>
                      <a:pt x="16" y="30"/>
                      <a:pt x="15" y="32"/>
                    </a:cubicBezTo>
                    <a:cubicBezTo>
                      <a:pt x="15" y="33"/>
                      <a:pt x="13" y="31"/>
                      <a:pt x="13" y="31"/>
                    </a:cubicBezTo>
                    <a:cubicBezTo>
                      <a:pt x="11" y="31"/>
                      <a:pt x="11" y="33"/>
                      <a:pt x="10" y="32"/>
                    </a:cubicBezTo>
                    <a:cubicBezTo>
                      <a:pt x="10" y="31"/>
                      <a:pt x="9" y="30"/>
                      <a:pt x="8" y="29"/>
                    </a:cubicBezTo>
                    <a:cubicBezTo>
                      <a:pt x="7" y="29"/>
                      <a:pt x="7" y="31"/>
                      <a:pt x="6" y="32"/>
                    </a:cubicBezTo>
                    <a:cubicBezTo>
                      <a:pt x="6" y="32"/>
                      <a:pt x="4" y="32"/>
                      <a:pt x="4" y="32"/>
                    </a:cubicBezTo>
                    <a:cubicBezTo>
                      <a:pt x="2" y="32"/>
                      <a:pt x="3" y="34"/>
                      <a:pt x="3" y="35"/>
                    </a:cubicBezTo>
                    <a:cubicBezTo>
                      <a:pt x="4" y="38"/>
                      <a:pt x="3" y="37"/>
                      <a:pt x="0" y="39"/>
                    </a:cubicBezTo>
                    <a:cubicBezTo>
                      <a:pt x="2" y="41"/>
                      <a:pt x="4" y="42"/>
                      <a:pt x="5" y="45"/>
                    </a:cubicBezTo>
                    <a:cubicBezTo>
                      <a:pt x="6" y="44"/>
                      <a:pt x="7" y="43"/>
                      <a:pt x="8" y="42"/>
                    </a:cubicBezTo>
                    <a:cubicBezTo>
                      <a:pt x="10" y="41"/>
                      <a:pt x="10" y="43"/>
                      <a:pt x="11" y="44"/>
                    </a:cubicBezTo>
                    <a:cubicBezTo>
                      <a:pt x="12" y="44"/>
                      <a:pt x="10" y="43"/>
                      <a:pt x="11" y="4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89" name="Freeform 742">
                <a:extLst>
                  <a:ext uri="{FF2B5EF4-FFF2-40B4-BE49-F238E27FC236}">
                    <a16:creationId xmlns:a16="http://schemas.microsoft.com/office/drawing/2014/main" id="{27AB38A4-F604-4CF3-8E42-086CF7579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333" y="3157882"/>
                <a:ext cx="220546" cy="172818"/>
              </a:xfrm>
              <a:custGeom>
                <a:avLst/>
                <a:gdLst>
                  <a:gd name="T0" fmla="*/ 12 w 64"/>
                  <a:gd name="T1" fmla="*/ 37 h 45"/>
                  <a:gd name="T2" fmla="*/ 17 w 64"/>
                  <a:gd name="T3" fmla="*/ 37 h 45"/>
                  <a:gd name="T4" fmla="*/ 20 w 64"/>
                  <a:gd name="T5" fmla="*/ 38 h 45"/>
                  <a:gd name="T6" fmla="*/ 21 w 64"/>
                  <a:gd name="T7" fmla="*/ 33 h 45"/>
                  <a:gd name="T8" fmla="*/ 25 w 64"/>
                  <a:gd name="T9" fmla="*/ 30 h 45"/>
                  <a:gd name="T10" fmla="*/ 30 w 64"/>
                  <a:gd name="T11" fmla="*/ 33 h 45"/>
                  <a:gd name="T12" fmla="*/ 36 w 64"/>
                  <a:gd name="T13" fmla="*/ 34 h 45"/>
                  <a:gd name="T14" fmla="*/ 39 w 64"/>
                  <a:gd name="T15" fmla="*/ 34 h 45"/>
                  <a:gd name="T16" fmla="*/ 41 w 64"/>
                  <a:gd name="T17" fmla="*/ 30 h 45"/>
                  <a:gd name="T18" fmla="*/ 45 w 64"/>
                  <a:gd name="T19" fmla="*/ 31 h 45"/>
                  <a:gd name="T20" fmla="*/ 50 w 64"/>
                  <a:gd name="T21" fmla="*/ 31 h 45"/>
                  <a:gd name="T22" fmla="*/ 55 w 64"/>
                  <a:gd name="T23" fmla="*/ 29 h 45"/>
                  <a:gd name="T24" fmla="*/ 60 w 64"/>
                  <a:gd name="T25" fmla="*/ 30 h 45"/>
                  <a:gd name="T26" fmla="*/ 58 w 64"/>
                  <a:gd name="T27" fmla="*/ 24 h 45"/>
                  <a:gd name="T28" fmla="*/ 55 w 64"/>
                  <a:gd name="T29" fmla="*/ 20 h 45"/>
                  <a:gd name="T30" fmla="*/ 51 w 64"/>
                  <a:gd name="T31" fmla="*/ 16 h 45"/>
                  <a:gd name="T32" fmla="*/ 47 w 64"/>
                  <a:gd name="T33" fmla="*/ 13 h 45"/>
                  <a:gd name="T34" fmla="*/ 46 w 64"/>
                  <a:gd name="T35" fmla="*/ 12 h 45"/>
                  <a:gd name="T36" fmla="*/ 44 w 64"/>
                  <a:gd name="T37" fmla="*/ 12 h 45"/>
                  <a:gd name="T38" fmla="*/ 44 w 64"/>
                  <a:gd name="T39" fmla="*/ 6 h 45"/>
                  <a:gd name="T40" fmla="*/ 41 w 64"/>
                  <a:gd name="T41" fmla="*/ 1 h 45"/>
                  <a:gd name="T42" fmla="*/ 41 w 64"/>
                  <a:gd name="T43" fmla="*/ 0 h 45"/>
                  <a:gd name="T44" fmla="*/ 38 w 64"/>
                  <a:gd name="T45" fmla="*/ 0 h 45"/>
                  <a:gd name="T46" fmla="*/ 35 w 64"/>
                  <a:gd name="T47" fmla="*/ 3 h 45"/>
                  <a:gd name="T48" fmla="*/ 26 w 64"/>
                  <a:gd name="T49" fmla="*/ 10 h 45"/>
                  <a:gd name="T50" fmla="*/ 22 w 64"/>
                  <a:gd name="T51" fmla="*/ 11 h 45"/>
                  <a:gd name="T52" fmla="*/ 19 w 64"/>
                  <a:gd name="T53" fmla="*/ 15 h 45"/>
                  <a:gd name="T54" fmla="*/ 13 w 64"/>
                  <a:gd name="T55" fmla="*/ 17 h 45"/>
                  <a:gd name="T56" fmla="*/ 9 w 64"/>
                  <a:gd name="T57" fmla="*/ 17 h 45"/>
                  <a:gd name="T58" fmla="*/ 6 w 64"/>
                  <a:gd name="T59" fmla="*/ 18 h 45"/>
                  <a:gd name="T60" fmla="*/ 3 w 64"/>
                  <a:gd name="T61" fmla="*/ 23 h 45"/>
                  <a:gd name="T62" fmla="*/ 4 w 64"/>
                  <a:gd name="T63" fmla="*/ 34 h 45"/>
                  <a:gd name="T64" fmla="*/ 6 w 64"/>
                  <a:gd name="T65" fmla="*/ 39 h 45"/>
                  <a:gd name="T66" fmla="*/ 9 w 64"/>
                  <a:gd name="T67" fmla="*/ 45 h 45"/>
                  <a:gd name="T68" fmla="*/ 12 w 64"/>
                  <a:gd name="T6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5">
                    <a:moveTo>
                      <a:pt x="12" y="37"/>
                    </a:moveTo>
                    <a:cubicBezTo>
                      <a:pt x="13" y="37"/>
                      <a:pt x="16" y="36"/>
                      <a:pt x="17" y="37"/>
                    </a:cubicBezTo>
                    <a:cubicBezTo>
                      <a:pt x="17" y="38"/>
                      <a:pt x="20" y="38"/>
                      <a:pt x="20" y="38"/>
                    </a:cubicBezTo>
                    <a:cubicBezTo>
                      <a:pt x="21" y="36"/>
                      <a:pt x="20" y="34"/>
                      <a:pt x="21" y="33"/>
                    </a:cubicBezTo>
                    <a:cubicBezTo>
                      <a:pt x="21" y="32"/>
                      <a:pt x="23" y="29"/>
                      <a:pt x="25" y="30"/>
                    </a:cubicBezTo>
                    <a:cubicBezTo>
                      <a:pt x="27" y="30"/>
                      <a:pt x="28" y="32"/>
                      <a:pt x="30" y="33"/>
                    </a:cubicBezTo>
                    <a:cubicBezTo>
                      <a:pt x="32" y="34"/>
                      <a:pt x="34" y="34"/>
                      <a:pt x="36" y="34"/>
                    </a:cubicBezTo>
                    <a:cubicBezTo>
                      <a:pt x="37" y="34"/>
                      <a:pt x="39" y="35"/>
                      <a:pt x="39" y="34"/>
                    </a:cubicBezTo>
                    <a:cubicBezTo>
                      <a:pt x="40" y="33"/>
                      <a:pt x="40" y="29"/>
                      <a:pt x="41" y="30"/>
                    </a:cubicBezTo>
                    <a:cubicBezTo>
                      <a:pt x="43" y="31"/>
                      <a:pt x="43" y="31"/>
                      <a:pt x="45" y="31"/>
                    </a:cubicBezTo>
                    <a:cubicBezTo>
                      <a:pt x="47" y="30"/>
                      <a:pt x="48" y="31"/>
                      <a:pt x="50" y="31"/>
                    </a:cubicBezTo>
                    <a:cubicBezTo>
                      <a:pt x="52" y="31"/>
                      <a:pt x="53" y="28"/>
                      <a:pt x="55" y="29"/>
                    </a:cubicBezTo>
                    <a:cubicBezTo>
                      <a:pt x="56" y="29"/>
                      <a:pt x="58" y="31"/>
                      <a:pt x="60" y="30"/>
                    </a:cubicBezTo>
                    <a:cubicBezTo>
                      <a:pt x="64" y="28"/>
                      <a:pt x="59" y="26"/>
                      <a:pt x="58" y="24"/>
                    </a:cubicBezTo>
                    <a:cubicBezTo>
                      <a:pt x="57" y="22"/>
                      <a:pt x="57" y="21"/>
                      <a:pt x="55" y="20"/>
                    </a:cubicBezTo>
                    <a:cubicBezTo>
                      <a:pt x="53" y="19"/>
                      <a:pt x="52" y="18"/>
                      <a:pt x="51" y="16"/>
                    </a:cubicBezTo>
                    <a:cubicBezTo>
                      <a:pt x="51" y="14"/>
                      <a:pt x="49" y="14"/>
                      <a:pt x="47" y="13"/>
                    </a:cubicBezTo>
                    <a:cubicBezTo>
                      <a:pt x="47" y="13"/>
                      <a:pt x="47" y="12"/>
                      <a:pt x="46" y="12"/>
                    </a:cubicBezTo>
                    <a:cubicBezTo>
                      <a:pt x="46" y="12"/>
                      <a:pt x="44" y="12"/>
                      <a:pt x="44" y="12"/>
                    </a:cubicBezTo>
                    <a:cubicBezTo>
                      <a:pt x="43" y="11"/>
                      <a:pt x="44" y="7"/>
                      <a:pt x="44" y="6"/>
                    </a:cubicBezTo>
                    <a:cubicBezTo>
                      <a:pt x="44" y="4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1"/>
                      <a:pt x="36" y="1"/>
                      <a:pt x="35" y="3"/>
                    </a:cubicBezTo>
                    <a:cubicBezTo>
                      <a:pt x="35" y="6"/>
                      <a:pt x="28" y="10"/>
                      <a:pt x="26" y="10"/>
                    </a:cubicBezTo>
                    <a:cubicBezTo>
                      <a:pt x="25" y="10"/>
                      <a:pt x="21" y="10"/>
                      <a:pt x="22" y="11"/>
                    </a:cubicBezTo>
                    <a:cubicBezTo>
                      <a:pt x="23" y="13"/>
                      <a:pt x="20" y="15"/>
                      <a:pt x="19" y="15"/>
                    </a:cubicBezTo>
                    <a:cubicBezTo>
                      <a:pt x="17" y="16"/>
                      <a:pt x="15" y="17"/>
                      <a:pt x="13" y="17"/>
                    </a:cubicBezTo>
                    <a:cubicBezTo>
                      <a:pt x="11" y="18"/>
                      <a:pt x="11" y="16"/>
                      <a:pt x="9" y="17"/>
                    </a:cubicBezTo>
                    <a:cubicBezTo>
                      <a:pt x="7" y="18"/>
                      <a:pt x="6" y="17"/>
                      <a:pt x="6" y="18"/>
                    </a:cubicBezTo>
                    <a:cubicBezTo>
                      <a:pt x="5" y="20"/>
                      <a:pt x="4" y="22"/>
                      <a:pt x="3" y="23"/>
                    </a:cubicBezTo>
                    <a:cubicBezTo>
                      <a:pt x="0" y="27"/>
                      <a:pt x="2" y="30"/>
                      <a:pt x="4" y="34"/>
                    </a:cubicBezTo>
                    <a:cubicBezTo>
                      <a:pt x="5" y="36"/>
                      <a:pt x="5" y="37"/>
                      <a:pt x="6" y="39"/>
                    </a:cubicBezTo>
                    <a:cubicBezTo>
                      <a:pt x="8" y="41"/>
                      <a:pt x="9" y="42"/>
                      <a:pt x="9" y="45"/>
                    </a:cubicBezTo>
                    <a:cubicBezTo>
                      <a:pt x="9" y="44"/>
                      <a:pt x="10" y="37"/>
                      <a:pt x="12" y="3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0" name="Freeform 743">
                <a:extLst>
                  <a:ext uri="{FF2B5EF4-FFF2-40B4-BE49-F238E27FC236}">
                    <a16:creationId xmlns:a16="http://schemas.microsoft.com/office/drawing/2014/main" id="{2BB7F73B-1A6C-43DE-9F72-8D936E462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020" y="2911747"/>
                <a:ext cx="404531" cy="315524"/>
              </a:xfrm>
              <a:custGeom>
                <a:avLst/>
                <a:gdLst>
                  <a:gd name="T0" fmla="*/ 83 w 117"/>
                  <a:gd name="T1" fmla="*/ 82 h 82"/>
                  <a:gd name="T2" fmla="*/ 93 w 117"/>
                  <a:gd name="T3" fmla="*/ 76 h 82"/>
                  <a:gd name="T4" fmla="*/ 105 w 117"/>
                  <a:gd name="T5" fmla="*/ 68 h 82"/>
                  <a:gd name="T6" fmla="*/ 112 w 117"/>
                  <a:gd name="T7" fmla="*/ 64 h 82"/>
                  <a:gd name="T8" fmla="*/ 107 w 117"/>
                  <a:gd name="T9" fmla="*/ 55 h 82"/>
                  <a:gd name="T10" fmla="*/ 110 w 117"/>
                  <a:gd name="T11" fmla="*/ 46 h 82"/>
                  <a:gd name="T12" fmla="*/ 114 w 117"/>
                  <a:gd name="T13" fmla="*/ 40 h 82"/>
                  <a:gd name="T14" fmla="*/ 117 w 117"/>
                  <a:gd name="T15" fmla="*/ 21 h 82"/>
                  <a:gd name="T16" fmla="*/ 81 w 117"/>
                  <a:gd name="T17" fmla="*/ 1 h 82"/>
                  <a:gd name="T18" fmla="*/ 75 w 117"/>
                  <a:gd name="T19" fmla="*/ 2 h 82"/>
                  <a:gd name="T20" fmla="*/ 67 w 117"/>
                  <a:gd name="T21" fmla="*/ 2 h 82"/>
                  <a:gd name="T22" fmla="*/ 59 w 117"/>
                  <a:gd name="T23" fmla="*/ 1 h 82"/>
                  <a:gd name="T24" fmla="*/ 29 w 117"/>
                  <a:gd name="T25" fmla="*/ 21 h 82"/>
                  <a:gd name="T26" fmla="*/ 22 w 117"/>
                  <a:gd name="T27" fmla="*/ 25 h 82"/>
                  <a:gd name="T28" fmla="*/ 19 w 117"/>
                  <a:gd name="T29" fmla="*/ 42 h 82"/>
                  <a:gd name="T30" fmla="*/ 8 w 117"/>
                  <a:gd name="T31" fmla="*/ 43 h 82"/>
                  <a:gd name="T32" fmla="*/ 5 w 117"/>
                  <a:gd name="T33" fmla="*/ 51 h 82"/>
                  <a:gd name="T34" fmla="*/ 11 w 117"/>
                  <a:gd name="T35" fmla="*/ 56 h 82"/>
                  <a:gd name="T36" fmla="*/ 19 w 117"/>
                  <a:gd name="T37" fmla="*/ 62 h 82"/>
                  <a:gd name="T38" fmla="*/ 21 w 117"/>
                  <a:gd name="T39" fmla="*/ 55 h 82"/>
                  <a:gd name="T40" fmla="*/ 28 w 117"/>
                  <a:gd name="T41" fmla="*/ 50 h 82"/>
                  <a:gd name="T42" fmla="*/ 35 w 117"/>
                  <a:gd name="T43" fmla="*/ 53 h 82"/>
                  <a:gd name="T44" fmla="*/ 46 w 117"/>
                  <a:gd name="T45" fmla="*/ 55 h 82"/>
                  <a:gd name="T46" fmla="*/ 64 w 117"/>
                  <a:gd name="T47" fmla="*/ 53 h 82"/>
                  <a:gd name="T48" fmla="*/ 68 w 117"/>
                  <a:gd name="T49" fmla="*/ 47 h 82"/>
                  <a:gd name="T50" fmla="*/ 77 w 117"/>
                  <a:gd name="T51" fmla="*/ 31 h 82"/>
                  <a:gd name="T52" fmla="*/ 79 w 117"/>
                  <a:gd name="T53" fmla="*/ 16 h 82"/>
                  <a:gd name="T54" fmla="*/ 75 w 117"/>
                  <a:gd name="T55" fmla="*/ 2 h 82"/>
                  <a:gd name="T56" fmla="*/ 78 w 117"/>
                  <a:gd name="T57" fmla="*/ 16 h 82"/>
                  <a:gd name="T58" fmla="*/ 77 w 117"/>
                  <a:gd name="T59" fmla="*/ 35 h 82"/>
                  <a:gd name="T60" fmla="*/ 68 w 117"/>
                  <a:gd name="T61" fmla="*/ 46 h 82"/>
                  <a:gd name="T62" fmla="*/ 72 w 117"/>
                  <a:gd name="T63" fmla="*/ 55 h 82"/>
                  <a:gd name="T64" fmla="*/ 75 w 117"/>
                  <a:gd name="T65" fmla="*/ 65 h 82"/>
                  <a:gd name="T66" fmla="*/ 72 w 117"/>
                  <a:gd name="T67" fmla="*/ 74 h 82"/>
                  <a:gd name="T68" fmla="*/ 77 w 117"/>
                  <a:gd name="T69" fmla="*/ 81 h 82"/>
                  <a:gd name="T70" fmla="*/ 80 w 117"/>
                  <a:gd name="T7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7" h="82">
                    <a:moveTo>
                      <a:pt x="80" y="81"/>
                    </a:moveTo>
                    <a:cubicBezTo>
                      <a:pt x="81" y="80"/>
                      <a:pt x="82" y="82"/>
                      <a:pt x="83" y="82"/>
                    </a:cubicBezTo>
                    <a:cubicBezTo>
                      <a:pt x="85" y="81"/>
                      <a:pt x="87" y="80"/>
                      <a:pt x="89" y="79"/>
                    </a:cubicBezTo>
                    <a:cubicBezTo>
                      <a:pt x="90" y="79"/>
                      <a:pt x="93" y="78"/>
                      <a:pt x="93" y="76"/>
                    </a:cubicBezTo>
                    <a:cubicBezTo>
                      <a:pt x="93" y="74"/>
                      <a:pt x="94" y="75"/>
                      <a:pt x="96" y="74"/>
                    </a:cubicBezTo>
                    <a:cubicBezTo>
                      <a:pt x="99" y="74"/>
                      <a:pt x="103" y="71"/>
                      <a:pt x="105" y="68"/>
                    </a:cubicBezTo>
                    <a:cubicBezTo>
                      <a:pt x="106" y="67"/>
                      <a:pt x="106" y="66"/>
                      <a:pt x="107" y="65"/>
                    </a:cubicBezTo>
                    <a:cubicBezTo>
                      <a:pt x="108" y="64"/>
                      <a:pt x="110" y="64"/>
                      <a:pt x="112" y="64"/>
                    </a:cubicBezTo>
                    <a:cubicBezTo>
                      <a:pt x="112" y="62"/>
                      <a:pt x="110" y="61"/>
                      <a:pt x="109" y="59"/>
                    </a:cubicBezTo>
                    <a:cubicBezTo>
                      <a:pt x="109" y="58"/>
                      <a:pt x="110" y="55"/>
                      <a:pt x="107" y="55"/>
                    </a:cubicBezTo>
                    <a:cubicBezTo>
                      <a:pt x="106" y="55"/>
                      <a:pt x="109" y="53"/>
                      <a:pt x="108" y="52"/>
                    </a:cubicBezTo>
                    <a:cubicBezTo>
                      <a:pt x="108" y="49"/>
                      <a:pt x="109" y="48"/>
                      <a:pt x="110" y="46"/>
                    </a:cubicBezTo>
                    <a:cubicBezTo>
                      <a:pt x="110" y="44"/>
                      <a:pt x="112" y="44"/>
                      <a:pt x="112" y="42"/>
                    </a:cubicBezTo>
                    <a:cubicBezTo>
                      <a:pt x="112" y="41"/>
                      <a:pt x="113" y="40"/>
                      <a:pt x="114" y="40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2"/>
                      <a:pt x="117" y="27"/>
                      <a:pt x="117" y="21"/>
                    </a:cubicBezTo>
                    <a:cubicBezTo>
                      <a:pt x="117" y="19"/>
                      <a:pt x="113" y="18"/>
                      <a:pt x="111" y="17"/>
                    </a:cubicBezTo>
                    <a:cubicBezTo>
                      <a:pt x="101" y="12"/>
                      <a:pt x="91" y="6"/>
                      <a:pt x="81" y="1"/>
                    </a:cubicBezTo>
                    <a:cubicBezTo>
                      <a:pt x="80" y="1"/>
                      <a:pt x="80" y="0"/>
                      <a:pt x="79" y="0"/>
                    </a:cubicBezTo>
                    <a:cubicBezTo>
                      <a:pt x="78" y="1"/>
                      <a:pt x="76" y="2"/>
                      <a:pt x="75" y="2"/>
                    </a:cubicBezTo>
                    <a:cubicBezTo>
                      <a:pt x="74" y="3"/>
                      <a:pt x="72" y="5"/>
                      <a:pt x="71" y="5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5" y="1"/>
                      <a:pt x="64" y="1"/>
                    </a:cubicBezTo>
                    <a:cubicBezTo>
                      <a:pt x="62" y="0"/>
                      <a:pt x="61" y="0"/>
                      <a:pt x="59" y="1"/>
                    </a:cubicBezTo>
                    <a:cubicBezTo>
                      <a:pt x="52" y="5"/>
                      <a:pt x="45" y="10"/>
                      <a:pt x="38" y="14"/>
                    </a:cubicBezTo>
                    <a:cubicBezTo>
                      <a:pt x="35" y="16"/>
                      <a:pt x="32" y="18"/>
                      <a:pt x="29" y="21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3" y="22"/>
                      <a:pt x="22" y="22"/>
                      <a:pt x="22" y="25"/>
                    </a:cubicBezTo>
                    <a:cubicBezTo>
                      <a:pt x="22" y="28"/>
                      <a:pt x="22" y="31"/>
                      <a:pt x="22" y="34"/>
                    </a:cubicBezTo>
                    <a:cubicBezTo>
                      <a:pt x="22" y="37"/>
                      <a:pt x="21" y="40"/>
                      <a:pt x="19" y="42"/>
                    </a:cubicBezTo>
                    <a:cubicBezTo>
                      <a:pt x="18" y="43"/>
                      <a:pt x="15" y="43"/>
                      <a:pt x="14" y="43"/>
                    </a:cubicBezTo>
                    <a:cubicBezTo>
                      <a:pt x="12" y="43"/>
                      <a:pt x="10" y="43"/>
                      <a:pt x="8" y="43"/>
                    </a:cubicBezTo>
                    <a:cubicBezTo>
                      <a:pt x="6" y="43"/>
                      <a:pt x="4" y="44"/>
                      <a:pt x="2" y="44"/>
                    </a:cubicBezTo>
                    <a:cubicBezTo>
                      <a:pt x="0" y="44"/>
                      <a:pt x="5" y="51"/>
                      <a:pt x="5" y="51"/>
                    </a:cubicBezTo>
                    <a:cubicBezTo>
                      <a:pt x="6" y="54"/>
                      <a:pt x="7" y="56"/>
                      <a:pt x="10" y="57"/>
                    </a:cubicBezTo>
                    <a:cubicBezTo>
                      <a:pt x="10" y="57"/>
                      <a:pt x="11" y="56"/>
                      <a:pt x="11" y="56"/>
                    </a:cubicBezTo>
                    <a:cubicBezTo>
                      <a:pt x="12" y="57"/>
                      <a:pt x="12" y="60"/>
                      <a:pt x="14" y="58"/>
                    </a:cubicBezTo>
                    <a:cubicBezTo>
                      <a:pt x="16" y="56"/>
                      <a:pt x="18" y="61"/>
                      <a:pt x="19" y="62"/>
                    </a:cubicBezTo>
                    <a:cubicBezTo>
                      <a:pt x="19" y="61"/>
                      <a:pt x="20" y="59"/>
                      <a:pt x="20" y="58"/>
                    </a:cubicBezTo>
                    <a:cubicBezTo>
                      <a:pt x="20" y="57"/>
                      <a:pt x="21" y="56"/>
                      <a:pt x="21" y="55"/>
                    </a:cubicBezTo>
                    <a:cubicBezTo>
                      <a:pt x="22" y="52"/>
                      <a:pt x="22" y="52"/>
                      <a:pt x="25" y="51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29" y="49"/>
                      <a:pt x="30" y="51"/>
                      <a:pt x="31" y="51"/>
                    </a:cubicBezTo>
                    <a:cubicBezTo>
                      <a:pt x="33" y="51"/>
                      <a:pt x="34" y="52"/>
                      <a:pt x="35" y="53"/>
                    </a:cubicBezTo>
                    <a:cubicBezTo>
                      <a:pt x="36" y="54"/>
                      <a:pt x="37" y="54"/>
                      <a:pt x="39" y="54"/>
                    </a:cubicBezTo>
                    <a:cubicBezTo>
                      <a:pt x="42" y="52"/>
                      <a:pt x="43" y="55"/>
                      <a:pt x="46" y="55"/>
                    </a:cubicBezTo>
                    <a:cubicBezTo>
                      <a:pt x="49" y="55"/>
                      <a:pt x="52" y="53"/>
                      <a:pt x="55" y="53"/>
                    </a:cubicBezTo>
                    <a:cubicBezTo>
                      <a:pt x="57" y="53"/>
                      <a:pt x="61" y="54"/>
                      <a:pt x="64" y="53"/>
                    </a:cubicBezTo>
                    <a:cubicBezTo>
                      <a:pt x="65" y="53"/>
                      <a:pt x="66" y="52"/>
                      <a:pt x="67" y="51"/>
                    </a:cubicBezTo>
                    <a:cubicBezTo>
                      <a:pt x="69" y="50"/>
                      <a:pt x="68" y="49"/>
                      <a:pt x="68" y="47"/>
                    </a:cubicBezTo>
                    <a:cubicBezTo>
                      <a:pt x="68" y="42"/>
                      <a:pt x="73" y="39"/>
                      <a:pt x="77" y="35"/>
                    </a:cubicBezTo>
                    <a:cubicBezTo>
                      <a:pt x="78" y="34"/>
                      <a:pt x="77" y="32"/>
                      <a:pt x="77" y="31"/>
                    </a:cubicBezTo>
                    <a:cubicBezTo>
                      <a:pt x="77" y="28"/>
                      <a:pt x="77" y="26"/>
                      <a:pt x="77" y="23"/>
                    </a:cubicBezTo>
                    <a:cubicBezTo>
                      <a:pt x="78" y="21"/>
                      <a:pt x="79" y="18"/>
                      <a:pt x="79" y="16"/>
                    </a:cubicBezTo>
                    <a:cubicBezTo>
                      <a:pt x="78" y="14"/>
                      <a:pt x="77" y="12"/>
                      <a:pt x="76" y="11"/>
                    </a:cubicBezTo>
                    <a:cubicBezTo>
                      <a:pt x="74" y="8"/>
                      <a:pt x="75" y="5"/>
                      <a:pt x="75" y="2"/>
                    </a:cubicBezTo>
                    <a:cubicBezTo>
                      <a:pt x="75" y="5"/>
                      <a:pt x="75" y="7"/>
                      <a:pt x="75" y="9"/>
                    </a:cubicBezTo>
                    <a:cubicBezTo>
                      <a:pt x="75" y="11"/>
                      <a:pt x="78" y="14"/>
                      <a:pt x="78" y="16"/>
                    </a:cubicBezTo>
                    <a:cubicBezTo>
                      <a:pt x="79" y="19"/>
                      <a:pt x="77" y="23"/>
                      <a:pt x="77" y="26"/>
                    </a:cubicBezTo>
                    <a:cubicBezTo>
                      <a:pt x="77" y="28"/>
                      <a:pt x="78" y="32"/>
                      <a:pt x="77" y="35"/>
                    </a:cubicBezTo>
                    <a:cubicBezTo>
                      <a:pt x="76" y="37"/>
                      <a:pt x="72" y="39"/>
                      <a:pt x="71" y="41"/>
                    </a:cubicBezTo>
                    <a:cubicBezTo>
                      <a:pt x="69" y="42"/>
                      <a:pt x="68" y="44"/>
                      <a:pt x="68" y="46"/>
                    </a:cubicBezTo>
                    <a:cubicBezTo>
                      <a:pt x="67" y="49"/>
                      <a:pt x="69" y="50"/>
                      <a:pt x="70" y="53"/>
                    </a:cubicBezTo>
                    <a:cubicBezTo>
                      <a:pt x="70" y="54"/>
                      <a:pt x="71" y="54"/>
                      <a:pt x="72" y="55"/>
                    </a:cubicBezTo>
                    <a:cubicBezTo>
                      <a:pt x="74" y="56"/>
                      <a:pt x="75" y="57"/>
                      <a:pt x="75" y="59"/>
                    </a:cubicBezTo>
                    <a:cubicBezTo>
                      <a:pt x="75" y="61"/>
                      <a:pt x="75" y="63"/>
                      <a:pt x="75" y="65"/>
                    </a:cubicBezTo>
                    <a:cubicBezTo>
                      <a:pt x="75" y="66"/>
                      <a:pt x="76" y="68"/>
                      <a:pt x="77" y="70"/>
                    </a:cubicBezTo>
                    <a:cubicBezTo>
                      <a:pt x="74" y="70"/>
                      <a:pt x="67" y="70"/>
                      <a:pt x="72" y="74"/>
                    </a:cubicBezTo>
                    <a:cubicBezTo>
                      <a:pt x="74" y="75"/>
                      <a:pt x="75" y="76"/>
                      <a:pt x="76" y="78"/>
                    </a:cubicBezTo>
                    <a:cubicBezTo>
                      <a:pt x="76" y="79"/>
                      <a:pt x="77" y="80"/>
                      <a:pt x="77" y="81"/>
                    </a:cubicBezTo>
                    <a:cubicBezTo>
                      <a:pt x="77" y="82"/>
                      <a:pt x="80" y="81"/>
                      <a:pt x="80" y="81"/>
                    </a:cubicBezTo>
                    <a:cubicBezTo>
                      <a:pt x="82" y="80"/>
                      <a:pt x="80" y="81"/>
                      <a:pt x="80" y="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1" name="Freeform 744">
                <a:extLst>
                  <a:ext uri="{FF2B5EF4-FFF2-40B4-BE49-F238E27FC236}">
                    <a16:creationId xmlns:a16="http://schemas.microsoft.com/office/drawing/2014/main" id="{2F71A9D3-8920-48EE-AD5B-CA9A399A3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630" y="2919603"/>
                <a:ext cx="284233" cy="388840"/>
              </a:xfrm>
              <a:custGeom>
                <a:avLst/>
                <a:gdLst>
                  <a:gd name="T0" fmla="*/ 6 w 82"/>
                  <a:gd name="T1" fmla="*/ 39 h 101"/>
                  <a:gd name="T2" fmla="*/ 6 w 82"/>
                  <a:gd name="T3" fmla="*/ 41 h 101"/>
                  <a:gd name="T4" fmla="*/ 4 w 82"/>
                  <a:gd name="T5" fmla="*/ 43 h 101"/>
                  <a:gd name="T6" fmla="*/ 2 w 82"/>
                  <a:gd name="T7" fmla="*/ 49 h 101"/>
                  <a:gd name="T8" fmla="*/ 2 w 82"/>
                  <a:gd name="T9" fmla="*/ 51 h 101"/>
                  <a:gd name="T10" fmla="*/ 1 w 82"/>
                  <a:gd name="T11" fmla="*/ 53 h 101"/>
                  <a:gd name="T12" fmla="*/ 4 w 82"/>
                  <a:gd name="T13" fmla="*/ 58 h 101"/>
                  <a:gd name="T14" fmla="*/ 6 w 82"/>
                  <a:gd name="T15" fmla="*/ 60 h 101"/>
                  <a:gd name="T16" fmla="*/ 6 w 82"/>
                  <a:gd name="T17" fmla="*/ 63 h 101"/>
                  <a:gd name="T18" fmla="*/ 9 w 82"/>
                  <a:gd name="T19" fmla="*/ 68 h 101"/>
                  <a:gd name="T20" fmla="*/ 9 w 82"/>
                  <a:gd name="T21" fmla="*/ 74 h 101"/>
                  <a:gd name="T22" fmla="*/ 15 w 82"/>
                  <a:gd name="T23" fmla="*/ 76 h 101"/>
                  <a:gd name="T24" fmla="*/ 18 w 82"/>
                  <a:gd name="T25" fmla="*/ 81 h 101"/>
                  <a:gd name="T26" fmla="*/ 22 w 82"/>
                  <a:gd name="T27" fmla="*/ 84 h 101"/>
                  <a:gd name="T28" fmla="*/ 26 w 82"/>
                  <a:gd name="T29" fmla="*/ 88 h 101"/>
                  <a:gd name="T30" fmla="*/ 26 w 82"/>
                  <a:gd name="T31" fmla="*/ 91 h 101"/>
                  <a:gd name="T32" fmla="*/ 28 w 82"/>
                  <a:gd name="T33" fmla="*/ 92 h 101"/>
                  <a:gd name="T34" fmla="*/ 32 w 82"/>
                  <a:gd name="T35" fmla="*/ 96 h 101"/>
                  <a:gd name="T36" fmla="*/ 35 w 82"/>
                  <a:gd name="T37" fmla="*/ 95 h 101"/>
                  <a:gd name="T38" fmla="*/ 39 w 82"/>
                  <a:gd name="T39" fmla="*/ 94 h 101"/>
                  <a:gd name="T40" fmla="*/ 44 w 82"/>
                  <a:gd name="T41" fmla="*/ 100 h 101"/>
                  <a:gd name="T42" fmla="*/ 51 w 82"/>
                  <a:gd name="T43" fmla="*/ 100 h 101"/>
                  <a:gd name="T44" fmla="*/ 55 w 82"/>
                  <a:gd name="T45" fmla="*/ 98 h 101"/>
                  <a:gd name="T46" fmla="*/ 59 w 82"/>
                  <a:gd name="T47" fmla="*/ 97 h 101"/>
                  <a:gd name="T48" fmla="*/ 69 w 82"/>
                  <a:gd name="T49" fmla="*/ 94 h 101"/>
                  <a:gd name="T50" fmla="*/ 69 w 82"/>
                  <a:gd name="T51" fmla="*/ 91 h 101"/>
                  <a:gd name="T52" fmla="*/ 66 w 82"/>
                  <a:gd name="T53" fmla="*/ 90 h 101"/>
                  <a:gd name="T54" fmla="*/ 61 w 82"/>
                  <a:gd name="T55" fmla="*/ 83 h 101"/>
                  <a:gd name="T56" fmla="*/ 59 w 82"/>
                  <a:gd name="T57" fmla="*/ 80 h 101"/>
                  <a:gd name="T58" fmla="*/ 56 w 82"/>
                  <a:gd name="T59" fmla="*/ 78 h 101"/>
                  <a:gd name="T60" fmla="*/ 59 w 82"/>
                  <a:gd name="T61" fmla="*/ 75 h 101"/>
                  <a:gd name="T62" fmla="*/ 61 w 82"/>
                  <a:gd name="T63" fmla="*/ 67 h 101"/>
                  <a:gd name="T64" fmla="*/ 62 w 82"/>
                  <a:gd name="T65" fmla="*/ 64 h 101"/>
                  <a:gd name="T66" fmla="*/ 65 w 82"/>
                  <a:gd name="T67" fmla="*/ 62 h 101"/>
                  <a:gd name="T68" fmla="*/ 65 w 82"/>
                  <a:gd name="T69" fmla="*/ 58 h 101"/>
                  <a:gd name="T70" fmla="*/ 67 w 82"/>
                  <a:gd name="T71" fmla="*/ 55 h 101"/>
                  <a:gd name="T72" fmla="*/ 71 w 82"/>
                  <a:gd name="T73" fmla="*/ 52 h 101"/>
                  <a:gd name="T74" fmla="*/ 72 w 82"/>
                  <a:gd name="T75" fmla="*/ 45 h 101"/>
                  <a:gd name="T76" fmla="*/ 72 w 82"/>
                  <a:gd name="T77" fmla="*/ 42 h 101"/>
                  <a:gd name="T78" fmla="*/ 74 w 82"/>
                  <a:gd name="T79" fmla="*/ 37 h 101"/>
                  <a:gd name="T80" fmla="*/ 79 w 82"/>
                  <a:gd name="T81" fmla="*/ 29 h 101"/>
                  <a:gd name="T82" fmla="*/ 82 w 82"/>
                  <a:gd name="T83" fmla="*/ 27 h 101"/>
                  <a:gd name="T84" fmla="*/ 79 w 82"/>
                  <a:gd name="T85" fmla="*/ 23 h 101"/>
                  <a:gd name="T86" fmla="*/ 76 w 82"/>
                  <a:gd name="T87" fmla="*/ 17 h 101"/>
                  <a:gd name="T88" fmla="*/ 76 w 82"/>
                  <a:gd name="T89" fmla="*/ 11 h 101"/>
                  <a:gd name="T90" fmla="*/ 75 w 82"/>
                  <a:gd name="T91" fmla="*/ 9 h 101"/>
                  <a:gd name="T92" fmla="*/ 74 w 82"/>
                  <a:gd name="T93" fmla="*/ 5 h 101"/>
                  <a:gd name="T94" fmla="*/ 68 w 82"/>
                  <a:gd name="T95" fmla="*/ 0 h 101"/>
                  <a:gd name="T96" fmla="*/ 64 w 82"/>
                  <a:gd name="T97" fmla="*/ 2 h 101"/>
                  <a:gd name="T98" fmla="*/ 60 w 82"/>
                  <a:gd name="T99" fmla="*/ 5 h 101"/>
                  <a:gd name="T100" fmla="*/ 56 w 82"/>
                  <a:gd name="T101" fmla="*/ 5 h 101"/>
                  <a:gd name="T102" fmla="*/ 46 w 82"/>
                  <a:gd name="T103" fmla="*/ 5 h 101"/>
                  <a:gd name="T104" fmla="*/ 17 w 82"/>
                  <a:gd name="T105" fmla="*/ 5 h 101"/>
                  <a:gd name="T106" fmla="*/ 16 w 82"/>
                  <a:gd name="T107" fmla="*/ 14 h 101"/>
                  <a:gd name="T108" fmla="*/ 13 w 82"/>
                  <a:gd name="T109" fmla="*/ 16 h 101"/>
                  <a:gd name="T110" fmla="*/ 11 w 82"/>
                  <a:gd name="T111" fmla="*/ 18 h 101"/>
                  <a:gd name="T112" fmla="*/ 11 w 82"/>
                  <a:gd name="T113" fmla="*/ 32 h 101"/>
                  <a:gd name="T114" fmla="*/ 11 w 82"/>
                  <a:gd name="T115" fmla="*/ 37 h 101"/>
                  <a:gd name="T116" fmla="*/ 6 w 82"/>
                  <a:gd name="T117" fmla="*/ 3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" h="101">
                    <a:moveTo>
                      <a:pt x="6" y="39"/>
                    </a:moveTo>
                    <a:cubicBezTo>
                      <a:pt x="6" y="39"/>
                      <a:pt x="6" y="40"/>
                      <a:pt x="6" y="41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5"/>
                      <a:pt x="2" y="47"/>
                      <a:pt x="2" y="49"/>
                    </a:cubicBezTo>
                    <a:cubicBezTo>
                      <a:pt x="2" y="50"/>
                      <a:pt x="3" y="51"/>
                      <a:pt x="2" y="51"/>
                    </a:cubicBezTo>
                    <a:cubicBezTo>
                      <a:pt x="2" y="52"/>
                      <a:pt x="0" y="53"/>
                      <a:pt x="1" y="53"/>
                    </a:cubicBezTo>
                    <a:cubicBezTo>
                      <a:pt x="4" y="53"/>
                      <a:pt x="3" y="57"/>
                      <a:pt x="4" y="58"/>
                    </a:cubicBezTo>
                    <a:cubicBezTo>
                      <a:pt x="4" y="59"/>
                      <a:pt x="5" y="59"/>
                      <a:pt x="6" y="60"/>
                    </a:cubicBezTo>
                    <a:cubicBezTo>
                      <a:pt x="6" y="61"/>
                      <a:pt x="6" y="62"/>
                      <a:pt x="6" y="63"/>
                    </a:cubicBezTo>
                    <a:cubicBezTo>
                      <a:pt x="7" y="65"/>
                      <a:pt x="9" y="66"/>
                      <a:pt x="9" y="68"/>
                    </a:cubicBezTo>
                    <a:cubicBezTo>
                      <a:pt x="9" y="69"/>
                      <a:pt x="8" y="74"/>
                      <a:pt x="9" y="74"/>
                    </a:cubicBezTo>
                    <a:cubicBezTo>
                      <a:pt x="12" y="74"/>
                      <a:pt x="13" y="75"/>
                      <a:pt x="15" y="76"/>
                    </a:cubicBezTo>
                    <a:cubicBezTo>
                      <a:pt x="17" y="77"/>
                      <a:pt x="16" y="80"/>
                      <a:pt x="18" y="81"/>
                    </a:cubicBezTo>
                    <a:cubicBezTo>
                      <a:pt x="19" y="82"/>
                      <a:pt x="22" y="82"/>
                      <a:pt x="22" y="84"/>
                    </a:cubicBezTo>
                    <a:cubicBezTo>
                      <a:pt x="22" y="86"/>
                      <a:pt x="25" y="87"/>
                      <a:pt x="26" y="88"/>
                    </a:cubicBezTo>
                    <a:cubicBezTo>
                      <a:pt x="26" y="89"/>
                      <a:pt x="26" y="90"/>
                      <a:pt x="26" y="91"/>
                    </a:cubicBezTo>
                    <a:cubicBezTo>
                      <a:pt x="27" y="91"/>
                      <a:pt x="28" y="92"/>
                      <a:pt x="28" y="92"/>
                    </a:cubicBezTo>
                    <a:cubicBezTo>
                      <a:pt x="29" y="93"/>
                      <a:pt x="30" y="95"/>
                      <a:pt x="32" y="96"/>
                    </a:cubicBezTo>
                    <a:cubicBezTo>
                      <a:pt x="33" y="97"/>
                      <a:pt x="33" y="93"/>
                      <a:pt x="35" y="95"/>
                    </a:cubicBezTo>
                    <a:cubicBezTo>
                      <a:pt x="37" y="96"/>
                      <a:pt x="37" y="94"/>
                      <a:pt x="39" y="94"/>
                    </a:cubicBezTo>
                    <a:cubicBezTo>
                      <a:pt x="41" y="95"/>
                      <a:pt x="42" y="98"/>
                      <a:pt x="44" y="100"/>
                    </a:cubicBezTo>
                    <a:cubicBezTo>
                      <a:pt x="46" y="95"/>
                      <a:pt x="49" y="101"/>
                      <a:pt x="51" y="100"/>
                    </a:cubicBezTo>
                    <a:cubicBezTo>
                      <a:pt x="52" y="99"/>
                      <a:pt x="53" y="98"/>
                      <a:pt x="55" y="98"/>
                    </a:cubicBezTo>
                    <a:cubicBezTo>
                      <a:pt x="56" y="98"/>
                      <a:pt x="58" y="98"/>
                      <a:pt x="59" y="97"/>
                    </a:cubicBezTo>
                    <a:cubicBezTo>
                      <a:pt x="61" y="93"/>
                      <a:pt x="65" y="91"/>
                      <a:pt x="69" y="94"/>
                    </a:cubicBezTo>
                    <a:cubicBezTo>
                      <a:pt x="69" y="93"/>
                      <a:pt x="69" y="92"/>
                      <a:pt x="69" y="91"/>
                    </a:cubicBezTo>
                    <a:cubicBezTo>
                      <a:pt x="69" y="90"/>
                      <a:pt x="66" y="90"/>
                      <a:pt x="66" y="90"/>
                    </a:cubicBezTo>
                    <a:cubicBezTo>
                      <a:pt x="64" y="88"/>
                      <a:pt x="63" y="85"/>
                      <a:pt x="61" y="83"/>
                    </a:cubicBezTo>
                    <a:cubicBezTo>
                      <a:pt x="60" y="82"/>
                      <a:pt x="60" y="81"/>
                      <a:pt x="59" y="80"/>
                    </a:cubicBezTo>
                    <a:cubicBezTo>
                      <a:pt x="58" y="79"/>
                      <a:pt x="57" y="79"/>
                      <a:pt x="56" y="78"/>
                    </a:cubicBezTo>
                    <a:cubicBezTo>
                      <a:pt x="53" y="75"/>
                      <a:pt x="59" y="75"/>
                      <a:pt x="59" y="75"/>
                    </a:cubicBezTo>
                    <a:cubicBezTo>
                      <a:pt x="61" y="74"/>
                      <a:pt x="60" y="69"/>
                      <a:pt x="61" y="67"/>
                    </a:cubicBezTo>
                    <a:cubicBezTo>
                      <a:pt x="61" y="66"/>
                      <a:pt x="61" y="64"/>
                      <a:pt x="62" y="64"/>
                    </a:cubicBezTo>
                    <a:cubicBezTo>
                      <a:pt x="63" y="63"/>
                      <a:pt x="65" y="63"/>
                      <a:pt x="65" y="62"/>
                    </a:cubicBezTo>
                    <a:cubicBezTo>
                      <a:pt x="65" y="61"/>
                      <a:pt x="65" y="60"/>
                      <a:pt x="65" y="58"/>
                    </a:cubicBezTo>
                    <a:cubicBezTo>
                      <a:pt x="65" y="57"/>
                      <a:pt x="66" y="56"/>
                      <a:pt x="67" y="55"/>
                    </a:cubicBezTo>
                    <a:cubicBezTo>
                      <a:pt x="68" y="53"/>
                      <a:pt x="70" y="54"/>
                      <a:pt x="71" y="52"/>
                    </a:cubicBezTo>
                    <a:cubicBezTo>
                      <a:pt x="71" y="50"/>
                      <a:pt x="72" y="48"/>
                      <a:pt x="72" y="45"/>
                    </a:cubicBezTo>
                    <a:cubicBezTo>
                      <a:pt x="72" y="44"/>
                      <a:pt x="72" y="43"/>
                      <a:pt x="72" y="42"/>
                    </a:cubicBezTo>
                    <a:cubicBezTo>
                      <a:pt x="72" y="40"/>
                      <a:pt x="74" y="38"/>
                      <a:pt x="74" y="37"/>
                    </a:cubicBezTo>
                    <a:cubicBezTo>
                      <a:pt x="74" y="33"/>
                      <a:pt x="75" y="30"/>
                      <a:pt x="79" y="29"/>
                    </a:cubicBezTo>
                    <a:cubicBezTo>
                      <a:pt x="80" y="29"/>
                      <a:pt x="81" y="29"/>
                      <a:pt x="82" y="27"/>
                    </a:cubicBezTo>
                    <a:cubicBezTo>
                      <a:pt x="82" y="26"/>
                      <a:pt x="80" y="24"/>
                      <a:pt x="79" y="23"/>
                    </a:cubicBezTo>
                    <a:cubicBezTo>
                      <a:pt x="77" y="21"/>
                      <a:pt x="76" y="19"/>
                      <a:pt x="76" y="17"/>
                    </a:cubicBezTo>
                    <a:cubicBezTo>
                      <a:pt x="76" y="16"/>
                      <a:pt x="75" y="11"/>
                      <a:pt x="76" y="11"/>
                    </a:cubicBezTo>
                    <a:cubicBezTo>
                      <a:pt x="77" y="10"/>
                      <a:pt x="76" y="10"/>
                      <a:pt x="75" y="9"/>
                    </a:cubicBezTo>
                    <a:cubicBezTo>
                      <a:pt x="74" y="8"/>
                      <a:pt x="74" y="7"/>
                      <a:pt x="74" y="5"/>
                    </a:cubicBezTo>
                    <a:cubicBezTo>
                      <a:pt x="72" y="3"/>
                      <a:pt x="69" y="2"/>
                      <a:pt x="68" y="0"/>
                    </a:cubicBezTo>
                    <a:cubicBezTo>
                      <a:pt x="67" y="0"/>
                      <a:pt x="65" y="1"/>
                      <a:pt x="64" y="2"/>
                    </a:cubicBezTo>
                    <a:cubicBezTo>
                      <a:pt x="63" y="5"/>
                      <a:pt x="61" y="3"/>
                      <a:pt x="60" y="5"/>
                    </a:cubicBezTo>
                    <a:cubicBezTo>
                      <a:pt x="59" y="9"/>
                      <a:pt x="58" y="5"/>
                      <a:pt x="56" y="5"/>
                    </a:cubicBezTo>
                    <a:cubicBezTo>
                      <a:pt x="52" y="5"/>
                      <a:pt x="49" y="5"/>
                      <a:pt x="46" y="5"/>
                    </a:cubicBezTo>
                    <a:cubicBezTo>
                      <a:pt x="37" y="5"/>
                      <a:pt x="27" y="5"/>
                      <a:pt x="17" y="5"/>
                    </a:cubicBezTo>
                    <a:cubicBezTo>
                      <a:pt x="15" y="5"/>
                      <a:pt x="16" y="12"/>
                      <a:pt x="16" y="14"/>
                    </a:cubicBezTo>
                    <a:cubicBezTo>
                      <a:pt x="16" y="16"/>
                      <a:pt x="15" y="16"/>
                      <a:pt x="13" y="16"/>
                    </a:cubicBezTo>
                    <a:cubicBezTo>
                      <a:pt x="10" y="16"/>
                      <a:pt x="11" y="16"/>
                      <a:pt x="11" y="18"/>
                    </a:cubicBezTo>
                    <a:cubicBezTo>
                      <a:pt x="11" y="23"/>
                      <a:pt x="11" y="27"/>
                      <a:pt x="11" y="32"/>
                    </a:cubicBezTo>
                    <a:cubicBezTo>
                      <a:pt x="11" y="34"/>
                      <a:pt x="11" y="36"/>
                      <a:pt x="11" y="37"/>
                    </a:cubicBezTo>
                    <a:cubicBezTo>
                      <a:pt x="11" y="39"/>
                      <a:pt x="7" y="38"/>
                      <a:pt x="6" y="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2" name="Freeform 745">
                <a:extLst>
                  <a:ext uri="{FF2B5EF4-FFF2-40B4-BE49-F238E27FC236}">
                    <a16:creationId xmlns:a16="http://schemas.microsoft.com/office/drawing/2014/main" id="{76F029BA-9644-4803-8FDC-F1276919D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483" y="3019104"/>
                <a:ext cx="110863" cy="111285"/>
              </a:xfrm>
              <a:custGeom>
                <a:avLst/>
                <a:gdLst>
                  <a:gd name="T0" fmla="*/ 3 w 32"/>
                  <a:gd name="T1" fmla="*/ 19 h 29"/>
                  <a:gd name="T2" fmla="*/ 7 w 32"/>
                  <a:gd name="T3" fmla="*/ 20 h 29"/>
                  <a:gd name="T4" fmla="*/ 7 w 32"/>
                  <a:gd name="T5" fmla="*/ 17 h 29"/>
                  <a:gd name="T6" fmla="*/ 10 w 32"/>
                  <a:gd name="T7" fmla="*/ 19 h 29"/>
                  <a:gd name="T8" fmla="*/ 12 w 32"/>
                  <a:gd name="T9" fmla="*/ 18 h 29"/>
                  <a:gd name="T10" fmla="*/ 14 w 32"/>
                  <a:gd name="T11" fmla="*/ 18 h 29"/>
                  <a:gd name="T12" fmla="*/ 29 w 32"/>
                  <a:gd name="T13" fmla="*/ 29 h 29"/>
                  <a:gd name="T14" fmla="*/ 32 w 32"/>
                  <a:gd name="T15" fmla="*/ 27 h 29"/>
                  <a:gd name="T16" fmla="*/ 24 w 32"/>
                  <a:gd name="T17" fmla="*/ 19 h 29"/>
                  <a:gd name="T18" fmla="*/ 19 w 32"/>
                  <a:gd name="T19" fmla="*/ 16 h 29"/>
                  <a:gd name="T20" fmla="*/ 17 w 32"/>
                  <a:gd name="T21" fmla="*/ 14 h 29"/>
                  <a:gd name="T22" fmla="*/ 17 w 32"/>
                  <a:gd name="T23" fmla="*/ 16 h 29"/>
                  <a:gd name="T24" fmla="*/ 16 w 32"/>
                  <a:gd name="T25" fmla="*/ 14 h 29"/>
                  <a:gd name="T26" fmla="*/ 14 w 32"/>
                  <a:gd name="T27" fmla="*/ 9 h 29"/>
                  <a:gd name="T28" fmla="*/ 10 w 32"/>
                  <a:gd name="T29" fmla="*/ 0 h 29"/>
                  <a:gd name="T30" fmla="*/ 2 w 32"/>
                  <a:gd name="T31" fmla="*/ 7 h 29"/>
                  <a:gd name="T32" fmla="*/ 1 w 32"/>
                  <a:gd name="T33" fmla="*/ 13 h 29"/>
                  <a:gd name="T34" fmla="*/ 0 w 32"/>
                  <a:gd name="T35" fmla="*/ 20 h 29"/>
                  <a:gd name="T36" fmla="*/ 3 w 32"/>
                  <a:gd name="T3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9">
                    <a:moveTo>
                      <a:pt x="3" y="19"/>
                    </a:moveTo>
                    <a:cubicBezTo>
                      <a:pt x="4" y="19"/>
                      <a:pt x="6" y="21"/>
                      <a:pt x="7" y="20"/>
                    </a:cubicBezTo>
                    <a:cubicBezTo>
                      <a:pt x="7" y="19"/>
                      <a:pt x="6" y="17"/>
                      <a:pt x="7" y="17"/>
                    </a:cubicBezTo>
                    <a:cubicBezTo>
                      <a:pt x="9" y="17"/>
                      <a:pt x="9" y="19"/>
                      <a:pt x="10" y="19"/>
                    </a:cubicBezTo>
                    <a:cubicBezTo>
                      <a:pt x="11" y="19"/>
                      <a:pt x="12" y="18"/>
                      <a:pt x="12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22" y="18"/>
                      <a:pt x="25" y="24"/>
                      <a:pt x="29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29" y="25"/>
                      <a:pt x="26" y="22"/>
                      <a:pt x="24" y="19"/>
                    </a:cubicBezTo>
                    <a:cubicBezTo>
                      <a:pt x="23" y="17"/>
                      <a:pt x="21" y="17"/>
                      <a:pt x="19" y="16"/>
                    </a:cubicBezTo>
                    <a:cubicBezTo>
                      <a:pt x="18" y="16"/>
                      <a:pt x="18" y="14"/>
                      <a:pt x="17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16"/>
                      <a:pt x="16" y="14"/>
                      <a:pt x="16" y="14"/>
                    </a:cubicBezTo>
                    <a:cubicBezTo>
                      <a:pt x="15" y="12"/>
                      <a:pt x="14" y="11"/>
                      <a:pt x="14" y="9"/>
                    </a:cubicBezTo>
                    <a:cubicBezTo>
                      <a:pt x="13" y="6"/>
                      <a:pt x="13" y="3"/>
                      <a:pt x="10" y="0"/>
                    </a:cubicBezTo>
                    <a:cubicBezTo>
                      <a:pt x="9" y="4"/>
                      <a:pt x="4" y="4"/>
                      <a:pt x="2" y="7"/>
                    </a:cubicBezTo>
                    <a:cubicBezTo>
                      <a:pt x="1" y="9"/>
                      <a:pt x="2" y="11"/>
                      <a:pt x="1" y="13"/>
                    </a:cubicBezTo>
                    <a:cubicBezTo>
                      <a:pt x="0" y="15"/>
                      <a:pt x="0" y="17"/>
                      <a:pt x="0" y="20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3" name="Freeform 746">
                <a:extLst>
                  <a:ext uri="{FF2B5EF4-FFF2-40B4-BE49-F238E27FC236}">
                    <a16:creationId xmlns:a16="http://schemas.microsoft.com/office/drawing/2014/main" id="{01E263F3-10CF-4E77-BC7B-E8553905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691" y="3072784"/>
                <a:ext cx="255927" cy="235661"/>
              </a:xfrm>
              <a:custGeom>
                <a:avLst/>
                <a:gdLst>
                  <a:gd name="T0" fmla="*/ 70 w 74"/>
                  <a:gd name="T1" fmla="*/ 38 h 61"/>
                  <a:gd name="T2" fmla="*/ 57 w 74"/>
                  <a:gd name="T3" fmla="*/ 33 h 61"/>
                  <a:gd name="T4" fmla="*/ 51 w 74"/>
                  <a:gd name="T5" fmla="*/ 29 h 61"/>
                  <a:gd name="T6" fmla="*/ 48 w 74"/>
                  <a:gd name="T7" fmla="*/ 24 h 61"/>
                  <a:gd name="T8" fmla="*/ 51 w 74"/>
                  <a:gd name="T9" fmla="*/ 20 h 61"/>
                  <a:gd name="T10" fmla="*/ 45 w 74"/>
                  <a:gd name="T11" fmla="*/ 23 h 61"/>
                  <a:gd name="T12" fmla="*/ 44 w 74"/>
                  <a:gd name="T13" fmla="*/ 18 h 61"/>
                  <a:gd name="T14" fmla="*/ 44 w 74"/>
                  <a:gd name="T15" fmla="*/ 12 h 61"/>
                  <a:gd name="T16" fmla="*/ 37 w 74"/>
                  <a:gd name="T17" fmla="*/ 5 h 61"/>
                  <a:gd name="T18" fmla="*/ 28 w 74"/>
                  <a:gd name="T19" fmla="*/ 4 h 61"/>
                  <a:gd name="T20" fmla="*/ 24 w 74"/>
                  <a:gd name="T21" fmla="*/ 5 h 61"/>
                  <a:gd name="T22" fmla="*/ 21 w 74"/>
                  <a:gd name="T23" fmla="*/ 5 h 61"/>
                  <a:gd name="T24" fmla="*/ 18 w 74"/>
                  <a:gd name="T25" fmla="*/ 5 h 61"/>
                  <a:gd name="T26" fmla="*/ 17 w 74"/>
                  <a:gd name="T27" fmla="*/ 8 h 61"/>
                  <a:gd name="T28" fmla="*/ 15 w 74"/>
                  <a:gd name="T29" fmla="*/ 13 h 61"/>
                  <a:gd name="T30" fmla="*/ 12 w 74"/>
                  <a:gd name="T31" fmla="*/ 14 h 61"/>
                  <a:gd name="T32" fmla="*/ 10 w 74"/>
                  <a:gd name="T33" fmla="*/ 18 h 61"/>
                  <a:gd name="T34" fmla="*/ 10 w 74"/>
                  <a:gd name="T35" fmla="*/ 23 h 61"/>
                  <a:gd name="T36" fmla="*/ 5 w 74"/>
                  <a:gd name="T37" fmla="*/ 34 h 61"/>
                  <a:gd name="T38" fmla="*/ 1 w 74"/>
                  <a:gd name="T39" fmla="*/ 35 h 61"/>
                  <a:gd name="T40" fmla="*/ 2 w 74"/>
                  <a:gd name="T41" fmla="*/ 38 h 61"/>
                  <a:gd name="T42" fmla="*/ 9 w 74"/>
                  <a:gd name="T43" fmla="*/ 47 h 61"/>
                  <a:gd name="T44" fmla="*/ 13 w 74"/>
                  <a:gd name="T45" fmla="*/ 50 h 61"/>
                  <a:gd name="T46" fmla="*/ 14 w 74"/>
                  <a:gd name="T47" fmla="*/ 54 h 61"/>
                  <a:gd name="T48" fmla="*/ 20 w 74"/>
                  <a:gd name="T49" fmla="*/ 55 h 61"/>
                  <a:gd name="T50" fmla="*/ 25 w 74"/>
                  <a:gd name="T51" fmla="*/ 59 h 61"/>
                  <a:gd name="T52" fmla="*/ 33 w 74"/>
                  <a:gd name="T53" fmla="*/ 60 h 61"/>
                  <a:gd name="T54" fmla="*/ 39 w 74"/>
                  <a:gd name="T55" fmla="*/ 57 h 61"/>
                  <a:gd name="T56" fmla="*/ 47 w 74"/>
                  <a:gd name="T57" fmla="*/ 56 h 61"/>
                  <a:gd name="T58" fmla="*/ 54 w 74"/>
                  <a:gd name="T59" fmla="*/ 53 h 61"/>
                  <a:gd name="T60" fmla="*/ 59 w 74"/>
                  <a:gd name="T61" fmla="*/ 53 h 61"/>
                  <a:gd name="T62" fmla="*/ 74 w 74"/>
                  <a:gd name="T63" fmla="*/ 38 h 61"/>
                  <a:gd name="T64" fmla="*/ 70 w 74"/>
                  <a:gd name="T6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61">
                    <a:moveTo>
                      <a:pt x="70" y="38"/>
                    </a:moveTo>
                    <a:cubicBezTo>
                      <a:pt x="65" y="36"/>
                      <a:pt x="61" y="35"/>
                      <a:pt x="57" y="33"/>
                    </a:cubicBezTo>
                    <a:cubicBezTo>
                      <a:pt x="54" y="32"/>
                      <a:pt x="53" y="31"/>
                      <a:pt x="51" y="29"/>
                    </a:cubicBezTo>
                    <a:cubicBezTo>
                      <a:pt x="50" y="28"/>
                      <a:pt x="49" y="26"/>
                      <a:pt x="48" y="24"/>
                    </a:cubicBezTo>
                    <a:cubicBezTo>
                      <a:pt x="48" y="23"/>
                      <a:pt x="51" y="21"/>
                      <a:pt x="51" y="20"/>
                    </a:cubicBezTo>
                    <a:cubicBezTo>
                      <a:pt x="49" y="21"/>
                      <a:pt x="47" y="22"/>
                      <a:pt x="45" y="23"/>
                    </a:cubicBezTo>
                    <a:cubicBezTo>
                      <a:pt x="43" y="23"/>
                      <a:pt x="43" y="19"/>
                      <a:pt x="44" y="18"/>
                    </a:cubicBezTo>
                    <a:cubicBezTo>
                      <a:pt x="47" y="15"/>
                      <a:pt x="46" y="15"/>
                      <a:pt x="44" y="12"/>
                    </a:cubicBezTo>
                    <a:cubicBezTo>
                      <a:pt x="42" y="10"/>
                      <a:pt x="40" y="6"/>
                      <a:pt x="37" y="5"/>
                    </a:cubicBezTo>
                    <a:cubicBezTo>
                      <a:pt x="35" y="5"/>
                      <a:pt x="30" y="3"/>
                      <a:pt x="28" y="4"/>
                    </a:cubicBezTo>
                    <a:cubicBezTo>
                      <a:pt x="26" y="7"/>
                      <a:pt x="24" y="0"/>
                      <a:pt x="24" y="5"/>
                    </a:cubicBezTo>
                    <a:cubicBezTo>
                      <a:pt x="24" y="7"/>
                      <a:pt x="22" y="6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6" y="6"/>
                      <a:pt x="17" y="6"/>
                      <a:pt x="17" y="8"/>
                    </a:cubicBezTo>
                    <a:cubicBezTo>
                      <a:pt x="17" y="9"/>
                      <a:pt x="16" y="12"/>
                      <a:pt x="15" y="13"/>
                    </a:cubicBezTo>
                    <a:cubicBezTo>
                      <a:pt x="15" y="14"/>
                      <a:pt x="12" y="13"/>
                      <a:pt x="12" y="14"/>
                    </a:cubicBezTo>
                    <a:cubicBezTo>
                      <a:pt x="12" y="16"/>
                      <a:pt x="10" y="17"/>
                      <a:pt x="10" y="18"/>
                    </a:cubicBezTo>
                    <a:cubicBezTo>
                      <a:pt x="10" y="19"/>
                      <a:pt x="11" y="22"/>
                      <a:pt x="10" y="23"/>
                    </a:cubicBezTo>
                    <a:cubicBezTo>
                      <a:pt x="4" y="24"/>
                      <a:pt x="6" y="30"/>
                      <a:pt x="5" y="34"/>
                    </a:cubicBezTo>
                    <a:cubicBezTo>
                      <a:pt x="4" y="35"/>
                      <a:pt x="3" y="35"/>
                      <a:pt x="1" y="35"/>
                    </a:cubicBezTo>
                    <a:cubicBezTo>
                      <a:pt x="0" y="36"/>
                      <a:pt x="0" y="38"/>
                      <a:pt x="2" y="38"/>
                    </a:cubicBezTo>
                    <a:cubicBezTo>
                      <a:pt x="5" y="39"/>
                      <a:pt x="8" y="45"/>
                      <a:pt x="9" y="47"/>
                    </a:cubicBezTo>
                    <a:cubicBezTo>
                      <a:pt x="10" y="49"/>
                      <a:pt x="11" y="49"/>
                      <a:pt x="13" y="50"/>
                    </a:cubicBezTo>
                    <a:cubicBezTo>
                      <a:pt x="14" y="51"/>
                      <a:pt x="13" y="53"/>
                      <a:pt x="14" y="54"/>
                    </a:cubicBezTo>
                    <a:cubicBezTo>
                      <a:pt x="16" y="56"/>
                      <a:pt x="18" y="54"/>
                      <a:pt x="20" y="55"/>
                    </a:cubicBezTo>
                    <a:cubicBezTo>
                      <a:pt x="21" y="56"/>
                      <a:pt x="23" y="58"/>
                      <a:pt x="25" y="59"/>
                    </a:cubicBezTo>
                    <a:cubicBezTo>
                      <a:pt x="27" y="59"/>
                      <a:pt x="31" y="61"/>
                      <a:pt x="33" y="60"/>
                    </a:cubicBezTo>
                    <a:cubicBezTo>
                      <a:pt x="35" y="58"/>
                      <a:pt x="36" y="56"/>
                      <a:pt x="39" y="57"/>
                    </a:cubicBezTo>
                    <a:cubicBezTo>
                      <a:pt x="42" y="58"/>
                      <a:pt x="45" y="57"/>
                      <a:pt x="47" y="56"/>
                    </a:cubicBezTo>
                    <a:cubicBezTo>
                      <a:pt x="49" y="54"/>
                      <a:pt x="51" y="53"/>
                      <a:pt x="54" y="53"/>
                    </a:cubicBezTo>
                    <a:cubicBezTo>
                      <a:pt x="55" y="53"/>
                      <a:pt x="59" y="53"/>
                      <a:pt x="59" y="53"/>
                    </a:cubicBezTo>
                    <a:cubicBezTo>
                      <a:pt x="64" y="48"/>
                      <a:pt x="69" y="43"/>
                      <a:pt x="74" y="38"/>
                    </a:cubicBezTo>
                    <a:cubicBezTo>
                      <a:pt x="73" y="38"/>
                      <a:pt x="71" y="38"/>
                      <a:pt x="70" y="3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4" name="Freeform 747">
                <a:extLst>
                  <a:ext uri="{FF2B5EF4-FFF2-40B4-BE49-F238E27FC236}">
                    <a16:creationId xmlns:a16="http://schemas.microsoft.com/office/drawing/2014/main" id="{C2381CB5-C6C7-4114-8A29-772615CAF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665" y="3142172"/>
                <a:ext cx="300744" cy="319451"/>
              </a:xfrm>
              <a:custGeom>
                <a:avLst/>
                <a:gdLst>
                  <a:gd name="T0" fmla="*/ 86 w 87"/>
                  <a:gd name="T1" fmla="*/ 1 h 83"/>
                  <a:gd name="T2" fmla="*/ 83 w 87"/>
                  <a:gd name="T3" fmla="*/ 0 h 83"/>
                  <a:gd name="T4" fmla="*/ 79 w 87"/>
                  <a:gd name="T5" fmla="*/ 3 h 83"/>
                  <a:gd name="T6" fmla="*/ 71 w 87"/>
                  <a:gd name="T7" fmla="*/ 3 h 83"/>
                  <a:gd name="T8" fmla="*/ 69 w 87"/>
                  <a:gd name="T9" fmla="*/ 4 h 83"/>
                  <a:gd name="T10" fmla="*/ 68 w 87"/>
                  <a:gd name="T11" fmla="*/ 3 h 83"/>
                  <a:gd name="T12" fmla="*/ 63 w 87"/>
                  <a:gd name="T13" fmla="*/ 6 h 83"/>
                  <a:gd name="T14" fmla="*/ 58 w 87"/>
                  <a:gd name="T15" fmla="*/ 5 h 83"/>
                  <a:gd name="T16" fmla="*/ 53 w 87"/>
                  <a:gd name="T17" fmla="*/ 7 h 83"/>
                  <a:gd name="T18" fmla="*/ 47 w 87"/>
                  <a:gd name="T19" fmla="*/ 2 h 83"/>
                  <a:gd name="T20" fmla="*/ 44 w 87"/>
                  <a:gd name="T21" fmla="*/ 6 h 83"/>
                  <a:gd name="T22" fmla="*/ 48 w 87"/>
                  <a:gd name="T23" fmla="*/ 12 h 83"/>
                  <a:gd name="T24" fmla="*/ 56 w 87"/>
                  <a:gd name="T25" fmla="*/ 16 h 83"/>
                  <a:gd name="T26" fmla="*/ 70 w 87"/>
                  <a:gd name="T27" fmla="*/ 20 h 83"/>
                  <a:gd name="T28" fmla="*/ 63 w 87"/>
                  <a:gd name="T29" fmla="*/ 27 h 83"/>
                  <a:gd name="T30" fmla="*/ 58 w 87"/>
                  <a:gd name="T31" fmla="*/ 33 h 83"/>
                  <a:gd name="T32" fmla="*/ 55 w 87"/>
                  <a:gd name="T33" fmla="*/ 35 h 83"/>
                  <a:gd name="T34" fmla="*/ 48 w 87"/>
                  <a:gd name="T35" fmla="*/ 35 h 83"/>
                  <a:gd name="T36" fmla="*/ 42 w 87"/>
                  <a:gd name="T37" fmla="*/ 38 h 83"/>
                  <a:gd name="T38" fmla="*/ 36 w 87"/>
                  <a:gd name="T39" fmla="*/ 39 h 83"/>
                  <a:gd name="T40" fmla="*/ 32 w 87"/>
                  <a:gd name="T41" fmla="*/ 39 h 83"/>
                  <a:gd name="T42" fmla="*/ 26 w 87"/>
                  <a:gd name="T43" fmla="*/ 42 h 83"/>
                  <a:gd name="T44" fmla="*/ 21 w 87"/>
                  <a:gd name="T45" fmla="*/ 41 h 83"/>
                  <a:gd name="T46" fmla="*/ 16 w 87"/>
                  <a:gd name="T47" fmla="*/ 37 h 83"/>
                  <a:gd name="T48" fmla="*/ 11 w 87"/>
                  <a:gd name="T49" fmla="*/ 37 h 83"/>
                  <a:gd name="T50" fmla="*/ 7 w 87"/>
                  <a:gd name="T51" fmla="*/ 34 h 83"/>
                  <a:gd name="T52" fmla="*/ 0 w 87"/>
                  <a:gd name="T53" fmla="*/ 39 h 83"/>
                  <a:gd name="T54" fmla="*/ 3 w 87"/>
                  <a:gd name="T55" fmla="*/ 41 h 83"/>
                  <a:gd name="T56" fmla="*/ 4 w 87"/>
                  <a:gd name="T57" fmla="*/ 45 h 83"/>
                  <a:gd name="T58" fmla="*/ 3 w 87"/>
                  <a:gd name="T59" fmla="*/ 54 h 83"/>
                  <a:gd name="T60" fmla="*/ 0 w 87"/>
                  <a:gd name="T61" fmla="*/ 58 h 83"/>
                  <a:gd name="T62" fmla="*/ 3 w 87"/>
                  <a:gd name="T63" fmla="*/ 60 h 83"/>
                  <a:gd name="T64" fmla="*/ 1 w 87"/>
                  <a:gd name="T65" fmla="*/ 65 h 83"/>
                  <a:gd name="T66" fmla="*/ 4 w 87"/>
                  <a:gd name="T67" fmla="*/ 66 h 83"/>
                  <a:gd name="T68" fmla="*/ 15 w 87"/>
                  <a:gd name="T69" fmla="*/ 73 h 83"/>
                  <a:gd name="T70" fmla="*/ 19 w 87"/>
                  <a:gd name="T71" fmla="*/ 77 h 83"/>
                  <a:gd name="T72" fmla="*/ 26 w 87"/>
                  <a:gd name="T73" fmla="*/ 83 h 83"/>
                  <a:gd name="T74" fmla="*/ 30 w 87"/>
                  <a:gd name="T75" fmla="*/ 76 h 83"/>
                  <a:gd name="T76" fmla="*/ 33 w 87"/>
                  <a:gd name="T77" fmla="*/ 72 h 83"/>
                  <a:gd name="T78" fmla="*/ 35 w 87"/>
                  <a:gd name="T79" fmla="*/ 69 h 83"/>
                  <a:gd name="T80" fmla="*/ 40 w 87"/>
                  <a:gd name="T81" fmla="*/ 65 h 83"/>
                  <a:gd name="T82" fmla="*/ 59 w 87"/>
                  <a:gd name="T83" fmla="*/ 48 h 83"/>
                  <a:gd name="T84" fmla="*/ 77 w 87"/>
                  <a:gd name="T85" fmla="*/ 24 h 83"/>
                  <a:gd name="T86" fmla="*/ 84 w 87"/>
                  <a:gd name="T87" fmla="*/ 14 h 83"/>
                  <a:gd name="T88" fmla="*/ 86 w 87"/>
                  <a:gd name="T89" fmla="*/ 7 h 83"/>
                  <a:gd name="T90" fmla="*/ 86 w 87"/>
                  <a:gd name="T91" fmla="*/ 1 h 83"/>
                  <a:gd name="T92" fmla="*/ 86 w 87"/>
                  <a:gd name="T93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" h="83">
                    <a:moveTo>
                      <a:pt x="86" y="1"/>
                    </a:moveTo>
                    <a:cubicBezTo>
                      <a:pt x="87" y="0"/>
                      <a:pt x="84" y="0"/>
                      <a:pt x="83" y="0"/>
                    </a:cubicBezTo>
                    <a:cubicBezTo>
                      <a:pt x="82" y="1"/>
                      <a:pt x="81" y="2"/>
                      <a:pt x="79" y="3"/>
                    </a:cubicBezTo>
                    <a:cubicBezTo>
                      <a:pt x="77" y="3"/>
                      <a:pt x="74" y="3"/>
                      <a:pt x="71" y="3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8" y="4"/>
                      <a:pt x="68" y="3"/>
                      <a:pt x="68" y="3"/>
                    </a:cubicBezTo>
                    <a:cubicBezTo>
                      <a:pt x="66" y="4"/>
                      <a:pt x="65" y="6"/>
                      <a:pt x="63" y="6"/>
                    </a:cubicBezTo>
                    <a:cubicBezTo>
                      <a:pt x="61" y="6"/>
                      <a:pt x="61" y="5"/>
                      <a:pt x="58" y="5"/>
                    </a:cubicBezTo>
                    <a:cubicBezTo>
                      <a:pt x="57" y="6"/>
                      <a:pt x="55" y="8"/>
                      <a:pt x="53" y="7"/>
                    </a:cubicBezTo>
                    <a:cubicBezTo>
                      <a:pt x="50" y="6"/>
                      <a:pt x="49" y="5"/>
                      <a:pt x="47" y="2"/>
                    </a:cubicBezTo>
                    <a:cubicBezTo>
                      <a:pt x="47" y="3"/>
                      <a:pt x="44" y="5"/>
                      <a:pt x="44" y="6"/>
                    </a:cubicBezTo>
                    <a:cubicBezTo>
                      <a:pt x="45" y="8"/>
                      <a:pt x="46" y="10"/>
                      <a:pt x="48" y="12"/>
                    </a:cubicBezTo>
                    <a:cubicBezTo>
                      <a:pt x="50" y="14"/>
                      <a:pt x="53" y="15"/>
                      <a:pt x="56" y="16"/>
                    </a:cubicBezTo>
                    <a:cubicBezTo>
                      <a:pt x="61" y="18"/>
                      <a:pt x="65" y="20"/>
                      <a:pt x="70" y="20"/>
                    </a:cubicBezTo>
                    <a:cubicBezTo>
                      <a:pt x="68" y="22"/>
                      <a:pt x="65" y="25"/>
                      <a:pt x="63" y="27"/>
                    </a:cubicBezTo>
                    <a:cubicBezTo>
                      <a:pt x="61" y="29"/>
                      <a:pt x="59" y="31"/>
                      <a:pt x="58" y="33"/>
                    </a:cubicBezTo>
                    <a:cubicBezTo>
                      <a:pt x="57" y="33"/>
                      <a:pt x="56" y="35"/>
                      <a:pt x="55" y="35"/>
                    </a:cubicBezTo>
                    <a:cubicBezTo>
                      <a:pt x="53" y="36"/>
                      <a:pt x="50" y="34"/>
                      <a:pt x="48" y="35"/>
                    </a:cubicBezTo>
                    <a:cubicBezTo>
                      <a:pt x="46" y="35"/>
                      <a:pt x="44" y="37"/>
                      <a:pt x="42" y="38"/>
                    </a:cubicBezTo>
                    <a:cubicBezTo>
                      <a:pt x="40" y="39"/>
                      <a:pt x="38" y="40"/>
                      <a:pt x="36" y="39"/>
                    </a:cubicBezTo>
                    <a:cubicBezTo>
                      <a:pt x="35" y="39"/>
                      <a:pt x="33" y="38"/>
                      <a:pt x="32" y="39"/>
                    </a:cubicBezTo>
                    <a:cubicBezTo>
                      <a:pt x="29" y="41"/>
                      <a:pt x="29" y="43"/>
                      <a:pt x="26" y="42"/>
                    </a:cubicBezTo>
                    <a:cubicBezTo>
                      <a:pt x="24" y="41"/>
                      <a:pt x="22" y="41"/>
                      <a:pt x="21" y="41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5" y="37"/>
                      <a:pt x="12" y="38"/>
                      <a:pt x="11" y="37"/>
                    </a:cubicBezTo>
                    <a:cubicBezTo>
                      <a:pt x="10" y="36"/>
                      <a:pt x="8" y="34"/>
                      <a:pt x="7" y="34"/>
                    </a:cubicBezTo>
                    <a:cubicBezTo>
                      <a:pt x="3" y="35"/>
                      <a:pt x="2" y="36"/>
                      <a:pt x="0" y="39"/>
                    </a:cubicBezTo>
                    <a:cubicBezTo>
                      <a:pt x="0" y="40"/>
                      <a:pt x="3" y="40"/>
                      <a:pt x="3" y="41"/>
                    </a:cubicBezTo>
                    <a:cubicBezTo>
                      <a:pt x="3" y="43"/>
                      <a:pt x="3" y="44"/>
                      <a:pt x="4" y="45"/>
                    </a:cubicBezTo>
                    <a:cubicBezTo>
                      <a:pt x="6" y="47"/>
                      <a:pt x="5" y="52"/>
                      <a:pt x="3" y="54"/>
                    </a:cubicBezTo>
                    <a:cubicBezTo>
                      <a:pt x="2" y="55"/>
                      <a:pt x="1" y="56"/>
                      <a:pt x="0" y="58"/>
                    </a:cubicBezTo>
                    <a:cubicBezTo>
                      <a:pt x="0" y="61"/>
                      <a:pt x="2" y="59"/>
                      <a:pt x="3" y="60"/>
                    </a:cubicBezTo>
                    <a:cubicBezTo>
                      <a:pt x="3" y="60"/>
                      <a:pt x="0" y="64"/>
                      <a:pt x="1" y="65"/>
                    </a:cubicBezTo>
                    <a:cubicBezTo>
                      <a:pt x="2" y="65"/>
                      <a:pt x="3" y="66"/>
                      <a:pt x="4" y="66"/>
                    </a:cubicBezTo>
                    <a:cubicBezTo>
                      <a:pt x="8" y="69"/>
                      <a:pt x="12" y="71"/>
                      <a:pt x="15" y="73"/>
                    </a:cubicBezTo>
                    <a:cubicBezTo>
                      <a:pt x="18" y="74"/>
                      <a:pt x="19" y="74"/>
                      <a:pt x="19" y="77"/>
                    </a:cubicBezTo>
                    <a:cubicBezTo>
                      <a:pt x="19" y="79"/>
                      <a:pt x="25" y="82"/>
                      <a:pt x="26" y="83"/>
                    </a:cubicBezTo>
                    <a:cubicBezTo>
                      <a:pt x="28" y="80"/>
                      <a:pt x="29" y="78"/>
                      <a:pt x="30" y="76"/>
                    </a:cubicBezTo>
                    <a:cubicBezTo>
                      <a:pt x="30" y="74"/>
                      <a:pt x="31" y="72"/>
                      <a:pt x="33" y="72"/>
                    </a:cubicBezTo>
                    <a:cubicBezTo>
                      <a:pt x="34" y="71"/>
                      <a:pt x="34" y="70"/>
                      <a:pt x="35" y="69"/>
                    </a:cubicBezTo>
                    <a:cubicBezTo>
                      <a:pt x="37" y="68"/>
                      <a:pt x="38" y="67"/>
                      <a:pt x="40" y="65"/>
                    </a:cubicBezTo>
                    <a:cubicBezTo>
                      <a:pt x="45" y="57"/>
                      <a:pt x="52" y="53"/>
                      <a:pt x="59" y="48"/>
                    </a:cubicBezTo>
                    <a:cubicBezTo>
                      <a:pt x="68" y="42"/>
                      <a:pt x="73" y="33"/>
                      <a:pt x="77" y="24"/>
                    </a:cubicBezTo>
                    <a:cubicBezTo>
                      <a:pt x="79" y="20"/>
                      <a:pt x="82" y="18"/>
                      <a:pt x="84" y="14"/>
                    </a:cubicBezTo>
                    <a:cubicBezTo>
                      <a:pt x="85" y="12"/>
                      <a:pt x="85" y="9"/>
                      <a:pt x="86" y="7"/>
                    </a:cubicBezTo>
                    <a:cubicBezTo>
                      <a:pt x="86" y="6"/>
                      <a:pt x="85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5" name="Freeform 748">
                <a:extLst>
                  <a:ext uri="{FF2B5EF4-FFF2-40B4-BE49-F238E27FC236}">
                    <a16:creationId xmlns:a16="http://schemas.microsoft.com/office/drawing/2014/main" id="{BF218E08-94CE-4D5F-B2DF-C784E9E9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295" y="3123843"/>
                <a:ext cx="30664" cy="41895"/>
              </a:xfrm>
              <a:custGeom>
                <a:avLst/>
                <a:gdLst>
                  <a:gd name="T0" fmla="*/ 3 w 9"/>
                  <a:gd name="T1" fmla="*/ 2 h 11"/>
                  <a:gd name="T2" fmla="*/ 1 w 9"/>
                  <a:gd name="T3" fmla="*/ 5 h 11"/>
                  <a:gd name="T4" fmla="*/ 0 w 9"/>
                  <a:gd name="T5" fmla="*/ 10 h 11"/>
                  <a:gd name="T6" fmla="*/ 8 w 9"/>
                  <a:gd name="T7" fmla="*/ 7 h 11"/>
                  <a:gd name="T8" fmla="*/ 4 w 9"/>
                  <a:gd name="T9" fmla="*/ 6 h 11"/>
                  <a:gd name="T10" fmla="*/ 8 w 9"/>
                  <a:gd name="T11" fmla="*/ 3 h 11"/>
                  <a:gd name="T12" fmla="*/ 3 w 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2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8" y="6"/>
                      <a:pt x="5" y="5"/>
                      <a:pt x="4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7" y="0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6" name="Freeform 749">
                <a:extLst>
                  <a:ext uri="{FF2B5EF4-FFF2-40B4-BE49-F238E27FC236}">
                    <a16:creationId xmlns:a16="http://schemas.microsoft.com/office/drawing/2014/main" id="{3C6F3E15-AC41-496A-AE4C-19FB56097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723" y="3292733"/>
                <a:ext cx="89633" cy="107357"/>
              </a:xfrm>
              <a:custGeom>
                <a:avLst/>
                <a:gdLst>
                  <a:gd name="T0" fmla="*/ 22 w 26"/>
                  <a:gd name="T1" fmla="*/ 18 h 28"/>
                  <a:gd name="T2" fmla="*/ 25 w 26"/>
                  <a:gd name="T3" fmla="*/ 14 h 28"/>
                  <a:gd name="T4" fmla="*/ 26 w 26"/>
                  <a:gd name="T5" fmla="*/ 8 h 28"/>
                  <a:gd name="T6" fmla="*/ 24 w 26"/>
                  <a:gd name="T7" fmla="*/ 3 h 28"/>
                  <a:gd name="T8" fmla="*/ 21 w 26"/>
                  <a:gd name="T9" fmla="*/ 0 h 28"/>
                  <a:gd name="T10" fmla="*/ 16 w 26"/>
                  <a:gd name="T11" fmla="*/ 1 h 28"/>
                  <a:gd name="T12" fmla="*/ 12 w 26"/>
                  <a:gd name="T13" fmla="*/ 3 h 28"/>
                  <a:gd name="T14" fmla="*/ 6 w 26"/>
                  <a:gd name="T15" fmla="*/ 2 h 28"/>
                  <a:gd name="T16" fmla="*/ 7 w 26"/>
                  <a:gd name="T17" fmla="*/ 8 h 28"/>
                  <a:gd name="T18" fmla="*/ 6 w 26"/>
                  <a:gd name="T19" fmla="*/ 12 h 28"/>
                  <a:gd name="T20" fmla="*/ 2 w 26"/>
                  <a:gd name="T21" fmla="*/ 16 h 28"/>
                  <a:gd name="T22" fmla="*/ 0 w 26"/>
                  <a:gd name="T23" fmla="*/ 22 h 28"/>
                  <a:gd name="T24" fmla="*/ 0 w 26"/>
                  <a:gd name="T25" fmla="*/ 27 h 28"/>
                  <a:gd name="T26" fmla="*/ 4 w 26"/>
                  <a:gd name="T27" fmla="*/ 26 h 28"/>
                  <a:gd name="T28" fmla="*/ 11 w 26"/>
                  <a:gd name="T29" fmla="*/ 25 h 28"/>
                  <a:gd name="T30" fmla="*/ 14 w 26"/>
                  <a:gd name="T31" fmla="*/ 20 h 28"/>
                  <a:gd name="T32" fmla="*/ 21 w 26"/>
                  <a:gd name="T33" fmla="*/ 20 h 28"/>
                  <a:gd name="T34" fmla="*/ 22 w 26"/>
                  <a:gd name="T35" fmla="*/ 18 h 28"/>
                  <a:gd name="T36" fmla="*/ 22 w 26"/>
                  <a:gd name="T3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8">
                    <a:moveTo>
                      <a:pt x="22" y="18"/>
                    </a:moveTo>
                    <a:cubicBezTo>
                      <a:pt x="22" y="16"/>
                      <a:pt x="24" y="15"/>
                      <a:pt x="25" y="14"/>
                    </a:cubicBezTo>
                    <a:cubicBezTo>
                      <a:pt x="26" y="13"/>
                      <a:pt x="26" y="10"/>
                      <a:pt x="26" y="8"/>
                    </a:cubicBezTo>
                    <a:cubicBezTo>
                      <a:pt x="26" y="6"/>
                      <a:pt x="24" y="5"/>
                      <a:pt x="24" y="3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20" y="1"/>
                      <a:pt x="18" y="0"/>
                      <a:pt x="16" y="1"/>
                    </a:cubicBezTo>
                    <a:cubicBezTo>
                      <a:pt x="15" y="2"/>
                      <a:pt x="13" y="4"/>
                      <a:pt x="12" y="3"/>
                    </a:cubicBezTo>
                    <a:cubicBezTo>
                      <a:pt x="10" y="1"/>
                      <a:pt x="7" y="0"/>
                      <a:pt x="6" y="2"/>
                    </a:cubicBezTo>
                    <a:cubicBezTo>
                      <a:pt x="5" y="4"/>
                      <a:pt x="6" y="7"/>
                      <a:pt x="7" y="8"/>
                    </a:cubicBezTo>
                    <a:cubicBezTo>
                      <a:pt x="8" y="10"/>
                      <a:pt x="7" y="10"/>
                      <a:pt x="6" y="12"/>
                    </a:cubicBezTo>
                    <a:cubicBezTo>
                      <a:pt x="5" y="14"/>
                      <a:pt x="3" y="15"/>
                      <a:pt x="2" y="16"/>
                    </a:cubicBezTo>
                    <a:cubicBezTo>
                      <a:pt x="1" y="18"/>
                      <a:pt x="0" y="19"/>
                      <a:pt x="0" y="22"/>
                    </a:cubicBezTo>
                    <a:cubicBezTo>
                      <a:pt x="0" y="23"/>
                      <a:pt x="1" y="25"/>
                      <a:pt x="0" y="27"/>
                    </a:cubicBezTo>
                    <a:cubicBezTo>
                      <a:pt x="2" y="28"/>
                      <a:pt x="2" y="27"/>
                      <a:pt x="4" y="26"/>
                    </a:cubicBezTo>
                    <a:cubicBezTo>
                      <a:pt x="6" y="25"/>
                      <a:pt x="9" y="25"/>
                      <a:pt x="11" y="25"/>
                    </a:cubicBezTo>
                    <a:cubicBezTo>
                      <a:pt x="10" y="22"/>
                      <a:pt x="12" y="21"/>
                      <a:pt x="14" y="20"/>
                    </a:cubicBezTo>
                    <a:cubicBezTo>
                      <a:pt x="16" y="19"/>
                      <a:pt x="20" y="17"/>
                      <a:pt x="21" y="20"/>
                    </a:cubicBezTo>
                    <a:cubicBezTo>
                      <a:pt x="21" y="19"/>
                      <a:pt x="21" y="18"/>
                      <a:pt x="22" y="18"/>
                    </a:cubicBezTo>
                    <a:cubicBezTo>
                      <a:pt x="22" y="16"/>
                      <a:pt x="21" y="18"/>
                      <a:pt x="22" y="1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7" name="Freeform 750">
                <a:extLst>
                  <a:ext uri="{FF2B5EF4-FFF2-40B4-BE49-F238E27FC236}">
                    <a16:creationId xmlns:a16="http://schemas.microsoft.com/office/drawing/2014/main" id="{0A5C5BCE-1485-4FB6-B494-06BBC44EE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108" y="3415800"/>
                <a:ext cx="34202" cy="37967"/>
              </a:xfrm>
              <a:custGeom>
                <a:avLst/>
                <a:gdLst>
                  <a:gd name="T0" fmla="*/ 1 w 10"/>
                  <a:gd name="T1" fmla="*/ 6 h 10"/>
                  <a:gd name="T2" fmla="*/ 3 w 10"/>
                  <a:gd name="T3" fmla="*/ 10 h 10"/>
                  <a:gd name="T4" fmla="*/ 9 w 10"/>
                  <a:gd name="T5" fmla="*/ 5 h 10"/>
                  <a:gd name="T6" fmla="*/ 8 w 10"/>
                  <a:gd name="T7" fmla="*/ 0 h 10"/>
                  <a:gd name="T8" fmla="*/ 4 w 10"/>
                  <a:gd name="T9" fmla="*/ 1 h 10"/>
                  <a:gd name="T10" fmla="*/ 0 w 10"/>
                  <a:gd name="T11" fmla="*/ 1 h 10"/>
                  <a:gd name="T12" fmla="*/ 1 w 10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6"/>
                    </a:moveTo>
                    <a:cubicBezTo>
                      <a:pt x="2" y="7"/>
                      <a:pt x="2" y="9"/>
                      <a:pt x="3" y="10"/>
                    </a:cubicBezTo>
                    <a:cubicBezTo>
                      <a:pt x="5" y="9"/>
                      <a:pt x="7" y="7"/>
                      <a:pt x="9" y="5"/>
                    </a:cubicBezTo>
                    <a:cubicBezTo>
                      <a:pt x="10" y="3"/>
                      <a:pt x="5" y="4"/>
                      <a:pt x="8" y="0"/>
                    </a:cubicBezTo>
                    <a:cubicBezTo>
                      <a:pt x="7" y="0"/>
                      <a:pt x="3" y="0"/>
                      <a:pt x="4" y="1"/>
                    </a:cubicBezTo>
                    <a:cubicBezTo>
                      <a:pt x="5" y="3"/>
                      <a:pt x="1" y="2"/>
                      <a:pt x="0" y="1"/>
                    </a:cubicBezTo>
                    <a:cubicBezTo>
                      <a:pt x="0" y="3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8" name="Freeform 751">
                <a:extLst>
                  <a:ext uri="{FF2B5EF4-FFF2-40B4-BE49-F238E27FC236}">
                    <a16:creationId xmlns:a16="http://schemas.microsoft.com/office/drawing/2014/main" id="{D05CC429-D6C3-4BCD-878C-6DBA5A48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108" y="3392235"/>
                <a:ext cx="37740" cy="35349"/>
              </a:xfrm>
              <a:custGeom>
                <a:avLst/>
                <a:gdLst>
                  <a:gd name="T0" fmla="*/ 3 w 11"/>
                  <a:gd name="T1" fmla="*/ 1 h 9"/>
                  <a:gd name="T2" fmla="*/ 0 w 11"/>
                  <a:gd name="T3" fmla="*/ 7 h 9"/>
                  <a:gd name="T4" fmla="*/ 4 w 11"/>
                  <a:gd name="T5" fmla="*/ 7 h 9"/>
                  <a:gd name="T6" fmla="*/ 8 w 11"/>
                  <a:gd name="T7" fmla="*/ 6 h 9"/>
                  <a:gd name="T8" fmla="*/ 7 w 11"/>
                  <a:gd name="T9" fmla="*/ 0 h 9"/>
                  <a:gd name="T10" fmla="*/ 3 w 11"/>
                  <a:gd name="T11" fmla="*/ 1 h 9"/>
                  <a:gd name="T12" fmla="*/ 3 w 11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3" y="1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1" y="8"/>
                      <a:pt x="5" y="9"/>
                      <a:pt x="4" y="7"/>
                    </a:cubicBezTo>
                    <a:cubicBezTo>
                      <a:pt x="3" y="6"/>
                      <a:pt x="7" y="6"/>
                      <a:pt x="8" y="6"/>
                    </a:cubicBezTo>
                    <a:cubicBezTo>
                      <a:pt x="11" y="5"/>
                      <a:pt x="8" y="1"/>
                      <a:pt x="7" y="0"/>
                    </a:cubicBezTo>
                    <a:cubicBezTo>
                      <a:pt x="5" y="1"/>
                      <a:pt x="5" y="2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499" name="Freeform 752">
                <a:extLst>
                  <a:ext uri="{FF2B5EF4-FFF2-40B4-BE49-F238E27FC236}">
                    <a16:creationId xmlns:a16="http://schemas.microsoft.com/office/drawing/2014/main" id="{7242E47A-81E0-4B6F-966C-9DEF8F9C1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185" y="3380451"/>
                <a:ext cx="186344" cy="223878"/>
              </a:xfrm>
              <a:custGeom>
                <a:avLst/>
                <a:gdLst>
                  <a:gd name="T0" fmla="*/ 41 w 54"/>
                  <a:gd name="T1" fmla="*/ 13 h 58"/>
                  <a:gd name="T2" fmla="*/ 23 w 54"/>
                  <a:gd name="T3" fmla="*/ 3 h 58"/>
                  <a:gd name="T4" fmla="*/ 17 w 54"/>
                  <a:gd name="T5" fmla="*/ 7 h 58"/>
                  <a:gd name="T6" fmla="*/ 21 w 54"/>
                  <a:gd name="T7" fmla="*/ 9 h 58"/>
                  <a:gd name="T8" fmla="*/ 17 w 54"/>
                  <a:gd name="T9" fmla="*/ 9 h 58"/>
                  <a:gd name="T10" fmla="*/ 13 w 54"/>
                  <a:gd name="T11" fmla="*/ 10 h 58"/>
                  <a:gd name="T12" fmla="*/ 11 w 54"/>
                  <a:gd name="T13" fmla="*/ 8 h 58"/>
                  <a:gd name="T14" fmla="*/ 12 w 54"/>
                  <a:gd name="T15" fmla="*/ 4 h 58"/>
                  <a:gd name="T16" fmla="*/ 5 w 54"/>
                  <a:gd name="T17" fmla="*/ 3 h 58"/>
                  <a:gd name="T18" fmla="*/ 7 w 54"/>
                  <a:gd name="T19" fmla="*/ 8 h 58"/>
                  <a:gd name="T20" fmla="*/ 5 w 54"/>
                  <a:gd name="T21" fmla="*/ 12 h 58"/>
                  <a:gd name="T22" fmla="*/ 6 w 54"/>
                  <a:gd name="T23" fmla="*/ 16 h 58"/>
                  <a:gd name="T24" fmla="*/ 2 w 54"/>
                  <a:gd name="T25" fmla="*/ 18 h 58"/>
                  <a:gd name="T26" fmla="*/ 1 w 54"/>
                  <a:gd name="T27" fmla="*/ 21 h 58"/>
                  <a:gd name="T28" fmla="*/ 5 w 54"/>
                  <a:gd name="T29" fmla="*/ 33 h 58"/>
                  <a:gd name="T30" fmla="*/ 12 w 54"/>
                  <a:gd name="T31" fmla="*/ 42 h 58"/>
                  <a:gd name="T32" fmla="*/ 15 w 54"/>
                  <a:gd name="T33" fmla="*/ 43 h 58"/>
                  <a:gd name="T34" fmla="*/ 17 w 54"/>
                  <a:gd name="T35" fmla="*/ 45 h 58"/>
                  <a:gd name="T36" fmla="*/ 24 w 54"/>
                  <a:gd name="T37" fmla="*/ 47 h 58"/>
                  <a:gd name="T38" fmla="*/ 25 w 54"/>
                  <a:gd name="T39" fmla="*/ 53 h 58"/>
                  <a:gd name="T40" fmla="*/ 27 w 54"/>
                  <a:gd name="T41" fmla="*/ 55 h 58"/>
                  <a:gd name="T42" fmla="*/ 30 w 54"/>
                  <a:gd name="T43" fmla="*/ 55 h 58"/>
                  <a:gd name="T44" fmla="*/ 33 w 54"/>
                  <a:gd name="T45" fmla="*/ 56 h 58"/>
                  <a:gd name="T46" fmla="*/ 36 w 54"/>
                  <a:gd name="T47" fmla="*/ 55 h 58"/>
                  <a:gd name="T48" fmla="*/ 42 w 54"/>
                  <a:gd name="T49" fmla="*/ 55 h 58"/>
                  <a:gd name="T50" fmla="*/ 46 w 54"/>
                  <a:gd name="T51" fmla="*/ 54 h 58"/>
                  <a:gd name="T52" fmla="*/ 54 w 54"/>
                  <a:gd name="T53" fmla="*/ 49 h 58"/>
                  <a:gd name="T54" fmla="*/ 49 w 54"/>
                  <a:gd name="T55" fmla="*/ 36 h 58"/>
                  <a:gd name="T56" fmla="*/ 49 w 54"/>
                  <a:gd name="T57" fmla="*/ 32 h 58"/>
                  <a:gd name="T58" fmla="*/ 46 w 54"/>
                  <a:gd name="T59" fmla="*/ 28 h 58"/>
                  <a:gd name="T60" fmla="*/ 48 w 54"/>
                  <a:gd name="T61" fmla="*/ 20 h 58"/>
                  <a:gd name="T62" fmla="*/ 45 w 54"/>
                  <a:gd name="T63" fmla="*/ 18 h 58"/>
                  <a:gd name="T64" fmla="*/ 41 w 54"/>
                  <a:gd name="T65" fmla="*/ 16 h 58"/>
                  <a:gd name="T66" fmla="*/ 41 w 54"/>
                  <a:gd name="T6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8">
                    <a:moveTo>
                      <a:pt x="41" y="13"/>
                    </a:moveTo>
                    <a:cubicBezTo>
                      <a:pt x="35" y="9"/>
                      <a:pt x="29" y="6"/>
                      <a:pt x="23" y="3"/>
                    </a:cubicBezTo>
                    <a:cubicBezTo>
                      <a:pt x="22" y="5"/>
                      <a:pt x="19" y="7"/>
                      <a:pt x="17" y="7"/>
                    </a:cubicBezTo>
                    <a:cubicBezTo>
                      <a:pt x="17" y="7"/>
                      <a:pt x="21" y="8"/>
                      <a:pt x="21" y="9"/>
                    </a:cubicBezTo>
                    <a:cubicBezTo>
                      <a:pt x="20" y="10"/>
                      <a:pt x="18" y="9"/>
                      <a:pt x="17" y="9"/>
                    </a:cubicBezTo>
                    <a:cubicBezTo>
                      <a:pt x="15" y="8"/>
                      <a:pt x="15" y="9"/>
                      <a:pt x="13" y="10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10" y="7"/>
                      <a:pt x="11" y="5"/>
                      <a:pt x="12" y="4"/>
                    </a:cubicBezTo>
                    <a:cubicBezTo>
                      <a:pt x="13" y="0"/>
                      <a:pt x="7" y="2"/>
                      <a:pt x="5" y="3"/>
                    </a:cubicBezTo>
                    <a:cubicBezTo>
                      <a:pt x="6" y="4"/>
                      <a:pt x="8" y="7"/>
                      <a:pt x="7" y="8"/>
                    </a:cubicBezTo>
                    <a:cubicBezTo>
                      <a:pt x="7" y="9"/>
                      <a:pt x="3" y="12"/>
                      <a:pt x="5" y="12"/>
                    </a:cubicBezTo>
                    <a:cubicBezTo>
                      <a:pt x="8" y="13"/>
                      <a:pt x="7" y="14"/>
                      <a:pt x="6" y="16"/>
                    </a:cubicBezTo>
                    <a:cubicBezTo>
                      <a:pt x="5" y="16"/>
                      <a:pt x="3" y="17"/>
                      <a:pt x="2" y="18"/>
                    </a:cubicBezTo>
                    <a:cubicBezTo>
                      <a:pt x="0" y="19"/>
                      <a:pt x="1" y="19"/>
                      <a:pt x="1" y="21"/>
                    </a:cubicBezTo>
                    <a:cubicBezTo>
                      <a:pt x="2" y="26"/>
                      <a:pt x="4" y="29"/>
                      <a:pt x="5" y="33"/>
                    </a:cubicBezTo>
                    <a:cubicBezTo>
                      <a:pt x="5" y="38"/>
                      <a:pt x="9" y="40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9" y="45"/>
                      <a:pt x="22" y="45"/>
                      <a:pt x="24" y="47"/>
                    </a:cubicBezTo>
                    <a:cubicBezTo>
                      <a:pt x="25" y="48"/>
                      <a:pt x="25" y="51"/>
                      <a:pt x="25" y="53"/>
                    </a:cubicBezTo>
                    <a:cubicBezTo>
                      <a:pt x="26" y="54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1" y="55"/>
                      <a:pt x="32" y="55"/>
                      <a:pt x="33" y="56"/>
                    </a:cubicBezTo>
                    <a:cubicBezTo>
                      <a:pt x="34" y="57"/>
                      <a:pt x="35" y="56"/>
                      <a:pt x="36" y="55"/>
                    </a:cubicBezTo>
                    <a:cubicBezTo>
                      <a:pt x="38" y="54"/>
                      <a:pt x="40" y="58"/>
                      <a:pt x="42" y="55"/>
                    </a:cubicBezTo>
                    <a:cubicBezTo>
                      <a:pt x="42" y="53"/>
                      <a:pt x="45" y="54"/>
                      <a:pt x="46" y="54"/>
                    </a:cubicBezTo>
                    <a:cubicBezTo>
                      <a:pt x="49" y="53"/>
                      <a:pt x="51" y="51"/>
                      <a:pt x="54" y="49"/>
                    </a:cubicBezTo>
                    <a:cubicBezTo>
                      <a:pt x="49" y="46"/>
                      <a:pt x="49" y="42"/>
                      <a:pt x="49" y="36"/>
                    </a:cubicBezTo>
                    <a:cubicBezTo>
                      <a:pt x="48" y="35"/>
                      <a:pt x="50" y="33"/>
                      <a:pt x="49" y="32"/>
                    </a:cubicBezTo>
                    <a:cubicBezTo>
                      <a:pt x="48" y="31"/>
                      <a:pt x="46" y="30"/>
                      <a:pt x="46" y="28"/>
                    </a:cubicBezTo>
                    <a:cubicBezTo>
                      <a:pt x="46" y="27"/>
                      <a:pt x="48" y="20"/>
                      <a:pt x="48" y="20"/>
                    </a:cubicBezTo>
                    <a:cubicBezTo>
                      <a:pt x="47" y="20"/>
                      <a:pt x="46" y="19"/>
                      <a:pt x="45" y="18"/>
                    </a:cubicBezTo>
                    <a:cubicBezTo>
                      <a:pt x="44" y="17"/>
                      <a:pt x="43" y="17"/>
                      <a:pt x="41" y="16"/>
                    </a:cubicBezTo>
                    <a:cubicBezTo>
                      <a:pt x="41" y="15"/>
                      <a:pt x="41" y="14"/>
                      <a:pt x="41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0" name="Freeform 753">
                <a:extLst>
                  <a:ext uri="{FF2B5EF4-FFF2-40B4-BE49-F238E27FC236}">
                    <a16:creationId xmlns:a16="http://schemas.microsoft.com/office/drawing/2014/main" id="{5CF29B93-E09E-49DE-80C3-74BB3385A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700" y="3326773"/>
                <a:ext cx="93171" cy="119141"/>
              </a:xfrm>
              <a:custGeom>
                <a:avLst/>
                <a:gdLst>
                  <a:gd name="T0" fmla="*/ 15 w 27"/>
                  <a:gd name="T1" fmla="*/ 29 h 31"/>
                  <a:gd name="T2" fmla="*/ 15 w 27"/>
                  <a:gd name="T3" fmla="*/ 24 h 31"/>
                  <a:gd name="T4" fmla="*/ 17 w 27"/>
                  <a:gd name="T5" fmla="*/ 24 h 31"/>
                  <a:gd name="T6" fmla="*/ 19 w 27"/>
                  <a:gd name="T7" fmla="*/ 21 h 31"/>
                  <a:gd name="T8" fmla="*/ 21 w 27"/>
                  <a:gd name="T9" fmla="*/ 24 h 31"/>
                  <a:gd name="T10" fmla="*/ 24 w 27"/>
                  <a:gd name="T11" fmla="*/ 23 h 31"/>
                  <a:gd name="T12" fmla="*/ 26 w 27"/>
                  <a:gd name="T13" fmla="*/ 24 h 31"/>
                  <a:gd name="T14" fmla="*/ 26 w 27"/>
                  <a:gd name="T15" fmla="*/ 21 h 31"/>
                  <a:gd name="T16" fmla="*/ 26 w 27"/>
                  <a:gd name="T17" fmla="*/ 14 h 31"/>
                  <a:gd name="T18" fmla="*/ 25 w 27"/>
                  <a:gd name="T19" fmla="*/ 11 h 31"/>
                  <a:gd name="T20" fmla="*/ 26 w 27"/>
                  <a:gd name="T21" fmla="*/ 6 h 31"/>
                  <a:gd name="T22" fmla="*/ 21 w 27"/>
                  <a:gd name="T23" fmla="*/ 4 h 31"/>
                  <a:gd name="T24" fmla="*/ 19 w 27"/>
                  <a:gd name="T25" fmla="*/ 0 h 31"/>
                  <a:gd name="T26" fmla="*/ 14 w 27"/>
                  <a:gd name="T27" fmla="*/ 0 h 31"/>
                  <a:gd name="T28" fmla="*/ 11 w 27"/>
                  <a:gd name="T29" fmla="*/ 7 h 31"/>
                  <a:gd name="T30" fmla="*/ 5 w 27"/>
                  <a:gd name="T31" fmla="*/ 7 h 31"/>
                  <a:gd name="T32" fmla="*/ 4 w 27"/>
                  <a:gd name="T33" fmla="*/ 7 h 31"/>
                  <a:gd name="T34" fmla="*/ 4 w 27"/>
                  <a:gd name="T35" fmla="*/ 10 h 31"/>
                  <a:gd name="T36" fmla="*/ 0 w 27"/>
                  <a:gd name="T37" fmla="*/ 16 h 31"/>
                  <a:gd name="T38" fmla="*/ 4 w 27"/>
                  <a:gd name="T39" fmla="*/ 23 h 31"/>
                  <a:gd name="T40" fmla="*/ 9 w 27"/>
                  <a:gd name="T41" fmla="*/ 28 h 31"/>
                  <a:gd name="T42" fmla="*/ 11 w 27"/>
                  <a:gd name="T43" fmla="*/ 31 h 31"/>
                  <a:gd name="T44" fmla="*/ 15 w 27"/>
                  <a:gd name="T45" fmla="*/ 29 h 31"/>
                  <a:gd name="T46" fmla="*/ 15 w 27"/>
                  <a:gd name="T4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1">
                    <a:moveTo>
                      <a:pt x="15" y="29"/>
                    </a:moveTo>
                    <a:cubicBezTo>
                      <a:pt x="15" y="28"/>
                      <a:pt x="13" y="24"/>
                      <a:pt x="15" y="24"/>
                    </a:cubicBezTo>
                    <a:cubicBezTo>
                      <a:pt x="15" y="24"/>
                      <a:pt x="17" y="24"/>
                      <a:pt x="17" y="24"/>
                    </a:cubicBezTo>
                    <a:cubicBezTo>
                      <a:pt x="18" y="23"/>
                      <a:pt x="18" y="21"/>
                      <a:pt x="19" y="21"/>
                    </a:cubicBezTo>
                    <a:cubicBezTo>
                      <a:pt x="20" y="22"/>
                      <a:pt x="21" y="23"/>
                      <a:pt x="21" y="24"/>
                    </a:cubicBezTo>
                    <a:cubicBezTo>
                      <a:pt x="22" y="25"/>
                      <a:pt x="22" y="23"/>
                      <a:pt x="24" y="23"/>
                    </a:cubicBezTo>
                    <a:cubicBezTo>
                      <a:pt x="24" y="23"/>
                      <a:pt x="26" y="25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7" y="19"/>
                      <a:pt x="27" y="16"/>
                      <a:pt x="26" y="14"/>
                    </a:cubicBezTo>
                    <a:cubicBezTo>
                      <a:pt x="25" y="13"/>
                      <a:pt x="25" y="12"/>
                      <a:pt x="25" y="11"/>
                    </a:cubicBezTo>
                    <a:cubicBezTo>
                      <a:pt x="25" y="9"/>
                      <a:pt x="27" y="8"/>
                      <a:pt x="26" y="6"/>
                    </a:cubicBezTo>
                    <a:cubicBezTo>
                      <a:pt x="25" y="3"/>
                      <a:pt x="21" y="7"/>
                      <a:pt x="21" y="4"/>
                    </a:cubicBezTo>
                    <a:cubicBezTo>
                      <a:pt x="21" y="2"/>
                      <a:pt x="22" y="0"/>
                      <a:pt x="19" y="0"/>
                    </a:cubicBezTo>
                    <a:cubicBezTo>
                      <a:pt x="18" y="0"/>
                      <a:pt x="16" y="0"/>
                      <a:pt x="14" y="0"/>
                    </a:cubicBezTo>
                    <a:cubicBezTo>
                      <a:pt x="10" y="0"/>
                      <a:pt x="15" y="7"/>
                      <a:pt x="11" y="7"/>
                    </a:cubicBezTo>
                    <a:cubicBezTo>
                      <a:pt x="9" y="7"/>
                      <a:pt x="7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4" y="9"/>
                      <a:pt x="4" y="10"/>
                    </a:cubicBezTo>
                    <a:cubicBezTo>
                      <a:pt x="4" y="12"/>
                      <a:pt x="0" y="14"/>
                      <a:pt x="0" y="16"/>
                    </a:cubicBezTo>
                    <a:cubicBezTo>
                      <a:pt x="1" y="18"/>
                      <a:pt x="3" y="21"/>
                      <a:pt x="4" y="23"/>
                    </a:cubicBezTo>
                    <a:cubicBezTo>
                      <a:pt x="6" y="24"/>
                      <a:pt x="7" y="26"/>
                      <a:pt x="9" y="28"/>
                    </a:cubicBezTo>
                    <a:cubicBezTo>
                      <a:pt x="10" y="29"/>
                      <a:pt x="11" y="30"/>
                      <a:pt x="11" y="31"/>
                    </a:cubicBezTo>
                    <a:cubicBezTo>
                      <a:pt x="12" y="30"/>
                      <a:pt x="14" y="30"/>
                      <a:pt x="15" y="29"/>
                    </a:cubicBezTo>
                    <a:cubicBezTo>
                      <a:pt x="15" y="29"/>
                      <a:pt x="14" y="30"/>
                      <a:pt x="15" y="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1" name="Freeform 754">
                <a:extLst>
                  <a:ext uri="{FF2B5EF4-FFF2-40B4-BE49-F238E27FC236}">
                    <a16:creationId xmlns:a16="http://schemas.microsoft.com/office/drawing/2014/main" id="{1B52A111-4628-4D8F-832A-317005AAD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597" y="3326773"/>
                <a:ext cx="38920" cy="27494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0 h 7"/>
                  <a:gd name="T4" fmla="*/ 3 w 11"/>
                  <a:gd name="T5" fmla="*/ 1 h 7"/>
                  <a:gd name="T6" fmla="*/ 0 w 11"/>
                  <a:gd name="T7" fmla="*/ 4 h 7"/>
                  <a:gd name="T8" fmla="*/ 2 w 11"/>
                  <a:gd name="T9" fmla="*/ 7 h 7"/>
                  <a:gd name="T10" fmla="*/ 11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11" y="5"/>
                      <a:pt x="11" y="2"/>
                      <a:pt x="11" y="0"/>
                    </a:cubicBezTo>
                    <a:cubicBezTo>
                      <a:pt x="8" y="0"/>
                      <a:pt x="6" y="1"/>
                      <a:pt x="3" y="1"/>
                    </a:cubicBezTo>
                    <a:cubicBezTo>
                      <a:pt x="4" y="2"/>
                      <a:pt x="1" y="3"/>
                      <a:pt x="0" y="4"/>
                    </a:cubicBezTo>
                    <a:cubicBezTo>
                      <a:pt x="0" y="5"/>
                      <a:pt x="2" y="6"/>
                      <a:pt x="2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2" name="Freeform 755">
                <a:extLst>
                  <a:ext uri="{FF2B5EF4-FFF2-40B4-BE49-F238E27FC236}">
                    <a16:creationId xmlns:a16="http://schemas.microsoft.com/office/drawing/2014/main" id="{1B7F05EE-B7DF-46A7-B718-B6EE7E37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623" y="3119915"/>
                <a:ext cx="127374" cy="218641"/>
              </a:xfrm>
              <a:custGeom>
                <a:avLst/>
                <a:gdLst>
                  <a:gd name="T0" fmla="*/ 29 w 37"/>
                  <a:gd name="T1" fmla="*/ 55 h 57"/>
                  <a:gd name="T2" fmla="*/ 37 w 37"/>
                  <a:gd name="T3" fmla="*/ 55 h 57"/>
                  <a:gd name="T4" fmla="*/ 33 w 37"/>
                  <a:gd name="T5" fmla="*/ 48 h 57"/>
                  <a:gd name="T6" fmla="*/ 32 w 37"/>
                  <a:gd name="T7" fmla="*/ 44 h 57"/>
                  <a:gd name="T8" fmla="*/ 30 w 37"/>
                  <a:gd name="T9" fmla="*/ 40 h 57"/>
                  <a:gd name="T10" fmla="*/ 32 w 37"/>
                  <a:gd name="T11" fmla="*/ 32 h 57"/>
                  <a:gd name="T12" fmla="*/ 34 w 37"/>
                  <a:gd name="T13" fmla="*/ 27 h 57"/>
                  <a:gd name="T14" fmla="*/ 31 w 37"/>
                  <a:gd name="T15" fmla="*/ 21 h 57"/>
                  <a:gd name="T16" fmla="*/ 28 w 37"/>
                  <a:gd name="T17" fmla="*/ 16 h 57"/>
                  <a:gd name="T18" fmla="*/ 34 w 37"/>
                  <a:gd name="T19" fmla="*/ 16 h 57"/>
                  <a:gd name="T20" fmla="*/ 32 w 37"/>
                  <a:gd name="T21" fmla="*/ 6 h 57"/>
                  <a:gd name="T22" fmla="*/ 30 w 37"/>
                  <a:gd name="T23" fmla="*/ 2 h 57"/>
                  <a:gd name="T24" fmla="*/ 27 w 37"/>
                  <a:gd name="T25" fmla="*/ 0 h 57"/>
                  <a:gd name="T26" fmla="*/ 28 w 37"/>
                  <a:gd name="T27" fmla="*/ 9 h 57"/>
                  <a:gd name="T28" fmla="*/ 23 w 37"/>
                  <a:gd name="T29" fmla="*/ 18 h 57"/>
                  <a:gd name="T30" fmla="*/ 21 w 37"/>
                  <a:gd name="T31" fmla="*/ 22 h 57"/>
                  <a:gd name="T32" fmla="*/ 18 w 37"/>
                  <a:gd name="T33" fmla="*/ 27 h 57"/>
                  <a:gd name="T34" fmla="*/ 15 w 37"/>
                  <a:gd name="T35" fmla="*/ 33 h 57"/>
                  <a:gd name="T36" fmla="*/ 11 w 37"/>
                  <a:gd name="T37" fmla="*/ 31 h 57"/>
                  <a:gd name="T38" fmla="*/ 2 w 37"/>
                  <a:gd name="T39" fmla="*/ 39 h 57"/>
                  <a:gd name="T40" fmla="*/ 1 w 37"/>
                  <a:gd name="T41" fmla="*/ 42 h 57"/>
                  <a:gd name="T42" fmla="*/ 4 w 37"/>
                  <a:gd name="T43" fmla="*/ 45 h 57"/>
                  <a:gd name="T44" fmla="*/ 5 w 37"/>
                  <a:gd name="T45" fmla="*/ 45 h 57"/>
                  <a:gd name="T46" fmla="*/ 7 w 37"/>
                  <a:gd name="T47" fmla="*/ 48 h 57"/>
                  <a:gd name="T48" fmla="*/ 7 w 37"/>
                  <a:gd name="T49" fmla="*/ 55 h 57"/>
                  <a:gd name="T50" fmla="*/ 16 w 37"/>
                  <a:gd name="T51" fmla="*/ 54 h 57"/>
                  <a:gd name="T52" fmla="*/ 29 w 37"/>
                  <a:gd name="T53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57">
                    <a:moveTo>
                      <a:pt x="29" y="55"/>
                    </a:moveTo>
                    <a:cubicBezTo>
                      <a:pt x="32" y="55"/>
                      <a:pt x="35" y="57"/>
                      <a:pt x="37" y="55"/>
                    </a:cubicBezTo>
                    <a:cubicBezTo>
                      <a:pt x="37" y="51"/>
                      <a:pt x="35" y="50"/>
                      <a:pt x="33" y="48"/>
                    </a:cubicBezTo>
                    <a:cubicBezTo>
                      <a:pt x="32" y="47"/>
                      <a:pt x="32" y="46"/>
                      <a:pt x="32" y="44"/>
                    </a:cubicBezTo>
                    <a:cubicBezTo>
                      <a:pt x="31" y="43"/>
                      <a:pt x="30" y="42"/>
                      <a:pt x="30" y="40"/>
                    </a:cubicBezTo>
                    <a:cubicBezTo>
                      <a:pt x="29" y="36"/>
                      <a:pt x="31" y="35"/>
                      <a:pt x="32" y="32"/>
                    </a:cubicBezTo>
                    <a:cubicBezTo>
                      <a:pt x="33" y="30"/>
                      <a:pt x="34" y="29"/>
                      <a:pt x="34" y="27"/>
                    </a:cubicBezTo>
                    <a:cubicBezTo>
                      <a:pt x="33" y="25"/>
                      <a:pt x="33" y="23"/>
                      <a:pt x="31" y="21"/>
                    </a:cubicBezTo>
                    <a:cubicBezTo>
                      <a:pt x="31" y="21"/>
                      <a:pt x="26" y="18"/>
                      <a:pt x="28" y="16"/>
                    </a:cubicBezTo>
                    <a:cubicBezTo>
                      <a:pt x="29" y="15"/>
                      <a:pt x="32" y="16"/>
                      <a:pt x="34" y="16"/>
                    </a:cubicBezTo>
                    <a:cubicBezTo>
                      <a:pt x="32" y="12"/>
                      <a:pt x="32" y="10"/>
                      <a:pt x="32" y="6"/>
                    </a:cubicBezTo>
                    <a:cubicBezTo>
                      <a:pt x="32" y="5"/>
                      <a:pt x="32" y="3"/>
                      <a:pt x="30" y="2"/>
                    </a:cubicBezTo>
                    <a:cubicBezTo>
                      <a:pt x="30" y="1"/>
                      <a:pt x="27" y="0"/>
                      <a:pt x="27" y="0"/>
                    </a:cubicBezTo>
                    <a:cubicBezTo>
                      <a:pt x="27" y="2"/>
                      <a:pt x="33" y="7"/>
                      <a:pt x="28" y="9"/>
                    </a:cubicBezTo>
                    <a:cubicBezTo>
                      <a:pt x="25" y="11"/>
                      <a:pt x="24" y="14"/>
                      <a:pt x="23" y="18"/>
                    </a:cubicBezTo>
                    <a:cubicBezTo>
                      <a:pt x="22" y="19"/>
                      <a:pt x="22" y="22"/>
                      <a:pt x="21" y="22"/>
                    </a:cubicBezTo>
                    <a:cubicBezTo>
                      <a:pt x="19" y="23"/>
                      <a:pt x="19" y="25"/>
                      <a:pt x="18" y="27"/>
                    </a:cubicBezTo>
                    <a:cubicBezTo>
                      <a:pt x="17" y="29"/>
                      <a:pt x="16" y="31"/>
                      <a:pt x="15" y="33"/>
                    </a:cubicBezTo>
                    <a:cubicBezTo>
                      <a:pt x="13" y="35"/>
                      <a:pt x="12" y="31"/>
                      <a:pt x="11" y="31"/>
                    </a:cubicBezTo>
                    <a:cubicBezTo>
                      <a:pt x="6" y="31"/>
                      <a:pt x="3" y="35"/>
                      <a:pt x="2" y="39"/>
                    </a:cubicBezTo>
                    <a:cubicBezTo>
                      <a:pt x="2" y="40"/>
                      <a:pt x="0" y="41"/>
                      <a:pt x="1" y="42"/>
                    </a:cubicBezTo>
                    <a:cubicBezTo>
                      <a:pt x="2" y="43"/>
                      <a:pt x="3" y="44"/>
                      <a:pt x="4" y="45"/>
                    </a:cubicBezTo>
                    <a:cubicBezTo>
                      <a:pt x="4" y="46"/>
                      <a:pt x="5" y="44"/>
                      <a:pt x="5" y="45"/>
                    </a:cubicBezTo>
                    <a:cubicBezTo>
                      <a:pt x="6" y="46"/>
                      <a:pt x="7" y="47"/>
                      <a:pt x="7" y="48"/>
                    </a:cubicBezTo>
                    <a:cubicBezTo>
                      <a:pt x="8" y="50"/>
                      <a:pt x="7" y="53"/>
                      <a:pt x="7" y="55"/>
                    </a:cubicBezTo>
                    <a:cubicBezTo>
                      <a:pt x="10" y="54"/>
                      <a:pt x="13" y="54"/>
                      <a:pt x="16" y="54"/>
                    </a:cubicBezTo>
                    <a:cubicBezTo>
                      <a:pt x="20" y="54"/>
                      <a:pt x="25" y="55"/>
                      <a:pt x="29" y="5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3" name="Freeform 756">
                <a:extLst>
                  <a:ext uri="{FF2B5EF4-FFF2-40B4-BE49-F238E27FC236}">
                    <a16:creationId xmlns:a16="http://schemas.microsoft.com/office/drawing/2014/main" id="{5C6CF742-DC21-4969-BF40-369E0219B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995" y="3130389"/>
                <a:ext cx="51893" cy="119141"/>
              </a:xfrm>
              <a:custGeom>
                <a:avLst/>
                <a:gdLst>
                  <a:gd name="T0" fmla="*/ 11 w 15"/>
                  <a:gd name="T1" fmla="*/ 0 h 31"/>
                  <a:gd name="T2" fmla="*/ 9 w 15"/>
                  <a:gd name="T3" fmla="*/ 4 h 31"/>
                  <a:gd name="T4" fmla="*/ 4 w 15"/>
                  <a:gd name="T5" fmla="*/ 5 h 31"/>
                  <a:gd name="T6" fmla="*/ 1 w 15"/>
                  <a:gd name="T7" fmla="*/ 8 h 31"/>
                  <a:gd name="T8" fmla="*/ 3 w 15"/>
                  <a:gd name="T9" fmla="*/ 13 h 31"/>
                  <a:gd name="T10" fmla="*/ 6 w 15"/>
                  <a:gd name="T11" fmla="*/ 31 h 31"/>
                  <a:gd name="T12" fmla="*/ 11 w 15"/>
                  <a:gd name="T13" fmla="*/ 30 h 31"/>
                  <a:gd name="T14" fmla="*/ 11 w 15"/>
                  <a:gd name="T15" fmla="*/ 27 h 31"/>
                  <a:gd name="T16" fmla="*/ 11 w 15"/>
                  <a:gd name="T17" fmla="*/ 18 h 31"/>
                  <a:gd name="T18" fmla="*/ 15 w 15"/>
                  <a:gd name="T19" fmla="*/ 9 h 31"/>
                  <a:gd name="T20" fmla="*/ 14 w 15"/>
                  <a:gd name="T21" fmla="*/ 3 h 31"/>
                  <a:gd name="T22" fmla="*/ 11 w 15"/>
                  <a:gd name="T23" fmla="*/ 0 h 31"/>
                  <a:gd name="T24" fmla="*/ 11 w 15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1">
                    <a:moveTo>
                      <a:pt x="11" y="0"/>
                    </a:moveTo>
                    <a:cubicBezTo>
                      <a:pt x="9" y="2"/>
                      <a:pt x="10" y="2"/>
                      <a:pt x="9" y="4"/>
                    </a:cubicBezTo>
                    <a:cubicBezTo>
                      <a:pt x="8" y="6"/>
                      <a:pt x="6" y="5"/>
                      <a:pt x="4" y="5"/>
                    </a:cubicBezTo>
                    <a:cubicBezTo>
                      <a:pt x="4" y="5"/>
                      <a:pt x="2" y="7"/>
                      <a:pt x="1" y="8"/>
                    </a:cubicBezTo>
                    <a:cubicBezTo>
                      <a:pt x="0" y="9"/>
                      <a:pt x="2" y="11"/>
                      <a:pt x="3" y="13"/>
                    </a:cubicBezTo>
                    <a:cubicBezTo>
                      <a:pt x="7" y="18"/>
                      <a:pt x="4" y="25"/>
                      <a:pt x="6" y="31"/>
                    </a:cubicBezTo>
                    <a:cubicBezTo>
                      <a:pt x="7" y="31"/>
                      <a:pt x="9" y="31"/>
                      <a:pt x="11" y="30"/>
                    </a:cubicBezTo>
                    <a:cubicBezTo>
                      <a:pt x="12" y="30"/>
                      <a:pt x="12" y="29"/>
                      <a:pt x="11" y="27"/>
                    </a:cubicBezTo>
                    <a:cubicBezTo>
                      <a:pt x="11" y="24"/>
                      <a:pt x="11" y="21"/>
                      <a:pt x="11" y="18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15" y="6"/>
                      <a:pt x="15" y="5"/>
                      <a:pt x="14" y="3"/>
                    </a:cubicBezTo>
                    <a:cubicBezTo>
                      <a:pt x="14" y="3"/>
                      <a:pt x="11" y="0"/>
                      <a:pt x="11" y="0"/>
                    </a:cubicBezTo>
                    <a:cubicBezTo>
                      <a:pt x="10" y="1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4" name="Freeform 757">
                <a:extLst>
                  <a:ext uri="{FF2B5EF4-FFF2-40B4-BE49-F238E27FC236}">
                    <a16:creationId xmlns:a16="http://schemas.microsoft.com/office/drawing/2014/main" id="{08F0B69E-9364-4A09-87DC-FE60B4BA1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376" y="3100276"/>
                <a:ext cx="204034" cy="196384"/>
              </a:xfrm>
              <a:custGeom>
                <a:avLst/>
                <a:gdLst>
                  <a:gd name="T0" fmla="*/ 31 w 59"/>
                  <a:gd name="T1" fmla="*/ 42 h 51"/>
                  <a:gd name="T2" fmla="*/ 37 w 59"/>
                  <a:gd name="T3" fmla="*/ 37 h 51"/>
                  <a:gd name="T4" fmla="*/ 40 w 59"/>
                  <a:gd name="T5" fmla="*/ 36 h 51"/>
                  <a:gd name="T6" fmla="*/ 43 w 59"/>
                  <a:gd name="T7" fmla="*/ 38 h 51"/>
                  <a:gd name="T8" fmla="*/ 47 w 59"/>
                  <a:gd name="T9" fmla="*/ 32 h 51"/>
                  <a:gd name="T10" fmla="*/ 48 w 59"/>
                  <a:gd name="T11" fmla="*/ 28 h 51"/>
                  <a:gd name="T12" fmla="*/ 51 w 59"/>
                  <a:gd name="T13" fmla="*/ 27 h 51"/>
                  <a:gd name="T14" fmla="*/ 56 w 59"/>
                  <a:gd name="T15" fmla="*/ 14 h 51"/>
                  <a:gd name="T16" fmla="*/ 59 w 59"/>
                  <a:gd name="T17" fmla="*/ 11 h 51"/>
                  <a:gd name="T18" fmla="*/ 57 w 59"/>
                  <a:gd name="T19" fmla="*/ 8 h 51"/>
                  <a:gd name="T20" fmla="*/ 56 w 59"/>
                  <a:gd name="T21" fmla="*/ 6 h 51"/>
                  <a:gd name="T22" fmla="*/ 54 w 59"/>
                  <a:gd name="T23" fmla="*/ 1 h 51"/>
                  <a:gd name="T24" fmla="*/ 48 w 59"/>
                  <a:gd name="T25" fmla="*/ 5 h 51"/>
                  <a:gd name="T26" fmla="*/ 40 w 59"/>
                  <a:gd name="T27" fmla="*/ 4 h 51"/>
                  <a:gd name="T28" fmla="*/ 32 w 59"/>
                  <a:gd name="T29" fmla="*/ 6 h 51"/>
                  <a:gd name="T30" fmla="*/ 26 w 59"/>
                  <a:gd name="T31" fmla="*/ 4 h 51"/>
                  <a:gd name="T32" fmla="*/ 19 w 59"/>
                  <a:gd name="T33" fmla="*/ 3 h 51"/>
                  <a:gd name="T34" fmla="*/ 13 w 59"/>
                  <a:gd name="T35" fmla="*/ 1 h 51"/>
                  <a:gd name="T36" fmla="*/ 8 w 59"/>
                  <a:gd name="T37" fmla="*/ 3 h 51"/>
                  <a:gd name="T38" fmla="*/ 7 w 59"/>
                  <a:gd name="T39" fmla="*/ 6 h 51"/>
                  <a:gd name="T40" fmla="*/ 6 w 59"/>
                  <a:gd name="T41" fmla="*/ 10 h 51"/>
                  <a:gd name="T42" fmla="*/ 5 w 59"/>
                  <a:gd name="T43" fmla="*/ 16 h 51"/>
                  <a:gd name="T44" fmla="*/ 1 w 59"/>
                  <a:gd name="T45" fmla="*/ 24 h 51"/>
                  <a:gd name="T46" fmla="*/ 2 w 59"/>
                  <a:gd name="T47" fmla="*/ 38 h 51"/>
                  <a:gd name="T48" fmla="*/ 5 w 59"/>
                  <a:gd name="T49" fmla="*/ 38 h 51"/>
                  <a:gd name="T50" fmla="*/ 9 w 59"/>
                  <a:gd name="T51" fmla="*/ 39 h 51"/>
                  <a:gd name="T52" fmla="*/ 14 w 59"/>
                  <a:gd name="T53" fmla="*/ 43 h 51"/>
                  <a:gd name="T54" fmla="*/ 14 w 59"/>
                  <a:gd name="T55" fmla="*/ 45 h 51"/>
                  <a:gd name="T56" fmla="*/ 16 w 59"/>
                  <a:gd name="T57" fmla="*/ 48 h 51"/>
                  <a:gd name="T58" fmla="*/ 23 w 59"/>
                  <a:gd name="T59" fmla="*/ 47 h 51"/>
                  <a:gd name="T60" fmla="*/ 22 w 59"/>
                  <a:gd name="T61" fmla="*/ 48 h 51"/>
                  <a:gd name="T62" fmla="*/ 27 w 59"/>
                  <a:gd name="T63" fmla="*/ 47 h 51"/>
                  <a:gd name="T64" fmla="*/ 30 w 59"/>
                  <a:gd name="T65" fmla="*/ 47 h 51"/>
                  <a:gd name="T66" fmla="*/ 31 w 59"/>
                  <a:gd name="T67" fmla="*/ 42 h 51"/>
                  <a:gd name="T68" fmla="*/ 31 w 59"/>
                  <a:gd name="T69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51">
                    <a:moveTo>
                      <a:pt x="31" y="42"/>
                    </a:moveTo>
                    <a:cubicBezTo>
                      <a:pt x="32" y="40"/>
                      <a:pt x="35" y="37"/>
                      <a:pt x="37" y="37"/>
                    </a:cubicBezTo>
                    <a:cubicBezTo>
                      <a:pt x="38" y="36"/>
                      <a:pt x="40" y="36"/>
                      <a:pt x="40" y="36"/>
                    </a:cubicBezTo>
                    <a:cubicBezTo>
                      <a:pt x="41" y="37"/>
                      <a:pt x="42" y="39"/>
                      <a:pt x="43" y="38"/>
                    </a:cubicBezTo>
                    <a:cubicBezTo>
                      <a:pt x="45" y="37"/>
                      <a:pt x="46" y="34"/>
                      <a:pt x="47" y="32"/>
                    </a:cubicBezTo>
                    <a:cubicBezTo>
                      <a:pt x="47" y="31"/>
                      <a:pt x="48" y="29"/>
                      <a:pt x="48" y="28"/>
                    </a:cubicBezTo>
                    <a:cubicBezTo>
                      <a:pt x="49" y="27"/>
                      <a:pt x="50" y="28"/>
                      <a:pt x="51" y="27"/>
                    </a:cubicBezTo>
                    <a:cubicBezTo>
                      <a:pt x="51" y="25"/>
                      <a:pt x="53" y="14"/>
                      <a:pt x="56" y="14"/>
                    </a:cubicBezTo>
                    <a:cubicBezTo>
                      <a:pt x="58" y="14"/>
                      <a:pt x="59" y="12"/>
                      <a:pt x="59" y="11"/>
                    </a:cubicBezTo>
                    <a:cubicBezTo>
                      <a:pt x="59" y="9"/>
                      <a:pt x="57" y="9"/>
                      <a:pt x="57" y="8"/>
                    </a:cubicBezTo>
                    <a:cubicBezTo>
                      <a:pt x="57" y="7"/>
                      <a:pt x="56" y="7"/>
                      <a:pt x="56" y="6"/>
                    </a:cubicBezTo>
                    <a:cubicBezTo>
                      <a:pt x="55" y="4"/>
                      <a:pt x="55" y="3"/>
                      <a:pt x="54" y="1"/>
                    </a:cubicBezTo>
                    <a:cubicBezTo>
                      <a:pt x="53" y="2"/>
                      <a:pt x="50" y="5"/>
                      <a:pt x="48" y="5"/>
                    </a:cubicBezTo>
                    <a:cubicBezTo>
                      <a:pt x="45" y="4"/>
                      <a:pt x="43" y="4"/>
                      <a:pt x="40" y="4"/>
                    </a:cubicBezTo>
                    <a:cubicBezTo>
                      <a:pt x="37" y="4"/>
                      <a:pt x="35" y="6"/>
                      <a:pt x="32" y="6"/>
                    </a:cubicBezTo>
                    <a:cubicBezTo>
                      <a:pt x="30" y="6"/>
                      <a:pt x="28" y="3"/>
                      <a:pt x="26" y="4"/>
                    </a:cubicBezTo>
                    <a:cubicBezTo>
                      <a:pt x="22" y="6"/>
                      <a:pt x="21" y="5"/>
                      <a:pt x="19" y="3"/>
                    </a:cubicBezTo>
                    <a:cubicBezTo>
                      <a:pt x="18" y="2"/>
                      <a:pt x="15" y="0"/>
                      <a:pt x="13" y="1"/>
                    </a:cubicBezTo>
                    <a:cubicBezTo>
                      <a:pt x="12" y="1"/>
                      <a:pt x="9" y="2"/>
                      <a:pt x="8" y="3"/>
                    </a:cubicBezTo>
                    <a:cubicBezTo>
                      <a:pt x="7" y="4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0"/>
                    </a:cubicBezTo>
                    <a:cubicBezTo>
                      <a:pt x="5" y="12"/>
                      <a:pt x="5" y="14"/>
                      <a:pt x="5" y="16"/>
                    </a:cubicBezTo>
                    <a:cubicBezTo>
                      <a:pt x="5" y="19"/>
                      <a:pt x="2" y="21"/>
                      <a:pt x="1" y="24"/>
                    </a:cubicBezTo>
                    <a:cubicBezTo>
                      <a:pt x="0" y="27"/>
                      <a:pt x="1" y="34"/>
                      <a:pt x="2" y="38"/>
                    </a:cubicBezTo>
                    <a:cubicBezTo>
                      <a:pt x="2" y="39"/>
                      <a:pt x="4" y="38"/>
                      <a:pt x="5" y="38"/>
                    </a:cubicBezTo>
                    <a:cubicBezTo>
                      <a:pt x="6" y="38"/>
                      <a:pt x="8" y="39"/>
                      <a:pt x="9" y="39"/>
                    </a:cubicBezTo>
                    <a:cubicBezTo>
                      <a:pt x="10" y="40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4" y="45"/>
                    </a:cubicBezTo>
                    <a:cubicBezTo>
                      <a:pt x="14" y="46"/>
                      <a:pt x="15" y="47"/>
                      <a:pt x="16" y="48"/>
                    </a:cubicBezTo>
                    <a:cubicBezTo>
                      <a:pt x="18" y="51"/>
                      <a:pt x="21" y="46"/>
                      <a:pt x="23" y="47"/>
                    </a:cubicBezTo>
                    <a:cubicBezTo>
                      <a:pt x="23" y="47"/>
                      <a:pt x="22" y="48"/>
                      <a:pt x="22" y="48"/>
                    </a:cubicBezTo>
                    <a:cubicBezTo>
                      <a:pt x="22" y="47"/>
                      <a:pt x="27" y="47"/>
                      <a:pt x="27" y="47"/>
                    </a:cubicBezTo>
                    <a:cubicBezTo>
                      <a:pt x="29" y="47"/>
                      <a:pt x="29" y="45"/>
                      <a:pt x="30" y="47"/>
                    </a:cubicBezTo>
                    <a:cubicBezTo>
                      <a:pt x="31" y="45"/>
                      <a:pt x="31" y="44"/>
                      <a:pt x="31" y="42"/>
                    </a:cubicBezTo>
                    <a:cubicBezTo>
                      <a:pt x="32" y="41"/>
                      <a:pt x="31" y="43"/>
                      <a:pt x="31" y="4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5" name="Freeform 758">
                <a:extLst>
                  <a:ext uri="{FF2B5EF4-FFF2-40B4-BE49-F238E27FC236}">
                    <a16:creationId xmlns:a16="http://schemas.microsoft.com/office/drawing/2014/main" id="{BE48984D-D001-44A6-AB88-8E5B20A6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132" y="3076709"/>
                <a:ext cx="146244" cy="115212"/>
              </a:xfrm>
              <a:custGeom>
                <a:avLst/>
                <a:gdLst>
                  <a:gd name="T0" fmla="*/ 35 w 42"/>
                  <a:gd name="T1" fmla="*/ 20 h 30"/>
                  <a:gd name="T2" fmla="*/ 41 w 42"/>
                  <a:gd name="T3" fmla="*/ 17 h 30"/>
                  <a:gd name="T4" fmla="*/ 38 w 42"/>
                  <a:gd name="T5" fmla="*/ 13 h 30"/>
                  <a:gd name="T6" fmla="*/ 33 w 42"/>
                  <a:gd name="T7" fmla="*/ 10 h 30"/>
                  <a:gd name="T8" fmla="*/ 32 w 42"/>
                  <a:gd name="T9" fmla="*/ 7 h 30"/>
                  <a:gd name="T10" fmla="*/ 30 w 42"/>
                  <a:gd name="T11" fmla="*/ 1 h 30"/>
                  <a:gd name="T12" fmla="*/ 26 w 42"/>
                  <a:gd name="T13" fmla="*/ 0 h 30"/>
                  <a:gd name="T14" fmla="*/ 22 w 42"/>
                  <a:gd name="T15" fmla="*/ 2 h 30"/>
                  <a:gd name="T16" fmla="*/ 19 w 42"/>
                  <a:gd name="T17" fmla="*/ 4 h 30"/>
                  <a:gd name="T18" fmla="*/ 17 w 42"/>
                  <a:gd name="T19" fmla="*/ 5 h 30"/>
                  <a:gd name="T20" fmla="*/ 11 w 42"/>
                  <a:gd name="T21" fmla="*/ 10 h 30"/>
                  <a:gd name="T22" fmla="*/ 9 w 42"/>
                  <a:gd name="T23" fmla="*/ 10 h 30"/>
                  <a:gd name="T24" fmla="*/ 7 w 42"/>
                  <a:gd name="T25" fmla="*/ 14 h 30"/>
                  <a:gd name="T26" fmla="*/ 5 w 42"/>
                  <a:gd name="T27" fmla="*/ 16 h 30"/>
                  <a:gd name="T28" fmla="*/ 2 w 42"/>
                  <a:gd name="T29" fmla="*/ 18 h 30"/>
                  <a:gd name="T30" fmla="*/ 1 w 42"/>
                  <a:gd name="T31" fmla="*/ 24 h 30"/>
                  <a:gd name="T32" fmla="*/ 8 w 42"/>
                  <a:gd name="T33" fmla="*/ 28 h 30"/>
                  <a:gd name="T34" fmla="*/ 16 w 42"/>
                  <a:gd name="T35" fmla="*/ 30 h 30"/>
                  <a:gd name="T36" fmla="*/ 15 w 42"/>
                  <a:gd name="T37" fmla="*/ 22 h 30"/>
                  <a:gd name="T38" fmla="*/ 26 w 42"/>
                  <a:gd name="T39" fmla="*/ 22 h 30"/>
                  <a:gd name="T40" fmla="*/ 35 w 42"/>
                  <a:gd name="T41" fmla="*/ 20 h 30"/>
                  <a:gd name="T42" fmla="*/ 35 w 42"/>
                  <a:gd name="T4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30">
                    <a:moveTo>
                      <a:pt x="35" y="20"/>
                    </a:moveTo>
                    <a:cubicBezTo>
                      <a:pt x="37" y="17"/>
                      <a:pt x="40" y="20"/>
                      <a:pt x="41" y="17"/>
                    </a:cubicBezTo>
                    <a:cubicBezTo>
                      <a:pt x="42" y="16"/>
                      <a:pt x="39" y="13"/>
                      <a:pt x="38" y="13"/>
                    </a:cubicBezTo>
                    <a:cubicBezTo>
                      <a:pt x="37" y="15"/>
                      <a:pt x="34" y="11"/>
                      <a:pt x="33" y="10"/>
                    </a:cubicBezTo>
                    <a:cubicBezTo>
                      <a:pt x="33" y="9"/>
                      <a:pt x="33" y="8"/>
                      <a:pt x="32" y="7"/>
                    </a:cubicBezTo>
                    <a:cubicBezTo>
                      <a:pt x="30" y="5"/>
                      <a:pt x="30" y="4"/>
                      <a:pt x="30" y="1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8" y="6"/>
                      <a:pt x="18" y="4"/>
                      <a:pt x="17" y="5"/>
                    </a:cubicBezTo>
                    <a:cubicBezTo>
                      <a:pt x="15" y="6"/>
                      <a:pt x="13" y="11"/>
                      <a:pt x="11" y="10"/>
                    </a:cubicBezTo>
                    <a:cubicBezTo>
                      <a:pt x="10" y="10"/>
                      <a:pt x="9" y="8"/>
                      <a:pt x="9" y="10"/>
                    </a:cubicBezTo>
                    <a:cubicBezTo>
                      <a:pt x="8" y="11"/>
                      <a:pt x="8" y="13"/>
                      <a:pt x="7" y="14"/>
                    </a:cubicBezTo>
                    <a:cubicBezTo>
                      <a:pt x="7" y="15"/>
                      <a:pt x="7" y="16"/>
                      <a:pt x="5" y="16"/>
                    </a:cubicBezTo>
                    <a:cubicBezTo>
                      <a:pt x="5" y="16"/>
                      <a:pt x="1" y="17"/>
                      <a:pt x="2" y="18"/>
                    </a:cubicBezTo>
                    <a:cubicBezTo>
                      <a:pt x="5" y="20"/>
                      <a:pt x="0" y="23"/>
                      <a:pt x="1" y="24"/>
                    </a:cubicBezTo>
                    <a:cubicBezTo>
                      <a:pt x="3" y="25"/>
                      <a:pt x="5" y="30"/>
                      <a:pt x="8" y="28"/>
                    </a:cubicBezTo>
                    <a:cubicBezTo>
                      <a:pt x="11" y="26"/>
                      <a:pt x="13" y="27"/>
                      <a:pt x="16" y="30"/>
                    </a:cubicBezTo>
                    <a:cubicBezTo>
                      <a:pt x="15" y="27"/>
                      <a:pt x="15" y="24"/>
                      <a:pt x="15" y="22"/>
                    </a:cubicBezTo>
                    <a:cubicBezTo>
                      <a:pt x="19" y="22"/>
                      <a:pt x="22" y="22"/>
                      <a:pt x="26" y="22"/>
                    </a:cubicBezTo>
                    <a:cubicBezTo>
                      <a:pt x="29" y="22"/>
                      <a:pt x="34" y="23"/>
                      <a:pt x="35" y="20"/>
                    </a:cubicBezTo>
                    <a:cubicBezTo>
                      <a:pt x="36" y="18"/>
                      <a:pt x="35" y="20"/>
                      <a:pt x="35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6" name="Freeform 759">
                <a:extLst>
                  <a:ext uri="{FF2B5EF4-FFF2-40B4-BE49-F238E27FC236}">
                    <a16:creationId xmlns:a16="http://schemas.microsoft.com/office/drawing/2014/main" id="{A9807A30-A6ED-4950-91C9-BC0D1F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021" y="3161809"/>
                <a:ext cx="34202" cy="91647"/>
              </a:xfrm>
              <a:custGeom>
                <a:avLst/>
                <a:gdLst>
                  <a:gd name="T0" fmla="*/ 9 w 10"/>
                  <a:gd name="T1" fmla="*/ 10 h 24"/>
                  <a:gd name="T2" fmla="*/ 8 w 10"/>
                  <a:gd name="T3" fmla="*/ 6 h 24"/>
                  <a:gd name="T4" fmla="*/ 5 w 10"/>
                  <a:gd name="T5" fmla="*/ 0 h 24"/>
                  <a:gd name="T6" fmla="*/ 2 w 10"/>
                  <a:gd name="T7" fmla="*/ 0 h 24"/>
                  <a:gd name="T8" fmla="*/ 2 w 10"/>
                  <a:gd name="T9" fmla="*/ 3 h 24"/>
                  <a:gd name="T10" fmla="*/ 2 w 10"/>
                  <a:gd name="T11" fmla="*/ 9 h 24"/>
                  <a:gd name="T12" fmla="*/ 4 w 10"/>
                  <a:gd name="T13" fmla="*/ 15 h 24"/>
                  <a:gd name="T14" fmla="*/ 4 w 10"/>
                  <a:gd name="T15" fmla="*/ 21 h 24"/>
                  <a:gd name="T16" fmla="*/ 6 w 10"/>
                  <a:gd name="T17" fmla="*/ 23 h 24"/>
                  <a:gd name="T18" fmla="*/ 9 w 10"/>
                  <a:gd name="T19" fmla="*/ 23 h 24"/>
                  <a:gd name="T20" fmla="*/ 9 w 10"/>
                  <a:gd name="T21" fmla="*/ 10 h 24"/>
                  <a:gd name="T22" fmla="*/ 9 w 10"/>
                  <a:gd name="T23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4">
                    <a:moveTo>
                      <a:pt x="9" y="10"/>
                    </a:moveTo>
                    <a:cubicBezTo>
                      <a:pt x="9" y="9"/>
                      <a:pt x="9" y="7"/>
                      <a:pt x="8" y="6"/>
                    </a:cubicBezTo>
                    <a:cubicBezTo>
                      <a:pt x="7" y="5"/>
                      <a:pt x="4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3" y="5"/>
                      <a:pt x="2" y="7"/>
                      <a:pt x="2" y="9"/>
                    </a:cubicBezTo>
                    <a:cubicBezTo>
                      <a:pt x="1" y="12"/>
                      <a:pt x="3" y="12"/>
                      <a:pt x="4" y="15"/>
                    </a:cubicBezTo>
                    <a:cubicBezTo>
                      <a:pt x="4" y="17"/>
                      <a:pt x="3" y="19"/>
                      <a:pt x="4" y="21"/>
                    </a:cubicBezTo>
                    <a:cubicBezTo>
                      <a:pt x="4" y="22"/>
                      <a:pt x="5" y="23"/>
                      <a:pt x="6" y="23"/>
                    </a:cubicBezTo>
                    <a:cubicBezTo>
                      <a:pt x="7" y="24"/>
                      <a:pt x="10" y="24"/>
                      <a:pt x="9" y="23"/>
                    </a:cubicBezTo>
                    <a:cubicBezTo>
                      <a:pt x="9" y="19"/>
                      <a:pt x="9" y="15"/>
                      <a:pt x="9" y="10"/>
                    </a:cubicBezTo>
                    <a:cubicBezTo>
                      <a:pt x="9" y="7"/>
                      <a:pt x="9" y="13"/>
                      <a:pt x="9" y="1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7" name="Freeform 760">
                <a:extLst>
                  <a:ext uri="{FF2B5EF4-FFF2-40B4-BE49-F238E27FC236}">
                    <a16:creationId xmlns:a16="http://schemas.microsoft.com/office/drawing/2014/main" id="{2ED47250-F95F-44B1-B64A-8AA4998C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418" y="3165738"/>
                <a:ext cx="109683" cy="119141"/>
              </a:xfrm>
              <a:custGeom>
                <a:avLst/>
                <a:gdLst>
                  <a:gd name="T0" fmla="*/ 26 w 32"/>
                  <a:gd name="T1" fmla="*/ 4 h 31"/>
                  <a:gd name="T2" fmla="*/ 21 w 32"/>
                  <a:gd name="T3" fmla="*/ 5 h 31"/>
                  <a:gd name="T4" fmla="*/ 15 w 32"/>
                  <a:gd name="T5" fmla="*/ 1 h 31"/>
                  <a:gd name="T6" fmla="*/ 13 w 32"/>
                  <a:gd name="T7" fmla="*/ 1 h 31"/>
                  <a:gd name="T8" fmla="*/ 10 w 32"/>
                  <a:gd name="T9" fmla="*/ 2 h 31"/>
                  <a:gd name="T10" fmla="*/ 6 w 32"/>
                  <a:gd name="T11" fmla="*/ 2 h 31"/>
                  <a:gd name="T12" fmla="*/ 4 w 32"/>
                  <a:gd name="T13" fmla="*/ 3 h 31"/>
                  <a:gd name="T14" fmla="*/ 3 w 32"/>
                  <a:gd name="T15" fmla="*/ 6 h 31"/>
                  <a:gd name="T16" fmla="*/ 5 w 32"/>
                  <a:gd name="T17" fmla="*/ 7 h 31"/>
                  <a:gd name="T18" fmla="*/ 3 w 32"/>
                  <a:gd name="T19" fmla="*/ 9 h 31"/>
                  <a:gd name="T20" fmla="*/ 5 w 32"/>
                  <a:gd name="T21" fmla="*/ 12 h 31"/>
                  <a:gd name="T22" fmla="*/ 3 w 32"/>
                  <a:gd name="T23" fmla="*/ 13 h 31"/>
                  <a:gd name="T24" fmla="*/ 2 w 32"/>
                  <a:gd name="T25" fmla="*/ 16 h 31"/>
                  <a:gd name="T26" fmla="*/ 2 w 32"/>
                  <a:gd name="T27" fmla="*/ 19 h 31"/>
                  <a:gd name="T28" fmla="*/ 3 w 32"/>
                  <a:gd name="T29" fmla="*/ 23 h 31"/>
                  <a:gd name="T30" fmla="*/ 7 w 32"/>
                  <a:gd name="T31" fmla="*/ 26 h 31"/>
                  <a:gd name="T32" fmla="*/ 7 w 32"/>
                  <a:gd name="T33" fmla="*/ 31 h 31"/>
                  <a:gd name="T34" fmla="*/ 19 w 32"/>
                  <a:gd name="T35" fmla="*/ 28 h 31"/>
                  <a:gd name="T36" fmla="*/ 26 w 32"/>
                  <a:gd name="T37" fmla="*/ 28 h 31"/>
                  <a:gd name="T38" fmla="*/ 30 w 32"/>
                  <a:gd name="T39" fmla="*/ 26 h 31"/>
                  <a:gd name="T40" fmla="*/ 28 w 32"/>
                  <a:gd name="T41" fmla="*/ 21 h 31"/>
                  <a:gd name="T42" fmla="*/ 30 w 32"/>
                  <a:gd name="T43" fmla="*/ 15 h 31"/>
                  <a:gd name="T44" fmla="*/ 26 w 32"/>
                  <a:gd name="T4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31">
                    <a:moveTo>
                      <a:pt x="26" y="4"/>
                    </a:moveTo>
                    <a:cubicBezTo>
                      <a:pt x="24" y="4"/>
                      <a:pt x="23" y="6"/>
                      <a:pt x="21" y="5"/>
                    </a:cubicBezTo>
                    <a:cubicBezTo>
                      <a:pt x="19" y="5"/>
                      <a:pt x="17" y="0"/>
                      <a:pt x="15" y="1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1" y="2"/>
                      <a:pt x="10" y="2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3" y="3"/>
                      <a:pt x="2" y="5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10"/>
                      <a:pt x="5" y="11"/>
                      <a:pt x="5" y="12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3" y="17"/>
                      <a:pt x="3" y="18"/>
                      <a:pt x="2" y="19"/>
                    </a:cubicBezTo>
                    <a:cubicBezTo>
                      <a:pt x="2" y="21"/>
                      <a:pt x="0" y="21"/>
                      <a:pt x="3" y="23"/>
                    </a:cubicBezTo>
                    <a:cubicBezTo>
                      <a:pt x="4" y="23"/>
                      <a:pt x="6" y="24"/>
                      <a:pt x="7" y="26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11" y="30"/>
                      <a:pt x="14" y="28"/>
                      <a:pt x="19" y="28"/>
                    </a:cubicBezTo>
                    <a:cubicBezTo>
                      <a:pt x="21" y="27"/>
                      <a:pt x="24" y="28"/>
                      <a:pt x="26" y="28"/>
                    </a:cubicBezTo>
                    <a:cubicBezTo>
                      <a:pt x="28" y="28"/>
                      <a:pt x="31" y="29"/>
                      <a:pt x="30" y="26"/>
                    </a:cubicBezTo>
                    <a:cubicBezTo>
                      <a:pt x="30" y="24"/>
                      <a:pt x="29" y="23"/>
                      <a:pt x="28" y="21"/>
                    </a:cubicBezTo>
                    <a:cubicBezTo>
                      <a:pt x="28" y="19"/>
                      <a:pt x="29" y="17"/>
                      <a:pt x="30" y="15"/>
                    </a:cubicBezTo>
                    <a:cubicBezTo>
                      <a:pt x="31" y="11"/>
                      <a:pt x="32" y="4"/>
                      <a:pt x="26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8" name="Freeform 761">
                <a:extLst>
                  <a:ext uri="{FF2B5EF4-FFF2-40B4-BE49-F238E27FC236}">
                    <a16:creationId xmlns:a16="http://schemas.microsoft.com/office/drawing/2014/main" id="{A55EC194-3444-4CDD-A7BA-801D49D78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590" y="3161809"/>
                <a:ext cx="79020" cy="115212"/>
              </a:xfrm>
              <a:custGeom>
                <a:avLst/>
                <a:gdLst>
                  <a:gd name="T0" fmla="*/ 19 w 23"/>
                  <a:gd name="T1" fmla="*/ 13 h 30"/>
                  <a:gd name="T2" fmla="*/ 18 w 23"/>
                  <a:gd name="T3" fmla="*/ 6 h 30"/>
                  <a:gd name="T4" fmla="*/ 17 w 23"/>
                  <a:gd name="T5" fmla="*/ 0 h 30"/>
                  <a:gd name="T6" fmla="*/ 3 w 23"/>
                  <a:gd name="T7" fmla="*/ 0 h 30"/>
                  <a:gd name="T8" fmla="*/ 4 w 23"/>
                  <a:gd name="T9" fmla="*/ 11 h 30"/>
                  <a:gd name="T10" fmla="*/ 1 w 23"/>
                  <a:gd name="T11" fmla="*/ 22 h 30"/>
                  <a:gd name="T12" fmla="*/ 3 w 23"/>
                  <a:gd name="T13" fmla="*/ 30 h 30"/>
                  <a:gd name="T14" fmla="*/ 10 w 23"/>
                  <a:gd name="T15" fmla="*/ 29 h 30"/>
                  <a:gd name="T16" fmla="*/ 23 w 23"/>
                  <a:gd name="T17" fmla="*/ 24 h 30"/>
                  <a:gd name="T18" fmla="*/ 20 w 23"/>
                  <a:gd name="T19" fmla="*/ 19 h 30"/>
                  <a:gd name="T20" fmla="*/ 19 w 23"/>
                  <a:gd name="T21" fmla="*/ 13 h 30"/>
                  <a:gd name="T22" fmla="*/ 19 w 23"/>
                  <a:gd name="T2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0">
                    <a:moveTo>
                      <a:pt x="19" y="13"/>
                    </a:moveTo>
                    <a:cubicBezTo>
                      <a:pt x="17" y="11"/>
                      <a:pt x="18" y="8"/>
                      <a:pt x="18" y="6"/>
                    </a:cubicBezTo>
                    <a:cubicBezTo>
                      <a:pt x="19" y="4"/>
                      <a:pt x="16" y="2"/>
                      <a:pt x="17" y="0"/>
                    </a:cubicBezTo>
                    <a:cubicBezTo>
                      <a:pt x="12" y="0"/>
                      <a:pt x="8" y="0"/>
                      <a:pt x="3" y="0"/>
                    </a:cubicBezTo>
                    <a:cubicBezTo>
                      <a:pt x="3" y="3"/>
                      <a:pt x="4" y="7"/>
                      <a:pt x="4" y="11"/>
                    </a:cubicBezTo>
                    <a:cubicBezTo>
                      <a:pt x="4" y="15"/>
                      <a:pt x="0" y="18"/>
                      <a:pt x="1" y="22"/>
                    </a:cubicBezTo>
                    <a:cubicBezTo>
                      <a:pt x="2" y="25"/>
                      <a:pt x="4" y="26"/>
                      <a:pt x="3" y="30"/>
                    </a:cubicBezTo>
                    <a:cubicBezTo>
                      <a:pt x="6" y="30"/>
                      <a:pt x="7" y="30"/>
                      <a:pt x="10" y="29"/>
                    </a:cubicBezTo>
                    <a:cubicBezTo>
                      <a:pt x="15" y="28"/>
                      <a:pt x="19" y="26"/>
                      <a:pt x="23" y="24"/>
                    </a:cubicBezTo>
                    <a:cubicBezTo>
                      <a:pt x="21" y="23"/>
                      <a:pt x="20" y="21"/>
                      <a:pt x="20" y="19"/>
                    </a:cubicBezTo>
                    <a:cubicBezTo>
                      <a:pt x="20" y="17"/>
                      <a:pt x="20" y="15"/>
                      <a:pt x="19" y="13"/>
                    </a:cubicBezTo>
                    <a:cubicBezTo>
                      <a:pt x="17" y="11"/>
                      <a:pt x="20" y="15"/>
                      <a:pt x="19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09" name="Freeform 762">
                <a:extLst>
                  <a:ext uri="{FF2B5EF4-FFF2-40B4-BE49-F238E27FC236}">
                    <a16:creationId xmlns:a16="http://schemas.microsoft.com/office/drawing/2014/main" id="{17336E68-4B7D-4DA2-B610-CAE74B91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220" y="3173592"/>
                <a:ext cx="51893" cy="69389"/>
              </a:xfrm>
              <a:custGeom>
                <a:avLst/>
                <a:gdLst>
                  <a:gd name="T0" fmla="*/ 12 w 15"/>
                  <a:gd name="T1" fmla="*/ 14 h 18"/>
                  <a:gd name="T2" fmla="*/ 14 w 15"/>
                  <a:gd name="T3" fmla="*/ 6 h 18"/>
                  <a:gd name="T4" fmla="*/ 5 w 15"/>
                  <a:gd name="T5" fmla="*/ 3 h 18"/>
                  <a:gd name="T6" fmla="*/ 1 w 15"/>
                  <a:gd name="T7" fmla="*/ 8 h 18"/>
                  <a:gd name="T8" fmla="*/ 4 w 15"/>
                  <a:gd name="T9" fmla="*/ 12 h 18"/>
                  <a:gd name="T10" fmla="*/ 7 w 15"/>
                  <a:gd name="T11" fmla="*/ 16 h 18"/>
                  <a:gd name="T12" fmla="*/ 10 w 15"/>
                  <a:gd name="T13" fmla="*/ 16 h 18"/>
                  <a:gd name="T14" fmla="*/ 12 w 15"/>
                  <a:gd name="T15" fmla="*/ 14 h 18"/>
                  <a:gd name="T16" fmla="*/ 12 w 15"/>
                  <a:gd name="T1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12" y="14"/>
                    </a:moveTo>
                    <a:cubicBezTo>
                      <a:pt x="15" y="13"/>
                      <a:pt x="15" y="8"/>
                      <a:pt x="14" y="6"/>
                    </a:cubicBezTo>
                    <a:cubicBezTo>
                      <a:pt x="12" y="2"/>
                      <a:pt x="8" y="0"/>
                      <a:pt x="5" y="3"/>
                    </a:cubicBezTo>
                    <a:cubicBezTo>
                      <a:pt x="3" y="4"/>
                      <a:pt x="0" y="6"/>
                      <a:pt x="1" y="8"/>
                    </a:cubicBezTo>
                    <a:cubicBezTo>
                      <a:pt x="2" y="10"/>
                      <a:pt x="2" y="11"/>
                      <a:pt x="4" y="12"/>
                    </a:cubicBezTo>
                    <a:cubicBezTo>
                      <a:pt x="5" y="14"/>
                      <a:pt x="5" y="15"/>
                      <a:pt x="7" y="16"/>
                    </a:cubicBezTo>
                    <a:cubicBezTo>
                      <a:pt x="8" y="17"/>
                      <a:pt x="9" y="18"/>
                      <a:pt x="10" y="16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4" y="13"/>
                      <a:pt x="11" y="15"/>
                      <a:pt x="12" y="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0" name="Freeform 763">
                <a:extLst>
                  <a:ext uri="{FF2B5EF4-FFF2-40B4-BE49-F238E27FC236}">
                    <a16:creationId xmlns:a16="http://schemas.microsoft.com/office/drawing/2014/main" id="{96C96147-9D65-4E77-A5F9-949CF882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883" y="3203705"/>
                <a:ext cx="76660" cy="81173"/>
              </a:xfrm>
              <a:custGeom>
                <a:avLst/>
                <a:gdLst>
                  <a:gd name="T0" fmla="*/ 21 w 22"/>
                  <a:gd name="T1" fmla="*/ 17 h 21"/>
                  <a:gd name="T2" fmla="*/ 19 w 22"/>
                  <a:gd name="T3" fmla="*/ 13 h 21"/>
                  <a:gd name="T4" fmla="*/ 16 w 22"/>
                  <a:gd name="T5" fmla="*/ 11 h 21"/>
                  <a:gd name="T6" fmla="*/ 16 w 22"/>
                  <a:gd name="T7" fmla="*/ 6 h 21"/>
                  <a:gd name="T8" fmla="*/ 13 w 22"/>
                  <a:gd name="T9" fmla="*/ 8 h 21"/>
                  <a:gd name="T10" fmla="*/ 9 w 22"/>
                  <a:gd name="T11" fmla="*/ 1 h 21"/>
                  <a:gd name="T12" fmla="*/ 5 w 22"/>
                  <a:gd name="T13" fmla="*/ 4 h 21"/>
                  <a:gd name="T14" fmla="*/ 0 w 22"/>
                  <a:gd name="T15" fmla="*/ 9 h 21"/>
                  <a:gd name="T16" fmla="*/ 12 w 22"/>
                  <a:gd name="T17" fmla="*/ 18 h 21"/>
                  <a:gd name="T18" fmla="*/ 19 w 22"/>
                  <a:gd name="T19" fmla="*/ 21 h 21"/>
                  <a:gd name="T20" fmla="*/ 21 w 22"/>
                  <a:gd name="T21" fmla="*/ 17 h 21"/>
                  <a:gd name="T22" fmla="*/ 21 w 22"/>
                  <a:gd name="T2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1">
                    <a:moveTo>
                      <a:pt x="21" y="17"/>
                    </a:moveTo>
                    <a:cubicBezTo>
                      <a:pt x="22" y="15"/>
                      <a:pt x="20" y="14"/>
                      <a:pt x="19" y="13"/>
                    </a:cubicBezTo>
                    <a:cubicBezTo>
                      <a:pt x="18" y="13"/>
                      <a:pt x="14" y="12"/>
                      <a:pt x="16" y="11"/>
                    </a:cubicBezTo>
                    <a:cubicBezTo>
                      <a:pt x="17" y="10"/>
                      <a:pt x="17" y="7"/>
                      <a:pt x="16" y="6"/>
                    </a:cubicBezTo>
                    <a:cubicBezTo>
                      <a:pt x="15" y="4"/>
                      <a:pt x="14" y="8"/>
                      <a:pt x="13" y="8"/>
                    </a:cubicBezTo>
                    <a:cubicBezTo>
                      <a:pt x="10" y="8"/>
                      <a:pt x="11" y="0"/>
                      <a:pt x="9" y="1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5" y="12"/>
                      <a:pt x="8" y="15"/>
                      <a:pt x="12" y="18"/>
                    </a:cubicBezTo>
                    <a:cubicBezTo>
                      <a:pt x="14" y="20"/>
                      <a:pt x="16" y="21"/>
                      <a:pt x="19" y="21"/>
                    </a:cubicBezTo>
                    <a:cubicBezTo>
                      <a:pt x="22" y="21"/>
                      <a:pt x="20" y="19"/>
                      <a:pt x="21" y="17"/>
                    </a:cubicBezTo>
                    <a:cubicBezTo>
                      <a:pt x="22" y="15"/>
                      <a:pt x="21" y="19"/>
                      <a:pt x="21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1" name="Freeform 764">
                <a:extLst>
                  <a:ext uri="{FF2B5EF4-FFF2-40B4-BE49-F238E27FC236}">
                    <a16:creationId xmlns:a16="http://schemas.microsoft.com/office/drawing/2014/main" id="{F59FBB64-F170-48C7-AC89-8A5ECC70F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631" y="3126461"/>
                <a:ext cx="120298" cy="112594"/>
              </a:xfrm>
              <a:custGeom>
                <a:avLst/>
                <a:gdLst>
                  <a:gd name="T0" fmla="*/ 10 w 35"/>
                  <a:gd name="T1" fmla="*/ 16 h 29"/>
                  <a:gd name="T2" fmla="*/ 20 w 35"/>
                  <a:gd name="T3" fmla="*/ 17 h 29"/>
                  <a:gd name="T4" fmla="*/ 21 w 35"/>
                  <a:gd name="T5" fmla="*/ 23 h 29"/>
                  <a:gd name="T6" fmla="*/ 25 w 35"/>
                  <a:gd name="T7" fmla="*/ 21 h 29"/>
                  <a:gd name="T8" fmla="*/ 29 w 35"/>
                  <a:gd name="T9" fmla="*/ 27 h 29"/>
                  <a:gd name="T10" fmla="*/ 31 w 35"/>
                  <a:gd name="T11" fmla="*/ 26 h 29"/>
                  <a:gd name="T12" fmla="*/ 33 w 35"/>
                  <a:gd name="T13" fmla="*/ 25 h 29"/>
                  <a:gd name="T14" fmla="*/ 33 w 35"/>
                  <a:gd name="T15" fmla="*/ 23 h 29"/>
                  <a:gd name="T16" fmla="*/ 35 w 35"/>
                  <a:gd name="T17" fmla="*/ 22 h 29"/>
                  <a:gd name="T18" fmla="*/ 34 w 35"/>
                  <a:gd name="T19" fmla="*/ 19 h 29"/>
                  <a:gd name="T20" fmla="*/ 33 w 35"/>
                  <a:gd name="T21" fmla="*/ 16 h 29"/>
                  <a:gd name="T22" fmla="*/ 33 w 35"/>
                  <a:gd name="T23" fmla="*/ 12 h 29"/>
                  <a:gd name="T24" fmla="*/ 32 w 35"/>
                  <a:gd name="T25" fmla="*/ 8 h 29"/>
                  <a:gd name="T26" fmla="*/ 26 w 35"/>
                  <a:gd name="T27" fmla="*/ 2 h 29"/>
                  <a:gd name="T28" fmla="*/ 24 w 35"/>
                  <a:gd name="T29" fmla="*/ 3 h 29"/>
                  <a:gd name="T30" fmla="*/ 22 w 35"/>
                  <a:gd name="T31" fmla="*/ 3 h 29"/>
                  <a:gd name="T32" fmla="*/ 19 w 35"/>
                  <a:gd name="T33" fmla="*/ 3 h 29"/>
                  <a:gd name="T34" fmla="*/ 18 w 35"/>
                  <a:gd name="T35" fmla="*/ 3 h 29"/>
                  <a:gd name="T36" fmla="*/ 15 w 35"/>
                  <a:gd name="T37" fmla="*/ 2 h 29"/>
                  <a:gd name="T38" fmla="*/ 10 w 35"/>
                  <a:gd name="T39" fmla="*/ 1 h 29"/>
                  <a:gd name="T40" fmla="*/ 5 w 35"/>
                  <a:gd name="T41" fmla="*/ 1 h 29"/>
                  <a:gd name="T42" fmla="*/ 5 w 35"/>
                  <a:gd name="T43" fmla="*/ 4 h 29"/>
                  <a:gd name="T44" fmla="*/ 3 w 35"/>
                  <a:gd name="T45" fmla="*/ 6 h 29"/>
                  <a:gd name="T46" fmla="*/ 0 w 35"/>
                  <a:gd name="T47" fmla="*/ 8 h 29"/>
                  <a:gd name="T48" fmla="*/ 3 w 35"/>
                  <a:gd name="T49" fmla="*/ 13 h 29"/>
                  <a:gd name="T50" fmla="*/ 8 w 35"/>
                  <a:gd name="T51" fmla="*/ 19 h 29"/>
                  <a:gd name="T52" fmla="*/ 10 w 35"/>
                  <a:gd name="T53" fmla="*/ 16 h 29"/>
                  <a:gd name="T54" fmla="*/ 10 w 35"/>
                  <a:gd name="T55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29">
                    <a:moveTo>
                      <a:pt x="10" y="16"/>
                    </a:moveTo>
                    <a:cubicBezTo>
                      <a:pt x="14" y="14"/>
                      <a:pt x="18" y="12"/>
                      <a:pt x="20" y="17"/>
                    </a:cubicBezTo>
                    <a:cubicBezTo>
                      <a:pt x="22" y="19"/>
                      <a:pt x="21" y="20"/>
                      <a:pt x="21" y="23"/>
                    </a:cubicBezTo>
                    <a:cubicBezTo>
                      <a:pt x="22" y="24"/>
                      <a:pt x="24" y="21"/>
                      <a:pt x="25" y="21"/>
                    </a:cubicBezTo>
                    <a:cubicBezTo>
                      <a:pt x="27" y="20"/>
                      <a:pt x="27" y="29"/>
                      <a:pt x="29" y="27"/>
                    </a:cubicBezTo>
                    <a:cubicBezTo>
                      <a:pt x="30" y="27"/>
                      <a:pt x="30" y="26"/>
                      <a:pt x="31" y="26"/>
                    </a:cubicBezTo>
                    <a:cubicBezTo>
                      <a:pt x="31" y="25"/>
                      <a:pt x="33" y="26"/>
                      <a:pt x="33" y="25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3" y="21"/>
                      <a:pt x="35" y="22"/>
                      <a:pt x="35" y="22"/>
                    </a:cubicBezTo>
                    <a:cubicBezTo>
                      <a:pt x="35" y="21"/>
                      <a:pt x="32" y="20"/>
                      <a:pt x="34" y="19"/>
                    </a:cubicBezTo>
                    <a:cubicBezTo>
                      <a:pt x="35" y="18"/>
                      <a:pt x="35" y="17"/>
                      <a:pt x="33" y="16"/>
                    </a:cubicBezTo>
                    <a:cubicBezTo>
                      <a:pt x="32" y="15"/>
                      <a:pt x="34" y="13"/>
                      <a:pt x="33" y="12"/>
                    </a:cubicBezTo>
                    <a:cubicBezTo>
                      <a:pt x="32" y="11"/>
                      <a:pt x="33" y="10"/>
                      <a:pt x="32" y="8"/>
                    </a:cubicBezTo>
                    <a:cubicBezTo>
                      <a:pt x="31" y="7"/>
                      <a:pt x="29" y="0"/>
                      <a:pt x="26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16" y="2"/>
                      <a:pt x="17" y="2"/>
                      <a:pt x="15" y="2"/>
                    </a:cubicBezTo>
                    <a:cubicBezTo>
                      <a:pt x="12" y="3"/>
                      <a:pt x="12" y="1"/>
                      <a:pt x="10" y="1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5" y="2"/>
                      <a:pt x="3" y="3"/>
                      <a:pt x="5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1" y="10"/>
                      <a:pt x="2" y="11"/>
                      <a:pt x="3" y="13"/>
                    </a:cubicBezTo>
                    <a:cubicBezTo>
                      <a:pt x="5" y="15"/>
                      <a:pt x="6" y="16"/>
                      <a:pt x="8" y="19"/>
                    </a:cubicBezTo>
                    <a:cubicBezTo>
                      <a:pt x="9" y="18"/>
                      <a:pt x="9" y="17"/>
                      <a:pt x="10" y="16"/>
                    </a:cubicBezTo>
                    <a:cubicBezTo>
                      <a:pt x="11" y="16"/>
                      <a:pt x="10" y="17"/>
                      <a:pt x="10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2" name="Freeform 765">
                <a:extLst>
                  <a:ext uri="{FF2B5EF4-FFF2-40B4-BE49-F238E27FC236}">
                    <a16:creationId xmlns:a16="http://schemas.microsoft.com/office/drawing/2014/main" id="{6E6304C8-CCB5-469E-BA75-796FC1E23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788" y="3130389"/>
                <a:ext cx="55431" cy="27494"/>
              </a:xfrm>
              <a:custGeom>
                <a:avLst/>
                <a:gdLst>
                  <a:gd name="T0" fmla="*/ 10 w 16"/>
                  <a:gd name="T1" fmla="*/ 5 h 7"/>
                  <a:gd name="T2" fmla="*/ 14 w 16"/>
                  <a:gd name="T3" fmla="*/ 3 h 7"/>
                  <a:gd name="T4" fmla="*/ 14 w 16"/>
                  <a:gd name="T5" fmla="*/ 0 h 7"/>
                  <a:gd name="T6" fmla="*/ 7 w 16"/>
                  <a:gd name="T7" fmla="*/ 0 h 7"/>
                  <a:gd name="T8" fmla="*/ 4 w 16"/>
                  <a:gd name="T9" fmla="*/ 0 h 7"/>
                  <a:gd name="T10" fmla="*/ 0 w 16"/>
                  <a:gd name="T11" fmla="*/ 1 h 7"/>
                  <a:gd name="T12" fmla="*/ 3 w 16"/>
                  <a:gd name="T13" fmla="*/ 3 h 7"/>
                  <a:gd name="T14" fmla="*/ 7 w 16"/>
                  <a:gd name="T15" fmla="*/ 3 h 7"/>
                  <a:gd name="T16" fmla="*/ 9 w 16"/>
                  <a:gd name="T17" fmla="*/ 7 h 7"/>
                  <a:gd name="T18" fmla="*/ 10 w 16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">
                    <a:moveTo>
                      <a:pt x="10" y="5"/>
                    </a:moveTo>
                    <a:cubicBezTo>
                      <a:pt x="11" y="5"/>
                      <a:pt x="16" y="5"/>
                      <a:pt x="14" y="3"/>
                    </a:cubicBezTo>
                    <a:cubicBezTo>
                      <a:pt x="12" y="2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5" y="0"/>
                      <a:pt x="5" y="1"/>
                      <a:pt x="4" y="0"/>
                    </a:cubicBezTo>
                    <a:cubicBezTo>
                      <a:pt x="2" y="0"/>
                      <a:pt x="2" y="0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7" y="3"/>
                      <a:pt x="7" y="3"/>
                    </a:cubicBezTo>
                    <a:cubicBezTo>
                      <a:pt x="5" y="5"/>
                      <a:pt x="7" y="6"/>
                      <a:pt x="9" y="7"/>
                    </a:cubicBezTo>
                    <a:cubicBezTo>
                      <a:pt x="9" y="7"/>
                      <a:pt x="9" y="5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3" name="Freeform 766">
                <a:extLst>
                  <a:ext uri="{FF2B5EF4-FFF2-40B4-BE49-F238E27FC236}">
                    <a16:creationId xmlns:a16="http://schemas.microsoft.com/office/drawing/2014/main" id="{CEEFFACC-B16E-4CEA-BC81-EE1493EDD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250" y="3104204"/>
                <a:ext cx="51893" cy="15711"/>
              </a:xfrm>
              <a:custGeom>
                <a:avLst/>
                <a:gdLst>
                  <a:gd name="T0" fmla="*/ 4 w 15"/>
                  <a:gd name="T1" fmla="*/ 4 h 4"/>
                  <a:gd name="T2" fmla="*/ 9 w 15"/>
                  <a:gd name="T3" fmla="*/ 3 h 4"/>
                  <a:gd name="T4" fmla="*/ 15 w 15"/>
                  <a:gd name="T5" fmla="*/ 2 h 4"/>
                  <a:gd name="T6" fmla="*/ 8 w 15"/>
                  <a:gd name="T7" fmla="*/ 1 h 4"/>
                  <a:gd name="T8" fmla="*/ 0 w 15"/>
                  <a:gd name="T9" fmla="*/ 4 h 4"/>
                  <a:gd name="T10" fmla="*/ 4 w 15"/>
                  <a:gd name="T11" fmla="*/ 4 h 4"/>
                  <a:gd name="T12" fmla="*/ 4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4" y="4"/>
                    </a:moveTo>
                    <a:cubicBezTo>
                      <a:pt x="6" y="3"/>
                      <a:pt x="7" y="2"/>
                      <a:pt x="9" y="3"/>
                    </a:cubicBezTo>
                    <a:cubicBezTo>
                      <a:pt x="10" y="3"/>
                      <a:pt x="14" y="4"/>
                      <a:pt x="15" y="2"/>
                    </a:cubicBezTo>
                    <a:cubicBezTo>
                      <a:pt x="15" y="3"/>
                      <a:pt x="9" y="0"/>
                      <a:pt x="8" y="1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4" name="Freeform 767">
                <a:extLst>
                  <a:ext uri="{FF2B5EF4-FFF2-40B4-BE49-F238E27FC236}">
                    <a16:creationId xmlns:a16="http://schemas.microsoft.com/office/drawing/2014/main" id="{B4B7CC7D-3654-486D-9F3D-F3B1A41CE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173" y="2834504"/>
                <a:ext cx="207572" cy="261844"/>
              </a:xfrm>
              <a:custGeom>
                <a:avLst/>
                <a:gdLst>
                  <a:gd name="T0" fmla="*/ 5 w 60"/>
                  <a:gd name="T1" fmla="*/ 57 h 68"/>
                  <a:gd name="T2" fmla="*/ 15 w 60"/>
                  <a:gd name="T3" fmla="*/ 57 h 68"/>
                  <a:gd name="T4" fmla="*/ 18 w 60"/>
                  <a:gd name="T5" fmla="*/ 59 h 68"/>
                  <a:gd name="T6" fmla="*/ 21 w 60"/>
                  <a:gd name="T7" fmla="*/ 63 h 68"/>
                  <a:gd name="T8" fmla="*/ 27 w 60"/>
                  <a:gd name="T9" fmla="*/ 64 h 68"/>
                  <a:gd name="T10" fmla="*/ 32 w 60"/>
                  <a:gd name="T11" fmla="*/ 64 h 68"/>
                  <a:gd name="T12" fmla="*/ 35 w 60"/>
                  <a:gd name="T13" fmla="*/ 62 h 68"/>
                  <a:gd name="T14" fmla="*/ 39 w 60"/>
                  <a:gd name="T15" fmla="*/ 62 h 68"/>
                  <a:gd name="T16" fmla="*/ 44 w 60"/>
                  <a:gd name="T17" fmla="*/ 61 h 68"/>
                  <a:gd name="T18" fmla="*/ 53 w 60"/>
                  <a:gd name="T19" fmla="*/ 61 h 68"/>
                  <a:gd name="T20" fmla="*/ 58 w 60"/>
                  <a:gd name="T21" fmla="*/ 61 h 68"/>
                  <a:gd name="T22" fmla="*/ 58 w 60"/>
                  <a:gd name="T23" fmla="*/ 54 h 68"/>
                  <a:gd name="T24" fmla="*/ 56 w 60"/>
                  <a:gd name="T25" fmla="*/ 38 h 68"/>
                  <a:gd name="T26" fmla="*/ 52 w 60"/>
                  <a:gd name="T27" fmla="*/ 12 h 68"/>
                  <a:gd name="T28" fmla="*/ 60 w 60"/>
                  <a:gd name="T29" fmla="*/ 12 h 68"/>
                  <a:gd name="T30" fmla="*/ 43 w 60"/>
                  <a:gd name="T31" fmla="*/ 0 h 68"/>
                  <a:gd name="T32" fmla="*/ 42 w 60"/>
                  <a:gd name="T33" fmla="*/ 7 h 68"/>
                  <a:gd name="T34" fmla="*/ 37 w 60"/>
                  <a:gd name="T35" fmla="*/ 7 h 68"/>
                  <a:gd name="T36" fmla="*/ 29 w 60"/>
                  <a:gd name="T37" fmla="*/ 7 h 68"/>
                  <a:gd name="T38" fmla="*/ 26 w 60"/>
                  <a:gd name="T39" fmla="*/ 7 h 68"/>
                  <a:gd name="T40" fmla="*/ 26 w 60"/>
                  <a:gd name="T41" fmla="*/ 12 h 68"/>
                  <a:gd name="T42" fmla="*/ 26 w 60"/>
                  <a:gd name="T43" fmla="*/ 19 h 68"/>
                  <a:gd name="T44" fmla="*/ 20 w 60"/>
                  <a:gd name="T45" fmla="*/ 25 h 68"/>
                  <a:gd name="T46" fmla="*/ 20 w 60"/>
                  <a:gd name="T47" fmla="*/ 32 h 68"/>
                  <a:gd name="T48" fmla="*/ 16 w 60"/>
                  <a:gd name="T49" fmla="*/ 32 h 68"/>
                  <a:gd name="T50" fmla="*/ 3 w 60"/>
                  <a:gd name="T51" fmla="*/ 32 h 68"/>
                  <a:gd name="T52" fmla="*/ 1 w 60"/>
                  <a:gd name="T53" fmla="*/ 33 h 68"/>
                  <a:gd name="T54" fmla="*/ 4 w 60"/>
                  <a:gd name="T55" fmla="*/ 36 h 68"/>
                  <a:gd name="T56" fmla="*/ 3 w 60"/>
                  <a:gd name="T57" fmla="*/ 41 h 68"/>
                  <a:gd name="T58" fmla="*/ 6 w 60"/>
                  <a:gd name="T59" fmla="*/ 48 h 68"/>
                  <a:gd name="T60" fmla="*/ 3 w 60"/>
                  <a:gd name="T61" fmla="*/ 58 h 68"/>
                  <a:gd name="T62" fmla="*/ 5 w 60"/>
                  <a:gd name="T63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68">
                    <a:moveTo>
                      <a:pt x="5" y="57"/>
                    </a:moveTo>
                    <a:cubicBezTo>
                      <a:pt x="7" y="57"/>
                      <a:pt x="13" y="55"/>
                      <a:pt x="15" y="57"/>
                    </a:cubicBezTo>
                    <a:cubicBezTo>
                      <a:pt x="16" y="58"/>
                      <a:pt x="17" y="58"/>
                      <a:pt x="18" y="59"/>
                    </a:cubicBezTo>
                    <a:cubicBezTo>
                      <a:pt x="19" y="61"/>
                      <a:pt x="20" y="62"/>
                      <a:pt x="21" y="63"/>
                    </a:cubicBezTo>
                    <a:cubicBezTo>
                      <a:pt x="22" y="64"/>
                      <a:pt x="26" y="68"/>
                      <a:pt x="27" y="64"/>
                    </a:cubicBezTo>
                    <a:cubicBezTo>
                      <a:pt x="28" y="58"/>
                      <a:pt x="30" y="65"/>
                      <a:pt x="32" y="64"/>
                    </a:cubicBezTo>
                    <a:cubicBezTo>
                      <a:pt x="33" y="62"/>
                      <a:pt x="33" y="62"/>
                      <a:pt x="35" y="62"/>
                    </a:cubicBezTo>
                    <a:cubicBezTo>
                      <a:pt x="37" y="62"/>
                      <a:pt x="38" y="62"/>
                      <a:pt x="39" y="62"/>
                    </a:cubicBezTo>
                    <a:cubicBezTo>
                      <a:pt x="41" y="61"/>
                      <a:pt x="43" y="61"/>
                      <a:pt x="44" y="61"/>
                    </a:cubicBezTo>
                    <a:cubicBezTo>
                      <a:pt x="47" y="61"/>
                      <a:pt x="50" y="61"/>
                      <a:pt x="53" y="61"/>
                    </a:cubicBezTo>
                    <a:cubicBezTo>
                      <a:pt x="54" y="61"/>
                      <a:pt x="57" y="62"/>
                      <a:pt x="58" y="61"/>
                    </a:cubicBezTo>
                    <a:cubicBezTo>
                      <a:pt x="59" y="61"/>
                      <a:pt x="58" y="55"/>
                      <a:pt x="58" y="54"/>
                    </a:cubicBezTo>
                    <a:cubicBezTo>
                      <a:pt x="57" y="48"/>
                      <a:pt x="56" y="43"/>
                      <a:pt x="56" y="38"/>
                    </a:cubicBezTo>
                    <a:cubicBezTo>
                      <a:pt x="55" y="29"/>
                      <a:pt x="53" y="21"/>
                      <a:pt x="52" y="12"/>
                    </a:cubicBezTo>
                    <a:cubicBezTo>
                      <a:pt x="55" y="12"/>
                      <a:pt x="58" y="12"/>
                      <a:pt x="60" y="12"/>
                    </a:cubicBezTo>
                    <a:cubicBezTo>
                      <a:pt x="54" y="8"/>
                      <a:pt x="48" y="4"/>
                      <a:pt x="43" y="0"/>
                    </a:cubicBezTo>
                    <a:cubicBezTo>
                      <a:pt x="43" y="1"/>
                      <a:pt x="43" y="7"/>
                      <a:pt x="42" y="7"/>
                    </a:cubicBezTo>
                    <a:cubicBezTo>
                      <a:pt x="41" y="7"/>
                      <a:pt x="39" y="7"/>
                      <a:pt x="37" y="7"/>
                    </a:cubicBezTo>
                    <a:cubicBezTo>
                      <a:pt x="35" y="7"/>
                      <a:pt x="32" y="7"/>
                      <a:pt x="29" y="7"/>
                    </a:cubicBezTo>
                    <a:cubicBezTo>
                      <a:pt x="29" y="7"/>
                      <a:pt x="26" y="7"/>
                      <a:pt x="26" y="7"/>
                    </a:cubicBezTo>
                    <a:cubicBezTo>
                      <a:pt x="25" y="8"/>
                      <a:pt x="26" y="11"/>
                      <a:pt x="26" y="12"/>
                    </a:cubicBezTo>
                    <a:cubicBezTo>
                      <a:pt x="26" y="14"/>
                      <a:pt x="26" y="17"/>
                      <a:pt x="26" y="19"/>
                    </a:cubicBezTo>
                    <a:cubicBezTo>
                      <a:pt x="26" y="22"/>
                      <a:pt x="20" y="21"/>
                      <a:pt x="20" y="25"/>
                    </a:cubicBezTo>
                    <a:cubicBezTo>
                      <a:pt x="20" y="26"/>
                      <a:pt x="21" y="31"/>
                      <a:pt x="20" y="32"/>
                    </a:cubicBezTo>
                    <a:cubicBezTo>
                      <a:pt x="20" y="32"/>
                      <a:pt x="17" y="32"/>
                      <a:pt x="16" y="32"/>
                    </a:cubicBezTo>
                    <a:cubicBezTo>
                      <a:pt x="12" y="32"/>
                      <a:pt x="7" y="32"/>
                      <a:pt x="3" y="32"/>
                    </a:cubicBezTo>
                    <a:cubicBezTo>
                      <a:pt x="2" y="32"/>
                      <a:pt x="0" y="31"/>
                      <a:pt x="1" y="33"/>
                    </a:cubicBezTo>
                    <a:cubicBezTo>
                      <a:pt x="2" y="34"/>
                      <a:pt x="3" y="35"/>
                      <a:pt x="4" y="36"/>
                    </a:cubicBezTo>
                    <a:cubicBezTo>
                      <a:pt x="5" y="38"/>
                      <a:pt x="4" y="40"/>
                      <a:pt x="3" y="41"/>
                    </a:cubicBezTo>
                    <a:cubicBezTo>
                      <a:pt x="3" y="44"/>
                      <a:pt x="6" y="45"/>
                      <a:pt x="6" y="48"/>
                    </a:cubicBezTo>
                    <a:cubicBezTo>
                      <a:pt x="7" y="51"/>
                      <a:pt x="4" y="55"/>
                      <a:pt x="3" y="58"/>
                    </a:cubicBezTo>
                    <a:cubicBezTo>
                      <a:pt x="4" y="58"/>
                      <a:pt x="4" y="57"/>
                      <a:pt x="5" y="5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5" name="Freeform 768">
                <a:extLst>
                  <a:ext uri="{FF2B5EF4-FFF2-40B4-BE49-F238E27FC236}">
                    <a16:creationId xmlns:a16="http://schemas.microsoft.com/office/drawing/2014/main" id="{AC0A9068-2F69-47BE-B6C4-C432F320D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173" y="3050525"/>
                <a:ext cx="100248" cy="87720"/>
              </a:xfrm>
              <a:custGeom>
                <a:avLst/>
                <a:gdLst>
                  <a:gd name="T0" fmla="*/ 8 w 29"/>
                  <a:gd name="T1" fmla="*/ 22 h 23"/>
                  <a:gd name="T2" fmla="*/ 10 w 29"/>
                  <a:gd name="T3" fmla="*/ 21 h 23"/>
                  <a:gd name="T4" fmla="*/ 15 w 29"/>
                  <a:gd name="T5" fmla="*/ 21 h 23"/>
                  <a:gd name="T6" fmla="*/ 23 w 29"/>
                  <a:gd name="T7" fmla="*/ 21 h 23"/>
                  <a:gd name="T8" fmla="*/ 27 w 29"/>
                  <a:gd name="T9" fmla="*/ 22 h 23"/>
                  <a:gd name="T10" fmla="*/ 29 w 29"/>
                  <a:gd name="T11" fmla="*/ 19 h 23"/>
                  <a:gd name="T12" fmla="*/ 25 w 29"/>
                  <a:gd name="T13" fmla="*/ 14 h 23"/>
                  <a:gd name="T14" fmla="*/ 25 w 29"/>
                  <a:gd name="T15" fmla="*/ 10 h 23"/>
                  <a:gd name="T16" fmla="*/ 19 w 29"/>
                  <a:gd name="T17" fmla="*/ 4 h 23"/>
                  <a:gd name="T18" fmla="*/ 9 w 29"/>
                  <a:gd name="T19" fmla="*/ 1 h 23"/>
                  <a:gd name="T20" fmla="*/ 5 w 29"/>
                  <a:gd name="T21" fmla="*/ 1 h 23"/>
                  <a:gd name="T22" fmla="*/ 2 w 29"/>
                  <a:gd name="T23" fmla="*/ 6 h 23"/>
                  <a:gd name="T24" fmla="*/ 1 w 29"/>
                  <a:gd name="T25" fmla="*/ 10 h 23"/>
                  <a:gd name="T26" fmla="*/ 2 w 29"/>
                  <a:gd name="T27" fmla="*/ 12 h 23"/>
                  <a:gd name="T28" fmla="*/ 2 w 29"/>
                  <a:gd name="T29" fmla="*/ 14 h 23"/>
                  <a:gd name="T30" fmla="*/ 4 w 29"/>
                  <a:gd name="T31" fmla="*/ 15 h 23"/>
                  <a:gd name="T32" fmla="*/ 9 w 29"/>
                  <a:gd name="T33" fmla="*/ 15 h 23"/>
                  <a:gd name="T34" fmla="*/ 10 w 29"/>
                  <a:gd name="T35" fmla="*/ 14 h 23"/>
                  <a:gd name="T36" fmla="*/ 17 w 29"/>
                  <a:gd name="T37" fmla="*/ 16 h 23"/>
                  <a:gd name="T38" fmla="*/ 11 w 29"/>
                  <a:gd name="T39" fmla="*/ 17 h 23"/>
                  <a:gd name="T40" fmla="*/ 6 w 29"/>
                  <a:gd name="T41" fmla="*/ 18 h 23"/>
                  <a:gd name="T42" fmla="*/ 3 w 29"/>
                  <a:gd name="T43" fmla="*/ 21 h 23"/>
                  <a:gd name="T44" fmla="*/ 5 w 29"/>
                  <a:gd name="T45" fmla="*/ 21 h 23"/>
                  <a:gd name="T46" fmla="*/ 8 w 29"/>
                  <a:gd name="T4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3">
                    <a:moveTo>
                      <a:pt x="8" y="22"/>
                    </a:moveTo>
                    <a:cubicBezTo>
                      <a:pt x="9" y="22"/>
                      <a:pt x="9" y="21"/>
                      <a:pt x="10" y="21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7" y="21"/>
                      <a:pt x="20" y="20"/>
                      <a:pt x="23" y="21"/>
                    </a:cubicBezTo>
                    <a:cubicBezTo>
                      <a:pt x="24" y="22"/>
                      <a:pt x="25" y="23"/>
                      <a:pt x="27" y="22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17"/>
                      <a:pt x="25" y="16"/>
                      <a:pt x="25" y="14"/>
                    </a:cubicBezTo>
                    <a:cubicBezTo>
                      <a:pt x="25" y="14"/>
                      <a:pt x="25" y="10"/>
                      <a:pt x="25" y="10"/>
                    </a:cubicBezTo>
                    <a:cubicBezTo>
                      <a:pt x="24" y="10"/>
                      <a:pt x="20" y="5"/>
                      <a:pt x="19" y="4"/>
                    </a:cubicBezTo>
                    <a:cubicBezTo>
                      <a:pt x="16" y="1"/>
                      <a:pt x="13" y="0"/>
                      <a:pt x="9" y="1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4" y="2"/>
                      <a:pt x="2" y="4"/>
                      <a:pt x="2" y="6"/>
                    </a:cubicBezTo>
                    <a:cubicBezTo>
                      <a:pt x="3" y="8"/>
                      <a:pt x="3" y="9"/>
                      <a:pt x="1" y="10"/>
                    </a:cubicBezTo>
                    <a:cubicBezTo>
                      <a:pt x="0" y="10"/>
                      <a:pt x="3" y="12"/>
                      <a:pt x="2" y="12"/>
                    </a:cubicBezTo>
                    <a:cubicBezTo>
                      <a:pt x="4" y="13"/>
                      <a:pt x="2" y="13"/>
                      <a:pt x="2" y="14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8" y="15"/>
                      <a:pt x="9" y="15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1" y="14"/>
                      <a:pt x="17" y="17"/>
                      <a:pt x="17" y="16"/>
                    </a:cubicBezTo>
                    <a:cubicBezTo>
                      <a:pt x="16" y="18"/>
                      <a:pt x="12" y="17"/>
                      <a:pt x="11" y="17"/>
                    </a:cubicBezTo>
                    <a:cubicBezTo>
                      <a:pt x="9" y="16"/>
                      <a:pt x="8" y="18"/>
                      <a:pt x="6" y="18"/>
                    </a:cubicBezTo>
                    <a:cubicBezTo>
                      <a:pt x="3" y="18"/>
                      <a:pt x="1" y="18"/>
                      <a:pt x="3" y="21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6" y="21"/>
                      <a:pt x="7" y="22"/>
                      <a:pt x="8" y="2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6" name="Freeform 769">
                <a:extLst>
                  <a:ext uri="{FF2B5EF4-FFF2-40B4-BE49-F238E27FC236}">
                    <a16:creationId xmlns:a16="http://schemas.microsoft.com/office/drawing/2014/main" id="{32E7C2CA-2B2C-4A77-8BBF-53354C385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448" y="2877707"/>
                <a:ext cx="290129" cy="299814"/>
              </a:xfrm>
              <a:custGeom>
                <a:avLst/>
                <a:gdLst>
                  <a:gd name="T0" fmla="*/ 27 w 84"/>
                  <a:gd name="T1" fmla="*/ 1 h 78"/>
                  <a:gd name="T2" fmla="*/ 33 w 84"/>
                  <a:gd name="T3" fmla="*/ 45 h 78"/>
                  <a:gd name="T4" fmla="*/ 32 w 84"/>
                  <a:gd name="T5" fmla="*/ 50 h 78"/>
                  <a:gd name="T6" fmla="*/ 19 w 84"/>
                  <a:gd name="T7" fmla="*/ 50 h 78"/>
                  <a:gd name="T8" fmla="*/ 15 w 84"/>
                  <a:gd name="T9" fmla="*/ 50 h 78"/>
                  <a:gd name="T10" fmla="*/ 12 w 84"/>
                  <a:gd name="T11" fmla="*/ 51 h 78"/>
                  <a:gd name="T12" fmla="*/ 8 w 84"/>
                  <a:gd name="T13" fmla="*/ 51 h 78"/>
                  <a:gd name="T14" fmla="*/ 6 w 84"/>
                  <a:gd name="T15" fmla="*/ 52 h 78"/>
                  <a:gd name="T16" fmla="*/ 3 w 84"/>
                  <a:gd name="T17" fmla="*/ 50 h 78"/>
                  <a:gd name="T18" fmla="*/ 0 w 84"/>
                  <a:gd name="T19" fmla="*/ 55 h 78"/>
                  <a:gd name="T20" fmla="*/ 0 w 84"/>
                  <a:gd name="T21" fmla="*/ 59 h 78"/>
                  <a:gd name="T22" fmla="*/ 3 w 84"/>
                  <a:gd name="T23" fmla="*/ 63 h 78"/>
                  <a:gd name="T24" fmla="*/ 4 w 84"/>
                  <a:gd name="T25" fmla="*/ 67 h 78"/>
                  <a:gd name="T26" fmla="*/ 7 w 84"/>
                  <a:gd name="T27" fmla="*/ 68 h 78"/>
                  <a:gd name="T28" fmla="*/ 11 w 84"/>
                  <a:gd name="T29" fmla="*/ 68 h 78"/>
                  <a:gd name="T30" fmla="*/ 15 w 84"/>
                  <a:gd name="T31" fmla="*/ 66 h 78"/>
                  <a:gd name="T32" fmla="*/ 20 w 84"/>
                  <a:gd name="T33" fmla="*/ 75 h 78"/>
                  <a:gd name="T34" fmla="*/ 20 w 84"/>
                  <a:gd name="T35" fmla="*/ 77 h 78"/>
                  <a:gd name="T36" fmla="*/ 23 w 84"/>
                  <a:gd name="T37" fmla="*/ 77 h 78"/>
                  <a:gd name="T38" fmla="*/ 27 w 84"/>
                  <a:gd name="T39" fmla="*/ 77 h 78"/>
                  <a:gd name="T40" fmla="*/ 30 w 84"/>
                  <a:gd name="T41" fmla="*/ 77 h 78"/>
                  <a:gd name="T42" fmla="*/ 35 w 84"/>
                  <a:gd name="T43" fmla="*/ 71 h 78"/>
                  <a:gd name="T44" fmla="*/ 35 w 84"/>
                  <a:gd name="T45" fmla="*/ 69 h 78"/>
                  <a:gd name="T46" fmla="*/ 39 w 84"/>
                  <a:gd name="T47" fmla="*/ 67 h 78"/>
                  <a:gd name="T48" fmla="*/ 40 w 84"/>
                  <a:gd name="T49" fmla="*/ 63 h 78"/>
                  <a:gd name="T50" fmla="*/ 42 w 84"/>
                  <a:gd name="T51" fmla="*/ 62 h 78"/>
                  <a:gd name="T52" fmla="*/ 49 w 84"/>
                  <a:gd name="T53" fmla="*/ 57 h 78"/>
                  <a:gd name="T54" fmla="*/ 51 w 84"/>
                  <a:gd name="T55" fmla="*/ 57 h 78"/>
                  <a:gd name="T56" fmla="*/ 52 w 84"/>
                  <a:gd name="T57" fmla="*/ 56 h 78"/>
                  <a:gd name="T58" fmla="*/ 55 w 84"/>
                  <a:gd name="T59" fmla="*/ 54 h 78"/>
                  <a:gd name="T60" fmla="*/ 65 w 84"/>
                  <a:gd name="T61" fmla="*/ 53 h 78"/>
                  <a:gd name="T62" fmla="*/ 70 w 84"/>
                  <a:gd name="T63" fmla="*/ 52 h 78"/>
                  <a:gd name="T64" fmla="*/ 78 w 84"/>
                  <a:gd name="T65" fmla="*/ 51 h 78"/>
                  <a:gd name="T66" fmla="*/ 82 w 84"/>
                  <a:gd name="T67" fmla="*/ 31 h 78"/>
                  <a:gd name="T68" fmla="*/ 77 w 84"/>
                  <a:gd name="T69" fmla="*/ 32 h 78"/>
                  <a:gd name="T70" fmla="*/ 77 w 84"/>
                  <a:gd name="T71" fmla="*/ 28 h 78"/>
                  <a:gd name="T72" fmla="*/ 70 w 84"/>
                  <a:gd name="T73" fmla="*/ 26 h 78"/>
                  <a:gd name="T74" fmla="*/ 66 w 84"/>
                  <a:gd name="T75" fmla="*/ 22 h 78"/>
                  <a:gd name="T76" fmla="*/ 63 w 84"/>
                  <a:gd name="T77" fmla="*/ 20 h 78"/>
                  <a:gd name="T78" fmla="*/ 56 w 84"/>
                  <a:gd name="T79" fmla="*/ 14 h 78"/>
                  <a:gd name="T80" fmla="*/ 39 w 84"/>
                  <a:gd name="T81" fmla="*/ 3 h 78"/>
                  <a:gd name="T82" fmla="*/ 35 w 84"/>
                  <a:gd name="T83" fmla="*/ 1 h 78"/>
                  <a:gd name="T84" fmla="*/ 27 w 84"/>
                  <a:gd name="T8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" h="78">
                    <a:moveTo>
                      <a:pt x="27" y="1"/>
                    </a:moveTo>
                    <a:cubicBezTo>
                      <a:pt x="29" y="16"/>
                      <a:pt x="31" y="31"/>
                      <a:pt x="33" y="45"/>
                    </a:cubicBezTo>
                    <a:cubicBezTo>
                      <a:pt x="33" y="47"/>
                      <a:pt x="35" y="50"/>
                      <a:pt x="32" y="50"/>
                    </a:cubicBezTo>
                    <a:cubicBezTo>
                      <a:pt x="28" y="50"/>
                      <a:pt x="23" y="50"/>
                      <a:pt x="19" y="50"/>
                    </a:cubicBezTo>
                    <a:cubicBezTo>
                      <a:pt x="17" y="50"/>
                      <a:pt x="16" y="50"/>
                      <a:pt x="15" y="50"/>
                    </a:cubicBezTo>
                    <a:cubicBezTo>
                      <a:pt x="14" y="50"/>
                      <a:pt x="13" y="51"/>
                      <a:pt x="12" y="51"/>
                    </a:cubicBezTo>
                    <a:cubicBezTo>
                      <a:pt x="11" y="52"/>
                      <a:pt x="10" y="51"/>
                      <a:pt x="8" y="51"/>
                    </a:cubicBezTo>
                    <a:cubicBezTo>
                      <a:pt x="7" y="51"/>
                      <a:pt x="7" y="53"/>
                      <a:pt x="6" y="52"/>
                    </a:cubicBezTo>
                    <a:cubicBezTo>
                      <a:pt x="5" y="52"/>
                      <a:pt x="4" y="50"/>
                      <a:pt x="3" y="50"/>
                    </a:cubicBezTo>
                    <a:cubicBezTo>
                      <a:pt x="2" y="50"/>
                      <a:pt x="2" y="56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0" y="61"/>
                      <a:pt x="2" y="61"/>
                      <a:pt x="3" y="63"/>
                    </a:cubicBezTo>
                    <a:cubicBezTo>
                      <a:pt x="4" y="64"/>
                      <a:pt x="3" y="66"/>
                      <a:pt x="4" y="67"/>
                    </a:cubicBezTo>
                    <a:cubicBezTo>
                      <a:pt x="5" y="69"/>
                      <a:pt x="6" y="67"/>
                      <a:pt x="7" y="68"/>
                    </a:cubicBezTo>
                    <a:cubicBezTo>
                      <a:pt x="7" y="69"/>
                      <a:pt x="10" y="68"/>
                      <a:pt x="11" y="68"/>
                    </a:cubicBezTo>
                    <a:cubicBezTo>
                      <a:pt x="12" y="68"/>
                      <a:pt x="14" y="66"/>
                      <a:pt x="15" y="66"/>
                    </a:cubicBezTo>
                    <a:cubicBezTo>
                      <a:pt x="17" y="68"/>
                      <a:pt x="18" y="73"/>
                      <a:pt x="20" y="75"/>
                    </a:cubicBezTo>
                    <a:cubicBezTo>
                      <a:pt x="20" y="75"/>
                      <a:pt x="19" y="77"/>
                      <a:pt x="20" y="77"/>
                    </a:cubicBezTo>
                    <a:cubicBezTo>
                      <a:pt x="21" y="78"/>
                      <a:pt x="22" y="76"/>
                      <a:pt x="23" y="77"/>
                    </a:cubicBezTo>
                    <a:cubicBezTo>
                      <a:pt x="24" y="78"/>
                      <a:pt x="26" y="78"/>
                      <a:pt x="27" y="77"/>
                    </a:cubicBezTo>
                    <a:cubicBezTo>
                      <a:pt x="29" y="75"/>
                      <a:pt x="29" y="77"/>
                      <a:pt x="30" y="77"/>
                    </a:cubicBezTo>
                    <a:cubicBezTo>
                      <a:pt x="33" y="77"/>
                      <a:pt x="35" y="73"/>
                      <a:pt x="35" y="71"/>
                    </a:cubicBezTo>
                    <a:cubicBezTo>
                      <a:pt x="35" y="70"/>
                      <a:pt x="33" y="70"/>
                      <a:pt x="35" y="69"/>
                    </a:cubicBezTo>
                    <a:cubicBezTo>
                      <a:pt x="36" y="68"/>
                      <a:pt x="38" y="69"/>
                      <a:pt x="39" y="67"/>
                    </a:cubicBezTo>
                    <a:cubicBezTo>
                      <a:pt x="39" y="66"/>
                      <a:pt x="40" y="64"/>
                      <a:pt x="40" y="63"/>
                    </a:cubicBezTo>
                    <a:cubicBezTo>
                      <a:pt x="41" y="61"/>
                      <a:pt x="41" y="60"/>
                      <a:pt x="42" y="62"/>
                    </a:cubicBezTo>
                    <a:cubicBezTo>
                      <a:pt x="45" y="64"/>
                      <a:pt x="47" y="56"/>
                      <a:pt x="49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8" y="51"/>
                      <a:pt x="61" y="54"/>
                      <a:pt x="65" y="53"/>
                    </a:cubicBezTo>
                    <a:cubicBezTo>
                      <a:pt x="67" y="53"/>
                      <a:pt x="68" y="52"/>
                      <a:pt x="70" y="52"/>
                    </a:cubicBezTo>
                    <a:cubicBezTo>
                      <a:pt x="73" y="52"/>
                      <a:pt x="76" y="52"/>
                      <a:pt x="78" y="51"/>
                    </a:cubicBezTo>
                    <a:cubicBezTo>
                      <a:pt x="84" y="49"/>
                      <a:pt x="82" y="36"/>
                      <a:pt x="82" y="31"/>
                    </a:cubicBezTo>
                    <a:cubicBezTo>
                      <a:pt x="81" y="32"/>
                      <a:pt x="78" y="34"/>
                      <a:pt x="77" y="32"/>
                    </a:cubicBezTo>
                    <a:cubicBezTo>
                      <a:pt x="76" y="31"/>
                      <a:pt x="78" y="29"/>
                      <a:pt x="77" y="28"/>
                    </a:cubicBezTo>
                    <a:cubicBezTo>
                      <a:pt x="76" y="26"/>
                      <a:pt x="72" y="27"/>
                      <a:pt x="70" y="26"/>
                    </a:cubicBezTo>
                    <a:cubicBezTo>
                      <a:pt x="68" y="26"/>
                      <a:pt x="67" y="23"/>
                      <a:pt x="66" y="22"/>
                    </a:cubicBezTo>
                    <a:cubicBezTo>
                      <a:pt x="66" y="21"/>
                      <a:pt x="65" y="20"/>
                      <a:pt x="63" y="20"/>
                    </a:cubicBezTo>
                    <a:cubicBezTo>
                      <a:pt x="61" y="18"/>
                      <a:pt x="58" y="16"/>
                      <a:pt x="56" y="14"/>
                    </a:cubicBezTo>
                    <a:cubicBezTo>
                      <a:pt x="50" y="11"/>
                      <a:pt x="44" y="7"/>
                      <a:pt x="39" y="3"/>
                    </a:cubicBezTo>
                    <a:cubicBezTo>
                      <a:pt x="38" y="3"/>
                      <a:pt x="36" y="1"/>
                      <a:pt x="35" y="1"/>
                    </a:cubicBezTo>
                    <a:cubicBezTo>
                      <a:pt x="33" y="0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7" name="Freeform 770">
                <a:extLst>
                  <a:ext uri="{FF2B5EF4-FFF2-40B4-BE49-F238E27FC236}">
                    <a16:creationId xmlns:a16="http://schemas.microsoft.com/office/drawing/2014/main" id="{CB3541E0-A680-4114-A91C-1A3587F8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986" y="2738929"/>
                <a:ext cx="191060" cy="206858"/>
              </a:xfrm>
              <a:custGeom>
                <a:avLst/>
                <a:gdLst>
                  <a:gd name="T0" fmla="*/ 45 w 55"/>
                  <a:gd name="T1" fmla="*/ 54 h 54"/>
                  <a:gd name="T2" fmla="*/ 48 w 55"/>
                  <a:gd name="T3" fmla="*/ 51 h 54"/>
                  <a:gd name="T4" fmla="*/ 51 w 55"/>
                  <a:gd name="T5" fmla="*/ 48 h 54"/>
                  <a:gd name="T6" fmla="*/ 54 w 55"/>
                  <a:gd name="T7" fmla="*/ 44 h 54"/>
                  <a:gd name="T8" fmla="*/ 55 w 55"/>
                  <a:gd name="T9" fmla="*/ 42 h 54"/>
                  <a:gd name="T10" fmla="*/ 50 w 55"/>
                  <a:gd name="T11" fmla="*/ 36 h 54"/>
                  <a:gd name="T12" fmla="*/ 45 w 55"/>
                  <a:gd name="T13" fmla="*/ 25 h 54"/>
                  <a:gd name="T14" fmla="*/ 40 w 55"/>
                  <a:gd name="T15" fmla="*/ 16 h 54"/>
                  <a:gd name="T16" fmla="*/ 38 w 55"/>
                  <a:gd name="T17" fmla="*/ 8 h 54"/>
                  <a:gd name="T18" fmla="*/ 47 w 55"/>
                  <a:gd name="T19" fmla="*/ 22 h 54"/>
                  <a:gd name="T20" fmla="*/ 49 w 55"/>
                  <a:gd name="T21" fmla="*/ 19 h 54"/>
                  <a:gd name="T22" fmla="*/ 48 w 55"/>
                  <a:gd name="T23" fmla="*/ 14 h 54"/>
                  <a:gd name="T24" fmla="*/ 47 w 55"/>
                  <a:gd name="T25" fmla="*/ 2 h 54"/>
                  <a:gd name="T26" fmla="*/ 38 w 55"/>
                  <a:gd name="T27" fmla="*/ 2 h 54"/>
                  <a:gd name="T28" fmla="*/ 25 w 55"/>
                  <a:gd name="T29" fmla="*/ 3 h 54"/>
                  <a:gd name="T30" fmla="*/ 16 w 55"/>
                  <a:gd name="T31" fmla="*/ 3 h 54"/>
                  <a:gd name="T32" fmla="*/ 4 w 55"/>
                  <a:gd name="T33" fmla="*/ 1 h 54"/>
                  <a:gd name="T34" fmla="*/ 3 w 55"/>
                  <a:gd name="T35" fmla="*/ 0 h 54"/>
                  <a:gd name="T36" fmla="*/ 1 w 55"/>
                  <a:gd name="T37" fmla="*/ 3 h 54"/>
                  <a:gd name="T38" fmla="*/ 2 w 55"/>
                  <a:gd name="T39" fmla="*/ 7 h 54"/>
                  <a:gd name="T40" fmla="*/ 1 w 55"/>
                  <a:gd name="T41" fmla="*/ 11 h 54"/>
                  <a:gd name="T42" fmla="*/ 2 w 55"/>
                  <a:gd name="T43" fmla="*/ 13 h 54"/>
                  <a:gd name="T44" fmla="*/ 2 w 55"/>
                  <a:gd name="T45" fmla="*/ 25 h 54"/>
                  <a:gd name="T46" fmla="*/ 2 w 55"/>
                  <a:gd name="T47" fmla="*/ 52 h 54"/>
                  <a:gd name="T48" fmla="*/ 34 w 55"/>
                  <a:gd name="T49" fmla="*/ 52 h 54"/>
                  <a:gd name="T50" fmla="*/ 40 w 55"/>
                  <a:gd name="T51" fmla="*/ 52 h 54"/>
                  <a:gd name="T52" fmla="*/ 45 w 5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54">
                    <a:moveTo>
                      <a:pt x="45" y="54"/>
                    </a:moveTo>
                    <a:cubicBezTo>
                      <a:pt x="46" y="54"/>
                      <a:pt x="46" y="51"/>
                      <a:pt x="48" y="51"/>
                    </a:cubicBezTo>
                    <a:cubicBezTo>
                      <a:pt x="51" y="51"/>
                      <a:pt x="49" y="49"/>
                      <a:pt x="51" y="48"/>
                    </a:cubicBezTo>
                    <a:cubicBezTo>
                      <a:pt x="54" y="47"/>
                      <a:pt x="54" y="47"/>
                      <a:pt x="54" y="44"/>
                    </a:cubicBezTo>
                    <a:cubicBezTo>
                      <a:pt x="53" y="42"/>
                      <a:pt x="53" y="42"/>
                      <a:pt x="55" y="42"/>
                    </a:cubicBezTo>
                    <a:cubicBezTo>
                      <a:pt x="54" y="42"/>
                      <a:pt x="51" y="37"/>
                      <a:pt x="50" y="36"/>
                    </a:cubicBezTo>
                    <a:cubicBezTo>
                      <a:pt x="49" y="32"/>
                      <a:pt x="47" y="28"/>
                      <a:pt x="45" y="25"/>
                    </a:cubicBezTo>
                    <a:cubicBezTo>
                      <a:pt x="43" y="22"/>
                      <a:pt x="42" y="18"/>
                      <a:pt x="40" y="16"/>
                    </a:cubicBezTo>
                    <a:cubicBezTo>
                      <a:pt x="39" y="15"/>
                      <a:pt x="37" y="9"/>
                      <a:pt x="38" y="8"/>
                    </a:cubicBezTo>
                    <a:cubicBezTo>
                      <a:pt x="38" y="8"/>
                      <a:pt x="46" y="22"/>
                      <a:pt x="47" y="22"/>
                    </a:cubicBezTo>
                    <a:cubicBezTo>
                      <a:pt x="48" y="22"/>
                      <a:pt x="49" y="19"/>
                      <a:pt x="49" y="19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0"/>
                      <a:pt x="47" y="6"/>
                      <a:pt x="47" y="2"/>
                    </a:cubicBezTo>
                    <a:cubicBezTo>
                      <a:pt x="45" y="4"/>
                      <a:pt x="40" y="4"/>
                      <a:pt x="38" y="2"/>
                    </a:cubicBezTo>
                    <a:cubicBezTo>
                      <a:pt x="34" y="0"/>
                      <a:pt x="29" y="1"/>
                      <a:pt x="25" y="3"/>
                    </a:cubicBezTo>
                    <a:cubicBezTo>
                      <a:pt x="22" y="5"/>
                      <a:pt x="19" y="4"/>
                      <a:pt x="16" y="3"/>
                    </a:cubicBezTo>
                    <a:cubicBezTo>
                      <a:pt x="12" y="2"/>
                      <a:pt x="8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2" y="17"/>
                      <a:pt x="2" y="21"/>
                      <a:pt x="2" y="25"/>
                    </a:cubicBezTo>
                    <a:cubicBezTo>
                      <a:pt x="2" y="28"/>
                      <a:pt x="2" y="52"/>
                      <a:pt x="2" y="52"/>
                    </a:cubicBezTo>
                    <a:cubicBezTo>
                      <a:pt x="13" y="52"/>
                      <a:pt x="23" y="52"/>
                      <a:pt x="34" y="52"/>
                    </a:cubicBezTo>
                    <a:cubicBezTo>
                      <a:pt x="36" y="52"/>
                      <a:pt x="38" y="52"/>
                      <a:pt x="40" y="52"/>
                    </a:cubicBezTo>
                    <a:cubicBezTo>
                      <a:pt x="42" y="52"/>
                      <a:pt x="43" y="54"/>
                      <a:pt x="45" y="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8" name="Freeform 771">
                <a:extLst>
                  <a:ext uri="{FF2B5EF4-FFF2-40B4-BE49-F238E27FC236}">
                    <a16:creationId xmlns:a16="http://schemas.microsoft.com/office/drawing/2014/main" id="{C3620C2D-438A-44D3-A6CC-3D73BCF61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932" y="2619790"/>
                <a:ext cx="69585" cy="149252"/>
              </a:xfrm>
              <a:custGeom>
                <a:avLst/>
                <a:gdLst>
                  <a:gd name="T0" fmla="*/ 14 w 20"/>
                  <a:gd name="T1" fmla="*/ 34 h 39"/>
                  <a:gd name="T2" fmla="*/ 17 w 20"/>
                  <a:gd name="T3" fmla="*/ 30 h 39"/>
                  <a:gd name="T4" fmla="*/ 20 w 20"/>
                  <a:gd name="T5" fmla="*/ 27 h 39"/>
                  <a:gd name="T6" fmla="*/ 20 w 20"/>
                  <a:gd name="T7" fmla="*/ 24 h 39"/>
                  <a:gd name="T8" fmla="*/ 19 w 20"/>
                  <a:gd name="T9" fmla="*/ 23 h 39"/>
                  <a:gd name="T10" fmla="*/ 17 w 20"/>
                  <a:gd name="T11" fmla="*/ 20 h 39"/>
                  <a:gd name="T12" fmla="*/ 14 w 20"/>
                  <a:gd name="T13" fmla="*/ 20 h 39"/>
                  <a:gd name="T14" fmla="*/ 16 w 20"/>
                  <a:gd name="T15" fmla="*/ 16 h 39"/>
                  <a:gd name="T16" fmla="*/ 17 w 20"/>
                  <a:gd name="T17" fmla="*/ 10 h 39"/>
                  <a:gd name="T18" fmla="*/ 15 w 20"/>
                  <a:gd name="T19" fmla="*/ 6 h 39"/>
                  <a:gd name="T20" fmla="*/ 18 w 20"/>
                  <a:gd name="T21" fmla="*/ 4 h 39"/>
                  <a:gd name="T22" fmla="*/ 18 w 20"/>
                  <a:gd name="T23" fmla="*/ 1 h 39"/>
                  <a:gd name="T24" fmla="*/ 15 w 20"/>
                  <a:gd name="T25" fmla="*/ 3 h 39"/>
                  <a:gd name="T26" fmla="*/ 14 w 20"/>
                  <a:gd name="T27" fmla="*/ 2 h 39"/>
                  <a:gd name="T28" fmla="*/ 11 w 20"/>
                  <a:gd name="T29" fmla="*/ 0 h 39"/>
                  <a:gd name="T30" fmla="*/ 5 w 20"/>
                  <a:gd name="T31" fmla="*/ 4 h 39"/>
                  <a:gd name="T32" fmla="*/ 2 w 20"/>
                  <a:gd name="T33" fmla="*/ 17 h 39"/>
                  <a:gd name="T34" fmla="*/ 1 w 20"/>
                  <a:gd name="T35" fmla="*/ 21 h 39"/>
                  <a:gd name="T36" fmla="*/ 4 w 20"/>
                  <a:gd name="T37" fmla="*/ 26 h 39"/>
                  <a:gd name="T38" fmla="*/ 8 w 20"/>
                  <a:gd name="T39" fmla="*/ 30 h 39"/>
                  <a:gd name="T40" fmla="*/ 10 w 20"/>
                  <a:gd name="T41" fmla="*/ 39 h 39"/>
                  <a:gd name="T42" fmla="*/ 14 w 20"/>
                  <a:gd name="T43" fmla="*/ 34 h 39"/>
                  <a:gd name="T44" fmla="*/ 14 w 20"/>
                  <a:gd name="T45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39">
                    <a:moveTo>
                      <a:pt x="14" y="34"/>
                    </a:moveTo>
                    <a:cubicBezTo>
                      <a:pt x="12" y="32"/>
                      <a:pt x="16" y="30"/>
                      <a:pt x="17" y="30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8" y="22"/>
                      <a:pt x="18" y="21"/>
                      <a:pt x="17" y="20"/>
                    </a:cubicBezTo>
                    <a:cubicBezTo>
                      <a:pt x="16" y="20"/>
                      <a:pt x="15" y="21"/>
                      <a:pt x="14" y="20"/>
                    </a:cubicBezTo>
                    <a:cubicBezTo>
                      <a:pt x="11" y="18"/>
                      <a:pt x="14" y="17"/>
                      <a:pt x="16" y="16"/>
                    </a:cubicBezTo>
                    <a:cubicBezTo>
                      <a:pt x="18" y="15"/>
                      <a:pt x="19" y="12"/>
                      <a:pt x="17" y="10"/>
                    </a:cubicBezTo>
                    <a:cubicBezTo>
                      <a:pt x="17" y="9"/>
                      <a:pt x="14" y="7"/>
                      <a:pt x="15" y="6"/>
                    </a:cubicBezTo>
                    <a:cubicBezTo>
                      <a:pt x="16" y="5"/>
                      <a:pt x="17" y="5"/>
                      <a:pt x="18" y="4"/>
                    </a:cubicBezTo>
                    <a:cubicBezTo>
                      <a:pt x="18" y="4"/>
                      <a:pt x="18" y="1"/>
                      <a:pt x="18" y="1"/>
                    </a:cubicBezTo>
                    <a:cubicBezTo>
                      <a:pt x="17" y="1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1"/>
                      <a:pt x="6" y="2"/>
                      <a:pt x="5" y="4"/>
                    </a:cubicBezTo>
                    <a:cubicBezTo>
                      <a:pt x="3" y="8"/>
                      <a:pt x="5" y="14"/>
                      <a:pt x="2" y="17"/>
                    </a:cubicBezTo>
                    <a:cubicBezTo>
                      <a:pt x="0" y="19"/>
                      <a:pt x="0" y="19"/>
                      <a:pt x="1" y="21"/>
                    </a:cubicBezTo>
                    <a:cubicBezTo>
                      <a:pt x="1" y="23"/>
                      <a:pt x="4" y="24"/>
                      <a:pt x="4" y="26"/>
                    </a:cubicBezTo>
                    <a:cubicBezTo>
                      <a:pt x="5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0" y="39"/>
                    </a:cubicBezTo>
                    <a:cubicBezTo>
                      <a:pt x="12" y="39"/>
                      <a:pt x="16" y="37"/>
                      <a:pt x="14" y="34"/>
                    </a:cubicBezTo>
                    <a:cubicBezTo>
                      <a:pt x="13" y="33"/>
                      <a:pt x="15" y="35"/>
                      <a:pt x="14" y="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19" name="Freeform 772">
                <a:extLst>
                  <a:ext uri="{FF2B5EF4-FFF2-40B4-BE49-F238E27FC236}">
                    <a16:creationId xmlns:a16="http://schemas.microsoft.com/office/drawing/2014/main" id="{670EE08C-F3B3-4F28-883C-6B43DFEAF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598" y="2707508"/>
                <a:ext cx="263004" cy="281485"/>
              </a:xfrm>
              <a:custGeom>
                <a:avLst/>
                <a:gdLst>
                  <a:gd name="T0" fmla="*/ 21 w 76"/>
                  <a:gd name="T1" fmla="*/ 55 h 73"/>
                  <a:gd name="T2" fmla="*/ 25 w 76"/>
                  <a:gd name="T3" fmla="*/ 57 h 73"/>
                  <a:gd name="T4" fmla="*/ 28 w 76"/>
                  <a:gd name="T5" fmla="*/ 55 h 73"/>
                  <a:gd name="T6" fmla="*/ 33 w 76"/>
                  <a:gd name="T7" fmla="*/ 53 h 73"/>
                  <a:gd name="T8" fmla="*/ 44 w 76"/>
                  <a:gd name="T9" fmla="*/ 59 h 73"/>
                  <a:gd name="T10" fmla="*/ 70 w 76"/>
                  <a:gd name="T11" fmla="*/ 73 h 73"/>
                  <a:gd name="T12" fmla="*/ 71 w 76"/>
                  <a:gd name="T13" fmla="*/ 71 h 73"/>
                  <a:gd name="T14" fmla="*/ 75 w 76"/>
                  <a:gd name="T15" fmla="*/ 71 h 73"/>
                  <a:gd name="T16" fmla="*/ 75 w 76"/>
                  <a:gd name="T17" fmla="*/ 66 h 73"/>
                  <a:gd name="T18" fmla="*/ 75 w 76"/>
                  <a:gd name="T19" fmla="*/ 44 h 73"/>
                  <a:gd name="T20" fmla="*/ 75 w 76"/>
                  <a:gd name="T21" fmla="*/ 24 h 73"/>
                  <a:gd name="T22" fmla="*/ 75 w 76"/>
                  <a:gd name="T23" fmla="*/ 20 h 73"/>
                  <a:gd name="T24" fmla="*/ 74 w 76"/>
                  <a:gd name="T25" fmla="*/ 17 h 73"/>
                  <a:gd name="T26" fmla="*/ 76 w 76"/>
                  <a:gd name="T27" fmla="*/ 14 h 73"/>
                  <a:gd name="T28" fmla="*/ 74 w 76"/>
                  <a:gd name="T29" fmla="*/ 11 h 73"/>
                  <a:gd name="T30" fmla="*/ 76 w 76"/>
                  <a:gd name="T31" fmla="*/ 8 h 73"/>
                  <a:gd name="T32" fmla="*/ 67 w 76"/>
                  <a:gd name="T33" fmla="*/ 5 h 73"/>
                  <a:gd name="T34" fmla="*/ 61 w 76"/>
                  <a:gd name="T35" fmla="*/ 2 h 73"/>
                  <a:gd name="T36" fmla="*/ 51 w 76"/>
                  <a:gd name="T37" fmla="*/ 6 h 73"/>
                  <a:gd name="T38" fmla="*/ 51 w 76"/>
                  <a:gd name="T39" fmla="*/ 9 h 73"/>
                  <a:gd name="T40" fmla="*/ 50 w 76"/>
                  <a:gd name="T41" fmla="*/ 14 h 73"/>
                  <a:gd name="T42" fmla="*/ 41 w 76"/>
                  <a:gd name="T43" fmla="*/ 13 h 73"/>
                  <a:gd name="T44" fmla="*/ 36 w 76"/>
                  <a:gd name="T45" fmla="*/ 12 h 73"/>
                  <a:gd name="T46" fmla="*/ 31 w 76"/>
                  <a:gd name="T47" fmla="*/ 10 h 73"/>
                  <a:gd name="T48" fmla="*/ 29 w 76"/>
                  <a:gd name="T49" fmla="*/ 6 h 73"/>
                  <a:gd name="T50" fmla="*/ 23 w 76"/>
                  <a:gd name="T51" fmla="*/ 3 h 73"/>
                  <a:gd name="T52" fmla="*/ 17 w 76"/>
                  <a:gd name="T53" fmla="*/ 2 h 73"/>
                  <a:gd name="T54" fmla="*/ 11 w 76"/>
                  <a:gd name="T55" fmla="*/ 0 h 73"/>
                  <a:gd name="T56" fmla="*/ 11 w 76"/>
                  <a:gd name="T57" fmla="*/ 4 h 73"/>
                  <a:gd name="T58" fmla="*/ 9 w 76"/>
                  <a:gd name="T59" fmla="*/ 6 h 73"/>
                  <a:gd name="T60" fmla="*/ 5 w 76"/>
                  <a:gd name="T61" fmla="*/ 8 h 73"/>
                  <a:gd name="T62" fmla="*/ 5 w 76"/>
                  <a:gd name="T63" fmla="*/ 14 h 73"/>
                  <a:gd name="T64" fmla="*/ 1 w 76"/>
                  <a:gd name="T65" fmla="*/ 17 h 73"/>
                  <a:gd name="T66" fmla="*/ 3 w 76"/>
                  <a:gd name="T67" fmla="*/ 21 h 73"/>
                  <a:gd name="T68" fmla="*/ 3 w 76"/>
                  <a:gd name="T69" fmla="*/ 26 h 73"/>
                  <a:gd name="T70" fmla="*/ 3 w 76"/>
                  <a:gd name="T71" fmla="*/ 31 h 73"/>
                  <a:gd name="T72" fmla="*/ 3 w 76"/>
                  <a:gd name="T73" fmla="*/ 34 h 73"/>
                  <a:gd name="T74" fmla="*/ 3 w 76"/>
                  <a:gd name="T75" fmla="*/ 37 h 73"/>
                  <a:gd name="T76" fmla="*/ 1 w 76"/>
                  <a:gd name="T77" fmla="*/ 40 h 73"/>
                  <a:gd name="T78" fmla="*/ 4 w 76"/>
                  <a:gd name="T79" fmla="*/ 46 h 73"/>
                  <a:gd name="T80" fmla="*/ 7 w 76"/>
                  <a:gd name="T81" fmla="*/ 48 h 73"/>
                  <a:gd name="T82" fmla="*/ 11 w 76"/>
                  <a:gd name="T83" fmla="*/ 49 h 73"/>
                  <a:gd name="T84" fmla="*/ 14 w 76"/>
                  <a:gd name="T85" fmla="*/ 53 h 73"/>
                  <a:gd name="T86" fmla="*/ 21 w 76"/>
                  <a:gd name="T87" fmla="*/ 55 h 73"/>
                  <a:gd name="T88" fmla="*/ 21 w 76"/>
                  <a:gd name="T89" fmla="*/ 5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73">
                    <a:moveTo>
                      <a:pt x="21" y="55"/>
                    </a:moveTo>
                    <a:cubicBezTo>
                      <a:pt x="21" y="56"/>
                      <a:pt x="24" y="58"/>
                      <a:pt x="25" y="57"/>
                    </a:cubicBezTo>
                    <a:cubicBezTo>
                      <a:pt x="26" y="56"/>
                      <a:pt x="27" y="56"/>
                      <a:pt x="28" y="55"/>
                    </a:cubicBezTo>
                    <a:cubicBezTo>
                      <a:pt x="29" y="55"/>
                      <a:pt x="32" y="53"/>
                      <a:pt x="33" y="53"/>
                    </a:cubicBezTo>
                    <a:cubicBezTo>
                      <a:pt x="37" y="55"/>
                      <a:pt x="40" y="57"/>
                      <a:pt x="44" y="59"/>
                    </a:cubicBezTo>
                    <a:cubicBezTo>
                      <a:pt x="53" y="64"/>
                      <a:pt x="61" y="69"/>
                      <a:pt x="70" y="73"/>
                    </a:cubicBezTo>
                    <a:cubicBezTo>
                      <a:pt x="70" y="71"/>
                      <a:pt x="69" y="71"/>
                      <a:pt x="71" y="71"/>
                    </a:cubicBezTo>
                    <a:cubicBezTo>
                      <a:pt x="71" y="71"/>
                      <a:pt x="75" y="71"/>
                      <a:pt x="75" y="71"/>
                    </a:cubicBezTo>
                    <a:cubicBezTo>
                      <a:pt x="75" y="69"/>
                      <a:pt x="75" y="68"/>
                      <a:pt x="75" y="66"/>
                    </a:cubicBezTo>
                    <a:cubicBezTo>
                      <a:pt x="75" y="59"/>
                      <a:pt x="75" y="52"/>
                      <a:pt x="75" y="44"/>
                    </a:cubicBezTo>
                    <a:cubicBezTo>
                      <a:pt x="75" y="37"/>
                      <a:pt x="75" y="30"/>
                      <a:pt x="75" y="24"/>
                    </a:cubicBezTo>
                    <a:cubicBezTo>
                      <a:pt x="75" y="22"/>
                      <a:pt x="75" y="21"/>
                      <a:pt x="75" y="20"/>
                    </a:cubicBezTo>
                    <a:cubicBezTo>
                      <a:pt x="74" y="19"/>
                      <a:pt x="74" y="18"/>
                      <a:pt x="74" y="17"/>
                    </a:cubicBezTo>
                    <a:cubicBezTo>
                      <a:pt x="74" y="16"/>
                      <a:pt x="76" y="15"/>
                      <a:pt x="76" y="14"/>
                    </a:cubicBezTo>
                    <a:cubicBezTo>
                      <a:pt x="76" y="13"/>
                      <a:pt x="74" y="12"/>
                      <a:pt x="74" y="11"/>
                    </a:cubicBezTo>
                    <a:cubicBezTo>
                      <a:pt x="74" y="10"/>
                      <a:pt x="75" y="9"/>
                      <a:pt x="76" y="8"/>
                    </a:cubicBezTo>
                    <a:cubicBezTo>
                      <a:pt x="73" y="6"/>
                      <a:pt x="70" y="7"/>
                      <a:pt x="67" y="5"/>
                    </a:cubicBezTo>
                    <a:cubicBezTo>
                      <a:pt x="65" y="4"/>
                      <a:pt x="64" y="2"/>
                      <a:pt x="61" y="2"/>
                    </a:cubicBezTo>
                    <a:cubicBezTo>
                      <a:pt x="57" y="2"/>
                      <a:pt x="53" y="3"/>
                      <a:pt x="51" y="6"/>
                    </a:cubicBezTo>
                    <a:cubicBezTo>
                      <a:pt x="50" y="7"/>
                      <a:pt x="50" y="8"/>
                      <a:pt x="51" y="9"/>
                    </a:cubicBezTo>
                    <a:cubicBezTo>
                      <a:pt x="52" y="11"/>
                      <a:pt x="51" y="12"/>
                      <a:pt x="50" y="14"/>
                    </a:cubicBezTo>
                    <a:cubicBezTo>
                      <a:pt x="48" y="17"/>
                      <a:pt x="44" y="15"/>
                      <a:pt x="41" y="13"/>
                    </a:cubicBezTo>
                    <a:cubicBezTo>
                      <a:pt x="39" y="13"/>
                      <a:pt x="38" y="12"/>
                      <a:pt x="36" y="12"/>
                    </a:cubicBezTo>
                    <a:cubicBezTo>
                      <a:pt x="34" y="11"/>
                      <a:pt x="32" y="12"/>
                      <a:pt x="31" y="10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5" y="4"/>
                      <a:pt x="23" y="3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5" y="2"/>
                      <a:pt x="14" y="1"/>
                      <a:pt x="11" y="0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5"/>
                      <a:pt x="11" y="4"/>
                      <a:pt x="9" y="6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3" y="10"/>
                      <a:pt x="6" y="12"/>
                      <a:pt x="5" y="14"/>
                    </a:cubicBezTo>
                    <a:cubicBezTo>
                      <a:pt x="4" y="16"/>
                      <a:pt x="1" y="16"/>
                      <a:pt x="1" y="17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3" y="23"/>
                      <a:pt x="3" y="25"/>
                      <a:pt x="3" y="26"/>
                    </a:cubicBezTo>
                    <a:cubicBezTo>
                      <a:pt x="3" y="28"/>
                      <a:pt x="4" y="29"/>
                      <a:pt x="3" y="31"/>
                    </a:cubicBezTo>
                    <a:cubicBezTo>
                      <a:pt x="3" y="32"/>
                      <a:pt x="3" y="33"/>
                      <a:pt x="3" y="34"/>
                    </a:cubicBezTo>
                    <a:cubicBezTo>
                      <a:pt x="3" y="35"/>
                      <a:pt x="4" y="36"/>
                      <a:pt x="3" y="37"/>
                    </a:cubicBezTo>
                    <a:cubicBezTo>
                      <a:pt x="3" y="38"/>
                      <a:pt x="0" y="38"/>
                      <a:pt x="1" y="40"/>
                    </a:cubicBezTo>
                    <a:cubicBezTo>
                      <a:pt x="3" y="42"/>
                      <a:pt x="4" y="43"/>
                      <a:pt x="4" y="46"/>
                    </a:cubicBezTo>
                    <a:cubicBezTo>
                      <a:pt x="4" y="48"/>
                      <a:pt x="6" y="47"/>
                      <a:pt x="7" y="48"/>
                    </a:cubicBezTo>
                    <a:cubicBezTo>
                      <a:pt x="9" y="48"/>
                      <a:pt x="10" y="48"/>
                      <a:pt x="11" y="49"/>
                    </a:cubicBezTo>
                    <a:cubicBezTo>
                      <a:pt x="12" y="50"/>
                      <a:pt x="13" y="52"/>
                      <a:pt x="14" y="53"/>
                    </a:cubicBezTo>
                    <a:cubicBezTo>
                      <a:pt x="16" y="54"/>
                      <a:pt x="19" y="53"/>
                      <a:pt x="21" y="55"/>
                    </a:cubicBezTo>
                    <a:cubicBezTo>
                      <a:pt x="22" y="56"/>
                      <a:pt x="20" y="54"/>
                      <a:pt x="21" y="5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20" name="Freeform 773">
                <a:extLst>
                  <a:ext uri="{FF2B5EF4-FFF2-40B4-BE49-F238E27FC236}">
                    <a16:creationId xmlns:a16="http://schemas.microsoft.com/office/drawing/2014/main" id="{E1CDDFF6-EE24-4C1F-9994-FCAB9B3D0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712" y="2826648"/>
                <a:ext cx="145065" cy="130923"/>
              </a:xfrm>
              <a:custGeom>
                <a:avLst/>
                <a:gdLst>
                  <a:gd name="T0" fmla="*/ 19 w 42"/>
                  <a:gd name="T1" fmla="*/ 34 h 34"/>
                  <a:gd name="T2" fmla="*/ 20 w 42"/>
                  <a:gd name="T3" fmla="*/ 25 h 34"/>
                  <a:gd name="T4" fmla="*/ 24 w 42"/>
                  <a:gd name="T5" fmla="*/ 22 h 34"/>
                  <a:gd name="T6" fmla="*/ 25 w 42"/>
                  <a:gd name="T7" fmla="*/ 20 h 34"/>
                  <a:gd name="T8" fmla="*/ 25 w 42"/>
                  <a:gd name="T9" fmla="*/ 9 h 34"/>
                  <a:gd name="T10" fmla="*/ 32 w 42"/>
                  <a:gd name="T11" fmla="*/ 9 h 34"/>
                  <a:gd name="T12" fmla="*/ 41 w 42"/>
                  <a:gd name="T13" fmla="*/ 9 h 34"/>
                  <a:gd name="T14" fmla="*/ 42 w 42"/>
                  <a:gd name="T15" fmla="*/ 2 h 34"/>
                  <a:gd name="T16" fmla="*/ 40 w 42"/>
                  <a:gd name="T17" fmla="*/ 0 h 34"/>
                  <a:gd name="T18" fmla="*/ 20 w 42"/>
                  <a:gd name="T19" fmla="*/ 0 h 34"/>
                  <a:gd name="T20" fmla="*/ 15 w 42"/>
                  <a:gd name="T21" fmla="*/ 6 h 34"/>
                  <a:gd name="T22" fmla="*/ 10 w 42"/>
                  <a:gd name="T23" fmla="*/ 17 h 34"/>
                  <a:gd name="T24" fmla="*/ 8 w 42"/>
                  <a:gd name="T25" fmla="*/ 18 h 34"/>
                  <a:gd name="T26" fmla="*/ 4 w 42"/>
                  <a:gd name="T27" fmla="*/ 25 h 34"/>
                  <a:gd name="T28" fmla="*/ 0 w 42"/>
                  <a:gd name="T29" fmla="*/ 34 h 34"/>
                  <a:gd name="T30" fmla="*/ 19 w 42"/>
                  <a:gd name="T3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34">
                    <a:moveTo>
                      <a:pt x="19" y="34"/>
                    </a:moveTo>
                    <a:cubicBezTo>
                      <a:pt x="19" y="31"/>
                      <a:pt x="18" y="26"/>
                      <a:pt x="20" y="25"/>
                    </a:cubicBezTo>
                    <a:cubicBezTo>
                      <a:pt x="21" y="24"/>
                      <a:pt x="23" y="23"/>
                      <a:pt x="24" y="22"/>
                    </a:cubicBezTo>
                    <a:cubicBezTo>
                      <a:pt x="25" y="22"/>
                      <a:pt x="25" y="20"/>
                      <a:pt x="25" y="20"/>
                    </a:cubicBezTo>
                    <a:cubicBezTo>
                      <a:pt x="25" y="16"/>
                      <a:pt x="25" y="13"/>
                      <a:pt x="25" y="9"/>
                    </a:cubicBezTo>
                    <a:cubicBezTo>
                      <a:pt x="25" y="9"/>
                      <a:pt x="31" y="9"/>
                      <a:pt x="32" y="9"/>
                    </a:cubicBezTo>
                    <a:cubicBezTo>
                      <a:pt x="35" y="9"/>
                      <a:pt x="38" y="9"/>
                      <a:pt x="41" y="9"/>
                    </a:cubicBezTo>
                    <a:cubicBezTo>
                      <a:pt x="42" y="9"/>
                      <a:pt x="42" y="3"/>
                      <a:pt x="42" y="2"/>
                    </a:cubicBezTo>
                    <a:cubicBezTo>
                      <a:pt x="42" y="0"/>
                      <a:pt x="42" y="0"/>
                      <a:pt x="40" y="0"/>
                    </a:cubicBezTo>
                    <a:cubicBezTo>
                      <a:pt x="33" y="0"/>
                      <a:pt x="27" y="0"/>
                      <a:pt x="20" y="0"/>
                    </a:cubicBezTo>
                    <a:cubicBezTo>
                      <a:pt x="18" y="2"/>
                      <a:pt x="17" y="4"/>
                      <a:pt x="15" y="6"/>
                    </a:cubicBezTo>
                    <a:cubicBezTo>
                      <a:pt x="11" y="9"/>
                      <a:pt x="11" y="12"/>
                      <a:pt x="10" y="17"/>
                    </a:cubicBezTo>
                    <a:cubicBezTo>
                      <a:pt x="10" y="17"/>
                      <a:pt x="9" y="18"/>
                      <a:pt x="8" y="18"/>
                    </a:cubicBezTo>
                    <a:cubicBezTo>
                      <a:pt x="6" y="20"/>
                      <a:pt x="5" y="22"/>
                      <a:pt x="4" y="25"/>
                    </a:cubicBezTo>
                    <a:cubicBezTo>
                      <a:pt x="2" y="28"/>
                      <a:pt x="0" y="30"/>
                      <a:pt x="0" y="34"/>
                    </a:cubicBezTo>
                    <a:cubicBezTo>
                      <a:pt x="6" y="34"/>
                      <a:pt x="13" y="34"/>
                      <a:pt x="19" y="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21" name="Freeform 774">
                <a:extLst>
                  <a:ext uri="{FF2B5EF4-FFF2-40B4-BE49-F238E27FC236}">
                    <a16:creationId xmlns:a16="http://schemas.microsoft.com/office/drawing/2014/main" id="{A6E26714-47EF-40EB-BFA2-795B9598E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295" y="2642047"/>
                <a:ext cx="207572" cy="184601"/>
              </a:xfrm>
              <a:custGeom>
                <a:avLst/>
                <a:gdLst>
                  <a:gd name="T0" fmla="*/ 22 w 60"/>
                  <a:gd name="T1" fmla="*/ 48 h 48"/>
                  <a:gd name="T2" fmla="*/ 23 w 60"/>
                  <a:gd name="T3" fmla="*/ 41 h 48"/>
                  <a:gd name="T4" fmla="*/ 29 w 60"/>
                  <a:gd name="T5" fmla="*/ 37 h 48"/>
                  <a:gd name="T6" fmla="*/ 33 w 60"/>
                  <a:gd name="T7" fmla="*/ 37 h 48"/>
                  <a:gd name="T8" fmla="*/ 38 w 60"/>
                  <a:gd name="T9" fmla="*/ 35 h 48"/>
                  <a:gd name="T10" fmla="*/ 40 w 60"/>
                  <a:gd name="T11" fmla="*/ 32 h 48"/>
                  <a:gd name="T12" fmla="*/ 45 w 60"/>
                  <a:gd name="T13" fmla="*/ 31 h 48"/>
                  <a:gd name="T14" fmla="*/ 46 w 60"/>
                  <a:gd name="T15" fmla="*/ 28 h 48"/>
                  <a:gd name="T16" fmla="*/ 50 w 60"/>
                  <a:gd name="T17" fmla="*/ 25 h 48"/>
                  <a:gd name="T18" fmla="*/ 53 w 60"/>
                  <a:gd name="T19" fmla="*/ 23 h 48"/>
                  <a:gd name="T20" fmla="*/ 58 w 60"/>
                  <a:gd name="T21" fmla="*/ 24 h 48"/>
                  <a:gd name="T22" fmla="*/ 56 w 60"/>
                  <a:gd name="T23" fmla="*/ 16 h 48"/>
                  <a:gd name="T24" fmla="*/ 56 w 60"/>
                  <a:gd name="T25" fmla="*/ 10 h 48"/>
                  <a:gd name="T26" fmla="*/ 55 w 60"/>
                  <a:gd name="T27" fmla="*/ 7 h 48"/>
                  <a:gd name="T28" fmla="*/ 51 w 60"/>
                  <a:gd name="T29" fmla="*/ 6 h 48"/>
                  <a:gd name="T30" fmla="*/ 47 w 60"/>
                  <a:gd name="T31" fmla="*/ 6 h 48"/>
                  <a:gd name="T32" fmla="*/ 42 w 60"/>
                  <a:gd name="T33" fmla="*/ 6 h 48"/>
                  <a:gd name="T34" fmla="*/ 35 w 60"/>
                  <a:gd name="T35" fmla="*/ 4 h 48"/>
                  <a:gd name="T36" fmla="*/ 30 w 60"/>
                  <a:gd name="T37" fmla="*/ 13 h 48"/>
                  <a:gd name="T38" fmla="*/ 20 w 60"/>
                  <a:gd name="T39" fmla="*/ 19 h 48"/>
                  <a:gd name="T40" fmla="*/ 16 w 60"/>
                  <a:gd name="T41" fmla="*/ 27 h 48"/>
                  <a:gd name="T42" fmla="*/ 16 w 60"/>
                  <a:gd name="T43" fmla="*/ 35 h 48"/>
                  <a:gd name="T44" fmla="*/ 14 w 60"/>
                  <a:gd name="T45" fmla="*/ 39 h 48"/>
                  <a:gd name="T46" fmla="*/ 9 w 60"/>
                  <a:gd name="T47" fmla="*/ 42 h 48"/>
                  <a:gd name="T48" fmla="*/ 5 w 60"/>
                  <a:gd name="T49" fmla="*/ 45 h 48"/>
                  <a:gd name="T50" fmla="*/ 0 w 60"/>
                  <a:gd name="T51" fmla="*/ 48 h 48"/>
                  <a:gd name="T52" fmla="*/ 22 w 60"/>
                  <a:gd name="T5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48">
                    <a:moveTo>
                      <a:pt x="22" y="48"/>
                    </a:moveTo>
                    <a:cubicBezTo>
                      <a:pt x="22" y="45"/>
                      <a:pt x="21" y="43"/>
                      <a:pt x="23" y="41"/>
                    </a:cubicBezTo>
                    <a:cubicBezTo>
                      <a:pt x="25" y="40"/>
                      <a:pt x="28" y="39"/>
                      <a:pt x="29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34" y="36"/>
                      <a:pt x="36" y="36"/>
                      <a:pt x="38" y="35"/>
                    </a:cubicBezTo>
                    <a:cubicBezTo>
                      <a:pt x="39" y="34"/>
                      <a:pt x="39" y="33"/>
                      <a:pt x="40" y="32"/>
                    </a:cubicBezTo>
                    <a:cubicBezTo>
                      <a:pt x="41" y="31"/>
                      <a:pt x="44" y="32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6"/>
                      <a:pt x="49" y="26"/>
                      <a:pt x="50" y="25"/>
                    </a:cubicBezTo>
                    <a:cubicBezTo>
                      <a:pt x="51" y="24"/>
                      <a:pt x="51" y="23"/>
                      <a:pt x="53" y="23"/>
                    </a:cubicBezTo>
                    <a:cubicBezTo>
                      <a:pt x="54" y="23"/>
                      <a:pt x="57" y="24"/>
                      <a:pt x="58" y="24"/>
                    </a:cubicBezTo>
                    <a:cubicBezTo>
                      <a:pt x="60" y="23"/>
                      <a:pt x="56" y="17"/>
                      <a:pt x="56" y="16"/>
                    </a:cubicBezTo>
                    <a:cubicBezTo>
                      <a:pt x="56" y="14"/>
                      <a:pt x="56" y="12"/>
                      <a:pt x="56" y="10"/>
                    </a:cubicBezTo>
                    <a:cubicBezTo>
                      <a:pt x="55" y="9"/>
                      <a:pt x="55" y="8"/>
                      <a:pt x="55" y="7"/>
                    </a:cubicBezTo>
                    <a:cubicBezTo>
                      <a:pt x="53" y="7"/>
                      <a:pt x="52" y="6"/>
                      <a:pt x="51" y="6"/>
                    </a:cubicBezTo>
                    <a:cubicBezTo>
                      <a:pt x="50" y="5"/>
                      <a:pt x="48" y="6"/>
                      <a:pt x="47" y="6"/>
                    </a:cubicBezTo>
                    <a:cubicBezTo>
                      <a:pt x="46" y="5"/>
                      <a:pt x="44" y="6"/>
                      <a:pt x="42" y="6"/>
                    </a:cubicBezTo>
                    <a:cubicBezTo>
                      <a:pt x="40" y="6"/>
                      <a:pt x="36" y="0"/>
                      <a:pt x="35" y="4"/>
                    </a:cubicBezTo>
                    <a:cubicBezTo>
                      <a:pt x="34" y="7"/>
                      <a:pt x="33" y="10"/>
                      <a:pt x="30" y="13"/>
                    </a:cubicBezTo>
                    <a:cubicBezTo>
                      <a:pt x="27" y="16"/>
                      <a:pt x="23" y="16"/>
                      <a:pt x="20" y="19"/>
                    </a:cubicBezTo>
                    <a:cubicBezTo>
                      <a:pt x="18" y="21"/>
                      <a:pt x="17" y="24"/>
                      <a:pt x="16" y="27"/>
                    </a:cubicBezTo>
                    <a:cubicBezTo>
                      <a:pt x="16" y="29"/>
                      <a:pt x="17" y="32"/>
                      <a:pt x="16" y="35"/>
                    </a:cubicBezTo>
                    <a:cubicBezTo>
                      <a:pt x="15" y="36"/>
                      <a:pt x="14" y="38"/>
                      <a:pt x="14" y="39"/>
                    </a:cubicBezTo>
                    <a:cubicBezTo>
                      <a:pt x="13" y="41"/>
                      <a:pt x="11" y="41"/>
                      <a:pt x="9" y="42"/>
                    </a:cubicBezTo>
                    <a:cubicBezTo>
                      <a:pt x="8" y="43"/>
                      <a:pt x="7" y="44"/>
                      <a:pt x="5" y="45"/>
                    </a:cubicBezTo>
                    <a:cubicBezTo>
                      <a:pt x="4" y="46"/>
                      <a:pt x="2" y="46"/>
                      <a:pt x="0" y="48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22" name="Freeform 775">
                <a:extLst>
                  <a:ext uri="{FF2B5EF4-FFF2-40B4-BE49-F238E27FC236}">
                    <a16:creationId xmlns:a16="http://schemas.microsoft.com/office/drawing/2014/main" id="{58D53B68-67EF-4495-8A2E-618DE1DC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418" y="2623718"/>
                <a:ext cx="358534" cy="379676"/>
              </a:xfrm>
              <a:custGeom>
                <a:avLst/>
                <a:gdLst>
                  <a:gd name="T0" fmla="*/ 35 w 104"/>
                  <a:gd name="T1" fmla="*/ 22 h 99"/>
                  <a:gd name="T2" fmla="*/ 36 w 104"/>
                  <a:gd name="T3" fmla="*/ 29 h 99"/>
                  <a:gd name="T4" fmla="*/ 31 w 104"/>
                  <a:gd name="T5" fmla="*/ 28 h 99"/>
                  <a:gd name="T6" fmla="*/ 29 w 104"/>
                  <a:gd name="T7" fmla="*/ 30 h 99"/>
                  <a:gd name="T8" fmla="*/ 26 w 104"/>
                  <a:gd name="T9" fmla="*/ 31 h 99"/>
                  <a:gd name="T10" fmla="*/ 24 w 104"/>
                  <a:gd name="T11" fmla="*/ 35 h 99"/>
                  <a:gd name="T12" fmla="*/ 20 w 104"/>
                  <a:gd name="T13" fmla="*/ 37 h 99"/>
                  <a:gd name="T14" fmla="*/ 17 w 104"/>
                  <a:gd name="T15" fmla="*/ 40 h 99"/>
                  <a:gd name="T16" fmla="*/ 11 w 104"/>
                  <a:gd name="T17" fmla="*/ 42 h 99"/>
                  <a:gd name="T18" fmla="*/ 8 w 104"/>
                  <a:gd name="T19" fmla="*/ 43 h 99"/>
                  <a:gd name="T20" fmla="*/ 4 w 104"/>
                  <a:gd name="T21" fmla="*/ 45 h 99"/>
                  <a:gd name="T22" fmla="*/ 1 w 104"/>
                  <a:gd name="T23" fmla="*/ 52 h 99"/>
                  <a:gd name="T24" fmla="*/ 2 w 104"/>
                  <a:gd name="T25" fmla="*/ 56 h 99"/>
                  <a:gd name="T26" fmla="*/ 6 w 104"/>
                  <a:gd name="T27" fmla="*/ 59 h 99"/>
                  <a:gd name="T28" fmla="*/ 37 w 104"/>
                  <a:gd name="T29" fmla="*/ 79 h 99"/>
                  <a:gd name="T30" fmla="*/ 48 w 104"/>
                  <a:gd name="T31" fmla="*/ 86 h 99"/>
                  <a:gd name="T32" fmla="*/ 49 w 104"/>
                  <a:gd name="T33" fmla="*/ 87 h 99"/>
                  <a:gd name="T34" fmla="*/ 58 w 104"/>
                  <a:gd name="T35" fmla="*/ 93 h 99"/>
                  <a:gd name="T36" fmla="*/ 61 w 104"/>
                  <a:gd name="T37" fmla="*/ 99 h 99"/>
                  <a:gd name="T38" fmla="*/ 67 w 104"/>
                  <a:gd name="T39" fmla="*/ 97 h 99"/>
                  <a:gd name="T40" fmla="*/ 72 w 104"/>
                  <a:gd name="T41" fmla="*/ 96 h 99"/>
                  <a:gd name="T42" fmla="*/ 85 w 104"/>
                  <a:gd name="T43" fmla="*/ 87 h 99"/>
                  <a:gd name="T44" fmla="*/ 100 w 104"/>
                  <a:gd name="T45" fmla="*/ 77 h 99"/>
                  <a:gd name="T46" fmla="*/ 104 w 104"/>
                  <a:gd name="T47" fmla="*/ 75 h 99"/>
                  <a:gd name="T48" fmla="*/ 97 w 104"/>
                  <a:gd name="T49" fmla="*/ 69 h 99"/>
                  <a:gd name="T50" fmla="*/ 94 w 104"/>
                  <a:gd name="T51" fmla="*/ 69 h 99"/>
                  <a:gd name="T52" fmla="*/ 92 w 104"/>
                  <a:gd name="T53" fmla="*/ 63 h 99"/>
                  <a:gd name="T54" fmla="*/ 92 w 104"/>
                  <a:gd name="T55" fmla="*/ 60 h 99"/>
                  <a:gd name="T56" fmla="*/ 93 w 104"/>
                  <a:gd name="T57" fmla="*/ 55 h 99"/>
                  <a:gd name="T58" fmla="*/ 93 w 104"/>
                  <a:gd name="T59" fmla="*/ 50 h 99"/>
                  <a:gd name="T60" fmla="*/ 93 w 104"/>
                  <a:gd name="T61" fmla="*/ 46 h 99"/>
                  <a:gd name="T62" fmla="*/ 92 w 104"/>
                  <a:gd name="T63" fmla="*/ 42 h 99"/>
                  <a:gd name="T64" fmla="*/ 91 w 104"/>
                  <a:gd name="T65" fmla="*/ 37 h 99"/>
                  <a:gd name="T66" fmla="*/ 87 w 104"/>
                  <a:gd name="T67" fmla="*/ 27 h 99"/>
                  <a:gd name="T68" fmla="*/ 82 w 104"/>
                  <a:gd name="T69" fmla="*/ 20 h 99"/>
                  <a:gd name="T70" fmla="*/ 85 w 104"/>
                  <a:gd name="T71" fmla="*/ 13 h 99"/>
                  <a:gd name="T72" fmla="*/ 86 w 104"/>
                  <a:gd name="T73" fmla="*/ 2 h 99"/>
                  <a:gd name="T74" fmla="*/ 84 w 104"/>
                  <a:gd name="T75" fmla="*/ 1 h 99"/>
                  <a:gd name="T76" fmla="*/ 81 w 104"/>
                  <a:gd name="T77" fmla="*/ 0 h 99"/>
                  <a:gd name="T78" fmla="*/ 79 w 104"/>
                  <a:gd name="T79" fmla="*/ 1 h 99"/>
                  <a:gd name="T80" fmla="*/ 75 w 104"/>
                  <a:gd name="T81" fmla="*/ 0 h 99"/>
                  <a:gd name="T82" fmla="*/ 72 w 104"/>
                  <a:gd name="T83" fmla="*/ 2 h 99"/>
                  <a:gd name="T84" fmla="*/ 68 w 104"/>
                  <a:gd name="T85" fmla="*/ 1 h 99"/>
                  <a:gd name="T86" fmla="*/ 61 w 104"/>
                  <a:gd name="T87" fmla="*/ 2 h 99"/>
                  <a:gd name="T88" fmla="*/ 46 w 104"/>
                  <a:gd name="T89" fmla="*/ 5 h 99"/>
                  <a:gd name="T90" fmla="*/ 43 w 104"/>
                  <a:gd name="T91" fmla="*/ 7 h 99"/>
                  <a:gd name="T92" fmla="*/ 39 w 104"/>
                  <a:gd name="T93" fmla="*/ 8 h 99"/>
                  <a:gd name="T94" fmla="*/ 34 w 104"/>
                  <a:gd name="T95" fmla="*/ 12 h 99"/>
                  <a:gd name="T96" fmla="*/ 35 w 104"/>
                  <a:gd name="T97" fmla="*/ 22 h 99"/>
                  <a:gd name="T98" fmla="*/ 35 w 104"/>
                  <a:gd name="T99" fmla="*/ 2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99">
                    <a:moveTo>
                      <a:pt x="35" y="22"/>
                    </a:moveTo>
                    <a:cubicBezTo>
                      <a:pt x="36" y="23"/>
                      <a:pt x="40" y="29"/>
                      <a:pt x="36" y="29"/>
                    </a:cubicBezTo>
                    <a:cubicBezTo>
                      <a:pt x="35" y="28"/>
                      <a:pt x="32" y="27"/>
                      <a:pt x="31" y="28"/>
                    </a:cubicBezTo>
                    <a:cubicBezTo>
                      <a:pt x="30" y="29"/>
                      <a:pt x="30" y="29"/>
                      <a:pt x="29" y="30"/>
                    </a:cubicBezTo>
                    <a:cubicBezTo>
                      <a:pt x="28" y="31"/>
                      <a:pt x="27" y="31"/>
                      <a:pt x="26" y="31"/>
                    </a:cubicBezTo>
                    <a:cubicBezTo>
                      <a:pt x="24" y="32"/>
                      <a:pt x="25" y="34"/>
                      <a:pt x="24" y="35"/>
                    </a:cubicBezTo>
                    <a:cubicBezTo>
                      <a:pt x="24" y="37"/>
                      <a:pt x="21" y="36"/>
                      <a:pt x="20" y="37"/>
                    </a:cubicBezTo>
                    <a:cubicBezTo>
                      <a:pt x="18" y="37"/>
                      <a:pt x="18" y="39"/>
                      <a:pt x="17" y="40"/>
                    </a:cubicBezTo>
                    <a:cubicBezTo>
                      <a:pt x="15" y="42"/>
                      <a:pt x="13" y="41"/>
                      <a:pt x="11" y="42"/>
                    </a:cubicBezTo>
                    <a:cubicBezTo>
                      <a:pt x="10" y="42"/>
                      <a:pt x="9" y="42"/>
                      <a:pt x="8" y="43"/>
                    </a:cubicBezTo>
                    <a:cubicBezTo>
                      <a:pt x="7" y="43"/>
                      <a:pt x="5" y="44"/>
                      <a:pt x="4" y="45"/>
                    </a:cubicBezTo>
                    <a:cubicBezTo>
                      <a:pt x="0" y="47"/>
                      <a:pt x="1" y="48"/>
                      <a:pt x="1" y="52"/>
                    </a:cubicBezTo>
                    <a:cubicBezTo>
                      <a:pt x="1" y="55"/>
                      <a:pt x="0" y="55"/>
                      <a:pt x="2" y="56"/>
                    </a:cubicBezTo>
                    <a:cubicBezTo>
                      <a:pt x="3" y="57"/>
                      <a:pt x="5" y="58"/>
                      <a:pt x="6" y="59"/>
                    </a:cubicBezTo>
                    <a:cubicBezTo>
                      <a:pt x="16" y="66"/>
                      <a:pt x="26" y="72"/>
                      <a:pt x="37" y="79"/>
                    </a:cubicBezTo>
                    <a:cubicBezTo>
                      <a:pt x="40" y="81"/>
                      <a:pt x="44" y="84"/>
                      <a:pt x="48" y="86"/>
                    </a:cubicBezTo>
                    <a:cubicBezTo>
                      <a:pt x="48" y="87"/>
                      <a:pt x="49" y="87"/>
                      <a:pt x="49" y="87"/>
                    </a:cubicBezTo>
                    <a:cubicBezTo>
                      <a:pt x="52" y="92"/>
                      <a:pt x="54" y="92"/>
                      <a:pt x="58" y="93"/>
                    </a:cubicBezTo>
                    <a:cubicBezTo>
                      <a:pt x="61" y="94"/>
                      <a:pt x="58" y="98"/>
                      <a:pt x="61" y="99"/>
                    </a:cubicBezTo>
                    <a:cubicBezTo>
                      <a:pt x="62" y="99"/>
                      <a:pt x="65" y="98"/>
                      <a:pt x="67" y="97"/>
                    </a:cubicBezTo>
                    <a:cubicBezTo>
                      <a:pt x="68" y="97"/>
                      <a:pt x="71" y="97"/>
                      <a:pt x="72" y="96"/>
                    </a:cubicBezTo>
                    <a:cubicBezTo>
                      <a:pt x="76" y="93"/>
                      <a:pt x="80" y="90"/>
                      <a:pt x="85" y="87"/>
                    </a:cubicBezTo>
                    <a:cubicBezTo>
                      <a:pt x="90" y="84"/>
                      <a:pt x="95" y="80"/>
                      <a:pt x="100" y="77"/>
                    </a:cubicBezTo>
                    <a:cubicBezTo>
                      <a:pt x="101" y="77"/>
                      <a:pt x="102" y="76"/>
                      <a:pt x="104" y="75"/>
                    </a:cubicBezTo>
                    <a:cubicBezTo>
                      <a:pt x="102" y="71"/>
                      <a:pt x="101" y="70"/>
                      <a:pt x="97" y="69"/>
                    </a:cubicBezTo>
                    <a:cubicBezTo>
                      <a:pt x="96" y="69"/>
                      <a:pt x="94" y="69"/>
                      <a:pt x="94" y="69"/>
                    </a:cubicBezTo>
                    <a:cubicBezTo>
                      <a:pt x="94" y="66"/>
                      <a:pt x="94" y="65"/>
                      <a:pt x="92" y="63"/>
                    </a:cubicBezTo>
                    <a:cubicBezTo>
                      <a:pt x="91" y="61"/>
                      <a:pt x="91" y="61"/>
                      <a:pt x="92" y="60"/>
                    </a:cubicBezTo>
                    <a:cubicBezTo>
                      <a:pt x="94" y="58"/>
                      <a:pt x="93" y="57"/>
                      <a:pt x="93" y="55"/>
                    </a:cubicBezTo>
                    <a:cubicBezTo>
                      <a:pt x="93" y="53"/>
                      <a:pt x="94" y="52"/>
                      <a:pt x="93" y="50"/>
                    </a:cubicBezTo>
                    <a:cubicBezTo>
                      <a:pt x="93" y="49"/>
                      <a:pt x="93" y="48"/>
                      <a:pt x="93" y="46"/>
                    </a:cubicBezTo>
                    <a:cubicBezTo>
                      <a:pt x="93" y="45"/>
                      <a:pt x="93" y="43"/>
                      <a:pt x="92" y="42"/>
                    </a:cubicBezTo>
                    <a:cubicBezTo>
                      <a:pt x="91" y="41"/>
                      <a:pt x="91" y="39"/>
                      <a:pt x="91" y="37"/>
                    </a:cubicBezTo>
                    <a:cubicBezTo>
                      <a:pt x="91" y="34"/>
                      <a:pt x="90" y="30"/>
                      <a:pt x="87" y="27"/>
                    </a:cubicBezTo>
                    <a:cubicBezTo>
                      <a:pt x="85" y="25"/>
                      <a:pt x="83" y="23"/>
                      <a:pt x="82" y="20"/>
                    </a:cubicBezTo>
                    <a:cubicBezTo>
                      <a:pt x="80" y="16"/>
                      <a:pt x="84" y="17"/>
                      <a:pt x="85" y="13"/>
                    </a:cubicBezTo>
                    <a:cubicBezTo>
                      <a:pt x="85" y="9"/>
                      <a:pt x="85" y="6"/>
                      <a:pt x="86" y="2"/>
                    </a:cubicBezTo>
                    <a:cubicBezTo>
                      <a:pt x="85" y="2"/>
                      <a:pt x="85" y="1"/>
                      <a:pt x="84" y="1"/>
                    </a:cubicBezTo>
                    <a:cubicBezTo>
                      <a:pt x="82" y="2"/>
                      <a:pt x="82" y="0"/>
                      <a:pt x="81" y="0"/>
                    </a:cubicBezTo>
                    <a:cubicBezTo>
                      <a:pt x="80" y="0"/>
                      <a:pt x="80" y="1"/>
                      <a:pt x="79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0" y="3"/>
                      <a:pt x="70" y="2"/>
                      <a:pt x="68" y="1"/>
                    </a:cubicBezTo>
                    <a:cubicBezTo>
                      <a:pt x="66" y="1"/>
                      <a:pt x="63" y="1"/>
                      <a:pt x="61" y="2"/>
                    </a:cubicBezTo>
                    <a:cubicBezTo>
                      <a:pt x="56" y="3"/>
                      <a:pt x="51" y="3"/>
                      <a:pt x="46" y="5"/>
                    </a:cubicBezTo>
                    <a:cubicBezTo>
                      <a:pt x="45" y="6"/>
                      <a:pt x="44" y="7"/>
                      <a:pt x="43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7" y="9"/>
                      <a:pt x="37" y="12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ubicBezTo>
                      <a:pt x="36" y="23"/>
                      <a:pt x="35" y="20"/>
                      <a:pt x="35" y="2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23" name="Freeform 782">
                <a:extLst>
                  <a:ext uri="{FF2B5EF4-FFF2-40B4-BE49-F238E27FC236}">
                    <a16:creationId xmlns:a16="http://schemas.microsoft.com/office/drawing/2014/main" id="{0E749640-44C9-4188-BF76-382154585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846" y="1258194"/>
                <a:ext cx="20050" cy="15711"/>
              </a:xfrm>
              <a:custGeom>
                <a:avLst/>
                <a:gdLst>
                  <a:gd name="T0" fmla="*/ 5 w 6"/>
                  <a:gd name="T1" fmla="*/ 3 h 4"/>
                  <a:gd name="T2" fmla="*/ 1 w 6"/>
                  <a:gd name="T3" fmla="*/ 0 h 4"/>
                  <a:gd name="T4" fmla="*/ 5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4"/>
                      <a:pt x="0" y="0"/>
                      <a:pt x="1" y="0"/>
                    </a:cubicBezTo>
                    <a:cubicBezTo>
                      <a:pt x="2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sp>
            <p:nvSpPr>
              <p:cNvPr id="1524" name="Freeform 783">
                <a:extLst>
                  <a:ext uri="{FF2B5EF4-FFF2-40B4-BE49-F238E27FC236}">
                    <a16:creationId xmlns:a16="http://schemas.microsoft.com/office/drawing/2014/main" id="{011F3B7D-B0F8-41E2-9542-C1967E77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972" y="1273905"/>
                <a:ext cx="17691" cy="3928"/>
              </a:xfrm>
              <a:custGeom>
                <a:avLst/>
                <a:gdLst>
                  <a:gd name="T0" fmla="*/ 4 w 5"/>
                  <a:gd name="T1" fmla="*/ 1 h 1"/>
                  <a:gd name="T2" fmla="*/ 2 w 5"/>
                  <a:gd name="T3" fmla="*/ 0 h 1"/>
                  <a:gd name="T4" fmla="*/ 4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3" y="0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64">
                  <a:defRPr/>
                </a:pPr>
                <a:endParaRPr lang="id-ID">
                  <a:cs typeface="Calibri" panose="020F0502020204030204" pitchFamily="34" charset="0"/>
                </a:endParaRPr>
              </a:p>
            </p:txBody>
          </p:sp>
          <p:grpSp>
            <p:nvGrpSpPr>
              <p:cNvPr id="1525" name="Group 1524">
                <a:extLst>
                  <a:ext uri="{FF2B5EF4-FFF2-40B4-BE49-F238E27FC236}">
                    <a16:creationId xmlns:a16="http://schemas.microsoft.com/office/drawing/2014/main" id="{B3FFC956-C691-4E40-841E-6A44C1EF0D82}"/>
                  </a:ext>
                </a:extLst>
              </p:cNvPr>
              <p:cNvGrpSpPr/>
              <p:nvPr/>
            </p:nvGrpSpPr>
            <p:grpSpPr>
              <a:xfrm>
                <a:off x="681302" y="1204517"/>
                <a:ext cx="1524949" cy="1310537"/>
                <a:chOff x="821015" y="2016159"/>
                <a:chExt cx="1524949" cy="1310537"/>
              </a:xfrm>
              <a:solidFill>
                <a:schemeClr val="bg1"/>
              </a:solidFill>
            </p:grpSpPr>
            <p:grpSp>
              <p:nvGrpSpPr>
                <p:cNvPr id="1567" name="Group 1566">
                  <a:extLst>
                    <a:ext uri="{FF2B5EF4-FFF2-40B4-BE49-F238E27FC236}">
                      <a16:creationId xmlns:a16="http://schemas.microsoft.com/office/drawing/2014/main" id="{DFB19F94-8984-4348-8DBC-A056041F6873}"/>
                    </a:ext>
                  </a:extLst>
                </p:cNvPr>
                <p:cNvGrpSpPr/>
                <p:nvPr/>
              </p:nvGrpSpPr>
              <p:grpSpPr>
                <a:xfrm>
                  <a:off x="2131314" y="3092343"/>
                  <a:ext cx="214650" cy="150562"/>
                  <a:chOff x="2131314" y="3092343"/>
                  <a:chExt cx="214650" cy="150562"/>
                </a:xfrm>
                <a:grpFill/>
              </p:grpSpPr>
              <p:sp>
                <p:nvSpPr>
                  <p:cNvPr id="1629" name="Freeform 531">
                    <a:extLst>
                      <a:ext uri="{FF2B5EF4-FFF2-40B4-BE49-F238E27FC236}">
                        <a16:creationId xmlns:a16="http://schemas.microsoft.com/office/drawing/2014/main" id="{2DD95D7C-323A-4DD5-946A-EEBFF0B24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0284" y="3203628"/>
                    <a:ext cx="20049" cy="39277"/>
                  </a:xfrm>
                  <a:custGeom>
                    <a:avLst/>
                    <a:gdLst>
                      <a:gd name="T0" fmla="*/ 3 w 6"/>
                      <a:gd name="T1" fmla="*/ 8 h 10"/>
                      <a:gd name="T2" fmla="*/ 0 w 6"/>
                      <a:gd name="T3" fmla="*/ 7 h 10"/>
                      <a:gd name="T4" fmla="*/ 4 w 6"/>
                      <a:gd name="T5" fmla="*/ 2 h 10"/>
                      <a:gd name="T6" fmla="*/ 6 w 6"/>
                      <a:gd name="T7" fmla="*/ 4 h 10"/>
                      <a:gd name="T8" fmla="*/ 3 w 6"/>
                      <a:gd name="T9" fmla="*/ 8 h 10"/>
                      <a:gd name="T10" fmla="*/ 3 w 6"/>
                      <a:gd name="T11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10">
                        <a:moveTo>
                          <a:pt x="3" y="8"/>
                        </a:moveTo>
                        <a:cubicBezTo>
                          <a:pt x="2" y="10"/>
                          <a:pt x="0" y="9"/>
                          <a:pt x="0" y="7"/>
                        </a:cubicBezTo>
                        <a:cubicBezTo>
                          <a:pt x="1" y="6"/>
                          <a:pt x="3" y="3"/>
                          <a:pt x="4" y="2"/>
                        </a:cubicBezTo>
                        <a:cubicBezTo>
                          <a:pt x="6" y="0"/>
                          <a:pt x="6" y="3"/>
                          <a:pt x="6" y="4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ubicBezTo>
                          <a:pt x="2" y="10"/>
                          <a:pt x="3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0" name="Freeform 532">
                    <a:extLst>
                      <a:ext uri="{FF2B5EF4-FFF2-40B4-BE49-F238E27FC236}">
                        <a16:creationId xmlns:a16="http://schemas.microsoft.com/office/drawing/2014/main" id="{52C1B5DD-A075-491F-B9EE-FAA4C3DCA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720" y="3223266"/>
                    <a:ext cx="24767" cy="15711"/>
                  </a:xfrm>
                  <a:custGeom>
                    <a:avLst/>
                    <a:gdLst>
                      <a:gd name="T0" fmla="*/ 3 w 7"/>
                      <a:gd name="T1" fmla="*/ 4 h 4"/>
                      <a:gd name="T2" fmla="*/ 5 w 7"/>
                      <a:gd name="T3" fmla="*/ 1 h 4"/>
                      <a:gd name="T4" fmla="*/ 3 w 7"/>
                      <a:gd name="T5" fmla="*/ 4 h 4"/>
                      <a:gd name="T6" fmla="*/ 3 w 7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3" y="4"/>
                        </a:moveTo>
                        <a:cubicBezTo>
                          <a:pt x="0" y="4"/>
                          <a:pt x="3" y="0"/>
                          <a:pt x="5" y="1"/>
                        </a:cubicBezTo>
                        <a:cubicBezTo>
                          <a:pt x="7" y="1"/>
                          <a:pt x="4" y="4"/>
                          <a:pt x="3" y="4"/>
                        </a:cubicBezTo>
                        <a:cubicBezTo>
                          <a:pt x="2" y="4"/>
                          <a:pt x="4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1" name="Freeform 533">
                    <a:extLst>
                      <a:ext uri="{FF2B5EF4-FFF2-40B4-BE49-F238E27FC236}">
                        <a16:creationId xmlns:a16="http://schemas.microsoft.com/office/drawing/2014/main" id="{02F5275A-F4BB-4378-BC61-AB5F9B5A4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31314" y="3207555"/>
                    <a:ext cx="51893" cy="27494"/>
                  </a:xfrm>
                  <a:custGeom>
                    <a:avLst/>
                    <a:gdLst>
                      <a:gd name="T0" fmla="*/ 11 w 15"/>
                      <a:gd name="T1" fmla="*/ 6 h 7"/>
                      <a:gd name="T2" fmla="*/ 10 w 15"/>
                      <a:gd name="T3" fmla="*/ 5 h 7"/>
                      <a:gd name="T4" fmla="*/ 7 w 15"/>
                      <a:gd name="T5" fmla="*/ 5 h 7"/>
                      <a:gd name="T6" fmla="*/ 3 w 15"/>
                      <a:gd name="T7" fmla="*/ 0 h 7"/>
                      <a:gd name="T8" fmla="*/ 6 w 15"/>
                      <a:gd name="T9" fmla="*/ 2 h 7"/>
                      <a:gd name="T10" fmla="*/ 8 w 15"/>
                      <a:gd name="T11" fmla="*/ 3 h 7"/>
                      <a:gd name="T12" fmla="*/ 15 w 15"/>
                      <a:gd name="T13" fmla="*/ 3 h 7"/>
                      <a:gd name="T14" fmla="*/ 11 w 15"/>
                      <a:gd name="T15" fmla="*/ 6 h 7"/>
                      <a:gd name="T16" fmla="*/ 11 w 15"/>
                      <a:gd name="T1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">
                        <a:moveTo>
                          <a:pt x="11" y="6"/>
                        </a:moveTo>
                        <a:cubicBezTo>
                          <a:pt x="10" y="6"/>
                          <a:pt x="10" y="6"/>
                          <a:pt x="10" y="5"/>
                        </a:cubicBezTo>
                        <a:cubicBezTo>
                          <a:pt x="10" y="5"/>
                          <a:pt x="8" y="6"/>
                          <a:pt x="7" y="5"/>
                        </a:cubicBezTo>
                        <a:cubicBezTo>
                          <a:pt x="7" y="4"/>
                          <a:pt x="0" y="1"/>
                          <a:pt x="3" y="0"/>
                        </a:cubicBezTo>
                        <a:cubicBezTo>
                          <a:pt x="4" y="0"/>
                          <a:pt x="5" y="2"/>
                          <a:pt x="6" y="2"/>
                        </a:cubicBezTo>
                        <a:cubicBezTo>
                          <a:pt x="7" y="3"/>
                          <a:pt x="7" y="2"/>
                          <a:pt x="8" y="3"/>
                        </a:cubicBezTo>
                        <a:cubicBezTo>
                          <a:pt x="9" y="4"/>
                          <a:pt x="13" y="2"/>
                          <a:pt x="15" y="3"/>
                        </a:cubicBezTo>
                        <a:cubicBezTo>
                          <a:pt x="14" y="3"/>
                          <a:pt x="12" y="6"/>
                          <a:pt x="11" y="6"/>
                        </a:cubicBezTo>
                        <a:cubicBezTo>
                          <a:pt x="9" y="7"/>
                          <a:pt x="12" y="6"/>
                          <a:pt x="11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2" name="Freeform 534">
                    <a:extLst>
                      <a:ext uri="{FF2B5EF4-FFF2-40B4-BE49-F238E27FC236}">
                        <a16:creationId xmlns:a16="http://schemas.microsoft.com/office/drawing/2014/main" id="{751CEFBE-C360-4865-B5A9-97C7D218A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1930" y="3131619"/>
                    <a:ext cx="54251" cy="30113"/>
                  </a:xfrm>
                  <a:custGeom>
                    <a:avLst/>
                    <a:gdLst>
                      <a:gd name="T0" fmla="*/ 13 w 16"/>
                      <a:gd name="T1" fmla="*/ 6 h 8"/>
                      <a:gd name="T2" fmla="*/ 0 w 16"/>
                      <a:gd name="T3" fmla="*/ 2 h 8"/>
                      <a:gd name="T4" fmla="*/ 13 w 16"/>
                      <a:gd name="T5" fmla="*/ 6 h 8"/>
                      <a:gd name="T6" fmla="*/ 13 w 16"/>
                      <a:gd name="T7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8">
                        <a:moveTo>
                          <a:pt x="13" y="6"/>
                        </a:moveTo>
                        <a:cubicBezTo>
                          <a:pt x="11" y="8"/>
                          <a:pt x="1" y="4"/>
                          <a:pt x="0" y="2"/>
                        </a:cubicBezTo>
                        <a:cubicBezTo>
                          <a:pt x="0" y="0"/>
                          <a:pt x="16" y="4"/>
                          <a:pt x="13" y="6"/>
                        </a:cubicBezTo>
                        <a:cubicBezTo>
                          <a:pt x="12" y="7"/>
                          <a:pt x="14" y="5"/>
                          <a:pt x="13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3" name="Freeform 535">
                    <a:extLst>
                      <a:ext uri="{FF2B5EF4-FFF2-40B4-BE49-F238E27FC236}">
                        <a16:creationId xmlns:a16="http://schemas.microsoft.com/office/drawing/2014/main" id="{9C0CF6CA-A0DD-4DB9-98C5-1AFF2CF34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8025" y="3092343"/>
                    <a:ext cx="110863" cy="119139"/>
                  </a:xfrm>
                  <a:custGeom>
                    <a:avLst/>
                    <a:gdLst>
                      <a:gd name="T0" fmla="*/ 19 w 32"/>
                      <a:gd name="T1" fmla="*/ 1 h 31"/>
                      <a:gd name="T2" fmla="*/ 17 w 32"/>
                      <a:gd name="T3" fmla="*/ 0 h 31"/>
                      <a:gd name="T4" fmla="*/ 14 w 32"/>
                      <a:gd name="T5" fmla="*/ 2 h 31"/>
                      <a:gd name="T6" fmla="*/ 11 w 32"/>
                      <a:gd name="T7" fmla="*/ 5 h 31"/>
                      <a:gd name="T8" fmla="*/ 9 w 32"/>
                      <a:gd name="T9" fmla="*/ 7 h 31"/>
                      <a:gd name="T10" fmla="*/ 7 w 32"/>
                      <a:gd name="T11" fmla="*/ 13 h 31"/>
                      <a:gd name="T12" fmla="*/ 5 w 32"/>
                      <a:gd name="T13" fmla="*/ 17 h 31"/>
                      <a:gd name="T14" fmla="*/ 2 w 32"/>
                      <a:gd name="T15" fmla="*/ 19 h 31"/>
                      <a:gd name="T16" fmla="*/ 4 w 32"/>
                      <a:gd name="T17" fmla="*/ 21 h 31"/>
                      <a:gd name="T18" fmla="*/ 0 w 32"/>
                      <a:gd name="T19" fmla="*/ 25 h 31"/>
                      <a:gd name="T20" fmla="*/ 4 w 32"/>
                      <a:gd name="T21" fmla="*/ 25 h 31"/>
                      <a:gd name="T22" fmla="*/ 10 w 32"/>
                      <a:gd name="T23" fmla="*/ 26 h 31"/>
                      <a:gd name="T24" fmla="*/ 19 w 32"/>
                      <a:gd name="T25" fmla="*/ 27 h 31"/>
                      <a:gd name="T26" fmla="*/ 22 w 32"/>
                      <a:gd name="T27" fmla="*/ 26 h 31"/>
                      <a:gd name="T28" fmla="*/ 19 w 32"/>
                      <a:gd name="T29" fmla="*/ 30 h 31"/>
                      <a:gd name="T30" fmla="*/ 22 w 32"/>
                      <a:gd name="T31" fmla="*/ 28 h 31"/>
                      <a:gd name="T32" fmla="*/ 27 w 32"/>
                      <a:gd name="T33" fmla="*/ 26 h 31"/>
                      <a:gd name="T34" fmla="*/ 32 w 32"/>
                      <a:gd name="T35" fmla="*/ 20 h 31"/>
                      <a:gd name="T36" fmla="*/ 29 w 32"/>
                      <a:gd name="T37" fmla="*/ 20 h 31"/>
                      <a:gd name="T38" fmla="*/ 26 w 32"/>
                      <a:gd name="T39" fmla="*/ 18 h 31"/>
                      <a:gd name="T40" fmla="*/ 29 w 32"/>
                      <a:gd name="T41" fmla="*/ 15 h 31"/>
                      <a:gd name="T42" fmla="*/ 26 w 32"/>
                      <a:gd name="T43" fmla="*/ 15 h 31"/>
                      <a:gd name="T44" fmla="*/ 24 w 32"/>
                      <a:gd name="T45" fmla="*/ 13 h 31"/>
                      <a:gd name="T46" fmla="*/ 21 w 32"/>
                      <a:gd name="T47" fmla="*/ 16 h 31"/>
                      <a:gd name="T48" fmla="*/ 18 w 32"/>
                      <a:gd name="T49" fmla="*/ 13 h 31"/>
                      <a:gd name="T50" fmla="*/ 19 w 32"/>
                      <a:gd name="T51" fmla="*/ 11 h 31"/>
                      <a:gd name="T52" fmla="*/ 16 w 32"/>
                      <a:gd name="T53" fmla="*/ 9 h 31"/>
                      <a:gd name="T54" fmla="*/ 14 w 32"/>
                      <a:gd name="T55" fmla="*/ 12 h 31"/>
                      <a:gd name="T56" fmla="*/ 16 w 32"/>
                      <a:gd name="T57" fmla="*/ 7 h 31"/>
                      <a:gd name="T58" fmla="*/ 18 w 32"/>
                      <a:gd name="T59" fmla="*/ 4 h 31"/>
                      <a:gd name="T60" fmla="*/ 18 w 32"/>
                      <a:gd name="T61" fmla="*/ 2 h 31"/>
                      <a:gd name="T62" fmla="*/ 19 w 32"/>
                      <a:gd name="T63" fmla="*/ 1 h 31"/>
                      <a:gd name="T64" fmla="*/ 19 w 32"/>
                      <a:gd name="T65" fmla="*/ 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2" h="31">
                        <a:moveTo>
                          <a:pt x="19" y="1"/>
                        </a:moveTo>
                        <a:cubicBezTo>
                          <a:pt x="20" y="0"/>
                          <a:pt x="17" y="0"/>
                          <a:pt x="17" y="0"/>
                        </a:cubicBezTo>
                        <a:cubicBezTo>
                          <a:pt x="16" y="0"/>
                          <a:pt x="15" y="1"/>
                          <a:pt x="14" y="2"/>
                        </a:cubicBezTo>
                        <a:cubicBezTo>
                          <a:pt x="13" y="3"/>
                          <a:pt x="12" y="4"/>
                          <a:pt x="11" y="5"/>
                        </a:cubicBezTo>
                        <a:cubicBezTo>
                          <a:pt x="11" y="6"/>
                          <a:pt x="10" y="7"/>
                          <a:pt x="9" y="7"/>
                        </a:cubicBezTo>
                        <a:cubicBezTo>
                          <a:pt x="9" y="9"/>
                          <a:pt x="8" y="11"/>
                          <a:pt x="7" y="13"/>
                        </a:cubicBezTo>
                        <a:cubicBezTo>
                          <a:pt x="7" y="15"/>
                          <a:pt x="6" y="16"/>
                          <a:pt x="5" y="17"/>
                        </a:cubicBezTo>
                        <a:cubicBezTo>
                          <a:pt x="4" y="18"/>
                          <a:pt x="2" y="19"/>
                          <a:pt x="2" y="19"/>
                        </a:cubicBezTo>
                        <a:cubicBezTo>
                          <a:pt x="2" y="20"/>
                          <a:pt x="4" y="20"/>
                          <a:pt x="4" y="21"/>
                        </a:cubicBezTo>
                        <a:cubicBezTo>
                          <a:pt x="4" y="22"/>
                          <a:pt x="0" y="24"/>
                          <a:pt x="0" y="25"/>
                        </a:cubicBezTo>
                        <a:cubicBezTo>
                          <a:pt x="0" y="27"/>
                          <a:pt x="3" y="26"/>
                          <a:pt x="4" y="25"/>
                        </a:cubicBezTo>
                        <a:cubicBezTo>
                          <a:pt x="6" y="25"/>
                          <a:pt x="8" y="26"/>
                          <a:pt x="10" y="26"/>
                        </a:cubicBezTo>
                        <a:cubicBezTo>
                          <a:pt x="13" y="27"/>
                          <a:pt x="16" y="26"/>
                          <a:pt x="19" y="27"/>
                        </a:cubicBezTo>
                        <a:cubicBezTo>
                          <a:pt x="19" y="27"/>
                          <a:pt x="22" y="25"/>
                          <a:pt x="22" y="26"/>
                        </a:cubicBezTo>
                        <a:cubicBezTo>
                          <a:pt x="22" y="27"/>
                          <a:pt x="19" y="30"/>
                          <a:pt x="19" y="30"/>
                        </a:cubicBezTo>
                        <a:cubicBezTo>
                          <a:pt x="20" y="31"/>
                          <a:pt x="22" y="28"/>
                          <a:pt x="22" y="28"/>
                        </a:cubicBezTo>
                        <a:cubicBezTo>
                          <a:pt x="24" y="27"/>
                          <a:pt x="26" y="27"/>
                          <a:pt x="27" y="26"/>
                        </a:cubicBezTo>
                        <a:cubicBezTo>
                          <a:pt x="27" y="25"/>
                          <a:pt x="32" y="20"/>
                          <a:pt x="32" y="20"/>
                        </a:cubicBezTo>
                        <a:cubicBezTo>
                          <a:pt x="31" y="19"/>
                          <a:pt x="30" y="20"/>
                          <a:pt x="29" y="20"/>
                        </a:cubicBezTo>
                        <a:cubicBezTo>
                          <a:pt x="29" y="20"/>
                          <a:pt x="26" y="18"/>
                          <a:pt x="26" y="18"/>
                        </a:cubicBezTo>
                        <a:cubicBezTo>
                          <a:pt x="26" y="17"/>
                          <a:pt x="30" y="16"/>
                          <a:pt x="29" y="15"/>
                        </a:cubicBezTo>
                        <a:cubicBezTo>
                          <a:pt x="29" y="14"/>
                          <a:pt x="27" y="15"/>
                          <a:pt x="26" y="15"/>
                        </a:cubicBezTo>
                        <a:cubicBezTo>
                          <a:pt x="25" y="15"/>
                          <a:pt x="25" y="13"/>
                          <a:pt x="24" y="13"/>
                        </a:cubicBezTo>
                        <a:cubicBezTo>
                          <a:pt x="24" y="13"/>
                          <a:pt x="21" y="16"/>
                          <a:pt x="21" y="16"/>
                        </a:cubicBezTo>
                        <a:cubicBezTo>
                          <a:pt x="20" y="14"/>
                          <a:pt x="20" y="14"/>
                          <a:pt x="18" y="13"/>
                        </a:cubicBezTo>
                        <a:cubicBezTo>
                          <a:pt x="16" y="12"/>
                          <a:pt x="19" y="12"/>
                          <a:pt x="19" y="11"/>
                        </a:cubicBezTo>
                        <a:cubicBezTo>
                          <a:pt x="19" y="11"/>
                          <a:pt x="17" y="9"/>
                          <a:pt x="16" y="9"/>
                        </a:cubicBezTo>
                        <a:cubicBezTo>
                          <a:pt x="16" y="10"/>
                          <a:pt x="14" y="13"/>
                          <a:pt x="14" y="12"/>
                        </a:cubicBezTo>
                        <a:cubicBezTo>
                          <a:pt x="12" y="11"/>
                          <a:pt x="15" y="7"/>
                          <a:pt x="16" y="7"/>
                        </a:cubicBezTo>
                        <a:cubicBezTo>
                          <a:pt x="17" y="6"/>
                          <a:pt x="17" y="5"/>
                          <a:pt x="18" y="4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8" y="2"/>
                          <a:pt x="19" y="1"/>
                          <a:pt x="19" y="1"/>
                        </a:cubicBezTo>
                        <a:cubicBezTo>
                          <a:pt x="20" y="0"/>
                          <a:pt x="19" y="1"/>
                          <a:pt x="19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4" name="Freeform 536">
                    <a:extLst>
                      <a:ext uri="{FF2B5EF4-FFF2-40B4-BE49-F238E27FC236}">
                        <a16:creationId xmlns:a16="http://schemas.microsoft.com/office/drawing/2014/main" id="{9C9825A4-CF8F-419E-8C31-595F0DE04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7659" y="3177442"/>
                    <a:ext cx="28305" cy="37967"/>
                  </a:xfrm>
                  <a:custGeom>
                    <a:avLst/>
                    <a:gdLst>
                      <a:gd name="T0" fmla="*/ 6 w 8"/>
                      <a:gd name="T1" fmla="*/ 1 h 10"/>
                      <a:gd name="T2" fmla="*/ 1 w 8"/>
                      <a:gd name="T3" fmla="*/ 9 h 10"/>
                      <a:gd name="T4" fmla="*/ 4 w 8"/>
                      <a:gd name="T5" fmla="*/ 7 h 10"/>
                      <a:gd name="T6" fmla="*/ 3 w 8"/>
                      <a:gd name="T7" fmla="*/ 10 h 10"/>
                      <a:gd name="T8" fmla="*/ 6 w 8"/>
                      <a:gd name="T9" fmla="*/ 8 h 10"/>
                      <a:gd name="T10" fmla="*/ 8 w 8"/>
                      <a:gd name="T11" fmla="*/ 4 h 10"/>
                      <a:gd name="T12" fmla="*/ 5 w 8"/>
                      <a:gd name="T13" fmla="*/ 4 h 10"/>
                      <a:gd name="T14" fmla="*/ 6 w 8"/>
                      <a:gd name="T15" fmla="*/ 1 h 10"/>
                      <a:gd name="T16" fmla="*/ 6 w 8"/>
                      <a:gd name="T1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10">
                        <a:moveTo>
                          <a:pt x="6" y="1"/>
                        </a:moveTo>
                        <a:cubicBezTo>
                          <a:pt x="5" y="2"/>
                          <a:pt x="0" y="6"/>
                          <a:pt x="1" y="9"/>
                        </a:cubicBezTo>
                        <a:cubicBezTo>
                          <a:pt x="1" y="9"/>
                          <a:pt x="3" y="6"/>
                          <a:pt x="4" y="7"/>
                        </a:cubicBezTo>
                        <a:cubicBezTo>
                          <a:pt x="4" y="7"/>
                          <a:pt x="3" y="10"/>
                          <a:pt x="3" y="10"/>
                        </a:cubicBezTo>
                        <a:cubicBezTo>
                          <a:pt x="4" y="10"/>
                          <a:pt x="6" y="9"/>
                          <a:pt x="6" y="8"/>
                        </a:cubicBezTo>
                        <a:cubicBezTo>
                          <a:pt x="6" y="7"/>
                          <a:pt x="7" y="6"/>
                          <a:pt x="8" y="4"/>
                        </a:cubicBezTo>
                        <a:cubicBezTo>
                          <a:pt x="8" y="2"/>
                          <a:pt x="6" y="4"/>
                          <a:pt x="5" y="4"/>
                        </a:cubicBezTo>
                        <a:cubicBezTo>
                          <a:pt x="6" y="4"/>
                          <a:pt x="6" y="0"/>
                          <a:pt x="6" y="1"/>
                        </a:cubicBezTo>
                        <a:cubicBezTo>
                          <a:pt x="5" y="1"/>
                          <a:pt x="7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68" name="Group 1567">
                  <a:extLst>
                    <a:ext uri="{FF2B5EF4-FFF2-40B4-BE49-F238E27FC236}">
                      <a16:creationId xmlns:a16="http://schemas.microsoft.com/office/drawing/2014/main" id="{36E964DA-A0E1-4BD4-93E7-F9B0A2F15914}"/>
                    </a:ext>
                  </a:extLst>
                </p:cNvPr>
                <p:cNvGrpSpPr/>
                <p:nvPr/>
              </p:nvGrpSpPr>
              <p:grpSpPr>
                <a:xfrm>
                  <a:off x="1834110" y="2846209"/>
                  <a:ext cx="248851" cy="219950"/>
                  <a:chOff x="1834110" y="2846209"/>
                  <a:chExt cx="248851" cy="219950"/>
                </a:xfrm>
                <a:grpFill/>
              </p:grpSpPr>
              <p:sp>
                <p:nvSpPr>
                  <p:cNvPr id="1626" name="Freeform 538">
                    <a:extLst>
                      <a:ext uri="{FF2B5EF4-FFF2-40B4-BE49-F238E27FC236}">
                        <a16:creationId xmlns:a16="http://schemas.microsoft.com/office/drawing/2014/main" id="{25A16D9A-25B0-4247-8F4A-090262351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72347" y="2846209"/>
                    <a:ext cx="10614" cy="11783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0 w 3"/>
                      <a:gd name="T3" fmla="*/ 2 h 3"/>
                      <a:gd name="T4" fmla="*/ 2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0" y="2"/>
                          <a:pt x="0" y="2"/>
                        </a:cubicBezTo>
                        <a:cubicBezTo>
                          <a:pt x="1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7" name="Freeform 539">
                    <a:extLst>
                      <a:ext uri="{FF2B5EF4-FFF2-40B4-BE49-F238E27FC236}">
                        <a16:creationId xmlns:a16="http://schemas.microsoft.com/office/drawing/2014/main" id="{0C2BF465-948D-4590-869C-40697C803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4110" y="3050448"/>
                    <a:ext cx="23588" cy="15711"/>
                  </a:xfrm>
                  <a:custGeom>
                    <a:avLst/>
                    <a:gdLst>
                      <a:gd name="T0" fmla="*/ 7 w 7"/>
                      <a:gd name="T1" fmla="*/ 3 h 4"/>
                      <a:gd name="T2" fmla="*/ 1 w 7"/>
                      <a:gd name="T3" fmla="*/ 1 h 4"/>
                      <a:gd name="T4" fmla="*/ 7 w 7"/>
                      <a:gd name="T5" fmla="*/ 3 h 4"/>
                      <a:gd name="T6" fmla="*/ 7 w 7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7" y="3"/>
                        </a:moveTo>
                        <a:cubicBezTo>
                          <a:pt x="7" y="0"/>
                          <a:pt x="3" y="0"/>
                          <a:pt x="1" y="1"/>
                        </a:cubicBezTo>
                        <a:cubicBezTo>
                          <a:pt x="0" y="1"/>
                          <a:pt x="7" y="4"/>
                          <a:pt x="7" y="3"/>
                        </a:cubicBezTo>
                        <a:cubicBezTo>
                          <a:pt x="7" y="0"/>
                          <a:pt x="7" y="4"/>
                          <a:pt x="7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8" name="Freeform 540">
                    <a:extLst>
                      <a:ext uri="{FF2B5EF4-FFF2-40B4-BE49-F238E27FC236}">
                        <a16:creationId xmlns:a16="http://schemas.microsoft.com/office/drawing/2014/main" id="{AC3CCC33-F4F7-49D3-817F-10257D07B0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1849" y="2957494"/>
                    <a:ext cx="21228" cy="23565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0 w 6"/>
                      <a:gd name="T3" fmla="*/ 3 h 6"/>
                      <a:gd name="T4" fmla="*/ 4 w 6"/>
                      <a:gd name="T5" fmla="*/ 2 h 6"/>
                      <a:gd name="T6" fmla="*/ 3 w 6"/>
                      <a:gd name="T7" fmla="*/ 5 h 6"/>
                      <a:gd name="T8" fmla="*/ 3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4"/>
                          <a:pt x="1" y="4"/>
                          <a:pt x="0" y="3"/>
                        </a:cubicBezTo>
                        <a:cubicBezTo>
                          <a:pt x="1" y="3"/>
                          <a:pt x="3" y="0"/>
                          <a:pt x="4" y="2"/>
                        </a:cubicBezTo>
                        <a:cubicBezTo>
                          <a:pt x="6" y="3"/>
                          <a:pt x="5" y="6"/>
                          <a:pt x="3" y="5"/>
                        </a:cubicBezTo>
                        <a:cubicBezTo>
                          <a:pt x="2" y="4"/>
                          <a:pt x="4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69" name="Freeform 642">
                  <a:extLst>
                    <a:ext uri="{FF2B5EF4-FFF2-40B4-BE49-F238E27FC236}">
                      <a16:creationId xmlns:a16="http://schemas.microsoft.com/office/drawing/2014/main" id="{AA6B7F84-9649-4D9D-AE07-FA9BC0D378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1015" y="2484862"/>
                  <a:ext cx="1475414" cy="841834"/>
                </a:xfrm>
                <a:custGeom>
                  <a:avLst/>
                  <a:gdLst>
                    <a:gd name="T0" fmla="*/ 255 w 427"/>
                    <a:gd name="T1" fmla="*/ 181 h 219"/>
                    <a:gd name="T2" fmla="*/ 299 w 427"/>
                    <a:gd name="T3" fmla="*/ 195 h 219"/>
                    <a:gd name="T4" fmla="*/ 296 w 427"/>
                    <a:gd name="T5" fmla="*/ 215 h 219"/>
                    <a:gd name="T6" fmla="*/ 332 w 427"/>
                    <a:gd name="T7" fmla="*/ 200 h 219"/>
                    <a:gd name="T8" fmla="*/ 366 w 427"/>
                    <a:gd name="T9" fmla="*/ 196 h 219"/>
                    <a:gd name="T10" fmla="*/ 383 w 427"/>
                    <a:gd name="T11" fmla="*/ 200 h 219"/>
                    <a:gd name="T12" fmla="*/ 391 w 427"/>
                    <a:gd name="T13" fmla="*/ 201 h 219"/>
                    <a:gd name="T14" fmla="*/ 380 w 427"/>
                    <a:gd name="T15" fmla="*/ 188 h 219"/>
                    <a:gd name="T16" fmla="*/ 382 w 427"/>
                    <a:gd name="T17" fmla="*/ 176 h 219"/>
                    <a:gd name="T18" fmla="*/ 354 w 427"/>
                    <a:gd name="T19" fmla="*/ 180 h 219"/>
                    <a:gd name="T20" fmla="*/ 414 w 427"/>
                    <a:gd name="T21" fmla="*/ 160 h 219"/>
                    <a:gd name="T22" fmla="*/ 417 w 427"/>
                    <a:gd name="T23" fmla="*/ 144 h 219"/>
                    <a:gd name="T24" fmla="*/ 415 w 427"/>
                    <a:gd name="T25" fmla="*/ 139 h 219"/>
                    <a:gd name="T26" fmla="*/ 394 w 427"/>
                    <a:gd name="T27" fmla="*/ 126 h 219"/>
                    <a:gd name="T28" fmla="*/ 390 w 427"/>
                    <a:gd name="T29" fmla="*/ 110 h 219"/>
                    <a:gd name="T30" fmla="*/ 378 w 427"/>
                    <a:gd name="T31" fmla="*/ 104 h 219"/>
                    <a:gd name="T32" fmla="*/ 364 w 427"/>
                    <a:gd name="T33" fmla="*/ 112 h 219"/>
                    <a:gd name="T34" fmla="*/ 356 w 427"/>
                    <a:gd name="T35" fmla="*/ 107 h 219"/>
                    <a:gd name="T36" fmla="*/ 342 w 427"/>
                    <a:gd name="T37" fmla="*/ 85 h 219"/>
                    <a:gd name="T38" fmla="*/ 314 w 427"/>
                    <a:gd name="T39" fmla="*/ 91 h 219"/>
                    <a:gd name="T40" fmla="*/ 320 w 427"/>
                    <a:gd name="T41" fmla="*/ 116 h 219"/>
                    <a:gd name="T42" fmla="*/ 306 w 427"/>
                    <a:gd name="T43" fmla="*/ 159 h 219"/>
                    <a:gd name="T44" fmla="*/ 292 w 427"/>
                    <a:gd name="T45" fmla="*/ 135 h 219"/>
                    <a:gd name="T46" fmla="*/ 250 w 427"/>
                    <a:gd name="T47" fmla="*/ 119 h 219"/>
                    <a:gd name="T48" fmla="*/ 237 w 427"/>
                    <a:gd name="T49" fmla="*/ 86 h 219"/>
                    <a:gd name="T50" fmla="*/ 246 w 427"/>
                    <a:gd name="T51" fmla="*/ 77 h 219"/>
                    <a:gd name="T52" fmla="*/ 246 w 427"/>
                    <a:gd name="T53" fmla="*/ 70 h 219"/>
                    <a:gd name="T54" fmla="*/ 263 w 427"/>
                    <a:gd name="T55" fmla="*/ 58 h 219"/>
                    <a:gd name="T56" fmla="*/ 276 w 427"/>
                    <a:gd name="T57" fmla="*/ 48 h 219"/>
                    <a:gd name="T58" fmla="*/ 293 w 427"/>
                    <a:gd name="T59" fmla="*/ 36 h 219"/>
                    <a:gd name="T60" fmla="*/ 276 w 427"/>
                    <a:gd name="T61" fmla="*/ 23 h 219"/>
                    <a:gd name="T62" fmla="*/ 262 w 427"/>
                    <a:gd name="T63" fmla="*/ 35 h 219"/>
                    <a:gd name="T64" fmla="*/ 252 w 427"/>
                    <a:gd name="T65" fmla="*/ 23 h 219"/>
                    <a:gd name="T66" fmla="*/ 241 w 427"/>
                    <a:gd name="T67" fmla="*/ 10 h 219"/>
                    <a:gd name="T68" fmla="*/ 223 w 427"/>
                    <a:gd name="T69" fmla="*/ 6 h 219"/>
                    <a:gd name="T70" fmla="*/ 232 w 427"/>
                    <a:gd name="T71" fmla="*/ 27 h 219"/>
                    <a:gd name="T72" fmla="*/ 226 w 427"/>
                    <a:gd name="T73" fmla="*/ 40 h 219"/>
                    <a:gd name="T74" fmla="*/ 218 w 427"/>
                    <a:gd name="T75" fmla="*/ 37 h 219"/>
                    <a:gd name="T76" fmla="*/ 164 w 427"/>
                    <a:gd name="T77" fmla="*/ 29 h 219"/>
                    <a:gd name="T78" fmla="*/ 166 w 427"/>
                    <a:gd name="T79" fmla="*/ 41 h 219"/>
                    <a:gd name="T80" fmla="*/ 160 w 427"/>
                    <a:gd name="T81" fmla="*/ 40 h 219"/>
                    <a:gd name="T82" fmla="*/ 133 w 427"/>
                    <a:gd name="T83" fmla="*/ 30 h 219"/>
                    <a:gd name="T84" fmla="*/ 83 w 427"/>
                    <a:gd name="T85" fmla="*/ 23 h 219"/>
                    <a:gd name="T86" fmla="*/ 71 w 427"/>
                    <a:gd name="T87" fmla="*/ 18 h 219"/>
                    <a:gd name="T88" fmla="*/ 50 w 427"/>
                    <a:gd name="T89" fmla="*/ 24 h 219"/>
                    <a:gd name="T90" fmla="*/ 49 w 427"/>
                    <a:gd name="T91" fmla="*/ 22 h 219"/>
                    <a:gd name="T92" fmla="*/ 29 w 427"/>
                    <a:gd name="T93" fmla="*/ 23 h 219"/>
                    <a:gd name="T94" fmla="*/ 21 w 427"/>
                    <a:gd name="T95" fmla="*/ 28 h 219"/>
                    <a:gd name="T96" fmla="*/ 3 w 427"/>
                    <a:gd name="T97" fmla="*/ 97 h 219"/>
                    <a:gd name="T98" fmla="*/ 40 w 427"/>
                    <a:gd name="T99" fmla="*/ 116 h 219"/>
                    <a:gd name="T100" fmla="*/ 53 w 427"/>
                    <a:gd name="T101" fmla="*/ 141 h 219"/>
                    <a:gd name="T102" fmla="*/ 62 w 427"/>
                    <a:gd name="T103" fmla="*/ 150 h 219"/>
                    <a:gd name="T104" fmla="*/ 67 w 427"/>
                    <a:gd name="T105" fmla="*/ 160 h 219"/>
                    <a:gd name="T106" fmla="*/ 80 w 427"/>
                    <a:gd name="T107" fmla="*/ 166 h 219"/>
                    <a:gd name="T108" fmla="*/ 133 w 427"/>
                    <a:gd name="T109" fmla="*/ 176 h 219"/>
                    <a:gd name="T110" fmla="*/ 97 w 427"/>
                    <a:gd name="T111" fmla="*/ 57 h 219"/>
                    <a:gd name="T112" fmla="*/ 87 w 427"/>
                    <a:gd name="T113" fmla="*/ 51 h 219"/>
                    <a:gd name="T114" fmla="*/ 113 w 427"/>
                    <a:gd name="T115" fmla="*/ 49 h 219"/>
                    <a:gd name="T116" fmla="*/ 142 w 427"/>
                    <a:gd name="T117" fmla="*/ 85 h 219"/>
                    <a:gd name="T118" fmla="*/ 131 w 427"/>
                    <a:gd name="T119" fmla="*/ 85 h 219"/>
                    <a:gd name="T120" fmla="*/ 160 w 427"/>
                    <a:gd name="T121" fmla="*/ 78 h 219"/>
                    <a:gd name="T122" fmla="*/ 210 w 427"/>
                    <a:gd name="T123" fmla="*/ 150 h 219"/>
                    <a:gd name="T124" fmla="*/ 222 w 427"/>
                    <a:gd name="T125" fmla="*/ 16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7" h="219">
                      <a:moveTo>
                        <a:pt x="229" y="174"/>
                      </a:moveTo>
                      <a:cubicBezTo>
                        <a:pt x="229" y="174"/>
                        <a:pt x="229" y="173"/>
                        <a:pt x="229" y="173"/>
                      </a:cubicBezTo>
                      <a:cubicBezTo>
                        <a:pt x="229" y="173"/>
                        <a:pt x="232" y="177"/>
                        <a:pt x="232" y="177"/>
                      </a:cubicBezTo>
                      <a:cubicBezTo>
                        <a:pt x="234" y="177"/>
                        <a:pt x="235" y="178"/>
                        <a:pt x="236" y="178"/>
                      </a:cubicBezTo>
                      <a:cubicBezTo>
                        <a:pt x="238" y="178"/>
                        <a:pt x="238" y="177"/>
                        <a:pt x="239" y="178"/>
                      </a:cubicBezTo>
                      <a:cubicBezTo>
                        <a:pt x="242" y="179"/>
                        <a:pt x="244" y="180"/>
                        <a:pt x="246" y="181"/>
                      </a:cubicBezTo>
                      <a:cubicBezTo>
                        <a:pt x="247" y="182"/>
                        <a:pt x="248" y="181"/>
                        <a:pt x="249" y="181"/>
                      </a:cubicBezTo>
                      <a:cubicBezTo>
                        <a:pt x="250" y="180"/>
                        <a:pt x="251" y="180"/>
                        <a:pt x="252" y="180"/>
                      </a:cubicBezTo>
                      <a:cubicBezTo>
                        <a:pt x="253" y="180"/>
                        <a:pt x="254" y="181"/>
                        <a:pt x="255" y="181"/>
                      </a:cubicBezTo>
                      <a:cubicBezTo>
                        <a:pt x="257" y="181"/>
                        <a:pt x="258" y="180"/>
                        <a:pt x="259" y="179"/>
                      </a:cubicBezTo>
                      <a:cubicBezTo>
                        <a:pt x="260" y="178"/>
                        <a:pt x="263" y="175"/>
                        <a:pt x="264" y="175"/>
                      </a:cubicBezTo>
                      <a:cubicBezTo>
                        <a:pt x="264" y="175"/>
                        <a:pt x="265" y="176"/>
                        <a:pt x="265" y="176"/>
                      </a:cubicBezTo>
                      <a:cubicBezTo>
                        <a:pt x="267" y="176"/>
                        <a:pt x="268" y="176"/>
                        <a:pt x="269" y="176"/>
                      </a:cubicBezTo>
                      <a:cubicBezTo>
                        <a:pt x="273" y="176"/>
                        <a:pt x="272" y="179"/>
                        <a:pt x="274" y="181"/>
                      </a:cubicBezTo>
                      <a:cubicBezTo>
                        <a:pt x="275" y="182"/>
                        <a:pt x="279" y="181"/>
                        <a:pt x="279" y="183"/>
                      </a:cubicBezTo>
                      <a:cubicBezTo>
                        <a:pt x="279" y="185"/>
                        <a:pt x="280" y="187"/>
                        <a:pt x="281" y="189"/>
                      </a:cubicBezTo>
                      <a:cubicBezTo>
                        <a:pt x="281" y="194"/>
                        <a:pt x="290" y="193"/>
                        <a:pt x="293" y="194"/>
                      </a:cubicBezTo>
                      <a:cubicBezTo>
                        <a:pt x="295" y="194"/>
                        <a:pt x="298" y="194"/>
                        <a:pt x="299" y="195"/>
                      </a:cubicBezTo>
                      <a:cubicBezTo>
                        <a:pt x="300" y="196"/>
                        <a:pt x="305" y="201"/>
                        <a:pt x="304" y="201"/>
                      </a:cubicBezTo>
                      <a:cubicBezTo>
                        <a:pt x="302" y="203"/>
                        <a:pt x="302" y="203"/>
                        <a:pt x="300" y="202"/>
                      </a:cubicBezTo>
                      <a:cubicBezTo>
                        <a:pt x="299" y="201"/>
                        <a:pt x="295" y="199"/>
                        <a:pt x="295" y="199"/>
                      </a:cubicBezTo>
                      <a:cubicBezTo>
                        <a:pt x="295" y="200"/>
                        <a:pt x="298" y="201"/>
                        <a:pt x="297" y="203"/>
                      </a:cubicBezTo>
                      <a:cubicBezTo>
                        <a:pt x="296" y="204"/>
                        <a:pt x="295" y="206"/>
                        <a:pt x="295" y="207"/>
                      </a:cubicBezTo>
                      <a:cubicBezTo>
                        <a:pt x="295" y="209"/>
                        <a:pt x="295" y="210"/>
                        <a:pt x="294" y="211"/>
                      </a:cubicBezTo>
                      <a:cubicBezTo>
                        <a:pt x="294" y="212"/>
                        <a:pt x="291" y="213"/>
                        <a:pt x="291" y="213"/>
                      </a:cubicBezTo>
                      <a:cubicBezTo>
                        <a:pt x="290" y="214"/>
                        <a:pt x="287" y="219"/>
                        <a:pt x="291" y="219"/>
                      </a:cubicBezTo>
                      <a:cubicBezTo>
                        <a:pt x="292" y="219"/>
                        <a:pt x="294" y="217"/>
                        <a:pt x="296" y="215"/>
                      </a:cubicBezTo>
                      <a:cubicBezTo>
                        <a:pt x="298" y="214"/>
                        <a:pt x="299" y="216"/>
                        <a:pt x="301" y="215"/>
                      </a:cubicBezTo>
                      <a:cubicBezTo>
                        <a:pt x="304" y="215"/>
                        <a:pt x="305" y="213"/>
                        <a:pt x="308" y="213"/>
                      </a:cubicBezTo>
                      <a:cubicBezTo>
                        <a:pt x="308" y="211"/>
                        <a:pt x="308" y="212"/>
                        <a:pt x="306" y="211"/>
                      </a:cubicBezTo>
                      <a:cubicBezTo>
                        <a:pt x="305" y="211"/>
                        <a:pt x="305" y="210"/>
                        <a:pt x="306" y="210"/>
                      </a:cubicBezTo>
                      <a:cubicBezTo>
                        <a:pt x="307" y="208"/>
                        <a:pt x="308" y="207"/>
                        <a:pt x="311" y="207"/>
                      </a:cubicBezTo>
                      <a:cubicBezTo>
                        <a:pt x="312" y="207"/>
                        <a:pt x="315" y="205"/>
                        <a:pt x="317" y="206"/>
                      </a:cubicBezTo>
                      <a:cubicBezTo>
                        <a:pt x="319" y="207"/>
                        <a:pt x="320" y="203"/>
                        <a:pt x="322" y="206"/>
                      </a:cubicBezTo>
                      <a:cubicBezTo>
                        <a:pt x="324" y="204"/>
                        <a:pt x="325" y="203"/>
                        <a:pt x="327" y="201"/>
                      </a:cubicBezTo>
                      <a:cubicBezTo>
                        <a:pt x="329" y="200"/>
                        <a:pt x="330" y="200"/>
                        <a:pt x="332" y="200"/>
                      </a:cubicBezTo>
                      <a:cubicBezTo>
                        <a:pt x="335" y="200"/>
                        <a:pt x="339" y="200"/>
                        <a:pt x="342" y="200"/>
                      </a:cubicBezTo>
                      <a:cubicBezTo>
                        <a:pt x="345" y="200"/>
                        <a:pt x="346" y="201"/>
                        <a:pt x="347" y="199"/>
                      </a:cubicBezTo>
                      <a:cubicBezTo>
                        <a:pt x="348" y="198"/>
                        <a:pt x="349" y="199"/>
                        <a:pt x="350" y="198"/>
                      </a:cubicBezTo>
                      <a:cubicBezTo>
                        <a:pt x="351" y="196"/>
                        <a:pt x="352" y="195"/>
                        <a:pt x="352" y="193"/>
                      </a:cubicBezTo>
                      <a:cubicBezTo>
                        <a:pt x="353" y="191"/>
                        <a:pt x="353" y="190"/>
                        <a:pt x="354" y="188"/>
                      </a:cubicBezTo>
                      <a:cubicBezTo>
                        <a:pt x="355" y="187"/>
                        <a:pt x="356" y="186"/>
                        <a:pt x="357" y="185"/>
                      </a:cubicBezTo>
                      <a:cubicBezTo>
                        <a:pt x="358" y="184"/>
                        <a:pt x="359" y="187"/>
                        <a:pt x="361" y="186"/>
                      </a:cubicBezTo>
                      <a:cubicBezTo>
                        <a:pt x="363" y="184"/>
                        <a:pt x="365" y="187"/>
                        <a:pt x="365" y="189"/>
                      </a:cubicBezTo>
                      <a:cubicBezTo>
                        <a:pt x="365" y="190"/>
                        <a:pt x="364" y="196"/>
                        <a:pt x="366" y="196"/>
                      </a:cubicBezTo>
                      <a:cubicBezTo>
                        <a:pt x="367" y="197"/>
                        <a:pt x="368" y="199"/>
                        <a:pt x="369" y="201"/>
                      </a:cubicBezTo>
                      <a:cubicBezTo>
                        <a:pt x="370" y="199"/>
                        <a:pt x="381" y="196"/>
                        <a:pt x="381" y="196"/>
                      </a:cubicBezTo>
                      <a:cubicBezTo>
                        <a:pt x="381" y="195"/>
                        <a:pt x="380" y="195"/>
                        <a:pt x="380" y="194"/>
                      </a:cubicBezTo>
                      <a:cubicBezTo>
                        <a:pt x="380" y="194"/>
                        <a:pt x="382" y="196"/>
                        <a:pt x="382" y="196"/>
                      </a:cubicBezTo>
                      <a:cubicBezTo>
                        <a:pt x="382" y="197"/>
                        <a:pt x="380" y="197"/>
                        <a:pt x="380" y="197"/>
                      </a:cubicBezTo>
                      <a:cubicBezTo>
                        <a:pt x="380" y="197"/>
                        <a:pt x="386" y="198"/>
                        <a:pt x="386" y="198"/>
                      </a:cubicBezTo>
                      <a:cubicBezTo>
                        <a:pt x="386" y="198"/>
                        <a:pt x="386" y="198"/>
                        <a:pt x="386" y="198"/>
                      </a:cubicBezTo>
                      <a:cubicBezTo>
                        <a:pt x="386" y="198"/>
                        <a:pt x="386" y="199"/>
                        <a:pt x="386" y="199"/>
                      </a:cubicBezTo>
                      <a:cubicBezTo>
                        <a:pt x="385" y="199"/>
                        <a:pt x="384" y="199"/>
                        <a:pt x="383" y="200"/>
                      </a:cubicBezTo>
                      <a:cubicBezTo>
                        <a:pt x="383" y="201"/>
                        <a:pt x="382" y="198"/>
                        <a:pt x="382" y="198"/>
                      </a:cubicBezTo>
                      <a:cubicBezTo>
                        <a:pt x="381" y="198"/>
                        <a:pt x="381" y="199"/>
                        <a:pt x="381" y="199"/>
                      </a:cubicBezTo>
                      <a:cubicBezTo>
                        <a:pt x="381" y="199"/>
                        <a:pt x="381" y="198"/>
                        <a:pt x="380" y="199"/>
                      </a:cubicBezTo>
                      <a:cubicBezTo>
                        <a:pt x="379" y="200"/>
                        <a:pt x="378" y="200"/>
                        <a:pt x="377" y="201"/>
                      </a:cubicBezTo>
                      <a:cubicBezTo>
                        <a:pt x="375" y="202"/>
                        <a:pt x="371" y="205"/>
                        <a:pt x="373" y="208"/>
                      </a:cubicBezTo>
                      <a:cubicBezTo>
                        <a:pt x="376" y="210"/>
                        <a:pt x="378" y="208"/>
                        <a:pt x="379" y="207"/>
                      </a:cubicBezTo>
                      <a:cubicBezTo>
                        <a:pt x="380" y="206"/>
                        <a:pt x="384" y="203"/>
                        <a:pt x="384" y="202"/>
                      </a:cubicBezTo>
                      <a:cubicBezTo>
                        <a:pt x="384" y="203"/>
                        <a:pt x="386" y="204"/>
                        <a:pt x="387" y="203"/>
                      </a:cubicBezTo>
                      <a:cubicBezTo>
                        <a:pt x="387" y="202"/>
                        <a:pt x="390" y="201"/>
                        <a:pt x="391" y="201"/>
                      </a:cubicBezTo>
                      <a:cubicBezTo>
                        <a:pt x="393" y="200"/>
                        <a:pt x="395" y="199"/>
                        <a:pt x="397" y="199"/>
                      </a:cubicBezTo>
                      <a:cubicBezTo>
                        <a:pt x="398" y="199"/>
                        <a:pt x="398" y="199"/>
                        <a:pt x="398" y="198"/>
                      </a:cubicBezTo>
                      <a:cubicBezTo>
                        <a:pt x="397" y="197"/>
                        <a:pt x="398" y="197"/>
                        <a:pt x="398" y="197"/>
                      </a:cubicBezTo>
                      <a:cubicBezTo>
                        <a:pt x="398" y="196"/>
                        <a:pt x="396" y="197"/>
                        <a:pt x="395" y="196"/>
                      </a:cubicBezTo>
                      <a:cubicBezTo>
                        <a:pt x="394" y="196"/>
                        <a:pt x="395" y="194"/>
                        <a:pt x="393" y="196"/>
                      </a:cubicBezTo>
                      <a:cubicBezTo>
                        <a:pt x="391" y="197"/>
                        <a:pt x="387" y="196"/>
                        <a:pt x="385" y="195"/>
                      </a:cubicBezTo>
                      <a:cubicBezTo>
                        <a:pt x="384" y="195"/>
                        <a:pt x="385" y="193"/>
                        <a:pt x="384" y="193"/>
                      </a:cubicBezTo>
                      <a:cubicBezTo>
                        <a:pt x="384" y="193"/>
                        <a:pt x="382" y="193"/>
                        <a:pt x="381" y="192"/>
                      </a:cubicBezTo>
                      <a:cubicBezTo>
                        <a:pt x="380" y="192"/>
                        <a:pt x="380" y="189"/>
                        <a:pt x="380" y="188"/>
                      </a:cubicBezTo>
                      <a:cubicBezTo>
                        <a:pt x="380" y="187"/>
                        <a:pt x="378" y="188"/>
                        <a:pt x="377" y="187"/>
                      </a:cubicBezTo>
                      <a:cubicBezTo>
                        <a:pt x="377" y="187"/>
                        <a:pt x="379" y="185"/>
                        <a:pt x="379" y="185"/>
                      </a:cubicBezTo>
                      <a:cubicBezTo>
                        <a:pt x="380" y="184"/>
                        <a:pt x="380" y="181"/>
                        <a:pt x="378" y="181"/>
                      </a:cubicBezTo>
                      <a:cubicBezTo>
                        <a:pt x="378" y="181"/>
                        <a:pt x="376" y="185"/>
                        <a:pt x="375" y="183"/>
                      </a:cubicBezTo>
                      <a:cubicBezTo>
                        <a:pt x="375" y="181"/>
                        <a:pt x="374" y="182"/>
                        <a:pt x="373" y="181"/>
                      </a:cubicBezTo>
                      <a:cubicBezTo>
                        <a:pt x="373" y="180"/>
                        <a:pt x="376" y="181"/>
                        <a:pt x="376" y="181"/>
                      </a:cubicBezTo>
                      <a:cubicBezTo>
                        <a:pt x="378" y="181"/>
                        <a:pt x="379" y="180"/>
                        <a:pt x="380" y="180"/>
                      </a:cubicBezTo>
                      <a:cubicBezTo>
                        <a:pt x="381" y="179"/>
                        <a:pt x="382" y="179"/>
                        <a:pt x="383" y="179"/>
                      </a:cubicBezTo>
                      <a:cubicBezTo>
                        <a:pt x="384" y="178"/>
                        <a:pt x="382" y="176"/>
                        <a:pt x="382" y="176"/>
                      </a:cubicBezTo>
                      <a:cubicBezTo>
                        <a:pt x="382" y="176"/>
                        <a:pt x="383" y="176"/>
                        <a:pt x="383" y="176"/>
                      </a:cubicBezTo>
                      <a:cubicBezTo>
                        <a:pt x="383" y="176"/>
                        <a:pt x="379" y="174"/>
                        <a:pt x="379" y="174"/>
                      </a:cubicBezTo>
                      <a:cubicBezTo>
                        <a:pt x="377" y="173"/>
                        <a:pt x="375" y="173"/>
                        <a:pt x="373" y="174"/>
                      </a:cubicBezTo>
                      <a:cubicBezTo>
                        <a:pt x="369" y="175"/>
                        <a:pt x="366" y="176"/>
                        <a:pt x="363" y="178"/>
                      </a:cubicBezTo>
                      <a:cubicBezTo>
                        <a:pt x="360" y="179"/>
                        <a:pt x="358" y="181"/>
                        <a:pt x="355" y="183"/>
                      </a:cubicBezTo>
                      <a:cubicBezTo>
                        <a:pt x="354" y="184"/>
                        <a:pt x="353" y="185"/>
                        <a:pt x="352" y="187"/>
                      </a:cubicBezTo>
                      <a:cubicBezTo>
                        <a:pt x="352" y="187"/>
                        <a:pt x="348" y="189"/>
                        <a:pt x="348" y="189"/>
                      </a:cubicBezTo>
                      <a:cubicBezTo>
                        <a:pt x="348" y="188"/>
                        <a:pt x="353" y="184"/>
                        <a:pt x="354" y="183"/>
                      </a:cubicBezTo>
                      <a:cubicBezTo>
                        <a:pt x="354" y="182"/>
                        <a:pt x="355" y="181"/>
                        <a:pt x="354" y="180"/>
                      </a:cubicBezTo>
                      <a:cubicBezTo>
                        <a:pt x="353" y="180"/>
                        <a:pt x="351" y="179"/>
                        <a:pt x="350" y="179"/>
                      </a:cubicBezTo>
                      <a:cubicBezTo>
                        <a:pt x="351" y="179"/>
                        <a:pt x="353" y="180"/>
                        <a:pt x="354" y="180"/>
                      </a:cubicBezTo>
                      <a:cubicBezTo>
                        <a:pt x="356" y="181"/>
                        <a:pt x="358" y="178"/>
                        <a:pt x="359" y="177"/>
                      </a:cubicBezTo>
                      <a:cubicBezTo>
                        <a:pt x="360" y="176"/>
                        <a:pt x="361" y="174"/>
                        <a:pt x="363" y="173"/>
                      </a:cubicBezTo>
                      <a:cubicBezTo>
                        <a:pt x="365" y="173"/>
                        <a:pt x="367" y="174"/>
                        <a:pt x="368" y="172"/>
                      </a:cubicBezTo>
                      <a:cubicBezTo>
                        <a:pt x="369" y="168"/>
                        <a:pt x="371" y="167"/>
                        <a:pt x="375" y="167"/>
                      </a:cubicBezTo>
                      <a:cubicBezTo>
                        <a:pt x="379" y="167"/>
                        <a:pt x="383" y="167"/>
                        <a:pt x="387" y="167"/>
                      </a:cubicBezTo>
                      <a:cubicBezTo>
                        <a:pt x="394" y="167"/>
                        <a:pt x="404" y="169"/>
                        <a:pt x="409" y="163"/>
                      </a:cubicBezTo>
                      <a:cubicBezTo>
                        <a:pt x="411" y="161"/>
                        <a:pt x="412" y="160"/>
                        <a:pt x="414" y="160"/>
                      </a:cubicBezTo>
                      <a:cubicBezTo>
                        <a:pt x="416" y="160"/>
                        <a:pt x="418" y="160"/>
                        <a:pt x="421" y="158"/>
                      </a:cubicBezTo>
                      <a:cubicBezTo>
                        <a:pt x="422" y="158"/>
                        <a:pt x="425" y="156"/>
                        <a:pt x="425" y="155"/>
                      </a:cubicBezTo>
                      <a:cubicBezTo>
                        <a:pt x="427" y="152"/>
                        <a:pt x="422" y="153"/>
                        <a:pt x="422" y="152"/>
                      </a:cubicBezTo>
                      <a:cubicBezTo>
                        <a:pt x="422" y="151"/>
                        <a:pt x="424" y="151"/>
                        <a:pt x="424" y="151"/>
                      </a:cubicBezTo>
                      <a:cubicBezTo>
                        <a:pt x="425" y="150"/>
                        <a:pt x="424" y="149"/>
                        <a:pt x="424" y="148"/>
                      </a:cubicBezTo>
                      <a:cubicBezTo>
                        <a:pt x="424" y="148"/>
                        <a:pt x="425" y="147"/>
                        <a:pt x="425" y="147"/>
                      </a:cubicBezTo>
                      <a:cubicBezTo>
                        <a:pt x="425" y="146"/>
                        <a:pt x="423" y="145"/>
                        <a:pt x="423" y="145"/>
                      </a:cubicBezTo>
                      <a:cubicBezTo>
                        <a:pt x="422" y="144"/>
                        <a:pt x="421" y="144"/>
                        <a:pt x="421" y="143"/>
                      </a:cubicBezTo>
                      <a:cubicBezTo>
                        <a:pt x="420" y="143"/>
                        <a:pt x="418" y="146"/>
                        <a:pt x="417" y="144"/>
                      </a:cubicBezTo>
                      <a:cubicBezTo>
                        <a:pt x="417" y="144"/>
                        <a:pt x="419" y="143"/>
                        <a:pt x="418" y="143"/>
                      </a:cubicBezTo>
                      <a:cubicBezTo>
                        <a:pt x="418" y="142"/>
                        <a:pt x="417" y="141"/>
                        <a:pt x="416" y="141"/>
                      </a:cubicBezTo>
                      <a:cubicBezTo>
                        <a:pt x="415" y="140"/>
                        <a:pt x="411" y="141"/>
                        <a:pt x="410" y="142"/>
                      </a:cubicBezTo>
                      <a:cubicBezTo>
                        <a:pt x="409" y="144"/>
                        <a:pt x="406" y="145"/>
                        <a:pt x="404" y="146"/>
                      </a:cubicBezTo>
                      <a:cubicBezTo>
                        <a:pt x="403" y="146"/>
                        <a:pt x="400" y="144"/>
                        <a:pt x="400" y="143"/>
                      </a:cubicBezTo>
                      <a:cubicBezTo>
                        <a:pt x="400" y="142"/>
                        <a:pt x="403" y="145"/>
                        <a:pt x="403" y="145"/>
                      </a:cubicBezTo>
                      <a:cubicBezTo>
                        <a:pt x="404" y="145"/>
                        <a:pt x="408" y="142"/>
                        <a:pt x="408" y="142"/>
                      </a:cubicBezTo>
                      <a:cubicBezTo>
                        <a:pt x="408" y="142"/>
                        <a:pt x="406" y="141"/>
                        <a:pt x="406" y="141"/>
                      </a:cubicBezTo>
                      <a:cubicBezTo>
                        <a:pt x="409" y="140"/>
                        <a:pt x="412" y="140"/>
                        <a:pt x="415" y="139"/>
                      </a:cubicBezTo>
                      <a:cubicBezTo>
                        <a:pt x="415" y="139"/>
                        <a:pt x="417" y="138"/>
                        <a:pt x="416" y="137"/>
                      </a:cubicBezTo>
                      <a:cubicBezTo>
                        <a:pt x="416" y="137"/>
                        <a:pt x="414" y="135"/>
                        <a:pt x="414" y="135"/>
                      </a:cubicBezTo>
                      <a:cubicBezTo>
                        <a:pt x="412" y="136"/>
                        <a:pt x="410" y="136"/>
                        <a:pt x="409" y="134"/>
                      </a:cubicBezTo>
                      <a:cubicBezTo>
                        <a:pt x="408" y="134"/>
                        <a:pt x="404" y="137"/>
                        <a:pt x="404" y="136"/>
                      </a:cubicBezTo>
                      <a:cubicBezTo>
                        <a:pt x="404" y="136"/>
                        <a:pt x="407" y="133"/>
                        <a:pt x="404" y="134"/>
                      </a:cubicBezTo>
                      <a:cubicBezTo>
                        <a:pt x="404" y="134"/>
                        <a:pt x="400" y="135"/>
                        <a:pt x="400" y="135"/>
                      </a:cubicBezTo>
                      <a:cubicBezTo>
                        <a:pt x="401" y="133"/>
                        <a:pt x="404" y="133"/>
                        <a:pt x="402" y="130"/>
                      </a:cubicBezTo>
                      <a:cubicBezTo>
                        <a:pt x="402" y="130"/>
                        <a:pt x="398" y="128"/>
                        <a:pt x="398" y="128"/>
                      </a:cubicBezTo>
                      <a:cubicBezTo>
                        <a:pt x="396" y="128"/>
                        <a:pt x="396" y="126"/>
                        <a:pt x="394" y="126"/>
                      </a:cubicBezTo>
                      <a:cubicBezTo>
                        <a:pt x="395" y="126"/>
                        <a:pt x="392" y="122"/>
                        <a:pt x="392" y="122"/>
                      </a:cubicBezTo>
                      <a:cubicBezTo>
                        <a:pt x="392" y="122"/>
                        <a:pt x="393" y="123"/>
                        <a:pt x="394" y="123"/>
                      </a:cubicBezTo>
                      <a:cubicBezTo>
                        <a:pt x="395" y="124"/>
                        <a:pt x="395" y="122"/>
                        <a:pt x="396" y="122"/>
                      </a:cubicBezTo>
                      <a:cubicBezTo>
                        <a:pt x="400" y="121"/>
                        <a:pt x="393" y="118"/>
                        <a:pt x="392" y="117"/>
                      </a:cubicBezTo>
                      <a:cubicBezTo>
                        <a:pt x="392" y="118"/>
                        <a:pt x="394" y="116"/>
                        <a:pt x="394" y="116"/>
                      </a:cubicBezTo>
                      <a:cubicBezTo>
                        <a:pt x="395" y="115"/>
                        <a:pt x="393" y="115"/>
                        <a:pt x="392" y="114"/>
                      </a:cubicBezTo>
                      <a:cubicBezTo>
                        <a:pt x="392" y="114"/>
                        <a:pt x="391" y="113"/>
                        <a:pt x="390" y="113"/>
                      </a:cubicBezTo>
                      <a:cubicBezTo>
                        <a:pt x="390" y="113"/>
                        <a:pt x="388" y="113"/>
                        <a:pt x="388" y="113"/>
                      </a:cubicBezTo>
                      <a:cubicBezTo>
                        <a:pt x="389" y="112"/>
                        <a:pt x="391" y="113"/>
                        <a:pt x="390" y="110"/>
                      </a:cubicBezTo>
                      <a:cubicBezTo>
                        <a:pt x="389" y="110"/>
                        <a:pt x="386" y="111"/>
                        <a:pt x="386" y="111"/>
                      </a:cubicBezTo>
                      <a:cubicBezTo>
                        <a:pt x="386" y="110"/>
                        <a:pt x="389" y="110"/>
                        <a:pt x="388" y="108"/>
                      </a:cubicBezTo>
                      <a:cubicBezTo>
                        <a:pt x="388" y="107"/>
                        <a:pt x="388" y="106"/>
                        <a:pt x="387" y="105"/>
                      </a:cubicBezTo>
                      <a:cubicBezTo>
                        <a:pt x="387" y="105"/>
                        <a:pt x="386" y="106"/>
                        <a:pt x="386" y="105"/>
                      </a:cubicBezTo>
                      <a:cubicBezTo>
                        <a:pt x="386" y="106"/>
                        <a:pt x="384" y="102"/>
                        <a:pt x="384" y="102"/>
                      </a:cubicBezTo>
                      <a:cubicBezTo>
                        <a:pt x="383" y="100"/>
                        <a:pt x="382" y="99"/>
                        <a:pt x="382" y="98"/>
                      </a:cubicBezTo>
                      <a:cubicBezTo>
                        <a:pt x="381" y="96"/>
                        <a:pt x="381" y="94"/>
                        <a:pt x="379" y="97"/>
                      </a:cubicBezTo>
                      <a:cubicBezTo>
                        <a:pt x="379" y="97"/>
                        <a:pt x="378" y="101"/>
                        <a:pt x="379" y="100"/>
                      </a:cubicBezTo>
                      <a:cubicBezTo>
                        <a:pt x="375" y="101"/>
                        <a:pt x="377" y="101"/>
                        <a:pt x="378" y="104"/>
                      </a:cubicBezTo>
                      <a:cubicBezTo>
                        <a:pt x="378" y="103"/>
                        <a:pt x="377" y="103"/>
                        <a:pt x="377" y="104"/>
                      </a:cubicBezTo>
                      <a:cubicBezTo>
                        <a:pt x="376" y="104"/>
                        <a:pt x="376" y="104"/>
                        <a:pt x="375" y="105"/>
                      </a:cubicBezTo>
                      <a:cubicBezTo>
                        <a:pt x="375" y="105"/>
                        <a:pt x="377" y="106"/>
                        <a:pt x="377" y="106"/>
                      </a:cubicBezTo>
                      <a:cubicBezTo>
                        <a:pt x="376" y="107"/>
                        <a:pt x="374" y="106"/>
                        <a:pt x="374" y="107"/>
                      </a:cubicBezTo>
                      <a:cubicBezTo>
                        <a:pt x="373" y="108"/>
                        <a:pt x="375" y="110"/>
                        <a:pt x="373" y="111"/>
                      </a:cubicBezTo>
                      <a:cubicBezTo>
                        <a:pt x="374" y="111"/>
                        <a:pt x="372" y="107"/>
                        <a:pt x="370" y="109"/>
                      </a:cubicBezTo>
                      <a:cubicBezTo>
                        <a:pt x="370" y="110"/>
                        <a:pt x="366" y="113"/>
                        <a:pt x="366" y="113"/>
                      </a:cubicBezTo>
                      <a:cubicBezTo>
                        <a:pt x="365" y="113"/>
                        <a:pt x="365" y="112"/>
                        <a:pt x="365" y="111"/>
                      </a:cubicBezTo>
                      <a:cubicBezTo>
                        <a:pt x="364" y="111"/>
                        <a:pt x="364" y="112"/>
                        <a:pt x="364" y="112"/>
                      </a:cubicBezTo>
                      <a:cubicBezTo>
                        <a:pt x="363" y="111"/>
                        <a:pt x="364" y="111"/>
                        <a:pt x="364" y="110"/>
                      </a:cubicBezTo>
                      <a:cubicBezTo>
                        <a:pt x="364" y="111"/>
                        <a:pt x="357" y="116"/>
                        <a:pt x="357" y="115"/>
                      </a:cubicBezTo>
                      <a:cubicBezTo>
                        <a:pt x="356" y="114"/>
                        <a:pt x="360" y="113"/>
                        <a:pt x="361" y="113"/>
                      </a:cubicBezTo>
                      <a:cubicBezTo>
                        <a:pt x="363" y="111"/>
                        <a:pt x="363" y="110"/>
                        <a:pt x="362" y="108"/>
                      </a:cubicBezTo>
                      <a:cubicBezTo>
                        <a:pt x="361" y="107"/>
                        <a:pt x="358" y="107"/>
                        <a:pt x="357" y="107"/>
                      </a:cubicBezTo>
                      <a:cubicBezTo>
                        <a:pt x="356" y="107"/>
                        <a:pt x="356" y="108"/>
                        <a:pt x="356" y="108"/>
                      </a:cubicBezTo>
                      <a:cubicBezTo>
                        <a:pt x="355" y="110"/>
                        <a:pt x="353" y="108"/>
                        <a:pt x="352" y="108"/>
                      </a:cubicBezTo>
                      <a:cubicBezTo>
                        <a:pt x="353" y="108"/>
                        <a:pt x="355" y="106"/>
                        <a:pt x="355" y="106"/>
                      </a:cubicBezTo>
                      <a:cubicBezTo>
                        <a:pt x="355" y="106"/>
                        <a:pt x="356" y="107"/>
                        <a:pt x="356" y="107"/>
                      </a:cubicBezTo>
                      <a:cubicBezTo>
                        <a:pt x="355" y="107"/>
                        <a:pt x="357" y="105"/>
                        <a:pt x="357" y="105"/>
                      </a:cubicBezTo>
                      <a:cubicBezTo>
                        <a:pt x="358" y="103"/>
                        <a:pt x="356" y="104"/>
                        <a:pt x="355" y="103"/>
                      </a:cubicBezTo>
                      <a:cubicBezTo>
                        <a:pt x="355" y="103"/>
                        <a:pt x="356" y="98"/>
                        <a:pt x="354" y="99"/>
                      </a:cubicBezTo>
                      <a:cubicBezTo>
                        <a:pt x="355" y="98"/>
                        <a:pt x="356" y="98"/>
                        <a:pt x="355" y="96"/>
                      </a:cubicBezTo>
                      <a:cubicBezTo>
                        <a:pt x="353" y="95"/>
                        <a:pt x="357" y="94"/>
                        <a:pt x="356" y="92"/>
                      </a:cubicBezTo>
                      <a:cubicBezTo>
                        <a:pt x="356" y="91"/>
                        <a:pt x="354" y="93"/>
                        <a:pt x="353" y="92"/>
                      </a:cubicBezTo>
                      <a:cubicBezTo>
                        <a:pt x="352" y="91"/>
                        <a:pt x="350" y="91"/>
                        <a:pt x="349" y="91"/>
                      </a:cubicBezTo>
                      <a:cubicBezTo>
                        <a:pt x="347" y="90"/>
                        <a:pt x="346" y="90"/>
                        <a:pt x="345" y="88"/>
                      </a:cubicBezTo>
                      <a:cubicBezTo>
                        <a:pt x="345" y="86"/>
                        <a:pt x="342" y="87"/>
                        <a:pt x="342" y="85"/>
                      </a:cubicBezTo>
                      <a:cubicBezTo>
                        <a:pt x="342" y="84"/>
                        <a:pt x="340" y="85"/>
                        <a:pt x="340" y="85"/>
                      </a:cubicBezTo>
                      <a:cubicBezTo>
                        <a:pt x="341" y="83"/>
                        <a:pt x="339" y="83"/>
                        <a:pt x="338" y="82"/>
                      </a:cubicBezTo>
                      <a:cubicBezTo>
                        <a:pt x="336" y="81"/>
                        <a:pt x="336" y="80"/>
                        <a:pt x="334" y="81"/>
                      </a:cubicBezTo>
                      <a:cubicBezTo>
                        <a:pt x="332" y="82"/>
                        <a:pt x="331" y="83"/>
                        <a:pt x="329" y="82"/>
                      </a:cubicBezTo>
                      <a:cubicBezTo>
                        <a:pt x="327" y="81"/>
                        <a:pt x="326" y="83"/>
                        <a:pt x="324" y="82"/>
                      </a:cubicBezTo>
                      <a:cubicBezTo>
                        <a:pt x="322" y="80"/>
                        <a:pt x="320" y="80"/>
                        <a:pt x="318" y="80"/>
                      </a:cubicBezTo>
                      <a:cubicBezTo>
                        <a:pt x="316" y="80"/>
                        <a:pt x="314" y="80"/>
                        <a:pt x="313" y="82"/>
                      </a:cubicBezTo>
                      <a:cubicBezTo>
                        <a:pt x="312" y="84"/>
                        <a:pt x="315" y="85"/>
                        <a:pt x="315" y="86"/>
                      </a:cubicBezTo>
                      <a:cubicBezTo>
                        <a:pt x="316" y="87"/>
                        <a:pt x="315" y="90"/>
                        <a:pt x="314" y="91"/>
                      </a:cubicBezTo>
                      <a:cubicBezTo>
                        <a:pt x="314" y="92"/>
                        <a:pt x="314" y="91"/>
                        <a:pt x="313" y="92"/>
                      </a:cubicBezTo>
                      <a:cubicBezTo>
                        <a:pt x="313" y="92"/>
                        <a:pt x="315" y="94"/>
                        <a:pt x="315" y="94"/>
                      </a:cubicBezTo>
                      <a:cubicBezTo>
                        <a:pt x="315" y="96"/>
                        <a:pt x="316" y="98"/>
                        <a:pt x="316" y="99"/>
                      </a:cubicBezTo>
                      <a:cubicBezTo>
                        <a:pt x="316" y="100"/>
                        <a:pt x="316" y="100"/>
                        <a:pt x="316" y="101"/>
                      </a:cubicBezTo>
                      <a:cubicBezTo>
                        <a:pt x="316" y="102"/>
                        <a:pt x="315" y="101"/>
                        <a:pt x="315" y="101"/>
                      </a:cubicBezTo>
                      <a:cubicBezTo>
                        <a:pt x="314" y="102"/>
                        <a:pt x="314" y="104"/>
                        <a:pt x="314" y="104"/>
                      </a:cubicBezTo>
                      <a:cubicBezTo>
                        <a:pt x="313" y="105"/>
                        <a:pt x="312" y="106"/>
                        <a:pt x="312" y="107"/>
                      </a:cubicBezTo>
                      <a:cubicBezTo>
                        <a:pt x="311" y="109"/>
                        <a:pt x="311" y="109"/>
                        <a:pt x="312" y="110"/>
                      </a:cubicBezTo>
                      <a:cubicBezTo>
                        <a:pt x="315" y="112"/>
                        <a:pt x="318" y="114"/>
                        <a:pt x="320" y="116"/>
                      </a:cubicBezTo>
                      <a:cubicBezTo>
                        <a:pt x="321" y="119"/>
                        <a:pt x="322" y="124"/>
                        <a:pt x="321" y="127"/>
                      </a:cubicBezTo>
                      <a:cubicBezTo>
                        <a:pt x="319" y="131"/>
                        <a:pt x="313" y="133"/>
                        <a:pt x="310" y="135"/>
                      </a:cubicBezTo>
                      <a:cubicBezTo>
                        <a:pt x="309" y="136"/>
                        <a:pt x="308" y="136"/>
                        <a:pt x="307" y="137"/>
                      </a:cubicBezTo>
                      <a:cubicBezTo>
                        <a:pt x="304" y="138"/>
                        <a:pt x="308" y="141"/>
                        <a:pt x="308" y="143"/>
                      </a:cubicBezTo>
                      <a:cubicBezTo>
                        <a:pt x="308" y="143"/>
                        <a:pt x="309" y="145"/>
                        <a:pt x="309" y="146"/>
                      </a:cubicBezTo>
                      <a:cubicBezTo>
                        <a:pt x="309" y="148"/>
                        <a:pt x="309" y="149"/>
                        <a:pt x="310" y="151"/>
                      </a:cubicBezTo>
                      <a:cubicBezTo>
                        <a:pt x="311" y="153"/>
                        <a:pt x="311" y="154"/>
                        <a:pt x="309" y="156"/>
                      </a:cubicBezTo>
                      <a:cubicBezTo>
                        <a:pt x="309" y="156"/>
                        <a:pt x="310" y="160"/>
                        <a:pt x="309" y="161"/>
                      </a:cubicBezTo>
                      <a:cubicBezTo>
                        <a:pt x="308" y="161"/>
                        <a:pt x="307" y="157"/>
                        <a:pt x="306" y="159"/>
                      </a:cubicBezTo>
                      <a:cubicBezTo>
                        <a:pt x="305" y="161"/>
                        <a:pt x="307" y="164"/>
                        <a:pt x="307" y="164"/>
                      </a:cubicBezTo>
                      <a:cubicBezTo>
                        <a:pt x="307" y="163"/>
                        <a:pt x="301" y="158"/>
                        <a:pt x="298" y="161"/>
                      </a:cubicBezTo>
                      <a:cubicBezTo>
                        <a:pt x="299" y="160"/>
                        <a:pt x="302" y="159"/>
                        <a:pt x="300" y="157"/>
                      </a:cubicBezTo>
                      <a:cubicBezTo>
                        <a:pt x="299" y="156"/>
                        <a:pt x="298" y="155"/>
                        <a:pt x="297" y="155"/>
                      </a:cubicBezTo>
                      <a:cubicBezTo>
                        <a:pt x="297" y="154"/>
                        <a:pt x="295" y="154"/>
                        <a:pt x="294" y="154"/>
                      </a:cubicBezTo>
                      <a:cubicBezTo>
                        <a:pt x="294" y="153"/>
                        <a:pt x="295" y="153"/>
                        <a:pt x="294" y="151"/>
                      </a:cubicBezTo>
                      <a:cubicBezTo>
                        <a:pt x="293" y="150"/>
                        <a:pt x="292" y="148"/>
                        <a:pt x="293" y="146"/>
                      </a:cubicBezTo>
                      <a:cubicBezTo>
                        <a:pt x="294" y="143"/>
                        <a:pt x="291" y="142"/>
                        <a:pt x="291" y="140"/>
                      </a:cubicBezTo>
                      <a:cubicBezTo>
                        <a:pt x="291" y="138"/>
                        <a:pt x="293" y="137"/>
                        <a:pt x="292" y="135"/>
                      </a:cubicBezTo>
                      <a:cubicBezTo>
                        <a:pt x="290" y="133"/>
                        <a:pt x="286" y="133"/>
                        <a:pt x="283" y="133"/>
                      </a:cubicBezTo>
                      <a:cubicBezTo>
                        <a:pt x="282" y="133"/>
                        <a:pt x="281" y="133"/>
                        <a:pt x="279" y="133"/>
                      </a:cubicBezTo>
                      <a:cubicBezTo>
                        <a:pt x="279" y="133"/>
                        <a:pt x="277" y="135"/>
                        <a:pt x="277" y="135"/>
                      </a:cubicBezTo>
                      <a:cubicBezTo>
                        <a:pt x="277" y="134"/>
                        <a:pt x="278" y="134"/>
                        <a:pt x="277" y="133"/>
                      </a:cubicBezTo>
                      <a:cubicBezTo>
                        <a:pt x="277" y="132"/>
                        <a:pt x="276" y="131"/>
                        <a:pt x="275" y="131"/>
                      </a:cubicBezTo>
                      <a:cubicBezTo>
                        <a:pt x="273" y="130"/>
                        <a:pt x="271" y="130"/>
                        <a:pt x="269" y="129"/>
                      </a:cubicBezTo>
                      <a:cubicBezTo>
                        <a:pt x="266" y="128"/>
                        <a:pt x="264" y="125"/>
                        <a:pt x="261" y="123"/>
                      </a:cubicBezTo>
                      <a:cubicBezTo>
                        <a:pt x="259" y="122"/>
                        <a:pt x="257" y="121"/>
                        <a:pt x="256" y="121"/>
                      </a:cubicBezTo>
                      <a:cubicBezTo>
                        <a:pt x="254" y="121"/>
                        <a:pt x="252" y="119"/>
                        <a:pt x="250" y="119"/>
                      </a:cubicBezTo>
                      <a:cubicBezTo>
                        <a:pt x="249" y="119"/>
                        <a:pt x="240" y="121"/>
                        <a:pt x="240" y="121"/>
                      </a:cubicBezTo>
                      <a:cubicBezTo>
                        <a:pt x="240" y="120"/>
                        <a:pt x="241" y="120"/>
                        <a:pt x="242" y="119"/>
                      </a:cubicBezTo>
                      <a:cubicBezTo>
                        <a:pt x="242" y="118"/>
                        <a:pt x="241" y="117"/>
                        <a:pt x="241" y="117"/>
                      </a:cubicBezTo>
                      <a:cubicBezTo>
                        <a:pt x="240" y="114"/>
                        <a:pt x="239" y="112"/>
                        <a:pt x="238" y="110"/>
                      </a:cubicBezTo>
                      <a:cubicBezTo>
                        <a:pt x="237" y="108"/>
                        <a:pt x="236" y="108"/>
                        <a:pt x="234" y="108"/>
                      </a:cubicBezTo>
                      <a:cubicBezTo>
                        <a:pt x="231" y="108"/>
                        <a:pt x="230" y="108"/>
                        <a:pt x="230" y="105"/>
                      </a:cubicBezTo>
                      <a:cubicBezTo>
                        <a:pt x="231" y="103"/>
                        <a:pt x="230" y="100"/>
                        <a:pt x="230" y="98"/>
                      </a:cubicBezTo>
                      <a:cubicBezTo>
                        <a:pt x="231" y="95"/>
                        <a:pt x="233" y="93"/>
                        <a:pt x="234" y="90"/>
                      </a:cubicBezTo>
                      <a:cubicBezTo>
                        <a:pt x="235" y="88"/>
                        <a:pt x="235" y="87"/>
                        <a:pt x="237" y="86"/>
                      </a:cubicBezTo>
                      <a:cubicBezTo>
                        <a:pt x="238" y="86"/>
                        <a:pt x="237" y="85"/>
                        <a:pt x="237" y="84"/>
                      </a:cubicBezTo>
                      <a:cubicBezTo>
                        <a:pt x="238" y="84"/>
                        <a:pt x="240" y="82"/>
                        <a:pt x="240" y="82"/>
                      </a:cubicBezTo>
                      <a:cubicBezTo>
                        <a:pt x="240" y="82"/>
                        <a:pt x="240" y="82"/>
                        <a:pt x="239" y="81"/>
                      </a:cubicBezTo>
                      <a:cubicBezTo>
                        <a:pt x="239" y="81"/>
                        <a:pt x="240" y="81"/>
                        <a:pt x="240" y="81"/>
                      </a:cubicBezTo>
                      <a:cubicBezTo>
                        <a:pt x="240" y="79"/>
                        <a:pt x="242" y="80"/>
                        <a:pt x="243" y="80"/>
                      </a:cubicBezTo>
                      <a:cubicBezTo>
                        <a:pt x="244" y="80"/>
                        <a:pt x="244" y="79"/>
                        <a:pt x="244" y="79"/>
                      </a:cubicBezTo>
                      <a:cubicBezTo>
                        <a:pt x="245" y="77"/>
                        <a:pt x="243" y="78"/>
                        <a:pt x="242" y="77"/>
                      </a:cubicBezTo>
                      <a:cubicBezTo>
                        <a:pt x="242" y="77"/>
                        <a:pt x="244" y="77"/>
                        <a:pt x="244" y="77"/>
                      </a:cubicBezTo>
                      <a:cubicBezTo>
                        <a:pt x="245" y="76"/>
                        <a:pt x="246" y="77"/>
                        <a:pt x="246" y="77"/>
                      </a:cubicBezTo>
                      <a:cubicBezTo>
                        <a:pt x="248" y="79"/>
                        <a:pt x="248" y="77"/>
                        <a:pt x="250" y="76"/>
                      </a:cubicBezTo>
                      <a:cubicBezTo>
                        <a:pt x="252" y="74"/>
                        <a:pt x="248" y="72"/>
                        <a:pt x="246" y="71"/>
                      </a:cubicBezTo>
                      <a:cubicBezTo>
                        <a:pt x="245" y="71"/>
                        <a:pt x="241" y="72"/>
                        <a:pt x="241" y="72"/>
                      </a:cubicBezTo>
                      <a:cubicBezTo>
                        <a:pt x="240" y="70"/>
                        <a:pt x="243" y="70"/>
                        <a:pt x="240" y="69"/>
                      </a:cubicBezTo>
                      <a:cubicBezTo>
                        <a:pt x="239" y="69"/>
                        <a:pt x="234" y="69"/>
                        <a:pt x="234" y="68"/>
                      </a:cubicBezTo>
                      <a:cubicBezTo>
                        <a:pt x="234" y="67"/>
                        <a:pt x="236" y="67"/>
                        <a:pt x="236" y="67"/>
                      </a:cubicBezTo>
                      <a:cubicBezTo>
                        <a:pt x="237" y="66"/>
                        <a:pt x="237" y="67"/>
                        <a:pt x="238" y="67"/>
                      </a:cubicBezTo>
                      <a:cubicBezTo>
                        <a:pt x="237" y="68"/>
                        <a:pt x="240" y="68"/>
                        <a:pt x="240" y="68"/>
                      </a:cubicBezTo>
                      <a:cubicBezTo>
                        <a:pt x="242" y="68"/>
                        <a:pt x="245" y="70"/>
                        <a:pt x="246" y="70"/>
                      </a:cubicBezTo>
                      <a:cubicBezTo>
                        <a:pt x="247" y="70"/>
                        <a:pt x="248" y="71"/>
                        <a:pt x="249" y="71"/>
                      </a:cubicBezTo>
                      <a:cubicBezTo>
                        <a:pt x="251" y="72"/>
                        <a:pt x="250" y="71"/>
                        <a:pt x="251" y="71"/>
                      </a:cubicBezTo>
                      <a:cubicBezTo>
                        <a:pt x="252" y="71"/>
                        <a:pt x="255" y="71"/>
                        <a:pt x="254" y="70"/>
                      </a:cubicBezTo>
                      <a:cubicBezTo>
                        <a:pt x="253" y="69"/>
                        <a:pt x="254" y="67"/>
                        <a:pt x="255" y="66"/>
                      </a:cubicBezTo>
                      <a:cubicBezTo>
                        <a:pt x="255" y="67"/>
                        <a:pt x="258" y="68"/>
                        <a:pt x="258" y="68"/>
                      </a:cubicBezTo>
                      <a:cubicBezTo>
                        <a:pt x="260" y="68"/>
                        <a:pt x="261" y="68"/>
                        <a:pt x="263" y="67"/>
                      </a:cubicBezTo>
                      <a:cubicBezTo>
                        <a:pt x="264" y="66"/>
                        <a:pt x="265" y="64"/>
                        <a:pt x="266" y="63"/>
                      </a:cubicBezTo>
                      <a:cubicBezTo>
                        <a:pt x="267" y="62"/>
                        <a:pt x="269" y="61"/>
                        <a:pt x="268" y="59"/>
                      </a:cubicBezTo>
                      <a:cubicBezTo>
                        <a:pt x="267" y="57"/>
                        <a:pt x="264" y="58"/>
                        <a:pt x="263" y="58"/>
                      </a:cubicBezTo>
                      <a:cubicBezTo>
                        <a:pt x="260" y="58"/>
                        <a:pt x="258" y="57"/>
                        <a:pt x="256" y="56"/>
                      </a:cubicBezTo>
                      <a:cubicBezTo>
                        <a:pt x="255" y="55"/>
                        <a:pt x="254" y="54"/>
                        <a:pt x="252" y="53"/>
                      </a:cubicBezTo>
                      <a:cubicBezTo>
                        <a:pt x="252" y="53"/>
                        <a:pt x="247" y="53"/>
                        <a:pt x="247" y="53"/>
                      </a:cubicBezTo>
                      <a:cubicBezTo>
                        <a:pt x="247" y="52"/>
                        <a:pt x="252" y="53"/>
                        <a:pt x="253" y="53"/>
                      </a:cubicBezTo>
                      <a:cubicBezTo>
                        <a:pt x="255" y="53"/>
                        <a:pt x="255" y="52"/>
                        <a:pt x="257" y="53"/>
                      </a:cubicBezTo>
                      <a:cubicBezTo>
                        <a:pt x="261" y="55"/>
                        <a:pt x="265" y="59"/>
                        <a:pt x="269" y="56"/>
                      </a:cubicBezTo>
                      <a:cubicBezTo>
                        <a:pt x="271" y="54"/>
                        <a:pt x="272" y="53"/>
                        <a:pt x="273" y="51"/>
                      </a:cubicBezTo>
                      <a:cubicBezTo>
                        <a:pt x="274" y="50"/>
                        <a:pt x="268" y="49"/>
                        <a:pt x="271" y="47"/>
                      </a:cubicBezTo>
                      <a:cubicBezTo>
                        <a:pt x="272" y="47"/>
                        <a:pt x="275" y="47"/>
                        <a:pt x="276" y="48"/>
                      </a:cubicBezTo>
                      <a:cubicBezTo>
                        <a:pt x="279" y="48"/>
                        <a:pt x="279" y="50"/>
                        <a:pt x="282" y="48"/>
                      </a:cubicBezTo>
                      <a:cubicBezTo>
                        <a:pt x="282" y="48"/>
                        <a:pt x="285" y="49"/>
                        <a:pt x="284" y="47"/>
                      </a:cubicBezTo>
                      <a:cubicBezTo>
                        <a:pt x="283" y="46"/>
                        <a:pt x="279" y="44"/>
                        <a:pt x="278" y="44"/>
                      </a:cubicBezTo>
                      <a:cubicBezTo>
                        <a:pt x="280" y="43"/>
                        <a:pt x="282" y="45"/>
                        <a:pt x="284" y="45"/>
                      </a:cubicBezTo>
                      <a:cubicBezTo>
                        <a:pt x="285" y="45"/>
                        <a:pt x="287" y="50"/>
                        <a:pt x="289" y="49"/>
                      </a:cubicBezTo>
                      <a:cubicBezTo>
                        <a:pt x="289" y="49"/>
                        <a:pt x="288" y="48"/>
                        <a:pt x="288" y="48"/>
                      </a:cubicBezTo>
                      <a:cubicBezTo>
                        <a:pt x="289" y="47"/>
                        <a:pt x="290" y="47"/>
                        <a:pt x="292" y="46"/>
                      </a:cubicBezTo>
                      <a:cubicBezTo>
                        <a:pt x="293" y="45"/>
                        <a:pt x="296" y="42"/>
                        <a:pt x="297" y="41"/>
                      </a:cubicBezTo>
                      <a:cubicBezTo>
                        <a:pt x="297" y="38"/>
                        <a:pt x="295" y="38"/>
                        <a:pt x="293" y="36"/>
                      </a:cubicBezTo>
                      <a:cubicBezTo>
                        <a:pt x="293" y="36"/>
                        <a:pt x="290" y="30"/>
                        <a:pt x="290" y="31"/>
                      </a:cubicBezTo>
                      <a:cubicBezTo>
                        <a:pt x="291" y="30"/>
                        <a:pt x="295" y="30"/>
                        <a:pt x="296" y="30"/>
                      </a:cubicBezTo>
                      <a:cubicBezTo>
                        <a:pt x="299" y="29"/>
                        <a:pt x="294" y="28"/>
                        <a:pt x="294" y="27"/>
                      </a:cubicBezTo>
                      <a:cubicBezTo>
                        <a:pt x="293" y="26"/>
                        <a:pt x="297" y="26"/>
                        <a:pt x="297" y="25"/>
                      </a:cubicBezTo>
                      <a:cubicBezTo>
                        <a:pt x="297" y="25"/>
                        <a:pt x="287" y="21"/>
                        <a:pt x="287" y="21"/>
                      </a:cubicBezTo>
                      <a:cubicBezTo>
                        <a:pt x="288" y="21"/>
                        <a:pt x="290" y="20"/>
                        <a:pt x="291" y="20"/>
                      </a:cubicBezTo>
                      <a:cubicBezTo>
                        <a:pt x="288" y="20"/>
                        <a:pt x="285" y="19"/>
                        <a:pt x="282" y="19"/>
                      </a:cubicBezTo>
                      <a:cubicBezTo>
                        <a:pt x="280" y="19"/>
                        <a:pt x="277" y="20"/>
                        <a:pt x="276" y="19"/>
                      </a:cubicBezTo>
                      <a:cubicBezTo>
                        <a:pt x="278" y="20"/>
                        <a:pt x="275" y="21"/>
                        <a:pt x="276" y="23"/>
                      </a:cubicBezTo>
                      <a:cubicBezTo>
                        <a:pt x="277" y="24"/>
                        <a:pt x="280" y="25"/>
                        <a:pt x="280" y="26"/>
                      </a:cubicBezTo>
                      <a:cubicBezTo>
                        <a:pt x="280" y="26"/>
                        <a:pt x="278" y="27"/>
                        <a:pt x="278" y="27"/>
                      </a:cubicBezTo>
                      <a:cubicBezTo>
                        <a:pt x="278" y="27"/>
                        <a:pt x="280" y="28"/>
                        <a:pt x="279" y="28"/>
                      </a:cubicBezTo>
                      <a:cubicBezTo>
                        <a:pt x="277" y="29"/>
                        <a:pt x="276" y="27"/>
                        <a:pt x="275" y="31"/>
                      </a:cubicBezTo>
                      <a:cubicBezTo>
                        <a:pt x="274" y="33"/>
                        <a:pt x="274" y="35"/>
                        <a:pt x="273" y="37"/>
                      </a:cubicBezTo>
                      <a:cubicBezTo>
                        <a:pt x="272" y="37"/>
                        <a:pt x="271" y="38"/>
                        <a:pt x="271" y="39"/>
                      </a:cubicBezTo>
                      <a:cubicBezTo>
                        <a:pt x="271" y="40"/>
                        <a:pt x="270" y="40"/>
                        <a:pt x="270" y="41"/>
                      </a:cubicBezTo>
                      <a:cubicBezTo>
                        <a:pt x="267" y="42"/>
                        <a:pt x="268" y="43"/>
                        <a:pt x="266" y="40"/>
                      </a:cubicBezTo>
                      <a:cubicBezTo>
                        <a:pt x="265" y="39"/>
                        <a:pt x="262" y="37"/>
                        <a:pt x="262" y="35"/>
                      </a:cubicBezTo>
                      <a:cubicBezTo>
                        <a:pt x="262" y="35"/>
                        <a:pt x="262" y="32"/>
                        <a:pt x="263" y="32"/>
                      </a:cubicBezTo>
                      <a:cubicBezTo>
                        <a:pt x="263" y="32"/>
                        <a:pt x="265" y="33"/>
                        <a:pt x="265" y="31"/>
                      </a:cubicBezTo>
                      <a:cubicBezTo>
                        <a:pt x="264" y="29"/>
                        <a:pt x="264" y="28"/>
                        <a:pt x="262" y="26"/>
                      </a:cubicBezTo>
                      <a:cubicBezTo>
                        <a:pt x="260" y="25"/>
                        <a:pt x="258" y="23"/>
                        <a:pt x="256" y="25"/>
                      </a:cubicBezTo>
                      <a:cubicBezTo>
                        <a:pt x="255" y="26"/>
                        <a:pt x="255" y="28"/>
                        <a:pt x="255" y="30"/>
                      </a:cubicBezTo>
                      <a:cubicBezTo>
                        <a:pt x="255" y="31"/>
                        <a:pt x="251" y="31"/>
                        <a:pt x="251" y="30"/>
                      </a:cubicBezTo>
                      <a:cubicBezTo>
                        <a:pt x="251" y="29"/>
                        <a:pt x="251" y="26"/>
                        <a:pt x="250" y="25"/>
                      </a:cubicBezTo>
                      <a:cubicBezTo>
                        <a:pt x="246" y="22"/>
                        <a:pt x="251" y="25"/>
                        <a:pt x="251" y="24"/>
                      </a:cubicBezTo>
                      <a:cubicBezTo>
                        <a:pt x="252" y="24"/>
                        <a:pt x="253" y="23"/>
                        <a:pt x="252" y="23"/>
                      </a:cubicBezTo>
                      <a:cubicBezTo>
                        <a:pt x="252" y="22"/>
                        <a:pt x="251" y="21"/>
                        <a:pt x="250" y="22"/>
                      </a:cubicBezTo>
                      <a:cubicBezTo>
                        <a:pt x="249" y="23"/>
                        <a:pt x="249" y="21"/>
                        <a:pt x="248" y="21"/>
                      </a:cubicBezTo>
                      <a:cubicBezTo>
                        <a:pt x="247" y="20"/>
                        <a:pt x="246" y="22"/>
                        <a:pt x="245" y="21"/>
                      </a:cubicBezTo>
                      <a:cubicBezTo>
                        <a:pt x="243" y="20"/>
                        <a:pt x="242" y="21"/>
                        <a:pt x="243" y="18"/>
                      </a:cubicBezTo>
                      <a:cubicBezTo>
                        <a:pt x="243" y="18"/>
                        <a:pt x="243" y="18"/>
                        <a:pt x="244" y="18"/>
                      </a:cubicBezTo>
                      <a:cubicBezTo>
                        <a:pt x="244" y="17"/>
                        <a:pt x="244" y="17"/>
                        <a:pt x="244" y="16"/>
                      </a:cubicBezTo>
                      <a:cubicBezTo>
                        <a:pt x="245" y="16"/>
                        <a:pt x="245" y="16"/>
                        <a:pt x="246" y="16"/>
                      </a:cubicBezTo>
                      <a:cubicBezTo>
                        <a:pt x="245" y="16"/>
                        <a:pt x="244" y="13"/>
                        <a:pt x="244" y="13"/>
                      </a:cubicBezTo>
                      <a:cubicBezTo>
                        <a:pt x="243" y="11"/>
                        <a:pt x="241" y="11"/>
                        <a:pt x="241" y="10"/>
                      </a:cubicBezTo>
                      <a:cubicBezTo>
                        <a:pt x="239" y="9"/>
                        <a:pt x="240" y="9"/>
                        <a:pt x="239" y="7"/>
                      </a:cubicBezTo>
                      <a:cubicBezTo>
                        <a:pt x="239" y="5"/>
                        <a:pt x="237" y="4"/>
                        <a:pt x="237" y="3"/>
                      </a:cubicBezTo>
                      <a:cubicBezTo>
                        <a:pt x="236" y="1"/>
                        <a:pt x="234" y="1"/>
                        <a:pt x="232" y="1"/>
                      </a:cubicBezTo>
                      <a:cubicBezTo>
                        <a:pt x="231" y="1"/>
                        <a:pt x="232" y="0"/>
                        <a:pt x="230" y="0"/>
                      </a:cubicBezTo>
                      <a:cubicBezTo>
                        <a:pt x="229" y="0"/>
                        <a:pt x="228" y="0"/>
                        <a:pt x="228" y="2"/>
                      </a:cubicBezTo>
                      <a:cubicBezTo>
                        <a:pt x="228" y="2"/>
                        <a:pt x="225" y="3"/>
                        <a:pt x="225" y="3"/>
                      </a:cubicBezTo>
                      <a:cubicBezTo>
                        <a:pt x="226" y="3"/>
                        <a:pt x="228" y="3"/>
                        <a:pt x="228" y="4"/>
                      </a:cubicBezTo>
                      <a:cubicBezTo>
                        <a:pt x="228" y="4"/>
                        <a:pt x="226" y="5"/>
                        <a:pt x="226" y="5"/>
                      </a:cubicBezTo>
                      <a:cubicBezTo>
                        <a:pt x="225" y="6"/>
                        <a:pt x="224" y="4"/>
                        <a:pt x="223" y="6"/>
                      </a:cubicBezTo>
                      <a:cubicBezTo>
                        <a:pt x="222" y="6"/>
                        <a:pt x="221" y="9"/>
                        <a:pt x="221" y="10"/>
                      </a:cubicBezTo>
                      <a:cubicBezTo>
                        <a:pt x="222" y="10"/>
                        <a:pt x="224" y="10"/>
                        <a:pt x="225" y="11"/>
                      </a:cubicBezTo>
                      <a:cubicBezTo>
                        <a:pt x="224" y="10"/>
                        <a:pt x="222" y="14"/>
                        <a:pt x="222" y="15"/>
                      </a:cubicBezTo>
                      <a:cubicBezTo>
                        <a:pt x="222" y="16"/>
                        <a:pt x="224" y="18"/>
                        <a:pt x="225" y="19"/>
                      </a:cubicBezTo>
                      <a:cubicBezTo>
                        <a:pt x="226" y="19"/>
                        <a:pt x="228" y="21"/>
                        <a:pt x="229" y="21"/>
                      </a:cubicBezTo>
                      <a:cubicBezTo>
                        <a:pt x="231" y="20"/>
                        <a:pt x="231" y="20"/>
                        <a:pt x="232" y="21"/>
                      </a:cubicBezTo>
                      <a:cubicBezTo>
                        <a:pt x="233" y="21"/>
                        <a:pt x="235" y="23"/>
                        <a:pt x="235" y="23"/>
                      </a:cubicBezTo>
                      <a:cubicBezTo>
                        <a:pt x="234" y="24"/>
                        <a:pt x="233" y="22"/>
                        <a:pt x="233" y="24"/>
                      </a:cubicBezTo>
                      <a:cubicBezTo>
                        <a:pt x="233" y="26"/>
                        <a:pt x="232" y="26"/>
                        <a:pt x="232" y="27"/>
                      </a:cubicBezTo>
                      <a:cubicBezTo>
                        <a:pt x="231" y="29"/>
                        <a:pt x="233" y="29"/>
                        <a:pt x="234" y="28"/>
                      </a:cubicBezTo>
                      <a:cubicBezTo>
                        <a:pt x="234" y="28"/>
                        <a:pt x="236" y="25"/>
                        <a:pt x="236" y="26"/>
                      </a:cubicBezTo>
                      <a:cubicBezTo>
                        <a:pt x="237" y="27"/>
                        <a:pt x="236" y="29"/>
                        <a:pt x="236" y="30"/>
                      </a:cubicBezTo>
                      <a:cubicBezTo>
                        <a:pt x="235" y="31"/>
                        <a:pt x="234" y="31"/>
                        <a:pt x="233" y="31"/>
                      </a:cubicBezTo>
                      <a:cubicBezTo>
                        <a:pt x="233" y="32"/>
                        <a:pt x="233" y="33"/>
                        <a:pt x="232" y="34"/>
                      </a:cubicBezTo>
                      <a:cubicBezTo>
                        <a:pt x="231" y="34"/>
                        <a:pt x="229" y="34"/>
                        <a:pt x="228" y="35"/>
                      </a:cubicBezTo>
                      <a:cubicBezTo>
                        <a:pt x="227" y="35"/>
                        <a:pt x="226" y="37"/>
                        <a:pt x="226" y="37"/>
                      </a:cubicBezTo>
                      <a:cubicBezTo>
                        <a:pt x="227" y="38"/>
                        <a:pt x="228" y="39"/>
                        <a:pt x="228" y="41"/>
                      </a:cubicBezTo>
                      <a:cubicBezTo>
                        <a:pt x="228" y="42"/>
                        <a:pt x="227" y="41"/>
                        <a:pt x="226" y="40"/>
                      </a:cubicBezTo>
                      <a:cubicBezTo>
                        <a:pt x="226" y="40"/>
                        <a:pt x="225" y="40"/>
                        <a:pt x="225" y="41"/>
                      </a:cubicBezTo>
                      <a:cubicBezTo>
                        <a:pt x="224" y="41"/>
                        <a:pt x="222" y="40"/>
                        <a:pt x="222" y="39"/>
                      </a:cubicBezTo>
                      <a:cubicBezTo>
                        <a:pt x="222" y="38"/>
                        <a:pt x="224" y="35"/>
                        <a:pt x="224" y="34"/>
                      </a:cubicBezTo>
                      <a:cubicBezTo>
                        <a:pt x="225" y="32"/>
                        <a:pt x="222" y="34"/>
                        <a:pt x="222" y="34"/>
                      </a:cubicBezTo>
                      <a:cubicBezTo>
                        <a:pt x="221" y="34"/>
                        <a:pt x="218" y="32"/>
                        <a:pt x="217" y="31"/>
                      </a:cubicBezTo>
                      <a:cubicBezTo>
                        <a:pt x="215" y="30"/>
                        <a:pt x="216" y="32"/>
                        <a:pt x="214" y="32"/>
                      </a:cubicBezTo>
                      <a:cubicBezTo>
                        <a:pt x="213" y="32"/>
                        <a:pt x="210" y="31"/>
                        <a:pt x="212" y="33"/>
                      </a:cubicBezTo>
                      <a:cubicBezTo>
                        <a:pt x="213" y="34"/>
                        <a:pt x="213" y="35"/>
                        <a:pt x="215" y="35"/>
                      </a:cubicBezTo>
                      <a:cubicBezTo>
                        <a:pt x="216" y="35"/>
                        <a:pt x="218" y="35"/>
                        <a:pt x="218" y="37"/>
                      </a:cubicBezTo>
                      <a:cubicBezTo>
                        <a:pt x="220" y="41"/>
                        <a:pt x="214" y="36"/>
                        <a:pt x="213" y="35"/>
                      </a:cubicBezTo>
                      <a:cubicBezTo>
                        <a:pt x="211" y="35"/>
                        <a:pt x="211" y="37"/>
                        <a:pt x="209" y="37"/>
                      </a:cubicBezTo>
                      <a:cubicBezTo>
                        <a:pt x="207" y="37"/>
                        <a:pt x="206" y="36"/>
                        <a:pt x="204" y="36"/>
                      </a:cubicBezTo>
                      <a:cubicBezTo>
                        <a:pt x="200" y="37"/>
                        <a:pt x="197" y="37"/>
                        <a:pt x="193" y="37"/>
                      </a:cubicBezTo>
                      <a:cubicBezTo>
                        <a:pt x="190" y="36"/>
                        <a:pt x="186" y="34"/>
                        <a:pt x="182" y="33"/>
                      </a:cubicBezTo>
                      <a:cubicBezTo>
                        <a:pt x="181" y="33"/>
                        <a:pt x="179" y="33"/>
                        <a:pt x="178" y="32"/>
                      </a:cubicBezTo>
                      <a:cubicBezTo>
                        <a:pt x="177" y="30"/>
                        <a:pt x="177" y="28"/>
                        <a:pt x="176" y="28"/>
                      </a:cubicBezTo>
                      <a:cubicBezTo>
                        <a:pt x="174" y="27"/>
                        <a:pt x="172" y="28"/>
                        <a:pt x="171" y="28"/>
                      </a:cubicBezTo>
                      <a:cubicBezTo>
                        <a:pt x="168" y="29"/>
                        <a:pt x="166" y="29"/>
                        <a:pt x="164" y="29"/>
                      </a:cubicBezTo>
                      <a:cubicBezTo>
                        <a:pt x="163" y="30"/>
                        <a:pt x="161" y="31"/>
                        <a:pt x="161" y="32"/>
                      </a:cubicBezTo>
                      <a:cubicBezTo>
                        <a:pt x="161" y="32"/>
                        <a:pt x="165" y="34"/>
                        <a:pt x="166" y="34"/>
                      </a:cubicBezTo>
                      <a:cubicBezTo>
                        <a:pt x="166" y="34"/>
                        <a:pt x="165" y="31"/>
                        <a:pt x="167" y="32"/>
                      </a:cubicBezTo>
                      <a:cubicBezTo>
                        <a:pt x="168" y="32"/>
                        <a:pt x="168" y="33"/>
                        <a:pt x="169" y="32"/>
                      </a:cubicBezTo>
                      <a:cubicBezTo>
                        <a:pt x="170" y="32"/>
                        <a:pt x="176" y="28"/>
                        <a:pt x="176" y="30"/>
                      </a:cubicBezTo>
                      <a:cubicBezTo>
                        <a:pt x="176" y="31"/>
                        <a:pt x="173" y="32"/>
                        <a:pt x="172" y="33"/>
                      </a:cubicBezTo>
                      <a:cubicBezTo>
                        <a:pt x="171" y="34"/>
                        <a:pt x="169" y="34"/>
                        <a:pt x="167" y="34"/>
                      </a:cubicBezTo>
                      <a:cubicBezTo>
                        <a:pt x="166" y="35"/>
                        <a:pt x="163" y="37"/>
                        <a:pt x="165" y="38"/>
                      </a:cubicBezTo>
                      <a:cubicBezTo>
                        <a:pt x="167" y="38"/>
                        <a:pt x="167" y="39"/>
                        <a:pt x="166" y="41"/>
                      </a:cubicBezTo>
                      <a:cubicBezTo>
                        <a:pt x="166" y="42"/>
                        <a:pt x="168" y="42"/>
                        <a:pt x="168" y="43"/>
                      </a:cubicBezTo>
                      <a:cubicBezTo>
                        <a:pt x="169" y="44"/>
                        <a:pt x="169" y="46"/>
                        <a:pt x="167" y="44"/>
                      </a:cubicBezTo>
                      <a:cubicBezTo>
                        <a:pt x="165" y="42"/>
                        <a:pt x="167" y="46"/>
                        <a:pt x="166" y="45"/>
                      </a:cubicBezTo>
                      <a:cubicBezTo>
                        <a:pt x="165" y="45"/>
                        <a:pt x="163" y="42"/>
                        <a:pt x="162" y="43"/>
                      </a:cubicBezTo>
                      <a:cubicBezTo>
                        <a:pt x="164" y="42"/>
                        <a:pt x="167" y="43"/>
                        <a:pt x="164" y="41"/>
                      </a:cubicBezTo>
                      <a:cubicBezTo>
                        <a:pt x="165" y="41"/>
                        <a:pt x="166" y="40"/>
                        <a:pt x="164" y="39"/>
                      </a:cubicBezTo>
                      <a:cubicBezTo>
                        <a:pt x="166" y="40"/>
                        <a:pt x="161" y="40"/>
                        <a:pt x="162" y="40"/>
                      </a:cubicBezTo>
                      <a:cubicBezTo>
                        <a:pt x="162" y="39"/>
                        <a:pt x="162" y="39"/>
                        <a:pt x="163" y="39"/>
                      </a:cubicBezTo>
                      <a:cubicBezTo>
                        <a:pt x="163" y="38"/>
                        <a:pt x="160" y="40"/>
                        <a:pt x="160" y="40"/>
                      </a:cubicBezTo>
                      <a:cubicBezTo>
                        <a:pt x="159" y="40"/>
                        <a:pt x="160" y="38"/>
                        <a:pt x="159" y="37"/>
                      </a:cubicBezTo>
                      <a:cubicBezTo>
                        <a:pt x="159" y="37"/>
                        <a:pt x="157" y="37"/>
                        <a:pt x="157" y="37"/>
                      </a:cubicBezTo>
                      <a:cubicBezTo>
                        <a:pt x="155" y="37"/>
                        <a:pt x="155" y="34"/>
                        <a:pt x="153" y="35"/>
                      </a:cubicBezTo>
                      <a:cubicBezTo>
                        <a:pt x="151" y="37"/>
                        <a:pt x="150" y="37"/>
                        <a:pt x="147" y="37"/>
                      </a:cubicBezTo>
                      <a:cubicBezTo>
                        <a:pt x="143" y="37"/>
                        <a:pt x="140" y="37"/>
                        <a:pt x="136" y="37"/>
                      </a:cubicBezTo>
                      <a:cubicBezTo>
                        <a:pt x="135" y="37"/>
                        <a:pt x="128" y="37"/>
                        <a:pt x="128" y="36"/>
                      </a:cubicBezTo>
                      <a:cubicBezTo>
                        <a:pt x="127" y="36"/>
                        <a:pt x="130" y="34"/>
                        <a:pt x="131" y="33"/>
                      </a:cubicBezTo>
                      <a:cubicBezTo>
                        <a:pt x="132" y="32"/>
                        <a:pt x="133" y="33"/>
                        <a:pt x="135" y="33"/>
                      </a:cubicBezTo>
                      <a:cubicBezTo>
                        <a:pt x="136" y="32"/>
                        <a:pt x="133" y="30"/>
                        <a:pt x="133" y="30"/>
                      </a:cubicBezTo>
                      <a:cubicBezTo>
                        <a:pt x="131" y="28"/>
                        <a:pt x="130" y="28"/>
                        <a:pt x="128" y="27"/>
                      </a:cubicBezTo>
                      <a:cubicBezTo>
                        <a:pt x="127" y="27"/>
                        <a:pt x="126" y="26"/>
                        <a:pt x="125" y="27"/>
                      </a:cubicBezTo>
                      <a:cubicBezTo>
                        <a:pt x="124" y="28"/>
                        <a:pt x="123" y="29"/>
                        <a:pt x="122" y="28"/>
                      </a:cubicBezTo>
                      <a:cubicBezTo>
                        <a:pt x="119" y="26"/>
                        <a:pt x="116" y="26"/>
                        <a:pt x="113" y="25"/>
                      </a:cubicBezTo>
                      <a:cubicBezTo>
                        <a:pt x="109" y="24"/>
                        <a:pt x="106" y="24"/>
                        <a:pt x="102" y="22"/>
                      </a:cubicBezTo>
                      <a:cubicBezTo>
                        <a:pt x="99" y="20"/>
                        <a:pt x="97" y="19"/>
                        <a:pt x="93" y="19"/>
                      </a:cubicBezTo>
                      <a:cubicBezTo>
                        <a:pt x="92" y="19"/>
                        <a:pt x="91" y="19"/>
                        <a:pt x="90" y="20"/>
                      </a:cubicBezTo>
                      <a:cubicBezTo>
                        <a:pt x="89" y="21"/>
                        <a:pt x="88" y="23"/>
                        <a:pt x="87" y="23"/>
                      </a:cubicBezTo>
                      <a:cubicBezTo>
                        <a:pt x="86" y="23"/>
                        <a:pt x="83" y="24"/>
                        <a:pt x="83" y="23"/>
                      </a:cubicBezTo>
                      <a:cubicBezTo>
                        <a:pt x="83" y="22"/>
                        <a:pt x="85" y="21"/>
                        <a:pt x="85" y="20"/>
                      </a:cubicBezTo>
                      <a:cubicBezTo>
                        <a:pt x="85" y="20"/>
                        <a:pt x="82" y="21"/>
                        <a:pt x="82" y="20"/>
                      </a:cubicBezTo>
                      <a:cubicBezTo>
                        <a:pt x="83" y="19"/>
                        <a:pt x="83" y="18"/>
                        <a:pt x="82" y="17"/>
                      </a:cubicBezTo>
                      <a:cubicBezTo>
                        <a:pt x="82" y="15"/>
                        <a:pt x="78" y="17"/>
                        <a:pt x="78" y="18"/>
                      </a:cubicBezTo>
                      <a:cubicBezTo>
                        <a:pt x="78" y="18"/>
                        <a:pt x="80" y="17"/>
                        <a:pt x="80" y="18"/>
                      </a:cubicBezTo>
                      <a:cubicBezTo>
                        <a:pt x="81" y="18"/>
                        <a:pt x="77" y="20"/>
                        <a:pt x="80" y="20"/>
                      </a:cubicBezTo>
                      <a:cubicBezTo>
                        <a:pt x="79" y="20"/>
                        <a:pt x="78" y="20"/>
                        <a:pt x="78" y="22"/>
                      </a:cubicBezTo>
                      <a:cubicBezTo>
                        <a:pt x="78" y="23"/>
                        <a:pt x="77" y="24"/>
                        <a:pt x="76" y="23"/>
                      </a:cubicBezTo>
                      <a:cubicBezTo>
                        <a:pt x="73" y="22"/>
                        <a:pt x="72" y="21"/>
                        <a:pt x="71" y="18"/>
                      </a:cubicBezTo>
                      <a:cubicBezTo>
                        <a:pt x="70" y="16"/>
                        <a:pt x="68" y="15"/>
                        <a:pt x="66" y="13"/>
                      </a:cubicBezTo>
                      <a:cubicBezTo>
                        <a:pt x="65" y="13"/>
                        <a:pt x="64" y="11"/>
                        <a:pt x="63" y="12"/>
                      </a:cubicBezTo>
                      <a:cubicBezTo>
                        <a:pt x="63" y="14"/>
                        <a:pt x="66" y="15"/>
                        <a:pt x="67" y="16"/>
                      </a:cubicBezTo>
                      <a:cubicBezTo>
                        <a:pt x="67" y="15"/>
                        <a:pt x="63" y="16"/>
                        <a:pt x="63" y="17"/>
                      </a:cubicBezTo>
                      <a:cubicBezTo>
                        <a:pt x="62" y="18"/>
                        <a:pt x="63" y="18"/>
                        <a:pt x="62" y="19"/>
                      </a:cubicBezTo>
                      <a:cubicBezTo>
                        <a:pt x="61" y="19"/>
                        <a:pt x="60" y="21"/>
                        <a:pt x="59" y="20"/>
                      </a:cubicBezTo>
                      <a:cubicBezTo>
                        <a:pt x="59" y="20"/>
                        <a:pt x="59" y="19"/>
                        <a:pt x="59" y="19"/>
                      </a:cubicBezTo>
                      <a:cubicBezTo>
                        <a:pt x="59" y="18"/>
                        <a:pt x="54" y="20"/>
                        <a:pt x="54" y="21"/>
                      </a:cubicBezTo>
                      <a:cubicBezTo>
                        <a:pt x="53" y="22"/>
                        <a:pt x="52" y="23"/>
                        <a:pt x="50" y="24"/>
                      </a:cubicBezTo>
                      <a:cubicBezTo>
                        <a:pt x="49" y="25"/>
                        <a:pt x="50" y="22"/>
                        <a:pt x="49" y="22"/>
                      </a:cubicBezTo>
                      <a:cubicBezTo>
                        <a:pt x="48" y="22"/>
                        <a:pt x="47" y="23"/>
                        <a:pt x="46" y="23"/>
                      </a:cubicBezTo>
                      <a:cubicBezTo>
                        <a:pt x="45" y="23"/>
                        <a:pt x="45" y="25"/>
                        <a:pt x="44" y="25"/>
                      </a:cubicBezTo>
                      <a:cubicBezTo>
                        <a:pt x="43" y="25"/>
                        <a:pt x="40" y="27"/>
                        <a:pt x="41" y="27"/>
                      </a:cubicBezTo>
                      <a:cubicBezTo>
                        <a:pt x="41" y="28"/>
                        <a:pt x="43" y="28"/>
                        <a:pt x="40" y="29"/>
                      </a:cubicBezTo>
                      <a:cubicBezTo>
                        <a:pt x="40" y="29"/>
                        <a:pt x="37" y="29"/>
                        <a:pt x="37" y="28"/>
                      </a:cubicBezTo>
                      <a:cubicBezTo>
                        <a:pt x="37" y="27"/>
                        <a:pt x="40" y="26"/>
                        <a:pt x="40" y="26"/>
                      </a:cubicBezTo>
                      <a:cubicBezTo>
                        <a:pt x="41" y="24"/>
                        <a:pt x="43" y="23"/>
                        <a:pt x="44" y="22"/>
                      </a:cubicBezTo>
                      <a:cubicBezTo>
                        <a:pt x="46" y="21"/>
                        <a:pt x="47" y="21"/>
                        <a:pt x="49" y="22"/>
                      </a:cubicBezTo>
                      <a:cubicBezTo>
                        <a:pt x="48" y="22"/>
                        <a:pt x="56" y="18"/>
                        <a:pt x="56" y="18"/>
                      </a:cubicBezTo>
                      <a:cubicBezTo>
                        <a:pt x="58" y="17"/>
                        <a:pt x="57" y="16"/>
                        <a:pt x="56" y="16"/>
                      </a:cubicBezTo>
                      <a:cubicBezTo>
                        <a:pt x="54" y="16"/>
                        <a:pt x="52" y="16"/>
                        <a:pt x="50" y="17"/>
                      </a:cubicBezTo>
                      <a:cubicBezTo>
                        <a:pt x="49" y="17"/>
                        <a:pt x="49" y="19"/>
                        <a:pt x="47" y="19"/>
                      </a:cubicBezTo>
                      <a:cubicBezTo>
                        <a:pt x="46" y="19"/>
                        <a:pt x="44" y="20"/>
                        <a:pt x="43" y="20"/>
                      </a:cubicBezTo>
                      <a:cubicBezTo>
                        <a:pt x="41" y="20"/>
                        <a:pt x="36" y="25"/>
                        <a:pt x="35" y="24"/>
                      </a:cubicBezTo>
                      <a:cubicBezTo>
                        <a:pt x="34" y="24"/>
                        <a:pt x="36" y="23"/>
                        <a:pt x="36" y="22"/>
                      </a:cubicBezTo>
                      <a:cubicBezTo>
                        <a:pt x="36" y="22"/>
                        <a:pt x="33" y="21"/>
                        <a:pt x="33" y="21"/>
                      </a:cubicBezTo>
                      <a:cubicBezTo>
                        <a:pt x="33" y="21"/>
                        <a:pt x="30" y="23"/>
                        <a:pt x="29" y="23"/>
                      </a:cubicBezTo>
                      <a:cubicBezTo>
                        <a:pt x="28" y="23"/>
                        <a:pt x="26" y="24"/>
                        <a:pt x="25" y="25"/>
                      </a:cubicBezTo>
                      <a:cubicBezTo>
                        <a:pt x="24" y="25"/>
                        <a:pt x="26" y="26"/>
                        <a:pt x="26" y="26"/>
                      </a:cubicBezTo>
                      <a:cubicBezTo>
                        <a:pt x="27" y="26"/>
                        <a:pt x="26" y="27"/>
                        <a:pt x="26" y="27"/>
                      </a:cubicBezTo>
                      <a:cubicBezTo>
                        <a:pt x="26" y="28"/>
                        <a:pt x="30" y="27"/>
                        <a:pt x="30" y="27"/>
                      </a:cubicBezTo>
                      <a:cubicBezTo>
                        <a:pt x="31" y="26"/>
                        <a:pt x="33" y="25"/>
                        <a:pt x="34" y="24"/>
                      </a:cubicBezTo>
                      <a:cubicBezTo>
                        <a:pt x="29" y="26"/>
                        <a:pt x="34" y="27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0" y="27"/>
                        <a:pt x="29" y="28"/>
                        <a:pt x="28" y="29"/>
                      </a:cubicBezTo>
                      <a:cubicBezTo>
                        <a:pt x="27" y="29"/>
                        <a:pt x="23" y="28"/>
                        <a:pt x="21" y="28"/>
                      </a:cubicBezTo>
                      <a:cubicBezTo>
                        <a:pt x="19" y="28"/>
                        <a:pt x="16" y="26"/>
                        <a:pt x="14" y="25"/>
                      </a:cubicBezTo>
                      <a:cubicBezTo>
                        <a:pt x="13" y="25"/>
                        <a:pt x="12" y="24"/>
                        <a:pt x="11" y="24"/>
                      </a:cubicBezTo>
                      <a:cubicBezTo>
                        <a:pt x="10" y="23"/>
                        <a:pt x="9" y="21"/>
                        <a:pt x="10" y="21"/>
                      </a:cubicBezTo>
                      <a:cubicBezTo>
                        <a:pt x="9" y="21"/>
                        <a:pt x="7" y="21"/>
                        <a:pt x="6" y="22"/>
                      </a:cubicBezTo>
                      <a:cubicBezTo>
                        <a:pt x="4" y="22"/>
                        <a:pt x="2" y="22"/>
                        <a:pt x="0" y="21"/>
                      </a:cubicBezTo>
                      <a:cubicBezTo>
                        <a:pt x="0" y="41"/>
                        <a:pt x="0" y="61"/>
                        <a:pt x="0" y="80"/>
                      </a:cubicBezTo>
                      <a:cubicBezTo>
                        <a:pt x="0" y="85"/>
                        <a:pt x="0" y="89"/>
                        <a:pt x="0" y="94"/>
                      </a:cubicBezTo>
                      <a:cubicBezTo>
                        <a:pt x="0" y="95"/>
                        <a:pt x="0" y="96"/>
                        <a:pt x="0" y="97"/>
                      </a:cubicBezTo>
                      <a:cubicBezTo>
                        <a:pt x="0" y="99"/>
                        <a:pt x="2" y="97"/>
                        <a:pt x="3" y="97"/>
                      </a:cubicBezTo>
                      <a:cubicBezTo>
                        <a:pt x="5" y="98"/>
                        <a:pt x="5" y="97"/>
                        <a:pt x="7" y="97"/>
                      </a:cubicBezTo>
                      <a:cubicBezTo>
                        <a:pt x="9" y="97"/>
                        <a:pt x="9" y="98"/>
                        <a:pt x="10" y="99"/>
                      </a:cubicBezTo>
                      <a:cubicBezTo>
                        <a:pt x="11" y="101"/>
                        <a:pt x="16" y="107"/>
                        <a:pt x="18" y="107"/>
                      </a:cubicBezTo>
                      <a:cubicBezTo>
                        <a:pt x="19" y="107"/>
                        <a:pt x="21" y="106"/>
                        <a:pt x="22" y="105"/>
                      </a:cubicBezTo>
                      <a:cubicBezTo>
                        <a:pt x="23" y="104"/>
                        <a:pt x="22" y="103"/>
                        <a:pt x="23" y="102"/>
                      </a:cubicBezTo>
                      <a:cubicBezTo>
                        <a:pt x="24" y="102"/>
                        <a:pt x="28" y="101"/>
                        <a:pt x="28" y="102"/>
                      </a:cubicBezTo>
                      <a:cubicBezTo>
                        <a:pt x="30" y="104"/>
                        <a:pt x="32" y="105"/>
                        <a:pt x="33" y="107"/>
                      </a:cubicBezTo>
                      <a:cubicBezTo>
                        <a:pt x="35" y="109"/>
                        <a:pt x="37" y="110"/>
                        <a:pt x="38" y="112"/>
                      </a:cubicBezTo>
                      <a:cubicBezTo>
                        <a:pt x="39" y="113"/>
                        <a:pt x="39" y="114"/>
                        <a:pt x="40" y="116"/>
                      </a:cubicBezTo>
                      <a:cubicBezTo>
                        <a:pt x="42" y="118"/>
                        <a:pt x="43" y="122"/>
                        <a:pt x="46" y="124"/>
                      </a:cubicBezTo>
                      <a:cubicBezTo>
                        <a:pt x="48" y="126"/>
                        <a:pt x="52" y="127"/>
                        <a:pt x="54" y="128"/>
                      </a:cubicBezTo>
                      <a:cubicBezTo>
                        <a:pt x="56" y="129"/>
                        <a:pt x="53" y="130"/>
                        <a:pt x="54" y="132"/>
                      </a:cubicBezTo>
                      <a:cubicBezTo>
                        <a:pt x="55" y="132"/>
                        <a:pt x="56" y="132"/>
                        <a:pt x="56" y="133"/>
                      </a:cubicBezTo>
                      <a:cubicBezTo>
                        <a:pt x="56" y="133"/>
                        <a:pt x="55" y="136"/>
                        <a:pt x="56" y="135"/>
                      </a:cubicBezTo>
                      <a:cubicBezTo>
                        <a:pt x="55" y="136"/>
                        <a:pt x="53" y="136"/>
                        <a:pt x="53" y="138"/>
                      </a:cubicBezTo>
                      <a:cubicBezTo>
                        <a:pt x="52" y="139"/>
                        <a:pt x="55" y="141"/>
                        <a:pt x="56" y="141"/>
                      </a:cubicBezTo>
                      <a:cubicBezTo>
                        <a:pt x="56" y="141"/>
                        <a:pt x="54" y="143"/>
                        <a:pt x="54" y="143"/>
                      </a:cubicBezTo>
                      <a:cubicBezTo>
                        <a:pt x="54" y="143"/>
                        <a:pt x="53" y="142"/>
                        <a:pt x="53" y="141"/>
                      </a:cubicBezTo>
                      <a:cubicBezTo>
                        <a:pt x="52" y="141"/>
                        <a:pt x="53" y="143"/>
                        <a:pt x="53" y="143"/>
                      </a:cubicBezTo>
                      <a:cubicBezTo>
                        <a:pt x="54" y="144"/>
                        <a:pt x="53" y="145"/>
                        <a:pt x="54" y="146"/>
                      </a:cubicBezTo>
                      <a:cubicBezTo>
                        <a:pt x="55" y="148"/>
                        <a:pt x="55" y="148"/>
                        <a:pt x="57" y="147"/>
                      </a:cubicBezTo>
                      <a:cubicBezTo>
                        <a:pt x="57" y="147"/>
                        <a:pt x="58" y="147"/>
                        <a:pt x="58" y="147"/>
                      </a:cubicBezTo>
                      <a:cubicBezTo>
                        <a:pt x="59" y="147"/>
                        <a:pt x="59" y="145"/>
                        <a:pt x="59" y="145"/>
                      </a:cubicBezTo>
                      <a:cubicBezTo>
                        <a:pt x="59" y="145"/>
                        <a:pt x="60" y="147"/>
                        <a:pt x="61" y="147"/>
                      </a:cubicBezTo>
                      <a:cubicBezTo>
                        <a:pt x="61" y="147"/>
                        <a:pt x="60" y="149"/>
                        <a:pt x="60" y="150"/>
                      </a:cubicBezTo>
                      <a:cubicBezTo>
                        <a:pt x="59" y="151"/>
                        <a:pt x="59" y="152"/>
                        <a:pt x="61" y="151"/>
                      </a:cubicBezTo>
                      <a:cubicBezTo>
                        <a:pt x="61" y="150"/>
                        <a:pt x="62" y="150"/>
                        <a:pt x="62" y="150"/>
                      </a:cubicBezTo>
                      <a:cubicBezTo>
                        <a:pt x="63" y="150"/>
                        <a:pt x="63" y="149"/>
                        <a:pt x="63" y="149"/>
                      </a:cubicBezTo>
                      <a:cubicBezTo>
                        <a:pt x="65" y="148"/>
                        <a:pt x="64" y="151"/>
                        <a:pt x="64" y="152"/>
                      </a:cubicBezTo>
                      <a:cubicBezTo>
                        <a:pt x="64" y="153"/>
                        <a:pt x="65" y="154"/>
                        <a:pt x="66" y="154"/>
                      </a:cubicBezTo>
                      <a:cubicBezTo>
                        <a:pt x="67" y="154"/>
                        <a:pt x="68" y="152"/>
                        <a:pt x="69" y="152"/>
                      </a:cubicBezTo>
                      <a:cubicBezTo>
                        <a:pt x="69" y="152"/>
                        <a:pt x="68" y="153"/>
                        <a:pt x="68" y="153"/>
                      </a:cubicBezTo>
                      <a:cubicBezTo>
                        <a:pt x="68" y="153"/>
                        <a:pt x="70" y="154"/>
                        <a:pt x="70" y="154"/>
                      </a:cubicBezTo>
                      <a:cubicBezTo>
                        <a:pt x="70" y="154"/>
                        <a:pt x="63" y="156"/>
                        <a:pt x="66" y="158"/>
                      </a:cubicBezTo>
                      <a:cubicBezTo>
                        <a:pt x="66" y="158"/>
                        <a:pt x="72" y="157"/>
                        <a:pt x="71" y="158"/>
                      </a:cubicBezTo>
                      <a:cubicBezTo>
                        <a:pt x="71" y="158"/>
                        <a:pt x="66" y="158"/>
                        <a:pt x="67" y="160"/>
                      </a:cubicBezTo>
                      <a:cubicBezTo>
                        <a:pt x="67" y="160"/>
                        <a:pt x="69" y="160"/>
                        <a:pt x="69" y="160"/>
                      </a:cubicBezTo>
                      <a:cubicBezTo>
                        <a:pt x="68" y="161"/>
                        <a:pt x="66" y="161"/>
                        <a:pt x="67" y="162"/>
                      </a:cubicBezTo>
                      <a:cubicBezTo>
                        <a:pt x="69" y="163"/>
                        <a:pt x="71" y="163"/>
                        <a:pt x="72" y="163"/>
                      </a:cubicBezTo>
                      <a:cubicBezTo>
                        <a:pt x="74" y="163"/>
                        <a:pt x="73" y="164"/>
                        <a:pt x="74" y="164"/>
                      </a:cubicBezTo>
                      <a:cubicBezTo>
                        <a:pt x="76" y="165"/>
                        <a:pt x="76" y="162"/>
                        <a:pt x="77" y="162"/>
                      </a:cubicBezTo>
                      <a:cubicBezTo>
                        <a:pt x="78" y="162"/>
                        <a:pt x="77" y="164"/>
                        <a:pt x="77" y="164"/>
                      </a:cubicBezTo>
                      <a:cubicBezTo>
                        <a:pt x="76" y="165"/>
                        <a:pt x="76" y="165"/>
                        <a:pt x="77" y="166"/>
                      </a:cubicBezTo>
                      <a:cubicBezTo>
                        <a:pt x="80" y="168"/>
                        <a:pt x="81" y="163"/>
                        <a:pt x="81" y="163"/>
                      </a:cubicBezTo>
                      <a:cubicBezTo>
                        <a:pt x="81" y="163"/>
                        <a:pt x="81" y="166"/>
                        <a:pt x="80" y="166"/>
                      </a:cubicBezTo>
                      <a:cubicBezTo>
                        <a:pt x="80" y="167"/>
                        <a:pt x="82" y="166"/>
                        <a:pt x="83" y="166"/>
                      </a:cubicBezTo>
                      <a:cubicBezTo>
                        <a:pt x="82" y="168"/>
                        <a:pt x="81" y="169"/>
                        <a:pt x="83" y="170"/>
                      </a:cubicBezTo>
                      <a:cubicBezTo>
                        <a:pt x="85" y="171"/>
                        <a:pt x="86" y="168"/>
                        <a:pt x="86" y="168"/>
                      </a:cubicBezTo>
                      <a:cubicBezTo>
                        <a:pt x="86" y="168"/>
                        <a:pt x="86" y="169"/>
                        <a:pt x="86" y="170"/>
                      </a:cubicBezTo>
                      <a:cubicBezTo>
                        <a:pt x="87" y="172"/>
                        <a:pt x="86" y="171"/>
                        <a:pt x="85" y="171"/>
                      </a:cubicBezTo>
                      <a:cubicBezTo>
                        <a:pt x="84" y="172"/>
                        <a:pt x="90" y="173"/>
                        <a:pt x="89" y="171"/>
                      </a:cubicBezTo>
                      <a:cubicBezTo>
                        <a:pt x="91" y="174"/>
                        <a:pt x="90" y="176"/>
                        <a:pt x="94" y="176"/>
                      </a:cubicBezTo>
                      <a:cubicBezTo>
                        <a:pt x="97" y="176"/>
                        <a:pt x="99" y="176"/>
                        <a:pt x="102" y="176"/>
                      </a:cubicBezTo>
                      <a:cubicBezTo>
                        <a:pt x="113" y="176"/>
                        <a:pt x="123" y="176"/>
                        <a:pt x="133" y="176"/>
                      </a:cubicBezTo>
                      <a:cubicBezTo>
                        <a:pt x="158" y="176"/>
                        <a:pt x="183" y="176"/>
                        <a:pt x="208" y="176"/>
                      </a:cubicBezTo>
                      <a:cubicBezTo>
                        <a:pt x="213" y="176"/>
                        <a:pt x="218" y="176"/>
                        <a:pt x="223" y="176"/>
                      </a:cubicBezTo>
                      <a:cubicBezTo>
                        <a:pt x="224" y="176"/>
                        <a:pt x="229" y="177"/>
                        <a:pt x="229" y="174"/>
                      </a:cubicBezTo>
                      <a:close/>
                      <a:moveTo>
                        <a:pt x="112" y="54"/>
                      </a:moveTo>
                      <a:cubicBezTo>
                        <a:pt x="110" y="54"/>
                        <a:pt x="108" y="53"/>
                        <a:pt x="106" y="54"/>
                      </a:cubicBezTo>
                      <a:cubicBezTo>
                        <a:pt x="104" y="57"/>
                        <a:pt x="108" y="56"/>
                        <a:pt x="108" y="57"/>
                      </a:cubicBezTo>
                      <a:cubicBezTo>
                        <a:pt x="108" y="56"/>
                        <a:pt x="100" y="60"/>
                        <a:pt x="100" y="60"/>
                      </a:cubicBezTo>
                      <a:cubicBezTo>
                        <a:pt x="98" y="59"/>
                        <a:pt x="107" y="53"/>
                        <a:pt x="99" y="56"/>
                      </a:cubicBezTo>
                      <a:cubicBezTo>
                        <a:pt x="98" y="56"/>
                        <a:pt x="97" y="57"/>
                        <a:pt x="97" y="57"/>
                      </a:cubicBezTo>
                      <a:cubicBezTo>
                        <a:pt x="96" y="58"/>
                        <a:pt x="97" y="59"/>
                        <a:pt x="96" y="60"/>
                      </a:cubicBezTo>
                      <a:cubicBezTo>
                        <a:pt x="95" y="60"/>
                        <a:pt x="88" y="59"/>
                        <a:pt x="88" y="59"/>
                      </a:cubicBezTo>
                      <a:cubicBezTo>
                        <a:pt x="88" y="58"/>
                        <a:pt x="91" y="59"/>
                        <a:pt x="91" y="58"/>
                      </a:cubicBezTo>
                      <a:cubicBezTo>
                        <a:pt x="92" y="57"/>
                        <a:pt x="91" y="57"/>
                        <a:pt x="92" y="56"/>
                      </a:cubicBezTo>
                      <a:cubicBezTo>
                        <a:pt x="92" y="55"/>
                        <a:pt x="94" y="54"/>
                        <a:pt x="94" y="54"/>
                      </a:cubicBezTo>
                      <a:cubicBezTo>
                        <a:pt x="94" y="53"/>
                        <a:pt x="91" y="52"/>
                        <a:pt x="94" y="52"/>
                      </a:cubicBezTo>
                      <a:cubicBezTo>
                        <a:pt x="94" y="52"/>
                        <a:pt x="98" y="53"/>
                        <a:pt x="98" y="52"/>
                      </a:cubicBezTo>
                      <a:cubicBezTo>
                        <a:pt x="98" y="51"/>
                        <a:pt x="93" y="50"/>
                        <a:pt x="92" y="50"/>
                      </a:cubicBezTo>
                      <a:cubicBezTo>
                        <a:pt x="91" y="50"/>
                        <a:pt x="89" y="51"/>
                        <a:pt x="87" y="51"/>
                      </a:cubicBezTo>
                      <a:cubicBezTo>
                        <a:pt x="86" y="51"/>
                        <a:pt x="84" y="50"/>
                        <a:pt x="82" y="51"/>
                      </a:cubicBezTo>
                      <a:cubicBezTo>
                        <a:pt x="81" y="51"/>
                        <a:pt x="79" y="53"/>
                        <a:pt x="80" y="51"/>
                      </a:cubicBezTo>
                      <a:cubicBezTo>
                        <a:pt x="81" y="49"/>
                        <a:pt x="83" y="50"/>
                        <a:pt x="84" y="49"/>
                      </a:cubicBezTo>
                      <a:cubicBezTo>
                        <a:pt x="86" y="49"/>
                        <a:pt x="89" y="48"/>
                        <a:pt x="91" y="47"/>
                      </a:cubicBezTo>
                      <a:cubicBezTo>
                        <a:pt x="95" y="46"/>
                        <a:pt x="99" y="46"/>
                        <a:pt x="102" y="44"/>
                      </a:cubicBezTo>
                      <a:cubicBezTo>
                        <a:pt x="104" y="44"/>
                        <a:pt x="107" y="43"/>
                        <a:pt x="108" y="45"/>
                      </a:cubicBezTo>
                      <a:cubicBezTo>
                        <a:pt x="109" y="46"/>
                        <a:pt x="105" y="47"/>
                        <a:pt x="104" y="48"/>
                      </a:cubicBezTo>
                      <a:cubicBezTo>
                        <a:pt x="102" y="49"/>
                        <a:pt x="110" y="49"/>
                        <a:pt x="111" y="49"/>
                      </a:cubicBezTo>
                      <a:cubicBezTo>
                        <a:pt x="111" y="49"/>
                        <a:pt x="113" y="49"/>
                        <a:pt x="113" y="49"/>
                      </a:cubicBezTo>
                      <a:cubicBezTo>
                        <a:pt x="114" y="48"/>
                        <a:pt x="116" y="46"/>
                        <a:pt x="117" y="47"/>
                      </a:cubicBezTo>
                      <a:cubicBezTo>
                        <a:pt x="118" y="48"/>
                        <a:pt x="113" y="54"/>
                        <a:pt x="112" y="54"/>
                      </a:cubicBezTo>
                      <a:cubicBezTo>
                        <a:pt x="110" y="54"/>
                        <a:pt x="114" y="54"/>
                        <a:pt x="112" y="54"/>
                      </a:cubicBezTo>
                      <a:close/>
                      <a:moveTo>
                        <a:pt x="157" y="78"/>
                      </a:moveTo>
                      <a:cubicBezTo>
                        <a:pt x="157" y="78"/>
                        <a:pt x="152" y="78"/>
                        <a:pt x="153" y="78"/>
                      </a:cubicBezTo>
                      <a:cubicBezTo>
                        <a:pt x="153" y="79"/>
                        <a:pt x="155" y="78"/>
                        <a:pt x="155" y="79"/>
                      </a:cubicBezTo>
                      <a:cubicBezTo>
                        <a:pt x="155" y="80"/>
                        <a:pt x="151" y="81"/>
                        <a:pt x="150" y="81"/>
                      </a:cubicBezTo>
                      <a:cubicBezTo>
                        <a:pt x="148" y="81"/>
                        <a:pt x="147" y="83"/>
                        <a:pt x="145" y="84"/>
                      </a:cubicBezTo>
                      <a:cubicBezTo>
                        <a:pt x="145" y="84"/>
                        <a:pt x="141" y="84"/>
                        <a:pt x="142" y="85"/>
                      </a:cubicBezTo>
                      <a:cubicBezTo>
                        <a:pt x="142" y="86"/>
                        <a:pt x="145" y="86"/>
                        <a:pt x="142" y="88"/>
                      </a:cubicBezTo>
                      <a:cubicBezTo>
                        <a:pt x="141" y="88"/>
                        <a:pt x="137" y="88"/>
                        <a:pt x="137" y="89"/>
                      </a:cubicBezTo>
                      <a:cubicBezTo>
                        <a:pt x="136" y="89"/>
                        <a:pt x="137" y="90"/>
                        <a:pt x="137" y="90"/>
                      </a:cubicBezTo>
                      <a:cubicBezTo>
                        <a:pt x="137" y="92"/>
                        <a:pt x="135" y="92"/>
                        <a:pt x="134" y="92"/>
                      </a:cubicBezTo>
                      <a:cubicBezTo>
                        <a:pt x="131" y="93"/>
                        <a:pt x="128" y="93"/>
                        <a:pt x="125" y="93"/>
                      </a:cubicBezTo>
                      <a:cubicBezTo>
                        <a:pt x="125" y="93"/>
                        <a:pt x="120" y="90"/>
                        <a:pt x="120" y="90"/>
                      </a:cubicBezTo>
                      <a:cubicBezTo>
                        <a:pt x="122" y="89"/>
                        <a:pt x="125" y="90"/>
                        <a:pt x="126" y="89"/>
                      </a:cubicBezTo>
                      <a:cubicBezTo>
                        <a:pt x="127" y="89"/>
                        <a:pt x="126" y="87"/>
                        <a:pt x="127" y="87"/>
                      </a:cubicBezTo>
                      <a:cubicBezTo>
                        <a:pt x="128" y="85"/>
                        <a:pt x="130" y="86"/>
                        <a:pt x="131" y="85"/>
                      </a:cubicBezTo>
                      <a:cubicBezTo>
                        <a:pt x="132" y="85"/>
                        <a:pt x="130" y="83"/>
                        <a:pt x="130" y="83"/>
                      </a:cubicBezTo>
                      <a:cubicBezTo>
                        <a:pt x="128" y="82"/>
                        <a:pt x="128" y="82"/>
                        <a:pt x="128" y="81"/>
                      </a:cubicBezTo>
                      <a:cubicBezTo>
                        <a:pt x="128" y="79"/>
                        <a:pt x="126" y="80"/>
                        <a:pt x="126" y="79"/>
                      </a:cubicBezTo>
                      <a:cubicBezTo>
                        <a:pt x="125" y="78"/>
                        <a:pt x="128" y="79"/>
                        <a:pt x="128" y="79"/>
                      </a:cubicBezTo>
                      <a:cubicBezTo>
                        <a:pt x="131" y="80"/>
                        <a:pt x="134" y="81"/>
                        <a:pt x="136" y="82"/>
                      </a:cubicBezTo>
                      <a:cubicBezTo>
                        <a:pt x="138" y="84"/>
                        <a:pt x="142" y="83"/>
                        <a:pt x="144" y="82"/>
                      </a:cubicBezTo>
                      <a:cubicBezTo>
                        <a:pt x="147" y="81"/>
                        <a:pt x="148" y="78"/>
                        <a:pt x="152" y="77"/>
                      </a:cubicBezTo>
                      <a:cubicBezTo>
                        <a:pt x="153" y="76"/>
                        <a:pt x="155" y="76"/>
                        <a:pt x="157" y="77"/>
                      </a:cubicBezTo>
                      <a:cubicBezTo>
                        <a:pt x="157" y="77"/>
                        <a:pt x="160" y="78"/>
                        <a:pt x="160" y="78"/>
                      </a:cubicBezTo>
                      <a:cubicBezTo>
                        <a:pt x="160" y="78"/>
                        <a:pt x="158" y="78"/>
                        <a:pt x="157" y="78"/>
                      </a:cubicBezTo>
                      <a:close/>
                      <a:moveTo>
                        <a:pt x="222" y="165"/>
                      </a:moveTo>
                      <a:cubicBezTo>
                        <a:pt x="221" y="167"/>
                        <a:pt x="219" y="163"/>
                        <a:pt x="219" y="162"/>
                      </a:cubicBezTo>
                      <a:cubicBezTo>
                        <a:pt x="219" y="160"/>
                        <a:pt x="221" y="159"/>
                        <a:pt x="221" y="157"/>
                      </a:cubicBezTo>
                      <a:cubicBezTo>
                        <a:pt x="220" y="156"/>
                        <a:pt x="219" y="159"/>
                        <a:pt x="218" y="158"/>
                      </a:cubicBezTo>
                      <a:cubicBezTo>
                        <a:pt x="218" y="157"/>
                        <a:pt x="218" y="154"/>
                        <a:pt x="216" y="154"/>
                      </a:cubicBezTo>
                      <a:cubicBezTo>
                        <a:pt x="216" y="154"/>
                        <a:pt x="216" y="156"/>
                        <a:pt x="215" y="156"/>
                      </a:cubicBezTo>
                      <a:cubicBezTo>
                        <a:pt x="214" y="155"/>
                        <a:pt x="214" y="154"/>
                        <a:pt x="213" y="153"/>
                      </a:cubicBezTo>
                      <a:cubicBezTo>
                        <a:pt x="212" y="152"/>
                        <a:pt x="211" y="151"/>
                        <a:pt x="210" y="150"/>
                      </a:cubicBezTo>
                      <a:cubicBezTo>
                        <a:pt x="209" y="149"/>
                        <a:pt x="212" y="149"/>
                        <a:pt x="212" y="148"/>
                      </a:cubicBezTo>
                      <a:cubicBezTo>
                        <a:pt x="211" y="147"/>
                        <a:pt x="209" y="148"/>
                        <a:pt x="209" y="147"/>
                      </a:cubicBezTo>
                      <a:cubicBezTo>
                        <a:pt x="209" y="146"/>
                        <a:pt x="210" y="143"/>
                        <a:pt x="210" y="142"/>
                      </a:cubicBezTo>
                      <a:cubicBezTo>
                        <a:pt x="212" y="140"/>
                        <a:pt x="217" y="147"/>
                        <a:pt x="217" y="148"/>
                      </a:cubicBezTo>
                      <a:cubicBezTo>
                        <a:pt x="218" y="150"/>
                        <a:pt x="219" y="151"/>
                        <a:pt x="219" y="153"/>
                      </a:cubicBezTo>
                      <a:cubicBezTo>
                        <a:pt x="220" y="155"/>
                        <a:pt x="220" y="154"/>
                        <a:pt x="221" y="156"/>
                      </a:cubicBezTo>
                      <a:cubicBezTo>
                        <a:pt x="221" y="157"/>
                        <a:pt x="222" y="158"/>
                        <a:pt x="222" y="159"/>
                      </a:cubicBezTo>
                      <a:cubicBezTo>
                        <a:pt x="223" y="161"/>
                        <a:pt x="222" y="163"/>
                        <a:pt x="222" y="165"/>
                      </a:cubicBezTo>
                      <a:cubicBezTo>
                        <a:pt x="221" y="166"/>
                        <a:pt x="222" y="164"/>
                        <a:pt x="222" y="165"/>
                      </a:cubicBezTo>
                      <a:close/>
                    </a:path>
                  </a:pathLst>
                </a:custGeom>
                <a:solidFill>
                  <a:srgbClr val="BBE046"/>
                </a:solidFill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0" name="Group 1569">
                  <a:extLst>
                    <a:ext uri="{FF2B5EF4-FFF2-40B4-BE49-F238E27FC236}">
                      <a16:creationId xmlns:a16="http://schemas.microsoft.com/office/drawing/2014/main" id="{FC8BC2A5-F88D-43C7-B804-B705C198CC5F}"/>
                    </a:ext>
                  </a:extLst>
                </p:cNvPr>
                <p:cNvGrpSpPr/>
                <p:nvPr/>
              </p:nvGrpSpPr>
              <p:grpSpPr>
                <a:xfrm>
                  <a:off x="1080481" y="2016159"/>
                  <a:ext cx="1126315" cy="814337"/>
                  <a:chOff x="1080481" y="2016159"/>
                  <a:chExt cx="1126315" cy="814337"/>
                </a:xfrm>
                <a:grpFill/>
              </p:grpSpPr>
              <p:sp>
                <p:nvSpPr>
                  <p:cNvPr id="1571" name="Freeform 537">
                    <a:extLst>
                      <a:ext uri="{FF2B5EF4-FFF2-40B4-BE49-F238E27FC236}">
                        <a16:creationId xmlns:a16="http://schemas.microsoft.com/office/drawing/2014/main" id="{208955FA-4852-433E-A9A8-C612A1B161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24240" y="2808240"/>
                    <a:ext cx="10614" cy="22256"/>
                  </a:xfrm>
                  <a:custGeom>
                    <a:avLst/>
                    <a:gdLst>
                      <a:gd name="T0" fmla="*/ 3 w 3"/>
                      <a:gd name="T1" fmla="*/ 4 h 6"/>
                      <a:gd name="T2" fmla="*/ 1 w 3"/>
                      <a:gd name="T3" fmla="*/ 1 h 6"/>
                      <a:gd name="T4" fmla="*/ 1 w 3"/>
                      <a:gd name="T5" fmla="*/ 2 h 6"/>
                      <a:gd name="T6" fmla="*/ 0 w 3"/>
                      <a:gd name="T7" fmla="*/ 2 h 6"/>
                      <a:gd name="T8" fmla="*/ 3 w 3"/>
                      <a:gd name="T9" fmla="*/ 4 h 6"/>
                      <a:gd name="T10" fmla="*/ 3 w 3"/>
                      <a:gd name="T11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6">
                        <a:moveTo>
                          <a:pt x="3" y="4"/>
                        </a:moveTo>
                        <a:cubicBezTo>
                          <a:pt x="3" y="3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3" y="6"/>
                          <a:pt x="3" y="4"/>
                        </a:cubicBezTo>
                        <a:cubicBezTo>
                          <a:pt x="3" y="3"/>
                          <a:pt x="3" y="6"/>
                          <a:pt x="3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2" name="Freeform 541">
                    <a:extLst>
                      <a:ext uri="{FF2B5EF4-FFF2-40B4-BE49-F238E27FC236}">
                        <a16:creationId xmlns:a16="http://schemas.microsoft.com/office/drawing/2014/main" id="{608D539E-B09B-4446-B7CA-ACF4FAD6F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1235" y="2792529"/>
                    <a:ext cx="21228" cy="27494"/>
                  </a:xfrm>
                  <a:custGeom>
                    <a:avLst/>
                    <a:gdLst>
                      <a:gd name="T0" fmla="*/ 3 w 6"/>
                      <a:gd name="T1" fmla="*/ 6 h 7"/>
                      <a:gd name="T2" fmla="*/ 4 w 6"/>
                      <a:gd name="T3" fmla="*/ 1 h 7"/>
                      <a:gd name="T4" fmla="*/ 3 w 6"/>
                      <a:gd name="T5" fmla="*/ 6 h 7"/>
                      <a:gd name="T6" fmla="*/ 3 w 6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3" y="6"/>
                        </a:moveTo>
                        <a:cubicBezTo>
                          <a:pt x="0" y="7"/>
                          <a:pt x="1" y="0"/>
                          <a:pt x="4" y="1"/>
                        </a:cubicBezTo>
                        <a:cubicBezTo>
                          <a:pt x="6" y="1"/>
                          <a:pt x="5" y="6"/>
                          <a:pt x="3" y="6"/>
                        </a:cubicBezTo>
                        <a:cubicBezTo>
                          <a:pt x="2" y="6"/>
                          <a:pt x="6" y="6"/>
                          <a:pt x="3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3" name="Freeform 542">
                    <a:extLst>
                      <a:ext uri="{FF2B5EF4-FFF2-40B4-BE49-F238E27FC236}">
                        <a16:creationId xmlns:a16="http://schemas.microsoft.com/office/drawing/2014/main" id="{570537FC-426A-48C6-ACF7-D4A76347CA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2266" y="2776819"/>
                    <a:ext cx="41279" cy="23565"/>
                  </a:xfrm>
                  <a:custGeom>
                    <a:avLst/>
                    <a:gdLst>
                      <a:gd name="T0" fmla="*/ 4 w 12"/>
                      <a:gd name="T1" fmla="*/ 6 h 6"/>
                      <a:gd name="T2" fmla="*/ 1 w 12"/>
                      <a:gd name="T3" fmla="*/ 3 h 6"/>
                      <a:gd name="T4" fmla="*/ 8 w 12"/>
                      <a:gd name="T5" fmla="*/ 0 h 6"/>
                      <a:gd name="T6" fmla="*/ 4 w 12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6">
                        <a:moveTo>
                          <a:pt x="4" y="6"/>
                        </a:moveTo>
                        <a:cubicBezTo>
                          <a:pt x="2" y="6"/>
                          <a:pt x="0" y="5"/>
                          <a:pt x="1" y="3"/>
                        </a:cubicBezTo>
                        <a:cubicBezTo>
                          <a:pt x="2" y="1"/>
                          <a:pt x="5" y="1"/>
                          <a:pt x="8" y="0"/>
                        </a:cubicBezTo>
                        <a:cubicBezTo>
                          <a:pt x="12" y="0"/>
                          <a:pt x="6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4" name="Freeform 543">
                    <a:extLst>
                      <a:ext uri="{FF2B5EF4-FFF2-40B4-BE49-F238E27FC236}">
                        <a16:creationId xmlns:a16="http://schemas.microsoft.com/office/drawing/2014/main" id="{E28CD73A-18E4-4782-AF74-0A2C6129B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9540" y="2762417"/>
                    <a:ext cx="23588" cy="10474"/>
                  </a:xfrm>
                  <a:custGeom>
                    <a:avLst/>
                    <a:gdLst>
                      <a:gd name="T0" fmla="*/ 5 w 7"/>
                      <a:gd name="T1" fmla="*/ 3 h 3"/>
                      <a:gd name="T2" fmla="*/ 3 w 7"/>
                      <a:gd name="T3" fmla="*/ 0 h 3"/>
                      <a:gd name="T4" fmla="*/ 7 w 7"/>
                      <a:gd name="T5" fmla="*/ 1 h 3"/>
                      <a:gd name="T6" fmla="*/ 5 w 7"/>
                      <a:gd name="T7" fmla="*/ 3 h 3"/>
                      <a:gd name="T8" fmla="*/ 5 w 7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3">
                        <a:moveTo>
                          <a:pt x="5" y="3"/>
                        </a:moveTo>
                        <a:cubicBezTo>
                          <a:pt x="4" y="3"/>
                          <a:pt x="0" y="0"/>
                          <a:pt x="3" y="0"/>
                        </a:cubicBezTo>
                        <a:cubicBezTo>
                          <a:pt x="4" y="0"/>
                          <a:pt x="6" y="0"/>
                          <a:pt x="7" y="1"/>
                        </a:cubicBezTo>
                        <a:cubicBezTo>
                          <a:pt x="7" y="1"/>
                          <a:pt x="6" y="3"/>
                          <a:pt x="5" y="3"/>
                        </a:cubicBezTo>
                        <a:cubicBezTo>
                          <a:pt x="4" y="3"/>
                          <a:pt x="7" y="3"/>
                          <a:pt x="5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5" name="Freeform 544">
                    <a:extLst>
                      <a:ext uri="{FF2B5EF4-FFF2-40B4-BE49-F238E27FC236}">
                        <a16:creationId xmlns:a16="http://schemas.microsoft.com/office/drawing/2014/main" id="{11541AF3-B096-4095-A1A7-85B413EABD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3296" y="2685173"/>
                    <a:ext cx="117939" cy="91647"/>
                  </a:xfrm>
                  <a:custGeom>
                    <a:avLst/>
                    <a:gdLst>
                      <a:gd name="T0" fmla="*/ 31 w 34"/>
                      <a:gd name="T1" fmla="*/ 21 h 24"/>
                      <a:gd name="T2" fmla="*/ 25 w 34"/>
                      <a:gd name="T3" fmla="*/ 18 h 24"/>
                      <a:gd name="T4" fmla="*/ 24 w 34"/>
                      <a:gd name="T5" fmla="*/ 16 h 24"/>
                      <a:gd name="T6" fmla="*/ 22 w 34"/>
                      <a:gd name="T7" fmla="*/ 17 h 24"/>
                      <a:gd name="T8" fmla="*/ 18 w 34"/>
                      <a:gd name="T9" fmla="*/ 16 h 24"/>
                      <a:gd name="T10" fmla="*/ 16 w 34"/>
                      <a:gd name="T11" fmla="*/ 19 h 24"/>
                      <a:gd name="T12" fmla="*/ 11 w 34"/>
                      <a:gd name="T13" fmla="*/ 23 h 24"/>
                      <a:gd name="T14" fmla="*/ 8 w 34"/>
                      <a:gd name="T15" fmla="*/ 19 h 24"/>
                      <a:gd name="T16" fmla="*/ 2 w 34"/>
                      <a:gd name="T17" fmla="*/ 19 h 24"/>
                      <a:gd name="T18" fmla="*/ 4 w 34"/>
                      <a:gd name="T19" fmla="*/ 16 h 24"/>
                      <a:gd name="T20" fmla="*/ 5 w 34"/>
                      <a:gd name="T21" fmla="*/ 10 h 24"/>
                      <a:gd name="T22" fmla="*/ 6 w 34"/>
                      <a:gd name="T23" fmla="*/ 3 h 24"/>
                      <a:gd name="T24" fmla="*/ 11 w 34"/>
                      <a:gd name="T25" fmla="*/ 3 h 24"/>
                      <a:gd name="T26" fmla="*/ 12 w 34"/>
                      <a:gd name="T27" fmla="*/ 5 h 24"/>
                      <a:gd name="T28" fmla="*/ 14 w 34"/>
                      <a:gd name="T29" fmla="*/ 4 h 24"/>
                      <a:gd name="T30" fmla="*/ 17 w 34"/>
                      <a:gd name="T31" fmla="*/ 6 h 24"/>
                      <a:gd name="T32" fmla="*/ 20 w 34"/>
                      <a:gd name="T33" fmla="*/ 7 h 24"/>
                      <a:gd name="T34" fmla="*/ 25 w 34"/>
                      <a:gd name="T35" fmla="*/ 10 h 24"/>
                      <a:gd name="T36" fmla="*/ 28 w 34"/>
                      <a:gd name="T37" fmla="*/ 15 h 24"/>
                      <a:gd name="T38" fmla="*/ 30 w 34"/>
                      <a:gd name="T39" fmla="*/ 15 h 24"/>
                      <a:gd name="T40" fmla="*/ 33 w 34"/>
                      <a:gd name="T41" fmla="*/ 17 h 24"/>
                      <a:gd name="T42" fmla="*/ 34 w 34"/>
                      <a:gd name="T43" fmla="*/ 18 h 24"/>
                      <a:gd name="T44" fmla="*/ 31 w 34"/>
                      <a:gd name="T45" fmla="*/ 21 h 24"/>
                      <a:gd name="T46" fmla="*/ 31 w 34"/>
                      <a:gd name="T47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4" h="24">
                        <a:moveTo>
                          <a:pt x="31" y="21"/>
                        </a:moveTo>
                        <a:cubicBezTo>
                          <a:pt x="30" y="20"/>
                          <a:pt x="27" y="19"/>
                          <a:pt x="25" y="18"/>
                        </a:cubicBezTo>
                        <a:cubicBezTo>
                          <a:pt x="24" y="18"/>
                          <a:pt x="25" y="17"/>
                          <a:pt x="24" y="16"/>
                        </a:cubicBezTo>
                        <a:cubicBezTo>
                          <a:pt x="24" y="16"/>
                          <a:pt x="22" y="17"/>
                          <a:pt x="22" y="17"/>
                        </a:cubicBezTo>
                        <a:cubicBezTo>
                          <a:pt x="20" y="17"/>
                          <a:pt x="20" y="15"/>
                          <a:pt x="18" y="16"/>
                        </a:cubicBezTo>
                        <a:cubicBezTo>
                          <a:pt x="18" y="17"/>
                          <a:pt x="17" y="18"/>
                          <a:pt x="16" y="19"/>
                        </a:cubicBezTo>
                        <a:cubicBezTo>
                          <a:pt x="14" y="20"/>
                          <a:pt x="13" y="22"/>
                          <a:pt x="11" y="23"/>
                        </a:cubicBezTo>
                        <a:cubicBezTo>
                          <a:pt x="8" y="24"/>
                          <a:pt x="10" y="20"/>
                          <a:pt x="8" y="19"/>
                        </a:cubicBezTo>
                        <a:cubicBezTo>
                          <a:pt x="8" y="18"/>
                          <a:pt x="3" y="19"/>
                          <a:pt x="2" y="19"/>
                        </a:cubicBezTo>
                        <a:cubicBezTo>
                          <a:pt x="0" y="19"/>
                          <a:pt x="4" y="16"/>
                          <a:pt x="4" y="16"/>
                        </a:cubicBezTo>
                        <a:cubicBezTo>
                          <a:pt x="6" y="14"/>
                          <a:pt x="5" y="12"/>
                          <a:pt x="5" y="10"/>
                        </a:cubicBezTo>
                        <a:cubicBezTo>
                          <a:pt x="5" y="8"/>
                          <a:pt x="5" y="5"/>
                          <a:pt x="6" y="3"/>
                        </a:cubicBezTo>
                        <a:cubicBezTo>
                          <a:pt x="7" y="0"/>
                          <a:pt x="10" y="0"/>
                          <a:pt x="11" y="3"/>
                        </a:cubicBezTo>
                        <a:cubicBezTo>
                          <a:pt x="11" y="4"/>
                          <a:pt x="11" y="6"/>
                          <a:pt x="12" y="5"/>
                        </a:cubicBezTo>
                        <a:cubicBezTo>
                          <a:pt x="13" y="5"/>
                          <a:pt x="13" y="4"/>
                          <a:pt x="14" y="4"/>
                        </a:cubicBezTo>
                        <a:cubicBezTo>
                          <a:pt x="15" y="5"/>
                          <a:pt x="16" y="6"/>
                          <a:pt x="17" y="6"/>
                        </a:cubicBezTo>
                        <a:cubicBezTo>
                          <a:pt x="18" y="7"/>
                          <a:pt x="19" y="7"/>
                          <a:pt x="20" y="7"/>
                        </a:cubicBezTo>
                        <a:cubicBezTo>
                          <a:pt x="21" y="8"/>
                          <a:pt x="23" y="9"/>
                          <a:pt x="25" y="10"/>
                        </a:cubicBezTo>
                        <a:cubicBezTo>
                          <a:pt x="28" y="11"/>
                          <a:pt x="28" y="12"/>
                          <a:pt x="28" y="15"/>
                        </a:cubicBezTo>
                        <a:cubicBezTo>
                          <a:pt x="28" y="16"/>
                          <a:pt x="30" y="16"/>
                          <a:pt x="30" y="15"/>
                        </a:cubicBezTo>
                        <a:cubicBezTo>
                          <a:pt x="32" y="15"/>
                          <a:pt x="32" y="16"/>
                          <a:pt x="33" y="17"/>
                        </a:cubicBezTo>
                        <a:cubicBezTo>
                          <a:pt x="34" y="17"/>
                          <a:pt x="34" y="17"/>
                          <a:pt x="34" y="18"/>
                        </a:cubicBezTo>
                        <a:cubicBezTo>
                          <a:pt x="33" y="19"/>
                          <a:pt x="33" y="21"/>
                          <a:pt x="31" y="21"/>
                        </a:cubicBezTo>
                        <a:cubicBezTo>
                          <a:pt x="30" y="20"/>
                          <a:pt x="33" y="21"/>
                          <a:pt x="31" y="2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6" name="Freeform 545">
                    <a:extLst>
                      <a:ext uri="{FF2B5EF4-FFF2-40B4-BE49-F238E27FC236}">
                        <a16:creationId xmlns:a16="http://schemas.microsoft.com/office/drawing/2014/main" id="{93D35C2D-4007-480D-8D05-158B49D44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9293" y="2677317"/>
                    <a:ext cx="23588" cy="19639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1 w 7"/>
                      <a:gd name="T3" fmla="*/ 0 h 5"/>
                      <a:gd name="T4" fmla="*/ 5 w 7"/>
                      <a:gd name="T5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cubicBezTo>
                          <a:pt x="3" y="5"/>
                          <a:pt x="0" y="0"/>
                          <a:pt x="1" y="0"/>
                        </a:cubicBezTo>
                        <a:cubicBezTo>
                          <a:pt x="2" y="1"/>
                          <a:pt x="7" y="3"/>
                          <a:pt x="5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7" name="Freeform 546">
                    <a:extLst>
                      <a:ext uri="{FF2B5EF4-FFF2-40B4-BE49-F238E27FC236}">
                        <a16:creationId xmlns:a16="http://schemas.microsoft.com/office/drawing/2014/main" id="{4C411ED1-9D62-4E25-B49B-E8506A0E2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2216" y="2681245"/>
                    <a:ext cx="12974" cy="19639"/>
                  </a:xfrm>
                  <a:custGeom>
                    <a:avLst/>
                    <a:gdLst>
                      <a:gd name="T0" fmla="*/ 3 w 4"/>
                      <a:gd name="T1" fmla="*/ 4 h 5"/>
                      <a:gd name="T2" fmla="*/ 0 w 4"/>
                      <a:gd name="T3" fmla="*/ 1 h 5"/>
                      <a:gd name="T4" fmla="*/ 3 w 4"/>
                      <a:gd name="T5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5">
                        <a:moveTo>
                          <a:pt x="3" y="4"/>
                        </a:moveTo>
                        <a:cubicBezTo>
                          <a:pt x="1" y="5"/>
                          <a:pt x="0" y="2"/>
                          <a:pt x="0" y="1"/>
                        </a:cubicBezTo>
                        <a:cubicBezTo>
                          <a:pt x="1" y="0"/>
                          <a:pt x="4" y="3"/>
                          <a:pt x="3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8" name="Freeform 547">
                    <a:extLst>
                      <a:ext uri="{FF2B5EF4-FFF2-40B4-BE49-F238E27FC236}">
                        <a16:creationId xmlns:a16="http://schemas.microsoft.com/office/drawing/2014/main" id="{B2E4301A-FA49-4B61-AFB9-3062851AC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0372" y="2607929"/>
                    <a:ext cx="10614" cy="23565"/>
                  </a:xfrm>
                  <a:custGeom>
                    <a:avLst/>
                    <a:gdLst>
                      <a:gd name="T0" fmla="*/ 3 w 3"/>
                      <a:gd name="T1" fmla="*/ 5 h 6"/>
                      <a:gd name="T2" fmla="*/ 3 w 3"/>
                      <a:gd name="T3" fmla="*/ 2 h 6"/>
                      <a:gd name="T4" fmla="*/ 1 w 3"/>
                      <a:gd name="T5" fmla="*/ 1 h 6"/>
                      <a:gd name="T6" fmla="*/ 1 w 3"/>
                      <a:gd name="T7" fmla="*/ 4 h 6"/>
                      <a:gd name="T8" fmla="*/ 3 w 3"/>
                      <a:gd name="T9" fmla="*/ 5 h 6"/>
                      <a:gd name="T10" fmla="*/ 3 w 3"/>
                      <a:gd name="T1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6">
                        <a:moveTo>
                          <a:pt x="3" y="5"/>
                        </a:moveTo>
                        <a:cubicBezTo>
                          <a:pt x="3" y="4"/>
                          <a:pt x="3" y="3"/>
                          <a:pt x="3" y="2"/>
                        </a:cubicBezTo>
                        <a:cubicBezTo>
                          <a:pt x="3" y="2"/>
                          <a:pt x="1" y="0"/>
                          <a:pt x="1" y="1"/>
                        </a:cubicBezTo>
                        <a:cubicBezTo>
                          <a:pt x="1" y="2"/>
                          <a:pt x="0" y="4"/>
                          <a:pt x="1" y="4"/>
                        </a:cubicBezTo>
                        <a:cubicBezTo>
                          <a:pt x="1" y="5"/>
                          <a:pt x="2" y="6"/>
                          <a:pt x="3" y="5"/>
                        </a:cubicBezTo>
                        <a:cubicBezTo>
                          <a:pt x="3" y="4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9" name="Freeform 548">
                    <a:extLst>
                      <a:ext uri="{FF2B5EF4-FFF2-40B4-BE49-F238E27FC236}">
                        <a16:creationId xmlns:a16="http://schemas.microsoft.com/office/drawing/2014/main" id="{F7E16572-5F3F-4D4C-8103-7559F20F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479" y="2407618"/>
                    <a:ext cx="497702" cy="404550"/>
                  </a:xfrm>
                  <a:custGeom>
                    <a:avLst/>
                    <a:gdLst>
                      <a:gd name="T0" fmla="*/ 63 w 144"/>
                      <a:gd name="T1" fmla="*/ 86 h 105"/>
                      <a:gd name="T2" fmla="*/ 81 w 144"/>
                      <a:gd name="T3" fmla="*/ 76 h 105"/>
                      <a:gd name="T4" fmla="*/ 91 w 144"/>
                      <a:gd name="T5" fmla="*/ 67 h 105"/>
                      <a:gd name="T6" fmla="*/ 103 w 144"/>
                      <a:gd name="T7" fmla="*/ 68 h 105"/>
                      <a:gd name="T8" fmla="*/ 87 w 144"/>
                      <a:gd name="T9" fmla="*/ 66 h 105"/>
                      <a:gd name="T10" fmla="*/ 80 w 144"/>
                      <a:gd name="T11" fmla="*/ 48 h 105"/>
                      <a:gd name="T12" fmla="*/ 67 w 144"/>
                      <a:gd name="T13" fmla="*/ 49 h 105"/>
                      <a:gd name="T14" fmla="*/ 64 w 144"/>
                      <a:gd name="T15" fmla="*/ 40 h 105"/>
                      <a:gd name="T16" fmla="*/ 54 w 144"/>
                      <a:gd name="T17" fmla="*/ 32 h 105"/>
                      <a:gd name="T18" fmla="*/ 53 w 144"/>
                      <a:gd name="T19" fmla="*/ 38 h 105"/>
                      <a:gd name="T20" fmla="*/ 52 w 144"/>
                      <a:gd name="T21" fmla="*/ 39 h 105"/>
                      <a:gd name="T22" fmla="*/ 37 w 144"/>
                      <a:gd name="T23" fmla="*/ 38 h 105"/>
                      <a:gd name="T24" fmla="*/ 5 w 144"/>
                      <a:gd name="T25" fmla="*/ 32 h 105"/>
                      <a:gd name="T26" fmla="*/ 8 w 144"/>
                      <a:gd name="T27" fmla="*/ 26 h 105"/>
                      <a:gd name="T28" fmla="*/ 16 w 144"/>
                      <a:gd name="T29" fmla="*/ 2 h 105"/>
                      <a:gd name="T30" fmla="*/ 18 w 144"/>
                      <a:gd name="T31" fmla="*/ 18 h 105"/>
                      <a:gd name="T32" fmla="*/ 26 w 144"/>
                      <a:gd name="T33" fmla="*/ 29 h 105"/>
                      <a:gd name="T34" fmla="*/ 20 w 144"/>
                      <a:gd name="T35" fmla="*/ 19 h 105"/>
                      <a:gd name="T36" fmla="*/ 22 w 144"/>
                      <a:gd name="T37" fmla="*/ 13 h 105"/>
                      <a:gd name="T38" fmla="*/ 25 w 144"/>
                      <a:gd name="T39" fmla="*/ 7 h 105"/>
                      <a:gd name="T40" fmla="*/ 34 w 144"/>
                      <a:gd name="T41" fmla="*/ 3 h 105"/>
                      <a:gd name="T42" fmla="*/ 43 w 144"/>
                      <a:gd name="T43" fmla="*/ 16 h 105"/>
                      <a:gd name="T44" fmla="*/ 52 w 144"/>
                      <a:gd name="T45" fmla="*/ 16 h 105"/>
                      <a:gd name="T46" fmla="*/ 54 w 144"/>
                      <a:gd name="T47" fmla="*/ 15 h 105"/>
                      <a:gd name="T48" fmla="*/ 66 w 144"/>
                      <a:gd name="T49" fmla="*/ 13 h 105"/>
                      <a:gd name="T50" fmla="*/ 70 w 144"/>
                      <a:gd name="T51" fmla="*/ 21 h 105"/>
                      <a:gd name="T52" fmla="*/ 76 w 144"/>
                      <a:gd name="T53" fmla="*/ 22 h 105"/>
                      <a:gd name="T54" fmla="*/ 81 w 144"/>
                      <a:gd name="T55" fmla="*/ 23 h 105"/>
                      <a:gd name="T56" fmla="*/ 86 w 144"/>
                      <a:gd name="T57" fmla="*/ 23 h 105"/>
                      <a:gd name="T58" fmla="*/ 92 w 144"/>
                      <a:gd name="T59" fmla="*/ 28 h 105"/>
                      <a:gd name="T60" fmla="*/ 94 w 144"/>
                      <a:gd name="T61" fmla="*/ 31 h 105"/>
                      <a:gd name="T62" fmla="*/ 100 w 144"/>
                      <a:gd name="T63" fmla="*/ 29 h 105"/>
                      <a:gd name="T64" fmla="*/ 99 w 144"/>
                      <a:gd name="T65" fmla="*/ 38 h 105"/>
                      <a:gd name="T66" fmla="*/ 104 w 144"/>
                      <a:gd name="T67" fmla="*/ 38 h 105"/>
                      <a:gd name="T68" fmla="*/ 109 w 144"/>
                      <a:gd name="T69" fmla="*/ 40 h 105"/>
                      <a:gd name="T70" fmla="*/ 106 w 144"/>
                      <a:gd name="T71" fmla="*/ 45 h 105"/>
                      <a:gd name="T72" fmla="*/ 118 w 144"/>
                      <a:gd name="T73" fmla="*/ 54 h 105"/>
                      <a:gd name="T74" fmla="*/ 124 w 144"/>
                      <a:gd name="T75" fmla="*/ 55 h 105"/>
                      <a:gd name="T76" fmla="*/ 128 w 144"/>
                      <a:gd name="T77" fmla="*/ 60 h 105"/>
                      <a:gd name="T78" fmla="*/ 141 w 144"/>
                      <a:gd name="T79" fmla="*/ 64 h 105"/>
                      <a:gd name="T80" fmla="*/ 139 w 144"/>
                      <a:gd name="T81" fmla="*/ 69 h 105"/>
                      <a:gd name="T82" fmla="*/ 133 w 144"/>
                      <a:gd name="T83" fmla="*/ 73 h 105"/>
                      <a:gd name="T84" fmla="*/ 128 w 144"/>
                      <a:gd name="T85" fmla="*/ 77 h 105"/>
                      <a:gd name="T86" fmla="*/ 125 w 144"/>
                      <a:gd name="T87" fmla="*/ 74 h 105"/>
                      <a:gd name="T88" fmla="*/ 120 w 144"/>
                      <a:gd name="T89" fmla="*/ 72 h 105"/>
                      <a:gd name="T90" fmla="*/ 113 w 144"/>
                      <a:gd name="T91" fmla="*/ 67 h 105"/>
                      <a:gd name="T92" fmla="*/ 108 w 144"/>
                      <a:gd name="T93" fmla="*/ 70 h 105"/>
                      <a:gd name="T94" fmla="*/ 118 w 144"/>
                      <a:gd name="T95" fmla="*/ 80 h 105"/>
                      <a:gd name="T96" fmla="*/ 123 w 144"/>
                      <a:gd name="T97" fmla="*/ 82 h 105"/>
                      <a:gd name="T98" fmla="*/ 128 w 144"/>
                      <a:gd name="T99" fmla="*/ 93 h 105"/>
                      <a:gd name="T100" fmla="*/ 126 w 144"/>
                      <a:gd name="T101" fmla="*/ 95 h 105"/>
                      <a:gd name="T102" fmla="*/ 118 w 144"/>
                      <a:gd name="T103" fmla="*/ 96 h 105"/>
                      <a:gd name="T104" fmla="*/ 110 w 144"/>
                      <a:gd name="T105" fmla="*/ 93 h 105"/>
                      <a:gd name="T106" fmla="*/ 109 w 144"/>
                      <a:gd name="T107" fmla="*/ 94 h 105"/>
                      <a:gd name="T108" fmla="*/ 103 w 144"/>
                      <a:gd name="T109" fmla="*/ 99 h 105"/>
                      <a:gd name="T110" fmla="*/ 91 w 144"/>
                      <a:gd name="T111" fmla="*/ 90 h 105"/>
                      <a:gd name="T112" fmla="*/ 77 w 144"/>
                      <a:gd name="T113" fmla="*/ 8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44" h="105">
                        <a:moveTo>
                          <a:pt x="77" y="83"/>
                        </a:moveTo>
                        <a:cubicBezTo>
                          <a:pt x="76" y="86"/>
                          <a:pt x="74" y="83"/>
                          <a:pt x="71" y="84"/>
                        </a:cubicBezTo>
                        <a:cubicBezTo>
                          <a:pt x="70" y="84"/>
                          <a:pt x="69" y="85"/>
                          <a:pt x="68" y="86"/>
                        </a:cubicBezTo>
                        <a:cubicBezTo>
                          <a:pt x="66" y="87"/>
                          <a:pt x="65" y="86"/>
                          <a:pt x="63" y="86"/>
                        </a:cubicBezTo>
                        <a:cubicBezTo>
                          <a:pt x="60" y="85"/>
                          <a:pt x="56" y="83"/>
                          <a:pt x="60" y="80"/>
                        </a:cubicBezTo>
                        <a:cubicBezTo>
                          <a:pt x="62" y="78"/>
                          <a:pt x="62" y="76"/>
                          <a:pt x="65" y="76"/>
                        </a:cubicBezTo>
                        <a:cubicBezTo>
                          <a:pt x="68" y="77"/>
                          <a:pt x="71" y="78"/>
                          <a:pt x="75" y="77"/>
                        </a:cubicBezTo>
                        <a:cubicBezTo>
                          <a:pt x="77" y="77"/>
                          <a:pt x="79" y="76"/>
                          <a:pt x="81" y="76"/>
                        </a:cubicBezTo>
                        <a:cubicBezTo>
                          <a:pt x="82" y="76"/>
                          <a:pt x="81" y="75"/>
                          <a:pt x="81" y="74"/>
                        </a:cubicBezTo>
                        <a:cubicBezTo>
                          <a:pt x="78" y="72"/>
                          <a:pt x="77" y="71"/>
                          <a:pt x="80" y="69"/>
                        </a:cubicBezTo>
                        <a:cubicBezTo>
                          <a:pt x="82" y="66"/>
                          <a:pt x="84" y="66"/>
                          <a:pt x="87" y="66"/>
                        </a:cubicBezTo>
                        <a:cubicBezTo>
                          <a:pt x="88" y="66"/>
                          <a:pt x="90" y="66"/>
                          <a:pt x="91" y="67"/>
                        </a:cubicBezTo>
                        <a:cubicBezTo>
                          <a:pt x="93" y="68"/>
                          <a:pt x="93" y="69"/>
                          <a:pt x="93" y="71"/>
                        </a:cubicBezTo>
                        <a:cubicBezTo>
                          <a:pt x="94" y="73"/>
                          <a:pt x="95" y="70"/>
                          <a:pt x="96" y="70"/>
                        </a:cubicBezTo>
                        <a:cubicBezTo>
                          <a:pt x="96" y="69"/>
                          <a:pt x="99" y="70"/>
                          <a:pt x="99" y="70"/>
                        </a:cubicBezTo>
                        <a:cubicBezTo>
                          <a:pt x="100" y="70"/>
                          <a:pt x="103" y="70"/>
                          <a:pt x="103" y="68"/>
                        </a:cubicBezTo>
                        <a:cubicBezTo>
                          <a:pt x="103" y="67"/>
                          <a:pt x="100" y="66"/>
                          <a:pt x="99" y="66"/>
                        </a:cubicBezTo>
                        <a:cubicBezTo>
                          <a:pt x="97" y="65"/>
                          <a:pt x="96" y="64"/>
                          <a:pt x="95" y="63"/>
                        </a:cubicBezTo>
                        <a:cubicBezTo>
                          <a:pt x="94" y="63"/>
                          <a:pt x="93" y="65"/>
                          <a:pt x="93" y="66"/>
                        </a:cubicBezTo>
                        <a:cubicBezTo>
                          <a:pt x="92" y="67"/>
                          <a:pt x="88" y="66"/>
                          <a:pt x="87" y="66"/>
                        </a:cubicBezTo>
                        <a:cubicBezTo>
                          <a:pt x="81" y="65"/>
                          <a:pt x="89" y="63"/>
                          <a:pt x="88" y="61"/>
                        </a:cubicBezTo>
                        <a:cubicBezTo>
                          <a:pt x="87" y="58"/>
                          <a:pt x="86" y="54"/>
                          <a:pt x="84" y="52"/>
                        </a:cubicBezTo>
                        <a:cubicBezTo>
                          <a:pt x="83" y="52"/>
                          <a:pt x="81" y="53"/>
                          <a:pt x="81" y="52"/>
                        </a:cubicBezTo>
                        <a:cubicBezTo>
                          <a:pt x="81" y="51"/>
                          <a:pt x="81" y="49"/>
                          <a:pt x="80" y="48"/>
                        </a:cubicBezTo>
                        <a:cubicBezTo>
                          <a:pt x="79" y="47"/>
                          <a:pt x="78" y="53"/>
                          <a:pt x="79" y="53"/>
                        </a:cubicBezTo>
                        <a:cubicBezTo>
                          <a:pt x="78" y="53"/>
                          <a:pt x="75" y="46"/>
                          <a:pt x="75" y="46"/>
                        </a:cubicBezTo>
                        <a:cubicBezTo>
                          <a:pt x="73" y="46"/>
                          <a:pt x="72" y="47"/>
                          <a:pt x="71" y="48"/>
                        </a:cubicBezTo>
                        <a:cubicBezTo>
                          <a:pt x="70" y="48"/>
                          <a:pt x="67" y="50"/>
                          <a:pt x="67" y="49"/>
                        </a:cubicBezTo>
                        <a:cubicBezTo>
                          <a:pt x="67" y="46"/>
                          <a:pt x="66" y="46"/>
                          <a:pt x="69" y="46"/>
                        </a:cubicBezTo>
                        <a:cubicBezTo>
                          <a:pt x="70" y="46"/>
                          <a:pt x="71" y="45"/>
                          <a:pt x="71" y="44"/>
                        </a:cubicBezTo>
                        <a:cubicBezTo>
                          <a:pt x="72" y="43"/>
                          <a:pt x="69" y="43"/>
                          <a:pt x="69" y="43"/>
                        </a:cubicBezTo>
                        <a:cubicBezTo>
                          <a:pt x="68" y="42"/>
                          <a:pt x="64" y="40"/>
                          <a:pt x="64" y="40"/>
                        </a:cubicBezTo>
                        <a:cubicBezTo>
                          <a:pt x="64" y="37"/>
                          <a:pt x="63" y="39"/>
                          <a:pt x="62" y="39"/>
                        </a:cubicBezTo>
                        <a:cubicBezTo>
                          <a:pt x="61" y="39"/>
                          <a:pt x="62" y="34"/>
                          <a:pt x="60" y="35"/>
                        </a:cubicBezTo>
                        <a:cubicBezTo>
                          <a:pt x="59" y="35"/>
                          <a:pt x="59" y="36"/>
                          <a:pt x="57" y="34"/>
                        </a:cubicBezTo>
                        <a:cubicBezTo>
                          <a:pt x="56" y="34"/>
                          <a:pt x="55" y="32"/>
                          <a:pt x="54" y="32"/>
                        </a:cubicBezTo>
                        <a:cubicBezTo>
                          <a:pt x="54" y="32"/>
                          <a:pt x="55" y="33"/>
                          <a:pt x="55" y="33"/>
                        </a:cubicBezTo>
                        <a:cubicBezTo>
                          <a:pt x="55" y="33"/>
                          <a:pt x="52" y="33"/>
                          <a:pt x="52" y="34"/>
                        </a:cubicBezTo>
                        <a:cubicBezTo>
                          <a:pt x="53" y="35"/>
                          <a:pt x="55" y="34"/>
                          <a:pt x="56" y="36"/>
                        </a:cubicBezTo>
                        <a:cubicBezTo>
                          <a:pt x="56" y="38"/>
                          <a:pt x="54" y="38"/>
                          <a:pt x="53" y="38"/>
                        </a:cubicBezTo>
                        <a:cubicBezTo>
                          <a:pt x="51" y="39"/>
                          <a:pt x="46" y="35"/>
                          <a:pt x="44" y="37"/>
                        </a:cubicBezTo>
                        <a:cubicBezTo>
                          <a:pt x="43" y="37"/>
                          <a:pt x="45" y="38"/>
                          <a:pt x="46" y="39"/>
                        </a:cubicBezTo>
                        <a:cubicBezTo>
                          <a:pt x="46" y="40"/>
                          <a:pt x="47" y="39"/>
                          <a:pt x="48" y="39"/>
                        </a:cubicBezTo>
                        <a:cubicBezTo>
                          <a:pt x="49" y="39"/>
                          <a:pt x="52" y="38"/>
                          <a:pt x="52" y="39"/>
                        </a:cubicBezTo>
                        <a:cubicBezTo>
                          <a:pt x="52" y="40"/>
                          <a:pt x="51" y="41"/>
                          <a:pt x="50" y="42"/>
                        </a:cubicBezTo>
                        <a:cubicBezTo>
                          <a:pt x="50" y="42"/>
                          <a:pt x="39" y="35"/>
                          <a:pt x="37" y="36"/>
                        </a:cubicBezTo>
                        <a:cubicBezTo>
                          <a:pt x="38" y="36"/>
                          <a:pt x="39" y="37"/>
                          <a:pt x="40" y="37"/>
                        </a:cubicBezTo>
                        <a:cubicBezTo>
                          <a:pt x="42" y="39"/>
                          <a:pt x="37" y="38"/>
                          <a:pt x="37" y="38"/>
                        </a:cubicBezTo>
                        <a:cubicBezTo>
                          <a:pt x="34" y="36"/>
                          <a:pt x="30" y="38"/>
                          <a:pt x="27" y="37"/>
                        </a:cubicBezTo>
                        <a:cubicBezTo>
                          <a:pt x="23" y="36"/>
                          <a:pt x="20" y="37"/>
                          <a:pt x="17" y="34"/>
                        </a:cubicBezTo>
                        <a:cubicBezTo>
                          <a:pt x="14" y="32"/>
                          <a:pt x="12" y="35"/>
                          <a:pt x="9" y="34"/>
                        </a:cubicBezTo>
                        <a:cubicBezTo>
                          <a:pt x="8" y="33"/>
                          <a:pt x="6" y="33"/>
                          <a:pt x="5" y="32"/>
                        </a:cubicBezTo>
                        <a:cubicBezTo>
                          <a:pt x="5" y="31"/>
                          <a:pt x="2" y="28"/>
                          <a:pt x="4" y="28"/>
                        </a:cubicBezTo>
                        <a:cubicBezTo>
                          <a:pt x="7" y="28"/>
                          <a:pt x="11" y="31"/>
                          <a:pt x="14" y="29"/>
                        </a:cubicBezTo>
                        <a:cubicBezTo>
                          <a:pt x="15" y="28"/>
                          <a:pt x="13" y="27"/>
                          <a:pt x="13" y="27"/>
                        </a:cubicBezTo>
                        <a:cubicBezTo>
                          <a:pt x="11" y="26"/>
                          <a:pt x="9" y="26"/>
                          <a:pt x="8" y="26"/>
                        </a:cubicBezTo>
                        <a:cubicBezTo>
                          <a:pt x="5" y="26"/>
                          <a:pt x="0" y="26"/>
                          <a:pt x="0" y="23"/>
                        </a:cubicBezTo>
                        <a:cubicBezTo>
                          <a:pt x="0" y="19"/>
                          <a:pt x="0" y="16"/>
                          <a:pt x="2" y="12"/>
                        </a:cubicBezTo>
                        <a:cubicBezTo>
                          <a:pt x="3" y="9"/>
                          <a:pt x="6" y="7"/>
                          <a:pt x="9" y="5"/>
                        </a:cubicBezTo>
                        <a:cubicBezTo>
                          <a:pt x="11" y="3"/>
                          <a:pt x="13" y="3"/>
                          <a:pt x="16" y="2"/>
                        </a:cubicBezTo>
                        <a:cubicBezTo>
                          <a:pt x="18" y="2"/>
                          <a:pt x="24" y="0"/>
                          <a:pt x="25" y="3"/>
                        </a:cubicBezTo>
                        <a:cubicBezTo>
                          <a:pt x="25" y="2"/>
                          <a:pt x="20" y="7"/>
                          <a:pt x="19" y="7"/>
                        </a:cubicBezTo>
                        <a:cubicBezTo>
                          <a:pt x="17" y="9"/>
                          <a:pt x="15" y="11"/>
                          <a:pt x="17" y="13"/>
                        </a:cubicBezTo>
                        <a:cubicBezTo>
                          <a:pt x="19" y="15"/>
                          <a:pt x="17" y="16"/>
                          <a:pt x="18" y="18"/>
                        </a:cubicBezTo>
                        <a:cubicBezTo>
                          <a:pt x="18" y="20"/>
                          <a:pt x="20" y="21"/>
                          <a:pt x="21" y="22"/>
                        </a:cubicBezTo>
                        <a:cubicBezTo>
                          <a:pt x="22" y="23"/>
                          <a:pt x="24" y="24"/>
                          <a:pt x="25" y="25"/>
                        </a:cubicBezTo>
                        <a:cubicBezTo>
                          <a:pt x="26" y="26"/>
                          <a:pt x="22" y="26"/>
                          <a:pt x="22" y="27"/>
                        </a:cubicBezTo>
                        <a:cubicBezTo>
                          <a:pt x="22" y="26"/>
                          <a:pt x="26" y="29"/>
                          <a:pt x="26" y="29"/>
                        </a:cubicBezTo>
                        <a:cubicBezTo>
                          <a:pt x="27" y="28"/>
                          <a:pt x="26" y="26"/>
                          <a:pt x="26" y="25"/>
                        </a:cubicBezTo>
                        <a:cubicBezTo>
                          <a:pt x="26" y="25"/>
                          <a:pt x="28" y="24"/>
                          <a:pt x="27" y="23"/>
                        </a:cubicBezTo>
                        <a:cubicBezTo>
                          <a:pt x="26" y="22"/>
                          <a:pt x="22" y="21"/>
                          <a:pt x="21" y="20"/>
                        </a:cubicBezTo>
                        <a:cubicBezTo>
                          <a:pt x="20" y="20"/>
                          <a:pt x="19" y="19"/>
                          <a:pt x="20" y="19"/>
                        </a:cubicBezTo>
                        <a:cubicBezTo>
                          <a:pt x="22" y="19"/>
                          <a:pt x="22" y="18"/>
                          <a:pt x="23" y="17"/>
                        </a:cubicBezTo>
                        <a:cubicBezTo>
                          <a:pt x="25" y="16"/>
                          <a:pt x="28" y="18"/>
                          <a:pt x="29" y="19"/>
                        </a:cubicBezTo>
                        <a:cubicBezTo>
                          <a:pt x="28" y="18"/>
                          <a:pt x="27" y="17"/>
                          <a:pt x="27" y="16"/>
                        </a:cubicBezTo>
                        <a:cubicBezTo>
                          <a:pt x="27" y="14"/>
                          <a:pt x="22" y="15"/>
                          <a:pt x="22" y="13"/>
                        </a:cubicBezTo>
                        <a:cubicBezTo>
                          <a:pt x="20" y="7"/>
                          <a:pt x="29" y="12"/>
                          <a:pt x="29" y="12"/>
                        </a:cubicBezTo>
                        <a:cubicBezTo>
                          <a:pt x="29" y="11"/>
                          <a:pt x="23" y="9"/>
                          <a:pt x="23" y="9"/>
                        </a:cubicBezTo>
                        <a:cubicBezTo>
                          <a:pt x="23" y="8"/>
                          <a:pt x="28" y="9"/>
                          <a:pt x="28" y="9"/>
                        </a:cubicBezTo>
                        <a:cubicBezTo>
                          <a:pt x="28" y="8"/>
                          <a:pt x="25" y="7"/>
                          <a:pt x="25" y="7"/>
                        </a:cubicBezTo>
                        <a:cubicBezTo>
                          <a:pt x="24" y="6"/>
                          <a:pt x="25" y="6"/>
                          <a:pt x="26" y="6"/>
                        </a:cubicBezTo>
                        <a:cubicBezTo>
                          <a:pt x="27" y="7"/>
                          <a:pt x="27" y="6"/>
                          <a:pt x="28" y="6"/>
                        </a:cubicBezTo>
                        <a:cubicBezTo>
                          <a:pt x="30" y="5"/>
                          <a:pt x="30" y="6"/>
                          <a:pt x="32" y="6"/>
                        </a:cubicBezTo>
                        <a:cubicBezTo>
                          <a:pt x="29" y="5"/>
                          <a:pt x="33" y="3"/>
                          <a:pt x="34" y="3"/>
                        </a:cubicBezTo>
                        <a:cubicBezTo>
                          <a:pt x="36" y="2"/>
                          <a:pt x="42" y="2"/>
                          <a:pt x="43" y="4"/>
                        </a:cubicBezTo>
                        <a:cubicBezTo>
                          <a:pt x="44" y="5"/>
                          <a:pt x="44" y="6"/>
                          <a:pt x="44" y="7"/>
                        </a:cubicBezTo>
                        <a:cubicBezTo>
                          <a:pt x="45" y="8"/>
                          <a:pt x="46" y="9"/>
                          <a:pt x="47" y="10"/>
                        </a:cubicBezTo>
                        <a:cubicBezTo>
                          <a:pt x="48" y="12"/>
                          <a:pt x="43" y="16"/>
                          <a:pt x="43" y="16"/>
                        </a:cubicBezTo>
                        <a:cubicBezTo>
                          <a:pt x="44" y="17"/>
                          <a:pt x="46" y="14"/>
                          <a:pt x="47" y="14"/>
                        </a:cubicBezTo>
                        <a:cubicBezTo>
                          <a:pt x="47" y="14"/>
                          <a:pt x="45" y="20"/>
                          <a:pt x="46" y="19"/>
                        </a:cubicBezTo>
                        <a:cubicBezTo>
                          <a:pt x="47" y="19"/>
                          <a:pt x="47" y="17"/>
                          <a:pt x="48" y="17"/>
                        </a:cubicBezTo>
                        <a:cubicBezTo>
                          <a:pt x="50" y="17"/>
                          <a:pt x="50" y="18"/>
                          <a:pt x="52" y="16"/>
                        </a:cubicBezTo>
                        <a:cubicBezTo>
                          <a:pt x="53" y="15"/>
                          <a:pt x="53" y="16"/>
                          <a:pt x="54" y="17"/>
                        </a:cubicBezTo>
                        <a:cubicBezTo>
                          <a:pt x="55" y="18"/>
                          <a:pt x="54" y="18"/>
                          <a:pt x="54" y="19"/>
                        </a:cubicBezTo>
                        <a:cubicBezTo>
                          <a:pt x="54" y="20"/>
                          <a:pt x="59" y="21"/>
                          <a:pt x="60" y="21"/>
                        </a:cubicBezTo>
                        <a:cubicBezTo>
                          <a:pt x="60" y="21"/>
                          <a:pt x="55" y="16"/>
                          <a:pt x="54" y="15"/>
                        </a:cubicBezTo>
                        <a:cubicBezTo>
                          <a:pt x="54" y="15"/>
                          <a:pt x="63" y="18"/>
                          <a:pt x="63" y="17"/>
                        </a:cubicBezTo>
                        <a:cubicBezTo>
                          <a:pt x="63" y="17"/>
                          <a:pt x="57" y="16"/>
                          <a:pt x="57" y="14"/>
                        </a:cubicBezTo>
                        <a:cubicBezTo>
                          <a:pt x="57" y="13"/>
                          <a:pt x="60" y="12"/>
                          <a:pt x="61" y="12"/>
                        </a:cubicBezTo>
                        <a:cubicBezTo>
                          <a:pt x="63" y="11"/>
                          <a:pt x="64" y="12"/>
                          <a:pt x="66" y="13"/>
                        </a:cubicBezTo>
                        <a:cubicBezTo>
                          <a:pt x="69" y="14"/>
                          <a:pt x="73" y="13"/>
                          <a:pt x="74" y="17"/>
                        </a:cubicBezTo>
                        <a:cubicBezTo>
                          <a:pt x="74" y="17"/>
                          <a:pt x="67" y="17"/>
                          <a:pt x="68" y="20"/>
                        </a:cubicBezTo>
                        <a:cubicBezTo>
                          <a:pt x="68" y="19"/>
                          <a:pt x="71" y="18"/>
                          <a:pt x="71" y="18"/>
                        </a:cubicBezTo>
                        <a:cubicBezTo>
                          <a:pt x="73" y="18"/>
                          <a:pt x="70" y="20"/>
                          <a:pt x="70" y="21"/>
                        </a:cubicBezTo>
                        <a:cubicBezTo>
                          <a:pt x="70" y="21"/>
                          <a:pt x="73" y="19"/>
                          <a:pt x="73" y="19"/>
                        </a:cubicBezTo>
                        <a:cubicBezTo>
                          <a:pt x="73" y="18"/>
                          <a:pt x="77" y="18"/>
                          <a:pt x="78" y="19"/>
                        </a:cubicBezTo>
                        <a:cubicBezTo>
                          <a:pt x="82" y="19"/>
                          <a:pt x="73" y="22"/>
                          <a:pt x="74" y="23"/>
                        </a:cubicBezTo>
                        <a:cubicBezTo>
                          <a:pt x="74" y="23"/>
                          <a:pt x="76" y="21"/>
                          <a:pt x="76" y="22"/>
                        </a:cubicBezTo>
                        <a:cubicBezTo>
                          <a:pt x="76" y="23"/>
                          <a:pt x="74" y="25"/>
                          <a:pt x="75" y="26"/>
                        </a:cubicBezTo>
                        <a:cubicBezTo>
                          <a:pt x="74" y="25"/>
                          <a:pt x="78" y="21"/>
                          <a:pt x="79" y="22"/>
                        </a:cubicBezTo>
                        <a:cubicBezTo>
                          <a:pt x="79" y="24"/>
                          <a:pt x="78" y="26"/>
                          <a:pt x="79" y="27"/>
                        </a:cubicBezTo>
                        <a:cubicBezTo>
                          <a:pt x="79" y="27"/>
                          <a:pt x="79" y="23"/>
                          <a:pt x="81" y="23"/>
                        </a:cubicBezTo>
                        <a:cubicBezTo>
                          <a:pt x="83" y="24"/>
                          <a:pt x="80" y="27"/>
                          <a:pt x="81" y="28"/>
                        </a:cubicBezTo>
                        <a:cubicBezTo>
                          <a:pt x="81" y="28"/>
                          <a:pt x="82" y="25"/>
                          <a:pt x="83" y="25"/>
                        </a:cubicBezTo>
                        <a:cubicBezTo>
                          <a:pt x="83" y="25"/>
                          <a:pt x="82" y="28"/>
                          <a:pt x="83" y="28"/>
                        </a:cubicBezTo>
                        <a:cubicBezTo>
                          <a:pt x="82" y="28"/>
                          <a:pt x="85" y="24"/>
                          <a:pt x="86" y="23"/>
                        </a:cubicBezTo>
                        <a:cubicBezTo>
                          <a:pt x="87" y="22"/>
                          <a:pt x="90" y="23"/>
                          <a:pt x="91" y="24"/>
                        </a:cubicBezTo>
                        <a:cubicBezTo>
                          <a:pt x="93" y="25"/>
                          <a:pt x="94" y="27"/>
                          <a:pt x="91" y="27"/>
                        </a:cubicBezTo>
                        <a:cubicBezTo>
                          <a:pt x="90" y="27"/>
                          <a:pt x="86" y="27"/>
                          <a:pt x="86" y="30"/>
                        </a:cubicBezTo>
                        <a:cubicBezTo>
                          <a:pt x="86" y="29"/>
                          <a:pt x="92" y="27"/>
                          <a:pt x="92" y="28"/>
                        </a:cubicBezTo>
                        <a:cubicBezTo>
                          <a:pt x="92" y="28"/>
                          <a:pt x="88" y="30"/>
                          <a:pt x="88" y="31"/>
                        </a:cubicBezTo>
                        <a:cubicBezTo>
                          <a:pt x="88" y="30"/>
                          <a:pt x="92" y="30"/>
                          <a:pt x="92" y="30"/>
                        </a:cubicBezTo>
                        <a:cubicBezTo>
                          <a:pt x="93" y="29"/>
                          <a:pt x="95" y="26"/>
                          <a:pt x="96" y="27"/>
                        </a:cubicBezTo>
                        <a:cubicBezTo>
                          <a:pt x="97" y="29"/>
                          <a:pt x="96" y="31"/>
                          <a:pt x="94" y="31"/>
                        </a:cubicBezTo>
                        <a:cubicBezTo>
                          <a:pt x="93" y="32"/>
                          <a:pt x="92" y="33"/>
                          <a:pt x="91" y="34"/>
                        </a:cubicBezTo>
                        <a:cubicBezTo>
                          <a:pt x="91" y="34"/>
                          <a:pt x="93" y="32"/>
                          <a:pt x="94" y="32"/>
                        </a:cubicBezTo>
                        <a:cubicBezTo>
                          <a:pt x="94" y="32"/>
                          <a:pt x="93" y="36"/>
                          <a:pt x="93" y="36"/>
                        </a:cubicBezTo>
                        <a:cubicBezTo>
                          <a:pt x="92" y="34"/>
                          <a:pt x="99" y="27"/>
                          <a:pt x="100" y="29"/>
                        </a:cubicBezTo>
                        <a:cubicBezTo>
                          <a:pt x="101" y="30"/>
                          <a:pt x="99" y="31"/>
                          <a:pt x="98" y="31"/>
                        </a:cubicBezTo>
                        <a:cubicBezTo>
                          <a:pt x="99" y="31"/>
                          <a:pt x="102" y="31"/>
                          <a:pt x="103" y="31"/>
                        </a:cubicBezTo>
                        <a:cubicBezTo>
                          <a:pt x="104" y="31"/>
                          <a:pt x="106" y="31"/>
                          <a:pt x="107" y="32"/>
                        </a:cubicBezTo>
                        <a:cubicBezTo>
                          <a:pt x="108" y="35"/>
                          <a:pt x="98" y="35"/>
                          <a:pt x="99" y="38"/>
                        </a:cubicBezTo>
                        <a:cubicBezTo>
                          <a:pt x="99" y="38"/>
                          <a:pt x="102" y="35"/>
                          <a:pt x="103" y="35"/>
                        </a:cubicBezTo>
                        <a:cubicBezTo>
                          <a:pt x="104" y="35"/>
                          <a:pt x="106" y="35"/>
                          <a:pt x="106" y="36"/>
                        </a:cubicBezTo>
                        <a:cubicBezTo>
                          <a:pt x="107" y="37"/>
                          <a:pt x="101" y="39"/>
                          <a:pt x="101" y="39"/>
                        </a:cubicBezTo>
                        <a:cubicBezTo>
                          <a:pt x="101" y="39"/>
                          <a:pt x="104" y="38"/>
                          <a:pt x="104" y="38"/>
                        </a:cubicBezTo>
                        <a:cubicBezTo>
                          <a:pt x="105" y="38"/>
                          <a:pt x="107" y="37"/>
                          <a:pt x="108" y="36"/>
                        </a:cubicBezTo>
                        <a:cubicBezTo>
                          <a:pt x="109" y="36"/>
                          <a:pt x="108" y="35"/>
                          <a:pt x="109" y="34"/>
                        </a:cubicBezTo>
                        <a:cubicBezTo>
                          <a:pt x="110" y="34"/>
                          <a:pt x="112" y="36"/>
                          <a:pt x="112" y="37"/>
                        </a:cubicBezTo>
                        <a:cubicBezTo>
                          <a:pt x="116" y="40"/>
                          <a:pt x="112" y="39"/>
                          <a:pt x="109" y="40"/>
                        </a:cubicBezTo>
                        <a:cubicBezTo>
                          <a:pt x="109" y="40"/>
                          <a:pt x="102" y="42"/>
                          <a:pt x="102" y="41"/>
                        </a:cubicBezTo>
                        <a:cubicBezTo>
                          <a:pt x="102" y="42"/>
                          <a:pt x="118" y="42"/>
                          <a:pt x="117" y="44"/>
                        </a:cubicBezTo>
                        <a:cubicBezTo>
                          <a:pt x="116" y="45"/>
                          <a:pt x="111" y="45"/>
                          <a:pt x="110" y="44"/>
                        </a:cubicBezTo>
                        <a:cubicBezTo>
                          <a:pt x="110" y="44"/>
                          <a:pt x="106" y="45"/>
                          <a:pt x="106" y="45"/>
                        </a:cubicBezTo>
                        <a:cubicBezTo>
                          <a:pt x="107" y="46"/>
                          <a:pt x="110" y="45"/>
                          <a:pt x="110" y="46"/>
                        </a:cubicBezTo>
                        <a:cubicBezTo>
                          <a:pt x="111" y="46"/>
                          <a:pt x="107" y="47"/>
                          <a:pt x="107" y="48"/>
                        </a:cubicBezTo>
                        <a:cubicBezTo>
                          <a:pt x="107" y="50"/>
                          <a:pt x="111" y="51"/>
                          <a:pt x="112" y="51"/>
                        </a:cubicBezTo>
                        <a:cubicBezTo>
                          <a:pt x="114" y="52"/>
                          <a:pt x="117" y="52"/>
                          <a:pt x="118" y="54"/>
                        </a:cubicBezTo>
                        <a:cubicBezTo>
                          <a:pt x="119" y="55"/>
                          <a:pt x="119" y="56"/>
                          <a:pt x="120" y="56"/>
                        </a:cubicBezTo>
                        <a:cubicBezTo>
                          <a:pt x="120" y="56"/>
                          <a:pt x="122" y="55"/>
                          <a:pt x="122" y="55"/>
                        </a:cubicBezTo>
                        <a:cubicBezTo>
                          <a:pt x="122" y="55"/>
                          <a:pt x="122" y="57"/>
                          <a:pt x="123" y="57"/>
                        </a:cubicBezTo>
                        <a:cubicBezTo>
                          <a:pt x="123" y="57"/>
                          <a:pt x="123" y="55"/>
                          <a:pt x="124" y="55"/>
                        </a:cubicBezTo>
                        <a:cubicBezTo>
                          <a:pt x="124" y="55"/>
                          <a:pt x="124" y="57"/>
                          <a:pt x="124" y="57"/>
                        </a:cubicBezTo>
                        <a:cubicBezTo>
                          <a:pt x="124" y="58"/>
                          <a:pt x="126" y="57"/>
                          <a:pt x="127" y="57"/>
                        </a:cubicBezTo>
                        <a:cubicBezTo>
                          <a:pt x="127" y="57"/>
                          <a:pt x="129" y="58"/>
                          <a:pt x="129" y="59"/>
                        </a:cubicBezTo>
                        <a:cubicBezTo>
                          <a:pt x="129" y="60"/>
                          <a:pt x="128" y="59"/>
                          <a:pt x="128" y="60"/>
                        </a:cubicBezTo>
                        <a:cubicBezTo>
                          <a:pt x="129" y="59"/>
                          <a:pt x="138" y="62"/>
                          <a:pt x="138" y="62"/>
                        </a:cubicBezTo>
                        <a:cubicBezTo>
                          <a:pt x="137" y="63"/>
                          <a:pt x="137" y="63"/>
                          <a:pt x="137" y="63"/>
                        </a:cubicBezTo>
                        <a:cubicBezTo>
                          <a:pt x="137" y="64"/>
                          <a:pt x="139" y="63"/>
                          <a:pt x="139" y="63"/>
                        </a:cubicBezTo>
                        <a:cubicBezTo>
                          <a:pt x="140" y="62"/>
                          <a:pt x="140" y="63"/>
                          <a:pt x="141" y="64"/>
                        </a:cubicBezTo>
                        <a:cubicBezTo>
                          <a:pt x="142" y="64"/>
                          <a:pt x="144" y="66"/>
                          <a:pt x="143" y="67"/>
                        </a:cubicBezTo>
                        <a:cubicBezTo>
                          <a:pt x="143" y="67"/>
                          <a:pt x="141" y="67"/>
                          <a:pt x="141" y="67"/>
                        </a:cubicBezTo>
                        <a:cubicBezTo>
                          <a:pt x="141" y="68"/>
                          <a:pt x="143" y="68"/>
                          <a:pt x="142" y="69"/>
                        </a:cubicBezTo>
                        <a:cubicBezTo>
                          <a:pt x="142" y="69"/>
                          <a:pt x="139" y="69"/>
                          <a:pt x="139" y="69"/>
                        </a:cubicBezTo>
                        <a:cubicBezTo>
                          <a:pt x="137" y="70"/>
                          <a:pt x="139" y="70"/>
                          <a:pt x="139" y="71"/>
                        </a:cubicBezTo>
                        <a:cubicBezTo>
                          <a:pt x="140" y="73"/>
                          <a:pt x="136" y="71"/>
                          <a:pt x="135" y="71"/>
                        </a:cubicBezTo>
                        <a:cubicBezTo>
                          <a:pt x="136" y="72"/>
                          <a:pt x="138" y="73"/>
                          <a:pt x="137" y="74"/>
                        </a:cubicBezTo>
                        <a:cubicBezTo>
                          <a:pt x="136" y="74"/>
                          <a:pt x="132" y="74"/>
                          <a:pt x="133" y="73"/>
                        </a:cubicBezTo>
                        <a:cubicBezTo>
                          <a:pt x="132" y="74"/>
                          <a:pt x="135" y="76"/>
                          <a:pt x="134" y="77"/>
                        </a:cubicBezTo>
                        <a:cubicBezTo>
                          <a:pt x="133" y="77"/>
                          <a:pt x="133" y="75"/>
                          <a:pt x="132" y="76"/>
                        </a:cubicBezTo>
                        <a:cubicBezTo>
                          <a:pt x="131" y="77"/>
                          <a:pt x="135" y="82"/>
                          <a:pt x="131" y="79"/>
                        </a:cubicBezTo>
                        <a:cubicBezTo>
                          <a:pt x="131" y="79"/>
                          <a:pt x="128" y="77"/>
                          <a:pt x="128" y="77"/>
                        </a:cubicBezTo>
                        <a:cubicBezTo>
                          <a:pt x="127" y="78"/>
                          <a:pt x="127" y="79"/>
                          <a:pt x="126" y="79"/>
                        </a:cubicBezTo>
                        <a:cubicBezTo>
                          <a:pt x="126" y="78"/>
                          <a:pt x="127" y="77"/>
                          <a:pt x="127" y="76"/>
                        </a:cubicBezTo>
                        <a:cubicBezTo>
                          <a:pt x="127" y="77"/>
                          <a:pt x="125" y="77"/>
                          <a:pt x="125" y="77"/>
                        </a:cubicBezTo>
                        <a:cubicBezTo>
                          <a:pt x="124" y="76"/>
                          <a:pt x="126" y="75"/>
                          <a:pt x="125" y="74"/>
                        </a:cubicBezTo>
                        <a:cubicBezTo>
                          <a:pt x="125" y="74"/>
                          <a:pt x="123" y="75"/>
                          <a:pt x="123" y="75"/>
                        </a:cubicBezTo>
                        <a:cubicBezTo>
                          <a:pt x="122" y="74"/>
                          <a:pt x="123" y="72"/>
                          <a:pt x="123" y="72"/>
                        </a:cubicBezTo>
                        <a:cubicBezTo>
                          <a:pt x="124" y="72"/>
                          <a:pt x="128" y="70"/>
                          <a:pt x="127" y="70"/>
                        </a:cubicBezTo>
                        <a:cubicBezTo>
                          <a:pt x="126" y="69"/>
                          <a:pt x="122" y="73"/>
                          <a:pt x="120" y="72"/>
                        </a:cubicBezTo>
                        <a:cubicBezTo>
                          <a:pt x="120" y="72"/>
                          <a:pt x="123" y="69"/>
                          <a:pt x="122" y="69"/>
                        </a:cubicBezTo>
                        <a:cubicBezTo>
                          <a:pt x="121" y="69"/>
                          <a:pt x="120" y="71"/>
                          <a:pt x="119" y="70"/>
                        </a:cubicBezTo>
                        <a:cubicBezTo>
                          <a:pt x="118" y="69"/>
                          <a:pt x="117" y="69"/>
                          <a:pt x="116" y="68"/>
                        </a:cubicBezTo>
                        <a:cubicBezTo>
                          <a:pt x="115" y="67"/>
                          <a:pt x="114" y="66"/>
                          <a:pt x="113" y="67"/>
                        </a:cubicBezTo>
                        <a:cubicBezTo>
                          <a:pt x="113" y="68"/>
                          <a:pt x="113" y="68"/>
                          <a:pt x="113" y="69"/>
                        </a:cubicBezTo>
                        <a:cubicBezTo>
                          <a:pt x="113" y="69"/>
                          <a:pt x="112" y="69"/>
                          <a:pt x="112" y="69"/>
                        </a:cubicBezTo>
                        <a:cubicBezTo>
                          <a:pt x="112" y="70"/>
                          <a:pt x="116" y="72"/>
                          <a:pt x="112" y="72"/>
                        </a:cubicBezTo>
                        <a:cubicBezTo>
                          <a:pt x="111" y="72"/>
                          <a:pt x="107" y="71"/>
                          <a:pt x="108" y="70"/>
                        </a:cubicBezTo>
                        <a:cubicBezTo>
                          <a:pt x="107" y="72"/>
                          <a:pt x="111" y="74"/>
                          <a:pt x="112" y="75"/>
                        </a:cubicBezTo>
                        <a:cubicBezTo>
                          <a:pt x="114" y="75"/>
                          <a:pt x="114" y="78"/>
                          <a:pt x="115" y="79"/>
                        </a:cubicBezTo>
                        <a:cubicBezTo>
                          <a:pt x="116" y="80"/>
                          <a:pt x="116" y="81"/>
                          <a:pt x="117" y="81"/>
                        </a:cubicBezTo>
                        <a:cubicBezTo>
                          <a:pt x="118" y="81"/>
                          <a:pt x="117" y="80"/>
                          <a:pt x="118" y="80"/>
                        </a:cubicBezTo>
                        <a:cubicBezTo>
                          <a:pt x="118" y="80"/>
                          <a:pt x="119" y="81"/>
                          <a:pt x="119" y="82"/>
                        </a:cubicBezTo>
                        <a:cubicBezTo>
                          <a:pt x="120" y="83"/>
                          <a:pt x="120" y="82"/>
                          <a:pt x="121" y="81"/>
                        </a:cubicBezTo>
                        <a:cubicBezTo>
                          <a:pt x="122" y="81"/>
                          <a:pt x="121" y="85"/>
                          <a:pt x="122" y="84"/>
                        </a:cubicBezTo>
                        <a:cubicBezTo>
                          <a:pt x="123" y="84"/>
                          <a:pt x="122" y="83"/>
                          <a:pt x="123" y="82"/>
                        </a:cubicBezTo>
                        <a:cubicBezTo>
                          <a:pt x="123" y="82"/>
                          <a:pt x="123" y="84"/>
                          <a:pt x="123" y="85"/>
                        </a:cubicBezTo>
                        <a:cubicBezTo>
                          <a:pt x="123" y="86"/>
                          <a:pt x="123" y="86"/>
                          <a:pt x="124" y="87"/>
                        </a:cubicBezTo>
                        <a:cubicBezTo>
                          <a:pt x="125" y="87"/>
                          <a:pt x="126" y="88"/>
                          <a:pt x="126" y="89"/>
                        </a:cubicBezTo>
                        <a:cubicBezTo>
                          <a:pt x="127" y="89"/>
                          <a:pt x="128" y="93"/>
                          <a:pt x="128" y="93"/>
                        </a:cubicBezTo>
                        <a:cubicBezTo>
                          <a:pt x="127" y="92"/>
                          <a:pt x="127" y="91"/>
                          <a:pt x="127" y="91"/>
                        </a:cubicBezTo>
                        <a:cubicBezTo>
                          <a:pt x="126" y="91"/>
                          <a:pt x="127" y="95"/>
                          <a:pt x="127" y="95"/>
                        </a:cubicBezTo>
                        <a:cubicBezTo>
                          <a:pt x="127" y="95"/>
                          <a:pt x="125" y="91"/>
                          <a:pt x="124" y="90"/>
                        </a:cubicBezTo>
                        <a:cubicBezTo>
                          <a:pt x="124" y="90"/>
                          <a:pt x="125" y="94"/>
                          <a:pt x="126" y="95"/>
                        </a:cubicBezTo>
                        <a:cubicBezTo>
                          <a:pt x="126" y="98"/>
                          <a:pt x="124" y="95"/>
                          <a:pt x="124" y="96"/>
                        </a:cubicBezTo>
                        <a:cubicBezTo>
                          <a:pt x="123" y="97"/>
                          <a:pt x="128" y="99"/>
                          <a:pt x="128" y="100"/>
                        </a:cubicBezTo>
                        <a:cubicBezTo>
                          <a:pt x="128" y="101"/>
                          <a:pt x="119" y="95"/>
                          <a:pt x="118" y="95"/>
                        </a:cubicBezTo>
                        <a:cubicBezTo>
                          <a:pt x="118" y="95"/>
                          <a:pt x="118" y="96"/>
                          <a:pt x="118" y="96"/>
                        </a:cubicBezTo>
                        <a:cubicBezTo>
                          <a:pt x="118" y="97"/>
                          <a:pt x="116" y="93"/>
                          <a:pt x="115" y="93"/>
                        </a:cubicBezTo>
                        <a:cubicBezTo>
                          <a:pt x="115" y="93"/>
                          <a:pt x="116" y="95"/>
                          <a:pt x="116" y="95"/>
                        </a:cubicBezTo>
                        <a:cubicBezTo>
                          <a:pt x="115" y="96"/>
                          <a:pt x="113" y="92"/>
                          <a:pt x="112" y="91"/>
                        </a:cubicBezTo>
                        <a:cubicBezTo>
                          <a:pt x="111" y="90"/>
                          <a:pt x="111" y="92"/>
                          <a:pt x="110" y="93"/>
                        </a:cubicBezTo>
                        <a:cubicBezTo>
                          <a:pt x="110" y="94"/>
                          <a:pt x="108" y="90"/>
                          <a:pt x="108" y="90"/>
                        </a:cubicBezTo>
                        <a:cubicBezTo>
                          <a:pt x="108" y="90"/>
                          <a:pt x="105" y="90"/>
                          <a:pt x="105" y="90"/>
                        </a:cubicBezTo>
                        <a:cubicBezTo>
                          <a:pt x="105" y="91"/>
                          <a:pt x="106" y="92"/>
                          <a:pt x="107" y="92"/>
                        </a:cubicBezTo>
                        <a:cubicBezTo>
                          <a:pt x="108" y="93"/>
                          <a:pt x="108" y="93"/>
                          <a:pt x="109" y="94"/>
                        </a:cubicBezTo>
                        <a:cubicBezTo>
                          <a:pt x="110" y="95"/>
                          <a:pt x="112" y="96"/>
                          <a:pt x="114" y="97"/>
                        </a:cubicBezTo>
                        <a:cubicBezTo>
                          <a:pt x="116" y="99"/>
                          <a:pt x="117" y="100"/>
                          <a:pt x="118" y="102"/>
                        </a:cubicBezTo>
                        <a:cubicBezTo>
                          <a:pt x="120" y="105"/>
                          <a:pt x="120" y="105"/>
                          <a:pt x="117" y="104"/>
                        </a:cubicBezTo>
                        <a:cubicBezTo>
                          <a:pt x="113" y="102"/>
                          <a:pt x="106" y="103"/>
                          <a:pt x="103" y="99"/>
                        </a:cubicBezTo>
                        <a:cubicBezTo>
                          <a:pt x="102" y="97"/>
                          <a:pt x="99" y="99"/>
                          <a:pt x="97" y="97"/>
                        </a:cubicBezTo>
                        <a:cubicBezTo>
                          <a:pt x="96" y="96"/>
                          <a:pt x="90" y="94"/>
                          <a:pt x="90" y="93"/>
                        </a:cubicBezTo>
                        <a:cubicBezTo>
                          <a:pt x="90" y="92"/>
                          <a:pt x="93" y="93"/>
                          <a:pt x="93" y="92"/>
                        </a:cubicBezTo>
                        <a:cubicBezTo>
                          <a:pt x="94" y="91"/>
                          <a:pt x="91" y="90"/>
                          <a:pt x="91" y="90"/>
                        </a:cubicBezTo>
                        <a:cubicBezTo>
                          <a:pt x="88" y="89"/>
                          <a:pt x="86" y="87"/>
                          <a:pt x="84" y="86"/>
                        </a:cubicBezTo>
                        <a:cubicBezTo>
                          <a:pt x="83" y="85"/>
                          <a:pt x="84" y="84"/>
                          <a:pt x="82" y="84"/>
                        </a:cubicBezTo>
                        <a:cubicBezTo>
                          <a:pt x="82" y="83"/>
                          <a:pt x="77" y="83"/>
                          <a:pt x="77" y="83"/>
                        </a:cubicBezTo>
                        <a:cubicBezTo>
                          <a:pt x="77" y="84"/>
                          <a:pt x="78" y="82"/>
                          <a:pt x="77" y="8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0" name="Freeform 549">
                    <a:extLst>
                      <a:ext uri="{FF2B5EF4-FFF2-40B4-BE49-F238E27FC236}">
                        <a16:creationId xmlns:a16="http://schemas.microsoft.com/office/drawing/2014/main" id="{9A0ED6A8-D28B-498A-8350-09EAA2440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452" y="2784676"/>
                    <a:ext cx="21228" cy="7856"/>
                  </a:xfrm>
                  <a:custGeom>
                    <a:avLst/>
                    <a:gdLst>
                      <a:gd name="T0" fmla="*/ 5 w 6"/>
                      <a:gd name="T1" fmla="*/ 1 h 2"/>
                      <a:gd name="T2" fmla="*/ 1 w 6"/>
                      <a:gd name="T3" fmla="*/ 0 h 2"/>
                      <a:gd name="T4" fmla="*/ 5 w 6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5" y="1"/>
                        </a:moveTo>
                        <a:cubicBezTo>
                          <a:pt x="5" y="2"/>
                          <a:pt x="0" y="0"/>
                          <a:pt x="1" y="0"/>
                        </a:cubicBezTo>
                        <a:cubicBezTo>
                          <a:pt x="3" y="0"/>
                          <a:pt x="6" y="0"/>
                          <a:pt x="5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1" name="Freeform 550">
                    <a:extLst>
                      <a:ext uri="{FF2B5EF4-FFF2-40B4-BE49-F238E27FC236}">
                        <a16:creationId xmlns:a16="http://schemas.microsoft.com/office/drawing/2014/main" id="{24C829D6-9B53-4912-AB84-2C5B79BC7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57945" y="2615785"/>
                    <a:ext cx="28305" cy="7856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2 w 8"/>
                      <a:gd name="T3" fmla="*/ 2 h 2"/>
                      <a:gd name="T4" fmla="*/ 3 w 8"/>
                      <a:gd name="T5" fmla="*/ 0 h 2"/>
                      <a:gd name="T6" fmla="*/ 7 w 8"/>
                      <a:gd name="T7" fmla="*/ 1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8" y="2"/>
                          <a:pt x="3" y="2"/>
                          <a:pt x="2" y="2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5" y="0"/>
                          <a:pt x="7" y="0"/>
                          <a:pt x="7" y="1"/>
                        </a:cubicBezTo>
                        <a:cubicBezTo>
                          <a:pt x="8" y="2"/>
                          <a:pt x="7" y="0"/>
                          <a:pt x="7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2" name="Freeform 551">
                    <a:extLst>
                      <a:ext uri="{FF2B5EF4-FFF2-40B4-BE49-F238E27FC236}">
                        <a16:creationId xmlns:a16="http://schemas.microsoft.com/office/drawing/2014/main" id="{7B9BBDDB-BF6F-4326-A711-9F19705B2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6667" y="2607929"/>
                    <a:ext cx="41279" cy="37967"/>
                  </a:xfrm>
                  <a:custGeom>
                    <a:avLst/>
                    <a:gdLst>
                      <a:gd name="T0" fmla="*/ 10 w 12"/>
                      <a:gd name="T1" fmla="*/ 7 h 10"/>
                      <a:gd name="T2" fmla="*/ 3 w 12"/>
                      <a:gd name="T3" fmla="*/ 9 h 10"/>
                      <a:gd name="T4" fmla="*/ 2 w 12"/>
                      <a:gd name="T5" fmla="*/ 2 h 10"/>
                      <a:gd name="T6" fmla="*/ 9 w 12"/>
                      <a:gd name="T7" fmla="*/ 0 h 10"/>
                      <a:gd name="T8" fmla="*/ 10 w 12"/>
                      <a:gd name="T9" fmla="*/ 7 h 10"/>
                      <a:gd name="T10" fmla="*/ 10 w 12"/>
                      <a:gd name="T11" fmla="*/ 7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10">
                        <a:moveTo>
                          <a:pt x="10" y="7"/>
                        </a:moveTo>
                        <a:cubicBezTo>
                          <a:pt x="8" y="8"/>
                          <a:pt x="6" y="10"/>
                          <a:pt x="3" y="9"/>
                        </a:cubicBezTo>
                        <a:cubicBezTo>
                          <a:pt x="0" y="7"/>
                          <a:pt x="0" y="4"/>
                          <a:pt x="2" y="2"/>
                        </a:cubicBezTo>
                        <a:cubicBezTo>
                          <a:pt x="3" y="0"/>
                          <a:pt x="7" y="0"/>
                          <a:pt x="9" y="0"/>
                        </a:cubicBezTo>
                        <a:cubicBezTo>
                          <a:pt x="11" y="0"/>
                          <a:pt x="12" y="5"/>
                          <a:pt x="10" y="7"/>
                        </a:cubicBezTo>
                        <a:cubicBezTo>
                          <a:pt x="9" y="8"/>
                          <a:pt x="12" y="6"/>
                          <a:pt x="10" y="7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3" name="Freeform 552">
                    <a:extLst>
                      <a:ext uri="{FF2B5EF4-FFF2-40B4-BE49-F238E27FC236}">
                        <a16:creationId xmlns:a16="http://schemas.microsoft.com/office/drawing/2014/main" id="{C70DF044-17DC-49E6-93EC-A878B17A8B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8926" y="2573889"/>
                    <a:ext cx="23588" cy="14402"/>
                  </a:xfrm>
                  <a:custGeom>
                    <a:avLst/>
                    <a:gdLst>
                      <a:gd name="T0" fmla="*/ 1 w 7"/>
                      <a:gd name="T1" fmla="*/ 4 h 4"/>
                      <a:gd name="T2" fmla="*/ 5 w 7"/>
                      <a:gd name="T3" fmla="*/ 0 h 4"/>
                      <a:gd name="T4" fmla="*/ 1 w 7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4">
                        <a:moveTo>
                          <a:pt x="1" y="4"/>
                        </a:moveTo>
                        <a:cubicBezTo>
                          <a:pt x="0" y="4"/>
                          <a:pt x="4" y="0"/>
                          <a:pt x="5" y="0"/>
                        </a:cubicBezTo>
                        <a:cubicBezTo>
                          <a:pt x="7" y="1"/>
                          <a:pt x="3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4" name="Freeform 553">
                    <a:extLst>
                      <a:ext uri="{FF2B5EF4-FFF2-40B4-BE49-F238E27FC236}">
                        <a16:creationId xmlns:a16="http://schemas.microsoft.com/office/drawing/2014/main" id="{B847157E-A2BA-477B-A1B1-F17F93F04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3129" y="2569961"/>
                    <a:ext cx="21228" cy="11783"/>
                  </a:xfrm>
                  <a:custGeom>
                    <a:avLst/>
                    <a:gdLst>
                      <a:gd name="T0" fmla="*/ 2 w 6"/>
                      <a:gd name="T1" fmla="*/ 3 h 3"/>
                      <a:gd name="T2" fmla="*/ 2 w 6"/>
                      <a:gd name="T3" fmla="*/ 1 h 3"/>
                      <a:gd name="T4" fmla="*/ 2 w 6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2" y="3"/>
                        </a:moveTo>
                        <a:cubicBezTo>
                          <a:pt x="2" y="3"/>
                          <a:pt x="0" y="1"/>
                          <a:pt x="2" y="1"/>
                        </a:cubicBezTo>
                        <a:cubicBezTo>
                          <a:pt x="3" y="0"/>
                          <a:pt x="6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5" name="Freeform 554">
                    <a:extLst>
                      <a:ext uri="{FF2B5EF4-FFF2-40B4-BE49-F238E27FC236}">
                        <a16:creationId xmlns:a16="http://schemas.microsoft.com/office/drawing/2014/main" id="{D8EF8D97-2818-4674-A244-B906549FC7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3079" y="2562107"/>
                    <a:ext cx="16511" cy="7856"/>
                  </a:xfrm>
                  <a:custGeom>
                    <a:avLst/>
                    <a:gdLst>
                      <a:gd name="T0" fmla="*/ 0 w 5"/>
                      <a:gd name="T1" fmla="*/ 1 h 2"/>
                      <a:gd name="T2" fmla="*/ 4 w 5"/>
                      <a:gd name="T3" fmla="*/ 0 h 2"/>
                      <a:gd name="T4" fmla="*/ 0 w 5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1"/>
                        </a:moveTo>
                        <a:cubicBezTo>
                          <a:pt x="2" y="2"/>
                          <a:pt x="5" y="1"/>
                          <a:pt x="4" y="0"/>
                        </a:cubicBezTo>
                        <a:cubicBezTo>
                          <a:pt x="2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6" name="Freeform 555">
                    <a:extLst>
                      <a:ext uri="{FF2B5EF4-FFF2-40B4-BE49-F238E27FC236}">
                        <a16:creationId xmlns:a16="http://schemas.microsoft.com/office/drawing/2014/main" id="{9D87C1D6-46C5-4189-932C-13EDF8D4A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0621" y="2415472"/>
                    <a:ext cx="90813" cy="43205"/>
                  </a:xfrm>
                  <a:custGeom>
                    <a:avLst/>
                    <a:gdLst>
                      <a:gd name="T0" fmla="*/ 25 w 26"/>
                      <a:gd name="T1" fmla="*/ 9 h 11"/>
                      <a:gd name="T2" fmla="*/ 18 w 26"/>
                      <a:gd name="T3" fmla="*/ 8 h 11"/>
                      <a:gd name="T4" fmla="*/ 10 w 26"/>
                      <a:gd name="T5" fmla="*/ 10 h 11"/>
                      <a:gd name="T6" fmla="*/ 3 w 26"/>
                      <a:gd name="T7" fmla="*/ 6 h 11"/>
                      <a:gd name="T8" fmla="*/ 2 w 26"/>
                      <a:gd name="T9" fmla="*/ 1 h 11"/>
                      <a:gd name="T10" fmla="*/ 8 w 26"/>
                      <a:gd name="T11" fmla="*/ 2 h 11"/>
                      <a:gd name="T12" fmla="*/ 17 w 26"/>
                      <a:gd name="T13" fmla="*/ 2 h 11"/>
                      <a:gd name="T14" fmla="*/ 22 w 26"/>
                      <a:gd name="T15" fmla="*/ 5 h 11"/>
                      <a:gd name="T16" fmla="*/ 25 w 26"/>
                      <a:gd name="T17" fmla="*/ 9 h 11"/>
                      <a:gd name="T18" fmla="*/ 25 w 26"/>
                      <a:gd name="T1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11">
                        <a:moveTo>
                          <a:pt x="25" y="9"/>
                        </a:moveTo>
                        <a:cubicBezTo>
                          <a:pt x="22" y="9"/>
                          <a:pt x="20" y="8"/>
                          <a:pt x="18" y="8"/>
                        </a:cubicBezTo>
                        <a:cubicBezTo>
                          <a:pt x="15" y="8"/>
                          <a:pt x="13" y="10"/>
                          <a:pt x="10" y="10"/>
                        </a:cubicBezTo>
                        <a:cubicBezTo>
                          <a:pt x="7" y="11"/>
                          <a:pt x="6" y="7"/>
                          <a:pt x="3" y="6"/>
                        </a:cubicBezTo>
                        <a:cubicBezTo>
                          <a:pt x="2" y="5"/>
                          <a:pt x="0" y="3"/>
                          <a:pt x="2" y="1"/>
                        </a:cubicBezTo>
                        <a:cubicBezTo>
                          <a:pt x="3" y="0"/>
                          <a:pt x="7" y="2"/>
                          <a:pt x="8" y="2"/>
                        </a:cubicBezTo>
                        <a:cubicBezTo>
                          <a:pt x="11" y="3"/>
                          <a:pt x="14" y="1"/>
                          <a:pt x="17" y="2"/>
                        </a:cubicBezTo>
                        <a:cubicBezTo>
                          <a:pt x="19" y="2"/>
                          <a:pt x="20" y="4"/>
                          <a:pt x="22" y="5"/>
                        </a:cubicBezTo>
                        <a:cubicBezTo>
                          <a:pt x="22" y="6"/>
                          <a:pt x="25" y="9"/>
                          <a:pt x="25" y="9"/>
                        </a:cubicBezTo>
                        <a:cubicBezTo>
                          <a:pt x="23" y="9"/>
                          <a:pt x="26" y="9"/>
                          <a:pt x="25" y="9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7" name="Freeform 569">
                    <a:extLst>
                      <a:ext uri="{FF2B5EF4-FFF2-40B4-BE49-F238E27FC236}">
                        <a16:creationId xmlns:a16="http://schemas.microsoft.com/office/drawing/2014/main" id="{28AD5B07-A35C-436C-8DAC-EBD1FA5C3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36903" y="2554250"/>
                    <a:ext cx="71943" cy="49750"/>
                  </a:xfrm>
                  <a:custGeom>
                    <a:avLst/>
                    <a:gdLst>
                      <a:gd name="T0" fmla="*/ 19 w 21"/>
                      <a:gd name="T1" fmla="*/ 9 h 13"/>
                      <a:gd name="T2" fmla="*/ 18 w 21"/>
                      <a:gd name="T3" fmla="*/ 7 h 13"/>
                      <a:gd name="T4" fmla="*/ 14 w 21"/>
                      <a:gd name="T5" fmla="*/ 4 h 13"/>
                      <a:gd name="T6" fmla="*/ 8 w 21"/>
                      <a:gd name="T7" fmla="*/ 1 h 13"/>
                      <a:gd name="T8" fmla="*/ 5 w 21"/>
                      <a:gd name="T9" fmla="*/ 6 h 13"/>
                      <a:gd name="T10" fmla="*/ 0 w 21"/>
                      <a:gd name="T11" fmla="*/ 8 h 13"/>
                      <a:gd name="T12" fmla="*/ 7 w 21"/>
                      <a:gd name="T13" fmla="*/ 11 h 13"/>
                      <a:gd name="T14" fmla="*/ 15 w 21"/>
                      <a:gd name="T15" fmla="*/ 12 h 13"/>
                      <a:gd name="T16" fmla="*/ 20 w 21"/>
                      <a:gd name="T17" fmla="*/ 9 h 13"/>
                      <a:gd name="T18" fmla="*/ 19 w 21"/>
                      <a:gd name="T19" fmla="*/ 9 h 13"/>
                      <a:gd name="T20" fmla="*/ 19 w 21"/>
                      <a:gd name="T21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" h="13">
                        <a:moveTo>
                          <a:pt x="19" y="9"/>
                        </a:moveTo>
                        <a:cubicBezTo>
                          <a:pt x="15" y="10"/>
                          <a:pt x="19" y="8"/>
                          <a:pt x="18" y="7"/>
                        </a:cubicBezTo>
                        <a:cubicBezTo>
                          <a:pt x="17" y="7"/>
                          <a:pt x="15" y="4"/>
                          <a:pt x="14" y="4"/>
                        </a:cubicBezTo>
                        <a:cubicBezTo>
                          <a:pt x="12" y="4"/>
                          <a:pt x="10" y="1"/>
                          <a:pt x="8" y="1"/>
                        </a:cubicBezTo>
                        <a:cubicBezTo>
                          <a:pt x="6" y="0"/>
                          <a:pt x="6" y="5"/>
                          <a:pt x="5" y="6"/>
                        </a:cubicBezTo>
                        <a:cubicBezTo>
                          <a:pt x="4" y="6"/>
                          <a:pt x="0" y="6"/>
                          <a:pt x="0" y="8"/>
                        </a:cubicBezTo>
                        <a:cubicBezTo>
                          <a:pt x="1" y="10"/>
                          <a:pt x="6" y="11"/>
                          <a:pt x="7" y="11"/>
                        </a:cubicBezTo>
                        <a:cubicBezTo>
                          <a:pt x="9" y="12"/>
                          <a:pt x="13" y="13"/>
                          <a:pt x="15" y="12"/>
                        </a:cubicBezTo>
                        <a:cubicBezTo>
                          <a:pt x="15" y="12"/>
                          <a:pt x="20" y="10"/>
                          <a:pt x="20" y="9"/>
                        </a:cubicBezTo>
                        <a:cubicBezTo>
                          <a:pt x="20" y="9"/>
                          <a:pt x="19" y="9"/>
                          <a:pt x="19" y="9"/>
                        </a:cubicBezTo>
                        <a:cubicBezTo>
                          <a:pt x="18" y="10"/>
                          <a:pt x="21" y="9"/>
                          <a:pt x="19" y="9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8" name="Freeform 570">
                    <a:extLst>
                      <a:ext uri="{FF2B5EF4-FFF2-40B4-BE49-F238E27FC236}">
                        <a16:creationId xmlns:a16="http://schemas.microsoft.com/office/drawing/2014/main" id="{AA6AB3CF-BE70-4D3A-8B79-4D78DB60B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2137" y="2577817"/>
                    <a:ext cx="17691" cy="14402"/>
                  </a:xfrm>
                  <a:custGeom>
                    <a:avLst/>
                    <a:gdLst>
                      <a:gd name="T0" fmla="*/ 2 w 5"/>
                      <a:gd name="T1" fmla="*/ 4 h 4"/>
                      <a:gd name="T2" fmla="*/ 4 w 5"/>
                      <a:gd name="T3" fmla="*/ 1 h 4"/>
                      <a:gd name="T4" fmla="*/ 2 w 5"/>
                      <a:gd name="T5" fmla="*/ 4 h 4"/>
                      <a:gd name="T6" fmla="*/ 2 w 5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2" y="4"/>
                        </a:moveTo>
                        <a:cubicBezTo>
                          <a:pt x="0" y="4"/>
                          <a:pt x="4" y="0"/>
                          <a:pt x="4" y="1"/>
                        </a:cubicBezTo>
                        <a:cubicBezTo>
                          <a:pt x="5" y="1"/>
                          <a:pt x="3" y="4"/>
                          <a:pt x="2" y="4"/>
                        </a:cubicBezTo>
                        <a:cubicBezTo>
                          <a:pt x="1" y="4"/>
                          <a:pt x="4" y="4"/>
                          <a:pt x="2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9" name="Freeform 571">
                    <a:extLst>
                      <a:ext uri="{FF2B5EF4-FFF2-40B4-BE49-F238E27FC236}">
                        <a16:creationId xmlns:a16="http://schemas.microsoft.com/office/drawing/2014/main" id="{7AF38F1E-6860-43F1-88BF-F1332C2EC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90908" y="2592217"/>
                    <a:ext cx="7077" cy="7856"/>
                  </a:xfrm>
                  <a:custGeom>
                    <a:avLst/>
                    <a:gdLst>
                      <a:gd name="T0" fmla="*/ 1 w 2"/>
                      <a:gd name="T1" fmla="*/ 2 h 2"/>
                      <a:gd name="T2" fmla="*/ 1 w 2"/>
                      <a:gd name="T3" fmla="*/ 0 h 2"/>
                      <a:gd name="T4" fmla="*/ 1 w 2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2" y="0"/>
                          <a:pt x="2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0" name="Freeform 572">
                    <a:extLst>
                      <a:ext uri="{FF2B5EF4-FFF2-40B4-BE49-F238E27FC236}">
                        <a16:creationId xmlns:a16="http://schemas.microsoft.com/office/drawing/2014/main" id="{D15B00BC-8FEC-4637-9C47-2CBE6D207D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3701" y="2431183"/>
                    <a:ext cx="318435" cy="172818"/>
                  </a:xfrm>
                  <a:custGeom>
                    <a:avLst/>
                    <a:gdLst>
                      <a:gd name="T0" fmla="*/ 76 w 92"/>
                      <a:gd name="T1" fmla="*/ 41 h 45"/>
                      <a:gd name="T2" fmla="*/ 71 w 92"/>
                      <a:gd name="T3" fmla="*/ 39 h 45"/>
                      <a:gd name="T4" fmla="*/ 61 w 92"/>
                      <a:gd name="T5" fmla="*/ 38 h 45"/>
                      <a:gd name="T6" fmla="*/ 45 w 92"/>
                      <a:gd name="T7" fmla="*/ 43 h 45"/>
                      <a:gd name="T8" fmla="*/ 29 w 92"/>
                      <a:gd name="T9" fmla="*/ 41 h 45"/>
                      <a:gd name="T10" fmla="*/ 21 w 92"/>
                      <a:gd name="T11" fmla="*/ 38 h 45"/>
                      <a:gd name="T12" fmla="*/ 10 w 92"/>
                      <a:gd name="T13" fmla="*/ 31 h 45"/>
                      <a:gd name="T14" fmla="*/ 40 w 92"/>
                      <a:gd name="T15" fmla="*/ 29 h 45"/>
                      <a:gd name="T16" fmla="*/ 9 w 92"/>
                      <a:gd name="T17" fmla="*/ 26 h 45"/>
                      <a:gd name="T18" fmla="*/ 16 w 92"/>
                      <a:gd name="T19" fmla="*/ 19 h 45"/>
                      <a:gd name="T20" fmla="*/ 14 w 92"/>
                      <a:gd name="T21" fmla="*/ 18 h 45"/>
                      <a:gd name="T22" fmla="*/ 7 w 92"/>
                      <a:gd name="T23" fmla="*/ 17 h 45"/>
                      <a:gd name="T24" fmla="*/ 4 w 92"/>
                      <a:gd name="T25" fmla="*/ 11 h 45"/>
                      <a:gd name="T26" fmla="*/ 8 w 92"/>
                      <a:gd name="T27" fmla="*/ 7 h 45"/>
                      <a:gd name="T28" fmla="*/ 24 w 92"/>
                      <a:gd name="T29" fmla="*/ 1 h 45"/>
                      <a:gd name="T30" fmla="*/ 29 w 92"/>
                      <a:gd name="T31" fmla="*/ 7 h 45"/>
                      <a:gd name="T32" fmla="*/ 39 w 92"/>
                      <a:gd name="T33" fmla="*/ 6 h 45"/>
                      <a:gd name="T34" fmla="*/ 43 w 92"/>
                      <a:gd name="T35" fmla="*/ 8 h 45"/>
                      <a:gd name="T36" fmla="*/ 47 w 92"/>
                      <a:gd name="T37" fmla="*/ 9 h 45"/>
                      <a:gd name="T38" fmla="*/ 43 w 92"/>
                      <a:gd name="T39" fmla="*/ 4 h 45"/>
                      <a:gd name="T40" fmla="*/ 54 w 92"/>
                      <a:gd name="T41" fmla="*/ 10 h 45"/>
                      <a:gd name="T42" fmla="*/ 60 w 92"/>
                      <a:gd name="T43" fmla="*/ 14 h 45"/>
                      <a:gd name="T44" fmla="*/ 59 w 92"/>
                      <a:gd name="T45" fmla="*/ 1 h 45"/>
                      <a:gd name="T46" fmla="*/ 69 w 92"/>
                      <a:gd name="T47" fmla="*/ 6 h 45"/>
                      <a:gd name="T48" fmla="*/ 74 w 92"/>
                      <a:gd name="T49" fmla="*/ 19 h 45"/>
                      <a:gd name="T50" fmla="*/ 82 w 92"/>
                      <a:gd name="T51" fmla="*/ 26 h 45"/>
                      <a:gd name="T52" fmla="*/ 92 w 92"/>
                      <a:gd name="T53" fmla="*/ 33 h 45"/>
                      <a:gd name="T54" fmla="*/ 83 w 92"/>
                      <a:gd name="T55" fmla="*/ 35 h 45"/>
                      <a:gd name="T56" fmla="*/ 81 w 92"/>
                      <a:gd name="T57" fmla="*/ 36 h 45"/>
                      <a:gd name="T58" fmla="*/ 85 w 92"/>
                      <a:gd name="T59" fmla="*/ 36 h 45"/>
                      <a:gd name="T60" fmla="*/ 89 w 92"/>
                      <a:gd name="T61" fmla="*/ 39 h 45"/>
                      <a:gd name="T62" fmla="*/ 83 w 92"/>
                      <a:gd name="T63" fmla="*/ 4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2" h="45">
                        <a:moveTo>
                          <a:pt x="83" y="41"/>
                        </a:moveTo>
                        <a:cubicBezTo>
                          <a:pt x="81" y="41"/>
                          <a:pt x="79" y="41"/>
                          <a:pt x="76" y="41"/>
                        </a:cubicBezTo>
                        <a:cubicBezTo>
                          <a:pt x="75" y="41"/>
                          <a:pt x="74" y="41"/>
                          <a:pt x="73" y="41"/>
                        </a:cubicBezTo>
                        <a:cubicBezTo>
                          <a:pt x="72" y="41"/>
                          <a:pt x="72" y="40"/>
                          <a:pt x="71" y="39"/>
                        </a:cubicBezTo>
                        <a:cubicBezTo>
                          <a:pt x="70" y="39"/>
                          <a:pt x="66" y="40"/>
                          <a:pt x="65" y="38"/>
                        </a:cubicBezTo>
                        <a:cubicBezTo>
                          <a:pt x="65" y="35"/>
                          <a:pt x="63" y="37"/>
                          <a:pt x="61" y="38"/>
                        </a:cubicBezTo>
                        <a:cubicBezTo>
                          <a:pt x="58" y="40"/>
                          <a:pt x="56" y="39"/>
                          <a:pt x="54" y="40"/>
                        </a:cubicBezTo>
                        <a:cubicBezTo>
                          <a:pt x="51" y="41"/>
                          <a:pt x="48" y="42"/>
                          <a:pt x="45" y="43"/>
                        </a:cubicBezTo>
                        <a:cubicBezTo>
                          <a:pt x="41" y="43"/>
                          <a:pt x="35" y="45"/>
                          <a:pt x="31" y="43"/>
                        </a:cubicBezTo>
                        <a:cubicBezTo>
                          <a:pt x="31" y="43"/>
                          <a:pt x="29" y="42"/>
                          <a:pt x="29" y="41"/>
                        </a:cubicBezTo>
                        <a:cubicBezTo>
                          <a:pt x="29" y="40"/>
                          <a:pt x="29" y="38"/>
                          <a:pt x="27" y="38"/>
                        </a:cubicBezTo>
                        <a:cubicBezTo>
                          <a:pt x="25" y="38"/>
                          <a:pt x="23" y="38"/>
                          <a:pt x="21" y="38"/>
                        </a:cubicBezTo>
                        <a:cubicBezTo>
                          <a:pt x="19" y="38"/>
                          <a:pt x="17" y="38"/>
                          <a:pt x="15" y="36"/>
                        </a:cubicBezTo>
                        <a:cubicBezTo>
                          <a:pt x="14" y="36"/>
                          <a:pt x="9" y="32"/>
                          <a:pt x="10" y="31"/>
                        </a:cubicBezTo>
                        <a:cubicBezTo>
                          <a:pt x="16" y="28"/>
                          <a:pt x="23" y="29"/>
                          <a:pt x="28" y="29"/>
                        </a:cubicBezTo>
                        <a:cubicBezTo>
                          <a:pt x="29" y="29"/>
                          <a:pt x="40" y="29"/>
                          <a:pt x="40" y="29"/>
                        </a:cubicBezTo>
                        <a:cubicBezTo>
                          <a:pt x="40" y="27"/>
                          <a:pt x="26" y="25"/>
                          <a:pt x="25" y="25"/>
                        </a:cubicBezTo>
                        <a:cubicBezTo>
                          <a:pt x="20" y="25"/>
                          <a:pt x="14" y="28"/>
                          <a:pt x="9" y="26"/>
                        </a:cubicBezTo>
                        <a:cubicBezTo>
                          <a:pt x="7" y="25"/>
                          <a:pt x="3" y="23"/>
                          <a:pt x="7" y="21"/>
                        </a:cubicBezTo>
                        <a:cubicBezTo>
                          <a:pt x="10" y="20"/>
                          <a:pt x="13" y="19"/>
                          <a:pt x="16" y="19"/>
                        </a:cubicBezTo>
                        <a:cubicBezTo>
                          <a:pt x="18" y="18"/>
                          <a:pt x="20" y="18"/>
                          <a:pt x="21" y="18"/>
                        </a:cubicBezTo>
                        <a:cubicBezTo>
                          <a:pt x="19" y="19"/>
                          <a:pt x="16" y="18"/>
                          <a:pt x="14" y="18"/>
                        </a:cubicBezTo>
                        <a:cubicBezTo>
                          <a:pt x="13" y="18"/>
                          <a:pt x="7" y="19"/>
                          <a:pt x="6" y="18"/>
                        </a:cubicBezTo>
                        <a:cubicBezTo>
                          <a:pt x="6" y="18"/>
                          <a:pt x="7" y="17"/>
                          <a:pt x="7" y="17"/>
                        </a:cubicBezTo>
                        <a:cubicBezTo>
                          <a:pt x="7" y="16"/>
                          <a:pt x="0" y="17"/>
                          <a:pt x="1" y="15"/>
                        </a:cubicBezTo>
                        <a:cubicBezTo>
                          <a:pt x="2" y="14"/>
                          <a:pt x="3" y="12"/>
                          <a:pt x="4" y="11"/>
                        </a:cubicBezTo>
                        <a:cubicBezTo>
                          <a:pt x="8" y="10"/>
                          <a:pt x="4" y="10"/>
                          <a:pt x="4" y="9"/>
                        </a:cubicBezTo>
                        <a:cubicBezTo>
                          <a:pt x="4" y="9"/>
                          <a:pt x="7" y="7"/>
                          <a:pt x="8" y="7"/>
                        </a:cubicBezTo>
                        <a:cubicBezTo>
                          <a:pt x="10" y="6"/>
                          <a:pt x="11" y="5"/>
                          <a:pt x="13" y="4"/>
                        </a:cubicBezTo>
                        <a:cubicBezTo>
                          <a:pt x="17" y="2"/>
                          <a:pt x="20" y="1"/>
                          <a:pt x="24" y="1"/>
                        </a:cubicBezTo>
                        <a:cubicBezTo>
                          <a:pt x="29" y="1"/>
                          <a:pt x="24" y="7"/>
                          <a:pt x="24" y="7"/>
                        </a:cubicBezTo>
                        <a:cubicBezTo>
                          <a:pt x="26" y="8"/>
                          <a:pt x="28" y="8"/>
                          <a:pt x="29" y="7"/>
                        </a:cubicBezTo>
                        <a:cubicBezTo>
                          <a:pt x="30" y="7"/>
                          <a:pt x="30" y="4"/>
                          <a:pt x="31" y="4"/>
                        </a:cubicBezTo>
                        <a:cubicBezTo>
                          <a:pt x="33" y="4"/>
                          <a:pt x="37" y="4"/>
                          <a:pt x="39" y="6"/>
                        </a:cubicBezTo>
                        <a:cubicBezTo>
                          <a:pt x="42" y="8"/>
                          <a:pt x="35" y="11"/>
                          <a:pt x="40" y="10"/>
                        </a:cubicBezTo>
                        <a:cubicBezTo>
                          <a:pt x="41" y="10"/>
                          <a:pt x="42" y="9"/>
                          <a:pt x="43" y="8"/>
                        </a:cubicBezTo>
                        <a:cubicBezTo>
                          <a:pt x="44" y="8"/>
                          <a:pt x="44" y="8"/>
                          <a:pt x="45" y="8"/>
                        </a:cubicBezTo>
                        <a:cubicBezTo>
                          <a:pt x="46" y="8"/>
                          <a:pt x="46" y="8"/>
                          <a:pt x="47" y="9"/>
                        </a:cubicBezTo>
                        <a:cubicBezTo>
                          <a:pt x="48" y="9"/>
                          <a:pt x="48" y="7"/>
                          <a:pt x="48" y="6"/>
                        </a:cubicBezTo>
                        <a:cubicBezTo>
                          <a:pt x="47" y="6"/>
                          <a:pt x="44" y="4"/>
                          <a:pt x="43" y="4"/>
                        </a:cubicBezTo>
                        <a:cubicBezTo>
                          <a:pt x="45" y="3"/>
                          <a:pt x="49" y="5"/>
                          <a:pt x="50" y="6"/>
                        </a:cubicBezTo>
                        <a:cubicBezTo>
                          <a:pt x="53" y="7"/>
                          <a:pt x="53" y="8"/>
                          <a:pt x="54" y="10"/>
                        </a:cubicBezTo>
                        <a:cubicBezTo>
                          <a:pt x="54" y="11"/>
                          <a:pt x="54" y="16"/>
                          <a:pt x="56" y="16"/>
                        </a:cubicBezTo>
                        <a:cubicBezTo>
                          <a:pt x="57" y="16"/>
                          <a:pt x="61" y="16"/>
                          <a:pt x="60" y="14"/>
                        </a:cubicBezTo>
                        <a:cubicBezTo>
                          <a:pt x="59" y="10"/>
                          <a:pt x="57" y="7"/>
                          <a:pt x="56" y="3"/>
                        </a:cubicBezTo>
                        <a:cubicBezTo>
                          <a:pt x="55" y="0"/>
                          <a:pt x="58" y="1"/>
                          <a:pt x="59" y="1"/>
                        </a:cubicBezTo>
                        <a:cubicBezTo>
                          <a:pt x="62" y="2"/>
                          <a:pt x="62" y="0"/>
                          <a:pt x="64" y="1"/>
                        </a:cubicBezTo>
                        <a:cubicBezTo>
                          <a:pt x="66" y="3"/>
                          <a:pt x="69" y="4"/>
                          <a:pt x="69" y="6"/>
                        </a:cubicBezTo>
                        <a:cubicBezTo>
                          <a:pt x="70" y="9"/>
                          <a:pt x="71" y="11"/>
                          <a:pt x="73" y="13"/>
                        </a:cubicBezTo>
                        <a:cubicBezTo>
                          <a:pt x="74" y="16"/>
                          <a:pt x="75" y="17"/>
                          <a:pt x="74" y="19"/>
                        </a:cubicBezTo>
                        <a:cubicBezTo>
                          <a:pt x="73" y="22"/>
                          <a:pt x="76" y="25"/>
                          <a:pt x="78" y="26"/>
                        </a:cubicBezTo>
                        <a:cubicBezTo>
                          <a:pt x="79" y="26"/>
                          <a:pt x="81" y="26"/>
                          <a:pt x="82" y="26"/>
                        </a:cubicBezTo>
                        <a:cubicBezTo>
                          <a:pt x="83" y="27"/>
                          <a:pt x="84" y="28"/>
                          <a:pt x="85" y="28"/>
                        </a:cubicBezTo>
                        <a:cubicBezTo>
                          <a:pt x="88" y="29"/>
                          <a:pt x="92" y="29"/>
                          <a:pt x="92" y="33"/>
                        </a:cubicBezTo>
                        <a:cubicBezTo>
                          <a:pt x="92" y="35"/>
                          <a:pt x="83" y="32"/>
                          <a:pt x="83" y="32"/>
                        </a:cubicBezTo>
                        <a:cubicBezTo>
                          <a:pt x="83" y="33"/>
                          <a:pt x="83" y="34"/>
                          <a:pt x="83" y="35"/>
                        </a:cubicBezTo>
                        <a:cubicBezTo>
                          <a:pt x="83" y="35"/>
                          <a:pt x="80" y="35"/>
                          <a:pt x="80" y="35"/>
                        </a:cubicBezTo>
                        <a:cubicBezTo>
                          <a:pt x="81" y="35"/>
                          <a:pt x="81" y="36"/>
                          <a:pt x="81" y="36"/>
                        </a:cubicBezTo>
                        <a:cubicBezTo>
                          <a:pt x="81" y="37"/>
                          <a:pt x="81" y="38"/>
                          <a:pt x="81" y="38"/>
                        </a:cubicBezTo>
                        <a:cubicBezTo>
                          <a:pt x="81" y="38"/>
                          <a:pt x="85" y="36"/>
                          <a:pt x="85" y="36"/>
                        </a:cubicBezTo>
                        <a:cubicBezTo>
                          <a:pt x="87" y="36"/>
                          <a:pt x="86" y="37"/>
                          <a:pt x="86" y="38"/>
                        </a:cubicBezTo>
                        <a:cubicBezTo>
                          <a:pt x="86" y="38"/>
                          <a:pt x="88" y="38"/>
                          <a:pt x="89" y="39"/>
                        </a:cubicBezTo>
                        <a:cubicBezTo>
                          <a:pt x="89" y="39"/>
                          <a:pt x="83" y="41"/>
                          <a:pt x="83" y="41"/>
                        </a:cubicBezTo>
                        <a:cubicBezTo>
                          <a:pt x="81" y="41"/>
                          <a:pt x="86" y="41"/>
                          <a:pt x="83" y="4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1" name="Freeform 573">
                    <a:extLst>
                      <a:ext uri="{FF2B5EF4-FFF2-40B4-BE49-F238E27FC236}">
                        <a16:creationId xmlns:a16="http://schemas.microsoft.com/office/drawing/2014/main" id="{DAE182FC-6A13-4F8F-B97E-AA1F84C481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4813" y="2415472"/>
                    <a:ext cx="48355" cy="35349"/>
                  </a:xfrm>
                  <a:custGeom>
                    <a:avLst/>
                    <a:gdLst>
                      <a:gd name="T0" fmla="*/ 9 w 14"/>
                      <a:gd name="T1" fmla="*/ 8 h 9"/>
                      <a:gd name="T2" fmla="*/ 5 w 14"/>
                      <a:gd name="T3" fmla="*/ 5 h 9"/>
                      <a:gd name="T4" fmla="*/ 0 w 14"/>
                      <a:gd name="T5" fmla="*/ 3 h 9"/>
                      <a:gd name="T6" fmla="*/ 4 w 14"/>
                      <a:gd name="T7" fmla="*/ 0 h 9"/>
                      <a:gd name="T8" fmla="*/ 10 w 14"/>
                      <a:gd name="T9" fmla="*/ 1 h 9"/>
                      <a:gd name="T10" fmla="*/ 12 w 14"/>
                      <a:gd name="T11" fmla="*/ 4 h 9"/>
                      <a:gd name="T12" fmla="*/ 9 w 14"/>
                      <a:gd name="T13" fmla="*/ 8 h 9"/>
                      <a:gd name="T14" fmla="*/ 9 w 14"/>
                      <a:gd name="T1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9">
                        <a:moveTo>
                          <a:pt x="9" y="8"/>
                        </a:moveTo>
                        <a:cubicBezTo>
                          <a:pt x="7" y="8"/>
                          <a:pt x="6" y="5"/>
                          <a:pt x="5" y="5"/>
                        </a:cubicBezTo>
                        <a:cubicBezTo>
                          <a:pt x="4" y="4"/>
                          <a:pt x="0" y="3"/>
                          <a:pt x="0" y="3"/>
                        </a:cubicBezTo>
                        <a:cubicBezTo>
                          <a:pt x="1" y="2"/>
                          <a:pt x="3" y="1"/>
                          <a:pt x="4" y="0"/>
                        </a:cubicBezTo>
                        <a:cubicBezTo>
                          <a:pt x="6" y="0"/>
                          <a:pt x="8" y="0"/>
                          <a:pt x="10" y="1"/>
                        </a:cubicBezTo>
                        <a:cubicBezTo>
                          <a:pt x="12" y="2"/>
                          <a:pt x="14" y="2"/>
                          <a:pt x="12" y="4"/>
                        </a:cubicBezTo>
                        <a:cubicBezTo>
                          <a:pt x="11" y="5"/>
                          <a:pt x="10" y="9"/>
                          <a:pt x="9" y="8"/>
                        </a:cubicBezTo>
                        <a:cubicBezTo>
                          <a:pt x="8" y="8"/>
                          <a:pt x="9" y="8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2" name="Freeform 574">
                    <a:extLst>
                      <a:ext uri="{FF2B5EF4-FFF2-40B4-BE49-F238E27FC236}">
                        <a16:creationId xmlns:a16="http://schemas.microsoft.com/office/drawing/2014/main" id="{3A179F9A-6258-4551-A9B7-66BACEFDC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1473" y="2399761"/>
                    <a:ext cx="109683" cy="112594"/>
                  </a:xfrm>
                  <a:custGeom>
                    <a:avLst/>
                    <a:gdLst>
                      <a:gd name="T0" fmla="*/ 18 w 32"/>
                      <a:gd name="T1" fmla="*/ 27 h 29"/>
                      <a:gd name="T2" fmla="*/ 10 w 32"/>
                      <a:gd name="T3" fmla="*/ 19 h 29"/>
                      <a:gd name="T4" fmla="*/ 1 w 32"/>
                      <a:gd name="T5" fmla="*/ 15 h 29"/>
                      <a:gd name="T6" fmla="*/ 0 w 32"/>
                      <a:gd name="T7" fmla="*/ 13 h 29"/>
                      <a:gd name="T8" fmla="*/ 4 w 32"/>
                      <a:gd name="T9" fmla="*/ 12 h 29"/>
                      <a:gd name="T10" fmla="*/ 11 w 32"/>
                      <a:gd name="T11" fmla="*/ 14 h 29"/>
                      <a:gd name="T12" fmla="*/ 11 w 32"/>
                      <a:gd name="T13" fmla="*/ 12 h 29"/>
                      <a:gd name="T14" fmla="*/ 13 w 32"/>
                      <a:gd name="T15" fmla="*/ 11 h 29"/>
                      <a:gd name="T16" fmla="*/ 7 w 32"/>
                      <a:gd name="T17" fmla="*/ 8 h 29"/>
                      <a:gd name="T18" fmla="*/ 7 w 32"/>
                      <a:gd name="T19" fmla="*/ 6 h 29"/>
                      <a:gd name="T20" fmla="*/ 10 w 32"/>
                      <a:gd name="T21" fmla="*/ 7 h 29"/>
                      <a:gd name="T22" fmla="*/ 11 w 32"/>
                      <a:gd name="T23" fmla="*/ 5 h 29"/>
                      <a:gd name="T24" fmla="*/ 8 w 32"/>
                      <a:gd name="T25" fmla="*/ 4 h 29"/>
                      <a:gd name="T26" fmla="*/ 10 w 32"/>
                      <a:gd name="T27" fmla="*/ 3 h 29"/>
                      <a:gd name="T28" fmla="*/ 14 w 32"/>
                      <a:gd name="T29" fmla="*/ 4 h 29"/>
                      <a:gd name="T30" fmla="*/ 13 w 32"/>
                      <a:gd name="T31" fmla="*/ 3 h 29"/>
                      <a:gd name="T32" fmla="*/ 19 w 32"/>
                      <a:gd name="T33" fmla="*/ 5 h 29"/>
                      <a:gd name="T34" fmla="*/ 18 w 32"/>
                      <a:gd name="T35" fmla="*/ 3 h 29"/>
                      <a:gd name="T36" fmla="*/ 19 w 32"/>
                      <a:gd name="T37" fmla="*/ 3 h 29"/>
                      <a:gd name="T38" fmla="*/ 17 w 32"/>
                      <a:gd name="T39" fmla="*/ 2 h 29"/>
                      <a:gd name="T40" fmla="*/ 25 w 32"/>
                      <a:gd name="T41" fmla="*/ 1 h 29"/>
                      <a:gd name="T42" fmla="*/ 23 w 32"/>
                      <a:gd name="T43" fmla="*/ 3 h 29"/>
                      <a:gd name="T44" fmla="*/ 28 w 32"/>
                      <a:gd name="T45" fmla="*/ 4 h 29"/>
                      <a:gd name="T46" fmla="*/ 27 w 32"/>
                      <a:gd name="T47" fmla="*/ 7 h 29"/>
                      <a:gd name="T48" fmla="*/ 26 w 32"/>
                      <a:gd name="T49" fmla="*/ 8 h 29"/>
                      <a:gd name="T50" fmla="*/ 23 w 32"/>
                      <a:gd name="T51" fmla="*/ 10 h 29"/>
                      <a:gd name="T52" fmla="*/ 21 w 32"/>
                      <a:gd name="T53" fmla="*/ 13 h 29"/>
                      <a:gd name="T54" fmla="*/ 24 w 32"/>
                      <a:gd name="T55" fmla="*/ 11 h 29"/>
                      <a:gd name="T56" fmla="*/ 26 w 32"/>
                      <a:gd name="T57" fmla="*/ 13 h 29"/>
                      <a:gd name="T58" fmla="*/ 29 w 32"/>
                      <a:gd name="T59" fmla="*/ 13 h 29"/>
                      <a:gd name="T60" fmla="*/ 28 w 32"/>
                      <a:gd name="T61" fmla="*/ 10 h 29"/>
                      <a:gd name="T62" fmla="*/ 30 w 32"/>
                      <a:gd name="T63" fmla="*/ 11 h 29"/>
                      <a:gd name="T64" fmla="*/ 30 w 32"/>
                      <a:gd name="T65" fmla="*/ 14 h 29"/>
                      <a:gd name="T66" fmla="*/ 31 w 32"/>
                      <a:gd name="T67" fmla="*/ 17 h 29"/>
                      <a:gd name="T68" fmla="*/ 28 w 32"/>
                      <a:gd name="T69" fmla="*/ 23 h 29"/>
                      <a:gd name="T70" fmla="*/ 22 w 32"/>
                      <a:gd name="T71" fmla="*/ 23 h 29"/>
                      <a:gd name="T72" fmla="*/ 21 w 32"/>
                      <a:gd name="T73" fmla="*/ 23 h 29"/>
                      <a:gd name="T74" fmla="*/ 23 w 32"/>
                      <a:gd name="T75" fmla="*/ 26 h 29"/>
                      <a:gd name="T76" fmla="*/ 18 w 32"/>
                      <a:gd name="T77" fmla="*/ 27 h 29"/>
                      <a:gd name="T78" fmla="*/ 18 w 32"/>
                      <a:gd name="T79" fmla="*/ 2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2" h="29">
                        <a:moveTo>
                          <a:pt x="18" y="27"/>
                        </a:moveTo>
                        <a:cubicBezTo>
                          <a:pt x="15" y="25"/>
                          <a:pt x="13" y="21"/>
                          <a:pt x="10" y="19"/>
                        </a:cubicBezTo>
                        <a:cubicBezTo>
                          <a:pt x="7" y="18"/>
                          <a:pt x="4" y="16"/>
                          <a:pt x="1" y="15"/>
                        </a:cubicBezTo>
                        <a:cubicBezTo>
                          <a:pt x="0" y="14"/>
                          <a:pt x="0" y="14"/>
                          <a:pt x="0" y="13"/>
                        </a:cubicBezTo>
                        <a:cubicBezTo>
                          <a:pt x="0" y="10"/>
                          <a:pt x="2" y="11"/>
                          <a:pt x="4" y="12"/>
                        </a:cubicBezTo>
                        <a:cubicBezTo>
                          <a:pt x="6" y="13"/>
                          <a:pt x="8" y="15"/>
                          <a:pt x="11" y="14"/>
                        </a:cubicBezTo>
                        <a:cubicBezTo>
                          <a:pt x="12" y="14"/>
                          <a:pt x="11" y="12"/>
                          <a:pt x="11" y="12"/>
                        </a:cubicBezTo>
                        <a:cubicBezTo>
                          <a:pt x="11" y="11"/>
                          <a:pt x="13" y="12"/>
                          <a:pt x="13" y="11"/>
                        </a:cubicBezTo>
                        <a:cubicBezTo>
                          <a:pt x="14" y="10"/>
                          <a:pt x="7" y="8"/>
                          <a:pt x="7" y="8"/>
                        </a:cubicBezTo>
                        <a:cubicBezTo>
                          <a:pt x="5" y="7"/>
                          <a:pt x="6" y="6"/>
                          <a:pt x="7" y="6"/>
                        </a:cubicBezTo>
                        <a:cubicBezTo>
                          <a:pt x="9" y="5"/>
                          <a:pt x="9" y="6"/>
                          <a:pt x="10" y="7"/>
                        </a:cubicBezTo>
                        <a:cubicBezTo>
                          <a:pt x="10" y="7"/>
                          <a:pt x="11" y="5"/>
                          <a:pt x="11" y="5"/>
                        </a:cubicBezTo>
                        <a:cubicBezTo>
                          <a:pt x="12" y="5"/>
                          <a:pt x="8" y="4"/>
                          <a:pt x="8" y="4"/>
                        </a:cubicBezTo>
                        <a:cubicBezTo>
                          <a:pt x="8" y="4"/>
                          <a:pt x="10" y="3"/>
                          <a:pt x="10" y="3"/>
                        </a:cubicBezTo>
                        <a:cubicBezTo>
                          <a:pt x="11" y="3"/>
                          <a:pt x="13" y="4"/>
                          <a:pt x="14" y="4"/>
                        </a:cubicBezTo>
                        <a:cubicBezTo>
                          <a:pt x="14" y="4"/>
                          <a:pt x="13" y="3"/>
                          <a:pt x="13" y="3"/>
                        </a:cubicBezTo>
                        <a:cubicBezTo>
                          <a:pt x="14" y="2"/>
                          <a:pt x="18" y="5"/>
                          <a:pt x="19" y="5"/>
                        </a:cubicBezTo>
                        <a:cubicBezTo>
                          <a:pt x="20" y="4"/>
                          <a:pt x="18" y="4"/>
                          <a:pt x="18" y="3"/>
                        </a:cubicBezTo>
                        <a:cubicBezTo>
                          <a:pt x="18" y="3"/>
                          <a:pt x="19" y="3"/>
                          <a:pt x="19" y="3"/>
                        </a:cubicBezTo>
                        <a:cubicBezTo>
                          <a:pt x="19" y="3"/>
                          <a:pt x="17" y="3"/>
                          <a:pt x="17" y="2"/>
                        </a:cubicBezTo>
                        <a:cubicBezTo>
                          <a:pt x="17" y="2"/>
                          <a:pt x="24" y="0"/>
                          <a:pt x="25" y="1"/>
                        </a:cubicBezTo>
                        <a:cubicBezTo>
                          <a:pt x="26" y="1"/>
                          <a:pt x="23" y="2"/>
                          <a:pt x="23" y="3"/>
                        </a:cubicBezTo>
                        <a:cubicBezTo>
                          <a:pt x="24" y="4"/>
                          <a:pt x="27" y="3"/>
                          <a:pt x="28" y="4"/>
                        </a:cubicBezTo>
                        <a:cubicBezTo>
                          <a:pt x="28" y="5"/>
                          <a:pt x="24" y="7"/>
                          <a:pt x="27" y="7"/>
                        </a:cubicBezTo>
                        <a:cubicBezTo>
                          <a:pt x="28" y="7"/>
                          <a:pt x="27" y="8"/>
                          <a:pt x="26" y="8"/>
                        </a:cubicBezTo>
                        <a:cubicBezTo>
                          <a:pt x="25" y="8"/>
                          <a:pt x="24" y="8"/>
                          <a:pt x="23" y="10"/>
                        </a:cubicBezTo>
                        <a:cubicBezTo>
                          <a:pt x="23" y="10"/>
                          <a:pt x="21" y="13"/>
                          <a:pt x="21" y="13"/>
                        </a:cubicBezTo>
                        <a:cubicBezTo>
                          <a:pt x="22" y="13"/>
                          <a:pt x="23" y="11"/>
                          <a:pt x="24" y="11"/>
                        </a:cubicBezTo>
                        <a:cubicBezTo>
                          <a:pt x="25" y="11"/>
                          <a:pt x="25" y="12"/>
                          <a:pt x="26" y="13"/>
                        </a:cubicBezTo>
                        <a:cubicBezTo>
                          <a:pt x="27" y="13"/>
                          <a:pt x="30" y="17"/>
                          <a:pt x="29" y="13"/>
                        </a:cubicBezTo>
                        <a:cubicBezTo>
                          <a:pt x="29" y="12"/>
                          <a:pt x="27" y="11"/>
                          <a:pt x="28" y="10"/>
                        </a:cubicBezTo>
                        <a:cubicBezTo>
                          <a:pt x="29" y="10"/>
                          <a:pt x="30" y="10"/>
                          <a:pt x="30" y="11"/>
                        </a:cubicBezTo>
                        <a:cubicBezTo>
                          <a:pt x="30" y="12"/>
                          <a:pt x="29" y="13"/>
                          <a:pt x="30" y="14"/>
                        </a:cubicBezTo>
                        <a:cubicBezTo>
                          <a:pt x="31" y="15"/>
                          <a:pt x="32" y="16"/>
                          <a:pt x="31" y="17"/>
                        </a:cubicBezTo>
                        <a:cubicBezTo>
                          <a:pt x="29" y="19"/>
                          <a:pt x="32" y="22"/>
                          <a:pt x="28" y="23"/>
                        </a:cubicBezTo>
                        <a:cubicBezTo>
                          <a:pt x="28" y="23"/>
                          <a:pt x="21" y="25"/>
                          <a:pt x="22" y="23"/>
                        </a:cubicBezTo>
                        <a:cubicBezTo>
                          <a:pt x="22" y="22"/>
                          <a:pt x="21" y="22"/>
                          <a:pt x="21" y="23"/>
                        </a:cubicBezTo>
                        <a:cubicBezTo>
                          <a:pt x="22" y="24"/>
                          <a:pt x="22" y="25"/>
                          <a:pt x="23" y="26"/>
                        </a:cubicBezTo>
                        <a:cubicBezTo>
                          <a:pt x="23" y="28"/>
                          <a:pt x="19" y="27"/>
                          <a:pt x="18" y="27"/>
                        </a:cubicBezTo>
                        <a:cubicBezTo>
                          <a:pt x="17" y="26"/>
                          <a:pt x="22" y="29"/>
                          <a:pt x="18" y="27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3" name="Freeform 575">
                    <a:extLst>
                      <a:ext uri="{FF2B5EF4-FFF2-40B4-BE49-F238E27FC236}">
                        <a16:creationId xmlns:a16="http://schemas.microsoft.com/office/drawing/2014/main" id="{0C532617-3DA7-46AA-B7AA-FB1BC2F18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8232" y="2399761"/>
                    <a:ext cx="96709" cy="85100"/>
                  </a:xfrm>
                  <a:custGeom>
                    <a:avLst/>
                    <a:gdLst>
                      <a:gd name="T0" fmla="*/ 7 w 28"/>
                      <a:gd name="T1" fmla="*/ 22 h 22"/>
                      <a:gd name="T2" fmla="*/ 3 w 28"/>
                      <a:gd name="T3" fmla="*/ 19 h 22"/>
                      <a:gd name="T4" fmla="*/ 1 w 28"/>
                      <a:gd name="T5" fmla="*/ 11 h 22"/>
                      <a:gd name="T6" fmla="*/ 1 w 28"/>
                      <a:gd name="T7" fmla="*/ 4 h 22"/>
                      <a:gd name="T8" fmla="*/ 6 w 28"/>
                      <a:gd name="T9" fmla="*/ 4 h 22"/>
                      <a:gd name="T10" fmla="*/ 5 w 28"/>
                      <a:gd name="T11" fmla="*/ 1 h 22"/>
                      <a:gd name="T12" fmla="*/ 16 w 28"/>
                      <a:gd name="T13" fmla="*/ 2 h 22"/>
                      <a:gd name="T14" fmla="*/ 25 w 28"/>
                      <a:gd name="T15" fmla="*/ 3 h 22"/>
                      <a:gd name="T16" fmla="*/ 23 w 28"/>
                      <a:gd name="T17" fmla="*/ 8 h 22"/>
                      <a:gd name="T18" fmla="*/ 19 w 28"/>
                      <a:gd name="T19" fmla="*/ 13 h 22"/>
                      <a:gd name="T20" fmla="*/ 12 w 28"/>
                      <a:gd name="T21" fmla="*/ 13 h 22"/>
                      <a:gd name="T22" fmla="*/ 10 w 28"/>
                      <a:gd name="T23" fmla="*/ 14 h 22"/>
                      <a:gd name="T24" fmla="*/ 11 w 28"/>
                      <a:gd name="T25" fmla="*/ 17 h 22"/>
                      <a:gd name="T26" fmla="*/ 7 w 28"/>
                      <a:gd name="T27" fmla="*/ 22 h 22"/>
                      <a:gd name="T28" fmla="*/ 7 w 28"/>
                      <a:gd name="T2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" h="22">
                        <a:moveTo>
                          <a:pt x="7" y="22"/>
                        </a:moveTo>
                        <a:cubicBezTo>
                          <a:pt x="5" y="21"/>
                          <a:pt x="3" y="21"/>
                          <a:pt x="3" y="19"/>
                        </a:cubicBezTo>
                        <a:cubicBezTo>
                          <a:pt x="3" y="16"/>
                          <a:pt x="0" y="14"/>
                          <a:pt x="1" y="11"/>
                        </a:cubicBezTo>
                        <a:cubicBezTo>
                          <a:pt x="1" y="9"/>
                          <a:pt x="0" y="6"/>
                          <a:pt x="1" y="4"/>
                        </a:cubicBezTo>
                        <a:cubicBezTo>
                          <a:pt x="2" y="4"/>
                          <a:pt x="6" y="5"/>
                          <a:pt x="6" y="4"/>
                        </a:cubicBezTo>
                        <a:cubicBezTo>
                          <a:pt x="6" y="3"/>
                          <a:pt x="0" y="3"/>
                          <a:pt x="5" y="1"/>
                        </a:cubicBezTo>
                        <a:cubicBezTo>
                          <a:pt x="9" y="0"/>
                          <a:pt x="12" y="1"/>
                          <a:pt x="16" y="2"/>
                        </a:cubicBezTo>
                        <a:cubicBezTo>
                          <a:pt x="19" y="2"/>
                          <a:pt x="22" y="2"/>
                          <a:pt x="25" y="3"/>
                        </a:cubicBezTo>
                        <a:cubicBezTo>
                          <a:pt x="28" y="4"/>
                          <a:pt x="25" y="6"/>
                          <a:pt x="23" y="8"/>
                        </a:cubicBezTo>
                        <a:cubicBezTo>
                          <a:pt x="22" y="10"/>
                          <a:pt x="21" y="12"/>
                          <a:pt x="19" y="13"/>
                        </a:cubicBezTo>
                        <a:cubicBezTo>
                          <a:pt x="18" y="15"/>
                          <a:pt x="14" y="13"/>
                          <a:pt x="12" y="13"/>
                        </a:cubicBezTo>
                        <a:cubicBezTo>
                          <a:pt x="12" y="13"/>
                          <a:pt x="9" y="13"/>
                          <a:pt x="10" y="14"/>
                        </a:cubicBezTo>
                        <a:cubicBezTo>
                          <a:pt x="10" y="15"/>
                          <a:pt x="12" y="15"/>
                          <a:pt x="11" y="17"/>
                        </a:cubicBezTo>
                        <a:cubicBezTo>
                          <a:pt x="10" y="17"/>
                          <a:pt x="8" y="22"/>
                          <a:pt x="7" y="22"/>
                        </a:cubicBezTo>
                        <a:cubicBezTo>
                          <a:pt x="5" y="21"/>
                          <a:pt x="8" y="22"/>
                          <a:pt x="7" y="2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4" name="Freeform 576">
                    <a:extLst>
                      <a:ext uri="{FF2B5EF4-FFF2-40B4-BE49-F238E27FC236}">
                        <a16:creationId xmlns:a16="http://schemas.microsoft.com/office/drawing/2014/main" id="{A6094033-7881-4AA7-944C-FE5976419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80481" y="2389288"/>
                    <a:ext cx="186344" cy="126995"/>
                  </a:xfrm>
                  <a:custGeom>
                    <a:avLst/>
                    <a:gdLst>
                      <a:gd name="T0" fmla="*/ 52 w 54"/>
                      <a:gd name="T1" fmla="*/ 10 h 33"/>
                      <a:gd name="T2" fmla="*/ 45 w 54"/>
                      <a:gd name="T3" fmla="*/ 4 h 33"/>
                      <a:gd name="T4" fmla="*/ 41 w 54"/>
                      <a:gd name="T5" fmla="*/ 3 h 33"/>
                      <a:gd name="T6" fmla="*/ 35 w 54"/>
                      <a:gd name="T7" fmla="*/ 4 h 33"/>
                      <a:gd name="T8" fmla="*/ 32 w 54"/>
                      <a:gd name="T9" fmla="*/ 3 h 33"/>
                      <a:gd name="T10" fmla="*/ 27 w 54"/>
                      <a:gd name="T11" fmla="*/ 1 h 33"/>
                      <a:gd name="T12" fmla="*/ 20 w 54"/>
                      <a:gd name="T13" fmla="*/ 0 h 33"/>
                      <a:gd name="T14" fmla="*/ 11 w 54"/>
                      <a:gd name="T15" fmla="*/ 1 h 33"/>
                      <a:gd name="T16" fmla="*/ 8 w 54"/>
                      <a:gd name="T17" fmla="*/ 3 h 33"/>
                      <a:gd name="T18" fmla="*/ 7 w 54"/>
                      <a:gd name="T19" fmla="*/ 11 h 33"/>
                      <a:gd name="T20" fmla="*/ 7 w 54"/>
                      <a:gd name="T21" fmla="*/ 15 h 33"/>
                      <a:gd name="T22" fmla="*/ 4 w 54"/>
                      <a:gd name="T23" fmla="*/ 18 h 33"/>
                      <a:gd name="T24" fmla="*/ 0 w 54"/>
                      <a:gd name="T25" fmla="*/ 24 h 33"/>
                      <a:gd name="T26" fmla="*/ 7 w 54"/>
                      <a:gd name="T27" fmla="*/ 26 h 33"/>
                      <a:gd name="T28" fmla="*/ 15 w 54"/>
                      <a:gd name="T29" fmla="*/ 32 h 33"/>
                      <a:gd name="T30" fmla="*/ 19 w 54"/>
                      <a:gd name="T31" fmla="*/ 30 h 33"/>
                      <a:gd name="T32" fmla="*/ 25 w 54"/>
                      <a:gd name="T33" fmla="*/ 29 h 33"/>
                      <a:gd name="T34" fmla="*/ 28 w 54"/>
                      <a:gd name="T35" fmla="*/ 26 h 33"/>
                      <a:gd name="T36" fmla="*/ 31 w 54"/>
                      <a:gd name="T37" fmla="*/ 21 h 33"/>
                      <a:gd name="T38" fmla="*/ 37 w 54"/>
                      <a:gd name="T39" fmla="*/ 17 h 33"/>
                      <a:gd name="T40" fmla="*/ 46 w 54"/>
                      <a:gd name="T41" fmla="*/ 13 h 33"/>
                      <a:gd name="T42" fmla="*/ 52 w 54"/>
                      <a:gd name="T43" fmla="*/ 10 h 33"/>
                      <a:gd name="T44" fmla="*/ 52 w 54"/>
                      <a:gd name="T45" fmla="*/ 1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54" h="33">
                        <a:moveTo>
                          <a:pt x="52" y="10"/>
                        </a:moveTo>
                        <a:cubicBezTo>
                          <a:pt x="50" y="8"/>
                          <a:pt x="48" y="6"/>
                          <a:pt x="45" y="4"/>
                        </a:cubicBezTo>
                        <a:cubicBezTo>
                          <a:pt x="44" y="4"/>
                          <a:pt x="42" y="3"/>
                          <a:pt x="41" y="3"/>
                        </a:cubicBezTo>
                        <a:cubicBezTo>
                          <a:pt x="38" y="2"/>
                          <a:pt x="37" y="3"/>
                          <a:pt x="35" y="4"/>
                        </a:cubicBezTo>
                        <a:cubicBezTo>
                          <a:pt x="34" y="4"/>
                          <a:pt x="33" y="3"/>
                          <a:pt x="32" y="3"/>
                        </a:cubicBezTo>
                        <a:cubicBezTo>
                          <a:pt x="31" y="2"/>
                          <a:pt x="29" y="2"/>
                          <a:pt x="27" y="1"/>
                        </a:cubicBezTo>
                        <a:cubicBezTo>
                          <a:pt x="25" y="1"/>
                          <a:pt x="22" y="0"/>
                          <a:pt x="20" y="0"/>
                        </a:cubicBezTo>
                        <a:cubicBezTo>
                          <a:pt x="17" y="0"/>
                          <a:pt x="14" y="1"/>
                          <a:pt x="11" y="1"/>
                        </a:cubicBezTo>
                        <a:cubicBezTo>
                          <a:pt x="9" y="2"/>
                          <a:pt x="6" y="1"/>
                          <a:pt x="8" y="3"/>
                        </a:cubicBezTo>
                        <a:cubicBezTo>
                          <a:pt x="10" y="7"/>
                          <a:pt x="10" y="8"/>
                          <a:pt x="7" y="11"/>
                        </a:cubicBezTo>
                        <a:cubicBezTo>
                          <a:pt x="5" y="13"/>
                          <a:pt x="7" y="14"/>
                          <a:pt x="7" y="15"/>
                        </a:cubicBezTo>
                        <a:cubicBezTo>
                          <a:pt x="6" y="16"/>
                          <a:pt x="4" y="16"/>
                          <a:pt x="4" y="18"/>
                        </a:cubicBezTo>
                        <a:cubicBezTo>
                          <a:pt x="3" y="20"/>
                          <a:pt x="1" y="22"/>
                          <a:pt x="0" y="24"/>
                        </a:cubicBezTo>
                        <a:cubicBezTo>
                          <a:pt x="0" y="25"/>
                          <a:pt x="6" y="26"/>
                          <a:pt x="7" y="26"/>
                        </a:cubicBezTo>
                        <a:cubicBezTo>
                          <a:pt x="10" y="28"/>
                          <a:pt x="12" y="32"/>
                          <a:pt x="15" y="32"/>
                        </a:cubicBezTo>
                        <a:cubicBezTo>
                          <a:pt x="16" y="33"/>
                          <a:pt x="18" y="31"/>
                          <a:pt x="19" y="30"/>
                        </a:cubicBezTo>
                        <a:cubicBezTo>
                          <a:pt x="21" y="29"/>
                          <a:pt x="23" y="30"/>
                          <a:pt x="25" y="29"/>
                        </a:cubicBezTo>
                        <a:cubicBezTo>
                          <a:pt x="27" y="29"/>
                          <a:pt x="27" y="28"/>
                          <a:pt x="28" y="26"/>
                        </a:cubicBezTo>
                        <a:cubicBezTo>
                          <a:pt x="28" y="24"/>
                          <a:pt x="28" y="23"/>
                          <a:pt x="31" y="21"/>
                        </a:cubicBezTo>
                        <a:cubicBezTo>
                          <a:pt x="33" y="20"/>
                          <a:pt x="34" y="18"/>
                          <a:pt x="37" y="17"/>
                        </a:cubicBezTo>
                        <a:cubicBezTo>
                          <a:pt x="40" y="15"/>
                          <a:pt x="43" y="14"/>
                          <a:pt x="46" y="13"/>
                        </a:cubicBezTo>
                        <a:cubicBezTo>
                          <a:pt x="46" y="13"/>
                          <a:pt x="53" y="10"/>
                          <a:pt x="52" y="10"/>
                        </a:cubicBezTo>
                        <a:cubicBezTo>
                          <a:pt x="51" y="9"/>
                          <a:pt x="54" y="11"/>
                          <a:pt x="52" y="1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5" name="Freeform 577">
                    <a:extLst>
                      <a:ext uri="{FF2B5EF4-FFF2-40B4-BE49-F238E27FC236}">
                        <a16:creationId xmlns:a16="http://schemas.microsoft.com/office/drawing/2014/main" id="{86E37D80-B125-41D7-8342-DC9C778C09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2553" y="2353939"/>
                    <a:ext cx="24767" cy="15711"/>
                  </a:xfrm>
                  <a:custGeom>
                    <a:avLst/>
                    <a:gdLst>
                      <a:gd name="T0" fmla="*/ 4 w 7"/>
                      <a:gd name="T1" fmla="*/ 4 h 4"/>
                      <a:gd name="T2" fmla="*/ 1 w 7"/>
                      <a:gd name="T3" fmla="*/ 3 h 4"/>
                      <a:gd name="T4" fmla="*/ 3 w 7"/>
                      <a:gd name="T5" fmla="*/ 0 h 4"/>
                      <a:gd name="T6" fmla="*/ 4 w 7"/>
                      <a:gd name="T7" fmla="*/ 4 h 4"/>
                      <a:gd name="T8" fmla="*/ 4 w 7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4">
                        <a:moveTo>
                          <a:pt x="4" y="4"/>
                        </a:moveTo>
                        <a:cubicBezTo>
                          <a:pt x="3" y="4"/>
                          <a:pt x="1" y="4"/>
                          <a:pt x="1" y="3"/>
                        </a:cubicBezTo>
                        <a:cubicBezTo>
                          <a:pt x="0" y="2"/>
                          <a:pt x="3" y="0"/>
                          <a:pt x="3" y="0"/>
                        </a:cubicBezTo>
                        <a:cubicBezTo>
                          <a:pt x="6" y="0"/>
                          <a:pt x="7" y="4"/>
                          <a:pt x="4" y="4"/>
                        </a:cubicBezTo>
                        <a:cubicBezTo>
                          <a:pt x="1" y="3"/>
                          <a:pt x="6" y="4"/>
                          <a:pt x="4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6" name="Freeform 578">
                    <a:extLst>
                      <a:ext uri="{FF2B5EF4-FFF2-40B4-BE49-F238E27FC236}">
                        <a16:creationId xmlns:a16="http://schemas.microsoft.com/office/drawing/2014/main" id="{6DA1D770-E9DE-43D3-A167-5723C0049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9083" y="2284550"/>
                    <a:ext cx="207572" cy="108666"/>
                  </a:xfrm>
                  <a:custGeom>
                    <a:avLst/>
                    <a:gdLst>
                      <a:gd name="T0" fmla="*/ 50 w 60"/>
                      <a:gd name="T1" fmla="*/ 22 h 28"/>
                      <a:gd name="T2" fmla="*/ 48 w 60"/>
                      <a:gd name="T3" fmla="*/ 21 h 28"/>
                      <a:gd name="T4" fmla="*/ 46 w 60"/>
                      <a:gd name="T5" fmla="*/ 23 h 28"/>
                      <a:gd name="T6" fmla="*/ 43 w 60"/>
                      <a:gd name="T7" fmla="*/ 22 h 28"/>
                      <a:gd name="T8" fmla="*/ 40 w 60"/>
                      <a:gd name="T9" fmla="*/ 23 h 28"/>
                      <a:gd name="T10" fmla="*/ 24 w 60"/>
                      <a:gd name="T11" fmla="*/ 27 h 28"/>
                      <a:gd name="T12" fmla="*/ 19 w 60"/>
                      <a:gd name="T13" fmla="*/ 28 h 28"/>
                      <a:gd name="T14" fmla="*/ 17 w 60"/>
                      <a:gd name="T15" fmla="*/ 24 h 28"/>
                      <a:gd name="T16" fmla="*/ 24 w 60"/>
                      <a:gd name="T17" fmla="*/ 22 h 28"/>
                      <a:gd name="T18" fmla="*/ 29 w 60"/>
                      <a:gd name="T19" fmla="*/ 22 h 28"/>
                      <a:gd name="T20" fmla="*/ 31 w 60"/>
                      <a:gd name="T21" fmla="*/ 20 h 28"/>
                      <a:gd name="T22" fmla="*/ 24 w 60"/>
                      <a:gd name="T23" fmla="*/ 20 h 28"/>
                      <a:gd name="T24" fmla="*/ 19 w 60"/>
                      <a:gd name="T25" fmla="*/ 21 h 28"/>
                      <a:gd name="T26" fmla="*/ 19 w 60"/>
                      <a:gd name="T27" fmla="*/ 19 h 28"/>
                      <a:gd name="T28" fmla="*/ 12 w 60"/>
                      <a:gd name="T29" fmla="*/ 21 h 28"/>
                      <a:gd name="T30" fmla="*/ 11 w 60"/>
                      <a:gd name="T31" fmla="*/ 22 h 28"/>
                      <a:gd name="T32" fmla="*/ 9 w 60"/>
                      <a:gd name="T33" fmla="*/ 23 h 28"/>
                      <a:gd name="T34" fmla="*/ 5 w 60"/>
                      <a:gd name="T35" fmla="*/ 21 h 28"/>
                      <a:gd name="T36" fmla="*/ 0 w 60"/>
                      <a:gd name="T37" fmla="*/ 20 h 28"/>
                      <a:gd name="T38" fmla="*/ 4 w 60"/>
                      <a:gd name="T39" fmla="*/ 18 h 28"/>
                      <a:gd name="T40" fmla="*/ 9 w 60"/>
                      <a:gd name="T41" fmla="*/ 17 h 28"/>
                      <a:gd name="T42" fmla="*/ 11 w 60"/>
                      <a:gd name="T43" fmla="*/ 16 h 28"/>
                      <a:gd name="T44" fmla="*/ 5 w 60"/>
                      <a:gd name="T45" fmla="*/ 16 h 28"/>
                      <a:gd name="T46" fmla="*/ 4 w 60"/>
                      <a:gd name="T47" fmla="*/ 14 h 28"/>
                      <a:gd name="T48" fmla="*/ 12 w 60"/>
                      <a:gd name="T49" fmla="*/ 13 h 28"/>
                      <a:gd name="T50" fmla="*/ 4 w 60"/>
                      <a:gd name="T51" fmla="*/ 12 h 28"/>
                      <a:gd name="T52" fmla="*/ 13 w 60"/>
                      <a:gd name="T53" fmla="*/ 10 h 28"/>
                      <a:gd name="T54" fmla="*/ 9 w 60"/>
                      <a:gd name="T55" fmla="*/ 8 h 28"/>
                      <a:gd name="T56" fmla="*/ 14 w 60"/>
                      <a:gd name="T57" fmla="*/ 6 h 28"/>
                      <a:gd name="T58" fmla="*/ 17 w 60"/>
                      <a:gd name="T59" fmla="*/ 10 h 28"/>
                      <a:gd name="T60" fmla="*/ 25 w 60"/>
                      <a:gd name="T61" fmla="*/ 11 h 28"/>
                      <a:gd name="T62" fmla="*/ 29 w 60"/>
                      <a:gd name="T63" fmla="*/ 14 h 28"/>
                      <a:gd name="T64" fmla="*/ 32 w 60"/>
                      <a:gd name="T65" fmla="*/ 17 h 28"/>
                      <a:gd name="T66" fmla="*/ 39 w 60"/>
                      <a:gd name="T67" fmla="*/ 16 h 28"/>
                      <a:gd name="T68" fmla="*/ 37 w 60"/>
                      <a:gd name="T69" fmla="*/ 13 h 28"/>
                      <a:gd name="T70" fmla="*/ 38 w 60"/>
                      <a:gd name="T71" fmla="*/ 9 h 28"/>
                      <a:gd name="T72" fmla="*/ 36 w 60"/>
                      <a:gd name="T73" fmla="*/ 8 h 28"/>
                      <a:gd name="T74" fmla="*/ 38 w 60"/>
                      <a:gd name="T75" fmla="*/ 5 h 28"/>
                      <a:gd name="T76" fmla="*/ 43 w 60"/>
                      <a:gd name="T77" fmla="*/ 3 h 28"/>
                      <a:gd name="T78" fmla="*/ 44 w 60"/>
                      <a:gd name="T79" fmla="*/ 7 h 28"/>
                      <a:gd name="T80" fmla="*/ 45 w 60"/>
                      <a:gd name="T81" fmla="*/ 9 h 28"/>
                      <a:gd name="T82" fmla="*/ 44 w 60"/>
                      <a:gd name="T83" fmla="*/ 10 h 28"/>
                      <a:gd name="T84" fmla="*/ 47 w 60"/>
                      <a:gd name="T85" fmla="*/ 11 h 28"/>
                      <a:gd name="T86" fmla="*/ 51 w 60"/>
                      <a:gd name="T87" fmla="*/ 14 h 28"/>
                      <a:gd name="T88" fmla="*/ 53 w 60"/>
                      <a:gd name="T89" fmla="*/ 13 h 28"/>
                      <a:gd name="T90" fmla="*/ 57 w 60"/>
                      <a:gd name="T91" fmla="*/ 12 h 28"/>
                      <a:gd name="T92" fmla="*/ 59 w 60"/>
                      <a:gd name="T93" fmla="*/ 15 h 28"/>
                      <a:gd name="T94" fmla="*/ 58 w 60"/>
                      <a:gd name="T95" fmla="*/ 20 h 28"/>
                      <a:gd name="T96" fmla="*/ 50 w 60"/>
                      <a:gd name="T97" fmla="*/ 22 h 28"/>
                      <a:gd name="T98" fmla="*/ 50 w 60"/>
                      <a:gd name="T99" fmla="*/ 2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0" h="28">
                        <a:moveTo>
                          <a:pt x="50" y="22"/>
                        </a:moveTo>
                        <a:cubicBezTo>
                          <a:pt x="49" y="22"/>
                          <a:pt x="49" y="21"/>
                          <a:pt x="48" y="21"/>
                        </a:cubicBezTo>
                        <a:cubicBezTo>
                          <a:pt x="48" y="21"/>
                          <a:pt x="46" y="22"/>
                          <a:pt x="46" y="23"/>
                        </a:cubicBezTo>
                        <a:cubicBezTo>
                          <a:pt x="45" y="23"/>
                          <a:pt x="44" y="23"/>
                          <a:pt x="43" y="22"/>
                        </a:cubicBezTo>
                        <a:cubicBezTo>
                          <a:pt x="42" y="22"/>
                          <a:pt x="41" y="22"/>
                          <a:pt x="40" y="23"/>
                        </a:cubicBezTo>
                        <a:cubicBezTo>
                          <a:pt x="35" y="25"/>
                          <a:pt x="30" y="26"/>
                          <a:pt x="24" y="27"/>
                        </a:cubicBezTo>
                        <a:cubicBezTo>
                          <a:pt x="23" y="27"/>
                          <a:pt x="20" y="28"/>
                          <a:pt x="19" y="28"/>
                        </a:cubicBezTo>
                        <a:cubicBezTo>
                          <a:pt x="17" y="27"/>
                          <a:pt x="13" y="26"/>
                          <a:pt x="17" y="24"/>
                        </a:cubicBezTo>
                        <a:cubicBezTo>
                          <a:pt x="19" y="24"/>
                          <a:pt x="22" y="22"/>
                          <a:pt x="24" y="22"/>
                        </a:cubicBezTo>
                        <a:cubicBezTo>
                          <a:pt x="26" y="22"/>
                          <a:pt x="28" y="22"/>
                          <a:pt x="29" y="22"/>
                        </a:cubicBezTo>
                        <a:cubicBezTo>
                          <a:pt x="29" y="22"/>
                          <a:pt x="32" y="20"/>
                          <a:pt x="31" y="20"/>
                        </a:cubicBezTo>
                        <a:cubicBezTo>
                          <a:pt x="30" y="19"/>
                          <a:pt x="25" y="20"/>
                          <a:pt x="24" y="20"/>
                        </a:cubicBezTo>
                        <a:cubicBezTo>
                          <a:pt x="22" y="21"/>
                          <a:pt x="21" y="21"/>
                          <a:pt x="19" y="21"/>
                        </a:cubicBezTo>
                        <a:cubicBezTo>
                          <a:pt x="17" y="21"/>
                          <a:pt x="19" y="20"/>
                          <a:pt x="19" y="19"/>
                        </a:cubicBezTo>
                        <a:cubicBezTo>
                          <a:pt x="19" y="16"/>
                          <a:pt x="13" y="21"/>
                          <a:pt x="12" y="21"/>
                        </a:cubicBezTo>
                        <a:cubicBezTo>
                          <a:pt x="12" y="21"/>
                          <a:pt x="11" y="22"/>
                          <a:pt x="11" y="22"/>
                        </a:cubicBezTo>
                        <a:cubicBezTo>
                          <a:pt x="9" y="20"/>
                          <a:pt x="9" y="22"/>
                          <a:pt x="9" y="23"/>
                        </a:cubicBezTo>
                        <a:cubicBezTo>
                          <a:pt x="9" y="23"/>
                          <a:pt x="6" y="21"/>
                          <a:pt x="5" y="21"/>
                        </a:cubicBezTo>
                        <a:cubicBezTo>
                          <a:pt x="4" y="21"/>
                          <a:pt x="0" y="22"/>
                          <a:pt x="0" y="20"/>
                        </a:cubicBezTo>
                        <a:cubicBezTo>
                          <a:pt x="0" y="18"/>
                          <a:pt x="2" y="19"/>
                          <a:pt x="4" y="18"/>
                        </a:cubicBezTo>
                        <a:cubicBezTo>
                          <a:pt x="6" y="18"/>
                          <a:pt x="8" y="18"/>
                          <a:pt x="9" y="17"/>
                        </a:cubicBezTo>
                        <a:cubicBezTo>
                          <a:pt x="9" y="17"/>
                          <a:pt x="12" y="16"/>
                          <a:pt x="11" y="16"/>
                        </a:cubicBezTo>
                        <a:cubicBezTo>
                          <a:pt x="9" y="15"/>
                          <a:pt x="6" y="16"/>
                          <a:pt x="5" y="16"/>
                        </a:cubicBezTo>
                        <a:cubicBezTo>
                          <a:pt x="2" y="16"/>
                          <a:pt x="0" y="14"/>
                          <a:pt x="4" y="14"/>
                        </a:cubicBezTo>
                        <a:cubicBezTo>
                          <a:pt x="6" y="14"/>
                          <a:pt x="10" y="13"/>
                          <a:pt x="12" y="13"/>
                        </a:cubicBezTo>
                        <a:cubicBezTo>
                          <a:pt x="11" y="13"/>
                          <a:pt x="4" y="14"/>
                          <a:pt x="4" y="12"/>
                        </a:cubicBezTo>
                        <a:cubicBezTo>
                          <a:pt x="3" y="10"/>
                          <a:pt x="12" y="11"/>
                          <a:pt x="13" y="10"/>
                        </a:cubicBezTo>
                        <a:cubicBezTo>
                          <a:pt x="13" y="10"/>
                          <a:pt x="9" y="9"/>
                          <a:pt x="9" y="8"/>
                        </a:cubicBezTo>
                        <a:cubicBezTo>
                          <a:pt x="8" y="7"/>
                          <a:pt x="14" y="6"/>
                          <a:pt x="14" y="6"/>
                        </a:cubicBezTo>
                        <a:cubicBezTo>
                          <a:pt x="17" y="6"/>
                          <a:pt x="15" y="10"/>
                          <a:pt x="17" y="10"/>
                        </a:cubicBezTo>
                        <a:cubicBezTo>
                          <a:pt x="20" y="10"/>
                          <a:pt x="22" y="10"/>
                          <a:pt x="25" y="11"/>
                        </a:cubicBezTo>
                        <a:cubicBezTo>
                          <a:pt x="26" y="12"/>
                          <a:pt x="28" y="13"/>
                          <a:pt x="29" y="14"/>
                        </a:cubicBezTo>
                        <a:cubicBezTo>
                          <a:pt x="31" y="16"/>
                          <a:pt x="30" y="17"/>
                          <a:pt x="32" y="17"/>
                        </a:cubicBezTo>
                        <a:cubicBezTo>
                          <a:pt x="35" y="17"/>
                          <a:pt x="37" y="17"/>
                          <a:pt x="39" y="16"/>
                        </a:cubicBezTo>
                        <a:cubicBezTo>
                          <a:pt x="43" y="15"/>
                          <a:pt x="37" y="14"/>
                          <a:pt x="37" y="13"/>
                        </a:cubicBezTo>
                        <a:cubicBezTo>
                          <a:pt x="37" y="13"/>
                          <a:pt x="45" y="12"/>
                          <a:pt x="38" y="9"/>
                        </a:cubicBezTo>
                        <a:cubicBezTo>
                          <a:pt x="37" y="9"/>
                          <a:pt x="35" y="9"/>
                          <a:pt x="36" y="8"/>
                        </a:cubicBezTo>
                        <a:cubicBezTo>
                          <a:pt x="37" y="7"/>
                          <a:pt x="38" y="6"/>
                          <a:pt x="38" y="5"/>
                        </a:cubicBezTo>
                        <a:cubicBezTo>
                          <a:pt x="39" y="4"/>
                          <a:pt x="43" y="0"/>
                          <a:pt x="43" y="3"/>
                        </a:cubicBezTo>
                        <a:cubicBezTo>
                          <a:pt x="43" y="4"/>
                          <a:pt x="44" y="5"/>
                          <a:pt x="44" y="7"/>
                        </a:cubicBezTo>
                        <a:cubicBezTo>
                          <a:pt x="45" y="7"/>
                          <a:pt x="45" y="8"/>
                          <a:pt x="45" y="9"/>
                        </a:cubicBezTo>
                        <a:cubicBezTo>
                          <a:pt x="46" y="10"/>
                          <a:pt x="44" y="9"/>
                          <a:pt x="44" y="10"/>
                        </a:cubicBezTo>
                        <a:cubicBezTo>
                          <a:pt x="44" y="12"/>
                          <a:pt x="47" y="10"/>
                          <a:pt x="47" y="11"/>
                        </a:cubicBezTo>
                        <a:cubicBezTo>
                          <a:pt x="47" y="13"/>
                          <a:pt x="50" y="14"/>
                          <a:pt x="51" y="14"/>
                        </a:cubicBezTo>
                        <a:cubicBezTo>
                          <a:pt x="53" y="14"/>
                          <a:pt x="53" y="15"/>
                          <a:pt x="53" y="13"/>
                        </a:cubicBezTo>
                        <a:cubicBezTo>
                          <a:pt x="53" y="11"/>
                          <a:pt x="55" y="11"/>
                          <a:pt x="57" y="12"/>
                        </a:cubicBezTo>
                        <a:cubicBezTo>
                          <a:pt x="58" y="12"/>
                          <a:pt x="60" y="14"/>
                          <a:pt x="59" y="15"/>
                        </a:cubicBezTo>
                        <a:cubicBezTo>
                          <a:pt x="59" y="16"/>
                          <a:pt x="58" y="19"/>
                          <a:pt x="58" y="20"/>
                        </a:cubicBezTo>
                        <a:cubicBezTo>
                          <a:pt x="57" y="21"/>
                          <a:pt x="51" y="22"/>
                          <a:pt x="50" y="22"/>
                        </a:cubicBezTo>
                        <a:cubicBezTo>
                          <a:pt x="48" y="21"/>
                          <a:pt x="51" y="22"/>
                          <a:pt x="50" y="2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7" name="Freeform 579">
                    <a:extLst>
                      <a:ext uri="{FF2B5EF4-FFF2-40B4-BE49-F238E27FC236}">
                        <a16:creationId xmlns:a16="http://schemas.microsoft.com/office/drawing/2014/main" id="{0163E225-9CA2-4152-8F68-82C600C977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3701" y="2327755"/>
                    <a:ext cx="35381" cy="26185"/>
                  </a:xfrm>
                  <a:custGeom>
                    <a:avLst/>
                    <a:gdLst>
                      <a:gd name="T0" fmla="*/ 9 w 10"/>
                      <a:gd name="T1" fmla="*/ 1 h 7"/>
                      <a:gd name="T2" fmla="*/ 0 w 10"/>
                      <a:gd name="T3" fmla="*/ 5 h 7"/>
                      <a:gd name="T4" fmla="*/ 6 w 10"/>
                      <a:gd name="T5" fmla="*/ 5 h 7"/>
                      <a:gd name="T6" fmla="*/ 9 w 10"/>
                      <a:gd name="T7" fmla="*/ 1 h 7"/>
                      <a:gd name="T8" fmla="*/ 9 w 10"/>
                      <a:gd name="T9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9" y="1"/>
                        </a:moveTo>
                        <a:cubicBezTo>
                          <a:pt x="8" y="1"/>
                          <a:pt x="0" y="5"/>
                          <a:pt x="0" y="5"/>
                        </a:cubicBezTo>
                        <a:cubicBezTo>
                          <a:pt x="2" y="6"/>
                          <a:pt x="5" y="7"/>
                          <a:pt x="6" y="5"/>
                        </a:cubicBezTo>
                        <a:cubicBezTo>
                          <a:pt x="7" y="4"/>
                          <a:pt x="9" y="0"/>
                          <a:pt x="9" y="1"/>
                        </a:cubicBezTo>
                        <a:cubicBezTo>
                          <a:pt x="7" y="1"/>
                          <a:pt x="10" y="0"/>
                          <a:pt x="9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8" name="Freeform 580">
                    <a:extLst>
                      <a:ext uri="{FF2B5EF4-FFF2-40B4-BE49-F238E27FC236}">
                        <a16:creationId xmlns:a16="http://schemas.microsoft.com/office/drawing/2014/main" id="{C66299CF-93E9-4B4C-8534-2EFC273C05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2374" y="2270149"/>
                    <a:ext cx="127374" cy="65462"/>
                  </a:xfrm>
                  <a:custGeom>
                    <a:avLst/>
                    <a:gdLst>
                      <a:gd name="T0" fmla="*/ 30 w 37"/>
                      <a:gd name="T1" fmla="*/ 12 h 17"/>
                      <a:gd name="T2" fmla="*/ 27 w 37"/>
                      <a:gd name="T3" fmla="*/ 13 h 17"/>
                      <a:gd name="T4" fmla="*/ 26 w 37"/>
                      <a:gd name="T5" fmla="*/ 10 h 17"/>
                      <a:gd name="T6" fmla="*/ 23 w 37"/>
                      <a:gd name="T7" fmla="*/ 8 h 17"/>
                      <a:gd name="T8" fmla="*/ 22 w 37"/>
                      <a:gd name="T9" fmla="*/ 10 h 17"/>
                      <a:gd name="T10" fmla="*/ 21 w 37"/>
                      <a:gd name="T11" fmla="*/ 9 h 17"/>
                      <a:gd name="T12" fmla="*/ 20 w 37"/>
                      <a:gd name="T13" fmla="*/ 13 h 17"/>
                      <a:gd name="T14" fmla="*/ 17 w 37"/>
                      <a:gd name="T15" fmla="*/ 14 h 17"/>
                      <a:gd name="T16" fmla="*/ 16 w 37"/>
                      <a:gd name="T17" fmla="*/ 16 h 17"/>
                      <a:gd name="T18" fmla="*/ 12 w 37"/>
                      <a:gd name="T19" fmla="*/ 17 h 17"/>
                      <a:gd name="T20" fmla="*/ 10 w 37"/>
                      <a:gd name="T21" fmla="*/ 15 h 17"/>
                      <a:gd name="T22" fmla="*/ 5 w 37"/>
                      <a:gd name="T23" fmla="*/ 16 h 17"/>
                      <a:gd name="T24" fmla="*/ 1 w 37"/>
                      <a:gd name="T25" fmla="*/ 17 h 17"/>
                      <a:gd name="T26" fmla="*/ 2 w 37"/>
                      <a:gd name="T27" fmla="*/ 13 h 17"/>
                      <a:gd name="T28" fmla="*/ 0 w 37"/>
                      <a:gd name="T29" fmla="*/ 14 h 17"/>
                      <a:gd name="T30" fmla="*/ 6 w 37"/>
                      <a:gd name="T31" fmla="*/ 12 h 17"/>
                      <a:gd name="T32" fmla="*/ 9 w 37"/>
                      <a:gd name="T33" fmla="*/ 10 h 17"/>
                      <a:gd name="T34" fmla="*/ 13 w 37"/>
                      <a:gd name="T35" fmla="*/ 7 h 17"/>
                      <a:gd name="T36" fmla="*/ 18 w 37"/>
                      <a:gd name="T37" fmla="*/ 3 h 17"/>
                      <a:gd name="T38" fmla="*/ 24 w 37"/>
                      <a:gd name="T39" fmla="*/ 3 h 17"/>
                      <a:gd name="T40" fmla="*/ 30 w 37"/>
                      <a:gd name="T41" fmla="*/ 3 h 17"/>
                      <a:gd name="T42" fmla="*/ 32 w 37"/>
                      <a:gd name="T43" fmla="*/ 0 h 17"/>
                      <a:gd name="T44" fmla="*/ 36 w 37"/>
                      <a:gd name="T45" fmla="*/ 2 h 17"/>
                      <a:gd name="T46" fmla="*/ 34 w 37"/>
                      <a:gd name="T47" fmla="*/ 4 h 17"/>
                      <a:gd name="T48" fmla="*/ 34 w 37"/>
                      <a:gd name="T49" fmla="*/ 7 h 17"/>
                      <a:gd name="T50" fmla="*/ 35 w 37"/>
                      <a:gd name="T51" fmla="*/ 9 h 17"/>
                      <a:gd name="T52" fmla="*/ 31 w 37"/>
                      <a:gd name="T53" fmla="*/ 10 h 17"/>
                      <a:gd name="T54" fmla="*/ 30 w 37"/>
                      <a:gd name="T55" fmla="*/ 12 h 17"/>
                      <a:gd name="T56" fmla="*/ 30 w 37"/>
                      <a:gd name="T57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7" h="17">
                        <a:moveTo>
                          <a:pt x="30" y="12"/>
                        </a:moveTo>
                        <a:cubicBezTo>
                          <a:pt x="29" y="13"/>
                          <a:pt x="27" y="13"/>
                          <a:pt x="27" y="13"/>
                        </a:cubicBezTo>
                        <a:cubicBezTo>
                          <a:pt x="24" y="13"/>
                          <a:pt x="25" y="11"/>
                          <a:pt x="26" y="10"/>
                        </a:cubicBezTo>
                        <a:cubicBezTo>
                          <a:pt x="27" y="8"/>
                          <a:pt x="24" y="7"/>
                          <a:pt x="23" y="8"/>
                        </a:cubicBezTo>
                        <a:cubicBezTo>
                          <a:pt x="23" y="9"/>
                          <a:pt x="23" y="10"/>
                          <a:pt x="22" y="10"/>
                        </a:cubicBezTo>
                        <a:cubicBezTo>
                          <a:pt x="22" y="10"/>
                          <a:pt x="21" y="10"/>
                          <a:pt x="21" y="9"/>
                        </a:cubicBezTo>
                        <a:cubicBezTo>
                          <a:pt x="20" y="10"/>
                          <a:pt x="21" y="12"/>
                          <a:pt x="20" y="13"/>
                        </a:cubicBezTo>
                        <a:cubicBezTo>
                          <a:pt x="19" y="15"/>
                          <a:pt x="18" y="13"/>
                          <a:pt x="17" y="14"/>
                        </a:cubicBezTo>
                        <a:cubicBezTo>
                          <a:pt x="16" y="14"/>
                          <a:pt x="17" y="16"/>
                          <a:pt x="16" y="16"/>
                        </a:cubicBezTo>
                        <a:cubicBezTo>
                          <a:pt x="16" y="17"/>
                          <a:pt x="13" y="17"/>
                          <a:pt x="12" y="17"/>
                        </a:cubicBezTo>
                        <a:cubicBezTo>
                          <a:pt x="11" y="16"/>
                          <a:pt x="11" y="14"/>
                          <a:pt x="10" y="15"/>
                        </a:cubicBezTo>
                        <a:cubicBezTo>
                          <a:pt x="8" y="16"/>
                          <a:pt x="7" y="16"/>
                          <a:pt x="5" y="16"/>
                        </a:cubicBezTo>
                        <a:cubicBezTo>
                          <a:pt x="4" y="16"/>
                          <a:pt x="2" y="17"/>
                          <a:pt x="1" y="17"/>
                        </a:cubicBezTo>
                        <a:cubicBezTo>
                          <a:pt x="0" y="17"/>
                          <a:pt x="3" y="14"/>
                          <a:pt x="2" y="13"/>
                        </a:cubicBezTo>
                        <a:cubicBezTo>
                          <a:pt x="2" y="13"/>
                          <a:pt x="1" y="14"/>
                          <a:pt x="0" y="14"/>
                        </a:cubicBezTo>
                        <a:cubicBezTo>
                          <a:pt x="0" y="13"/>
                          <a:pt x="5" y="12"/>
                          <a:pt x="6" y="12"/>
                        </a:cubicBezTo>
                        <a:cubicBezTo>
                          <a:pt x="8" y="12"/>
                          <a:pt x="8" y="11"/>
                          <a:pt x="9" y="10"/>
                        </a:cubicBezTo>
                        <a:cubicBezTo>
                          <a:pt x="11" y="8"/>
                          <a:pt x="12" y="8"/>
                          <a:pt x="13" y="7"/>
                        </a:cubicBezTo>
                        <a:cubicBezTo>
                          <a:pt x="15" y="5"/>
                          <a:pt x="16" y="3"/>
                          <a:pt x="18" y="3"/>
                        </a:cubicBezTo>
                        <a:cubicBezTo>
                          <a:pt x="20" y="2"/>
                          <a:pt x="22" y="2"/>
                          <a:pt x="24" y="3"/>
                        </a:cubicBezTo>
                        <a:cubicBezTo>
                          <a:pt x="26" y="3"/>
                          <a:pt x="29" y="4"/>
                          <a:pt x="30" y="3"/>
                        </a:cubicBezTo>
                        <a:cubicBezTo>
                          <a:pt x="31" y="2"/>
                          <a:pt x="30" y="0"/>
                          <a:pt x="32" y="0"/>
                        </a:cubicBezTo>
                        <a:cubicBezTo>
                          <a:pt x="32" y="0"/>
                          <a:pt x="36" y="1"/>
                          <a:pt x="36" y="2"/>
                        </a:cubicBezTo>
                        <a:cubicBezTo>
                          <a:pt x="37" y="2"/>
                          <a:pt x="34" y="3"/>
                          <a:pt x="34" y="4"/>
                        </a:cubicBezTo>
                        <a:cubicBezTo>
                          <a:pt x="34" y="5"/>
                          <a:pt x="37" y="6"/>
                          <a:pt x="34" y="7"/>
                        </a:cubicBezTo>
                        <a:cubicBezTo>
                          <a:pt x="33" y="8"/>
                          <a:pt x="36" y="9"/>
                          <a:pt x="35" y="9"/>
                        </a:cubicBezTo>
                        <a:cubicBezTo>
                          <a:pt x="33" y="10"/>
                          <a:pt x="32" y="10"/>
                          <a:pt x="31" y="10"/>
                        </a:cubicBezTo>
                        <a:cubicBezTo>
                          <a:pt x="31" y="11"/>
                          <a:pt x="31" y="11"/>
                          <a:pt x="30" y="12"/>
                        </a:cubicBezTo>
                        <a:cubicBezTo>
                          <a:pt x="29" y="13"/>
                          <a:pt x="31" y="11"/>
                          <a:pt x="30" y="1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9" name="Freeform 581">
                    <a:extLst>
                      <a:ext uri="{FF2B5EF4-FFF2-40B4-BE49-F238E27FC236}">
                        <a16:creationId xmlns:a16="http://schemas.microsoft.com/office/drawing/2014/main" id="{0D3A5624-DA2D-4D87-B521-7E3695051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0362" y="2296332"/>
                    <a:ext cx="27126" cy="7856"/>
                  </a:xfrm>
                  <a:custGeom>
                    <a:avLst/>
                    <a:gdLst>
                      <a:gd name="T0" fmla="*/ 6 w 8"/>
                      <a:gd name="T1" fmla="*/ 2 h 2"/>
                      <a:gd name="T2" fmla="*/ 3 w 8"/>
                      <a:gd name="T3" fmla="*/ 0 h 2"/>
                      <a:gd name="T4" fmla="*/ 6 w 8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2">
                        <a:moveTo>
                          <a:pt x="6" y="2"/>
                        </a:moveTo>
                        <a:cubicBezTo>
                          <a:pt x="4" y="2"/>
                          <a:pt x="0" y="1"/>
                          <a:pt x="3" y="0"/>
                        </a:cubicBezTo>
                        <a:cubicBezTo>
                          <a:pt x="5" y="0"/>
                          <a:pt x="8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0" name="Freeform 582">
                    <a:extLst>
                      <a:ext uri="{FF2B5EF4-FFF2-40B4-BE49-F238E27FC236}">
                        <a16:creationId xmlns:a16="http://schemas.microsoft.com/office/drawing/2014/main" id="{0172B050-00DF-4CB9-990D-D3D701B4D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3950" y="2242656"/>
                    <a:ext cx="73122" cy="37967"/>
                  </a:xfrm>
                  <a:custGeom>
                    <a:avLst/>
                    <a:gdLst>
                      <a:gd name="T0" fmla="*/ 7 w 21"/>
                      <a:gd name="T1" fmla="*/ 9 h 10"/>
                      <a:gd name="T2" fmla="*/ 2 w 21"/>
                      <a:gd name="T3" fmla="*/ 4 h 10"/>
                      <a:gd name="T4" fmla="*/ 9 w 21"/>
                      <a:gd name="T5" fmla="*/ 2 h 10"/>
                      <a:gd name="T6" fmla="*/ 17 w 21"/>
                      <a:gd name="T7" fmla="*/ 0 h 10"/>
                      <a:gd name="T8" fmla="*/ 19 w 21"/>
                      <a:gd name="T9" fmla="*/ 2 h 10"/>
                      <a:gd name="T10" fmla="*/ 14 w 21"/>
                      <a:gd name="T11" fmla="*/ 4 h 10"/>
                      <a:gd name="T12" fmla="*/ 15 w 21"/>
                      <a:gd name="T13" fmla="*/ 7 h 10"/>
                      <a:gd name="T14" fmla="*/ 7 w 21"/>
                      <a:gd name="T15" fmla="*/ 9 h 10"/>
                      <a:gd name="T16" fmla="*/ 7 w 21"/>
                      <a:gd name="T17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" h="10">
                        <a:moveTo>
                          <a:pt x="7" y="9"/>
                        </a:moveTo>
                        <a:cubicBezTo>
                          <a:pt x="6" y="9"/>
                          <a:pt x="0" y="6"/>
                          <a:pt x="2" y="4"/>
                        </a:cubicBezTo>
                        <a:cubicBezTo>
                          <a:pt x="4" y="2"/>
                          <a:pt x="7" y="2"/>
                          <a:pt x="9" y="2"/>
                        </a:cubicBezTo>
                        <a:cubicBezTo>
                          <a:pt x="12" y="1"/>
                          <a:pt x="15" y="0"/>
                          <a:pt x="17" y="0"/>
                        </a:cubicBezTo>
                        <a:cubicBezTo>
                          <a:pt x="18" y="0"/>
                          <a:pt x="21" y="1"/>
                          <a:pt x="19" y="2"/>
                        </a:cubicBezTo>
                        <a:cubicBezTo>
                          <a:pt x="18" y="3"/>
                          <a:pt x="15" y="2"/>
                          <a:pt x="14" y="4"/>
                        </a:cubicBezTo>
                        <a:cubicBezTo>
                          <a:pt x="14" y="4"/>
                          <a:pt x="19" y="6"/>
                          <a:pt x="15" y="7"/>
                        </a:cubicBezTo>
                        <a:cubicBezTo>
                          <a:pt x="13" y="8"/>
                          <a:pt x="10" y="10"/>
                          <a:pt x="7" y="9"/>
                        </a:cubicBezTo>
                        <a:cubicBezTo>
                          <a:pt x="5" y="9"/>
                          <a:pt x="9" y="10"/>
                          <a:pt x="7" y="9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1" name="Freeform 583">
                    <a:extLst>
                      <a:ext uri="{FF2B5EF4-FFF2-40B4-BE49-F238E27FC236}">
                        <a16:creationId xmlns:a16="http://schemas.microsoft.com/office/drawing/2014/main" id="{57FB34CA-4DDD-4988-88C2-E8CD9C7315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3285" y="2250510"/>
                    <a:ext cx="27126" cy="15711"/>
                  </a:xfrm>
                  <a:custGeom>
                    <a:avLst/>
                    <a:gdLst>
                      <a:gd name="T0" fmla="*/ 6 w 8"/>
                      <a:gd name="T1" fmla="*/ 4 h 4"/>
                      <a:gd name="T2" fmla="*/ 3 w 8"/>
                      <a:gd name="T3" fmla="*/ 0 h 4"/>
                      <a:gd name="T4" fmla="*/ 6 w 8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4">
                        <a:moveTo>
                          <a:pt x="6" y="4"/>
                        </a:moveTo>
                        <a:cubicBezTo>
                          <a:pt x="4" y="4"/>
                          <a:pt x="0" y="0"/>
                          <a:pt x="3" y="0"/>
                        </a:cubicBezTo>
                        <a:cubicBezTo>
                          <a:pt x="6" y="0"/>
                          <a:pt x="8" y="3"/>
                          <a:pt x="6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2" name="Freeform 584">
                    <a:extLst>
                      <a:ext uri="{FF2B5EF4-FFF2-40B4-BE49-F238E27FC236}">
                        <a16:creationId xmlns:a16="http://schemas.microsoft.com/office/drawing/2014/main" id="{7DB764DB-AF65-4EF7-A69B-09B08D584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1026" y="2215161"/>
                    <a:ext cx="73122" cy="27494"/>
                  </a:xfrm>
                  <a:custGeom>
                    <a:avLst/>
                    <a:gdLst>
                      <a:gd name="T0" fmla="*/ 1 w 21"/>
                      <a:gd name="T1" fmla="*/ 5 h 7"/>
                      <a:gd name="T2" fmla="*/ 4 w 21"/>
                      <a:gd name="T3" fmla="*/ 4 h 7"/>
                      <a:gd name="T4" fmla="*/ 9 w 21"/>
                      <a:gd name="T5" fmla="*/ 1 h 7"/>
                      <a:gd name="T6" fmla="*/ 18 w 21"/>
                      <a:gd name="T7" fmla="*/ 3 h 7"/>
                      <a:gd name="T8" fmla="*/ 11 w 21"/>
                      <a:gd name="T9" fmla="*/ 6 h 7"/>
                      <a:gd name="T10" fmla="*/ 6 w 21"/>
                      <a:gd name="T11" fmla="*/ 6 h 7"/>
                      <a:gd name="T12" fmla="*/ 1 w 21"/>
                      <a:gd name="T13" fmla="*/ 5 h 7"/>
                      <a:gd name="T14" fmla="*/ 1 w 21"/>
                      <a:gd name="T15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" h="7">
                        <a:moveTo>
                          <a:pt x="1" y="5"/>
                        </a:moveTo>
                        <a:cubicBezTo>
                          <a:pt x="0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9" y="1"/>
                        </a:cubicBezTo>
                        <a:cubicBezTo>
                          <a:pt x="12" y="0"/>
                          <a:pt x="15" y="1"/>
                          <a:pt x="18" y="3"/>
                        </a:cubicBezTo>
                        <a:cubicBezTo>
                          <a:pt x="21" y="6"/>
                          <a:pt x="12" y="6"/>
                          <a:pt x="11" y="6"/>
                        </a:cubicBezTo>
                        <a:cubicBezTo>
                          <a:pt x="9" y="6"/>
                          <a:pt x="8" y="7"/>
                          <a:pt x="6" y="6"/>
                        </a:cubicBezTo>
                        <a:cubicBezTo>
                          <a:pt x="4" y="5"/>
                          <a:pt x="2" y="6"/>
                          <a:pt x="1" y="5"/>
                        </a:cubicBezTo>
                        <a:cubicBezTo>
                          <a:pt x="0" y="4"/>
                          <a:pt x="2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3" name="Freeform 585">
                    <a:extLst>
                      <a:ext uri="{FF2B5EF4-FFF2-40B4-BE49-F238E27FC236}">
                        <a16:creationId xmlns:a16="http://schemas.microsoft.com/office/drawing/2014/main" id="{9428503B-76A4-42AD-89A4-95CF99220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7934" y="2296332"/>
                    <a:ext cx="96709" cy="73318"/>
                  </a:xfrm>
                  <a:custGeom>
                    <a:avLst/>
                    <a:gdLst>
                      <a:gd name="T0" fmla="*/ 22 w 28"/>
                      <a:gd name="T1" fmla="*/ 19 h 19"/>
                      <a:gd name="T2" fmla="*/ 15 w 28"/>
                      <a:gd name="T3" fmla="*/ 19 h 19"/>
                      <a:gd name="T4" fmla="*/ 15 w 28"/>
                      <a:gd name="T5" fmla="*/ 17 h 19"/>
                      <a:gd name="T6" fmla="*/ 12 w 28"/>
                      <a:gd name="T7" fmla="*/ 15 h 19"/>
                      <a:gd name="T8" fmla="*/ 17 w 28"/>
                      <a:gd name="T9" fmla="*/ 13 h 19"/>
                      <a:gd name="T10" fmla="*/ 16 w 28"/>
                      <a:gd name="T11" fmla="*/ 12 h 19"/>
                      <a:gd name="T12" fmla="*/ 9 w 28"/>
                      <a:gd name="T13" fmla="*/ 13 h 19"/>
                      <a:gd name="T14" fmla="*/ 2 w 28"/>
                      <a:gd name="T15" fmla="*/ 13 h 19"/>
                      <a:gd name="T16" fmla="*/ 1 w 28"/>
                      <a:gd name="T17" fmla="*/ 12 h 19"/>
                      <a:gd name="T18" fmla="*/ 7 w 28"/>
                      <a:gd name="T19" fmla="*/ 10 h 19"/>
                      <a:gd name="T20" fmla="*/ 4 w 28"/>
                      <a:gd name="T21" fmla="*/ 8 h 19"/>
                      <a:gd name="T22" fmla="*/ 7 w 28"/>
                      <a:gd name="T23" fmla="*/ 6 h 19"/>
                      <a:gd name="T24" fmla="*/ 3 w 28"/>
                      <a:gd name="T25" fmla="*/ 6 h 19"/>
                      <a:gd name="T26" fmla="*/ 7 w 28"/>
                      <a:gd name="T27" fmla="*/ 4 h 19"/>
                      <a:gd name="T28" fmla="*/ 13 w 28"/>
                      <a:gd name="T29" fmla="*/ 8 h 19"/>
                      <a:gd name="T30" fmla="*/ 16 w 28"/>
                      <a:gd name="T31" fmla="*/ 9 h 19"/>
                      <a:gd name="T32" fmla="*/ 13 w 28"/>
                      <a:gd name="T33" fmla="*/ 7 h 19"/>
                      <a:gd name="T34" fmla="*/ 14 w 28"/>
                      <a:gd name="T35" fmla="*/ 5 h 19"/>
                      <a:gd name="T36" fmla="*/ 11 w 28"/>
                      <a:gd name="T37" fmla="*/ 4 h 19"/>
                      <a:gd name="T38" fmla="*/ 11 w 28"/>
                      <a:gd name="T39" fmla="*/ 2 h 19"/>
                      <a:gd name="T40" fmla="*/ 7 w 28"/>
                      <a:gd name="T41" fmla="*/ 3 h 19"/>
                      <a:gd name="T42" fmla="*/ 13 w 28"/>
                      <a:gd name="T43" fmla="*/ 1 h 19"/>
                      <a:gd name="T44" fmla="*/ 12 w 28"/>
                      <a:gd name="T45" fmla="*/ 2 h 19"/>
                      <a:gd name="T46" fmla="*/ 15 w 28"/>
                      <a:gd name="T47" fmla="*/ 3 h 19"/>
                      <a:gd name="T48" fmla="*/ 21 w 28"/>
                      <a:gd name="T49" fmla="*/ 2 h 19"/>
                      <a:gd name="T50" fmla="*/ 26 w 28"/>
                      <a:gd name="T51" fmla="*/ 8 h 19"/>
                      <a:gd name="T52" fmla="*/ 27 w 28"/>
                      <a:gd name="T53" fmla="*/ 12 h 19"/>
                      <a:gd name="T54" fmla="*/ 26 w 28"/>
                      <a:gd name="T55" fmla="*/ 14 h 19"/>
                      <a:gd name="T56" fmla="*/ 26 w 28"/>
                      <a:gd name="T57" fmla="*/ 17 h 19"/>
                      <a:gd name="T58" fmla="*/ 22 w 28"/>
                      <a:gd name="T59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" h="19">
                        <a:moveTo>
                          <a:pt x="22" y="19"/>
                        </a:moveTo>
                        <a:cubicBezTo>
                          <a:pt x="20" y="19"/>
                          <a:pt x="17" y="19"/>
                          <a:pt x="15" y="19"/>
                        </a:cubicBezTo>
                        <a:cubicBezTo>
                          <a:pt x="12" y="19"/>
                          <a:pt x="15" y="18"/>
                          <a:pt x="15" y="17"/>
                        </a:cubicBezTo>
                        <a:cubicBezTo>
                          <a:pt x="16" y="16"/>
                          <a:pt x="11" y="16"/>
                          <a:pt x="12" y="15"/>
                        </a:cubicBezTo>
                        <a:cubicBezTo>
                          <a:pt x="13" y="14"/>
                          <a:pt x="15" y="13"/>
                          <a:pt x="17" y="13"/>
                        </a:cubicBezTo>
                        <a:cubicBezTo>
                          <a:pt x="18" y="12"/>
                          <a:pt x="17" y="12"/>
                          <a:pt x="16" y="12"/>
                        </a:cubicBezTo>
                        <a:cubicBezTo>
                          <a:pt x="14" y="11"/>
                          <a:pt x="12" y="12"/>
                          <a:pt x="9" y="13"/>
                        </a:cubicBezTo>
                        <a:cubicBezTo>
                          <a:pt x="7" y="13"/>
                          <a:pt x="5" y="13"/>
                          <a:pt x="2" y="13"/>
                        </a:cubicBezTo>
                        <a:cubicBezTo>
                          <a:pt x="2" y="14"/>
                          <a:pt x="0" y="14"/>
                          <a:pt x="1" y="12"/>
                        </a:cubicBezTo>
                        <a:cubicBezTo>
                          <a:pt x="3" y="10"/>
                          <a:pt x="5" y="11"/>
                          <a:pt x="7" y="10"/>
                        </a:cubicBezTo>
                        <a:cubicBezTo>
                          <a:pt x="11" y="9"/>
                          <a:pt x="4" y="9"/>
                          <a:pt x="4" y="8"/>
                        </a:cubicBezTo>
                        <a:cubicBezTo>
                          <a:pt x="3" y="8"/>
                          <a:pt x="7" y="6"/>
                          <a:pt x="7" y="6"/>
                        </a:cubicBezTo>
                        <a:cubicBezTo>
                          <a:pt x="7" y="6"/>
                          <a:pt x="4" y="6"/>
                          <a:pt x="3" y="6"/>
                        </a:cubicBezTo>
                        <a:cubicBezTo>
                          <a:pt x="3" y="5"/>
                          <a:pt x="6" y="4"/>
                          <a:pt x="7" y="4"/>
                        </a:cubicBezTo>
                        <a:cubicBezTo>
                          <a:pt x="9" y="4"/>
                          <a:pt x="11" y="7"/>
                          <a:pt x="13" y="8"/>
                        </a:cubicBezTo>
                        <a:cubicBezTo>
                          <a:pt x="14" y="8"/>
                          <a:pt x="15" y="10"/>
                          <a:pt x="16" y="9"/>
                        </a:cubicBezTo>
                        <a:cubicBezTo>
                          <a:pt x="19" y="7"/>
                          <a:pt x="13" y="7"/>
                          <a:pt x="13" y="7"/>
                        </a:cubicBezTo>
                        <a:cubicBezTo>
                          <a:pt x="14" y="7"/>
                          <a:pt x="18" y="6"/>
                          <a:pt x="14" y="5"/>
                        </a:cubicBezTo>
                        <a:cubicBezTo>
                          <a:pt x="13" y="5"/>
                          <a:pt x="12" y="5"/>
                          <a:pt x="11" y="4"/>
                        </a:cubicBezTo>
                        <a:cubicBezTo>
                          <a:pt x="9" y="3"/>
                          <a:pt x="11" y="3"/>
                          <a:pt x="11" y="2"/>
                        </a:cubicBezTo>
                        <a:cubicBezTo>
                          <a:pt x="10" y="2"/>
                          <a:pt x="7" y="3"/>
                          <a:pt x="7" y="3"/>
                        </a:cubicBezTo>
                        <a:cubicBezTo>
                          <a:pt x="6" y="2"/>
                          <a:pt x="13" y="1"/>
                          <a:pt x="13" y="1"/>
                        </a:cubicBezTo>
                        <a:cubicBezTo>
                          <a:pt x="13" y="1"/>
                          <a:pt x="12" y="2"/>
                          <a:pt x="12" y="2"/>
                        </a:cubicBezTo>
                        <a:cubicBezTo>
                          <a:pt x="11" y="3"/>
                          <a:pt x="14" y="3"/>
                          <a:pt x="15" y="3"/>
                        </a:cubicBezTo>
                        <a:cubicBezTo>
                          <a:pt x="18" y="4"/>
                          <a:pt x="19" y="4"/>
                          <a:pt x="21" y="2"/>
                        </a:cubicBezTo>
                        <a:cubicBezTo>
                          <a:pt x="24" y="0"/>
                          <a:pt x="27" y="6"/>
                          <a:pt x="26" y="8"/>
                        </a:cubicBezTo>
                        <a:cubicBezTo>
                          <a:pt x="26" y="10"/>
                          <a:pt x="26" y="11"/>
                          <a:pt x="27" y="12"/>
                        </a:cubicBezTo>
                        <a:cubicBezTo>
                          <a:pt x="28" y="14"/>
                          <a:pt x="28" y="15"/>
                          <a:pt x="26" y="14"/>
                        </a:cubicBezTo>
                        <a:cubicBezTo>
                          <a:pt x="24" y="12"/>
                          <a:pt x="25" y="16"/>
                          <a:pt x="26" y="17"/>
                        </a:cubicBezTo>
                        <a:cubicBezTo>
                          <a:pt x="27" y="18"/>
                          <a:pt x="23" y="19"/>
                          <a:pt x="22" y="19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4" name="Freeform 586">
                    <a:extLst>
                      <a:ext uri="{FF2B5EF4-FFF2-40B4-BE49-F238E27FC236}">
                        <a16:creationId xmlns:a16="http://schemas.microsoft.com/office/drawing/2014/main" id="{82880724-4A5A-416C-BE5F-9B9614CAF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7320" y="2331682"/>
                    <a:ext cx="30664" cy="10474"/>
                  </a:xfrm>
                  <a:custGeom>
                    <a:avLst/>
                    <a:gdLst>
                      <a:gd name="T0" fmla="*/ 1 w 9"/>
                      <a:gd name="T1" fmla="*/ 3 h 3"/>
                      <a:gd name="T2" fmla="*/ 7 w 9"/>
                      <a:gd name="T3" fmla="*/ 0 h 3"/>
                      <a:gd name="T4" fmla="*/ 1 w 9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1" y="3"/>
                        </a:moveTo>
                        <a:cubicBezTo>
                          <a:pt x="4" y="2"/>
                          <a:pt x="9" y="0"/>
                          <a:pt x="7" y="0"/>
                        </a:cubicBezTo>
                        <a:cubicBezTo>
                          <a:pt x="4" y="0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5" name="Freeform 587">
                    <a:extLst>
                      <a:ext uri="{FF2B5EF4-FFF2-40B4-BE49-F238E27FC236}">
                        <a16:creationId xmlns:a16="http://schemas.microsoft.com/office/drawing/2014/main" id="{9322F718-D84E-4F38-B581-ED0830F35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0243" y="2327755"/>
                    <a:ext cx="28305" cy="7856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0 h 2"/>
                      <a:gd name="T4" fmla="*/ 1 w 8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0" y="2"/>
                          <a:pt x="4" y="0"/>
                          <a:pt x="6" y="0"/>
                        </a:cubicBezTo>
                        <a:cubicBezTo>
                          <a:pt x="8" y="0"/>
                          <a:pt x="4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6" name="Freeform 588">
                    <a:extLst>
                      <a:ext uri="{FF2B5EF4-FFF2-40B4-BE49-F238E27FC236}">
                        <a16:creationId xmlns:a16="http://schemas.microsoft.com/office/drawing/2014/main" id="{FB00D210-8839-4A23-9176-C4DE6C7494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6091" y="2315971"/>
                    <a:ext cx="35381" cy="19639"/>
                  </a:xfrm>
                  <a:custGeom>
                    <a:avLst/>
                    <a:gdLst>
                      <a:gd name="T0" fmla="*/ 2 w 10"/>
                      <a:gd name="T1" fmla="*/ 3 h 5"/>
                      <a:gd name="T2" fmla="*/ 10 w 10"/>
                      <a:gd name="T3" fmla="*/ 1 h 5"/>
                      <a:gd name="T4" fmla="*/ 2 w 10"/>
                      <a:gd name="T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5">
                        <a:moveTo>
                          <a:pt x="2" y="3"/>
                        </a:moveTo>
                        <a:cubicBezTo>
                          <a:pt x="0" y="2"/>
                          <a:pt x="10" y="0"/>
                          <a:pt x="10" y="1"/>
                        </a:cubicBezTo>
                        <a:cubicBezTo>
                          <a:pt x="10" y="2"/>
                          <a:pt x="6" y="5"/>
                          <a:pt x="2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7" name="Freeform 589">
                    <a:extLst>
                      <a:ext uri="{FF2B5EF4-FFF2-40B4-BE49-F238E27FC236}">
                        <a16:creationId xmlns:a16="http://schemas.microsoft.com/office/drawing/2014/main" id="{5730701B-83E6-40D5-AB4B-6383C38067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9629" y="2300261"/>
                    <a:ext cx="24767" cy="19639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0 w 7"/>
                      <a:gd name="T3" fmla="*/ 1 h 5"/>
                      <a:gd name="T4" fmla="*/ 4 w 7"/>
                      <a:gd name="T5" fmla="*/ 2 h 5"/>
                      <a:gd name="T6" fmla="*/ 7 w 7"/>
                      <a:gd name="T7" fmla="*/ 4 h 5"/>
                      <a:gd name="T8" fmla="*/ 1 w 7"/>
                      <a:gd name="T9" fmla="*/ 5 h 5"/>
                      <a:gd name="T10" fmla="*/ 1 w 7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0" y="4"/>
                          <a:pt x="0" y="2"/>
                          <a:pt x="0" y="1"/>
                        </a:cubicBezTo>
                        <a:cubicBezTo>
                          <a:pt x="1" y="0"/>
                          <a:pt x="3" y="1"/>
                          <a:pt x="4" y="2"/>
                        </a:cubicBezTo>
                        <a:cubicBezTo>
                          <a:pt x="4" y="2"/>
                          <a:pt x="7" y="3"/>
                          <a:pt x="7" y="4"/>
                        </a:cubicBezTo>
                        <a:cubicBezTo>
                          <a:pt x="7" y="4"/>
                          <a:pt x="2" y="5"/>
                          <a:pt x="1" y="5"/>
                        </a:cubicBezTo>
                        <a:cubicBezTo>
                          <a:pt x="0" y="4"/>
                          <a:pt x="4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8" name="Freeform 590">
                    <a:extLst>
                      <a:ext uri="{FF2B5EF4-FFF2-40B4-BE49-F238E27FC236}">
                        <a16:creationId xmlns:a16="http://schemas.microsoft.com/office/drawing/2014/main" id="{9084E65B-E4EA-4A0A-B77F-C9CBD7154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5427" y="2254437"/>
                    <a:ext cx="41279" cy="34041"/>
                  </a:xfrm>
                  <a:custGeom>
                    <a:avLst/>
                    <a:gdLst>
                      <a:gd name="T0" fmla="*/ 8 w 12"/>
                      <a:gd name="T1" fmla="*/ 8 h 9"/>
                      <a:gd name="T2" fmla="*/ 3 w 12"/>
                      <a:gd name="T3" fmla="*/ 1 h 9"/>
                      <a:gd name="T4" fmla="*/ 8 w 12"/>
                      <a:gd name="T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9">
                        <a:moveTo>
                          <a:pt x="8" y="8"/>
                        </a:moveTo>
                        <a:cubicBezTo>
                          <a:pt x="6" y="9"/>
                          <a:pt x="0" y="0"/>
                          <a:pt x="3" y="1"/>
                        </a:cubicBezTo>
                        <a:cubicBezTo>
                          <a:pt x="6" y="3"/>
                          <a:pt x="12" y="8"/>
                          <a:pt x="8" y="8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9" name="Freeform 591">
                    <a:extLst>
                      <a:ext uri="{FF2B5EF4-FFF2-40B4-BE49-F238E27FC236}">
                        <a16:creationId xmlns:a16="http://schemas.microsoft.com/office/drawing/2014/main" id="{465BB10C-20B8-4F93-823B-BF3F24CBE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1473" y="2250510"/>
                    <a:ext cx="30664" cy="11783"/>
                  </a:xfrm>
                  <a:custGeom>
                    <a:avLst/>
                    <a:gdLst>
                      <a:gd name="T0" fmla="*/ 2 w 9"/>
                      <a:gd name="T1" fmla="*/ 1 h 3"/>
                      <a:gd name="T2" fmla="*/ 8 w 9"/>
                      <a:gd name="T3" fmla="*/ 2 h 3"/>
                      <a:gd name="T4" fmla="*/ 2 w 9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3">
                        <a:moveTo>
                          <a:pt x="2" y="1"/>
                        </a:moveTo>
                        <a:cubicBezTo>
                          <a:pt x="5" y="0"/>
                          <a:pt x="9" y="2"/>
                          <a:pt x="8" y="2"/>
                        </a:cubicBezTo>
                        <a:cubicBezTo>
                          <a:pt x="3" y="3"/>
                          <a:pt x="0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0" name="Freeform 592">
                    <a:extLst>
                      <a:ext uri="{FF2B5EF4-FFF2-40B4-BE49-F238E27FC236}">
                        <a16:creationId xmlns:a16="http://schemas.microsoft.com/office/drawing/2014/main" id="{90336497-F8B3-4381-A35F-FAE11B87A8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2503" y="2188976"/>
                    <a:ext cx="123836" cy="73318"/>
                  </a:xfrm>
                  <a:custGeom>
                    <a:avLst/>
                    <a:gdLst>
                      <a:gd name="T0" fmla="*/ 28 w 36"/>
                      <a:gd name="T1" fmla="*/ 17 h 19"/>
                      <a:gd name="T2" fmla="*/ 27 w 36"/>
                      <a:gd name="T3" fmla="*/ 15 h 19"/>
                      <a:gd name="T4" fmla="*/ 22 w 36"/>
                      <a:gd name="T5" fmla="*/ 13 h 19"/>
                      <a:gd name="T6" fmla="*/ 14 w 36"/>
                      <a:gd name="T7" fmla="*/ 14 h 19"/>
                      <a:gd name="T8" fmla="*/ 18 w 36"/>
                      <a:gd name="T9" fmla="*/ 12 h 19"/>
                      <a:gd name="T10" fmla="*/ 8 w 36"/>
                      <a:gd name="T11" fmla="*/ 12 h 19"/>
                      <a:gd name="T12" fmla="*/ 13 w 36"/>
                      <a:gd name="T13" fmla="*/ 10 h 19"/>
                      <a:gd name="T14" fmla="*/ 12 w 36"/>
                      <a:gd name="T15" fmla="*/ 9 h 19"/>
                      <a:gd name="T16" fmla="*/ 13 w 36"/>
                      <a:gd name="T17" fmla="*/ 8 h 19"/>
                      <a:gd name="T18" fmla="*/ 11 w 36"/>
                      <a:gd name="T19" fmla="*/ 8 h 19"/>
                      <a:gd name="T20" fmla="*/ 10 w 36"/>
                      <a:gd name="T21" fmla="*/ 6 h 19"/>
                      <a:gd name="T22" fmla="*/ 6 w 36"/>
                      <a:gd name="T23" fmla="*/ 6 h 19"/>
                      <a:gd name="T24" fmla="*/ 3 w 36"/>
                      <a:gd name="T25" fmla="*/ 5 h 19"/>
                      <a:gd name="T26" fmla="*/ 9 w 36"/>
                      <a:gd name="T27" fmla="*/ 2 h 19"/>
                      <a:gd name="T28" fmla="*/ 16 w 36"/>
                      <a:gd name="T29" fmla="*/ 1 h 19"/>
                      <a:gd name="T30" fmla="*/ 18 w 36"/>
                      <a:gd name="T31" fmla="*/ 5 h 19"/>
                      <a:gd name="T32" fmla="*/ 22 w 36"/>
                      <a:gd name="T33" fmla="*/ 4 h 19"/>
                      <a:gd name="T34" fmla="*/ 25 w 36"/>
                      <a:gd name="T35" fmla="*/ 7 h 19"/>
                      <a:gd name="T36" fmla="*/ 30 w 36"/>
                      <a:gd name="T37" fmla="*/ 7 h 19"/>
                      <a:gd name="T38" fmla="*/ 33 w 36"/>
                      <a:gd name="T39" fmla="*/ 12 h 19"/>
                      <a:gd name="T40" fmla="*/ 34 w 36"/>
                      <a:gd name="T41" fmla="*/ 16 h 19"/>
                      <a:gd name="T42" fmla="*/ 28 w 36"/>
                      <a:gd name="T43" fmla="*/ 17 h 19"/>
                      <a:gd name="T44" fmla="*/ 28 w 36"/>
                      <a:gd name="T45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6" h="19">
                        <a:moveTo>
                          <a:pt x="28" y="17"/>
                        </a:moveTo>
                        <a:cubicBezTo>
                          <a:pt x="27" y="17"/>
                          <a:pt x="27" y="16"/>
                          <a:pt x="27" y="15"/>
                        </a:cubicBezTo>
                        <a:cubicBezTo>
                          <a:pt x="26" y="14"/>
                          <a:pt x="23" y="13"/>
                          <a:pt x="22" y="13"/>
                        </a:cubicBezTo>
                        <a:cubicBezTo>
                          <a:pt x="21" y="13"/>
                          <a:pt x="14" y="15"/>
                          <a:pt x="14" y="14"/>
                        </a:cubicBezTo>
                        <a:cubicBezTo>
                          <a:pt x="14" y="14"/>
                          <a:pt x="18" y="12"/>
                          <a:pt x="18" y="12"/>
                        </a:cubicBezTo>
                        <a:cubicBezTo>
                          <a:pt x="15" y="11"/>
                          <a:pt x="11" y="14"/>
                          <a:pt x="8" y="12"/>
                        </a:cubicBezTo>
                        <a:cubicBezTo>
                          <a:pt x="2" y="9"/>
                          <a:pt x="13" y="10"/>
                          <a:pt x="13" y="10"/>
                        </a:cubicBezTo>
                        <a:cubicBezTo>
                          <a:pt x="13" y="10"/>
                          <a:pt x="12" y="9"/>
                          <a:pt x="12" y="9"/>
                        </a:cubicBezTo>
                        <a:cubicBezTo>
                          <a:pt x="12" y="9"/>
                          <a:pt x="13" y="8"/>
                          <a:pt x="13" y="8"/>
                        </a:cubicBezTo>
                        <a:cubicBezTo>
                          <a:pt x="14" y="7"/>
                          <a:pt x="11" y="8"/>
                          <a:pt x="11" y="8"/>
                        </a:cubicBezTo>
                        <a:cubicBezTo>
                          <a:pt x="10" y="7"/>
                          <a:pt x="12" y="6"/>
                          <a:pt x="10" y="6"/>
                        </a:cubicBezTo>
                        <a:cubicBezTo>
                          <a:pt x="9" y="6"/>
                          <a:pt x="7" y="7"/>
                          <a:pt x="6" y="6"/>
                        </a:cubicBezTo>
                        <a:cubicBezTo>
                          <a:pt x="6" y="5"/>
                          <a:pt x="4" y="6"/>
                          <a:pt x="3" y="5"/>
                        </a:cubicBezTo>
                        <a:cubicBezTo>
                          <a:pt x="0" y="0"/>
                          <a:pt x="7" y="2"/>
                          <a:pt x="9" y="2"/>
                        </a:cubicBezTo>
                        <a:cubicBezTo>
                          <a:pt x="11" y="1"/>
                          <a:pt x="14" y="0"/>
                          <a:pt x="16" y="1"/>
                        </a:cubicBezTo>
                        <a:cubicBezTo>
                          <a:pt x="19" y="2"/>
                          <a:pt x="14" y="7"/>
                          <a:pt x="18" y="5"/>
                        </a:cubicBezTo>
                        <a:cubicBezTo>
                          <a:pt x="19" y="5"/>
                          <a:pt x="21" y="3"/>
                          <a:pt x="22" y="4"/>
                        </a:cubicBezTo>
                        <a:cubicBezTo>
                          <a:pt x="23" y="5"/>
                          <a:pt x="24" y="7"/>
                          <a:pt x="25" y="7"/>
                        </a:cubicBezTo>
                        <a:cubicBezTo>
                          <a:pt x="26" y="7"/>
                          <a:pt x="29" y="6"/>
                          <a:pt x="30" y="7"/>
                        </a:cubicBezTo>
                        <a:cubicBezTo>
                          <a:pt x="32" y="8"/>
                          <a:pt x="32" y="11"/>
                          <a:pt x="33" y="12"/>
                        </a:cubicBezTo>
                        <a:cubicBezTo>
                          <a:pt x="34" y="14"/>
                          <a:pt x="36" y="15"/>
                          <a:pt x="34" y="16"/>
                        </a:cubicBezTo>
                        <a:cubicBezTo>
                          <a:pt x="33" y="18"/>
                          <a:pt x="30" y="18"/>
                          <a:pt x="28" y="17"/>
                        </a:cubicBezTo>
                        <a:cubicBezTo>
                          <a:pt x="27" y="16"/>
                          <a:pt x="31" y="19"/>
                          <a:pt x="28" y="17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1" name="Freeform 593">
                    <a:extLst>
                      <a:ext uri="{FF2B5EF4-FFF2-40B4-BE49-F238E27FC236}">
                        <a16:creationId xmlns:a16="http://schemas.microsoft.com/office/drawing/2014/main" id="{C9D3C292-0717-4B30-BBA3-7E977D3BC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9212" y="2153627"/>
                    <a:ext cx="37740" cy="19639"/>
                  </a:xfrm>
                  <a:custGeom>
                    <a:avLst/>
                    <a:gdLst>
                      <a:gd name="T0" fmla="*/ 8 w 11"/>
                      <a:gd name="T1" fmla="*/ 5 h 5"/>
                      <a:gd name="T2" fmla="*/ 4 w 11"/>
                      <a:gd name="T3" fmla="*/ 4 h 5"/>
                      <a:gd name="T4" fmla="*/ 2 w 11"/>
                      <a:gd name="T5" fmla="*/ 3 h 5"/>
                      <a:gd name="T6" fmla="*/ 7 w 11"/>
                      <a:gd name="T7" fmla="*/ 2 h 5"/>
                      <a:gd name="T8" fmla="*/ 8 w 11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5">
                        <a:moveTo>
                          <a:pt x="8" y="5"/>
                        </a:moveTo>
                        <a:cubicBezTo>
                          <a:pt x="6" y="5"/>
                          <a:pt x="6" y="4"/>
                          <a:pt x="4" y="4"/>
                        </a:cubicBezTo>
                        <a:cubicBezTo>
                          <a:pt x="4" y="4"/>
                          <a:pt x="0" y="4"/>
                          <a:pt x="2" y="3"/>
                        </a:cubicBezTo>
                        <a:cubicBezTo>
                          <a:pt x="3" y="1"/>
                          <a:pt x="6" y="0"/>
                          <a:pt x="7" y="2"/>
                        </a:cubicBezTo>
                        <a:cubicBezTo>
                          <a:pt x="9" y="3"/>
                          <a:pt x="11" y="5"/>
                          <a:pt x="8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2" name="Freeform 594">
                    <a:extLst>
                      <a:ext uri="{FF2B5EF4-FFF2-40B4-BE49-F238E27FC236}">
                        <a16:creationId xmlns:a16="http://schemas.microsoft.com/office/drawing/2014/main" id="{DE01F19C-D165-496E-88C2-3A361D8C9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877" y="2215161"/>
                    <a:ext cx="69583" cy="43205"/>
                  </a:xfrm>
                  <a:custGeom>
                    <a:avLst/>
                    <a:gdLst>
                      <a:gd name="T0" fmla="*/ 8 w 20"/>
                      <a:gd name="T1" fmla="*/ 7 h 11"/>
                      <a:gd name="T2" fmla="*/ 3 w 20"/>
                      <a:gd name="T3" fmla="*/ 5 h 11"/>
                      <a:gd name="T4" fmla="*/ 4 w 20"/>
                      <a:gd name="T5" fmla="*/ 3 h 11"/>
                      <a:gd name="T6" fmla="*/ 1 w 20"/>
                      <a:gd name="T7" fmla="*/ 1 h 11"/>
                      <a:gd name="T8" fmla="*/ 6 w 20"/>
                      <a:gd name="T9" fmla="*/ 1 h 11"/>
                      <a:gd name="T10" fmla="*/ 12 w 20"/>
                      <a:gd name="T11" fmla="*/ 3 h 11"/>
                      <a:gd name="T12" fmla="*/ 16 w 20"/>
                      <a:gd name="T13" fmla="*/ 3 h 11"/>
                      <a:gd name="T14" fmla="*/ 19 w 20"/>
                      <a:gd name="T15" fmla="*/ 4 h 11"/>
                      <a:gd name="T16" fmla="*/ 18 w 20"/>
                      <a:gd name="T17" fmla="*/ 8 h 11"/>
                      <a:gd name="T18" fmla="*/ 15 w 20"/>
                      <a:gd name="T19" fmla="*/ 10 h 11"/>
                      <a:gd name="T20" fmla="*/ 9 w 20"/>
                      <a:gd name="T21" fmla="*/ 11 h 11"/>
                      <a:gd name="T22" fmla="*/ 4 w 20"/>
                      <a:gd name="T23" fmla="*/ 8 h 11"/>
                      <a:gd name="T24" fmla="*/ 8 w 20"/>
                      <a:gd name="T25" fmla="*/ 7 h 11"/>
                      <a:gd name="T26" fmla="*/ 8 w 20"/>
                      <a:gd name="T27" fmla="*/ 7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" h="11">
                        <a:moveTo>
                          <a:pt x="8" y="7"/>
                        </a:moveTo>
                        <a:cubicBezTo>
                          <a:pt x="6" y="7"/>
                          <a:pt x="4" y="6"/>
                          <a:pt x="3" y="5"/>
                        </a:cubicBezTo>
                        <a:cubicBezTo>
                          <a:pt x="0" y="4"/>
                          <a:pt x="4" y="3"/>
                          <a:pt x="4" y="3"/>
                        </a:cubicBezTo>
                        <a:cubicBezTo>
                          <a:pt x="4" y="2"/>
                          <a:pt x="2" y="1"/>
                          <a:pt x="1" y="1"/>
                        </a:cubicBezTo>
                        <a:cubicBezTo>
                          <a:pt x="1" y="0"/>
                          <a:pt x="6" y="1"/>
                          <a:pt x="6" y="1"/>
                        </a:cubicBezTo>
                        <a:cubicBezTo>
                          <a:pt x="8" y="1"/>
                          <a:pt x="10" y="2"/>
                          <a:pt x="12" y="3"/>
                        </a:cubicBezTo>
                        <a:cubicBezTo>
                          <a:pt x="14" y="3"/>
                          <a:pt x="15" y="3"/>
                          <a:pt x="16" y="3"/>
                        </a:cubicBezTo>
                        <a:cubicBezTo>
                          <a:pt x="17" y="3"/>
                          <a:pt x="20" y="4"/>
                          <a:pt x="19" y="4"/>
                        </a:cubicBezTo>
                        <a:cubicBezTo>
                          <a:pt x="17" y="6"/>
                          <a:pt x="16" y="5"/>
                          <a:pt x="18" y="8"/>
                        </a:cubicBezTo>
                        <a:cubicBezTo>
                          <a:pt x="19" y="9"/>
                          <a:pt x="16" y="9"/>
                          <a:pt x="15" y="10"/>
                        </a:cubicBezTo>
                        <a:cubicBezTo>
                          <a:pt x="13" y="10"/>
                          <a:pt x="11" y="11"/>
                          <a:pt x="9" y="11"/>
                        </a:cubicBezTo>
                        <a:cubicBezTo>
                          <a:pt x="8" y="10"/>
                          <a:pt x="4" y="9"/>
                          <a:pt x="4" y="8"/>
                        </a:cubicBezTo>
                        <a:cubicBezTo>
                          <a:pt x="4" y="8"/>
                          <a:pt x="10" y="7"/>
                          <a:pt x="8" y="7"/>
                        </a:cubicBezTo>
                        <a:cubicBezTo>
                          <a:pt x="5" y="6"/>
                          <a:pt x="10" y="7"/>
                          <a:pt x="8" y="7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3" name="Freeform 595">
                    <a:extLst>
                      <a:ext uri="{FF2B5EF4-FFF2-40B4-BE49-F238E27FC236}">
                        <a16:creationId xmlns:a16="http://schemas.microsoft.com/office/drawing/2014/main" id="{13F2DF07-2B82-4424-A7B2-A0714C30A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8797" y="2254437"/>
                    <a:ext cx="61328" cy="19639"/>
                  </a:xfrm>
                  <a:custGeom>
                    <a:avLst/>
                    <a:gdLst>
                      <a:gd name="T0" fmla="*/ 14 w 18"/>
                      <a:gd name="T1" fmla="*/ 5 h 5"/>
                      <a:gd name="T2" fmla="*/ 16 w 18"/>
                      <a:gd name="T3" fmla="*/ 2 h 5"/>
                      <a:gd name="T4" fmla="*/ 13 w 18"/>
                      <a:gd name="T5" fmla="*/ 1 h 5"/>
                      <a:gd name="T6" fmla="*/ 3 w 18"/>
                      <a:gd name="T7" fmla="*/ 1 h 5"/>
                      <a:gd name="T8" fmla="*/ 4 w 18"/>
                      <a:gd name="T9" fmla="*/ 4 h 5"/>
                      <a:gd name="T10" fmla="*/ 14 w 18"/>
                      <a:gd name="T11" fmla="*/ 5 h 5"/>
                      <a:gd name="T12" fmla="*/ 14 w 18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5">
                        <a:moveTo>
                          <a:pt x="14" y="5"/>
                        </a:moveTo>
                        <a:cubicBezTo>
                          <a:pt x="14" y="4"/>
                          <a:pt x="18" y="2"/>
                          <a:pt x="16" y="2"/>
                        </a:cubicBezTo>
                        <a:cubicBezTo>
                          <a:pt x="15" y="1"/>
                          <a:pt x="14" y="1"/>
                          <a:pt x="13" y="1"/>
                        </a:cubicBezTo>
                        <a:cubicBezTo>
                          <a:pt x="10" y="1"/>
                          <a:pt x="6" y="0"/>
                          <a:pt x="3" y="1"/>
                        </a:cubicBezTo>
                        <a:cubicBezTo>
                          <a:pt x="0" y="1"/>
                          <a:pt x="1" y="4"/>
                          <a:pt x="4" y="4"/>
                        </a:cubicBezTo>
                        <a:cubicBezTo>
                          <a:pt x="7" y="4"/>
                          <a:pt x="11" y="5"/>
                          <a:pt x="14" y="5"/>
                        </a:cubicBezTo>
                        <a:cubicBezTo>
                          <a:pt x="16" y="4"/>
                          <a:pt x="12" y="5"/>
                          <a:pt x="14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4" name="Freeform 596">
                    <a:extLst>
                      <a:ext uri="{FF2B5EF4-FFF2-40B4-BE49-F238E27FC236}">
                        <a16:creationId xmlns:a16="http://schemas.microsoft.com/office/drawing/2014/main" id="{E75FC5DC-0EA1-4C96-8492-CF5D2806E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5259" y="2342156"/>
                    <a:ext cx="57790" cy="43205"/>
                  </a:xfrm>
                  <a:custGeom>
                    <a:avLst/>
                    <a:gdLst>
                      <a:gd name="T0" fmla="*/ 7 w 17"/>
                      <a:gd name="T1" fmla="*/ 1 h 11"/>
                      <a:gd name="T2" fmla="*/ 1 w 17"/>
                      <a:gd name="T3" fmla="*/ 6 h 11"/>
                      <a:gd name="T4" fmla="*/ 10 w 17"/>
                      <a:gd name="T5" fmla="*/ 10 h 11"/>
                      <a:gd name="T6" fmla="*/ 15 w 17"/>
                      <a:gd name="T7" fmla="*/ 10 h 11"/>
                      <a:gd name="T8" fmla="*/ 15 w 17"/>
                      <a:gd name="T9" fmla="*/ 8 h 11"/>
                      <a:gd name="T10" fmla="*/ 16 w 17"/>
                      <a:gd name="T11" fmla="*/ 6 h 11"/>
                      <a:gd name="T12" fmla="*/ 7 w 17"/>
                      <a:gd name="T13" fmla="*/ 1 h 11"/>
                      <a:gd name="T14" fmla="*/ 7 w 17"/>
                      <a:gd name="T15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1">
                        <a:moveTo>
                          <a:pt x="7" y="1"/>
                        </a:moveTo>
                        <a:cubicBezTo>
                          <a:pt x="5" y="0"/>
                          <a:pt x="2" y="4"/>
                          <a:pt x="1" y="6"/>
                        </a:cubicBezTo>
                        <a:cubicBezTo>
                          <a:pt x="0" y="8"/>
                          <a:pt x="8" y="10"/>
                          <a:pt x="10" y="10"/>
                        </a:cubicBezTo>
                        <a:cubicBezTo>
                          <a:pt x="11" y="11"/>
                          <a:pt x="14" y="11"/>
                          <a:pt x="15" y="10"/>
                        </a:cubicBezTo>
                        <a:cubicBezTo>
                          <a:pt x="16" y="10"/>
                          <a:pt x="15" y="9"/>
                          <a:pt x="15" y="8"/>
                        </a:cubicBezTo>
                        <a:cubicBezTo>
                          <a:pt x="15" y="7"/>
                          <a:pt x="15" y="6"/>
                          <a:pt x="16" y="6"/>
                        </a:cubicBezTo>
                        <a:cubicBezTo>
                          <a:pt x="17" y="4"/>
                          <a:pt x="9" y="1"/>
                          <a:pt x="7" y="1"/>
                        </a:cubicBezTo>
                        <a:cubicBezTo>
                          <a:pt x="5" y="0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5" name="Freeform 597">
                    <a:extLst>
                      <a:ext uri="{FF2B5EF4-FFF2-40B4-BE49-F238E27FC236}">
                        <a16:creationId xmlns:a16="http://schemas.microsoft.com/office/drawing/2014/main" id="{621DD476-F582-4B62-B166-1EC2765CB5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2385" y="2331682"/>
                    <a:ext cx="14153" cy="10474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1 w 4"/>
                      <a:gd name="T3" fmla="*/ 1 h 3"/>
                      <a:gd name="T4" fmla="*/ 3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1" y="3"/>
                          <a:pt x="0" y="1"/>
                          <a:pt x="1" y="1"/>
                        </a:cubicBezTo>
                        <a:cubicBezTo>
                          <a:pt x="2" y="0"/>
                          <a:pt x="4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6" name="Freeform 598">
                    <a:extLst>
                      <a:ext uri="{FF2B5EF4-FFF2-40B4-BE49-F238E27FC236}">
                        <a16:creationId xmlns:a16="http://schemas.microsoft.com/office/drawing/2014/main" id="{FDC6CA9B-EAB2-40C7-B711-70B638FF9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4892" y="2262293"/>
                    <a:ext cx="30664" cy="22256"/>
                  </a:xfrm>
                  <a:custGeom>
                    <a:avLst/>
                    <a:gdLst>
                      <a:gd name="T0" fmla="*/ 1 w 9"/>
                      <a:gd name="T1" fmla="*/ 5 h 6"/>
                      <a:gd name="T2" fmla="*/ 1 w 9"/>
                      <a:gd name="T3" fmla="*/ 1 h 6"/>
                      <a:gd name="T4" fmla="*/ 5 w 9"/>
                      <a:gd name="T5" fmla="*/ 1 h 6"/>
                      <a:gd name="T6" fmla="*/ 9 w 9"/>
                      <a:gd name="T7" fmla="*/ 3 h 6"/>
                      <a:gd name="T8" fmla="*/ 5 w 9"/>
                      <a:gd name="T9" fmla="*/ 5 h 6"/>
                      <a:gd name="T10" fmla="*/ 1 w 9"/>
                      <a:gd name="T11" fmla="*/ 5 h 6"/>
                      <a:gd name="T12" fmla="*/ 1 w 9"/>
                      <a:gd name="T13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">
                        <a:moveTo>
                          <a:pt x="1" y="5"/>
                        </a:moveTo>
                        <a:cubicBezTo>
                          <a:pt x="1" y="5"/>
                          <a:pt x="2" y="2"/>
                          <a:pt x="1" y="1"/>
                        </a:cubicBezTo>
                        <a:cubicBezTo>
                          <a:pt x="1" y="0"/>
                          <a:pt x="4" y="1"/>
                          <a:pt x="5" y="1"/>
                        </a:cubicBezTo>
                        <a:cubicBezTo>
                          <a:pt x="6" y="1"/>
                          <a:pt x="9" y="2"/>
                          <a:pt x="9" y="3"/>
                        </a:cubicBezTo>
                        <a:cubicBezTo>
                          <a:pt x="8" y="4"/>
                          <a:pt x="6" y="5"/>
                          <a:pt x="5" y="5"/>
                        </a:cubicBezTo>
                        <a:cubicBezTo>
                          <a:pt x="3" y="6"/>
                          <a:pt x="3" y="6"/>
                          <a:pt x="1" y="5"/>
                        </a:cubicBezTo>
                        <a:cubicBezTo>
                          <a:pt x="0" y="4"/>
                          <a:pt x="2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7" name="Freeform 599">
                    <a:extLst>
                      <a:ext uri="{FF2B5EF4-FFF2-40B4-BE49-F238E27FC236}">
                        <a16:creationId xmlns:a16="http://schemas.microsoft.com/office/drawing/2014/main" id="{085AEEA2-C5F5-4785-8BC0-CABDE48C7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1403" y="2296332"/>
                    <a:ext cx="10614" cy="15711"/>
                  </a:xfrm>
                  <a:custGeom>
                    <a:avLst/>
                    <a:gdLst>
                      <a:gd name="T0" fmla="*/ 2 w 3"/>
                      <a:gd name="T1" fmla="*/ 1 h 4"/>
                      <a:gd name="T2" fmla="*/ 1 w 3"/>
                      <a:gd name="T3" fmla="*/ 3 h 4"/>
                      <a:gd name="T4" fmla="*/ 2 w 3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2" y="1"/>
                        </a:moveTo>
                        <a:cubicBezTo>
                          <a:pt x="0" y="0"/>
                          <a:pt x="0" y="3"/>
                          <a:pt x="1" y="3"/>
                        </a:cubicBezTo>
                        <a:cubicBezTo>
                          <a:pt x="2" y="4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8" name="Freeform 600">
                    <a:extLst>
                      <a:ext uri="{FF2B5EF4-FFF2-40B4-BE49-F238E27FC236}">
                        <a16:creationId xmlns:a16="http://schemas.microsoft.com/office/drawing/2014/main" id="{97589319-BF44-4E29-8BA7-9053DD165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8182" y="2284550"/>
                    <a:ext cx="307821" cy="104739"/>
                  </a:xfrm>
                  <a:custGeom>
                    <a:avLst/>
                    <a:gdLst>
                      <a:gd name="T0" fmla="*/ 17 w 89"/>
                      <a:gd name="T1" fmla="*/ 7 h 27"/>
                      <a:gd name="T2" fmla="*/ 19 w 89"/>
                      <a:gd name="T3" fmla="*/ 4 h 27"/>
                      <a:gd name="T4" fmla="*/ 15 w 89"/>
                      <a:gd name="T5" fmla="*/ 2 h 27"/>
                      <a:gd name="T6" fmla="*/ 12 w 89"/>
                      <a:gd name="T7" fmla="*/ 2 h 27"/>
                      <a:gd name="T8" fmla="*/ 4 w 89"/>
                      <a:gd name="T9" fmla="*/ 1 h 27"/>
                      <a:gd name="T10" fmla="*/ 4 w 89"/>
                      <a:gd name="T11" fmla="*/ 3 h 27"/>
                      <a:gd name="T12" fmla="*/ 0 w 89"/>
                      <a:gd name="T13" fmla="*/ 4 h 27"/>
                      <a:gd name="T14" fmla="*/ 5 w 89"/>
                      <a:gd name="T15" fmla="*/ 5 h 27"/>
                      <a:gd name="T16" fmla="*/ 7 w 89"/>
                      <a:gd name="T17" fmla="*/ 6 h 27"/>
                      <a:gd name="T18" fmla="*/ 6 w 89"/>
                      <a:gd name="T19" fmla="*/ 7 h 27"/>
                      <a:gd name="T20" fmla="*/ 24 w 89"/>
                      <a:gd name="T21" fmla="*/ 13 h 27"/>
                      <a:gd name="T22" fmla="*/ 25 w 89"/>
                      <a:gd name="T23" fmla="*/ 16 h 27"/>
                      <a:gd name="T24" fmla="*/ 24 w 89"/>
                      <a:gd name="T25" fmla="*/ 21 h 27"/>
                      <a:gd name="T26" fmla="*/ 27 w 89"/>
                      <a:gd name="T27" fmla="*/ 25 h 27"/>
                      <a:gd name="T28" fmla="*/ 30 w 89"/>
                      <a:gd name="T29" fmla="*/ 24 h 27"/>
                      <a:gd name="T30" fmla="*/ 33 w 89"/>
                      <a:gd name="T31" fmla="*/ 26 h 27"/>
                      <a:gd name="T32" fmla="*/ 38 w 89"/>
                      <a:gd name="T33" fmla="*/ 26 h 27"/>
                      <a:gd name="T34" fmla="*/ 42 w 89"/>
                      <a:gd name="T35" fmla="*/ 23 h 27"/>
                      <a:gd name="T36" fmla="*/ 45 w 89"/>
                      <a:gd name="T37" fmla="*/ 26 h 27"/>
                      <a:gd name="T38" fmla="*/ 52 w 89"/>
                      <a:gd name="T39" fmla="*/ 27 h 27"/>
                      <a:gd name="T40" fmla="*/ 62 w 89"/>
                      <a:gd name="T41" fmla="*/ 27 h 27"/>
                      <a:gd name="T42" fmla="*/ 65 w 89"/>
                      <a:gd name="T43" fmla="*/ 27 h 27"/>
                      <a:gd name="T44" fmla="*/ 67 w 89"/>
                      <a:gd name="T45" fmla="*/ 24 h 27"/>
                      <a:gd name="T46" fmla="*/ 70 w 89"/>
                      <a:gd name="T47" fmla="*/ 25 h 27"/>
                      <a:gd name="T48" fmla="*/ 76 w 89"/>
                      <a:gd name="T49" fmla="*/ 27 h 27"/>
                      <a:gd name="T50" fmla="*/ 82 w 89"/>
                      <a:gd name="T51" fmla="*/ 26 h 27"/>
                      <a:gd name="T52" fmla="*/ 85 w 89"/>
                      <a:gd name="T53" fmla="*/ 24 h 27"/>
                      <a:gd name="T54" fmla="*/ 85 w 89"/>
                      <a:gd name="T55" fmla="*/ 22 h 27"/>
                      <a:gd name="T56" fmla="*/ 82 w 89"/>
                      <a:gd name="T57" fmla="*/ 22 h 27"/>
                      <a:gd name="T58" fmla="*/ 85 w 89"/>
                      <a:gd name="T59" fmla="*/ 17 h 27"/>
                      <a:gd name="T60" fmla="*/ 80 w 89"/>
                      <a:gd name="T61" fmla="*/ 16 h 27"/>
                      <a:gd name="T62" fmla="*/ 78 w 89"/>
                      <a:gd name="T63" fmla="*/ 14 h 27"/>
                      <a:gd name="T64" fmla="*/ 70 w 89"/>
                      <a:gd name="T65" fmla="*/ 14 h 27"/>
                      <a:gd name="T66" fmla="*/ 65 w 89"/>
                      <a:gd name="T67" fmla="*/ 14 h 27"/>
                      <a:gd name="T68" fmla="*/ 55 w 89"/>
                      <a:gd name="T69" fmla="*/ 17 h 27"/>
                      <a:gd name="T70" fmla="*/ 56 w 89"/>
                      <a:gd name="T71" fmla="*/ 18 h 27"/>
                      <a:gd name="T72" fmla="*/ 52 w 89"/>
                      <a:gd name="T73" fmla="*/ 18 h 27"/>
                      <a:gd name="T74" fmla="*/ 49 w 89"/>
                      <a:gd name="T75" fmla="*/ 16 h 27"/>
                      <a:gd name="T76" fmla="*/ 46 w 89"/>
                      <a:gd name="T77" fmla="*/ 17 h 27"/>
                      <a:gd name="T78" fmla="*/ 42 w 89"/>
                      <a:gd name="T79" fmla="*/ 16 h 27"/>
                      <a:gd name="T80" fmla="*/ 41 w 89"/>
                      <a:gd name="T81" fmla="*/ 18 h 27"/>
                      <a:gd name="T82" fmla="*/ 38 w 89"/>
                      <a:gd name="T83" fmla="*/ 16 h 27"/>
                      <a:gd name="T84" fmla="*/ 39 w 89"/>
                      <a:gd name="T85" fmla="*/ 14 h 27"/>
                      <a:gd name="T86" fmla="*/ 34 w 89"/>
                      <a:gd name="T87" fmla="*/ 12 h 27"/>
                      <a:gd name="T88" fmla="*/ 30 w 89"/>
                      <a:gd name="T89" fmla="*/ 13 h 27"/>
                      <a:gd name="T90" fmla="*/ 32 w 89"/>
                      <a:gd name="T91" fmla="*/ 12 h 27"/>
                      <a:gd name="T92" fmla="*/ 28 w 89"/>
                      <a:gd name="T93" fmla="*/ 9 h 27"/>
                      <a:gd name="T94" fmla="*/ 38 w 89"/>
                      <a:gd name="T95" fmla="*/ 10 h 27"/>
                      <a:gd name="T96" fmla="*/ 33 w 89"/>
                      <a:gd name="T97" fmla="*/ 7 h 27"/>
                      <a:gd name="T98" fmla="*/ 28 w 89"/>
                      <a:gd name="T99" fmla="*/ 7 h 27"/>
                      <a:gd name="T100" fmla="*/ 32 w 89"/>
                      <a:gd name="T101" fmla="*/ 6 h 27"/>
                      <a:gd name="T102" fmla="*/ 27 w 89"/>
                      <a:gd name="T103" fmla="*/ 5 h 27"/>
                      <a:gd name="T104" fmla="*/ 17 w 89"/>
                      <a:gd name="T105" fmla="*/ 7 h 27"/>
                      <a:gd name="T106" fmla="*/ 17 w 89"/>
                      <a:gd name="T107" fmla="*/ 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89" h="27">
                        <a:moveTo>
                          <a:pt x="17" y="7"/>
                        </a:moveTo>
                        <a:cubicBezTo>
                          <a:pt x="18" y="7"/>
                          <a:pt x="20" y="5"/>
                          <a:pt x="19" y="4"/>
                        </a:cubicBezTo>
                        <a:cubicBezTo>
                          <a:pt x="18" y="3"/>
                          <a:pt x="16" y="2"/>
                          <a:pt x="15" y="2"/>
                        </a:cubicBezTo>
                        <a:cubicBezTo>
                          <a:pt x="14" y="2"/>
                          <a:pt x="13" y="2"/>
                          <a:pt x="12" y="2"/>
                        </a:cubicBezTo>
                        <a:cubicBezTo>
                          <a:pt x="9" y="1"/>
                          <a:pt x="7" y="0"/>
                          <a:pt x="4" y="1"/>
                        </a:cubicBezTo>
                        <a:cubicBezTo>
                          <a:pt x="0" y="2"/>
                          <a:pt x="3" y="2"/>
                          <a:pt x="4" y="3"/>
                        </a:cubicBezTo>
                        <a:cubicBezTo>
                          <a:pt x="4" y="3"/>
                          <a:pt x="0" y="3"/>
                          <a:pt x="0" y="4"/>
                        </a:cubicBezTo>
                        <a:cubicBezTo>
                          <a:pt x="0" y="5"/>
                          <a:pt x="4" y="5"/>
                          <a:pt x="5" y="5"/>
                        </a:cubicBezTo>
                        <a:cubicBezTo>
                          <a:pt x="5" y="6"/>
                          <a:pt x="7" y="6"/>
                          <a:pt x="7" y="6"/>
                        </a:cubicBezTo>
                        <a:cubicBezTo>
                          <a:pt x="7" y="7"/>
                          <a:pt x="6" y="7"/>
                          <a:pt x="6" y="7"/>
                        </a:cubicBezTo>
                        <a:cubicBezTo>
                          <a:pt x="12" y="11"/>
                          <a:pt x="21" y="5"/>
                          <a:pt x="24" y="13"/>
                        </a:cubicBezTo>
                        <a:cubicBezTo>
                          <a:pt x="24" y="14"/>
                          <a:pt x="26" y="15"/>
                          <a:pt x="25" y="16"/>
                        </a:cubicBezTo>
                        <a:cubicBezTo>
                          <a:pt x="24" y="18"/>
                          <a:pt x="23" y="19"/>
                          <a:pt x="24" y="21"/>
                        </a:cubicBezTo>
                        <a:cubicBezTo>
                          <a:pt x="24" y="21"/>
                          <a:pt x="26" y="25"/>
                          <a:pt x="27" y="25"/>
                        </a:cubicBezTo>
                        <a:cubicBezTo>
                          <a:pt x="28" y="26"/>
                          <a:pt x="30" y="23"/>
                          <a:pt x="30" y="24"/>
                        </a:cubicBezTo>
                        <a:cubicBezTo>
                          <a:pt x="31" y="24"/>
                          <a:pt x="32" y="26"/>
                          <a:pt x="33" y="26"/>
                        </a:cubicBezTo>
                        <a:cubicBezTo>
                          <a:pt x="35" y="27"/>
                          <a:pt x="37" y="26"/>
                          <a:pt x="38" y="26"/>
                        </a:cubicBezTo>
                        <a:cubicBezTo>
                          <a:pt x="39" y="25"/>
                          <a:pt x="41" y="23"/>
                          <a:pt x="42" y="23"/>
                        </a:cubicBezTo>
                        <a:cubicBezTo>
                          <a:pt x="42" y="23"/>
                          <a:pt x="44" y="26"/>
                          <a:pt x="45" y="26"/>
                        </a:cubicBezTo>
                        <a:cubicBezTo>
                          <a:pt x="47" y="27"/>
                          <a:pt x="50" y="27"/>
                          <a:pt x="52" y="27"/>
                        </a:cubicBezTo>
                        <a:cubicBezTo>
                          <a:pt x="56" y="27"/>
                          <a:pt x="59" y="27"/>
                          <a:pt x="62" y="27"/>
                        </a:cubicBezTo>
                        <a:cubicBezTo>
                          <a:pt x="63" y="27"/>
                          <a:pt x="64" y="27"/>
                          <a:pt x="65" y="27"/>
                        </a:cubicBezTo>
                        <a:cubicBezTo>
                          <a:pt x="67" y="26"/>
                          <a:pt x="66" y="24"/>
                          <a:pt x="67" y="24"/>
                        </a:cubicBezTo>
                        <a:cubicBezTo>
                          <a:pt x="68" y="23"/>
                          <a:pt x="69" y="24"/>
                          <a:pt x="70" y="25"/>
                        </a:cubicBezTo>
                        <a:cubicBezTo>
                          <a:pt x="71" y="26"/>
                          <a:pt x="74" y="27"/>
                          <a:pt x="76" y="27"/>
                        </a:cubicBezTo>
                        <a:cubicBezTo>
                          <a:pt x="78" y="27"/>
                          <a:pt x="80" y="27"/>
                          <a:pt x="82" y="26"/>
                        </a:cubicBezTo>
                        <a:cubicBezTo>
                          <a:pt x="84" y="26"/>
                          <a:pt x="83" y="24"/>
                          <a:pt x="85" y="24"/>
                        </a:cubicBezTo>
                        <a:cubicBezTo>
                          <a:pt x="86" y="24"/>
                          <a:pt x="87" y="21"/>
                          <a:pt x="85" y="22"/>
                        </a:cubicBezTo>
                        <a:cubicBezTo>
                          <a:pt x="85" y="22"/>
                          <a:pt x="83" y="22"/>
                          <a:pt x="82" y="22"/>
                        </a:cubicBezTo>
                        <a:cubicBezTo>
                          <a:pt x="82" y="22"/>
                          <a:pt x="89" y="18"/>
                          <a:pt x="85" y="17"/>
                        </a:cubicBezTo>
                        <a:cubicBezTo>
                          <a:pt x="84" y="17"/>
                          <a:pt x="82" y="16"/>
                          <a:pt x="80" y="16"/>
                        </a:cubicBezTo>
                        <a:cubicBezTo>
                          <a:pt x="78" y="16"/>
                          <a:pt x="80" y="14"/>
                          <a:pt x="78" y="14"/>
                        </a:cubicBezTo>
                        <a:cubicBezTo>
                          <a:pt x="75" y="14"/>
                          <a:pt x="73" y="14"/>
                          <a:pt x="70" y="14"/>
                        </a:cubicBezTo>
                        <a:cubicBezTo>
                          <a:pt x="68" y="14"/>
                          <a:pt x="67" y="13"/>
                          <a:pt x="65" y="14"/>
                        </a:cubicBezTo>
                        <a:cubicBezTo>
                          <a:pt x="64" y="14"/>
                          <a:pt x="55" y="16"/>
                          <a:pt x="55" y="17"/>
                        </a:cubicBezTo>
                        <a:cubicBezTo>
                          <a:pt x="55" y="17"/>
                          <a:pt x="56" y="17"/>
                          <a:pt x="56" y="18"/>
                        </a:cubicBezTo>
                        <a:cubicBezTo>
                          <a:pt x="56" y="18"/>
                          <a:pt x="53" y="18"/>
                          <a:pt x="52" y="18"/>
                        </a:cubicBezTo>
                        <a:cubicBezTo>
                          <a:pt x="51" y="18"/>
                          <a:pt x="50" y="17"/>
                          <a:pt x="49" y="16"/>
                        </a:cubicBezTo>
                        <a:cubicBezTo>
                          <a:pt x="48" y="16"/>
                          <a:pt x="47" y="17"/>
                          <a:pt x="46" y="17"/>
                        </a:cubicBezTo>
                        <a:cubicBezTo>
                          <a:pt x="45" y="17"/>
                          <a:pt x="43" y="16"/>
                          <a:pt x="42" y="16"/>
                        </a:cubicBezTo>
                        <a:cubicBezTo>
                          <a:pt x="41" y="16"/>
                          <a:pt x="42" y="18"/>
                          <a:pt x="41" y="18"/>
                        </a:cubicBezTo>
                        <a:cubicBezTo>
                          <a:pt x="40" y="18"/>
                          <a:pt x="39" y="16"/>
                          <a:pt x="38" y="16"/>
                        </a:cubicBezTo>
                        <a:cubicBezTo>
                          <a:pt x="35" y="16"/>
                          <a:pt x="39" y="15"/>
                          <a:pt x="39" y="14"/>
                        </a:cubicBezTo>
                        <a:cubicBezTo>
                          <a:pt x="39" y="13"/>
                          <a:pt x="35" y="12"/>
                          <a:pt x="34" y="12"/>
                        </a:cubicBezTo>
                        <a:cubicBezTo>
                          <a:pt x="34" y="12"/>
                          <a:pt x="30" y="13"/>
                          <a:pt x="30" y="13"/>
                        </a:cubicBezTo>
                        <a:cubicBezTo>
                          <a:pt x="30" y="12"/>
                          <a:pt x="32" y="12"/>
                          <a:pt x="32" y="12"/>
                        </a:cubicBezTo>
                        <a:cubicBezTo>
                          <a:pt x="32" y="11"/>
                          <a:pt x="27" y="10"/>
                          <a:pt x="28" y="9"/>
                        </a:cubicBezTo>
                        <a:cubicBezTo>
                          <a:pt x="28" y="9"/>
                          <a:pt x="38" y="10"/>
                          <a:pt x="38" y="10"/>
                        </a:cubicBezTo>
                        <a:cubicBezTo>
                          <a:pt x="38" y="9"/>
                          <a:pt x="34" y="8"/>
                          <a:pt x="33" y="7"/>
                        </a:cubicBezTo>
                        <a:cubicBezTo>
                          <a:pt x="32" y="7"/>
                          <a:pt x="30" y="7"/>
                          <a:pt x="28" y="7"/>
                        </a:cubicBezTo>
                        <a:cubicBezTo>
                          <a:pt x="29" y="7"/>
                          <a:pt x="31" y="7"/>
                          <a:pt x="32" y="6"/>
                        </a:cubicBezTo>
                        <a:cubicBezTo>
                          <a:pt x="32" y="5"/>
                          <a:pt x="27" y="5"/>
                          <a:pt x="27" y="5"/>
                        </a:cubicBezTo>
                        <a:cubicBezTo>
                          <a:pt x="23" y="5"/>
                          <a:pt x="21" y="6"/>
                          <a:pt x="17" y="7"/>
                        </a:cubicBezTo>
                        <a:cubicBezTo>
                          <a:pt x="17" y="7"/>
                          <a:pt x="18" y="7"/>
                          <a:pt x="17" y="7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9" name="Freeform 601">
                    <a:extLst>
                      <a:ext uri="{FF2B5EF4-FFF2-40B4-BE49-F238E27FC236}">
                        <a16:creationId xmlns:a16="http://schemas.microsoft.com/office/drawing/2014/main" id="{83778112-46E0-4094-AB4F-8BA86ECA9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5259" y="2103877"/>
                    <a:ext cx="204034" cy="142706"/>
                  </a:xfrm>
                  <a:custGeom>
                    <a:avLst/>
                    <a:gdLst>
                      <a:gd name="T0" fmla="*/ 55 w 59"/>
                      <a:gd name="T1" fmla="*/ 21 h 37"/>
                      <a:gd name="T2" fmla="*/ 46 w 59"/>
                      <a:gd name="T3" fmla="*/ 20 h 37"/>
                      <a:gd name="T4" fmla="*/ 46 w 59"/>
                      <a:gd name="T5" fmla="*/ 18 h 37"/>
                      <a:gd name="T6" fmla="*/ 44 w 59"/>
                      <a:gd name="T7" fmla="*/ 15 h 37"/>
                      <a:gd name="T8" fmla="*/ 44 w 59"/>
                      <a:gd name="T9" fmla="*/ 11 h 37"/>
                      <a:gd name="T10" fmla="*/ 43 w 59"/>
                      <a:gd name="T11" fmla="*/ 15 h 37"/>
                      <a:gd name="T12" fmla="*/ 35 w 59"/>
                      <a:gd name="T13" fmla="*/ 10 h 37"/>
                      <a:gd name="T14" fmla="*/ 24 w 59"/>
                      <a:gd name="T15" fmla="*/ 2 h 37"/>
                      <a:gd name="T16" fmla="*/ 12 w 59"/>
                      <a:gd name="T17" fmla="*/ 1 h 37"/>
                      <a:gd name="T18" fmla="*/ 12 w 59"/>
                      <a:gd name="T19" fmla="*/ 3 h 37"/>
                      <a:gd name="T20" fmla="*/ 6 w 59"/>
                      <a:gd name="T21" fmla="*/ 5 h 37"/>
                      <a:gd name="T22" fmla="*/ 11 w 59"/>
                      <a:gd name="T23" fmla="*/ 9 h 37"/>
                      <a:gd name="T24" fmla="*/ 6 w 59"/>
                      <a:gd name="T25" fmla="*/ 9 h 37"/>
                      <a:gd name="T26" fmla="*/ 5 w 59"/>
                      <a:gd name="T27" fmla="*/ 11 h 37"/>
                      <a:gd name="T28" fmla="*/ 6 w 59"/>
                      <a:gd name="T29" fmla="*/ 14 h 37"/>
                      <a:gd name="T30" fmla="*/ 10 w 59"/>
                      <a:gd name="T31" fmla="*/ 14 h 37"/>
                      <a:gd name="T32" fmla="*/ 0 w 59"/>
                      <a:gd name="T33" fmla="*/ 15 h 37"/>
                      <a:gd name="T34" fmla="*/ 7 w 59"/>
                      <a:gd name="T35" fmla="*/ 20 h 37"/>
                      <a:gd name="T36" fmla="*/ 8 w 59"/>
                      <a:gd name="T37" fmla="*/ 23 h 37"/>
                      <a:gd name="T38" fmla="*/ 14 w 59"/>
                      <a:gd name="T39" fmla="*/ 23 h 37"/>
                      <a:gd name="T40" fmla="*/ 26 w 59"/>
                      <a:gd name="T41" fmla="*/ 23 h 37"/>
                      <a:gd name="T42" fmla="*/ 28 w 59"/>
                      <a:gd name="T43" fmla="*/ 24 h 37"/>
                      <a:gd name="T44" fmla="*/ 16 w 59"/>
                      <a:gd name="T45" fmla="*/ 25 h 37"/>
                      <a:gd name="T46" fmla="*/ 16 w 59"/>
                      <a:gd name="T47" fmla="*/ 30 h 37"/>
                      <a:gd name="T48" fmla="*/ 19 w 59"/>
                      <a:gd name="T49" fmla="*/ 33 h 37"/>
                      <a:gd name="T50" fmla="*/ 32 w 59"/>
                      <a:gd name="T51" fmla="*/ 35 h 37"/>
                      <a:gd name="T52" fmla="*/ 34 w 59"/>
                      <a:gd name="T53" fmla="*/ 36 h 37"/>
                      <a:gd name="T54" fmla="*/ 40 w 59"/>
                      <a:gd name="T55" fmla="*/ 35 h 37"/>
                      <a:gd name="T56" fmla="*/ 41 w 59"/>
                      <a:gd name="T57" fmla="*/ 35 h 37"/>
                      <a:gd name="T58" fmla="*/ 41 w 59"/>
                      <a:gd name="T59" fmla="*/ 29 h 37"/>
                      <a:gd name="T60" fmla="*/ 46 w 59"/>
                      <a:gd name="T61" fmla="*/ 30 h 37"/>
                      <a:gd name="T62" fmla="*/ 51 w 59"/>
                      <a:gd name="T63" fmla="*/ 28 h 37"/>
                      <a:gd name="T64" fmla="*/ 54 w 59"/>
                      <a:gd name="T65" fmla="*/ 26 h 37"/>
                      <a:gd name="T66" fmla="*/ 58 w 59"/>
                      <a:gd name="T67" fmla="*/ 24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59" h="37">
                        <a:moveTo>
                          <a:pt x="58" y="24"/>
                        </a:moveTo>
                        <a:cubicBezTo>
                          <a:pt x="58" y="22"/>
                          <a:pt x="56" y="22"/>
                          <a:pt x="55" y="21"/>
                        </a:cubicBezTo>
                        <a:cubicBezTo>
                          <a:pt x="54" y="20"/>
                          <a:pt x="53" y="22"/>
                          <a:pt x="52" y="21"/>
                        </a:cubicBezTo>
                        <a:cubicBezTo>
                          <a:pt x="50" y="19"/>
                          <a:pt x="48" y="21"/>
                          <a:pt x="46" y="20"/>
                        </a:cubicBezTo>
                        <a:cubicBezTo>
                          <a:pt x="46" y="20"/>
                          <a:pt x="48" y="19"/>
                          <a:pt x="48" y="18"/>
                        </a:cubicBezTo>
                        <a:cubicBezTo>
                          <a:pt x="48" y="18"/>
                          <a:pt x="46" y="18"/>
                          <a:pt x="46" y="18"/>
                        </a:cubicBezTo>
                        <a:cubicBezTo>
                          <a:pt x="46" y="17"/>
                          <a:pt x="47" y="17"/>
                          <a:pt x="47" y="16"/>
                        </a:cubicBezTo>
                        <a:cubicBezTo>
                          <a:pt x="47" y="15"/>
                          <a:pt x="44" y="16"/>
                          <a:pt x="44" y="15"/>
                        </a:cubicBezTo>
                        <a:cubicBezTo>
                          <a:pt x="43" y="15"/>
                          <a:pt x="45" y="14"/>
                          <a:pt x="45" y="14"/>
                        </a:cubicBezTo>
                        <a:cubicBezTo>
                          <a:pt x="46" y="13"/>
                          <a:pt x="44" y="12"/>
                          <a:pt x="44" y="11"/>
                        </a:cubicBezTo>
                        <a:cubicBezTo>
                          <a:pt x="43" y="10"/>
                          <a:pt x="38" y="11"/>
                          <a:pt x="38" y="11"/>
                        </a:cubicBezTo>
                        <a:cubicBezTo>
                          <a:pt x="38" y="12"/>
                          <a:pt x="43" y="14"/>
                          <a:pt x="43" y="15"/>
                        </a:cubicBezTo>
                        <a:cubicBezTo>
                          <a:pt x="42" y="16"/>
                          <a:pt x="39" y="14"/>
                          <a:pt x="38" y="13"/>
                        </a:cubicBezTo>
                        <a:cubicBezTo>
                          <a:pt x="36" y="12"/>
                          <a:pt x="39" y="10"/>
                          <a:pt x="35" y="10"/>
                        </a:cubicBezTo>
                        <a:cubicBezTo>
                          <a:pt x="33" y="10"/>
                          <a:pt x="30" y="10"/>
                          <a:pt x="29" y="8"/>
                        </a:cubicBezTo>
                        <a:cubicBezTo>
                          <a:pt x="28" y="6"/>
                          <a:pt x="26" y="3"/>
                          <a:pt x="24" y="2"/>
                        </a:cubicBezTo>
                        <a:cubicBezTo>
                          <a:pt x="21" y="1"/>
                          <a:pt x="18" y="0"/>
                          <a:pt x="16" y="0"/>
                        </a:cubicBezTo>
                        <a:cubicBezTo>
                          <a:pt x="15" y="0"/>
                          <a:pt x="10" y="0"/>
                          <a:pt x="12" y="1"/>
                        </a:cubicBezTo>
                        <a:cubicBezTo>
                          <a:pt x="13" y="1"/>
                          <a:pt x="17" y="2"/>
                          <a:pt x="17" y="2"/>
                        </a:cubicBezTo>
                        <a:cubicBezTo>
                          <a:pt x="17" y="4"/>
                          <a:pt x="13" y="3"/>
                          <a:pt x="12" y="3"/>
                        </a:cubicBezTo>
                        <a:cubicBezTo>
                          <a:pt x="12" y="3"/>
                          <a:pt x="13" y="4"/>
                          <a:pt x="13" y="4"/>
                        </a:cubicBezTo>
                        <a:cubicBezTo>
                          <a:pt x="13" y="5"/>
                          <a:pt x="7" y="2"/>
                          <a:pt x="6" y="5"/>
                        </a:cubicBezTo>
                        <a:cubicBezTo>
                          <a:pt x="6" y="5"/>
                          <a:pt x="11" y="7"/>
                          <a:pt x="12" y="7"/>
                        </a:cubicBezTo>
                        <a:cubicBezTo>
                          <a:pt x="10" y="6"/>
                          <a:pt x="11" y="9"/>
                          <a:pt x="11" y="9"/>
                        </a:cubicBezTo>
                        <a:cubicBezTo>
                          <a:pt x="11" y="10"/>
                          <a:pt x="4" y="7"/>
                          <a:pt x="3" y="8"/>
                        </a:cubicBezTo>
                        <a:cubicBezTo>
                          <a:pt x="3" y="7"/>
                          <a:pt x="6" y="8"/>
                          <a:pt x="6" y="9"/>
                        </a:cubicBezTo>
                        <a:cubicBezTo>
                          <a:pt x="6" y="8"/>
                          <a:pt x="4" y="9"/>
                          <a:pt x="4" y="9"/>
                        </a:cubicBezTo>
                        <a:cubicBezTo>
                          <a:pt x="3" y="10"/>
                          <a:pt x="5" y="11"/>
                          <a:pt x="5" y="11"/>
                        </a:cubicBezTo>
                        <a:cubicBezTo>
                          <a:pt x="6" y="12"/>
                          <a:pt x="2" y="12"/>
                          <a:pt x="1" y="12"/>
                        </a:cubicBezTo>
                        <a:cubicBezTo>
                          <a:pt x="2" y="12"/>
                          <a:pt x="4" y="13"/>
                          <a:pt x="6" y="14"/>
                        </a:cubicBezTo>
                        <a:cubicBezTo>
                          <a:pt x="8" y="14"/>
                          <a:pt x="10" y="13"/>
                          <a:pt x="12" y="13"/>
                        </a:cubicBezTo>
                        <a:cubicBezTo>
                          <a:pt x="12" y="13"/>
                          <a:pt x="10" y="14"/>
                          <a:pt x="10" y="14"/>
                        </a:cubicBezTo>
                        <a:cubicBezTo>
                          <a:pt x="10" y="15"/>
                          <a:pt x="11" y="15"/>
                          <a:pt x="11" y="15"/>
                        </a:cubicBezTo>
                        <a:cubicBezTo>
                          <a:pt x="11" y="16"/>
                          <a:pt x="0" y="15"/>
                          <a:pt x="0" y="15"/>
                        </a:cubicBezTo>
                        <a:cubicBezTo>
                          <a:pt x="0" y="15"/>
                          <a:pt x="2" y="18"/>
                          <a:pt x="2" y="18"/>
                        </a:cubicBezTo>
                        <a:cubicBezTo>
                          <a:pt x="3" y="19"/>
                          <a:pt x="7" y="21"/>
                          <a:pt x="7" y="20"/>
                        </a:cubicBezTo>
                        <a:cubicBezTo>
                          <a:pt x="7" y="21"/>
                          <a:pt x="5" y="20"/>
                          <a:pt x="6" y="22"/>
                        </a:cubicBezTo>
                        <a:cubicBezTo>
                          <a:pt x="6" y="22"/>
                          <a:pt x="7" y="23"/>
                          <a:pt x="8" y="23"/>
                        </a:cubicBezTo>
                        <a:cubicBezTo>
                          <a:pt x="9" y="24"/>
                          <a:pt x="10" y="23"/>
                          <a:pt x="11" y="23"/>
                        </a:cubicBezTo>
                        <a:cubicBezTo>
                          <a:pt x="12" y="22"/>
                          <a:pt x="13" y="24"/>
                          <a:pt x="14" y="23"/>
                        </a:cubicBezTo>
                        <a:cubicBezTo>
                          <a:pt x="17" y="22"/>
                          <a:pt x="19" y="21"/>
                          <a:pt x="21" y="22"/>
                        </a:cubicBezTo>
                        <a:cubicBezTo>
                          <a:pt x="23" y="23"/>
                          <a:pt x="24" y="23"/>
                          <a:pt x="26" y="23"/>
                        </a:cubicBezTo>
                        <a:cubicBezTo>
                          <a:pt x="25" y="23"/>
                          <a:pt x="23" y="23"/>
                          <a:pt x="21" y="23"/>
                        </a:cubicBezTo>
                        <a:cubicBezTo>
                          <a:pt x="23" y="23"/>
                          <a:pt x="27" y="23"/>
                          <a:pt x="28" y="24"/>
                        </a:cubicBezTo>
                        <a:cubicBezTo>
                          <a:pt x="28" y="24"/>
                          <a:pt x="23" y="25"/>
                          <a:pt x="23" y="25"/>
                        </a:cubicBezTo>
                        <a:cubicBezTo>
                          <a:pt x="21" y="25"/>
                          <a:pt x="18" y="25"/>
                          <a:pt x="16" y="25"/>
                        </a:cubicBezTo>
                        <a:cubicBezTo>
                          <a:pt x="16" y="26"/>
                          <a:pt x="12" y="27"/>
                          <a:pt x="13" y="27"/>
                        </a:cubicBezTo>
                        <a:cubicBezTo>
                          <a:pt x="14" y="28"/>
                          <a:pt x="15" y="28"/>
                          <a:pt x="16" y="30"/>
                        </a:cubicBezTo>
                        <a:cubicBezTo>
                          <a:pt x="16" y="32"/>
                          <a:pt x="22" y="30"/>
                          <a:pt x="23" y="32"/>
                        </a:cubicBezTo>
                        <a:cubicBezTo>
                          <a:pt x="23" y="32"/>
                          <a:pt x="19" y="32"/>
                          <a:pt x="19" y="33"/>
                        </a:cubicBezTo>
                        <a:cubicBezTo>
                          <a:pt x="20" y="34"/>
                          <a:pt x="25" y="36"/>
                          <a:pt x="26" y="36"/>
                        </a:cubicBezTo>
                        <a:cubicBezTo>
                          <a:pt x="26" y="36"/>
                          <a:pt x="32" y="36"/>
                          <a:pt x="32" y="35"/>
                        </a:cubicBezTo>
                        <a:cubicBezTo>
                          <a:pt x="32" y="35"/>
                          <a:pt x="31" y="35"/>
                          <a:pt x="31" y="35"/>
                        </a:cubicBezTo>
                        <a:cubicBezTo>
                          <a:pt x="31" y="33"/>
                          <a:pt x="35" y="36"/>
                          <a:pt x="34" y="36"/>
                        </a:cubicBezTo>
                        <a:cubicBezTo>
                          <a:pt x="35" y="36"/>
                          <a:pt x="33" y="33"/>
                          <a:pt x="33" y="32"/>
                        </a:cubicBezTo>
                        <a:cubicBezTo>
                          <a:pt x="35" y="31"/>
                          <a:pt x="37" y="37"/>
                          <a:pt x="40" y="35"/>
                        </a:cubicBezTo>
                        <a:cubicBezTo>
                          <a:pt x="41" y="34"/>
                          <a:pt x="39" y="32"/>
                          <a:pt x="40" y="32"/>
                        </a:cubicBezTo>
                        <a:cubicBezTo>
                          <a:pt x="41" y="32"/>
                          <a:pt x="41" y="34"/>
                          <a:pt x="41" y="35"/>
                        </a:cubicBezTo>
                        <a:cubicBezTo>
                          <a:pt x="42" y="35"/>
                          <a:pt x="43" y="31"/>
                          <a:pt x="42" y="31"/>
                        </a:cubicBezTo>
                        <a:cubicBezTo>
                          <a:pt x="42" y="30"/>
                          <a:pt x="42" y="29"/>
                          <a:pt x="41" y="29"/>
                        </a:cubicBezTo>
                        <a:cubicBezTo>
                          <a:pt x="41" y="28"/>
                          <a:pt x="42" y="26"/>
                          <a:pt x="43" y="27"/>
                        </a:cubicBezTo>
                        <a:cubicBezTo>
                          <a:pt x="44" y="28"/>
                          <a:pt x="43" y="32"/>
                          <a:pt x="46" y="30"/>
                        </a:cubicBezTo>
                        <a:cubicBezTo>
                          <a:pt x="47" y="29"/>
                          <a:pt x="50" y="25"/>
                          <a:pt x="52" y="27"/>
                        </a:cubicBezTo>
                        <a:cubicBezTo>
                          <a:pt x="53" y="27"/>
                          <a:pt x="51" y="28"/>
                          <a:pt x="51" y="28"/>
                        </a:cubicBezTo>
                        <a:cubicBezTo>
                          <a:pt x="51" y="28"/>
                          <a:pt x="56" y="27"/>
                          <a:pt x="56" y="27"/>
                        </a:cubicBezTo>
                        <a:cubicBezTo>
                          <a:pt x="56" y="27"/>
                          <a:pt x="54" y="27"/>
                          <a:pt x="54" y="26"/>
                        </a:cubicBezTo>
                        <a:cubicBezTo>
                          <a:pt x="54" y="25"/>
                          <a:pt x="59" y="25"/>
                          <a:pt x="58" y="24"/>
                        </a:cubicBezTo>
                        <a:cubicBezTo>
                          <a:pt x="58" y="22"/>
                          <a:pt x="58" y="25"/>
                          <a:pt x="58" y="2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0" name="Freeform 602">
                    <a:extLst>
                      <a:ext uri="{FF2B5EF4-FFF2-40B4-BE49-F238E27FC236}">
                        <a16:creationId xmlns:a16="http://schemas.microsoft.com/office/drawing/2014/main" id="{C24C3A5F-9BC0-46AB-81BA-EFD6D21E68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7815" y="2016159"/>
                    <a:ext cx="538981" cy="311596"/>
                  </a:xfrm>
                  <a:custGeom>
                    <a:avLst/>
                    <a:gdLst>
                      <a:gd name="T0" fmla="*/ 15 w 156"/>
                      <a:gd name="T1" fmla="*/ 77 h 81"/>
                      <a:gd name="T2" fmla="*/ 27 w 156"/>
                      <a:gd name="T3" fmla="*/ 76 h 81"/>
                      <a:gd name="T4" fmla="*/ 37 w 156"/>
                      <a:gd name="T5" fmla="*/ 78 h 81"/>
                      <a:gd name="T6" fmla="*/ 48 w 156"/>
                      <a:gd name="T7" fmla="*/ 77 h 81"/>
                      <a:gd name="T8" fmla="*/ 65 w 156"/>
                      <a:gd name="T9" fmla="*/ 76 h 81"/>
                      <a:gd name="T10" fmla="*/ 59 w 156"/>
                      <a:gd name="T11" fmla="*/ 70 h 81"/>
                      <a:gd name="T12" fmla="*/ 50 w 156"/>
                      <a:gd name="T13" fmla="*/ 65 h 81"/>
                      <a:gd name="T14" fmla="*/ 73 w 156"/>
                      <a:gd name="T15" fmla="*/ 61 h 81"/>
                      <a:gd name="T16" fmla="*/ 76 w 156"/>
                      <a:gd name="T17" fmla="*/ 55 h 81"/>
                      <a:gd name="T18" fmla="*/ 71 w 156"/>
                      <a:gd name="T19" fmla="*/ 50 h 81"/>
                      <a:gd name="T20" fmla="*/ 72 w 156"/>
                      <a:gd name="T21" fmla="*/ 48 h 81"/>
                      <a:gd name="T22" fmla="*/ 78 w 156"/>
                      <a:gd name="T23" fmla="*/ 45 h 81"/>
                      <a:gd name="T24" fmla="*/ 90 w 156"/>
                      <a:gd name="T25" fmla="*/ 44 h 81"/>
                      <a:gd name="T26" fmla="*/ 105 w 156"/>
                      <a:gd name="T27" fmla="*/ 37 h 81"/>
                      <a:gd name="T28" fmla="*/ 105 w 156"/>
                      <a:gd name="T29" fmla="*/ 32 h 81"/>
                      <a:gd name="T30" fmla="*/ 136 w 156"/>
                      <a:gd name="T31" fmla="*/ 21 h 81"/>
                      <a:gd name="T32" fmla="*/ 115 w 156"/>
                      <a:gd name="T33" fmla="*/ 23 h 81"/>
                      <a:gd name="T34" fmla="*/ 134 w 156"/>
                      <a:gd name="T35" fmla="*/ 18 h 81"/>
                      <a:gd name="T36" fmla="*/ 146 w 156"/>
                      <a:gd name="T37" fmla="*/ 10 h 81"/>
                      <a:gd name="T38" fmla="*/ 133 w 156"/>
                      <a:gd name="T39" fmla="*/ 5 h 81"/>
                      <a:gd name="T40" fmla="*/ 121 w 156"/>
                      <a:gd name="T41" fmla="*/ 5 h 81"/>
                      <a:gd name="T42" fmla="*/ 100 w 156"/>
                      <a:gd name="T43" fmla="*/ 2 h 81"/>
                      <a:gd name="T44" fmla="*/ 91 w 156"/>
                      <a:gd name="T45" fmla="*/ 5 h 81"/>
                      <a:gd name="T46" fmla="*/ 80 w 156"/>
                      <a:gd name="T47" fmla="*/ 8 h 81"/>
                      <a:gd name="T48" fmla="*/ 58 w 156"/>
                      <a:gd name="T49" fmla="*/ 4 h 81"/>
                      <a:gd name="T50" fmla="*/ 52 w 156"/>
                      <a:gd name="T51" fmla="*/ 5 h 81"/>
                      <a:gd name="T52" fmla="*/ 46 w 156"/>
                      <a:gd name="T53" fmla="*/ 10 h 81"/>
                      <a:gd name="T54" fmla="*/ 45 w 156"/>
                      <a:gd name="T55" fmla="*/ 12 h 81"/>
                      <a:gd name="T56" fmla="*/ 31 w 156"/>
                      <a:gd name="T57" fmla="*/ 10 h 81"/>
                      <a:gd name="T58" fmla="*/ 34 w 156"/>
                      <a:gd name="T59" fmla="*/ 16 h 81"/>
                      <a:gd name="T60" fmla="*/ 23 w 156"/>
                      <a:gd name="T61" fmla="*/ 16 h 81"/>
                      <a:gd name="T62" fmla="*/ 5 w 156"/>
                      <a:gd name="T63" fmla="*/ 17 h 81"/>
                      <a:gd name="T64" fmla="*/ 11 w 156"/>
                      <a:gd name="T65" fmla="*/ 21 h 81"/>
                      <a:gd name="T66" fmla="*/ 13 w 156"/>
                      <a:gd name="T67" fmla="*/ 26 h 81"/>
                      <a:gd name="T68" fmla="*/ 23 w 156"/>
                      <a:gd name="T69" fmla="*/ 27 h 81"/>
                      <a:gd name="T70" fmla="*/ 20 w 156"/>
                      <a:gd name="T71" fmla="*/ 31 h 81"/>
                      <a:gd name="T72" fmla="*/ 26 w 156"/>
                      <a:gd name="T73" fmla="*/ 30 h 81"/>
                      <a:gd name="T74" fmla="*/ 42 w 156"/>
                      <a:gd name="T75" fmla="*/ 30 h 81"/>
                      <a:gd name="T76" fmla="*/ 52 w 156"/>
                      <a:gd name="T77" fmla="*/ 31 h 81"/>
                      <a:gd name="T78" fmla="*/ 73 w 156"/>
                      <a:gd name="T79" fmla="*/ 21 h 81"/>
                      <a:gd name="T80" fmla="*/ 60 w 156"/>
                      <a:gd name="T81" fmla="*/ 31 h 81"/>
                      <a:gd name="T82" fmla="*/ 44 w 156"/>
                      <a:gd name="T83" fmla="*/ 35 h 81"/>
                      <a:gd name="T84" fmla="*/ 58 w 156"/>
                      <a:gd name="T85" fmla="*/ 42 h 81"/>
                      <a:gd name="T86" fmla="*/ 32 w 156"/>
                      <a:gd name="T87" fmla="*/ 39 h 81"/>
                      <a:gd name="T88" fmla="*/ 42 w 156"/>
                      <a:gd name="T89" fmla="*/ 50 h 81"/>
                      <a:gd name="T90" fmla="*/ 44 w 156"/>
                      <a:gd name="T91" fmla="*/ 52 h 81"/>
                      <a:gd name="T92" fmla="*/ 30 w 156"/>
                      <a:gd name="T93" fmla="*/ 52 h 81"/>
                      <a:gd name="T94" fmla="*/ 27 w 156"/>
                      <a:gd name="T95" fmla="*/ 59 h 81"/>
                      <a:gd name="T96" fmla="*/ 36 w 156"/>
                      <a:gd name="T97" fmla="*/ 57 h 81"/>
                      <a:gd name="T98" fmla="*/ 34 w 156"/>
                      <a:gd name="T99" fmla="*/ 60 h 81"/>
                      <a:gd name="T100" fmla="*/ 37 w 156"/>
                      <a:gd name="T101" fmla="*/ 65 h 81"/>
                      <a:gd name="T102" fmla="*/ 38 w 156"/>
                      <a:gd name="T103" fmla="*/ 68 h 81"/>
                      <a:gd name="T104" fmla="*/ 19 w 156"/>
                      <a:gd name="T105" fmla="*/ 65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56" h="81">
                        <a:moveTo>
                          <a:pt x="26" y="70"/>
                        </a:moveTo>
                        <a:cubicBezTo>
                          <a:pt x="22" y="70"/>
                          <a:pt x="17" y="70"/>
                          <a:pt x="13" y="71"/>
                        </a:cubicBezTo>
                        <a:cubicBezTo>
                          <a:pt x="11" y="72"/>
                          <a:pt x="11" y="75"/>
                          <a:pt x="12" y="76"/>
                        </a:cubicBezTo>
                        <a:cubicBezTo>
                          <a:pt x="13" y="77"/>
                          <a:pt x="15" y="78"/>
                          <a:pt x="15" y="77"/>
                        </a:cubicBezTo>
                        <a:cubicBezTo>
                          <a:pt x="17" y="77"/>
                          <a:pt x="16" y="76"/>
                          <a:pt x="17" y="75"/>
                        </a:cubicBezTo>
                        <a:cubicBezTo>
                          <a:pt x="17" y="75"/>
                          <a:pt x="17" y="78"/>
                          <a:pt x="17" y="78"/>
                        </a:cubicBezTo>
                        <a:cubicBezTo>
                          <a:pt x="19" y="78"/>
                          <a:pt x="22" y="78"/>
                          <a:pt x="24" y="78"/>
                        </a:cubicBezTo>
                        <a:cubicBezTo>
                          <a:pt x="26" y="78"/>
                          <a:pt x="26" y="76"/>
                          <a:pt x="27" y="76"/>
                        </a:cubicBezTo>
                        <a:cubicBezTo>
                          <a:pt x="29" y="76"/>
                          <a:pt x="27" y="78"/>
                          <a:pt x="27" y="78"/>
                        </a:cubicBezTo>
                        <a:cubicBezTo>
                          <a:pt x="27" y="78"/>
                          <a:pt x="37" y="79"/>
                          <a:pt x="37" y="78"/>
                        </a:cubicBezTo>
                        <a:cubicBezTo>
                          <a:pt x="37" y="78"/>
                          <a:pt x="35" y="77"/>
                          <a:pt x="34" y="76"/>
                        </a:cubicBezTo>
                        <a:cubicBezTo>
                          <a:pt x="34" y="76"/>
                          <a:pt x="38" y="77"/>
                          <a:pt x="37" y="78"/>
                        </a:cubicBezTo>
                        <a:cubicBezTo>
                          <a:pt x="38" y="77"/>
                          <a:pt x="37" y="76"/>
                          <a:pt x="38" y="76"/>
                        </a:cubicBezTo>
                        <a:cubicBezTo>
                          <a:pt x="38" y="76"/>
                          <a:pt x="40" y="77"/>
                          <a:pt x="41" y="77"/>
                        </a:cubicBezTo>
                        <a:cubicBezTo>
                          <a:pt x="43" y="79"/>
                          <a:pt x="41" y="76"/>
                          <a:pt x="42" y="75"/>
                        </a:cubicBezTo>
                        <a:cubicBezTo>
                          <a:pt x="42" y="75"/>
                          <a:pt x="48" y="78"/>
                          <a:pt x="48" y="77"/>
                        </a:cubicBezTo>
                        <a:cubicBezTo>
                          <a:pt x="48" y="76"/>
                          <a:pt x="46" y="76"/>
                          <a:pt x="46" y="75"/>
                        </a:cubicBezTo>
                        <a:cubicBezTo>
                          <a:pt x="46" y="75"/>
                          <a:pt x="53" y="76"/>
                          <a:pt x="53" y="76"/>
                        </a:cubicBezTo>
                        <a:cubicBezTo>
                          <a:pt x="57" y="76"/>
                          <a:pt x="52" y="79"/>
                          <a:pt x="52" y="80"/>
                        </a:cubicBezTo>
                        <a:cubicBezTo>
                          <a:pt x="52" y="81"/>
                          <a:pt x="64" y="76"/>
                          <a:pt x="65" y="76"/>
                        </a:cubicBezTo>
                        <a:cubicBezTo>
                          <a:pt x="67" y="76"/>
                          <a:pt x="72" y="73"/>
                          <a:pt x="68" y="72"/>
                        </a:cubicBezTo>
                        <a:cubicBezTo>
                          <a:pt x="66" y="71"/>
                          <a:pt x="63" y="73"/>
                          <a:pt x="61" y="72"/>
                        </a:cubicBezTo>
                        <a:cubicBezTo>
                          <a:pt x="61" y="72"/>
                          <a:pt x="63" y="70"/>
                          <a:pt x="63" y="70"/>
                        </a:cubicBezTo>
                        <a:cubicBezTo>
                          <a:pt x="63" y="69"/>
                          <a:pt x="60" y="70"/>
                          <a:pt x="59" y="70"/>
                        </a:cubicBezTo>
                        <a:cubicBezTo>
                          <a:pt x="57" y="70"/>
                          <a:pt x="56" y="68"/>
                          <a:pt x="54" y="68"/>
                        </a:cubicBezTo>
                        <a:cubicBezTo>
                          <a:pt x="53" y="69"/>
                          <a:pt x="50" y="70"/>
                          <a:pt x="48" y="69"/>
                        </a:cubicBezTo>
                        <a:cubicBezTo>
                          <a:pt x="49" y="69"/>
                          <a:pt x="50" y="69"/>
                          <a:pt x="51" y="69"/>
                        </a:cubicBezTo>
                        <a:cubicBezTo>
                          <a:pt x="52" y="68"/>
                          <a:pt x="50" y="66"/>
                          <a:pt x="50" y="65"/>
                        </a:cubicBezTo>
                        <a:cubicBezTo>
                          <a:pt x="50" y="67"/>
                          <a:pt x="59" y="68"/>
                          <a:pt x="60" y="68"/>
                        </a:cubicBezTo>
                        <a:cubicBezTo>
                          <a:pt x="61" y="68"/>
                          <a:pt x="63" y="68"/>
                          <a:pt x="65" y="68"/>
                        </a:cubicBezTo>
                        <a:cubicBezTo>
                          <a:pt x="67" y="68"/>
                          <a:pt x="69" y="65"/>
                          <a:pt x="68" y="64"/>
                        </a:cubicBezTo>
                        <a:cubicBezTo>
                          <a:pt x="65" y="61"/>
                          <a:pt x="71" y="61"/>
                          <a:pt x="73" y="61"/>
                        </a:cubicBezTo>
                        <a:cubicBezTo>
                          <a:pt x="74" y="61"/>
                          <a:pt x="79" y="61"/>
                          <a:pt x="80" y="60"/>
                        </a:cubicBezTo>
                        <a:cubicBezTo>
                          <a:pt x="80" y="60"/>
                          <a:pt x="75" y="58"/>
                          <a:pt x="75" y="58"/>
                        </a:cubicBezTo>
                        <a:cubicBezTo>
                          <a:pt x="77" y="57"/>
                          <a:pt x="81" y="59"/>
                          <a:pt x="82" y="57"/>
                        </a:cubicBezTo>
                        <a:cubicBezTo>
                          <a:pt x="83" y="56"/>
                          <a:pt x="77" y="55"/>
                          <a:pt x="76" y="55"/>
                        </a:cubicBezTo>
                        <a:cubicBezTo>
                          <a:pt x="77" y="55"/>
                          <a:pt x="84" y="54"/>
                          <a:pt x="85" y="53"/>
                        </a:cubicBezTo>
                        <a:cubicBezTo>
                          <a:pt x="87" y="52"/>
                          <a:pt x="77" y="50"/>
                          <a:pt x="77" y="51"/>
                        </a:cubicBezTo>
                        <a:cubicBezTo>
                          <a:pt x="77" y="50"/>
                          <a:pt x="79" y="50"/>
                          <a:pt x="79" y="50"/>
                        </a:cubicBezTo>
                        <a:cubicBezTo>
                          <a:pt x="79" y="49"/>
                          <a:pt x="72" y="50"/>
                          <a:pt x="71" y="50"/>
                        </a:cubicBezTo>
                        <a:cubicBezTo>
                          <a:pt x="69" y="50"/>
                          <a:pt x="68" y="51"/>
                          <a:pt x="66" y="52"/>
                        </a:cubicBezTo>
                        <a:cubicBezTo>
                          <a:pt x="67" y="52"/>
                          <a:pt x="70" y="49"/>
                          <a:pt x="68" y="49"/>
                        </a:cubicBezTo>
                        <a:cubicBezTo>
                          <a:pt x="68" y="49"/>
                          <a:pt x="64" y="49"/>
                          <a:pt x="64" y="48"/>
                        </a:cubicBezTo>
                        <a:cubicBezTo>
                          <a:pt x="64" y="48"/>
                          <a:pt x="71" y="48"/>
                          <a:pt x="72" y="48"/>
                        </a:cubicBezTo>
                        <a:cubicBezTo>
                          <a:pt x="71" y="48"/>
                          <a:pt x="68" y="47"/>
                          <a:pt x="68" y="47"/>
                        </a:cubicBezTo>
                        <a:cubicBezTo>
                          <a:pt x="69" y="46"/>
                          <a:pt x="72" y="48"/>
                          <a:pt x="74" y="47"/>
                        </a:cubicBezTo>
                        <a:cubicBezTo>
                          <a:pt x="73" y="47"/>
                          <a:pt x="69" y="46"/>
                          <a:pt x="69" y="46"/>
                        </a:cubicBezTo>
                        <a:cubicBezTo>
                          <a:pt x="69" y="45"/>
                          <a:pt x="77" y="46"/>
                          <a:pt x="78" y="45"/>
                        </a:cubicBezTo>
                        <a:cubicBezTo>
                          <a:pt x="78" y="45"/>
                          <a:pt x="75" y="44"/>
                          <a:pt x="75" y="44"/>
                        </a:cubicBezTo>
                        <a:cubicBezTo>
                          <a:pt x="74" y="44"/>
                          <a:pt x="77" y="44"/>
                          <a:pt x="77" y="44"/>
                        </a:cubicBezTo>
                        <a:cubicBezTo>
                          <a:pt x="79" y="45"/>
                          <a:pt x="80" y="46"/>
                          <a:pt x="82" y="46"/>
                        </a:cubicBezTo>
                        <a:cubicBezTo>
                          <a:pt x="84" y="46"/>
                          <a:pt x="87" y="45"/>
                          <a:pt x="90" y="44"/>
                        </a:cubicBezTo>
                        <a:cubicBezTo>
                          <a:pt x="98" y="43"/>
                          <a:pt x="85" y="42"/>
                          <a:pt x="84" y="40"/>
                        </a:cubicBezTo>
                        <a:cubicBezTo>
                          <a:pt x="84" y="39"/>
                          <a:pt x="93" y="40"/>
                          <a:pt x="94" y="41"/>
                        </a:cubicBezTo>
                        <a:cubicBezTo>
                          <a:pt x="96" y="42"/>
                          <a:pt x="97" y="42"/>
                          <a:pt x="100" y="41"/>
                        </a:cubicBezTo>
                        <a:cubicBezTo>
                          <a:pt x="101" y="41"/>
                          <a:pt x="106" y="39"/>
                          <a:pt x="105" y="37"/>
                        </a:cubicBezTo>
                        <a:cubicBezTo>
                          <a:pt x="105" y="36"/>
                          <a:pt x="94" y="41"/>
                          <a:pt x="97" y="36"/>
                        </a:cubicBezTo>
                        <a:cubicBezTo>
                          <a:pt x="96" y="37"/>
                          <a:pt x="101" y="37"/>
                          <a:pt x="101" y="37"/>
                        </a:cubicBezTo>
                        <a:cubicBezTo>
                          <a:pt x="104" y="37"/>
                          <a:pt x="106" y="36"/>
                          <a:pt x="108" y="36"/>
                        </a:cubicBezTo>
                        <a:cubicBezTo>
                          <a:pt x="108" y="35"/>
                          <a:pt x="105" y="32"/>
                          <a:pt x="105" y="32"/>
                        </a:cubicBezTo>
                        <a:cubicBezTo>
                          <a:pt x="106" y="32"/>
                          <a:pt x="107" y="33"/>
                          <a:pt x="107" y="34"/>
                        </a:cubicBezTo>
                        <a:cubicBezTo>
                          <a:pt x="108" y="35"/>
                          <a:pt x="110" y="34"/>
                          <a:pt x="111" y="34"/>
                        </a:cubicBezTo>
                        <a:cubicBezTo>
                          <a:pt x="114" y="32"/>
                          <a:pt x="116" y="30"/>
                          <a:pt x="119" y="29"/>
                        </a:cubicBezTo>
                        <a:cubicBezTo>
                          <a:pt x="121" y="28"/>
                          <a:pt x="136" y="22"/>
                          <a:pt x="136" y="21"/>
                        </a:cubicBezTo>
                        <a:cubicBezTo>
                          <a:pt x="136" y="20"/>
                          <a:pt x="123" y="23"/>
                          <a:pt x="122" y="23"/>
                        </a:cubicBezTo>
                        <a:cubicBezTo>
                          <a:pt x="119" y="24"/>
                          <a:pt x="116" y="24"/>
                          <a:pt x="112" y="25"/>
                        </a:cubicBezTo>
                        <a:cubicBezTo>
                          <a:pt x="112" y="25"/>
                          <a:pt x="108" y="25"/>
                          <a:pt x="108" y="25"/>
                        </a:cubicBezTo>
                        <a:cubicBezTo>
                          <a:pt x="108" y="24"/>
                          <a:pt x="114" y="24"/>
                          <a:pt x="115" y="23"/>
                        </a:cubicBezTo>
                        <a:cubicBezTo>
                          <a:pt x="116" y="23"/>
                          <a:pt x="123" y="22"/>
                          <a:pt x="123" y="21"/>
                        </a:cubicBezTo>
                        <a:cubicBezTo>
                          <a:pt x="123" y="22"/>
                          <a:pt x="113" y="20"/>
                          <a:pt x="114" y="19"/>
                        </a:cubicBezTo>
                        <a:cubicBezTo>
                          <a:pt x="114" y="19"/>
                          <a:pt x="126" y="20"/>
                          <a:pt x="127" y="19"/>
                        </a:cubicBezTo>
                        <a:cubicBezTo>
                          <a:pt x="129" y="19"/>
                          <a:pt x="132" y="18"/>
                          <a:pt x="134" y="18"/>
                        </a:cubicBezTo>
                        <a:cubicBezTo>
                          <a:pt x="135" y="18"/>
                          <a:pt x="137" y="18"/>
                          <a:pt x="138" y="18"/>
                        </a:cubicBezTo>
                        <a:cubicBezTo>
                          <a:pt x="142" y="17"/>
                          <a:pt x="146" y="16"/>
                          <a:pt x="149" y="15"/>
                        </a:cubicBezTo>
                        <a:cubicBezTo>
                          <a:pt x="149" y="15"/>
                          <a:pt x="156" y="11"/>
                          <a:pt x="153" y="10"/>
                        </a:cubicBezTo>
                        <a:cubicBezTo>
                          <a:pt x="151" y="10"/>
                          <a:pt x="148" y="10"/>
                          <a:pt x="146" y="10"/>
                        </a:cubicBezTo>
                        <a:cubicBezTo>
                          <a:pt x="145" y="9"/>
                          <a:pt x="143" y="10"/>
                          <a:pt x="143" y="9"/>
                        </a:cubicBezTo>
                        <a:cubicBezTo>
                          <a:pt x="143" y="7"/>
                          <a:pt x="141" y="7"/>
                          <a:pt x="141" y="5"/>
                        </a:cubicBezTo>
                        <a:cubicBezTo>
                          <a:pt x="141" y="5"/>
                          <a:pt x="137" y="6"/>
                          <a:pt x="136" y="6"/>
                        </a:cubicBezTo>
                        <a:cubicBezTo>
                          <a:pt x="135" y="5"/>
                          <a:pt x="134" y="3"/>
                          <a:pt x="133" y="5"/>
                        </a:cubicBezTo>
                        <a:cubicBezTo>
                          <a:pt x="133" y="5"/>
                          <a:pt x="127" y="6"/>
                          <a:pt x="126" y="6"/>
                        </a:cubicBezTo>
                        <a:cubicBezTo>
                          <a:pt x="124" y="7"/>
                          <a:pt x="122" y="7"/>
                          <a:pt x="120" y="7"/>
                        </a:cubicBezTo>
                        <a:cubicBezTo>
                          <a:pt x="120" y="7"/>
                          <a:pt x="116" y="7"/>
                          <a:pt x="116" y="7"/>
                        </a:cubicBezTo>
                        <a:cubicBezTo>
                          <a:pt x="116" y="6"/>
                          <a:pt x="120" y="6"/>
                          <a:pt x="121" y="5"/>
                        </a:cubicBezTo>
                        <a:cubicBezTo>
                          <a:pt x="123" y="5"/>
                          <a:pt x="125" y="4"/>
                          <a:pt x="126" y="3"/>
                        </a:cubicBezTo>
                        <a:cubicBezTo>
                          <a:pt x="124" y="6"/>
                          <a:pt x="103" y="0"/>
                          <a:pt x="102" y="2"/>
                        </a:cubicBezTo>
                        <a:cubicBezTo>
                          <a:pt x="102" y="3"/>
                          <a:pt x="104" y="3"/>
                          <a:pt x="105" y="4"/>
                        </a:cubicBezTo>
                        <a:cubicBezTo>
                          <a:pt x="105" y="5"/>
                          <a:pt x="100" y="2"/>
                          <a:pt x="100" y="2"/>
                        </a:cubicBezTo>
                        <a:cubicBezTo>
                          <a:pt x="98" y="1"/>
                          <a:pt x="95" y="2"/>
                          <a:pt x="94" y="2"/>
                        </a:cubicBezTo>
                        <a:cubicBezTo>
                          <a:pt x="93" y="2"/>
                          <a:pt x="90" y="2"/>
                          <a:pt x="91" y="3"/>
                        </a:cubicBezTo>
                        <a:cubicBezTo>
                          <a:pt x="92" y="4"/>
                          <a:pt x="94" y="7"/>
                          <a:pt x="95" y="6"/>
                        </a:cubicBezTo>
                        <a:cubicBezTo>
                          <a:pt x="95" y="7"/>
                          <a:pt x="91" y="6"/>
                          <a:pt x="91" y="5"/>
                        </a:cubicBezTo>
                        <a:cubicBezTo>
                          <a:pt x="88" y="5"/>
                          <a:pt x="87" y="2"/>
                          <a:pt x="85" y="2"/>
                        </a:cubicBezTo>
                        <a:cubicBezTo>
                          <a:pt x="81" y="2"/>
                          <a:pt x="78" y="2"/>
                          <a:pt x="75" y="2"/>
                        </a:cubicBezTo>
                        <a:cubicBezTo>
                          <a:pt x="70" y="3"/>
                          <a:pt x="73" y="4"/>
                          <a:pt x="76" y="5"/>
                        </a:cubicBezTo>
                        <a:cubicBezTo>
                          <a:pt x="77" y="6"/>
                          <a:pt x="79" y="7"/>
                          <a:pt x="80" y="8"/>
                        </a:cubicBezTo>
                        <a:cubicBezTo>
                          <a:pt x="80" y="8"/>
                          <a:pt x="77" y="10"/>
                          <a:pt x="77" y="10"/>
                        </a:cubicBezTo>
                        <a:cubicBezTo>
                          <a:pt x="76" y="10"/>
                          <a:pt x="78" y="9"/>
                          <a:pt x="78" y="9"/>
                        </a:cubicBezTo>
                        <a:cubicBezTo>
                          <a:pt x="78" y="8"/>
                          <a:pt x="71" y="4"/>
                          <a:pt x="70" y="4"/>
                        </a:cubicBezTo>
                        <a:cubicBezTo>
                          <a:pt x="66" y="4"/>
                          <a:pt x="62" y="3"/>
                          <a:pt x="58" y="4"/>
                        </a:cubicBezTo>
                        <a:cubicBezTo>
                          <a:pt x="58" y="4"/>
                          <a:pt x="60" y="6"/>
                          <a:pt x="61" y="6"/>
                        </a:cubicBezTo>
                        <a:cubicBezTo>
                          <a:pt x="62" y="6"/>
                          <a:pt x="64" y="7"/>
                          <a:pt x="66" y="6"/>
                        </a:cubicBezTo>
                        <a:cubicBezTo>
                          <a:pt x="64" y="7"/>
                          <a:pt x="61" y="8"/>
                          <a:pt x="59" y="7"/>
                        </a:cubicBezTo>
                        <a:cubicBezTo>
                          <a:pt x="58" y="7"/>
                          <a:pt x="51" y="4"/>
                          <a:pt x="52" y="5"/>
                        </a:cubicBezTo>
                        <a:cubicBezTo>
                          <a:pt x="52" y="4"/>
                          <a:pt x="57" y="10"/>
                          <a:pt x="53" y="9"/>
                        </a:cubicBezTo>
                        <a:cubicBezTo>
                          <a:pt x="52" y="8"/>
                          <a:pt x="49" y="7"/>
                          <a:pt x="47" y="8"/>
                        </a:cubicBezTo>
                        <a:cubicBezTo>
                          <a:pt x="48" y="8"/>
                          <a:pt x="51" y="9"/>
                          <a:pt x="51" y="9"/>
                        </a:cubicBezTo>
                        <a:cubicBezTo>
                          <a:pt x="50" y="10"/>
                          <a:pt x="46" y="8"/>
                          <a:pt x="46" y="10"/>
                        </a:cubicBezTo>
                        <a:cubicBezTo>
                          <a:pt x="46" y="11"/>
                          <a:pt x="50" y="12"/>
                          <a:pt x="51" y="13"/>
                        </a:cubicBezTo>
                        <a:cubicBezTo>
                          <a:pt x="54" y="13"/>
                          <a:pt x="61" y="14"/>
                          <a:pt x="61" y="17"/>
                        </a:cubicBezTo>
                        <a:cubicBezTo>
                          <a:pt x="61" y="16"/>
                          <a:pt x="54" y="15"/>
                          <a:pt x="52" y="14"/>
                        </a:cubicBezTo>
                        <a:cubicBezTo>
                          <a:pt x="50" y="14"/>
                          <a:pt x="47" y="11"/>
                          <a:pt x="45" y="12"/>
                        </a:cubicBezTo>
                        <a:cubicBezTo>
                          <a:pt x="45" y="12"/>
                          <a:pt x="48" y="14"/>
                          <a:pt x="48" y="14"/>
                        </a:cubicBezTo>
                        <a:cubicBezTo>
                          <a:pt x="48" y="14"/>
                          <a:pt x="45" y="15"/>
                          <a:pt x="45" y="14"/>
                        </a:cubicBezTo>
                        <a:cubicBezTo>
                          <a:pt x="43" y="13"/>
                          <a:pt x="42" y="12"/>
                          <a:pt x="40" y="11"/>
                        </a:cubicBezTo>
                        <a:cubicBezTo>
                          <a:pt x="39" y="10"/>
                          <a:pt x="31" y="10"/>
                          <a:pt x="31" y="10"/>
                        </a:cubicBezTo>
                        <a:cubicBezTo>
                          <a:pt x="31" y="11"/>
                          <a:pt x="34" y="11"/>
                          <a:pt x="31" y="12"/>
                        </a:cubicBezTo>
                        <a:cubicBezTo>
                          <a:pt x="30" y="12"/>
                          <a:pt x="25" y="14"/>
                          <a:pt x="25" y="14"/>
                        </a:cubicBezTo>
                        <a:cubicBezTo>
                          <a:pt x="26" y="14"/>
                          <a:pt x="29" y="13"/>
                          <a:pt x="29" y="13"/>
                        </a:cubicBezTo>
                        <a:cubicBezTo>
                          <a:pt x="30" y="14"/>
                          <a:pt x="34" y="16"/>
                          <a:pt x="34" y="16"/>
                        </a:cubicBezTo>
                        <a:cubicBezTo>
                          <a:pt x="34" y="16"/>
                          <a:pt x="31" y="15"/>
                          <a:pt x="31" y="16"/>
                        </a:cubicBezTo>
                        <a:cubicBezTo>
                          <a:pt x="31" y="16"/>
                          <a:pt x="32" y="19"/>
                          <a:pt x="30" y="17"/>
                        </a:cubicBezTo>
                        <a:cubicBezTo>
                          <a:pt x="29" y="16"/>
                          <a:pt x="28" y="14"/>
                          <a:pt x="26" y="15"/>
                        </a:cubicBezTo>
                        <a:cubicBezTo>
                          <a:pt x="25" y="15"/>
                          <a:pt x="24" y="17"/>
                          <a:pt x="23" y="16"/>
                        </a:cubicBezTo>
                        <a:cubicBezTo>
                          <a:pt x="22" y="15"/>
                          <a:pt x="21" y="14"/>
                          <a:pt x="19" y="14"/>
                        </a:cubicBezTo>
                        <a:cubicBezTo>
                          <a:pt x="18" y="14"/>
                          <a:pt x="15" y="15"/>
                          <a:pt x="14" y="16"/>
                        </a:cubicBezTo>
                        <a:cubicBezTo>
                          <a:pt x="12" y="17"/>
                          <a:pt x="13" y="18"/>
                          <a:pt x="10" y="17"/>
                        </a:cubicBezTo>
                        <a:cubicBezTo>
                          <a:pt x="8" y="16"/>
                          <a:pt x="7" y="17"/>
                          <a:pt x="5" y="17"/>
                        </a:cubicBezTo>
                        <a:cubicBezTo>
                          <a:pt x="4" y="18"/>
                          <a:pt x="0" y="18"/>
                          <a:pt x="0" y="19"/>
                        </a:cubicBezTo>
                        <a:cubicBezTo>
                          <a:pt x="0" y="21"/>
                          <a:pt x="9" y="19"/>
                          <a:pt x="9" y="20"/>
                        </a:cubicBezTo>
                        <a:cubicBezTo>
                          <a:pt x="9" y="21"/>
                          <a:pt x="6" y="21"/>
                          <a:pt x="5" y="22"/>
                        </a:cubicBezTo>
                        <a:cubicBezTo>
                          <a:pt x="5" y="21"/>
                          <a:pt x="10" y="21"/>
                          <a:pt x="11" y="21"/>
                        </a:cubicBezTo>
                        <a:cubicBezTo>
                          <a:pt x="12" y="21"/>
                          <a:pt x="17" y="21"/>
                          <a:pt x="17" y="21"/>
                        </a:cubicBezTo>
                        <a:cubicBezTo>
                          <a:pt x="17" y="21"/>
                          <a:pt x="15" y="22"/>
                          <a:pt x="14" y="22"/>
                        </a:cubicBezTo>
                        <a:cubicBezTo>
                          <a:pt x="12" y="22"/>
                          <a:pt x="11" y="22"/>
                          <a:pt x="9" y="24"/>
                        </a:cubicBezTo>
                        <a:cubicBezTo>
                          <a:pt x="5" y="26"/>
                          <a:pt x="12" y="26"/>
                          <a:pt x="13" y="26"/>
                        </a:cubicBezTo>
                        <a:cubicBezTo>
                          <a:pt x="17" y="27"/>
                          <a:pt x="20" y="27"/>
                          <a:pt x="24" y="26"/>
                        </a:cubicBezTo>
                        <a:cubicBezTo>
                          <a:pt x="26" y="25"/>
                          <a:pt x="31" y="22"/>
                          <a:pt x="34" y="24"/>
                        </a:cubicBezTo>
                        <a:cubicBezTo>
                          <a:pt x="34" y="24"/>
                          <a:pt x="29" y="26"/>
                          <a:pt x="29" y="26"/>
                        </a:cubicBezTo>
                        <a:cubicBezTo>
                          <a:pt x="27" y="26"/>
                          <a:pt x="25" y="26"/>
                          <a:pt x="23" y="27"/>
                        </a:cubicBezTo>
                        <a:cubicBezTo>
                          <a:pt x="22" y="27"/>
                          <a:pt x="20" y="27"/>
                          <a:pt x="18" y="27"/>
                        </a:cubicBezTo>
                        <a:cubicBezTo>
                          <a:pt x="16" y="28"/>
                          <a:pt x="14" y="27"/>
                          <a:pt x="12" y="28"/>
                        </a:cubicBezTo>
                        <a:cubicBezTo>
                          <a:pt x="13" y="28"/>
                          <a:pt x="16" y="29"/>
                          <a:pt x="16" y="29"/>
                        </a:cubicBezTo>
                        <a:cubicBezTo>
                          <a:pt x="17" y="30"/>
                          <a:pt x="18" y="31"/>
                          <a:pt x="20" y="31"/>
                        </a:cubicBezTo>
                        <a:cubicBezTo>
                          <a:pt x="24" y="31"/>
                          <a:pt x="26" y="28"/>
                          <a:pt x="30" y="27"/>
                        </a:cubicBezTo>
                        <a:cubicBezTo>
                          <a:pt x="31" y="27"/>
                          <a:pt x="44" y="26"/>
                          <a:pt x="44" y="25"/>
                        </a:cubicBezTo>
                        <a:cubicBezTo>
                          <a:pt x="44" y="26"/>
                          <a:pt x="38" y="26"/>
                          <a:pt x="37" y="26"/>
                        </a:cubicBezTo>
                        <a:cubicBezTo>
                          <a:pt x="34" y="27"/>
                          <a:pt x="29" y="28"/>
                          <a:pt x="26" y="30"/>
                        </a:cubicBezTo>
                        <a:cubicBezTo>
                          <a:pt x="23" y="33"/>
                          <a:pt x="32" y="32"/>
                          <a:pt x="33" y="32"/>
                        </a:cubicBezTo>
                        <a:cubicBezTo>
                          <a:pt x="35" y="32"/>
                          <a:pt x="37" y="33"/>
                          <a:pt x="39" y="31"/>
                        </a:cubicBezTo>
                        <a:cubicBezTo>
                          <a:pt x="40" y="31"/>
                          <a:pt x="40" y="30"/>
                          <a:pt x="40" y="29"/>
                        </a:cubicBezTo>
                        <a:cubicBezTo>
                          <a:pt x="41" y="29"/>
                          <a:pt x="42" y="29"/>
                          <a:pt x="42" y="30"/>
                        </a:cubicBezTo>
                        <a:cubicBezTo>
                          <a:pt x="42" y="30"/>
                          <a:pt x="42" y="30"/>
                          <a:pt x="41" y="30"/>
                        </a:cubicBezTo>
                        <a:cubicBezTo>
                          <a:pt x="43" y="30"/>
                          <a:pt x="48" y="28"/>
                          <a:pt x="50" y="29"/>
                        </a:cubicBezTo>
                        <a:cubicBezTo>
                          <a:pt x="49" y="28"/>
                          <a:pt x="44" y="32"/>
                          <a:pt x="43" y="32"/>
                        </a:cubicBezTo>
                        <a:cubicBezTo>
                          <a:pt x="44" y="33"/>
                          <a:pt x="50" y="31"/>
                          <a:pt x="52" y="31"/>
                        </a:cubicBezTo>
                        <a:cubicBezTo>
                          <a:pt x="55" y="31"/>
                          <a:pt x="58" y="30"/>
                          <a:pt x="61" y="28"/>
                        </a:cubicBezTo>
                        <a:cubicBezTo>
                          <a:pt x="62" y="27"/>
                          <a:pt x="62" y="25"/>
                          <a:pt x="62" y="25"/>
                        </a:cubicBezTo>
                        <a:cubicBezTo>
                          <a:pt x="64" y="25"/>
                          <a:pt x="64" y="25"/>
                          <a:pt x="65" y="24"/>
                        </a:cubicBezTo>
                        <a:cubicBezTo>
                          <a:pt x="66" y="24"/>
                          <a:pt x="73" y="20"/>
                          <a:pt x="73" y="21"/>
                        </a:cubicBezTo>
                        <a:cubicBezTo>
                          <a:pt x="73" y="21"/>
                          <a:pt x="69" y="24"/>
                          <a:pt x="69" y="24"/>
                        </a:cubicBezTo>
                        <a:cubicBezTo>
                          <a:pt x="68" y="25"/>
                          <a:pt x="64" y="27"/>
                          <a:pt x="64" y="28"/>
                        </a:cubicBezTo>
                        <a:cubicBezTo>
                          <a:pt x="64" y="29"/>
                          <a:pt x="75" y="28"/>
                          <a:pt x="75" y="29"/>
                        </a:cubicBezTo>
                        <a:cubicBezTo>
                          <a:pt x="75" y="28"/>
                          <a:pt x="60" y="32"/>
                          <a:pt x="60" y="31"/>
                        </a:cubicBezTo>
                        <a:cubicBezTo>
                          <a:pt x="60" y="31"/>
                          <a:pt x="69" y="32"/>
                          <a:pt x="68" y="32"/>
                        </a:cubicBezTo>
                        <a:cubicBezTo>
                          <a:pt x="68" y="33"/>
                          <a:pt x="64" y="33"/>
                          <a:pt x="63" y="33"/>
                        </a:cubicBezTo>
                        <a:cubicBezTo>
                          <a:pt x="61" y="33"/>
                          <a:pt x="58" y="33"/>
                          <a:pt x="56" y="34"/>
                        </a:cubicBezTo>
                        <a:cubicBezTo>
                          <a:pt x="52" y="34"/>
                          <a:pt x="48" y="34"/>
                          <a:pt x="44" y="35"/>
                        </a:cubicBezTo>
                        <a:cubicBezTo>
                          <a:pt x="43" y="35"/>
                          <a:pt x="43" y="36"/>
                          <a:pt x="45" y="36"/>
                        </a:cubicBezTo>
                        <a:cubicBezTo>
                          <a:pt x="46" y="37"/>
                          <a:pt x="49" y="38"/>
                          <a:pt x="50" y="39"/>
                        </a:cubicBezTo>
                        <a:cubicBezTo>
                          <a:pt x="52" y="41"/>
                          <a:pt x="50" y="43"/>
                          <a:pt x="53" y="43"/>
                        </a:cubicBezTo>
                        <a:cubicBezTo>
                          <a:pt x="54" y="42"/>
                          <a:pt x="57" y="43"/>
                          <a:pt x="58" y="42"/>
                        </a:cubicBezTo>
                        <a:cubicBezTo>
                          <a:pt x="49" y="47"/>
                          <a:pt x="44" y="36"/>
                          <a:pt x="37" y="36"/>
                        </a:cubicBezTo>
                        <a:cubicBezTo>
                          <a:pt x="35" y="36"/>
                          <a:pt x="26" y="34"/>
                          <a:pt x="26" y="36"/>
                        </a:cubicBezTo>
                        <a:cubicBezTo>
                          <a:pt x="26" y="36"/>
                          <a:pt x="25" y="38"/>
                          <a:pt x="25" y="38"/>
                        </a:cubicBezTo>
                        <a:cubicBezTo>
                          <a:pt x="26" y="38"/>
                          <a:pt x="32" y="38"/>
                          <a:pt x="32" y="39"/>
                        </a:cubicBezTo>
                        <a:cubicBezTo>
                          <a:pt x="32" y="39"/>
                          <a:pt x="26" y="39"/>
                          <a:pt x="26" y="41"/>
                        </a:cubicBezTo>
                        <a:cubicBezTo>
                          <a:pt x="26" y="42"/>
                          <a:pt x="32" y="42"/>
                          <a:pt x="34" y="43"/>
                        </a:cubicBezTo>
                        <a:cubicBezTo>
                          <a:pt x="35" y="44"/>
                          <a:pt x="36" y="45"/>
                          <a:pt x="37" y="46"/>
                        </a:cubicBezTo>
                        <a:cubicBezTo>
                          <a:pt x="38" y="48"/>
                          <a:pt x="40" y="49"/>
                          <a:pt x="42" y="50"/>
                        </a:cubicBezTo>
                        <a:cubicBezTo>
                          <a:pt x="44" y="51"/>
                          <a:pt x="45" y="51"/>
                          <a:pt x="47" y="50"/>
                        </a:cubicBezTo>
                        <a:cubicBezTo>
                          <a:pt x="48" y="50"/>
                          <a:pt x="50" y="49"/>
                          <a:pt x="51" y="50"/>
                        </a:cubicBezTo>
                        <a:cubicBezTo>
                          <a:pt x="51" y="50"/>
                          <a:pt x="50" y="52"/>
                          <a:pt x="50" y="52"/>
                        </a:cubicBezTo>
                        <a:cubicBezTo>
                          <a:pt x="48" y="52"/>
                          <a:pt x="45" y="51"/>
                          <a:pt x="44" y="52"/>
                        </a:cubicBezTo>
                        <a:cubicBezTo>
                          <a:pt x="44" y="51"/>
                          <a:pt x="48" y="54"/>
                          <a:pt x="48" y="54"/>
                        </a:cubicBezTo>
                        <a:cubicBezTo>
                          <a:pt x="48" y="55"/>
                          <a:pt x="43" y="53"/>
                          <a:pt x="43" y="53"/>
                        </a:cubicBezTo>
                        <a:cubicBezTo>
                          <a:pt x="40" y="51"/>
                          <a:pt x="38" y="51"/>
                          <a:pt x="35" y="51"/>
                        </a:cubicBezTo>
                        <a:cubicBezTo>
                          <a:pt x="33" y="51"/>
                          <a:pt x="32" y="51"/>
                          <a:pt x="30" y="52"/>
                        </a:cubicBezTo>
                        <a:cubicBezTo>
                          <a:pt x="28" y="53"/>
                          <a:pt x="27" y="52"/>
                          <a:pt x="26" y="53"/>
                        </a:cubicBezTo>
                        <a:cubicBezTo>
                          <a:pt x="25" y="54"/>
                          <a:pt x="25" y="55"/>
                          <a:pt x="23" y="55"/>
                        </a:cubicBezTo>
                        <a:cubicBezTo>
                          <a:pt x="22" y="56"/>
                          <a:pt x="21" y="59"/>
                          <a:pt x="23" y="59"/>
                        </a:cubicBezTo>
                        <a:cubicBezTo>
                          <a:pt x="25" y="59"/>
                          <a:pt x="27" y="58"/>
                          <a:pt x="27" y="59"/>
                        </a:cubicBezTo>
                        <a:cubicBezTo>
                          <a:pt x="28" y="61"/>
                          <a:pt x="32" y="60"/>
                          <a:pt x="32" y="59"/>
                        </a:cubicBezTo>
                        <a:cubicBezTo>
                          <a:pt x="33" y="59"/>
                          <a:pt x="35" y="56"/>
                          <a:pt x="35" y="55"/>
                        </a:cubicBezTo>
                        <a:cubicBezTo>
                          <a:pt x="35" y="56"/>
                          <a:pt x="35" y="56"/>
                          <a:pt x="35" y="57"/>
                        </a:cubicBezTo>
                        <a:cubicBezTo>
                          <a:pt x="35" y="57"/>
                          <a:pt x="36" y="57"/>
                          <a:pt x="36" y="57"/>
                        </a:cubicBezTo>
                        <a:cubicBezTo>
                          <a:pt x="36" y="57"/>
                          <a:pt x="35" y="58"/>
                          <a:pt x="35" y="59"/>
                        </a:cubicBezTo>
                        <a:cubicBezTo>
                          <a:pt x="35" y="59"/>
                          <a:pt x="35" y="59"/>
                          <a:pt x="36" y="59"/>
                        </a:cubicBezTo>
                        <a:cubicBezTo>
                          <a:pt x="36" y="59"/>
                          <a:pt x="33" y="60"/>
                          <a:pt x="34" y="60"/>
                        </a:cubicBezTo>
                        <a:cubicBezTo>
                          <a:pt x="34" y="60"/>
                          <a:pt x="34" y="60"/>
                          <a:pt x="34" y="60"/>
                        </a:cubicBezTo>
                        <a:cubicBezTo>
                          <a:pt x="34" y="61"/>
                          <a:pt x="31" y="60"/>
                          <a:pt x="30" y="61"/>
                        </a:cubicBezTo>
                        <a:cubicBezTo>
                          <a:pt x="31" y="61"/>
                          <a:pt x="35" y="61"/>
                          <a:pt x="36" y="62"/>
                        </a:cubicBezTo>
                        <a:cubicBezTo>
                          <a:pt x="36" y="62"/>
                          <a:pt x="31" y="65"/>
                          <a:pt x="32" y="65"/>
                        </a:cubicBezTo>
                        <a:cubicBezTo>
                          <a:pt x="32" y="66"/>
                          <a:pt x="37" y="65"/>
                          <a:pt x="37" y="65"/>
                        </a:cubicBezTo>
                        <a:cubicBezTo>
                          <a:pt x="37" y="65"/>
                          <a:pt x="36" y="65"/>
                          <a:pt x="36" y="65"/>
                        </a:cubicBezTo>
                        <a:cubicBezTo>
                          <a:pt x="36" y="66"/>
                          <a:pt x="41" y="65"/>
                          <a:pt x="42" y="64"/>
                        </a:cubicBezTo>
                        <a:cubicBezTo>
                          <a:pt x="42" y="64"/>
                          <a:pt x="46" y="59"/>
                          <a:pt x="47" y="60"/>
                        </a:cubicBezTo>
                        <a:cubicBezTo>
                          <a:pt x="48" y="61"/>
                          <a:pt x="40" y="67"/>
                          <a:pt x="38" y="68"/>
                        </a:cubicBezTo>
                        <a:cubicBezTo>
                          <a:pt x="35" y="68"/>
                          <a:pt x="33" y="68"/>
                          <a:pt x="30" y="66"/>
                        </a:cubicBezTo>
                        <a:cubicBezTo>
                          <a:pt x="28" y="65"/>
                          <a:pt x="28" y="63"/>
                          <a:pt x="26" y="63"/>
                        </a:cubicBezTo>
                        <a:cubicBezTo>
                          <a:pt x="24" y="62"/>
                          <a:pt x="22" y="62"/>
                          <a:pt x="20" y="62"/>
                        </a:cubicBezTo>
                        <a:cubicBezTo>
                          <a:pt x="17" y="62"/>
                          <a:pt x="17" y="63"/>
                          <a:pt x="19" y="65"/>
                        </a:cubicBezTo>
                        <a:cubicBezTo>
                          <a:pt x="20" y="66"/>
                          <a:pt x="20" y="67"/>
                          <a:pt x="22" y="67"/>
                        </a:cubicBezTo>
                        <a:cubicBezTo>
                          <a:pt x="25" y="67"/>
                          <a:pt x="22" y="67"/>
                          <a:pt x="22" y="68"/>
                        </a:cubicBezTo>
                        <a:cubicBezTo>
                          <a:pt x="22" y="68"/>
                          <a:pt x="26" y="70"/>
                          <a:pt x="26" y="7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1" name="Freeform 604">
                    <a:extLst>
                      <a:ext uri="{FF2B5EF4-FFF2-40B4-BE49-F238E27FC236}">
                        <a16:creationId xmlns:a16="http://schemas.microsoft.com/office/drawing/2014/main" id="{CFA820D2-1E65-4AD1-8D26-1FFCD70A4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0205" y="2188976"/>
                    <a:ext cx="48355" cy="19639"/>
                  </a:xfrm>
                  <a:custGeom>
                    <a:avLst/>
                    <a:gdLst>
                      <a:gd name="T0" fmla="*/ 13 w 14"/>
                      <a:gd name="T1" fmla="*/ 4 h 5"/>
                      <a:gd name="T2" fmla="*/ 11 w 14"/>
                      <a:gd name="T3" fmla="*/ 2 h 5"/>
                      <a:gd name="T4" fmla="*/ 8 w 14"/>
                      <a:gd name="T5" fmla="*/ 2 h 5"/>
                      <a:gd name="T6" fmla="*/ 1 w 14"/>
                      <a:gd name="T7" fmla="*/ 1 h 5"/>
                      <a:gd name="T8" fmla="*/ 2 w 14"/>
                      <a:gd name="T9" fmla="*/ 2 h 5"/>
                      <a:gd name="T10" fmla="*/ 0 w 14"/>
                      <a:gd name="T11" fmla="*/ 3 h 5"/>
                      <a:gd name="T12" fmla="*/ 3 w 14"/>
                      <a:gd name="T13" fmla="*/ 3 h 5"/>
                      <a:gd name="T14" fmla="*/ 8 w 14"/>
                      <a:gd name="T15" fmla="*/ 4 h 5"/>
                      <a:gd name="T16" fmla="*/ 13 w 14"/>
                      <a:gd name="T17" fmla="*/ 4 h 5"/>
                      <a:gd name="T18" fmla="*/ 13 w 14"/>
                      <a:gd name="T1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5">
                        <a:moveTo>
                          <a:pt x="13" y="4"/>
                        </a:moveTo>
                        <a:cubicBezTo>
                          <a:pt x="12" y="3"/>
                          <a:pt x="13" y="3"/>
                          <a:pt x="11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7" y="2"/>
                          <a:pt x="2" y="0"/>
                          <a:pt x="1" y="1"/>
                        </a:cubicBezTo>
                        <a:cubicBezTo>
                          <a:pt x="1" y="1"/>
                          <a:pt x="3" y="2"/>
                          <a:pt x="2" y="2"/>
                        </a:cubicBezTo>
                        <a:cubicBezTo>
                          <a:pt x="2" y="3"/>
                          <a:pt x="0" y="4"/>
                          <a:pt x="0" y="3"/>
                        </a:cubicBezTo>
                        <a:cubicBezTo>
                          <a:pt x="0" y="4"/>
                          <a:pt x="2" y="3"/>
                          <a:pt x="3" y="3"/>
                        </a:cubicBezTo>
                        <a:cubicBezTo>
                          <a:pt x="4" y="3"/>
                          <a:pt x="6" y="4"/>
                          <a:pt x="8" y="4"/>
                        </a:cubicBezTo>
                        <a:cubicBezTo>
                          <a:pt x="9" y="4"/>
                          <a:pt x="13" y="4"/>
                          <a:pt x="13" y="4"/>
                        </a:cubicBezTo>
                        <a:cubicBezTo>
                          <a:pt x="12" y="3"/>
                          <a:pt x="14" y="5"/>
                          <a:pt x="13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2" name="Freeform 605">
                    <a:extLst>
                      <a:ext uri="{FF2B5EF4-FFF2-40B4-BE49-F238E27FC236}">
                        <a16:creationId xmlns:a16="http://schemas.microsoft.com/office/drawing/2014/main" id="{5D0C1243-DD85-4775-985F-6485F8DB8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5755" y="2204686"/>
                    <a:ext cx="20050" cy="7856"/>
                  </a:xfrm>
                  <a:custGeom>
                    <a:avLst/>
                    <a:gdLst>
                      <a:gd name="T0" fmla="*/ 5 w 6"/>
                      <a:gd name="T1" fmla="*/ 1 h 2"/>
                      <a:gd name="T2" fmla="*/ 2 w 6"/>
                      <a:gd name="T3" fmla="*/ 0 h 2"/>
                      <a:gd name="T4" fmla="*/ 5 w 6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5" y="1"/>
                        </a:moveTo>
                        <a:cubicBezTo>
                          <a:pt x="4" y="2"/>
                          <a:pt x="0" y="0"/>
                          <a:pt x="2" y="0"/>
                        </a:cubicBezTo>
                        <a:cubicBezTo>
                          <a:pt x="3" y="0"/>
                          <a:pt x="6" y="1"/>
                          <a:pt x="5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3" name="Freeform 606">
                    <a:extLst>
                      <a:ext uri="{FF2B5EF4-FFF2-40B4-BE49-F238E27FC236}">
                        <a16:creationId xmlns:a16="http://schemas.microsoft.com/office/drawing/2014/main" id="{85A476B9-72BC-4E0A-B4B1-4034F8C5BD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5388" y="2323827"/>
                    <a:ext cx="20050" cy="11784"/>
                  </a:xfrm>
                  <a:custGeom>
                    <a:avLst/>
                    <a:gdLst>
                      <a:gd name="T0" fmla="*/ 4 w 6"/>
                      <a:gd name="T1" fmla="*/ 1 h 3"/>
                      <a:gd name="T2" fmla="*/ 1 w 6"/>
                      <a:gd name="T3" fmla="*/ 2 h 3"/>
                      <a:gd name="T4" fmla="*/ 4 w 6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4" y="1"/>
                        </a:moveTo>
                        <a:cubicBezTo>
                          <a:pt x="3" y="0"/>
                          <a:pt x="0" y="2"/>
                          <a:pt x="1" y="2"/>
                        </a:cubicBezTo>
                        <a:cubicBezTo>
                          <a:pt x="2" y="3"/>
                          <a:pt x="6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4" name="Freeform 794">
                    <a:extLst>
                      <a:ext uri="{FF2B5EF4-FFF2-40B4-BE49-F238E27FC236}">
                        <a16:creationId xmlns:a16="http://schemas.microsoft.com/office/drawing/2014/main" id="{182A77D5-5B50-433C-857D-58125E987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9224" y="2274075"/>
                    <a:ext cx="17691" cy="2618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1 w 5"/>
                      <a:gd name="T3" fmla="*/ 0 h 1"/>
                      <a:gd name="T4" fmla="*/ 5 w 5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cubicBezTo>
                          <a:pt x="4" y="0"/>
                          <a:pt x="0" y="0"/>
                          <a:pt x="1" y="0"/>
                        </a:cubicBezTo>
                        <a:cubicBezTo>
                          <a:pt x="2" y="1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5" name="Freeform 795">
                    <a:extLst>
                      <a:ext uri="{FF2B5EF4-FFF2-40B4-BE49-F238E27FC236}">
                        <a16:creationId xmlns:a16="http://schemas.microsoft.com/office/drawing/2014/main" id="{ED6E37AF-F026-46D9-98E3-CB6BB3C6B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452" y="2274075"/>
                    <a:ext cx="21228" cy="0"/>
                  </a:xfrm>
                  <a:custGeom>
                    <a:avLst/>
                    <a:gdLst>
                      <a:gd name="T0" fmla="*/ 5 w 6"/>
                      <a:gd name="T1" fmla="*/ 1 w 6"/>
                      <a:gd name="T2" fmla="*/ 5 w 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">
                        <a:moveTo>
                          <a:pt x="5" y="0"/>
                        </a:moveTo>
                        <a:cubicBezTo>
                          <a:pt x="4" y="0"/>
                          <a:pt x="0" y="0"/>
                          <a:pt x="1" y="0"/>
                        </a:cubicBezTo>
                        <a:cubicBezTo>
                          <a:pt x="2" y="0"/>
                          <a:pt x="6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26" name="Group 1525">
                <a:extLst>
                  <a:ext uri="{FF2B5EF4-FFF2-40B4-BE49-F238E27FC236}">
                    <a16:creationId xmlns:a16="http://schemas.microsoft.com/office/drawing/2014/main" id="{92FFECDE-AB6F-4071-BAFF-501403BBCAD5}"/>
                  </a:ext>
                </a:extLst>
              </p:cNvPr>
              <p:cNvGrpSpPr/>
              <p:nvPr/>
            </p:nvGrpSpPr>
            <p:grpSpPr>
              <a:xfrm>
                <a:off x="1852434" y="1184878"/>
                <a:ext cx="1055553" cy="873255"/>
                <a:chOff x="1992147" y="1996520"/>
                <a:chExt cx="1055553" cy="87325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49" name="Freeform 776">
                  <a:extLst>
                    <a:ext uri="{FF2B5EF4-FFF2-40B4-BE49-F238E27FC236}">
                      <a16:creationId xmlns:a16="http://schemas.microsoft.com/office/drawing/2014/main" id="{2E6FB295-41AE-431A-B283-21BDCD052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147" y="1996520"/>
                  <a:ext cx="1055553" cy="873255"/>
                </a:xfrm>
                <a:custGeom>
                  <a:avLst/>
                  <a:gdLst>
                    <a:gd name="T0" fmla="*/ 33 w 305"/>
                    <a:gd name="T1" fmla="*/ 54 h 227"/>
                    <a:gd name="T2" fmla="*/ 1 w 305"/>
                    <a:gd name="T3" fmla="*/ 63 h 227"/>
                    <a:gd name="T4" fmla="*/ 19 w 305"/>
                    <a:gd name="T5" fmla="*/ 72 h 227"/>
                    <a:gd name="T6" fmla="*/ 24 w 305"/>
                    <a:gd name="T7" fmla="*/ 75 h 227"/>
                    <a:gd name="T8" fmla="*/ 20 w 305"/>
                    <a:gd name="T9" fmla="*/ 81 h 227"/>
                    <a:gd name="T10" fmla="*/ 36 w 305"/>
                    <a:gd name="T11" fmla="*/ 86 h 227"/>
                    <a:gd name="T12" fmla="*/ 73 w 305"/>
                    <a:gd name="T13" fmla="*/ 93 h 227"/>
                    <a:gd name="T14" fmla="*/ 87 w 305"/>
                    <a:gd name="T15" fmla="*/ 112 h 227"/>
                    <a:gd name="T16" fmla="*/ 88 w 305"/>
                    <a:gd name="T17" fmla="*/ 122 h 227"/>
                    <a:gd name="T18" fmla="*/ 89 w 305"/>
                    <a:gd name="T19" fmla="*/ 131 h 227"/>
                    <a:gd name="T20" fmla="*/ 104 w 305"/>
                    <a:gd name="T21" fmla="*/ 129 h 227"/>
                    <a:gd name="T22" fmla="*/ 106 w 305"/>
                    <a:gd name="T23" fmla="*/ 135 h 227"/>
                    <a:gd name="T24" fmla="*/ 106 w 305"/>
                    <a:gd name="T25" fmla="*/ 144 h 227"/>
                    <a:gd name="T26" fmla="*/ 109 w 305"/>
                    <a:gd name="T27" fmla="*/ 155 h 227"/>
                    <a:gd name="T28" fmla="*/ 106 w 305"/>
                    <a:gd name="T29" fmla="*/ 160 h 227"/>
                    <a:gd name="T30" fmla="*/ 100 w 305"/>
                    <a:gd name="T31" fmla="*/ 162 h 227"/>
                    <a:gd name="T32" fmla="*/ 112 w 305"/>
                    <a:gd name="T33" fmla="*/ 165 h 227"/>
                    <a:gd name="T34" fmla="*/ 112 w 305"/>
                    <a:gd name="T35" fmla="*/ 169 h 227"/>
                    <a:gd name="T36" fmla="*/ 107 w 305"/>
                    <a:gd name="T37" fmla="*/ 172 h 227"/>
                    <a:gd name="T38" fmla="*/ 107 w 305"/>
                    <a:gd name="T39" fmla="*/ 180 h 227"/>
                    <a:gd name="T40" fmla="*/ 110 w 305"/>
                    <a:gd name="T41" fmla="*/ 192 h 227"/>
                    <a:gd name="T42" fmla="*/ 114 w 305"/>
                    <a:gd name="T43" fmla="*/ 193 h 227"/>
                    <a:gd name="T44" fmla="*/ 120 w 305"/>
                    <a:gd name="T45" fmla="*/ 210 h 227"/>
                    <a:gd name="T46" fmla="*/ 138 w 305"/>
                    <a:gd name="T47" fmla="*/ 219 h 227"/>
                    <a:gd name="T48" fmla="*/ 142 w 305"/>
                    <a:gd name="T49" fmla="*/ 224 h 227"/>
                    <a:gd name="T50" fmla="*/ 151 w 305"/>
                    <a:gd name="T51" fmla="*/ 214 h 227"/>
                    <a:gd name="T52" fmla="*/ 156 w 305"/>
                    <a:gd name="T53" fmla="*/ 200 h 227"/>
                    <a:gd name="T54" fmla="*/ 163 w 305"/>
                    <a:gd name="T55" fmla="*/ 192 h 227"/>
                    <a:gd name="T56" fmla="*/ 173 w 305"/>
                    <a:gd name="T57" fmla="*/ 179 h 227"/>
                    <a:gd name="T58" fmla="*/ 193 w 305"/>
                    <a:gd name="T59" fmla="*/ 173 h 227"/>
                    <a:gd name="T60" fmla="*/ 216 w 305"/>
                    <a:gd name="T61" fmla="*/ 160 h 227"/>
                    <a:gd name="T62" fmla="*/ 232 w 305"/>
                    <a:gd name="T63" fmla="*/ 142 h 227"/>
                    <a:gd name="T64" fmla="*/ 234 w 305"/>
                    <a:gd name="T65" fmla="*/ 130 h 227"/>
                    <a:gd name="T66" fmla="*/ 253 w 305"/>
                    <a:gd name="T67" fmla="*/ 129 h 227"/>
                    <a:gd name="T68" fmla="*/ 233 w 305"/>
                    <a:gd name="T69" fmla="*/ 119 h 227"/>
                    <a:gd name="T70" fmla="*/ 238 w 305"/>
                    <a:gd name="T71" fmla="*/ 113 h 227"/>
                    <a:gd name="T72" fmla="*/ 262 w 305"/>
                    <a:gd name="T73" fmla="*/ 112 h 227"/>
                    <a:gd name="T74" fmla="*/ 258 w 305"/>
                    <a:gd name="T75" fmla="*/ 106 h 227"/>
                    <a:gd name="T76" fmla="*/ 266 w 305"/>
                    <a:gd name="T77" fmla="*/ 95 h 227"/>
                    <a:gd name="T78" fmla="*/ 253 w 305"/>
                    <a:gd name="T79" fmla="*/ 80 h 227"/>
                    <a:gd name="T80" fmla="*/ 263 w 305"/>
                    <a:gd name="T81" fmla="*/ 66 h 227"/>
                    <a:gd name="T82" fmla="*/ 268 w 305"/>
                    <a:gd name="T83" fmla="*/ 51 h 227"/>
                    <a:gd name="T84" fmla="*/ 283 w 305"/>
                    <a:gd name="T85" fmla="*/ 38 h 227"/>
                    <a:gd name="T86" fmla="*/ 291 w 305"/>
                    <a:gd name="T87" fmla="*/ 33 h 227"/>
                    <a:gd name="T88" fmla="*/ 259 w 305"/>
                    <a:gd name="T89" fmla="*/ 28 h 227"/>
                    <a:gd name="T90" fmla="*/ 238 w 305"/>
                    <a:gd name="T91" fmla="*/ 21 h 227"/>
                    <a:gd name="T92" fmla="*/ 256 w 305"/>
                    <a:gd name="T93" fmla="*/ 14 h 227"/>
                    <a:gd name="T94" fmla="*/ 206 w 305"/>
                    <a:gd name="T95" fmla="*/ 8 h 227"/>
                    <a:gd name="T96" fmla="*/ 213 w 305"/>
                    <a:gd name="T97" fmla="*/ 0 h 227"/>
                    <a:gd name="T98" fmla="*/ 173 w 305"/>
                    <a:gd name="T99" fmla="*/ 8 h 227"/>
                    <a:gd name="T100" fmla="*/ 155 w 305"/>
                    <a:gd name="T101" fmla="*/ 10 h 227"/>
                    <a:gd name="T102" fmla="*/ 154 w 305"/>
                    <a:gd name="T103" fmla="*/ 11 h 227"/>
                    <a:gd name="T104" fmla="*/ 140 w 305"/>
                    <a:gd name="T105" fmla="*/ 14 h 227"/>
                    <a:gd name="T106" fmla="*/ 111 w 305"/>
                    <a:gd name="T107" fmla="*/ 14 h 227"/>
                    <a:gd name="T108" fmla="*/ 98 w 305"/>
                    <a:gd name="T109" fmla="*/ 23 h 227"/>
                    <a:gd name="T110" fmla="*/ 73 w 305"/>
                    <a:gd name="T111" fmla="*/ 21 h 227"/>
                    <a:gd name="T112" fmla="*/ 55 w 305"/>
                    <a:gd name="T113" fmla="*/ 3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5" h="227">
                      <a:moveTo>
                        <a:pt x="32" y="37"/>
                      </a:moveTo>
                      <a:cubicBezTo>
                        <a:pt x="31" y="38"/>
                        <a:pt x="26" y="40"/>
                        <a:pt x="27" y="41"/>
                      </a:cubicBezTo>
                      <a:cubicBezTo>
                        <a:pt x="28" y="42"/>
                        <a:pt x="30" y="42"/>
                        <a:pt x="32" y="43"/>
                      </a:cubicBezTo>
                      <a:cubicBezTo>
                        <a:pt x="34" y="43"/>
                        <a:pt x="36" y="43"/>
                        <a:pt x="39" y="43"/>
                      </a:cubicBezTo>
                      <a:cubicBezTo>
                        <a:pt x="39" y="43"/>
                        <a:pt x="44" y="42"/>
                        <a:pt x="45" y="42"/>
                      </a:cubicBezTo>
                      <a:cubicBezTo>
                        <a:pt x="44" y="42"/>
                        <a:pt x="42" y="43"/>
                        <a:pt x="41" y="44"/>
                      </a:cubicBezTo>
                      <a:cubicBezTo>
                        <a:pt x="40" y="45"/>
                        <a:pt x="39" y="46"/>
                        <a:pt x="40" y="48"/>
                      </a:cubicBezTo>
                      <a:cubicBezTo>
                        <a:pt x="42" y="50"/>
                        <a:pt x="36" y="55"/>
                        <a:pt x="33" y="54"/>
                      </a:cubicBezTo>
                      <a:cubicBezTo>
                        <a:pt x="32" y="53"/>
                        <a:pt x="30" y="54"/>
                        <a:pt x="28" y="54"/>
                      </a:cubicBezTo>
                      <a:cubicBezTo>
                        <a:pt x="27" y="53"/>
                        <a:pt x="25" y="54"/>
                        <a:pt x="24" y="54"/>
                      </a:cubicBezTo>
                      <a:cubicBezTo>
                        <a:pt x="23" y="54"/>
                        <a:pt x="21" y="54"/>
                        <a:pt x="20" y="56"/>
                      </a:cubicBezTo>
                      <a:cubicBezTo>
                        <a:pt x="19" y="57"/>
                        <a:pt x="18" y="57"/>
                        <a:pt x="16" y="57"/>
                      </a:cubicBezTo>
                      <a:cubicBezTo>
                        <a:pt x="13" y="58"/>
                        <a:pt x="10" y="59"/>
                        <a:pt x="7" y="59"/>
                      </a:cubicBezTo>
                      <a:cubicBezTo>
                        <a:pt x="6" y="59"/>
                        <a:pt x="4" y="58"/>
                        <a:pt x="4" y="59"/>
                      </a:cubicBezTo>
                      <a:cubicBezTo>
                        <a:pt x="3" y="60"/>
                        <a:pt x="0" y="60"/>
                        <a:pt x="0" y="62"/>
                      </a:cubicBezTo>
                      <a:cubicBezTo>
                        <a:pt x="0" y="63"/>
                        <a:pt x="1" y="62"/>
                        <a:pt x="1" y="63"/>
                      </a:cubicBezTo>
                      <a:cubicBezTo>
                        <a:pt x="1" y="63"/>
                        <a:pt x="0" y="64"/>
                        <a:pt x="0" y="64"/>
                      </a:cubicBezTo>
                      <a:cubicBezTo>
                        <a:pt x="0" y="65"/>
                        <a:pt x="2" y="67"/>
                        <a:pt x="3" y="68"/>
                      </a:cubicBezTo>
                      <a:cubicBezTo>
                        <a:pt x="3" y="68"/>
                        <a:pt x="4" y="67"/>
                        <a:pt x="4" y="67"/>
                      </a:cubicBezTo>
                      <a:cubicBezTo>
                        <a:pt x="5" y="66"/>
                        <a:pt x="6" y="67"/>
                        <a:pt x="7" y="68"/>
                      </a:cubicBezTo>
                      <a:cubicBezTo>
                        <a:pt x="8" y="68"/>
                        <a:pt x="13" y="69"/>
                        <a:pt x="13" y="67"/>
                      </a:cubicBezTo>
                      <a:cubicBezTo>
                        <a:pt x="13" y="68"/>
                        <a:pt x="12" y="68"/>
                        <a:pt x="13" y="69"/>
                      </a:cubicBezTo>
                      <a:cubicBezTo>
                        <a:pt x="13" y="70"/>
                        <a:pt x="15" y="71"/>
                        <a:pt x="16" y="71"/>
                      </a:cubicBezTo>
                      <a:cubicBezTo>
                        <a:pt x="17" y="72"/>
                        <a:pt x="18" y="72"/>
                        <a:pt x="19" y="72"/>
                      </a:cubicBezTo>
                      <a:cubicBezTo>
                        <a:pt x="21" y="72"/>
                        <a:pt x="21" y="70"/>
                        <a:pt x="22" y="71"/>
                      </a:cubicBezTo>
                      <a:cubicBezTo>
                        <a:pt x="24" y="71"/>
                        <a:pt x="27" y="71"/>
                        <a:pt x="28" y="71"/>
                      </a:cubicBezTo>
                      <a:cubicBezTo>
                        <a:pt x="29" y="71"/>
                        <a:pt x="29" y="70"/>
                        <a:pt x="30" y="69"/>
                      </a:cubicBezTo>
                      <a:cubicBezTo>
                        <a:pt x="31" y="69"/>
                        <a:pt x="34" y="71"/>
                        <a:pt x="34" y="72"/>
                      </a:cubicBezTo>
                      <a:cubicBezTo>
                        <a:pt x="34" y="73"/>
                        <a:pt x="24" y="72"/>
                        <a:pt x="22" y="73"/>
                      </a:cubicBezTo>
                      <a:cubicBezTo>
                        <a:pt x="20" y="73"/>
                        <a:pt x="23" y="74"/>
                        <a:pt x="24" y="74"/>
                      </a:cubicBezTo>
                      <a:cubicBezTo>
                        <a:pt x="26" y="75"/>
                        <a:pt x="27" y="74"/>
                        <a:pt x="29" y="75"/>
                      </a:cubicBezTo>
                      <a:cubicBezTo>
                        <a:pt x="28" y="74"/>
                        <a:pt x="26" y="75"/>
                        <a:pt x="24" y="75"/>
                      </a:cubicBezTo>
                      <a:cubicBezTo>
                        <a:pt x="21" y="75"/>
                        <a:pt x="18" y="74"/>
                        <a:pt x="15" y="74"/>
                      </a:cubicBezTo>
                      <a:cubicBezTo>
                        <a:pt x="13" y="74"/>
                        <a:pt x="9" y="74"/>
                        <a:pt x="9" y="76"/>
                      </a:cubicBezTo>
                      <a:cubicBezTo>
                        <a:pt x="8" y="77"/>
                        <a:pt x="11" y="78"/>
                        <a:pt x="12" y="78"/>
                      </a:cubicBezTo>
                      <a:cubicBezTo>
                        <a:pt x="13" y="78"/>
                        <a:pt x="15" y="77"/>
                        <a:pt x="15" y="77"/>
                      </a:cubicBezTo>
                      <a:cubicBezTo>
                        <a:pt x="16" y="78"/>
                        <a:pt x="15" y="78"/>
                        <a:pt x="15" y="79"/>
                      </a:cubicBezTo>
                      <a:cubicBezTo>
                        <a:pt x="16" y="80"/>
                        <a:pt x="18" y="80"/>
                        <a:pt x="19" y="80"/>
                      </a:cubicBezTo>
                      <a:cubicBezTo>
                        <a:pt x="21" y="80"/>
                        <a:pt x="23" y="80"/>
                        <a:pt x="25" y="80"/>
                      </a:cubicBezTo>
                      <a:cubicBezTo>
                        <a:pt x="25" y="80"/>
                        <a:pt x="21" y="81"/>
                        <a:pt x="20" y="81"/>
                      </a:cubicBezTo>
                      <a:cubicBezTo>
                        <a:pt x="16" y="82"/>
                        <a:pt x="19" y="84"/>
                        <a:pt x="21" y="85"/>
                      </a:cubicBezTo>
                      <a:cubicBezTo>
                        <a:pt x="23" y="86"/>
                        <a:pt x="25" y="86"/>
                        <a:pt x="27" y="87"/>
                      </a:cubicBezTo>
                      <a:cubicBezTo>
                        <a:pt x="27" y="87"/>
                        <a:pt x="31" y="87"/>
                        <a:pt x="31" y="87"/>
                      </a:cubicBezTo>
                      <a:cubicBezTo>
                        <a:pt x="31" y="87"/>
                        <a:pt x="29" y="86"/>
                        <a:pt x="29" y="85"/>
                      </a:cubicBezTo>
                      <a:cubicBezTo>
                        <a:pt x="29" y="84"/>
                        <a:pt x="31" y="85"/>
                        <a:pt x="31" y="85"/>
                      </a:cubicBezTo>
                      <a:cubicBezTo>
                        <a:pt x="32" y="86"/>
                        <a:pt x="33" y="85"/>
                        <a:pt x="34" y="84"/>
                      </a:cubicBezTo>
                      <a:cubicBezTo>
                        <a:pt x="34" y="84"/>
                        <a:pt x="35" y="83"/>
                        <a:pt x="36" y="83"/>
                      </a:cubicBezTo>
                      <a:cubicBezTo>
                        <a:pt x="37" y="84"/>
                        <a:pt x="36" y="86"/>
                        <a:pt x="36" y="86"/>
                      </a:cubicBezTo>
                      <a:cubicBezTo>
                        <a:pt x="37" y="87"/>
                        <a:pt x="40" y="85"/>
                        <a:pt x="41" y="85"/>
                      </a:cubicBezTo>
                      <a:cubicBezTo>
                        <a:pt x="43" y="84"/>
                        <a:pt x="43" y="84"/>
                        <a:pt x="44" y="85"/>
                      </a:cubicBezTo>
                      <a:cubicBezTo>
                        <a:pt x="45" y="86"/>
                        <a:pt x="46" y="84"/>
                        <a:pt x="47" y="84"/>
                      </a:cubicBezTo>
                      <a:cubicBezTo>
                        <a:pt x="48" y="83"/>
                        <a:pt x="50" y="84"/>
                        <a:pt x="51" y="84"/>
                      </a:cubicBezTo>
                      <a:cubicBezTo>
                        <a:pt x="54" y="84"/>
                        <a:pt x="58" y="85"/>
                        <a:pt x="61" y="86"/>
                      </a:cubicBezTo>
                      <a:cubicBezTo>
                        <a:pt x="63" y="86"/>
                        <a:pt x="65" y="88"/>
                        <a:pt x="67" y="88"/>
                      </a:cubicBezTo>
                      <a:cubicBezTo>
                        <a:pt x="69" y="88"/>
                        <a:pt x="71" y="89"/>
                        <a:pt x="72" y="90"/>
                      </a:cubicBezTo>
                      <a:cubicBezTo>
                        <a:pt x="74" y="91"/>
                        <a:pt x="73" y="92"/>
                        <a:pt x="73" y="93"/>
                      </a:cubicBezTo>
                      <a:cubicBezTo>
                        <a:pt x="73" y="94"/>
                        <a:pt x="75" y="96"/>
                        <a:pt x="76" y="96"/>
                      </a:cubicBezTo>
                      <a:cubicBezTo>
                        <a:pt x="77" y="97"/>
                        <a:pt x="79" y="96"/>
                        <a:pt x="80" y="97"/>
                      </a:cubicBezTo>
                      <a:cubicBezTo>
                        <a:pt x="80" y="99"/>
                        <a:pt x="82" y="100"/>
                        <a:pt x="83" y="101"/>
                      </a:cubicBezTo>
                      <a:cubicBezTo>
                        <a:pt x="84" y="102"/>
                        <a:pt x="83" y="104"/>
                        <a:pt x="84" y="105"/>
                      </a:cubicBezTo>
                      <a:cubicBezTo>
                        <a:pt x="84" y="106"/>
                        <a:pt x="86" y="107"/>
                        <a:pt x="86" y="109"/>
                      </a:cubicBezTo>
                      <a:cubicBezTo>
                        <a:pt x="86" y="110"/>
                        <a:pt x="85" y="110"/>
                        <a:pt x="86" y="111"/>
                      </a:cubicBezTo>
                      <a:cubicBezTo>
                        <a:pt x="86" y="111"/>
                        <a:pt x="87" y="112"/>
                        <a:pt x="87" y="112"/>
                      </a:cubicBezTo>
                      <a:cubicBezTo>
                        <a:pt x="87" y="112"/>
                        <a:pt x="87" y="112"/>
                        <a:pt x="87" y="112"/>
                      </a:cubicBezTo>
                      <a:cubicBezTo>
                        <a:pt x="88" y="111"/>
                        <a:pt x="90" y="113"/>
                        <a:pt x="89" y="114"/>
                      </a:cubicBezTo>
                      <a:cubicBezTo>
                        <a:pt x="88" y="115"/>
                        <a:pt x="88" y="115"/>
                        <a:pt x="88" y="117"/>
                      </a:cubicBezTo>
                      <a:cubicBezTo>
                        <a:pt x="88" y="116"/>
                        <a:pt x="90" y="115"/>
                        <a:pt x="91" y="117"/>
                      </a:cubicBezTo>
                      <a:cubicBezTo>
                        <a:pt x="91" y="118"/>
                        <a:pt x="91" y="118"/>
                        <a:pt x="91" y="119"/>
                      </a:cubicBezTo>
                      <a:cubicBezTo>
                        <a:pt x="91" y="119"/>
                        <a:pt x="91" y="121"/>
                        <a:pt x="91" y="120"/>
                      </a:cubicBezTo>
                      <a:cubicBezTo>
                        <a:pt x="91" y="121"/>
                        <a:pt x="93" y="121"/>
                        <a:pt x="93" y="121"/>
                      </a:cubicBezTo>
                      <a:cubicBezTo>
                        <a:pt x="92" y="120"/>
                        <a:pt x="89" y="126"/>
                        <a:pt x="90" y="122"/>
                      </a:cubicBezTo>
                      <a:cubicBezTo>
                        <a:pt x="90" y="122"/>
                        <a:pt x="88" y="121"/>
                        <a:pt x="88" y="122"/>
                      </a:cubicBezTo>
                      <a:cubicBezTo>
                        <a:pt x="88" y="122"/>
                        <a:pt x="89" y="122"/>
                        <a:pt x="89" y="122"/>
                      </a:cubicBezTo>
                      <a:cubicBezTo>
                        <a:pt x="89" y="123"/>
                        <a:pt x="86" y="123"/>
                        <a:pt x="87" y="124"/>
                      </a:cubicBezTo>
                      <a:cubicBezTo>
                        <a:pt x="87" y="124"/>
                        <a:pt x="90" y="125"/>
                        <a:pt x="89" y="125"/>
                      </a:cubicBezTo>
                      <a:cubicBezTo>
                        <a:pt x="87" y="127"/>
                        <a:pt x="91" y="127"/>
                        <a:pt x="92" y="126"/>
                      </a:cubicBezTo>
                      <a:cubicBezTo>
                        <a:pt x="91" y="127"/>
                        <a:pt x="90" y="127"/>
                        <a:pt x="88" y="127"/>
                      </a:cubicBezTo>
                      <a:cubicBezTo>
                        <a:pt x="88" y="127"/>
                        <a:pt x="86" y="129"/>
                        <a:pt x="86" y="129"/>
                      </a:cubicBezTo>
                      <a:cubicBezTo>
                        <a:pt x="86" y="129"/>
                        <a:pt x="87" y="130"/>
                        <a:pt x="87" y="130"/>
                      </a:cubicBezTo>
                      <a:cubicBezTo>
                        <a:pt x="89" y="131"/>
                        <a:pt x="88" y="131"/>
                        <a:pt x="89" y="131"/>
                      </a:cubicBezTo>
                      <a:cubicBezTo>
                        <a:pt x="90" y="131"/>
                        <a:pt x="94" y="133"/>
                        <a:pt x="95" y="131"/>
                      </a:cubicBezTo>
                      <a:cubicBezTo>
                        <a:pt x="95" y="128"/>
                        <a:pt x="97" y="129"/>
                        <a:pt x="98" y="128"/>
                      </a:cubicBezTo>
                      <a:cubicBezTo>
                        <a:pt x="98" y="128"/>
                        <a:pt x="96" y="122"/>
                        <a:pt x="96" y="122"/>
                      </a:cubicBezTo>
                      <a:cubicBezTo>
                        <a:pt x="96" y="123"/>
                        <a:pt x="98" y="126"/>
                        <a:pt x="98" y="126"/>
                      </a:cubicBezTo>
                      <a:cubicBezTo>
                        <a:pt x="99" y="128"/>
                        <a:pt x="100" y="126"/>
                        <a:pt x="101" y="126"/>
                      </a:cubicBezTo>
                      <a:cubicBezTo>
                        <a:pt x="101" y="126"/>
                        <a:pt x="98" y="130"/>
                        <a:pt x="98" y="130"/>
                      </a:cubicBezTo>
                      <a:cubicBezTo>
                        <a:pt x="98" y="130"/>
                        <a:pt x="102" y="129"/>
                        <a:pt x="102" y="129"/>
                      </a:cubicBezTo>
                      <a:cubicBezTo>
                        <a:pt x="103" y="129"/>
                        <a:pt x="104" y="129"/>
                        <a:pt x="104" y="129"/>
                      </a:cubicBezTo>
                      <a:cubicBezTo>
                        <a:pt x="105" y="129"/>
                        <a:pt x="106" y="128"/>
                        <a:pt x="107" y="128"/>
                      </a:cubicBezTo>
                      <a:cubicBezTo>
                        <a:pt x="107" y="129"/>
                        <a:pt x="106" y="130"/>
                        <a:pt x="105" y="130"/>
                      </a:cubicBezTo>
                      <a:cubicBezTo>
                        <a:pt x="104" y="130"/>
                        <a:pt x="102" y="130"/>
                        <a:pt x="101" y="131"/>
                      </a:cubicBezTo>
                      <a:cubicBezTo>
                        <a:pt x="100" y="132"/>
                        <a:pt x="103" y="131"/>
                        <a:pt x="103" y="131"/>
                      </a:cubicBezTo>
                      <a:cubicBezTo>
                        <a:pt x="105" y="131"/>
                        <a:pt x="107" y="131"/>
                        <a:pt x="109" y="131"/>
                      </a:cubicBezTo>
                      <a:cubicBezTo>
                        <a:pt x="108" y="131"/>
                        <a:pt x="104" y="131"/>
                        <a:pt x="104" y="132"/>
                      </a:cubicBezTo>
                      <a:cubicBezTo>
                        <a:pt x="104" y="132"/>
                        <a:pt x="106" y="133"/>
                        <a:pt x="106" y="134"/>
                      </a:cubicBezTo>
                      <a:cubicBezTo>
                        <a:pt x="106" y="134"/>
                        <a:pt x="106" y="135"/>
                        <a:pt x="106" y="135"/>
                      </a:cubicBezTo>
                      <a:cubicBezTo>
                        <a:pt x="106" y="136"/>
                        <a:pt x="105" y="136"/>
                        <a:pt x="106" y="137"/>
                      </a:cubicBezTo>
                      <a:cubicBezTo>
                        <a:pt x="106" y="137"/>
                        <a:pt x="108" y="136"/>
                        <a:pt x="109" y="136"/>
                      </a:cubicBezTo>
                      <a:cubicBezTo>
                        <a:pt x="110" y="136"/>
                        <a:pt x="109" y="136"/>
                        <a:pt x="110" y="137"/>
                      </a:cubicBezTo>
                      <a:cubicBezTo>
                        <a:pt x="111" y="138"/>
                        <a:pt x="111" y="139"/>
                        <a:pt x="112" y="140"/>
                      </a:cubicBezTo>
                      <a:cubicBezTo>
                        <a:pt x="112" y="141"/>
                        <a:pt x="109" y="141"/>
                        <a:pt x="109" y="141"/>
                      </a:cubicBezTo>
                      <a:cubicBezTo>
                        <a:pt x="105" y="138"/>
                        <a:pt x="99" y="136"/>
                        <a:pt x="95" y="137"/>
                      </a:cubicBezTo>
                      <a:cubicBezTo>
                        <a:pt x="91" y="137"/>
                        <a:pt x="96" y="140"/>
                        <a:pt x="98" y="140"/>
                      </a:cubicBezTo>
                      <a:cubicBezTo>
                        <a:pt x="101" y="141"/>
                        <a:pt x="103" y="144"/>
                        <a:pt x="106" y="144"/>
                      </a:cubicBezTo>
                      <a:cubicBezTo>
                        <a:pt x="107" y="144"/>
                        <a:pt x="108" y="143"/>
                        <a:pt x="110" y="143"/>
                      </a:cubicBezTo>
                      <a:cubicBezTo>
                        <a:pt x="110" y="144"/>
                        <a:pt x="113" y="144"/>
                        <a:pt x="113" y="144"/>
                      </a:cubicBezTo>
                      <a:cubicBezTo>
                        <a:pt x="114" y="145"/>
                        <a:pt x="113" y="146"/>
                        <a:pt x="113" y="146"/>
                      </a:cubicBezTo>
                      <a:cubicBezTo>
                        <a:pt x="110" y="147"/>
                        <a:pt x="114" y="148"/>
                        <a:pt x="113" y="149"/>
                      </a:cubicBezTo>
                      <a:cubicBezTo>
                        <a:pt x="113" y="150"/>
                        <a:pt x="111" y="149"/>
                        <a:pt x="111" y="151"/>
                      </a:cubicBezTo>
                      <a:cubicBezTo>
                        <a:pt x="111" y="152"/>
                        <a:pt x="113" y="152"/>
                        <a:pt x="113" y="152"/>
                      </a:cubicBezTo>
                      <a:cubicBezTo>
                        <a:pt x="112" y="153"/>
                        <a:pt x="110" y="151"/>
                        <a:pt x="110" y="152"/>
                      </a:cubicBezTo>
                      <a:cubicBezTo>
                        <a:pt x="109" y="153"/>
                        <a:pt x="109" y="154"/>
                        <a:pt x="109" y="155"/>
                      </a:cubicBezTo>
                      <a:cubicBezTo>
                        <a:pt x="109" y="155"/>
                        <a:pt x="111" y="155"/>
                        <a:pt x="111" y="155"/>
                      </a:cubicBezTo>
                      <a:cubicBezTo>
                        <a:pt x="111" y="156"/>
                        <a:pt x="109" y="157"/>
                        <a:pt x="108" y="157"/>
                      </a:cubicBezTo>
                      <a:cubicBezTo>
                        <a:pt x="107" y="157"/>
                        <a:pt x="106" y="157"/>
                        <a:pt x="105" y="157"/>
                      </a:cubicBezTo>
                      <a:cubicBezTo>
                        <a:pt x="104" y="156"/>
                        <a:pt x="103" y="156"/>
                        <a:pt x="102" y="157"/>
                      </a:cubicBezTo>
                      <a:cubicBezTo>
                        <a:pt x="101" y="158"/>
                        <a:pt x="101" y="157"/>
                        <a:pt x="100" y="158"/>
                      </a:cubicBezTo>
                      <a:cubicBezTo>
                        <a:pt x="100" y="158"/>
                        <a:pt x="103" y="161"/>
                        <a:pt x="104" y="161"/>
                      </a:cubicBezTo>
                      <a:cubicBezTo>
                        <a:pt x="104" y="160"/>
                        <a:pt x="104" y="160"/>
                        <a:pt x="103" y="160"/>
                      </a:cubicBezTo>
                      <a:cubicBezTo>
                        <a:pt x="103" y="160"/>
                        <a:pt x="106" y="160"/>
                        <a:pt x="106" y="160"/>
                      </a:cubicBezTo>
                      <a:cubicBezTo>
                        <a:pt x="106" y="160"/>
                        <a:pt x="111" y="158"/>
                        <a:pt x="111" y="159"/>
                      </a:cubicBezTo>
                      <a:cubicBezTo>
                        <a:pt x="110" y="159"/>
                        <a:pt x="109" y="159"/>
                        <a:pt x="108" y="160"/>
                      </a:cubicBezTo>
                      <a:cubicBezTo>
                        <a:pt x="109" y="159"/>
                        <a:pt x="111" y="161"/>
                        <a:pt x="110" y="161"/>
                      </a:cubicBezTo>
                      <a:cubicBezTo>
                        <a:pt x="111" y="161"/>
                        <a:pt x="114" y="162"/>
                        <a:pt x="115" y="162"/>
                      </a:cubicBezTo>
                      <a:cubicBezTo>
                        <a:pt x="114" y="162"/>
                        <a:pt x="112" y="162"/>
                        <a:pt x="112" y="162"/>
                      </a:cubicBezTo>
                      <a:cubicBezTo>
                        <a:pt x="112" y="162"/>
                        <a:pt x="116" y="165"/>
                        <a:pt x="116" y="165"/>
                      </a:cubicBezTo>
                      <a:cubicBezTo>
                        <a:pt x="113" y="165"/>
                        <a:pt x="111" y="161"/>
                        <a:pt x="108" y="161"/>
                      </a:cubicBezTo>
                      <a:cubicBezTo>
                        <a:pt x="106" y="161"/>
                        <a:pt x="101" y="160"/>
                        <a:pt x="100" y="162"/>
                      </a:cubicBezTo>
                      <a:cubicBezTo>
                        <a:pt x="100" y="163"/>
                        <a:pt x="99" y="163"/>
                        <a:pt x="98" y="164"/>
                      </a:cubicBezTo>
                      <a:cubicBezTo>
                        <a:pt x="97" y="164"/>
                        <a:pt x="97" y="166"/>
                        <a:pt x="98" y="165"/>
                      </a:cubicBezTo>
                      <a:cubicBezTo>
                        <a:pt x="100" y="165"/>
                        <a:pt x="102" y="164"/>
                        <a:pt x="103" y="162"/>
                      </a:cubicBezTo>
                      <a:cubicBezTo>
                        <a:pt x="103" y="163"/>
                        <a:pt x="105" y="163"/>
                        <a:pt x="105" y="163"/>
                      </a:cubicBezTo>
                      <a:cubicBezTo>
                        <a:pt x="106" y="163"/>
                        <a:pt x="108" y="166"/>
                        <a:pt x="108" y="163"/>
                      </a:cubicBezTo>
                      <a:cubicBezTo>
                        <a:pt x="108" y="162"/>
                        <a:pt x="110" y="164"/>
                        <a:pt x="110" y="164"/>
                      </a:cubicBezTo>
                      <a:cubicBezTo>
                        <a:pt x="110" y="164"/>
                        <a:pt x="114" y="164"/>
                        <a:pt x="113" y="165"/>
                      </a:cubicBezTo>
                      <a:cubicBezTo>
                        <a:pt x="113" y="165"/>
                        <a:pt x="112" y="165"/>
                        <a:pt x="112" y="165"/>
                      </a:cubicBezTo>
                      <a:cubicBezTo>
                        <a:pt x="112" y="165"/>
                        <a:pt x="114" y="166"/>
                        <a:pt x="114" y="166"/>
                      </a:cubicBezTo>
                      <a:cubicBezTo>
                        <a:pt x="113" y="166"/>
                        <a:pt x="111" y="166"/>
                        <a:pt x="110" y="165"/>
                      </a:cubicBezTo>
                      <a:cubicBezTo>
                        <a:pt x="109" y="164"/>
                        <a:pt x="109" y="165"/>
                        <a:pt x="109" y="166"/>
                      </a:cubicBezTo>
                      <a:cubicBezTo>
                        <a:pt x="109" y="165"/>
                        <a:pt x="103" y="164"/>
                        <a:pt x="102" y="164"/>
                      </a:cubicBezTo>
                      <a:cubicBezTo>
                        <a:pt x="101" y="164"/>
                        <a:pt x="95" y="166"/>
                        <a:pt x="96" y="168"/>
                      </a:cubicBezTo>
                      <a:cubicBezTo>
                        <a:pt x="97" y="169"/>
                        <a:pt x="103" y="167"/>
                        <a:pt x="104" y="167"/>
                      </a:cubicBezTo>
                      <a:cubicBezTo>
                        <a:pt x="105" y="167"/>
                        <a:pt x="107" y="167"/>
                        <a:pt x="108" y="168"/>
                      </a:cubicBezTo>
                      <a:cubicBezTo>
                        <a:pt x="108" y="168"/>
                        <a:pt x="112" y="169"/>
                        <a:pt x="112" y="169"/>
                      </a:cubicBezTo>
                      <a:cubicBezTo>
                        <a:pt x="112" y="170"/>
                        <a:pt x="107" y="168"/>
                        <a:pt x="107" y="168"/>
                      </a:cubicBezTo>
                      <a:cubicBezTo>
                        <a:pt x="105" y="167"/>
                        <a:pt x="102" y="168"/>
                        <a:pt x="100" y="168"/>
                      </a:cubicBezTo>
                      <a:cubicBezTo>
                        <a:pt x="93" y="170"/>
                        <a:pt x="101" y="172"/>
                        <a:pt x="103" y="171"/>
                      </a:cubicBezTo>
                      <a:cubicBezTo>
                        <a:pt x="102" y="172"/>
                        <a:pt x="101" y="173"/>
                        <a:pt x="99" y="173"/>
                      </a:cubicBezTo>
                      <a:cubicBezTo>
                        <a:pt x="96" y="174"/>
                        <a:pt x="101" y="175"/>
                        <a:pt x="101" y="175"/>
                      </a:cubicBezTo>
                      <a:cubicBezTo>
                        <a:pt x="101" y="175"/>
                        <a:pt x="97" y="174"/>
                        <a:pt x="97" y="176"/>
                      </a:cubicBezTo>
                      <a:cubicBezTo>
                        <a:pt x="97" y="179"/>
                        <a:pt x="99" y="177"/>
                        <a:pt x="101" y="176"/>
                      </a:cubicBezTo>
                      <a:cubicBezTo>
                        <a:pt x="103" y="175"/>
                        <a:pt x="105" y="173"/>
                        <a:pt x="107" y="172"/>
                      </a:cubicBezTo>
                      <a:cubicBezTo>
                        <a:pt x="108" y="172"/>
                        <a:pt x="114" y="169"/>
                        <a:pt x="114" y="171"/>
                      </a:cubicBezTo>
                      <a:cubicBezTo>
                        <a:pt x="114" y="171"/>
                        <a:pt x="111" y="171"/>
                        <a:pt x="111" y="171"/>
                      </a:cubicBezTo>
                      <a:cubicBezTo>
                        <a:pt x="111" y="171"/>
                        <a:pt x="113" y="171"/>
                        <a:pt x="114" y="172"/>
                      </a:cubicBezTo>
                      <a:cubicBezTo>
                        <a:pt x="111" y="170"/>
                        <a:pt x="98" y="178"/>
                        <a:pt x="99" y="179"/>
                      </a:cubicBezTo>
                      <a:cubicBezTo>
                        <a:pt x="99" y="180"/>
                        <a:pt x="105" y="178"/>
                        <a:pt x="106" y="178"/>
                      </a:cubicBezTo>
                      <a:cubicBezTo>
                        <a:pt x="106" y="178"/>
                        <a:pt x="102" y="179"/>
                        <a:pt x="101" y="180"/>
                      </a:cubicBezTo>
                      <a:cubicBezTo>
                        <a:pt x="101" y="180"/>
                        <a:pt x="103" y="184"/>
                        <a:pt x="104" y="183"/>
                      </a:cubicBezTo>
                      <a:cubicBezTo>
                        <a:pt x="105" y="182"/>
                        <a:pt x="106" y="180"/>
                        <a:pt x="107" y="180"/>
                      </a:cubicBezTo>
                      <a:cubicBezTo>
                        <a:pt x="108" y="180"/>
                        <a:pt x="112" y="181"/>
                        <a:pt x="112" y="181"/>
                      </a:cubicBezTo>
                      <a:cubicBezTo>
                        <a:pt x="112" y="181"/>
                        <a:pt x="108" y="181"/>
                        <a:pt x="108" y="181"/>
                      </a:cubicBezTo>
                      <a:cubicBezTo>
                        <a:pt x="106" y="181"/>
                        <a:pt x="105" y="182"/>
                        <a:pt x="104" y="183"/>
                      </a:cubicBezTo>
                      <a:cubicBezTo>
                        <a:pt x="104" y="184"/>
                        <a:pt x="104" y="185"/>
                        <a:pt x="104" y="186"/>
                      </a:cubicBezTo>
                      <a:cubicBezTo>
                        <a:pt x="105" y="189"/>
                        <a:pt x="105" y="188"/>
                        <a:pt x="107" y="187"/>
                      </a:cubicBezTo>
                      <a:cubicBezTo>
                        <a:pt x="106" y="188"/>
                        <a:pt x="105" y="192"/>
                        <a:pt x="106" y="193"/>
                      </a:cubicBezTo>
                      <a:cubicBezTo>
                        <a:pt x="106" y="193"/>
                        <a:pt x="109" y="189"/>
                        <a:pt x="110" y="189"/>
                      </a:cubicBezTo>
                      <a:cubicBezTo>
                        <a:pt x="110" y="190"/>
                        <a:pt x="109" y="191"/>
                        <a:pt x="110" y="192"/>
                      </a:cubicBezTo>
                      <a:cubicBezTo>
                        <a:pt x="110" y="193"/>
                        <a:pt x="111" y="191"/>
                        <a:pt x="112" y="191"/>
                      </a:cubicBezTo>
                      <a:cubicBezTo>
                        <a:pt x="114" y="189"/>
                        <a:pt x="110" y="187"/>
                        <a:pt x="110" y="186"/>
                      </a:cubicBezTo>
                      <a:cubicBezTo>
                        <a:pt x="110" y="186"/>
                        <a:pt x="112" y="189"/>
                        <a:pt x="113" y="189"/>
                      </a:cubicBezTo>
                      <a:cubicBezTo>
                        <a:pt x="114" y="190"/>
                        <a:pt x="114" y="189"/>
                        <a:pt x="115" y="188"/>
                      </a:cubicBezTo>
                      <a:cubicBezTo>
                        <a:pt x="114" y="188"/>
                        <a:pt x="117" y="191"/>
                        <a:pt x="116" y="192"/>
                      </a:cubicBezTo>
                      <a:cubicBezTo>
                        <a:pt x="117" y="191"/>
                        <a:pt x="114" y="189"/>
                        <a:pt x="114" y="191"/>
                      </a:cubicBezTo>
                      <a:cubicBezTo>
                        <a:pt x="114" y="193"/>
                        <a:pt x="116" y="195"/>
                        <a:pt x="114" y="196"/>
                      </a:cubicBezTo>
                      <a:cubicBezTo>
                        <a:pt x="114" y="196"/>
                        <a:pt x="114" y="193"/>
                        <a:pt x="114" y="193"/>
                      </a:cubicBezTo>
                      <a:cubicBezTo>
                        <a:pt x="114" y="192"/>
                        <a:pt x="112" y="194"/>
                        <a:pt x="111" y="194"/>
                      </a:cubicBezTo>
                      <a:cubicBezTo>
                        <a:pt x="110" y="194"/>
                        <a:pt x="109" y="196"/>
                        <a:pt x="109" y="197"/>
                      </a:cubicBezTo>
                      <a:cubicBezTo>
                        <a:pt x="108" y="199"/>
                        <a:pt x="111" y="197"/>
                        <a:pt x="111" y="198"/>
                      </a:cubicBezTo>
                      <a:cubicBezTo>
                        <a:pt x="112" y="199"/>
                        <a:pt x="110" y="200"/>
                        <a:pt x="110" y="200"/>
                      </a:cubicBezTo>
                      <a:cubicBezTo>
                        <a:pt x="110" y="200"/>
                        <a:pt x="112" y="199"/>
                        <a:pt x="113" y="201"/>
                      </a:cubicBezTo>
                      <a:cubicBezTo>
                        <a:pt x="113" y="203"/>
                        <a:pt x="115" y="204"/>
                        <a:pt x="115" y="205"/>
                      </a:cubicBezTo>
                      <a:cubicBezTo>
                        <a:pt x="114" y="207"/>
                        <a:pt x="115" y="207"/>
                        <a:pt x="117" y="209"/>
                      </a:cubicBezTo>
                      <a:cubicBezTo>
                        <a:pt x="118" y="210"/>
                        <a:pt x="119" y="212"/>
                        <a:pt x="120" y="210"/>
                      </a:cubicBezTo>
                      <a:cubicBezTo>
                        <a:pt x="120" y="210"/>
                        <a:pt x="121" y="215"/>
                        <a:pt x="122" y="215"/>
                      </a:cubicBezTo>
                      <a:cubicBezTo>
                        <a:pt x="123" y="216"/>
                        <a:pt x="122" y="215"/>
                        <a:pt x="123" y="215"/>
                      </a:cubicBezTo>
                      <a:cubicBezTo>
                        <a:pt x="124" y="216"/>
                        <a:pt x="125" y="217"/>
                        <a:pt x="126" y="218"/>
                      </a:cubicBezTo>
                      <a:cubicBezTo>
                        <a:pt x="128" y="219"/>
                        <a:pt x="130" y="220"/>
                        <a:pt x="132" y="219"/>
                      </a:cubicBezTo>
                      <a:cubicBezTo>
                        <a:pt x="133" y="219"/>
                        <a:pt x="136" y="219"/>
                        <a:pt x="136" y="218"/>
                      </a:cubicBezTo>
                      <a:cubicBezTo>
                        <a:pt x="136" y="218"/>
                        <a:pt x="136" y="221"/>
                        <a:pt x="136" y="221"/>
                      </a:cubicBezTo>
                      <a:cubicBezTo>
                        <a:pt x="136" y="221"/>
                        <a:pt x="138" y="217"/>
                        <a:pt x="138" y="218"/>
                      </a:cubicBezTo>
                      <a:cubicBezTo>
                        <a:pt x="139" y="218"/>
                        <a:pt x="138" y="219"/>
                        <a:pt x="138" y="219"/>
                      </a:cubicBezTo>
                      <a:cubicBezTo>
                        <a:pt x="138" y="220"/>
                        <a:pt x="139" y="220"/>
                        <a:pt x="139" y="220"/>
                      </a:cubicBezTo>
                      <a:cubicBezTo>
                        <a:pt x="139" y="220"/>
                        <a:pt x="136" y="221"/>
                        <a:pt x="137" y="222"/>
                      </a:cubicBezTo>
                      <a:cubicBezTo>
                        <a:pt x="138" y="222"/>
                        <a:pt x="138" y="222"/>
                        <a:pt x="139" y="221"/>
                      </a:cubicBezTo>
                      <a:cubicBezTo>
                        <a:pt x="140" y="222"/>
                        <a:pt x="139" y="223"/>
                        <a:pt x="139" y="223"/>
                      </a:cubicBezTo>
                      <a:cubicBezTo>
                        <a:pt x="139" y="224"/>
                        <a:pt x="142" y="221"/>
                        <a:pt x="142" y="222"/>
                      </a:cubicBezTo>
                      <a:cubicBezTo>
                        <a:pt x="142" y="223"/>
                        <a:pt x="140" y="224"/>
                        <a:pt x="140" y="225"/>
                      </a:cubicBezTo>
                      <a:cubicBezTo>
                        <a:pt x="140" y="224"/>
                        <a:pt x="143" y="223"/>
                        <a:pt x="142" y="225"/>
                      </a:cubicBezTo>
                      <a:cubicBezTo>
                        <a:pt x="142" y="225"/>
                        <a:pt x="142" y="225"/>
                        <a:pt x="142" y="224"/>
                      </a:cubicBezTo>
                      <a:cubicBezTo>
                        <a:pt x="142" y="226"/>
                        <a:pt x="145" y="223"/>
                        <a:pt x="145" y="223"/>
                      </a:cubicBezTo>
                      <a:cubicBezTo>
                        <a:pt x="146" y="224"/>
                        <a:pt x="145" y="226"/>
                        <a:pt x="145" y="227"/>
                      </a:cubicBezTo>
                      <a:cubicBezTo>
                        <a:pt x="144" y="225"/>
                        <a:pt x="153" y="225"/>
                        <a:pt x="147" y="222"/>
                      </a:cubicBezTo>
                      <a:cubicBezTo>
                        <a:pt x="148" y="222"/>
                        <a:pt x="153" y="222"/>
                        <a:pt x="150" y="221"/>
                      </a:cubicBezTo>
                      <a:cubicBezTo>
                        <a:pt x="147" y="219"/>
                        <a:pt x="151" y="220"/>
                        <a:pt x="152" y="218"/>
                      </a:cubicBezTo>
                      <a:cubicBezTo>
                        <a:pt x="152" y="218"/>
                        <a:pt x="149" y="218"/>
                        <a:pt x="149" y="218"/>
                      </a:cubicBezTo>
                      <a:cubicBezTo>
                        <a:pt x="150" y="217"/>
                        <a:pt x="151" y="216"/>
                        <a:pt x="152" y="216"/>
                      </a:cubicBezTo>
                      <a:cubicBezTo>
                        <a:pt x="154" y="214"/>
                        <a:pt x="151" y="215"/>
                        <a:pt x="151" y="214"/>
                      </a:cubicBezTo>
                      <a:cubicBezTo>
                        <a:pt x="151" y="214"/>
                        <a:pt x="154" y="213"/>
                        <a:pt x="154" y="212"/>
                      </a:cubicBezTo>
                      <a:cubicBezTo>
                        <a:pt x="154" y="211"/>
                        <a:pt x="154" y="209"/>
                        <a:pt x="153" y="208"/>
                      </a:cubicBezTo>
                      <a:cubicBezTo>
                        <a:pt x="152" y="208"/>
                        <a:pt x="154" y="207"/>
                        <a:pt x="153" y="206"/>
                      </a:cubicBezTo>
                      <a:cubicBezTo>
                        <a:pt x="153" y="206"/>
                        <a:pt x="151" y="205"/>
                        <a:pt x="151" y="205"/>
                      </a:cubicBezTo>
                      <a:cubicBezTo>
                        <a:pt x="151" y="205"/>
                        <a:pt x="155" y="204"/>
                        <a:pt x="156" y="204"/>
                      </a:cubicBezTo>
                      <a:cubicBezTo>
                        <a:pt x="159" y="204"/>
                        <a:pt x="156" y="203"/>
                        <a:pt x="155" y="202"/>
                      </a:cubicBezTo>
                      <a:cubicBezTo>
                        <a:pt x="155" y="202"/>
                        <a:pt x="160" y="202"/>
                        <a:pt x="160" y="202"/>
                      </a:cubicBezTo>
                      <a:cubicBezTo>
                        <a:pt x="159" y="201"/>
                        <a:pt x="157" y="201"/>
                        <a:pt x="156" y="200"/>
                      </a:cubicBezTo>
                      <a:cubicBezTo>
                        <a:pt x="156" y="200"/>
                        <a:pt x="160" y="201"/>
                        <a:pt x="160" y="200"/>
                      </a:cubicBezTo>
                      <a:cubicBezTo>
                        <a:pt x="161" y="200"/>
                        <a:pt x="160" y="200"/>
                        <a:pt x="160" y="199"/>
                      </a:cubicBezTo>
                      <a:cubicBezTo>
                        <a:pt x="161" y="199"/>
                        <a:pt x="161" y="199"/>
                        <a:pt x="161" y="199"/>
                      </a:cubicBezTo>
                      <a:cubicBezTo>
                        <a:pt x="162" y="198"/>
                        <a:pt x="158" y="197"/>
                        <a:pt x="158" y="197"/>
                      </a:cubicBezTo>
                      <a:cubicBezTo>
                        <a:pt x="158" y="197"/>
                        <a:pt x="163" y="197"/>
                        <a:pt x="162" y="196"/>
                      </a:cubicBezTo>
                      <a:cubicBezTo>
                        <a:pt x="162" y="195"/>
                        <a:pt x="163" y="195"/>
                        <a:pt x="161" y="194"/>
                      </a:cubicBezTo>
                      <a:cubicBezTo>
                        <a:pt x="161" y="194"/>
                        <a:pt x="158" y="194"/>
                        <a:pt x="158" y="193"/>
                      </a:cubicBezTo>
                      <a:cubicBezTo>
                        <a:pt x="158" y="193"/>
                        <a:pt x="163" y="192"/>
                        <a:pt x="163" y="192"/>
                      </a:cubicBezTo>
                      <a:cubicBezTo>
                        <a:pt x="165" y="192"/>
                        <a:pt x="164" y="189"/>
                        <a:pt x="162" y="189"/>
                      </a:cubicBezTo>
                      <a:cubicBezTo>
                        <a:pt x="161" y="188"/>
                        <a:pt x="158" y="187"/>
                        <a:pt x="161" y="186"/>
                      </a:cubicBezTo>
                      <a:cubicBezTo>
                        <a:pt x="163" y="186"/>
                        <a:pt x="166" y="187"/>
                        <a:pt x="167" y="185"/>
                      </a:cubicBezTo>
                      <a:cubicBezTo>
                        <a:pt x="167" y="185"/>
                        <a:pt x="165" y="183"/>
                        <a:pt x="165" y="183"/>
                      </a:cubicBezTo>
                      <a:cubicBezTo>
                        <a:pt x="165" y="182"/>
                        <a:pt x="167" y="182"/>
                        <a:pt x="167" y="182"/>
                      </a:cubicBezTo>
                      <a:cubicBezTo>
                        <a:pt x="168" y="181"/>
                        <a:pt x="170" y="181"/>
                        <a:pt x="172" y="182"/>
                      </a:cubicBezTo>
                      <a:cubicBezTo>
                        <a:pt x="172" y="182"/>
                        <a:pt x="174" y="182"/>
                        <a:pt x="174" y="182"/>
                      </a:cubicBezTo>
                      <a:cubicBezTo>
                        <a:pt x="175" y="181"/>
                        <a:pt x="173" y="180"/>
                        <a:pt x="173" y="179"/>
                      </a:cubicBezTo>
                      <a:cubicBezTo>
                        <a:pt x="174" y="178"/>
                        <a:pt x="177" y="174"/>
                        <a:pt x="179" y="176"/>
                      </a:cubicBezTo>
                      <a:cubicBezTo>
                        <a:pt x="178" y="175"/>
                        <a:pt x="175" y="181"/>
                        <a:pt x="176" y="181"/>
                      </a:cubicBezTo>
                      <a:cubicBezTo>
                        <a:pt x="177" y="182"/>
                        <a:pt x="179" y="179"/>
                        <a:pt x="181" y="179"/>
                      </a:cubicBezTo>
                      <a:cubicBezTo>
                        <a:pt x="181" y="179"/>
                        <a:pt x="183" y="180"/>
                        <a:pt x="183" y="180"/>
                      </a:cubicBezTo>
                      <a:cubicBezTo>
                        <a:pt x="183" y="180"/>
                        <a:pt x="183" y="178"/>
                        <a:pt x="183" y="178"/>
                      </a:cubicBezTo>
                      <a:cubicBezTo>
                        <a:pt x="186" y="179"/>
                        <a:pt x="186" y="178"/>
                        <a:pt x="187" y="177"/>
                      </a:cubicBezTo>
                      <a:cubicBezTo>
                        <a:pt x="188" y="176"/>
                        <a:pt x="189" y="176"/>
                        <a:pt x="190" y="176"/>
                      </a:cubicBezTo>
                      <a:cubicBezTo>
                        <a:pt x="192" y="175"/>
                        <a:pt x="192" y="174"/>
                        <a:pt x="193" y="173"/>
                      </a:cubicBezTo>
                      <a:cubicBezTo>
                        <a:pt x="194" y="172"/>
                        <a:pt x="196" y="170"/>
                        <a:pt x="197" y="168"/>
                      </a:cubicBezTo>
                      <a:cubicBezTo>
                        <a:pt x="199" y="166"/>
                        <a:pt x="199" y="165"/>
                        <a:pt x="201" y="165"/>
                      </a:cubicBezTo>
                      <a:cubicBezTo>
                        <a:pt x="202" y="164"/>
                        <a:pt x="205" y="164"/>
                        <a:pt x="205" y="162"/>
                      </a:cubicBezTo>
                      <a:cubicBezTo>
                        <a:pt x="204" y="162"/>
                        <a:pt x="203" y="157"/>
                        <a:pt x="203" y="157"/>
                      </a:cubicBezTo>
                      <a:cubicBezTo>
                        <a:pt x="204" y="157"/>
                        <a:pt x="207" y="160"/>
                        <a:pt x="208" y="160"/>
                      </a:cubicBezTo>
                      <a:cubicBezTo>
                        <a:pt x="209" y="161"/>
                        <a:pt x="210" y="161"/>
                        <a:pt x="211" y="161"/>
                      </a:cubicBezTo>
                      <a:cubicBezTo>
                        <a:pt x="211" y="161"/>
                        <a:pt x="213" y="160"/>
                        <a:pt x="213" y="160"/>
                      </a:cubicBezTo>
                      <a:cubicBezTo>
                        <a:pt x="214" y="160"/>
                        <a:pt x="215" y="161"/>
                        <a:pt x="216" y="160"/>
                      </a:cubicBezTo>
                      <a:cubicBezTo>
                        <a:pt x="216" y="160"/>
                        <a:pt x="214" y="158"/>
                        <a:pt x="217" y="159"/>
                      </a:cubicBezTo>
                      <a:cubicBezTo>
                        <a:pt x="219" y="159"/>
                        <a:pt x="221" y="159"/>
                        <a:pt x="223" y="158"/>
                      </a:cubicBezTo>
                      <a:cubicBezTo>
                        <a:pt x="228" y="157"/>
                        <a:pt x="232" y="156"/>
                        <a:pt x="237" y="154"/>
                      </a:cubicBezTo>
                      <a:cubicBezTo>
                        <a:pt x="238" y="153"/>
                        <a:pt x="254" y="143"/>
                        <a:pt x="255" y="143"/>
                      </a:cubicBezTo>
                      <a:cubicBezTo>
                        <a:pt x="254" y="143"/>
                        <a:pt x="247" y="143"/>
                        <a:pt x="246" y="143"/>
                      </a:cubicBezTo>
                      <a:cubicBezTo>
                        <a:pt x="244" y="142"/>
                        <a:pt x="242" y="141"/>
                        <a:pt x="240" y="141"/>
                      </a:cubicBezTo>
                      <a:cubicBezTo>
                        <a:pt x="238" y="141"/>
                        <a:pt x="236" y="142"/>
                        <a:pt x="235" y="142"/>
                      </a:cubicBezTo>
                      <a:cubicBezTo>
                        <a:pt x="233" y="143"/>
                        <a:pt x="233" y="141"/>
                        <a:pt x="232" y="142"/>
                      </a:cubicBezTo>
                      <a:cubicBezTo>
                        <a:pt x="231" y="142"/>
                        <a:pt x="230" y="144"/>
                        <a:pt x="229" y="144"/>
                      </a:cubicBezTo>
                      <a:cubicBezTo>
                        <a:pt x="225" y="144"/>
                        <a:pt x="232" y="140"/>
                        <a:pt x="233" y="141"/>
                      </a:cubicBezTo>
                      <a:cubicBezTo>
                        <a:pt x="232" y="140"/>
                        <a:pt x="229" y="141"/>
                        <a:pt x="228" y="141"/>
                      </a:cubicBezTo>
                      <a:cubicBezTo>
                        <a:pt x="225" y="141"/>
                        <a:pt x="223" y="140"/>
                        <a:pt x="221" y="140"/>
                      </a:cubicBezTo>
                      <a:cubicBezTo>
                        <a:pt x="222" y="140"/>
                        <a:pt x="225" y="138"/>
                        <a:pt x="226" y="137"/>
                      </a:cubicBezTo>
                      <a:cubicBezTo>
                        <a:pt x="226" y="134"/>
                        <a:pt x="228" y="135"/>
                        <a:pt x="229" y="136"/>
                      </a:cubicBezTo>
                      <a:cubicBezTo>
                        <a:pt x="231" y="136"/>
                        <a:pt x="239" y="134"/>
                        <a:pt x="240" y="133"/>
                      </a:cubicBezTo>
                      <a:cubicBezTo>
                        <a:pt x="240" y="132"/>
                        <a:pt x="235" y="131"/>
                        <a:pt x="234" y="130"/>
                      </a:cubicBezTo>
                      <a:cubicBezTo>
                        <a:pt x="235" y="131"/>
                        <a:pt x="239" y="132"/>
                        <a:pt x="240" y="132"/>
                      </a:cubicBezTo>
                      <a:cubicBezTo>
                        <a:pt x="241" y="133"/>
                        <a:pt x="245" y="133"/>
                        <a:pt x="245" y="135"/>
                      </a:cubicBezTo>
                      <a:cubicBezTo>
                        <a:pt x="244" y="138"/>
                        <a:pt x="246" y="139"/>
                        <a:pt x="248" y="139"/>
                      </a:cubicBezTo>
                      <a:cubicBezTo>
                        <a:pt x="248" y="139"/>
                        <a:pt x="254" y="139"/>
                        <a:pt x="253" y="138"/>
                      </a:cubicBezTo>
                      <a:cubicBezTo>
                        <a:pt x="253" y="138"/>
                        <a:pt x="253" y="140"/>
                        <a:pt x="254" y="140"/>
                      </a:cubicBezTo>
                      <a:cubicBezTo>
                        <a:pt x="256" y="139"/>
                        <a:pt x="257" y="136"/>
                        <a:pt x="257" y="134"/>
                      </a:cubicBezTo>
                      <a:cubicBezTo>
                        <a:pt x="257" y="133"/>
                        <a:pt x="257" y="129"/>
                        <a:pt x="255" y="130"/>
                      </a:cubicBezTo>
                      <a:cubicBezTo>
                        <a:pt x="253" y="132"/>
                        <a:pt x="254" y="130"/>
                        <a:pt x="253" y="129"/>
                      </a:cubicBezTo>
                      <a:cubicBezTo>
                        <a:pt x="251" y="127"/>
                        <a:pt x="248" y="126"/>
                        <a:pt x="245" y="124"/>
                      </a:cubicBezTo>
                      <a:cubicBezTo>
                        <a:pt x="244" y="123"/>
                        <a:pt x="243" y="123"/>
                        <a:pt x="242" y="122"/>
                      </a:cubicBezTo>
                      <a:cubicBezTo>
                        <a:pt x="242" y="122"/>
                        <a:pt x="238" y="123"/>
                        <a:pt x="238" y="124"/>
                      </a:cubicBezTo>
                      <a:cubicBezTo>
                        <a:pt x="238" y="124"/>
                        <a:pt x="239" y="123"/>
                        <a:pt x="238" y="123"/>
                      </a:cubicBezTo>
                      <a:cubicBezTo>
                        <a:pt x="238" y="123"/>
                        <a:pt x="237" y="122"/>
                        <a:pt x="237" y="122"/>
                      </a:cubicBezTo>
                      <a:cubicBezTo>
                        <a:pt x="237" y="121"/>
                        <a:pt x="241" y="122"/>
                        <a:pt x="241" y="121"/>
                      </a:cubicBezTo>
                      <a:cubicBezTo>
                        <a:pt x="241" y="119"/>
                        <a:pt x="241" y="118"/>
                        <a:pt x="238" y="118"/>
                      </a:cubicBezTo>
                      <a:cubicBezTo>
                        <a:pt x="236" y="119"/>
                        <a:pt x="235" y="121"/>
                        <a:pt x="233" y="119"/>
                      </a:cubicBezTo>
                      <a:cubicBezTo>
                        <a:pt x="233" y="119"/>
                        <a:pt x="229" y="119"/>
                        <a:pt x="229" y="118"/>
                      </a:cubicBezTo>
                      <a:cubicBezTo>
                        <a:pt x="229" y="116"/>
                        <a:pt x="234" y="119"/>
                        <a:pt x="234" y="119"/>
                      </a:cubicBezTo>
                      <a:cubicBezTo>
                        <a:pt x="235" y="119"/>
                        <a:pt x="240" y="118"/>
                        <a:pt x="240" y="117"/>
                      </a:cubicBezTo>
                      <a:cubicBezTo>
                        <a:pt x="241" y="117"/>
                        <a:pt x="236" y="115"/>
                        <a:pt x="235" y="115"/>
                      </a:cubicBezTo>
                      <a:cubicBezTo>
                        <a:pt x="233" y="115"/>
                        <a:pt x="230" y="115"/>
                        <a:pt x="228" y="116"/>
                      </a:cubicBezTo>
                      <a:cubicBezTo>
                        <a:pt x="229" y="116"/>
                        <a:pt x="233" y="113"/>
                        <a:pt x="233" y="114"/>
                      </a:cubicBezTo>
                      <a:cubicBezTo>
                        <a:pt x="233" y="113"/>
                        <a:pt x="229" y="113"/>
                        <a:pt x="229" y="112"/>
                      </a:cubicBezTo>
                      <a:cubicBezTo>
                        <a:pt x="232" y="113"/>
                        <a:pt x="235" y="115"/>
                        <a:pt x="238" y="113"/>
                      </a:cubicBezTo>
                      <a:cubicBezTo>
                        <a:pt x="238" y="113"/>
                        <a:pt x="241" y="112"/>
                        <a:pt x="241" y="111"/>
                      </a:cubicBezTo>
                      <a:cubicBezTo>
                        <a:pt x="240" y="110"/>
                        <a:pt x="238" y="109"/>
                        <a:pt x="238" y="108"/>
                      </a:cubicBezTo>
                      <a:cubicBezTo>
                        <a:pt x="238" y="109"/>
                        <a:pt x="241" y="110"/>
                        <a:pt x="242" y="110"/>
                      </a:cubicBezTo>
                      <a:cubicBezTo>
                        <a:pt x="244" y="111"/>
                        <a:pt x="243" y="109"/>
                        <a:pt x="245" y="109"/>
                      </a:cubicBezTo>
                      <a:cubicBezTo>
                        <a:pt x="246" y="109"/>
                        <a:pt x="254" y="111"/>
                        <a:pt x="254" y="111"/>
                      </a:cubicBezTo>
                      <a:cubicBezTo>
                        <a:pt x="253" y="111"/>
                        <a:pt x="246" y="110"/>
                        <a:pt x="246" y="110"/>
                      </a:cubicBezTo>
                      <a:cubicBezTo>
                        <a:pt x="248" y="114"/>
                        <a:pt x="254" y="113"/>
                        <a:pt x="257" y="113"/>
                      </a:cubicBezTo>
                      <a:cubicBezTo>
                        <a:pt x="258" y="112"/>
                        <a:pt x="261" y="113"/>
                        <a:pt x="262" y="112"/>
                      </a:cubicBezTo>
                      <a:cubicBezTo>
                        <a:pt x="265" y="111"/>
                        <a:pt x="264" y="109"/>
                        <a:pt x="262" y="108"/>
                      </a:cubicBezTo>
                      <a:cubicBezTo>
                        <a:pt x="261" y="107"/>
                        <a:pt x="258" y="106"/>
                        <a:pt x="257" y="106"/>
                      </a:cubicBezTo>
                      <a:cubicBezTo>
                        <a:pt x="256" y="106"/>
                        <a:pt x="257" y="109"/>
                        <a:pt x="257" y="110"/>
                      </a:cubicBezTo>
                      <a:cubicBezTo>
                        <a:pt x="256" y="109"/>
                        <a:pt x="256" y="108"/>
                        <a:pt x="255" y="107"/>
                      </a:cubicBezTo>
                      <a:cubicBezTo>
                        <a:pt x="255" y="106"/>
                        <a:pt x="254" y="107"/>
                        <a:pt x="253" y="106"/>
                      </a:cubicBezTo>
                      <a:cubicBezTo>
                        <a:pt x="254" y="107"/>
                        <a:pt x="256" y="101"/>
                        <a:pt x="256" y="100"/>
                      </a:cubicBezTo>
                      <a:cubicBezTo>
                        <a:pt x="256" y="100"/>
                        <a:pt x="257" y="103"/>
                        <a:pt x="257" y="103"/>
                      </a:cubicBezTo>
                      <a:cubicBezTo>
                        <a:pt x="257" y="105"/>
                        <a:pt x="257" y="106"/>
                        <a:pt x="258" y="106"/>
                      </a:cubicBezTo>
                      <a:cubicBezTo>
                        <a:pt x="261" y="106"/>
                        <a:pt x="263" y="105"/>
                        <a:pt x="265" y="105"/>
                      </a:cubicBezTo>
                      <a:cubicBezTo>
                        <a:pt x="266" y="105"/>
                        <a:pt x="272" y="103"/>
                        <a:pt x="270" y="101"/>
                      </a:cubicBezTo>
                      <a:cubicBezTo>
                        <a:pt x="268" y="100"/>
                        <a:pt x="267" y="102"/>
                        <a:pt x="266" y="101"/>
                      </a:cubicBezTo>
                      <a:cubicBezTo>
                        <a:pt x="266" y="100"/>
                        <a:pt x="266" y="100"/>
                        <a:pt x="266" y="99"/>
                      </a:cubicBezTo>
                      <a:cubicBezTo>
                        <a:pt x="267" y="98"/>
                        <a:pt x="266" y="97"/>
                        <a:pt x="265" y="97"/>
                      </a:cubicBezTo>
                      <a:cubicBezTo>
                        <a:pt x="265" y="96"/>
                        <a:pt x="262" y="96"/>
                        <a:pt x="261" y="96"/>
                      </a:cubicBezTo>
                      <a:cubicBezTo>
                        <a:pt x="259" y="96"/>
                        <a:pt x="258" y="98"/>
                        <a:pt x="256" y="96"/>
                      </a:cubicBezTo>
                      <a:cubicBezTo>
                        <a:pt x="260" y="99"/>
                        <a:pt x="262" y="91"/>
                        <a:pt x="266" y="95"/>
                      </a:cubicBezTo>
                      <a:cubicBezTo>
                        <a:pt x="267" y="97"/>
                        <a:pt x="269" y="94"/>
                        <a:pt x="269" y="92"/>
                      </a:cubicBezTo>
                      <a:cubicBezTo>
                        <a:pt x="269" y="91"/>
                        <a:pt x="266" y="88"/>
                        <a:pt x="266" y="88"/>
                      </a:cubicBezTo>
                      <a:cubicBezTo>
                        <a:pt x="266" y="87"/>
                        <a:pt x="269" y="90"/>
                        <a:pt x="269" y="91"/>
                      </a:cubicBezTo>
                      <a:cubicBezTo>
                        <a:pt x="269" y="92"/>
                        <a:pt x="271" y="90"/>
                        <a:pt x="270" y="88"/>
                      </a:cubicBezTo>
                      <a:cubicBezTo>
                        <a:pt x="269" y="87"/>
                        <a:pt x="267" y="85"/>
                        <a:pt x="266" y="84"/>
                      </a:cubicBezTo>
                      <a:cubicBezTo>
                        <a:pt x="264" y="84"/>
                        <a:pt x="261" y="85"/>
                        <a:pt x="259" y="84"/>
                      </a:cubicBezTo>
                      <a:cubicBezTo>
                        <a:pt x="258" y="83"/>
                        <a:pt x="258" y="81"/>
                        <a:pt x="256" y="81"/>
                      </a:cubicBezTo>
                      <a:cubicBezTo>
                        <a:pt x="256" y="80"/>
                        <a:pt x="252" y="81"/>
                        <a:pt x="253" y="80"/>
                      </a:cubicBezTo>
                      <a:cubicBezTo>
                        <a:pt x="254" y="78"/>
                        <a:pt x="254" y="77"/>
                        <a:pt x="256" y="79"/>
                      </a:cubicBezTo>
                      <a:cubicBezTo>
                        <a:pt x="258" y="81"/>
                        <a:pt x="260" y="78"/>
                        <a:pt x="262" y="77"/>
                      </a:cubicBezTo>
                      <a:cubicBezTo>
                        <a:pt x="265" y="75"/>
                        <a:pt x="271" y="81"/>
                        <a:pt x="274" y="78"/>
                      </a:cubicBezTo>
                      <a:cubicBezTo>
                        <a:pt x="275" y="77"/>
                        <a:pt x="275" y="72"/>
                        <a:pt x="272" y="73"/>
                      </a:cubicBezTo>
                      <a:cubicBezTo>
                        <a:pt x="271" y="73"/>
                        <a:pt x="270" y="74"/>
                        <a:pt x="269" y="73"/>
                      </a:cubicBezTo>
                      <a:cubicBezTo>
                        <a:pt x="267" y="73"/>
                        <a:pt x="265" y="72"/>
                        <a:pt x="263" y="70"/>
                      </a:cubicBezTo>
                      <a:cubicBezTo>
                        <a:pt x="260" y="68"/>
                        <a:pt x="271" y="71"/>
                        <a:pt x="271" y="70"/>
                      </a:cubicBezTo>
                      <a:cubicBezTo>
                        <a:pt x="270" y="68"/>
                        <a:pt x="265" y="67"/>
                        <a:pt x="263" y="66"/>
                      </a:cubicBezTo>
                      <a:cubicBezTo>
                        <a:pt x="260" y="65"/>
                        <a:pt x="260" y="66"/>
                        <a:pt x="259" y="68"/>
                      </a:cubicBezTo>
                      <a:cubicBezTo>
                        <a:pt x="259" y="69"/>
                        <a:pt x="257" y="70"/>
                        <a:pt x="256" y="69"/>
                      </a:cubicBezTo>
                      <a:cubicBezTo>
                        <a:pt x="255" y="69"/>
                        <a:pt x="258" y="65"/>
                        <a:pt x="258" y="64"/>
                      </a:cubicBezTo>
                      <a:cubicBezTo>
                        <a:pt x="258" y="63"/>
                        <a:pt x="259" y="61"/>
                        <a:pt x="260" y="60"/>
                      </a:cubicBezTo>
                      <a:cubicBezTo>
                        <a:pt x="260" y="59"/>
                        <a:pt x="260" y="57"/>
                        <a:pt x="261" y="57"/>
                      </a:cubicBezTo>
                      <a:cubicBezTo>
                        <a:pt x="262" y="57"/>
                        <a:pt x="264" y="57"/>
                        <a:pt x="265" y="56"/>
                      </a:cubicBezTo>
                      <a:cubicBezTo>
                        <a:pt x="265" y="56"/>
                        <a:pt x="270" y="51"/>
                        <a:pt x="270" y="52"/>
                      </a:cubicBezTo>
                      <a:cubicBezTo>
                        <a:pt x="270" y="52"/>
                        <a:pt x="268" y="51"/>
                        <a:pt x="268" y="51"/>
                      </a:cubicBezTo>
                      <a:cubicBezTo>
                        <a:pt x="268" y="50"/>
                        <a:pt x="268" y="49"/>
                        <a:pt x="268" y="48"/>
                      </a:cubicBezTo>
                      <a:cubicBezTo>
                        <a:pt x="268" y="46"/>
                        <a:pt x="269" y="46"/>
                        <a:pt x="271" y="46"/>
                      </a:cubicBezTo>
                      <a:cubicBezTo>
                        <a:pt x="273" y="46"/>
                        <a:pt x="281" y="43"/>
                        <a:pt x="276" y="43"/>
                      </a:cubicBezTo>
                      <a:cubicBezTo>
                        <a:pt x="273" y="43"/>
                        <a:pt x="268" y="42"/>
                        <a:pt x="266" y="44"/>
                      </a:cubicBezTo>
                      <a:cubicBezTo>
                        <a:pt x="265" y="45"/>
                        <a:pt x="265" y="47"/>
                        <a:pt x="263" y="46"/>
                      </a:cubicBezTo>
                      <a:cubicBezTo>
                        <a:pt x="261" y="45"/>
                        <a:pt x="263" y="43"/>
                        <a:pt x="264" y="42"/>
                      </a:cubicBezTo>
                      <a:cubicBezTo>
                        <a:pt x="266" y="39"/>
                        <a:pt x="270" y="41"/>
                        <a:pt x="273" y="41"/>
                      </a:cubicBezTo>
                      <a:cubicBezTo>
                        <a:pt x="277" y="41"/>
                        <a:pt x="281" y="42"/>
                        <a:pt x="283" y="38"/>
                      </a:cubicBezTo>
                      <a:cubicBezTo>
                        <a:pt x="284" y="38"/>
                        <a:pt x="280" y="37"/>
                        <a:pt x="280" y="37"/>
                      </a:cubicBezTo>
                      <a:cubicBezTo>
                        <a:pt x="278" y="36"/>
                        <a:pt x="276" y="37"/>
                        <a:pt x="274" y="37"/>
                      </a:cubicBezTo>
                      <a:cubicBezTo>
                        <a:pt x="272" y="37"/>
                        <a:pt x="271" y="36"/>
                        <a:pt x="269" y="36"/>
                      </a:cubicBezTo>
                      <a:cubicBezTo>
                        <a:pt x="268" y="36"/>
                        <a:pt x="266" y="36"/>
                        <a:pt x="265" y="36"/>
                      </a:cubicBezTo>
                      <a:cubicBezTo>
                        <a:pt x="266" y="37"/>
                        <a:pt x="269" y="36"/>
                        <a:pt x="271" y="36"/>
                      </a:cubicBezTo>
                      <a:cubicBezTo>
                        <a:pt x="274" y="36"/>
                        <a:pt x="276" y="35"/>
                        <a:pt x="279" y="35"/>
                      </a:cubicBezTo>
                      <a:cubicBezTo>
                        <a:pt x="283" y="36"/>
                        <a:pt x="285" y="34"/>
                        <a:pt x="288" y="34"/>
                      </a:cubicBezTo>
                      <a:cubicBezTo>
                        <a:pt x="289" y="34"/>
                        <a:pt x="291" y="34"/>
                        <a:pt x="291" y="33"/>
                      </a:cubicBezTo>
                      <a:cubicBezTo>
                        <a:pt x="291" y="33"/>
                        <a:pt x="289" y="31"/>
                        <a:pt x="290" y="31"/>
                      </a:cubicBezTo>
                      <a:cubicBezTo>
                        <a:pt x="295" y="30"/>
                        <a:pt x="300" y="29"/>
                        <a:pt x="304" y="26"/>
                      </a:cubicBezTo>
                      <a:cubicBezTo>
                        <a:pt x="305" y="25"/>
                        <a:pt x="301" y="24"/>
                        <a:pt x="301" y="24"/>
                      </a:cubicBezTo>
                      <a:cubicBezTo>
                        <a:pt x="298" y="23"/>
                        <a:pt x="295" y="22"/>
                        <a:pt x="293" y="22"/>
                      </a:cubicBezTo>
                      <a:cubicBezTo>
                        <a:pt x="287" y="21"/>
                        <a:pt x="282" y="20"/>
                        <a:pt x="277" y="25"/>
                      </a:cubicBezTo>
                      <a:cubicBezTo>
                        <a:pt x="275" y="28"/>
                        <a:pt x="273" y="26"/>
                        <a:pt x="269" y="26"/>
                      </a:cubicBezTo>
                      <a:cubicBezTo>
                        <a:pt x="268" y="26"/>
                        <a:pt x="264" y="29"/>
                        <a:pt x="265" y="26"/>
                      </a:cubicBezTo>
                      <a:cubicBezTo>
                        <a:pt x="265" y="24"/>
                        <a:pt x="260" y="27"/>
                        <a:pt x="259" y="28"/>
                      </a:cubicBezTo>
                      <a:cubicBezTo>
                        <a:pt x="257" y="29"/>
                        <a:pt x="255" y="30"/>
                        <a:pt x="253" y="31"/>
                      </a:cubicBezTo>
                      <a:cubicBezTo>
                        <a:pt x="252" y="31"/>
                        <a:pt x="244" y="37"/>
                        <a:pt x="244" y="37"/>
                      </a:cubicBezTo>
                      <a:cubicBezTo>
                        <a:pt x="242" y="35"/>
                        <a:pt x="264" y="22"/>
                        <a:pt x="251" y="19"/>
                      </a:cubicBezTo>
                      <a:cubicBezTo>
                        <a:pt x="246" y="19"/>
                        <a:pt x="247" y="22"/>
                        <a:pt x="243" y="24"/>
                      </a:cubicBezTo>
                      <a:cubicBezTo>
                        <a:pt x="240" y="25"/>
                        <a:pt x="238" y="25"/>
                        <a:pt x="235" y="26"/>
                      </a:cubicBezTo>
                      <a:cubicBezTo>
                        <a:pt x="234" y="26"/>
                        <a:pt x="229" y="28"/>
                        <a:pt x="228" y="28"/>
                      </a:cubicBezTo>
                      <a:cubicBezTo>
                        <a:pt x="226" y="25"/>
                        <a:pt x="233" y="24"/>
                        <a:pt x="235" y="24"/>
                      </a:cubicBezTo>
                      <a:cubicBezTo>
                        <a:pt x="235" y="23"/>
                        <a:pt x="241" y="22"/>
                        <a:pt x="238" y="21"/>
                      </a:cubicBezTo>
                      <a:cubicBezTo>
                        <a:pt x="235" y="20"/>
                        <a:pt x="232" y="20"/>
                        <a:pt x="229" y="20"/>
                      </a:cubicBezTo>
                      <a:cubicBezTo>
                        <a:pt x="221" y="20"/>
                        <a:pt x="213" y="21"/>
                        <a:pt x="205" y="23"/>
                      </a:cubicBezTo>
                      <a:cubicBezTo>
                        <a:pt x="205" y="23"/>
                        <a:pt x="202" y="25"/>
                        <a:pt x="201" y="24"/>
                      </a:cubicBezTo>
                      <a:cubicBezTo>
                        <a:pt x="201" y="22"/>
                        <a:pt x="200" y="22"/>
                        <a:pt x="202" y="22"/>
                      </a:cubicBezTo>
                      <a:cubicBezTo>
                        <a:pt x="206" y="20"/>
                        <a:pt x="210" y="19"/>
                        <a:pt x="214" y="18"/>
                      </a:cubicBezTo>
                      <a:cubicBezTo>
                        <a:pt x="221" y="17"/>
                        <a:pt x="229" y="18"/>
                        <a:pt x="237" y="18"/>
                      </a:cubicBezTo>
                      <a:cubicBezTo>
                        <a:pt x="239" y="18"/>
                        <a:pt x="241" y="18"/>
                        <a:pt x="243" y="18"/>
                      </a:cubicBezTo>
                      <a:cubicBezTo>
                        <a:pt x="247" y="16"/>
                        <a:pt x="252" y="16"/>
                        <a:pt x="256" y="14"/>
                      </a:cubicBezTo>
                      <a:cubicBezTo>
                        <a:pt x="258" y="14"/>
                        <a:pt x="259" y="13"/>
                        <a:pt x="256" y="12"/>
                      </a:cubicBezTo>
                      <a:cubicBezTo>
                        <a:pt x="254" y="11"/>
                        <a:pt x="250" y="10"/>
                        <a:pt x="248" y="11"/>
                      </a:cubicBezTo>
                      <a:cubicBezTo>
                        <a:pt x="246" y="11"/>
                        <a:pt x="246" y="10"/>
                        <a:pt x="244" y="9"/>
                      </a:cubicBezTo>
                      <a:cubicBezTo>
                        <a:pt x="242" y="9"/>
                        <a:pt x="240" y="11"/>
                        <a:pt x="238" y="11"/>
                      </a:cubicBezTo>
                      <a:cubicBezTo>
                        <a:pt x="238" y="11"/>
                        <a:pt x="240" y="8"/>
                        <a:pt x="241" y="8"/>
                      </a:cubicBezTo>
                      <a:cubicBezTo>
                        <a:pt x="242" y="6"/>
                        <a:pt x="238" y="6"/>
                        <a:pt x="237" y="6"/>
                      </a:cubicBezTo>
                      <a:cubicBezTo>
                        <a:pt x="231" y="7"/>
                        <a:pt x="226" y="7"/>
                        <a:pt x="220" y="6"/>
                      </a:cubicBezTo>
                      <a:cubicBezTo>
                        <a:pt x="215" y="6"/>
                        <a:pt x="211" y="8"/>
                        <a:pt x="206" y="8"/>
                      </a:cubicBezTo>
                      <a:cubicBezTo>
                        <a:pt x="204" y="8"/>
                        <a:pt x="201" y="8"/>
                        <a:pt x="199" y="8"/>
                      </a:cubicBezTo>
                      <a:cubicBezTo>
                        <a:pt x="197" y="9"/>
                        <a:pt x="194" y="8"/>
                        <a:pt x="193" y="9"/>
                      </a:cubicBezTo>
                      <a:cubicBezTo>
                        <a:pt x="196" y="8"/>
                        <a:pt x="199" y="8"/>
                        <a:pt x="202" y="7"/>
                      </a:cubicBezTo>
                      <a:cubicBezTo>
                        <a:pt x="207" y="7"/>
                        <a:pt x="211" y="6"/>
                        <a:pt x="215" y="6"/>
                      </a:cubicBezTo>
                      <a:cubicBezTo>
                        <a:pt x="217" y="6"/>
                        <a:pt x="237" y="6"/>
                        <a:pt x="237" y="4"/>
                      </a:cubicBezTo>
                      <a:cubicBezTo>
                        <a:pt x="236" y="4"/>
                        <a:pt x="233" y="3"/>
                        <a:pt x="232" y="2"/>
                      </a:cubicBezTo>
                      <a:cubicBezTo>
                        <a:pt x="229" y="2"/>
                        <a:pt x="227" y="2"/>
                        <a:pt x="224" y="2"/>
                      </a:cubicBezTo>
                      <a:cubicBezTo>
                        <a:pt x="220" y="2"/>
                        <a:pt x="216" y="1"/>
                        <a:pt x="213" y="0"/>
                      </a:cubicBezTo>
                      <a:cubicBezTo>
                        <a:pt x="206" y="0"/>
                        <a:pt x="200" y="0"/>
                        <a:pt x="194" y="0"/>
                      </a:cubicBezTo>
                      <a:cubicBezTo>
                        <a:pt x="191" y="1"/>
                        <a:pt x="188" y="1"/>
                        <a:pt x="185" y="1"/>
                      </a:cubicBezTo>
                      <a:cubicBezTo>
                        <a:pt x="184" y="1"/>
                        <a:pt x="183" y="3"/>
                        <a:pt x="183" y="3"/>
                      </a:cubicBezTo>
                      <a:cubicBezTo>
                        <a:pt x="181" y="3"/>
                        <a:pt x="179" y="2"/>
                        <a:pt x="177" y="2"/>
                      </a:cubicBezTo>
                      <a:cubicBezTo>
                        <a:pt x="176" y="2"/>
                        <a:pt x="175" y="3"/>
                        <a:pt x="173" y="3"/>
                      </a:cubicBezTo>
                      <a:cubicBezTo>
                        <a:pt x="171" y="3"/>
                        <a:pt x="171" y="4"/>
                        <a:pt x="173" y="4"/>
                      </a:cubicBezTo>
                      <a:cubicBezTo>
                        <a:pt x="176" y="5"/>
                        <a:pt x="179" y="5"/>
                        <a:pt x="181" y="6"/>
                      </a:cubicBezTo>
                      <a:cubicBezTo>
                        <a:pt x="180" y="5"/>
                        <a:pt x="174" y="7"/>
                        <a:pt x="173" y="8"/>
                      </a:cubicBezTo>
                      <a:cubicBezTo>
                        <a:pt x="173" y="8"/>
                        <a:pt x="170" y="8"/>
                        <a:pt x="170" y="8"/>
                      </a:cubicBezTo>
                      <a:cubicBezTo>
                        <a:pt x="170" y="8"/>
                        <a:pt x="172" y="10"/>
                        <a:pt x="172" y="10"/>
                      </a:cubicBezTo>
                      <a:cubicBezTo>
                        <a:pt x="171" y="10"/>
                        <a:pt x="169" y="9"/>
                        <a:pt x="168" y="8"/>
                      </a:cubicBezTo>
                      <a:cubicBezTo>
                        <a:pt x="167" y="7"/>
                        <a:pt x="164" y="8"/>
                        <a:pt x="163" y="8"/>
                      </a:cubicBezTo>
                      <a:cubicBezTo>
                        <a:pt x="160" y="7"/>
                        <a:pt x="157" y="6"/>
                        <a:pt x="154" y="5"/>
                      </a:cubicBezTo>
                      <a:cubicBezTo>
                        <a:pt x="152" y="4"/>
                        <a:pt x="150" y="6"/>
                        <a:pt x="147" y="6"/>
                      </a:cubicBezTo>
                      <a:cubicBezTo>
                        <a:pt x="146" y="6"/>
                        <a:pt x="140" y="5"/>
                        <a:pt x="140" y="7"/>
                      </a:cubicBezTo>
                      <a:cubicBezTo>
                        <a:pt x="139" y="7"/>
                        <a:pt x="153" y="9"/>
                        <a:pt x="155" y="10"/>
                      </a:cubicBezTo>
                      <a:cubicBezTo>
                        <a:pt x="158" y="10"/>
                        <a:pt x="161" y="10"/>
                        <a:pt x="163" y="11"/>
                      </a:cubicBezTo>
                      <a:cubicBezTo>
                        <a:pt x="164" y="11"/>
                        <a:pt x="165" y="11"/>
                        <a:pt x="166" y="12"/>
                      </a:cubicBezTo>
                      <a:cubicBezTo>
                        <a:pt x="166" y="12"/>
                        <a:pt x="166" y="15"/>
                        <a:pt x="166" y="15"/>
                      </a:cubicBezTo>
                      <a:cubicBezTo>
                        <a:pt x="166" y="16"/>
                        <a:pt x="165" y="14"/>
                        <a:pt x="165" y="13"/>
                      </a:cubicBezTo>
                      <a:cubicBezTo>
                        <a:pt x="164" y="12"/>
                        <a:pt x="161" y="12"/>
                        <a:pt x="160" y="11"/>
                      </a:cubicBezTo>
                      <a:cubicBezTo>
                        <a:pt x="160" y="11"/>
                        <a:pt x="157" y="11"/>
                        <a:pt x="157" y="11"/>
                      </a:cubicBezTo>
                      <a:cubicBezTo>
                        <a:pt x="157" y="12"/>
                        <a:pt x="158" y="14"/>
                        <a:pt x="158" y="14"/>
                      </a:cubicBezTo>
                      <a:cubicBezTo>
                        <a:pt x="156" y="14"/>
                        <a:pt x="155" y="11"/>
                        <a:pt x="154" y="11"/>
                      </a:cubicBezTo>
                      <a:cubicBezTo>
                        <a:pt x="152" y="11"/>
                        <a:pt x="150" y="11"/>
                        <a:pt x="148" y="10"/>
                      </a:cubicBezTo>
                      <a:cubicBezTo>
                        <a:pt x="147" y="10"/>
                        <a:pt x="139" y="10"/>
                        <a:pt x="139" y="10"/>
                      </a:cubicBezTo>
                      <a:cubicBezTo>
                        <a:pt x="138" y="12"/>
                        <a:pt x="151" y="17"/>
                        <a:pt x="151" y="17"/>
                      </a:cubicBezTo>
                      <a:cubicBezTo>
                        <a:pt x="151" y="18"/>
                        <a:pt x="146" y="17"/>
                        <a:pt x="146" y="17"/>
                      </a:cubicBezTo>
                      <a:cubicBezTo>
                        <a:pt x="143" y="17"/>
                        <a:pt x="142" y="16"/>
                        <a:pt x="143" y="19"/>
                      </a:cubicBezTo>
                      <a:cubicBezTo>
                        <a:pt x="142" y="19"/>
                        <a:pt x="141" y="18"/>
                        <a:pt x="140" y="17"/>
                      </a:cubicBezTo>
                      <a:cubicBezTo>
                        <a:pt x="140" y="16"/>
                        <a:pt x="142" y="17"/>
                        <a:pt x="143" y="16"/>
                      </a:cubicBezTo>
                      <a:cubicBezTo>
                        <a:pt x="143" y="16"/>
                        <a:pt x="141" y="14"/>
                        <a:pt x="140" y="14"/>
                      </a:cubicBezTo>
                      <a:cubicBezTo>
                        <a:pt x="138" y="13"/>
                        <a:pt x="136" y="12"/>
                        <a:pt x="133" y="12"/>
                      </a:cubicBezTo>
                      <a:cubicBezTo>
                        <a:pt x="132" y="12"/>
                        <a:pt x="130" y="11"/>
                        <a:pt x="129" y="12"/>
                      </a:cubicBezTo>
                      <a:cubicBezTo>
                        <a:pt x="128" y="12"/>
                        <a:pt x="131" y="15"/>
                        <a:pt x="131" y="15"/>
                      </a:cubicBezTo>
                      <a:cubicBezTo>
                        <a:pt x="134" y="17"/>
                        <a:pt x="138" y="17"/>
                        <a:pt x="142" y="20"/>
                      </a:cubicBezTo>
                      <a:cubicBezTo>
                        <a:pt x="143" y="20"/>
                        <a:pt x="144" y="21"/>
                        <a:pt x="143" y="22"/>
                      </a:cubicBezTo>
                      <a:cubicBezTo>
                        <a:pt x="141" y="24"/>
                        <a:pt x="139" y="22"/>
                        <a:pt x="137" y="21"/>
                      </a:cubicBezTo>
                      <a:cubicBezTo>
                        <a:pt x="132" y="18"/>
                        <a:pt x="126" y="16"/>
                        <a:pt x="120" y="15"/>
                      </a:cubicBezTo>
                      <a:cubicBezTo>
                        <a:pt x="117" y="14"/>
                        <a:pt x="114" y="13"/>
                        <a:pt x="111" y="14"/>
                      </a:cubicBezTo>
                      <a:cubicBezTo>
                        <a:pt x="110" y="14"/>
                        <a:pt x="113" y="17"/>
                        <a:pt x="113" y="18"/>
                      </a:cubicBezTo>
                      <a:cubicBezTo>
                        <a:pt x="113" y="18"/>
                        <a:pt x="117" y="21"/>
                        <a:pt x="117" y="21"/>
                      </a:cubicBezTo>
                      <a:cubicBezTo>
                        <a:pt x="117" y="22"/>
                        <a:pt x="111" y="21"/>
                        <a:pt x="111" y="21"/>
                      </a:cubicBezTo>
                      <a:cubicBezTo>
                        <a:pt x="111" y="23"/>
                        <a:pt x="115" y="22"/>
                        <a:pt x="115" y="24"/>
                      </a:cubicBezTo>
                      <a:cubicBezTo>
                        <a:pt x="115" y="24"/>
                        <a:pt x="111" y="23"/>
                        <a:pt x="110" y="22"/>
                      </a:cubicBezTo>
                      <a:cubicBezTo>
                        <a:pt x="108" y="21"/>
                        <a:pt x="106" y="21"/>
                        <a:pt x="103" y="20"/>
                      </a:cubicBezTo>
                      <a:cubicBezTo>
                        <a:pt x="101" y="19"/>
                        <a:pt x="101" y="20"/>
                        <a:pt x="101" y="22"/>
                      </a:cubicBezTo>
                      <a:cubicBezTo>
                        <a:pt x="100" y="23"/>
                        <a:pt x="99" y="23"/>
                        <a:pt x="98" y="23"/>
                      </a:cubicBezTo>
                      <a:cubicBezTo>
                        <a:pt x="98" y="24"/>
                        <a:pt x="98" y="26"/>
                        <a:pt x="97" y="26"/>
                      </a:cubicBezTo>
                      <a:cubicBezTo>
                        <a:pt x="97" y="27"/>
                        <a:pt x="97" y="24"/>
                        <a:pt x="97" y="23"/>
                      </a:cubicBezTo>
                      <a:cubicBezTo>
                        <a:pt x="97" y="22"/>
                        <a:pt x="98" y="21"/>
                        <a:pt x="98" y="20"/>
                      </a:cubicBezTo>
                      <a:cubicBezTo>
                        <a:pt x="97" y="16"/>
                        <a:pt x="93" y="16"/>
                        <a:pt x="90" y="16"/>
                      </a:cubicBezTo>
                      <a:cubicBezTo>
                        <a:pt x="86" y="17"/>
                        <a:pt x="82" y="18"/>
                        <a:pt x="78" y="18"/>
                      </a:cubicBezTo>
                      <a:cubicBezTo>
                        <a:pt x="77" y="19"/>
                        <a:pt x="75" y="19"/>
                        <a:pt x="74" y="19"/>
                      </a:cubicBezTo>
                      <a:cubicBezTo>
                        <a:pt x="74" y="19"/>
                        <a:pt x="69" y="20"/>
                        <a:pt x="69" y="20"/>
                      </a:cubicBezTo>
                      <a:cubicBezTo>
                        <a:pt x="70" y="21"/>
                        <a:pt x="72" y="21"/>
                        <a:pt x="73" y="21"/>
                      </a:cubicBezTo>
                      <a:cubicBezTo>
                        <a:pt x="74" y="22"/>
                        <a:pt x="75" y="23"/>
                        <a:pt x="77" y="24"/>
                      </a:cubicBezTo>
                      <a:cubicBezTo>
                        <a:pt x="77" y="24"/>
                        <a:pt x="81" y="27"/>
                        <a:pt x="81" y="27"/>
                      </a:cubicBezTo>
                      <a:cubicBezTo>
                        <a:pt x="80" y="27"/>
                        <a:pt x="76" y="25"/>
                        <a:pt x="75" y="25"/>
                      </a:cubicBezTo>
                      <a:cubicBezTo>
                        <a:pt x="73" y="24"/>
                        <a:pt x="72" y="22"/>
                        <a:pt x="70" y="22"/>
                      </a:cubicBezTo>
                      <a:cubicBezTo>
                        <a:pt x="67" y="21"/>
                        <a:pt x="64" y="22"/>
                        <a:pt x="61" y="22"/>
                      </a:cubicBezTo>
                      <a:cubicBezTo>
                        <a:pt x="58" y="23"/>
                        <a:pt x="58" y="22"/>
                        <a:pt x="60" y="25"/>
                      </a:cubicBezTo>
                      <a:cubicBezTo>
                        <a:pt x="60" y="26"/>
                        <a:pt x="60" y="29"/>
                        <a:pt x="60" y="30"/>
                      </a:cubicBezTo>
                      <a:cubicBezTo>
                        <a:pt x="60" y="32"/>
                        <a:pt x="56" y="30"/>
                        <a:pt x="55" y="30"/>
                      </a:cubicBezTo>
                      <a:cubicBezTo>
                        <a:pt x="54" y="30"/>
                        <a:pt x="51" y="28"/>
                        <a:pt x="50" y="30"/>
                      </a:cubicBezTo>
                      <a:cubicBezTo>
                        <a:pt x="49" y="31"/>
                        <a:pt x="50" y="34"/>
                        <a:pt x="50" y="34"/>
                      </a:cubicBezTo>
                      <a:cubicBezTo>
                        <a:pt x="49" y="35"/>
                        <a:pt x="48" y="33"/>
                        <a:pt x="47" y="32"/>
                      </a:cubicBezTo>
                      <a:cubicBezTo>
                        <a:pt x="45" y="31"/>
                        <a:pt x="43" y="31"/>
                        <a:pt x="42" y="32"/>
                      </a:cubicBezTo>
                      <a:cubicBezTo>
                        <a:pt x="39" y="34"/>
                        <a:pt x="36" y="36"/>
                        <a:pt x="32" y="37"/>
                      </a:cubicBezTo>
                      <a:cubicBezTo>
                        <a:pt x="31" y="38"/>
                        <a:pt x="34" y="37"/>
                        <a:pt x="32" y="37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0" name="Group 1549">
                  <a:extLst>
                    <a:ext uri="{FF2B5EF4-FFF2-40B4-BE49-F238E27FC236}">
                      <a16:creationId xmlns:a16="http://schemas.microsoft.com/office/drawing/2014/main" id="{A1FCF6AC-1F10-45AC-97F9-F0B47C318435}"/>
                    </a:ext>
                  </a:extLst>
                </p:cNvPr>
                <p:cNvGrpSpPr/>
                <p:nvPr/>
              </p:nvGrpSpPr>
              <p:grpSpPr>
                <a:xfrm>
                  <a:off x="2774082" y="2196831"/>
                  <a:ext cx="179267" cy="341709"/>
                  <a:chOff x="2774082" y="2196831"/>
                  <a:chExt cx="179267" cy="341709"/>
                </a:xfrm>
                <a:grpFill/>
              </p:grpSpPr>
              <p:sp>
                <p:nvSpPr>
                  <p:cNvPr id="1559" name="Freeform 784">
                    <a:extLst>
                      <a:ext uri="{FF2B5EF4-FFF2-40B4-BE49-F238E27FC236}">
                        <a16:creationId xmlns:a16="http://schemas.microsoft.com/office/drawing/2014/main" id="{3D522955-B39B-43F0-A857-3F9C0C76C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2685" y="2304187"/>
                    <a:ext cx="14153" cy="27494"/>
                  </a:xfrm>
                  <a:custGeom>
                    <a:avLst/>
                    <a:gdLst>
                      <a:gd name="T0" fmla="*/ 2 w 4"/>
                      <a:gd name="T1" fmla="*/ 0 h 7"/>
                      <a:gd name="T2" fmla="*/ 4 w 4"/>
                      <a:gd name="T3" fmla="*/ 7 h 7"/>
                      <a:gd name="T4" fmla="*/ 2 w 4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7">
                        <a:moveTo>
                          <a:pt x="2" y="0"/>
                        </a:moveTo>
                        <a:cubicBezTo>
                          <a:pt x="0" y="0"/>
                          <a:pt x="3" y="7"/>
                          <a:pt x="4" y="7"/>
                        </a:cubicBezTo>
                        <a:cubicBezTo>
                          <a:pt x="4" y="7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0" name="Freeform 785">
                    <a:extLst>
                      <a:ext uri="{FF2B5EF4-FFF2-40B4-BE49-F238E27FC236}">
                        <a16:creationId xmlns:a16="http://schemas.microsoft.com/office/drawing/2014/main" id="{08482822-9C7B-4366-A5FC-31397AFC0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761" y="2353937"/>
                    <a:ext cx="23588" cy="15711"/>
                  </a:xfrm>
                  <a:custGeom>
                    <a:avLst/>
                    <a:gdLst>
                      <a:gd name="T0" fmla="*/ 1 w 7"/>
                      <a:gd name="T1" fmla="*/ 0 h 4"/>
                      <a:gd name="T2" fmla="*/ 1 w 7"/>
                      <a:gd name="T3" fmla="*/ 4 h 4"/>
                      <a:gd name="T4" fmla="*/ 5 w 7"/>
                      <a:gd name="T5" fmla="*/ 4 h 4"/>
                      <a:gd name="T6" fmla="*/ 1 w 7"/>
                      <a:gd name="T7" fmla="*/ 0 h 4"/>
                      <a:gd name="T8" fmla="*/ 1 w 7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4">
                        <a:moveTo>
                          <a:pt x="1" y="0"/>
                        </a:moveTo>
                        <a:cubicBezTo>
                          <a:pt x="0" y="1"/>
                          <a:pt x="0" y="3"/>
                          <a:pt x="1" y="4"/>
                        </a:cubicBezTo>
                        <a:cubicBezTo>
                          <a:pt x="2" y="4"/>
                          <a:pt x="3" y="4"/>
                          <a:pt x="5" y="4"/>
                        </a:cubicBezTo>
                        <a:cubicBezTo>
                          <a:pt x="7" y="4"/>
                          <a:pt x="1" y="0"/>
                          <a:pt x="1" y="0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1" name="Freeform 786">
                    <a:extLst>
                      <a:ext uri="{FF2B5EF4-FFF2-40B4-BE49-F238E27FC236}">
                        <a16:creationId xmlns:a16="http://schemas.microsoft.com/office/drawing/2014/main" id="{8C9BB869-2171-4C25-A7CE-CA8CCD30B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3051" y="2439038"/>
                    <a:ext cx="58969" cy="37967"/>
                  </a:xfrm>
                  <a:custGeom>
                    <a:avLst/>
                    <a:gdLst>
                      <a:gd name="T0" fmla="*/ 0 w 17"/>
                      <a:gd name="T1" fmla="*/ 4 h 10"/>
                      <a:gd name="T2" fmla="*/ 10 w 17"/>
                      <a:gd name="T3" fmla="*/ 2 h 10"/>
                      <a:gd name="T4" fmla="*/ 8 w 17"/>
                      <a:gd name="T5" fmla="*/ 4 h 10"/>
                      <a:gd name="T6" fmla="*/ 12 w 17"/>
                      <a:gd name="T7" fmla="*/ 7 h 10"/>
                      <a:gd name="T8" fmla="*/ 9 w 17"/>
                      <a:gd name="T9" fmla="*/ 7 h 10"/>
                      <a:gd name="T10" fmla="*/ 11 w 17"/>
                      <a:gd name="T11" fmla="*/ 10 h 10"/>
                      <a:gd name="T12" fmla="*/ 8 w 17"/>
                      <a:gd name="T13" fmla="*/ 9 h 10"/>
                      <a:gd name="T14" fmla="*/ 0 w 17"/>
                      <a:gd name="T15" fmla="*/ 4 h 10"/>
                      <a:gd name="T16" fmla="*/ 0 w 17"/>
                      <a:gd name="T17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10">
                        <a:moveTo>
                          <a:pt x="0" y="4"/>
                        </a:moveTo>
                        <a:cubicBezTo>
                          <a:pt x="1" y="0"/>
                          <a:pt x="7" y="2"/>
                          <a:pt x="10" y="2"/>
                        </a:cubicBezTo>
                        <a:cubicBezTo>
                          <a:pt x="17" y="3"/>
                          <a:pt x="8" y="4"/>
                          <a:pt x="8" y="4"/>
                        </a:cubicBezTo>
                        <a:cubicBezTo>
                          <a:pt x="8" y="6"/>
                          <a:pt x="12" y="5"/>
                          <a:pt x="12" y="7"/>
                        </a:cubicBezTo>
                        <a:cubicBezTo>
                          <a:pt x="12" y="7"/>
                          <a:pt x="10" y="6"/>
                          <a:pt x="9" y="7"/>
                        </a:cubicBezTo>
                        <a:cubicBezTo>
                          <a:pt x="9" y="7"/>
                          <a:pt x="12" y="10"/>
                          <a:pt x="11" y="10"/>
                        </a:cubicBezTo>
                        <a:cubicBezTo>
                          <a:pt x="10" y="10"/>
                          <a:pt x="9" y="9"/>
                          <a:pt x="8" y="9"/>
                        </a:cubicBezTo>
                        <a:cubicBezTo>
                          <a:pt x="6" y="8"/>
                          <a:pt x="0" y="7"/>
                          <a:pt x="0" y="4"/>
                        </a:cubicBezTo>
                        <a:cubicBezTo>
                          <a:pt x="0" y="3"/>
                          <a:pt x="0" y="7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2" name="Freeform 787">
                    <a:extLst>
                      <a:ext uri="{FF2B5EF4-FFF2-40B4-BE49-F238E27FC236}">
                        <a16:creationId xmlns:a16="http://schemas.microsoft.com/office/drawing/2014/main" id="{A008EF68-8481-43C7-A525-386BE4A2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437" y="2431183"/>
                    <a:ext cx="30664" cy="11784"/>
                  </a:xfrm>
                  <a:custGeom>
                    <a:avLst/>
                    <a:gdLst>
                      <a:gd name="T0" fmla="*/ 8 w 9"/>
                      <a:gd name="T1" fmla="*/ 1 h 3"/>
                      <a:gd name="T2" fmla="*/ 5 w 9"/>
                      <a:gd name="T3" fmla="*/ 0 h 3"/>
                      <a:gd name="T4" fmla="*/ 0 w 9"/>
                      <a:gd name="T5" fmla="*/ 0 h 3"/>
                      <a:gd name="T6" fmla="*/ 8 w 9"/>
                      <a:gd name="T7" fmla="*/ 1 h 3"/>
                      <a:gd name="T8" fmla="*/ 8 w 9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3">
                        <a:moveTo>
                          <a:pt x="8" y="1"/>
                        </a:moveTo>
                        <a:cubicBezTo>
                          <a:pt x="9" y="1"/>
                          <a:pt x="5" y="0"/>
                          <a:pt x="5" y="0"/>
                        </a:cubicBezTo>
                        <a:cubicBezTo>
                          <a:pt x="3" y="0"/>
                          <a:pt x="1" y="0"/>
                          <a:pt x="0" y="0"/>
                        </a:cubicBezTo>
                        <a:cubicBezTo>
                          <a:pt x="2" y="0"/>
                          <a:pt x="6" y="3"/>
                          <a:pt x="8" y="1"/>
                        </a:cubicBezTo>
                        <a:cubicBezTo>
                          <a:pt x="9" y="1"/>
                          <a:pt x="7" y="2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3" name="Freeform 788">
                    <a:extLst>
                      <a:ext uri="{FF2B5EF4-FFF2-40B4-BE49-F238E27FC236}">
                        <a16:creationId xmlns:a16="http://schemas.microsoft.com/office/drawing/2014/main" id="{93A18111-CACC-4ADB-BFAB-F746FA0783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4082" y="2512355"/>
                    <a:ext cx="44816" cy="26185"/>
                  </a:xfrm>
                  <a:custGeom>
                    <a:avLst/>
                    <a:gdLst>
                      <a:gd name="T0" fmla="*/ 12 w 13"/>
                      <a:gd name="T1" fmla="*/ 4 h 7"/>
                      <a:gd name="T2" fmla="*/ 12 w 13"/>
                      <a:gd name="T3" fmla="*/ 1 h 7"/>
                      <a:gd name="T4" fmla="*/ 7 w 13"/>
                      <a:gd name="T5" fmla="*/ 2 h 7"/>
                      <a:gd name="T6" fmla="*/ 3 w 13"/>
                      <a:gd name="T7" fmla="*/ 3 h 7"/>
                      <a:gd name="T8" fmla="*/ 0 w 13"/>
                      <a:gd name="T9" fmla="*/ 5 h 7"/>
                      <a:gd name="T10" fmla="*/ 12 w 13"/>
                      <a:gd name="T11" fmla="*/ 4 h 7"/>
                      <a:gd name="T12" fmla="*/ 12 w 13"/>
                      <a:gd name="T13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7">
                        <a:moveTo>
                          <a:pt x="12" y="4"/>
                        </a:moveTo>
                        <a:cubicBezTo>
                          <a:pt x="13" y="3"/>
                          <a:pt x="13" y="2"/>
                          <a:pt x="12" y="1"/>
                        </a:cubicBezTo>
                        <a:cubicBezTo>
                          <a:pt x="11" y="0"/>
                          <a:pt x="8" y="1"/>
                          <a:pt x="7" y="2"/>
                        </a:cubicBezTo>
                        <a:cubicBezTo>
                          <a:pt x="6" y="2"/>
                          <a:pt x="4" y="2"/>
                          <a:pt x="3" y="3"/>
                        </a:cubicBezTo>
                        <a:cubicBezTo>
                          <a:pt x="3" y="3"/>
                          <a:pt x="0" y="5"/>
                          <a:pt x="0" y="5"/>
                        </a:cubicBezTo>
                        <a:cubicBezTo>
                          <a:pt x="3" y="7"/>
                          <a:pt x="10" y="6"/>
                          <a:pt x="12" y="4"/>
                        </a:cubicBezTo>
                        <a:cubicBezTo>
                          <a:pt x="13" y="3"/>
                          <a:pt x="9" y="6"/>
                          <a:pt x="12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4" name="Freeform 791">
                    <a:extLst>
                      <a:ext uri="{FF2B5EF4-FFF2-40B4-BE49-F238E27FC236}">
                        <a16:creationId xmlns:a16="http://schemas.microsoft.com/office/drawing/2014/main" id="{D12CBC54-D346-443E-95FA-4E8B34270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3913" y="2254437"/>
                    <a:ext cx="7077" cy="7856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0 w 2"/>
                      <a:gd name="T3" fmla="*/ 2 h 2"/>
                      <a:gd name="T4" fmla="*/ 2 w 2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5" name="Freeform 792">
                    <a:extLst>
                      <a:ext uri="{FF2B5EF4-FFF2-40B4-BE49-F238E27FC236}">
                        <a16:creationId xmlns:a16="http://schemas.microsoft.com/office/drawing/2014/main" id="{D1429EFA-65D3-4FD3-A219-F0702522BF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5609" y="2212542"/>
                    <a:ext cx="10615" cy="6546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1 w 3"/>
                      <a:gd name="T3" fmla="*/ 1 h 2"/>
                      <a:gd name="T4" fmla="*/ 2 w 3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1" y="1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6" name="Freeform 793">
                    <a:extLst>
                      <a:ext uri="{FF2B5EF4-FFF2-40B4-BE49-F238E27FC236}">
                        <a16:creationId xmlns:a16="http://schemas.microsoft.com/office/drawing/2014/main" id="{60BB6B5D-C505-4166-972B-4433DC42F3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3913" y="2196831"/>
                    <a:ext cx="9435" cy="11784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1 w 3"/>
                      <a:gd name="T3" fmla="*/ 2 h 3"/>
                      <a:gd name="T4" fmla="*/ 2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0" y="1"/>
                          <a:pt x="1" y="2"/>
                        </a:cubicBezTo>
                        <a:cubicBezTo>
                          <a:pt x="1" y="3"/>
                          <a:pt x="3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51" name="Group 1550">
                  <a:extLst>
                    <a:ext uri="{FF2B5EF4-FFF2-40B4-BE49-F238E27FC236}">
                      <a16:creationId xmlns:a16="http://schemas.microsoft.com/office/drawing/2014/main" id="{425592F4-FE87-4DA6-B644-1F64D9CD7491}"/>
                    </a:ext>
                  </a:extLst>
                </p:cNvPr>
                <p:cNvGrpSpPr/>
                <p:nvPr/>
              </p:nvGrpSpPr>
              <p:grpSpPr>
                <a:xfrm>
                  <a:off x="2303506" y="2020085"/>
                  <a:ext cx="173370" cy="561660"/>
                  <a:chOff x="2303506" y="2020085"/>
                  <a:chExt cx="173370" cy="561660"/>
                </a:xfrm>
                <a:grpFill/>
              </p:grpSpPr>
              <p:sp>
                <p:nvSpPr>
                  <p:cNvPr id="1552" name="Freeform 777">
                    <a:extLst>
                      <a:ext uri="{FF2B5EF4-FFF2-40B4-BE49-F238E27FC236}">
                        <a16:creationId xmlns:a16="http://schemas.microsoft.com/office/drawing/2014/main" id="{19D00186-1920-47EE-807D-1C45031D4D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3506" y="2538540"/>
                    <a:ext cx="55431" cy="43205"/>
                  </a:xfrm>
                  <a:custGeom>
                    <a:avLst/>
                    <a:gdLst>
                      <a:gd name="T0" fmla="*/ 16 w 16"/>
                      <a:gd name="T1" fmla="*/ 6 h 11"/>
                      <a:gd name="T2" fmla="*/ 11 w 16"/>
                      <a:gd name="T3" fmla="*/ 3 h 11"/>
                      <a:gd name="T4" fmla="*/ 5 w 16"/>
                      <a:gd name="T5" fmla="*/ 1 h 11"/>
                      <a:gd name="T6" fmla="*/ 1 w 16"/>
                      <a:gd name="T7" fmla="*/ 1 h 11"/>
                      <a:gd name="T8" fmla="*/ 3 w 16"/>
                      <a:gd name="T9" fmla="*/ 3 h 11"/>
                      <a:gd name="T10" fmla="*/ 1 w 16"/>
                      <a:gd name="T11" fmla="*/ 7 h 11"/>
                      <a:gd name="T12" fmla="*/ 5 w 16"/>
                      <a:gd name="T13" fmla="*/ 7 h 11"/>
                      <a:gd name="T14" fmla="*/ 5 w 16"/>
                      <a:gd name="T15" fmla="*/ 9 h 11"/>
                      <a:gd name="T16" fmla="*/ 16 w 16"/>
                      <a:gd name="T17" fmla="*/ 6 h 11"/>
                      <a:gd name="T18" fmla="*/ 16 w 16"/>
                      <a:gd name="T1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1">
                        <a:moveTo>
                          <a:pt x="16" y="6"/>
                        </a:moveTo>
                        <a:cubicBezTo>
                          <a:pt x="15" y="5"/>
                          <a:pt x="11" y="3"/>
                          <a:pt x="11" y="3"/>
                        </a:cubicBezTo>
                        <a:cubicBezTo>
                          <a:pt x="9" y="2"/>
                          <a:pt x="7" y="1"/>
                          <a:pt x="5" y="1"/>
                        </a:cubicBezTo>
                        <a:cubicBezTo>
                          <a:pt x="4" y="1"/>
                          <a:pt x="2" y="0"/>
                          <a:pt x="1" y="1"/>
                        </a:cubicBezTo>
                        <a:cubicBezTo>
                          <a:pt x="0" y="2"/>
                          <a:pt x="3" y="3"/>
                          <a:pt x="3" y="3"/>
                        </a:cubicBezTo>
                        <a:cubicBezTo>
                          <a:pt x="2" y="3"/>
                          <a:pt x="0" y="6"/>
                          <a:pt x="1" y="7"/>
                        </a:cubicBezTo>
                        <a:cubicBezTo>
                          <a:pt x="2" y="7"/>
                          <a:pt x="4" y="6"/>
                          <a:pt x="5" y="7"/>
                        </a:cubicBezTo>
                        <a:cubicBezTo>
                          <a:pt x="7" y="8"/>
                          <a:pt x="5" y="8"/>
                          <a:pt x="5" y="9"/>
                        </a:cubicBezTo>
                        <a:cubicBezTo>
                          <a:pt x="5" y="11"/>
                          <a:pt x="16" y="8"/>
                          <a:pt x="16" y="6"/>
                        </a:cubicBezTo>
                        <a:cubicBezTo>
                          <a:pt x="15" y="5"/>
                          <a:pt x="16" y="7"/>
                          <a:pt x="16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3" name="Freeform 778">
                    <a:extLst>
                      <a:ext uri="{FF2B5EF4-FFF2-40B4-BE49-F238E27FC236}">
                        <a16:creationId xmlns:a16="http://schemas.microsoft.com/office/drawing/2014/main" id="{4BDF311F-4DC3-4631-8C96-8831AFD79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1197" y="2508427"/>
                    <a:ext cx="14153" cy="7856"/>
                  </a:xfrm>
                  <a:custGeom>
                    <a:avLst/>
                    <a:gdLst>
                      <a:gd name="T0" fmla="*/ 2 w 4"/>
                      <a:gd name="T1" fmla="*/ 2 h 2"/>
                      <a:gd name="T2" fmla="*/ 2 w 4"/>
                      <a:gd name="T3" fmla="*/ 0 h 2"/>
                      <a:gd name="T4" fmla="*/ 2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2" y="2"/>
                        </a:move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3" y="0"/>
                          <a:pt x="4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4" name="Freeform 779">
                    <a:extLst>
                      <a:ext uri="{FF2B5EF4-FFF2-40B4-BE49-F238E27FC236}">
                        <a16:creationId xmlns:a16="http://schemas.microsoft.com/office/drawing/2014/main" id="{2E63EC5D-C9DB-4DCB-8DD0-D5CDA7E61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1812" y="2054126"/>
                    <a:ext cx="37740" cy="23565"/>
                  </a:xfrm>
                  <a:custGeom>
                    <a:avLst/>
                    <a:gdLst>
                      <a:gd name="T0" fmla="*/ 9 w 11"/>
                      <a:gd name="T1" fmla="*/ 4 h 6"/>
                      <a:gd name="T2" fmla="*/ 9 w 11"/>
                      <a:gd name="T3" fmla="*/ 5 h 6"/>
                      <a:gd name="T4" fmla="*/ 3 w 11"/>
                      <a:gd name="T5" fmla="*/ 4 h 6"/>
                      <a:gd name="T6" fmla="*/ 2 w 11"/>
                      <a:gd name="T7" fmla="*/ 1 h 6"/>
                      <a:gd name="T8" fmla="*/ 9 w 11"/>
                      <a:gd name="T9" fmla="*/ 4 h 6"/>
                      <a:gd name="T10" fmla="*/ 9 w 11"/>
                      <a:gd name="T11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6">
                        <a:moveTo>
                          <a:pt x="9" y="4"/>
                        </a:moveTo>
                        <a:cubicBezTo>
                          <a:pt x="11" y="5"/>
                          <a:pt x="11" y="6"/>
                          <a:pt x="9" y="5"/>
                        </a:cubicBezTo>
                        <a:cubicBezTo>
                          <a:pt x="7" y="5"/>
                          <a:pt x="4" y="4"/>
                          <a:pt x="3" y="4"/>
                        </a:cubicBezTo>
                        <a:cubicBezTo>
                          <a:pt x="2" y="3"/>
                          <a:pt x="0" y="0"/>
                          <a:pt x="2" y="1"/>
                        </a:cubicBezTo>
                        <a:cubicBezTo>
                          <a:pt x="4" y="2"/>
                          <a:pt x="7" y="3"/>
                          <a:pt x="9" y="4"/>
                        </a:cubicBezTo>
                        <a:cubicBezTo>
                          <a:pt x="11" y="5"/>
                          <a:pt x="7" y="3"/>
                          <a:pt x="9" y="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5" name="Freeform 780">
                    <a:extLst>
                      <a:ext uri="{FF2B5EF4-FFF2-40B4-BE49-F238E27FC236}">
                        <a16:creationId xmlns:a16="http://schemas.microsoft.com/office/drawing/2014/main" id="{4A5B862A-0D02-48F6-B55F-F85A2E73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8571" y="2020085"/>
                    <a:ext cx="28305" cy="18329"/>
                  </a:xfrm>
                  <a:custGeom>
                    <a:avLst/>
                    <a:gdLst>
                      <a:gd name="T0" fmla="*/ 8 w 8"/>
                      <a:gd name="T1" fmla="*/ 3 h 5"/>
                      <a:gd name="T2" fmla="*/ 0 w 8"/>
                      <a:gd name="T3" fmla="*/ 2 h 5"/>
                      <a:gd name="T4" fmla="*/ 8 w 8"/>
                      <a:gd name="T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5">
                        <a:moveTo>
                          <a:pt x="8" y="3"/>
                        </a:moveTo>
                        <a:cubicBezTo>
                          <a:pt x="8" y="5"/>
                          <a:pt x="0" y="4"/>
                          <a:pt x="0" y="2"/>
                        </a:cubicBezTo>
                        <a:cubicBezTo>
                          <a:pt x="0" y="0"/>
                          <a:pt x="8" y="1"/>
                          <a:pt x="8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6" name="Freeform 789">
                    <a:extLst>
                      <a:ext uri="{FF2B5EF4-FFF2-40B4-BE49-F238E27FC236}">
                        <a16:creationId xmlns:a16="http://schemas.microsoft.com/office/drawing/2014/main" id="{04FE31A8-33D5-46D8-BC88-D656DEC55C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6014" y="2550323"/>
                    <a:ext cx="14153" cy="23565"/>
                  </a:xfrm>
                  <a:custGeom>
                    <a:avLst/>
                    <a:gdLst>
                      <a:gd name="T0" fmla="*/ 3 w 4"/>
                      <a:gd name="T1" fmla="*/ 2 h 6"/>
                      <a:gd name="T2" fmla="*/ 1 w 4"/>
                      <a:gd name="T3" fmla="*/ 3 h 6"/>
                      <a:gd name="T4" fmla="*/ 3 w 4"/>
                      <a:gd name="T5" fmla="*/ 2 h 6"/>
                      <a:gd name="T6" fmla="*/ 3 w 4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3" y="2"/>
                        </a:move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6"/>
                          <a:pt x="4" y="4"/>
                          <a:pt x="3" y="2"/>
                        </a:cubicBezTo>
                        <a:cubicBezTo>
                          <a:pt x="3" y="2"/>
                          <a:pt x="4" y="3"/>
                          <a:pt x="3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7" name="Freeform 790">
                    <a:extLst>
                      <a:ext uri="{FF2B5EF4-FFF2-40B4-BE49-F238E27FC236}">
                        <a16:creationId xmlns:a16="http://schemas.microsoft.com/office/drawing/2014/main" id="{E548F823-3E47-4CA1-A9E8-0D609D8B15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5349" y="2500572"/>
                    <a:ext cx="12974" cy="15711"/>
                  </a:xfrm>
                  <a:custGeom>
                    <a:avLst/>
                    <a:gdLst>
                      <a:gd name="T0" fmla="*/ 4 w 4"/>
                      <a:gd name="T1" fmla="*/ 2 h 4"/>
                      <a:gd name="T2" fmla="*/ 1 w 4"/>
                      <a:gd name="T3" fmla="*/ 1 h 4"/>
                      <a:gd name="T4" fmla="*/ 4 w 4"/>
                      <a:gd name="T5" fmla="*/ 2 h 4"/>
                      <a:gd name="T6" fmla="*/ 4 w 4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4" y="2"/>
                        </a:moveTo>
                        <a:cubicBezTo>
                          <a:pt x="3" y="2"/>
                          <a:pt x="1" y="0"/>
                          <a:pt x="1" y="1"/>
                        </a:cubicBezTo>
                        <a:cubicBezTo>
                          <a:pt x="0" y="4"/>
                          <a:pt x="4" y="2"/>
                          <a:pt x="4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8" name="Freeform 796">
                    <a:extLst>
                      <a:ext uri="{FF2B5EF4-FFF2-40B4-BE49-F238E27FC236}">
                        <a16:creationId xmlns:a16="http://schemas.microsoft.com/office/drawing/2014/main" id="{10FDEB52-7D42-40B9-8F93-F7DB8119E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7907" y="2030560"/>
                    <a:ext cx="14153" cy="7856"/>
                  </a:xfrm>
                  <a:custGeom>
                    <a:avLst/>
                    <a:gdLst>
                      <a:gd name="T0" fmla="*/ 3 w 4"/>
                      <a:gd name="T1" fmla="*/ 2 h 2"/>
                      <a:gd name="T2" fmla="*/ 2 w 4"/>
                      <a:gd name="T3" fmla="*/ 0 h 2"/>
                      <a:gd name="T4" fmla="*/ 3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3" y="2"/>
                        </a:moveTo>
                        <a:cubicBezTo>
                          <a:pt x="1" y="2"/>
                          <a:pt x="0" y="0"/>
                          <a:pt x="2" y="0"/>
                        </a:cubicBezTo>
                        <a:cubicBezTo>
                          <a:pt x="3" y="0"/>
                          <a:pt x="4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27" name="Group 1526">
                <a:extLst>
                  <a:ext uri="{FF2B5EF4-FFF2-40B4-BE49-F238E27FC236}">
                    <a16:creationId xmlns:a16="http://schemas.microsoft.com/office/drawing/2014/main" id="{D9971DC1-0B43-4A36-A707-9784A30B4012}"/>
                  </a:ext>
                </a:extLst>
              </p:cNvPr>
              <p:cNvGrpSpPr/>
              <p:nvPr/>
            </p:nvGrpSpPr>
            <p:grpSpPr>
              <a:xfrm>
                <a:off x="203650" y="1696785"/>
                <a:ext cx="1780876" cy="1330176"/>
                <a:chOff x="343363" y="2508427"/>
                <a:chExt cx="1780876" cy="1330176"/>
              </a:xfrm>
              <a:solidFill>
                <a:schemeClr val="bg1"/>
              </a:solidFill>
            </p:grpSpPr>
            <p:sp>
              <p:nvSpPr>
                <p:cNvPr id="1528" name="Freeform 526">
                  <a:extLst>
                    <a:ext uri="{FF2B5EF4-FFF2-40B4-BE49-F238E27FC236}">
                      <a16:creationId xmlns:a16="http://schemas.microsoft.com/office/drawing/2014/main" id="{66EB5A02-2B81-4205-869B-F0AC9F3C1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037" y="3822892"/>
                  <a:ext cx="34202" cy="15711"/>
                </a:xfrm>
                <a:custGeom>
                  <a:avLst/>
                  <a:gdLst>
                    <a:gd name="T0" fmla="*/ 9 w 10"/>
                    <a:gd name="T1" fmla="*/ 2 h 4"/>
                    <a:gd name="T2" fmla="*/ 4 w 10"/>
                    <a:gd name="T3" fmla="*/ 0 h 4"/>
                    <a:gd name="T4" fmla="*/ 1 w 10"/>
                    <a:gd name="T5" fmla="*/ 3 h 4"/>
                    <a:gd name="T6" fmla="*/ 9 w 10"/>
                    <a:gd name="T7" fmla="*/ 2 h 4"/>
                    <a:gd name="T8" fmla="*/ 9 w 10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9" y="2"/>
                      </a:moveTo>
                      <a:cubicBezTo>
                        <a:pt x="7" y="1"/>
                        <a:pt x="6" y="0"/>
                        <a:pt x="4" y="0"/>
                      </a:cubicBez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2" y="4"/>
                        <a:pt x="9" y="2"/>
                        <a:pt x="9" y="2"/>
                      </a:cubicBezTo>
                      <a:cubicBezTo>
                        <a:pt x="6" y="1"/>
                        <a:pt x="10" y="3"/>
                        <a:pt x="9" y="2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9" name="Freeform 641">
                  <a:extLst>
                    <a:ext uri="{FF2B5EF4-FFF2-40B4-BE49-F238E27FC236}">
                      <a16:creationId xmlns:a16="http://schemas.microsoft.com/office/drawing/2014/main" id="{9EAD3BD8-AB55-4E01-B0F2-C132A892D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530" y="3146020"/>
                  <a:ext cx="998942" cy="549876"/>
                </a:xfrm>
                <a:custGeom>
                  <a:avLst/>
                  <a:gdLst>
                    <a:gd name="T0" fmla="*/ 84 w 289"/>
                    <a:gd name="T1" fmla="*/ 106 h 143"/>
                    <a:gd name="T2" fmla="*/ 105 w 289"/>
                    <a:gd name="T3" fmla="*/ 119 h 143"/>
                    <a:gd name="T4" fmla="*/ 125 w 289"/>
                    <a:gd name="T5" fmla="*/ 127 h 143"/>
                    <a:gd name="T6" fmla="*/ 137 w 289"/>
                    <a:gd name="T7" fmla="*/ 127 h 143"/>
                    <a:gd name="T8" fmla="*/ 149 w 289"/>
                    <a:gd name="T9" fmla="*/ 119 h 143"/>
                    <a:gd name="T10" fmla="*/ 162 w 289"/>
                    <a:gd name="T11" fmla="*/ 118 h 143"/>
                    <a:gd name="T12" fmla="*/ 177 w 289"/>
                    <a:gd name="T13" fmla="*/ 119 h 143"/>
                    <a:gd name="T14" fmla="*/ 171 w 289"/>
                    <a:gd name="T15" fmla="*/ 113 h 143"/>
                    <a:gd name="T16" fmla="*/ 186 w 289"/>
                    <a:gd name="T17" fmla="*/ 113 h 143"/>
                    <a:gd name="T18" fmla="*/ 209 w 289"/>
                    <a:gd name="T19" fmla="*/ 122 h 143"/>
                    <a:gd name="T20" fmla="*/ 213 w 289"/>
                    <a:gd name="T21" fmla="*/ 133 h 143"/>
                    <a:gd name="T22" fmla="*/ 220 w 289"/>
                    <a:gd name="T23" fmla="*/ 143 h 143"/>
                    <a:gd name="T24" fmla="*/ 215 w 289"/>
                    <a:gd name="T25" fmla="*/ 108 h 143"/>
                    <a:gd name="T26" fmla="*/ 234 w 289"/>
                    <a:gd name="T27" fmla="*/ 92 h 143"/>
                    <a:gd name="T28" fmla="*/ 239 w 289"/>
                    <a:gd name="T29" fmla="*/ 86 h 143"/>
                    <a:gd name="T30" fmla="*/ 244 w 289"/>
                    <a:gd name="T31" fmla="*/ 82 h 143"/>
                    <a:gd name="T32" fmla="*/ 242 w 289"/>
                    <a:gd name="T33" fmla="*/ 78 h 143"/>
                    <a:gd name="T34" fmla="*/ 238 w 289"/>
                    <a:gd name="T35" fmla="*/ 71 h 143"/>
                    <a:gd name="T36" fmla="*/ 239 w 289"/>
                    <a:gd name="T37" fmla="*/ 69 h 143"/>
                    <a:gd name="T38" fmla="*/ 242 w 289"/>
                    <a:gd name="T39" fmla="*/ 75 h 143"/>
                    <a:gd name="T40" fmla="*/ 246 w 289"/>
                    <a:gd name="T41" fmla="*/ 62 h 143"/>
                    <a:gd name="T42" fmla="*/ 253 w 289"/>
                    <a:gd name="T43" fmla="*/ 52 h 143"/>
                    <a:gd name="T44" fmla="*/ 265 w 289"/>
                    <a:gd name="T45" fmla="*/ 48 h 143"/>
                    <a:gd name="T46" fmla="*/ 271 w 289"/>
                    <a:gd name="T47" fmla="*/ 48 h 143"/>
                    <a:gd name="T48" fmla="*/ 274 w 289"/>
                    <a:gd name="T49" fmla="*/ 35 h 143"/>
                    <a:gd name="T50" fmla="*/ 288 w 289"/>
                    <a:gd name="T51" fmla="*/ 28 h 143"/>
                    <a:gd name="T52" fmla="*/ 276 w 289"/>
                    <a:gd name="T53" fmla="*/ 13 h 143"/>
                    <a:gd name="T54" fmla="*/ 264 w 289"/>
                    <a:gd name="T55" fmla="*/ 28 h 143"/>
                    <a:gd name="T56" fmla="*/ 237 w 289"/>
                    <a:gd name="T57" fmla="*/ 39 h 143"/>
                    <a:gd name="T58" fmla="*/ 224 w 289"/>
                    <a:gd name="T59" fmla="*/ 45 h 143"/>
                    <a:gd name="T60" fmla="*/ 208 w 289"/>
                    <a:gd name="T61" fmla="*/ 44 h 143"/>
                    <a:gd name="T62" fmla="*/ 203 w 289"/>
                    <a:gd name="T63" fmla="*/ 36 h 143"/>
                    <a:gd name="T64" fmla="*/ 196 w 289"/>
                    <a:gd name="T65" fmla="*/ 28 h 143"/>
                    <a:gd name="T66" fmla="*/ 185 w 289"/>
                    <a:gd name="T67" fmla="*/ 48 h 143"/>
                    <a:gd name="T68" fmla="*/ 187 w 289"/>
                    <a:gd name="T69" fmla="*/ 25 h 143"/>
                    <a:gd name="T70" fmla="*/ 196 w 289"/>
                    <a:gd name="T71" fmla="*/ 17 h 143"/>
                    <a:gd name="T72" fmla="*/ 184 w 289"/>
                    <a:gd name="T73" fmla="*/ 13 h 143"/>
                    <a:gd name="T74" fmla="*/ 165 w 289"/>
                    <a:gd name="T75" fmla="*/ 15 h 143"/>
                    <a:gd name="T76" fmla="*/ 158 w 289"/>
                    <a:gd name="T77" fmla="*/ 5 h 143"/>
                    <a:gd name="T78" fmla="*/ 147 w 289"/>
                    <a:gd name="T79" fmla="*/ 4 h 143"/>
                    <a:gd name="T80" fmla="*/ 30 w 289"/>
                    <a:gd name="T81" fmla="*/ 4 h 143"/>
                    <a:gd name="T82" fmla="*/ 7 w 289"/>
                    <a:gd name="T83" fmla="*/ 9 h 143"/>
                    <a:gd name="T84" fmla="*/ 8 w 289"/>
                    <a:gd name="T85" fmla="*/ 21 h 143"/>
                    <a:gd name="T86" fmla="*/ 2 w 289"/>
                    <a:gd name="T87" fmla="*/ 40 h 143"/>
                    <a:gd name="T88" fmla="*/ 5 w 289"/>
                    <a:gd name="T89" fmla="*/ 63 h 143"/>
                    <a:gd name="T90" fmla="*/ 12 w 289"/>
                    <a:gd name="T91" fmla="*/ 73 h 143"/>
                    <a:gd name="T92" fmla="*/ 21 w 289"/>
                    <a:gd name="T93" fmla="*/ 88 h 143"/>
                    <a:gd name="T94" fmla="*/ 39 w 289"/>
                    <a:gd name="T95" fmla="*/ 10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9" h="143">
                      <a:moveTo>
                        <a:pt x="68" y="108"/>
                      </a:moveTo>
                      <a:cubicBezTo>
                        <a:pt x="71" y="108"/>
                        <a:pt x="74" y="108"/>
                        <a:pt x="78" y="108"/>
                      </a:cubicBezTo>
                      <a:cubicBezTo>
                        <a:pt x="79" y="108"/>
                        <a:pt x="81" y="108"/>
                        <a:pt x="82" y="108"/>
                      </a:cubicBezTo>
                      <a:cubicBezTo>
                        <a:pt x="83" y="108"/>
                        <a:pt x="83" y="106"/>
                        <a:pt x="84" y="106"/>
                      </a:cubicBezTo>
                      <a:cubicBezTo>
                        <a:pt x="85" y="105"/>
                        <a:pt x="91" y="105"/>
                        <a:pt x="91" y="106"/>
                      </a:cubicBezTo>
                      <a:cubicBezTo>
                        <a:pt x="94" y="108"/>
                        <a:pt x="97" y="110"/>
                        <a:pt x="100" y="112"/>
                      </a:cubicBezTo>
                      <a:cubicBezTo>
                        <a:pt x="100" y="112"/>
                        <a:pt x="101" y="115"/>
                        <a:pt x="101" y="116"/>
                      </a:cubicBezTo>
                      <a:cubicBezTo>
                        <a:pt x="102" y="118"/>
                        <a:pt x="102" y="118"/>
                        <a:pt x="105" y="119"/>
                      </a:cubicBezTo>
                      <a:cubicBezTo>
                        <a:pt x="107" y="120"/>
                        <a:pt x="108" y="121"/>
                        <a:pt x="109" y="119"/>
                      </a:cubicBezTo>
                      <a:cubicBezTo>
                        <a:pt x="110" y="116"/>
                        <a:pt x="111" y="116"/>
                        <a:pt x="114" y="117"/>
                      </a:cubicBezTo>
                      <a:cubicBezTo>
                        <a:pt x="116" y="117"/>
                        <a:pt x="119" y="118"/>
                        <a:pt x="119" y="120"/>
                      </a:cubicBezTo>
                      <a:cubicBezTo>
                        <a:pt x="121" y="123"/>
                        <a:pt x="123" y="124"/>
                        <a:pt x="125" y="127"/>
                      </a:cubicBezTo>
                      <a:cubicBezTo>
                        <a:pt x="127" y="129"/>
                        <a:pt x="126" y="133"/>
                        <a:pt x="129" y="134"/>
                      </a:cubicBezTo>
                      <a:cubicBezTo>
                        <a:pt x="131" y="136"/>
                        <a:pt x="135" y="136"/>
                        <a:pt x="137" y="137"/>
                      </a:cubicBezTo>
                      <a:cubicBezTo>
                        <a:pt x="137" y="136"/>
                        <a:pt x="135" y="129"/>
                        <a:pt x="135" y="129"/>
                      </a:cubicBezTo>
                      <a:cubicBezTo>
                        <a:pt x="137" y="130"/>
                        <a:pt x="136" y="127"/>
                        <a:pt x="137" y="127"/>
                      </a:cubicBezTo>
                      <a:cubicBezTo>
                        <a:pt x="137" y="126"/>
                        <a:pt x="139" y="126"/>
                        <a:pt x="140" y="125"/>
                      </a:cubicBezTo>
                      <a:cubicBezTo>
                        <a:pt x="141" y="125"/>
                        <a:pt x="142" y="122"/>
                        <a:pt x="142" y="122"/>
                      </a:cubicBezTo>
                      <a:cubicBezTo>
                        <a:pt x="143" y="123"/>
                        <a:pt x="144" y="123"/>
                        <a:pt x="145" y="122"/>
                      </a:cubicBezTo>
                      <a:cubicBezTo>
                        <a:pt x="147" y="121"/>
                        <a:pt x="148" y="121"/>
                        <a:pt x="149" y="119"/>
                      </a:cubicBezTo>
                      <a:cubicBezTo>
                        <a:pt x="151" y="118"/>
                        <a:pt x="148" y="118"/>
                        <a:pt x="148" y="117"/>
                      </a:cubicBezTo>
                      <a:cubicBezTo>
                        <a:pt x="148" y="117"/>
                        <a:pt x="151" y="118"/>
                        <a:pt x="152" y="117"/>
                      </a:cubicBezTo>
                      <a:cubicBezTo>
                        <a:pt x="154" y="116"/>
                        <a:pt x="155" y="116"/>
                        <a:pt x="157" y="116"/>
                      </a:cubicBezTo>
                      <a:cubicBezTo>
                        <a:pt x="159" y="116"/>
                        <a:pt x="160" y="119"/>
                        <a:pt x="162" y="118"/>
                      </a:cubicBezTo>
                      <a:cubicBezTo>
                        <a:pt x="165" y="116"/>
                        <a:pt x="166" y="118"/>
                        <a:pt x="168" y="119"/>
                      </a:cubicBezTo>
                      <a:cubicBezTo>
                        <a:pt x="170" y="120"/>
                        <a:pt x="171" y="118"/>
                        <a:pt x="172" y="118"/>
                      </a:cubicBezTo>
                      <a:cubicBezTo>
                        <a:pt x="173" y="117"/>
                        <a:pt x="176" y="119"/>
                        <a:pt x="176" y="120"/>
                      </a:cubicBezTo>
                      <a:cubicBezTo>
                        <a:pt x="177" y="121"/>
                        <a:pt x="178" y="120"/>
                        <a:pt x="177" y="119"/>
                      </a:cubicBezTo>
                      <a:cubicBezTo>
                        <a:pt x="177" y="119"/>
                        <a:pt x="176" y="118"/>
                        <a:pt x="175" y="118"/>
                      </a:cubicBezTo>
                      <a:cubicBezTo>
                        <a:pt x="174" y="117"/>
                        <a:pt x="176" y="117"/>
                        <a:pt x="176" y="117"/>
                      </a:cubicBezTo>
                      <a:cubicBezTo>
                        <a:pt x="175" y="115"/>
                        <a:pt x="175" y="114"/>
                        <a:pt x="173" y="115"/>
                      </a:cubicBezTo>
                      <a:cubicBezTo>
                        <a:pt x="173" y="115"/>
                        <a:pt x="169" y="115"/>
                        <a:pt x="171" y="113"/>
                      </a:cubicBezTo>
                      <a:cubicBezTo>
                        <a:pt x="173" y="113"/>
                        <a:pt x="174" y="114"/>
                        <a:pt x="175" y="114"/>
                      </a:cubicBezTo>
                      <a:cubicBezTo>
                        <a:pt x="178" y="113"/>
                        <a:pt x="180" y="113"/>
                        <a:pt x="183" y="113"/>
                      </a:cubicBezTo>
                      <a:cubicBezTo>
                        <a:pt x="184" y="113"/>
                        <a:pt x="183" y="113"/>
                        <a:pt x="184" y="114"/>
                      </a:cubicBezTo>
                      <a:cubicBezTo>
                        <a:pt x="184" y="114"/>
                        <a:pt x="185" y="114"/>
                        <a:pt x="186" y="113"/>
                      </a:cubicBezTo>
                      <a:cubicBezTo>
                        <a:pt x="188" y="113"/>
                        <a:pt x="190" y="113"/>
                        <a:pt x="192" y="113"/>
                      </a:cubicBezTo>
                      <a:cubicBezTo>
                        <a:pt x="194" y="113"/>
                        <a:pt x="194" y="115"/>
                        <a:pt x="196" y="116"/>
                      </a:cubicBezTo>
                      <a:cubicBezTo>
                        <a:pt x="198" y="118"/>
                        <a:pt x="200" y="116"/>
                        <a:pt x="202" y="115"/>
                      </a:cubicBezTo>
                      <a:cubicBezTo>
                        <a:pt x="203" y="115"/>
                        <a:pt x="209" y="121"/>
                        <a:pt x="209" y="122"/>
                      </a:cubicBezTo>
                      <a:cubicBezTo>
                        <a:pt x="210" y="123"/>
                        <a:pt x="208" y="125"/>
                        <a:pt x="209" y="126"/>
                      </a:cubicBezTo>
                      <a:cubicBezTo>
                        <a:pt x="210" y="128"/>
                        <a:pt x="209" y="128"/>
                        <a:pt x="210" y="130"/>
                      </a:cubicBezTo>
                      <a:cubicBezTo>
                        <a:pt x="210" y="131"/>
                        <a:pt x="211" y="132"/>
                        <a:pt x="211" y="132"/>
                      </a:cubicBezTo>
                      <a:cubicBezTo>
                        <a:pt x="212" y="132"/>
                        <a:pt x="212" y="133"/>
                        <a:pt x="213" y="133"/>
                      </a:cubicBezTo>
                      <a:cubicBezTo>
                        <a:pt x="214" y="134"/>
                        <a:pt x="213" y="136"/>
                        <a:pt x="214" y="137"/>
                      </a:cubicBezTo>
                      <a:cubicBezTo>
                        <a:pt x="215" y="138"/>
                        <a:pt x="216" y="138"/>
                        <a:pt x="217" y="140"/>
                      </a:cubicBezTo>
                      <a:cubicBezTo>
                        <a:pt x="219" y="143"/>
                        <a:pt x="218" y="140"/>
                        <a:pt x="220" y="141"/>
                      </a:cubicBezTo>
                      <a:cubicBezTo>
                        <a:pt x="220" y="141"/>
                        <a:pt x="220" y="143"/>
                        <a:pt x="220" y="143"/>
                      </a:cubicBezTo>
                      <a:cubicBezTo>
                        <a:pt x="221" y="143"/>
                        <a:pt x="222" y="136"/>
                        <a:pt x="222" y="135"/>
                      </a:cubicBezTo>
                      <a:cubicBezTo>
                        <a:pt x="222" y="132"/>
                        <a:pt x="221" y="130"/>
                        <a:pt x="220" y="126"/>
                      </a:cubicBezTo>
                      <a:cubicBezTo>
                        <a:pt x="218" y="123"/>
                        <a:pt x="218" y="120"/>
                        <a:pt x="217" y="117"/>
                      </a:cubicBezTo>
                      <a:cubicBezTo>
                        <a:pt x="215" y="115"/>
                        <a:pt x="214" y="111"/>
                        <a:pt x="215" y="108"/>
                      </a:cubicBezTo>
                      <a:cubicBezTo>
                        <a:pt x="216" y="105"/>
                        <a:pt x="218" y="103"/>
                        <a:pt x="221" y="101"/>
                      </a:cubicBezTo>
                      <a:cubicBezTo>
                        <a:pt x="222" y="100"/>
                        <a:pt x="223" y="100"/>
                        <a:pt x="224" y="99"/>
                      </a:cubicBezTo>
                      <a:cubicBezTo>
                        <a:pt x="225" y="98"/>
                        <a:pt x="226" y="96"/>
                        <a:pt x="227" y="96"/>
                      </a:cubicBezTo>
                      <a:cubicBezTo>
                        <a:pt x="229" y="94"/>
                        <a:pt x="232" y="94"/>
                        <a:pt x="234" y="92"/>
                      </a:cubicBezTo>
                      <a:cubicBezTo>
                        <a:pt x="235" y="91"/>
                        <a:pt x="236" y="89"/>
                        <a:pt x="238" y="89"/>
                      </a:cubicBezTo>
                      <a:cubicBezTo>
                        <a:pt x="238" y="89"/>
                        <a:pt x="242" y="89"/>
                        <a:pt x="241" y="87"/>
                      </a:cubicBezTo>
                      <a:cubicBezTo>
                        <a:pt x="241" y="87"/>
                        <a:pt x="238" y="88"/>
                        <a:pt x="238" y="88"/>
                      </a:cubicBezTo>
                      <a:cubicBezTo>
                        <a:pt x="238" y="87"/>
                        <a:pt x="240" y="88"/>
                        <a:pt x="239" y="86"/>
                      </a:cubicBezTo>
                      <a:cubicBezTo>
                        <a:pt x="239" y="86"/>
                        <a:pt x="238" y="85"/>
                        <a:pt x="239" y="85"/>
                      </a:cubicBezTo>
                      <a:cubicBezTo>
                        <a:pt x="239" y="84"/>
                        <a:pt x="239" y="85"/>
                        <a:pt x="240" y="84"/>
                      </a:cubicBezTo>
                      <a:cubicBezTo>
                        <a:pt x="239" y="85"/>
                        <a:pt x="241" y="86"/>
                        <a:pt x="241" y="85"/>
                      </a:cubicBezTo>
                      <a:cubicBezTo>
                        <a:pt x="242" y="85"/>
                        <a:pt x="245" y="83"/>
                        <a:pt x="244" y="82"/>
                      </a:cubicBezTo>
                      <a:cubicBezTo>
                        <a:pt x="244" y="83"/>
                        <a:pt x="238" y="82"/>
                        <a:pt x="239" y="81"/>
                      </a:cubicBezTo>
                      <a:cubicBezTo>
                        <a:pt x="239" y="80"/>
                        <a:pt x="240" y="82"/>
                        <a:pt x="241" y="81"/>
                      </a:cubicBezTo>
                      <a:cubicBezTo>
                        <a:pt x="241" y="81"/>
                        <a:pt x="243" y="80"/>
                        <a:pt x="243" y="80"/>
                      </a:cubicBezTo>
                      <a:cubicBezTo>
                        <a:pt x="243" y="80"/>
                        <a:pt x="242" y="79"/>
                        <a:pt x="242" y="78"/>
                      </a:cubicBezTo>
                      <a:cubicBezTo>
                        <a:pt x="243" y="77"/>
                        <a:pt x="243" y="76"/>
                        <a:pt x="241" y="76"/>
                      </a:cubicBezTo>
                      <a:cubicBezTo>
                        <a:pt x="241" y="76"/>
                        <a:pt x="237" y="74"/>
                        <a:pt x="237" y="74"/>
                      </a:cubicBezTo>
                      <a:cubicBezTo>
                        <a:pt x="238" y="73"/>
                        <a:pt x="239" y="74"/>
                        <a:pt x="240" y="74"/>
                      </a:cubicBezTo>
                      <a:cubicBezTo>
                        <a:pt x="241" y="73"/>
                        <a:pt x="239" y="71"/>
                        <a:pt x="238" y="71"/>
                      </a:cubicBezTo>
                      <a:cubicBezTo>
                        <a:pt x="237" y="70"/>
                        <a:pt x="236" y="69"/>
                        <a:pt x="236" y="68"/>
                      </a:cubicBezTo>
                      <a:cubicBezTo>
                        <a:pt x="235" y="67"/>
                        <a:pt x="238" y="65"/>
                        <a:pt x="237" y="64"/>
                      </a:cubicBezTo>
                      <a:cubicBezTo>
                        <a:pt x="238" y="65"/>
                        <a:pt x="237" y="66"/>
                        <a:pt x="237" y="67"/>
                      </a:cubicBezTo>
                      <a:cubicBezTo>
                        <a:pt x="237" y="67"/>
                        <a:pt x="239" y="69"/>
                        <a:pt x="239" y="69"/>
                      </a:cubicBezTo>
                      <a:cubicBezTo>
                        <a:pt x="241" y="67"/>
                        <a:pt x="239" y="62"/>
                        <a:pt x="242" y="61"/>
                      </a:cubicBezTo>
                      <a:cubicBezTo>
                        <a:pt x="241" y="61"/>
                        <a:pt x="241" y="66"/>
                        <a:pt x="242" y="67"/>
                      </a:cubicBezTo>
                      <a:cubicBezTo>
                        <a:pt x="242" y="69"/>
                        <a:pt x="244" y="69"/>
                        <a:pt x="244" y="71"/>
                      </a:cubicBezTo>
                      <a:cubicBezTo>
                        <a:pt x="244" y="72"/>
                        <a:pt x="241" y="74"/>
                        <a:pt x="242" y="75"/>
                      </a:cubicBezTo>
                      <a:cubicBezTo>
                        <a:pt x="242" y="75"/>
                        <a:pt x="248" y="69"/>
                        <a:pt x="247" y="67"/>
                      </a:cubicBezTo>
                      <a:cubicBezTo>
                        <a:pt x="247" y="65"/>
                        <a:pt x="245" y="64"/>
                        <a:pt x="245" y="62"/>
                      </a:cubicBezTo>
                      <a:cubicBezTo>
                        <a:pt x="244" y="61"/>
                        <a:pt x="245" y="58"/>
                        <a:pt x="247" y="59"/>
                      </a:cubicBezTo>
                      <a:cubicBezTo>
                        <a:pt x="246" y="58"/>
                        <a:pt x="245" y="61"/>
                        <a:pt x="246" y="62"/>
                      </a:cubicBezTo>
                      <a:cubicBezTo>
                        <a:pt x="248" y="64"/>
                        <a:pt x="248" y="65"/>
                        <a:pt x="250" y="62"/>
                      </a:cubicBezTo>
                      <a:cubicBezTo>
                        <a:pt x="251" y="61"/>
                        <a:pt x="253" y="58"/>
                        <a:pt x="252" y="56"/>
                      </a:cubicBezTo>
                      <a:cubicBezTo>
                        <a:pt x="252" y="56"/>
                        <a:pt x="251" y="55"/>
                        <a:pt x="252" y="54"/>
                      </a:cubicBezTo>
                      <a:cubicBezTo>
                        <a:pt x="252" y="54"/>
                        <a:pt x="253" y="52"/>
                        <a:pt x="253" y="52"/>
                      </a:cubicBezTo>
                      <a:cubicBezTo>
                        <a:pt x="253" y="52"/>
                        <a:pt x="253" y="54"/>
                        <a:pt x="253" y="54"/>
                      </a:cubicBezTo>
                      <a:cubicBezTo>
                        <a:pt x="253" y="54"/>
                        <a:pt x="258" y="51"/>
                        <a:pt x="260" y="51"/>
                      </a:cubicBezTo>
                      <a:cubicBezTo>
                        <a:pt x="261" y="50"/>
                        <a:pt x="263" y="51"/>
                        <a:pt x="264" y="51"/>
                      </a:cubicBezTo>
                      <a:cubicBezTo>
                        <a:pt x="266" y="50"/>
                        <a:pt x="265" y="49"/>
                        <a:pt x="265" y="48"/>
                      </a:cubicBezTo>
                      <a:cubicBezTo>
                        <a:pt x="266" y="48"/>
                        <a:pt x="266" y="50"/>
                        <a:pt x="267" y="50"/>
                      </a:cubicBezTo>
                      <a:cubicBezTo>
                        <a:pt x="267" y="50"/>
                        <a:pt x="269" y="49"/>
                        <a:pt x="269" y="49"/>
                      </a:cubicBezTo>
                      <a:cubicBezTo>
                        <a:pt x="271" y="51"/>
                        <a:pt x="275" y="46"/>
                        <a:pt x="272" y="46"/>
                      </a:cubicBezTo>
                      <a:cubicBezTo>
                        <a:pt x="272" y="46"/>
                        <a:pt x="272" y="48"/>
                        <a:pt x="271" y="48"/>
                      </a:cubicBezTo>
                      <a:cubicBezTo>
                        <a:pt x="270" y="48"/>
                        <a:pt x="268" y="44"/>
                        <a:pt x="268" y="44"/>
                      </a:cubicBezTo>
                      <a:cubicBezTo>
                        <a:pt x="269" y="43"/>
                        <a:pt x="268" y="42"/>
                        <a:pt x="269" y="41"/>
                      </a:cubicBezTo>
                      <a:cubicBezTo>
                        <a:pt x="270" y="39"/>
                        <a:pt x="271" y="37"/>
                        <a:pt x="272" y="36"/>
                      </a:cubicBezTo>
                      <a:cubicBezTo>
                        <a:pt x="273" y="36"/>
                        <a:pt x="274" y="35"/>
                        <a:pt x="274" y="35"/>
                      </a:cubicBezTo>
                      <a:cubicBezTo>
                        <a:pt x="276" y="36"/>
                        <a:pt x="277" y="33"/>
                        <a:pt x="278" y="32"/>
                      </a:cubicBezTo>
                      <a:cubicBezTo>
                        <a:pt x="278" y="32"/>
                        <a:pt x="280" y="33"/>
                        <a:pt x="281" y="32"/>
                      </a:cubicBezTo>
                      <a:cubicBezTo>
                        <a:pt x="283" y="31"/>
                        <a:pt x="285" y="31"/>
                        <a:pt x="286" y="30"/>
                      </a:cubicBezTo>
                      <a:cubicBezTo>
                        <a:pt x="287" y="30"/>
                        <a:pt x="289" y="29"/>
                        <a:pt x="288" y="28"/>
                      </a:cubicBezTo>
                      <a:cubicBezTo>
                        <a:pt x="286" y="26"/>
                        <a:pt x="286" y="25"/>
                        <a:pt x="285" y="24"/>
                      </a:cubicBezTo>
                      <a:cubicBezTo>
                        <a:pt x="281" y="23"/>
                        <a:pt x="287" y="14"/>
                        <a:pt x="281" y="14"/>
                      </a:cubicBezTo>
                      <a:cubicBezTo>
                        <a:pt x="280" y="13"/>
                        <a:pt x="279" y="15"/>
                        <a:pt x="278" y="14"/>
                      </a:cubicBezTo>
                      <a:cubicBezTo>
                        <a:pt x="277" y="13"/>
                        <a:pt x="277" y="12"/>
                        <a:pt x="276" y="13"/>
                      </a:cubicBezTo>
                      <a:cubicBezTo>
                        <a:pt x="275" y="14"/>
                        <a:pt x="274" y="16"/>
                        <a:pt x="273" y="17"/>
                      </a:cubicBezTo>
                      <a:cubicBezTo>
                        <a:pt x="272" y="18"/>
                        <a:pt x="272" y="20"/>
                        <a:pt x="271" y="21"/>
                      </a:cubicBezTo>
                      <a:cubicBezTo>
                        <a:pt x="271" y="23"/>
                        <a:pt x="270" y="26"/>
                        <a:pt x="268" y="26"/>
                      </a:cubicBezTo>
                      <a:cubicBezTo>
                        <a:pt x="266" y="26"/>
                        <a:pt x="266" y="28"/>
                        <a:pt x="264" y="28"/>
                      </a:cubicBezTo>
                      <a:cubicBezTo>
                        <a:pt x="259" y="28"/>
                        <a:pt x="254" y="28"/>
                        <a:pt x="249" y="28"/>
                      </a:cubicBezTo>
                      <a:cubicBezTo>
                        <a:pt x="247" y="28"/>
                        <a:pt x="247" y="28"/>
                        <a:pt x="246" y="29"/>
                      </a:cubicBezTo>
                      <a:cubicBezTo>
                        <a:pt x="245" y="31"/>
                        <a:pt x="241" y="33"/>
                        <a:pt x="241" y="34"/>
                      </a:cubicBezTo>
                      <a:cubicBezTo>
                        <a:pt x="242" y="37"/>
                        <a:pt x="239" y="39"/>
                        <a:pt x="237" y="39"/>
                      </a:cubicBezTo>
                      <a:cubicBezTo>
                        <a:pt x="235" y="39"/>
                        <a:pt x="234" y="38"/>
                        <a:pt x="232" y="38"/>
                      </a:cubicBezTo>
                      <a:cubicBezTo>
                        <a:pt x="230" y="38"/>
                        <a:pt x="228" y="39"/>
                        <a:pt x="227" y="39"/>
                      </a:cubicBezTo>
                      <a:cubicBezTo>
                        <a:pt x="227" y="39"/>
                        <a:pt x="227" y="42"/>
                        <a:pt x="228" y="42"/>
                      </a:cubicBezTo>
                      <a:cubicBezTo>
                        <a:pt x="227" y="43"/>
                        <a:pt x="226" y="44"/>
                        <a:pt x="224" y="45"/>
                      </a:cubicBezTo>
                      <a:cubicBezTo>
                        <a:pt x="222" y="46"/>
                        <a:pt x="219" y="48"/>
                        <a:pt x="216" y="49"/>
                      </a:cubicBezTo>
                      <a:cubicBezTo>
                        <a:pt x="213" y="50"/>
                        <a:pt x="210" y="50"/>
                        <a:pt x="207" y="49"/>
                      </a:cubicBezTo>
                      <a:cubicBezTo>
                        <a:pt x="206" y="48"/>
                        <a:pt x="205" y="47"/>
                        <a:pt x="206" y="46"/>
                      </a:cubicBezTo>
                      <a:cubicBezTo>
                        <a:pt x="206" y="46"/>
                        <a:pt x="207" y="44"/>
                        <a:pt x="208" y="44"/>
                      </a:cubicBezTo>
                      <a:cubicBezTo>
                        <a:pt x="208" y="44"/>
                        <a:pt x="208" y="45"/>
                        <a:pt x="208" y="46"/>
                      </a:cubicBezTo>
                      <a:cubicBezTo>
                        <a:pt x="210" y="42"/>
                        <a:pt x="211" y="39"/>
                        <a:pt x="209" y="35"/>
                      </a:cubicBezTo>
                      <a:cubicBezTo>
                        <a:pt x="208" y="34"/>
                        <a:pt x="206" y="36"/>
                        <a:pt x="205" y="36"/>
                      </a:cubicBezTo>
                      <a:cubicBezTo>
                        <a:pt x="204" y="37"/>
                        <a:pt x="204" y="36"/>
                        <a:pt x="203" y="36"/>
                      </a:cubicBezTo>
                      <a:cubicBezTo>
                        <a:pt x="202" y="35"/>
                        <a:pt x="204" y="34"/>
                        <a:pt x="204" y="34"/>
                      </a:cubicBezTo>
                      <a:cubicBezTo>
                        <a:pt x="208" y="30"/>
                        <a:pt x="205" y="26"/>
                        <a:pt x="201" y="25"/>
                      </a:cubicBezTo>
                      <a:cubicBezTo>
                        <a:pt x="198" y="24"/>
                        <a:pt x="198" y="25"/>
                        <a:pt x="196" y="26"/>
                      </a:cubicBezTo>
                      <a:cubicBezTo>
                        <a:pt x="196" y="27"/>
                        <a:pt x="196" y="27"/>
                        <a:pt x="196" y="28"/>
                      </a:cubicBezTo>
                      <a:cubicBezTo>
                        <a:pt x="196" y="29"/>
                        <a:pt x="194" y="28"/>
                        <a:pt x="193" y="28"/>
                      </a:cubicBezTo>
                      <a:cubicBezTo>
                        <a:pt x="192" y="28"/>
                        <a:pt x="190" y="36"/>
                        <a:pt x="190" y="37"/>
                      </a:cubicBezTo>
                      <a:cubicBezTo>
                        <a:pt x="191" y="42"/>
                        <a:pt x="192" y="45"/>
                        <a:pt x="188" y="47"/>
                      </a:cubicBezTo>
                      <a:cubicBezTo>
                        <a:pt x="188" y="48"/>
                        <a:pt x="185" y="49"/>
                        <a:pt x="185" y="48"/>
                      </a:cubicBezTo>
                      <a:cubicBezTo>
                        <a:pt x="185" y="46"/>
                        <a:pt x="184" y="44"/>
                        <a:pt x="184" y="42"/>
                      </a:cubicBezTo>
                      <a:cubicBezTo>
                        <a:pt x="184" y="41"/>
                        <a:pt x="186" y="30"/>
                        <a:pt x="186" y="30"/>
                      </a:cubicBezTo>
                      <a:cubicBezTo>
                        <a:pt x="185" y="30"/>
                        <a:pt x="183" y="32"/>
                        <a:pt x="183" y="31"/>
                      </a:cubicBezTo>
                      <a:cubicBezTo>
                        <a:pt x="183" y="30"/>
                        <a:pt x="186" y="26"/>
                        <a:pt x="187" y="25"/>
                      </a:cubicBezTo>
                      <a:cubicBezTo>
                        <a:pt x="188" y="23"/>
                        <a:pt x="191" y="23"/>
                        <a:pt x="193" y="22"/>
                      </a:cubicBezTo>
                      <a:cubicBezTo>
                        <a:pt x="196" y="22"/>
                        <a:pt x="199" y="23"/>
                        <a:pt x="202" y="23"/>
                      </a:cubicBezTo>
                      <a:cubicBezTo>
                        <a:pt x="205" y="23"/>
                        <a:pt x="201" y="20"/>
                        <a:pt x="199" y="20"/>
                      </a:cubicBezTo>
                      <a:cubicBezTo>
                        <a:pt x="197" y="20"/>
                        <a:pt x="199" y="17"/>
                        <a:pt x="196" y="17"/>
                      </a:cubicBezTo>
                      <a:cubicBezTo>
                        <a:pt x="194" y="18"/>
                        <a:pt x="192" y="19"/>
                        <a:pt x="189" y="19"/>
                      </a:cubicBezTo>
                      <a:cubicBezTo>
                        <a:pt x="187" y="19"/>
                        <a:pt x="185" y="17"/>
                        <a:pt x="183" y="16"/>
                      </a:cubicBezTo>
                      <a:cubicBezTo>
                        <a:pt x="183" y="16"/>
                        <a:pt x="180" y="16"/>
                        <a:pt x="181" y="15"/>
                      </a:cubicBezTo>
                      <a:cubicBezTo>
                        <a:pt x="182" y="15"/>
                        <a:pt x="184" y="14"/>
                        <a:pt x="184" y="13"/>
                      </a:cubicBezTo>
                      <a:cubicBezTo>
                        <a:pt x="184" y="13"/>
                        <a:pt x="176" y="16"/>
                        <a:pt x="175" y="16"/>
                      </a:cubicBezTo>
                      <a:cubicBezTo>
                        <a:pt x="174" y="17"/>
                        <a:pt x="173" y="18"/>
                        <a:pt x="172" y="18"/>
                      </a:cubicBezTo>
                      <a:cubicBezTo>
                        <a:pt x="170" y="18"/>
                        <a:pt x="170" y="16"/>
                        <a:pt x="168" y="16"/>
                      </a:cubicBezTo>
                      <a:cubicBezTo>
                        <a:pt x="167" y="16"/>
                        <a:pt x="162" y="18"/>
                        <a:pt x="165" y="15"/>
                      </a:cubicBezTo>
                      <a:cubicBezTo>
                        <a:pt x="168" y="13"/>
                        <a:pt x="171" y="11"/>
                        <a:pt x="174" y="9"/>
                      </a:cubicBezTo>
                      <a:cubicBezTo>
                        <a:pt x="172" y="9"/>
                        <a:pt x="170" y="7"/>
                        <a:pt x="168" y="9"/>
                      </a:cubicBezTo>
                      <a:cubicBezTo>
                        <a:pt x="165" y="10"/>
                        <a:pt x="164" y="8"/>
                        <a:pt x="161" y="7"/>
                      </a:cubicBezTo>
                      <a:cubicBezTo>
                        <a:pt x="160" y="7"/>
                        <a:pt x="159" y="6"/>
                        <a:pt x="158" y="5"/>
                      </a:cubicBezTo>
                      <a:cubicBezTo>
                        <a:pt x="156" y="5"/>
                        <a:pt x="155" y="6"/>
                        <a:pt x="153" y="6"/>
                      </a:cubicBezTo>
                      <a:cubicBezTo>
                        <a:pt x="152" y="5"/>
                        <a:pt x="150" y="5"/>
                        <a:pt x="150" y="3"/>
                      </a:cubicBezTo>
                      <a:cubicBezTo>
                        <a:pt x="150" y="3"/>
                        <a:pt x="148" y="0"/>
                        <a:pt x="148" y="1"/>
                      </a:cubicBezTo>
                      <a:cubicBezTo>
                        <a:pt x="147" y="1"/>
                        <a:pt x="148" y="4"/>
                        <a:pt x="147" y="4"/>
                      </a:cubicBezTo>
                      <a:cubicBezTo>
                        <a:pt x="146" y="4"/>
                        <a:pt x="145" y="4"/>
                        <a:pt x="145" y="4"/>
                      </a:cubicBezTo>
                      <a:cubicBezTo>
                        <a:pt x="142" y="4"/>
                        <a:pt x="139" y="4"/>
                        <a:pt x="136" y="4"/>
                      </a:cubicBezTo>
                      <a:cubicBezTo>
                        <a:pt x="125" y="4"/>
                        <a:pt x="115" y="4"/>
                        <a:pt x="105" y="4"/>
                      </a:cubicBezTo>
                      <a:cubicBezTo>
                        <a:pt x="80" y="4"/>
                        <a:pt x="55" y="4"/>
                        <a:pt x="30" y="4"/>
                      </a:cubicBezTo>
                      <a:cubicBezTo>
                        <a:pt x="24" y="4"/>
                        <a:pt x="17" y="4"/>
                        <a:pt x="11" y="4"/>
                      </a:cubicBezTo>
                      <a:cubicBezTo>
                        <a:pt x="12" y="5"/>
                        <a:pt x="14" y="13"/>
                        <a:pt x="11" y="14"/>
                      </a:cubicBezTo>
                      <a:cubicBezTo>
                        <a:pt x="9" y="14"/>
                        <a:pt x="8" y="14"/>
                        <a:pt x="10" y="12"/>
                      </a:cubicBezTo>
                      <a:cubicBezTo>
                        <a:pt x="12" y="9"/>
                        <a:pt x="9" y="9"/>
                        <a:pt x="7" y="9"/>
                      </a:cubicBezTo>
                      <a:cubicBezTo>
                        <a:pt x="5" y="9"/>
                        <a:pt x="2" y="7"/>
                        <a:pt x="1" y="7"/>
                      </a:cubicBezTo>
                      <a:cubicBezTo>
                        <a:pt x="0" y="8"/>
                        <a:pt x="2" y="12"/>
                        <a:pt x="2" y="12"/>
                      </a:cubicBezTo>
                      <a:cubicBezTo>
                        <a:pt x="3" y="15"/>
                        <a:pt x="4" y="16"/>
                        <a:pt x="4" y="18"/>
                      </a:cubicBezTo>
                      <a:cubicBezTo>
                        <a:pt x="4" y="19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2"/>
                      </a:cubicBezTo>
                      <a:cubicBezTo>
                        <a:pt x="4" y="23"/>
                        <a:pt x="5" y="24"/>
                        <a:pt x="5" y="25"/>
                      </a:cubicBezTo>
                      <a:cubicBezTo>
                        <a:pt x="5" y="28"/>
                        <a:pt x="5" y="30"/>
                        <a:pt x="4" y="32"/>
                      </a:cubicBezTo>
                      <a:cubicBezTo>
                        <a:pt x="4" y="35"/>
                        <a:pt x="3" y="37"/>
                        <a:pt x="2" y="40"/>
                      </a:cubicBezTo>
                      <a:cubicBezTo>
                        <a:pt x="1" y="43"/>
                        <a:pt x="3" y="46"/>
                        <a:pt x="4" y="49"/>
                      </a:cubicBezTo>
                      <a:cubicBezTo>
                        <a:pt x="4" y="52"/>
                        <a:pt x="3" y="54"/>
                        <a:pt x="3" y="56"/>
                      </a:cubicBezTo>
                      <a:cubicBezTo>
                        <a:pt x="3" y="57"/>
                        <a:pt x="4" y="58"/>
                        <a:pt x="4" y="59"/>
                      </a:cubicBezTo>
                      <a:cubicBezTo>
                        <a:pt x="5" y="60"/>
                        <a:pt x="5" y="62"/>
                        <a:pt x="5" y="63"/>
                      </a:cubicBezTo>
                      <a:cubicBezTo>
                        <a:pt x="6" y="66"/>
                        <a:pt x="9" y="67"/>
                        <a:pt x="10" y="70"/>
                      </a:cubicBezTo>
                      <a:cubicBezTo>
                        <a:pt x="11" y="72"/>
                        <a:pt x="11" y="71"/>
                        <a:pt x="12" y="70"/>
                      </a:cubicBezTo>
                      <a:cubicBezTo>
                        <a:pt x="12" y="70"/>
                        <a:pt x="13" y="73"/>
                        <a:pt x="13" y="73"/>
                      </a:cubicBezTo>
                      <a:cubicBezTo>
                        <a:pt x="13" y="73"/>
                        <a:pt x="12" y="72"/>
                        <a:pt x="12" y="73"/>
                      </a:cubicBezTo>
                      <a:cubicBezTo>
                        <a:pt x="12" y="74"/>
                        <a:pt x="12" y="75"/>
                        <a:pt x="13" y="76"/>
                      </a:cubicBezTo>
                      <a:cubicBezTo>
                        <a:pt x="14" y="76"/>
                        <a:pt x="14" y="76"/>
                        <a:pt x="15" y="77"/>
                      </a:cubicBezTo>
                      <a:cubicBezTo>
                        <a:pt x="16" y="78"/>
                        <a:pt x="14" y="79"/>
                        <a:pt x="15" y="80"/>
                      </a:cubicBezTo>
                      <a:cubicBezTo>
                        <a:pt x="17" y="83"/>
                        <a:pt x="21" y="85"/>
                        <a:pt x="21" y="88"/>
                      </a:cubicBezTo>
                      <a:cubicBezTo>
                        <a:pt x="22" y="90"/>
                        <a:pt x="23" y="90"/>
                        <a:pt x="25" y="91"/>
                      </a:cubicBezTo>
                      <a:cubicBezTo>
                        <a:pt x="27" y="92"/>
                        <a:pt x="29" y="93"/>
                        <a:pt x="31" y="93"/>
                      </a:cubicBezTo>
                      <a:cubicBezTo>
                        <a:pt x="33" y="93"/>
                        <a:pt x="35" y="95"/>
                        <a:pt x="36" y="96"/>
                      </a:cubicBezTo>
                      <a:cubicBezTo>
                        <a:pt x="36" y="97"/>
                        <a:pt x="40" y="101"/>
                        <a:pt x="39" y="102"/>
                      </a:cubicBezTo>
                      <a:cubicBezTo>
                        <a:pt x="43" y="101"/>
                        <a:pt x="48" y="100"/>
                        <a:pt x="52" y="101"/>
                      </a:cubicBezTo>
                      <a:cubicBezTo>
                        <a:pt x="58" y="103"/>
                        <a:pt x="63" y="106"/>
                        <a:pt x="68" y="108"/>
                      </a:cubicBezTo>
                      <a:close/>
                    </a:path>
                  </a:pathLst>
                </a:custGeom>
                <a:solidFill>
                  <a:srgbClr val="BBE046"/>
                </a:solidFill>
                <a:ln w="9525" cap="flat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464">
                    <a:defRPr/>
                  </a:pPr>
                  <a:endParaRPr lang="id-ID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30" name="Group 1529">
                  <a:extLst>
                    <a:ext uri="{FF2B5EF4-FFF2-40B4-BE49-F238E27FC236}">
                      <a16:creationId xmlns:a16="http://schemas.microsoft.com/office/drawing/2014/main" id="{BF0DA1B8-4574-4CBD-B07F-AA9725794D25}"/>
                    </a:ext>
                  </a:extLst>
                </p:cNvPr>
                <p:cNvGrpSpPr/>
                <p:nvPr/>
              </p:nvGrpSpPr>
              <p:grpSpPr>
                <a:xfrm>
                  <a:off x="343363" y="2508427"/>
                  <a:ext cx="791369" cy="676873"/>
                  <a:chOff x="343363" y="2508427"/>
                  <a:chExt cx="791369" cy="676873"/>
                </a:xfrm>
                <a:grpFill/>
              </p:grpSpPr>
              <p:sp>
                <p:nvSpPr>
                  <p:cNvPr id="1531" name="Freeform 556">
                    <a:extLst>
                      <a:ext uri="{FF2B5EF4-FFF2-40B4-BE49-F238E27FC236}">
                        <a16:creationId xmlns:a16="http://schemas.microsoft.com/office/drawing/2014/main" id="{C2A14B02-F6CC-40B6-A8BB-3437016EF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4484" y="3111982"/>
                    <a:ext cx="100248" cy="73318"/>
                  </a:xfrm>
                  <a:custGeom>
                    <a:avLst/>
                    <a:gdLst>
                      <a:gd name="T0" fmla="*/ 27 w 29"/>
                      <a:gd name="T1" fmla="*/ 16 h 19"/>
                      <a:gd name="T2" fmla="*/ 24 w 29"/>
                      <a:gd name="T3" fmla="*/ 12 h 19"/>
                      <a:gd name="T4" fmla="*/ 19 w 29"/>
                      <a:gd name="T5" fmla="*/ 10 h 19"/>
                      <a:gd name="T6" fmla="*/ 14 w 29"/>
                      <a:gd name="T7" fmla="*/ 3 h 19"/>
                      <a:gd name="T8" fmla="*/ 8 w 29"/>
                      <a:gd name="T9" fmla="*/ 2 h 19"/>
                      <a:gd name="T10" fmla="*/ 2 w 29"/>
                      <a:gd name="T11" fmla="*/ 0 h 19"/>
                      <a:gd name="T12" fmla="*/ 3 w 29"/>
                      <a:gd name="T13" fmla="*/ 2 h 19"/>
                      <a:gd name="T14" fmla="*/ 5 w 29"/>
                      <a:gd name="T15" fmla="*/ 3 h 19"/>
                      <a:gd name="T16" fmla="*/ 6 w 29"/>
                      <a:gd name="T17" fmla="*/ 4 h 19"/>
                      <a:gd name="T18" fmla="*/ 4 w 29"/>
                      <a:gd name="T19" fmla="*/ 2 h 19"/>
                      <a:gd name="T20" fmla="*/ 4 w 29"/>
                      <a:gd name="T21" fmla="*/ 4 h 19"/>
                      <a:gd name="T22" fmla="*/ 7 w 29"/>
                      <a:gd name="T23" fmla="*/ 6 h 19"/>
                      <a:gd name="T24" fmla="*/ 12 w 29"/>
                      <a:gd name="T25" fmla="*/ 9 h 19"/>
                      <a:gd name="T26" fmla="*/ 10 w 29"/>
                      <a:gd name="T27" fmla="*/ 10 h 19"/>
                      <a:gd name="T28" fmla="*/ 14 w 29"/>
                      <a:gd name="T29" fmla="*/ 10 h 19"/>
                      <a:gd name="T30" fmla="*/ 14 w 29"/>
                      <a:gd name="T31" fmla="*/ 12 h 19"/>
                      <a:gd name="T32" fmla="*/ 19 w 29"/>
                      <a:gd name="T33" fmla="*/ 12 h 19"/>
                      <a:gd name="T34" fmla="*/ 27 w 29"/>
                      <a:gd name="T35" fmla="*/ 16 h 19"/>
                      <a:gd name="T36" fmla="*/ 27 w 29"/>
                      <a:gd name="T37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9" h="19">
                        <a:moveTo>
                          <a:pt x="27" y="16"/>
                        </a:moveTo>
                        <a:cubicBezTo>
                          <a:pt x="26" y="15"/>
                          <a:pt x="25" y="13"/>
                          <a:pt x="24" y="12"/>
                        </a:cubicBezTo>
                        <a:cubicBezTo>
                          <a:pt x="23" y="10"/>
                          <a:pt x="21" y="10"/>
                          <a:pt x="19" y="10"/>
                        </a:cubicBezTo>
                        <a:cubicBezTo>
                          <a:pt x="17" y="8"/>
                          <a:pt x="17" y="4"/>
                          <a:pt x="14" y="3"/>
                        </a:cubicBezTo>
                        <a:cubicBezTo>
                          <a:pt x="13" y="3"/>
                          <a:pt x="10" y="3"/>
                          <a:pt x="8" y="2"/>
                        </a:cubicBezTo>
                        <a:cubicBezTo>
                          <a:pt x="7" y="1"/>
                          <a:pt x="5" y="0"/>
                          <a:pt x="2" y="0"/>
                        </a:cubicBezTo>
                        <a:cubicBezTo>
                          <a:pt x="0" y="0"/>
                          <a:pt x="1" y="2"/>
                          <a:pt x="3" y="2"/>
                        </a:cubicBezTo>
                        <a:cubicBezTo>
                          <a:pt x="4" y="2"/>
                          <a:pt x="4" y="2"/>
                          <a:pt x="5" y="3"/>
                        </a:cubicBezTo>
                        <a:cubicBezTo>
                          <a:pt x="5" y="3"/>
                          <a:pt x="6" y="4"/>
                          <a:pt x="6" y="4"/>
                        </a:cubicBezTo>
                        <a:cubicBezTo>
                          <a:pt x="5" y="4"/>
                          <a:pt x="4" y="3"/>
                          <a:pt x="4" y="2"/>
                        </a:cubicBezTo>
                        <a:cubicBezTo>
                          <a:pt x="4" y="2"/>
                          <a:pt x="4" y="4"/>
                          <a:pt x="4" y="4"/>
                        </a:cubicBezTo>
                        <a:cubicBezTo>
                          <a:pt x="4" y="6"/>
                          <a:pt x="6" y="6"/>
                          <a:pt x="7" y="6"/>
                        </a:cubicBezTo>
                        <a:cubicBezTo>
                          <a:pt x="7" y="6"/>
                          <a:pt x="12" y="9"/>
                          <a:pt x="12" y="9"/>
                        </a:cubicBezTo>
                        <a:cubicBezTo>
                          <a:pt x="12" y="9"/>
                          <a:pt x="11" y="9"/>
                          <a:pt x="10" y="10"/>
                        </a:cubicBezTo>
                        <a:cubicBezTo>
                          <a:pt x="10" y="10"/>
                          <a:pt x="14" y="10"/>
                          <a:pt x="14" y="10"/>
                        </a:cubicBezTo>
                        <a:cubicBezTo>
                          <a:pt x="16" y="11"/>
                          <a:pt x="14" y="12"/>
                          <a:pt x="14" y="12"/>
                        </a:cubicBezTo>
                        <a:cubicBezTo>
                          <a:pt x="15" y="13"/>
                          <a:pt x="18" y="12"/>
                          <a:pt x="19" y="12"/>
                        </a:cubicBezTo>
                        <a:cubicBezTo>
                          <a:pt x="14" y="13"/>
                          <a:pt x="29" y="19"/>
                          <a:pt x="27" y="16"/>
                        </a:cubicBezTo>
                        <a:cubicBezTo>
                          <a:pt x="26" y="15"/>
                          <a:pt x="28" y="18"/>
                          <a:pt x="27" y="1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2" name="Freeform 557">
                    <a:extLst>
                      <a:ext uri="{FF2B5EF4-FFF2-40B4-BE49-F238E27FC236}">
                        <a16:creationId xmlns:a16="http://schemas.microsoft.com/office/drawing/2014/main" id="{6B5B40EF-51FB-41AB-9875-DAD19775C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5466" y="3026882"/>
                    <a:ext cx="44816" cy="53679"/>
                  </a:xfrm>
                  <a:custGeom>
                    <a:avLst/>
                    <a:gdLst>
                      <a:gd name="T0" fmla="*/ 11 w 13"/>
                      <a:gd name="T1" fmla="*/ 14 h 14"/>
                      <a:gd name="T2" fmla="*/ 11 w 13"/>
                      <a:gd name="T3" fmla="*/ 14 h 14"/>
                      <a:gd name="T4" fmla="*/ 8 w 13"/>
                      <a:gd name="T5" fmla="*/ 11 h 14"/>
                      <a:gd name="T6" fmla="*/ 7 w 13"/>
                      <a:gd name="T7" fmla="*/ 7 h 14"/>
                      <a:gd name="T8" fmla="*/ 6 w 13"/>
                      <a:gd name="T9" fmla="*/ 5 h 14"/>
                      <a:gd name="T10" fmla="*/ 7 w 13"/>
                      <a:gd name="T11" fmla="*/ 2 h 14"/>
                      <a:gd name="T12" fmla="*/ 4 w 13"/>
                      <a:gd name="T13" fmla="*/ 4 h 14"/>
                      <a:gd name="T14" fmla="*/ 6 w 13"/>
                      <a:gd name="T15" fmla="*/ 1 h 14"/>
                      <a:gd name="T16" fmla="*/ 1 w 13"/>
                      <a:gd name="T17" fmla="*/ 0 h 14"/>
                      <a:gd name="T18" fmla="*/ 3 w 13"/>
                      <a:gd name="T19" fmla="*/ 6 h 14"/>
                      <a:gd name="T20" fmla="*/ 11 w 13"/>
                      <a:gd name="T21" fmla="*/ 14 h 14"/>
                      <a:gd name="T22" fmla="*/ 11 w 13"/>
                      <a:gd name="T23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4">
                        <a:moveTo>
                          <a:pt x="11" y="14"/>
                        </a:move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3"/>
                          <a:pt x="9" y="11"/>
                          <a:pt x="8" y="11"/>
                        </a:cubicBezTo>
                        <a:cubicBezTo>
                          <a:pt x="7" y="9"/>
                          <a:pt x="8" y="8"/>
                          <a:pt x="7" y="7"/>
                        </a:cubicBezTo>
                        <a:cubicBezTo>
                          <a:pt x="6" y="6"/>
                          <a:pt x="6" y="6"/>
                          <a:pt x="6" y="5"/>
                        </a:cubicBezTo>
                        <a:cubicBezTo>
                          <a:pt x="5" y="3"/>
                          <a:pt x="6" y="3"/>
                          <a:pt x="7" y="2"/>
                        </a:cubicBezTo>
                        <a:cubicBezTo>
                          <a:pt x="9" y="0"/>
                          <a:pt x="3" y="3"/>
                          <a:pt x="4" y="4"/>
                        </a:cubicBezTo>
                        <a:cubicBezTo>
                          <a:pt x="3" y="3"/>
                          <a:pt x="6" y="1"/>
                          <a:pt x="6" y="1"/>
                        </a:cubicBezTo>
                        <a:cubicBezTo>
                          <a:pt x="5" y="0"/>
                          <a:pt x="1" y="0"/>
                          <a:pt x="1" y="0"/>
                        </a:cubicBezTo>
                        <a:cubicBezTo>
                          <a:pt x="0" y="1"/>
                          <a:pt x="2" y="5"/>
                          <a:pt x="3" y="6"/>
                        </a:cubicBezTo>
                        <a:cubicBezTo>
                          <a:pt x="5" y="8"/>
                          <a:pt x="8" y="13"/>
                          <a:pt x="11" y="14"/>
                        </a:cubicBezTo>
                        <a:cubicBezTo>
                          <a:pt x="13" y="14"/>
                          <a:pt x="8" y="13"/>
                          <a:pt x="11" y="14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3" name="Freeform 558">
                    <a:extLst>
                      <a:ext uri="{FF2B5EF4-FFF2-40B4-BE49-F238E27FC236}">
                        <a16:creationId xmlns:a16="http://schemas.microsoft.com/office/drawing/2014/main" id="{F8F12B02-96AA-45BD-B240-4B9F4FA975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9004" y="2965348"/>
                    <a:ext cx="14153" cy="15711"/>
                  </a:xfrm>
                  <a:custGeom>
                    <a:avLst/>
                    <a:gdLst>
                      <a:gd name="T0" fmla="*/ 3 w 4"/>
                      <a:gd name="T1" fmla="*/ 3 h 4"/>
                      <a:gd name="T2" fmla="*/ 2 w 4"/>
                      <a:gd name="T3" fmla="*/ 1 h 4"/>
                      <a:gd name="T4" fmla="*/ 3 w 4"/>
                      <a:gd name="T5" fmla="*/ 3 h 4"/>
                      <a:gd name="T6" fmla="*/ 3 w 4"/>
                      <a:gd name="T7" fmla="*/ 3 h 4"/>
                      <a:gd name="T8" fmla="*/ 3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3" y="3"/>
                        </a:moveTo>
                        <a:cubicBezTo>
                          <a:pt x="2" y="2"/>
                          <a:pt x="0" y="2"/>
                          <a:pt x="2" y="1"/>
                        </a:cubicBezTo>
                        <a:cubicBezTo>
                          <a:pt x="3" y="0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4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4" name="Freeform 559">
                    <a:extLst>
                      <a:ext uri="{FF2B5EF4-FFF2-40B4-BE49-F238E27FC236}">
                        <a16:creationId xmlns:a16="http://schemas.microsoft.com/office/drawing/2014/main" id="{C2946EAB-498A-4112-9DD1-865DAF8D7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1313" y="2947020"/>
                    <a:ext cx="21228" cy="22256"/>
                  </a:xfrm>
                  <a:custGeom>
                    <a:avLst/>
                    <a:gdLst>
                      <a:gd name="T0" fmla="*/ 5 w 6"/>
                      <a:gd name="T1" fmla="*/ 2 h 6"/>
                      <a:gd name="T2" fmla="*/ 0 w 6"/>
                      <a:gd name="T3" fmla="*/ 1 h 6"/>
                      <a:gd name="T4" fmla="*/ 1 w 6"/>
                      <a:gd name="T5" fmla="*/ 3 h 6"/>
                      <a:gd name="T6" fmla="*/ 1 w 6"/>
                      <a:gd name="T7" fmla="*/ 6 h 6"/>
                      <a:gd name="T8" fmla="*/ 5 w 6"/>
                      <a:gd name="T9" fmla="*/ 5 h 6"/>
                      <a:gd name="T10" fmla="*/ 3 w 6"/>
                      <a:gd name="T11" fmla="*/ 3 h 6"/>
                      <a:gd name="T12" fmla="*/ 5 w 6"/>
                      <a:gd name="T13" fmla="*/ 2 h 6"/>
                      <a:gd name="T14" fmla="*/ 5 w 6"/>
                      <a:gd name="T15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6">
                        <a:moveTo>
                          <a:pt x="5" y="2"/>
                        </a:moveTo>
                        <a:cubicBezTo>
                          <a:pt x="4" y="2"/>
                          <a:pt x="1" y="0"/>
                          <a:pt x="0" y="1"/>
                        </a:cubicBezTo>
                        <a:cubicBezTo>
                          <a:pt x="1" y="0"/>
                          <a:pt x="2" y="4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5"/>
                          <a:pt x="5" y="4"/>
                          <a:pt x="5" y="5"/>
                        </a:cubicBezTo>
                        <a:cubicBezTo>
                          <a:pt x="5" y="4"/>
                          <a:pt x="4" y="4"/>
                          <a:pt x="3" y="3"/>
                        </a:cubicBezTo>
                        <a:cubicBezTo>
                          <a:pt x="4" y="4"/>
                          <a:pt x="6" y="2"/>
                          <a:pt x="5" y="2"/>
                        </a:cubicBezTo>
                        <a:cubicBezTo>
                          <a:pt x="4" y="2"/>
                          <a:pt x="6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5" name="Freeform 560">
                    <a:extLst>
                      <a:ext uri="{FF2B5EF4-FFF2-40B4-BE49-F238E27FC236}">
                        <a16:creationId xmlns:a16="http://schemas.microsoft.com/office/drawing/2014/main" id="{61704E3F-235C-4E29-BBA3-255B50403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1878" y="2953565"/>
                    <a:ext cx="12974" cy="23565"/>
                  </a:xfrm>
                  <a:custGeom>
                    <a:avLst/>
                    <a:gdLst>
                      <a:gd name="T0" fmla="*/ 2 w 4"/>
                      <a:gd name="T1" fmla="*/ 0 h 6"/>
                      <a:gd name="T2" fmla="*/ 2 w 4"/>
                      <a:gd name="T3" fmla="*/ 2 h 6"/>
                      <a:gd name="T4" fmla="*/ 2 w 4"/>
                      <a:gd name="T5" fmla="*/ 5 h 6"/>
                      <a:gd name="T6" fmla="*/ 3 w 4"/>
                      <a:gd name="T7" fmla="*/ 3 h 6"/>
                      <a:gd name="T8" fmla="*/ 2 w 4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cubicBezTo>
                          <a:pt x="0" y="0"/>
                          <a:pt x="2" y="1"/>
                          <a:pt x="2" y="2"/>
                        </a:cubicBezTo>
                        <a:cubicBezTo>
                          <a:pt x="2" y="3"/>
                          <a:pt x="1" y="5"/>
                          <a:pt x="2" y="5"/>
                        </a:cubicBezTo>
                        <a:cubicBezTo>
                          <a:pt x="3" y="6"/>
                          <a:pt x="3" y="3"/>
                          <a:pt x="3" y="3"/>
                        </a:cubicBezTo>
                        <a:cubicBezTo>
                          <a:pt x="3" y="2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6" name="Freeform 561">
                    <a:extLst>
                      <a:ext uri="{FF2B5EF4-FFF2-40B4-BE49-F238E27FC236}">
                        <a16:creationId xmlns:a16="http://schemas.microsoft.com/office/drawing/2014/main" id="{10C3E56B-F291-4C73-B177-2BBBFEA1CD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0648" y="2931308"/>
                    <a:ext cx="17691" cy="41895"/>
                  </a:xfrm>
                  <a:custGeom>
                    <a:avLst/>
                    <a:gdLst>
                      <a:gd name="T0" fmla="*/ 4 w 5"/>
                      <a:gd name="T1" fmla="*/ 10 h 11"/>
                      <a:gd name="T2" fmla="*/ 2 w 5"/>
                      <a:gd name="T3" fmla="*/ 6 h 11"/>
                      <a:gd name="T4" fmla="*/ 1 w 5"/>
                      <a:gd name="T5" fmla="*/ 3 h 11"/>
                      <a:gd name="T6" fmla="*/ 5 w 5"/>
                      <a:gd name="T7" fmla="*/ 5 h 11"/>
                      <a:gd name="T8" fmla="*/ 4 w 5"/>
                      <a:gd name="T9" fmla="*/ 10 h 11"/>
                      <a:gd name="T10" fmla="*/ 4 w 5"/>
                      <a:gd name="T11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11">
                        <a:moveTo>
                          <a:pt x="4" y="10"/>
                        </a:moveTo>
                        <a:cubicBezTo>
                          <a:pt x="4" y="9"/>
                          <a:pt x="2" y="6"/>
                          <a:pt x="2" y="6"/>
                        </a:cubicBezTo>
                        <a:cubicBezTo>
                          <a:pt x="4" y="4"/>
                          <a:pt x="0" y="4"/>
                          <a:pt x="1" y="3"/>
                        </a:cubicBezTo>
                        <a:cubicBezTo>
                          <a:pt x="2" y="0"/>
                          <a:pt x="5" y="5"/>
                          <a:pt x="5" y="5"/>
                        </a:cubicBezTo>
                        <a:cubicBezTo>
                          <a:pt x="5" y="6"/>
                          <a:pt x="5" y="11"/>
                          <a:pt x="4" y="10"/>
                        </a:cubicBezTo>
                        <a:cubicBezTo>
                          <a:pt x="4" y="9"/>
                          <a:pt x="5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7" name="Freeform 562">
                    <a:extLst>
                      <a:ext uri="{FF2B5EF4-FFF2-40B4-BE49-F238E27FC236}">
                        <a16:creationId xmlns:a16="http://schemas.microsoft.com/office/drawing/2014/main" id="{BA0702CB-1E87-47E3-9EAC-C153E24AB3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496" y="2915597"/>
                    <a:ext cx="24767" cy="27494"/>
                  </a:xfrm>
                  <a:custGeom>
                    <a:avLst/>
                    <a:gdLst>
                      <a:gd name="T0" fmla="*/ 4 w 7"/>
                      <a:gd name="T1" fmla="*/ 6 h 7"/>
                      <a:gd name="T2" fmla="*/ 2 w 7"/>
                      <a:gd name="T3" fmla="*/ 3 h 7"/>
                      <a:gd name="T4" fmla="*/ 0 w 7"/>
                      <a:gd name="T5" fmla="*/ 2 h 7"/>
                      <a:gd name="T6" fmla="*/ 5 w 7"/>
                      <a:gd name="T7" fmla="*/ 1 h 7"/>
                      <a:gd name="T8" fmla="*/ 4 w 7"/>
                      <a:gd name="T9" fmla="*/ 3 h 7"/>
                      <a:gd name="T10" fmla="*/ 7 w 7"/>
                      <a:gd name="T11" fmla="*/ 4 h 7"/>
                      <a:gd name="T12" fmla="*/ 5 w 7"/>
                      <a:gd name="T13" fmla="*/ 5 h 7"/>
                      <a:gd name="T14" fmla="*/ 4 w 7"/>
                      <a:gd name="T15" fmla="*/ 6 h 7"/>
                      <a:gd name="T16" fmla="*/ 4 w 7"/>
                      <a:gd name="T1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7">
                        <a:moveTo>
                          <a:pt x="4" y="6"/>
                        </a:moveTo>
                        <a:cubicBezTo>
                          <a:pt x="2" y="4"/>
                          <a:pt x="1" y="4"/>
                          <a:pt x="2" y="3"/>
                        </a:cubicBezTo>
                        <a:cubicBezTo>
                          <a:pt x="2" y="2"/>
                          <a:pt x="0" y="2"/>
                          <a:pt x="0" y="2"/>
                        </a:cubicBezTo>
                        <a:cubicBezTo>
                          <a:pt x="0" y="1"/>
                          <a:pt x="4" y="0"/>
                          <a:pt x="5" y="1"/>
                        </a:cubicBezTo>
                        <a:cubicBezTo>
                          <a:pt x="5" y="1"/>
                          <a:pt x="3" y="2"/>
                          <a:pt x="4" y="3"/>
                        </a:cubicBezTo>
                        <a:cubicBezTo>
                          <a:pt x="5" y="3"/>
                          <a:pt x="7" y="4"/>
                          <a:pt x="7" y="4"/>
                        </a:cubicBezTo>
                        <a:cubicBezTo>
                          <a:pt x="7" y="5"/>
                          <a:pt x="5" y="5"/>
                          <a:pt x="5" y="5"/>
                        </a:cubicBezTo>
                        <a:cubicBezTo>
                          <a:pt x="4" y="5"/>
                          <a:pt x="5" y="7"/>
                          <a:pt x="4" y="6"/>
                        </a:cubicBezTo>
                        <a:cubicBezTo>
                          <a:pt x="2" y="5"/>
                          <a:pt x="4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8" name="Freeform 563">
                    <a:extLst>
                      <a:ext uri="{FF2B5EF4-FFF2-40B4-BE49-F238E27FC236}">
                        <a16:creationId xmlns:a16="http://schemas.microsoft.com/office/drawing/2014/main" id="{42518152-28EB-4FF3-8557-96A3CB32B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1263" y="2915597"/>
                    <a:ext cx="23588" cy="35349"/>
                  </a:xfrm>
                  <a:custGeom>
                    <a:avLst/>
                    <a:gdLst>
                      <a:gd name="T0" fmla="*/ 3 w 7"/>
                      <a:gd name="T1" fmla="*/ 8 h 9"/>
                      <a:gd name="T2" fmla="*/ 4 w 7"/>
                      <a:gd name="T3" fmla="*/ 6 h 9"/>
                      <a:gd name="T4" fmla="*/ 2 w 7"/>
                      <a:gd name="T5" fmla="*/ 4 h 9"/>
                      <a:gd name="T6" fmla="*/ 3 w 7"/>
                      <a:gd name="T7" fmla="*/ 1 h 9"/>
                      <a:gd name="T8" fmla="*/ 6 w 7"/>
                      <a:gd name="T9" fmla="*/ 5 h 9"/>
                      <a:gd name="T10" fmla="*/ 3 w 7"/>
                      <a:gd name="T11" fmla="*/ 8 h 9"/>
                      <a:gd name="T12" fmla="*/ 3 w 7"/>
                      <a:gd name="T13" fmla="*/ 8 h 9"/>
                      <a:gd name="T14" fmla="*/ 3 w 7"/>
                      <a:gd name="T15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9">
                        <a:moveTo>
                          <a:pt x="3" y="8"/>
                        </a:moveTo>
                        <a:cubicBezTo>
                          <a:pt x="4" y="7"/>
                          <a:pt x="5" y="7"/>
                          <a:pt x="4" y="6"/>
                        </a:cubicBezTo>
                        <a:cubicBezTo>
                          <a:pt x="4" y="5"/>
                          <a:pt x="2" y="5"/>
                          <a:pt x="2" y="4"/>
                        </a:cubicBezTo>
                        <a:cubicBezTo>
                          <a:pt x="3" y="3"/>
                          <a:pt x="0" y="0"/>
                          <a:pt x="3" y="1"/>
                        </a:cubicBezTo>
                        <a:cubicBezTo>
                          <a:pt x="6" y="2"/>
                          <a:pt x="6" y="3"/>
                          <a:pt x="6" y="5"/>
                        </a:cubicBezTo>
                        <a:cubicBezTo>
                          <a:pt x="7" y="7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4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9" name="Freeform 564">
                    <a:extLst>
                      <a:ext uri="{FF2B5EF4-FFF2-40B4-BE49-F238E27FC236}">
                        <a16:creationId xmlns:a16="http://schemas.microsoft.com/office/drawing/2014/main" id="{EE191855-090D-40A9-A39D-A51851E569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186" y="2923452"/>
                    <a:ext cx="10614" cy="3927"/>
                  </a:xfrm>
                  <a:custGeom>
                    <a:avLst/>
                    <a:gdLst>
                      <a:gd name="T0" fmla="*/ 2 w 3"/>
                      <a:gd name="T1" fmla="*/ 1 h 1"/>
                      <a:gd name="T2" fmla="*/ 0 w 3"/>
                      <a:gd name="T3" fmla="*/ 0 h 1"/>
                      <a:gd name="T4" fmla="*/ 3 w 3"/>
                      <a:gd name="T5" fmla="*/ 0 h 1"/>
                      <a:gd name="T6" fmla="*/ 2 w 3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1"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0" name="Freeform 565">
                    <a:extLst>
                      <a:ext uri="{FF2B5EF4-FFF2-40B4-BE49-F238E27FC236}">
                        <a16:creationId xmlns:a16="http://schemas.microsoft.com/office/drawing/2014/main" id="{12F61CDA-73CF-4F8C-B76C-6D9301112F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599" y="2927381"/>
                    <a:ext cx="45995" cy="26185"/>
                  </a:xfrm>
                  <a:custGeom>
                    <a:avLst/>
                    <a:gdLst>
                      <a:gd name="T0" fmla="*/ 10 w 13"/>
                      <a:gd name="T1" fmla="*/ 1 h 7"/>
                      <a:gd name="T2" fmla="*/ 7 w 13"/>
                      <a:gd name="T3" fmla="*/ 1 h 7"/>
                      <a:gd name="T4" fmla="*/ 5 w 13"/>
                      <a:gd name="T5" fmla="*/ 1 h 7"/>
                      <a:gd name="T6" fmla="*/ 5 w 13"/>
                      <a:gd name="T7" fmla="*/ 4 h 7"/>
                      <a:gd name="T8" fmla="*/ 1 w 13"/>
                      <a:gd name="T9" fmla="*/ 3 h 7"/>
                      <a:gd name="T10" fmla="*/ 1 w 13"/>
                      <a:gd name="T11" fmla="*/ 6 h 7"/>
                      <a:gd name="T12" fmla="*/ 11 w 13"/>
                      <a:gd name="T13" fmla="*/ 4 h 7"/>
                      <a:gd name="T14" fmla="*/ 9 w 13"/>
                      <a:gd name="T15" fmla="*/ 3 h 7"/>
                      <a:gd name="T16" fmla="*/ 12 w 13"/>
                      <a:gd name="T17" fmla="*/ 3 h 7"/>
                      <a:gd name="T18" fmla="*/ 10 w 13"/>
                      <a:gd name="T19" fmla="*/ 1 h 7"/>
                      <a:gd name="T20" fmla="*/ 10 w 13"/>
                      <a:gd name="T21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" h="7">
                        <a:moveTo>
                          <a:pt x="10" y="1"/>
                        </a:moveTo>
                        <a:cubicBezTo>
                          <a:pt x="9" y="1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5" y="1"/>
                        </a:cubicBezTo>
                        <a:cubicBezTo>
                          <a:pt x="3" y="2"/>
                          <a:pt x="4" y="4"/>
                          <a:pt x="5" y="4"/>
                        </a:cubicBezTo>
                        <a:cubicBezTo>
                          <a:pt x="4" y="4"/>
                          <a:pt x="2" y="1"/>
                          <a:pt x="1" y="3"/>
                        </a:cubicBezTo>
                        <a:cubicBezTo>
                          <a:pt x="0" y="4"/>
                          <a:pt x="0" y="5"/>
                          <a:pt x="1" y="6"/>
                        </a:cubicBezTo>
                        <a:cubicBezTo>
                          <a:pt x="2" y="7"/>
                          <a:pt x="10" y="5"/>
                          <a:pt x="11" y="4"/>
                        </a:cubicBezTo>
                        <a:cubicBezTo>
                          <a:pt x="11" y="4"/>
                          <a:pt x="10" y="3"/>
                          <a:pt x="9" y="3"/>
                        </a:cubicBezTo>
                        <a:cubicBezTo>
                          <a:pt x="10" y="3"/>
                          <a:pt x="12" y="3"/>
                          <a:pt x="12" y="3"/>
                        </a:cubicBezTo>
                        <a:cubicBezTo>
                          <a:pt x="13" y="2"/>
                          <a:pt x="11" y="0"/>
                          <a:pt x="10" y="1"/>
                        </a:cubicBezTo>
                        <a:cubicBezTo>
                          <a:pt x="9" y="1"/>
                          <a:pt x="11" y="0"/>
                          <a:pt x="10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1" name="Freeform 566">
                    <a:extLst>
                      <a:ext uri="{FF2B5EF4-FFF2-40B4-BE49-F238E27FC236}">
                        <a16:creationId xmlns:a16="http://schemas.microsoft.com/office/drawing/2014/main" id="{E25FD5B5-ED78-45DD-8B99-2D52F291D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290" y="2903814"/>
                    <a:ext cx="28305" cy="2749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5 w 8"/>
                      <a:gd name="T3" fmla="*/ 4 h 7"/>
                      <a:gd name="T4" fmla="*/ 8 w 8"/>
                      <a:gd name="T5" fmla="*/ 4 h 7"/>
                      <a:gd name="T6" fmla="*/ 5 w 8"/>
                      <a:gd name="T7" fmla="*/ 2 h 7"/>
                      <a:gd name="T8" fmla="*/ 2 w 8"/>
                      <a:gd name="T9" fmla="*/ 6 h 7"/>
                      <a:gd name="T10" fmla="*/ 2 w 8"/>
                      <a:gd name="T11" fmla="*/ 6 h 7"/>
                      <a:gd name="T12" fmla="*/ 2 w 8"/>
                      <a:gd name="T1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4" y="5"/>
                          <a:pt x="5" y="4"/>
                        </a:cubicBezTo>
                        <a:cubicBezTo>
                          <a:pt x="6" y="4"/>
                          <a:pt x="8" y="4"/>
                          <a:pt x="8" y="4"/>
                        </a:cubicBezTo>
                        <a:cubicBezTo>
                          <a:pt x="8" y="4"/>
                          <a:pt x="7" y="0"/>
                          <a:pt x="5" y="2"/>
                        </a:cubicBezTo>
                        <a:cubicBezTo>
                          <a:pt x="5" y="2"/>
                          <a:pt x="1" y="5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4" y="5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2" name="Freeform 567">
                    <a:extLst>
                      <a:ext uri="{FF2B5EF4-FFF2-40B4-BE49-F238E27FC236}">
                        <a16:creationId xmlns:a16="http://schemas.microsoft.com/office/drawing/2014/main" id="{3FF008E7-A1D7-44E1-BC03-AFC6AAA51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2332" y="3008552"/>
                    <a:ext cx="34202" cy="14402"/>
                  </a:xfrm>
                  <a:custGeom>
                    <a:avLst/>
                    <a:gdLst>
                      <a:gd name="T0" fmla="*/ 9 w 10"/>
                      <a:gd name="T1" fmla="*/ 2 h 4"/>
                      <a:gd name="T2" fmla="*/ 9 w 10"/>
                      <a:gd name="T3" fmla="*/ 1 h 4"/>
                      <a:gd name="T4" fmla="*/ 6 w 10"/>
                      <a:gd name="T5" fmla="*/ 0 h 4"/>
                      <a:gd name="T6" fmla="*/ 2 w 10"/>
                      <a:gd name="T7" fmla="*/ 2 h 4"/>
                      <a:gd name="T8" fmla="*/ 3 w 10"/>
                      <a:gd name="T9" fmla="*/ 4 h 4"/>
                      <a:gd name="T10" fmla="*/ 9 w 10"/>
                      <a:gd name="T11" fmla="*/ 2 h 4"/>
                      <a:gd name="T12" fmla="*/ 9 w 10"/>
                      <a:gd name="T13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4">
                        <a:moveTo>
                          <a:pt x="9" y="2"/>
                        </a:moveTo>
                        <a:cubicBezTo>
                          <a:pt x="10" y="2"/>
                          <a:pt x="8" y="1"/>
                          <a:pt x="9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1"/>
                          <a:pt x="3" y="1"/>
                          <a:pt x="2" y="2"/>
                        </a:cubicBezTo>
                        <a:cubicBezTo>
                          <a:pt x="0" y="3"/>
                          <a:pt x="2" y="4"/>
                          <a:pt x="3" y="4"/>
                        </a:cubicBezTo>
                        <a:cubicBezTo>
                          <a:pt x="5" y="4"/>
                          <a:pt x="7" y="1"/>
                          <a:pt x="9" y="2"/>
                        </a:cubicBezTo>
                        <a:cubicBezTo>
                          <a:pt x="10" y="2"/>
                          <a:pt x="7" y="1"/>
                          <a:pt x="9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3" name="Freeform 568">
                    <a:extLst>
                      <a:ext uri="{FF2B5EF4-FFF2-40B4-BE49-F238E27FC236}">
                        <a16:creationId xmlns:a16="http://schemas.microsoft.com/office/drawing/2014/main" id="{185A8492-B9F6-4DE3-BB89-13A53D10C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054" y="3030809"/>
                    <a:ext cx="20049" cy="19639"/>
                  </a:xfrm>
                  <a:custGeom>
                    <a:avLst/>
                    <a:gdLst>
                      <a:gd name="T0" fmla="*/ 6 w 6"/>
                      <a:gd name="T1" fmla="*/ 2 h 5"/>
                      <a:gd name="T2" fmla="*/ 3 w 6"/>
                      <a:gd name="T3" fmla="*/ 2 h 5"/>
                      <a:gd name="T4" fmla="*/ 3 w 6"/>
                      <a:gd name="T5" fmla="*/ 4 h 5"/>
                      <a:gd name="T6" fmla="*/ 0 w 6"/>
                      <a:gd name="T7" fmla="*/ 5 h 5"/>
                      <a:gd name="T8" fmla="*/ 6 w 6"/>
                      <a:gd name="T9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5">
                        <a:moveTo>
                          <a:pt x="6" y="2"/>
                        </a:moveTo>
                        <a:cubicBezTo>
                          <a:pt x="6" y="0"/>
                          <a:pt x="4" y="1"/>
                          <a:pt x="3" y="2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2" y="4"/>
                          <a:pt x="0" y="5"/>
                          <a:pt x="0" y="5"/>
                        </a:cubicBezTo>
                        <a:cubicBezTo>
                          <a:pt x="0" y="5"/>
                          <a:pt x="6" y="5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4" name="Freeform 607">
                    <a:extLst>
                      <a:ext uri="{FF2B5EF4-FFF2-40B4-BE49-F238E27FC236}">
                        <a16:creationId xmlns:a16="http://schemas.microsoft.com/office/drawing/2014/main" id="{7B549390-4778-47D7-BBD3-4BA083043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9538" y="2857991"/>
                    <a:ext cx="17691" cy="15711"/>
                  </a:xfrm>
                  <a:custGeom>
                    <a:avLst/>
                    <a:gdLst>
                      <a:gd name="T0" fmla="*/ 4 w 5"/>
                      <a:gd name="T1" fmla="*/ 1 h 4"/>
                      <a:gd name="T2" fmla="*/ 1 w 5"/>
                      <a:gd name="T3" fmla="*/ 4 h 4"/>
                      <a:gd name="T4" fmla="*/ 4 w 5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4">
                        <a:moveTo>
                          <a:pt x="4" y="1"/>
                        </a:moveTo>
                        <a:cubicBezTo>
                          <a:pt x="3" y="0"/>
                          <a:pt x="0" y="4"/>
                          <a:pt x="1" y="4"/>
                        </a:cubicBezTo>
                        <a:cubicBezTo>
                          <a:pt x="1" y="4"/>
                          <a:pt x="5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5" name="Freeform 608">
                    <a:extLst>
                      <a:ext uri="{FF2B5EF4-FFF2-40B4-BE49-F238E27FC236}">
                        <a16:creationId xmlns:a16="http://schemas.microsoft.com/office/drawing/2014/main" id="{4EA51727-DE75-49F2-8A5D-DF8AE6097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4306" y="2854063"/>
                    <a:ext cx="3539" cy="392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1 h 1"/>
                      <a:gd name="T4" fmla="*/ 0 w 1"/>
                      <a:gd name="T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6" name="Freeform 609">
                    <a:extLst>
                      <a:ext uri="{FF2B5EF4-FFF2-40B4-BE49-F238E27FC236}">
                        <a16:creationId xmlns:a16="http://schemas.microsoft.com/office/drawing/2014/main" id="{F1E072B4-C588-4097-94B7-EB6843208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668" y="2857991"/>
                    <a:ext cx="23588" cy="23565"/>
                  </a:xfrm>
                  <a:custGeom>
                    <a:avLst/>
                    <a:gdLst>
                      <a:gd name="T0" fmla="*/ 5 w 7"/>
                      <a:gd name="T1" fmla="*/ 2 h 6"/>
                      <a:gd name="T2" fmla="*/ 1 w 7"/>
                      <a:gd name="T3" fmla="*/ 2 h 6"/>
                      <a:gd name="T4" fmla="*/ 5 w 7"/>
                      <a:gd name="T5" fmla="*/ 2 h 6"/>
                      <a:gd name="T6" fmla="*/ 5 w 7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6">
                        <a:moveTo>
                          <a:pt x="5" y="2"/>
                        </a:moveTo>
                        <a:cubicBezTo>
                          <a:pt x="7" y="0"/>
                          <a:pt x="2" y="0"/>
                          <a:pt x="1" y="2"/>
                        </a:cubicBezTo>
                        <a:cubicBezTo>
                          <a:pt x="0" y="3"/>
                          <a:pt x="4" y="5"/>
                          <a:pt x="5" y="2"/>
                        </a:cubicBezTo>
                        <a:cubicBezTo>
                          <a:pt x="6" y="1"/>
                          <a:pt x="3" y="6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7" name="Freeform 640">
                    <a:extLst>
                      <a:ext uri="{FF2B5EF4-FFF2-40B4-BE49-F238E27FC236}">
                        <a16:creationId xmlns:a16="http://schemas.microsoft.com/office/drawing/2014/main" id="{F4C911C6-16BB-48AD-AC82-9F1253888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363" y="2508427"/>
                    <a:ext cx="671073" cy="500124"/>
                  </a:xfrm>
                  <a:custGeom>
                    <a:avLst/>
                    <a:gdLst>
                      <a:gd name="T0" fmla="*/ 184 w 194"/>
                      <a:gd name="T1" fmla="*/ 118 h 130"/>
                      <a:gd name="T2" fmla="*/ 161 w 194"/>
                      <a:gd name="T3" fmla="*/ 97 h 130"/>
                      <a:gd name="T4" fmla="*/ 143 w 194"/>
                      <a:gd name="T5" fmla="*/ 92 h 130"/>
                      <a:gd name="T6" fmla="*/ 138 w 194"/>
                      <a:gd name="T7" fmla="*/ 76 h 130"/>
                      <a:gd name="T8" fmla="*/ 135 w 194"/>
                      <a:gd name="T9" fmla="*/ 14 h 130"/>
                      <a:gd name="T10" fmla="*/ 84 w 194"/>
                      <a:gd name="T11" fmla="*/ 8 h 130"/>
                      <a:gd name="T12" fmla="*/ 71 w 194"/>
                      <a:gd name="T13" fmla="*/ 5 h 130"/>
                      <a:gd name="T14" fmla="*/ 62 w 194"/>
                      <a:gd name="T15" fmla="*/ 1 h 130"/>
                      <a:gd name="T16" fmla="*/ 43 w 194"/>
                      <a:gd name="T17" fmla="*/ 8 h 130"/>
                      <a:gd name="T18" fmla="*/ 32 w 194"/>
                      <a:gd name="T19" fmla="*/ 11 h 130"/>
                      <a:gd name="T20" fmla="*/ 12 w 194"/>
                      <a:gd name="T21" fmla="*/ 23 h 130"/>
                      <a:gd name="T22" fmla="*/ 26 w 194"/>
                      <a:gd name="T23" fmla="*/ 38 h 130"/>
                      <a:gd name="T24" fmla="*/ 33 w 194"/>
                      <a:gd name="T25" fmla="*/ 42 h 130"/>
                      <a:gd name="T26" fmla="*/ 38 w 194"/>
                      <a:gd name="T27" fmla="*/ 45 h 130"/>
                      <a:gd name="T28" fmla="*/ 24 w 194"/>
                      <a:gd name="T29" fmla="*/ 42 h 130"/>
                      <a:gd name="T30" fmla="*/ 9 w 194"/>
                      <a:gd name="T31" fmla="*/ 46 h 130"/>
                      <a:gd name="T32" fmla="*/ 12 w 194"/>
                      <a:gd name="T33" fmla="*/ 58 h 130"/>
                      <a:gd name="T34" fmla="*/ 32 w 194"/>
                      <a:gd name="T35" fmla="*/ 58 h 130"/>
                      <a:gd name="T36" fmla="*/ 38 w 194"/>
                      <a:gd name="T37" fmla="*/ 61 h 130"/>
                      <a:gd name="T38" fmla="*/ 21 w 194"/>
                      <a:gd name="T39" fmla="*/ 71 h 130"/>
                      <a:gd name="T40" fmla="*/ 15 w 194"/>
                      <a:gd name="T41" fmla="*/ 78 h 130"/>
                      <a:gd name="T42" fmla="*/ 17 w 194"/>
                      <a:gd name="T43" fmla="*/ 84 h 130"/>
                      <a:gd name="T44" fmla="*/ 26 w 194"/>
                      <a:gd name="T45" fmla="*/ 89 h 130"/>
                      <a:gd name="T46" fmla="*/ 22 w 194"/>
                      <a:gd name="T47" fmla="*/ 94 h 130"/>
                      <a:gd name="T48" fmla="*/ 31 w 194"/>
                      <a:gd name="T49" fmla="*/ 93 h 130"/>
                      <a:gd name="T50" fmla="*/ 38 w 194"/>
                      <a:gd name="T51" fmla="*/ 102 h 130"/>
                      <a:gd name="T52" fmla="*/ 48 w 194"/>
                      <a:gd name="T53" fmla="*/ 105 h 130"/>
                      <a:gd name="T54" fmla="*/ 54 w 194"/>
                      <a:gd name="T55" fmla="*/ 103 h 130"/>
                      <a:gd name="T56" fmla="*/ 55 w 194"/>
                      <a:gd name="T57" fmla="*/ 106 h 130"/>
                      <a:gd name="T58" fmla="*/ 51 w 194"/>
                      <a:gd name="T59" fmla="*/ 114 h 130"/>
                      <a:gd name="T60" fmla="*/ 41 w 194"/>
                      <a:gd name="T61" fmla="*/ 124 h 130"/>
                      <a:gd name="T62" fmla="*/ 36 w 194"/>
                      <a:gd name="T63" fmla="*/ 126 h 130"/>
                      <a:gd name="T64" fmla="*/ 43 w 194"/>
                      <a:gd name="T65" fmla="*/ 125 h 130"/>
                      <a:gd name="T66" fmla="*/ 54 w 194"/>
                      <a:gd name="T67" fmla="*/ 118 h 130"/>
                      <a:gd name="T68" fmla="*/ 72 w 194"/>
                      <a:gd name="T69" fmla="*/ 107 h 130"/>
                      <a:gd name="T70" fmla="*/ 77 w 194"/>
                      <a:gd name="T71" fmla="*/ 91 h 130"/>
                      <a:gd name="T72" fmla="*/ 94 w 194"/>
                      <a:gd name="T73" fmla="*/ 86 h 130"/>
                      <a:gd name="T74" fmla="*/ 87 w 194"/>
                      <a:gd name="T75" fmla="*/ 97 h 130"/>
                      <a:gd name="T76" fmla="*/ 101 w 194"/>
                      <a:gd name="T77" fmla="*/ 88 h 130"/>
                      <a:gd name="T78" fmla="*/ 119 w 194"/>
                      <a:gd name="T79" fmla="*/ 92 h 130"/>
                      <a:gd name="T80" fmla="*/ 136 w 194"/>
                      <a:gd name="T81" fmla="*/ 95 h 130"/>
                      <a:gd name="T82" fmla="*/ 145 w 194"/>
                      <a:gd name="T83" fmla="*/ 98 h 130"/>
                      <a:gd name="T84" fmla="*/ 160 w 194"/>
                      <a:gd name="T85" fmla="*/ 102 h 130"/>
                      <a:gd name="T86" fmla="*/ 169 w 194"/>
                      <a:gd name="T87" fmla="*/ 104 h 130"/>
                      <a:gd name="T88" fmla="*/ 176 w 194"/>
                      <a:gd name="T89" fmla="*/ 111 h 130"/>
                      <a:gd name="T90" fmla="*/ 184 w 194"/>
                      <a:gd name="T91" fmla="*/ 121 h 130"/>
                      <a:gd name="T92" fmla="*/ 186 w 194"/>
                      <a:gd name="T93" fmla="*/ 125 h 130"/>
                      <a:gd name="T94" fmla="*/ 194 w 194"/>
                      <a:gd name="T95" fmla="*/ 126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94" h="130">
                        <a:moveTo>
                          <a:pt x="194" y="126"/>
                        </a:moveTo>
                        <a:cubicBezTo>
                          <a:pt x="193" y="125"/>
                          <a:pt x="191" y="125"/>
                          <a:pt x="193" y="123"/>
                        </a:cubicBezTo>
                        <a:cubicBezTo>
                          <a:pt x="193" y="122"/>
                          <a:pt x="192" y="122"/>
                          <a:pt x="191" y="122"/>
                        </a:cubicBezTo>
                        <a:cubicBezTo>
                          <a:pt x="189" y="120"/>
                          <a:pt x="185" y="119"/>
                          <a:pt x="184" y="118"/>
                        </a:cubicBezTo>
                        <a:cubicBezTo>
                          <a:pt x="180" y="113"/>
                          <a:pt x="178" y="107"/>
                          <a:pt x="174" y="103"/>
                        </a:cubicBezTo>
                        <a:cubicBezTo>
                          <a:pt x="172" y="102"/>
                          <a:pt x="170" y="100"/>
                          <a:pt x="169" y="99"/>
                        </a:cubicBezTo>
                        <a:cubicBezTo>
                          <a:pt x="167" y="98"/>
                          <a:pt x="167" y="95"/>
                          <a:pt x="165" y="95"/>
                        </a:cubicBezTo>
                        <a:cubicBezTo>
                          <a:pt x="164" y="95"/>
                          <a:pt x="161" y="97"/>
                          <a:pt x="161" y="97"/>
                        </a:cubicBezTo>
                        <a:cubicBezTo>
                          <a:pt x="162" y="99"/>
                          <a:pt x="159" y="100"/>
                          <a:pt x="158" y="100"/>
                        </a:cubicBezTo>
                        <a:cubicBezTo>
                          <a:pt x="155" y="101"/>
                          <a:pt x="152" y="97"/>
                          <a:pt x="150" y="95"/>
                        </a:cubicBezTo>
                        <a:cubicBezTo>
                          <a:pt x="149" y="94"/>
                          <a:pt x="148" y="94"/>
                          <a:pt x="147" y="92"/>
                        </a:cubicBezTo>
                        <a:cubicBezTo>
                          <a:pt x="146" y="90"/>
                          <a:pt x="144" y="91"/>
                          <a:pt x="143" y="92"/>
                        </a:cubicBezTo>
                        <a:cubicBezTo>
                          <a:pt x="141" y="92"/>
                          <a:pt x="141" y="91"/>
                          <a:pt x="139" y="92"/>
                        </a:cubicBezTo>
                        <a:cubicBezTo>
                          <a:pt x="139" y="92"/>
                          <a:pt x="138" y="92"/>
                          <a:pt x="138" y="91"/>
                        </a:cubicBezTo>
                        <a:cubicBezTo>
                          <a:pt x="138" y="90"/>
                          <a:pt x="138" y="90"/>
                          <a:pt x="138" y="89"/>
                        </a:cubicBezTo>
                        <a:cubicBezTo>
                          <a:pt x="138" y="85"/>
                          <a:pt x="138" y="80"/>
                          <a:pt x="138" y="76"/>
                        </a:cubicBezTo>
                        <a:cubicBezTo>
                          <a:pt x="138" y="64"/>
                          <a:pt x="138" y="51"/>
                          <a:pt x="138" y="38"/>
                        </a:cubicBezTo>
                        <a:cubicBezTo>
                          <a:pt x="138" y="33"/>
                          <a:pt x="138" y="27"/>
                          <a:pt x="138" y="21"/>
                        </a:cubicBezTo>
                        <a:cubicBezTo>
                          <a:pt x="138" y="20"/>
                          <a:pt x="138" y="18"/>
                          <a:pt x="138" y="16"/>
                        </a:cubicBezTo>
                        <a:cubicBezTo>
                          <a:pt x="138" y="15"/>
                          <a:pt x="137" y="15"/>
                          <a:pt x="135" y="14"/>
                        </a:cubicBezTo>
                        <a:cubicBezTo>
                          <a:pt x="130" y="12"/>
                          <a:pt x="127" y="12"/>
                          <a:pt x="122" y="12"/>
                        </a:cubicBezTo>
                        <a:cubicBezTo>
                          <a:pt x="117" y="12"/>
                          <a:pt x="113" y="11"/>
                          <a:pt x="108" y="10"/>
                        </a:cubicBezTo>
                        <a:cubicBezTo>
                          <a:pt x="102" y="10"/>
                          <a:pt x="97" y="8"/>
                          <a:pt x="92" y="8"/>
                        </a:cubicBezTo>
                        <a:cubicBezTo>
                          <a:pt x="89" y="8"/>
                          <a:pt x="87" y="9"/>
                          <a:pt x="84" y="8"/>
                        </a:cubicBezTo>
                        <a:cubicBezTo>
                          <a:pt x="84" y="8"/>
                          <a:pt x="80" y="7"/>
                          <a:pt x="80" y="7"/>
                        </a:cubicBezTo>
                        <a:cubicBezTo>
                          <a:pt x="80" y="7"/>
                          <a:pt x="81" y="5"/>
                          <a:pt x="81" y="4"/>
                        </a:cubicBezTo>
                        <a:cubicBezTo>
                          <a:pt x="81" y="4"/>
                          <a:pt x="78" y="4"/>
                          <a:pt x="78" y="4"/>
                        </a:cubicBezTo>
                        <a:cubicBezTo>
                          <a:pt x="76" y="4"/>
                          <a:pt x="73" y="5"/>
                          <a:pt x="71" y="5"/>
                        </a:cubicBezTo>
                        <a:cubicBezTo>
                          <a:pt x="69" y="5"/>
                          <a:pt x="70" y="1"/>
                          <a:pt x="67" y="3"/>
                        </a:cubicBezTo>
                        <a:cubicBezTo>
                          <a:pt x="66" y="3"/>
                          <a:pt x="65" y="5"/>
                          <a:pt x="64" y="4"/>
                        </a:cubicBezTo>
                        <a:cubicBezTo>
                          <a:pt x="62" y="4"/>
                          <a:pt x="62" y="3"/>
                          <a:pt x="64" y="2"/>
                        </a:cubicBezTo>
                        <a:cubicBezTo>
                          <a:pt x="66" y="2"/>
                          <a:pt x="63" y="1"/>
                          <a:pt x="62" y="1"/>
                        </a:cubicBezTo>
                        <a:cubicBezTo>
                          <a:pt x="58" y="0"/>
                          <a:pt x="58" y="1"/>
                          <a:pt x="56" y="3"/>
                        </a:cubicBezTo>
                        <a:cubicBezTo>
                          <a:pt x="53" y="6"/>
                          <a:pt x="49" y="4"/>
                          <a:pt x="45" y="5"/>
                        </a:cubicBezTo>
                        <a:cubicBezTo>
                          <a:pt x="41" y="6"/>
                          <a:pt x="45" y="8"/>
                          <a:pt x="45" y="8"/>
                        </a:cubicBezTo>
                        <a:cubicBezTo>
                          <a:pt x="44" y="8"/>
                          <a:pt x="43" y="8"/>
                          <a:pt x="43" y="8"/>
                        </a:cubicBezTo>
                        <a:cubicBezTo>
                          <a:pt x="43" y="8"/>
                          <a:pt x="44" y="10"/>
                          <a:pt x="43" y="10"/>
                        </a:cubicBezTo>
                        <a:cubicBezTo>
                          <a:pt x="42" y="10"/>
                          <a:pt x="42" y="8"/>
                          <a:pt x="42" y="7"/>
                        </a:cubicBezTo>
                        <a:cubicBezTo>
                          <a:pt x="41" y="7"/>
                          <a:pt x="38" y="10"/>
                          <a:pt x="38" y="10"/>
                        </a:cubicBezTo>
                        <a:cubicBezTo>
                          <a:pt x="36" y="11"/>
                          <a:pt x="34" y="9"/>
                          <a:pt x="32" y="11"/>
                        </a:cubicBezTo>
                        <a:cubicBezTo>
                          <a:pt x="30" y="12"/>
                          <a:pt x="28" y="13"/>
                          <a:pt x="27" y="15"/>
                        </a:cubicBezTo>
                        <a:cubicBezTo>
                          <a:pt x="27" y="17"/>
                          <a:pt x="27" y="19"/>
                          <a:pt x="25" y="20"/>
                        </a:cubicBezTo>
                        <a:cubicBezTo>
                          <a:pt x="23" y="21"/>
                          <a:pt x="22" y="22"/>
                          <a:pt x="20" y="22"/>
                        </a:cubicBezTo>
                        <a:cubicBezTo>
                          <a:pt x="19" y="22"/>
                          <a:pt x="13" y="22"/>
                          <a:pt x="12" y="23"/>
                        </a:cubicBezTo>
                        <a:cubicBezTo>
                          <a:pt x="12" y="24"/>
                          <a:pt x="10" y="27"/>
                          <a:pt x="10" y="27"/>
                        </a:cubicBezTo>
                        <a:cubicBezTo>
                          <a:pt x="11" y="28"/>
                          <a:pt x="14" y="28"/>
                          <a:pt x="15" y="29"/>
                        </a:cubicBezTo>
                        <a:cubicBezTo>
                          <a:pt x="18" y="30"/>
                          <a:pt x="21" y="32"/>
                          <a:pt x="23" y="34"/>
                        </a:cubicBezTo>
                        <a:cubicBezTo>
                          <a:pt x="24" y="35"/>
                          <a:pt x="24" y="37"/>
                          <a:pt x="26" y="38"/>
                        </a:cubicBezTo>
                        <a:cubicBezTo>
                          <a:pt x="28" y="38"/>
                          <a:pt x="29" y="38"/>
                          <a:pt x="31" y="37"/>
                        </a:cubicBezTo>
                        <a:cubicBezTo>
                          <a:pt x="31" y="37"/>
                          <a:pt x="34" y="38"/>
                          <a:pt x="34" y="38"/>
                        </a:cubicBezTo>
                        <a:cubicBezTo>
                          <a:pt x="36" y="41"/>
                          <a:pt x="31" y="39"/>
                          <a:pt x="31" y="39"/>
                        </a:cubicBezTo>
                        <a:cubicBezTo>
                          <a:pt x="29" y="39"/>
                          <a:pt x="32" y="41"/>
                          <a:pt x="33" y="42"/>
                        </a:cubicBezTo>
                        <a:cubicBezTo>
                          <a:pt x="34" y="44"/>
                          <a:pt x="35" y="43"/>
                          <a:pt x="37" y="42"/>
                        </a:cubicBezTo>
                        <a:cubicBezTo>
                          <a:pt x="38" y="41"/>
                          <a:pt x="41" y="41"/>
                          <a:pt x="42" y="42"/>
                        </a:cubicBezTo>
                        <a:cubicBezTo>
                          <a:pt x="43" y="43"/>
                          <a:pt x="38" y="44"/>
                          <a:pt x="38" y="44"/>
                        </a:cubicBezTo>
                        <a:cubicBezTo>
                          <a:pt x="37" y="44"/>
                          <a:pt x="38" y="44"/>
                          <a:pt x="38" y="45"/>
                        </a:cubicBezTo>
                        <a:cubicBezTo>
                          <a:pt x="38" y="46"/>
                          <a:pt x="36" y="45"/>
                          <a:pt x="36" y="45"/>
                        </a:cubicBezTo>
                        <a:cubicBezTo>
                          <a:pt x="35" y="45"/>
                          <a:pt x="34" y="46"/>
                          <a:pt x="32" y="46"/>
                        </a:cubicBezTo>
                        <a:cubicBezTo>
                          <a:pt x="30" y="46"/>
                          <a:pt x="26" y="47"/>
                          <a:pt x="24" y="46"/>
                        </a:cubicBezTo>
                        <a:cubicBezTo>
                          <a:pt x="22" y="45"/>
                          <a:pt x="25" y="43"/>
                          <a:pt x="24" y="42"/>
                        </a:cubicBezTo>
                        <a:cubicBezTo>
                          <a:pt x="23" y="42"/>
                          <a:pt x="21" y="42"/>
                          <a:pt x="20" y="43"/>
                        </a:cubicBezTo>
                        <a:cubicBezTo>
                          <a:pt x="19" y="43"/>
                          <a:pt x="17" y="43"/>
                          <a:pt x="16" y="43"/>
                        </a:cubicBezTo>
                        <a:cubicBezTo>
                          <a:pt x="14" y="44"/>
                          <a:pt x="15" y="46"/>
                          <a:pt x="15" y="46"/>
                        </a:cubicBezTo>
                        <a:cubicBezTo>
                          <a:pt x="13" y="46"/>
                          <a:pt x="11" y="45"/>
                          <a:pt x="9" y="46"/>
                        </a:cubicBezTo>
                        <a:cubicBezTo>
                          <a:pt x="8" y="47"/>
                          <a:pt x="6" y="48"/>
                          <a:pt x="5" y="49"/>
                        </a:cubicBezTo>
                        <a:cubicBezTo>
                          <a:pt x="0" y="52"/>
                          <a:pt x="12" y="52"/>
                          <a:pt x="12" y="53"/>
                        </a:cubicBezTo>
                        <a:cubicBezTo>
                          <a:pt x="11" y="54"/>
                          <a:pt x="8" y="54"/>
                          <a:pt x="10" y="55"/>
                        </a:cubicBezTo>
                        <a:cubicBezTo>
                          <a:pt x="11" y="56"/>
                          <a:pt x="11" y="58"/>
                          <a:pt x="12" y="58"/>
                        </a:cubicBezTo>
                        <a:cubicBezTo>
                          <a:pt x="16" y="59"/>
                          <a:pt x="19" y="58"/>
                          <a:pt x="23" y="58"/>
                        </a:cubicBezTo>
                        <a:cubicBezTo>
                          <a:pt x="24" y="59"/>
                          <a:pt x="25" y="59"/>
                          <a:pt x="26" y="59"/>
                        </a:cubicBezTo>
                        <a:cubicBezTo>
                          <a:pt x="28" y="59"/>
                          <a:pt x="27" y="59"/>
                          <a:pt x="29" y="60"/>
                        </a:cubicBezTo>
                        <a:cubicBezTo>
                          <a:pt x="29" y="60"/>
                          <a:pt x="31" y="58"/>
                          <a:pt x="32" y="58"/>
                        </a:cubicBezTo>
                        <a:cubicBezTo>
                          <a:pt x="33" y="57"/>
                          <a:pt x="34" y="57"/>
                          <a:pt x="35" y="57"/>
                        </a:cubicBezTo>
                        <a:cubicBezTo>
                          <a:pt x="36" y="56"/>
                          <a:pt x="37" y="55"/>
                          <a:pt x="37" y="55"/>
                        </a:cubicBezTo>
                        <a:cubicBezTo>
                          <a:pt x="38" y="56"/>
                          <a:pt x="39" y="57"/>
                          <a:pt x="38" y="58"/>
                        </a:cubicBezTo>
                        <a:cubicBezTo>
                          <a:pt x="37" y="59"/>
                          <a:pt x="36" y="59"/>
                          <a:pt x="38" y="61"/>
                        </a:cubicBezTo>
                        <a:cubicBezTo>
                          <a:pt x="40" y="65"/>
                          <a:pt x="38" y="68"/>
                          <a:pt x="33" y="67"/>
                        </a:cubicBezTo>
                        <a:cubicBezTo>
                          <a:pt x="33" y="67"/>
                          <a:pt x="32" y="66"/>
                          <a:pt x="31" y="67"/>
                        </a:cubicBezTo>
                        <a:cubicBezTo>
                          <a:pt x="30" y="68"/>
                          <a:pt x="29" y="70"/>
                          <a:pt x="28" y="70"/>
                        </a:cubicBezTo>
                        <a:cubicBezTo>
                          <a:pt x="26" y="71"/>
                          <a:pt x="20" y="68"/>
                          <a:pt x="21" y="71"/>
                        </a:cubicBezTo>
                        <a:cubicBezTo>
                          <a:pt x="21" y="71"/>
                          <a:pt x="18" y="73"/>
                          <a:pt x="19" y="73"/>
                        </a:cubicBezTo>
                        <a:cubicBezTo>
                          <a:pt x="19" y="73"/>
                          <a:pt x="20" y="73"/>
                          <a:pt x="20" y="73"/>
                        </a:cubicBezTo>
                        <a:cubicBezTo>
                          <a:pt x="21" y="74"/>
                          <a:pt x="18" y="75"/>
                          <a:pt x="17" y="76"/>
                        </a:cubicBezTo>
                        <a:cubicBezTo>
                          <a:pt x="16" y="76"/>
                          <a:pt x="15" y="77"/>
                          <a:pt x="15" y="78"/>
                        </a:cubicBezTo>
                        <a:cubicBezTo>
                          <a:pt x="14" y="80"/>
                          <a:pt x="16" y="80"/>
                          <a:pt x="14" y="81"/>
                        </a:cubicBezTo>
                        <a:cubicBezTo>
                          <a:pt x="12" y="82"/>
                          <a:pt x="14" y="84"/>
                          <a:pt x="15" y="85"/>
                        </a:cubicBezTo>
                        <a:cubicBezTo>
                          <a:pt x="15" y="86"/>
                          <a:pt x="18" y="81"/>
                          <a:pt x="19" y="81"/>
                        </a:cubicBezTo>
                        <a:cubicBezTo>
                          <a:pt x="19" y="81"/>
                          <a:pt x="17" y="84"/>
                          <a:pt x="17" y="84"/>
                        </a:cubicBezTo>
                        <a:cubicBezTo>
                          <a:pt x="16" y="85"/>
                          <a:pt x="19" y="87"/>
                          <a:pt x="20" y="87"/>
                        </a:cubicBezTo>
                        <a:cubicBezTo>
                          <a:pt x="21" y="88"/>
                          <a:pt x="21" y="89"/>
                          <a:pt x="22" y="88"/>
                        </a:cubicBezTo>
                        <a:cubicBezTo>
                          <a:pt x="23" y="87"/>
                          <a:pt x="24" y="86"/>
                          <a:pt x="24" y="86"/>
                        </a:cubicBezTo>
                        <a:cubicBezTo>
                          <a:pt x="24" y="87"/>
                          <a:pt x="25" y="89"/>
                          <a:pt x="26" y="89"/>
                        </a:cubicBezTo>
                        <a:cubicBezTo>
                          <a:pt x="24" y="90"/>
                          <a:pt x="23" y="89"/>
                          <a:pt x="22" y="89"/>
                        </a:cubicBezTo>
                        <a:cubicBezTo>
                          <a:pt x="21" y="90"/>
                          <a:pt x="20" y="87"/>
                          <a:pt x="19" y="87"/>
                        </a:cubicBezTo>
                        <a:cubicBezTo>
                          <a:pt x="18" y="87"/>
                          <a:pt x="16" y="90"/>
                          <a:pt x="18" y="91"/>
                        </a:cubicBezTo>
                        <a:cubicBezTo>
                          <a:pt x="20" y="92"/>
                          <a:pt x="20" y="93"/>
                          <a:pt x="22" y="94"/>
                        </a:cubicBezTo>
                        <a:cubicBezTo>
                          <a:pt x="23" y="96"/>
                          <a:pt x="25" y="95"/>
                          <a:pt x="27" y="95"/>
                        </a:cubicBezTo>
                        <a:cubicBezTo>
                          <a:pt x="28" y="94"/>
                          <a:pt x="30" y="95"/>
                          <a:pt x="30" y="93"/>
                        </a:cubicBezTo>
                        <a:cubicBezTo>
                          <a:pt x="30" y="91"/>
                          <a:pt x="31" y="88"/>
                          <a:pt x="33" y="89"/>
                        </a:cubicBezTo>
                        <a:cubicBezTo>
                          <a:pt x="33" y="88"/>
                          <a:pt x="31" y="92"/>
                          <a:pt x="31" y="93"/>
                        </a:cubicBezTo>
                        <a:cubicBezTo>
                          <a:pt x="31" y="94"/>
                          <a:pt x="35" y="97"/>
                          <a:pt x="34" y="98"/>
                        </a:cubicBezTo>
                        <a:cubicBezTo>
                          <a:pt x="32" y="100"/>
                          <a:pt x="35" y="101"/>
                          <a:pt x="35" y="101"/>
                        </a:cubicBezTo>
                        <a:cubicBezTo>
                          <a:pt x="34" y="101"/>
                          <a:pt x="32" y="104"/>
                          <a:pt x="32" y="104"/>
                        </a:cubicBezTo>
                        <a:cubicBezTo>
                          <a:pt x="33" y="105"/>
                          <a:pt x="38" y="102"/>
                          <a:pt x="38" y="102"/>
                        </a:cubicBezTo>
                        <a:cubicBezTo>
                          <a:pt x="38" y="103"/>
                          <a:pt x="37" y="103"/>
                          <a:pt x="37" y="104"/>
                        </a:cubicBezTo>
                        <a:cubicBezTo>
                          <a:pt x="37" y="104"/>
                          <a:pt x="39" y="102"/>
                          <a:pt x="40" y="101"/>
                        </a:cubicBezTo>
                        <a:cubicBezTo>
                          <a:pt x="41" y="101"/>
                          <a:pt x="45" y="102"/>
                          <a:pt x="45" y="103"/>
                        </a:cubicBezTo>
                        <a:cubicBezTo>
                          <a:pt x="46" y="104"/>
                          <a:pt x="48" y="107"/>
                          <a:pt x="48" y="105"/>
                        </a:cubicBezTo>
                        <a:cubicBezTo>
                          <a:pt x="48" y="104"/>
                          <a:pt x="50" y="100"/>
                          <a:pt x="50" y="100"/>
                        </a:cubicBezTo>
                        <a:cubicBezTo>
                          <a:pt x="50" y="99"/>
                          <a:pt x="53" y="102"/>
                          <a:pt x="53" y="101"/>
                        </a:cubicBezTo>
                        <a:cubicBezTo>
                          <a:pt x="53" y="101"/>
                          <a:pt x="50" y="101"/>
                          <a:pt x="50" y="102"/>
                        </a:cubicBezTo>
                        <a:cubicBezTo>
                          <a:pt x="50" y="104"/>
                          <a:pt x="53" y="104"/>
                          <a:pt x="54" y="103"/>
                        </a:cubicBezTo>
                        <a:cubicBezTo>
                          <a:pt x="55" y="102"/>
                          <a:pt x="56" y="103"/>
                          <a:pt x="57" y="102"/>
                        </a:cubicBezTo>
                        <a:cubicBezTo>
                          <a:pt x="57" y="102"/>
                          <a:pt x="59" y="100"/>
                          <a:pt x="59" y="100"/>
                        </a:cubicBezTo>
                        <a:cubicBezTo>
                          <a:pt x="59" y="100"/>
                          <a:pt x="57" y="103"/>
                          <a:pt x="56" y="104"/>
                        </a:cubicBezTo>
                        <a:cubicBezTo>
                          <a:pt x="56" y="105"/>
                          <a:pt x="56" y="105"/>
                          <a:pt x="55" y="106"/>
                        </a:cubicBezTo>
                        <a:cubicBezTo>
                          <a:pt x="55" y="107"/>
                          <a:pt x="56" y="106"/>
                          <a:pt x="56" y="107"/>
                        </a:cubicBezTo>
                        <a:cubicBezTo>
                          <a:pt x="56" y="107"/>
                          <a:pt x="55" y="108"/>
                          <a:pt x="54" y="109"/>
                        </a:cubicBezTo>
                        <a:cubicBezTo>
                          <a:pt x="54" y="111"/>
                          <a:pt x="54" y="111"/>
                          <a:pt x="55" y="112"/>
                        </a:cubicBezTo>
                        <a:cubicBezTo>
                          <a:pt x="55" y="112"/>
                          <a:pt x="52" y="114"/>
                          <a:pt x="51" y="114"/>
                        </a:cubicBezTo>
                        <a:cubicBezTo>
                          <a:pt x="50" y="116"/>
                          <a:pt x="49" y="117"/>
                          <a:pt x="47" y="118"/>
                        </a:cubicBezTo>
                        <a:cubicBezTo>
                          <a:pt x="45" y="118"/>
                          <a:pt x="43" y="120"/>
                          <a:pt x="42" y="121"/>
                        </a:cubicBezTo>
                        <a:cubicBezTo>
                          <a:pt x="41" y="121"/>
                          <a:pt x="41" y="122"/>
                          <a:pt x="40" y="122"/>
                        </a:cubicBezTo>
                        <a:cubicBezTo>
                          <a:pt x="40" y="123"/>
                          <a:pt x="41" y="124"/>
                          <a:pt x="41" y="124"/>
                        </a:cubicBezTo>
                        <a:cubicBezTo>
                          <a:pt x="40" y="125"/>
                          <a:pt x="37" y="124"/>
                          <a:pt x="36" y="124"/>
                        </a:cubicBezTo>
                        <a:cubicBezTo>
                          <a:pt x="33" y="124"/>
                          <a:pt x="32" y="125"/>
                          <a:pt x="30" y="127"/>
                        </a:cubicBezTo>
                        <a:cubicBezTo>
                          <a:pt x="29" y="128"/>
                          <a:pt x="30" y="130"/>
                          <a:pt x="31" y="129"/>
                        </a:cubicBezTo>
                        <a:cubicBezTo>
                          <a:pt x="33" y="128"/>
                          <a:pt x="35" y="125"/>
                          <a:pt x="36" y="126"/>
                        </a:cubicBezTo>
                        <a:cubicBezTo>
                          <a:pt x="36" y="125"/>
                          <a:pt x="35" y="129"/>
                          <a:pt x="38" y="126"/>
                        </a:cubicBezTo>
                        <a:cubicBezTo>
                          <a:pt x="38" y="126"/>
                          <a:pt x="40" y="129"/>
                          <a:pt x="41" y="127"/>
                        </a:cubicBezTo>
                        <a:cubicBezTo>
                          <a:pt x="41" y="126"/>
                          <a:pt x="40" y="126"/>
                          <a:pt x="41" y="126"/>
                        </a:cubicBezTo>
                        <a:cubicBezTo>
                          <a:pt x="42" y="125"/>
                          <a:pt x="42" y="125"/>
                          <a:pt x="43" y="125"/>
                        </a:cubicBezTo>
                        <a:cubicBezTo>
                          <a:pt x="44" y="125"/>
                          <a:pt x="44" y="125"/>
                          <a:pt x="45" y="124"/>
                        </a:cubicBezTo>
                        <a:cubicBezTo>
                          <a:pt x="46" y="123"/>
                          <a:pt x="48" y="123"/>
                          <a:pt x="50" y="122"/>
                        </a:cubicBezTo>
                        <a:cubicBezTo>
                          <a:pt x="53" y="121"/>
                          <a:pt x="49" y="121"/>
                          <a:pt x="51" y="120"/>
                        </a:cubicBezTo>
                        <a:cubicBezTo>
                          <a:pt x="52" y="119"/>
                          <a:pt x="53" y="118"/>
                          <a:pt x="54" y="118"/>
                        </a:cubicBezTo>
                        <a:cubicBezTo>
                          <a:pt x="56" y="117"/>
                          <a:pt x="58" y="116"/>
                          <a:pt x="59" y="116"/>
                        </a:cubicBezTo>
                        <a:cubicBezTo>
                          <a:pt x="62" y="114"/>
                          <a:pt x="60" y="115"/>
                          <a:pt x="60" y="113"/>
                        </a:cubicBezTo>
                        <a:cubicBezTo>
                          <a:pt x="60" y="113"/>
                          <a:pt x="68" y="109"/>
                          <a:pt x="69" y="108"/>
                        </a:cubicBezTo>
                        <a:cubicBezTo>
                          <a:pt x="70" y="108"/>
                          <a:pt x="72" y="108"/>
                          <a:pt x="72" y="107"/>
                        </a:cubicBezTo>
                        <a:cubicBezTo>
                          <a:pt x="72" y="104"/>
                          <a:pt x="73" y="105"/>
                          <a:pt x="75" y="104"/>
                        </a:cubicBezTo>
                        <a:cubicBezTo>
                          <a:pt x="78" y="102"/>
                          <a:pt x="69" y="101"/>
                          <a:pt x="73" y="97"/>
                        </a:cubicBezTo>
                        <a:cubicBezTo>
                          <a:pt x="75" y="96"/>
                          <a:pt x="77" y="96"/>
                          <a:pt x="78" y="95"/>
                        </a:cubicBezTo>
                        <a:cubicBezTo>
                          <a:pt x="79" y="94"/>
                          <a:pt x="79" y="91"/>
                          <a:pt x="77" y="91"/>
                        </a:cubicBezTo>
                        <a:cubicBezTo>
                          <a:pt x="79" y="91"/>
                          <a:pt x="79" y="92"/>
                          <a:pt x="81" y="91"/>
                        </a:cubicBezTo>
                        <a:cubicBezTo>
                          <a:pt x="82" y="90"/>
                          <a:pt x="83" y="88"/>
                          <a:pt x="85" y="87"/>
                        </a:cubicBezTo>
                        <a:cubicBezTo>
                          <a:pt x="86" y="86"/>
                          <a:pt x="88" y="84"/>
                          <a:pt x="89" y="84"/>
                        </a:cubicBezTo>
                        <a:cubicBezTo>
                          <a:pt x="90" y="84"/>
                          <a:pt x="95" y="84"/>
                          <a:pt x="94" y="86"/>
                        </a:cubicBezTo>
                        <a:cubicBezTo>
                          <a:pt x="93" y="87"/>
                          <a:pt x="91" y="85"/>
                          <a:pt x="89" y="86"/>
                        </a:cubicBezTo>
                        <a:cubicBezTo>
                          <a:pt x="87" y="87"/>
                          <a:pt x="87" y="88"/>
                          <a:pt x="86" y="90"/>
                        </a:cubicBezTo>
                        <a:cubicBezTo>
                          <a:pt x="86" y="92"/>
                          <a:pt x="84" y="94"/>
                          <a:pt x="84" y="96"/>
                        </a:cubicBezTo>
                        <a:cubicBezTo>
                          <a:pt x="83" y="97"/>
                          <a:pt x="87" y="96"/>
                          <a:pt x="87" y="97"/>
                        </a:cubicBezTo>
                        <a:cubicBezTo>
                          <a:pt x="86" y="97"/>
                          <a:pt x="81" y="99"/>
                          <a:pt x="85" y="99"/>
                        </a:cubicBezTo>
                        <a:cubicBezTo>
                          <a:pt x="88" y="99"/>
                          <a:pt x="90" y="97"/>
                          <a:pt x="93" y="96"/>
                        </a:cubicBezTo>
                        <a:cubicBezTo>
                          <a:pt x="95" y="94"/>
                          <a:pt x="97" y="94"/>
                          <a:pt x="99" y="93"/>
                        </a:cubicBezTo>
                        <a:cubicBezTo>
                          <a:pt x="103" y="92"/>
                          <a:pt x="101" y="90"/>
                          <a:pt x="101" y="88"/>
                        </a:cubicBezTo>
                        <a:cubicBezTo>
                          <a:pt x="100" y="84"/>
                          <a:pt x="109" y="87"/>
                          <a:pt x="111" y="88"/>
                        </a:cubicBezTo>
                        <a:cubicBezTo>
                          <a:pt x="113" y="88"/>
                          <a:pt x="114" y="90"/>
                          <a:pt x="116" y="91"/>
                        </a:cubicBezTo>
                        <a:cubicBezTo>
                          <a:pt x="116" y="91"/>
                          <a:pt x="118" y="88"/>
                          <a:pt x="119" y="89"/>
                        </a:cubicBezTo>
                        <a:cubicBezTo>
                          <a:pt x="119" y="89"/>
                          <a:pt x="119" y="91"/>
                          <a:pt x="119" y="92"/>
                        </a:cubicBezTo>
                        <a:cubicBezTo>
                          <a:pt x="121" y="93"/>
                          <a:pt x="122" y="93"/>
                          <a:pt x="123" y="93"/>
                        </a:cubicBezTo>
                        <a:cubicBezTo>
                          <a:pt x="126" y="93"/>
                          <a:pt x="129" y="92"/>
                          <a:pt x="131" y="93"/>
                        </a:cubicBezTo>
                        <a:cubicBezTo>
                          <a:pt x="132" y="93"/>
                          <a:pt x="133" y="94"/>
                          <a:pt x="134" y="93"/>
                        </a:cubicBezTo>
                        <a:cubicBezTo>
                          <a:pt x="135" y="93"/>
                          <a:pt x="135" y="94"/>
                          <a:pt x="136" y="95"/>
                        </a:cubicBezTo>
                        <a:cubicBezTo>
                          <a:pt x="137" y="95"/>
                          <a:pt x="139" y="96"/>
                          <a:pt x="140" y="96"/>
                        </a:cubicBezTo>
                        <a:cubicBezTo>
                          <a:pt x="142" y="96"/>
                          <a:pt x="143" y="94"/>
                          <a:pt x="144" y="94"/>
                        </a:cubicBezTo>
                        <a:cubicBezTo>
                          <a:pt x="146" y="93"/>
                          <a:pt x="145" y="96"/>
                          <a:pt x="145" y="96"/>
                        </a:cubicBezTo>
                        <a:cubicBezTo>
                          <a:pt x="144" y="97"/>
                          <a:pt x="144" y="97"/>
                          <a:pt x="145" y="98"/>
                        </a:cubicBezTo>
                        <a:cubicBezTo>
                          <a:pt x="148" y="99"/>
                          <a:pt x="150" y="100"/>
                          <a:pt x="152" y="101"/>
                        </a:cubicBezTo>
                        <a:cubicBezTo>
                          <a:pt x="154" y="103"/>
                          <a:pt x="156" y="105"/>
                          <a:pt x="158" y="106"/>
                        </a:cubicBezTo>
                        <a:cubicBezTo>
                          <a:pt x="159" y="106"/>
                          <a:pt x="160" y="105"/>
                          <a:pt x="161" y="105"/>
                        </a:cubicBezTo>
                        <a:cubicBezTo>
                          <a:pt x="162" y="104"/>
                          <a:pt x="160" y="103"/>
                          <a:pt x="160" y="102"/>
                        </a:cubicBezTo>
                        <a:cubicBezTo>
                          <a:pt x="160" y="101"/>
                          <a:pt x="163" y="103"/>
                          <a:pt x="163" y="103"/>
                        </a:cubicBezTo>
                        <a:cubicBezTo>
                          <a:pt x="163" y="104"/>
                          <a:pt x="166" y="106"/>
                          <a:pt x="167" y="105"/>
                        </a:cubicBezTo>
                        <a:cubicBezTo>
                          <a:pt x="167" y="105"/>
                          <a:pt x="165" y="99"/>
                          <a:pt x="165" y="99"/>
                        </a:cubicBezTo>
                        <a:cubicBezTo>
                          <a:pt x="166" y="99"/>
                          <a:pt x="168" y="104"/>
                          <a:pt x="169" y="104"/>
                        </a:cubicBezTo>
                        <a:cubicBezTo>
                          <a:pt x="169" y="105"/>
                          <a:pt x="170" y="107"/>
                          <a:pt x="171" y="107"/>
                        </a:cubicBezTo>
                        <a:cubicBezTo>
                          <a:pt x="172" y="107"/>
                          <a:pt x="173" y="105"/>
                          <a:pt x="173" y="105"/>
                        </a:cubicBezTo>
                        <a:cubicBezTo>
                          <a:pt x="171" y="106"/>
                          <a:pt x="177" y="110"/>
                          <a:pt x="177" y="111"/>
                        </a:cubicBezTo>
                        <a:cubicBezTo>
                          <a:pt x="176" y="111"/>
                          <a:pt x="176" y="111"/>
                          <a:pt x="176" y="111"/>
                        </a:cubicBezTo>
                        <a:cubicBezTo>
                          <a:pt x="175" y="112"/>
                          <a:pt x="177" y="112"/>
                          <a:pt x="177" y="113"/>
                        </a:cubicBezTo>
                        <a:cubicBezTo>
                          <a:pt x="177" y="113"/>
                          <a:pt x="175" y="114"/>
                          <a:pt x="176" y="114"/>
                        </a:cubicBezTo>
                        <a:cubicBezTo>
                          <a:pt x="177" y="115"/>
                          <a:pt x="178" y="116"/>
                          <a:pt x="179" y="117"/>
                        </a:cubicBezTo>
                        <a:cubicBezTo>
                          <a:pt x="181" y="119"/>
                          <a:pt x="182" y="120"/>
                          <a:pt x="184" y="121"/>
                        </a:cubicBezTo>
                        <a:cubicBezTo>
                          <a:pt x="184" y="121"/>
                          <a:pt x="182" y="125"/>
                          <a:pt x="183" y="125"/>
                        </a:cubicBezTo>
                        <a:cubicBezTo>
                          <a:pt x="184" y="126"/>
                          <a:pt x="184" y="124"/>
                          <a:pt x="184" y="124"/>
                        </a:cubicBezTo>
                        <a:cubicBezTo>
                          <a:pt x="185" y="123"/>
                          <a:pt x="185" y="126"/>
                          <a:pt x="186" y="127"/>
                        </a:cubicBezTo>
                        <a:cubicBezTo>
                          <a:pt x="186" y="127"/>
                          <a:pt x="186" y="126"/>
                          <a:pt x="186" y="125"/>
                        </a:cubicBezTo>
                        <a:cubicBezTo>
                          <a:pt x="186" y="127"/>
                          <a:pt x="192" y="130"/>
                          <a:pt x="193" y="127"/>
                        </a:cubicBezTo>
                        <a:cubicBezTo>
                          <a:pt x="193" y="127"/>
                          <a:pt x="193" y="128"/>
                          <a:pt x="193" y="128"/>
                        </a:cubicBezTo>
                        <a:cubicBezTo>
                          <a:pt x="193" y="128"/>
                          <a:pt x="194" y="127"/>
                          <a:pt x="194" y="126"/>
                        </a:cubicBezTo>
                        <a:cubicBezTo>
                          <a:pt x="193" y="126"/>
                          <a:pt x="194" y="127"/>
                          <a:pt x="194" y="126"/>
                        </a:cubicBezTo>
                        <a:close/>
                      </a:path>
                    </a:pathLst>
                  </a:custGeom>
                  <a:solidFill>
                    <a:srgbClr val="BBE046"/>
                  </a:solidFill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8" name="Freeform 797">
                    <a:extLst>
                      <a:ext uri="{FF2B5EF4-FFF2-40B4-BE49-F238E27FC236}">
                        <a16:creationId xmlns:a16="http://schemas.microsoft.com/office/drawing/2014/main" id="{17CFAD96-586A-4C33-A874-67597024E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47" y="2969262"/>
                    <a:ext cx="31844" cy="45823"/>
                  </a:xfrm>
                  <a:custGeom>
                    <a:avLst/>
                    <a:gdLst>
                      <a:gd name="T0" fmla="*/ 9 w 9"/>
                      <a:gd name="T1" fmla="*/ 11 h 12"/>
                      <a:gd name="T2" fmla="*/ 5 w 9"/>
                      <a:gd name="T3" fmla="*/ 2 h 12"/>
                      <a:gd name="T4" fmla="*/ 2 w 9"/>
                      <a:gd name="T5" fmla="*/ 2 h 12"/>
                      <a:gd name="T6" fmla="*/ 0 w 9"/>
                      <a:gd name="T7" fmla="*/ 3 h 12"/>
                      <a:gd name="T8" fmla="*/ 3 w 9"/>
                      <a:gd name="T9" fmla="*/ 5 h 12"/>
                      <a:gd name="T10" fmla="*/ 3 w 9"/>
                      <a:gd name="T11" fmla="*/ 7 h 12"/>
                      <a:gd name="T12" fmla="*/ 4 w 9"/>
                      <a:gd name="T13" fmla="*/ 7 h 12"/>
                      <a:gd name="T14" fmla="*/ 3 w 9"/>
                      <a:gd name="T15" fmla="*/ 8 h 12"/>
                      <a:gd name="T16" fmla="*/ 6 w 9"/>
                      <a:gd name="T17" fmla="*/ 11 h 12"/>
                      <a:gd name="T18" fmla="*/ 6 w 9"/>
                      <a:gd name="T19" fmla="*/ 9 h 12"/>
                      <a:gd name="T20" fmla="*/ 9 w 9"/>
                      <a:gd name="T21" fmla="*/ 11 h 12"/>
                      <a:gd name="T22" fmla="*/ 9 w 9"/>
                      <a:gd name="T23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" h="12">
                        <a:moveTo>
                          <a:pt x="9" y="11"/>
                        </a:moveTo>
                        <a:cubicBezTo>
                          <a:pt x="8" y="8"/>
                          <a:pt x="7" y="4"/>
                          <a:pt x="5" y="2"/>
                        </a:cubicBezTo>
                        <a:cubicBezTo>
                          <a:pt x="4" y="1"/>
                          <a:pt x="3" y="0"/>
                          <a:pt x="2" y="2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1" y="4"/>
                          <a:pt x="3" y="3"/>
                          <a:pt x="3" y="5"/>
                        </a:cubicBezTo>
                        <a:cubicBezTo>
                          <a:pt x="3" y="6"/>
                          <a:pt x="3" y="6"/>
                          <a:pt x="3" y="7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5" y="8"/>
                          <a:pt x="3" y="8"/>
                          <a:pt x="3" y="8"/>
                        </a:cubicBezTo>
                        <a:cubicBezTo>
                          <a:pt x="3" y="9"/>
                          <a:pt x="5" y="11"/>
                          <a:pt x="6" y="11"/>
                        </a:cubicBezTo>
                        <a:cubicBezTo>
                          <a:pt x="6" y="11"/>
                          <a:pt x="2" y="7"/>
                          <a:pt x="6" y="9"/>
                        </a:cubicBezTo>
                        <a:cubicBezTo>
                          <a:pt x="7" y="9"/>
                          <a:pt x="9" y="12"/>
                          <a:pt x="9" y="11"/>
                        </a:cubicBezTo>
                        <a:cubicBezTo>
                          <a:pt x="8" y="10"/>
                          <a:pt x="9" y="12"/>
                          <a:pt x="9" y="11"/>
                        </a:cubicBezTo>
                        <a:close/>
                      </a:path>
                    </a:pathLst>
                  </a:custGeom>
                  <a:grpFill/>
                  <a:ln w="4763" cap="flat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828464">
                      <a:defRPr/>
                    </a:pPr>
                    <a:endParaRPr lang="id-ID"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9" name="Group 1930">
              <a:extLst>
                <a:ext uri="{FF2B5EF4-FFF2-40B4-BE49-F238E27FC236}">
                  <a16:creationId xmlns:a16="http://schemas.microsoft.com/office/drawing/2014/main" id="{E2AE5677-105A-42E7-90C5-86AD5F8825DF}"/>
                </a:ext>
              </a:extLst>
            </p:cNvPr>
            <p:cNvGrpSpPr/>
            <p:nvPr/>
          </p:nvGrpSpPr>
          <p:grpSpPr>
            <a:xfrm>
              <a:off x="2118939" y="2362828"/>
              <a:ext cx="2152859" cy="2153171"/>
              <a:chOff x="2118939" y="1723623"/>
              <a:chExt cx="2152859" cy="2153171"/>
            </a:xfrm>
          </p:grpSpPr>
          <p:sp>
            <p:nvSpPr>
              <p:cNvPr id="1653" name="Oval 1652">
                <a:extLst>
                  <a:ext uri="{FF2B5EF4-FFF2-40B4-BE49-F238E27FC236}">
                    <a16:creationId xmlns:a16="http://schemas.microsoft.com/office/drawing/2014/main" id="{55367DF4-F3F8-4673-B438-ED0E5F06B931}"/>
                  </a:ext>
                </a:extLst>
              </p:cNvPr>
              <p:cNvSpPr/>
              <p:nvPr/>
            </p:nvSpPr>
            <p:spPr>
              <a:xfrm>
                <a:off x="2126080" y="1723623"/>
                <a:ext cx="2145718" cy="2146342"/>
              </a:xfrm>
              <a:prstGeom prst="ellipse">
                <a:avLst/>
              </a:prstGeom>
              <a:solidFill>
                <a:schemeClr val="accent4"/>
              </a:solidFill>
              <a:ln w="158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GB" sz="1200">
                  <a:cs typeface="Calibri" panose="020F0502020204030204" pitchFamily="34" charset="0"/>
                </a:endParaRPr>
              </a:p>
            </p:txBody>
          </p:sp>
          <p:sp>
            <p:nvSpPr>
              <p:cNvPr id="1654" name="Freeform 872">
                <a:extLst>
                  <a:ext uri="{FF2B5EF4-FFF2-40B4-BE49-F238E27FC236}">
                    <a16:creationId xmlns:a16="http://schemas.microsoft.com/office/drawing/2014/main" id="{68F564B8-4A4A-42E9-BC2C-2F7DCF3B9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071" y="3705410"/>
                <a:ext cx="10041" cy="3106"/>
              </a:xfrm>
              <a:custGeom>
                <a:avLst/>
                <a:gdLst>
                  <a:gd name="T0" fmla="*/ 28 w 28"/>
                  <a:gd name="T1" fmla="*/ 8 h 8"/>
                  <a:gd name="T2" fmla="*/ 24 w 28"/>
                  <a:gd name="T3" fmla="*/ 8 h 8"/>
                  <a:gd name="T4" fmla="*/ 24 w 28"/>
                  <a:gd name="T5" fmla="*/ 8 h 8"/>
                  <a:gd name="T6" fmla="*/ 18 w 28"/>
                  <a:gd name="T7" fmla="*/ 2 h 8"/>
                  <a:gd name="T8" fmla="*/ 10 w 28"/>
                  <a:gd name="T9" fmla="*/ 0 h 8"/>
                  <a:gd name="T10" fmla="*/ 4 w 28"/>
                  <a:gd name="T11" fmla="*/ 0 h 8"/>
                  <a:gd name="T12" fmla="*/ 2 w 28"/>
                  <a:gd name="T13" fmla="*/ 2 h 8"/>
                  <a:gd name="T14" fmla="*/ 0 w 28"/>
                  <a:gd name="T15" fmla="*/ 4 h 8"/>
                  <a:gd name="T16" fmla="*/ 0 w 28"/>
                  <a:gd name="T17" fmla="*/ 4 h 8"/>
                  <a:gd name="T18" fmla="*/ 0 w 28"/>
                  <a:gd name="T19" fmla="*/ 8 h 8"/>
                  <a:gd name="T20" fmla="*/ 0 w 28"/>
                  <a:gd name="T21" fmla="*/ 8 h 8"/>
                  <a:gd name="T22" fmla="*/ 28 w 28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8">
                    <a:moveTo>
                      <a:pt x="28" y="8"/>
                    </a:moveTo>
                    <a:lnTo>
                      <a:pt x="24" y="8"/>
                    </a:lnTo>
                    <a:lnTo>
                      <a:pt x="24" y="8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55" name="Freeform 873">
                <a:extLst>
                  <a:ext uri="{FF2B5EF4-FFF2-40B4-BE49-F238E27FC236}">
                    <a16:creationId xmlns:a16="http://schemas.microsoft.com/office/drawing/2014/main" id="{899D5DC3-DD15-4838-8461-07A212309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071" y="3705410"/>
                <a:ext cx="10041" cy="3106"/>
              </a:xfrm>
              <a:custGeom>
                <a:avLst/>
                <a:gdLst>
                  <a:gd name="T0" fmla="*/ 28 w 28"/>
                  <a:gd name="T1" fmla="*/ 8 h 8"/>
                  <a:gd name="T2" fmla="*/ 24 w 28"/>
                  <a:gd name="T3" fmla="*/ 8 h 8"/>
                  <a:gd name="T4" fmla="*/ 24 w 28"/>
                  <a:gd name="T5" fmla="*/ 8 h 8"/>
                  <a:gd name="T6" fmla="*/ 18 w 28"/>
                  <a:gd name="T7" fmla="*/ 2 h 8"/>
                  <a:gd name="T8" fmla="*/ 10 w 28"/>
                  <a:gd name="T9" fmla="*/ 0 h 8"/>
                  <a:gd name="T10" fmla="*/ 4 w 28"/>
                  <a:gd name="T11" fmla="*/ 0 h 8"/>
                  <a:gd name="T12" fmla="*/ 2 w 28"/>
                  <a:gd name="T13" fmla="*/ 2 h 8"/>
                  <a:gd name="T14" fmla="*/ 0 w 28"/>
                  <a:gd name="T15" fmla="*/ 4 h 8"/>
                  <a:gd name="T16" fmla="*/ 0 w 28"/>
                  <a:gd name="T17" fmla="*/ 4 h 8"/>
                  <a:gd name="T18" fmla="*/ 0 w 28"/>
                  <a:gd name="T19" fmla="*/ 8 h 8"/>
                  <a:gd name="T20" fmla="*/ 0 w 28"/>
                  <a:gd name="T21" fmla="*/ 8 h 8"/>
                  <a:gd name="T22" fmla="*/ 28 w 28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8">
                    <a:moveTo>
                      <a:pt x="28" y="8"/>
                    </a:moveTo>
                    <a:lnTo>
                      <a:pt x="24" y="8"/>
                    </a:lnTo>
                    <a:lnTo>
                      <a:pt x="24" y="8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8" y="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56" name="Freeform 876">
                <a:extLst>
                  <a:ext uri="{FF2B5EF4-FFF2-40B4-BE49-F238E27FC236}">
                    <a16:creationId xmlns:a16="http://schemas.microsoft.com/office/drawing/2014/main" id="{72F44B19-DFFB-4793-8A12-60F480AC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718" y="3666588"/>
                <a:ext cx="6097" cy="5435"/>
              </a:xfrm>
              <a:custGeom>
                <a:avLst/>
                <a:gdLst>
                  <a:gd name="T0" fmla="*/ 15 w 17"/>
                  <a:gd name="T1" fmla="*/ 8 h 14"/>
                  <a:gd name="T2" fmla="*/ 15 w 17"/>
                  <a:gd name="T3" fmla="*/ 8 h 14"/>
                  <a:gd name="T4" fmla="*/ 5 w 17"/>
                  <a:gd name="T5" fmla="*/ 12 h 14"/>
                  <a:gd name="T6" fmla="*/ 0 w 17"/>
                  <a:gd name="T7" fmla="*/ 14 h 14"/>
                  <a:gd name="T8" fmla="*/ 0 w 17"/>
                  <a:gd name="T9" fmla="*/ 12 h 14"/>
                  <a:gd name="T10" fmla="*/ 0 w 17"/>
                  <a:gd name="T11" fmla="*/ 10 h 14"/>
                  <a:gd name="T12" fmla="*/ 7 w 17"/>
                  <a:gd name="T13" fmla="*/ 2 h 14"/>
                  <a:gd name="T14" fmla="*/ 7 w 17"/>
                  <a:gd name="T15" fmla="*/ 2 h 14"/>
                  <a:gd name="T16" fmla="*/ 13 w 17"/>
                  <a:gd name="T17" fmla="*/ 0 h 14"/>
                  <a:gd name="T18" fmla="*/ 15 w 17"/>
                  <a:gd name="T19" fmla="*/ 0 h 14"/>
                  <a:gd name="T20" fmla="*/ 17 w 17"/>
                  <a:gd name="T21" fmla="*/ 0 h 14"/>
                  <a:gd name="T22" fmla="*/ 17 w 17"/>
                  <a:gd name="T23" fmla="*/ 2 h 14"/>
                  <a:gd name="T24" fmla="*/ 17 w 17"/>
                  <a:gd name="T25" fmla="*/ 2 h 14"/>
                  <a:gd name="T26" fmla="*/ 15 w 17"/>
                  <a:gd name="T27" fmla="*/ 4 h 14"/>
                  <a:gd name="T28" fmla="*/ 15 w 17"/>
                  <a:gd name="T29" fmla="*/ 6 h 14"/>
                  <a:gd name="T30" fmla="*/ 15 w 17"/>
                  <a:gd name="T3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4">
                    <a:moveTo>
                      <a:pt x="15" y="8"/>
                    </a:moveTo>
                    <a:lnTo>
                      <a:pt x="15" y="8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57" name="Freeform 877">
                <a:extLst>
                  <a:ext uri="{FF2B5EF4-FFF2-40B4-BE49-F238E27FC236}">
                    <a16:creationId xmlns:a16="http://schemas.microsoft.com/office/drawing/2014/main" id="{3160A062-815E-4E06-9D75-246C207A4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718" y="3666588"/>
                <a:ext cx="6097" cy="5435"/>
              </a:xfrm>
              <a:custGeom>
                <a:avLst/>
                <a:gdLst>
                  <a:gd name="T0" fmla="*/ 15 w 17"/>
                  <a:gd name="T1" fmla="*/ 8 h 14"/>
                  <a:gd name="T2" fmla="*/ 15 w 17"/>
                  <a:gd name="T3" fmla="*/ 8 h 14"/>
                  <a:gd name="T4" fmla="*/ 5 w 17"/>
                  <a:gd name="T5" fmla="*/ 12 h 14"/>
                  <a:gd name="T6" fmla="*/ 0 w 17"/>
                  <a:gd name="T7" fmla="*/ 14 h 14"/>
                  <a:gd name="T8" fmla="*/ 0 w 17"/>
                  <a:gd name="T9" fmla="*/ 12 h 14"/>
                  <a:gd name="T10" fmla="*/ 0 w 17"/>
                  <a:gd name="T11" fmla="*/ 10 h 14"/>
                  <a:gd name="T12" fmla="*/ 7 w 17"/>
                  <a:gd name="T13" fmla="*/ 2 h 14"/>
                  <a:gd name="T14" fmla="*/ 7 w 17"/>
                  <a:gd name="T15" fmla="*/ 2 h 14"/>
                  <a:gd name="T16" fmla="*/ 13 w 17"/>
                  <a:gd name="T17" fmla="*/ 0 h 14"/>
                  <a:gd name="T18" fmla="*/ 15 w 17"/>
                  <a:gd name="T19" fmla="*/ 0 h 14"/>
                  <a:gd name="T20" fmla="*/ 17 w 17"/>
                  <a:gd name="T21" fmla="*/ 0 h 14"/>
                  <a:gd name="T22" fmla="*/ 17 w 17"/>
                  <a:gd name="T23" fmla="*/ 2 h 14"/>
                  <a:gd name="T24" fmla="*/ 17 w 17"/>
                  <a:gd name="T25" fmla="*/ 2 h 14"/>
                  <a:gd name="T26" fmla="*/ 15 w 17"/>
                  <a:gd name="T27" fmla="*/ 4 h 14"/>
                  <a:gd name="T28" fmla="*/ 15 w 17"/>
                  <a:gd name="T29" fmla="*/ 6 h 14"/>
                  <a:gd name="T30" fmla="*/ 15 w 17"/>
                  <a:gd name="T3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4">
                    <a:moveTo>
                      <a:pt x="15" y="8"/>
                    </a:moveTo>
                    <a:lnTo>
                      <a:pt x="15" y="8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58" name="Freeform 1162">
                <a:extLst>
                  <a:ext uri="{FF2B5EF4-FFF2-40B4-BE49-F238E27FC236}">
                    <a16:creationId xmlns:a16="http://schemas.microsoft.com/office/drawing/2014/main" id="{F2C6B102-1DFA-4FDA-A6BE-4E5DAB91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582" y="3212367"/>
                <a:ext cx="2869" cy="777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8 w 8"/>
                  <a:gd name="T5" fmla="*/ 2 h 2"/>
                  <a:gd name="T6" fmla="*/ 8 w 8"/>
                  <a:gd name="T7" fmla="*/ 2 h 2"/>
                  <a:gd name="T8" fmla="*/ 0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59" name="Freeform 1163">
                <a:extLst>
                  <a:ext uri="{FF2B5EF4-FFF2-40B4-BE49-F238E27FC236}">
                    <a16:creationId xmlns:a16="http://schemas.microsoft.com/office/drawing/2014/main" id="{2A2B317C-D73E-458B-903F-8C77306B3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582" y="3212367"/>
                <a:ext cx="2869" cy="777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8 w 8"/>
                  <a:gd name="T5" fmla="*/ 2 h 2"/>
                  <a:gd name="T6" fmla="*/ 8 w 8"/>
                  <a:gd name="T7" fmla="*/ 2 h 2"/>
                  <a:gd name="T8" fmla="*/ 0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0" name="Freeform 1165">
                <a:extLst>
                  <a:ext uri="{FF2B5EF4-FFF2-40B4-BE49-F238E27FC236}">
                    <a16:creationId xmlns:a16="http://schemas.microsoft.com/office/drawing/2014/main" id="{BE374AB7-56FA-45F2-A55F-C6DC6FDF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714" y="3154522"/>
                <a:ext cx="172491" cy="163830"/>
              </a:xfrm>
              <a:custGeom>
                <a:avLst/>
                <a:gdLst>
                  <a:gd name="T0" fmla="*/ 301 w 481"/>
                  <a:gd name="T1" fmla="*/ 379 h 422"/>
                  <a:gd name="T2" fmla="*/ 285 w 481"/>
                  <a:gd name="T3" fmla="*/ 354 h 422"/>
                  <a:gd name="T4" fmla="*/ 238 w 481"/>
                  <a:gd name="T5" fmla="*/ 297 h 422"/>
                  <a:gd name="T6" fmla="*/ 208 w 481"/>
                  <a:gd name="T7" fmla="*/ 269 h 422"/>
                  <a:gd name="T8" fmla="*/ 210 w 481"/>
                  <a:gd name="T9" fmla="*/ 248 h 422"/>
                  <a:gd name="T10" fmla="*/ 189 w 481"/>
                  <a:gd name="T11" fmla="*/ 208 h 422"/>
                  <a:gd name="T12" fmla="*/ 187 w 481"/>
                  <a:gd name="T13" fmla="*/ 157 h 422"/>
                  <a:gd name="T14" fmla="*/ 228 w 481"/>
                  <a:gd name="T15" fmla="*/ 179 h 422"/>
                  <a:gd name="T16" fmla="*/ 255 w 481"/>
                  <a:gd name="T17" fmla="*/ 155 h 422"/>
                  <a:gd name="T18" fmla="*/ 277 w 481"/>
                  <a:gd name="T19" fmla="*/ 149 h 422"/>
                  <a:gd name="T20" fmla="*/ 303 w 481"/>
                  <a:gd name="T21" fmla="*/ 163 h 422"/>
                  <a:gd name="T22" fmla="*/ 359 w 481"/>
                  <a:gd name="T23" fmla="*/ 173 h 422"/>
                  <a:gd name="T24" fmla="*/ 381 w 481"/>
                  <a:gd name="T25" fmla="*/ 175 h 422"/>
                  <a:gd name="T26" fmla="*/ 408 w 481"/>
                  <a:gd name="T27" fmla="*/ 179 h 422"/>
                  <a:gd name="T28" fmla="*/ 424 w 481"/>
                  <a:gd name="T29" fmla="*/ 181 h 422"/>
                  <a:gd name="T30" fmla="*/ 450 w 481"/>
                  <a:gd name="T31" fmla="*/ 200 h 422"/>
                  <a:gd name="T32" fmla="*/ 456 w 481"/>
                  <a:gd name="T33" fmla="*/ 181 h 422"/>
                  <a:gd name="T34" fmla="*/ 463 w 481"/>
                  <a:gd name="T35" fmla="*/ 167 h 422"/>
                  <a:gd name="T36" fmla="*/ 481 w 481"/>
                  <a:gd name="T37" fmla="*/ 163 h 422"/>
                  <a:gd name="T38" fmla="*/ 448 w 481"/>
                  <a:gd name="T39" fmla="*/ 140 h 422"/>
                  <a:gd name="T40" fmla="*/ 448 w 481"/>
                  <a:gd name="T41" fmla="*/ 128 h 422"/>
                  <a:gd name="T42" fmla="*/ 444 w 481"/>
                  <a:gd name="T43" fmla="*/ 122 h 422"/>
                  <a:gd name="T44" fmla="*/ 446 w 481"/>
                  <a:gd name="T45" fmla="*/ 106 h 422"/>
                  <a:gd name="T46" fmla="*/ 420 w 481"/>
                  <a:gd name="T47" fmla="*/ 81 h 422"/>
                  <a:gd name="T48" fmla="*/ 363 w 481"/>
                  <a:gd name="T49" fmla="*/ 92 h 422"/>
                  <a:gd name="T50" fmla="*/ 318 w 481"/>
                  <a:gd name="T51" fmla="*/ 73 h 422"/>
                  <a:gd name="T52" fmla="*/ 295 w 481"/>
                  <a:gd name="T53" fmla="*/ 43 h 422"/>
                  <a:gd name="T54" fmla="*/ 234 w 481"/>
                  <a:gd name="T55" fmla="*/ 0 h 422"/>
                  <a:gd name="T56" fmla="*/ 230 w 481"/>
                  <a:gd name="T57" fmla="*/ 18 h 422"/>
                  <a:gd name="T58" fmla="*/ 210 w 481"/>
                  <a:gd name="T59" fmla="*/ 26 h 422"/>
                  <a:gd name="T60" fmla="*/ 177 w 481"/>
                  <a:gd name="T61" fmla="*/ 47 h 422"/>
                  <a:gd name="T62" fmla="*/ 177 w 481"/>
                  <a:gd name="T63" fmla="*/ 81 h 422"/>
                  <a:gd name="T64" fmla="*/ 151 w 481"/>
                  <a:gd name="T65" fmla="*/ 94 h 422"/>
                  <a:gd name="T66" fmla="*/ 145 w 481"/>
                  <a:gd name="T67" fmla="*/ 104 h 422"/>
                  <a:gd name="T68" fmla="*/ 124 w 481"/>
                  <a:gd name="T69" fmla="*/ 116 h 422"/>
                  <a:gd name="T70" fmla="*/ 104 w 481"/>
                  <a:gd name="T71" fmla="*/ 116 h 422"/>
                  <a:gd name="T72" fmla="*/ 89 w 481"/>
                  <a:gd name="T73" fmla="*/ 94 h 422"/>
                  <a:gd name="T74" fmla="*/ 71 w 481"/>
                  <a:gd name="T75" fmla="*/ 114 h 422"/>
                  <a:gd name="T76" fmla="*/ 24 w 481"/>
                  <a:gd name="T77" fmla="*/ 114 h 422"/>
                  <a:gd name="T78" fmla="*/ 2 w 481"/>
                  <a:gd name="T79" fmla="*/ 126 h 422"/>
                  <a:gd name="T80" fmla="*/ 8 w 481"/>
                  <a:gd name="T81" fmla="*/ 149 h 422"/>
                  <a:gd name="T82" fmla="*/ 8 w 481"/>
                  <a:gd name="T83" fmla="*/ 157 h 422"/>
                  <a:gd name="T84" fmla="*/ 20 w 481"/>
                  <a:gd name="T85" fmla="*/ 183 h 422"/>
                  <a:gd name="T86" fmla="*/ 28 w 481"/>
                  <a:gd name="T87" fmla="*/ 189 h 422"/>
                  <a:gd name="T88" fmla="*/ 34 w 481"/>
                  <a:gd name="T89" fmla="*/ 179 h 422"/>
                  <a:gd name="T90" fmla="*/ 41 w 481"/>
                  <a:gd name="T91" fmla="*/ 165 h 422"/>
                  <a:gd name="T92" fmla="*/ 49 w 481"/>
                  <a:gd name="T93" fmla="*/ 173 h 422"/>
                  <a:gd name="T94" fmla="*/ 63 w 481"/>
                  <a:gd name="T95" fmla="*/ 136 h 422"/>
                  <a:gd name="T96" fmla="*/ 96 w 481"/>
                  <a:gd name="T97" fmla="*/ 153 h 422"/>
                  <a:gd name="T98" fmla="*/ 110 w 481"/>
                  <a:gd name="T99" fmla="*/ 202 h 422"/>
                  <a:gd name="T100" fmla="*/ 151 w 481"/>
                  <a:gd name="T101" fmla="*/ 259 h 422"/>
                  <a:gd name="T102" fmla="*/ 140 w 481"/>
                  <a:gd name="T103" fmla="*/ 255 h 422"/>
                  <a:gd name="T104" fmla="*/ 130 w 481"/>
                  <a:gd name="T105" fmla="*/ 255 h 422"/>
                  <a:gd name="T106" fmla="*/ 126 w 481"/>
                  <a:gd name="T107" fmla="*/ 269 h 422"/>
                  <a:gd name="T108" fmla="*/ 189 w 481"/>
                  <a:gd name="T109" fmla="*/ 340 h 422"/>
                  <a:gd name="T110" fmla="*/ 204 w 481"/>
                  <a:gd name="T111" fmla="*/ 352 h 422"/>
                  <a:gd name="T112" fmla="*/ 226 w 481"/>
                  <a:gd name="T113" fmla="*/ 352 h 422"/>
                  <a:gd name="T114" fmla="*/ 267 w 481"/>
                  <a:gd name="T115" fmla="*/ 367 h 422"/>
                  <a:gd name="T116" fmla="*/ 303 w 481"/>
                  <a:gd name="T117" fmla="*/ 401 h 422"/>
                  <a:gd name="T118" fmla="*/ 310 w 481"/>
                  <a:gd name="T119" fmla="*/ 407 h 422"/>
                  <a:gd name="T120" fmla="*/ 316 w 481"/>
                  <a:gd name="T121" fmla="*/ 414 h 422"/>
                  <a:gd name="T122" fmla="*/ 332 w 481"/>
                  <a:gd name="T123" fmla="*/ 418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1" h="422">
                    <a:moveTo>
                      <a:pt x="332" y="418"/>
                    </a:moveTo>
                    <a:lnTo>
                      <a:pt x="332" y="418"/>
                    </a:lnTo>
                    <a:lnTo>
                      <a:pt x="332" y="412"/>
                    </a:lnTo>
                    <a:lnTo>
                      <a:pt x="330" y="408"/>
                    </a:lnTo>
                    <a:lnTo>
                      <a:pt x="320" y="397"/>
                    </a:lnTo>
                    <a:lnTo>
                      <a:pt x="308" y="389"/>
                    </a:lnTo>
                    <a:lnTo>
                      <a:pt x="301" y="379"/>
                    </a:lnTo>
                    <a:lnTo>
                      <a:pt x="301" y="379"/>
                    </a:lnTo>
                    <a:lnTo>
                      <a:pt x="299" y="375"/>
                    </a:lnTo>
                    <a:lnTo>
                      <a:pt x="299" y="369"/>
                    </a:lnTo>
                    <a:lnTo>
                      <a:pt x="299" y="365"/>
                    </a:lnTo>
                    <a:lnTo>
                      <a:pt x="297" y="361"/>
                    </a:lnTo>
                    <a:lnTo>
                      <a:pt x="297" y="361"/>
                    </a:lnTo>
                    <a:lnTo>
                      <a:pt x="295" y="359"/>
                    </a:lnTo>
                    <a:lnTo>
                      <a:pt x="291" y="357"/>
                    </a:lnTo>
                    <a:lnTo>
                      <a:pt x="285" y="354"/>
                    </a:lnTo>
                    <a:lnTo>
                      <a:pt x="285" y="354"/>
                    </a:lnTo>
                    <a:lnTo>
                      <a:pt x="277" y="346"/>
                    </a:lnTo>
                    <a:lnTo>
                      <a:pt x="269" y="336"/>
                    </a:lnTo>
                    <a:lnTo>
                      <a:pt x="269" y="336"/>
                    </a:lnTo>
                    <a:lnTo>
                      <a:pt x="257" y="318"/>
                    </a:lnTo>
                    <a:lnTo>
                      <a:pt x="246" y="302"/>
                    </a:lnTo>
                    <a:lnTo>
                      <a:pt x="246" y="302"/>
                    </a:lnTo>
                    <a:lnTo>
                      <a:pt x="238" y="297"/>
                    </a:lnTo>
                    <a:lnTo>
                      <a:pt x="230" y="291"/>
                    </a:lnTo>
                    <a:lnTo>
                      <a:pt x="230" y="291"/>
                    </a:lnTo>
                    <a:lnTo>
                      <a:pt x="224" y="281"/>
                    </a:lnTo>
                    <a:lnTo>
                      <a:pt x="220" y="275"/>
                    </a:lnTo>
                    <a:lnTo>
                      <a:pt x="218" y="271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8" y="269"/>
                    </a:lnTo>
                    <a:lnTo>
                      <a:pt x="208" y="267"/>
                    </a:lnTo>
                    <a:lnTo>
                      <a:pt x="212" y="263"/>
                    </a:lnTo>
                    <a:lnTo>
                      <a:pt x="214" y="259"/>
                    </a:lnTo>
                    <a:lnTo>
                      <a:pt x="216" y="255"/>
                    </a:lnTo>
                    <a:lnTo>
                      <a:pt x="216" y="255"/>
                    </a:lnTo>
                    <a:lnTo>
                      <a:pt x="216" y="253"/>
                    </a:lnTo>
                    <a:lnTo>
                      <a:pt x="214" y="251"/>
                    </a:lnTo>
                    <a:lnTo>
                      <a:pt x="210" y="248"/>
                    </a:lnTo>
                    <a:lnTo>
                      <a:pt x="210" y="248"/>
                    </a:lnTo>
                    <a:lnTo>
                      <a:pt x="206" y="240"/>
                    </a:lnTo>
                    <a:lnTo>
                      <a:pt x="202" y="230"/>
                    </a:lnTo>
                    <a:lnTo>
                      <a:pt x="200" y="220"/>
                    </a:lnTo>
                    <a:lnTo>
                      <a:pt x="195" y="212"/>
                    </a:lnTo>
                    <a:lnTo>
                      <a:pt x="195" y="212"/>
                    </a:lnTo>
                    <a:lnTo>
                      <a:pt x="193" y="210"/>
                    </a:lnTo>
                    <a:lnTo>
                      <a:pt x="189" y="208"/>
                    </a:lnTo>
                    <a:lnTo>
                      <a:pt x="183" y="204"/>
                    </a:lnTo>
                    <a:lnTo>
                      <a:pt x="181" y="202"/>
                    </a:lnTo>
                    <a:lnTo>
                      <a:pt x="181" y="202"/>
                    </a:lnTo>
                    <a:lnTo>
                      <a:pt x="179" y="198"/>
                    </a:lnTo>
                    <a:lnTo>
                      <a:pt x="179" y="191"/>
                    </a:lnTo>
                    <a:lnTo>
                      <a:pt x="181" y="173"/>
                    </a:lnTo>
                    <a:lnTo>
                      <a:pt x="183" y="163"/>
                    </a:lnTo>
                    <a:lnTo>
                      <a:pt x="187" y="157"/>
                    </a:lnTo>
                    <a:lnTo>
                      <a:pt x="191" y="151"/>
                    </a:lnTo>
                    <a:lnTo>
                      <a:pt x="197" y="151"/>
                    </a:lnTo>
                    <a:lnTo>
                      <a:pt x="197" y="151"/>
                    </a:lnTo>
                    <a:lnTo>
                      <a:pt x="202" y="155"/>
                    </a:lnTo>
                    <a:lnTo>
                      <a:pt x="210" y="163"/>
                    </a:lnTo>
                    <a:lnTo>
                      <a:pt x="226" y="179"/>
                    </a:lnTo>
                    <a:lnTo>
                      <a:pt x="226" y="179"/>
                    </a:lnTo>
                    <a:lnTo>
                      <a:pt x="228" y="179"/>
                    </a:lnTo>
                    <a:lnTo>
                      <a:pt x="232" y="177"/>
                    </a:lnTo>
                    <a:lnTo>
                      <a:pt x="236" y="171"/>
                    </a:lnTo>
                    <a:lnTo>
                      <a:pt x="240" y="163"/>
                    </a:lnTo>
                    <a:lnTo>
                      <a:pt x="244" y="157"/>
                    </a:lnTo>
                    <a:lnTo>
                      <a:pt x="244" y="157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5" y="155"/>
                    </a:lnTo>
                    <a:lnTo>
                      <a:pt x="263" y="159"/>
                    </a:lnTo>
                    <a:lnTo>
                      <a:pt x="265" y="159"/>
                    </a:lnTo>
                    <a:lnTo>
                      <a:pt x="269" y="159"/>
                    </a:lnTo>
                    <a:lnTo>
                      <a:pt x="269" y="159"/>
                    </a:lnTo>
                    <a:lnTo>
                      <a:pt x="273" y="155"/>
                    </a:lnTo>
                    <a:lnTo>
                      <a:pt x="275" y="151"/>
                    </a:lnTo>
                    <a:lnTo>
                      <a:pt x="277" y="149"/>
                    </a:lnTo>
                    <a:lnTo>
                      <a:pt x="277" y="149"/>
                    </a:lnTo>
                    <a:lnTo>
                      <a:pt x="279" y="151"/>
                    </a:lnTo>
                    <a:lnTo>
                      <a:pt x="279" y="153"/>
                    </a:lnTo>
                    <a:lnTo>
                      <a:pt x="279" y="153"/>
                    </a:lnTo>
                    <a:lnTo>
                      <a:pt x="287" y="159"/>
                    </a:lnTo>
                    <a:lnTo>
                      <a:pt x="297" y="163"/>
                    </a:lnTo>
                    <a:lnTo>
                      <a:pt x="297" y="163"/>
                    </a:lnTo>
                    <a:lnTo>
                      <a:pt x="301" y="163"/>
                    </a:lnTo>
                    <a:lnTo>
                      <a:pt x="303" y="163"/>
                    </a:lnTo>
                    <a:lnTo>
                      <a:pt x="308" y="161"/>
                    </a:lnTo>
                    <a:lnTo>
                      <a:pt x="308" y="161"/>
                    </a:lnTo>
                    <a:lnTo>
                      <a:pt x="332" y="171"/>
                    </a:lnTo>
                    <a:lnTo>
                      <a:pt x="344" y="175"/>
                    </a:lnTo>
                    <a:lnTo>
                      <a:pt x="354" y="179"/>
                    </a:lnTo>
                    <a:lnTo>
                      <a:pt x="354" y="179"/>
                    </a:lnTo>
                    <a:lnTo>
                      <a:pt x="357" y="177"/>
                    </a:lnTo>
                    <a:lnTo>
                      <a:pt x="359" y="173"/>
                    </a:lnTo>
                    <a:lnTo>
                      <a:pt x="363" y="169"/>
                    </a:lnTo>
                    <a:lnTo>
                      <a:pt x="365" y="167"/>
                    </a:lnTo>
                    <a:lnTo>
                      <a:pt x="365" y="167"/>
                    </a:lnTo>
                    <a:lnTo>
                      <a:pt x="369" y="167"/>
                    </a:lnTo>
                    <a:lnTo>
                      <a:pt x="373" y="171"/>
                    </a:lnTo>
                    <a:lnTo>
                      <a:pt x="379" y="175"/>
                    </a:lnTo>
                    <a:lnTo>
                      <a:pt x="379" y="175"/>
                    </a:lnTo>
                    <a:lnTo>
                      <a:pt x="381" y="175"/>
                    </a:lnTo>
                    <a:lnTo>
                      <a:pt x="383" y="175"/>
                    </a:lnTo>
                    <a:lnTo>
                      <a:pt x="383" y="169"/>
                    </a:lnTo>
                    <a:lnTo>
                      <a:pt x="383" y="169"/>
                    </a:lnTo>
                    <a:lnTo>
                      <a:pt x="387" y="169"/>
                    </a:lnTo>
                    <a:lnTo>
                      <a:pt x="391" y="169"/>
                    </a:lnTo>
                    <a:lnTo>
                      <a:pt x="399" y="173"/>
                    </a:lnTo>
                    <a:lnTo>
                      <a:pt x="405" y="177"/>
                    </a:lnTo>
                    <a:lnTo>
                      <a:pt x="408" y="179"/>
                    </a:lnTo>
                    <a:lnTo>
                      <a:pt x="408" y="179"/>
                    </a:lnTo>
                    <a:lnTo>
                      <a:pt x="410" y="179"/>
                    </a:lnTo>
                    <a:lnTo>
                      <a:pt x="410" y="177"/>
                    </a:lnTo>
                    <a:lnTo>
                      <a:pt x="410" y="177"/>
                    </a:lnTo>
                    <a:lnTo>
                      <a:pt x="416" y="177"/>
                    </a:lnTo>
                    <a:lnTo>
                      <a:pt x="416" y="177"/>
                    </a:lnTo>
                    <a:lnTo>
                      <a:pt x="420" y="179"/>
                    </a:lnTo>
                    <a:lnTo>
                      <a:pt x="424" y="181"/>
                    </a:lnTo>
                    <a:lnTo>
                      <a:pt x="428" y="189"/>
                    </a:lnTo>
                    <a:lnTo>
                      <a:pt x="430" y="197"/>
                    </a:lnTo>
                    <a:lnTo>
                      <a:pt x="432" y="198"/>
                    </a:lnTo>
                    <a:lnTo>
                      <a:pt x="434" y="200"/>
                    </a:lnTo>
                    <a:lnTo>
                      <a:pt x="434" y="200"/>
                    </a:lnTo>
                    <a:lnTo>
                      <a:pt x="442" y="202"/>
                    </a:lnTo>
                    <a:lnTo>
                      <a:pt x="450" y="200"/>
                    </a:lnTo>
                    <a:lnTo>
                      <a:pt x="450" y="200"/>
                    </a:lnTo>
                    <a:lnTo>
                      <a:pt x="448" y="197"/>
                    </a:lnTo>
                    <a:lnTo>
                      <a:pt x="452" y="195"/>
                    </a:lnTo>
                    <a:lnTo>
                      <a:pt x="456" y="195"/>
                    </a:lnTo>
                    <a:lnTo>
                      <a:pt x="458" y="195"/>
                    </a:lnTo>
                    <a:lnTo>
                      <a:pt x="460" y="193"/>
                    </a:lnTo>
                    <a:lnTo>
                      <a:pt x="460" y="193"/>
                    </a:lnTo>
                    <a:lnTo>
                      <a:pt x="460" y="187"/>
                    </a:lnTo>
                    <a:lnTo>
                      <a:pt x="456" y="181"/>
                    </a:lnTo>
                    <a:lnTo>
                      <a:pt x="454" y="175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4" y="171"/>
                    </a:lnTo>
                    <a:lnTo>
                      <a:pt x="458" y="169"/>
                    </a:lnTo>
                    <a:lnTo>
                      <a:pt x="460" y="171"/>
                    </a:lnTo>
                    <a:lnTo>
                      <a:pt x="461" y="171"/>
                    </a:lnTo>
                    <a:lnTo>
                      <a:pt x="463" y="167"/>
                    </a:lnTo>
                    <a:lnTo>
                      <a:pt x="461" y="161"/>
                    </a:lnTo>
                    <a:lnTo>
                      <a:pt x="461" y="161"/>
                    </a:lnTo>
                    <a:lnTo>
                      <a:pt x="463" y="159"/>
                    </a:lnTo>
                    <a:lnTo>
                      <a:pt x="467" y="161"/>
                    </a:lnTo>
                    <a:lnTo>
                      <a:pt x="473" y="165"/>
                    </a:lnTo>
                    <a:lnTo>
                      <a:pt x="477" y="165"/>
                    </a:lnTo>
                    <a:lnTo>
                      <a:pt x="479" y="167"/>
                    </a:lnTo>
                    <a:lnTo>
                      <a:pt x="481" y="163"/>
                    </a:lnTo>
                    <a:lnTo>
                      <a:pt x="481" y="159"/>
                    </a:lnTo>
                    <a:lnTo>
                      <a:pt x="481" y="159"/>
                    </a:lnTo>
                    <a:lnTo>
                      <a:pt x="463" y="153"/>
                    </a:lnTo>
                    <a:lnTo>
                      <a:pt x="454" y="149"/>
                    </a:lnTo>
                    <a:lnTo>
                      <a:pt x="446" y="144"/>
                    </a:lnTo>
                    <a:lnTo>
                      <a:pt x="446" y="144"/>
                    </a:lnTo>
                    <a:lnTo>
                      <a:pt x="446" y="140"/>
                    </a:lnTo>
                    <a:lnTo>
                      <a:pt x="448" y="140"/>
                    </a:lnTo>
                    <a:lnTo>
                      <a:pt x="450" y="138"/>
                    </a:lnTo>
                    <a:lnTo>
                      <a:pt x="452" y="138"/>
                    </a:lnTo>
                    <a:lnTo>
                      <a:pt x="452" y="138"/>
                    </a:lnTo>
                    <a:lnTo>
                      <a:pt x="450" y="134"/>
                    </a:lnTo>
                    <a:lnTo>
                      <a:pt x="448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8" y="128"/>
                    </a:lnTo>
                    <a:lnTo>
                      <a:pt x="452" y="130"/>
                    </a:lnTo>
                    <a:lnTo>
                      <a:pt x="456" y="130"/>
                    </a:lnTo>
                    <a:lnTo>
                      <a:pt x="456" y="128"/>
                    </a:lnTo>
                    <a:lnTo>
                      <a:pt x="456" y="128"/>
                    </a:lnTo>
                    <a:lnTo>
                      <a:pt x="456" y="126"/>
                    </a:lnTo>
                    <a:lnTo>
                      <a:pt x="456" y="124"/>
                    </a:lnTo>
                    <a:lnTo>
                      <a:pt x="450" y="122"/>
                    </a:lnTo>
                    <a:lnTo>
                      <a:pt x="444" y="122"/>
                    </a:lnTo>
                    <a:lnTo>
                      <a:pt x="442" y="120"/>
                    </a:lnTo>
                    <a:lnTo>
                      <a:pt x="440" y="118"/>
                    </a:lnTo>
                    <a:lnTo>
                      <a:pt x="440" y="118"/>
                    </a:lnTo>
                    <a:lnTo>
                      <a:pt x="442" y="114"/>
                    </a:lnTo>
                    <a:lnTo>
                      <a:pt x="444" y="112"/>
                    </a:lnTo>
                    <a:lnTo>
                      <a:pt x="446" y="108"/>
                    </a:lnTo>
                    <a:lnTo>
                      <a:pt x="446" y="106"/>
                    </a:lnTo>
                    <a:lnTo>
                      <a:pt x="446" y="106"/>
                    </a:lnTo>
                    <a:lnTo>
                      <a:pt x="442" y="94"/>
                    </a:lnTo>
                    <a:lnTo>
                      <a:pt x="436" y="83"/>
                    </a:lnTo>
                    <a:lnTo>
                      <a:pt x="436" y="83"/>
                    </a:lnTo>
                    <a:lnTo>
                      <a:pt x="432" y="83"/>
                    </a:lnTo>
                    <a:lnTo>
                      <a:pt x="432" y="83"/>
                    </a:lnTo>
                    <a:lnTo>
                      <a:pt x="424" y="79"/>
                    </a:lnTo>
                    <a:lnTo>
                      <a:pt x="424" y="79"/>
                    </a:lnTo>
                    <a:lnTo>
                      <a:pt x="420" y="81"/>
                    </a:lnTo>
                    <a:lnTo>
                      <a:pt x="418" y="85"/>
                    </a:lnTo>
                    <a:lnTo>
                      <a:pt x="416" y="89"/>
                    </a:lnTo>
                    <a:lnTo>
                      <a:pt x="414" y="92"/>
                    </a:lnTo>
                    <a:lnTo>
                      <a:pt x="414" y="92"/>
                    </a:lnTo>
                    <a:lnTo>
                      <a:pt x="408" y="94"/>
                    </a:lnTo>
                    <a:lnTo>
                      <a:pt x="401" y="94"/>
                    </a:lnTo>
                    <a:lnTo>
                      <a:pt x="383" y="94"/>
                    </a:lnTo>
                    <a:lnTo>
                      <a:pt x="363" y="92"/>
                    </a:lnTo>
                    <a:lnTo>
                      <a:pt x="352" y="89"/>
                    </a:lnTo>
                    <a:lnTo>
                      <a:pt x="352" y="89"/>
                    </a:lnTo>
                    <a:lnTo>
                      <a:pt x="344" y="81"/>
                    </a:lnTo>
                    <a:lnTo>
                      <a:pt x="334" y="75"/>
                    </a:lnTo>
                    <a:lnTo>
                      <a:pt x="334" y="75"/>
                    </a:lnTo>
                    <a:lnTo>
                      <a:pt x="330" y="73"/>
                    </a:lnTo>
                    <a:lnTo>
                      <a:pt x="324" y="73"/>
                    </a:lnTo>
                    <a:lnTo>
                      <a:pt x="318" y="73"/>
                    </a:lnTo>
                    <a:lnTo>
                      <a:pt x="312" y="71"/>
                    </a:lnTo>
                    <a:lnTo>
                      <a:pt x="312" y="71"/>
                    </a:lnTo>
                    <a:lnTo>
                      <a:pt x="310" y="67"/>
                    </a:lnTo>
                    <a:lnTo>
                      <a:pt x="308" y="61"/>
                    </a:lnTo>
                    <a:lnTo>
                      <a:pt x="304" y="53"/>
                    </a:lnTo>
                    <a:lnTo>
                      <a:pt x="304" y="53"/>
                    </a:lnTo>
                    <a:lnTo>
                      <a:pt x="301" y="47"/>
                    </a:lnTo>
                    <a:lnTo>
                      <a:pt x="295" y="43"/>
                    </a:lnTo>
                    <a:lnTo>
                      <a:pt x="289" y="39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55" y="8"/>
                    </a:lnTo>
                    <a:lnTo>
                      <a:pt x="255" y="8"/>
                    </a:lnTo>
                    <a:lnTo>
                      <a:pt x="244" y="2"/>
                    </a:lnTo>
                    <a:lnTo>
                      <a:pt x="238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2" y="2"/>
                    </a:lnTo>
                    <a:lnTo>
                      <a:pt x="230" y="4"/>
                    </a:lnTo>
                    <a:lnTo>
                      <a:pt x="230" y="10"/>
                    </a:lnTo>
                    <a:lnTo>
                      <a:pt x="230" y="14"/>
                    </a:lnTo>
                    <a:lnTo>
                      <a:pt x="230" y="16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20" y="18"/>
                    </a:lnTo>
                    <a:lnTo>
                      <a:pt x="220" y="18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14" y="20"/>
                    </a:lnTo>
                    <a:lnTo>
                      <a:pt x="214" y="24"/>
                    </a:lnTo>
                    <a:lnTo>
                      <a:pt x="214" y="24"/>
                    </a:lnTo>
                    <a:lnTo>
                      <a:pt x="210" y="26"/>
                    </a:lnTo>
                    <a:lnTo>
                      <a:pt x="204" y="28"/>
                    </a:lnTo>
                    <a:lnTo>
                      <a:pt x="191" y="30"/>
                    </a:lnTo>
                    <a:lnTo>
                      <a:pt x="185" y="34"/>
                    </a:lnTo>
                    <a:lnTo>
                      <a:pt x="179" y="36"/>
                    </a:lnTo>
                    <a:lnTo>
                      <a:pt x="177" y="39"/>
                    </a:lnTo>
                    <a:lnTo>
                      <a:pt x="175" y="45"/>
                    </a:lnTo>
                    <a:lnTo>
                      <a:pt x="175" y="45"/>
                    </a:lnTo>
                    <a:lnTo>
                      <a:pt x="177" y="47"/>
                    </a:lnTo>
                    <a:lnTo>
                      <a:pt x="179" y="51"/>
                    </a:lnTo>
                    <a:lnTo>
                      <a:pt x="183" y="53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3" y="69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77" y="81"/>
                    </a:lnTo>
                    <a:lnTo>
                      <a:pt x="173" y="83"/>
                    </a:lnTo>
                    <a:lnTo>
                      <a:pt x="165" y="81"/>
                    </a:lnTo>
                    <a:lnTo>
                      <a:pt x="157" y="83"/>
                    </a:lnTo>
                    <a:lnTo>
                      <a:pt x="155" y="83"/>
                    </a:lnTo>
                    <a:lnTo>
                      <a:pt x="151" y="87"/>
                    </a:lnTo>
                    <a:lnTo>
                      <a:pt x="151" y="87"/>
                    </a:lnTo>
                    <a:lnTo>
                      <a:pt x="149" y="91"/>
                    </a:lnTo>
                    <a:lnTo>
                      <a:pt x="151" y="94"/>
                    </a:lnTo>
                    <a:lnTo>
                      <a:pt x="155" y="96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3" y="102"/>
                    </a:lnTo>
                    <a:lnTo>
                      <a:pt x="151" y="102"/>
                    </a:lnTo>
                    <a:lnTo>
                      <a:pt x="147" y="104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49" y="114"/>
                    </a:lnTo>
                    <a:lnTo>
                      <a:pt x="151" y="120"/>
                    </a:lnTo>
                    <a:lnTo>
                      <a:pt x="149" y="122"/>
                    </a:lnTo>
                    <a:lnTo>
                      <a:pt x="149" y="122"/>
                    </a:lnTo>
                    <a:lnTo>
                      <a:pt x="145" y="126"/>
                    </a:lnTo>
                    <a:lnTo>
                      <a:pt x="142" y="126"/>
                    </a:lnTo>
                    <a:lnTo>
                      <a:pt x="132" y="120"/>
                    </a:lnTo>
                    <a:lnTo>
                      <a:pt x="124" y="116"/>
                    </a:lnTo>
                    <a:lnTo>
                      <a:pt x="120" y="114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4" y="116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06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96" y="106"/>
                    </a:lnTo>
                    <a:lnTo>
                      <a:pt x="92" y="102"/>
                    </a:lnTo>
                    <a:lnTo>
                      <a:pt x="92" y="96"/>
                    </a:lnTo>
                    <a:lnTo>
                      <a:pt x="92" y="96"/>
                    </a:lnTo>
                    <a:lnTo>
                      <a:pt x="91" y="94"/>
                    </a:lnTo>
                    <a:lnTo>
                      <a:pt x="91" y="92"/>
                    </a:lnTo>
                    <a:lnTo>
                      <a:pt x="89" y="94"/>
                    </a:lnTo>
                    <a:lnTo>
                      <a:pt x="89" y="94"/>
                    </a:lnTo>
                    <a:lnTo>
                      <a:pt x="87" y="96"/>
                    </a:lnTo>
                    <a:lnTo>
                      <a:pt x="85" y="100"/>
                    </a:lnTo>
                    <a:lnTo>
                      <a:pt x="83" y="106"/>
                    </a:lnTo>
                    <a:lnTo>
                      <a:pt x="81" y="108"/>
                    </a:lnTo>
                    <a:lnTo>
                      <a:pt x="81" y="108"/>
                    </a:lnTo>
                    <a:lnTo>
                      <a:pt x="77" y="112"/>
                    </a:lnTo>
                    <a:lnTo>
                      <a:pt x="71" y="114"/>
                    </a:lnTo>
                    <a:lnTo>
                      <a:pt x="61" y="112"/>
                    </a:lnTo>
                    <a:lnTo>
                      <a:pt x="49" y="108"/>
                    </a:lnTo>
                    <a:lnTo>
                      <a:pt x="45" y="108"/>
                    </a:lnTo>
                    <a:lnTo>
                      <a:pt x="40" y="108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24" y="114"/>
                    </a:lnTo>
                    <a:lnTo>
                      <a:pt x="14" y="112"/>
                    </a:lnTo>
                    <a:lnTo>
                      <a:pt x="8" y="108"/>
                    </a:lnTo>
                    <a:lnTo>
                      <a:pt x="8" y="108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126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4" y="140"/>
                    </a:lnTo>
                    <a:lnTo>
                      <a:pt x="4" y="145"/>
                    </a:lnTo>
                    <a:lnTo>
                      <a:pt x="6" y="149"/>
                    </a:lnTo>
                    <a:lnTo>
                      <a:pt x="6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51"/>
                    </a:lnTo>
                    <a:lnTo>
                      <a:pt x="16" y="151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6" y="151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8" y="157"/>
                    </a:lnTo>
                    <a:lnTo>
                      <a:pt x="10" y="161"/>
                    </a:lnTo>
                    <a:lnTo>
                      <a:pt x="18" y="171"/>
                    </a:lnTo>
                    <a:lnTo>
                      <a:pt x="18" y="171"/>
                    </a:lnTo>
                    <a:lnTo>
                      <a:pt x="20" y="175"/>
                    </a:lnTo>
                    <a:lnTo>
                      <a:pt x="20" y="179"/>
                    </a:lnTo>
                    <a:lnTo>
                      <a:pt x="20" y="179"/>
                    </a:lnTo>
                    <a:lnTo>
                      <a:pt x="20" y="181"/>
                    </a:lnTo>
                    <a:lnTo>
                      <a:pt x="20" y="183"/>
                    </a:lnTo>
                    <a:lnTo>
                      <a:pt x="20" y="183"/>
                    </a:lnTo>
                    <a:lnTo>
                      <a:pt x="20" y="185"/>
                    </a:lnTo>
                    <a:lnTo>
                      <a:pt x="22" y="187"/>
                    </a:lnTo>
                    <a:lnTo>
                      <a:pt x="28" y="189"/>
                    </a:lnTo>
                    <a:lnTo>
                      <a:pt x="26" y="195"/>
                    </a:lnTo>
                    <a:lnTo>
                      <a:pt x="26" y="195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6" y="191"/>
                    </a:lnTo>
                    <a:lnTo>
                      <a:pt x="36" y="191"/>
                    </a:lnTo>
                    <a:lnTo>
                      <a:pt x="34" y="185"/>
                    </a:lnTo>
                    <a:lnTo>
                      <a:pt x="34" y="179"/>
                    </a:lnTo>
                    <a:lnTo>
                      <a:pt x="34" y="179"/>
                    </a:lnTo>
                    <a:lnTo>
                      <a:pt x="40" y="175"/>
                    </a:lnTo>
                    <a:lnTo>
                      <a:pt x="41" y="173"/>
                    </a:lnTo>
                    <a:lnTo>
                      <a:pt x="41" y="171"/>
                    </a:lnTo>
                    <a:lnTo>
                      <a:pt x="41" y="171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1" y="165"/>
                    </a:lnTo>
                    <a:lnTo>
                      <a:pt x="41" y="165"/>
                    </a:lnTo>
                    <a:lnTo>
                      <a:pt x="41" y="165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51" y="171"/>
                    </a:lnTo>
                    <a:lnTo>
                      <a:pt x="49" y="167"/>
                    </a:lnTo>
                    <a:lnTo>
                      <a:pt x="49" y="161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53" y="153"/>
                    </a:lnTo>
                    <a:lnTo>
                      <a:pt x="57" y="147"/>
                    </a:lnTo>
                    <a:lnTo>
                      <a:pt x="63" y="136"/>
                    </a:lnTo>
                    <a:lnTo>
                      <a:pt x="65" y="132"/>
                    </a:lnTo>
                    <a:lnTo>
                      <a:pt x="71" y="132"/>
                    </a:lnTo>
                    <a:lnTo>
                      <a:pt x="77" y="132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94" y="151"/>
                    </a:lnTo>
                    <a:lnTo>
                      <a:pt x="94" y="151"/>
                    </a:lnTo>
                    <a:lnTo>
                      <a:pt x="96" y="153"/>
                    </a:lnTo>
                    <a:lnTo>
                      <a:pt x="100" y="155"/>
                    </a:lnTo>
                    <a:lnTo>
                      <a:pt x="104" y="157"/>
                    </a:lnTo>
                    <a:lnTo>
                      <a:pt x="108" y="159"/>
                    </a:lnTo>
                    <a:lnTo>
                      <a:pt x="108" y="159"/>
                    </a:lnTo>
                    <a:lnTo>
                      <a:pt x="110" y="165"/>
                    </a:lnTo>
                    <a:lnTo>
                      <a:pt x="112" y="171"/>
                    </a:lnTo>
                    <a:lnTo>
                      <a:pt x="110" y="187"/>
                    </a:lnTo>
                    <a:lnTo>
                      <a:pt x="110" y="202"/>
                    </a:lnTo>
                    <a:lnTo>
                      <a:pt x="110" y="210"/>
                    </a:lnTo>
                    <a:lnTo>
                      <a:pt x="112" y="218"/>
                    </a:lnTo>
                    <a:lnTo>
                      <a:pt x="112" y="218"/>
                    </a:lnTo>
                    <a:lnTo>
                      <a:pt x="120" y="228"/>
                    </a:lnTo>
                    <a:lnTo>
                      <a:pt x="130" y="240"/>
                    </a:lnTo>
                    <a:lnTo>
                      <a:pt x="142" y="251"/>
                    </a:lnTo>
                    <a:lnTo>
                      <a:pt x="151" y="259"/>
                    </a:lnTo>
                    <a:lnTo>
                      <a:pt x="151" y="259"/>
                    </a:lnTo>
                    <a:lnTo>
                      <a:pt x="155" y="259"/>
                    </a:lnTo>
                    <a:lnTo>
                      <a:pt x="157" y="259"/>
                    </a:lnTo>
                    <a:lnTo>
                      <a:pt x="157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5" y="263"/>
                    </a:lnTo>
                    <a:lnTo>
                      <a:pt x="149" y="261"/>
                    </a:lnTo>
                    <a:lnTo>
                      <a:pt x="140" y="255"/>
                    </a:lnTo>
                    <a:lnTo>
                      <a:pt x="140" y="255"/>
                    </a:lnTo>
                    <a:lnTo>
                      <a:pt x="140" y="255"/>
                    </a:lnTo>
                    <a:lnTo>
                      <a:pt x="138" y="257"/>
                    </a:lnTo>
                    <a:lnTo>
                      <a:pt x="138" y="261"/>
                    </a:lnTo>
                    <a:lnTo>
                      <a:pt x="138" y="261"/>
                    </a:lnTo>
                    <a:lnTo>
                      <a:pt x="138" y="261"/>
                    </a:lnTo>
                    <a:lnTo>
                      <a:pt x="130" y="255"/>
                    </a:lnTo>
                    <a:lnTo>
                      <a:pt x="130" y="255"/>
                    </a:lnTo>
                    <a:lnTo>
                      <a:pt x="130" y="257"/>
                    </a:lnTo>
                    <a:lnTo>
                      <a:pt x="130" y="259"/>
                    </a:lnTo>
                    <a:lnTo>
                      <a:pt x="130" y="261"/>
                    </a:lnTo>
                    <a:lnTo>
                      <a:pt x="128" y="261"/>
                    </a:lnTo>
                    <a:lnTo>
                      <a:pt x="128" y="261"/>
                    </a:lnTo>
                    <a:lnTo>
                      <a:pt x="126" y="259"/>
                    </a:lnTo>
                    <a:lnTo>
                      <a:pt x="124" y="261"/>
                    </a:lnTo>
                    <a:lnTo>
                      <a:pt x="126" y="269"/>
                    </a:lnTo>
                    <a:lnTo>
                      <a:pt x="126" y="269"/>
                    </a:lnTo>
                    <a:lnTo>
                      <a:pt x="136" y="285"/>
                    </a:lnTo>
                    <a:lnTo>
                      <a:pt x="153" y="304"/>
                    </a:lnTo>
                    <a:lnTo>
                      <a:pt x="171" y="322"/>
                    </a:lnTo>
                    <a:lnTo>
                      <a:pt x="181" y="328"/>
                    </a:lnTo>
                    <a:lnTo>
                      <a:pt x="187" y="332"/>
                    </a:lnTo>
                    <a:lnTo>
                      <a:pt x="187" y="332"/>
                    </a:lnTo>
                    <a:lnTo>
                      <a:pt x="189" y="340"/>
                    </a:lnTo>
                    <a:lnTo>
                      <a:pt x="189" y="352"/>
                    </a:lnTo>
                    <a:lnTo>
                      <a:pt x="189" y="352"/>
                    </a:lnTo>
                    <a:lnTo>
                      <a:pt x="197" y="354"/>
                    </a:lnTo>
                    <a:lnTo>
                      <a:pt x="206" y="355"/>
                    </a:lnTo>
                    <a:lnTo>
                      <a:pt x="206" y="355"/>
                    </a:lnTo>
                    <a:lnTo>
                      <a:pt x="204" y="354"/>
                    </a:lnTo>
                    <a:lnTo>
                      <a:pt x="204" y="352"/>
                    </a:lnTo>
                    <a:lnTo>
                      <a:pt x="204" y="352"/>
                    </a:lnTo>
                    <a:lnTo>
                      <a:pt x="214" y="350"/>
                    </a:lnTo>
                    <a:lnTo>
                      <a:pt x="224" y="348"/>
                    </a:lnTo>
                    <a:lnTo>
                      <a:pt x="224" y="348"/>
                    </a:lnTo>
                    <a:lnTo>
                      <a:pt x="230" y="348"/>
                    </a:lnTo>
                    <a:lnTo>
                      <a:pt x="230" y="348"/>
                    </a:lnTo>
                    <a:lnTo>
                      <a:pt x="232" y="350"/>
                    </a:lnTo>
                    <a:lnTo>
                      <a:pt x="230" y="352"/>
                    </a:lnTo>
                    <a:lnTo>
                      <a:pt x="226" y="352"/>
                    </a:lnTo>
                    <a:lnTo>
                      <a:pt x="226" y="352"/>
                    </a:lnTo>
                    <a:lnTo>
                      <a:pt x="238" y="354"/>
                    </a:lnTo>
                    <a:lnTo>
                      <a:pt x="238" y="354"/>
                    </a:lnTo>
                    <a:lnTo>
                      <a:pt x="246" y="363"/>
                    </a:lnTo>
                    <a:lnTo>
                      <a:pt x="246" y="363"/>
                    </a:lnTo>
                    <a:lnTo>
                      <a:pt x="255" y="363"/>
                    </a:lnTo>
                    <a:lnTo>
                      <a:pt x="261" y="365"/>
                    </a:lnTo>
                    <a:lnTo>
                      <a:pt x="267" y="367"/>
                    </a:lnTo>
                    <a:lnTo>
                      <a:pt x="267" y="367"/>
                    </a:lnTo>
                    <a:lnTo>
                      <a:pt x="273" y="373"/>
                    </a:lnTo>
                    <a:lnTo>
                      <a:pt x="279" y="381"/>
                    </a:lnTo>
                    <a:lnTo>
                      <a:pt x="283" y="389"/>
                    </a:lnTo>
                    <a:lnTo>
                      <a:pt x="289" y="395"/>
                    </a:lnTo>
                    <a:lnTo>
                      <a:pt x="289" y="395"/>
                    </a:lnTo>
                    <a:lnTo>
                      <a:pt x="297" y="399"/>
                    </a:lnTo>
                    <a:lnTo>
                      <a:pt x="303" y="401"/>
                    </a:lnTo>
                    <a:lnTo>
                      <a:pt x="303" y="401"/>
                    </a:lnTo>
                    <a:lnTo>
                      <a:pt x="306" y="407"/>
                    </a:lnTo>
                    <a:lnTo>
                      <a:pt x="306" y="407"/>
                    </a:lnTo>
                    <a:lnTo>
                      <a:pt x="308" y="412"/>
                    </a:lnTo>
                    <a:lnTo>
                      <a:pt x="308" y="412"/>
                    </a:lnTo>
                    <a:lnTo>
                      <a:pt x="308" y="408"/>
                    </a:lnTo>
                    <a:lnTo>
                      <a:pt x="308" y="408"/>
                    </a:lnTo>
                    <a:lnTo>
                      <a:pt x="310" y="407"/>
                    </a:lnTo>
                    <a:lnTo>
                      <a:pt x="310" y="407"/>
                    </a:lnTo>
                    <a:lnTo>
                      <a:pt x="310" y="408"/>
                    </a:lnTo>
                    <a:lnTo>
                      <a:pt x="312" y="410"/>
                    </a:lnTo>
                    <a:lnTo>
                      <a:pt x="312" y="410"/>
                    </a:lnTo>
                    <a:lnTo>
                      <a:pt x="314" y="410"/>
                    </a:lnTo>
                    <a:lnTo>
                      <a:pt x="316" y="412"/>
                    </a:lnTo>
                    <a:lnTo>
                      <a:pt x="316" y="412"/>
                    </a:lnTo>
                    <a:lnTo>
                      <a:pt x="316" y="414"/>
                    </a:lnTo>
                    <a:lnTo>
                      <a:pt x="316" y="418"/>
                    </a:lnTo>
                    <a:lnTo>
                      <a:pt x="316" y="420"/>
                    </a:lnTo>
                    <a:lnTo>
                      <a:pt x="322" y="422"/>
                    </a:lnTo>
                    <a:lnTo>
                      <a:pt x="322" y="422"/>
                    </a:lnTo>
                    <a:lnTo>
                      <a:pt x="322" y="422"/>
                    </a:lnTo>
                    <a:lnTo>
                      <a:pt x="322" y="422"/>
                    </a:lnTo>
                    <a:lnTo>
                      <a:pt x="328" y="420"/>
                    </a:lnTo>
                    <a:lnTo>
                      <a:pt x="332" y="41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1" name="Freeform 1167">
                <a:extLst>
                  <a:ext uri="{FF2B5EF4-FFF2-40B4-BE49-F238E27FC236}">
                    <a16:creationId xmlns:a16="http://schemas.microsoft.com/office/drawing/2014/main" id="{B2D3354A-DE92-4A35-8AF9-DAC69E5D8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891" y="3209650"/>
                <a:ext cx="10400" cy="13587"/>
              </a:xfrm>
              <a:custGeom>
                <a:avLst/>
                <a:gdLst>
                  <a:gd name="T0" fmla="*/ 16 w 29"/>
                  <a:gd name="T1" fmla="*/ 3 h 35"/>
                  <a:gd name="T2" fmla="*/ 16 w 29"/>
                  <a:gd name="T3" fmla="*/ 3 h 35"/>
                  <a:gd name="T4" fmla="*/ 21 w 29"/>
                  <a:gd name="T5" fmla="*/ 15 h 35"/>
                  <a:gd name="T6" fmla="*/ 27 w 29"/>
                  <a:gd name="T7" fmla="*/ 29 h 35"/>
                  <a:gd name="T8" fmla="*/ 27 w 29"/>
                  <a:gd name="T9" fmla="*/ 29 h 35"/>
                  <a:gd name="T10" fmla="*/ 29 w 29"/>
                  <a:gd name="T11" fmla="*/ 31 h 35"/>
                  <a:gd name="T12" fmla="*/ 29 w 29"/>
                  <a:gd name="T13" fmla="*/ 35 h 35"/>
                  <a:gd name="T14" fmla="*/ 29 w 29"/>
                  <a:gd name="T15" fmla="*/ 35 h 35"/>
                  <a:gd name="T16" fmla="*/ 27 w 29"/>
                  <a:gd name="T17" fmla="*/ 35 h 35"/>
                  <a:gd name="T18" fmla="*/ 23 w 29"/>
                  <a:gd name="T19" fmla="*/ 33 h 35"/>
                  <a:gd name="T20" fmla="*/ 12 w 29"/>
                  <a:gd name="T21" fmla="*/ 29 h 35"/>
                  <a:gd name="T22" fmla="*/ 4 w 29"/>
                  <a:gd name="T23" fmla="*/ 23 h 35"/>
                  <a:gd name="T24" fmla="*/ 0 w 29"/>
                  <a:gd name="T25" fmla="*/ 19 h 35"/>
                  <a:gd name="T26" fmla="*/ 0 w 29"/>
                  <a:gd name="T27" fmla="*/ 19 h 35"/>
                  <a:gd name="T28" fmla="*/ 2 w 29"/>
                  <a:gd name="T29" fmla="*/ 15 h 35"/>
                  <a:gd name="T30" fmla="*/ 4 w 29"/>
                  <a:gd name="T31" fmla="*/ 11 h 35"/>
                  <a:gd name="T32" fmla="*/ 10 w 29"/>
                  <a:gd name="T33" fmla="*/ 5 h 35"/>
                  <a:gd name="T34" fmla="*/ 12 w 29"/>
                  <a:gd name="T35" fmla="*/ 0 h 35"/>
                  <a:gd name="T36" fmla="*/ 12 w 29"/>
                  <a:gd name="T37" fmla="*/ 0 h 35"/>
                  <a:gd name="T38" fmla="*/ 14 w 29"/>
                  <a:gd name="T39" fmla="*/ 2 h 35"/>
                  <a:gd name="T40" fmla="*/ 16 w 29"/>
                  <a:gd name="T41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5">
                    <a:moveTo>
                      <a:pt x="16" y="3"/>
                    </a:moveTo>
                    <a:lnTo>
                      <a:pt x="16" y="3"/>
                    </a:lnTo>
                    <a:lnTo>
                      <a:pt x="21" y="15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3" y="33"/>
                    </a:lnTo>
                    <a:lnTo>
                      <a:pt x="12" y="29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10" y="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2" name="Freeform 1168">
                <a:extLst>
                  <a:ext uri="{FF2B5EF4-FFF2-40B4-BE49-F238E27FC236}">
                    <a16:creationId xmlns:a16="http://schemas.microsoft.com/office/drawing/2014/main" id="{104AD277-121A-457F-85EB-0CA8C7CDD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70" y="3213921"/>
                <a:ext cx="5021" cy="25234"/>
              </a:xfrm>
              <a:custGeom>
                <a:avLst/>
                <a:gdLst>
                  <a:gd name="T0" fmla="*/ 6 w 14"/>
                  <a:gd name="T1" fmla="*/ 0 h 65"/>
                  <a:gd name="T2" fmla="*/ 6 w 14"/>
                  <a:gd name="T3" fmla="*/ 0 h 65"/>
                  <a:gd name="T4" fmla="*/ 6 w 14"/>
                  <a:gd name="T5" fmla="*/ 6 h 65"/>
                  <a:gd name="T6" fmla="*/ 8 w 14"/>
                  <a:gd name="T7" fmla="*/ 12 h 65"/>
                  <a:gd name="T8" fmla="*/ 14 w 14"/>
                  <a:gd name="T9" fmla="*/ 22 h 65"/>
                  <a:gd name="T10" fmla="*/ 14 w 14"/>
                  <a:gd name="T11" fmla="*/ 22 h 65"/>
                  <a:gd name="T12" fmla="*/ 14 w 14"/>
                  <a:gd name="T13" fmla="*/ 26 h 65"/>
                  <a:gd name="T14" fmla="*/ 14 w 14"/>
                  <a:gd name="T15" fmla="*/ 26 h 65"/>
                  <a:gd name="T16" fmla="*/ 12 w 14"/>
                  <a:gd name="T17" fmla="*/ 42 h 65"/>
                  <a:gd name="T18" fmla="*/ 12 w 14"/>
                  <a:gd name="T19" fmla="*/ 42 h 65"/>
                  <a:gd name="T20" fmla="*/ 14 w 14"/>
                  <a:gd name="T21" fmla="*/ 65 h 65"/>
                  <a:gd name="T22" fmla="*/ 14 w 14"/>
                  <a:gd name="T23" fmla="*/ 65 h 65"/>
                  <a:gd name="T24" fmla="*/ 12 w 14"/>
                  <a:gd name="T25" fmla="*/ 65 h 65"/>
                  <a:gd name="T26" fmla="*/ 10 w 14"/>
                  <a:gd name="T27" fmla="*/ 63 h 65"/>
                  <a:gd name="T28" fmla="*/ 8 w 14"/>
                  <a:gd name="T29" fmla="*/ 55 h 65"/>
                  <a:gd name="T30" fmla="*/ 4 w 14"/>
                  <a:gd name="T31" fmla="*/ 44 h 65"/>
                  <a:gd name="T32" fmla="*/ 4 w 14"/>
                  <a:gd name="T33" fmla="*/ 44 h 65"/>
                  <a:gd name="T34" fmla="*/ 0 w 14"/>
                  <a:gd name="T35" fmla="*/ 32 h 65"/>
                  <a:gd name="T36" fmla="*/ 2 w 14"/>
                  <a:gd name="T37" fmla="*/ 30 h 65"/>
                  <a:gd name="T38" fmla="*/ 2 w 14"/>
                  <a:gd name="T39" fmla="*/ 30 h 65"/>
                  <a:gd name="T40" fmla="*/ 6 w 14"/>
                  <a:gd name="T41" fmla="*/ 30 h 65"/>
                  <a:gd name="T42" fmla="*/ 6 w 14"/>
                  <a:gd name="T43" fmla="*/ 28 h 65"/>
                  <a:gd name="T44" fmla="*/ 6 w 14"/>
                  <a:gd name="T45" fmla="*/ 24 h 65"/>
                  <a:gd name="T46" fmla="*/ 6 w 14"/>
                  <a:gd name="T47" fmla="*/ 24 h 65"/>
                  <a:gd name="T48" fmla="*/ 4 w 14"/>
                  <a:gd name="T49" fmla="*/ 18 h 65"/>
                  <a:gd name="T50" fmla="*/ 0 w 14"/>
                  <a:gd name="T51" fmla="*/ 10 h 65"/>
                  <a:gd name="T52" fmla="*/ 0 w 14"/>
                  <a:gd name="T53" fmla="*/ 6 h 65"/>
                  <a:gd name="T54" fmla="*/ 0 w 14"/>
                  <a:gd name="T55" fmla="*/ 2 h 65"/>
                  <a:gd name="T56" fmla="*/ 2 w 14"/>
                  <a:gd name="T57" fmla="*/ 0 h 65"/>
                  <a:gd name="T58" fmla="*/ 6 w 14"/>
                  <a:gd name="T5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65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3" name="Freeform 1169">
                <a:extLst>
                  <a:ext uri="{FF2B5EF4-FFF2-40B4-BE49-F238E27FC236}">
                    <a16:creationId xmlns:a16="http://schemas.microsoft.com/office/drawing/2014/main" id="{5CE9B3F4-84BE-4251-A3B2-BDE4A4D7C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70" y="3213921"/>
                <a:ext cx="5021" cy="25234"/>
              </a:xfrm>
              <a:custGeom>
                <a:avLst/>
                <a:gdLst>
                  <a:gd name="T0" fmla="*/ 6 w 14"/>
                  <a:gd name="T1" fmla="*/ 0 h 65"/>
                  <a:gd name="T2" fmla="*/ 6 w 14"/>
                  <a:gd name="T3" fmla="*/ 0 h 65"/>
                  <a:gd name="T4" fmla="*/ 6 w 14"/>
                  <a:gd name="T5" fmla="*/ 6 h 65"/>
                  <a:gd name="T6" fmla="*/ 8 w 14"/>
                  <a:gd name="T7" fmla="*/ 12 h 65"/>
                  <a:gd name="T8" fmla="*/ 14 w 14"/>
                  <a:gd name="T9" fmla="*/ 22 h 65"/>
                  <a:gd name="T10" fmla="*/ 14 w 14"/>
                  <a:gd name="T11" fmla="*/ 22 h 65"/>
                  <a:gd name="T12" fmla="*/ 14 w 14"/>
                  <a:gd name="T13" fmla="*/ 26 h 65"/>
                  <a:gd name="T14" fmla="*/ 14 w 14"/>
                  <a:gd name="T15" fmla="*/ 26 h 65"/>
                  <a:gd name="T16" fmla="*/ 12 w 14"/>
                  <a:gd name="T17" fmla="*/ 42 h 65"/>
                  <a:gd name="T18" fmla="*/ 12 w 14"/>
                  <a:gd name="T19" fmla="*/ 42 h 65"/>
                  <a:gd name="T20" fmla="*/ 14 w 14"/>
                  <a:gd name="T21" fmla="*/ 65 h 65"/>
                  <a:gd name="T22" fmla="*/ 14 w 14"/>
                  <a:gd name="T23" fmla="*/ 65 h 65"/>
                  <a:gd name="T24" fmla="*/ 12 w 14"/>
                  <a:gd name="T25" fmla="*/ 65 h 65"/>
                  <a:gd name="T26" fmla="*/ 10 w 14"/>
                  <a:gd name="T27" fmla="*/ 63 h 65"/>
                  <a:gd name="T28" fmla="*/ 8 w 14"/>
                  <a:gd name="T29" fmla="*/ 55 h 65"/>
                  <a:gd name="T30" fmla="*/ 4 w 14"/>
                  <a:gd name="T31" fmla="*/ 44 h 65"/>
                  <a:gd name="T32" fmla="*/ 4 w 14"/>
                  <a:gd name="T33" fmla="*/ 44 h 65"/>
                  <a:gd name="T34" fmla="*/ 0 w 14"/>
                  <a:gd name="T35" fmla="*/ 32 h 65"/>
                  <a:gd name="T36" fmla="*/ 2 w 14"/>
                  <a:gd name="T37" fmla="*/ 30 h 65"/>
                  <a:gd name="T38" fmla="*/ 2 w 14"/>
                  <a:gd name="T39" fmla="*/ 30 h 65"/>
                  <a:gd name="T40" fmla="*/ 6 w 14"/>
                  <a:gd name="T41" fmla="*/ 30 h 65"/>
                  <a:gd name="T42" fmla="*/ 6 w 14"/>
                  <a:gd name="T43" fmla="*/ 28 h 65"/>
                  <a:gd name="T44" fmla="*/ 6 w 14"/>
                  <a:gd name="T45" fmla="*/ 24 h 65"/>
                  <a:gd name="T46" fmla="*/ 6 w 14"/>
                  <a:gd name="T47" fmla="*/ 24 h 65"/>
                  <a:gd name="T48" fmla="*/ 4 w 14"/>
                  <a:gd name="T49" fmla="*/ 18 h 65"/>
                  <a:gd name="T50" fmla="*/ 0 w 14"/>
                  <a:gd name="T51" fmla="*/ 10 h 65"/>
                  <a:gd name="T52" fmla="*/ 0 w 14"/>
                  <a:gd name="T53" fmla="*/ 6 h 65"/>
                  <a:gd name="T54" fmla="*/ 0 w 14"/>
                  <a:gd name="T55" fmla="*/ 2 h 65"/>
                  <a:gd name="T56" fmla="*/ 2 w 14"/>
                  <a:gd name="T57" fmla="*/ 0 h 65"/>
                  <a:gd name="T58" fmla="*/ 6 w 14"/>
                  <a:gd name="T5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65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4" name="Freeform 1171">
                <a:extLst>
                  <a:ext uri="{FF2B5EF4-FFF2-40B4-BE49-F238E27FC236}">
                    <a16:creationId xmlns:a16="http://schemas.microsoft.com/office/drawing/2014/main" id="{80FE7B10-990F-427C-A403-94214AAD3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851" y="2897908"/>
                <a:ext cx="357535" cy="387057"/>
              </a:xfrm>
              <a:custGeom>
                <a:avLst/>
                <a:gdLst>
                  <a:gd name="T0" fmla="*/ 840 w 997"/>
                  <a:gd name="T1" fmla="*/ 608 h 997"/>
                  <a:gd name="T2" fmla="*/ 770 w 997"/>
                  <a:gd name="T3" fmla="*/ 616 h 997"/>
                  <a:gd name="T4" fmla="*/ 823 w 997"/>
                  <a:gd name="T5" fmla="*/ 542 h 997"/>
                  <a:gd name="T6" fmla="*/ 870 w 997"/>
                  <a:gd name="T7" fmla="*/ 487 h 997"/>
                  <a:gd name="T8" fmla="*/ 934 w 997"/>
                  <a:gd name="T9" fmla="*/ 424 h 997"/>
                  <a:gd name="T10" fmla="*/ 985 w 997"/>
                  <a:gd name="T11" fmla="*/ 312 h 997"/>
                  <a:gd name="T12" fmla="*/ 895 w 997"/>
                  <a:gd name="T13" fmla="*/ 280 h 997"/>
                  <a:gd name="T14" fmla="*/ 805 w 997"/>
                  <a:gd name="T15" fmla="*/ 226 h 997"/>
                  <a:gd name="T16" fmla="*/ 762 w 997"/>
                  <a:gd name="T17" fmla="*/ 182 h 997"/>
                  <a:gd name="T18" fmla="*/ 715 w 997"/>
                  <a:gd name="T19" fmla="*/ 151 h 997"/>
                  <a:gd name="T20" fmla="*/ 689 w 997"/>
                  <a:gd name="T21" fmla="*/ 104 h 997"/>
                  <a:gd name="T22" fmla="*/ 640 w 997"/>
                  <a:gd name="T23" fmla="*/ 51 h 997"/>
                  <a:gd name="T24" fmla="*/ 534 w 997"/>
                  <a:gd name="T25" fmla="*/ 63 h 997"/>
                  <a:gd name="T26" fmla="*/ 436 w 997"/>
                  <a:gd name="T27" fmla="*/ 112 h 997"/>
                  <a:gd name="T28" fmla="*/ 379 w 997"/>
                  <a:gd name="T29" fmla="*/ 157 h 997"/>
                  <a:gd name="T30" fmla="*/ 302 w 997"/>
                  <a:gd name="T31" fmla="*/ 88 h 997"/>
                  <a:gd name="T32" fmla="*/ 267 w 997"/>
                  <a:gd name="T33" fmla="*/ 123 h 997"/>
                  <a:gd name="T34" fmla="*/ 267 w 997"/>
                  <a:gd name="T35" fmla="*/ 202 h 997"/>
                  <a:gd name="T36" fmla="*/ 226 w 997"/>
                  <a:gd name="T37" fmla="*/ 188 h 997"/>
                  <a:gd name="T38" fmla="*/ 204 w 997"/>
                  <a:gd name="T39" fmla="*/ 186 h 997"/>
                  <a:gd name="T40" fmla="*/ 169 w 997"/>
                  <a:gd name="T41" fmla="*/ 194 h 997"/>
                  <a:gd name="T42" fmla="*/ 138 w 997"/>
                  <a:gd name="T43" fmla="*/ 143 h 997"/>
                  <a:gd name="T44" fmla="*/ 87 w 997"/>
                  <a:gd name="T45" fmla="*/ 151 h 997"/>
                  <a:gd name="T46" fmla="*/ 55 w 997"/>
                  <a:gd name="T47" fmla="*/ 139 h 997"/>
                  <a:gd name="T48" fmla="*/ 32 w 997"/>
                  <a:gd name="T49" fmla="*/ 167 h 997"/>
                  <a:gd name="T50" fmla="*/ 51 w 997"/>
                  <a:gd name="T51" fmla="*/ 184 h 997"/>
                  <a:gd name="T52" fmla="*/ 22 w 997"/>
                  <a:gd name="T53" fmla="*/ 186 h 997"/>
                  <a:gd name="T54" fmla="*/ 22 w 997"/>
                  <a:gd name="T55" fmla="*/ 220 h 997"/>
                  <a:gd name="T56" fmla="*/ 59 w 997"/>
                  <a:gd name="T57" fmla="*/ 247 h 997"/>
                  <a:gd name="T58" fmla="*/ 100 w 997"/>
                  <a:gd name="T59" fmla="*/ 278 h 997"/>
                  <a:gd name="T60" fmla="*/ 102 w 997"/>
                  <a:gd name="T61" fmla="*/ 292 h 997"/>
                  <a:gd name="T62" fmla="*/ 124 w 997"/>
                  <a:gd name="T63" fmla="*/ 292 h 997"/>
                  <a:gd name="T64" fmla="*/ 140 w 997"/>
                  <a:gd name="T65" fmla="*/ 306 h 997"/>
                  <a:gd name="T66" fmla="*/ 144 w 997"/>
                  <a:gd name="T67" fmla="*/ 322 h 997"/>
                  <a:gd name="T68" fmla="*/ 181 w 997"/>
                  <a:gd name="T69" fmla="*/ 341 h 997"/>
                  <a:gd name="T70" fmla="*/ 163 w 997"/>
                  <a:gd name="T71" fmla="*/ 361 h 997"/>
                  <a:gd name="T72" fmla="*/ 183 w 997"/>
                  <a:gd name="T73" fmla="*/ 449 h 997"/>
                  <a:gd name="T74" fmla="*/ 220 w 997"/>
                  <a:gd name="T75" fmla="*/ 477 h 997"/>
                  <a:gd name="T76" fmla="*/ 210 w 997"/>
                  <a:gd name="T77" fmla="*/ 520 h 997"/>
                  <a:gd name="T78" fmla="*/ 212 w 997"/>
                  <a:gd name="T79" fmla="*/ 565 h 997"/>
                  <a:gd name="T80" fmla="*/ 222 w 997"/>
                  <a:gd name="T81" fmla="*/ 632 h 997"/>
                  <a:gd name="T82" fmla="*/ 195 w 997"/>
                  <a:gd name="T83" fmla="*/ 563 h 997"/>
                  <a:gd name="T84" fmla="*/ 159 w 997"/>
                  <a:gd name="T85" fmla="*/ 657 h 997"/>
                  <a:gd name="T86" fmla="*/ 106 w 997"/>
                  <a:gd name="T87" fmla="*/ 806 h 997"/>
                  <a:gd name="T88" fmla="*/ 147 w 997"/>
                  <a:gd name="T89" fmla="*/ 852 h 997"/>
                  <a:gd name="T90" fmla="*/ 216 w 997"/>
                  <a:gd name="T91" fmla="*/ 901 h 997"/>
                  <a:gd name="T92" fmla="*/ 277 w 997"/>
                  <a:gd name="T93" fmla="*/ 901 h 997"/>
                  <a:gd name="T94" fmla="*/ 342 w 997"/>
                  <a:gd name="T95" fmla="*/ 960 h 997"/>
                  <a:gd name="T96" fmla="*/ 442 w 997"/>
                  <a:gd name="T97" fmla="*/ 987 h 997"/>
                  <a:gd name="T98" fmla="*/ 465 w 997"/>
                  <a:gd name="T99" fmla="*/ 932 h 997"/>
                  <a:gd name="T100" fmla="*/ 503 w 997"/>
                  <a:gd name="T101" fmla="*/ 905 h 997"/>
                  <a:gd name="T102" fmla="*/ 599 w 997"/>
                  <a:gd name="T103" fmla="*/ 911 h 997"/>
                  <a:gd name="T104" fmla="*/ 617 w 997"/>
                  <a:gd name="T105" fmla="*/ 901 h 997"/>
                  <a:gd name="T106" fmla="*/ 644 w 997"/>
                  <a:gd name="T107" fmla="*/ 901 h 997"/>
                  <a:gd name="T108" fmla="*/ 660 w 997"/>
                  <a:gd name="T109" fmla="*/ 924 h 997"/>
                  <a:gd name="T110" fmla="*/ 707 w 997"/>
                  <a:gd name="T111" fmla="*/ 960 h 997"/>
                  <a:gd name="T112" fmla="*/ 732 w 997"/>
                  <a:gd name="T113" fmla="*/ 963 h 997"/>
                  <a:gd name="T114" fmla="*/ 766 w 997"/>
                  <a:gd name="T115" fmla="*/ 952 h 997"/>
                  <a:gd name="T116" fmla="*/ 819 w 997"/>
                  <a:gd name="T117" fmla="*/ 916 h 997"/>
                  <a:gd name="T118" fmla="*/ 828 w 997"/>
                  <a:gd name="T119" fmla="*/ 856 h 997"/>
                  <a:gd name="T120" fmla="*/ 815 w 997"/>
                  <a:gd name="T121" fmla="*/ 767 h 997"/>
                  <a:gd name="T122" fmla="*/ 854 w 997"/>
                  <a:gd name="T123" fmla="*/ 716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7" h="997">
                    <a:moveTo>
                      <a:pt x="846" y="638"/>
                    </a:moveTo>
                    <a:lnTo>
                      <a:pt x="846" y="638"/>
                    </a:lnTo>
                    <a:lnTo>
                      <a:pt x="842" y="638"/>
                    </a:lnTo>
                    <a:lnTo>
                      <a:pt x="840" y="638"/>
                    </a:lnTo>
                    <a:lnTo>
                      <a:pt x="840" y="638"/>
                    </a:lnTo>
                    <a:lnTo>
                      <a:pt x="840" y="636"/>
                    </a:lnTo>
                    <a:lnTo>
                      <a:pt x="842" y="634"/>
                    </a:lnTo>
                    <a:lnTo>
                      <a:pt x="842" y="632"/>
                    </a:lnTo>
                    <a:lnTo>
                      <a:pt x="844" y="630"/>
                    </a:lnTo>
                    <a:lnTo>
                      <a:pt x="844" y="630"/>
                    </a:lnTo>
                    <a:lnTo>
                      <a:pt x="842" y="628"/>
                    </a:lnTo>
                    <a:lnTo>
                      <a:pt x="840" y="628"/>
                    </a:lnTo>
                    <a:lnTo>
                      <a:pt x="836" y="628"/>
                    </a:lnTo>
                    <a:lnTo>
                      <a:pt x="836" y="626"/>
                    </a:lnTo>
                    <a:lnTo>
                      <a:pt x="836" y="626"/>
                    </a:lnTo>
                    <a:lnTo>
                      <a:pt x="836" y="622"/>
                    </a:lnTo>
                    <a:lnTo>
                      <a:pt x="838" y="620"/>
                    </a:lnTo>
                    <a:lnTo>
                      <a:pt x="842" y="616"/>
                    </a:lnTo>
                    <a:lnTo>
                      <a:pt x="842" y="614"/>
                    </a:lnTo>
                    <a:lnTo>
                      <a:pt x="842" y="614"/>
                    </a:lnTo>
                    <a:lnTo>
                      <a:pt x="842" y="610"/>
                    </a:lnTo>
                    <a:lnTo>
                      <a:pt x="840" y="608"/>
                    </a:lnTo>
                    <a:lnTo>
                      <a:pt x="838" y="606"/>
                    </a:lnTo>
                    <a:lnTo>
                      <a:pt x="838" y="602"/>
                    </a:lnTo>
                    <a:lnTo>
                      <a:pt x="838" y="602"/>
                    </a:lnTo>
                    <a:lnTo>
                      <a:pt x="840" y="598"/>
                    </a:lnTo>
                    <a:lnTo>
                      <a:pt x="842" y="595"/>
                    </a:lnTo>
                    <a:lnTo>
                      <a:pt x="842" y="593"/>
                    </a:lnTo>
                    <a:lnTo>
                      <a:pt x="840" y="591"/>
                    </a:lnTo>
                    <a:lnTo>
                      <a:pt x="830" y="589"/>
                    </a:lnTo>
                    <a:lnTo>
                      <a:pt x="830" y="589"/>
                    </a:lnTo>
                    <a:lnTo>
                      <a:pt x="817" y="587"/>
                    </a:lnTo>
                    <a:lnTo>
                      <a:pt x="809" y="589"/>
                    </a:lnTo>
                    <a:lnTo>
                      <a:pt x="803" y="593"/>
                    </a:lnTo>
                    <a:lnTo>
                      <a:pt x="801" y="596"/>
                    </a:lnTo>
                    <a:lnTo>
                      <a:pt x="797" y="604"/>
                    </a:lnTo>
                    <a:lnTo>
                      <a:pt x="797" y="608"/>
                    </a:lnTo>
                    <a:lnTo>
                      <a:pt x="795" y="610"/>
                    </a:lnTo>
                    <a:lnTo>
                      <a:pt x="795" y="610"/>
                    </a:lnTo>
                    <a:lnTo>
                      <a:pt x="783" y="616"/>
                    </a:lnTo>
                    <a:lnTo>
                      <a:pt x="775" y="618"/>
                    </a:lnTo>
                    <a:lnTo>
                      <a:pt x="772" y="618"/>
                    </a:lnTo>
                    <a:lnTo>
                      <a:pt x="770" y="616"/>
                    </a:lnTo>
                    <a:lnTo>
                      <a:pt x="770" y="616"/>
                    </a:lnTo>
                    <a:lnTo>
                      <a:pt x="772" y="616"/>
                    </a:lnTo>
                    <a:lnTo>
                      <a:pt x="774" y="614"/>
                    </a:lnTo>
                    <a:lnTo>
                      <a:pt x="774" y="614"/>
                    </a:lnTo>
                    <a:lnTo>
                      <a:pt x="775" y="606"/>
                    </a:lnTo>
                    <a:lnTo>
                      <a:pt x="777" y="606"/>
                    </a:lnTo>
                    <a:lnTo>
                      <a:pt x="781" y="606"/>
                    </a:lnTo>
                    <a:lnTo>
                      <a:pt x="785" y="606"/>
                    </a:lnTo>
                    <a:lnTo>
                      <a:pt x="785" y="606"/>
                    </a:lnTo>
                    <a:lnTo>
                      <a:pt x="785" y="602"/>
                    </a:lnTo>
                    <a:lnTo>
                      <a:pt x="787" y="598"/>
                    </a:lnTo>
                    <a:lnTo>
                      <a:pt x="787" y="587"/>
                    </a:lnTo>
                    <a:lnTo>
                      <a:pt x="789" y="575"/>
                    </a:lnTo>
                    <a:lnTo>
                      <a:pt x="791" y="569"/>
                    </a:lnTo>
                    <a:lnTo>
                      <a:pt x="793" y="565"/>
                    </a:lnTo>
                    <a:lnTo>
                      <a:pt x="793" y="565"/>
                    </a:lnTo>
                    <a:lnTo>
                      <a:pt x="799" y="561"/>
                    </a:lnTo>
                    <a:lnTo>
                      <a:pt x="807" y="559"/>
                    </a:lnTo>
                    <a:lnTo>
                      <a:pt x="815" y="555"/>
                    </a:lnTo>
                    <a:lnTo>
                      <a:pt x="821" y="551"/>
                    </a:lnTo>
                    <a:lnTo>
                      <a:pt x="821" y="551"/>
                    </a:lnTo>
                    <a:lnTo>
                      <a:pt x="823" y="547"/>
                    </a:lnTo>
                    <a:lnTo>
                      <a:pt x="823" y="542"/>
                    </a:lnTo>
                    <a:lnTo>
                      <a:pt x="823" y="536"/>
                    </a:lnTo>
                    <a:lnTo>
                      <a:pt x="823" y="532"/>
                    </a:lnTo>
                    <a:lnTo>
                      <a:pt x="823" y="532"/>
                    </a:lnTo>
                    <a:lnTo>
                      <a:pt x="828" y="530"/>
                    </a:lnTo>
                    <a:lnTo>
                      <a:pt x="834" y="528"/>
                    </a:lnTo>
                    <a:lnTo>
                      <a:pt x="840" y="526"/>
                    </a:lnTo>
                    <a:lnTo>
                      <a:pt x="846" y="524"/>
                    </a:lnTo>
                    <a:lnTo>
                      <a:pt x="846" y="524"/>
                    </a:lnTo>
                    <a:lnTo>
                      <a:pt x="858" y="508"/>
                    </a:lnTo>
                    <a:lnTo>
                      <a:pt x="858" y="508"/>
                    </a:lnTo>
                    <a:lnTo>
                      <a:pt x="870" y="500"/>
                    </a:lnTo>
                    <a:lnTo>
                      <a:pt x="878" y="494"/>
                    </a:lnTo>
                    <a:lnTo>
                      <a:pt x="878" y="494"/>
                    </a:lnTo>
                    <a:lnTo>
                      <a:pt x="880" y="492"/>
                    </a:lnTo>
                    <a:lnTo>
                      <a:pt x="881" y="492"/>
                    </a:lnTo>
                    <a:lnTo>
                      <a:pt x="881" y="492"/>
                    </a:lnTo>
                    <a:lnTo>
                      <a:pt x="880" y="490"/>
                    </a:lnTo>
                    <a:lnTo>
                      <a:pt x="878" y="489"/>
                    </a:lnTo>
                    <a:lnTo>
                      <a:pt x="878" y="489"/>
                    </a:lnTo>
                    <a:lnTo>
                      <a:pt x="872" y="490"/>
                    </a:lnTo>
                    <a:lnTo>
                      <a:pt x="870" y="489"/>
                    </a:lnTo>
                    <a:lnTo>
                      <a:pt x="870" y="487"/>
                    </a:lnTo>
                    <a:lnTo>
                      <a:pt x="870" y="487"/>
                    </a:lnTo>
                    <a:lnTo>
                      <a:pt x="874" y="483"/>
                    </a:lnTo>
                    <a:lnTo>
                      <a:pt x="878" y="479"/>
                    </a:lnTo>
                    <a:lnTo>
                      <a:pt x="878" y="473"/>
                    </a:lnTo>
                    <a:lnTo>
                      <a:pt x="878" y="473"/>
                    </a:lnTo>
                    <a:lnTo>
                      <a:pt x="881" y="473"/>
                    </a:lnTo>
                    <a:lnTo>
                      <a:pt x="887" y="473"/>
                    </a:lnTo>
                    <a:lnTo>
                      <a:pt x="893" y="479"/>
                    </a:lnTo>
                    <a:lnTo>
                      <a:pt x="899" y="485"/>
                    </a:lnTo>
                    <a:lnTo>
                      <a:pt x="903" y="487"/>
                    </a:lnTo>
                    <a:lnTo>
                      <a:pt x="909" y="487"/>
                    </a:lnTo>
                    <a:lnTo>
                      <a:pt x="909" y="487"/>
                    </a:lnTo>
                    <a:lnTo>
                      <a:pt x="913" y="485"/>
                    </a:lnTo>
                    <a:lnTo>
                      <a:pt x="917" y="481"/>
                    </a:lnTo>
                    <a:lnTo>
                      <a:pt x="925" y="471"/>
                    </a:lnTo>
                    <a:lnTo>
                      <a:pt x="925" y="471"/>
                    </a:lnTo>
                    <a:lnTo>
                      <a:pt x="921" y="459"/>
                    </a:lnTo>
                    <a:lnTo>
                      <a:pt x="921" y="459"/>
                    </a:lnTo>
                    <a:lnTo>
                      <a:pt x="925" y="451"/>
                    </a:lnTo>
                    <a:lnTo>
                      <a:pt x="929" y="441"/>
                    </a:lnTo>
                    <a:lnTo>
                      <a:pt x="934" y="432"/>
                    </a:lnTo>
                    <a:lnTo>
                      <a:pt x="934" y="424"/>
                    </a:lnTo>
                    <a:lnTo>
                      <a:pt x="934" y="424"/>
                    </a:lnTo>
                    <a:lnTo>
                      <a:pt x="934" y="416"/>
                    </a:lnTo>
                    <a:lnTo>
                      <a:pt x="934" y="412"/>
                    </a:lnTo>
                    <a:lnTo>
                      <a:pt x="936" y="406"/>
                    </a:lnTo>
                    <a:lnTo>
                      <a:pt x="936" y="406"/>
                    </a:lnTo>
                    <a:lnTo>
                      <a:pt x="944" y="396"/>
                    </a:lnTo>
                    <a:lnTo>
                      <a:pt x="948" y="392"/>
                    </a:lnTo>
                    <a:lnTo>
                      <a:pt x="950" y="388"/>
                    </a:lnTo>
                    <a:lnTo>
                      <a:pt x="950" y="388"/>
                    </a:lnTo>
                    <a:lnTo>
                      <a:pt x="954" y="381"/>
                    </a:lnTo>
                    <a:lnTo>
                      <a:pt x="956" y="373"/>
                    </a:lnTo>
                    <a:lnTo>
                      <a:pt x="956" y="365"/>
                    </a:lnTo>
                    <a:lnTo>
                      <a:pt x="960" y="357"/>
                    </a:lnTo>
                    <a:lnTo>
                      <a:pt x="960" y="357"/>
                    </a:lnTo>
                    <a:lnTo>
                      <a:pt x="968" y="349"/>
                    </a:lnTo>
                    <a:lnTo>
                      <a:pt x="980" y="337"/>
                    </a:lnTo>
                    <a:lnTo>
                      <a:pt x="993" y="328"/>
                    </a:lnTo>
                    <a:lnTo>
                      <a:pt x="995" y="322"/>
                    </a:lnTo>
                    <a:lnTo>
                      <a:pt x="997" y="320"/>
                    </a:lnTo>
                    <a:lnTo>
                      <a:pt x="997" y="320"/>
                    </a:lnTo>
                    <a:lnTo>
                      <a:pt x="991" y="314"/>
                    </a:lnTo>
                    <a:lnTo>
                      <a:pt x="985" y="312"/>
                    </a:lnTo>
                    <a:lnTo>
                      <a:pt x="972" y="308"/>
                    </a:lnTo>
                    <a:lnTo>
                      <a:pt x="958" y="306"/>
                    </a:lnTo>
                    <a:lnTo>
                      <a:pt x="952" y="304"/>
                    </a:lnTo>
                    <a:lnTo>
                      <a:pt x="948" y="298"/>
                    </a:lnTo>
                    <a:lnTo>
                      <a:pt x="948" y="298"/>
                    </a:lnTo>
                    <a:lnTo>
                      <a:pt x="946" y="294"/>
                    </a:lnTo>
                    <a:lnTo>
                      <a:pt x="946" y="290"/>
                    </a:lnTo>
                    <a:lnTo>
                      <a:pt x="946" y="288"/>
                    </a:lnTo>
                    <a:lnTo>
                      <a:pt x="946" y="288"/>
                    </a:lnTo>
                    <a:lnTo>
                      <a:pt x="942" y="286"/>
                    </a:lnTo>
                    <a:lnTo>
                      <a:pt x="938" y="286"/>
                    </a:lnTo>
                    <a:lnTo>
                      <a:pt x="929" y="288"/>
                    </a:lnTo>
                    <a:lnTo>
                      <a:pt x="919" y="290"/>
                    </a:lnTo>
                    <a:lnTo>
                      <a:pt x="915" y="290"/>
                    </a:lnTo>
                    <a:lnTo>
                      <a:pt x="911" y="288"/>
                    </a:lnTo>
                    <a:lnTo>
                      <a:pt x="913" y="280"/>
                    </a:lnTo>
                    <a:lnTo>
                      <a:pt x="913" y="280"/>
                    </a:lnTo>
                    <a:lnTo>
                      <a:pt x="909" y="278"/>
                    </a:lnTo>
                    <a:lnTo>
                      <a:pt x="907" y="277"/>
                    </a:lnTo>
                    <a:lnTo>
                      <a:pt x="901" y="278"/>
                    </a:lnTo>
                    <a:lnTo>
                      <a:pt x="897" y="280"/>
                    </a:lnTo>
                    <a:lnTo>
                      <a:pt x="895" y="280"/>
                    </a:lnTo>
                    <a:lnTo>
                      <a:pt x="893" y="280"/>
                    </a:lnTo>
                    <a:lnTo>
                      <a:pt x="893" y="280"/>
                    </a:lnTo>
                    <a:lnTo>
                      <a:pt x="887" y="271"/>
                    </a:lnTo>
                    <a:lnTo>
                      <a:pt x="883" y="259"/>
                    </a:lnTo>
                    <a:lnTo>
                      <a:pt x="880" y="249"/>
                    </a:lnTo>
                    <a:lnTo>
                      <a:pt x="878" y="245"/>
                    </a:lnTo>
                    <a:lnTo>
                      <a:pt x="878" y="245"/>
                    </a:lnTo>
                    <a:lnTo>
                      <a:pt x="868" y="241"/>
                    </a:lnTo>
                    <a:lnTo>
                      <a:pt x="868" y="241"/>
                    </a:lnTo>
                    <a:lnTo>
                      <a:pt x="860" y="237"/>
                    </a:lnTo>
                    <a:lnTo>
                      <a:pt x="854" y="233"/>
                    </a:lnTo>
                    <a:lnTo>
                      <a:pt x="854" y="233"/>
                    </a:lnTo>
                    <a:lnTo>
                      <a:pt x="846" y="235"/>
                    </a:lnTo>
                    <a:lnTo>
                      <a:pt x="842" y="237"/>
                    </a:lnTo>
                    <a:lnTo>
                      <a:pt x="838" y="237"/>
                    </a:lnTo>
                    <a:lnTo>
                      <a:pt x="838" y="237"/>
                    </a:lnTo>
                    <a:lnTo>
                      <a:pt x="830" y="231"/>
                    </a:lnTo>
                    <a:lnTo>
                      <a:pt x="825" y="227"/>
                    </a:lnTo>
                    <a:lnTo>
                      <a:pt x="819" y="224"/>
                    </a:lnTo>
                    <a:lnTo>
                      <a:pt x="819" y="224"/>
                    </a:lnTo>
                    <a:lnTo>
                      <a:pt x="811" y="226"/>
                    </a:lnTo>
                    <a:lnTo>
                      <a:pt x="805" y="226"/>
                    </a:lnTo>
                    <a:lnTo>
                      <a:pt x="801" y="226"/>
                    </a:lnTo>
                    <a:lnTo>
                      <a:pt x="801" y="226"/>
                    </a:lnTo>
                    <a:lnTo>
                      <a:pt x="801" y="222"/>
                    </a:lnTo>
                    <a:lnTo>
                      <a:pt x="801" y="218"/>
                    </a:lnTo>
                    <a:lnTo>
                      <a:pt x="801" y="214"/>
                    </a:lnTo>
                    <a:lnTo>
                      <a:pt x="799" y="212"/>
                    </a:lnTo>
                    <a:lnTo>
                      <a:pt x="799" y="212"/>
                    </a:lnTo>
                    <a:lnTo>
                      <a:pt x="791" y="208"/>
                    </a:lnTo>
                    <a:lnTo>
                      <a:pt x="791" y="208"/>
                    </a:lnTo>
                    <a:lnTo>
                      <a:pt x="793" y="206"/>
                    </a:lnTo>
                    <a:lnTo>
                      <a:pt x="795" y="204"/>
                    </a:lnTo>
                    <a:lnTo>
                      <a:pt x="795" y="202"/>
                    </a:lnTo>
                    <a:lnTo>
                      <a:pt x="791" y="200"/>
                    </a:lnTo>
                    <a:lnTo>
                      <a:pt x="791" y="200"/>
                    </a:lnTo>
                    <a:lnTo>
                      <a:pt x="789" y="200"/>
                    </a:lnTo>
                    <a:lnTo>
                      <a:pt x="787" y="200"/>
                    </a:lnTo>
                    <a:lnTo>
                      <a:pt x="787" y="200"/>
                    </a:lnTo>
                    <a:lnTo>
                      <a:pt x="781" y="194"/>
                    </a:lnTo>
                    <a:lnTo>
                      <a:pt x="775" y="190"/>
                    </a:lnTo>
                    <a:lnTo>
                      <a:pt x="772" y="186"/>
                    </a:lnTo>
                    <a:lnTo>
                      <a:pt x="772" y="186"/>
                    </a:lnTo>
                    <a:lnTo>
                      <a:pt x="762" y="182"/>
                    </a:lnTo>
                    <a:lnTo>
                      <a:pt x="762" y="182"/>
                    </a:lnTo>
                    <a:lnTo>
                      <a:pt x="762" y="180"/>
                    </a:lnTo>
                    <a:lnTo>
                      <a:pt x="764" y="176"/>
                    </a:lnTo>
                    <a:lnTo>
                      <a:pt x="768" y="169"/>
                    </a:lnTo>
                    <a:lnTo>
                      <a:pt x="768" y="169"/>
                    </a:lnTo>
                    <a:lnTo>
                      <a:pt x="766" y="165"/>
                    </a:lnTo>
                    <a:lnTo>
                      <a:pt x="764" y="161"/>
                    </a:lnTo>
                    <a:lnTo>
                      <a:pt x="764" y="159"/>
                    </a:lnTo>
                    <a:lnTo>
                      <a:pt x="766" y="153"/>
                    </a:lnTo>
                    <a:lnTo>
                      <a:pt x="766" y="153"/>
                    </a:lnTo>
                    <a:lnTo>
                      <a:pt x="772" y="143"/>
                    </a:lnTo>
                    <a:lnTo>
                      <a:pt x="772" y="143"/>
                    </a:lnTo>
                    <a:lnTo>
                      <a:pt x="770" y="141"/>
                    </a:lnTo>
                    <a:lnTo>
                      <a:pt x="766" y="141"/>
                    </a:lnTo>
                    <a:lnTo>
                      <a:pt x="760" y="145"/>
                    </a:lnTo>
                    <a:lnTo>
                      <a:pt x="752" y="157"/>
                    </a:lnTo>
                    <a:lnTo>
                      <a:pt x="752" y="157"/>
                    </a:lnTo>
                    <a:lnTo>
                      <a:pt x="744" y="159"/>
                    </a:lnTo>
                    <a:lnTo>
                      <a:pt x="730" y="159"/>
                    </a:lnTo>
                    <a:lnTo>
                      <a:pt x="719" y="157"/>
                    </a:lnTo>
                    <a:lnTo>
                      <a:pt x="715" y="155"/>
                    </a:lnTo>
                    <a:lnTo>
                      <a:pt x="715" y="151"/>
                    </a:lnTo>
                    <a:lnTo>
                      <a:pt x="715" y="151"/>
                    </a:lnTo>
                    <a:lnTo>
                      <a:pt x="719" y="147"/>
                    </a:lnTo>
                    <a:lnTo>
                      <a:pt x="722" y="143"/>
                    </a:lnTo>
                    <a:lnTo>
                      <a:pt x="722" y="141"/>
                    </a:lnTo>
                    <a:lnTo>
                      <a:pt x="722" y="141"/>
                    </a:lnTo>
                    <a:lnTo>
                      <a:pt x="717" y="133"/>
                    </a:lnTo>
                    <a:lnTo>
                      <a:pt x="717" y="133"/>
                    </a:lnTo>
                    <a:lnTo>
                      <a:pt x="719" y="131"/>
                    </a:lnTo>
                    <a:lnTo>
                      <a:pt x="721" y="127"/>
                    </a:lnTo>
                    <a:lnTo>
                      <a:pt x="724" y="123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1" y="116"/>
                    </a:lnTo>
                    <a:lnTo>
                      <a:pt x="711" y="110"/>
                    </a:lnTo>
                    <a:lnTo>
                      <a:pt x="701" y="106"/>
                    </a:lnTo>
                    <a:lnTo>
                      <a:pt x="695" y="104"/>
                    </a:lnTo>
                    <a:lnTo>
                      <a:pt x="695" y="104"/>
                    </a:lnTo>
                    <a:lnTo>
                      <a:pt x="693" y="106"/>
                    </a:lnTo>
                    <a:lnTo>
                      <a:pt x="691" y="108"/>
                    </a:lnTo>
                    <a:lnTo>
                      <a:pt x="691" y="108"/>
                    </a:lnTo>
                    <a:lnTo>
                      <a:pt x="689" y="106"/>
                    </a:lnTo>
                    <a:lnTo>
                      <a:pt x="689" y="104"/>
                    </a:lnTo>
                    <a:lnTo>
                      <a:pt x="689" y="98"/>
                    </a:lnTo>
                    <a:lnTo>
                      <a:pt x="689" y="90"/>
                    </a:lnTo>
                    <a:lnTo>
                      <a:pt x="687" y="86"/>
                    </a:lnTo>
                    <a:lnTo>
                      <a:pt x="685" y="84"/>
                    </a:lnTo>
                    <a:lnTo>
                      <a:pt x="685" y="84"/>
                    </a:lnTo>
                    <a:lnTo>
                      <a:pt x="681" y="82"/>
                    </a:lnTo>
                    <a:lnTo>
                      <a:pt x="673" y="82"/>
                    </a:lnTo>
                    <a:lnTo>
                      <a:pt x="668" y="80"/>
                    </a:lnTo>
                    <a:lnTo>
                      <a:pt x="666" y="78"/>
                    </a:lnTo>
                    <a:lnTo>
                      <a:pt x="664" y="76"/>
                    </a:lnTo>
                    <a:lnTo>
                      <a:pt x="664" y="76"/>
                    </a:lnTo>
                    <a:lnTo>
                      <a:pt x="664" y="68"/>
                    </a:lnTo>
                    <a:lnTo>
                      <a:pt x="664" y="59"/>
                    </a:lnTo>
                    <a:lnTo>
                      <a:pt x="664" y="49"/>
                    </a:lnTo>
                    <a:lnTo>
                      <a:pt x="662" y="45"/>
                    </a:lnTo>
                    <a:lnTo>
                      <a:pt x="658" y="43"/>
                    </a:lnTo>
                    <a:lnTo>
                      <a:pt x="658" y="43"/>
                    </a:lnTo>
                    <a:lnTo>
                      <a:pt x="654" y="43"/>
                    </a:lnTo>
                    <a:lnTo>
                      <a:pt x="650" y="47"/>
                    </a:lnTo>
                    <a:lnTo>
                      <a:pt x="644" y="49"/>
                    </a:lnTo>
                    <a:lnTo>
                      <a:pt x="640" y="51"/>
                    </a:lnTo>
                    <a:lnTo>
                      <a:pt x="640" y="51"/>
                    </a:lnTo>
                    <a:lnTo>
                      <a:pt x="634" y="49"/>
                    </a:lnTo>
                    <a:lnTo>
                      <a:pt x="628" y="43"/>
                    </a:lnTo>
                    <a:lnTo>
                      <a:pt x="626" y="37"/>
                    </a:lnTo>
                    <a:lnTo>
                      <a:pt x="624" y="29"/>
                    </a:lnTo>
                    <a:lnTo>
                      <a:pt x="622" y="15"/>
                    </a:lnTo>
                    <a:lnTo>
                      <a:pt x="622" y="2"/>
                    </a:lnTo>
                    <a:lnTo>
                      <a:pt x="622" y="2"/>
                    </a:lnTo>
                    <a:lnTo>
                      <a:pt x="617" y="4"/>
                    </a:lnTo>
                    <a:lnTo>
                      <a:pt x="609" y="4"/>
                    </a:lnTo>
                    <a:lnTo>
                      <a:pt x="593" y="2"/>
                    </a:lnTo>
                    <a:lnTo>
                      <a:pt x="577" y="0"/>
                    </a:lnTo>
                    <a:lnTo>
                      <a:pt x="569" y="2"/>
                    </a:lnTo>
                    <a:lnTo>
                      <a:pt x="562" y="4"/>
                    </a:lnTo>
                    <a:lnTo>
                      <a:pt x="562" y="4"/>
                    </a:lnTo>
                    <a:lnTo>
                      <a:pt x="556" y="8"/>
                    </a:lnTo>
                    <a:lnTo>
                      <a:pt x="552" y="14"/>
                    </a:lnTo>
                    <a:lnTo>
                      <a:pt x="548" y="19"/>
                    </a:lnTo>
                    <a:lnTo>
                      <a:pt x="546" y="27"/>
                    </a:lnTo>
                    <a:lnTo>
                      <a:pt x="542" y="43"/>
                    </a:lnTo>
                    <a:lnTo>
                      <a:pt x="536" y="59"/>
                    </a:lnTo>
                    <a:lnTo>
                      <a:pt x="536" y="59"/>
                    </a:lnTo>
                    <a:lnTo>
                      <a:pt x="534" y="63"/>
                    </a:lnTo>
                    <a:lnTo>
                      <a:pt x="536" y="65"/>
                    </a:lnTo>
                    <a:lnTo>
                      <a:pt x="536" y="65"/>
                    </a:lnTo>
                    <a:lnTo>
                      <a:pt x="538" y="67"/>
                    </a:lnTo>
                    <a:lnTo>
                      <a:pt x="538" y="68"/>
                    </a:lnTo>
                    <a:lnTo>
                      <a:pt x="538" y="68"/>
                    </a:lnTo>
                    <a:lnTo>
                      <a:pt x="532" y="68"/>
                    </a:lnTo>
                    <a:lnTo>
                      <a:pt x="530" y="70"/>
                    </a:lnTo>
                    <a:lnTo>
                      <a:pt x="530" y="76"/>
                    </a:lnTo>
                    <a:lnTo>
                      <a:pt x="530" y="76"/>
                    </a:lnTo>
                    <a:lnTo>
                      <a:pt x="534" y="84"/>
                    </a:lnTo>
                    <a:lnTo>
                      <a:pt x="538" y="90"/>
                    </a:lnTo>
                    <a:lnTo>
                      <a:pt x="538" y="90"/>
                    </a:lnTo>
                    <a:lnTo>
                      <a:pt x="534" y="86"/>
                    </a:lnTo>
                    <a:lnTo>
                      <a:pt x="530" y="84"/>
                    </a:lnTo>
                    <a:lnTo>
                      <a:pt x="526" y="84"/>
                    </a:lnTo>
                    <a:lnTo>
                      <a:pt x="526" y="84"/>
                    </a:lnTo>
                    <a:lnTo>
                      <a:pt x="511" y="96"/>
                    </a:lnTo>
                    <a:lnTo>
                      <a:pt x="497" y="102"/>
                    </a:lnTo>
                    <a:lnTo>
                      <a:pt x="485" y="106"/>
                    </a:lnTo>
                    <a:lnTo>
                      <a:pt x="473" y="108"/>
                    </a:lnTo>
                    <a:lnTo>
                      <a:pt x="450" y="110"/>
                    </a:lnTo>
                    <a:lnTo>
                      <a:pt x="436" y="112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12" y="120"/>
                    </a:lnTo>
                    <a:lnTo>
                      <a:pt x="408" y="125"/>
                    </a:lnTo>
                    <a:lnTo>
                      <a:pt x="407" y="129"/>
                    </a:lnTo>
                    <a:lnTo>
                      <a:pt x="407" y="135"/>
                    </a:lnTo>
                    <a:lnTo>
                      <a:pt x="408" y="141"/>
                    </a:lnTo>
                    <a:lnTo>
                      <a:pt x="412" y="145"/>
                    </a:lnTo>
                    <a:lnTo>
                      <a:pt x="418" y="147"/>
                    </a:lnTo>
                    <a:lnTo>
                      <a:pt x="424" y="149"/>
                    </a:lnTo>
                    <a:lnTo>
                      <a:pt x="424" y="149"/>
                    </a:lnTo>
                    <a:lnTo>
                      <a:pt x="428" y="147"/>
                    </a:lnTo>
                    <a:lnTo>
                      <a:pt x="430" y="147"/>
                    </a:lnTo>
                    <a:lnTo>
                      <a:pt x="430" y="147"/>
                    </a:lnTo>
                    <a:lnTo>
                      <a:pt x="426" y="149"/>
                    </a:lnTo>
                    <a:lnTo>
                      <a:pt x="420" y="149"/>
                    </a:lnTo>
                    <a:lnTo>
                      <a:pt x="410" y="149"/>
                    </a:lnTo>
                    <a:lnTo>
                      <a:pt x="410" y="149"/>
                    </a:lnTo>
                    <a:lnTo>
                      <a:pt x="403" y="149"/>
                    </a:lnTo>
                    <a:lnTo>
                      <a:pt x="397" y="153"/>
                    </a:lnTo>
                    <a:lnTo>
                      <a:pt x="389" y="155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69" y="153"/>
                    </a:lnTo>
                    <a:lnTo>
                      <a:pt x="354" y="147"/>
                    </a:lnTo>
                    <a:lnTo>
                      <a:pt x="326" y="129"/>
                    </a:lnTo>
                    <a:lnTo>
                      <a:pt x="326" y="129"/>
                    </a:lnTo>
                    <a:lnTo>
                      <a:pt x="320" y="129"/>
                    </a:lnTo>
                    <a:lnTo>
                      <a:pt x="314" y="129"/>
                    </a:lnTo>
                    <a:lnTo>
                      <a:pt x="308" y="133"/>
                    </a:lnTo>
                    <a:lnTo>
                      <a:pt x="308" y="133"/>
                    </a:lnTo>
                    <a:lnTo>
                      <a:pt x="306" y="121"/>
                    </a:lnTo>
                    <a:lnTo>
                      <a:pt x="302" y="106"/>
                    </a:lnTo>
                    <a:lnTo>
                      <a:pt x="302" y="106"/>
                    </a:lnTo>
                    <a:lnTo>
                      <a:pt x="304" y="104"/>
                    </a:lnTo>
                    <a:lnTo>
                      <a:pt x="306" y="102"/>
                    </a:lnTo>
                    <a:lnTo>
                      <a:pt x="308" y="98"/>
                    </a:lnTo>
                    <a:lnTo>
                      <a:pt x="310" y="94"/>
                    </a:lnTo>
                    <a:lnTo>
                      <a:pt x="310" y="94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2" y="90"/>
                    </a:lnTo>
                    <a:lnTo>
                      <a:pt x="308" y="88"/>
                    </a:lnTo>
                    <a:lnTo>
                      <a:pt x="302" y="88"/>
                    </a:lnTo>
                    <a:lnTo>
                      <a:pt x="289" y="86"/>
                    </a:lnTo>
                    <a:lnTo>
                      <a:pt x="283" y="86"/>
                    </a:lnTo>
                    <a:lnTo>
                      <a:pt x="275" y="84"/>
                    </a:lnTo>
                    <a:lnTo>
                      <a:pt x="267" y="80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61" y="72"/>
                    </a:lnTo>
                    <a:lnTo>
                      <a:pt x="261" y="74"/>
                    </a:lnTo>
                    <a:lnTo>
                      <a:pt x="261" y="74"/>
                    </a:lnTo>
                    <a:lnTo>
                      <a:pt x="263" y="80"/>
                    </a:lnTo>
                    <a:lnTo>
                      <a:pt x="265" y="84"/>
                    </a:lnTo>
                    <a:lnTo>
                      <a:pt x="265" y="88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3" y="94"/>
                    </a:lnTo>
                    <a:lnTo>
                      <a:pt x="259" y="96"/>
                    </a:lnTo>
                    <a:lnTo>
                      <a:pt x="259" y="96"/>
                    </a:lnTo>
                    <a:lnTo>
                      <a:pt x="261" y="110"/>
                    </a:lnTo>
                    <a:lnTo>
                      <a:pt x="263" y="118"/>
                    </a:lnTo>
                    <a:lnTo>
                      <a:pt x="265" y="121"/>
                    </a:lnTo>
                    <a:lnTo>
                      <a:pt x="265" y="121"/>
                    </a:lnTo>
                    <a:lnTo>
                      <a:pt x="267" y="123"/>
                    </a:lnTo>
                    <a:lnTo>
                      <a:pt x="267" y="127"/>
                    </a:lnTo>
                    <a:lnTo>
                      <a:pt x="269" y="137"/>
                    </a:lnTo>
                    <a:lnTo>
                      <a:pt x="269" y="137"/>
                    </a:lnTo>
                    <a:lnTo>
                      <a:pt x="271" y="147"/>
                    </a:lnTo>
                    <a:lnTo>
                      <a:pt x="271" y="147"/>
                    </a:lnTo>
                    <a:lnTo>
                      <a:pt x="269" y="149"/>
                    </a:lnTo>
                    <a:lnTo>
                      <a:pt x="265" y="149"/>
                    </a:lnTo>
                    <a:lnTo>
                      <a:pt x="265" y="149"/>
                    </a:lnTo>
                    <a:lnTo>
                      <a:pt x="265" y="157"/>
                    </a:lnTo>
                    <a:lnTo>
                      <a:pt x="265" y="159"/>
                    </a:lnTo>
                    <a:lnTo>
                      <a:pt x="267" y="161"/>
                    </a:lnTo>
                    <a:lnTo>
                      <a:pt x="267" y="161"/>
                    </a:lnTo>
                    <a:lnTo>
                      <a:pt x="269" y="161"/>
                    </a:lnTo>
                    <a:lnTo>
                      <a:pt x="269" y="161"/>
                    </a:lnTo>
                    <a:lnTo>
                      <a:pt x="269" y="161"/>
                    </a:lnTo>
                    <a:lnTo>
                      <a:pt x="259" y="180"/>
                    </a:lnTo>
                    <a:lnTo>
                      <a:pt x="259" y="180"/>
                    </a:lnTo>
                    <a:lnTo>
                      <a:pt x="259" y="188"/>
                    </a:lnTo>
                    <a:lnTo>
                      <a:pt x="261" y="194"/>
                    </a:lnTo>
                    <a:lnTo>
                      <a:pt x="261" y="198"/>
                    </a:lnTo>
                    <a:lnTo>
                      <a:pt x="261" y="198"/>
                    </a:lnTo>
                    <a:lnTo>
                      <a:pt x="267" y="202"/>
                    </a:lnTo>
                    <a:lnTo>
                      <a:pt x="271" y="206"/>
                    </a:lnTo>
                    <a:lnTo>
                      <a:pt x="271" y="206"/>
                    </a:lnTo>
                    <a:lnTo>
                      <a:pt x="271" y="208"/>
                    </a:lnTo>
                    <a:lnTo>
                      <a:pt x="271" y="208"/>
                    </a:lnTo>
                    <a:lnTo>
                      <a:pt x="269" y="208"/>
                    </a:lnTo>
                    <a:lnTo>
                      <a:pt x="267" y="206"/>
                    </a:lnTo>
                    <a:lnTo>
                      <a:pt x="263" y="204"/>
                    </a:lnTo>
                    <a:lnTo>
                      <a:pt x="263" y="204"/>
                    </a:lnTo>
                    <a:lnTo>
                      <a:pt x="251" y="204"/>
                    </a:lnTo>
                    <a:lnTo>
                      <a:pt x="240" y="202"/>
                    </a:lnTo>
                    <a:lnTo>
                      <a:pt x="240" y="202"/>
                    </a:lnTo>
                    <a:lnTo>
                      <a:pt x="238" y="200"/>
                    </a:lnTo>
                    <a:lnTo>
                      <a:pt x="236" y="198"/>
                    </a:lnTo>
                    <a:lnTo>
                      <a:pt x="236" y="192"/>
                    </a:lnTo>
                    <a:lnTo>
                      <a:pt x="236" y="188"/>
                    </a:lnTo>
                    <a:lnTo>
                      <a:pt x="234" y="186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26" y="188"/>
                    </a:lnTo>
                    <a:lnTo>
                      <a:pt x="226" y="188"/>
                    </a:lnTo>
                    <a:lnTo>
                      <a:pt x="224" y="190"/>
                    </a:lnTo>
                    <a:lnTo>
                      <a:pt x="222" y="192"/>
                    </a:lnTo>
                    <a:lnTo>
                      <a:pt x="222" y="200"/>
                    </a:lnTo>
                    <a:lnTo>
                      <a:pt x="224" y="206"/>
                    </a:lnTo>
                    <a:lnTo>
                      <a:pt x="224" y="208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2" y="198"/>
                    </a:lnTo>
                    <a:lnTo>
                      <a:pt x="220" y="192"/>
                    </a:lnTo>
                    <a:lnTo>
                      <a:pt x="220" y="192"/>
                    </a:lnTo>
                    <a:lnTo>
                      <a:pt x="218" y="190"/>
                    </a:lnTo>
                    <a:lnTo>
                      <a:pt x="214" y="190"/>
                    </a:lnTo>
                    <a:lnTo>
                      <a:pt x="210" y="194"/>
                    </a:lnTo>
                    <a:lnTo>
                      <a:pt x="206" y="196"/>
                    </a:lnTo>
                    <a:lnTo>
                      <a:pt x="206" y="196"/>
                    </a:lnTo>
                    <a:lnTo>
                      <a:pt x="204" y="194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4" y="186"/>
                    </a:lnTo>
                    <a:lnTo>
                      <a:pt x="204" y="186"/>
                    </a:lnTo>
                    <a:lnTo>
                      <a:pt x="198" y="188"/>
                    </a:lnTo>
                    <a:lnTo>
                      <a:pt x="198" y="188"/>
                    </a:lnTo>
                    <a:lnTo>
                      <a:pt x="202" y="184"/>
                    </a:lnTo>
                    <a:lnTo>
                      <a:pt x="204" y="182"/>
                    </a:lnTo>
                    <a:lnTo>
                      <a:pt x="204" y="180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200" y="184"/>
                    </a:lnTo>
                    <a:lnTo>
                      <a:pt x="195" y="184"/>
                    </a:lnTo>
                    <a:lnTo>
                      <a:pt x="193" y="184"/>
                    </a:lnTo>
                    <a:lnTo>
                      <a:pt x="191" y="182"/>
                    </a:lnTo>
                    <a:lnTo>
                      <a:pt x="189" y="182"/>
                    </a:lnTo>
                    <a:lnTo>
                      <a:pt x="189" y="182"/>
                    </a:lnTo>
                    <a:lnTo>
                      <a:pt x="189" y="184"/>
                    </a:lnTo>
                    <a:lnTo>
                      <a:pt x="189" y="186"/>
                    </a:lnTo>
                    <a:lnTo>
                      <a:pt x="189" y="186"/>
                    </a:lnTo>
                    <a:lnTo>
                      <a:pt x="179" y="188"/>
                    </a:lnTo>
                    <a:lnTo>
                      <a:pt x="171" y="192"/>
                    </a:lnTo>
                    <a:lnTo>
                      <a:pt x="171" y="192"/>
                    </a:lnTo>
                    <a:lnTo>
                      <a:pt x="169" y="194"/>
                    </a:lnTo>
                    <a:lnTo>
                      <a:pt x="169" y="194"/>
                    </a:lnTo>
                    <a:lnTo>
                      <a:pt x="169" y="194"/>
                    </a:lnTo>
                    <a:lnTo>
                      <a:pt x="157" y="159"/>
                    </a:lnTo>
                    <a:lnTo>
                      <a:pt x="157" y="159"/>
                    </a:lnTo>
                    <a:lnTo>
                      <a:pt x="155" y="155"/>
                    </a:lnTo>
                    <a:lnTo>
                      <a:pt x="151" y="153"/>
                    </a:lnTo>
                    <a:lnTo>
                      <a:pt x="149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7" y="153"/>
                    </a:lnTo>
                    <a:lnTo>
                      <a:pt x="149" y="149"/>
                    </a:lnTo>
                    <a:lnTo>
                      <a:pt x="151" y="145"/>
                    </a:lnTo>
                    <a:lnTo>
                      <a:pt x="151" y="145"/>
                    </a:lnTo>
                    <a:lnTo>
                      <a:pt x="149" y="145"/>
                    </a:lnTo>
                    <a:lnTo>
                      <a:pt x="149" y="145"/>
                    </a:lnTo>
                    <a:lnTo>
                      <a:pt x="145" y="145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43"/>
                    </a:lnTo>
                    <a:lnTo>
                      <a:pt x="138" y="143"/>
                    </a:lnTo>
                    <a:lnTo>
                      <a:pt x="136" y="143"/>
                    </a:lnTo>
                    <a:lnTo>
                      <a:pt x="130" y="145"/>
                    </a:lnTo>
                    <a:lnTo>
                      <a:pt x="128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2" y="143"/>
                    </a:lnTo>
                    <a:lnTo>
                      <a:pt x="122" y="141"/>
                    </a:lnTo>
                    <a:lnTo>
                      <a:pt x="122" y="139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14" y="143"/>
                    </a:lnTo>
                    <a:lnTo>
                      <a:pt x="112" y="147"/>
                    </a:lnTo>
                    <a:lnTo>
                      <a:pt x="110" y="151"/>
                    </a:lnTo>
                    <a:lnTo>
                      <a:pt x="108" y="155"/>
                    </a:lnTo>
                    <a:lnTo>
                      <a:pt x="108" y="155"/>
                    </a:lnTo>
                    <a:lnTo>
                      <a:pt x="104" y="153"/>
                    </a:lnTo>
                    <a:lnTo>
                      <a:pt x="100" y="149"/>
                    </a:lnTo>
                    <a:lnTo>
                      <a:pt x="96" y="145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89" y="147"/>
                    </a:lnTo>
                    <a:lnTo>
                      <a:pt x="87" y="151"/>
                    </a:lnTo>
                    <a:lnTo>
                      <a:pt x="87" y="151"/>
                    </a:lnTo>
                    <a:lnTo>
                      <a:pt x="87" y="153"/>
                    </a:lnTo>
                    <a:lnTo>
                      <a:pt x="87" y="155"/>
                    </a:lnTo>
                    <a:lnTo>
                      <a:pt x="87" y="155"/>
                    </a:lnTo>
                    <a:lnTo>
                      <a:pt x="85" y="153"/>
                    </a:lnTo>
                    <a:lnTo>
                      <a:pt x="83" y="151"/>
                    </a:lnTo>
                    <a:lnTo>
                      <a:pt x="81" y="145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67" y="141"/>
                    </a:lnTo>
                    <a:lnTo>
                      <a:pt x="61" y="143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3" y="143"/>
                    </a:lnTo>
                    <a:lnTo>
                      <a:pt x="53" y="141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3" y="137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9"/>
                    </a:lnTo>
                    <a:lnTo>
                      <a:pt x="45" y="141"/>
                    </a:lnTo>
                    <a:lnTo>
                      <a:pt x="45" y="141"/>
                    </a:lnTo>
                    <a:lnTo>
                      <a:pt x="39" y="139"/>
                    </a:lnTo>
                    <a:lnTo>
                      <a:pt x="36" y="139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2" y="141"/>
                    </a:lnTo>
                    <a:lnTo>
                      <a:pt x="30" y="143"/>
                    </a:lnTo>
                    <a:lnTo>
                      <a:pt x="24" y="143"/>
                    </a:lnTo>
                    <a:lnTo>
                      <a:pt x="20" y="145"/>
                    </a:lnTo>
                    <a:lnTo>
                      <a:pt x="16" y="149"/>
                    </a:lnTo>
                    <a:lnTo>
                      <a:pt x="12" y="155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8" y="165"/>
                    </a:lnTo>
                    <a:lnTo>
                      <a:pt x="10" y="167"/>
                    </a:lnTo>
                    <a:lnTo>
                      <a:pt x="18" y="169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6" y="169"/>
                    </a:lnTo>
                    <a:lnTo>
                      <a:pt x="34" y="171"/>
                    </a:lnTo>
                    <a:lnTo>
                      <a:pt x="32" y="173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6" y="174"/>
                    </a:lnTo>
                    <a:lnTo>
                      <a:pt x="41" y="174"/>
                    </a:lnTo>
                    <a:lnTo>
                      <a:pt x="45" y="174"/>
                    </a:lnTo>
                    <a:lnTo>
                      <a:pt x="45" y="174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3" y="178"/>
                    </a:lnTo>
                    <a:lnTo>
                      <a:pt x="41" y="178"/>
                    </a:lnTo>
                    <a:lnTo>
                      <a:pt x="41" y="178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5" y="180"/>
                    </a:lnTo>
                    <a:lnTo>
                      <a:pt x="49" y="182"/>
                    </a:lnTo>
                    <a:lnTo>
                      <a:pt x="51" y="182"/>
                    </a:lnTo>
                    <a:lnTo>
                      <a:pt x="51" y="184"/>
                    </a:lnTo>
                    <a:lnTo>
                      <a:pt x="51" y="184"/>
                    </a:lnTo>
                    <a:lnTo>
                      <a:pt x="39" y="182"/>
                    </a:lnTo>
                    <a:lnTo>
                      <a:pt x="26" y="178"/>
                    </a:lnTo>
                    <a:lnTo>
                      <a:pt x="26" y="178"/>
                    </a:lnTo>
                    <a:lnTo>
                      <a:pt x="24" y="176"/>
                    </a:lnTo>
                    <a:lnTo>
                      <a:pt x="24" y="173"/>
                    </a:lnTo>
                    <a:lnTo>
                      <a:pt x="26" y="171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0" y="173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18" y="176"/>
                    </a:lnTo>
                    <a:lnTo>
                      <a:pt x="18" y="178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2" y="182"/>
                    </a:lnTo>
                    <a:lnTo>
                      <a:pt x="20" y="186"/>
                    </a:lnTo>
                    <a:lnTo>
                      <a:pt x="18" y="188"/>
                    </a:lnTo>
                    <a:lnTo>
                      <a:pt x="18" y="190"/>
                    </a:lnTo>
                    <a:lnTo>
                      <a:pt x="18" y="190"/>
                    </a:lnTo>
                    <a:lnTo>
                      <a:pt x="20" y="190"/>
                    </a:lnTo>
                    <a:lnTo>
                      <a:pt x="22" y="186"/>
                    </a:lnTo>
                    <a:lnTo>
                      <a:pt x="26" y="184"/>
                    </a:lnTo>
                    <a:lnTo>
                      <a:pt x="26" y="184"/>
                    </a:lnTo>
                    <a:lnTo>
                      <a:pt x="30" y="184"/>
                    </a:lnTo>
                    <a:lnTo>
                      <a:pt x="34" y="188"/>
                    </a:lnTo>
                    <a:lnTo>
                      <a:pt x="38" y="194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2" y="202"/>
                    </a:lnTo>
                    <a:lnTo>
                      <a:pt x="22" y="198"/>
                    </a:lnTo>
                    <a:lnTo>
                      <a:pt x="10" y="198"/>
                    </a:lnTo>
                    <a:lnTo>
                      <a:pt x="6" y="198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2" y="202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14" y="208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22" y="220"/>
                    </a:lnTo>
                    <a:lnTo>
                      <a:pt x="22" y="224"/>
                    </a:lnTo>
                    <a:lnTo>
                      <a:pt x="22" y="231"/>
                    </a:lnTo>
                    <a:lnTo>
                      <a:pt x="22" y="235"/>
                    </a:lnTo>
                    <a:lnTo>
                      <a:pt x="24" y="237"/>
                    </a:lnTo>
                    <a:lnTo>
                      <a:pt x="28" y="239"/>
                    </a:lnTo>
                    <a:lnTo>
                      <a:pt x="34" y="239"/>
                    </a:lnTo>
                    <a:lnTo>
                      <a:pt x="34" y="239"/>
                    </a:lnTo>
                    <a:lnTo>
                      <a:pt x="36" y="237"/>
                    </a:lnTo>
                    <a:lnTo>
                      <a:pt x="38" y="233"/>
                    </a:lnTo>
                    <a:lnTo>
                      <a:pt x="39" y="229"/>
                    </a:lnTo>
                    <a:lnTo>
                      <a:pt x="41" y="227"/>
                    </a:lnTo>
                    <a:lnTo>
                      <a:pt x="41" y="227"/>
                    </a:lnTo>
                    <a:lnTo>
                      <a:pt x="43" y="231"/>
                    </a:lnTo>
                    <a:lnTo>
                      <a:pt x="45" y="235"/>
                    </a:lnTo>
                    <a:lnTo>
                      <a:pt x="47" y="237"/>
                    </a:lnTo>
                    <a:lnTo>
                      <a:pt x="51" y="235"/>
                    </a:lnTo>
                    <a:lnTo>
                      <a:pt x="51" y="235"/>
                    </a:lnTo>
                    <a:lnTo>
                      <a:pt x="55" y="233"/>
                    </a:lnTo>
                    <a:lnTo>
                      <a:pt x="55" y="237"/>
                    </a:lnTo>
                    <a:lnTo>
                      <a:pt x="55" y="241"/>
                    </a:lnTo>
                    <a:lnTo>
                      <a:pt x="59" y="247"/>
                    </a:lnTo>
                    <a:lnTo>
                      <a:pt x="59" y="247"/>
                    </a:lnTo>
                    <a:lnTo>
                      <a:pt x="61" y="247"/>
                    </a:lnTo>
                    <a:lnTo>
                      <a:pt x="63" y="247"/>
                    </a:lnTo>
                    <a:lnTo>
                      <a:pt x="69" y="247"/>
                    </a:lnTo>
                    <a:lnTo>
                      <a:pt x="69" y="247"/>
                    </a:lnTo>
                    <a:lnTo>
                      <a:pt x="73" y="251"/>
                    </a:lnTo>
                    <a:lnTo>
                      <a:pt x="77" y="257"/>
                    </a:lnTo>
                    <a:lnTo>
                      <a:pt x="85" y="267"/>
                    </a:lnTo>
                    <a:lnTo>
                      <a:pt x="85" y="267"/>
                    </a:lnTo>
                    <a:lnTo>
                      <a:pt x="87" y="269"/>
                    </a:lnTo>
                    <a:lnTo>
                      <a:pt x="91" y="267"/>
                    </a:lnTo>
                    <a:lnTo>
                      <a:pt x="94" y="265"/>
                    </a:lnTo>
                    <a:lnTo>
                      <a:pt x="94" y="265"/>
                    </a:lnTo>
                    <a:lnTo>
                      <a:pt x="98" y="263"/>
                    </a:lnTo>
                    <a:lnTo>
                      <a:pt x="100" y="261"/>
                    </a:lnTo>
                    <a:lnTo>
                      <a:pt x="100" y="261"/>
                    </a:lnTo>
                    <a:lnTo>
                      <a:pt x="100" y="261"/>
                    </a:lnTo>
                    <a:lnTo>
                      <a:pt x="96" y="273"/>
                    </a:lnTo>
                    <a:lnTo>
                      <a:pt x="96" y="273"/>
                    </a:lnTo>
                    <a:lnTo>
                      <a:pt x="96" y="275"/>
                    </a:lnTo>
                    <a:lnTo>
                      <a:pt x="96" y="275"/>
                    </a:lnTo>
                    <a:lnTo>
                      <a:pt x="100" y="278"/>
                    </a:lnTo>
                    <a:lnTo>
                      <a:pt x="100" y="278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6" y="269"/>
                    </a:lnTo>
                    <a:lnTo>
                      <a:pt x="108" y="267"/>
                    </a:lnTo>
                    <a:lnTo>
                      <a:pt x="110" y="269"/>
                    </a:lnTo>
                    <a:lnTo>
                      <a:pt x="110" y="269"/>
                    </a:lnTo>
                    <a:lnTo>
                      <a:pt x="110" y="271"/>
                    </a:lnTo>
                    <a:lnTo>
                      <a:pt x="110" y="273"/>
                    </a:lnTo>
                    <a:lnTo>
                      <a:pt x="110" y="273"/>
                    </a:lnTo>
                    <a:lnTo>
                      <a:pt x="104" y="275"/>
                    </a:lnTo>
                    <a:lnTo>
                      <a:pt x="104" y="275"/>
                    </a:lnTo>
                    <a:lnTo>
                      <a:pt x="102" y="275"/>
                    </a:lnTo>
                    <a:lnTo>
                      <a:pt x="102" y="275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2" y="280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4" y="286"/>
                    </a:lnTo>
                    <a:lnTo>
                      <a:pt x="102" y="292"/>
                    </a:lnTo>
                    <a:lnTo>
                      <a:pt x="100" y="296"/>
                    </a:lnTo>
                    <a:lnTo>
                      <a:pt x="100" y="300"/>
                    </a:lnTo>
                    <a:lnTo>
                      <a:pt x="100" y="300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298"/>
                    </a:lnTo>
                    <a:lnTo>
                      <a:pt x="104" y="292"/>
                    </a:lnTo>
                    <a:lnTo>
                      <a:pt x="106" y="288"/>
                    </a:lnTo>
                    <a:lnTo>
                      <a:pt x="106" y="288"/>
                    </a:lnTo>
                    <a:lnTo>
                      <a:pt x="112" y="290"/>
                    </a:lnTo>
                    <a:lnTo>
                      <a:pt x="116" y="292"/>
                    </a:lnTo>
                    <a:lnTo>
                      <a:pt x="116" y="292"/>
                    </a:lnTo>
                    <a:lnTo>
                      <a:pt x="120" y="284"/>
                    </a:lnTo>
                    <a:lnTo>
                      <a:pt x="120" y="284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22" y="284"/>
                    </a:lnTo>
                    <a:lnTo>
                      <a:pt x="122" y="286"/>
                    </a:lnTo>
                    <a:lnTo>
                      <a:pt x="120" y="290"/>
                    </a:lnTo>
                    <a:lnTo>
                      <a:pt x="122" y="292"/>
                    </a:lnTo>
                    <a:lnTo>
                      <a:pt x="122" y="292"/>
                    </a:lnTo>
                    <a:lnTo>
                      <a:pt x="124" y="292"/>
                    </a:lnTo>
                    <a:lnTo>
                      <a:pt x="128" y="290"/>
                    </a:lnTo>
                    <a:lnTo>
                      <a:pt x="130" y="286"/>
                    </a:lnTo>
                    <a:lnTo>
                      <a:pt x="134" y="286"/>
                    </a:lnTo>
                    <a:lnTo>
                      <a:pt x="134" y="286"/>
                    </a:lnTo>
                    <a:lnTo>
                      <a:pt x="136" y="290"/>
                    </a:lnTo>
                    <a:lnTo>
                      <a:pt x="134" y="292"/>
                    </a:lnTo>
                    <a:lnTo>
                      <a:pt x="136" y="294"/>
                    </a:lnTo>
                    <a:lnTo>
                      <a:pt x="138" y="294"/>
                    </a:lnTo>
                    <a:lnTo>
                      <a:pt x="138" y="294"/>
                    </a:lnTo>
                    <a:lnTo>
                      <a:pt x="138" y="292"/>
                    </a:lnTo>
                    <a:lnTo>
                      <a:pt x="140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0" y="294"/>
                    </a:lnTo>
                    <a:lnTo>
                      <a:pt x="138" y="300"/>
                    </a:lnTo>
                    <a:lnTo>
                      <a:pt x="138" y="300"/>
                    </a:lnTo>
                    <a:lnTo>
                      <a:pt x="145" y="304"/>
                    </a:lnTo>
                    <a:lnTo>
                      <a:pt x="145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0" y="306"/>
                    </a:lnTo>
                    <a:lnTo>
                      <a:pt x="140" y="306"/>
                    </a:lnTo>
                    <a:lnTo>
                      <a:pt x="149" y="306"/>
                    </a:lnTo>
                    <a:lnTo>
                      <a:pt x="149" y="306"/>
                    </a:lnTo>
                    <a:lnTo>
                      <a:pt x="155" y="310"/>
                    </a:lnTo>
                    <a:lnTo>
                      <a:pt x="159" y="314"/>
                    </a:lnTo>
                    <a:lnTo>
                      <a:pt x="159" y="314"/>
                    </a:lnTo>
                    <a:lnTo>
                      <a:pt x="155" y="312"/>
                    </a:lnTo>
                    <a:lnTo>
                      <a:pt x="155" y="312"/>
                    </a:lnTo>
                    <a:lnTo>
                      <a:pt x="151" y="312"/>
                    </a:lnTo>
                    <a:lnTo>
                      <a:pt x="149" y="314"/>
                    </a:lnTo>
                    <a:lnTo>
                      <a:pt x="149" y="316"/>
                    </a:lnTo>
                    <a:lnTo>
                      <a:pt x="149" y="316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1" y="320"/>
                    </a:lnTo>
                    <a:lnTo>
                      <a:pt x="145" y="322"/>
                    </a:lnTo>
                    <a:lnTo>
                      <a:pt x="145" y="322"/>
                    </a:lnTo>
                    <a:lnTo>
                      <a:pt x="144" y="322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2" y="326"/>
                    </a:lnTo>
                    <a:lnTo>
                      <a:pt x="144" y="328"/>
                    </a:lnTo>
                    <a:lnTo>
                      <a:pt x="147" y="331"/>
                    </a:lnTo>
                    <a:lnTo>
                      <a:pt x="147" y="333"/>
                    </a:lnTo>
                    <a:lnTo>
                      <a:pt x="142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42" y="333"/>
                    </a:lnTo>
                    <a:lnTo>
                      <a:pt x="147" y="337"/>
                    </a:lnTo>
                    <a:lnTo>
                      <a:pt x="147" y="337"/>
                    </a:lnTo>
                    <a:lnTo>
                      <a:pt x="151" y="339"/>
                    </a:lnTo>
                    <a:lnTo>
                      <a:pt x="155" y="341"/>
                    </a:lnTo>
                    <a:lnTo>
                      <a:pt x="157" y="345"/>
                    </a:lnTo>
                    <a:lnTo>
                      <a:pt x="157" y="345"/>
                    </a:lnTo>
                    <a:lnTo>
                      <a:pt x="163" y="343"/>
                    </a:lnTo>
                    <a:lnTo>
                      <a:pt x="167" y="341"/>
                    </a:lnTo>
                    <a:lnTo>
                      <a:pt x="173" y="339"/>
                    </a:lnTo>
                    <a:lnTo>
                      <a:pt x="177" y="339"/>
                    </a:lnTo>
                    <a:lnTo>
                      <a:pt x="181" y="341"/>
                    </a:lnTo>
                    <a:lnTo>
                      <a:pt x="181" y="341"/>
                    </a:lnTo>
                    <a:lnTo>
                      <a:pt x="191" y="349"/>
                    </a:lnTo>
                    <a:lnTo>
                      <a:pt x="196" y="355"/>
                    </a:lnTo>
                    <a:lnTo>
                      <a:pt x="198" y="359"/>
                    </a:lnTo>
                    <a:lnTo>
                      <a:pt x="198" y="359"/>
                    </a:lnTo>
                    <a:lnTo>
                      <a:pt x="198" y="359"/>
                    </a:lnTo>
                    <a:lnTo>
                      <a:pt x="195" y="359"/>
                    </a:lnTo>
                    <a:lnTo>
                      <a:pt x="191" y="353"/>
                    </a:lnTo>
                    <a:lnTo>
                      <a:pt x="191" y="353"/>
                    </a:lnTo>
                    <a:lnTo>
                      <a:pt x="183" y="345"/>
                    </a:lnTo>
                    <a:lnTo>
                      <a:pt x="175" y="341"/>
                    </a:lnTo>
                    <a:lnTo>
                      <a:pt x="171" y="341"/>
                    </a:lnTo>
                    <a:lnTo>
                      <a:pt x="167" y="343"/>
                    </a:lnTo>
                    <a:lnTo>
                      <a:pt x="167" y="343"/>
                    </a:lnTo>
                    <a:lnTo>
                      <a:pt x="167" y="347"/>
                    </a:lnTo>
                    <a:lnTo>
                      <a:pt x="165" y="351"/>
                    </a:lnTo>
                    <a:lnTo>
                      <a:pt x="165" y="351"/>
                    </a:lnTo>
                    <a:lnTo>
                      <a:pt x="163" y="353"/>
                    </a:lnTo>
                    <a:lnTo>
                      <a:pt x="161" y="353"/>
                    </a:lnTo>
                    <a:lnTo>
                      <a:pt x="159" y="355"/>
                    </a:lnTo>
                    <a:lnTo>
                      <a:pt x="159" y="357"/>
                    </a:lnTo>
                    <a:lnTo>
                      <a:pt x="159" y="357"/>
                    </a:lnTo>
                    <a:lnTo>
                      <a:pt x="163" y="361"/>
                    </a:lnTo>
                    <a:lnTo>
                      <a:pt x="169" y="363"/>
                    </a:lnTo>
                    <a:lnTo>
                      <a:pt x="173" y="367"/>
                    </a:lnTo>
                    <a:lnTo>
                      <a:pt x="175" y="371"/>
                    </a:lnTo>
                    <a:lnTo>
                      <a:pt x="175" y="373"/>
                    </a:lnTo>
                    <a:lnTo>
                      <a:pt x="175" y="373"/>
                    </a:lnTo>
                    <a:lnTo>
                      <a:pt x="171" y="379"/>
                    </a:lnTo>
                    <a:lnTo>
                      <a:pt x="165" y="383"/>
                    </a:lnTo>
                    <a:lnTo>
                      <a:pt x="159" y="386"/>
                    </a:lnTo>
                    <a:lnTo>
                      <a:pt x="157" y="392"/>
                    </a:lnTo>
                    <a:lnTo>
                      <a:pt x="157" y="392"/>
                    </a:lnTo>
                    <a:lnTo>
                      <a:pt x="163" y="402"/>
                    </a:lnTo>
                    <a:lnTo>
                      <a:pt x="169" y="412"/>
                    </a:lnTo>
                    <a:lnTo>
                      <a:pt x="169" y="412"/>
                    </a:lnTo>
                    <a:lnTo>
                      <a:pt x="171" y="418"/>
                    </a:lnTo>
                    <a:lnTo>
                      <a:pt x="173" y="424"/>
                    </a:lnTo>
                    <a:lnTo>
                      <a:pt x="171" y="436"/>
                    </a:lnTo>
                    <a:lnTo>
                      <a:pt x="171" y="436"/>
                    </a:lnTo>
                    <a:lnTo>
                      <a:pt x="173" y="439"/>
                    </a:lnTo>
                    <a:lnTo>
                      <a:pt x="177" y="441"/>
                    </a:lnTo>
                    <a:lnTo>
                      <a:pt x="183" y="447"/>
                    </a:lnTo>
                    <a:lnTo>
                      <a:pt x="183" y="447"/>
                    </a:lnTo>
                    <a:lnTo>
                      <a:pt x="183" y="449"/>
                    </a:lnTo>
                    <a:lnTo>
                      <a:pt x="183" y="449"/>
                    </a:lnTo>
                    <a:lnTo>
                      <a:pt x="183" y="449"/>
                    </a:lnTo>
                    <a:lnTo>
                      <a:pt x="193" y="453"/>
                    </a:lnTo>
                    <a:lnTo>
                      <a:pt x="193" y="453"/>
                    </a:lnTo>
                    <a:lnTo>
                      <a:pt x="195" y="455"/>
                    </a:lnTo>
                    <a:lnTo>
                      <a:pt x="195" y="459"/>
                    </a:lnTo>
                    <a:lnTo>
                      <a:pt x="193" y="461"/>
                    </a:lnTo>
                    <a:lnTo>
                      <a:pt x="193" y="463"/>
                    </a:lnTo>
                    <a:lnTo>
                      <a:pt x="193" y="463"/>
                    </a:lnTo>
                    <a:lnTo>
                      <a:pt x="202" y="463"/>
                    </a:lnTo>
                    <a:lnTo>
                      <a:pt x="202" y="463"/>
                    </a:lnTo>
                    <a:lnTo>
                      <a:pt x="204" y="467"/>
                    </a:lnTo>
                    <a:lnTo>
                      <a:pt x="204" y="469"/>
                    </a:lnTo>
                    <a:lnTo>
                      <a:pt x="206" y="473"/>
                    </a:lnTo>
                    <a:lnTo>
                      <a:pt x="210" y="477"/>
                    </a:lnTo>
                    <a:lnTo>
                      <a:pt x="210" y="477"/>
                    </a:lnTo>
                    <a:lnTo>
                      <a:pt x="212" y="473"/>
                    </a:lnTo>
                    <a:lnTo>
                      <a:pt x="214" y="471"/>
                    </a:lnTo>
                    <a:lnTo>
                      <a:pt x="218" y="473"/>
                    </a:lnTo>
                    <a:lnTo>
                      <a:pt x="218" y="473"/>
                    </a:lnTo>
                    <a:lnTo>
                      <a:pt x="220" y="475"/>
                    </a:lnTo>
                    <a:lnTo>
                      <a:pt x="220" y="477"/>
                    </a:lnTo>
                    <a:lnTo>
                      <a:pt x="214" y="481"/>
                    </a:lnTo>
                    <a:lnTo>
                      <a:pt x="208" y="485"/>
                    </a:lnTo>
                    <a:lnTo>
                      <a:pt x="206" y="485"/>
                    </a:lnTo>
                    <a:lnTo>
                      <a:pt x="206" y="487"/>
                    </a:lnTo>
                    <a:lnTo>
                      <a:pt x="206" y="487"/>
                    </a:lnTo>
                    <a:lnTo>
                      <a:pt x="214" y="502"/>
                    </a:lnTo>
                    <a:lnTo>
                      <a:pt x="214" y="502"/>
                    </a:lnTo>
                    <a:lnTo>
                      <a:pt x="214" y="506"/>
                    </a:lnTo>
                    <a:lnTo>
                      <a:pt x="214" y="508"/>
                    </a:lnTo>
                    <a:lnTo>
                      <a:pt x="214" y="508"/>
                    </a:lnTo>
                    <a:lnTo>
                      <a:pt x="212" y="506"/>
                    </a:lnTo>
                    <a:lnTo>
                      <a:pt x="210" y="506"/>
                    </a:lnTo>
                    <a:lnTo>
                      <a:pt x="210" y="506"/>
                    </a:lnTo>
                    <a:lnTo>
                      <a:pt x="208" y="508"/>
                    </a:lnTo>
                    <a:lnTo>
                      <a:pt x="210" y="510"/>
                    </a:lnTo>
                    <a:lnTo>
                      <a:pt x="210" y="514"/>
                    </a:lnTo>
                    <a:lnTo>
                      <a:pt x="210" y="514"/>
                    </a:lnTo>
                    <a:lnTo>
                      <a:pt x="210" y="518"/>
                    </a:lnTo>
                    <a:lnTo>
                      <a:pt x="210" y="518"/>
                    </a:lnTo>
                    <a:lnTo>
                      <a:pt x="210" y="518"/>
                    </a:lnTo>
                    <a:lnTo>
                      <a:pt x="210" y="520"/>
                    </a:lnTo>
                    <a:lnTo>
                      <a:pt x="210" y="520"/>
                    </a:lnTo>
                    <a:lnTo>
                      <a:pt x="206" y="522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202" y="528"/>
                    </a:lnTo>
                    <a:lnTo>
                      <a:pt x="204" y="532"/>
                    </a:lnTo>
                    <a:lnTo>
                      <a:pt x="206" y="536"/>
                    </a:lnTo>
                    <a:lnTo>
                      <a:pt x="208" y="540"/>
                    </a:lnTo>
                    <a:lnTo>
                      <a:pt x="208" y="540"/>
                    </a:lnTo>
                    <a:lnTo>
                      <a:pt x="202" y="534"/>
                    </a:lnTo>
                    <a:lnTo>
                      <a:pt x="198" y="530"/>
                    </a:lnTo>
                    <a:lnTo>
                      <a:pt x="195" y="528"/>
                    </a:lnTo>
                    <a:lnTo>
                      <a:pt x="195" y="528"/>
                    </a:lnTo>
                    <a:lnTo>
                      <a:pt x="191" y="532"/>
                    </a:lnTo>
                    <a:lnTo>
                      <a:pt x="191" y="536"/>
                    </a:lnTo>
                    <a:lnTo>
                      <a:pt x="193" y="538"/>
                    </a:lnTo>
                    <a:lnTo>
                      <a:pt x="195" y="540"/>
                    </a:lnTo>
                    <a:lnTo>
                      <a:pt x="195" y="540"/>
                    </a:lnTo>
                    <a:lnTo>
                      <a:pt x="198" y="543"/>
                    </a:lnTo>
                    <a:lnTo>
                      <a:pt x="202" y="547"/>
                    </a:lnTo>
                    <a:lnTo>
                      <a:pt x="206" y="557"/>
                    </a:lnTo>
                    <a:lnTo>
                      <a:pt x="206" y="557"/>
                    </a:lnTo>
                    <a:lnTo>
                      <a:pt x="212" y="565"/>
                    </a:lnTo>
                    <a:lnTo>
                      <a:pt x="216" y="573"/>
                    </a:lnTo>
                    <a:lnTo>
                      <a:pt x="220" y="579"/>
                    </a:lnTo>
                    <a:lnTo>
                      <a:pt x="222" y="589"/>
                    </a:lnTo>
                    <a:lnTo>
                      <a:pt x="222" y="589"/>
                    </a:lnTo>
                    <a:lnTo>
                      <a:pt x="220" y="610"/>
                    </a:lnTo>
                    <a:lnTo>
                      <a:pt x="220" y="610"/>
                    </a:lnTo>
                    <a:lnTo>
                      <a:pt x="218" y="618"/>
                    </a:lnTo>
                    <a:lnTo>
                      <a:pt x="218" y="618"/>
                    </a:lnTo>
                    <a:lnTo>
                      <a:pt x="218" y="620"/>
                    </a:lnTo>
                    <a:lnTo>
                      <a:pt x="218" y="620"/>
                    </a:lnTo>
                    <a:lnTo>
                      <a:pt x="220" y="624"/>
                    </a:lnTo>
                    <a:lnTo>
                      <a:pt x="220" y="624"/>
                    </a:lnTo>
                    <a:lnTo>
                      <a:pt x="222" y="628"/>
                    </a:lnTo>
                    <a:lnTo>
                      <a:pt x="222" y="628"/>
                    </a:lnTo>
                    <a:lnTo>
                      <a:pt x="222" y="632"/>
                    </a:lnTo>
                    <a:lnTo>
                      <a:pt x="222" y="632"/>
                    </a:lnTo>
                    <a:lnTo>
                      <a:pt x="226" y="642"/>
                    </a:lnTo>
                    <a:lnTo>
                      <a:pt x="226" y="644"/>
                    </a:lnTo>
                    <a:lnTo>
                      <a:pt x="222" y="644"/>
                    </a:lnTo>
                    <a:lnTo>
                      <a:pt x="222" y="634"/>
                    </a:lnTo>
                    <a:lnTo>
                      <a:pt x="222" y="634"/>
                    </a:lnTo>
                    <a:lnTo>
                      <a:pt x="222" y="632"/>
                    </a:lnTo>
                    <a:lnTo>
                      <a:pt x="222" y="632"/>
                    </a:lnTo>
                    <a:lnTo>
                      <a:pt x="220" y="630"/>
                    </a:lnTo>
                    <a:lnTo>
                      <a:pt x="220" y="630"/>
                    </a:lnTo>
                    <a:lnTo>
                      <a:pt x="222" y="628"/>
                    </a:lnTo>
                    <a:lnTo>
                      <a:pt x="222" y="628"/>
                    </a:lnTo>
                    <a:lnTo>
                      <a:pt x="220" y="624"/>
                    </a:lnTo>
                    <a:lnTo>
                      <a:pt x="220" y="624"/>
                    </a:lnTo>
                    <a:lnTo>
                      <a:pt x="218" y="620"/>
                    </a:lnTo>
                    <a:lnTo>
                      <a:pt x="218" y="620"/>
                    </a:lnTo>
                    <a:lnTo>
                      <a:pt x="218" y="620"/>
                    </a:lnTo>
                    <a:lnTo>
                      <a:pt x="218" y="620"/>
                    </a:lnTo>
                    <a:lnTo>
                      <a:pt x="218" y="612"/>
                    </a:lnTo>
                    <a:lnTo>
                      <a:pt x="216" y="602"/>
                    </a:lnTo>
                    <a:lnTo>
                      <a:pt x="216" y="602"/>
                    </a:lnTo>
                    <a:lnTo>
                      <a:pt x="214" y="591"/>
                    </a:lnTo>
                    <a:lnTo>
                      <a:pt x="210" y="581"/>
                    </a:lnTo>
                    <a:lnTo>
                      <a:pt x="200" y="559"/>
                    </a:lnTo>
                    <a:lnTo>
                      <a:pt x="200" y="559"/>
                    </a:lnTo>
                    <a:lnTo>
                      <a:pt x="200" y="559"/>
                    </a:lnTo>
                    <a:lnTo>
                      <a:pt x="198" y="559"/>
                    </a:lnTo>
                    <a:lnTo>
                      <a:pt x="195" y="563"/>
                    </a:lnTo>
                    <a:lnTo>
                      <a:pt x="195" y="563"/>
                    </a:lnTo>
                    <a:lnTo>
                      <a:pt x="191" y="567"/>
                    </a:lnTo>
                    <a:lnTo>
                      <a:pt x="187" y="575"/>
                    </a:lnTo>
                    <a:lnTo>
                      <a:pt x="183" y="589"/>
                    </a:lnTo>
                    <a:lnTo>
                      <a:pt x="183" y="589"/>
                    </a:lnTo>
                    <a:lnTo>
                      <a:pt x="177" y="604"/>
                    </a:lnTo>
                    <a:lnTo>
                      <a:pt x="169" y="620"/>
                    </a:lnTo>
                    <a:lnTo>
                      <a:pt x="161" y="638"/>
                    </a:lnTo>
                    <a:lnTo>
                      <a:pt x="157" y="653"/>
                    </a:lnTo>
                    <a:lnTo>
                      <a:pt x="157" y="653"/>
                    </a:lnTo>
                    <a:lnTo>
                      <a:pt x="157" y="655"/>
                    </a:lnTo>
                    <a:lnTo>
                      <a:pt x="161" y="653"/>
                    </a:lnTo>
                    <a:lnTo>
                      <a:pt x="169" y="647"/>
                    </a:lnTo>
                    <a:lnTo>
                      <a:pt x="173" y="646"/>
                    </a:lnTo>
                    <a:lnTo>
                      <a:pt x="177" y="646"/>
                    </a:lnTo>
                    <a:lnTo>
                      <a:pt x="177" y="649"/>
                    </a:lnTo>
                    <a:lnTo>
                      <a:pt x="175" y="659"/>
                    </a:lnTo>
                    <a:lnTo>
                      <a:pt x="175" y="659"/>
                    </a:lnTo>
                    <a:lnTo>
                      <a:pt x="173" y="659"/>
                    </a:lnTo>
                    <a:lnTo>
                      <a:pt x="169" y="659"/>
                    </a:lnTo>
                    <a:lnTo>
                      <a:pt x="163" y="655"/>
                    </a:lnTo>
                    <a:lnTo>
                      <a:pt x="163" y="655"/>
                    </a:lnTo>
                    <a:lnTo>
                      <a:pt x="159" y="657"/>
                    </a:lnTo>
                    <a:lnTo>
                      <a:pt x="157" y="661"/>
                    </a:lnTo>
                    <a:lnTo>
                      <a:pt x="153" y="671"/>
                    </a:lnTo>
                    <a:lnTo>
                      <a:pt x="147" y="689"/>
                    </a:lnTo>
                    <a:lnTo>
                      <a:pt x="147" y="689"/>
                    </a:lnTo>
                    <a:lnTo>
                      <a:pt x="138" y="710"/>
                    </a:lnTo>
                    <a:lnTo>
                      <a:pt x="124" y="742"/>
                    </a:lnTo>
                    <a:lnTo>
                      <a:pt x="106" y="771"/>
                    </a:lnTo>
                    <a:lnTo>
                      <a:pt x="98" y="781"/>
                    </a:lnTo>
                    <a:lnTo>
                      <a:pt x="92" y="785"/>
                    </a:lnTo>
                    <a:lnTo>
                      <a:pt x="92" y="785"/>
                    </a:lnTo>
                    <a:lnTo>
                      <a:pt x="89" y="787"/>
                    </a:lnTo>
                    <a:lnTo>
                      <a:pt x="85" y="785"/>
                    </a:lnTo>
                    <a:lnTo>
                      <a:pt x="77" y="783"/>
                    </a:lnTo>
                    <a:lnTo>
                      <a:pt x="77" y="785"/>
                    </a:lnTo>
                    <a:lnTo>
                      <a:pt x="77" y="785"/>
                    </a:lnTo>
                    <a:lnTo>
                      <a:pt x="83" y="793"/>
                    </a:lnTo>
                    <a:lnTo>
                      <a:pt x="87" y="797"/>
                    </a:lnTo>
                    <a:lnTo>
                      <a:pt x="91" y="801"/>
                    </a:lnTo>
                    <a:lnTo>
                      <a:pt x="91" y="801"/>
                    </a:lnTo>
                    <a:lnTo>
                      <a:pt x="98" y="803"/>
                    </a:lnTo>
                    <a:lnTo>
                      <a:pt x="104" y="805"/>
                    </a:lnTo>
                    <a:lnTo>
                      <a:pt x="106" y="806"/>
                    </a:lnTo>
                    <a:lnTo>
                      <a:pt x="106" y="806"/>
                    </a:lnTo>
                    <a:lnTo>
                      <a:pt x="108" y="810"/>
                    </a:lnTo>
                    <a:lnTo>
                      <a:pt x="106" y="812"/>
                    </a:lnTo>
                    <a:lnTo>
                      <a:pt x="102" y="818"/>
                    </a:lnTo>
                    <a:lnTo>
                      <a:pt x="98" y="824"/>
                    </a:lnTo>
                    <a:lnTo>
                      <a:pt x="94" y="828"/>
                    </a:lnTo>
                    <a:lnTo>
                      <a:pt x="94" y="828"/>
                    </a:lnTo>
                    <a:lnTo>
                      <a:pt x="94" y="830"/>
                    </a:lnTo>
                    <a:lnTo>
                      <a:pt x="96" y="832"/>
                    </a:lnTo>
                    <a:lnTo>
                      <a:pt x="102" y="830"/>
                    </a:lnTo>
                    <a:lnTo>
                      <a:pt x="110" y="826"/>
                    </a:lnTo>
                    <a:lnTo>
                      <a:pt x="110" y="826"/>
                    </a:lnTo>
                    <a:lnTo>
                      <a:pt x="110" y="828"/>
                    </a:lnTo>
                    <a:lnTo>
                      <a:pt x="110" y="830"/>
                    </a:lnTo>
                    <a:lnTo>
                      <a:pt x="110" y="830"/>
                    </a:lnTo>
                    <a:lnTo>
                      <a:pt x="110" y="834"/>
                    </a:lnTo>
                    <a:lnTo>
                      <a:pt x="110" y="834"/>
                    </a:lnTo>
                    <a:lnTo>
                      <a:pt x="114" y="838"/>
                    </a:lnTo>
                    <a:lnTo>
                      <a:pt x="118" y="842"/>
                    </a:lnTo>
                    <a:lnTo>
                      <a:pt x="130" y="846"/>
                    </a:lnTo>
                    <a:lnTo>
                      <a:pt x="142" y="850"/>
                    </a:lnTo>
                    <a:lnTo>
                      <a:pt x="147" y="852"/>
                    </a:lnTo>
                    <a:lnTo>
                      <a:pt x="151" y="856"/>
                    </a:lnTo>
                    <a:lnTo>
                      <a:pt x="151" y="856"/>
                    </a:lnTo>
                    <a:lnTo>
                      <a:pt x="153" y="859"/>
                    </a:lnTo>
                    <a:lnTo>
                      <a:pt x="155" y="867"/>
                    </a:lnTo>
                    <a:lnTo>
                      <a:pt x="155" y="873"/>
                    </a:lnTo>
                    <a:lnTo>
                      <a:pt x="159" y="877"/>
                    </a:lnTo>
                    <a:lnTo>
                      <a:pt x="159" y="877"/>
                    </a:lnTo>
                    <a:lnTo>
                      <a:pt x="163" y="879"/>
                    </a:lnTo>
                    <a:lnTo>
                      <a:pt x="167" y="881"/>
                    </a:lnTo>
                    <a:lnTo>
                      <a:pt x="177" y="879"/>
                    </a:lnTo>
                    <a:lnTo>
                      <a:pt x="185" y="881"/>
                    </a:lnTo>
                    <a:lnTo>
                      <a:pt x="191" y="881"/>
                    </a:lnTo>
                    <a:lnTo>
                      <a:pt x="193" y="885"/>
                    </a:lnTo>
                    <a:lnTo>
                      <a:pt x="193" y="885"/>
                    </a:lnTo>
                    <a:lnTo>
                      <a:pt x="196" y="889"/>
                    </a:lnTo>
                    <a:lnTo>
                      <a:pt x="196" y="895"/>
                    </a:lnTo>
                    <a:lnTo>
                      <a:pt x="200" y="901"/>
                    </a:lnTo>
                    <a:lnTo>
                      <a:pt x="204" y="903"/>
                    </a:lnTo>
                    <a:lnTo>
                      <a:pt x="204" y="903"/>
                    </a:lnTo>
                    <a:lnTo>
                      <a:pt x="208" y="903"/>
                    </a:lnTo>
                    <a:lnTo>
                      <a:pt x="212" y="903"/>
                    </a:lnTo>
                    <a:lnTo>
                      <a:pt x="216" y="901"/>
                    </a:lnTo>
                    <a:lnTo>
                      <a:pt x="218" y="901"/>
                    </a:lnTo>
                    <a:lnTo>
                      <a:pt x="218" y="901"/>
                    </a:lnTo>
                    <a:lnTo>
                      <a:pt x="222" y="903"/>
                    </a:lnTo>
                    <a:lnTo>
                      <a:pt x="224" y="905"/>
                    </a:lnTo>
                    <a:lnTo>
                      <a:pt x="228" y="909"/>
                    </a:lnTo>
                    <a:lnTo>
                      <a:pt x="232" y="911"/>
                    </a:lnTo>
                    <a:lnTo>
                      <a:pt x="232" y="911"/>
                    </a:lnTo>
                    <a:lnTo>
                      <a:pt x="236" y="905"/>
                    </a:lnTo>
                    <a:lnTo>
                      <a:pt x="236" y="905"/>
                    </a:lnTo>
                    <a:lnTo>
                      <a:pt x="242" y="907"/>
                    </a:lnTo>
                    <a:lnTo>
                      <a:pt x="249" y="911"/>
                    </a:lnTo>
                    <a:lnTo>
                      <a:pt x="257" y="914"/>
                    </a:lnTo>
                    <a:lnTo>
                      <a:pt x="259" y="914"/>
                    </a:lnTo>
                    <a:lnTo>
                      <a:pt x="263" y="914"/>
                    </a:lnTo>
                    <a:lnTo>
                      <a:pt x="263" y="914"/>
                    </a:lnTo>
                    <a:lnTo>
                      <a:pt x="263" y="911"/>
                    </a:lnTo>
                    <a:lnTo>
                      <a:pt x="263" y="905"/>
                    </a:lnTo>
                    <a:lnTo>
                      <a:pt x="265" y="899"/>
                    </a:lnTo>
                    <a:lnTo>
                      <a:pt x="267" y="897"/>
                    </a:lnTo>
                    <a:lnTo>
                      <a:pt x="271" y="897"/>
                    </a:lnTo>
                    <a:lnTo>
                      <a:pt x="271" y="897"/>
                    </a:lnTo>
                    <a:lnTo>
                      <a:pt x="277" y="901"/>
                    </a:lnTo>
                    <a:lnTo>
                      <a:pt x="285" y="905"/>
                    </a:lnTo>
                    <a:lnTo>
                      <a:pt x="297" y="914"/>
                    </a:lnTo>
                    <a:lnTo>
                      <a:pt x="297" y="914"/>
                    </a:lnTo>
                    <a:lnTo>
                      <a:pt x="301" y="922"/>
                    </a:lnTo>
                    <a:lnTo>
                      <a:pt x="301" y="922"/>
                    </a:lnTo>
                    <a:lnTo>
                      <a:pt x="304" y="924"/>
                    </a:lnTo>
                    <a:lnTo>
                      <a:pt x="310" y="926"/>
                    </a:lnTo>
                    <a:lnTo>
                      <a:pt x="314" y="926"/>
                    </a:lnTo>
                    <a:lnTo>
                      <a:pt x="318" y="930"/>
                    </a:lnTo>
                    <a:lnTo>
                      <a:pt x="318" y="930"/>
                    </a:lnTo>
                    <a:lnTo>
                      <a:pt x="322" y="936"/>
                    </a:lnTo>
                    <a:lnTo>
                      <a:pt x="322" y="944"/>
                    </a:lnTo>
                    <a:lnTo>
                      <a:pt x="322" y="944"/>
                    </a:lnTo>
                    <a:lnTo>
                      <a:pt x="326" y="940"/>
                    </a:lnTo>
                    <a:lnTo>
                      <a:pt x="328" y="938"/>
                    </a:lnTo>
                    <a:lnTo>
                      <a:pt x="328" y="938"/>
                    </a:lnTo>
                    <a:lnTo>
                      <a:pt x="336" y="938"/>
                    </a:lnTo>
                    <a:lnTo>
                      <a:pt x="344" y="942"/>
                    </a:lnTo>
                    <a:lnTo>
                      <a:pt x="346" y="946"/>
                    </a:lnTo>
                    <a:lnTo>
                      <a:pt x="348" y="950"/>
                    </a:lnTo>
                    <a:lnTo>
                      <a:pt x="346" y="956"/>
                    </a:lnTo>
                    <a:lnTo>
                      <a:pt x="342" y="960"/>
                    </a:lnTo>
                    <a:lnTo>
                      <a:pt x="342" y="960"/>
                    </a:lnTo>
                    <a:lnTo>
                      <a:pt x="352" y="965"/>
                    </a:lnTo>
                    <a:lnTo>
                      <a:pt x="359" y="969"/>
                    </a:lnTo>
                    <a:lnTo>
                      <a:pt x="359" y="969"/>
                    </a:lnTo>
                    <a:lnTo>
                      <a:pt x="361" y="973"/>
                    </a:lnTo>
                    <a:lnTo>
                      <a:pt x="361" y="977"/>
                    </a:lnTo>
                    <a:lnTo>
                      <a:pt x="361" y="979"/>
                    </a:lnTo>
                    <a:lnTo>
                      <a:pt x="365" y="981"/>
                    </a:lnTo>
                    <a:lnTo>
                      <a:pt x="365" y="981"/>
                    </a:lnTo>
                    <a:lnTo>
                      <a:pt x="371" y="981"/>
                    </a:lnTo>
                    <a:lnTo>
                      <a:pt x="375" y="979"/>
                    </a:lnTo>
                    <a:lnTo>
                      <a:pt x="381" y="979"/>
                    </a:lnTo>
                    <a:lnTo>
                      <a:pt x="387" y="979"/>
                    </a:lnTo>
                    <a:lnTo>
                      <a:pt x="387" y="979"/>
                    </a:lnTo>
                    <a:lnTo>
                      <a:pt x="403" y="989"/>
                    </a:lnTo>
                    <a:lnTo>
                      <a:pt x="412" y="995"/>
                    </a:lnTo>
                    <a:lnTo>
                      <a:pt x="418" y="997"/>
                    </a:lnTo>
                    <a:lnTo>
                      <a:pt x="420" y="989"/>
                    </a:lnTo>
                    <a:lnTo>
                      <a:pt x="420" y="989"/>
                    </a:lnTo>
                    <a:lnTo>
                      <a:pt x="426" y="985"/>
                    </a:lnTo>
                    <a:lnTo>
                      <a:pt x="430" y="985"/>
                    </a:lnTo>
                    <a:lnTo>
                      <a:pt x="442" y="987"/>
                    </a:lnTo>
                    <a:lnTo>
                      <a:pt x="463" y="995"/>
                    </a:lnTo>
                    <a:lnTo>
                      <a:pt x="463" y="995"/>
                    </a:lnTo>
                    <a:lnTo>
                      <a:pt x="461" y="987"/>
                    </a:lnTo>
                    <a:lnTo>
                      <a:pt x="458" y="979"/>
                    </a:lnTo>
                    <a:lnTo>
                      <a:pt x="458" y="979"/>
                    </a:lnTo>
                    <a:lnTo>
                      <a:pt x="456" y="971"/>
                    </a:lnTo>
                    <a:lnTo>
                      <a:pt x="458" y="965"/>
                    </a:lnTo>
                    <a:lnTo>
                      <a:pt x="461" y="958"/>
                    </a:lnTo>
                    <a:lnTo>
                      <a:pt x="461" y="952"/>
                    </a:lnTo>
                    <a:lnTo>
                      <a:pt x="461" y="952"/>
                    </a:lnTo>
                    <a:lnTo>
                      <a:pt x="458" y="950"/>
                    </a:lnTo>
                    <a:lnTo>
                      <a:pt x="456" y="948"/>
                    </a:lnTo>
                    <a:lnTo>
                      <a:pt x="456" y="946"/>
                    </a:lnTo>
                    <a:lnTo>
                      <a:pt x="456" y="946"/>
                    </a:lnTo>
                    <a:lnTo>
                      <a:pt x="458" y="944"/>
                    </a:lnTo>
                    <a:lnTo>
                      <a:pt x="459" y="942"/>
                    </a:lnTo>
                    <a:lnTo>
                      <a:pt x="465" y="940"/>
                    </a:lnTo>
                    <a:lnTo>
                      <a:pt x="465" y="940"/>
                    </a:lnTo>
                    <a:lnTo>
                      <a:pt x="465" y="938"/>
                    </a:lnTo>
                    <a:lnTo>
                      <a:pt x="465" y="936"/>
                    </a:lnTo>
                    <a:lnTo>
                      <a:pt x="465" y="936"/>
                    </a:lnTo>
                    <a:lnTo>
                      <a:pt x="465" y="932"/>
                    </a:lnTo>
                    <a:lnTo>
                      <a:pt x="465" y="930"/>
                    </a:lnTo>
                    <a:lnTo>
                      <a:pt x="469" y="928"/>
                    </a:lnTo>
                    <a:lnTo>
                      <a:pt x="471" y="926"/>
                    </a:lnTo>
                    <a:lnTo>
                      <a:pt x="473" y="924"/>
                    </a:lnTo>
                    <a:lnTo>
                      <a:pt x="471" y="922"/>
                    </a:lnTo>
                    <a:lnTo>
                      <a:pt x="471" y="922"/>
                    </a:lnTo>
                    <a:lnTo>
                      <a:pt x="469" y="918"/>
                    </a:lnTo>
                    <a:lnTo>
                      <a:pt x="469" y="918"/>
                    </a:lnTo>
                    <a:lnTo>
                      <a:pt x="471" y="916"/>
                    </a:lnTo>
                    <a:lnTo>
                      <a:pt x="471" y="916"/>
                    </a:lnTo>
                    <a:lnTo>
                      <a:pt x="471" y="914"/>
                    </a:lnTo>
                    <a:lnTo>
                      <a:pt x="471" y="916"/>
                    </a:lnTo>
                    <a:lnTo>
                      <a:pt x="471" y="918"/>
                    </a:lnTo>
                    <a:lnTo>
                      <a:pt x="473" y="920"/>
                    </a:lnTo>
                    <a:lnTo>
                      <a:pt x="473" y="920"/>
                    </a:lnTo>
                    <a:lnTo>
                      <a:pt x="477" y="918"/>
                    </a:lnTo>
                    <a:lnTo>
                      <a:pt x="481" y="914"/>
                    </a:lnTo>
                    <a:lnTo>
                      <a:pt x="487" y="907"/>
                    </a:lnTo>
                    <a:lnTo>
                      <a:pt x="487" y="907"/>
                    </a:lnTo>
                    <a:lnTo>
                      <a:pt x="493" y="905"/>
                    </a:lnTo>
                    <a:lnTo>
                      <a:pt x="499" y="905"/>
                    </a:lnTo>
                    <a:lnTo>
                      <a:pt x="503" y="905"/>
                    </a:lnTo>
                    <a:lnTo>
                      <a:pt x="509" y="905"/>
                    </a:lnTo>
                    <a:lnTo>
                      <a:pt x="509" y="905"/>
                    </a:lnTo>
                    <a:lnTo>
                      <a:pt x="514" y="901"/>
                    </a:lnTo>
                    <a:lnTo>
                      <a:pt x="520" y="899"/>
                    </a:lnTo>
                    <a:lnTo>
                      <a:pt x="530" y="889"/>
                    </a:lnTo>
                    <a:lnTo>
                      <a:pt x="530" y="889"/>
                    </a:lnTo>
                    <a:lnTo>
                      <a:pt x="528" y="891"/>
                    </a:lnTo>
                    <a:lnTo>
                      <a:pt x="528" y="891"/>
                    </a:lnTo>
                    <a:lnTo>
                      <a:pt x="538" y="883"/>
                    </a:lnTo>
                    <a:lnTo>
                      <a:pt x="544" y="879"/>
                    </a:lnTo>
                    <a:lnTo>
                      <a:pt x="550" y="879"/>
                    </a:lnTo>
                    <a:lnTo>
                      <a:pt x="550" y="879"/>
                    </a:lnTo>
                    <a:lnTo>
                      <a:pt x="560" y="881"/>
                    </a:lnTo>
                    <a:lnTo>
                      <a:pt x="564" y="885"/>
                    </a:lnTo>
                    <a:lnTo>
                      <a:pt x="567" y="891"/>
                    </a:lnTo>
                    <a:lnTo>
                      <a:pt x="573" y="895"/>
                    </a:lnTo>
                    <a:lnTo>
                      <a:pt x="573" y="895"/>
                    </a:lnTo>
                    <a:lnTo>
                      <a:pt x="589" y="899"/>
                    </a:lnTo>
                    <a:lnTo>
                      <a:pt x="599" y="903"/>
                    </a:lnTo>
                    <a:lnTo>
                      <a:pt x="603" y="905"/>
                    </a:lnTo>
                    <a:lnTo>
                      <a:pt x="603" y="905"/>
                    </a:lnTo>
                    <a:lnTo>
                      <a:pt x="599" y="911"/>
                    </a:lnTo>
                    <a:lnTo>
                      <a:pt x="599" y="911"/>
                    </a:lnTo>
                    <a:lnTo>
                      <a:pt x="601" y="912"/>
                    </a:lnTo>
                    <a:lnTo>
                      <a:pt x="607" y="914"/>
                    </a:lnTo>
                    <a:lnTo>
                      <a:pt x="617" y="918"/>
                    </a:lnTo>
                    <a:lnTo>
                      <a:pt x="617" y="918"/>
                    </a:lnTo>
                    <a:lnTo>
                      <a:pt x="618" y="916"/>
                    </a:lnTo>
                    <a:lnTo>
                      <a:pt x="620" y="916"/>
                    </a:lnTo>
                    <a:lnTo>
                      <a:pt x="618" y="912"/>
                    </a:lnTo>
                    <a:lnTo>
                      <a:pt x="618" y="912"/>
                    </a:lnTo>
                    <a:lnTo>
                      <a:pt x="617" y="912"/>
                    </a:lnTo>
                    <a:lnTo>
                      <a:pt x="617" y="912"/>
                    </a:lnTo>
                    <a:lnTo>
                      <a:pt x="613" y="909"/>
                    </a:lnTo>
                    <a:lnTo>
                      <a:pt x="613" y="909"/>
                    </a:lnTo>
                    <a:lnTo>
                      <a:pt x="615" y="903"/>
                    </a:lnTo>
                    <a:lnTo>
                      <a:pt x="615" y="897"/>
                    </a:lnTo>
                    <a:lnTo>
                      <a:pt x="615" y="897"/>
                    </a:lnTo>
                    <a:lnTo>
                      <a:pt x="613" y="895"/>
                    </a:lnTo>
                    <a:lnTo>
                      <a:pt x="613" y="893"/>
                    </a:lnTo>
                    <a:lnTo>
                      <a:pt x="613" y="893"/>
                    </a:lnTo>
                    <a:lnTo>
                      <a:pt x="615" y="895"/>
                    </a:lnTo>
                    <a:lnTo>
                      <a:pt x="617" y="897"/>
                    </a:lnTo>
                    <a:lnTo>
                      <a:pt x="617" y="901"/>
                    </a:lnTo>
                    <a:lnTo>
                      <a:pt x="617" y="907"/>
                    </a:lnTo>
                    <a:lnTo>
                      <a:pt x="617" y="912"/>
                    </a:lnTo>
                    <a:lnTo>
                      <a:pt x="617" y="912"/>
                    </a:lnTo>
                    <a:lnTo>
                      <a:pt x="618" y="912"/>
                    </a:lnTo>
                    <a:lnTo>
                      <a:pt x="618" y="912"/>
                    </a:lnTo>
                    <a:lnTo>
                      <a:pt x="620" y="914"/>
                    </a:lnTo>
                    <a:lnTo>
                      <a:pt x="620" y="914"/>
                    </a:lnTo>
                    <a:lnTo>
                      <a:pt x="624" y="912"/>
                    </a:lnTo>
                    <a:lnTo>
                      <a:pt x="628" y="911"/>
                    </a:lnTo>
                    <a:lnTo>
                      <a:pt x="628" y="911"/>
                    </a:lnTo>
                    <a:lnTo>
                      <a:pt x="634" y="912"/>
                    </a:lnTo>
                    <a:lnTo>
                      <a:pt x="638" y="914"/>
                    </a:lnTo>
                    <a:lnTo>
                      <a:pt x="642" y="912"/>
                    </a:lnTo>
                    <a:lnTo>
                      <a:pt x="642" y="912"/>
                    </a:lnTo>
                    <a:lnTo>
                      <a:pt x="642" y="911"/>
                    </a:lnTo>
                    <a:lnTo>
                      <a:pt x="640" y="909"/>
                    </a:lnTo>
                    <a:lnTo>
                      <a:pt x="638" y="907"/>
                    </a:lnTo>
                    <a:lnTo>
                      <a:pt x="636" y="905"/>
                    </a:lnTo>
                    <a:lnTo>
                      <a:pt x="636" y="905"/>
                    </a:lnTo>
                    <a:lnTo>
                      <a:pt x="638" y="901"/>
                    </a:lnTo>
                    <a:lnTo>
                      <a:pt x="642" y="899"/>
                    </a:lnTo>
                    <a:lnTo>
                      <a:pt x="644" y="901"/>
                    </a:lnTo>
                    <a:lnTo>
                      <a:pt x="648" y="901"/>
                    </a:lnTo>
                    <a:lnTo>
                      <a:pt x="648" y="901"/>
                    </a:lnTo>
                    <a:lnTo>
                      <a:pt x="648" y="903"/>
                    </a:lnTo>
                    <a:lnTo>
                      <a:pt x="646" y="905"/>
                    </a:lnTo>
                    <a:lnTo>
                      <a:pt x="646" y="905"/>
                    </a:lnTo>
                    <a:lnTo>
                      <a:pt x="648" y="909"/>
                    </a:lnTo>
                    <a:lnTo>
                      <a:pt x="650" y="909"/>
                    </a:lnTo>
                    <a:lnTo>
                      <a:pt x="652" y="907"/>
                    </a:lnTo>
                    <a:lnTo>
                      <a:pt x="656" y="907"/>
                    </a:lnTo>
                    <a:lnTo>
                      <a:pt x="656" y="907"/>
                    </a:lnTo>
                    <a:lnTo>
                      <a:pt x="656" y="909"/>
                    </a:lnTo>
                    <a:lnTo>
                      <a:pt x="656" y="911"/>
                    </a:lnTo>
                    <a:lnTo>
                      <a:pt x="648" y="914"/>
                    </a:lnTo>
                    <a:lnTo>
                      <a:pt x="636" y="916"/>
                    </a:lnTo>
                    <a:lnTo>
                      <a:pt x="636" y="916"/>
                    </a:lnTo>
                    <a:lnTo>
                      <a:pt x="636" y="922"/>
                    </a:lnTo>
                    <a:lnTo>
                      <a:pt x="636" y="922"/>
                    </a:lnTo>
                    <a:lnTo>
                      <a:pt x="638" y="924"/>
                    </a:lnTo>
                    <a:lnTo>
                      <a:pt x="640" y="924"/>
                    </a:lnTo>
                    <a:lnTo>
                      <a:pt x="648" y="924"/>
                    </a:lnTo>
                    <a:lnTo>
                      <a:pt x="660" y="924"/>
                    </a:lnTo>
                    <a:lnTo>
                      <a:pt x="660" y="924"/>
                    </a:lnTo>
                    <a:lnTo>
                      <a:pt x="662" y="926"/>
                    </a:lnTo>
                    <a:lnTo>
                      <a:pt x="664" y="928"/>
                    </a:lnTo>
                    <a:lnTo>
                      <a:pt x="664" y="932"/>
                    </a:lnTo>
                    <a:lnTo>
                      <a:pt x="662" y="938"/>
                    </a:lnTo>
                    <a:lnTo>
                      <a:pt x="662" y="942"/>
                    </a:lnTo>
                    <a:lnTo>
                      <a:pt x="662" y="942"/>
                    </a:lnTo>
                    <a:lnTo>
                      <a:pt x="666" y="944"/>
                    </a:lnTo>
                    <a:lnTo>
                      <a:pt x="673" y="946"/>
                    </a:lnTo>
                    <a:lnTo>
                      <a:pt x="681" y="948"/>
                    </a:lnTo>
                    <a:lnTo>
                      <a:pt x="687" y="950"/>
                    </a:lnTo>
                    <a:lnTo>
                      <a:pt x="687" y="950"/>
                    </a:lnTo>
                    <a:lnTo>
                      <a:pt x="691" y="956"/>
                    </a:lnTo>
                    <a:lnTo>
                      <a:pt x="695" y="962"/>
                    </a:lnTo>
                    <a:lnTo>
                      <a:pt x="697" y="967"/>
                    </a:lnTo>
                    <a:lnTo>
                      <a:pt x="699" y="967"/>
                    </a:lnTo>
                    <a:lnTo>
                      <a:pt x="699" y="967"/>
                    </a:lnTo>
                    <a:lnTo>
                      <a:pt x="703" y="967"/>
                    </a:lnTo>
                    <a:lnTo>
                      <a:pt x="705" y="965"/>
                    </a:lnTo>
                    <a:lnTo>
                      <a:pt x="705" y="963"/>
                    </a:lnTo>
                    <a:lnTo>
                      <a:pt x="703" y="960"/>
                    </a:lnTo>
                    <a:lnTo>
                      <a:pt x="707" y="960"/>
                    </a:lnTo>
                    <a:lnTo>
                      <a:pt x="707" y="960"/>
                    </a:lnTo>
                    <a:lnTo>
                      <a:pt x="711" y="962"/>
                    </a:lnTo>
                    <a:lnTo>
                      <a:pt x="715" y="965"/>
                    </a:lnTo>
                    <a:lnTo>
                      <a:pt x="715" y="965"/>
                    </a:lnTo>
                    <a:lnTo>
                      <a:pt x="719" y="965"/>
                    </a:lnTo>
                    <a:lnTo>
                      <a:pt x="721" y="965"/>
                    </a:lnTo>
                    <a:lnTo>
                      <a:pt x="722" y="965"/>
                    </a:lnTo>
                    <a:lnTo>
                      <a:pt x="722" y="965"/>
                    </a:lnTo>
                    <a:lnTo>
                      <a:pt x="722" y="969"/>
                    </a:lnTo>
                    <a:lnTo>
                      <a:pt x="721" y="969"/>
                    </a:lnTo>
                    <a:lnTo>
                      <a:pt x="719" y="969"/>
                    </a:lnTo>
                    <a:lnTo>
                      <a:pt x="719" y="971"/>
                    </a:lnTo>
                    <a:lnTo>
                      <a:pt x="719" y="971"/>
                    </a:lnTo>
                    <a:lnTo>
                      <a:pt x="719" y="971"/>
                    </a:lnTo>
                    <a:lnTo>
                      <a:pt x="721" y="971"/>
                    </a:lnTo>
                    <a:lnTo>
                      <a:pt x="721" y="971"/>
                    </a:lnTo>
                    <a:lnTo>
                      <a:pt x="726" y="971"/>
                    </a:lnTo>
                    <a:lnTo>
                      <a:pt x="724" y="969"/>
                    </a:lnTo>
                    <a:lnTo>
                      <a:pt x="724" y="967"/>
                    </a:lnTo>
                    <a:lnTo>
                      <a:pt x="726" y="965"/>
                    </a:lnTo>
                    <a:lnTo>
                      <a:pt x="728" y="963"/>
                    </a:lnTo>
                    <a:lnTo>
                      <a:pt x="728" y="963"/>
                    </a:lnTo>
                    <a:lnTo>
                      <a:pt x="732" y="963"/>
                    </a:lnTo>
                    <a:lnTo>
                      <a:pt x="736" y="965"/>
                    </a:lnTo>
                    <a:lnTo>
                      <a:pt x="740" y="969"/>
                    </a:lnTo>
                    <a:lnTo>
                      <a:pt x="742" y="971"/>
                    </a:lnTo>
                    <a:lnTo>
                      <a:pt x="742" y="971"/>
                    </a:lnTo>
                    <a:lnTo>
                      <a:pt x="744" y="971"/>
                    </a:lnTo>
                    <a:lnTo>
                      <a:pt x="744" y="967"/>
                    </a:lnTo>
                    <a:lnTo>
                      <a:pt x="746" y="965"/>
                    </a:lnTo>
                    <a:lnTo>
                      <a:pt x="746" y="963"/>
                    </a:lnTo>
                    <a:lnTo>
                      <a:pt x="746" y="963"/>
                    </a:lnTo>
                    <a:lnTo>
                      <a:pt x="750" y="963"/>
                    </a:lnTo>
                    <a:lnTo>
                      <a:pt x="756" y="963"/>
                    </a:lnTo>
                    <a:lnTo>
                      <a:pt x="756" y="963"/>
                    </a:lnTo>
                    <a:lnTo>
                      <a:pt x="766" y="963"/>
                    </a:lnTo>
                    <a:lnTo>
                      <a:pt x="768" y="962"/>
                    </a:lnTo>
                    <a:lnTo>
                      <a:pt x="772" y="956"/>
                    </a:lnTo>
                    <a:lnTo>
                      <a:pt x="772" y="956"/>
                    </a:lnTo>
                    <a:lnTo>
                      <a:pt x="774" y="956"/>
                    </a:lnTo>
                    <a:lnTo>
                      <a:pt x="774" y="954"/>
                    </a:lnTo>
                    <a:lnTo>
                      <a:pt x="774" y="954"/>
                    </a:lnTo>
                    <a:lnTo>
                      <a:pt x="764" y="952"/>
                    </a:lnTo>
                    <a:lnTo>
                      <a:pt x="764" y="952"/>
                    </a:lnTo>
                    <a:lnTo>
                      <a:pt x="766" y="952"/>
                    </a:lnTo>
                    <a:lnTo>
                      <a:pt x="768" y="950"/>
                    </a:lnTo>
                    <a:lnTo>
                      <a:pt x="772" y="950"/>
                    </a:lnTo>
                    <a:lnTo>
                      <a:pt x="772" y="950"/>
                    </a:lnTo>
                    <a:lnTo>
                      <a:pt x="777" y="944"/>
                    </a:lnTo>
                    <a:lnTo>
                      <a:pt x="781" y="938"/>
                    </a:lnTo>
                    <a:lnTo>
                      <a:pt x="781" y="938"/>
                    </a:lnTo>
                    <a:lnTo>
                      <a:pt x="783" y="936"/>
                    </a:lnTo>
                    <a:lnTo>
                      <a:pt x="785" y="938"/>
                    </a:lnTo>
                    <a:lnTo>
                      <a:pt x="789" y="940"/>
                    </a:lnTo>
                    <a:lnTo>
                      <a:pt x="793" y="940"/>
                    </a:lnTo>
                    <a:lnTo>
                      <a:pt x="793" y="940"/>
                    </a:lnTo>
                    <a:lnTo>
                      <a:pt x="797" y="932"/>
                    </a:lnTo>
                    <a:lnTo>
                      <a:pt x="801" y="926"/>
                    </a:lnTo>
                    <a:lnTo>
                      <a:pt x="801" y="926"/>
                    </a:lnTo>
                    <a:lnTo>
                      <a:pt x="805" y="926"/>
                    </a:lnTo>
                    <a:lnTo>
                      <a:pt x="809" y="926"/>
                    </a:lnTo>
                    <a:lnTo>
                      <a:pt x="815" y="926"/>
                    </a:lnTo>
                    <a:lnTo>
                      <a:pt x="815" y="926"/>
                    </a:lnTo>
                    <a:lnTo>
                      <a:pt x="817" y="924"/>
                    </a:lnTo>
                    <a:lnTo>
                      <a:pt x="817" y="922"/>
                    </a:lnTo>
                    <a:lnTo>
                      <a:pt x="817" y="918"/>
                    </a:lnTo>
                    <a:lnTo>
                      <a:pt x="819" y="916"/>
                    </a:lnTo>
                    <a:lnTo>
                      <a:pt x="819" y="916"/>
                    </a:lnTo>
                    <a:lnTo>
                      <a:pt x="827" y="914"/>
                    </a:lnTo>
                    <a:lnTo>
                      <a:pt x="834" y="914"/>
                    </a:lnTo>
                    <a:lnTo>
                      <a:pt x="840" y="912"/>
                    </a:lnTo>
                    <a:lnTo>
                      <a:pt x="848" y="907"/>
                    </a:lnTo>
                    <a:lnTo>
                      <a:pt x="848" y="907"/>
                    </a:lnTo>
                    <a:lnTo>
                      <a:pt x="852" y="907"/>
                    </a:lnTo>
                    <a:lnTo>
                      <a:pt x="852" y="907"/>
                    </a:lnTo>
                    <a:lnTo>
                      <a:pt x="852" y="897"/>
                    </a:lnTo>
                    <a:lnTo>
                      <a:pt x="852" y="897"/>
                    </a:lnTo>
                    <a:lnTo>
                      <a:pt x="858" y="891"/>
                    </a:lnTo>
                    <a:lnTo>
                      <a:pt x="868" y="881"/>
                    </a:lnTo>
                    <a:lnTo>
                      <a:pt x="872" y="877"/>
                    </a:lnTo>
                    <a:lnTo>
                      <a:pt x="874" y="871"/>
                    </a:lnTo>
                    <a:lnTo>
                      <a:pt x="874" y="867"/>
                    </a:lnTo>
                    <a:lnTo>
                      <a:pt x="872" y="863"/>
                    </a:lnTo>
                    <a:lnTo>
                      <a:pt x="872" y="863"/>
                    </a:lnTo>
                    <a:lnTo>
                      <a:pt x="868" y="861"/>
                    </a:lnTo>
                    <a:lnTo>
                      <a:pt x="862" y="861"/>
                    </a:lnTo>
                    <a:lnTo>
                      <a:pt x="848" y="861"/>
                    </a:lnTo>
                    <a:lnTo>
                      <a:pt x="838" y="859"/>
                    </a:lnTo>
                    <a:lnTo>
                      <a:pt x="828" y="856"/>
                    </a:lnTo>
                    <a:lnTo>
                      <a:pt x="821" y="848"/>
                    </a:lnTo>
                    <a:lnTo>
                      <a:pt x="813" y="838"/>
                    </a:lnTo>
                    <a:lnTo>
                      <a:pt x="813" y="838"/>
                    </a:lnTo>
                    <a:lnTo>
                      <a:pt x="811" y="834"/>
                    </a:lnTo>
                    <a:lnTo>
                      <a:pt x="813" y="830"/>
                    </a:lnTo>
                    <a:lnTo>
                      <a:pt x="815" y="822"/>
                    </a:lnTo>
                    <a:lnTo>
                      <a:pt x="815" y="822"/>
                    </a:lnTo>
                    <a:lnTo>
                      <a:pt x="815" y="820"/>
                    </a:lnTo>
                    <a:lnTo>
                      <a:pt x="813" y="818"/>
                    </a:lnTo>
                    <a:lnTo>
                      <a:pt x="809" y="816"/>
                    </a:lnTo>
                    <a:lnTo>
                      <a:pt x="811" y="812"/>
                    </a:lnTo>
                    <a:lnTo>
                      <a:pt x="811" y="812"/>
                    </a:lnTo>
                    <a:lnTo>
                      <a:pt x="817" y="805"/>
                    </a:lnTo>
                    <a:lnTo>
                      <a:pt x="827" y="797"/>
                    </a:lnTo>
                    <a:lnTo>
                      <a:pt x="828" y="793"/>
                    </a:lnTo>
                    <a:lnTo>
                      <a:pt x="832" y="789"/>
                    </a:lnTo>
                    <a:lnTo>
                      <a:pt x="832" y="785"/>
                    </a:lnTo>
                    <a:lnTo>
                      <a:pt x="830" y="779"/>
                    </a:lnTo>
                    <a:lnTo>
                      <a:pt x="830" y="779"/>
                    </a:lnTo>
                    <a:lnTo>
                      <a:pt x="827" y="773"/>
                    </a:lnTo>
                    <a:lnTo>
                      <a:pt x="821" y="771"/>
                    </a:lnTo>
                    <a:lnTo>
                      <a:pt x="815" y="767"/>
                    </a:lnTo>
                    <a:lnTo>
                      <a:pt x="811" y="763"/>
                    </a:lnTo>
                    <a:lnTo>
                      <a:pt x="811" y="763"/>
                    </a:lnTo>
                    <a:lnTo>
                      <a:pt x="811" y="759"/>
                    </a:lnTo>
                    <a:lnTo>
                      <a:pt x="811" y="755"/>
                    </a:lnTo>
                    <a:lnTo>
                      <a:pt x="811" y="755"/>
                    </a:lnTo>
                    <a:lnTo>
                      <a:pt x="807" y="750"/>
                    </a:lnTo>
                    <a:lnTo>
                      <a:pt x="803" y="746"/>
                    </a:lnTo>
                    <a:lnTo>
                      <a:pt x="803" y="742"/>
                    </a:lnTo>
                    <a:lnTo>
                      <a:pt x="803" y="742"/>
                    </a:lnTo>
                    <a:lnTo>
                      <a:pt x="805" y="742"/>
                    </a:lnTo>
                    <a:lnTo>
                      <a:pt x="807" y="742"/>
                    </a:lnTo>
                    <a:lnTo>
                      <a:pt x="807" y="742"/>
                    </a:lnTo>
                    <a:lnTo>
                      <a:pt x="813" y="740"/>
                    </a:lnTo>
                    <a:lnTo>
                      <a:pt x="817" y="742"/>
                    </a:lnTo>
                    <a:lnTo>
                      <a:pt x="819" y="744"/>
                    </a:lnTo>
                    <a:lnTo>
                      <a:pt x="823" y="744"/>
                    </a:lnTo>
                    <a:lnTo>
                      <a:pt x="823" y="744"/>
                    </a:lnTo>
                    <a:lnTo>
                      <a:pt x="828" y="740"/>
                    </a:lnTo>
                    <a:lnTo>
                      <a:pt x="840" y="732"/>
                    </a:lnTo>
                    <a:lnTo>
                      <a:pt x="850" y="722"/>
                    </a:lnTo>
                    <a:lnTo>
                      <a:pt x="852" y="718"/>
                    </a:lnTo>
                    <a:lnTo>
                      <a:pt x="854" y="716"/>
                    </a:lnTo>
                    <a:lnTo>
                      <a:pt x="854" y="716"/>
                    </a:lnTo>
                    <a:lnTo>
                      <a:pt x="852" y="712"/>
                    </a:lnTo>
                    <a:lnTo>
                      <a:pt x="848" y="708"/>
                    </a:lnTo>
                    <a:lnTo>
                      <a:pt x="844" y="704"/>
                    </a:lnTo>
                    <a:lnTo>
                      <a:pt x="840" y="702"/>
                    </a:lnTo>
                    <a:lnTo>
                      <a:pt x="840" y="702"/>
                    </a:lnTo>
                    <a:lnTo>
                      <a:pt x="842" y="693"/>
                    </a:lnTo>
                    <a:lnTo>
                      <a:pt x="842" y="693"/>
                    </a:lnTo>
                    <a:lnTo>
                      <a:pt x="842" y="689"/>
                    </a:lnTo>
                    <a:lnTo>
                      <a:pt x="842" y="689"/>
                    </a:lnTo>
                    <a:lnTo>
                      <a:pt x="838" y="681"/>
                    </a:lnTo>
                    <a:lnTo>
                      <a:pt x="834" y="677"/>
                    </a:lnTo>
                    <a:lnTo>
                      <a:pt x="828" y="671"/>
                    </a:lnTo>
                    <a:lnTo>
                      <a:pt x="828" y="667"/>
                    </a:lnTo>
                    <a:lnTo>
                      <a:pt x="832" y="663"/>
                    </a:lnTo>
                    <a:lnTo>
                      <a:pt x="852" y="653"/>
                    </a:lnTo>
                    <a:lnTo>
                      <a:pt x="852" y="655"/>
                    </a:lnTo>
                    <a:lnTo>
                      <a:pt x="852" y="655"/>
                    </a:lnTo>
                    <a:lnTo>
                      <a:pt x="850" y="646"/>
                    </a:lnTo>
                    <a:lnTo>
                      <a:pt x="848" y="640"/>
                    </a:lnTo>
                    <a:lnTo>
                      <a:pt x="846" y="63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5" name="Freeform 1172">
                <a:extLst>
                  <a:ext uri="{FF2B5EF4-FFF2-40B4-BE49-F238E27FC236}">
                    <a16:creationId xmlns:a16="http://schemas.microsoft.com/office/drawing/2014/main" id="{8F25FB04-234B-4F8F-8B01-340E5F25D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462" y="2944883"/>
                <a:ext cx="7172" cy="3883"/>
              </a:xfrm>
              <a:custGeom>
                <a:avLst/>
                <a:gdLst>
                  <a:gd name="T0" fmla="*/ 14 w 20"/>
                  <a:gd name="T1" fmla="*/ 2 h 10"/>
                  <a:gd name="T2" fmla="*/ 14 w 20"/>
                  <a:gd name="T3" fmla="*/ 2 h 10"/>
                  <a:gd name="T4" fmla="*/ 20 w 20"/>
                  <a:gd name="T5" fmla="*/ 8 h 10"/>
                  <a:gd name="T6" fmla="*/ 20 w 20"/>
                  <a:gd name="T7" fmla="*/ 8 h 10"/>
                  <a:gd name="T8" fmla="*/ 20 w 20"/>
                  <a:gd name="T9" fmla="*/ 10 h 10"/>
                  <a:gd name="T10" fmla="*/ 16 w 20"/>
                  <a:gd name="T11" fmla="*/ 10 h 10"/>
                  <a:gd name="T12" fmla="*/ 10 w 20"/>
                  <a:gd name="T13" fmla="*/ 10 h 10"/>
                  <a:gd name="T14" fmla="*/ 6 w 20"/>
                  <a:gd name="T15" fmla="*/ 8 h 10"/>
                  <a:gd name="T16" fmla="*/ 2 w 20"/>
                  <a:gd name="T17" fmla="*/ 4 h 10"/>
                  <a:gd name="T18" fmla="*/ 0 w 20"/>
                  <a:gd name="T19" fmla="*/ 4 h 10"/>
                  <a:gd name="T20" fmla="*/ 2 w 20"/>
                  <a:gd name="T21" fmla="*/ 2 h 10"/>
                  <a:gd name="T22" fmla="*/ 6 w 20"/>
                  <a:gd name="T23" fmla="*/ 0 h 10"/>
                  <a:gd name="T24" fmla="*/ 6 w 20"/>
                  <a:gd name="T25" fmla="*/ 0 h 10"/>
                  <a:gd name="T26" fmla="*/ 10 w 20"/>
                  <a:gd name="T27" fmla="*/ 0 h 10"/>
                  <a:gd name="T28" fmla="*/ 14 w 20"/>
                  <a:gd name="T2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14" y="2"/>
                    </a:moveTo>
                    <a:lnTo>
                      <a:pt x="14" y="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6" name="Freeform 1173">
                <a:extLst>
                  <a:ext uri="{FF2B5EF4-FFF2-40B4-BE49-F238E27FC236}">
                    <a16:creationId xmlns:a16="http://schemas.microsoft.com/office/drawing/2014/main" id="{C26EBCD5-346B-4F06-8CB7-95187082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462" y="2944883"/>
                <a:ext cx="7172" cy="3883"/>
              </a:xfrm>
              <a:custGeom>
                <a:avLst/>
                <a:gdLst>
                  <a:gd name="T0" fmla="*/ 14 w 20"/>
                  <a:gd name="T1" fmla="*/ 2 h 10"/>
                  <a:gd name="T2" fmla="*/ 14 w 20"/>
                  <a:gd name="T3" fmla="*/ 2 h 10"/>
                  <a:gd name="T4" fmla="*/ 20 w 20"/>
                  <a:gd name="T5" fmla="*/ 8 h 10"/>
                  <a:gd name="T6" fmla="*/ 20 w 20"/>
                  <a:gd name="T7" fmla="*/ 8 h 10"/>
                  <a:gd name="T8" fmla="*/ 20 w 20"/>
                  <a:gd name="T9" fmla="*/ 10 h 10"/>
                  <a:gd name="T10" fmla="*/ 16 w 20"/>
                  <a:gd name="T11" fmla="*/ 10 h 10"/>
                  <a:gd name="T12" fmla="*/ 10 w 20"/>
                  <a:gd name="T13" fmla="*/ 10 h 10"/>
                  <a:gd name="T14" fmla="*/ 6 w 20"/>
                  <a:gd name="T15" fmla="*/ 8 h 10"/>
                  <a:gd name="T16" fmla="*/ 2 w 20"/>
                  <a:gd name="T17" fmla="*/ 4 h 10"/>
                  <a:gd name="T18" fmla="*/ 0 w 20"/>
                  <a:gd name="T19" fmla="*/ 4 h 10"/>
                  <a:gd name="T20" fmla="*/ 2 w 20"/>
                  <a:gd name="T21" fmla="*/ 2 h 10"/>
                  <a:gd name="T22" fmla="*/ 6 w 20"/>
                  <a:gd name="T23" fmla="*/ 0 h 10"/>
                  <a:gd name="T24" fmla="*/ 6 w 20"/>
                  <a:gd name="T25" fmla="*/ 0 h 10"/>
                  <a:gd name="T26" fmla="*/ 10 w 20"/>
                  <a:gd name="T27" fmla="*/ 0 h 10"/>
                  <a:gd name="T28" fmla="*/ 14 w 20"/>
                  <a:gd name="T2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14" y="2"/>
                    </a:moveTo>
                    <a:lnTo>
                      <a:pt x="14" y="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7" name="Freeform 1181">
                <a:extLst>
                  <a:ext uri="{FF2B5EF4-FFF2-40B4-BE49-F238E27FC236}">
                    <a16:creationId xmlns:a16="http://schemas.microsoft.com/office/drawing/2014/main" id="{C6442D39-9A9B-4D9E-8C06-4F891109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230" y="3125018"/>
                <a:ext cx="390527" cy="362599"/>
              </a:xfrm>
              <a:custGeom>
                <a:avLst/>
                <a:gdLst>
                  <a:gd name="T0" fmla="*/ 977 w 1089"/>
                  <a:gd name="T1" fmla="*/ 384 h 934"/>
                  <a:gd name="T2" fmla="*/ 936 w 1089"/>
                  <a:gd name="T3" fmla="*/ 345 h 934"/>
                  <a:gd name="T4" fmla="*/ 881 w 1089"/>
                  <a:gd name="T5" fmla="*/ 329 h 934"/>
                  <a:gd name="T6" fmla="*/ 830 w 1089"/>
                  <a:gd name="T7" fmla="*/ 318 h 934"/>
                  <a:gd name="T8" fmla="*/ 773 w 1089"/>
                  <a:gd name="T9" fmla="*/ 288 h 934"/>
                  <a:gd name="T10" fmla="*/ 728 w 1089"/>
                  <a:gd name="T11" fmla="*/ 241 h 934"/>
                  <a:gd name="T12" fmla="*/ 705 w 1089"/>
                  <a:gd name="T13" fmla="*/ 212 h 934"/>
                  <a:gd name="T14" fmla="*/ 654 w 1089"/>
                  <a:gd name="T15" fmla="*/ 198 h 934"/>
                  <a:gd name="T16" fmla="*/ 593 w 1089"/>
                  <a:gd name="T17" fmla="*/ 170 h 934"/>
                  <a:gd name="T18" fmla="*/ 555 w 1089"/>
                  <a:gd name="T19" fmla="*/ 157 h 934"/>
                  <a:gd name="T20" fmla="*/ 534 w 1089"/>
                  <a:gd name="T21" fmla="*/ 139 h 934"/>
                  <a:gd name="T22" fmla="*/ 438 w 1089"/>
                  <a:gd name="T23" fmla="*/ 115 h 934"/>
                  <a:gd name="T24" fmla="*/ 398 w 1089"/>
                  <a:gd name="T25" fmla="*/ 90 h 934"/>
                  <a:gd name="T26" fmla="*/ 340 w 1089"/>
                  <a:gd name="T27" fmla="*/ 64 h 934"/>
                  <a:gd name="T28" fmla="*/ 275 w 1089"/>
                  <a:gd name="T29" fmla="*/ 51 h 934"/>
                  <a:gd name="T30" fmla="*/ 236 w 1089"/>
                  <a:gd name="T31" fmla="*/ 17 h 934"/>
                  <a:gd name="T32" fmla="*/ 222 w 1089"/>
                  <a:gd name="T33" fmla="*/ 10 h 934"/>
                  <a:gd name="T34" fmla="*/ 204 w 1089"/>
                  <a:gd name="T35" fmla="*/ 2 h 934"/>
                  <a:gd name="T36" fmla="*/ 98 w 1089"/>
                  <a:gd name="T37" fmla="*/ 29 h 934"/>
                  <a:gd name="T38" fmla="*/ 77 w 1089"/>
                  <a:gd name="T39" fmla="*/ 39 h 934"/>
                  <a:gd name="T40" fmla="*/ 82 w 1089"/>
                  <a:gd name="T41" fmla="*/ 64 h 934"/>
                  <a:gd name="T42" fmla="*/ 100 w 1089"/>
                  <a:gd name="T43" fmla="*/ 76 h 934"/>
                  <a:gd name="T44" fmla="*/ 94 w 1089"/>
                  <a:gd name="T45" fmla="*/ 94 h 934"/>
                  <a:gd name="T46" fmla="*/ 92 w 1089"/>
                  <a:gd name="T47" fmla="*/ 115 h 934"/>
                  <a:gd name="T48" fmla="*/ 90 w 1089"/>
                  <a:gd name="T49" fmla="*/ 131 h 934"/>
                  <a:gd name="T50" fmla="*/ 82 w 1089"/>
                  <a:gd name="T51" fmla="*/ 147 h 934"/>
                  <a:gd name="T52" fmla="*/ 73 w 1089"/>
                  <a:gd name="T53" fmla="*/ 176 h 934"/>
                  <a:gd name="T54" fmla="*/ 116 w 1089"/>
                  <a:gd name="T55" fmla="*/ 196 h 934"/>
                  <a:gd name="T56" fmla="*/ 159 w 1089"/>
                  <a:gd name="T57" fmla="*/ 210 h 934"/>
                  <a:gd name="T58" fmla="*/ 179 w 1089"/>
                  <a:gd name="T59" fmla="*/ 227 h 934"/>
                  <a:gd name="T60" fmla="*/ 237 w 1089"/>
                  <a:gd name="T61" fmla="*/ 227 h 934"/>
                  <a:gd name="T62" fmla="*/ 255 w 1089"/>
                  <a:gd name="T63" fmla="*/ 249 h 934"/>
                  <a:gd name="T64" fmla="*/ 241 w 1089"/>
                  <a:gd name="T65" fmla="*/ 312 h 934"/>
                  <a:gd name="T66" fmla="*/ 190 w 1089"/>
                  <a:gd name="T67" fmla="*/ 339 h 934"/>
                  <a:gd name="T68" fmla="*/ 171 w 1089"/>
                  <a:gd name="T69" fmla="*/ 410 h 934"/>
                  <a:gd name="T70" fmla="*/ 124 w 1089"/>
                  <a:gd name="T71" fmla="*/ 473 h 934"/>
                  <a:gd name="T72" fmla="*/ 94 w 1089"/>
                  <a:gd name="T73" fmla="*/ 524 h 934"/>
                  <a:gd name="T74" fmla="*/ 96 w 1089"/>
                  <a:gd name="T75" fmla="*/ 561 h 934"/>
                  <a:gd name="T76" fmla="*/ 65 w 1089"/>
                  <a:gd name="T77" fmla="*/ 636 h 934"/>
                  <a:gd name="T78" fmla="*/ 41 w 1089"/>
                  <a:gd name="T79" fmla="*/ 657 h 934"/>
                  <a:gd name="T80" fmla="*/ 37 w 1089"/>
                  <a:gd name="T81" fmla="*/ 747 h 934"/>
                  <a:gd name="T82" fmla="*/ 71 w 1089"/>
                  <a:gd name="T83" fmla="*/ 787 h 934"/>
                  <a:gd name="T84" fmla="*/ 96 w 1089"/>
                  <a:gd name="T85" fmla="*/ 799 h 934"/>
                  <a:gd name="T86" fmla="*/ 69 w 1089"/>
                  <a:gd name="T87" fmla="*/ 814 h 934"/>
                  <a:gd name="T88" fmla="*/ 75 w 1089"/>
                  <a:gd name="T89" fmla="*/ 844 h 934"/>
                  <a:gd name="T90" fmla="*/ 122 w 1089"/>
                  <a:gd name="T91" fmla="*/ 920 h 934"/>
                  <a:gd name="T92" fmla="*/ 194 w 1089"/>
                  <a:gd name="T93" fmla="*/ 883 h 934"/>
                  <a:gd name="T94" fmla="*/ 320 w 1089"/>
                  <a:gd name="T95" fmla="*/ 893 h 934"/>
                  <a:gd name="T96" fmla="*/ 406 w 1089"/>
                  <a:gd name="T97" fmla="*/ 922 h 934"/>
                  <a:gd name="T98" fmla="*/ 479 w 1089"/>
                  <a:gd name="T99" fmla="*/ 916 h 934"/>
                  <a:gd name="T100" fmla="*/ 571 w 1089"/>
                  <a:gd name="T101" fmla="*/ 871 h 934"/>
                  <a:gd name="T102" fmla="*/ 601 w 1089"/>
                  <a:gd name="T103" fmla="*/ 855 h 934"/>
                  <a:gd name="T104" fmla="*/ 630 w 1089"/>
                  <a:gd name="T105" fmla="*/ 818 h 934"/>
                  <a:gd name="T106" fmla="*/ 659 w 1089"/>
                  <a:gd name="T107" fmla="*/ 797 h 934"/>
                  <a:gd name="T108" fmla="*/ 705 w 1089"/>
                  <a:gd name="T109" fmla="*/ 775 h 934"/>
                  <a:gd name="T110" fmla="*/ 703 w 1089"/>
                  <a:gd name="T111" fmla="*/ 665 h 934"/>
                  <a:gd name="T112" fmla="*/ 818 w 1089"/>
                  <a:gd name="T113" fmla="*/ 563 h 934"/>
                  <a:gd name="T114" fmla="*/ 828 w 1089"/>
                  <a:gd name="T115" fmla="*/ 563 h 934"/>
                  <a:gd name="T116" fmla="*/ 873 w 1089"/>
                  <a:gd name="T117" fmla="*/ 526 h 934"/>
                  <a:gd name="T118" fmla="*/ 977 w 1089"/>
                  <a:gd name="T119" fmla="*/ 504 h 934"/>
                  <a:gd name="T120" fmla="*/ 1074 w 1089"/>
                  <a:gd name="T121" fmla="*/ 431 h 934"/>
                  <a:gd name="T122" fmla="*/ 1060 w 1089"/>
                  <a:gd name="T123" fmla="*/ 402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89" h="934">
                    <a:moveTo>
                      <a:pt x="1038" y="404"/>
                    </a:moveTo>
                    <a:lnTo>
                      <a:pt x="1036" y="412"/>
                    </a:lnTo>
                    <a:lnTo>
                      <a:pt x="1036" y="412"/>
                    </a:lnTo>
                    <a:lnTo>
                      <a:pt x="1030" y="410"/>
                    </a:lnTo>
                    <a:lnTo>
                      <a:pt x="1021" y="404"/>
                    </a:lnTo>
                    <a:lnTo>
                      <a:pt x="1005" y="394"/>
                    </a:lnTo>
                    <a:lnTo>
                      <a:pt x="1005" y="394"/>
                    </a:lnTo>
                    <a:lnTo>
                      <a:pt x="999" y="394"/>
                    </a:lnTo>
                    <a:lnTo>
                      <a:pt x="993" y="394"/>
                    </a:lnTo>
                    <a:lnTo>
                      <a:pt x="989" y="396"/>
                    </a:lnTo>
                    <a:lnTo>
                      <a:pt x="983" y="396"/>
                    </a:lnTo>
                    <a:lnTo>
                      <a:pt x="983" y="396"/>
                    </a:lnTo>
                    <a:lnTo>
                      <a:pt x="979" y="394"/>
                    </a:lnTo>
                    <a:lnTo>
                      <a:pt x="979" y="392"/>
                    </a:lnTo>
                    <a:lnTo>
                      <a:pt x="979" y="388"/>
                    </a:lnTo>
                    <a:lnTo>
                      <a:pt x="977" y="384"/>
                    </a:lnTo>
                    <a:lnTo>
                      <a:pt x="977" y="384"/>
                    </a:lnTo>
                    <a:lnTo>
                      <a:pt x="970" y="380"/>
                    </a:lnTo>
                    <a:lnTo>
                      <a:pt x="960" y="375"/>
                    </a:lnTo>
                    <a:lnTo>
                      <a:pt x="960" y="375"/>
                    </a:lnTo>
                    <a:lnTo>
                      <a:pt x="952" y="377"/>
                    </a:lnTo>
                    <a:lnTo>
                      <a:pt x="946" y="377"/>
                    </a:lnTo>
                    <a:lnTo>
                      <a:pt x="942" y="375"/>
                    </a:lnTo>
                    <a:lnTo>
                      <a:pt x="940" y="373"/>
                    </a:lnTo>
                    <a:lnTo>
                      <a:pt x="938" y="369"/>
                    </a:lnTo>
                    <a:lnTo>
                      <a:pt x="938" y="367"/>
                    </a:lnTo>
                    <a:lnTo>
                      <a:pt x="940" y="359"/>
                    </a:lnTo>
                    <a:lnTo>
                      <a:pt x="940" y="359"/>
                    </a:lnTo>
                    <a:lnTo>
                      <a:pt x="940" y="359"/>
                    </a:lnTo>
                    <a:lnTo>
                      <a:pt x="940" y="351"/>
                    </a:lnTo>
                    <a:lnTo>
                      <a:pt x="936" y="345"/>
                    </a:lnTo>
                    <a:lnTo>
                      <a:pt x="936" y="345"/>
                    </a:lnTo>
                    <a:lnTo>
                      <a:pt x="932" y="341"/>
                    </a:lnTo>
                    <a:lnTo>
                      <a:pt x="928" y="341"/>
                    </a:lnTo>
                    <a:lnTo>
                      <a:pt x="922" y="339"/>
                    </a:lnTo>
                    <a:lnTo>
                      <a:pt x="919" y="337"/>
                    </a:lnTo>
                    <a:lnTo>
                      <a:pt x="919" y="337"/>
                    </a:lnTo>
                    <a:lnTo>
                      <a:pt x="915" y="329"/>
                    </a:lnTo>
                    <a:lnTo>
                      <a:pt x="915" y="329"/>
                    </a:lnTo>
                    <a:lnTo>
                      <a:pt x="903" y="320"/>
                    </a:lnTo>
                    <a:lnTo>
                      <a:pt x="895" y="316"/>
                    </a:lnTo>
                    <a:lnTo>
                      <a:pt x="889" y="312"/>
                    </a:lnTo>
                    <a:lnTo>
                      <a:pt x="889" y="312"/>
                    </a:lnTo>
                    <a:lnTo>
                      <a:pt x="885" y="312"/>
                    </a:lnTo>
                    <a:lnTo>
                      <a:pt x="883" y="314"/>
                    </a:lnTo>
                    <a:lnTo>
                      <a:pt x="881" y="320"/>
                    </a:lnTo>
                    <a:lnTo>
                      <a:pt x="881" y="326"/>
                    </a:lnTo>
                    <a:lnTo>
                      <a:pt x="881" y="329"/>
                    </a:lnTo>
                    <a:lnTo>
                      <a:pt x="881" y="329"/>
                    </a:lnTo>
                    <a:lnTo>
                      <a:pt x="877" y="329"/>
                    </a:lnTo>
                    <a:lnTo>
                      <a:pt x="875" y="329"/>
                    </a:lnTo>
                    <a:lnTo>
                      <a:pt x="867" y="326"/>
                    </a:lnTo>
                    <a:lnTo>
                      <a:pt x="860" y="322"/>
                    </a:lnTo>
                    <a:lnTo>
                      <a:pt x="854" y="320"/>
                    </a:lnTo>
                    <a:lnTo>
                      <a:pt x="854" y="320"/>
                    </a:lnTo>
                    <a:lnTo>
                      <a:pt x="850" y="326"/>
                    </a:lnTo>
                    <a:lnTo>
                      <a:pt x="850" y="326"/>
                    </a:lnTo>
                    <a:lnTo>
                      <a:pt x="846" y="324"/>
                    </a:lnTo>
                    <a:lnTo>
                      <a:pt x="842" y="320"/>
                    </a:lnTo>
                    <a:lnTo>
                      <a:pt x="840" y="318"/>
                    </a:lnTo>
                    <a:lnTo>
                      <a:pt x="836" y="316"/>
                    </a:lnTo>
                    <a:lnTo>
                      <a:pt x="836" y="316"/>
                    </a:lnTo>
                    <a:lnTo>
                      <a:pt x="834" y="316"/>
                    </a:lnTo>
                    <a:lnTo>
                      <a:pt x="830" y="318"/>
                    </a:lnTo>
                    <a:lnTo>
                      <a:pt x="826" y="318"/>
                    </a:lnTo>
                    <a:lnTo>
                      <a:pt x="822" y="318"/>
                    </a:lnTo>
                    <a:lnTo>
                      <a:pt x="822" y="318"/>
                    </a:lnTo>
                    <a:lnTo>
                      <a:pt x="818" y="316"/>
                    </a:lnTo>
                    <a:lnTo>
                      <a:pt x="814" y="310"/>
                    </a:lnTo>
                    <a:lnTo>
                      <a:pt x="814" y="304"/>
                    </a:lnTo>
                    <a:lnTo>
                      <a:pt x="811" y="300"/>
                    </a:lnTo>
                    <a:lnTo>
                      <a:pt x="811" y="300"/>
                    </a:lnTo>
                    <a:lnTo>
                      <a:pt x="809" y="296"/>
                    </a:lnTo>
                    <a:lnTo>
                      <a:pt x="803" y="296"/>
                    </a:lnTo>
                    <a:lnTo>
                      <a:pt x="795" y="294"/>
                    </a:lnTo>
                    <a:lnTo>
                      <a:pt x="785" y="296"/>
                    </a:lnTo>
                    <a:lnTo>
                      <a:pt x="781" y="294"/>
                    </a:lnTo>
                    <a:lnTo>
                      <a:pt x="777" y="292"/>
                    </a:lnTo>
                    <a:lnTo>
                      <a:pt x="777" y="292"/>
                    </a:lnTo>
                    <a:lnTo>
                      <a:pt x="773" y="288"/>
                    </a:lnTo>
                    <a:lnTo>
                      <a:pt x="773" y="282"/>
                    </a:lnTo>
                    <a:lnTo>
                      <a:pt x="771" y="274"/>
                    </a:lnTo>
                    <a:lnTo>
                      <a:pt x="769" y="271"/>
                    </a:lnTo>
                    <a:lnTo>
                      <a:pt x="769" y="271"/>
                    </a:lnTo>
                    <a:lnTo>
                      <a:pt x="765" y="267"/>
                    </a:lnTo>
                    <a:lnTo>
                      <a:pt x="760" y="265"/>
                    </a:lnTo>
                    <a:lnTo>
                      <a:pt x="748" y="261"/>
                    </a:lnTo>
                    <a:lnTo>
                      <a:pt x="736" y="257"/>
                    </a:lnTo>
                    <a:lnTo>
                      <a:pt x="732" y="253"/>
                    </a:lnTo>
                    <a:lnTo>
                      <a:pt x="728" y="249"/>
                    </a:lnTo>
                    <a:lnTo>
                      <a:pt x="728" y="249"/>
                    </a:lnTo>
                    <a:lnTo>
                      <a:pt x="728" y="245"/>
                    </a:lnTo>
                    <a:lnTo>
                      <a:pt x="728" y="245"/>
                    </a:lnTo>
                    <a:lnTo>
                      <a:pt x="728" y="243"/>
                    </a:lnTo>
                    <a:lnTo>
                      <a:pt x="728" y="241"/>
                    </a:lnTo>
                    <a:lnTo>
                      <a:pt x="728" y="241"/>
                    </a:lnTo>
                    <a:lnTo>
                      <a:pt x="720" y="245"/>
                    </a:lnTo>
                    <a:lnTo>
                      <a:pt x="714" y="247"/>
                    </a:lnTo>
                    <a:lnTo>
                      <a:pt x="712" y="245"/>
                    </a:lnTo>
                    <a:lnTo>
                      <a:pt x="712" y="243"/>
                    </a:lnTo>
                    <a:lnTo>
                      <a:pt x="712" y="243"/>
                    </a:lnTo>
                    <a:lnTo>
                      <a:pt x="716" y="239"/>
                    </a:lnTo>
                    <a:lnTo>
                      <a:pt x="720" y="233"/>
                    </a:lnTo>
                    <a:lnTo>
                      <a:pt x="724" y="227"/>
                    </a:lnTo>
                    <a:lnTo>
                      <a:pt x="726" y="225"/>
                    </a:lnTo>
                    <a:lnTo>
                      <a:pt x="724" y="221"/>
                    </a:lnTo>
                    <a:lnTo>
                      <a:pt x="724" y="221"/>
                    </a:lnTo>
                    <a:lnTo>
                      <a:pt x="722" y="220"/>
                    </a:lnTo>
                    <a:lnTo>
                      <a:pt x="716" y="218"/>
                    </a:lnTo>
                    <a:lnTo>
                      <a:pt x="709" y="216"/>
                    </a:lnTo>
                    <a:lnTo>
                      <a:pt x="709" y="216"/>
                    </a:lnTo>
                    <a:lnTo>
                      <a:pt x="705" y="212"/>
                    </a:lnTo>
                    <a:lnTo>
                      <a:pt x="701" y="208"/>
                    </a:lnTo>
                    <a:lnTo>
                      <a:pt x="695" y="200"/>
                    </a:lnTo>
                    <a:lnTo>
                      <a:pt x="695" y="198"/>
                    </a:lnTo>
                    <a:lnTo>
                      <a:pt x="695" y="198"/>
                    </a:lnTo>
                    <a:lnTo>
                      <a:pt x="693" y="198"/>
                    </a:lnTo>
                    <a:lnTo>
                      <a:pt x="693" y="198"/>
                    </a:lnTo>
                    <a:lnTo>
                      <a:pt x="691" y="198"/>
                    </a:lnTo>
                    <a:lnTo>
                      <a:pt x="687" y="200"/>
                    </a:lnTo>
                    <a:lnTo>
                      <a:pt x="683" y="204"/>
                    </a:lnTo>
                    <a:lnTo>
                      <a:pt x="677" y="202"/>
                    </a:lnTo>
                    <a:lnTo>
                      <a:pt x="677" y="202"/>
                    </a:lnTo>
                    <a:lnTo>
                      <a:pt x="669" y="202"/>
                    </a:lnTo>
                    <a:lnTo>
                      <a:pt x="665" y="204"/>
                    </a:lnTo>
                    <a:lnTo>
                      <a:pt x="663" y="204"/>
                    </a:lnTo>
                    <a:lnTo>
                      <a:pt x="663" y="204"/>
                    </a:lnTo>
                    <a:lnTo>
                      <a:pt x="654" y="198"/>
                    </a:lnTo>
                    <a:lnTo>
                      <a:pt x="640" y="190"/>
                    </a:lnTo>
                    <a:lnTo>
                      <a:pt x="630" y="180"/>
                    </a:lnTo>
                    <a:lnTo>
                      <a:pt x="622" y="178"/>
                    </a:lnTo>
                    <a:lnTo>
                      <a:pt x="622" y="178"/>
                    </a:lnTo>
                    <a:lnTo>
                      <a:pt x="622" y="180"/>
                    </a:lnTo>
                    <a:lnTo>
                      <a:pt x="620" y="180"/>
                    </a:lnTo>
                    <a:lnTo>
                      <a:pt x="620" y="180"/>
                    </a:lnTo>
                    <a:lnTo>
                      <a:pt x="618" y="180"/>
                    </a:lnTo>
                    <a:lnTo>
                      <a:pt x="618" y="176"/>
                    </a:lnTo>
                    <a:lnTo>
                      <a:pt x="618" y="172"/>
                    </a:lnTo>
                    <a:lnTo>
                      <a:pt x="618" y="170"/>
                    </a:lnTo>
                    <a:lnTo>
                      <a:pt x="618" y="170"/>
                    </a:lnTo>
                    <a:lnTo>
                      <a:pt x="614" y="168"/>
                    </a:lnTo>
                    <a:lnTo>
                      <a:pt x="606" y="168"/>
                    </a:lnTo>
                    <a:lnTo>
                      <a:pt x="599" y="168"/>
                    </a:lnTo>
                    <a:lnTo>
                      <a:pt x="593" y="170"/>
                    </a:lnTo>
                    <a:lnTo>
                      <a:pt x="593" y="170"/>
                    </a:lnTo>
                    <a:lnTo>
                      <a:pt x="593" y="174"/>
                    </a:lnTo>
                    <a:lnTo>
                      <a:pt x="593" y="174"/>
                    </a:lnTo>
                    <a:lnTo>
                      <a:pt x="593" y="176"/>
                    </a:lnTo>
                    <a:lnTo>
                      <a:pt x="593" y="178"/>
                    </a:lnTo>
                    <a:lnTo>
                      <a:pt x="593" y="178"/>
                    </a:lnTo>
                    <a:lnTo>
                      <a:pt x="585" y="174"/>
                    </a:lnTo>
                    <a:lnTo>
                      <a:pt x="577" y="167"/>
                    </a:lnTo>
                    <a:lnTo>
                      <a:pt x="569" y="159"/>
                    </a:lnTo>
                    <a:lnTo>
                      <a:pt x="565" y="157"/>
                    </a:lnTo>
                    <a:lnTo>
                      <a:pt x="561" y="155"/>
                    </a:lnTo>
                    <a:lnTo>
                      <a:pt x="561" y="155"/>
                    </a:lnTo>
                    <a:lnTo>
                      <a:pt x="559" y="157"/>
                    </a:lnTo>
                    <a:lnTo>
                      <a:pt x="557" y="159"/>
                    </a:lnTo>
                    <a:lnTo>
                      <a:pt x="557" y="159"/>
                    </a:lnTo>
                    <a:lnTo>
                      <a:pt x="555" y="157"/>
                    </a:lnTo>
                    <a:lnTo>
                      <a:pt x="557" y="155"/>
                    </a:lnTo>
                    <a:lnTo>
                      <a:pt x="563" y="153"/>
                    </a:lnTo>
                    <a:lnTo>
                      <a:pt x="563" y="153"/>
                    </a:lnTo>
                    <a:lnTo>
                      <a:pt x="553" y="143"/>
                    </a:lnTo>
                    <a:lnTo>
                      <a:pt x="553" y="143"/>
                    </a:lnTo>
                    <a:lnTo>
                      <a:pt x="546" y="143"/>
                    </a:lnTo>
                    <a:lnTo>
                      <a:pt x="540" y="145"/>
                    </a:lnTo>
                    <a:lnTo>
                      <a:pt x="536" y="147"/>
                    </a:lnTo>
                    <a:lnTo>
                      <a:pt x="530" y="149"/>
                    </a:lnTo>
                    <a:lnTo>
                      <a:pt x="530" y="149"/>
                    </a:lnTo>
                    <a:lnTo>
                      <a:pt x="530" y="147"/>
                    </a:lnTo>
                    <a:lnTo>
                      <a:pt x="530" y="147"/>
                    </a:lnTo>
                    <a:lnTo>
                      <a:pt x="534" y="145"/>
                    </a:lnTo>
                    <a:lnTo>
                      <a:pt x="536" y="141"/>
                    </a:lnTo>
                    <a:lnTo>
                      <a:pt x="536" y="141"/>
                    </a:lnTo>
                    <a:lnTo>
                      <a:pt x="534" y="139"/>
                    </a:lnTo>
                    <a:lnTo>
                      <a:pt x="534" y="139"/>
                    </a:lnTo>
                    <a:lnTo>
                      <a:pt x="528" y="139"/>
                    </a:lnTo>
                    <a:lnTo>
                      <a:pt x="528" y="139"/>
                    </a:lnTo>
                    <a:lnTo>
                      <a:pt x="524" y="137"/>
                    </a:lnTo>
                    <a:lnTo>
                      <a:pt x="524" y="137"/>
                    </a:lnTo>
                    <a:lnTo>
                      <a:pt x="522" y="141"/>
                    </a:lnTo>
                    <a:lnTo>
                      <a:pt x="520" y="143"/>
                    </a:lnTo>
                    <a:lnTo>
                      <a:pt x="518" y="143"/>
                    </a:lnTo>
                    <a:lnTo>
                      <a:pt x="518" y="143"/>
                    </a:lnTo>
                    <a:lnTo>
                      <a:pt x="512" y="141"/>
                    </a:lnTo>
                    <a:lnTo>
                      <a:pt x="504" y="141"/>
                    </a:lnTo>
                    <a:lnTo>
                      <a:pt x="497" y="141"/>
                    </a:lnTo>
                    <a:lnTo>
                      <a:pt x="489" y="139"/>
                    </a:lnTo>
                    <a:lnTo>
                      <a:pt x="489" y="139"/>
                    </a:lnTo>
                    <a:lnTo>
                      <a:pt x="455" y="123"/>
                    </a:lnTo>
                    <a:lnTo>
                      <a:pt x="438" y="115"/>
                    </a:lnTo>
                    <a:lnTo>
                      <a:pt x="422" y="106"/>
                    </a:lnTo>
                    <a:lnTo>
                      <a:pt x="422" y="106"/>
                    </a:lnTo>
                    <a:lnTo>
                      <a:pt x="418" y="102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0" y="96"/>
                    </a:lnTo>
                    <a:lnTo>
                      <a:pt x="410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8" y="96"/>
                    </a:lnTo>
                    <a:lnTo>
                      <a:pt x="408" y="96"/>
                    </a:lnTo>
                    <a:lnTo>
                      <a:pt x="408" y="94"/>
                    </a:lnTo>
                    <a:lnTo>
                      <a:pt x="406" y="92"/>
                    </a:lnTo>
                    <a:lnTo>
                      <a:pt x="398" y="90"/>
                    </a:lnTo>
                    <a:lnTo>
                      <a:pt x="387" y="86"/>
                    </a:lnTo>
                    <a:lnTo>
                      <a:pt x="387" y="86"/>
                    </a:lnTo>
                    <a:lnTo>
                      <a:pt x="383" y="76"/>
                    </a:lnTo>
                    <a:lnTo>
                      <a:pt x="379" y="70"/>
                    </a:lnTo>
                    <a:lnTo>
                      <a:pt x="377" y="68"/>
                    </a:lnTo>
                    <a:lnTo>
                      <a:pt x="377" y="68"/>
                    </a:lnTo>
                    <a:lnTo>
                      <a:pt x="371" y="68"/>
                    </a:lnTo>
                    <a:lnTo>
                      <a:pt x="371" y="72"/>
                    </a:lnTo>
                    <a:lnTo>
                      <a:pt x="369" y="74"/>
                    </a:lnTo>
                    <a:lnTo>
                      <a:pt x="367" y="76"/>
                    </a:lnTo>
                    <a:lnTo>
                      <a:pt x="367" y="76"/>
                    </a:lnTo>
                    <a:lnTo>
                      <a:pt x="361" y="76"/>
                    </a:lnTo>
                    <a:lnTo>
                      <a:pt x="353" y="72"/>
                    </a:lnTo>
                    <a:lnTo>
                      <a:pt x="343" y="64"/>
                    </a:lnTo>
                    <a:lnTo>
                      <a:pt x="343" y="64"/>
                    </a:lnTo>
                    <a:lnTo>
                      <a:pt x="340" y="64"/>
                    </a:lnTo>
                    <a:lnTo>
                      <a:pt x="336" y="66"/>
                    </a:lnTo>
                    <a:lnTo>
                      <a:pt x="330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06" y="57"/>
                    </a:lnTo>
                    <a:lnTo>
                      <a:pt x="285" y="49"/>
                    </a:lnTo>
                    <a:lnTo>
                      <a:pt x="285" y="49"/>
                    </a:lnTo>
                    <a:lnTo>
                      <a:pt x="281" y="49"/>
                    </a:lnTo>
                    <a:lnTo>
                      <a:pt x="279" y="49"/>
                    </a:lnTo>
                    <a:lnTo>
                      <a:pt x="275" y="53"/>
                    </a:lnTo>
                    <a:lnTo>
                      <a:pt x="275" y="53"/>
                    </a:lnTo>
                    <a:lnTo>
                      <a:pt x="275" y="55"/>
                    </a:lnTo>
                    <a:lnTo>
                      <a:pt x="273" y="57"/>
                    </a:lnTo>
                    <a:lnTo>
                      <a:pt x="273" y="57"/>
                    </a:lnTo>
                    <a:lnTo>
                      <a:pt x="273" y="53"/>
                    </a:lnTo>
                    <a:lnTo>
                      <a:pt x="275" y="51"/>
                    </a:lnTo>
                    <a:lnTo>
                      <a:pt x="277" y="49"/>
                    </a:lnTo>
                    <a:lnTo>
                      <a:pt x="279" y="47"/>
                    </a:lnTo>
                    <a:lnTo>
                      <a:pt x="279" y="47"/>
                    </a:lnTo>
                    <a:lnTo>
                      <a:pt x="273" y="45"/>
                    </a:lnTo>
                    <a:lnTo>
                      <a:pt x="267" y="45"/>
                    </a:lnTo>
                    <a:lnTo>
                      <a:pt x="263" y="45"/>
                    </a:lnTo>
                    <a:lnTo>
                      <a:pt x="259" y="43"/>
                    </a:lnTo>
                    <a:lnTo>
                      <a:pt x="259" y="43"/>
                    </a:lnTo>
                    <a:lnTo>
                      <a:pt x="255" y="31"/>
                    </a:lnTo>
                    <a:lnTo>
                      <a:pt x="251" y="23"/>
                    </a:lnTo>
                    <a:lnTo>
                      <a:pt x="247" y="17"/>
                    </a:lnTo>
                    <a:lnTo>
                      <a:pt x="247" y="17"/>
                    </a:lnTo>
                    <a:lnTo>
                      <a:pt x="245" y="15"/>
                    </a:lnTo>
                    <a:lnTo>
                      <a:pt x="241" y="17"/>
                    </a:lnTo>
                    <a:lnTo>
                      <a:pt x="239" y="17"/>
                    </a:lnTo>
                    <a:lnTo>
                      <a:pt x="236" y="17"/>
                    </a:lnTo>
                    <a:lnTo>
                      <a:pt x="236" y="17"/>
                    </a:lnTo>
                    <a:lnTo>
                      <a:pt x="236" y="15"/>
                    </a:lnTo>
                    <a:lnTo>
                      <a:pt x="237" y="13"/>
                    </a:lnTo>
                    <a:lnTo>
                      <a:pt x="237" y="13"/>
                    </a:lnTo>
                    <a:lnTo>
                      <a:pt x="237" y="10"/>
                    </a:lnTo>
                    <a:lnTo>
                      <a:pt x="236" y="10"/>
                    </a:lnTo>
                    <a:lnTo>
                      <a:pt x="234" y="11"/>
                    </a:lnTo>
                    <a:lnTo>
                      <a:pt x="232" y="11"/>
                    </a:lnTo>
                    <a:lnTo>
                      <a:pt x="232" y="11"/>
                    </a:lnTo>
                    <a:lnTo>
                      <a:pt x="232" y="11"/>
                    </a:lnTo>
                    <a:lnTo>
                      <a:pt x="234" y="8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36" y="6"/>
                    </a:lnTo>
                    <a:lnTo>
                      <a:pt x="228" y="8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0" y="10"/>
                    </a:lnTo>
                    <a:lnTo>
                      <a:pt x="218" y="10"/>
                    </a:lnTo>
                    <a:lnTo>
                      <a:pt x="218" y="10"/>
                    </a:lnTo>
                    <a:lnTo>
                      <a:pt x="216" y="11"/>
                    </a:lnTo>
                    <a:lnTo>
                      <a:pt x="216" y="13"/>
                    </a:lnTo>
                    <a:lnTo>
                      <a:pt x="216" y="13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1"/>
                    </a:lnTo>
                    <a:lnTo>
                      <a:pt x="218" y="8"/>
                    </a:lnTo>
                    <a:lnTo>
                      <a:pt x="220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4" y="2"/>
                    </a:lnTo>
                    <a:lnTo>
                      <a:pt x="184" y="8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31" y="25"/>
                    </a:lnTo>
                    <a:lnTo>
                      <a:pt x="122" y="29"/>
                    </a:lnTo>
                    <a:lnTo>
                      <a:pt x="114" y="31"/>
                    </a:lnTo>
                    <a:lnTo>
                      <a:pt x="114" y="31"/>
                    </a:lnTo>
                    <a:lnTo>
                      <a:pt x="106" y="29"/>
                    </a:lnTo>
                    <a:lnTo>
                      <a:pt x="108" y="29"/>
                    </a:lnTo>
                    <a:lnTo>
                      <a:pt x="112" y="27"/>
                    </a:lnTo>
                    <a:lnTo>
                      <a:pt x="108" y="25"/>
                    </a:lnTo>
                    <a:lnTo>
                      <a:pt x="108" y="25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98" y="29"/>
                    </a:lnTo>
                    <a:lnTo>
                      <a:pt x="94" y="29"/>
                    </a:lnTo>
                    <a:lnTo>
                      <a:pt x="90" y="29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94" y="35"/>
                    </a:lnTo>
                    <a:lnTo>
                      <a:pt x="90" y="37"/>
                    </a:lnTo>
                    <a:lnTo>
                      <a:pt x="90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5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5" y="57"/>
                    </a:lnTo>
                    <a:lnTo>
                      <a:pt x="77" y="57"/>
                    </a:lnTo>
                    <a:lnTo>
                      <a:pt x="78" y="55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2" y="55"/>
                    </a:lnTo>
                    <a:lnTo>
                      <a:pt x="82" y="57"/>
                    </a:lnTo>
                    <a:lnTo>
                      <a:pt x="82" y="64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92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0" y="76"/>
                    </a:lnTo>
                    <a:lnTo>
                      <a:pt x="100" y="76"/>
                    </a:lnTo>
                    <a:lnTo>
                      <a:pt x="96" y="78"/>
                    </a:lnTo>
                    <a:lnTo>
                      <a:pt x="86" y="84"/>
                    </a:lnTo>
                    <a:lnTo>
                      <a:pt x="80" y="88"/>
                    </a:lnTo>
                    <a:lnTo>
                      <a:pt x="77" y="94"/>
                    </a:lnTo>
                    <a:lnTo>
                      <a:pt x="75" y="98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4" y="98"/>
                    </a:lnTo>
                    <a:lnTo>
                      <a:pt x="94" y="96"/>
                    </a:lnTo>
                    <a:lnTo>
                      <a:pt x="94" y="94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98" y="94"/>
                    </a:lnTo>
                    <a:lnTo>
                      <a:pt x="100" y="98"/>
                    </a:lnTo>
                    <a:lnTo>
                      <a:pt x="102" y="100"/>
                    </a:lnTo>
                    <a:lnTo>
                      <a:pt x="106" y="96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0" y="104"/>
                    </a:lnTo>
                    <a:lnTo>
                      <a:pt x="100" y="104"/>
                    </a:lnTo>
                    <a:lnTo>
                      <a:pt x="96" y="106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2" y="108"/>
                    </a:lnTo>
                    <a:lnTo>
                      <a:pt x="92" y="112"/>
                    </a:lnTo>
                    <a:lnTo>
                      <a:pt x="92" y="115"/>
                    </a:lnTo>
                    <a:lnTo>
                      <a:pt x="90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2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2" y="112"/>
                    </a:lnTo>
                    <a:lnTo>
                      <a:pt x="82" y="115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3"/>
                    </a:lnTo>
                    <a:lnTo>
                      <a:pt x="104" y="125"/>
                    </a:lnTo>
                    <a:lnTo>
                      <a:pt x="104" y="125"/>
                    </a:lnTo>
                    <a:lnTo>
                      <a:pt x="98" y="129"/>
                    </a:lnTo>
                    <a:lnTo>
                      <a:pt x="90" y="131"/>
                    </a:lnTo>
                    <a:lnTo>
                      <a:pt x="82" y="135"/>
                    </a:lnTo>
                    <a:lnTo>
                      <a:pt x="78" y="137"/>
                    </a:lnTo>
                    <a:lnTo>
                      <a:pt x="78" y="137"/>
                    </a:lnTo>
                    <a:lnTo>
                      <a:pt x="80" y="141"/>
                    </a:lnTo>
                    <a:lnTo>
                      <a:pt x="82" y="141"/>
                    </a:lnTo>
                    <a:lnTo>
                      <a:pt x="90" y="141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2" y="137"/>
                    </a:lnTo>
                    <a:lnTo>
                      <a:pt x="102" y="137"/>
                    </a:lnTo>
                    <a:lnTo>
                      <a:pt x="98" y="141"/>
                    </a:lnTo>
                    <a:lnTo>
                      <a:pt x="98" y="141"/>
                    </a:lnTo>
                    <a:lnTo>
                      <a:pt x="92" y="143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78" y="147"/>
                    </a:lnTo>
                    <a:lnTo>
                      <a:pt x="77" y="149"/>
                    </a:lnTo>
                    <a:lnTo>
                      <a:pt x="77" y="149"/>
                    </a:lnTo>
                    <a:lnTo>
                      <a:pt x="77" y="153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5" y="153"/>
                    </a:lnTo>
                    <a:lnTo>
                      <a:pt x="73" y="151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65" y="167"/>
                    </a:lnTo>
                    <a:lnTo>
                      <a:pt x="63" y="178"/>
                    </a:lnTo>
                    <a:lnTo>
                      <a:pt x="73" y="176"/>
                    </a:lnTo>
                    <a:lnTo>
                      <a:pt x="73" y="176"/>
                    </a:lnTo>
                    <a:lnTo>
                      <a:pt x="71" y="176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90" y="170"/>
                    </a:lnTo>
                    <a:lnTo>
                      <a:pt x="106" y="168"/>
                    </a:lnTo>
                    <a:lnTo>
                      <a:pt x="116" y="168"/>
                    </a:lnTo>
                    <a:lnTo>
                      <a:pt x="122" y="170"/>
                    </a:lnTo>
                    <a:lnTo>
                      <a:pt x="128" y="174"/>
                    </a:lnTo>
                    <a:lnTo>
                      <a:pt x="133" y="178"/>
                    </a:lnTo>
                    <a:lnTo>
                      <a:pt x="133" y="178"/>
                    </a:lnTo>
                    <a:lnTo>
                      <a:pt x="133" y="182"/>
                    </a:lnTo>
                    <a:lnTo>
                      <a:pt x="131" y="184"/>
                    </a:lnTo>
                    <a:lnTo>
                      <a:pt x="122" y="190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6" y="202"/>
                    </a:lnTo>
                    <a:lnTo>
                      <a:pt x="120" y="206"/>
                    </a:lnTo>
                    <a:lnTo>
                      <a:pt x="120" y="206"/>
                    </a:lnTo>
                    <a:lnTo>
                      <a:pt x="122" y="208"/>
                    </a:lnTo>
                    <a:lnTo>
                      <a:pt x="126" y="208"/>
                    </a:lnTo>
                    <a:lnTo>
                      <a:pt x="131" y="206"/>
                    </a:lnTo>
                    <a:lnTo>
                      <a:pt x="139" y="202"/>
                    </a:lnTo>
                    <a:lnTo>
                      <a:pt x="141" y="204"/>
                    </a:lnTo>
                    <a:lnTo>
                      <a:pt x="143" y="204"/>
                    </a:lnTo>
                    <a:lnTo>
                      <a:pt x="143" y="204"/>
                    </a:lnTo>
                    <a:lnTo>
                      <a:pt x="143" y="206"/>
                    </a:lnTo>
                    <a:lnTo>
                      <a:pt x="141" y="208"/>
                    </a:lnTo>
                    <a:lnTo>
                      <a:pt x="141" y="208"/>
                    </a:lnTo>
                    <a:lnTo>
                      <a:pt x="145" y="210"/>
                    </a:lnTo>
                    <a:lnTo>
                      <a:pt x="149" y="210"/>
                    </a:lnTo>
                    <a:lnTo>
                      <a:pt x="159" y="210"/>
                    </a:lnTo>
                    <a:lnTo>
                      <a:pt x="159" y="210"/>
                    </a:lnTo>
                    <a:lnTo>
                      <a:pt x="163" y="212"/>
                    </a:lnTo>
                    <a:lnTo>
                      <a:pt x="167" y="216"/>
                    </a:lnTo>
                    <a:lnTo>
                      <a:pt x="167" y="216"/>
                    </a:lnTo>
                    <a:lnTo>
                      <a:pt x="167" y="216"/>
                    </a:lnTo>
                    <a:lnTo>
                      <a:pt x="165" y="218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73" y="220"/>
                    </a:lnTo>
                    <a:lnTo>
                      <a:pt x="173" y="220"/>
                    </a:lnTo>
                    <a:lnTo>
                      <a:pt x="175" y="221"/>
                    </a:lnTo>
                    <a:lnTo>
                      <a:pt x="175" y="223"/>
                    </a:lnTo>
                    <a:lnTo>
                      <a:pt x="177" y="225"/>
                    </a:lnTo>
                    <a:lnTo>
                      <a:pt x="179" y="227"/>
                    </a:lnTo>
                    <a:lnTo>
                      <a:pt x="179" y="227"/>
                    </a:lnTo>
                    <a:lnTo>
                      <a:pt x="190" y="227"/>
                    </a:lnTo>
                    <a:lnTo>
                      <a:pt x="202" y="225"/>
                    </a:lnTo>
                    <a:lnTo>
                      <a:pt x="202" y="218"/>
                    </a:lnTo>
                    <a:lnTo>
                      <a:pt x="202" y="218"/>
                    </a:lnTo>
                    <a:lnTo>
                      <a:pt x="206" y="218"/>
                    </a:lnTo>
                    <a:lnTo>
                      <a:pt x="212" y="221"/>
                    </a:lnTo>
                    <a:lnTo>
                      <a:pt x="222" y="227"/>
                    </a:lnTo>
                    <a:lnTo>
                      <a:pt x="222" y="227"/>
                    </a:lnTo>
                    <a:lnTo>
                      <a:pt x="228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7"/>
                    </a:lnTo>
                    <a:lnTo>
                      <a:pt x="237" y="227"/>
                    </a:lnTo>
                    <a:lnTo>
                      <a:pt x="237" y="231"/>
                    </a:lnTo>
                    <a:lnTo>
                      <a:pt x="239" y="235"/>
                    </a:lnTo>
                    <a:lnTo>
                      <a:pt x="239" y="235"/>
                    </a:lnTo>
                    <a:lnTo>
                      <a:pt x="243" y="235"/>
                    </a:lnTo>
                    <a:lnTo>
                      <a:pt x="247" y="235"/>
                    </a:lnTo>
                    <a:lnTo>
                      <a:pt x="249" y="237"/>
                    </a:lnTo>
                    <a:lnTo>
                      <a:pt x="253" y="239"/>
                    </a:lnTo>
                    <a:lnTo>
                      <a:pt x="253" y="239"/>
                    </a:lnTo>
                    <a:lnTo>
                      <a:pt x="253" y="241"/>
                    </a:lnTo>
                    <a:lnTo>
                      <a:pt x="251" y="243"/>
                    </a:lnTo>
                    <a:lnTo>
                      <a:pt x="249" y="245"/>
                    </a:lnTo>
                    <a:lnTo>
                      <a:pt x="249" y="247"/>
                    </a:lnTo>
                    <a:lnTo>
                      <a:pt x="249" y="247"/>
                    </a:lnTo>
                    <a:lnTo>
                      <a:pt x="253" y="247"/>
                    </a:lnTo>
                    <a:lnTo>
                      <a:pt x="255" y="249"/>
                    </a:lnTo>
                    <a:lnTo>
                      <a:pt x="255" y="249"/>
                    </a:lnTo>
                    <a:lnTo>
                      <a:pt x="255" y="253"/>
                    </a:lnTo>
                    <a:lnTo>
                      <a:pt x="251" y="257"/>
                    </a:lnTo>
                    <a:lnTo>
                      <a:pt x="247" y="269"/>
                    </a:lnTo>
                    <a:lnTo>
                      <a:pt x="247" y="269"/>
                    </a:lnTo>
                    <a:lnTo>
                      <a:pt x="247" y="269"/>
                    </a:lnTo>
                    <a:lnTo>
                      <a:pt x="251" y="271"/>
                    </a:lnTo>
                    <a:lnTo>
                      <a:pt x="261" y="274"/>
                    </a:lnTo>
                    <a:lnTo>
                      <a:pt x="265" y="278"/>
                    </a:lnTo>
                    <a:lnTo>
                      <a:pt x="269" y="282"/>
                    </a:lnTo>
                    <a:lnTo>
                      <a:pt x="271" y="286"/>
                    </a:lnTo>
                    <a:lnTo>
                      <a:pt x="269" y="292"/>
                    </a:lnTo>
                    <a:lnTo>
                      <a:pt x="269" y="292"/>
                    </a:lnTo>
                    <a:lnTo>
                      <a:pt x="265" y="296"/>
                    </a:lnTo>
                    <a:lnTo>
                      <a:pt x="257" y="304"/>
                    </a:lnTo>
                    <a:lnTo>
                      <a:pt x="241" y="312"/>
                    </a:lnTo>
                    <a:lnTo>
                      <a:pt x="241" y="312"/>
                    </a:lnTo>
                    <a:lnTo>
                      <a:pt x="236" y="314"/>
                    </a:lnTo>
                    <a:lnTo>
                      <a:pt x="232" y="314"/>
                    </a:lnTo>
                    <a:lnTo>
                      <a:pt x="226" y="314"/>
                    </a:lnTo>
                    <a:lnTo>
                      <a:pt x="222" y="314"/>
                    </a:lnTo>
                    <a:lnTo>
                      <a:pt x="222" y="314"/>
                    </a:lnTo>
                    <a:lnTo>
                      <a:pt x="216" y="318"/>
                    </a:lnTo>
                    <a:lnTo>
                      <a:pt x="210" y="324"/>
                    </a:lnTo>
                    <a:lnTo>
                      <a:pt x="206" y="327"/>
                    </a:lnTo>
                    <a:lnTo>
                      <a:pt x="200" y="331"/>
                    </a:lnTo>
                    <a:lnTo>
                      <a:pt x="200" y="331"/>
                    </a:lnTo>
                    <a:lnTo>
                      <a:pt x="196" y="331"/>
                    </a:lnTo>
                    <a:lnTo>
                      <a:pt x="194" y="329"/>
                    </a:lnTo>
                    <a:lnTo>
                      <a:pt x="190" y="331"/>
                    </a:lnTo>
                    <a:lnTo>
                      <a:pt x="190" y="335"/>
                    </a:lnTo>
                    <a:lnTo>
                      <a:pt x="190" y="335"/>
                    </a:lnTo>
                    <a:lnTo>
                      <a:pt x="190" y="339"/>
                    </a:lnTo>
                    <a:lnTo>
                      <a:pt x="190" y="343"/>
                    </a:lnTo>
                    <a:lnTo>
                      <a:pt x="192" y="347"/>
                    </a:lnTo>
                    <a:lnTo>
                      <a:pt x="192" y="351"/>
                    </a:lnTo>
                    <a:lnTo>
                      <a:pt x="192" y="351"/>
                    </a:lnTo>
                    <a:lnTo>
                      <a:pt x="188" y="371"/>
                    </a:lnTo>
                    <a:lnTo>
                      <a:pt x="181" y="390"/>
                    </a:lnTo>
                    <a:lnTo>
                      <a:pt x="181" y="390"/>
                    </a:lnTo>
                    <a:lnTo>
                      <a:pt x="175" y="394"/>
                    </a:lnTo>
                    <a:lnTo>
                      <a:pt x="175" y="394"/>
                    </a:lnTo>
                    <a:lnTo>
                      <a:pt x="173" y="396"/>
                    </a:lnTo>
                    <a:lnTo>
                      <a:pt x="175" y="400"/>
                    </a:lnTo>
                    <a:lnTo>
                      <a:pt x="175" y="402"/>
                    </a:lnTo>
                    <a:lnTo>
                      <a:pt x="177" y="404"/>
                    </a:lnTo>
                    <a:lnTo>
                      <a:pt x="177" y="404"/>
                    </a:lnTo>
                    <a:lnTo>
                      <a:pt x="175" y="408"/>
                    </a:lnTo>
                    <a:lnTo>
                      <a:pt x="171" y="410"/>
                    </a:lnTo>
                    <a:lnTo>
                      <a:pt x="161" y="412"/>
                    </a:lnTo>
                    <a:lnTo>
                      <a:pt x="151" y="416"/>
                    </a:lnTo>
                    <a:lnTo>
                      <a:pt x="149" y="420"/>
                    </a:lnTo>
                    <a:lnTo>
                      <a:pt x="147" y="424"/>
                    </a:lnTo>
                    <a:lnTo>
                      <a:pt x="147" y="424"/>
                    </a:lnTo>
                    <a:lnTo>
                      <a:pt x="149" y="428"/>
                    </a:lnTo>
                    <a:lnTo>
                      <a:pt x="151" y="433"/>
                    </a:lnTo>
                    <a:lnTo>
                      <a:pt x="155" y="437"/>
                    </a:lnTo>
                    <a:lnTo>
                      <a:pt x="155" y="443"/>
                    </a:lnTo>
                    <a:lnTo>
                      <a:pt x="155" y="443"/>
                    </a:lnTo>
                    <a:lnTo>
                      <a:pt x="153" y="451"/>
                    </a:lnTo>
                    <a:lnTo>
                      <a:pt x="145" y="461"/>
                    </a:lnTo>
                    <a:lnTo>
                      <a:pt x="137" y="471"/>
                    </a:lnTo>
                    <a:lnTo>
                      <a:pt x="131" y="475"/>
                    </a:lnTo>
                    <a:lnTo>
                      <a:pt x="131" y="475"/>
                    </a:lnTo>
                    <a:lnTo>
                      <a:pt x="124" y="473"/>
                    </a:lnTo>
                    <a:lnTo>
                      <a:pt x="110" y="469"/>
                    </a:lnTo>
                    <a:lnTo>
                      <a:pt x="88" y="461"/>
                    </a:lnTo>
                    <a:lnTo>
                      <a:pt x="88" y="461"/>
                    </a:lnTo>
                    <a:lnTo>
                      <a:pt x="86" y="459"/>
                    </a:lnTo>
                    <a:lnTo>
                      <a:pt x="84" y="459"/>
                    </a:lnTo>
                    <a:lnTo>
                      <a:pt x="84" y="459"/>
                    </a:lnTo>
                    <a:lnTo>
                      <a:pt x="84" y="465"/>
                    </a:lnTo>
                    <a:lnTo>
                      <a:pt x="88" y="473"/>
                    </a:lnTo>
                    <a:lnTo>
                      <a:pt x="96" y="488"/>
                    </a:lnTo>
                    <a:lnTo>
                      <a:pt x="96" y="488"/>
                    </a:lnTo>
                    <a:lnTo>
                      <a:pt x="92" y="500"/>
                    </a:lnTo>
                    <a:lnTo>
                      <a:pt x="90" y="510"/>
                    </a:lnTo>
                    <a:lnTo>
                      <a:pt x="90" y="516"/>
                    </a:lnTo>
                    <a:lnTo>
                      <a:pt x="92" y="520"/>
                    </a:lnTo>
                    <a:lnTo>
                      <a:pt x="92" y="520"/>
                    </a:lnTo>
                    <a:lnTo>
                      <a:pt x="94" y="524"/>
                    </a:lnTo>
                    <a:lnTo>
                      <a:pt x="98" y="526"/>
                    </a:lnTo>
                    <a:lnTo>
                      <a:pt x="98" y="526"/>
                    </a:lnTo>
                    <a:lnTo>
                      <a:pt x="96" y="530"/>
                    </a:lnTo>
                    <a:lnTo>
                      <a:pt x="96" y="532"/>
                    </a:lnTo>
                    <a:lnTo>
                      <a:pt x="96" y="532"/>
                    </a:lnTo>
                    <a:lnTo>
                      <a:pt x="98" y="536"/>
                    </a:lnTo>
                    <a:lnTo>
                      <a:pt x="104" y="536"/>
                    </a:lnTo>
                    <a:lnTo>
                      <a:pt x="108" y="537"/>
                    </a:lnTo>
                    <a:lnTo>
                      <a:pt x="110" y="543"/>
                    </a:lnTo>
                    <a:lnTo>
                      <a:pt x="110" y="543"/>
                    </a:lnTo>
                    <a:lnTo>
                      <a:pt x="108" y="547"/>
                    </a:lnTo>
                    <a:lnTo>
                      <a:pt x="102" y="551"/>
                    </a:lnTo>
                    <a:lnTo>
                      <a:pt x="98" y="555"/>
                    </a:lnTo>
                    <a:lnTo>
                      <a:pt x="96" y="559"/>
                    </a:lnTo>
                    <a:lnTo>
                      <a:pt x="96" y="559"/>
                    </a:lnTo>
                    <a:lnTo>
                      <a:pt x="96" y="561"/>
                    </a:lnTo>
                    <a:lnTo>
                      <a:pt x="98" y="563"/>
                    </a:lnTo>
                    <a:lnTo>
                      <a:pt x="98" y="563"/>
                    </a:lnTo>
                    <a:lnTo>
                      <a:pt x="92" y="567"/>
                    </a:lnTo>
                    <a:lnTo>
                      <a:pt x="86" y="567"/>
                    </a:lnTo>
                    <a:lnTo>
                      <a:pt x="78" y="569"/>
                    </a:lnTo>
                    <a:lnTo>
                      <a:pt x="73" y="571"/>
                    </a:lnTo>
                    <a:lnTo>
                      <a:pt x="73" y="571"/>
                    </a:lnTo>
                    <a:lnTo>
                      <a:pt x="55" y="596"/>
                    </a:lnTo>
                    <a:lnTo>
                      <a:pt x="55" y="596"/>
                    </a:lnTo>
                    <a:lnTo>
                      <a:pt x="55" y="600"/>
                    </a:lnTo>
                    <a:lnTo>
                      <a:pt x="55" y="602"/>
                    </a:lnTo>
                    <a:lnTo>
                      <a:pt x="59" y="608"/>
                    </a:lnTo>
                    <a:lnTo>
                      <a:pt x="59" y="608"/>
                    </a:lnTo>
                    <a:lnTo>
                      <a:pt x="61" y="622"/>
                    </a:lnTo>
                    <a:lnTo>
                      <a:pt x="61" y="630"/>
                    </a:lnTo>
                    <a:lnTo>
                      <a:pt x="65" y="636"/>
                    </a:lnTo>
                    <a:lnTo>
                      <a:pt x="65" y="636"/>
                    </a:lnTo>
                    <a:lnTo>
                      <a:pt x="75" y="636"/>
                    </a:lnTo>
                    <a:lnTo>
                      <a:pt x="75" y="636"/>
                    </a:lnTo>
                    <a:lnTo>
                      <a:pt x="77" y="638"/>
                    </a:lnTo>
                    <a:lnTo>
                      <a:pt x="77" y="640"/>
                    </a:lnTo>
                    <a:lnTo>
                      <a:pt x="77" y="640"/>
                    </a:lnTo>
                    <a:lnTo>
                      <a:pt x="75" y="647"/>
                    </a:lnTo>
                    <a:lnTo>
                      <a:pt x="71" y="649"/>
                    </a:lnTo>
                    <a:lnTo>
                      <a:pt x="67" y="651"/>
                    </a:lnTo>
                    <a:lnTo>
                      <a:pt x="61" y="651"/>
                    </a:lnTo>
                    <a:lnTo>
                      <a:pt x="51" y="651"/>
                    </a:lnTo>
                    <a:lnTo>
                      <a:pt x="47" y="651"/>
                    </a:lnTo>
                    <a:lnTo>
                      <a:pt x="43" y="653"/>
                    </a:lnTo>
                    <a:lnTo>
                      <a:pt x="43" y="653"/>
                    </a:lnTo>
                    <a:lnTo>
                      <a:pt x="41" y="655"/>
                    </a:lnTo>
                    <a:lnTo>
                      <a:pt x="41" y="657"/>
                    </a:lnTo>
                    <a:lnTo>
                      <a:pt x="41" y="657"/>
                    </a:lnTo>
                    <a:lnTo>
                      <a:pt x="37" y="663"/>
                    </a:lnTo>
                    <a:lnTo>
                      <a:pt x="31" y="667"/>
                    </a:lnTo>
                    <a:lnTo>
                      <a:pt x="25" y="669"/>
                    </a:lnTo>
                    <a:lnTo>
                      <a:pt x="20" y="673"/>
                    </a:lnTo>
                    <a:lnTo>
                      <a:pt x="20" y="673"/>
                    </a:lnTo>
                    <a:lnTo>
                      <a:pt x="14" y="679"/>
                    </a:lnTo>
                    <a:lnTo>
                      <a:pt x="10" y="685"/>
                    </a:lnTo>
                    <a:lnTo>
                      <a:pt x="6" y="693"/>
                    </a:lnTo>
                    <a:lnTo>
                      <a:pt x="4" y="700"/>
                    </a:lnTo>
                    <a:lnTo>
                      <a:pt x="0" y="734"/>
                    </a:lnTo>
                    <a:lnTo>
                      <a:pt x="0" y="734"/>
                    </a:lnTo>
                    <a:lnTo>
                      <a:pt x="18" y="738"/>
                    </a:lnTo>
                    <a:lnTo>
                      <a:pt x="29" y="742"/>
                    </a:lnTo>
                    <a:lnTo>
                      <a:pt x="29" y="742"/>
                    </a:lnTo>
                    <a:lnTo>
                      <a:pt x="37" y="747"/>
                    </a:lnTo>
                    <a:lnTo>
                      <a:pt x="37" y="747"/>
                    </a:lnTo>
                    <a:lnTo>
                      <a:pt x="41" y="747"/>
                    </a:lnTo>
                    <a:lnTo>
                      <a:pt x="43" y="746"/>
                    </a:lnTo>
                    <a:lnTo>
                      <a:pt x="47" y="744"/>
                    </a:lnTo>
                    <a:lnTo>
                      <a:pt x="49" y="744"/>
                    </a:lnTo>
                    <a:lnTo>
                      <a:pt x="49" y="744"/>
                    </a:lnTo>
                    <a:lnTo>
                      <a:pt x="49" y="744"/>
                    </a:lnTo>
                    <a:lnTo>
                      <a:pt x="47" y="746"/>
                    </a:lnTo>
                    <a:lnTo>
                      <a:pt x="45" y="749"/>
                    </a:lnTo>
                    <a:lnTo>
                      <a:pt x="45" y="751"/>
                    </a:lnTo>
                    <a:lnTo>
                      <a:pt x="45" y="751"/>
                    </a:lnTo>
                    <a:lnTo>
                      <a:pt x="51" y="759"/>
                    </a:lnTo>
                    <a:lnTo>
                      <a:pt x="57" y="769"/>
                    </a:lnTo>
                    <a:lnTo>
                      <a:pt x="65" y="777"/>
                    </a:lnTo>
                    <a:lnTo>
                      <a:pt x="71" y="787"/>
                    </a:lnTo>
                    <a:lnTo>
                      <a:pt x="71" y="787"/>
                    </a:lnTo>
                    <a:lnTo>
                      <a:pt x="75" y="799"/>
                    </a:lnTo>
                    <a:lnTo>
                      <a:pt x="75" y="804"/>
                    </a:lnTo>
                    <a:lnTo>
                      <a:pt x="78" y="808"/>
                    </a:lnTo>
                    <a:lnTo>
                      <a:pt x="78" y="808"/>
                    </a:lnTo>
                    <a:lnTo>
                      <a:pt x="80" y="808"/>
                    </a:lnTo>
                    <a:lnTo>
                      <a:pt x="82" y="804"/>
                    </a:lnTo>
                    <a:lnTo>
                      <a:pt x="82" y="804"/>
                    </a:lnTo>
                    <a:lnTo>
                      <a:pt x="82" y="800"/>
                    </a:lnTo>
                    <a:lnTo>
                      <a:pt x="84" y="799"/>
                    </a:lnTo>
                    <a:lnTo>
                      <a:pt x="84" y="799"/>
                    </a:lnTo>
                    <a:lnTo>
                      <a:pt x="86" y="799"/>
                    </a:lnTo>
                    <a:lnTo>
                      <a:pt x="88" y="800"/>
                    </a:lnTo>
                    <a:lnTo>
                      <a:pt x="88" y="800"/>
                    </a:lnTo>
                    <a:lnTo>
                      <a:pt x="94" y="800"/>
                    </a:lnTo>
                    <a:lnTo>
                      <a:pt x="94" y="800"/>
                    </a:lnTo>
                    <a:lnTo>
                      <a:pt x="96" y="799"/>
                    </a:lnTo>
                    <a:lnTo>
                      <a:pt x="98" y="799"/>
                    </a:lnTo>
                    <a:lnTo>
                      <a:pt x="98" y="799"/>
                    </a:lnTo>
                    <a:lnTo>
                      <a:pt x="98" y="800"/>
                    </a:lnTo>
                    <a:lnTo>
                      <a:pt x="96" y="802"/>
                    </a:lnTo>
                    <a:lnTo>
                      <a:pt x="92" y="800"/>
                    </a:lnTo>
                    <a:lnTo>
                      <a:pt x="84" y="799"/>
                    </a:lnTo>
                    <a:lnTo>
                      <a:pt x="84" y="799"/>
                    </a:lnTo>
                    <a:lnTo>
                      <a:pt x="82" y="804"/>
                    </a:lnTo>
                    <a:lnTo>
                      <a:pt x="82" y="804"/>
                    </a:lnTo>
                    <a:lnTo>
                      <a:pt x="82" y="808"/>
                    </a:lnTo>
                    <a:lnTo>
                      <a:pt x="80" y="810"/>
                    </a:lnTo>
                    <a:lnTo>
                      <a:pt x="80" y="810"/>
                    </a:lnTo>
                    <a:lnTo>
                      <a:pt x="78" y="810"/>
                    </a:lnTo>
                    <a:lnTo>
                      <a:pt x="75" y="810"/>
                    </a:lnTo>
                    <a:lnTo>
                      <a:pt x="71" y="812"/>
                    </a:lnTo>
                    <a:lnTo>
                      <a:pt x="69" y="814"/>
                    </a:lnTo>
                    <a:lnTo>
                      <a:pt x="69" y="814"/>
                    </a:lnTo>
                    <a:lnTo>
                      <a:pt x="69" y="818"/>
                    </a:lnTo>
                    <a:lnTo>
                      <a:pt x="69" y="822"/>
                    </a:lnTo>
                    <a:lnTo>
                      <a:pt x="73" y="828"/>
                    </a:lnTo>
                    <a:lnTo>
                      <a:pt x="78" y="832"/>
                    </a:lnTo>
                    <a:lnTo>
                      <a:pt x="80" y="834"/>
                    </a:lnTo>
                    <a:lnTo>
                      <a:pt x="80" y="838"/>
                    </a:lnTo>
                    <a:lnTo>
                      <a:pt x="80" y="838"/>
                    </a:lnTo>
                    <a:lnTo>
                      <a:pt x="84" y="846"/>
                    </a:lnTo>
                    <a:lnTo>
                      <a:pt x="84" y="846"/>
                    </a:lnTo>
                    <a:lnTo>
                      <a:pt x="80" y="844"/>
                    </a:lnTo>
                    <a:lnTo>
                      <a:pt x="73" y="840"/>
                    </a:lnTo>
                    <a:lnTo>
                      <a:pt x="73" y="840"/>
                    </a:lnTo>
                    <a:lnTo>
                      <a:pt x="73" y="840"/>
                    </a:lnTo>
                    <a:lnTo>
                      <a:pt x="75" y="844"/>
                    </a:lnTo>
                    <a:lnTo>
                      <a:pt x="75" y="844"/>
                    </a:lnTo>
                    <a:lnTo>
                      <a:pt x="77" y="852"/>
                    </a:lnTo>
                    <a:lnTo>
                      <a:pt x="77" y="852"/>
                    </a:lnTo>
                    <a:lnTo>
                      <a:pt x="78" y="861"/>
                    </a:lnTo>
                    <a:lnTo>
                      <a:pt x="80" y="873"/>
                    </a:lnTo>
                    <a:lnTo>
                      <a:pt x="80" y="873"/>
                    </a:lnTo>
                    <a:lnTo>
                      <a:pt x="82" y="879"/>
                    </a:lnTo>
                    <a:lnTo>
                      <a:pt x="82" y="885"/>
                    </a:lnTo>
                    <a:lnTo>
                      <a:pt x="82" y="885"/>
                    </a:lnTo>
                    <a:lnTo>
                      <a:pt x="94" y="889"/>
                    </a:lnTo>
                    <a:lnTo>
                      <a:pt x="94" y="889"/>
                    </a:lnTo>
                    <a:lnTo>
                      <a:pt x="98" y="895"/>
                    </a:lnTo>
                    <a:lnTo>
                      <a:pt x="104" y="905"/>
                    </a:lnTo>
                    <a:lnTo>
                      <a:pt x="110" y="912"/>
                    </a:lnTo>
                    <a:lnTo>
                      <a:pt x="116" y="918"/>
                    </a:lnTo>
                    <a:lnTo>
                      <a:pt x="116" y="918"/>
                    </a:lnTo>
                    <a:lnTo>
                      <a:pt x="122" y="920"/>
                    </a:lnTo>
                    <a:lnTo>
                      <a:pt x="126" y="920"/>
                    </a:lnTo>
                    <a:lnTo>
                      <a:pt x="128" y="920"/>
                    </a:lnTo>
                    <a:lnTo>
                      <a:pt x="130" y="918"/>
                    </a:lnTo>
                    <a:lnTo>
                      <a:pt x="135" y="906"/>
                    </a:lnTo>
                    <a:lnTo>
                      <a:pt x="135" y="906"/>
                    </a:lnTo>
                    <a:lnTo>
                      <a:pt x="137" y="906"/>
                    </a:lnTo>
                    <a:lnTo>
                      <a:pt x="139" y="906"/>
                    </a:lnTo>
                    <a:lnTo>
                      <a:pt x="143" y="910"/>
                    </a:lnTo>
                    <a:lnTo>
                      <a:pt x="149" y="903"/>
                    </a:lnTo>
                    <a:lnTo>
                      <a:pt x="149" y="903"/>
                    </a:lnTo>
                    <a:lnTo>
                      <a:pt x="159" y="893"/>
                    </a:lnTo>
                    <a:lnTo>
                      <a:pt x="165" y="889"/>
                    </a:lnTo>
                    <a:lnTo>
                      <a:pt x="171" y="887"/>
                    </a:lnTo>
                    <a:lnTo>
                      <a:pt x="171" y="887"/>
                    </a:lnTo>
                    <a:lnTo>
                      <a:pt x="186" y="883"/>
                    </a:lnTo>
                    <a:lnTo>
                      <a:pt x="194" y="883"/>
                    </a:lnTo>
                    <a:lnTo>
                      <a:pt x="202" y="885"/>
                    </a:lnTo>
                    <a:lnTo>
                      <a:pt x="202" y="885"/>
                    </a:lnTo>
                    <a:lnTo>
                      <a:pt x="206" y="887"/>
                    </a:lnTo>
                    <a:lnTo>
                      <a:pt x="210" y="891"/>
                    </a:lnTo>
                    <a:lnTo>
                      <a:pt x="216" y="893"/>
                    </a:lnTo>
                    <a:lnTo>
                      <a:pt x="220" y="893"/>
                    </a:lnTo>
                    <a:lnTo>
                      <a:pt x="220" y="893"/>
                    </a:lnTo>
                    <a:lnTo>
                      <a:pt x="228" y="889"/>
                    </a:lnTo>
                    <a:lnTo>
                      <a:pt x="236" y="883"/>
                    </a:lnTo>
                    <a:lnTo>
                      <a:pt x="241" y="877"/>
                    </a:lnTo>
                    <a:lnTo>
                      <a:pt x="249" y="875"/>
                    </a:lnTo>
                    <a:lnTo>
                      <a:pt x="249" y="875"/>
                    </a:lnTo>
                    <a:lnTo>
                      <a:pt x="263" y="877"/>
                    </a:lnTo>
                    <a:lnTo>
                      <a:pt x="285" y="883"/>
                    </a:lnTo>
                    <a:lnTo>
                      <a:pt x="320" y="893"/>
                    </a:lnTo>
                    <a:lnTo>
                      <a:pt x="320" y="893"/>
                    </a:lnTo>
                    <a:lnTo>
                      <a:pt x="324" y="895"/>
                    </a:lnTo>
                    <a:lnTo>
                      <a:pt x="328" y="899"/>
                    </a:lnTo>
                    <a:lnTo>
                      <a:pt x="332" y="903"/>
                    </a:lnTo>
                    <a:lnTo>
                      <a:pt x="336" y="905"/>
                    </a:lnTo>
                    <a:lnTo>
                      <a:pt x="336" y="905"/>
                    </a:lnTo>
                    <a:lnTo>
                      <a:pt x="343" y="905"/>
                    </a:lnTo>
                    <a:lnTo>
                      <a:pt x="351" y="905"/>
                    </a:lnTo>
                    <a:lnTo>
                      <a:pt x="361" y="905"/>
                    </a:lnTo>
                    <a:lnTo>
                      <a:pt x="369" y="906"/>
                    </a:lnTo>
                    <a:lnTo>
                      <a:pt x="369" y="906"/>
                    </a:lnTo>
                    <a:lnTo>
                      <a:pt x="379" y="910"/>
                    </a:lnTo>
                    <a:lnTo>
                      <a:pt x="387" y="916"/>
                    </a:lnTo>
                    <a:lnTo>
                      <a:pt x="394" y="920"/>
                    </a:lnTo>
                    <a:lnTo>
                      <a:pt x="402" y="924"/>
                    </a:lnTo>
                    <a:lnTo>
                      <a:pt x="402" y="924"/>
                    </a:lnTo>
                    <a:lnTo>
                      <a:pt x="406" y="922"/>
                    </a:lnTo>
                    <a:lnTo>
                      <a:pt x="410" y="922"/>
                    </a:lnTo>
                    <a:lnTo>
                      <a:pt x="416" y="916"/>
                    </a:lnTo>
                    <a:lnTo>
                      <a:pt x="426" y="914"/>
                    </a:lnTo>
                    <a:lnTo>
                      <a:pt x="432" y="914"/>
                    </a:lnTo>
                    <a:lnTo>
                      <a:pt x="438" y="918"/>
                    </a:lnTo>
                    <a:lnTo>
                      <a:pt x="438" y="918"/>
                    </a:lnTo>
                    <a:lnTo>
                      <a:pt x="444" y="922"/>
                    </a:lnTo>
                    <a:lnTo>
                      <a:pt x="446" y="926"/>
                    </a:lnTo>
                    <a:lnTo>
                      <a:pt x="449" y="932"/>
                    </a:lnTo>
                    <a:lnTo>
                      <a:pt x="455" y="934"/>
                    </a:lnTo>
                    <a:lnTo>
                      <a:pt x="455" y="934"/>
                    </a:lnTo>
                    <a:lnTo>
                      <a:pt x="459" y="934"/>
                    </a:lnTo>
                    <a:lnTo>
                      <a:pt x="461" y="932"/>
                    </a:lnTo>
                    <a:lnTo>
                      <a:pt x="467" y="928"/>
                    </a:lnTo>
                    <a:lnTo>
                      <a:pt x="473" y="920"/>
                    </a:lnTo>
                    <a:lnTo>
                      <a:pt x="479" y="916"/>
                    </a:lnTo>
                    <a:lnTo>
                      <a:pt x="479" y="916"/>
                    </a:lnTo>
                    <a:lnTo>
                      <a:pt x="485" y="914"/>
                    </a:lnTo>
                    <a:lnTo>
                      <a:pt x="489" y="906"/>
                    </a:lnTo>
                    <a:lnTo>
                      <a:pt x="495" y="899"/>
                    </a:lnTo>
                    <a:lnTo>
                      <a:pt x="499" y="891"/>
                    </a:lnTo>
                    <a:lnTo>
                      <a:pt x="499" y="891"/>
                    </a:lnTo>
                    <a:lnTo>
                      <a:pt x="508" y="883"/>
                    </a:lnTo>
                    <a:lnTo>
                      <a:pt x="524" y="875"/>
                    </a:lnTo>
                    <a:lnTo>
                      <a:pt x="540" y="867"/>
                    </a:lnTo>
                    <a:lnTo>
                      <a:pt x="551" y="863"/>
                    </a:lnTo>
                    <a:lnTo>
                      <a:pt x="551" y="863"/>
                    </a:lnTo>
                    <a:lnTo>
                      <a:pt x="557" y="865"/>
                    </a:lnTo>
                    <a:lnTo>
                      <a:pt x="563" y="867"/>
                    </a:lnTo>
                    <a:lnTo>
                      <a:pt x="567" y="869"/>
                    </a:lnTo>
                    <a:lnTo>
                      <a:pt x="571" y="871"/>
                    </a:lnTo>
                    <a:lnTo>
                      <a:pt x="571" y="871"/>
                    </a:lnTo>
                    <a:lnTo>
                      <a:pt x="573" y="869"/>
                    </a:lnTo>
                    <a:lnTo>
                      <a:pt x="573" y="867"/>
                    </a:lnTo>
                    <a:lnTo>
                      <a:pt x="573" y="867"/>
                    </a:lnTo>
                    <a:lnTo>
                      <a:pt x="575" y="867"/>
                    </a:lnTo>
                    <a:lnTo>
                      <a:pt x="579" y="867"/>
                    </a:lnTo>
                    <a:lnTo>
                      <a:pt x="579" y="867"/>
                    </a:lnTo>
                    <a:lnTo>
                      <a:pt x="585" y="869"/>
                    </a:lnTo>
                    <a:lnTo>
                      <a:pt x="593" y="873"/>
                    </a:lnTo>
                    <a:lnTo>
                      <a:pt x="603" y="875"/>
                    </a:lnTo>
                    <a:lnTo>
                      <a:pt x="606" y="873"/>
                    </a:lnTo>
                    <a:lnTo>
                      <a:pt x="610" y="871"/>
                    </a:lnTo>
                    <a:lnTo>
                      <a:pt x="610" y="871"/>
                    </a:lnTo>
                    <a:lnTo>
                      <a:pt x="610" y="869"/>
                    </a:lnTo>
                    <a:lnTo>
                      <a:pt x="606" y="865"/>
                    </a:lnTo>
                    <a:lnTo>
                      <a:pt x="603" y="861"/>
                    </a:lnTo>
                    <a:lnTo>
                      <a:pt x="601" y="855"/>
                    </a:lnTo>
                    <a:lnTo>
                      <a:pt x="601" y="855"/>
                    </a:lnTo>
                    <a:lnTo>
                      <a:pt x="603" y="853"/>
                    </a:lnTo>
                    <a:lnTo>
                      <a:pt x="606" y="852"/>
                    </a:lnTo>
                    <a:lnTo>
                      <a:pt x="612" y="850"/>
                    </a:lnTo>
                    <a:lnTo>
                      <a:pt x="612" y="850"/>
                    </a:lnTo>
                    <a:lnTo>
                      <a:pt x="614" y="848"/>
                    </a:lnTo>
                    <a:lnTo>
                      <a:pt x="614" y="846"/>
                    </a:lnTo>
                    <a:lnTo>
                      <a:pt x="614" y="842"/>
                    </a:lnTo>
                    <a:lnTo>
                      <a:pt x="616" y="840"/>
                    </a:lnTo>
                    <a:lnTo>
                      <a:pt x="616" y="840"/>
                    </a:lnTo>
                    <a:lnTo>
                      <a:pt x="622" y="836"/>
                    </a:lnTo>
                    <a:lnTo>
                      <a:pt x="628" y="832"/>
                    </a:lnTo>
                    <a:lnTo>
                      <a:pt x="628" y="832"/>
                    </a:lnTo>
                    <a:lnTo>
                      <a:pt x="628" y="828"/>
                    </a:lnTo>
                    <a:lnTo>
                      <a:pt x="628" y="822"/>
                    </a:lnTo>
                    <a:lnTo>
                      <a:pt x="630" y="818"/>
                    </a:lnTo>
                    <a:lnTo>
                      <a:pt x="630" y="812"/>
                    </a:lnTo>
                    <a:lnTo>
                      <a:pt x="630" y="812"/>
                    </a:lnTo>
                    <a:lnTo>
                      <a:pt x="634" y="810"/>
                    </a:lnTo>
                    <a:lnTo>
                      <a:pt x="638" y="810"/>
                    </a:lnTo>
                    <a:lnTo>
                      <a:pt x="642" y="810"/>
                    </a:lnTo>
                    <a:lnTo>
                      <a:pt x="644" y="810"/>
                    </a:lnTo>
                    <a:lnTo>
                      <a:pt x="644" y="810"/>
                    </a:lnTo>
                    <a:lnTo>
                      <a:pt x="646" y="808"/>
                    </a:lnTo>
                    <a:lnTo>
                      <a:pt x="646" y="802"/>
                    </a:lnTo>
                    <a:lnTo>
                      <a:pt x="648" y="799"/>
                    </a:lnTo>
                    <a:lnTo>
                      <a:pt x="650" y="797"/>
                    </a:lnTo>
                    <a:lnTo>
                      <a:pt x="650" y="797"/>
                    </a:lnTo>
                    <a:lnTo>
                      <a:pt x="652" y="795"/>
                    </a:lnTo>
                    <a:lnTo>
                      <a:pt x="654" y="797"/>
                    </a:lnTo>
                    <a:lnTo>
                      <a:pt x="657" y="797"/>
                    </a:lnTo>
                    <a:lnTo>
                      <a:pt x="659" y="797"/>
                    </a:lnTo>
                    <a:lnTo>
                      <a:pt x="659" y="797"/>
                    </a:lnTo>
                    <a:lnTo>
                      <a:pt x="659" y="795"/>
                    </a:lnTo>
                    <a:lnTo>
                      <a:pt x="661" y="791"/>
                    </a:lnTo>
                    <a:lnTo>
                      <a:pt x="661" y="789"/>
                    </a:lnTo>
                    <a:lnTo>
                      <a:pt x="665" y="787"/>
                    </a:lnTo>
                    <a:lnTo>
                      <a:pt x="665" y="787"/>
                    </a:lnTo>
                    <a:lnTo>
                      <a:pt x="671" y="785"/>
                    </a:lnTo>
                    <a:lnTo>
                      <a:pt x="679" y="783"/>
                    </a:lnTo>
                    <a:lnTo>
                      <a:pt x="693" y="783"/>
                    </a:lnTo>
                    <a:lnTo>
                      <a:pt x="693" y="783"/>
                    </a:lnTo>
                    <a:lnTo>
                      <a:pt x="695" y="783"/>
                    </a:lnTo>
                    <a:lnTo>
                      <a:pt x="697" y="781"/>
                    </a:lnTo>
                    <a:lnTo>
                      <a:pt x="697" y="779"/>
                    </a:lnTo>
                    <a:lnTo>
                      <a:pt x="697" y="777"/>
                    </a:lnTo>
                    <a:lnTo>
                      <a:pt x="697" y="777"/>
                    </a:lnTo>
                    <a:lnTo>
                      <a:pt x="705" y="775"/>
                    </a:lnTo>
                    <a:lnTo>
                      <a:pt x="710" y="773"/>
                    </a:lnTo>
                    <a:lnTo>
                      <a:pt x="718" y="771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8" y="765"/>
                    </a:lnTo>
                    <a:lnTo>
                      <a:pt x="726" y="761"/>
                    </a:lnTo>
                    <a:lnTo>
                      <a:pt x="718" y="753"/>
                    </a:lnTo>
                    <a:lnTo>
                      <a:pt x="709" y="744"/>
                    </a:lnTo>
                    <a:lnTo>
                      <a:pt x="703" y="738"/>
                    </a:lnTo>
                    <a:lnTo>
                      <a:pt x="703" y="738"/>
                    </a:lnTo>
                    <a:lnTo>
                      <a:pt x="701" y="732"/>
                    </a:lnTo>
                    <a:lnTo>
                      <a:pt x="699" y="724"/>
                    </a:lnTo>
                    <a:lnTo>
                      <a:pt x="697" y="700"/>
                    </a:lnTo>
                    <a:lnTo>
                      <a:pt x="697" y="679"/>
                    </a:lnTo>
                    <a:lnTo>
                      <a:pt x="699" y="671"/>
                    </a:lnTo>
                    <a:lnTo>
                      <a:pt x="703" y="665"/>
                    </a:lnTo>
                    <a:lnTo>
                      <a:pt x="703" y="665"/>
                    </a:lnTo>
                    <a:lnTo>
                      <a:pt x="726" y="640"/>
                    </a:lnTo>
                    <a:lnTo>
                      <a:pt x="740" y="626"/>
                    </a:lnTo>
                    <a:lnTo>
                      <a:pt x="748" y="618"/>
                    </a:lnTo>
                    <a:lnTo>
                      <a:pt x="748" y="618"/>
                    </a:lnTo>
                    <a:lnTo>
                      <a:pt x="765" y="608"/>
                    </a:lnTo>
                    <a:lnTo>
                      <a:pt x="783" y="596"/>
                    </a:lnTo>
                    <a:lnTo>
                      <a:pt x="783" y="596"/>
                    </a:lnTo>
                    <a:lnTo>
                      <a:pt x="791" y="589"/>
                    </a:lnTo>
                    <a:lnTo>
                      <a:pt x="797" y="579"/>
                    </a:lnTo>
                    <a:lnTo>
                      <a:pt x="805" y="569"/>
                    </a:lnTo>
                    <a:lnTo>
                      <a:pt x="811" y="565"/>
                    </a:lnTo>
                    <a:lnTo>
                      <a:pt x="814" y="563"/>
                    </a:lnTo>
                    <a:lnTo>
                      <a:pt x="814" y="563"/>
                    </a:lnTo>
                    <a:lnTo>
                      <a:pt x="818" y="563"/>
                    </a:lnTo>
                    <a:lnTo>
                      <a:pt x="818" y="563"/>
                    </a:lnTo>
                    <a:lnTo>
                      <a:pt x="822" y="563"/>
                    </a:lnTo>
                    <a:lnTo>
                      <a:pt x="824" y="563"/>
                    </a:lnTo>
                    <a:lnTo>
                      <a:pt x="824" y="563"/>
                    </a:lnTo>
                    <a:lnTo>
                      <a:pt x="824" y="565"/>
                    </a:lnTo>
                    <a:lnTo>
                      <a:pt x="822" y="567"/>
                    </a:lnTo>
                    <a:lnTo>
                      <a:pt x="822" y="567"/>
                    </a:lnTo>
                    <a:lnTo>
                      <a:pt x="818" y="567"/>
                    </a:lnTo>
                    <a:lnTo>
                      <a:pt x="816" y="567"/>
                    </a:lnTo>
                    <a:lnTo>
                      <a:pt x="814" y="567"/>
                    </a:lnTo>
                    <a:lnTo>
                      <a:pt x="814" y="569"/>
                    </a:lnTo>
                    <a:lnTo>
                      <a:pt x="814" y="569"/>
                    </a:lnTo>
                    <a:lnTo>
                      <a:pt x="816" y="571"/>
                    </a:lnTo>
                    <a:lnTo>
                      <a:pt x="818" y="571"/>
                    </a:lnTo>
                    <a:lnTo>
                      <a:pt x="820" y="569"/>
                    </a:lnTo>
                    <a:lnTo>
                      <a:pt x="824" y="565"/>
                    </a:lnTo>
                    <a:lnTo>
                      <a:pt x="828" y="563"/>
                    </a:lnTo>
                    <a:lnTo>
                      <a:pt x="828" y="563"/>
                    </a:lnTo>
                    <a:lnTo>
                      <a:pt x="832" y="563"/>
                    </a:lnTo>
                    <a:lnTo>
                      <a:pt x="836" y="563"/>
                    </a:lnTo>
                    <a:lnTo>
                      <a:pt x="836" y="563"/>
                    </a:lnTo>
                    <a:lnTo>
                      <a:pt x="840" y="561"/>
                    </a:lnTo>
                    <a:lnTo>
                      <a:pt x="840" y="559"/>
                    </a:lnTo>
                    <a:lnTo>
                      <a:pt x="836" y="553"/>
                    </a:lnTo>
                    <a:lnTo>
                      <a:pt x="826" y="547"/>
                    </a:lnTo>
                    <a:lnTo>
                      <a:pt x="826" y="547"/>
                    </a:lnTo>
                    <a:lnTo>
                      <a:pt x="832" y="541"/>
                    </a:lnTo>
                    <a:lnTo>
                      <a:pt x="840" y="536"/>
                    </a:lnTo>
                    <a:lnTo>
                      <a:pt x="856" y="526"/>
                    </a:lnTo>
                    <a:lnTo>
                      <a:pt x="856" y="526"/>
                    </a:lnTo>
                    <a:lnTo>
                      <a:pt x="862" y="524"/>
                    </a:lnTo>
                    <a:lnTo>
                      <a:pt x="866" y="524"/>
                    </a:lnTo>
                    <a:lnTo>
                      <a:pt x="873" y="526"/>
                    </a:lnTo>
                    <a:lnTo>
                      <a:pt x="873" y="526"/>
                    </a:lnTo>
                    <a:lnTo>
                      <a:pt x="879" y="522"/>
                    </a:lnTo>
                    <a:lnTo>
                      <a:pt x="879" y="522"/>
                    </a:lnTo>
                    <a:lnTo>
                      <a:pt x="893" y="520"/>
                    </a:lnTo>
                    <a:lnTo>
                      <a:pt x="907" y="520"/>
                    </a:lnTo>
                    <a:lnTo>
                      <a:pt x="907" y="520"/>
                    </a:lnTo>
                    <a:lnTo>
                      <a:pt x="919" y="520"/>
                    </a:lnTo>
                    <a:lnTo>
                      <a:pt x="930" y="522"/>
                    </a:lnTo>
                    <a:lnTo>
                      <a:pt x="944" y="522"/>
                    </a:lnTo>
                    <a:lnTo>
                      <a:pt x="956" y="522"/>
                    </a:lnTo>
                    <a:lnTo>
                      <a:pt x="956" y="522"/>
                    </a:lnTo>
                    <a:lnTo>
                      <a:pt x="962" y="518"/>
                    </a:lnTo>
                    <a:lnTo>
                      <a:pt x="968" y="514"/>
                    </a:lnTo>
                    <a:lnTo>
                      <a:pt x="972" y="508"/>
                    </a:lnTo>
                    <a:lnTo>
                      <a:pt x="977" y="504"/>
                    </a:lnTo>
                    <a:lnTo>
                      <a:pt x="977" y="504"/>
                    </a:lnTo>
                    <a:lnTo>
                      <a:pt x="989" y="500"/>
                    </a:lnTo>
                    <a:lnTo>
                      <a:pt x="999" y="496"/>
                    </a:lnTo>
                    <a:lnTo>
                      <a:pt x="1025" y="490"/>
                    </a:lnTo>
                    <a:lnTo>
                      <a:pt x="1048" y="484"/>
                    </a:lnTo>
                    <a:lnTo>
                      <a:pt x="1060" y="479"/>
                    </a:lnTo>
                    <a:lnTo>
                      <a:pt x="1068" y="473"/>
                    </a:lnTo>
                    <a:lnTo>
                      <a:pt x="1068" y="473"/>
                    </a:lnTo>
                    <a:lnTo>
                      <a:pt x="1072" y="469"/>
                    </a:lnTo>
                    <a:lnTo>
                      <a:pt x="1074" y="463"/>
                    </a:lnTo>
                    <a:lnTo>
                      <a:pt x="1074" y="459"/>
                    </a:lnTo>
                    <a:lnTo>
                      <a:pt x="1074" y="453"/>
                    </a:lnTo>
                    <a:lnTo>
                      <a:pt x="1070" y="443"/>
                    </a:lnTo>
                    <a:lnTo>
                      <a:pt x="1070" y="439"/>
                    </a:lnTo>
                    <a:lnTo>
                      <a:pt x="1072" y="433"/>
                    </a:lnTo>
                    <a:lnTo>
                      <a:pt x="1072" y="433"/>
                    </a:lnTo>
                    <a:lnTo>
                      <a:pt x="1074" y="431"/>
                    </a:lnTo>
                    <a:lnTo>
                      <a:pt x="1076" y="431"/>
                    </a:lnTo>
                    <a:lnTo>
                      <a:pt x="1081" y="431"/>
                    </a:lnTo>
                    <a:lnTo>
                      <a:pt x="1087" y="431"/>
                    </a:lnTo>
                    <a:lnTo>
                      <a:pt x="1089" y="430"/>
                    </a:lnTo>
                    <a:lnTo>
                      <a:pt x="1089" y="426"/>
                    </a:lnTo>
                    <a:lnTo>
                      <a:pt x="1089" y="426"/>
                    </a:lnTo>
                    <a:lnTo>
                      <a:pt x="1089" y="424"/>
                    </a:lnTo>
                    <a:lnTo>
                      <a:pt x="1085" y="422"/>
                    </a:lnTo>
                    <a:lnTo>
                      <a:pt x="1081" y="420"/>
                    </a:lnTo>
                    <a:lnTo>
                      <a:pt x="1081" y="420"/>
                    </a:lnTo>
                    <a:lnTo>
                      <a:pt x="1079" y="416"/>
                    </a:lnTo>
                    <a:lnTo>
                      <a:pt x="1079" y="414"/>
                    </a:lnTo>
                    <a:lnTo>
                      <a:pt x="1081" y="414"/>
                    </a:lnTo>
                    <a:lnTo>
                      <a:pt x="1081" y="410"/>
                    </a:lnTo>
                    <a:lnTo>
                      <a:pt x="1081" y="410"/>
                    </a:lnTo>
                    <a:lnTo>
                      <a:pt x="1060" y="402"/>
                    </a:lnTo>
                    <a:lnTo>
                      <a:pt x="1048" y="400"/>
                    </a:lnTo>
                    <a:lnTo>
                      <a:pt x="1044" y="400"/>
                    </a:lnTo>
                    <a:lnTo>
                      <a:pt x="1038" y="40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8" name="Freeform 1184">
                <a:extLst>
                  <a:ext uri="{FF2B5EF4-FFF2-40B4-BE49-F238E27FC236}">
                    <a16:creationId xmlns:a16="http://schemas.microsoft.com/office/drawing/2014/main" id="{402B1D4E-CB8B-4456-8046-D365C7234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656" y="3203438"/>
                <a:ext cx="118342" cy="84632"/>
              </a:xfrm>
              <a:custGeom>
                <a:avLst/>
                <a:gdLst>
                  <a:gd name="T0" fmla="*/ 324 w 330"/>
                  <a:gd name="T1" fmla="*/ 18 h 218"/>
                  <a:gd name="T2" fmla="*/ 299 w 330"/>
                  <a:gd name="T3" fmla="*/ 18 h 218"/>
                  <a:gd name="T4" fmla="*/ 273 w 330"/>
                  <a:gd name="T5" fmla="*/ 16 h 218"/>
                  <a:gd name="T6" fmla="*/ 259 w 330"/>
                  <a:gd name="T7" fmla="*/ 4 h 218"/>
                  <a:gd name="T8" fmla="*/ 254 w 330"/>
                  <a:gd name="T9" fmla="*/ 2 h 218"/>
                  <a:gd name="T10" fmla="*/ 232 w 330"/>
                  <a:gd name="T11" fmla="*/ 0 h 218"/>
                  <a:gd name="T12" fmla="*/ 228 w 330"/>
                  <a:gd name="T13" fmla="*/ 6 h 218"/>
                  <a:gd name="T14" fmla="*/ 212 w 330"/>
                  <a:gd name="T15" fmla="*/ 2 h 218"/>
                  <a:gd name="T16" fmla="*/ 199 w 330"/>
                  <a:gd name="T17" fmla="*/ 4 h 218"/>
                  <a:gd name="T18" fmla="*/ 181 w 330"/>
                  <a:gd name="T19" fmla="*/ 16 h 218"/>
                  <a:gd name="T20" fmla="*/ 148 w 330"/>
                  <a:gd name="T21" fmla="*/ 23 h 218"/>
                  <a:gd name="T22" fmla="*/ 134 w 330"/>
                  <a:gd name="T23" fmla="*/ 21 h 218"/>
                  <a:gd name="T24" fmla="*/ 120 w 330"/>
                  <a:gd name="T25" fmla="*/ 12 h 218"/>
                  <a:gd name="T26" fmla="*/ 91 w 330"/>
                  <a:gd name="T27" fmla="*/ 18 h 218"/>
                  <a:gd name="T28" fmla="*/ 73 w 330"/>
                  <a:gd name="T29" fmla="*/ 12 h 218"/>
                  <a:gd name="T30" fmla="*/ 57 w 330"/>
                  <a:gd name="T31" fmla="*/ 6 h 218"/>
                  <a:gd name="T32" fmla="*/ 46 w 330"/>
                  <a:gd name="T33" fmla="*/ 12 h 218"/>
                  <a:gd name="T34" fmla="*/ 28 w 330"/>
                  <a:gd name="T35" fmla="*/ 14 h 218"/>
                  <a:gd name="T36" fmla="*/ 8 w 330"/>
                  <a:gd name="T37" fmla="*/ 18 h 218"/>
                  <a:gd name="T38" fmla="*/ 0 w 330"/>
                  <a:gd name="T39" fmla="*/ 39 h 218"/>
                  <a:gd name="T40" fmla="*/ 18 w 330"/>
                  <a:gd name="T41" fmla="*/ 41 h 218"/>
                  <a:gd name="T42" fmla="*/ 32 w 330"/>
                  <a:gd name="T43" fmla="*/ 51 h 218"/>
                  <a:gd name="T44" fmla="*/ 38 w 330"/>
                  <a:gd name="T45" fmla="*/ 61 h 218"/>
                  <a:gd name="T46" fmla="*/ 40 w 330"/>
                  <a:gd name="T47" fmla="*/ 55 h 218"/>
                  <a:gd name="T48" fmla="*/ 61 w 330"/>
                  <a:gd name="T49" fmla="*/ 61 h 218"/>
                  <a:gd name="T50" fmla="*/ 71 w 330"/>
                  <a:gd name="T51" fmla="*/ 57 h 218"/>
                  <a:gd name="T52" fmla="*/ 83 w 330"/>
                  <a:gd name="T53" fmla="*/ 57 h 218"/>
                  <a:gd name="T54" fmla="*/ 93 w 330"/>
                  <a:gd name="T55" fmla="*/ 67 h 218"/>
                  <a:gd name="T56" fmla="*/ 97 w 330"/>
                  <a:gd name="T57" fmla="*/ 65 h 218"/>
                  <a:gd name="T58" fmla="*/ 101 w 330"/>
                  <a:gd name="T59" fmla="*/ 63 h 218"/>
                  <a:gd name="T60" fmla="*/ 112 w 330"/>
                  <a:gd name="T61" fmla="*/ 78 h 218"/>
                  <a:gd name="T62" fmla="*/ 128 w 330"/>
                  <a:gd name="T63" fmla="*/ 80 h 218"/>
                  <a:gd name="T64" fmla="*/ 140 w 330"/>
                  <a:gd name="T65" fmla="*/ 78 h 218"/>
                  <a:gd name="T66" fmla="*/ 154 w 330"/>
                  <a:gd name="T67" fmla="*/ 96 h 218"/>
                  <a:gd name="T68" fmla="*/ 161 w 330"/>
                  <a:gd name="T69" fmla="*/ 118 h 218"/>
                  <a:gd name="T70" fmla="*/ 185 w 330"/>
                  <a:gd name="T71" fmla="*/ 153 h 218"/>
                  <a:gd name="T72" fmla="*/ 199 w 330"/>
                  <a:gd name="T73" fmla="*/ 173 h 218"/>
                  <a:gd name="T74" fmla="*/ 197 w 330"/>
                  <a:gd name="T75" fmla="*/ 188 h 218"/>
                  <a:gd name="T76" fmla="*/ 189 w 330"/>
                  <a:gd name="T77" fmla="*/ 204 h 218"/>
                  <a:gd name="T78" fmla="*/ 187 w 330"/>
                  <a:gd name="T79" fmla="*/ 214 h 218"/>
                  <a:gd name="T80" fmla="*/ 212 w 330"/>
                  <a:gd name="T81" fmla="*/ 218 h 218"/>
                  <a:gd name="T82" fmla="*/ 218 w 330"/>
                  <a:gd name="T83" fmla="*/ 216 h 218"/>
                  <a:gd name="T84" fmla="*/ 222 w 330"/>
                  <a:gd name="T85" fmla="*/ 208 h 218"/>
                  <a:gd name="T86" fmla="*/ 242 w 330"/>
                  <a:gd name="T87" fmla="*/ 202 h 218"/>
                  <a:gd name="T88" fmla="*/ 269 w 330"/>
                  <a:gd name="T89" fmla="*/ 200 h 218"/>
                  <a:gd name="T90" fmla="*/ 271 w 330"/>
                  <a:gd name="T91" fmla="*/ 190 h 218"/>
                  <a:gd name="T92" fmla="*/ 273 w 330"/>
                  <a:gd name="T93" fmla="*/ 182 h 218"/>
                  <a:gd name="T94" fmla="*/ 291 w 330"/>
                  <a:gd name="T95" fmla="*/ 184 h 218"/>
                  <a:gd name="T96" fmla="*/ 295 w 330"/>
                  <a:gd name="T97" fmla="*/ 186 h 218"/>
                  <a:gd name="T98" fmla="*/ 301 w 330"/>
                  <a:gd name="T99" fmla="*/ 184 h 218"/>
                  <a:gd name="T100" fmla="*/ 316 w 330"/>
                  <a:gd name="T101" fmla="*/ 190 h 218"/>
                  <a:gd name="T102" fmla="*/ 330 w 330"/>
                  <a:gd name="T103" fmla="*/ 19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0" h="218">
                    <a:moveTo>
                      <a:pt x="326" y="114"/>
                    </a:moveTo>
                    <a:lnTo>
                      <a:pt x="326" y="114"/>
                    </a:lnTo>
                    <a:lnTo>
                      <a:pt x="324" y="18"/>
                    </a:lnTo>
                    <a:lnTo>
                      <a:pt x="324" y="18"/>
                    </a:lnTo>
                    <a:lnTo>
                      <a:pt x="312" y="18"/>
                    </a:lnTo>
                    <a:lnTo>
                      <a:pt x="299" y="18"/>
                    </a:lnTo>
                    <a:lnTo>
                      <a:pt x="285" y="18"/>
                    </a:lnTo>
                    <a:lnTo>
                      <a:pt x="273" y="16"/>
                    </a:lnTo>
                    <a:lnTo>
                      <a:pt x="273" y="16"/>
                    </a:lnTo>
                    <a:lnTo>
                      <a:pt x="267" y="12"/>
                    </a:lnTo>
                    <a:lnTo>
                      <a:pt x="263" y="8"/>
                    </a:lnTo>
                    <a:lnTo>
                      <a:pt x="259" y="4"/>
                    </a:lnTo>
                    <a:lnTo>
                      <a:pt x="259" y="4"/>
                    </a:lnTo>
                    <a:lnTo>
                      <a:pt x="254" y="2"/>
                    </a:lnTo>
                    <a:lnTo>
                      <a:pt x="254" y="2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28" y="6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218" y="4"/>
                    </a:lnTo>
                    <a:lnTo>
                      <a:pt x="212" y="2"/>
                    </a:lnTo>
                    <a:lnTo>
                      <a:pt x="207" y="2"/>
                    </a:lnTo>
                    <a:lnTo>
                      <a:pt x="207" y="2"/>
                    </a:lnTo>
                    <a:lnTo>
                      <a:pt x="199" y="4"/>
                    </a:lnTo>
                    <a:lnTo>
                      <a:pt x="193" y="8"/>
                    </a:lnTo>
                    <a:lnTo>
                      <a:pt x="181" y="16"/>
                    </a:lnTo>
                    <a:lnTo>
                      <a:pt x="181" y="16"/>
                    </a:lnTo>
                    <a:lnTo>
                      <a:pt x="173" y="19"/>
                    </a:lnTo>
                    <a:lnTo>
                      <a:pt x="159" y="21"/>
                    </a:lnTo>
                    <a:lnTo>
                      <a:pt x="148" y="23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34" y="21"/>
                    </a:lnTo>
                    <a:lnTo>
                      <a:pt x="130" y="18"/>
                    </a:lnTo>
                    <a:lnTo>
                      <a:pt x="124" y="1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104" y="16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83" y="16"/>
                    </a:lnTo>
                    <a:lnTo>
                      <a:pt x="73" y="12"/>
                    </a:lnTo>
                    <a:lnTo>
                      <a:pt x="65" y="8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51" y="8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8" y="18"/>
                    </a:lnTo>
                    <a:lnTo>
                      <a:pt x="6" y="25"/>
                    </a:lnTo>
                    <a:lnTo>
                      <a:pt x="4" y="37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4" y="39"/>
                    </a:lnTo>
                    <a:lnTo>
                      <a:pt x="18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2" y="51"/>
                    </a:lnTo>
                    <a:lnTo>
                      <a:pt x="36" y="57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0" y="59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44" y="55"/>
                    </a:lnTo>
                    <a:lnTo>
                      <a:pt x="49" y="57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5" y="59"/>
                    </a:lnTo>
                    <a:lnTo>
                      <a:pt x="71" y="57"/>
                    </a:lnTo>
                    <a:lnTo>
                      <a:pt x="77" y="55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9" y="61"/>
                    </a:lnTo>
                    <a:lnTo>
                      <a:pt x="91" y="65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5" y="65"/>
                    </a:lnTo>
                    <a:lnTo>
                      <a:pt x="97" y="65"/>
                    </a:lnTo>
                    <a:lnTo>
                      <a:pt x="99" y="63"/>
                    </a:lnTo>
                    <a:lnTo>
                      <a:pt x="101" y="63"/>
                    </a:lnTo>
                    <a:lnTo>
                      <a:pt x="101" y="63"/>
                    </a:lnTo>
                    <a:lnTo>
                      <a:pt x="104" y="67"/>
                    </a:lnTo>
                    <a:lnTo>
                      <a:pt x="108" y="74"/>
                    </a:lnTo>
                    <a:lnTo>
                      <a:pt x="112" y="78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28" y="80"/>
                    </a:lnTo>
                    <a:lnTo>
                      <a:pt x="134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4" y="82"/>
                    </a:lnTo>
                    <a:lnTo>
                      <a:pt x="148" y="86"/>
                    </a:lnTo>
                    <a:lnTo>
                      <a:pt x="154" y="96"/>
                    </a:lnTo>
                    <a:lnTo>
                      <a:pt x="157" y="108"/>
                    </a:lnTo>
                    <a:lnTo>
                      <a:pt x="161" y="118"/>
                    </a:lnTo>
                    <a:lnTo>
                      <a:pt x="161" y="118"/>
                    </a:lnTo>
                    <a:lnTo>
                      <a:pt x="177" y="143"/>
                    </a:lnTo>
                    <a:lnTo>
                      <a:pt x="177" y="143"/>
                    </a:lnTo>
                    <a:lnTo>
                      <a:pt x="185" y="153"/>
                    </a:lnTo>
                    <a:lnTo>
                      <a:pt x="193" y="163"/>
                    </a:lnTo>
                    <a:lnTo>
                      <a:pt x="197" y="167"/>
                    </a:lnTo>
                    <a:lnTo>
                      <a:pt x="199" y="173"/>
                    </a:lnTo>
                    <a:lnTo>
                      <a:pt x="199" y="180"/>
                    </a:lnTo>
                    <a:lnTo>
                      <a:pt x="197" y="188"/>
                    </a:lnTo>
                    <a:lnTo>
                      <a:pt x="197" y="188"/>
                    </a:lnTo>
                    <a:lnTo>
                      <a:pt x="193" y="196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12" y="218"/>
                    </a:lnTo>
                    <a:lnTo>
                      <a:pt x="214" y="218"/>
                    </a:lnTo>
                    <a:lnTo>
                      <a:pt x="214" y="218"/>
                    </a:lnTo>
                    <a:lnTo>
                      <a:pt x="218" y="216"/>
                    </a:lnTo>
                    <a:lnTo>
                      <a:pt x="220" y="214"/>
                    </a:lnTo>
                    <a:lnTo>
                      <a:pt x="220" y="210"/>
                    </a:lnTo>
                    <a:lnTo>
                      <a:pt x="222" y="208"/>
                    </a:lnTo>
                    <a:lnTo>
                      <a:pt x="226" y="206"/>
                    </a:lnTo>
                    <a:lnTo>
                      <a:pt x="242" y="202"/>
                    </a:lnTo>
                    <a:lnTo>
                      <a:pt x="242" y="202"/>
                    </a:lnTo>
                    <a:lnTo>
                      <a:pt x="258" y="202"/>
                    </a:lnTo>
                    <a:lnTo>
                      <a:pt x="265" y="202"/>
                    </a:lnTo>
                    <a:lnTo>
                      <a:pt x="269" y="200"/>
                    </a:lnTo>
                    <a:lnTo>
                      <a:pt x="269" y="200"/>
                    </a:lnTo>
                    <a:lnTo>
                      <a:pt x="271" y="196"/>
                    </a:lnTo>
                    <a:lnTo>
                      <a:pt x="271" y="190"/>
                    </a:lnTo>
                    <a:lnTo>
                      <a:pt x="271" y="186"/>
                    </a:lnTo>
                    <a:lnTo>
                      <a:pt x="273" y="182"/>
                    </a:lnTo>
                    <a:lnTo>
                      <a:pt x="273" y="182"/>
                    </a:lnTo>
                    <a:lnTo>
                      <a:pt x="293" y="176"/>
                    </a:lnTo>
                    <a:lnTo>
                      <a:pt x="291" y="184"/>
                    </a:lnTo>
                    <a:lnTo>
                      <a:pt x="291" y="184"/>
                    </a:lnTo>
                    <a:lnTo>
                      <a:pt x="293" y="186"/>
                    </a:lnTo>
                    <a:lnTo>
                      <a:pt x="295" y="186"/>
                    </a:lnTo>
                    <a:lnTo>
                      <a:pt x="295" y="186"/>
                    </a:lnTo>
                    <a:lnTo>
                      <a:pt x="299" y="188"/>
                    </a:lnTo>
                    <a:lnTo>
                      <a:pt x="299" y="186"/>
                    </a:lnTo>
                    <a:lnTo>
                      <a:pt x="301" y="184"/>
                    </a:lnTo>
                    <a:lnTo>
                      <a:pt x="301" y="184"/>
                    </a:lnTo>
                    <a:lnTo>
                      <a:pt x="309" y="186"/>
                    </a:lnTo>
                    <a:lnTo>
                      <a:pt x="316" y="190"/>
                    </a:lnTo>
                    <a:lnTo>
                      <a:pt x="316" y="190"/>
                    </a:lnTo>
                    <a:lnTo>
                      <a:pt x="330" y="196"/>
                    </a:lnTo>
                    <a:lnTo>
                      <a:pt x="330" y="196"/>
                    </a:lnTo>
                    <a:lnTo>
                      <a:pt x="326" y="114"/>
                    </a:lnTo>
                    <a:lnTo>
                      <a:pt x="326" y="1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69" name="Freeform 1185">
                <a:extLst>
                  <a:ext uri="{FF2B5EF4-FFF2-40B4-BE49-F238E27FC236}">
                    <a16:creationId xmlns:a16="http://schemas.microsoft.com/office/drawing/2014/main" id="{D9CB5040-D5FB-4CB9-8B22-3FE439EA4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904" y="3212367"/>
                <a:ext cx="114756" cy="123454"/>
              </a:xfrm>
              <a:custGeom>
                <a:avLst/>
                <a:gdLst>
                  <a:gd name="T0" fmla="*/ 228 w 320"/>
                  <a:gd name="T1" fmla="*/ 267 h 318"/>
                  <a:gd name="T2" fmla="*/ 239 w 320"/>
                  <a:gd name="T3" fmla="*/ 252 h 318"/>
                  <a:gd name="T4" fmla="*/ 253 w 320"/>
                  <a:gd name="T5" fmla="*/ 228 h 318"/>
                  <a:gd name="T6" fmla="*/ 271 w 320"/>
                  <a:gd name="T7" fmla="*/ 242 h 318"/>
                  <a:gd name="T8" fmla="*/ 263 w 320"/>
                  <a:gd name="T9" fmla="*/ 210 h 318"/>
                  <a:gd name="T10" fmla="*/ 269 w 320"/>
                  <a:gd name="T11" fmla="*/ 206 h 318"/>
                  <a:gd name="T12" fmla="*/ 281 w 320"/>
                  <a:gd name="T13" fmla="*/ 210 h 318"/>
                  <a:gd name="T14" fmla="*/ 298 w 320"/>
                  <a:gd name="T15" fmla="*/ 199 h 318"/>
                  <a:gd name="T16" fmla="*/ 304 w 320"/>
                  <a:gd name="T17" fmla="*/ 203 h 318"/>
                  <a:gd name="T18" fmla="*/ 308 w 320"/>
                  <a:gd name="T19" fmla="*/ 187 h 318"/>
                  <a:gd name="T20" fmla="*/ 290 w 320"/>
                  <a:gd name="T21" fmla="*/ 155 h 318"/>
                  <a:gd name="T22" fmla="*/ 312 w 320"/>
                  <a:gd name="T23" fmla="*/ 157 h 318"/>
                  <a:gd name="T24" fmla="*/ 320 w 320"/>
                  <a:gd name="T25" fmla="*/ 150 h 318"/>
                  <a:gd name="T26" fmla="*/ 304 w 320"/>
                  <a:gd name="T27" fmla="*/ 136 h 318"/>
                  <a:gd name="T28" fmla="*/ 296 w 320"/>
                  <a:gd name="T29" fmla="*/ 122 h 318"/>
                  <a:gd name="T30" fmla="*/ 279 w 320"/>
                  <a:gd name="T31" fmla="*/ 116 h 318"/>
                  <a:gd name="T32" fmla="*/ 279 w 320"/>
                  <a:gd name="T33" fmla="*/ 97 h 318"/>
                  <a:gd name="T34" fmla="*/ 294 w 320"/>
                  <a:gd name="T35" fmla="*/ 71 h 318"/>
                  <a:gd name="T36" fmla="*/ 290 w 320"/>
                  <a:gd name="T37" fmla="*/ 48 h 318"/>
                  <a:gd name="T38" fmla="*/ 271 w 320"/>
                  <a:gd name="T39" fmla="*/ 51 h 318"/>
                  <a:gd name="T40" fmla="*/ 271 w 320"/>
                  <a:gd name="T41" fmla="*/ 51 h 318"/>
                  <a:gd name="T42" fmla="*/ 263 w 320"/>
                  <a:gd name="T43" fmla="*/ 53 h 318"/>
                  <a:gd name="T44" fmla="*/ 251 w 320"/>
                  <a:gd name="T45" fmla="*/ 48 h 318"/>
                  <a:gd name="T46" fmla="*/ 237 w 320"/>
                  <a:gd name="T47" fmla="*/ 28 h 318"/>
                  <a:gd name="T48" fmla="*/ 231 w 320"/>
                  <a:gd name="T49" fmla="*/ 30 h 318"/>
                  <a:gd name="T50" fmla="*/ 220 w 320"/>
                  <a:gd name="T51" fmla="*/ 24 h 318"/>
                  <a:gd name="T52" fmla="*/ 204 w 320"/>
                  <a:gd name="T53" fmla="*/ 26 h 318"/>
                  <a:gd name="T54" fmla="*/ 200 w 320"/>
                  <a:gd name="T55" fmla="*/ 26 h 318"/>
                  <a:gd name="T56" fmla="*/ 186 w 320"/>
                  <a:gd name="T57" fmla="*/ 18 h 318"/>
                  <a:gd name="T58" fmla="*/ 175 w 320"/>
                  <a:gd name="T59" fmla="*/ 30 h 318"/>
                  <a:gd name="T60" fmla="*/ 129 w 320"/>
                  <a:gd name="T61" fmla="*/ 12 h 318"/>
                  <a:gd name="T62" fmla="*/ 118 w 320"/>
                  <a:gd name="T63" fmla="*/ 14 h 318"/>
                  <a:gd name="T64" fmla="*/ 100 w 320"/>
                  <a:gd name="T65" fmla="*/ 4 h 318"/>
                  <a:gd name="T66" fmla="*/ 96 w 320"/>
                  <a:gd name="T67" fmla="*/ 2 h 318"/>
                  <a:gd name="T68" fmla="*/ 86 w 320"/>
                  <a:gd name="T69" fmla="*/ 10 h 318"/>
                  <a:gd name="T70" fmla="*/ 69 w 320"/>
                  <a:gd name="T71" fmla="*/ 4 h 318"/>
                  <a:gd name="T72" fmla="*/ 57 w 320"/>
                  <a:gd name="T73" fmla="*/ 22 h 318"/>
                  <a:gd name="T74" fmla="*/ 47 w 320"/>
                  <a:gd name="T75" fmla="*/ 30 h 318"/>
                  <a:gd name="T76" fmla="*/ 18 w 320"/>
                  <a:gd name="T77" fmla="*/ 2 h 318"/>
                  <a:gd name="T78" fmla="*/ 2 w 320"/>
                  <a:gd name="T79" fmla="*/ 24 h 318"/>
                  <a:gd name="T80" fmla="*/ 2 w 320"/>
                  <a:gd name="T81" fmla="*/ 53 h 318"/>
                  <a:gd name="T82" fmla="*/ 16 w 320"/>
                  <a:gd name="T83" fmla="*/ 63 h 318"/>
                  <a:gd name="T84" fmla="*/ 27 w 320"/>
                  <a:gd name="T85" fmla="*/ 91 h 318"/>
                  <a:gd name="T86" fmla="*/ 37 w 320"/>
                  <a:gd name="T87" fmla="*/ 104 h 318"/>
                  <a:gd name="T88" fmla="*/ 33 w 320"/>
                  <a:gd name="T89" fmla="*/ 114 h 318"/>
                  <a:gd name="T90" fmla="*/ 39 w 320"/>
                  <a:gd name="T91" fmla="*/ 122 h 318"/>
                  <a:gd name="T92" fmla="*/ 51 w 320"/>
                  <a:gd name="T93" fmla="*/ 142 h 318"/>
                  <a:gd name="T94" fmla="*/ 67 w 320"/>
                  <a:gd name="T95" fmla="*/ 153 h 318"/>
                  <a:gd name="T96" fmla="*/ 98 w 320"/>
                  <a:gd name="T97" fmla="*/ 197 h 318"/>
                  <a:gd name="T98" fmla="*/ 116 w 320"/>
                  <a:gd name="T99" fmla="*/ 210 h 318"/>
                  <a:gd name="T100" fmla="*/ 120 w 320"/>
                  <a:gd name="T101" fmla="*/ 220 h 318"/>
                  <a:gd name="T102" fmla="*/ 129 w 320"/>
                  <a:gd name="T103" fmla="*/ 240 h 318"/>
                  <a:gd name="T104" fmla="*/ 153 w 320"/>
                  <a:gd name="T105" fmla="*/ 269 h 318"/>
                  <a:gd name="T106" fmla="*/ 143 w 320"/>
                  <a:gd name="T107" fmla="*/ 273 h 318"/>
                  <a:gd name="T108" fmla="*/ 147 w 320"/>
                  <a:gd name="T109" fmla="*/ 277 h 318"/>
                  <a:gd name="T110" fmla="*/ 141 w 320"/>
                  <a:gd name="T111" fmla="*/ 275 h 318"/>
                  <a:gd name="T112" fmla="*/ 157 w 320"/>
                  <a:gd name="T113" fmla="*/ 277 h 318"/>
                  <a:gd name="T114" fmla="*/ 171 w 320"/>
                  <a:gd name="T115" fmla="*/ 285 h 318"/>
                  <a:gd name="T116" fmla="*/ 206 w 320"/>
                  <a:gd name="T117" fmla="*/ 312 h 318"/>
                  <a:gd name="T118" fmla="*/ 214 w 320"/>
                  <a:gd name="T119" fmla="*/ 312 h 318"/>
                  <a:gd name="T120" fmla="*/ 218 w 320"/>
                  <a:gd name="T121" fmla="*/ 318 h 318"/>
                  <a:gd name="T122" fmla="*/ 226 w 320"/>
                  <a:gd name="T123" fmla="*/ 299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0" h="318">
                    <a:moveTo>
                      <a:pt x="222" y="273"/>
                    </a:moveTo>
                    <a:lnTo>
                      <a:pt x="222" y="273"/>
                    </a:lnTo>
                    <a:lnTo>
                      <a:pt x="224" y="269"/>
                    </a:lnTo>
                    <a:lnTo>
                      <a:pt x="228" y="267"/>
                    </a:lnTo>
                    <a:lnTo>
                      <a:pt x="231" y="267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9" y="252"/>
                    </a:lnTo>
                    <a:lnTo>
                      <a:pt x="243" y="240"/>
                    </a:lnTo>
                    <a:lnTo>
                      <a:pt x="249" y="234"/>
                    </a:lnTo>
                    <a:lnTo>
                      <a:pt x="253" y="228"/>
                    </a:lnTo>
                    <a:lnTo>
                      <a:pt x="253" y="228"/>
                    </a:lnTo>
                    <a:lnTo>
                      <a:pt x="259" y="230"/>
                    </a:lnTo>
                    <a:lnTo>
                      <a:pt x="263" y="232"/>
                    </a:lnTo>
                    <a:lnTo>
                      <a:pt x="271" y="242"/>
                    </a:lnTo>
                    <a:lnTo>
                      <a:pt x="271" y="242"/>
                    </a:lnTo>
                    <a:lnTo>
                      <a:pt x="273" y="236"/>
                    </a:lnTo>
                    <a:lnTo>
                      <a:pt x="271" y="230"/>
                    </a:lnTo>
                    <a:lnTo>
                      <a:pt x="267" y="218"/>
                    </a:lnTo>
                    <a:lnTo>
                      <a:pt x="263" y="210"/>
                    </a:lnTo>
                    <a:lnTo>
                      <a:pt x="263" y="206"/>
                    </a:lnTo>
                    <a:lnTo>
                      <a:pt x="267" y="205"/>
                    </a:lnTo>
                    <a:lnTo>
                      <a:pt x="267" y="205"/>
                    </a:lnTo>
                    <a:lnTo>
                      <a:pt x="269" y="206"/>
                    </a:lnTo>
                    <a:lnTo>
                      <a:pt x="271" y="208"/>
                    </a:lnTo>
                    <a:lnTo>
                      <a:pt x="273" y="210"/>
                    </a:lnTo>
                    <a:lnTo>
                      <a:pt x="273" y="210"/>
                    </a:lnTo>
                    <a:lnTo>
                      <a:pt x="281" y="210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96" y="199"/>
                    </a:lnTo>
                    <a:lnTo>
                      <a:pt x="298" y="199"/>
                    </a:lnTo>
                    <a:lnTo>
                      <a:pt x="298" y="201"/>
                    </a:lnTo>
                    <a:lnTo>
                      <a:pt x="300" y="203"/>
                    </a:lnTo>
                    <a:lnTo>
                      <a:pt x="304" y="203"/>
                    </a:lnTo>
                    <a:lnTo>
                      <a:pt x="304" y="203"/>
                    </a:lnTo>
                    <a:lnTo>
                      <a:pt x="308" y="201"/>
                    </a:lnTo>
                    <a:lnTo>
                      <a:pt x="310" y="199"/>
                    </a:lnTo>
                    <a:lnTo>
                      <a:pt x="310" y="193"/>
                    </a:lnTo>
                    <a:lnTo>
                      <a:pt x="308" y="187"/>
                    </a:lnTo>
                    <a:lnTo>
                      <a:pt x="304" y="177"/>
                    </a:lnTo>
                    <a:lnTo>
                      <a:pt x="294" y="163"/>
                    </a:lnTo>
                    <a:lnTo>
                      <a:pt x="290" y="155"/>
                    </a:lnTo>
                    <a:lnTo>
                      <a:pt x="290" y="155"/>
                    </a:lnTo>
                    <a:lnTo>
                      <a:pt x="292" y="155"/>
                    </a:lnTo>
                    <a:lnTo>
                      <a:pt x="298" y="155"/>
                    </a:lnTo>
                    <a:lnTo>
                      <a:pt x="306" y="157"/>
                    </a:lnTo>
                    <a:lnTo>
                      <a:pt x="312" y="157"/>
                    </a:lnTo>
                    <a:lnTo>
                      <a:pt x="312" y="157"/>
                    </a:lnTo>
                    <a:lnTo>
                      <a:pt x="314" y="155"/>
                    </a:lnTo>
                    <a:lnTo>
                      <a:pt x="318" y="152"/>
                    </a:lnTo>
                    <a:lnTo>
                      <a:pt x="320" y="150"/>
                    </a:lnTo>
                    <a:lnTo>
                      <a:pt x="318" y="146"/>
                    </a:lnTo>
                    <a:lnTo>
                      <a:pt x="318" y="146"/>
                    </a:lnTo>
                    <a:lnTo>
                      <a:pt x="308" y="140"/>
                    </a:lnTo>
                    <a:lnTo>
                      <a:pt x="304" y="136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8" y="126"/>
                    </a:lnTo>
                    <a:lnTo>
                      <a:pt x="296" y="122"/>
                    </a:lnTo>
                    <a:lnTo>
                      <a:pt x="296" y="122"/>
                    </a:lnTo>
                    <a:lnTo>
                      <a:pt x="290" y="120"/>
                    </a:lnTo>
                    <a:lnTo>
                      <a:pt x="282" y="118"/>
                    </a:lnTo>
                    <a:lnTo>
                      <a:pt x="279" y="116"/>
                    </a:lnTo>
                    <a:lnTo>
                      <a:pt x="277" y="112"/>
                    </a:lnTo>
                    <a:lnTo>
                      <a:pt x="277" y="108"/>
                    </a:lnTo>
                    <a:lnTo>
                      <a:pt x="277" y="108"/>
                    </a:lnTo>
                    <a:lnTo>
                      <a:pt x="279" y="97"/>
                    </a:lnTo>
                    <a:lnTo>
                      <a:pt x="282" y="89"/>
                    </a:lnTo>
                    <a:lnTo>
                      <a:pt x="288" y="81"/>
                    </a:lnTo>
                    <a:lnTo>
                      <a:pt x="294" y="71"/>
                    </a:lnTo>
                    <a:lnTo>
                      <a:pt x="294" y="71"/>
                    </a:lnTo>
                    <a:lnTo>
                      <a:pt x="296" y="61"/>
                    </a:lnTo>
                    <a:lnTo>
                      <a:pt x="298" y="49"/>
                    </a:lnTo>
                    <a:lnTo>
                      <a:pt x="298" y="49"/>
                    </a:lnTo>
                    <a:lnTo>
                      <a:pt x="290" y="48"/>
                    </a:lnTo>
                    <a:lnTo>
                      <a:pt x="284" y="49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63" y="53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253" y="49"/>
                    </a:lnTo>
                    <a:lnTo>
                      <a:pt x="251" y="48"/>
                    </a:lnTo>
                    <a:lnTo>
                      <a:pt x="249" y="40"/>
                    </a:lnTo>
                    <a:lnTo>
                      <a:pt x="245" y="32"/>
                    </a:lnTo>
                    <a:lnTo>
                      <a:pt x="241" y="30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31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6" y="28"/>
                    </a:lnTo>
                    <a:lnTo>
                      <a:pt x="220" y="24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20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2"/>
                    </a:lnTo>
                    <a:lnTo>
                      <a:pt x="190" y="18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4" y="20"/>
                    </a:lnTo>
                    <a:lnTo>
                      <a:pt x="180" y="24"/>
                    </a:lnTo>
                    <a:lnTo>
                      <a:pt x="178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65" y="26"/>
                    </a:lnTo>
                    <a:lnTo>
                      <a:pt x="153" y="2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08" y="10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6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76" y="6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1" y="14"/>
                    </a:lnTo>
                    <a:lnTo>
                      <a:pt x="57" y="22"/>
                    </a:lnTo>
                    <a:lnTo>
                      <a:pt x="53" y="28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31" y="14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2" y="24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4" y="55"/>
                    </a:lnTo>
                    <a:lnTo>
                      <a:pt x="10" y="59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21" y="71"/>
                    </a:lnTo>
                    <a:lnTo>
                      <a:pt x="23" y="81"/>
                    </a:lnTo>
                    <a:lnTo>
                      <a:pt x="27" y="9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5" y="102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9" y="118"/>
                    </a:lnTo>
                    <a:lnTo>
                      <a:pt x="29" y="120"/>
                    </a:lnTo>
                    <a:lnTo>
                      <a:pt x="29" y="122"/>
                    </a:lnTo>
                    <a:lnTo>
                      <a:pt x="39" y="122"/>
                    </a:lnTo>
                    <a:lnTo>
                      <a:pt x="39" y="122"/>
                    </a:lnTo>
                    <a:lnTo>
                      <a:pt x="41" y="126"/>
                    </a:lnTo>
                    <a:lnTo>
                      <a:pt x="45" y="132"/>
                    </a:lnTo>
                    <a:lnTo>
                      <a:pt x="51" y="142"/>
                    </a:lnTo>
                    <a:lnTo>
                      <a:pt x="51" y="142"/>
                    </a:lnTo>
                    <a:lnTo>
                      <a:pt x="59" y="148"/>
                    </a:lnTo>
                    <a:lnTo>
                      <a:pt x="67" y="153"/>
                    </a:lnTo>
                    <a:lnTo>
                      <a:pt x="67" y="153"/>
                    </a:lnTo>
                    <a:lnTo>
                      <a:pt x="78" y="169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8" y="197"/>
                    </a:lnTo>
                    <a:lnTo>
                      <a:pt x="106" y="205"/>
                    </a:lnTo>
                    <a:lnTo>
                      <a:pt x="106" y="205"/>
                    </a:lnTo>
                    <a:lnTo>
                      <a:pt x="112" y="208"/>
                    </a:lnTo>
                    <a:lnTo>
                      <a:pt x="116" y="210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20" y="216"/>
                    </a:lnTo>
                    <a:lnTo>
                      <a:pt x="120" y="220"/>
                    </a:lnTo>
                    <a:lnTo>
                      <a:pt x="120" y="226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9" y="240"/>
                    </a:lnTo>
                    <a:lnTo>
                      <a:pt x="141" y="248"/>
                    </a:lnTo>
                    <a:lnTo>
                      <a:pt x="151" y="259"/>
                    </a:lnTo>
                    <a:lnTo>
                      <a:pt x="153" y="263"/>
                    </a:lnTo>
                    <a:lnTo>
                      <a:pt x="153" y="269"/>
                    </a:lnTo>
                    <a:lnTo>
                      <a:pt x="153" y="269"/>
                    </a:lnTo>
                    <a:lnTo>
                      <a:pt x="149" y="271"/>
                    </a:lnTo>
                    <a:lnTo>
                      <a:pt x="143" y="273"/>
                    </a:lnTo>
                    <a:lnTo>
                      <a:pt x="143" y="273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5" y="275"/>
                    </a:lnTo>
                    <a:lnTo>
                      <a:pt x="141" y="273"/>
                    </a:lnTo>
                    <a:lnTo>
                      <a:pt x="141" y="273"/>
                    </a:lnTo>
                    <a:lnTo>
                      <a:pt x="141" y="275"/>
                    </a:lnTo>
                    <a:lnTo>
                      <a:pt x="141" y="275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57" y="277"/>
                    </a:lnTo>
                    <a:lnTo>
                      <a:pt x="165" y="277"/>
                    </a:lnTo>
                    <a:lnTo>
                      <a:pt x="165" y="277"/>
                    </a:lnTo>
                    <a:lnTo>
                      <a:pt x="169" y="279"/>
                    </a:lnTo>
                    <a:lnTo>
                      <a:pt x="171" y="285"/>
                    </a:lnTo>
                    <a:lnTo>
                      <a:pt x="176" y="293"/>
                    </a:lnTo>
                    <a:lnTo>
                      <a:pt x="176" y="293"/>
                    </a:lnTo>
                    <a:lnTo>
                      <a:pt x="190" y="305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10" y="312"/>
                    </a:lnTo>
                    <a:lnTo>
                      <a:pt x="210" y="31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6" y="314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26" y="312"/>
                    </a:lnTo>
                    <a:lnTo>
                      <a:pt x="228" y="307"/>
                    </a:lnTo>
                    <a:lnTo>
                      <a:pt x="228" y="303"/>
                    </a:lnTo>
                    <a:lnTo>
                      <a:pt x="226" y="299"/>
                    </a:lnTo>
                    <a:lnTo>
                      <a:pt x="220" y="287"/>
                    </a:lnTo>
                    <a:lnTo>
                      <a:pt x="220" y="281"/>
                    </a:lnTo>
                    <a:lnTo>
                      <a:pt x="222" y="27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0" name="Freeform 1186">
                <a:extLst>
                  <a:ext uri="{FF2B5EF4-FFF2-40B4-BE49-F238E27FC236}">
                    <a16:creationId xmlns:a16="http://schemas.microsoft.com/office/drawing/2014/main" id="{46486F40-F88D-4BEA-B384-2B6D6D80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904" y="3212367"/>
                <a:ext cx="114756" cy="123454"/>
              </a:xfrm>
              <a:custGeom>
                <a:avLst/>
                <a:gdLst>
                  <a:gd name="T0" fmla="*/ 228 w 320"/>
                  <a:gd name="T1" fmla="*/ 267 h 318"/>
                  <a:gd name="T2" fmla="*/ 239 w 320"/>
                  <a:gd name="T3" fmla="*/ 252 h 318"/>
                  <a:gd name="T4" fmla="*/ 253 w 320"/>
                  <a:gd name="T5" fmla="*/ 228 h 318"/>
                  <a:gd name="T6" fmla="*/ 271 w 320"/>
                  <a:gd name="T7" fmla="*/ 242 h 318"/>
                  <a:gd name="T8" fmla="*/ 263 w 320"/>
                  <a:gd name="T9" fmla="*/ 210 h 318"/>
                  <a:gd name="T10" fmla="*/ 269 w 320"/>
                  <a:gd name="T11" fmla="*/ 206 h 318"/>
                  <a:gd name="T12" fmla="*/ 281 w 320"/>
                  <a:gd name="T13" fmla="*/ 210 h 318"/>
                  <a:gd name="T14" fmla="*/ 298 w 320"/>
                  <a:gd name="T15" fmla="*/ 199 h 318"/>
                  <a:gd name="T16" fmla="*/ 304 w 320"/>
                  <a:gd name="T17" fmla="*/ 203 h 318"/>
                  <a:gd name="T18" fmla="*/ 308 w 320"/>
                  <a:gd name="T19" fmla="*/ 187 h 318"/>
                  <a:gd name="T20" fmla="*/ 290 w 320"/>
                  <a:gd name="T21" fmla="*/ 155 h 318"/>
                  <a:gd name="T22" fmla="*/ 312 w 320"/>
                  <a:gd name="T23" fmla="*/ 157 h 318"/>
                  <a:gd name="T24" fmla="*/ 320 w 320"/>
                  <a:gd name="T25" fmla="*/ 150 h 318"/>
                  <a:gd name="T26" fmla="*/ 304 w 320"/>
                  <a:gd name="T27" fmla="*/ 136 h 318"/>
                  <a:gd name="T28" fmla="*/ 296 w 320"/>
                  <a:gd name="T29" fmla="*/ 122 h 318"/>
                  <a:gd name="T30" fmla="*/ 279 w 320"/>
                  <a:gd name="T31" fmla="*/ 116 h 318"/>
                  <a:gd name="T32" fmla="*/ 279 w 320"/>
                  <a:gd name="T33" fmla="*/ 97 h 318"/>
                  <a:gd name="T34" fmla="*/ 294 w 320"/>
                  <a:gd name="T35" fmla="*/ 71 h 318"/>
                  <a:gd name="T36" fmla="*/ 290 w 320"/>
                  <a:gd name="T37" fmla="*/ 48 h 318"/>
                  <a:gd name="T38" fmla="*/ 271 w 320"/>
                  <a:gd name="T39" fmla="*/ 51 h 318"/>
                  <a:gd name="T40" fmla="*/ 271 w 320"/>
                  <a:gd name="T41" fmla="*/ 51 h 318"/>
                  <a:gd name="T42" fmla="*/ 263 w 320"/>
                  <a:gd name="T43" fmla="*/ 53 h 318"/>
                  <a:gd name="T44" fmla="*/ 251 w 320"/>
                  <a:gd name="T45" fmla="*/ 48 h 318"/>
                  <a:gd name="T46" fmla="*/ 237 w 320"/>
                  <a:gd name="T47" fmla="*/ 28 h 318"/>
                  <a:gd name="T48" fmla="*/ 231 w 320"/>
                  <a:gd name="T49" fmla="*/ 30 h 318"/>
                  <a:gd name="T50" fmla="*/ 220 w 320"/>
                  <a:gd name="T51" fmla="*/ 24 h 318"/>
                  <a:gd name="T52" fmla="*/ 204 w 320"/>
                  <a:gd name="T53" fmla="*/ 26 h 318"/>
                  <a:gd name="T54" fmla="*/ 200 w 320"/>
                  <a:gd name="T55" fmla="*/ 26 h 318"/>
                  <a:gd name="T56" fmla="*/ 186 w 320"/>
                  <a:gd name="T57" fmla="*/ 18 h 318"/>
                  <a:gd name="T58" fmla="*/ 175 w 320"/>
                  <a:gd name="T59" fmla="*/ 30 h 318"/>
                  <a:gd name="T60" fmla="*/ 129 w 320"/>
                  <a:gd name="T61" fmla="*/ 12 h 318"/>
                  <a:gd name="T62" fmla="*/ 118 w 320"/>
                  <a:gd name="T63" fmla="*/ 14 h 318"/>
                  <a:gd name="T64" fmla="*/ 100 w 320"/>
                  <a:gd name="T65" fmla="*/ 4 h 318"/>
                  <a:gd name="T66" fmla="*/ 96 w 320"/>
                  <a:gd name="T67" fmla="*/ 2 h 318"/>
                  <a:gd name="T68" fmla="*/ 86 w 320"/>
                  <a:gd name="T69" fmla="*/ 10 h 318"/>
                  <a:gd name="T70" fmla="*/ 69 w 320"/>
                  <a:gd name="T71" fmla="*/ 4 h 318"/>
                  <a:gd name="T72" fmla="*/ 57 w 320"/>
                  <a:gd name="T73" fmla="*/ 22 h 318"/>
                  <a:gd name="T74" fmla="*/ 47 w 320"/>
                  <a:gd name="T75" fmla="*/ 30 h 318"/>
                  <a:gd name="T76" fmla="*/ 18 w 320"/>
                  <a:gd name="T77" fmla="*/ 2 h 318"/>
                  <a:gd name="T78" fmla="*/ 2 w 320"/>
                  <a:gd name="T79" fmla="*/ 24 h 318"/>
                  <a:gd name="T80" fmla="*/ 2 w 320"/>
                  <a:gd name="T81" fmla="*/ 53 h 318"/>
                  <a:gd name="T82" fmla="*/ 16 w 320"/>
                  <a:gd name="T83" fmla="*/ 63 h 318"/>
                  <a:gd name="T84" fmla="*/ 27 w 320"/>
                  <a:gd name="T85" fmla="*/ 91 h 318"/>
                  <a:gd name="T86" fmla="*/ 37 w 320"/>
                  <a:gd name="T87" fmla="*/ 104 h 318"/>
                  <a:gd name="T88" fmla="*/ 33 w 320"/>
                  <a:gd name="T89" fmla="*/ 114 h 318"/>
                  <a:gd name="T90" fmla="*/ 39 w 320"/>
                  <a:gd name="T91" fmla="*/ 122 h 318"/>
                  <a:gd name="T92" fmla="*/ 51 w 320"/>
                  <a:gd name="T93" fmla="*/ 142 h 318"/>
                  <a:gd name="T94" fmla="*/ 67 w 320"/>
                  <a:gd name="T95" fmla="*/ 153 h 318"/>
                  <a:gd name="T96" fmla="*/ 98 w 320"/>
                  <a:gd name="T97" fmla="*/ 197 h 318"/>
                  <a:gd name="T98" fmla="*/ 116 w 320"/>
                  <a:gd name="T99" fmla="*/ 210 h 318"/>
                  <a:gd name="T100" fmla="*/ 120 w 320"/>
                  <a:gd name="T101" fmla="*/ 220 h 318"/>
                  <a:gd name="T102" fmla="*/ 129 w 320"/>
                  <a:gd name="T103" fmla="*/ 240 h 318"/>
                  <a:gd name="T104" fmla="*/ 153 w 320"/>
                  <a:gd name="T105" fmla="*/ 269 h 318"/>
                  <a:gd name="T106" fmla="*/ 143 w 320"/>
                  <a:gd name="T107" fmla="*/ 273 h 318"/>
                  <a:gd name="T108" fmla="*/ 147 w 320"/>
                  <a:gd name="T109" fmla="*/ 277 h 318"/>
                  <a:gd name="T110" fmla="*/ 141 w 320"/>
                  <a:gd name="T111" fmla="*/ 275 h 318"/>
                  <a:gd name="T112" fmla="*/ 157 w 320"/>
                  <a:gd name="T113" fmla="*/ 277 h 318"/>
                  <a:gd name="T114" fmla="*/ 171 w 320"/>
                  <a:gd name="T115" fmla="*/ 285 h 318"/>
                  <a:gd name="T116" fmla="*/ 206 w 320"/>
                  <a:gd name="T117" fmla="*/ 312 h 318"/>
                  <a:gd name="T118" fmla="*/ 214 w 320"/>
                  <a:gd name="T119" fmla="*/ 312 h 318"/>
                  <a:gd name="T120" fmla="*/ 218 w 320"/>
                  <a:gd name="T121" fmla="*/ 318 h 318"/>
                  <a:gd name="T122" fmla="*/ 226 w 320"/>
                  <a:gd name="T123" fmla="*/ 299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0" h="318">
                    <a:moveTo>
                      <a:pt x="222" y="273"/>
                    </a:moveTo>
                    <a:lnTo>
                      <a:pt x="222" y="273"/>
                    </a:lnTo>
                    <a:lnTo>
                      <a:pt x="224" y="269"/>
                    </a:lnTo>
                    <a:lnTo>
                      <a:pt x="228" y="267"/>
                    </a:lnTo>
                    <a:lnTo>
                      <a:pt x="231" y="267"/>
                    </a:lnTo>
                    <a:lnTo>
                      <a:pt x="235" y="265"/>
                    </a:lnTo>
                    <a:lnTo>
                      <a:pt x="235" y="265"/>
                    </a:lnTo>
                    <a:lnTo>
                      <a:pt x="239" y="252"/>
                    </a:lnTo>
                    <a:lnTo>
                      <a:pt x="243" y="240"/>
                    </a:lnTo>
                    <a:lnTo>
                      <a:pt x="249" y="234"/>
                    </a:lnTo>
                    <a:lnTo>
                      <a:pt x="253" y="228"/>
                    </a:lnTo>
                    <a:lnTo>
                      <a:pt x="253" y="228"/>
                    </a:lnTo>
                    <a:lnTo>
                      <a:pt x="259" y="230"/>
                    </a:lnTo>
                    <a:lnTo>
                      <a:pt x="263" y="232"/>
                    </a:lnTo>
                    <a:lnTo>
                      <a:pt x="271" y="242"/>
                    </a:lnTo>
                    <a:lnTo>
                      <a:pt x="271" y="242"/>
                    </a:lnTo>
                    <a:lnTo>
                      <a:pt x="273" y="236"/>
                    </a:lnTo>
                    <a:lnTo>
                      <a:pt x="271" y="230"/>
                    </a:lnTo>
                    <a:lnTo>
                      <a:pt x="267" y="218"/>
                    </a:lnTo>
                    <a:lnTo>
                      <a:pt x="263" y="210"/>
                    </a:lnTo>
                    <a:lnTo>
                      <a:pt x="263" y="206"/>
                    </a:lnTo>
                    <a:lnTo>
                      <a:pt x="267" y="205"/>
                    </a:lnTo>
                    <a:lnTo>
                      <a:pt x="267" y="205"/>
                    </a:lnTo>
                    <a:lnTo>
                      <a:pt x="269" y="206"/>
                    </a:lnTo>
                    <a:lnTo>
                      <a:pt x="271" y="208"/>
                    </a:lnTo>
                    <a:lnTo>
                      <a:pt x="273" y="210"/>
                    </a:lnTo>
                    <a:lnTo>
                      <a:pt x="273" y="210"/>
                    </a:lnTo>
                    <a:lnTo>
                      <a:pt x="281" y="210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96" y="199"/>
                    </a:lnTo>
                    <a:lnTo>
                      <a:pt x="298" y="199"/>
                    </a:lnTo>
                    <a:lnTo>
                      <a:pt x="298" y="201"/>
                    </a:lnTo>
                    <a:lnTo>
                      <a:pt x="300" y="203"/>
                    </a:lnTo>
                    <a:lnTo>
                      <a:pt x="304" y="203"/>
                    </a:lnTo>
                    <a:lnTo>
                      <a:pt x="304" y="203"/>
                    </a:lnTo>
                    <a:lnTo>
                      <a:pt x="308" y="201"/>
                    </a:lnTo>
                    <a:lnTo>
                      <a:pt x="310" y="199"/>
                    </a:lnTo>
                    <a:lnTo>
                      <a:pt x="310" y="193"/>
                    </a:lnTo>
                    <a:lnTo>
                      <a:pt x="308" y="187"/>
                    </a:lnTo>
                    <a:lnTo>
                      <a:pt x="304" y="177"/>
                    </a:lnTo>
                    <a:lnTo>
                      <a:pt x="294" y="163"/>
                    </a:lnTo>
                    <a:lnTo>
                      <a:pt x="290" y="155"/>
                    </a:lnTo>
                    <a:lnTo>
                      <a:pt x="290" y="155"/>
                    </a:lnTo>
                    <a:lnTo>
                      <a:pt x="292" y="155"/>
                    </a:lnTo>
                    <a:lnTo>
                      <a:pt x="298" y="155"/>
                    </a:lnTo>
                    <a:lnTo>
                      <a:pt x="306" y="157"/>
                    </a:lnTo>
                    <a:lnTo>
                      <a:pt x="312" y="157"/>
                    </a:lnTo>
                    <a:lnTo>
                      <a:pt x="312" y="157"/>
                    </a:lnTo>
                    <a:lnTo>
                      <a:pt x="314" y="155"/>
                    </a:lnTo>
                    <a:lnTo>
                      <a:pt x="318" y="152"/>
                    </a:lnTo>
                    <a:lnTo>
                      <a:pt x="320" y="150"/>
                    </a:lnTo>
                    <a:lnTo>
                      <a:pt x="318" y="146"/>
                    </a:lnTo>
                    <a:lnTo>
                      <a:pt x="318" y="146"/>
                    </a:lnTo>
                    <a:lnTo>
                      <a:pt x="308" y="140"/>
                    </a:lnTo>
                    <a:lnTo>
                      <a:pt x="304" y="136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8" y="126"/>
                    </a:lnTo>
                    <a:lnTo>
                      <a:pt x="296" y="122"/>
                    </a:lnTo>
                    <a:lnTo>
                      <a:pt x="296" y="122"/>
                    </a:lnTo>
                    <a:lnTo>
                      <a:pt x="290" y="120"/>
                    </a:lnTo>
                    <a:lnTo>
                      <a:pt x="282" y="118"/>
                    </a:lnTo>
                    <a:lnTo>
                      <a:pt x="279" y="116"/>
                    </a:lnTo>
                    <a:lnTo>
                      <a:pt x="277" y="112"/>
                    </a:lnTo>
                    <a:lnTo>
                      <a:pt x="277" y="108"/>
                    </a:lnTo>
                    <a:lnTo>
                      <a:pt x="277" y="108"/>
                    </a:lnTo>
                    <a:lnTo>
                      <a:pt x="279" y="97"/>
                    </a:lnTo>
                    <a:lnTo>
                      <a:pt x="282" y="89"/>
                    </a:lnTo>
                    <a:lnTo>
                      <a:pt x="288" y="81"/>
                    </a:lnTo>
                    <a:lnTo>
                      <a:pt x="294" y="71"/>
                    </a:lnTo>
                    <a:lnTo>
                      <a:pt x="294" y="71"/>
                    </a:lnTo>
                    <a:lnTo>
                      <a:pt x="296" y="61"/>
                    </a:lnTo>
                    <a:lnTo>
                      <a:pt x="298" y="49"/>
                    </a:lnTo>
                    <a:lnTo>
                      <a:pt x="298" y="49"/>
                    </a:lnTo>
                    <a:lnTo>
                      <a:pt x="290" y="48"/>
                    </a:lnTo>
                    <a:lnTo>
                      <a:pt x="284" y="49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63" y="53"/>
                    </a:lnTo>
                    <a:lnTo>
                      <a:pt x="255" y="51"/>
                    </a:lnTo>
                    <a:lnTo>
                      <a:pt x="255" y="51"/>
                    </a:lnTo>
                    <a:lnTo>
                      <a:pt x="253" y="49"/>
                    </a:lnTo>
                    <a:lnTo>
                      <a:pt x="251" y="48"/>
                    </a:lnTo>
                    <a:lnTo>
                      <a:pt x="249" y="40"/>
                    </a:lnTo>
                    <a:lnTo>
                      <a:pt x="245" y="32"/>
                    </a:lnTo>
                    <a:lnTo>
                      <a:pt x="241" y="30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31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6" y="28"/>
                    </a:lnTo>
                    <a:lnTo>
                      <a:pt x="220" y="24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20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2"/>
                    </a:lnTo>
                    <a:lnTo>
                      <a:pt x="190" y="18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4" y="20"/>
                    </a:lnTo>
                    <a:lnTo>
                      <a:pt x="180" y="24"/>
                    </a:lnTo>
                    <a:lnTo>
                      <a:pt x="178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65" y="26"/>
                    </a:lnTo>
                    <a:lnTo>
                      <a:pt x="153" y="2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08" y="10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6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76" y="6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1" y="14"/>
                    </a:lnTo>
                    <a:lnTo>
                      <a:pt x="57" y="22"/>
                    </a:lnTo>
                    <a:lnTo>
                      <a:pt x="53" y="28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31" y="14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2" y="24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4" y="55"/>
                    </a:lnTo>
                    <a:lnTo>
                      <a:pt x="10" y="59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21" y="71"/>
                    </a:lnTo>
                    <a:lnTo>
                      <a:pt x="23" y="81"/>
                    </a:lnTo>
                    <a:lnTo>
                      <a:pt x="27" y="9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5" y="102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9" y="118"/>
                    </a:lnTo>
                    <a:lnTo>
                      <a:pt x="29" y="120"/>
                    </a:lnTo>
                    <a:lnTo>
                      <a:pt x="29" y="122"/>
                    </a:lnTo>
                    <a:lnTo>
                      <a:pt x="39" y="122"/>
                    </a:lnTo>
                    <a:lnTo>
                      <a:pt x="39" y="122"/>
                    </a:lnTo>
                    <a:lnTo>
                      <a:pt x="41" y="126"/>
                    </a:lnTo>
                    <a:lnTo>
                      <a:pt x="45" y="132"/>
                    </a:lnTo>
                    <a:lnTo>
                      <a:pt x="51" y="142"/>
                    </a:lnTo>
                    <a:lnTo>
                      <a:pt x="51" y="142"/>
                    </a:lnTo>
                    <a:lnTo>
                      <a:pt x="59" y="148"/>
                    </a:lnTo>
                    <a:lnTo>
                      <a:pt x="67" y="153"/>
                    </a:lnTo>
                    <a:lnTo>
                      <a:pt x="67" y="153"/>
                    </a:lnTo>
                    <a:lnTo>
                      <a:pt x="78" y="169"/>
                    </a:lnTo>
                    <a:lnTo>
                      <a:pt x="90" y="187"/>
                    </a:lnTo>
                    <a:lnTo>
                      <a:pt x="90" y="187"/>
                    </a:lnTo>
                    <a:lnTo>
                      <a:pt x="98" y="197"/>
                    </a:lnTo>
                    <a:lnTo>
                      <a:pt x="106" y="205"/>
                    </a:lnTo>
                    <a:lnTo>
                      <a:pt x="106" y="205"/>
                    </a:lnTo>
                    <a:lnTo>
                      <a:pt x="112" y="208"/>
                    </a:lnTo>
                    <a:lnTo>
                      <a:pt x="116" y="210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20" y="216"/>
                    </a:lnTo>
                    <a:lnTo>
                      <a:pt x="120" y="220"/>
                    </a:lnTo>
                    <a:lnTo>
                      <a:pt x="120" y="226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9" y="240"/>
                    </a:lnTo>
                    <a:lnTo>
                      <a:pt x="141" y="248"/>
                    </a:lnTo>
                    <a:lnTo>
                      <a:pt x="151" y="259"/>
                    </a:lnTo>
                    <a:lnTo>
                      <a:pt x="153" y="263"/>
                    </a:lnTo>
                    <a:lnTo>
                      <a:pt x="153" y="269"/>
                    </a:lnTo>
                    <a:lnTo>
                      <a:pt x="153" y="269"/>
                    </a:lnTo>
                    <a:lnTo>
                      <a:pt x="149" y="271"/>
                    </a:lnTo>
                    <a:lnTo>
                      <a:pt x="143" y="273"/>
                    </a:lnTo>
                    <a:lnTo>
                      <a:pt x="143" y="273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45" y="275"/>
                    </a:lnTo>
                    <a:lnTo>
                      <a:pt x="141" y="273"/>
                    </a:lnTo>
                    <a:lnTo>
                      <a:pt x="141" y="273"/>
                    </a:lnTo>
                    <a:lnTo>
                      <a:pt x="141" y="275"/>
                    </a:lnTo>
                    <a:lnTo>
                      <a:pt x="141" y="275"/>
                    </a:lnTo>
                    <a:lnTo>
                      <a:pt x="147" y="277"/>
                    </a:lnTo>
                    <a:lnTo>
                      <a:pt x="147" y="277"/>
                    </a:lnTo>
                    <a:lnTo>
                      <a:pt x="157" y="277"/>
                    </a:lnTo>
                    <a:lnTo>
                      <a:pt x="165" y="277"/>
                    </a:lnTo>
                    <a:lnTo>
                      <a:pt x="165" y="277"/>
                    </a:lnTo>
                    <a:lnTo>
                      <a:pt x="169" y="279"/>
                    </a:lnTo>
                    <a:lnTo>
                      <a:pt x="171" y="285"/>
                    </a:lnTo>
                    <a:lnTo>
                      <a:pt x="176" y="293"/>
                    </a:lnTo>
                    <a:lnTo>
                      <a:pt x="176" y="293"/>
                    </a:lnTo>
                    <a:lnTo>
                      <a:pt x="190" y="305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10" y="312"/>
                    </a:lnTo>
                    <a:lnTo>
                      <a:pt x="210" y="312"/>
                    </a:lnTo>
                    <a:lnTo>
                      <a:pt x="214" y="312"/>
                    </a:lnTo>
                    <a:lnTo>
                      <a:pt x="214" y="312"/>
                    </a:lnTo>
                    <a:lnTo>
                      <a:pt x="216" y="314"/>
                    </a:lnTo>
                    <a:lnTo>
                      <a:pt x="218" y="318"/>
                    </a:lnTo>
                    <a:lnTo>
                      <a:pt x="218" y="318"/>
                    </a:lnTo>
                    <a:lnTo>
                      <a:pt x="226" y="312"/>
                    </a:lnTo>
                    <a:lnTo>
                      <a:pt x="228" y="307"/>
                    </a:lnTo>
                    <a:lnTo>
                      <a:pt x="228" y="303"/>
                    </a:lnTo>
                    <a:lnTo>
                      <a:pt x="226" y="299"/>
                    </a:lnTo>
                    <a:lnTo>
                      <a:pt x="220" y="287"/>
                    </a:lnTo>
                    <a:lnTo>
                      <a:pt x="220" y="281"/>
                    </a:lnTo>
                    <a:lnTo>
                      <a:pt x="222" y="273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1" name="Freeform 1187">
                <a:extLst>
                  <a:ext uri="{FF2B5EF4-FFF2-40B4-BE49-F238E27FC236}">
                    <a16:creationId xmlns:a16="http://schemas.microsoft.com/office/drawing/2014/main" id="{EB9AFE54-6783-42EE-93F2-020066BD0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468" y="3124242"/>
                <a:ext cx="7889" cy="10482"/>
              </a:xfrm>
              <a:custGeom>
                <a:avLst/>
                <a:gdLst>
                  <a:gd name="T0" fmla="*/ 0 w 22"/>
                  <a:gd name="T1" fmla="*/ 27 h 27"/>
                  <a:gd name="T2" fmla="*/ 0 w 22"/>
                  <a:gd name="T3" fmla="*/ 27 h 27"/>
                  <a:gd name="T4" fmla="*/ 8 w 22"/>
                  <a:gd name="T5" fmla="*/ 23 h 27"/>
                  <a:gd name="T6" fmla="*/ 14 w 22"/>
                  <a:gd name="T7" fmla="*/ 17 h 27"/>
                  <a:gd name="T8" fmla="*/ 18 w 22"/>
                  <a:gd name="T9" fmla="*/ 10 h 27"/>
                  <a:gd name="T10" fmla="*/ 22 w 22"/>
                  <a:gd name="T11" fmla="*/ 0 h 27"/>
                  <a:gd name="T12" fmla="*/ 22 w 22"/>
                  <a:gd name="T13" fmla="*/ 0 h 27"/>
                  <a:gd name="T14" fmla="*/ 14 w 22"/>
                  <a:gd name="T15" fmla="*/ 10 h 27"/>
                  <a:gd name="T16" fmla="*/ 8 w 22"/>
                  <a:gd name="T17" fmla="*/ 17 h 27"/>
                  <a:gd name="T18" fmla="*/ 8 w 22"/>
                  <a:gd name="T19" fmla="*/ 17 h 27"/>
                  <a:gd name="T20" fmla="*/ 0 w 22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7">
                    <a:moveTo>
                      <a:pt x="0" y="27"/>
                    </a:moveTo>
                    <a:lnTo>
                      <a:pt x="0" y="27"/>
                    </a:lnTo>
                    <a:lnTo>
                      <a:pt x="8" y="23"/>
                    </a:lnTo>
                    <a:lnTo>
                      <a:pt x="14" y="17"/>
                    </a:lnTo>
                    <a:lnTo>
                      <a:pt x="18" y="1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1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2" name="Freeform 1188">
                <a:extLst>
                  <a:ext uri="{FF2B5EF4-FFF2-40B4-BE49-F238E27FC236}">
                    <a16:creationId xmlns:a16="http://schemas.microsoft.com/office/drawing/2014/main" id="{A42F678C-78E6-4CEE-B1B0-4ABE20C1D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468" y="3124242"/>
                <a:ext cx="7889" cy="10482"/>
              </a:xfrm>
              <a:custGeom>
                <a:avLst/>
                <a:gdLst>
                  <a:gd name="T0" fmla="*/ 0 w 22"/>
                  <a:gd name="T1" fmla="*/ 27 h 27"/>
                  <a:gd name="T2" fmla="*/ 0 w 22"/>
                  <a:gd name="T3" fmla="*/ 27 h 27"/>
                  <a:gd name="T4" fmla="*/ 8 w 22"/>
                  <a:gd name="T5" fmla="*/ 23 h 27"/>
                  <a:gd name="T6" fmla="*/ 14 w 22"/>
                  <a:gd name="T7" fmla="*/ 17 h 27"/>
                  <a:gd name="T8" fmla="*/ 18 w 22"/>
                  <a:gd name="T9" fmla="*/ 10 h 27"/>
                  <a:gd name="T10" fmla="*/ 22 w 22"/>
                  <a:gd name="T11" fmla="*/ 0 h 27"/>
                  <a:gd name="T12" fmla="*/ 22 w 22"/>
                  <a:gd name="T13" fmla="*/ 0 h 27"/>
                  <a:gd name="T14" fmla="*/ 14 w 22"/>
                  <a:gd name="T15" fmla="*/ 10 h 27"/>
                  <a:gd name="T16" fmla="*/ 8 w 22"/>
                  <a:gd name="T17" fmla="*/ 17 h 27"/>
                  <a:gd name="T18" fmla="*/ 8 w 22"/>
                  <a:gd name="T19" fmla="*/ 17 h 27"/>
                  <a:gd name="T20" fmla="*/ 0 w 22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7">
                    <a:moveTo>
                      <a:pt x="0" y="27"/>
                    </a:moveTo>
                    <a:lnTo>
                      <a:pt x="0" y="27"/>
                    </a:lnTo>
                    <a:lnTo>
                      <a:pt x="8" y="23"/>
                    </a:lnTo>
                    <a:lnTo>
                      <a:pt x="14" y="17"/>
                    </a:lnTo>
                    <a:lnTo>
                      <a:pt x="18" y="1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1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27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3" name="Freeform 1189">
                <a:extLst>
                  <a:ext uri="{FF2B5EF4-FFF2-40B4-BE49-F238E27FC236}">
                    <a16:creationId xmlns:a16="http://schemas.microsoft.com/office/drawing/2014/main" id="{FD7005E8-9326-4FF5-B693-027CFC9FC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230" y="2862191"/>
                <a:ext cx="492013" cy="354835"/>
              </a:xfrm>
              <a:custGeom>
                <a:avLst/>
                <a:gdLst>
                  <a:gd name="T0" fmla="*/ 1301 w 1372"/>
                  <a:gd name="T1" fmla="*/ 431 h 914"/>
                  <a:gd name="T2" fmla="*/ 1370 w 1372"/>
                  <a:gd name="T3" fmla="*/ 365 h 914"/>
                  <a:gd name="T4" fmla="*/ 1343 w 1372"/>
                  <a:gd name="T5" fmla="*/ 310 h 914"/>
                  <a:gd name="T6" fmla="*/ 1345 w 1372"/>
                  <a:gd name="T7" fmla="*/ 270 h 914"/>
                  <a:gd name="T8" fmla="*/ 1305 w 1372"/>
                  <a:gd name="T9" fmla="*/ 219 h 914"/>
                  <a:gd name="T10" fmla="*/ 1227 w 1372"/>
                  <a:gd name="T11" fmla="*/ 198 h 914"/>
                  <a:gd name="T12" fmla="*/ 1154 w 1372"/>
                  <a:gd name="T13" fmla="*/ 200 h 914"/>
                  <a:gd name="T14" fmla="*/ 1070 w 1372"/>
                  <a:gd name="T15" fmla="*/ 206 h 914"/>
                  <a:gd name="T16" fmla="*/ 974 w 1372"/>
                  <a:gd name="T17" fmla="*/ 184 h 914"/>
                  <a:gd name="T18" fmla="*/ 938 w 1372"/>
                  <a:gd name="T19" fmla="*/ 115 h 914"/>
                  <a:gd name="T20" fmla="*/ 868 w 1372"/>
                  <a:gd name="T21" fmla="*/ 88 h 914"/>
                  <a:gd name="T22" fmla="*/ 832 w 1372"/>
                  <a:gd name="T23" fmla="*/ 7 h 914"/>
                  <a:gd name="T24" fmla="*/ 722 w 1372"/>
                  <a:gd name="T25" fmla="*/ 19 h 914"/>
                  <a:gd name="T26" fmla="*/ 630 w 1372"/>
                  <a:gd name="T27" fmla="*/ 64 h 914"/>
                  <a:gd name="T28" fmla="*/ 607 w 1372"/>
                  <a:gd name="T29" fmla="*/ 162 h 914"/>
                  <a:gd name="T30" fmla="*/ 514 w 1372"/>
                  <a:gd name="T31" fmla="*/ 159 h 914"/>
                  <a:gd name="T32" fmla="*/ 453 w 1372"/>
                  <a:gd name="T33" fmla="*/ 145 h 914"/>
                  <a:gd name="T34" fmla="*/ 397 w 1372"/>
                  <a:gd name="T35" fmla="*/ 155 h 914"/>
                  <a:gd name="T36" fmla="*/ 353 w 1372"/>
                  <a:gd name="T37" fmla="*/ 131 h 914"/>
                  <a:gd name="T38" fmla="*/ 167 w 1372"/>
                  <a:gd name="T39" fmla="*/ 131 h 914"/>
                  <a:gd name="T40" fmla="*/ 102 w 1372"/>
                  <a:gd name="T41" fmla="*/ 196 h 914"/>
                  <a:gd name="T42" fmla="*/ 132 w 1372"/>
                  <a:gd name="T43" fmla="*/ 302 h 914"/>
                  <a:gd name="T44" fmla="*/ 31 w 1372"/>
                  <a:gd name="T45" fmla="*/ 463 h 914"/>
                  <a:gd name="T46" fmla="*/ 26 w 1372"/>
                  <a:gd name="T47" fmla="*/ 559 h 914"/>
                  <a:gd name="T48" fmla="*/ 71 w 1372"/>
                  <a:gd name="T49" fmla="*/ 586 h 914"/>
                  <a:gd name="T50" fmla="*/ 147 w 1372"/>
                  <a:gd name="T51" fmla="*/ 586 h 914"/>
                  <a:gd name="T52" fmla="*/ 283 w 1372"/>
                  <a:gd name="T53" fmla="*/ 581 h 914"/>
                  <a:gd name="T54" fmla="*/ 361 w 1372"/>
                  <a:gd name="T55" fmla="*/ 524 h 914"/>
                  <a:gd name="T56" fmla="*/ 483 w 1372"/>
                  <a:gd name="T57" fmla="*/ 541 h 914"/>
                  <a:gd name="T58" fmla="*/ 556 w 1372"/>
                  <a:gd name="T59" fmla="*/ 561 h 914"/>
                  <a:gd name="T60" fmla="*/ 587 w 1372"/>
                  <a:gd name="T61" fmla="*/ 649 h 914"/>
                  <a:gd name="T62" fmla="*/ 630 w 1372"/>
                  <a:gd name="T63" fmla="*/ 708 h 914"/>
                  <a:gd name="T64" fmla="*/ 607 w 1372"/>
                  <a:gd name="T65" fmla="*/ 734 h 914"/>
                  <a:gd name="T66" fmla="*/ 559 w 1372"/>
                  <a:gd name="T67" fmla="*/ 724 h 914"/>
                  <a:gd name="T68" fmla="*/ 544 w 1372"/>
                  <a:gd name="T69" fmla="*/ 804 h 914"/>
                  <a:gd name="T70" fmla="*/ 524 w 1372"/>
                  <a:gd name="T71" fmla="*/ 869 h 914"/>
                  <a:gd name="T72" fmla="*/ 626 w 1372"/>
                  <a:gd name="T73" fmla="*/ 867 h 914"/>
                  <a:gd name="T74" fmla="*/ 622 w 1372"/>
                  <a:gd name="T75" fmla="*/ 830 h 914"/>
                  <a:gd name="T76" fmla="*/ 636 w 1372"/>
                  <a:gd name="T77" fmla="*/ 814 h 914"/>
                  <a:gd name="T78" fmla="*/ 654 w 1372"/>
                  <a:gd name="T79" fmla="*/ 783 h 914"/>
                  <a:gd name="T80" fmla="*/ 697 w 1372"/>
                  <a:gd name="T81" fmla="*/ 710 h 914"/>
                  <a:gd name="T82" fmla="*/ 758 w 1372"/>
                  <a:gd name="T83" fmla="*/ 661 h 914"/>
                  <a:gd name="T84" fmla="*/ 779 w 1372"/>
                  <a:gd name="T85" fmla="*/ 655 h 914"/>
                  <a:gd name="T86" fmla="*/ 766 w 1372"/>
                  <a:gd name="T87" fmla="*/ 616 h 914"/>
                  <a:gd name="T88" fmla="*/ 785 w 1372"/>
                  <a:gd name="T89" fmla="*/ 669 h 914"/>
                  <a:gd name="T90" fmla="*/ 817 w 1372"/>
                  <a:gd name="T91" fmla="*/ 692 h 914"/>
                  <a:gd name="T92" fmla="*/ 799 w 1372"/>
                  <a:gd name="T93" fmla="*/ 708 h 914"/>
                  <a:gd name="T94" fmla="*/ 832 w 1372"/>
                  <a:gd name="T95" fmla="*/ 736 h 914"/>
                  <a:gd name="T96" fmla="*/ 899 w 1372"/>
                  <a:gd name="T97" fmla="*/ 718 h 914"/>
                  <a:gd name="T98" fmla="*/ 938 w 1372"/>
                  <a:gd name="T99" fmla="*/ 741 h 914"/>
                  <a:gd name="T100" fmla="*/ 883 w 1372"/>
                  <a:gd name="T101" fmla="*/ 779 h 914"/>
                  <a:gd name="T102" fmla="*/ 932 w 1372"/>
                  <a:gd name="T103" fmla="*/ 830 h 914"/>
                  <a:gd name="T104" fmla="*/ 958 w 1372"/>
                  <a:gd name="T105" fmla="*/ 904 h 914"/>
                  <a:gd name="T106" fmla="*/ 1054 w 1372"/>
                  <a:gd name="T107" fmla="*/ 847 h 914"/>
                  <a:gd name="T108" fmla="*/ 1133 w 1372"/>
                  <a:gd name="T109" fmla="*/ 812 h 914"/>
                  <a:gd name="T110" fmla="*/ 1182 w 1372"/>
                  <a:gd name="T111" fmla="*/ 761 h 914"/>
                  <a:gd name="T112" fmla="*/ 1097 w 1372"/>
                  <a:gd name="T113" fmla="*/ 785 h 914"/>
                  <a:gd name="T114" fmla="*/ 1048 w 1372"/>
                  <a:gd name="T115" fmla="*/ 649 h 914"/>
                  <a:gd name="T116" fmla="*/ 1099 w 1372"/>
                  <a:gd name="T117" fmla="*/ 622 h 914"/>
                  <a:gd name="T118" fmla="*/ 1168 w 1372"/>
                  <a:gd name="T119" fmla="*/ 608 h 914"/>
                  <a:gd name="T120" fmla="*/ 1262 w 1372"/>
                  <a:gd name="T121" fmla="*/ 537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2" h="914">
                    <a:moveTo>
                      <a:pt x="1270" y="508"/>
                    </a:moveTo>
                    <a:lnTo>
                      <a:pt x="1270" y="508"/>
                    </a:lnTo>
                    <a:lnTo>
                      <a:pt x="1262" y="510"/>
                    </a:lnTo>
                    <a:lnTo>
                      <a:pt x="1262" y="510"/>
                    </a:lnTo>
                    <a:lnTo>
                      <a:pt x="1262" y="508"/>
                    </a:lnTo>
                    <a:lnTo>
                      <a:pt x="1262" y="506"/>
                    </a:lnTo>
                    <a:lnTo>
                      <a:pt x="1264" y="500"/>
                    </a:lnTo>
                    <a:lnTo>
                      <a:pt x="1264" y="500"/>
                    </a:lnTo>
                    <a:lnTo>
                      <a:pt x="1264" y="494"/>
                    </a:lnTo>
                    <a:lnTo>
                      <a:pt x="1262" y="488"/>
                    </a:lnTo>
                    <a:lnTo>
                      <a:pt x="1262" y="482"/>
                    </a:lnTo>
                    <a:lnTo>
                      <a:pt x="1264" y="475"/>
                    </a:lnTo>
                    <a:lnTo>
                      <a:pt x="1264" y="475"/>
                    </a:lnTo>
                    <a:lnTo>
                      <a:pt x="1270" y="471"/>
                    </a:lnTo>
                    <a:lnTo>
                      <a:pt x="1280" y="467"/>
                    </a:lnTo>
                    <a:lnTo>
                      <a:pt x="1288" y="463"/>
                    </a:lnTo>
                    <a:lnTo>
                      <a:pt x="1292" y="459"/>
                    </a:lnTo>
                    <a:lnTo>
                      <a:pt x="1293" y="457"/>
                    </a:lnTo>
                    <a:lnTo>
                      <a:pt x="1293" y="457"/>
                    </a:lnTo>
                    <a:lnTo>
                      <a:pt x="1295" y="451"/>
                    </a:lnTo>
                    <a:lnTo>
                      <a:pt x="1293" y="445"/>
                    </a:lnTo>
                    <a:lnTo>
                      <a:pt x="1293" y="439"/>
                    </a:lnTo>
                    <a:lnTo>
                      <a:pt x="1295" y="433"/>
                    </a:lnTo>
                    <a:lnTo>
                      <a:pt x="1295" y="433"/>
                    </a:lnTo>
                    <a:lnTo>
                      <a:pt x="1301" y="431"/>
                    </a:lnTo>
                    <a:lnTo>
                      <a:pt x="1309" y="429"/>
                    </a:lnTo>
                    <a:lnTo>
                      <a:pt x="1331" y="427"/>
                    </a:lnTo>
                    <a:lnTo>
                      <a:pt x="1352" y="423"/>
                    </a:lnTo>
                    <a:lnTo>
                      <a:pt x="1362" y="422"/>
                    </a:lnTo>
                    <a:lnTo>
                      <a:pt x="1366" y="418"/>
                    </a:lnTo>
                    <a:lnTo>
                      <a:pt x="1366" y="418"/>
                    </a:lnTo>
                    <a:lnTo>
                      <a:pt x="1368" y="416"/>
                    </a:lnTo>
                    <a:lnTo>
                      <a:pt x="1368" y="414"/>
                    </a:lnTo>
                    <a:lnTo>
                      <a:pt x="1366" y="408"/>
                    </a:lnTo>
                    <a:lnTo>
                      <a:pt x="1362" y="404"/>
                    </a:lnTo>
                    <a:lnTo>
                      <a:pt x="1362" y="400"/>
                    </a:lnTo>
                    <a:lnTo>
                      <a:pt x="1362" y="400"/>
                    </a:lnTo>
                    <a:lnTo>
                      <a:pt x="1362" y="398"/>
                    </a:lnTo>
                    <a:lnTo>
                      <a:pt x="1364" y="398"/>
                    </a:lnTo>
                    <a:lnTo>
                      <a:pt x="1366" y="398"/>
                    </a:lnTo>
                    <a:lnTo>
                      <a:pt x="1368" y="396"/>
                    </a:lnTo>
                    <a:lnTo>
                      <a:pt x="1368" y="396"/>
                    </a:lnTo>
                    <a:lnTo>
                      <a:pt x="1366" y="388"/>
                    </a:lnTo>
                    <a:lnTo>
                      <a:pt x="1366" y="378"/>
                    </a:lnTo>
                    <a:lnTo>
                      <a:pt x="1366" y="378"/>
                    </a:lnTo>
                    <a:lnTo>
                      <a:pt x="1370" y="372"/>
                    </a:lnTo>
                    <a:lnTo>
                      <a:pt x="1372" y="369"/>
                    </a:lnTo>
                    <a:lnTo>
                      <a:pt x="1372" y="365"/>
                    </a:lnTo>
                    <a:lnTo>
                      <a:pt x="1372" y="365"/>
                    </a:lnTo>
                    <a:lnTo>
                      <a:pt x="1370" y="365"/>
                    </a:lnTo>
                    <a:lnTo>
                      <a:pt x="1366" y="365"/>
                    </a:lnTo>
                    <a:lnTo>
                      <a:pt x="1362" y="367"/>
                    </a:lnTo>
                    <a:lnTo>
                      <a:pt x="1358" y="367"/>
                    </a:lnTo>
                    <a:lnTo>
                      <a:pt x="1358" y="367"/>
                    </a:lnTo>
                    <a:lnTo>
                      <a:pt x="1358" y="365"/>
                    </a:lnTo>
                    <a:lnTo>
                      <a:pt x="1360" y="363"/>
                    </a:lnTo>
                    <a:lnTo>
                      <a:pt x="1362" y="361"/>
                    </a:lnTo>
                    <a:lnTo>
                      <a:pt x="1362" y="359"/>
                    </a:lnTo>
                    <a:lnTo>
                      <a:pt x="1362" y="359"/>
                    </a:lnTo>
                    <a:lnTo>
                      <a:pt x="1360" y="353"/>
                    </a:lnTo>
                    <a:lnTo>
                      <a:pt x="1356" y="349"/>
                    </a:lnTo>
                    <a:lnTo>
                      <a:pt x="1356" y="349"/>
                    </a:lnTo>
                    <a:lnTo>
                      <a:pt x="1354" y="343"/>
                    </a:lnTo>
                    <a:lnTo>
                      <a:pt x="1352" y="339"/>
                    </a:lnTo>
                    <a:lnTo>
                      <a:pt x="1352" y="339"/>
                    </a:lnTo>
                    <a:lnTo>
                      <a:pt x="1346" y="337"/>
                    </a:lnTo>
                    <a:lnTo>
                      <a:pt x="1343" y="337"/>
                    </a:lnTo>
                    <a:lnTo>
                      <a:pt x="1337" y="337"/>
                    </a:lnTo>
                    <a:lnTo>
                      <a:pt x="1337" y="337"/>
                    </a:lnTo>
                    <a:lnTo>
                      <a:pt x="1335" y="335"/>
                    </a:lnTo>
                    <a:lnTo>
                      <a:pt x="1335" y="335"/>
                    </a:lnTo>
                    <a:lnTo>
                      <a:pt x="1337" y="321"/>
                    </a:lnTo>
                    <a:lnTo>
                      <a:pt x="1341" y="314"/>
                    </a:lnTo>
                    <a:lnTo>
                      <a:pt x="1343" y="310"/>
                    </a:lnTo>
                    <a:lnTo>
                      <a:pt x="1343" y="310"/>
                    </a:lnTo>
                    <a:lnTo>
                      <a:pt x="1348" y="310"/>
                    </a:lnTo>
                    <a:lnTo>
                      <a:pt x="1348" y="310"/>
                    </a:lnTo>
                    <a:lnTo>
                      <a:pt x="1354" y="310"/>
                    </a:lnTo>
                    <a:lnTo>
                      <a:pt x="1354" y="310"/>
                    </a:lnTo>
                    <a:lnTo>
                      <a:pt x="1356" y="308"/>
                    </a:lnTo>
                    <a:lnTo>
                      <a:pt x="1358" y="304"/>
                    </a:lnTo>
                    <a:lnTo>
                      <a:pt x="1360" y="300"/>
                    </a:lnTo>
                    <a:lnTo>
                      <a:pt x="1360" y="298"/>
                    </a:lnTo>
                    <a:lnTo>
                      <a:pt x="1358" y="296"/>
                    </a:lnTo>
                    <a:lnTo>
                      <a:pt x="1358" y="296"/>
                    </a:lnTo>
                    <a:lnTo>
                      <a:pt x="1350" y="298"/>
                    </a:lnTo>
                    <a:lnTo>
                      <a:pt x="1343" y="300"/>
                    </a:lnTo>
                    <a:lnTo>
                      <a:pt x="1337" y="300"/>
                    </a:lnTo>
                    <a:lnTo>
                      <a:pt x="1333" y="298"/>
                    </a:lnTo>
                    <a:lnTo>
                      <a:pt x="1329" y="294"/>
                    </a:lnTo>
                    <a:lnTo>
                      <a:pt x="1329" y="294"/>
                    </a:lnTo>
                    <a:lnTo>
                      <a:pt x="1327" y="290"/>
                    </a:lnTo>
                    <a:lnTo>
                      <a:pt x="1327" y="288"/>
                    </a:lnTo>
                    <a:lnTo>
                      <a:pt x="1329" y="286"/>
                    </a:lnTo>
                    <a:lnTo>
                      <a:pt x="1331" y="284"/>
                    </a:lnTo>
                    <a:lnTo>
                      <a:pt x="1339" y="284"/>
                    </a:lnTo>
                    <a:lnTo>
                      <a:pt x="1345" y="280"/>
                    </a:lnTo>
                    <a:lnTo>
                      <a:pt x="1345" y="280"/>
                    </a:lnTo>
                    <a:lnTo>
                      <a:pt x="1345" y="270"/>
                    </a:lnTo>
                    <a:lnTo>
                      <a:pt x="1345" y="270"/>
                    </a:lnTo>
                    <a:lnTo>
                      <a:pt x="1348" y="265"/>
                    </a:lnTo>
                    <a:lnTo>
                      <a:pt x="1352" y="257"/>
                    </a:lnTo>
                    <a:lnTo>
                      <a:pt x="1354" y="251"/>
                    </a:lnTo>
                    <a:lnTo>
                      <a:pt x="1354" y="247"/>
                    </a:lnTo>
                    <a:lnTo>
                      <a:pt x="1352" y="243"/>
                    </a:lnTo>
                    <a:lnTo>
                      <a:pt x="1352" y="243"/>
                    </a:lnTo>
                    <a:lnTo>
                      <a:pt x="1346" y="237"/>
                    </a:lnTo>
                    <a:lnTo>
                      <a:pt x="1341" y="231"/>
                    </a:lnTo>
                    <a:lnTo>
                      <a:pt x="1341" y="231"/>
                    </a:lnTo>
                    <a:lnTo>
                      <a:pt x="1341" y="227"/>
                    </a:lnTo>
                    <a:lnTo>
                      <a:pt x="1343" y="221"/>
                    </a:lnTo>
                    <a:lnTo>
                      <a:pt x="1345" y="217"/>
                    </a:lnTo>
                    <a:lnTo>
                      <a:pt x="1345" y="215"/>
                    </a:lnTo>
                    <a:lnTo>
                      <a:pt x="1343" y="215"/>
                    </a:lnTo>
                    <a:lnTo>
                      <a:pt x="1343" y="215"/>
                    </a:lnTo>
                    <a:lnTo>
                      <a:pt x="1339" y="213"/>
                    </a:lnTo>
                    <a:lnTo>
                      <a:pt x="1337" y="215"/>
                    </a:lnTo>
                    <a:lnTo>
                      <a:pt x="1331" y="219"/>
                    </a:lnTo>
                    <a:lnTo>
                      <a:pt x="1327" y="223"/>
                    </a:lnTo>
                    <a:lnTo>
                      <a:pt x="1325" y="225"/>
                    </a:lnTo>
                    <a:lnTo>
                      <a:pt x="1321" y="227"/>
                    </a:lnTo>
                    <a:lnTo>
                      <a:pt x="1321" y="227"/>
                    </a:lnTo>
                    <a:lnTo>
                      <a:pt x="1315" y="225"/>
                    </a:lnTo>
                    <a:lnTo>
                      <a:pt x="1311" y="225"/>
                    </a:lnTo>
                    <a:lnTo>
                      <a:pt x="1305" y="219"/>
                    </a:lnTo>
                    <a:lnTo>
                      <a:pt x="1301" y="213"/>
                    </a:lnTo>
                    <a:lnTo>
                      <a:pt x="1297" y="210"/>
                    </a:lnTo>
                    <a:lnTo>
                      <a:pt x="1297" y="210"/>
                    </a:lnTo>
                    <a:lnTo>
                      <a:pt x="1292" y="212"/>
                    </a:lnTo>
                    <a:lnTo>
                      <a:pt x="1286" y="213"/>
                    </a:lnTo>
                    <a:lnTo>
                      <a:pt x="1280" y="213"/>
                    </a:lnTo>
                    <a:lnTo>
                      <a:pt x="1278" y="213"/>
                    </a:lnTo>
                    <a:lnTo>
                      <a:pt x="1274" y="212"/>
                    </a:lnTo>
                    <a:lnTo>
                      <a:pt x="1274" y="212"/>
                    </a:lnTo>
                    <a:lnTo>
                      <a:pt x="1270" y="208"/>
                    </a:lnTo>
                    <a:lnTo>
                      <a:pt x="1268" y="202"/>
                    </a:lnTo>
                    <a:lnTo>
                      <a:pt x="1268" y="202"/>
                    </a:lnTo>
                    <a:lnTo>
                      <a:pt x="1264" y="202"/>
                    </a:lnTo>
                    <a:lnTo>
                      <a:pt x="1262" y="202"/>
                    </a:lnTo>
                    <a:lnTo>
                      <a:pt x="1260" y="206"/>
                    </a:lnTo>
                    <a:lnTo>
                      <a:pt x="1256" y="212"/>
                    </a:lnTo>
                    <a:lnTo>
                      <a:pt x="1254" y="213"/>
                    </a:lnTo>
                    <a:lnTo>
                      <a:pt x="1250" y="213"/>
                    </a:lnTo>
                    <a:lnTo>
                      <a:pt x="1250" y="213"/>
                    </a:lnTo>
                    <a:lnTo>
                      <a:pt x="1246" y="213"/>
                    </a:lnTo>
                    <a:lnTo>
                      <a:pt x="1242" y="212"/>
                    </a:lnTo>
                    <a:lnTo>
                      <a:pt x="1237" y="208"/>
                    </a:lnTo>
                    <a:lnTo>
                      <a:pt x="1231" y="202"/>
                    </a:lnTo>
                    <a:lnTo>
                      <a:pt x="1227" y="198"/>
                    </a:lnTo>
                    <a:lnTo>
                      <a:pt x="1227" y="198"/>
                    </a:lnTo>
                    <a:lnTo>
                      <a:pt x="1223" y="198"/>
                    </a:lnTo>
                    <a:lnTo>
                      <a:pt x="1221" y="202"/>
                    </a:lnTo>
                    <a:lnTo>
                      <a:pt x="1217" y="204"/>
                    </a:lnTo>
                    <a:lnTo>
                      <a:pt x="1213" y="206"/>
                    </a:lnTo>
                    <a:lnTo>
                      <a:pt x="1213" y="206"/>
                    </a:lnTo>
                    <a:lnTo>
                      <a:pt x="1209" y="204"/>
                    </a:lnTo>
                    <a:lnTo>
                      <a:pt x="1205" y="200"/>
                    </a:lnTo>
                    <a:lnTo>
                      <a:pt x="1201" y="196"/>
                    </a:lnTo>
                    <a:lnTo>
                      <a:pt x="1197" y="196"/>
                    </a:lnTo>
                    <a:lnTo>
                      <a:pt x="1197" y="196"/>
                    </a:lnTo>
                    <a:lnTo>
                      <a:pt x="1191" y="196"/>
                    </a:lnTo>
                    <a:lnTo>
                      <a:pt x="1189" y="198"/>
                    </a:lnTo>
                    <a:lnTo>
                      <a:pt x="1189" y="204"/>
                    </a:lnTo>
                    <a:lnTo>
                      <a:pt x="1189" y="208"/>
                    </a:lnTo>
                    <a:lnTo>
                      <a:pt x="1189" y="213"/>
                    </a:lnTo>
                    <a:lnTo>
                      <a:pt x="1188" y="217"/>
                    </a:lnTo>
                    <a:lnTo>
                      <a:pt x="1186" y="219"/>
                    </a:lnTo>
                    <a:lnTo>
                      <a:pt x="1180" y="219"/>
                    </a:lnTo>
                    <a:lnTo>
                      <a:pt x="1180" y="219"/>
                    </a:lnTo>
                    <a:lnTo>
                      <a:pt x="1176" y="215"/>
                    </a:lnTo>
                    <a:lnTo>
                      <a:pt x="1174" y="212"/>
                    </a:lnTo>
                    <a:lnTo>
                      <a:pt x="1168" y="206"/>
                    </a:lnTo>
                    <a:lnTo>
                      <a:pt x="1168" y="206"/>
                    </a:lnTo>
                    <a:lnTo>
                      <a:pt x="1162" y="202"/>
                    </a:lnTo>
                    <a:lnTo>
                      <a:pt x="1154" y="200"/>
                    </a:lnTo>
                    <a:lnTo>
                      <a:pt x="1146" y="196"/>
                    </a:lnTo>
                    <a:lnTo>
                      <a:pt x="1144" y="194"/>
                    </a:lnTo>
                    <a:lnTo>
                      <a:pt x="1140" y="190"/>
                    </a:lnTo>
                    <a:lnTo>
                      <a:pt x="1140" y="180"/>
                    </a:lnTo>
                    <a:lnTo>
                      <a:pt x="1140" y="180"/>
                    </a:lnTo>
                    <a:lnTo>
                      <a:pt x="1138" y="178"/>
                    </a:lnTo>
                    <a:lnTo>
                      <a:pt x="1135" y="178"/>
                    </a:lnTo>
                    <a:lnTo>
                      <a:pt x="1131" y="176"/>
                    </a:lnTo>
                    <a:lnTo>
                      <a:pt x="1131" y="176"/>
                    </a:lnTo>
                    <a:lnTo>
                      <a:pt x="1129" y="172"/>
                    </a:lnTo>
                    <a:lnTo>
                      <a:pt x="1127" y="168"/>
                    </a:lnTo>
                    <a:lnTo>
                      <a:pt x="1127" y="168"/>
                    </a:lnTo>
                    <a:lnTo>
                      <a:pt x="1127" y="168"/>
                    </a:lnTo>
                    <a:lnTo>
                      <a:pt x="1123" y="168"/>
                    </a:lnTo>
                    <a:lnTo>
                      <a:pt x="1119" y="170"/>
                    </a:lnTo>
                    <a:lnTo>
                      <a:pt x="1113" y="174"/>
                    </a:lnTo>
                    <a:lnTo>
                      <a:pt x="1113" y="174"/>
                    </a:lnTo>
                    <a:lnTo>
                      <a:pt x="1097" y="182"/>
                    </a:lnTo>
                    <a:lnTo>
                      <a:pt x="1089" y="186"/>
                    </a:lnTo>
                    <a:lnTo>
                      <a:pt x="1082" y="190"/>
                    </a:lnTo>
                    <a:lnTo>
                      <a:pt x="1082" y="190"/>
                    </a:lnTo>
                    <a:lnTo>
                      <a:pt x="1076" y="198"/>
                    </a:lnTo>
                    <a:lnTo>
                      <a:pt x="1074" y="202"/>
                    </a:lnTo>
                    <a:lnTo>
                      <a:pt x="1070" y="206"/>
                    </a:lnTo>
                    <a:lnTo>
                      <a:pt x="1070" y="206"/>
                    </a:lnTo>
                    <a:lnTo>
                      <a:pt x="1068" y="206"/>
                    </a:lnTo>
                    <a:lnTo>
                      <a:pt x="1066" y="206"/>
                    </a:lnTo>
                    <a:lnTo>
                      <a:pt x="1060" y="204"/>
                    </a:lnTo>
                    <a:lnTo>
                      <a:pt x="1056" y="200"/>
                    </a:lnTo>
                    <a:lnTo>
                      <a:pt x="1052" y="198"/>
                    </a:lnTo>
                    <a:lnTo>
                      <a:pt x="1052" y="198"/>
                    </a:lnTo>
                    <a:lnTo>
                      <a:pt x="1050" y="198"/>
                    </a:lnTo>
                    <a:lnTo>
                      <a:pt x="1048" y="200"/>
                    </a:lnTo>
                    <a:lnTo>
                      <a:pt x="1046" y="202"/>
                    </a:lnTo>
                    <a:lnTo>
                      <a:pt x="1042" y="202"/>
                    </a:lnTo>
                    <a:lnTo>
                      <a:pt x="1042" y="202"/>
                    </a:lnTo>
                    <a:lnTo>
                      <a:pt x="1038" y="196"/>
                    </a:lnTo>
                    <a:lnTo>
                      <a:pt x="1036" y="194"/>
                    </a:lnTo>
                    <a:lnTo>
                      <a:pt x="1032" y="192"/>
                    </a:lnTo>
                    <a:lnTo>
                      <a:pt x="1032" y="192"/>
                    </a:lnTo>
                    <a:lnTo>
                      <a:pt x="1027" y="190"/>
                    </a:lnTo>
                    <a:lnTo>
                      <a:pt x="1021" y="190"/>
                    </a:lnTo>
                    <a:lnTo>
                      <a:pt x="1011" y="196"/>
                    </a:lnTo>
                    <a:lnTo>
                      <a:pt x="999" y="202"/>
                    </a:lnTo>
                    <a:lnTo>
                      <a:pt x="995" y="204"/>
                    </a:lnTo>
                    <a:lnTo>
                      <a:pt x="989" y="202"/>
                    </a:lnTo>
                    <a:lnTo>
                      <a:pt x="989" y="202"/>
                    </a:lnTo>
                    <a:lnTo>
                      <a:pt x="981" y="196"/>
                    </a:lnTo>
                    <a:lnTo>
                      <a:pt x="976" y="190"/>
                    </a:lnTo>
                    <a:lnTo>
                      <a:pt x="974" y="184"/>
                    </a:lnTo>
                    <a:lnTo>
                      <a:pt x="974" y="178"/>
                    </a:lnTo>
                    <a:lnTo>
                      <a:pt x="974" y="168"/>
                    </a:lnTo>
                    <a:lnTo>
                      <a:pt x="974" y="164"/>
                    </a:lnTo>
                    <a:lnTo>
                      <a:pt x="972" y="160"/>
                    </a:lnTo>
                    <a:lnTo>
                      <a:pt x="972" y="160"/>
                    </a:lnTo>
                    <a:lnTo>
                      <a:pt x="966" y="151"/>
                    </a:lnTo>
                    <a:lnTo>
                      <a:pt x="962" y="143"/>
                    </a:lnTo>
                    <a:lnTo>
                      <a:pt x="962" y="143"/>
                    </a:lnTo>
                    <a:lnTo>
                      <a:pt x="956" y="139"/>
                    </a:lnTo>
                    <a:lnTo>
                      <a:pt x="956" y="139"/>
                    </a:lnTo>
                    <a:lnTo>
                      <a:pt x="958" y="137"/>
                    </a:lnTo>
                    <a:lnTo>
                      <a:pt x="958" y="135"/>
                    </a:lnTo>
                    <a:lnTo>
                      <a:pt x="960" y="133"/>
                    </a:lnTo>
                    <a:lnTo>
                      <a:pt x="960" y="131"/>
                    </a:lnTo>
                    <a:lnTo>
                      <a:pt x="960" y="131"/>
                    </a:lnTo>
                    <a:lnTo>
                      <a:pt x="956" y="129"/>
                    </a:lnTo>
                    <a:lnTo>
                      <a:pt x="954" y="131"/>
                    </a:lnTo>
                    <a:lnTo>
                      <a:pt x="950" y="131"/>
                    </a:lnTo>
                    <a:lnTo>
                      <a:pt x="946" y="131"/>
                    </a:lnTo>
                    <a:lnTo>
                      <a:pt x="946" y="131"/>
                    </a:lnTo>
                    <a:lnTo>
                      <a:pt x="942" y="129"/>
                    </a:lnTo>
                    <a:lnTo>
                      <a:pt x="942" y="125"/>
                    </a:lnTo>
                    <a:lnTo>
                      <a:pt x="940" y="119"/>
                    </a:lnTo>
                    <a:lnTo>
                      <a:pt x="938" y="115"/>
                    </a:lnTo>
                    <a:lnTo>
                      <a:pt x="938" y="115"/>
                    </a:lnTo>
                    <a:lnTo>
                      <a:pt x="934" y="113"/>
                    </a:lnTo>
                    <a:lnTo>
                      <a:pt x="932" y="113"/>
                    </a:lnTo>
                    <a:lnTo>
                      <a:pt x="923" y="117"/>
                    </a:lnTo>
                    <a:lnTo>
                      <a:pt x="913" y="121"/>
                    </a:lnTo>
                    <a:lnTo>
                      <a:pt x="907" y="123"/>
                    </a:lnTo>
                    <a:lnTo>
                      <a:pt x="907" y="123"/>
                    </a:lnTo>
                    <a:lnTo>
                      <a:pt x="899" y="119"/>
                    </a:lnTo>
                    <a:lnTo>
                      <a:pt x="891" y="117"/>
                    </a:lnTo>
                    <a:lnTo>
                      <a:pt x="883" y="117"/>
                    </a:lnTo>
                    <a:lnTo>
                      <a:pt x="883" y="117"/>
                    </a:lnTo>
                    <a:lnTo>
                      <a:pt x="877" y="121"/>
                    </a:lnTo>
                    <a:lnTo>
                      <a:pt x="875" y="123"/>
                    </a:lnTo>
                    <a:lnTo>
                      <a:pt x="873" y="121"/>
                    </a:lnTo>
                    <a:lnTo>
                      <a:pt x="872" y="119"/>
                    </a:lnTo>
                    <a:lnTo>
                      <a:pt x="872" y="119"/>
                    </a:lnTo>
                    <a:lnTo>
                      <a:pt x="873" y="117"/>
                    </a:lnTo>
                    <a:lnTo>
                      <a:pt x="875" y="115"/>
                    </a:lnTo>
                    <a:lnTo>
                      <a:pt x="877" y="111"/>
                    </a:lnTo>
                    <a:lnTo>
                      <a:pt x="875" y="107"/>
                    </a:lnTo>
                    <a:lnTo>
                      <a:pt x="875" y="107"/>
                    </a:lnTo>
                    <a:lnTo>
                      <a:pt x="868" y="104"/>
                    </a:lnTo>
                    <a:lnTo>
                      <a:pt x="868" y="104"/>
                    </a:lnTo>
                    <a:lnTo>
                      <a:pt x="868" y="96"/>
                    </a:lnTo>
                    <a:lnTo>
                      <a:pt x="868" y="92"/>
                    </a:lnTo>
                    <a:lnTo>
                      <a:pt x="868" y="88"/>
                    </a:lnTo>
                    <a:lnTo>
                      <a:pt x="868" y="88"/>
                    </a:lnTo>
                    <a:lnTo>
                      <a:pt x="864" y="84"/>
                    </a:lnTo>
                    <a:lnTo>
                      <a:pt x="860" y="82"/>
                    </a:lnTo>
                    <a:lnTo>
                      <a:pt x="856" y="78"/>
                    </a:lnTo>
                    <a:lnTo>
                      <a:pt x="856" y="76"/>
                    </a:lnTo>
                    <a:lnTo>
                      <a:pt x="856" y="74"/>
                    </a:lnTo>
                    <a:lnTo>
                      <a:pt x="856" y="74"/>
                    </a:lnTo>
                    <a:lnTo>
                      <a:pt x="860" y="70"/>
                    </a:lnTo>
                    <a:lnTo>
                      <a:pt x="868" y="68"/>
                    </a:lnTo>
                    <a:lnTo>
                      <a:pt x="873" y="66"/>
                    </a:lnTo>
                    <a:lnTo>
                      <a:pt x="877" y="64"/>
                    </a:lnTo>
                    <a:lnTo>
                      <a:pt x="877" y="64"/>
                    </a:lnTo>
                    <a:lnTo>
                      <a:pt x="879" y="60"/>
                    </a:lnTo>
                    <a:lnTo>
                      <a:pt x="877" y="56"/>
                    </a:lnTo>
                    <a:lnTo>
                      <a:pt x="868" y="49"/>
                    </a:lnTo>
                    <a:lnTo>
                      <a:pt x="850" y="41"/>
                    </a:lnTo>
                    <a:lnTo>
                      <a:pt x="850" y="41"/>
                    </a:lnTo>
                    <a:lnTo>
                      <a:pt x="846" y="37"/>
                    </a:lnTo>
                    <a:lnTo>
                      <a:pt x="846" y="31"/>
                    </a:lnTo>
                    <a:lnTo>
                      <a:pt x="846" y="25"/>
                    </a:lnTo>
                    <a:lnTo>
                      <a:pt x="846" y="21"/>
                    </a:lnTo>
                    <a:lnTo>
                      <a:pt x="846" y="21"/>
                    </a:lnTo>
                    <a:lnTo>
                      <a:pt x="842" y="19"/>
                    </a:lnTo>
                    <a:lnTo>
                      <a:pt x="842" y="19"/>
                    </a:lnTo>
                    <a:lnTo>
                      <a:pt x="832" y="7"/>
                    </a:lnTo>
                    <a:lnTo>
                      <a:pt x="826" y="2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19" y="2"/>
                    </a:lnTo>
                    <a:lnTo>
                      <a:pt x="813" y="5"/>
                    </a:lnTo>
                    <a:lnTo>
                      <a:pt x="807" y="9"/>
                    </a:lnTo>
                    <a:lnTo>
                      <a:pt x="803" y="11"/>
                    </a:lnTo>
                    <a:lnTo>
                      <a:pt x="803" y="11"/>
                    </a:lnTo>
                    <a:lnTo>
                      <a:pt x="799" y="3"/>
                    </a:lnTo>
                    <a:lnTo>
                      <a:pt x="799" y="3"/>
                    </a:lnTo>
                    <a:lnTo>
                      <a:pt x="789" y="3"/>
                    </a:lnTo>
                    <a:lnTo>
                      <a:pt x="777" y="5"/>
                    </a:lnTo>
                    <a:lnTo>
                      <a:pt x="777" y="5"/>
                    </a:lnTo>
                    <a:lnTo>
                      <a:pt x="773" y="9"/>
                    </a:lnTo>
                    <a:lnTo>
                      <a:pt x="769" y="15"/>
                    </a:lnTo>
                    <a:lnTo>
                      <a:pt x="766" y="19"/>
                    </a:lnTo>
                    <a:lnTo>
                      <a:pt x="762" y="23"/>
                    </a:lnTo>
                    <a:lnTo>
                      <a:pt x="762" y="23"/>
                    </a:lnTo>
                    <a:lnTo>
                      <a:pt x="750" y="23"/>
                    </a:lnTo>
                    <a:lnTo>
                      <a:pt x="750" y="23"/>
                    </a:lnTo>
                    <a:lnTo>
                      <a:pt x="732" y="21"/>
                    </a:lnTo>
                    <a:lnTo>
                      <a:pt x="732" y="21"/>
                    </a:lnTo>
                    <a:lnTo>
                      <a:pt x="728" y="21"/>
                    </a:lnTo>
                    <a:lnTo>
                      <a:pt x="728" y="21"/>
                    </a:lnTo>
                    <a:lnTo>
                      <a:pt x="722" y="19"/>
                    </a:lnTo>
                    <a:lnTo>
                      <a:pt x="722" y="19"/>
                    </a:lnTo>
                    <a:lnTo>
                      <a:pt x="720" y="21"/>
                    </a:lnTo>
                    <a:lnTo>
                      <a:pt x="720" y="23"/>
                    </a:lnTo>
                    <a:lnTo>
                      <a:pt x="720" y="29"/>
                    </a:lnTo>
                    <a:lnTo>
                      <a:pt x="720" y="41"/>
                    </a:lnTo>
                    <a:lnTo>
                      <a:pt x="720" y="41"/>
                    </a:lnTo>
                    <a:lnTo>
                      <a:pt x="716" y="49"/>
                    </a:lnTo>
                    <a:lnTo>
                      <a:pt x="709" y="54"/>
                    </a:lnTo>
                    <a:lnTo>
                      <a:pt x="701" y="58"/>
                    </a:lnTo>
                    <a:lnTo>
                      <a:pt x="693" y="60"/>
                    </a:lnTo>
                    <a:lnTo>
                      <a:pt x="689" y="53"/>
                    </a:lnTo>
                    <a:lnTo>
                      <a:pt x="689" y="53"/>
                    </a:lnTo>
                    <a:lnTo>
                      <a:pt x="681" y="53"/>
                    </a:lnTo>
                    <a:lnTo>
                      <a:pt x="681" y="53"/>
                    </a:lnTo>
                    <a:lnTo>
                      <a:pt x="667" y="53"/>
                    </a:lnTo>
                    <a:lnTo>
                      <a:pt x="658" y="54"/>
                    </a:lnTo>
                    <a:lnTo>
                      <a:pt x="652" y="56"/>
                    </a:lnTo>
                    <a:lnTo>
                      <a:pt x="652" y="56"/>
                    </a:lnTo>
                    <a:lnTo>
                      <a:pt x="646" y="64"/>
                    </a:lnTo>
                    <a:lnTo>
                      <a:pt x="646" y="64"/>
                    </a:lnTo>
                    <a:lnTo>
                      <a:pt x="642" y="64"/>
                    </a:lnTo>
                    <a:lnTo>
                      <a:pt x="640" y="64"/>
                    </a:lnTo>
                    <a:lnTo>
                      <a:pt x="640" y="64"/>
                    </a:lnTo>
                    <a:lnTo>
                      <a:pt x="630" y="64"/>
                    </a:lnTo>
                    <a:lnTo>
                      <a:pt x="630" y="64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6" y="70"/>
                    </a:lnTo>
                    <a:lnTo>
                      <a:pt x="626" y="70"/>
                    </a:lnTo>
                    <a:lnTo>
                      <a:pt x="616" y="80"/>
                    </a:lnTo>
                    <a:lnTo>
                      <a:pt x="610" y="88"/>
                    </a:lnTo>
                    <a:lnTo>
                      <a:pt x="607" y="96"/>
                    </a:lnTo>
                    <a:lnTo>
                      <a:pt x="607" y="96"/>
                    </a:lnTo>
                    <a:lnTo>
                      <a:pt x="607" y="100"/>
                    </a:lnTo>
                    <a:lnTo>
                      <a:pt x="607" y="109"/>
                    </a:lnTo>
                    <a:lnTo>
                      <a:pt x="607" y="109"/>
                    </a:lnTo>
                    <a:lnTo>
                      <a:pt x="601" y="117"/>
                    </a:lnTo>
                    <a:lnTo>
                      <a:pt x="599" y="123"/>
                    </a:lnTo>
                    <a:lnTo>
                      <a:pt x="601" y="127"/>
                    </a:lnTo>
                    <a:lnTo>
                      <a:pt x="601" y="127"/>
                    </a:lnTo>
                    <a:lnTo>
                      <a:pt x="609" y="141"/>
                    </a:lnTo>
                    <a:lnTo>
                      <a:pt x="612" y="149"/>
                    </a:lnTo>
                    <a:lnTo>
                      <a:pt x="612" y="153"/>
                    </a:lnTo>
                    <a:lnTo>
                      <a:pt x="610" y="157"/>
                    </a:lnTo>
                    <a:lnTo>
                      <a:pt x="607" y="162"/>
                    </a:lnTo>
                    <a:lnTo>
                      <a:pt x="607" y="162"/>
                    </a:lnTo>
                    <a:lnTo>
                      <a:pt x="603" y="162"/>
                    </a:lnTo>
                    <a:lnTo>
                      <a:pt x="599" y="160"/>
                    </a:lnTo>
                    <a:lnTo>
                      <a:pt x="591" y="153"/>
                    </a:lnTo>
                    <a:lnTo>
                      <a:pt x="585" y="145"/>
                    </a:lnTo>
                    <a:lnTo>
                      <a:pt x="581" y="141"/>
                    </a:lnTo>
                    <a:lnTo>
                      <a:pt x="577" y="139"/>
                    </a:lnTo>
                    <a:lnTo>
                      <a:pt x="577" y="139"/>
                    </a:lnTo>
                    <a:lnTo>
                      <a:pt x="569" y="139"/>
                    </a:lnTo>
                    <a:lnTo>
                      <a:pt x="563" y="143"/>
                    </a:lnTo>
                    <a:lnTo>
                      <a:pt x="559" y="147"/>
                    </a:lnTo>
                    <a:lnTo>
                      <a:pt x="554" y="149"/>
                    </a:lnTo>
                    <a:lnTo>
                      <a:pt x="554" y="149"/>
                    </a:lnTo>
                    <a:lnTo>
                      <a:pt x="550" y="147"/>
                    </a:lnTo>
                    <a:lnTo>
                      <a:pt x="548" y="145"/>
                    </a:lnTo>
                    <a:lnTo>
                      <a:pt x="544" y="143"/>
                    </a:lnTo>
                    <a:lnTo>
                      <a:pt x="540" y="143"/>
                    </a:lnTo>
                    <a:lnTo>
                      <a:pt x="540" y="143"/>
                    </a:lnTo>
                    <a:lnTo>
                      <a:pt x="538" y="143"/>
                    </a:lnTo>
                    <a:lnTo>
                      <a:pt x="534" y="145"/>
                    </a:lnTo>
                    <a:lnTo>
                      <a:pt x="528" y="153"/>
                    </a:lnTo>
                    <a:lnTo>
                      <a:pt x="524" y="159"/>
                    </a:lnTo>
                    <a:lnTo>
                      <a:pt x="520" y="160"/>
                    </a:lnTo>
                    <a:lnTo>
                      <a:pt x="518" y="160"/>
                    </a:lnTo>
                    <a:lnTo>
                      <a:pt x="518" y="160"/>
                    </a:lnTo>
                    <a:lnTo>
                      <a:pt x="514" y="159"/>
                    </a:lnTo>
                    <a:lnTo>
                      <a:pt x="512" y="157"/>
                    </a:lnTo>
                    <a:lnTo>
                      <a:pt x="510" y="147"/>
                    </a:lnTo>
                    <a:lnTo>
                      <a:pt x="506" y="137"/>
                    </a:lnTo>
                    <a:lnTo>
                      <a:pt x="504" y="133"/>
                    </a:lnTo>
                    <a:lnTo>
                      <a:pt x="501" y="131"/>
                    </a:lnTo>
                    <a:lnTo>
                      <a:pt x="501" y="131"/>
                    </a:lnTo>
                    <a:lnTo>
                      <a:pt x="499" y="131"/>
                    </a:lnTo>
                    <a:lnTo>
                      <a:pt x="495" y="131"/>
                    </a:lnTo>
                    <a:lnTo>
                      <a:pt x="485" y="137"/>
                    </a:lnTo>
                    <a:lnTo>
                      <a:pt x="479" y="145"/>
                    </a:lnTo>
                    <a:lnTo>
                      <a:pt x="475" y="153"/>
                    </a:lnTo>
                    <a:lnTo>
                      <a:pt x="475" y="153"/>
                    </a:lnTo>
                    <a:lnTo>
                      <a:pt x="475" y="159"/>
                    </a:lnTo>
                    <a:lnTo>
                      <a:pt x="475" y="159"/>
                    </a:lnTo>
                    <a:lnTo>
                      <a:pt x="473" y="160"/>
                    </a:lnTo>
                    <a:lnTo>
                      <a:pt x="471" y="159"/>
                    </a:lnTo>
                    <a:lnTo>
                      <a:pt x="471" y="159"/>
                    </a:lnTo>
                    <a:lnTo>
                      <a:pt x="467" y="155"/>
                    </a:lnTo>
                    <a:lnTo>
                      <a:pt x="465" y="151"/>
                    </a:lnTo>
                    <a:lnTo>
                      <a:pt x="465" y="147"/>
                    </a:lnTo>
                    <a:lnTo>
                      <a:pt x="463" y="143"/>
                    </a:lnTo>
                    <a:lnTo>
                      <a:pt x="463" y="143"/>
                    </a:lnTo>
                    <a:lnTo>
                      <a:pt x="459" y="143"/>
                    </a:lnTo>
                    <a:lnTo>
                      <a:pt x="457" y="141"/>
                    </a:lnTo>
                    <a:lnTo>
                      <a:pt x="453" y="145"/>
                    </a:lnTo>
                    <a:lnTo>
                      <a:pt x="450" y="147"/>
                    </a:lnTo>
                    <a:lnTo>
                      <a:pt x="446" y="149"/>
                    </a:lnTo>
                    <a:lnTo>
                      <a:pt x="446" y="149"/>
                    </a:lnTo>
                    <a:lnTo>
                      <a:pt x="442" y="147"/>
                    </a:lnTo>
                    <a:lnTo>
                      <a:pt x="440" y="143"/>
                    </a:lnTo>
                    <a:lnTo>
                      <a:pt x="436" y="135"/>
                    </a:lnTo>
                    <a:lnTo>
                      <a:pt x="436" y="135"/>
                    </a:lnTo>
                    <a:lnTo>
                      <a:pt x="434" y="135"/>
                    </a:lnTo>
                    <a:lnTo>
                      <a:pt x="430" y="141"/>
                    </a:lnTo>
                    <a:lnTo>
                      <a:pt x="426" y="147"/>
                    </a:lnTo>
                    <a:lnTo>
                      <a:pt x="426" y="147"/>
                    </a:lnTo>
                    <a:lnTo>
                      <a:pt x="420" y="149"/>
                    </a:lnTo>
                    <a:lnTo>
                      <a:pt x="416" y="147"/>
                    </a:lnTo>
                    <a:lnTo>
                      <a:pt x="412" y="145"/>
                    </a:lnTo>
                    <a:lnTo>
                      <a:pt x="408" y="143"/>
                    </a:lnTo>
                    <a:lnTo>
                      <a:pt x="408" y="143"/>
                    </a:lnTo>
                    <a:lnTo>
                      <a:pt x="406" y="145"/>
                    </a:lnTo>
                    <a:lnTo>
                      <a:pt x="404" y="147"/>
                    </a:lnTo>
                    <a:lnTo>
                      <a:pt x="404" y="151"/>
                    </a:lnTo>
                    <a:lnTo>
                      <a:pt x="404" y="157"/>
                    </a:lnTo>
                    <a:lnTo>
                      <a:pt x="402" y="160"/>
                    </a:lnTo>
                    <a:lnTo>
                      <a:pt x="400" y="160"/>
                    </a:lnTo>
                    <a:lnTo>
                      <a:pt x="397" y="159"/>
                    </a:lnTo>
                    <a:lnTo>
                      <a:pt x="397" y="159"/>
                    </a:lnTo>
                    <a:lnTo>
                      <a:pt x="397" y="155"/>
                    </a:lnTo>
                    <a:lnTo>
                      <a:pt x="397" y="149"/>
                    </a:lnTo>
                    <a:lnTo>
                      <a:pt x="397" y="145"/>
                    </a:lnTo>
                    <a:lnTo>
                      <a:pt x="395" y="143"/>
                    </a:lnTo>
                    <a:lnTo>
                      <a:pt x="391" y="143"/>
                    </a:lnTo>
                    <a:lnTo>
                      <a:pt x="383" y="143"/>
                    </a:lnTo>
                    <a:lnTo>
                      <a:pt x="383" y="143"/>
                    </a:lnTo>
                    <a:lnTo>
                      <a:pt x="373" y="149"/>
                    </a:lnTo>
                    <a:lnTo>
                      <a:pt x="369" y="151"/>
                    </a:lnTo>
                    <a:lnTo>
                      <a:pt x="367" y="151"/>
                    </a:lnTo>
                    <a:lnTo>
                      <a:pt x="365" y="149"/>
                    </a:lnTo>
                    <a:lnTo>
                      <a:pt x="365" y="149"/>
                    </a:lnTo>
                    <a:lnTo>
                      <a:pt x="363" y="147"/>
                    </a:lnTo>
                    <a:lnTo>
                      <a:pt x="365" y="145"/>
                    </a:lnTo>
                    <a:lnTo>
                      <a:pt x="367" y="143"/>
                    </a:lnTo>
                    <a:lnTo>
                      <a:pt x="367" y="141"/>
                    </a:lnTo>
                    <a:lnTo>
                      <a:pt x="367" y="141"/>
                    </a:lnTo>
                    <a:lnTo>
                      <a:pt x="365" y="141"/>
                    </a:lnTo>
                    <a:lnTo>
                      <a:pt x="363" y="141"/>
                    </a:lnTo>
                    <a:lnTo>
                      <a:pt x="361" y="143"/>
                    </a:lnTo>
                    <a:lnTo>
                      <a:pt x="359" y="143"/>
                    </a:lnTo>
                    <a:lnTo>
                      <a:pt x="359" y="143"/>
                    </a:lnTo>
                    <a:lnTo>
                      <a:pt x="357" y="139"/>
                    </a:lnTo>
                    <a:lnTo>
                      <a:pt x="359" y="135"/>
                    </a:lnTo>
                    <a:lnTo>
                      <a:pt x="357" y="133"/>
                    </a:lnTo>
                    <a:lnTo>
                      <a:pt x="353" y="131"/>
                    </a:lnTo>
                    <a:lnTo>
                      <a:pt x="353" y="131"/>
                    </a:lnTo>
                    <a:lnTo>
                      <a:pt x="346" y="133"/>
                    </a:lnTo>
                    <a:lnTo>
                      <a:pt x="340" y="135"/>
                    </a:lnTo>
                    <a:lnTo>
                      <a:pt x="340" y="135"/>
                    </a:lnTo>
                    <a:lnTo>
                      <a:pt x="310" y="131"/>
                    </a:lnTo>
                    <a:lnTo>
                      <a:pt x="283" y="125"/>
                    </a:lnTo>
                    <a:lnTo>
                      <a:pt x="283" y="125"/>
                    </a:lnTo>
                    <a:lnTo>
                      <a:pt x="281" y="123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67" y="119"/>
                    </a:lnTo>
                    <a:lnTo>
                      <a:pt x="257" y="119"/>
                    </a:lnTo>
                    <a:lnTo>
                      <a:pt x="247" y="121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24" y="119"/>
                    </a:lnTo>
                    <a:lnTo>
                      <a:pt x="218" y="119"/>
                    </a:lnTo>
                    <a:lnTo>
                      <a:pt x="210" y="119"/>
                    </a:lnTo>
                    <a:lnTo>
                      <a:pt x="210" y="119"/>
                    </a:lnTo>
                    <a:lnTo>
                      <a:pt x="202" y="121"/>
                    </a:lnTo>
                    <a:lnTo>
                      <a:pt x="194" y="123"/>
                    </a:lnTo>
                    <a:lnTo>
                      <a:pt x="187" y="127"/>
                    </a:lnTo>
                    <a:lnTo>
                      <a:pt x="179" y="131"/>
                    </a:lnTo>
                    <a:lnTo>
                      <a:pt x="179" y="131"/>
                    </a:lnTo>
                    <a:lnTo>
                      <a:pt x="167" y="131"/>
                    </a:lnTo>
                    <a:lnTo>
                      <a:pt x="161" y="131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49" y="139"/>
                    </a:lnTo>
                    <a:lnTo>
                      <a:pt x="141" y="151"/>
                    </a:lnTo>
                    <a:lnTo>
                      <a:pt x="134" y="162"/>
                    </a:lnTo>
                    <a:lnTo>
                      <a:pt x="128" y="166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16" y="164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0" y="162"/>
                    </a:lnTo>
                    <a:lnTo>
                      <a:pt x="100" y="164"/>
                    </a:lnTo>
                    <a:lnTo>
                      <a:pt x="100" y="168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2" y="180"/>
                    </a:lnTo>
                    <a:lnTo>
                      <a:pt x="104" y="18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102" y="202"/>
                    </a:lnTo>
                    <a:lnTo>
                      <a:pt x="102" y="202"/>
                    </a:lnTo>
                    <a:lnTo>
                      <a:pt x="106" y="208"/>
                    </a:lnTo>
                    <a:lnTo>
                      <a:pt x="110" y="215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34" y="243"/>
                    </a:lnTo>
                    <a:lnTo>
                      <a:pt x="141" y="255"/>
                    </a:lnTo>
                    <a:lnTo>
                      <a:pt x="141" y="255"/>
                    </a:lnTo>
                    <a:lnTo>
                      <a:pt x="139" y="255"/>
                    </a:lnTo>
                    <a:lnTo>
                      <a:pt x="134" y="255"/>
                    </a:lnTo>
                    <a:lnTo>
                      <a:pt x="130" y="257"/>
                    </a:lnTo>
                    <a:lnTo>
                      <a:pt x="128" y="259"/>
                    </a:lnTo>
                    <a:lnTo>
                      <a:pt x="128" y="261"/>
                    </a:lnTo>
                    <a:lnTo>
                      <a:pt x="128" y="261"/>
                    </a:lnTo>
                    <a:lnTo>
                      <a:pt x="132" y="266"/>
                    </a:lnTo>
                    <a:lnTo>
                      <a:pt x="137" y="272"/>
                    </a:lnTo>
                    <a:lnTo>
                      <a:pt x="141" y="278"/>
                    </a:lnTo>
                    <a:lnTo>
                      <a:pt x="143" y="282"/>
                    </a:lnTo>
                    <a:lnTo>
                      <a:pt x="143" y="286"/>
                    </a:lnTo>
                    <a:lnTo>
                      <a:pt x="143" y="286"/>
                    </a:lnTo>
                    <a:lnTo>
                      <a:pt x="141" y="294"/>
                    </a:lnTo>
                    <a:lnTo>
                      <a:pt x="139" y="298"/>
                    </a:lnTo>
                    <a:lnTo>
                      <a:pt x="136" y="302"/>
                    </a:lnTo>
                    <a:lnTo>
                      <a:pt x="132" y="302"/>
                    </a:lnTo>
                    <a:lnTo>
                      <a:pt x="122" y="304"/>
                    </a:lnTo>
                    <a:lnTo>
                      <a:pt x="112" y="308"/>
                    </a:lnTo>
                    <a:lnTo>
                      <a:pt x="112" y="308"/>
                    </a:lnTo>
                    <a:lnTo>
                      <a:pt x="100" y="319"/>
                    </a:lnTo>
                    <a:lnTo>
                      <a:pt x="83" y="343"/>
                    </a:lnTo>
                    <a:lnTo>
                      <a:pt x="55" y="382"/>
                    </a:lnTo>
                    <a:lnTo>
                      <a:pt x="55" y="382"/>
                    </a:lnTo>
                    <a:lnTo>
                      <a:pt x="41" y="404"/>
                    </a:lnTo>
                    <a:lnTo>
                      <a:pt x="39" y="408"/>
                    </a:lnTo>
                    <a:lnTo>
                      <a:pt x="39" y="412"/>
                    </a:lnTo>
                    <a:lnTo>
                      <a:pt x="43" y="420"/>
                    </a:lnTo>
                    <a:lnTo>
                      <a:pt x="45" y="425"/>
                    </a:lnTo>
                    <a:lnTo>
                      <a:pt x="47" y="437"/>
                    </a:lnTo>
                    <a:lnTo>
                      <a:pt x="47" y="437"/>
                    </a:lnTo>
                    <a:lnTo>
                      <a:pt x="45" y="445"/>
                    </a:lnTo>
                    <a:lnTo>
                      <a:pt x="43" y="451"/>
                    </a:lnTo>
                    <a:lnTo>
                      <a:pt x="43" y="451"/>
                    </a:lnTo>
                    <a:lnTo>
                      <a:pt x="47" y="455"/>
                    </a:lnTo>
                    <a:lnTo>
                      <a:pt x="53" y="461"/>
                    </a:lnTo>
                    <a:lnTo>
                      <a:pt x="57" y="465"/>
                    </a:lnTo>
                    <a:lnTo>
                      <a:pt x="57" y="467"/>
                    </a:lnTo>
                    <a:lnTo>
                      <a:pt x="53" y="467"/>
                    </a:lnTo>
                    <a:lnTo>
                      <a:pt x="53" y="467"/>
                    </a:lnTo>
                    <a:lnTo>
                      <a:pt x="43" y="465"/>
                    </a:lnTo>
                    <a:lnTo>
                      <a:pt x="31" y="463"/>
                    </a:lnTo>
                    <a:lnTo>
                      <a:pt x="31" y="463"/>
                    </a:lnTo>
                    <a:lnTo>
                      <a:pt x="30" y="471"/>
                    </a:lnTo>
                    <a:lnTo>
                      <a:pt x="26" y="478"/>
                    </a:lnTo>
                    <a:lnTo>
                      <a:pt x="20" y="494"/>
                    </a:lnTo>
                    <a:lnTo>
                      <a:pt x="20" y="494"/>
                    </a:lnTo>
                    <a:lnTo>
                      <a:pt x="16" y="504"/>
                    </a:lnTo>
                    <a:lnTo>
                      <a:pt x="12" y="510"/>
                    </a:lnTo>
                    <a:lnTo>
                      <a:pt x="6" y="514"/>
                    </a:lnTo>
                    <a:lnTo>
                      <a:pt x="2" y="520"/>
                    </a:lnTo>
                    <a:lnTo>
                      <a:pt x="2" y="520"/>
                    </a:lnTo>
                    <a:lnTo>
                      <a:pt x="0" y="528"/>
                    </a:lnTo>
                    <a:lnTo>
                      <a:pt x="2" y="531"/>
                    </a:lnTo>
                    <a:lnTo>
                      <a:pt x="2" y="537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8" y="541"/>
                    </a:lnTo>
                    <a:lnTo>
                      <a:pt x="12" y="543"/>
                    </a:lnTo>
                    <a:lnTo>
                      <a:pt x="14" y="545"/>
                    </a:lnTo>
                    <a:lnTo>
                      <a:pt x="16" y="549"/>
                    </a:lnTo>
                    <a:lnTo>
                      <a:pt x="16" y="553"/>
                    </a:lnTo>
                    <a:lnTo>
                      <a:pt x="18" y="557"/>
                    </a:lnTo>
                    <a:lnTo>
                      <a:pt x="22" y="559"/>
                    </a:lnTo>
                    <a:lnTo>
                      <a:pt x="22" y="559"/>
                    </a:lnTo>
                    <a:lnTo>
                      <a:pt x="26" y="559"/>
                    </a:lnTo>
                    <a:lnTo>
                      <a:pt x="28" y="557"/>
                    </a:lnTo>
                    <a:lnTo>
                      <a:pt x="31" y="559"/>
                    </a:lnTo>
                    <a:lnTo>
                      <a:pt x="31" y="559"/>
                    </a:lnTo>
                    <a:lnTo>
                      <a:pt x="33" y="563"/>
                    </a:lnTo>
                    <a:lnTo>
                      <a:pt x="35" y="567"/>
                    </a:lnTo>
                    <a:lnTo>
                      <a:pt x="37" y="573"/>
                    </a:lnTo>
                    <a:lnTo>
                      <a:pt x="39" y="575"/>
                    </a:lnTo>
                    <a:lnTo>
                      <a:pt x="39" y="575"/>
                    </a:lnTo>
                    <a:lnTo>
                      <a:pt x="45" y="577"/>
                    </a:lnTo>
                    <a:lnTo>
                      <a:pt x="49" y="575"/>
                    </a:lnTo>
                    <a:lnTo>
                      <a:pt x="53" y="575"/>
                    </a:lnTo>
                    <a:lnTo>
                      <a:pt x="57" y="577"/>
                    </a:lnTo>
                    <a:lnTo>
                      <a:pt x="57" y="577"/>
                    </a:lnTo>
                    <a:lnTo>
                      <a:pt x="59" y="581"/>
                    </a:lnTo>
                    <a:lnTo>
                      <a:pt x="61" y="584"/>
                    </a:lnTo>
                    <a:lnTo>
                      <a:pt x="61" y="590"/>
                    </a:lnTo>
                    <a:lnTo>
                      <a:pt x="63" y="592"/>
                    </a:lnTo>
                    <a:lnTo>
                      <a:pt x="63" y="592"/>
                    </a:lnTo>
                    <a:lnTo>
                      <a:pt x="65" y="592"/>
                    </a:lnTo>
                    <a:lnTo>
                      <a:pt x="65" y="590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7" y="584"/>
                    </a:lnTo>
                    <a:lnTo>
                      <a:pt x="67" y="584"/>
                    </a:lnTo>
                    <a:lnTo>
                      <a:pt x="71" y="586"/>
                    </a:lnTo>
                    <a:lnTo>
                      <a:pt x="73" y="588"/>
                    </a:lnTo>
                    <a:lnTo>
                      <a:pt x="73" y="588"/>
                    </a:lnTo>
                    <a:lnTo>
                      <a:pt x="75" y="586"/>
                    </a:lnTo>
                    <a:lnTo>
                      <a:pt x="77" y="584"/>
                    </a:lnTo>
                    <a:lnTo>
                      <a:pt x="79" y="581"/>
                    </a:lnTo>
                    <a:lnTo>
                      <a:pt x="79" y="575"/>
                    </a:lnTo>
                    <a:lnTo>
                      <a:pt x="81" y="573"/>
                    </a:lnTo>
                    <a:lnTo>
                      <a:pt x="83" y="573"/>
                    </a:lnTo>
                    <a:lnTo>
                      <a:pt x="83" y="573"/>
                    </a:lnTo>
                    <a:lnTo>
                      <a:pt x="86" y="573"/>
                    </a:lnTo>
                    <a:lnTo>
                      <a:pt x="88" y="573"/>
                    </a:lnTo>
                    <a:lnTo>
                      <a:pt x="96" y="579"/>
                    </a:lnTo>
                    <a:lnTo>
                      <a:pt x="102" y="584"/>
                    </a:lnTo>
                    <a:lnTo>
                      <a:pt x="108" y="586"/>
                    </a:lnTo>
                    <a:lnTo>
                      <a:pt x="108" y="586"/>
                    </a:lnTo>
                    <a:lnTo>
                      <a:pt x="114" y="582"/>
                    </a:lnTo>
                    <a:lnTo>
                      <a:pt x="114" y="582"/>
                    </a:lnTo>
                    <a:lnTo>
                      <a:pt x="120" y="582"/>
                    </a:lnTo>
                    <a:lnTo>
                      <a:pt x="126" y="586"/>
                    </a:lnTo>
                    <a:lnTo>
                      <a:pt x="132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43" y="588"/>
                    </a:lnTo>
                    <a:lnTo>
                      <a:pt x="147" y="586"/>
                    </a:lnTo>
                    <a:lnTo>
                      <a:pt x="147" y="586"/>
                    </a:lnTo>
                    <a:lnTo>
                      <a:pt x="151" y="588"/>
                    </a:lnTo>
                    <a:lnTo>
                      <a:pt x="157" y="590"/>
                    </a:lnTo>
                    <a:lnTo>
                      <a:pt x="161" y="592"/>
                    </a:lnTo>
                    <a:lnTo>
                      <a:pt x="167" y="594"/>
                    </a:lnTo>
                    <a:lnTo>
                      <a:pt x="167" y="594"/>
                    </a:lnTo>
                    <a:lnTo>
                      <a:pt x="173" y="592"/>
                    </a:lnTo>
                    <a:lnTo>
                      <a:pt x="179" y="590"/>
                    </a:lnTo>
                    <a:lnTo>
                      <a:pt x="185" y="586"/>
                    </a:lnTo>
                    <a:lnTo>
                      <a:pt x="190" y="586"/>
                    </a:lnTo>
                    <a:lnTo>
                      <a:pt x="190" y="586"/>
                    </a:lnTo>
                    <a:lnTo>
                      <a:pt x="194" y="588"/>
                    </a:lnTo>
                    <a:lnTo>
                      <a:pt x="198" y="590"/>
                    </a:lnTo>
                    <a:lnTo>
                      <a:pt x="208" y="598"/>
                    </a:lnTo>
                    <a:lnTo>
                      <a:pt x="216" y="608"/>
                    </a:lnTo>
                    <a:lnTo>
                      <a:pt x="220" y="612"/>
                    </a:lnTo>
                    <a:lnTo>
                      <a:pt x="220" y="612"/>
                    </a:lnTo>
                    <a:lnTo>
                      <a:pt x="226" y="612"/>
                    </a:lnTo>
                    <a:lnTo>
                      <a:pt x="230" y="612"/>
                    </a:lnTo>
                    <a:lnTo>
                      <a:pt x="236" y="604"/>
                    </a:lnTo>
                    <a:lnTo>
                      <a:pt x="240" y="596"/>
                    </a:lnTo>
                    <a:lnTo>
                      <a:pt x="245" y="590"/>
                    </a:lnTo>
                    <a:lnTo>
                      <a:pt x="245" y="590"/>
                    </a:lnTo>
                    <a:lnTo>
                      <a:pt x="251" y="586"/>
                    </a:lnTo>
                    <a:lnTo>
                      <a:pt x="261" y="584"/>
                    </a:lnTo>
                    <a:lnTo>
                      <a:pt x="283" y="581"/>
                    </a:lnTo>
                    <a:lnTo>
                      <a:pt x="304" y="577"/>
                    </a:lnTo>
                    <a:lnTo>
                      <a:pt x="312" y="577"/>
                    </a:lnTo>
                    <a:lnTo>
                      <a:pt x="316" y="575"/>
                    </a:lnTo>
                    <a:lnTo>
                      <a:pt x="316" y="575"/>
                    </a:lnTo>
                    <a:lnTo>
                      <a:pt x="320" y="569"/>
                    </a:lnTo>
                    <a:lnTo>
                      <a:pt x="322" y="561"/>
                    </a:lnTo>
                    <a:lnTo>
                      <a:pt x="324" y="555"/>
                    </a:lnTo>
                    <a:lnTo>
                      <a:pt x="326" y="549"/>
                    </a:lnTo>
                    <a:lnTo>
                      <a:pt x="326" y="549"/>
                    </a:lnTo>
                    <a:lnTo>
                      <a:pt x="332" y="547"/>
                    </a:lnTo>
                    <a:lnTo>
                      <a:pt x="338" y="543"/>
                    </a:lnTo>
                    <a:lnTo>
                      <a:pt x="349" y="541"/>
                    </a:lnTo>
                    <a:lnTo>
                      <a:pt x="351" y="537"/>
                    </a:lnTo>
                    <a:lnTo>
                      <a:pt x="351" y="537"/>
                    </a:lnTo>
                    <a:lnTo>
                      <a:pt x="353" y="529"/>
                    </a:lnTo>
                    <a:lnTo>
                      <a:pt x="361" y="533"/>
                    </a:lnTo>
                    <a:lnTo>
                      <a:pt x="361" y="533"/>
                    </a:lnTo>
                    <a:lnTo>
                      <a:pt x="363" y="533"/>
                    </a:lnTo>
                    <a:lnTo>
                      <a:pt x="365" y="533"/>
                    </a:lnTo>
                    <a:lnTo>
                      <a:pt x="365" y="533"/>
                    </a:lnTo>
                    <a:lnTo>
                      <a:pt x="363" y="531"/>
                    </a:lnTo>
                    <a:lnTo>
                      <a:pt x="363" y="528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61" y="524"/>
                    </a:lnTo>
                    <a:lnTo>
                      <a:pt x="365" y="524"/>
                    </a:lnTo>
                    <a:lnTo>
                      <a:pt x="377" y="524"/>
                    </a:lnTo>
                    <a:lnTo>
                      <a:pt x="389" y="524"/>
                    </a:lnTo>
                    <a:lnTo>
                      <a:pt x="397" y="522"/>
                    </a:lnTo>
                    <a:lnTo>
                      <a:pt x="397" y="522"/>
                    </a:lnTo>
                    <a:lnTo>
                      <a:pt x="406" y="518"/>
                    </a:lnTo>
                    <a:lnTo>
                      <a:pt x="414" y="512"/>
                    </a:lnTo>
                    <a:lnTo>
                      <a:pt x="424" y="508"/>
                    </a:lnTo>
                    <a:lnTo>
                      <a:pt x="428" y="508"/>
                    </a:lnTo>
                    <a:lnTo>
                      <a:pt x="434" y="510"/>
                    </a:lnTo>
                    <a:lnTo>
                      <a:pt x="434" y="510"/>
                    </a:lnTo>
                    <a:lnTo>
                      <a:pt x="450" y="516"/>
                    </a:lnTo>
                    <a:lnTo>
                      <a:pt x="457" y="520"/>
                    </a:lnTo>
                    <a:lnTo>
                      <a:pt x="461" y="524"/>
                    </a:lnTo>
                    <a:lnTo>
                      <a:pt x="463" y="531"/>
                    </a:lnTo>
                    <a:lnTo>
                      <a:pt x="463" y="531"/>
                    </a:lnTo>
                    <a:lnTo>
                      <a:pt x="467" y="531"/>
                    </a:lnTo>
                    <a:lnTo>
                      <a:pt x="473" y="529"/>
                    </a:lnTo>
                    <a:lnTo>
                      <a:pt x="479" y="528"/>
                    </a:lnTo>
                    <a:lnTo>
                      <a:pt x="483" y="528"/>
                    </a:lnTo>
                    <a:lnTo>
                      <a:pt x="483" y="528"/>
                    </a:lnTo>
                    <a:lnTo>
                      <a:pt x="485" y="529"/>
                    </a:lnTo>
                    <a:lnTo>
                      <a:pt x="485" y="531"/>
                    </a:lnTo>
                    <a:lnTo>
                      <a:pt x="483" y="537"/>
                    </a:lnTo>
                    <a:lnTo>
                      <a:pt x="483" y="541"/>
                    </a:lnTo>
                    <a:lnTo>
                      <a:pt x="489" y="537"/>
                    </a:lnTo>
                    <a:lnTo>
                      <a:pt x="489" y="537"/>
                    </a:lnTo>
                    <a:lnTo>
                      <a:pt x="489" y="535"/>
                    </a:lnTo>
                    <a:lnTo>
                      <a:pt x="491" y="537"/>
                    </a:lnTo>
                    <a:lnTo>
                      <a:pt x="493" y="541"/>
                    </a:lnTo>
                    <a:lnTo>
                      <a:pt x="493" y="543"/>
                    </a:lnTo>
                    <a:lnTo>
                      <a:pt x="495" y="545"/>
                    </a:lnTo>
                    <a:lnTo>
                      <a:pt x="495" y="545"/>
                    </a:lnTo>
                    <a:lnTo>
                      <a:pt x="503" y="537"/>
                    </a:lnTo>
                    <a:lnTo>
                      <a:pt x="510" y="535"/>
                    </a:lnTo>
                    <a:lnTo>
                      <a:pt x="516" y="535"/>
                    </a:lnTo>
                    <a:lnTo>
                      <a:pt x="520" y="539"/>
                    </a:lnTo>
                    <a:lnTo>
                      <a:pt x="528" y="551"/>
                    </a:lnTo>
                    <a:lnTo>
                      <a:pt x="532" y="557"/>
                    </a:lnTo>
                    <a:lnTo>
                      <a:pt x="536" y="559"/>
                    </a:lnTo>
                    <a:lnTo>
                      <a:pt x="536" y="559"/>
                    </a:lnTo>
                    <a:lnTo>
                      <a:pt x="540" y="559"/>
                    </a:lnTo>
                    <a:lnTo>
                      <a:pt x="540" y="559"/>
                    </a:lnTo>
                    <a:lnTo>
                      <a:pt x="542" y="555"/>
                    </a:lnTo>
                    <a:lnTo>
                      <a:pt x="544" y="551"/>
                    </a:lnTo>
                    <a:lnTo>
                      <a:pt x="546" y="551"/>
                    </a:lnTo>
                    <a:lnTo>
                      <a:pt x="548" y="551"/>
                    </a:lnTo>
                    <a:lnTo>
                      <a:pt x="548" y="551"/>
                    </a:lnTo>
                    <a:lnTo>
                      <a:pt x="554" y="557"/>
                    </a:lnTo>
                    <a:lnTo>
                      <a:pt x="556" y="561"/>
                    </a:lnTo>
                    <a:lnTo>
                      <a:pt x="557" y="569"/>
                    </a:lnTo>
                    <a:lnTo>
                      <a:pt x="557" y="577"/>
                    </a:lnTo>
                    <a:lnTo>
                      <a:pt x="554" y="590"/>
                    </a:lnTo>
                    <a:lnTo>
                      <a:pt x="554" y="604"/>
                    </a:lnTo>
                    <a:lnTo>
                      <a:pt x="554" y="604"/>
                    </a:lnTo>
                    <a:lnTo>
                      <a:pt x="556" y="610"/>
                    </a:lnTo>
                    <a:lnTo>
                      <a:pt x="561" y="614"/>
                    </a:lnTo>
                    <a:lnTo>
                      <a:pt x="567" y="618"/>
                    </a:lnTo>
                    <a:lnTo>
                      <a:pt x="573" y="624"/>
                    </a:lnTo>
                    <a:lnTo>
                      <a:pt x="573" y="624"/>
                    </a:lnTo>
                    <a:lnTo>
                      <a:pt x="579" y="630"/>
                    </a:lnTo>
                    <a:lnTo>
                      <a:pt x="579" y="630"/>
                    </a:lnTo>
                    <a:lnTo>
                      <a:pt x="581" y="630"/>
                    </a:lnTo>
                    <a:lnTo>
                      <a:pt x="583" y="630"/>
                    </a:lnTo>
                    <a:lnTo>
                      <a:pt x="583" y="624"/>
                    </a:lnTo>
                    <a:lnTo>
                      <a:pt x="585" y="622"/>
                    </a:lnTo>
                    <a:lnTo>
                      <a:pt x="589" y="624"/>
                    </a:lnTo>
                    <a:lnTo>
                      <a:pt x="589" y="624"/>
                    </a:lnTo>
                    <a:lnTo>
                      <a:pt x="593" y="628"/>
                    </a:lnTo>
                    <a:lnTo>
                      <a:pt x="593" y="634"/>
                    </a:lnTo>
                    <a:lnTo>
                      <a:pt x="593" y="641"/>
                    </a:lnTo>
                    <a:lnTo>
                      <a:pt x="593" y="645"/>
                    </a:lnTo>
                    <a:lnTo>
                      <a:pt x="593" y="645"/>
                    </a:lnTo>
                    <a:lnTo>
                      <a:pt x="589" y="647"/>
                    </a:lnTo>
                    <a:lnTo>
                      <a:pt x="587" y="649"/>
                    </a:lnTo>
                    <a:lnTo>
                      <a:pt x="587" y="649"/>
                    </a:lnTo>
                    <a:lnTo>
                      <a:pt x="587" y="651"/>
                    </a:lnTo>
                    <a:lnTo>
                      <a:pt x="587" y="651"/>
                    </a:lnTo>
                    <a:lnTo>
                      <a:pt x="591" y="651"/>
                    </a:lnTo>
                    <a:lnTo>
                      <a:pt x="597" y="651"/>
                    </a:lnTo>
                    <a:lnTo>
                      <a:pt x="597" y="651"/>
                    </a:lnTo>
                    <a:lnTo>
                      <a:pt x="597" y="655"/>
                    </a:lnTo>
                    <a:lnTo>
                      <a:pt x="597" y="661"/>
                    </a:lnTo>
                    <a:lnTo>
                      <a:pt x="597" y="661"/>
                    </a:lnTo>
                    <a:lnTo>
                      <a:pt x="597" y="663"/>
                    </a:lnTo>
                    <a:lnTo>
                      <a:pt x="597" y="665"/>
                    </a:lnTo>
                    <a:lnTo>
                      <a:pt x="597" y="665"/>
                    </a:lnTo>
                    <a:lnTo>
                      <a:pt x="601" y="669"/>
                    </a:lnTo>
                    <a:lnTo>
                      <a:pt x="605" y="671"/>
                    </a:lnTo>
                    <a:lnTo>
                      <a:pt x="614" y="673"/>
                    </a:lnTo>
                    <a:lnTo>
                      <a:pt x="618" y="675"/>
                    </a:lnTo>
                    <a:lnTo>
                      <a:pt x="624" y="679"/>
                    </a:lnTo>
                    <a:lnTo>
                      <a:pt x="628" y="687"/>
                    </a:lnTo>
                    <a:lnTo>
                      <a:pt x="630" y="698"/>
                    </a:lnTo>
                    <a:lnTo>
                      <a:pt x="630" y="698"/>
                    </a:lnTo>
                    <a:lnTo>
                      <a:pt x="632" y="702"/>
                    </a:lnTo>
                    <a:lnTo>
                      <a:pt x="632" y="706"/>
                    </a:lnTo>
                    <a:lnTo>
                      <a:pt x="632" y="708"/>
                    </a:lnTo>
                    <a:lnTo>
                      <a:pt x="632" y="708"/>
                    </a:lnTo>
                    <a:lnTo>
                      <a:pt x="630" y="708"/>
                    </a:lnTo>
                    <a:lnTo>
                      <a:pt x="626" y="710"/>
                    </a:lnTo>
                    <a:lnTo>
                      <a:pt x="626" y="710"/>
                    </a:lnTo>
                    <a:lnTo>
                      <a:pt x="626" y="712"/>
                    </a:lnTo>
                    <a:lnTo>
                      <a:pt x="628" y="714"/>
                    </a:lnTo>
                    <a:lnTo>
                      <a:pt x="636" y="718"/>
                    </a:lnTo>
                    <a:lnTo>
                      <a:pt x="644" y="720"/>
                    </a:lnTo>
                    <a:lnTo>
                      <a:pt x="648" y="724"/>
                    </a:lnTo>
                    <a:lnTo>
                      <a:pt x="648" y="724"/>
                    </a:lnTo>
                    <a:lnTo>
                      <a:pt x="634" y="728"/>
                    </a:lnTo>
                    <a:lnTo>
                      <a:pt x="634" y="728"/>
                    </a:lnTo>
                    <a:lnTo>
                      <a:pt x="630" y="732"/>
                    </a:lnTo>
                    <a:lnTo>
                      <a:pt x="626" y="734"/>
                    </a:lnTo>
                    <a:lnTo>
                      <a:pt x="624" y="734"/>
                    </a:lnTo>
                    <a:lnTo>
                      <a:pt x="624" y="734"/>
                    </a:lnTo>
                    <a:lnTo>
                      <a:pt x="622" y="732"/>
                    </a:lnTo>
                    <a:lnTo>
                      <a:pt x="620" y="726"/>
                    </a:lnTo>
                    <a:lnTo>
                      <a:pt x="616" y="724"/>
                    </a:lnTo>
                    <a:lnTo>
                      <a:pt x="614" y="722"/>
                    </a:lnTo>
                    <a:lnTo>
                      <a:pt x="612" y="724"/>
                    </a:lnTo>
                    <a:lnTo>
                      <a:pt x="612" y="724"/>
                    </a:lnTo>
                    <a:lnTo>
                      <a:pt x="612" y="726"/>
                    </a:lnTo>
                    <a:lnTo>
                      <a:pt x="610" y="730"/>
                    </a:lnTo>
                    <a:lnTo>
                      <a:pt x="610" y="734"/>
                    </a:lnTo>
                    <a:lnTo>
                      <a:pt x="607" y="734"/>
                    </a:lnTo>
                    <a:lnTo>
                      <a:pt x="607" y="734"/>
                    </a:lnTo>
                    <a:lnTo>
                      <a:pt x="603" y="732"/>
                    </a:lnTo>
                    <a:lnTo>
                      <a:pt x="599" y="728"/>
                    </a:lnTo>
                    <a:lnTo>
                      <a:pt x="595" y="724"/>
                    </a:lnTo>
                    <a:lnTo>
                      <a:pt x="593" y="722"/>
                    </a:lnTo>
                    <a:lnTo>
                      <a:pt x="593" y="722"/>
                    </a:lnTo>
                    <a:lnTo>
                      <a:pt x="587" y="730"/>
                    </a:lnTo>
                    <a:lnTo>
                      <a:pt x="587" y="730"/>
                    </a:lnTo>
                    <a:lnTo>
                      <a:pt x="587" y="730"/>
                    </a:lnTo>
                    <a:lnTo>
                      <a:pt x="585" y="728"/>
                    </a:lnTo>
                    <a:lnTo>
                      <a:pt x="585" y="726"/>
                    </a:lnTo>
                    <a:lnTo>
                      <a:pt x="585" y="726"/>
                    </a:lnTo>
                    <a:lnTo>
                      <a:pt x="585" y="726"/>
                    </a:lnTo>
                    <a:lnTo>
                      <a:pt x="581" y="728"/>
                    </a:lnTo>
                    <a:lnTo>
                      <a:pt x="581" y="732"/>
                    </a:lnTo>
                    <a:lnTo>
                      <a:pt x="579" y="736"/>
                    </a:lnTo>
                    <a:lnTo>
                      <a:pt x="577" y="738"/>
                    </a:lnTo>
                    <a:lnTo>
                      <a:pt x="577" y="738"/>
                    </a:lnTo>
                    <a:lnTo>
                      <a:pt x="575" y="738"/>
                    </a:lnTo>
                    <a:lnTo>
                      <a:pt x="575" y="736"/>
                    </a:lnTo>
                    <a:lnTo>
                      <a:pt x="575" y="728"/>
                    </a:lnTo>
                    <a:lnTo>
                      <a:pt x="573" y="720"/>
                    </a:lnTo>
                    <a:lnTo>
                      <a:pt x="571" y="718"/>
                    </a:lnTo>
                    <a:lnTo>
                      <a:pt x="569" y="718"/>
                    </a:lnTo>
                    <a:lnTo>
                      <a:pt x="569" y="718"/>
                    </a:lnTo>
                    <a:lnTo>
                      <a:pt x="559" y="724"/>
                    </a:lnTo>
                    <a:lnTo>
                      <a:pt x="554" y="730"/>
                    </a:lnTo>
                    <a:lnTo>
                      <a:pt x="552" y="734"/>
                    </a:lnTo>
                    <a:lnTo>
                      <a:pt x="552" y="734"/>
                    </a:lnTo>
                    <a:lnTo>
                      <a:pt x="552" y="738"/>
                    </a:lnTo>
                    <a:lnTo>
                      <a:pt x="552" y="741"/>
                    </a:lnTo>
                    <a:lnTo>
                      <a:pt x="556" y="747"/>
                    </a:lnTo>
                    <a:lnTo>
                      <a:pt x="559" y="753"/>
                    </a:lnTo>
                    <a:lnTo>
                      <a:pt x="563" y="759"/>
                    </a:lnTo>
                    <a:lnTo>
                      <a:pt x="563" y="759"/>
                    </a:lnTo>
                    <a:lnTo>
                      <a:pt x="561" y="761"/>
                    </a:lnTo>
                    <a:lnTo>
                      <a:pt x="559" y="765"/>
                    </a:lnTo>
                    <a:lnTo>
                      <a:pt x="557" y="771"/>
                    </a:lnTo>
                    <a:lnTo>
                      <a:pt x="557" y="771"/>
                    </a:lnTo>
                    <a:lnTo>
                      <a:pt x="559" y="777"/>
                    </a:lnTo>
                    <a:lnTo>
                      <a:pt x="559" y="783"/>
                    </a:lnTo>
                    <a:lnTo>
                      <a:pt x="559" y="783"/>
                    </a:lnTo>
                    <a:lnTo>
                      <a:pt x="557" y="785"/>
                    </a:lnTo>
                    <a:lnTo>
                      <a:pt x="554" y="785"/>
                    </a:lnTo>
                    <a:lnTo>
                      <a:pt x="548" y="789"/>
                    </a:lnTo>
                    <a:lnTo>
                      <a:pt x="548" y="789"/>
                    </a:lnTo>
                    <a:lnTo>
                      <a:pt x="544" y="792"/>
                    </a:lnTo>
                    <a:lnTo>
                      <a:pt x="544" y="796"/>
                    </a:lnTo>
                    <a:lnTo>
                      <a:pt x="546" y="800"/>
                    </a:lnTo>
                    <a:lnTo>
                      <a:pt x="544" y="804"/>
                    </a:lnTo>
                    <a:lnTo>
                      <a:pt x="544" y="804"/>
                    </a:lnTo>
                    <a:lnTo>
                      <a:pt x="540" y="808"/>
                    </a:lnTo>
                    <a:lnTo>
                      <a:pt x="536" y="812"/>
                    </a:lnTo>
                    <a:lnTo>
                      <a:pt x="532" y="816"/>
                    </a:lnTo>
                    <a:lnTo>
                      <a:pt x="528" y="822"/>
                    </a:lnTo>
                    <a:lnTo>
                      <a:pt x="528" y="822"/>
                    </a:lnTo>
                    <a:lnTo>
                      <a:pt x="530" y="834"/>
                    </a:lnTo>
                    <a:lnTo>
                      <a:pt x="530" y="842"/>
                    </a:lnTo>
                    <a:lnTo>
                      <a:pt x="528" y="844"/>
                    </a:lnTo>
                    <a:lnTo>
                      <a:pt x="526" y="845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0" y="844"/>
                    </a:lnTo>
                    <a:lnTo>
                      <a:pt x="512" y="842"/>
                    </a:lnTo>
                    <a:lnTo>
                      <a:pt x="512" y="842"/>
                    </a:lnTo>
                    <a:lnTo>
                      <a:pt x="510" y="844"/>
                    </a:lnTo>
                    <a:lnTo>
                      <a:pt x="508" y="847"/>
                    </a:lnTo>
                    <a:lnTo>
                      <a:pt x="508" y="851"/>
                    </a:lnTo>
                    <a:lnTo>
                      <a:pt x="506" y="853"/>
                    </a:lnTo>
                    <a:lnTo>
                      <a:pt x="506" y="853"/>
                    </a:lnTo>
                    <a:lnTo>
                      <a:pt x="510" y="855"/>
                    </a:lnTo>
                    <a:lnTo>
                      <a:pt x="512" y="857"/>
                    </a:lnTo>
                    <a:lnTo>
                      <a:pt x="512" y="861"/>
                    </a:lnTo>
                    <a:lnTo>
                      <a:pt x="516" y="865"/>
                    </a:lnTo>
                    <a:lnTo>
                      <a:pt x="516" y="865"/>
                    </a:lnTo>
                    <a:lnTo>
                      <a:pt x="524" y="869"/>
                    </a:lnTo>
                    <a:lnTo>
                      <a:pt x="534" y="873"/>
                    </a:lnTo>
                    <a:lnTo>
                      <a:pt x="552" y="873"/>
                    </a:lnTo>
                    <a:lnTo>
                      <a:pt x="552" y="873"/>
                    </a:lnTo>
                    <a:lnTo>
                      <a:pt x="556" y="873"/>
                    </a:lnTo>
                    <a:lnTo>
                      <a:pt x="554" y="871"/>
                    </a:lnTo>
                    <a:lnTo>
                      <a:pt x="552" y="867"/>
                    </a:lnTo>
                    <a:lnTo>
                      <a:pt x="552" y="865"/>
                    </a:lnTo>
                    <a:lnTo>
                      <a:pt x="554" y="863"/>
                    </a:lnTo>
                    <a:lnTo>
                      <a:pt x="554" y="863"/>
                    </a:lnTo>
                    <a:lnTo>
                      <a:pt x="557" y="861"/>
                    </a:lnTo>
                    <a:lnTo>
                      <a:pt x="561" y="861"/>
                    </a:lnTo>
                    <a:lnTo>
                      <a:pt x="571" y="861"/>
                    </a:lnTo>
                    <a:lnTo>
                      <a:pt x="571" y="861"/>
                    </a:lnTo>
                    <a:lnTo>
                      <a:pt x="577" y="857"/>
                    </a:lnTo>
                    <a:lnTo>
                      <a:pt x="583" y="853"/>
                    </a:lnTo>
                    <a:lnTo>
                      <a:pt x="589" y="847"/>
                    </a:lnTo>
                    <a:lnTo>
                      <a:pt x="595" y="845"/>
                    </a:lnTo>
                    <a:lnTo>
                      <a:pt x="595" y="845"/>
                    </a:lnTo>
                    <a:lnTo>
                      <a:pt x="603" y="844"/>
                    </a:lnTo>
                    <a:lnTo>
                      <a:pt x="607" y="844"/>
                    </a:lnTo>
                    <a:lnTo>
                      <a:pt x="612" y="845"/>
                    </a:lnTo>
                    <a:lnTo>
                      <a:pt x="616" y="847"/>
                    </a:lnTo>
                    <a:lnTo>
                      <a:pt x="624" y="855"/>
                    </a:lnTo>
                    <a:lnTo>
                      <a:pt x="626" y="867"/>
                    </a:lnTo>
                    <a:lnTo>
                      <a:pt x="626" y="867"/>
                    </a:lnTo>
                    <a:lnTo>
                      <a:pt x="630" y="865"/>
                    </a:lnTo>
                    <a:lnTo>
                      <a:pt x="632" y="863"/>
                    </a:lnTo>
                    <a:lnTo>
                      <a:pt x="634" y="855"/>
                    </a:lnTo>
                    <a:lnTo>
                      <a:pt x="632" y="845"/>
                    </a:lnTo>
                    <a:lnTo>
                      <a:pt x="630" y="840"/>
                    </a:lnTo>
                    <a:lnTo>
                      <a:pt x="630" y="840"/>
                    </a:lnTo>
                    <a:lnTo>
                      <a:pt x="630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40"/>
                    </a:lnTo>
                    <a:lnTo>
                      <a:pt x="628" y="842"/>
                    </a:lnTo>
                    <a:lnTo>
                      <a:pt x="626" y="840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6" y="838"/>
                    </a:lnTo>
                    <a:lnTo>
                      <a:pt x="626" y="838"/>
                    </a:lnTo>
                    <a:lnTo>
                      <a:pt x="624" y="838"/>
                    </a:lnTo>
                    <a:lnTo>
                      <a:pt x="624" y="838"/>
                    </a:lnTo>
                    <a:lnTo>
                      <a:pt x="622" y="842"/>
                    </a:lnTo>
                    <a:lnTo>
                      <a:pt x="620" y="844"/>
                    </a:lnTo>
                    <a:lnTo>
                      <a:pt x="618" y="838"/>
                    </a:lnTo>
                    <a:lnTo>
                      <a:pt x="622" y="830"/>
                    </a:lnTo>
                    <a:lnTo>
                      <a:pt x="622" y="830"/>
                    </a:lnTo>
                    <a:lnTo>
                      <a:pt x="620" y="830"/>
                    </a:lnTo>
                    <a:lnTo>
                      <a:pt x="616" y="828"/>
                    </a:lnTo>
                    <a:lnTo>
                      <a:pt x="616" y="828"/>
                    </a:lnTo>
                    <a:lnTo>
                      <a:pt x="614" y="824"/>
                    </a:lnTo>
                    <a:lnTo>
                      <a:pt x="614" y="816"/>
                    </a:lnTo>
                    <a:lnTo>
                      <a:pt x="616" y="804"/>
                    </a:lnTo>
                    <a:lnTo>
                      <a:pt x="616" y="804"/>
                    </a:lnTo>
                    <a:lnTo>
                      <a:pt x="616" y="800"/>
                    </a:lnTo>
                    <a:lnTo>
                      <a:pt x="614" y="798"/>
                    </a:lnTo>
                    <a:lnTo>
                      <a:pt x="616" y="798"/>
                    </a:lnTo>
                    <a:lnTo>
                      <a:pt x="616" y="798"/>
                    </a:lnTo>
                    <a:lnTo>
                      <a:pt x="618" y="796"/>
                    </a:lnTo>
                    <a:lnTo>
                      <a:pt x="620" y="798"/>
                    </a:lnTo>
                    <a:lnTo>
                      <a:pt x="622" y="804"/>
                    </a:lnTo>
                    <a:lnTo>
                      <a:pt x="624" y="814"/>
                    </a:lnTo>
                    <a:lnTo>
                      <a:pt x="624" y="818"/>
                    </a:lnTo>
                    <a:lnTo>
                      <a:pt x="626" y="820"/>
                    </a:lnTo>
                    <a:lnTo>
                      <a:pt x="626" y="820"/>
                    </a:lnTo>
                    <a:lnTo>
                      <a:pt x="630" y="820"/>
                    </a:lnTo>
                    <a:lnTo>
                      <a:pt x="630" y="818"/>
                    </a:lnTo>
                    <a:lnTo>
                      <a:pt x="630" y="816"/>
                    </a:lnTo>
                    <a:lnTo>
                      <a:pt x="630" y="816"/>
                    </a:lnTo>
                    <a:lnTo>
                      <a:pt x="632" y="814"/>
                    </a:lnTo>
                    <a:lnTo>
                      <a:pt x="634" y="816"/>
                    </a:lnTo>
                    <a:lnTo>
                      <a:pt x="636" y="814"/>
                    </a:lnTo>
                    <a:lnTo>
                      <a:pt x="636" y="812"/>
                    </a:lnTo>
                    <a:lnTo>
                      <a:pt x="636" y="812"/>
                    </a:lnTo>
                    <a:lnTo>
                      <a:pt x="632" y="806"/>
                    </a:lnTo>
                    <a:lnTo>
                      <a:pt x="630" y="802"/>
                    </a:lnTo>
                    <a:lnTo>
                      <a:pt x="632" y="800"/>
                    </a:lnTo>
                    <a:lnTo>
                      <a:pt x="636" y="800"/>
                    </a:lnTo>
                    <a:lnTo>
                      <a:pt x="636" y="800"/>
                    </a:lnTo>
                    <a:lnTo>
                      <a:pt x="638" y="802"/>
                    </a:lnTo>
                    <a:lnTo>
                      <a:pt x="640" y="804"/>
                    </a:lnTo>
                    <a:lnTo>
                      <a:pt x="640" y="806"/>
                    </a:lnTo>
                    <a:lnTo>
                      <a:pt x="642" y="806"/>
                    </a:lnTo>
                    <a:lnTo>
                      <a:pt x="642" y="806"/>
                    </a:lnTo>
                    <a:lnTo>
                      <a:pt x="642" y="802"/>
                    </a:lnTo>
                    <a:lnTo>
                      <a:pt x="642" y="798"/>
                    </a:lnTo>
                    <a:lnTo>
                      <a:pt x="640" y="794"/>
                    </a:lnTo>
                    <a:lnTo>
                      <a:pt x="640" y="792"/>
                    </a:lnTo>
                    <a:lnTo>
                      <a:pt x="642" y="792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89"/>
                    </a:lnTo>
                    <a:lnTo>
                      <a:pt x="652" y="785"/>
                    </a:lnTo>
                    <a:lnTo>
                      <a:pt x="652" y="783"/>
                    </a:lnTo>
                    <a:lnTo>
                      <a:pt x="654" y="783"/>
                    </a:lnTo>
                    <a:lnTo>
                      <a:pt x="654" y="783"/>
                    </a:lnTo>
                    <a:lnTo>
                      <a:pt x="656" y="785"/>
                    </a:lnTo>
                    <a:lnTo>
                      <a:pt x="656" y="789"/>
                    </a:lnTo>
                    <a:lnTo>
                      <a:pt x="656" y="791"/>
                    </a:lnTo>
                    <a:lnTo>
                      <a:pt x="656" y="792"/>
                    </a:lnTo>
                    <a:lnTo>
                      <a:pt x="656" y="792"/>
                    </a:lnTo>
                    <a:lnTo>
                      <a:pt x="663" y="783"/>
                    </a:lnTo>
                    <a:lnTo>
                      <a:pt x="677" y="763"/>
                    </a:lnTo>
                    <a:lnTo>
                      <a:pt x="689" y="741"/>
                    </a:lnTo>
                    <a:lnTo>
                      <a:pt x="691" y="734"/>
                    </a:lnTo>
                    <a:lnTo>
                      <a:pt x="693" y="730"/>
                    </a:lnTo>
                    <a:lnTo>
                      <a:pt x="693" y="730"/>
                    </a:lnTo>
                    <a:lnTo>
                      <a:pt x="691" y="728"/>
                    </a:lnTo>
                    <a:lnTo>
                      <a:pt x="691" y="728"/>
                    </a:lnTo>
                    <a:lnTo>
                      <a:pt x="689" y="726"/>
                    </a:lnTo>
                    <a:lnTo>
                      <a:pt x="691" y="728"/>
                    </a:lnTo>
                    <a:lnTo>
                      <a:pt x="691" y="728"/>
                    </a:lnTo>
                    <a:lnTo>
                      <a:pt x="695" y="728"/>
                    </a:lnTo>
                    <a:lnTo>
                      <a:pt x="695" y="728"/>
                    </a:lnTo>
                    <a:lnTo>
                      <a:pt x="697" y="726"/>
                    </a:lnTo>
                    <a:lnTo>
                      <a:pt x="697" y="72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699" y="716"/>
                    </a:lnTo>
                    <a:lnTo>
                      <a:pt x="697" y="710"/>
                    </a:lnTo>
                    <a:lnTo>
                      <a:pt x="695" y="704"/>
                    </a:lnTo>
                    <a:lnTo>
                      <a:pt x="695" y="702"/>
                    </a:lnTo>
                    <a:lnTo>
                      <a:pt x="697" y="700"/>
                    </a:lnTo>
                    <a:lnTo>
                      <a:pt x="697" y="700"/>
                    </a:lnTo>
                    <a:lnTo>
                      <a:pt x="711" y="692"/>
                    </a:lnTo>
                    <a:lnTo>
                      <a:pt x="720" y="688"/>
                    </a:lnTo>
                    <a:lnTo>
                      <a:pt x="726" y="687"/>
                    </a:lnTo>
                    <a:lnTo>
                      <a:pt x="726" y="687"/>
                    </a:lnTo>
                    <a:lnTo>
                      <a:pt x="738" y="687"/>
                    </a:lnTo>
                    <a:lnTo>
                      <a:pt x="746" y="687"/>
                    </a:lnTo>
                    <a:lnTo>
                      <a:pt x="752" y="683"/>
                    </a:lnTo>
                    <a:lnTo>
                      <a:pt x="752" y="683"/>
                    </a:lnTo>
                    <a:lnTo>
                      <a:pt x="752" y="679"/>
                    </a:lnTo>
                    <a:lnTo>
                      <a:pt x="752" y="679"/>
                    </a:lnTo>
                    <a:lnTo>
                      <a:pt x="752" y="675"/>
                    </a:lnTo>
                    <a:lnTo>
                      <a:pt x="752" y="675"/>
                    </a:lnTo>
                    <a:lnTo>
                      <a:pt x="748" y="671"/>
                    </a:lnTo>
                    <a:lnTo>
                      <a:pt x="746" y="669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8" y="669"/>
                    </a:lnTo>
                    <a:lnTo>
                      <a:pt x="750" y="671"/>
                    </a:lnTo>
                    <a:lnTo>
                      <a:pt x="752" y="673"/>
                    </a:lnTo>
                    <a:lnTo>
                      <a:pt x="752" y="673"/>
                    </a:lnTo>
                    <a:lnTo>
                      <a:pt x="758" y="661"/>
                    </a:lnTo>
                    <a:lnTo>
                      <a:pt x="758" y="661"/>
                    </a:lnTo>
                    <a:lnTo>
                      <a:pt x="752" y="679"/>
                    </a:lnTo>
                    <a:lnTo>
                      <a:pt x="752" y="679"/>
                    </a:lnTo>
                    <a:lnTo>
                      <a:pt x="752" y="683"/>
                    </a:lnTo>
                    <a:lnTo>
                      <a:pt x="752" y="683"/>
                    </a:lnTo>
                    <a:lnTo>
                      <a:pt x="752" y="685"/>
                    </a:lnTo>
                    <a:lnTo>
                      <a:pt x="758" y="687"/>
                    </a:lnTo>
                    <a:lnTo>
                      <a:pt x="758" y="687"/>
                    </a:lnTo>
                    <a:lnTo>
                      <a:pt x="760" y="685"/>
                    </a:lnTo>
                    <a:lnTo>
                      <a:pt x="758" y="683"/>
                    </a:lnTo>
                    <a:lnTo>
                      <a:pt x="758" y="683"/>
                    </a:lnTo>
                    <a:lnTo>
                      <a:pt x="762" y="681"/>
                    </a:lnTo>
                    <a:lnTo>
                      <a:pt x="762" y="681"/>
                    </a:lnTo>
                    <a:lnTo>
                      <a:pt x="769" y="681"/>
                    </a:lnTo>
                    <a:lnTo>
                      <a:pt x="773" y="681"/>
                    </a:lnTo>
                    <a:lnTo>
                      <a:pt x="777" y="681"/>
                    </a:lnTo>
                    <a:lnTo>
                      <a:pt x="783" y="677"/>
                    </a:lnTo>
                    <a:lnTo>
                      <a:pt x="783" y="677"/>
                    </a:lnTo>
                    <a:lnTo>
                      <a:pt x="785" y="675"/>
                    </a:lnTo>
                    <a:lnTo>
                      <a:pt x="785" y="673"/>
                    </a:lnTo>
                    <a:lnTo>
                      <a:pt x="783" y="669"/>
                    </a:lnTo>
                    <a:lnTo>
                      <a:pt x="779" y="661"/>
                    </a:lnTo>
                    <a:lnTo>
                      <a:pt x="779" y="661"/>
                    </a:lnTo>
                    <a:lnTo>
                      <a:pt x="779" y="657"/>
                    </a:lnTo>
                    <a:lnTo>
                      <a:pt x="779" y="655"/>
                    </a:lnTo>
                    <a:lnTo>
                      <a:pt x="781" y="655"/>
                    </a:lnTo>
                    <a:lnTo>
                      <a:pt x="783" y="653"/>
                    </a:lnTo>
                    <a:lnTo>
                      <a:pt x="783" y="653"/>
                    </a:lnTo>
                    <a:lnTo>
                      <a:pt x="785" y="649"/>
                    </a:lnTo>
                    <a:lnTo>
                      <a:pt x="783" y="647"/>
                    </a:lnTo>
                    <a:lnTo>
                      <a:pt x="779" y="645"/>
                    </a:lnTo>
                    <a:lnTo>
                      <a:pt x="779" y="637"/>
                    </a:lnTo>
                    <a:lnTo>
                      <a:pt x="779" y="637"/>
                    </a:lnTo>
                    <a:lnTo>
                      <a:pt x="777" y="637"/>
                    </a:lnTo>
                    <a:lnTo>
                      <a:pt x="775" y="637"/>
                    </a:lnTo>
                    <a:lnTo>
                      <a:pt x="773" y="637"/>
                    </a:lnTo>
                    <a:lnTo>
                      <a:pt x="771" y="634"/>
                    </a:lnTo>
                    <a:lnTo>
                      <a:pt x="773" y="628"/>
                    </a:lnTo>
                    <a:lnTo>
                      <a:pt x="773" y="628"/>
                    </a:lnTo>
                    <a:lnTo>
                      <a:pt x="766" y="616"/>
                    </a:lnTo>
                    <a:lnTo>
                      <a:pt x="766" y="616"/>
                    </a:lnTo>
                    <a:lnTo>
                      <a:pt x="762" y="614"/>
                    </a:lnTo>
                    <a:lnTo>
                      <a:pt x="762" y="614"/>
                    </a:lnTo>
                    <a:lnTo>
                      <a:pt x="762" y="612"/>
                    </a:lnTo>
                    <a:lnTo>
                      <a:pt x="762" y="612"/>
                    </a:lnTo>
                    <a:lnTo>
                      <a:pt x="762" y="610"/>
                    </a:lnTo>
                    <a:lnTo>
                      <a:pt x="762" y="610"/>
                    </a:lnTo>
                    <a:lnTo>
                      <a:pt x="762" y="612"/>
                    </a:lnTo>
                    <a:lnTo>
                      <a:pt x="762" y="612"/>
                    </a:lnTo>
                    <a:lnTo>
                      <a:pt x="766" y="616"/>
                    </a:lnTo>
                    <a:lnTo>
                      <a:pt x="766" y="616"/>
                    </a:lnTo>
                    <a:lnTo>
                      <a:pt x="771" y="620"/>
                    </a:lnTo>
                    <a:lnTo>
                      <a:pt x="775" y="626"/>
                    </a:lnTo>
                    <a:lnTo>
                      <a:pt x="775" y="626"/>
                    </a:lnTo>
                    <a:lnTo>
                      <a:pt x="775" y="628"/>
                    </a:lnTo>
                    <a:lnTo>
                      <a:pt x="775" y="630"/>
                    </a:lnTo>
                    <a:lnTo>
                      <a:pt x="775" y="630"/>
                    </a:lnTo>
                    <a:lnTo>
                      <a:pt x="775" y="634"/>
                    </a:lnTo>
                    <a:lnTo>
                      <a:pt x="775" y="635"/>
                    </a:lnTo>
                    <a:lnTo>
                      <a:pt x="775" y="635"/>
                    </a:lnTo>
                    <a:lnTo>
                      <a:pt x="783" y="635"/>
                    </a:lnTo>
                    <a:lnTo>
                      <a:pt x="783" y="635"/>
                    </a:lnTo>
                    <a:lnTo>
                      <a:pt x="783" y="637"/>
                    </a:lnTo>
                    <a:lnTo>
                      <a:pt x="783" y="639"/>
                    </a:lnTo>
                    <a:lnTo>
                      <a:pt x="781" y="641"/>
                    </a:lnTo>
                    <a:lnTo>
                      <a:pt x="781" y="641"/>
                    </a:lnTo>
                    <a:lnTo>
                      <a:pt x="781" y="641"/>
                    </a:lnTo>
                    <a:lnTo>
                      <a:pt x="785" y="643"/>
                    </a:lnTo>
                    <a:lnTo>
                      <a:pt x="787" y="643"/>
                    </a:lnTo>
                    <a:lnTo>
                      <a:pt x="789" y="645"/>
                    </a:lnTo>
                    <a:lnTo>
                      <a:pt x="789" y="645"/>
                    </a:lnTo>
                    <a:lnTo>
                      <a:pt x="787" y="653"/>
                    </a:lnTo>
                    <a:lnTo>
                      <a:pt x="785" y="661"/>
                    </a:lnTo>
                    <a:lnTo>
                      <a:pt x="785" y="665"/>
                    </a:lnTo>
                    <a:lnTo>
                      <a:pt x="785" y="669"/>
                    </a:lnTo>
                    <a:lnTo>
                      <a:pt x="787" y="673"/>
                    </a:lnTo>
                    <a:lnTo>
                      <a:pt x="793" y="677"/>
                    </a:lnTo>
                    <a:lnTo>
                      <a:pt x="793" y="677"/>
                    </a:lnTo>
                    <a:lnTo>
                      <a:pt x="801" y="679"/>
                    </a:lnTo>
                    <a:lnTo>
                      <a:pt x="803" y="685"/>
                    </a:lnTo>
                    <a:lnTo>
                      <a:pt x="803" y="685"/>
                    </a:lnTo>
                    <a:lnTo>
                      <a:pt x="811" y="679"/>
                    </a:lnTo>
                    <a:lnTo>
                      <a:pt x="811" y="679"/>
                    </a:lnTo>
                    <a:lnTo>
                      <a:pt x="815" y="681"/>
                    </a:lnTo>
                    <a:lnTo>
                      <a:pt x="819" y="685"/>
                    </a:lnTo>
                    <a:lnTo>
                      <a:pt x="819" y="685"/>
                    </a:lnTo>
                    <a:lnTo>
                      <a:pt x="822" y="683"/>
                    </a:lnTo>
                    <a:lnTo>
                      <a:pt x="826" y="681"/>
                    </a:lnTo>
                    <a:lnTo>
                      <a:pt x="830" y="677"/>
                    </a:lnTo>
                    <a:lnTo>
                      <a:pt x="834" y="675"/>
                    </a:lnTo>
                    <a:lnTo>
                      <a:pt x="834" y="675"/>
                    </a:lnTo>
                    <a:lnTo>
                      <a:pt x="834" y="677"/>
                    </a:lnTo>
                    <a:lnTo>
                      <a:pt x="832" y="677"/>
                    </a:lnTo>
                    <a:lnTo>
                      <a:pt x="828" y="681"/>
                    </a:lnTo>
                    <a:lnTo>
                      <a:pt x="828" y="681"/>
                    </a:lnTo>
                    <a:lnTo>
                      <a:pt x="826" y="687"/>
                    </a:lnTo>
                    <a:lnTo>
                      <a:pt x="826" y="690"/>
                    </a:lnTo>
                    <a:lnTo>
                      <a:pt x="824" y="692"/>
                    </a:lnTo>
                    <a:lnTo>
                      <a:pt x="817" y="692"/>
                    </a:lnTo>
                    <a:lnTo>
                      <a:pt x="817" y="692"/>
                    </a:lnTo>
                    <a:lnTo>
                      <a:pt x="803" y="690"/>
                    </a:lnTo>
                    <a:lnTo>
                      <a:pt x="789" y="692"/>
                    </a:lnTo>
                    <a:lnTo>
                      <a:pt x="773" y="692"/>
                    </a:lnTo>
                    <a:lnTo>
                      <a:pt x="760" y="692"/>
                    </a:lnTo>
                    <a:lnTo>
                      <a:pt x="760" y="692"/>
                    </a:lnTo>
                    <a:lnTo>
                      <a:pt x="758" y="690"/>
                    </a:lnTo>
                    <a:lnTo>
                      <a:pt x="756" y="688"/>
                    </a:lnTo>
                    <a:lnTo>
                      <a:pt x="754" y="688"/>
                    </a:lnTo>
                    <a:lnTo>
                      <a:pt x="754" y="688"/>
                    </a:lnTo>
                    <a:lnTo>
                      <a:pt x="756" y="692"/>
                    </a:lnTo>
                    <a:lnTo>
                      <a:pt x="760" y="696"/>
                    </a:lnTo>
                    <a:lnTo>
                      <a:pt x="767" y="700"/>
                    </a:lnTo>
                    <a:lnTo>
                      <a:pt x="767" y="700"/>
                    </a:lnTo>
                    <a:lnTo>
                      <a:pt x="769" y="702"/>
                    </a:lnTo>
                    <a:lnTo>
                      <a:pt x="769" y="702"/>
                    </a:lnTo>
                    <a:lnTo>
                      <a:pt x="769" y="700"/>
                    </a:lnTo>
                    <a:lnTo>
                      <a:pt x="769" y="698"/>
                    </a:lnTo>
                    <a:lnTo>
                      <a:pt x="771" y="696"/>
                    </a:lnTo>
                    <a:lnTo>
                      <a:pt x="771" y="696"/>
                    </a:lnTo>
                    <a:lnTo>
                      <a:pt x="777" y="696"/>
                    </a:lnTo>
                    <a:lnTo>
                      <a:pt x="785" y="698"/>
                    </a:lnTo>
                    <a:lnTo>
                      <a:pt x="799" y="702"/>
                    </a:lnTo>
                    <a:lnTo>
                      <a:pt x="799" y="702"/>
                    </a:lnTo>
                    <a:lnTo>
                      <a:pt x="801" y="706"/>
                    </a:lnTo>
                    <a:lnTo>
                      <a:pt x="799" y="708"/>
                    </a:lnTo>
                    <a:lnTo>
                      <a:pt x="793" y="710"/>
                    </a:lnTo>
                    <a:lnTo>
                      <a:pt x="783" y="714"/>
                    </a:lnTo>
                    <a:lnTo>
                      <a:pt x="779" y="714"/>
                    </a:lnTo>
                    <a:lnTo>
                      <a:pt x="779" y="718"/>
                    </a:lnTo>
                    <a:lnTo>
                      <a:pt x="779" y="718"/>
                    </a:lnTo>
                    <a:lnTo>
                      <a:pt x="781" y="722"/>
                    </a:lnTo>
                    <a:lnTo>
                      <a:pt x="783" y="720"/>
                    </a:lnTo>
                    <a:lnTo>
                      <a:pt x="787" y="716"/>
                    </a:lnTo>
                    <a:lnTo>
                      <a:pt x="787" y="716"/>
                    </a:lnTo>
                    <a:lnTo>
                      <a:pt x="795" y="718"/>
                    </a:lnTo>
                    <a:lnTo>
                      <a:pt x="803" y="722"/>
                    </a:lnTo>
                    <a:lnTo>
                      <a:pt x="803" y="722"/>
                    </a:lnTo>
                    <a:lnTo>
                      <a:pt x="809" y="724"/>
                    </a:lnTo>
                    <a:lnTo>
                      <a:pt x="815" y="726"/>
                    </a:lnTo>
                    <a:lnTo>
                      <a:pt x="815" y="726"/>
                    </a:lnTo>
                    <a:lnTo>
                      <a:pt x="817" y="726"/>
                    </a:lnTo>
                    <a:lnTo>
                      <a:pt x="819" y="724"/>
                    </a:lnTo>
                    <a:lnTo>
                      <a:pt x="820" y="724"/>
                    </a:lnTo>
                    <a:lnTo>
                      <a:pt x="820" y="724"/>
                    </a:lnTo>
                    <a:lnTo>
                      <a:pt x="820" y="726"/>
                    </a:lnTo>
                    <a:lnTo>
                      <a:pt x="820" y="728"/>
                    </a:lnTo>
                    <a:lnTo>
                      <a:pt x="820" y="728"/>
                    </a:lnTo>
                    <a:lnTo>
                      <a:pt x="822" y="732"/>
                    </a:lnTo>
                    <a:lnTo>
                      <a:pt x="822" y="732"/>
                    </a:lnTo>
                    <a:lnTo>
                      <a:pt x="832" y="736"/>
                    </a:lnTo>
                    <a:lnTo>
                      <a:pt x="842" y="738"/>
                    </a:lnTo>
                    <a:lnTo>
                      <a:pt x="842" y="738"/>
                    </a:lnTo>
                    <a:lnTo>
                      <a:pt x="848" y="736"/>
                    </a:lnTo>
                    <a:lnTo>
                      <a:pt x="852" y="732"/>
                    </a:lnTo>
                    <a:lnTo>
                      <a:pt x="856" y="728"/>
                    </a:lnTo>
                    <a:lnTo>
                      <a:pt x="862" y="726"/>
                    </a:lnTo>
                    <a:lnTo>
                      <a:pt x="862" y="726"/>
                    </a:lnTo>
                    <a:lnTo>
                      <a:pt x="872" y="726"/>
                    </a:lnTo>
                    <a:lnTo>
                      <a:pt x="877" y="726"/>
                    </a:lnTo>
                    <a:lnTo>
                      <a:pt x="881" y="724"/>
                    </a:lnTo>
                    <a:lnTo>
                      <a:pt x="881" y="724"/>
                    </a:lnTo>
                    <a:lnTo>
                      <a:pt x="883" y="722"/>
                    </a:lnTo>
                    <a:lnTo>
                      <a:pt x="883" y="722"/>
                    </a:lnTo>
                    <a:lnTo>
                      <a:pt x="881" y="720"/>
                    </a:lnTo>
                    <a:lnTo>
                      <a:pt x="881" y="718"/>
                    </a:lnTo>
                    <a:lnTo>
                      <a:pt x="881" y="718"/>
                    </a:lnTo>
                    <a:lnTo>
                      <a:pt x="883" y="718"/>
                    </a:lnTo>
                    <a:lnTo>
                      <a:pt x="885" y="720"/>
                    </a:lnTo>
                    <a:lnTo>
                      <a:pt x="889" y="722"/>
                    </a:lnTo>
                    <a:lnTo>
                      <a:pt x="889" y="722"/>
                    </a:lnTo>
                    <a:lnTo>
                      <a:pt x="893" y="718"/>
                    </a:lnTo>
                    <a:lnTo>
                      <a:pt x="897" y="714"/>
                    </a:lnTo>
                    <a:lnTo>
                      <a:pt x="899" y="712"/>
                    </a:lnTo>
                    <a:lnTo>
                      <a:pt x="899" y="718"/>
                    </a:lnTo>
                    <a:lnTo>
                      <a:pt x="899" y="718"/>
                    </a:lnTo>
                    <a:lnTo>
                      <a:pt x="901" y="720"/>
                    </a:lnTo>
                    <a:lnTo>
                      <a:pt x="905" y="722"/>
                    </a:lnTo>
                    <a:lnTo>
                      <a:pt x="917" y="726"/>
                    </a:lnTo>
                    <a:lnTo>
                      <a:pt x="917" y="726"/>
                    </a:lnTo>
                    <a:lnTo>
                      <a:pt x="919" y="728"/>
                    </a:lnTo>
                    <a:lnTo>
                      <a:pt x="921" y="726"/>
                    </a:lnTo>
                    <a:lnTo>
                      <a:pt x="923" y="722"/>
                    </a:lnTo>
                    <a:lnTo>
                      <a:pt x="925" y="716"/>
                    </a:lnTo>
                    <a:lnTo>
                      <a:pt x="925" y="716"/>
                    </a:lnTo>
                    <a:lnTo>
                      <a:pt x="926" y="714"/>
                    </a:lnTo>
                    <a:lnTo>
                      <a:pt x="926" y="714"/>
                    </a:lnTo>
                    <a:lnTo>
                      <a:pt x="930" y="716"/>
                    </a:lnTo>
                    <a:lnTo>
                      <a:pt x="932" y="720"/>
                    </a:lnTo>
                    <a:lnTo>
                      <a:pt x="932" y="726"/>
                    </a:lnTo>
                    <a:lnTo>
                      <a:pt x="932" y="734"/>
                    </a:lnTo>
                    <a:lnTo>
                      <a:pt x="932" y="738"/>
                    </a:lnTo>
                    <a:lnTo>
                      <a:pt x="932" y="738"/>
                    </a:lnTo>
                    <a:lnTo>
                      <a:pt x="936" y="738"/>
                    </a:lnTo>
                    <a:lnTo>
                      <a:pt x="938" y="738"/>
                    </a:lnTo>
                    <a:lnTo>
                      <a:pt x="942" y="736"/>
                    </a:lnTo>
                    <a:lnTo>
                      <a:pt x="944" y="736"/>
                    </a:lnTo>
                    <a:lnTo>
                      <a:pt x="944" y="736"/>
                    </a:lnTo>
                    <a:lnTo>
                      <a:pt x="946" y="738"/>
                    </a:lnTo>
                    <a:lnTo>
                      <a:pt x="944" y="739"/>
                    </a:lnTo>
                    <a:lnTo>
                      <a:pt x="938" y="741"/>
                    </a:lnTo>
                    <a:lnTo>
                      <a:pt x="940" y="745"/>
                    </a:lnTo>
                    <a:lnTo>
                      <a:pt x="934" y="743"/>
                    </a:lnTo>
                    <a:lnTo>
                      <a:pt x="934" y="743"/>
                    </a:lnTo>
                    <a:lnTo>
                      <a:pt x="928" y="745"/>
                    </a:lnTo>
                    <a:lnTo>
                      <a:pt x="930" y="745"/>
                    </a:lnTo>
                    <a:lnTo>
                      <a:pt x="932" y="747"/>
                    </a:lnTo>
                    <a:lnTo>
                      <a:pt x="932" y="749"/>
                    </a:lnTo>
                    <a:lnTo>
                      <a:pt x="930" y="749"/>
                    </a:lnTo>
                    <a:lnTo>
                      <a:pt x="930" y="749"/>
                    </a:lnTo>
                    <a:lnTo>
                      <a:pt x="923" y="751"/>
                    </a:lnTo>
                    <a:lnTo>
                      <a:pt x="921" y="753"/>
                    </a:lnTo>
                    <a:lnTo>
                      <a:pt x="915" y="757"/>
                    </a:lnTo>
                    <a:lnTo>
                      <a:pt x="915" y="757"/>
                    </a:lnTo>
                    <a:lnTo>
                      <a:pt x="909" y="763"/>
                    </a:lnTo>
                    <a:lnTo>
                      <a:pt x="905" y="763"/>
                    </a:lnTo>
                    <a:lnTo>
                      <a:pt x="899" y="761"/>
                    </a:lnTo>
                    <a:lnTo>
                      <a:pt x="899" y="761"/>
                    </a:lnTo>
                    <a:lnTo>
                      <a:pt x="899" y="761"/>
                    </a:lnTo>
                    <a:lnTo>
                      <a:pt x="901" y="763"/>
                    </a:lnTo>
                    <a:lnTo>
                      <a:pt x="903" y="767"/>
                    </a:lnTo>
                    <a:lnTo>
                      <a:pt x="903" y="767"/>
                    </a:lnTo>
                    <a:lnTo>
                      <a:pt x="901" y="767"/>
                    </a:lnTo>
                    <a:lnTo>
                      <a:pt x="897" y="769"/>
                    </a:lnTo>
                    <a:lnTo>
                      <a:pt x="897" y="769"/>
                    </a:lnTo>
                    <a:lnTo>
                      <a:pt x="883" y="779"/>
                    </a:lnTo>
                    <a:lnTo>
                      <a:pt x="879" y="783"/>
                    </a:lnTo>
                    <a:lnTo>
                      <a:pt x="877" y="791"/>
                    </a:lnTo>
                    <a:lnTo>
                      <a:pt x="877" y="791"/>
                    </a:lnTo>
                    <a:lnTo>
                      <a:pt x="873" y="792"/>
                    </a:lnTo>
                    <a:lnTo>
                      <a:pt x="864" y="798"/>
                    </a:lnTo>
                    <a:lnTo>
                      <a:pt x="856" y="804"/>
                    </a:lnTo>
                    <a:lnTo>
                      <a:pt x="854" y="808"/>
                    </a:lnTo>
                    <a:lnTo>
                      <a:pt x="852" y="814"/>
                    </a:lnTo>
                    <a:lnTo>
                      <a:pt x="852" y="814"/>
                    </a:lnTo>
                    <a:lnTo>
                      <a:pt x="854" y="820"/>
                    </a:lnTo>
                    <a:lnTo>
                      <a:pt x="858" y="822"/>
                    </a:lnTo>
                    <a:lnTo>
                      <a:pt x="862" y="822"/>
                    </a:lnTo>
                    <a:lnTo>
                      <a:pt x="868" y="820"/>
                    </a:lnTo>
                    <a:lnTo>
                      <a:pt x="879" y="816"/>
                    </a:lnTo>
                    <a:lnTo>
                      <a:pt x="885" y="814"/>
                    </a:lnTo>
                    <a:lnTo>
                      <a:pt x="889" y="814"/>
                    </a:lnTo>
                    <a:lnTo>
                      <a:pt x="889" y="814"/>
                    </a:lnTo>
                    <a:lnTo>
                      <a:pt x="897" y="818"/>
                    </a:lnTo>
                    <a:lnTo>
                      <a:pt x="905" y="824"/>
                    </a:lnTo>
                    <a:lnTo>
                      <a:pt x="911" y="830"/>
                    </a:lnTo>
                    <a:lnTo>
                      <a:pt x="919" y="832"/>
                    </a:lnTo>
                    <a:lnTo>
                      <a:pt x="919" y="832"/>
                    </a:lnTo>
                    <a:lnTo>
                      <a:pt x="923" y="832"/>
                    </a:lnTo>
                    <a:lnTo>
                      <a:pt x="926" y="830"/>
                    </a:lnTo>
                    <a:lnTo>
                      <a:pt x="932" y="830"/>
                    </a:lnTo>
                    <a:lnTo>
                      <a:pt x="944" y="834"/>
                    </a:lnTo>
                    <a:lnTo>
                      <a:pt x="944" y="834"/>
                    </a:lnTo>
                    <a:lnTo>
                      <a:pt x="948" y="838"/>
                    </a:lnTo>
                    <a:lnTo>
                      <a:pt x="950" y="844"/>
                    </a:lnTo>
                    <a:lnTo>
                      <a:pt x="952" y="849"/>
                    </a:lnTo>
                    <a:lnTo>
                      <a:pt x="952" y="855"/>
                    </a:lnTo>
                    <a:lnTo>
                      <a:pt x="948" y="865"/>
                    </a:lnTo>
                    <a:lnTo>
                      <a:pt x="948" y="871"/>
                    </a:lnTo>
                    <a:lnTo>
                      <a:pt x="948" y="871"/>
                    </a:lnTo>
                    <a:lnTo>
                      <a:pt x="952" y="881"/>
                    </a:lnTo>
                    <a:lnTo>
                      <a:pt x="952" y="881"/>
                    </a:lnTo>
                    <a:lnTo>
                      <a:pt x="952" y="885"/>
                    </a:lnTo>
                    <a:lnTo>
                      <a:pt x="952" y="885"/>
                    </a:lnTo>
                    <a:lnTo>
                      <a:pt x="950" y="887"/>
                    </a:lnTo>
                    <a:lnTo>
                      <a:pt x="950" y="889"/>
                    </a:lnTo>
                    <a:lnTo>
                      <a:pt x="950" y="889"/>
                    </a:lnTo>
                    <a:lnTo>
                      <a:pt x="954" y="889"/>
                    </a:lnTo>
                    <a:lnTo>
                      <a:pt x="954" y="889"/>
                    </a:lnTo>
                    <a:lnTo>
                      <a:pt x="954" y="889"/>
                    </a:lnTo>
                    <a:lnTo>
                      <a:pt x="938" y="897"/>
                    </a:lnTo>
                    <a:lnTo>
                      <a:pt x="938" y="897"/>
                    </a:lnTo>
                    <a:lnTo>
                      <a:pt x="942" y="900"/>
                    </a:lnTo>
                    <a:lnTo>
                      <a:pt x="948" y="902"/>
                    </a:lnTo>
                    <a:lnTo>
                      <a:pt x="958" y="904"/>
                    </a:lnTo>
                    <a:lnTo>
                      <a:pt x="958" y="904"/>
                    </a:lnTo>
                    <a:lnTo>
                      <a:pt x="962" y="906"/>
                    </a:lnTo>
                    <a:lnTo>
                      <a:pt x="964" y="910"/>
                    </a:lnTo>
                    <a:lnTo>
                      <a:pt x="968" y="912"/>
                    </a:lnTo>
                    <a:lnTo>
                      <a:pt x="972" y="914"/>
                    </a:lnTo>
                    <a:lnTo>
                      <a:pt x="972" y="914"/>
                    </a:lnTo>
                    <a:lnTo>
                      <a:pt x="977" y="914"/>
                    </a:lnTo>
                    <a:lnTo>
                      <a:pt x="983" y="912"/>
                    </a:lnTo>
                    <a:lnTo>
                      <a:pt x="993" y="908"/>
                    </a:lnTo>
                    <a:lnTo>
                      <a:pt x="1003" y="900"/>
                    </a:lnTo>
                    <a:lnTo>
                      <a:pt x="1011" y="893"/>
                    </a:lnTo>
                    <a:lnTo>
                      <a:pt x="1011" y="893"/>
                    </a:lnTo>
                    <a:lnTo>
                      <a:pt x="1013" y="891"/>
                    </a:lnTo>
                    <a:lnTo>
                      <a:pt x="1013" y="887"/>
                    </a:lnTo>
                    <a:lnTo>
                      <a:pt x="1013" y="887"/>
                    </a:lnTo>
                    <a:lnTo>
                      <a:pt x="1017" y="887"/>
                    </a:lnTo>
                    <a:lnTo>
                      <a:pt x="1019" y="887"/>
                    </a:lnTo>
                    <a:lnTo>
                      <a:pt x="1019" y="887"/>
                    </a:lnTo>
                    <a:lnTo>
                      <a:pt x="1021" y="883"/>
                    </a:lnTo>
                    <a:lnTo>
                      <a:pt x="1023" y="877"/>
                    </a:lnTo>
                    <a:lnTo>
                      <a:pt x="1023" y="869"/>
                    </a:lnTo>
                    <a:lnTo>
                      <a:pt x="1025" y="865"/>
                    </a:lnTo>
                    <a:lnTo>
                      <a:pt x="1025" y="865"/>
                    </a:lnTo>
                    <a:lnTo>
                      <a:pt x="1032" y="859"/>
                    </a:lnTo>
                    <a:lnTo>
                      <a:pt x="1042" y="851"/>
                    </a:lnTo>
                    <a:lnTo>
                      <a:pt x="1054" y="847"/>
                    </a:lnTo>
                    <a:lnTo>
                      <a:pt x="1064" y="844"/>
                    </a:lnTo>
                    <a:lnTo>
                      <a:pt x="1064" y="844"/>
                    </a:lnTo>
                    <a:lnTo>
                      <a:pt x="1068" y="845"/>
                    </a:lnTo>
                    <a:lnTo>
                      <a:pt x="1070" y="847"/>
                    </a:lnTo>
                    <a:lnTo>
                      <a:pt x="1072" y="847"/>
                    </a:lnTo>
                    <a:lnTo>
                      <a:pt x="1076" y="847"/>
                    </a:lnTo>
                    <a:lnTo>
                      <a:pt x="1076" y="847"/>
                    </a:lnTo>
                    <a:lnTo>
                      <a:pt x="1076" y="842"/>
                    </a:lnTo>
                    <a:lnTo>
                      <a:pt x="1078" y="836"/>
                    </a:lnTo>
                    <a:lnTo>
                      <a:pt x="1078" y="836"/>
                    </a:lnTo>
                    <a:lnTo>
                      <a:pt x="1082" y="832"/>
                    </a:lnTo>
                    <a:lnTo>
                      <a:pt x="1087" y="828"/>
                    </a:lnTo>
                    <a:lnTo>
                      <a:pt x="1093" y="824"/>
                    </a:lnTo>
                    <a:lnTo>
                      <a:pt x="1093" y="824"/>
                    </a:lnTo>
                    <a:lnTo>
                      <a:pt x="1095" y="820"/>
                    </a:lnTo>
                    <a:lnTo>
                      <a:pt x="1095" y="814"/>
                    </a:lnTo>
                    <a:lnTo>
                      <a:pt x="1097" y="808"/>
                    </a:lnTo>
                    <a:lnTo>
                      <a:pt x="1103" y="802"/>
                    </a:lnTo>
                    <a:lnTo>
                      <a:pt x="1103" y="802"/>
                    </a:lnTo>
                    <a:lnTo>
                      <a:pt x="1107" y="800"/>
                    </a:lnTo>
                    <a:lnTo>
                      <a:pt x="1111" y="800"/>
                    </a:lnTo>
                    <a:lnTo>
                      <a:pt x="1119" y="802"/>
                    </a:lnTo>
                    <a:lnTo>
                      <a:pt x="1127" y="808"/>
                    </a:lnTo>
                    <a:lnTo>
                      <a:pt x="1133" y="812"/>
                    </a:lnTo>
                    <a:lnTo>
                      <a:pt x="1133" y="812"/>
                    </a:lnTo>
                    <a:lnTo>
                      <a:pt x="1135" y="812"/>
                    </a:lnTo>
                    <a:lnTo>
                      <a:pt x="1140" y="810"/>
                    </a:lnTo>
                    <a:lnTo>
                      <a:pt x="1146" y="804"/>
                    </a:lnTo>
                    <a:lnTo>
                      <a:pt x="1146" y="804"/>
                    </a:lnTo>
                    <a:lnTo>
                      <a:pt x="1154" y="802"/>
                    </a:lnTo>
                    <a:lnTo>
                      <a:pt x="1160" y="802"/>
                    </a:lnTo>
                    <a:lnTo>
                      <a:pt x="1166" y="802"/>
                    </a:lnTo>
                    <a:lnTo>
                      <a:pt x="1172" y="798"/>
                    </a:lnTo>
                    <a:lnTo>
                      <a:pt x="1172" y="798"/>
                    </a:lnTo>
                    <a:lnTo>
                      <a:pt x="1176" y="794"/>
                    </a:lnTo>
                    <a:lnTo>
                      <a:pt x="1176" y="792"/>
                    </a:lnTo>
                    <a:lnTo>
                      <a:pt x="1174" y="785"/>
                    </a:lnTo>
                    <a:lnTo>
                      <a:pt x="1170" y="777"/>
                    </a:lnTo>
                    <a:lnTo>
                      <a:pt x="1170" y="773"/>
                    </a:lnTo>
                    <a:lnTo>
                      <a:pt x="1172" y="769"/>
                    </a:lnTo>
                    <a:lnTo>
                      <a:pt x="1172" y="769"/>
                    </a:lnTo>
                    <a:lnTo>
                      <a:pt x="1176" y="769"/>
                    </a:lnTo>
                    <a:lnTo>
                      <a:pt x="1178" y="769"/>
                    </a:lnTo>
                    <a:lnTo>
                      <a:pt x="1178" y="769"/>
                    </a:lnTo>
                    <a:lnTo>
                      <a:pt x="1178" y="767"/>
                    </a:lnTo>
                    <a:lnTo>
                      <a:pt x="1178" y="765"/>
                    </a:lnTo>
                    <a:lnTo>
                      <a:pt x="1176" y="763"/>
                    </a:lnTo>
                    <a:lnTo>
                      <a:pt x="1176" y="763"/>
                    </a:lnTo>
                    <a:lnTo>
                      <a:pt x="1178" y="761"/>
                    </a:lnTo>
                    <a:lnTo>
                      <a:pt x="1182" y="761"/>
                    </a:lnTo>
                    <a:lnTo>
                      <a:pt x="1188" y="759"/>
                    </a:lnTo>
                    <a:lnTo>
                      <a:pt x="1188" y="757"/>
                    </a:lnTo>
                    <a:lnTo>
                      <a:pt x="1186" y="755"/>
                    </a:lnTo>
                    <a:lnTo>
                      <a:pt x="1186" y="755"/>
                    </a:lnTo>
                    <a:lnTo>
                      <a:pt x="1180" y="753"/>
                    </a:lnTo>
                    <a:lnTo>
                      <a:pt x="1166" y="753"/>
                    </a:lnTo>
                    <a:lnTo>
                      <a:pt x="1144" y="753"/>
                    </a:lnTo>
                    <a:lnTo>
                      <a:pt x="1144" y="753"/>
                    </a:lnTo>
                    <a:lnTo>
                      <a:pt x="1142" y="757"/>
                    </a:lnTo>
                    <a:lnTo>
                      <a:pt x="1140" y="761"/>
                    </a:lnTo>
                    <a:lnTo>
                      <a:pt x="1138" y="767"/>
                    </a:lnTo>
                    <a:lnTo>
                      <a:pt x="1136" y="769"/>
                    </a:lnTo>
                    <a:lnTo>
                      <a:pt x="1136" y="769"/>
                    </a:lnTo>
                    <a:lnTo>
                      <a:pt x="1131" y="767"/>
                    </a:lnTo>
                    <a:lnTo>
                      <a:pt x="1125" y="763"/>
                    </a:lnTo>
                    <a:lnTo>
                      <a:pt x="1121" y="759"/>
                    </a:lnTo>
                    <a:lnTo>
                      <a:pt x="1119" y="759"/>
                    </a:lnTo>
                    <a:lnTo>
                      <a:pt x="1119" y="759"/>
                    </a:lnTo>
                    <a:lnTo>
                      <a:pt x="1115" y="765"/>
                    </a:lnTo>
                    <a:lnTo>
                      <a:pt x="1113" y="775"/>
                    </a:lnTo>
                    <a:lnTo>
                      <a:pt x="1109" y="779"/>
                    </a:lnTo>
                    <a:lnTo>
                      <a:pt x="1107" y="781"/>
                    </a:lnTo>
                    <a:lnTo>
                      <a:pt x="1103" y="783"/>
                    </a:lnTo>
                    <a:lnTo>
                      <a:pt x="1097" y="785"/>
                    </a:lnTo>
                    <a:lnTo>
                      <a:pt x="1097" y="785"/>
                    </a:lnTo>
                    <a:lnTo>
                      <a:pt x="1093" y="785"/>
                    </a:lnTo>
                    <a:lnTo>
                      <a:pt x="1089" y="781"/>
                    </a:lnTo>
                    <a:lnTo>
                      <a:pt x="1078" y="773"/>
                    </a:lnTo>
                    <a:lnTo>
                      <a:pt x="1064" y="761"/>
                    </a:lnTo>
                    <a:lnTo>
                      <a:pt x="1052" y="745"/>
                    </a:lnTo>
                    <a:lnTo>
                      <a:pt x="1040" y="730"/>
                    </a:lnTo>
                    <a:lnTo>
                      <a:pt x="1030" y="716"/>
                    </a:lnTo>
                    <a:lnTo>
                      <a:pt x="1025" y="702"/>
                    </a:lnTo>
                    <a:lnTo>
                      <a:pt x="1023" y="696"/>
                    </a:lnTo>
                    <a:lnTo>
                      <a:pt x="1023" y="692"/>
                    </a:lnTo>
                    <a:lnTo>
                      <a:pt x="1023" y="692"/>
                    </a:lnTo>
                    <a:lnTo>
                      <a:pt x="1027" y="687"/>
                    </a:lnTo>
                    <a:lnTo>
                      <a:pt x="1030" y="685"/>
                    </a:lnTo>
                    <a:lnTo>
                      <a:pt x="1034" y="683"/>
                    </a:lnTo>
                    <a:lnTo>
                      <a:pt x="1040" y="681"/>
                    </a:lnTo>
                    <a:lnTo>
                      <a:pt x="1040" y="681"/>
                    </a:lnTo>
                    <a:lnTo>
                      <a:pt x="1044" y="677"/>
                    </a:lnTo>
                    <a:lnTo>
                      <a:pt x="1046" y="673"/>
                    </a:lnTo>
                    <a:lnTo>
                      <a:pt x="1048" y="669"/>
                    </a:lnTo>
                    <a:lnTo>
                      <a:pt x="1048" y="665"/>
                    </a:lnTo>
                    <a:lnTo>
                      <a:pt x="1046" y="657"/>
                    </a:lnTo>
                    <a:lnTo>
                      <a:pt x="1046" y="651"/>
                    </a:lnTo>
                    <a:lnTo>
                      <a:pt x="1046" y="651"/>
                    </a:lnTo>
                    <a:lnTo>
                      <a:pt x="1046" y="649"/>
                    </a:lnTo>
                    <a:lnTo>
                      <a:pt x="1048" y="649"/>
                    </a:lnTo>
                    <a:lnTo>
                      <a:pt x="1050" y="651"/>
                    </a:lnTo>
                    <a:lnTo>
                      <a:pt x="1054" y="657"/>
                    </a:lnTo>
                    <a:lnTo>
                      <a:pt x="1054" y="657"/>
                    </a:lnTo>
                    <a:lnTo>
                      <a:pt x="1054" y="661"/>
                    </a:lnTo>
                    <a:lnTo>
                      <a:pt x="1054" y="663"/>
                    </a:lnTo>
                    <a:lnTo>
                      <a:pt x="1056" y="667"/>
                    </a:lnTo>
                    <a:lnTo>
                      <a:pt x="1056" y="667"/>
                    </a:lnTo>
                    <a:lnTo>
                      <a:pt x="1056" y="667"/>
                    </a:lnTo>
                    <a:lnTo>
                      <a:pt x="1058" y="665"/>
                    </a:lnTo>
                    <a:lnTo>
                      <a:pt x="1060" y="665"/>
                    </a:lnTo>
                    <a:lnTo>
                      <a:pt x="1062" y="665"/>
                    </a:lnTo>
                    <a:lnTo>
                      <a:pt x="1062" y="665"/>
                    </a:lnTo>
                    <a:lnTo>
                      <a:pt x="1062" y="667"/>
                    </a:lnTo>
                    <a:lnTo>
                      <a:pt x="1062" y="667"/>
                    </a:lnTo>
                    <a:lnTo>
                      <a:pt x="1066" y="659"/>
                    </a:lnTo>
                    <a:lnTo>
                      <a:pt x="1070" y="651"/>
                    </a:lnTo>
                    <a:lnTo>
                      <a:pt x="1070" y="651"/>
                    </a:lnTo>
                    <a:lnTo>
                      <a:pt x="1076" y="649"/>
                    </a:lnTo>
                    <a:lnTo>
                      <a:pt x="1082" y="645"/>
                    </a:lnTo>
                    <a:lnTo>
                      <a:pt x="1082" y="645"/>
                    </a:lnTo>
                    <a:lnTo>
                      <a:pt x="1085" y="639"/>
                    </a:lnTo>
                    <a:lnTo>
                      <a:pt x="1089" y="634"/>
                    </a:lnTo>
                    <a:lnTo>
                      <a:pt x="1093" y="628"/>
                    </a:lnTo>
                    <a:lnTo>
                      <a:pt x="1099" y="622"/>
                    </a:lnTo>
                    <a:lnTo>
                      <a:pt x="1099" y="622"/>
                    </a:lnTo>
                    <a:lnTo>
                      <a:pt x="1109" y="618"/>
                    </a:lnTo>
                    <a:lnTo>
                      <a:pt x="1121" y="616"/>
                    </a:lnTo>
                    <a:lnTo>
                      <a:pt x="1121" y="616"/>
                    </a:lnTo>
                    <a:lnTo>
                      <a:pt x="1129" y="618"/>
                    </a:lnTo>
                    <a:lnTo>
                      <a:pt x="1125" y="618"/>
                    </a:lnTo>
                    <a:lnTo>
                      <a:pt x="1123" y="620"/>
                    </a:lnTo>
                    <a:lnTo>
                      <a:pt x="1123" y="622"/>
                    </a:lnTo>
                    <a:lnTo>
                      <a:pt x="1125" y="622"/>
                    </a:lnTo>
                    <a:lnTo>
                      <a:pt x="1125" y="622"/>
                    </a:lnTo>
                    <a:lnTo>
                      <a:pt x="1129" y="622"/>
                    </a:lnTo>
                    <a:lnTo>
                      <a:pt x="1131" y="616"/>
                    </a:lnTo>
                    <a:lnTo>
                      <a:pt x="1135" y="606"/>
                    </a:lnTo>
                    <a:lnTo>
                      <a:pt x="1135" y="606"/>
                    </a:lnTo>
                    <a:lnTo>
                      <a:pt x="1138" y="604"/>
                    </a:lnTo>
                    <a:lnTo>
                      <a:pt x="1144" y="600"/>
                    </a:lnTo>
                    <a:lnTo>
                      <a:pt x="1156" y="596"/>
                    </a:lnTo>
                    <a:lnTo>
                      <a:pt x="1156" y="596"/>
                    </a:lnTo>
                    <a:lnTo>
                      <a:pt x="1160" y="596"/>
                    </a:lnTo>
                    <a:lnTo>
                      <a:pt x="1164" y="596"/>
                    </a:lnTo>
                    <a:lnTo>
                      <a:pt x="1166" y="598"/>
                    </a:lnTo>
                    <a:lnTo>
                      <a:pt x="1166" y="602"/>
                    </a:lnTo>
                    <a:lnTo>
                      <a:pt x="1166" y="610"/>
                    </a:lnTo>
                    <a:lnTo>
                      <a:pt x="1166" y="610"/>
                    </a:lnTo>
                    <a:lnTo>
                      <a:pt x="1168" y="610"/>
                    </a:lnTo>
                    <a:lnTo>
                      <a:pt x="1168" y="608"/>
                    </a:lnTo>
                    <a:lnTo>
                      <a:pt x="1168" y="602"/>
                    </a:lnTo>
                    <a:lnTo>
                      <a:pt x="1168" y="602"/>
                    </a:lnTo>
                    <a:lnTo>
                      <a:pt x="1172" y="590"/>
                    </a:lnTo>
                    <a:lnTo>
                      <a:pt x="1174" y="586"/>
                    </a:lnTo>
                    <a:lnTo>
                      <a:pt x="1178" y="582"/>
                    </a:lnTo>
                    <a:lnTo>
                      <a:pt x="1178" y="582"/>
                    </a:lnTo>
                    <a:lnTo>
                      <a:pt x="1186" y="575"/>
                    </a:lnTo>
                    <a:lnTo>
                      <a:pt x="1191" y="571"/>
                    </a:lnTo>
                    <a:lnTo>
                      <a:pt x="1195" y="569"/>
                    </a:lnTo>
                    <a:lnTo>
                      <a:pt x="1195" y="569"/>
                    </a:lnTo>
                    <a:lnTo>
                      <a:pt x="1197" y="569"/>
                    </a:lnTo>
                    <a:lnTo>
                      <a:pt x="1201" y="573"/>
                    </a:lnTo>
                    <a:lnTo>
                      <a:pt x="1203" y="575"/>
                    </a:lnTo>
                    <a:lnTo>
                      <a:pt x="1205" y="575"/>
                    </a:lnTo>
                    <a:lnTo>
                      <a:pt x="1205" y="575"/>
                    </a:lnTo>
                    <a:lnTo>
                      <a:pt x="1209" y="565"/>
                    </a:lnTo>
                    <a:lnTo>
                      <a:pt x="1211" y="555"/>
                    </a:lnTo>
                    <a:lnTo>
                      <a:pt x="1211" y="555"/>
                    </a:lnTo>
                    <a:lnTo>
                      <a:pt x="1213" y="549"/>
                    </a:lnTo>
                    <a:lnTo>
                      <a:pt x="1217" y="545"/>
                    </a:lnTo>
                    <a:lnTo>
                      <a:pt x="1217" y="545"/>
                    </a:lnTo>
                    <a:lnTo>
                      <a:pt x="1240" y="539"/>
                    </a:lnTo>
                    <a:lnTo>
                      <a:pt x="1254" y="537"/>
                    </a:lnTo>
                    <a:lnTo>
                      <a:pt x="1262" y="537"/>
                    </a:lnTo>
                    <a:lnTo>
                      <a:pt x="1262" y="537"/>
                    </a:lnTo>
                    <a:lnTo>
                      <a:pt x="1262" y="541"/>
                    </a:lnTo>
                    <a:lnTo>
                      <a:pt x="1262" y="541"/>
                    </a:lnTo>
                    <a:lnTo>
                      <a:pt x="1262" y="543"/>
                    </a:lnTo>
                    <a:lnTo>
                      <a:pt x="1262" y="543"/>
                    </a:lnTo>
                    <a:lnTo>
                      <a:pt x="1262" y="543"/>
                    </a:lnTo>
                    <a:lnTo>
                      <a:pt x="1264" y="541"/>
                    </a:lnTo>
                    <a:lnTo>
                      <a:pt x="1266" y="537"/>
                    </a:lnTo>
                    <a:lnTo>
                      <a:pt x="1268" y="531"/>
                    </a:lnTo>
                    <a:lnTo>
                      <a:pt x="1268" y="529"/>
                    </a:lnTo>
                    <a:lnTo>
                      <a:pt x="1268" y="529"/>
                    </a:lnTo>
                    <a:lnTo>
                      <a:pt x="1268" y="524"/>
                    </a:lnTo>
                    <a:lnTo>
                      <a:pt x="1268" y="518"/>
                    </a:lnTo>
                    <a:lnTo>
                      <a:pt x="1270" y="50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4" name="Freeform 1190">
                <a:extLst>
                  <a:ext uri="{FF2B5EF4-FFF2-40B4-BE49-F238E27FC236}">
                    <a16:creationId xmlns:a16="http://schemas.microsoft.com/office/drawing/2014/main" id="{D147D386-00A6-436B-8673-19FDB1C77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230" y="2862191"/>
                <a:ext cx="492013" cy="354835"/>
              </a:xfrm>
              <a:custGeom>
                <a:avLst/>
                <a:gdLst>
                  <a:gd name="T0" fmla="*/ 1301 w 1372"/>
                  <a:gd name="T1" fmla="*/ 431 h 914"/>
                  <a:gd name="T2" fmla="*/ 1370 w 1372"/>
                  <a:gd name="T3" fmla="*/ 365 h 914"/>
                  <a:gd name="T4" fmla="*/ 1343 w 1372"/>
                  <a:gd name="T5" fmla="*/ 310 h 914"/>
                  <a:gd name="T6" fmla="*/ 1345 w 1372"/>
                  <a:gd name="T7" fmla="*/ 270 h 914"/>
                  <a:gd name="T8" fmla="*/ 1305 w 1372"/>
                  <a:gd name="T9" fmla="*/ 219 h 914"/>
                  <a:gd name="T10" fmla="*/ 1227 w 1372"/>
                  <a:gd name="T11" fmla="*/ 198 h 914"/>
                  <a:gd name="T12" fmla="*/ 1154 w 1372"/>
                  <a:gd name="T13" fmla="*/ 200 h 914"/>
                  <a:gd name="T14" fmla="*/ 1070 w 1372"/>
                  <a:gd name="T15" fmla="*/ 206 h 914"/>
                  <a:gd name="T16" fmla="*/ 974 w 1372"/>
                  <a:gd name="T17" fmla="*/ 184 h 914"/>
                  <a:gd name="T18" fmla="*/ 938 w 1372"/>
                  <a:gd name="T19" fmla="*/ 115 h 914"/>
                  <a:gd name="T20" fmla="*/ 868 w 1372"/>
                  <a:gd name="T21" fmla="*/ 88 h 914"/>
                  <a:gd name="T22" fmla="*/ 832 w 1372"/>
                  <a:gd name="T23" fmla="*/ 7 h 914"/>
                  <a:gd name="T24" fmla="*/ 722 w 1372"/>
                  <a:gd name="T25" fmla="*/ 19 h 914"/>
                  <a:gd name="T26" fmla="*/ 630 w 1372"/>
                  <a:gd name="T27" fmla="*/ 64 h 914"/>
                  <a:gd name="T28" fmla="*/ 607 w 1372"/>
                  <a:gd name="T29" fmla="*/ 162 h 914"/>
                  <a:gd name="T30" fmla="*/ 514 w 1372"/>
                  <a:gd name="T31" fmla="*/ 159 h 914"/>
                  <a:gd name="T32" fmla="*/ 453 w 1372"/>
                  <a:gd name="T33" fmla="*/ 145 h 914"/>
                  <a:gd name="T34" fmla="*/ 397 w 1372"/>
                  <a:gd name="T35" fmla="*/ 155 h 914"/>
                  <a:gd name="T36" fmla="*/ 353 w 1372"/>
                  <a:gd name="T37" fmla="*/ 131 h 914"/>
                  <a:gd name="T38" fmla="*/ 167 w 1372"/>
                  <a:gd name="T39" fmla="*/ 131 h 914"/>
                  <a:gd name="T40" fmla="*/ 102 w 1372"/>
                  <a:gd name="T41" fmla="*/ 196 h 914"/>
                  <a:gd name="T42" fmla="*/ 132 w 1372"/>
                  <a:gd name="T43" fmla="*/ 302 h 914"/>
                  <a:gd name="T44" fmla="*/ 31 w 1372"/>
                  <a:gd name="T45" fmla="*/ 463 h 914"/>
                  <a:gd name="T46" fmla="*/ 26 w 1372"/>
                  <a:gd name="T47" fmla="*/ 559 h 914"/>
                  <a:gd name="T48" fmla="*/ 71 w 1372"/>
                  <a:gd name="T49" fmla="*/ 586 h 914"/>
                  <a:gd name="T50" fmla="*/ 147 w 1372"/>
                  <a:gd name="T51" fmla="*/ 586 h 914"/>
                  <a:gd name="T52" fmla="*/ 283 w 1372"/>
                  <a:gd name="T53" fmla="*/ 581 h 914"/>
                  <a:gd name="T54" fmla="*/ 361 w 1372"/>
                  <a:gd name="T55" fmla="*/ 524 h 914"/>
                  <a:gd name="T56" fmla="*/ 483 w 1372"/>
                  <a:gd name="T57" fmla="*/ 541 h 914"/>
                  <a:gd name="T58" fmla="*/ 556 w 1372"/>
                  <a:gd name="T59" fmla="*/ 561 h 914"/>
                  <a:gd name="T60" fmla="*/ 587 w 1372"/>
                  <a:gd name="T61" fmla="*/ 649 h 914"/>
                  <a:gd name="T62" fmla="*/ 630 w 1372"/>
                  <a:gd name="T63" fmla="*/ 708 h 914"/>
                  <a:gd name="T64" fmla="*/ 607 w 1372"/>
                  <a:gd name="T65" fmla="*/ 734 h 914"/>
                  <a:gd name="T66" fmla="*/ 559 w 1372"/>
                  <a:gd name="T67" fmla="*/ 724 h 914"/>
                  <a:gd name="T68" fmla="*/ 544 w 1372"/>
                  <a:gd name="T69" fmla="*/ 804 h 914"/>
                  <a:gd name="T70" fmla="*/ 524 w 1372"/>
                  <a:gd name="T71" fmla="*/ 869 h 914"/>
                  <a:gd name="T72" fmla="*/ 626 w 1372"/>
                  <a:gd name="T73" fmla="*/ 867 h 914"/>
                  <a:gd name="T74" fmla="*/ 622 w 1372"/>
                  <a:gd name="T75" fmla="*/ 830 h 914"/>
                  <a:gd name="T76" fmla="*/ 636 w 1372"/>
                  <a:gd name="T77" fmla="*/ 814 h 914"/>
                  <a:gd name="T78" fmla="*/ 654 w 1372"/>
                  <a:gd name="T79" fmla="*/ 783 h 914"/>
                  <a:gd name="T80" fmla="*/ 697 w 1372"/>
                  <a:gd name="T81" fmla="*/ 710 h 914"/>
                  <a:gd name="T82" fmla="*/ 758 w 1372"/>
                  <a:gd name="T83" fmla="*/ 661 h 914"/>
                  <a:gd name="T84" fmla="*/ 779 w 1372"/>
                  <a:gd name="T85" fmla="*/ 655 h 914"/>
                  <a:gd name="T86" fmla="*/ 766 w 1372"/>
                  <a:gd name="T87" fmla="*/ 616 h 914"/>
                  <a:gd name="T88" fmla="*/ 785 w 1372"/>
                  <a:gd name="T89" fmla="*/ 669 h 914"/>
                  <a:gd name="T90" fmla="*/ 817 w 1372"/>
                  <a:gd name="T91" fmla="*/ 692 h 914"/>
                  <a:gd name="T92" fmla="*/ 799 w 1372"/>
                  <a:gd name="T93" fmla="*/ 708 h 914"/>
                  <a:gd name="T94" fmla="*/ 832 w 1372"/>
                  <a:gd name="T95" fmla="*/ 736 h 914"/>
                  <a:gd name="T96" fmla="*/ 899 w 1372"/>
                  <a:gd name="T97" fmla="*/ 718 h 914"/>
                  <a:gd name="T98" fmla="*/ 938 w 1372"/>
                  <a:gd name="T99" fmla="*/ 741 h 914"/>
                  <a:gd name="T100" fmla="*/ 883 w 1372"/>
                  <a:gd name="T101" fmla="*/ 779 h 914"/>
                  <a:gd name="T102" fmla="*/ 932 w 1372"/>
                  <a:gd name="T103" fmla="*/ 830 h 914"/>
                  <a:gd name="T104" fmla="*/ 958 w 1372"/>
                  <a:gd name="T105" fmla="*/ 904 h 914"/>
                  <a:gd name="T106" fmla="*/ 1054 w 1372"/>
                  <a:gd name="T107" fmla="*/ 847 h 914"/>
                  <a:gd name="T108" fmla="*/ 1133 w 1372"/>
                  <a:gd name="T109" fmla="*/ 812 h 914"/>
                  <a:gd name="T110" fmla="*/ 1182 w 1372"/>
                  <a:gd name="T111" fmla="*/ 761 h 914"/>
                  <a:gd name="T112" fmla="*/ 1097 w 1372"/>
                  <a:gd name="T113" fmla="*/ 785 h 914"/>
                  <a:gd name="T114" fmla="*/ 1048 w 1372"/>
                  <a:gd name="T115" fmla="*/ 649 h 914"/>
                  <a:gd name="T116" fmla="*/ 1099 w 1372"/>
                  <a:gd name="T117" fmla="*/ 622 h 914"/>
                  <a:gd name="T118" fmla="*/ 1168 w 1372"/>
                  <a:gd name="T119" fmla="*/ 608 h 914"/>
                  <a:gd name="T120" fmla="*/ 1262 w 1372"/>
                  <a:gd name="T121" fmla="*/ 537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2" h="914">
                    <a:moveTo>
                      <a:pt x="1270" y="508"/>
                    </a:moveTo>
                    <a:lnTo>
                      <a:pt x="1270" y="508"/>
                    </a:lnTo>
                    <a:lnTo>
                      <a:pt x="1262" y="510"/>
                    </a:lnTo>
                    <a:lnTo>
                      <a:pt x="1262" y="510"/>
                    </a:lnTo>
                    <a:lnTo>
                      <a:pt x="1262" y="508"/>
                    </a:lnTo>
                    <a:lnTo>
                      <a:pt x="1262" y="506"/>
                    </a:lnTo>
                    <a:lnTo>
                      <a:pt x="1264" y="500"/>
                    </a:lnTo>
                    <a:lnTo>
                      <a:pt x="1264" y="500"/>
                    </a:lnTo>
                    <a:lnTo>
                      <a:pt x="1264" y="494"/>
                    </a:lnTo>
                    <a:lnTo>
                      <a:pt x="1262" y="488"/>
                    </a:lnTo>
                    <a:lnTo>
                      <a:pt x="1262" y="482"/>
                    </a:lnTo>
                    <a:lnTo>
                      <a:pt x="1264" y="475"/>
                    </a:lnTo>
                    <a:lnTo>
                      <a:pt x="1264" y="475"/>
                    </a:lnTo>
                    <a:lnTo>
                      <a:pt x="1270" y="471"/>
                    </a:lnTo>
                    <a:lnTo>
                      <a:pt x="1280" y="467"/>
                    </a:lnTo>
                    <a:lnTo>
                      <a:pt x="1288" y="463"/>
                    </a:lnTo>
                    <a:lnTo>
                      <a:pt x="1292" y="459"/>
                    </a:lnTo>
                    <a:lnTo>
                      <a:pt x="1293" y="457"/>
                    </a:lnTo>
                    <a:lnTo>
                      <a:pt x="1293" y="457"/>
                    </a:lnTo>
                    <a:lnTo>
                      <a:pt x="1295" y="451"/>
                    </a:lnTo>
                    <a:lnTo>
                      <a:pt x="1293" y="445"/>
                    </a:lnTo>
                    <a:lnTo>
                      <a:pt x="1293" y="439"/>
                    </a:lnTo>
                    <a:lnTo>
                      <a:pt x="1295" y="433"/>
                    </a:lnTo>
                    <a:lnTo>
                      <a:pt x="1295" y="433"/>
                    </a:lnTo>
                    <a:lnTo>
                      <a:pt x="1301" y="431"/>
                    </a:lnTo>
                    <a:lnTo>
                      <a:pt x="1309" y="429"/>
                    </a:lnTo>
                    <a:lnTo>
                      <a:pt x="1331" y="427"/>
                    </a:lnTo>
                    <a:lnTo>
                      <a:pt x="1352" y="423"/>
                    </a:lnTo>
                    <a:lnTo>
                      <a:pt x="1362" y="422"/>
                    </a:lnTo>
                    <a:lnTo>
                      <a:pt x="1366" y="418"/>
                    </a:lnTo>
                    <a:lnTo>
                      <a:pt x="1366" y="418"/>
                    </a:lnTo>
                    <a:lnTo>
                      <a:pt x="1368" y="416"/>
                    </a:lnTo>
                    <a:lnTo>
                      <a:pt x="1368" y="414"/>
                    </a:lnTo>
                    <a:lnTo>
                      <a:pt x="1366" y="408"/>
                    </a:lnTo>
                    <a:lnTo>
                      <a:pt x="1362" y="404"/>
                    </a:lnTo>
                    <a:lnTo>
                      <a:pt x="1362" y="400"/>
                    </a:lnTo>
                    <a:lnTo>
                      <a:pt x="1362" y="400"/>
                    </a:lnTo>
                    <a:lnTo>
                      <a:pt x="1362" y="398"/>
                    </a:lnTo>
                    <a:lnTo>
                      <a:pt x="1364" y="398"/>
                    </a:lnTo>
                    <a:lnTo>
                      <a:pt x="1366" y="398"/>
                    </a:lnTo>
                    <a:lnTo>
                      <a:pt x="1368" y="396"/>
                    </a:lnTo>
                    <a:lnTo>
                      <a:pt x="1368" y="396"/>
                    </a:lnTo>
                    <a:lnTo>
                      <a:pt x="1366" y="388"/>
                    </a:lnTo>
                    <a:lnTo>
                      <a:pt x="1366" y="378"/>
                    </a:lnTo>
                    <a:lnTo>
                      <a:pt x="1366" y="378"/>
                    </a:lnTo>
                    <a:lnTo>
                      <a:pt x="1370" y="372"/>
                    </a:lnTo>
                    <a:lnTo>
                      <a:pt x="1372" y="369"/>
                    </a:lnTo>
                    <a:lnTo>
                      <a:pt x="1372" y="365"/>
                    </a:lnTo>
                    <a:lnTo>
                      <a:pt x="1372" y="365"/>
                    </a:lnTo>
                    <a:lnTo>
                      <a:pt x="1370" y="365"/>
                    </a:lnTo>
                    <a:lnTo>
                      <a:pt x="1366" y="365"/>
                    </a:lnTo>
                    <a:lnTo>
                      <a:pt x="1362" y="367"/>
                    </a:lnTo>
                    <a:lnTo>
                      <a:pt x="1358" y="367"/>
                    </a:lnTo>
                    <a:lnTo>
                      <a:pt x="1358" y="367"/>
                    </a:lnTo>
                    <a:lnTo>
                      <a:pt x="1358" y="365"/>
                    </a:lnTo>
                    <a:lnTo>
                      <a:pt x="1360" y="363"/>
                    </a:lnTo>
                    <a:lnTo>
                      <a:pt x="1362" y="361"/>
                    </a:lnTo>
                    <a:lnTo>
                      <a:pt x="1362" y="359"/>
                    </a:lnTo>
                    <a:lnTo>
                      <a:pt x="1362" y="359"/>
                    </a:lnTo>
                    <a:lnTo>
                      <a:pt x="1360" y="353"/>
                    </a:lnTo>
                    <a:lnTo>
                      <a:pt x="1356" y="349"/>
                    </a:lnTo>
                    <a:lnTo>
                      <a:pt x="1356" y="349"/>
                    </a:lnTo>
                    <a:lnTo>
                      <a:pt x="1354" y="343"/>
                    </a:lnTo>
                    <a:lnTo>
                      <a:pt x="1352" y="339"/>
                    </a:lnTo>
                    <a:lnTo>
                      <a:pt x="1352" y="339"/>
                    </a:lnTo>
                    <a:lnTo>
                      <a:pt x="1346" y="337"/>
                    </a:lnTo>
                    <a:lnTo>
                      <a:pt x="1343" y="337"/>
                    </a:lnTo>
                    <a:lnTo>
                      <a:pt x="1337" y="337"/>
                    </a:lnTo>
                    <a:lnTo>
                      <a:pt x="1337" y="337"/>
                    </a:lnTo>
                    <a:lnTo>
                      <a:pt x="1335" y="335"/>
                    </a:lnTo>
                    <a:lnTo>
                      <a:pt x="1335" y="335"/>
                    </a:lnTo>
                    <a:lnTo>
                      <a:pt x="1337" y="321"/>
                    </a:lnTo>
                    <a:lnTo>
                      <a:pt x="1341" y="314"/>
                    </a:lnTo>
                    <a:lnTo>
                      <a:pt x="1343" y="310"/>
                    </a:lnTo>
                    <a:lnTo>
                      <a:pt x="1343" y="310"/>
                    </a:lnTo>
                    <a:lnTo>
                      <a:pt x="1348" y="310"/>
                    </a:lnTo>
                    <a:lnTo>
                      <a:pt x="1348" y="310"/>
                    </a:lnTo>
                    <a:lnTo>
                      <a:pt x="1354" y="310"/>
                    </a:lnTo>
                    <a:lnTo>
                      <a:pt x="1354" y="310"/>
                    </a:lnTo>
                    <a:lnTo>
                      <a:pt x="1356" y="308"/>
                    </a:lnTo>
                    <a:lnTo>
                      <a:pt x="1358" y="304"/>
                    </a:lnTo>
                    <a:lnTo>
                      <a:pt x="1360" y="300"/>
                    </a:lnTo>
                    <a:lnTo>
                      <a:pt x="1360" y="298"/>
                    </a:lnTo>
                    <a:lnTo>
                      <a:pt x="1358" y="296"/>
                    </a:lnTo>
                    <a:lnTo>
                      <a:pt x="1358" y="296"/>
                    </a:lnTo>
                    <a:lnTo>
                      <a:pt x="1350" y="298"/>
                    </a:lnTo>
                    <a:lnTo>
                      <a:pt x="1343" y="300"/>
                    </a:lnTo>
                    <a:lnTo>
                      <a:pt x="1337" y="300"/>
                    </a:lnTo>
                    <a:lnTo>
                      <a:pt x="1333" y="298"/>
                    </a:lnTo>
                    <a:lnTo>
                      <a:pt x="1329" y="294"/>
                    </a:lnTo>
                    <a:lnTo>
                      <a:pt x="1329" y="294"/>
                    </a:lnTo>
                    <a:lnTo>
                      <a:pt x="1327" y="290"/>
                    </a:lnTo>
                    <a:lnTo>
                      <a:pt x="1327" y="288"/>
                    </a:lnTo>
                    <a:lnTo>
                      <a:pt x="1329" y="286"/>
                    </a:lnTo>
                    <a:lnTo>
                      <a:pt x="1331" y="284"/>
                    </a:lnTo>
                    <a:lnTo>
                      <a:pt x="1339" y="284"/>
                    </a:lnTo>
                    <a:lnTo>
                      <a:pt x="1345" y="280"/>
                    </a:lnTo>
                    <a:lnTo>
                      <a:pt x="1345" y="280"/>
                    </a:lnTo>
                    <a:lnTo>
                      <a:pt x="1345" y="270"/>
                    </a:lnTo>
                    <a:lnTo>
                      <a:pt x="1345" y="270"/>
                    </a:lnTo>
                    <a:lnTo>
                      <a:pt x="1348" y="265"/>
                    </a:lnTo>
                    <a:lnTo>
                      <a:pt x="1352" y="257"/>
                    </a:lnTo>
                    <a:lnTo>
                      <a:pt x="1354" y="251"/>
                    </a:lnTo>
                    <a:lnTo>
                      <a:pt x="1354" y="247"/>
                    </a:lnTo>
                    <a:lnTo>
                      <a:pt x="1352" y="243"/>
                    </a:lnTo>
                    <a:lnTo>
                      <a:pt x="1352" y="243"/>
                    </a:lnTo>
                    <a:lnTo>
                      <a:pt x="1346" y="237"/>
                    </a:lnTo>
                    <a:lnTo>
                      <a:pt x="1341" y="231"/>
                    </a:lnTo>
                    <a:lnTo>
                      <a:pt x="1341" y="231"/>
                    </a:lnTo>
                    <a:lnTo>
                      <a:pt x="1341" y="227"/>
                    </a:lnTo>
                    <a:lnTo>
                      <a:pt x="1343" y="221"/>
                    </a:lnTo>
                    <a:lnTo>
                      <a:pt x="1345" y="217"/>
                    </a:lnTo>
                    <a:lnTo>
                      <a:pt x="1345" y="215"/>
                    </a:lnTo>
                    <a:lnTo>
                      <a:pt x="1343" y="215"/>
                    </a:lnTo>
                    <a:lnTo>
                      <a:pt x="1343" y="215"/>
                    </a:lnTo>
                    <a:lnTo>
                      <a:pt x="1339" y="213"/>
                    </a:lnTo>
                    <a:lnTo>
                      <a:pt x="1337" y="215"/>
                    </a:lnTo>
                    <a:lnTo>
                      <a:pt x="1331" y="219"/>
                    </a:lnTo>
                    <a:lnTo>
                      <a:pt x="1327" y="223"/>
                    </a:lnTo>
                    <a:lnTo>
                      <a:pt x="1325" y="225"/>
                    </a:lnTo>
                    <a:lnTo>
                      <a:pt x="1321" y="227"/>
                    </a:lnTo>
                    <a:lnTo>
                      <a:pt x="1321" y="227"/>
                    </a:lnTo>
                    <a:lnTo>
                      <a:pt x="1315" y="225"/>
                    </a:lnTo>
                    <a:lnTo>
                      <a:pt x="1311" y="225"/>
                    </a:lnTo>
                    <a:lnTo>
                      <a:pt x="1305" y="219"/>
                    </a:lnTo>
                    <a:lnTo>
                      <a:pt x="1301" y="213"/>
                    </a:lnTo>
                    <a:lnTo>
                      <a:pt x="1297" y="210"/>
                    </a:lnTo>
                    <a:lnTo>
                      <a:pt x="1297" y="210"/>
                    </a:lnTo>
                    <a:lnTo>
                      <a:pt x="1292" y="212"/>
                    </a:lnTo>
                    <a:lnTo>
                      <a:pt x="1286" y="213"/>
                    </a:lnTo>
                    <a:lnTo>
                      <a:pt x="1280" y="213"/>
                    </a:lnTo>
                    <a:lnTo>
                      <a:pt x="1278" y="213"/>
                    </a:lnTo>
                    <a:lnTo>
                      <a:pt x="1274" y="212"/>
                    </a:lnTo>
                    <a:lnTo>
                      <a:pt x="1274" y="212"/>
                    </a:lnTo>
                    <a:lnTo>
                      <a:pt x="1270" y="208"/>
                    </a:lnTo>
                    <a:lnTo>
                      <a:pt x="1268" y="202"/>
                    </a:lnTo>
                    <a:lnTo>
                      <a:pt x="1268" y="202"/>
                    </a:lnTo>
                    <a:lnTo>
                      <a:pt x="1264" y="202"/>
                    </a:lnTo>
                    <a:lnTo>
                      <a:pt x="1262" y="202"/>
                    </a:lnTo>
                    <a:lnTo>
                      <a:pt x="1260" y="206"/>
                    </a:lnTo>
                    <a:lnTo>
                      <a:pt x="1256" y="212"/>
                    </a:lnTo>
                    <a:lnTo>
                      <a:pt x="1254" y="213"/>
                    </a:lnTo>
                    <a:lnTo>
                      <a:pt x="1250" y="213"/>
                    </a:lnTo>
                    <a:lnTo>
                      <a:pt x="1250" y="213"/>
                    </a:lnTo>
                    <a:lnTo>
                      <a:pt x="1246" y="213"/>
                    </a:lnTo>
                    <a:lnTo>
                      <a:pt x="1242" y="212"/>
                    </a:lnTo>
                    <a:lnTo>
                      <a:pt x="1237" y="208"/>
                    </a:lnTo>
                    <a:lnTo>
                      <a:pt x="1231" y="202"/>
                    </a:lnTo>
                    <a:lnTo>
                      <a:pt x="1227" y="198"/>
                    </a:lnTo>
                    <a:lnTo>
                      <a:pt x="1227" y="198"/>
                    </a:lnTo>
                    <a:lnTo>
                      <a:pt x="1223" y="198"/>
                    </a:lnTo>
                    <a:lnTo>
                      <a:pt x="1221" y="202"/>
                    </a:lnTo>
                    <a:lnTo>
                      <a:pt x="1217" y="204"/>
                    </a:lnTo>
                    <a:lnTo>
                      <a:pt x="1213" y="206"/>
                    </a:lnTo>
                    <a:lnTo>
                      <a:pt x="1213" y="206"/>
                    </a:lnTo>
                    <a:lnTo>
                      <a:pt x="1209" y="204"/>
                    </a:lnTo>
                    <a:lnTo>
                      <a:pt x="1205" y="200"/>
                    </a:lnTo>
                    <a:lnTo>
                      <a:pt x="1201" y="196"/>
                    </a:lnTo>
                    <a:lnTo>
                      <a:pt x="1197" y="196"/>
                    </a:lnTo>
                    <a:lnTo>
                      <a:pt x="1197" y="196"/>
                    </a:lnTo>
                    <a:lnTo>
                      <a:pt x="1191" y="196"/>
                    </a:lnTo>
                    <a:lnTo>
                      <a:pt x="1189" y="198"/>
                    </a:lnTo>
                    <a:lnTo>
                      <a:pt x="1189" y="204"/>
                    </a:lnTo>
                    <a:lnTo>
                      <a:pt x="1189" y="208"/>
                    </a:lnTo>
                    <a:lnTo>
                      <a:pt x="1189" y="213"/>
                    </a:lnTo>
                    <a:lnTo>
                      <a:pt x="1188" y="217"/>
                    </a:lnTo>
                    <a:lnTo>
                      <a:pt x="1186" y="219"/>
                    </a:lnTo>
                    <a:lnTo>
                      <a:pt x="1180" y="219"/>
                    </a:lnTo>
                    <a:lnTo>
                      <a:pt x="1180" y="219"/>
                    </a:lnTo>
                    <a:lnTo>
                      <a:pt x="1176" y="215"/>
                    </a:lnTo>
                    <a:lnTo>
                      <a:pt x="1174" y="212"/>
                    </a:lnTo>
                    <a:lnTo>
                      <a:pt x="1168" y="206"/>
                    </a:lnTo>
                    <a:lnTo>
                      <a:pt x="1168" y="206"/>
                    </a:lnTo>
                    <a:lnTo>
                      <a:pt x="1162" y="202"/>
                    </a:lnTo>
                    <a:lnTo>
                      <a:pt x="1154" y="200"/>
                    </a:lnTo>
                    <a:lnTo>
                      <a:pt x="1146" y="196"/>
                    </a:lnTo>
                    <a:lnTo>
                      <a:pt x="1144" y="194"/>
                    </a:lnTo>
                    <a:lnTo>
                      <a:pt x="1140" y="190"/>
                    </a:lnTo>
                    <a:lnTo>
                      <a:pt x="1140" y="180"/>
                    </a:lnTo>
                    <a:lnTo>
                      <a:pt x="1140" y="180"/>
                    </a:lnTo>
                    <a:lnTo>
                      <a:pt x="1138" y="178"/>
                    </a:lnTo>
                    <a:lnTo>
                      <a:pt x="1135" y="178"/>
                    </a:lnTo>
                    <a:lnTo>
                      <a:pt x="1131" y="176"/>
                    </a:lnTo>
                    <a:lnTo>
                      <a:pt x="1131" y="176"/>
                    </a:lnTo>
                    <a:lnTo>
                      <a:pt x="1129" y="172"/>
                    </a:lnTo>
                    <a:lnTo>
                      <a:pt x="1127" y="168"/>
                    </a:lnTo>
                    <a:lnTo>
                      <a:pt x="1127" y="168"/>
                    </a:lnTo>
                    <a:lnTo>
                      <a:pt x="1127" y="168"/>
                    </a:lnTo>
                    <a:lnTo>
                      <a:pt x="1123" y="168"/>
                    </a:lnTo>
                    <a:lnTo>
                      <a:pt x="1119" y="170"/>
                    </a:lnTo>
                    <a:lnTo>
                      <a:pt x="1113" y="174"/>
                    </a:lnTo>
                    <a:lnTo>
                      <a:pt x="1113" y="174"/>
                    </a:lnTo>
                    <a:lnTo>
                      <a:pt x="1097" y="182"/>
                    </a:lnTo>
                    <a:lnTo>
                      <a:pt x="1089" y="186"/>
                    </a:lnTo>
                    <a:lnTo>
                      <a:pt x="1082" y="190"/>
                    </a:lnTo>
                    <a:lnTo>
                      <a:pt x="1082" y="190"/>
                    </a:lnTo>
                    <a:lnTo>
                      <a:pt x="1076" y="198"/>
                    </a:lnTo>
                    <a:lnTo>
                      <a:pt x="1074" y="202"/>
                    </a:lnTo>
                    <a:lnTo>
                      <a:pt x="1070" y="206"/>
                    </a:lnTo>
                    <a:lnTo>
                      <a:pt x="1070" y="206"/>
                    </a:lnTo>
                    <a:lnTo>
                      <a:pt x="1068" y="206"/>
                    </a:lnTo>
                    <a:lnTo>
                      <a:pt x="1066" y="206"/>
                    </a:lnTo>
                    <a:lnTo>
                      <a:pt x="1060" y="204"/>
                    </a:lnTo>
                    <a:lnTo>
                      <a:pt x="1056" y="200"/>
                    </a:lnTo>
                    <a:lnTo>
                      <a:pt x="1052" y="198"/>
                    </a:lnTo>
                    <a:lnTo>
                      <a:pt x="1052" y="198"/>
                    </a:lnTo>
                    <a:lnTo>
                      <a:pt x="1050" y="198"/>
                    </a:lnTo>
                    <a:lnTo>
                      <a:pt x="1048" y="200"/>
                    </a:lnTo>
                    <a:lnTo>
                      <a:pt x="1046" y="202"/>
                    </a:lnTo>
                    <a:lnTo>
                      <a:pt x="1042" y="202"/>
                    </a:lnTo>
                    <a:lnTo>
                      <a:pt x="1042" y="202"/>
                    </a:lnTo>
                    <a:lnTo>
                      <a:pt x="1038" y="196"/>
                    </a:lnTo>
                    <a:lnTo>
                      <a:pt x="1036" y="194"/>
                    </a:lnTo>
                    <a:lnTo>
                      <a:pt x="1032" y="192"/>
                    </a:lnTo>
                    <a:lnTo>
                      <a:pt x="1032" y="192"/>
                    </a:lnTo>
                    <a:lnTo>
                      <a:pt x="1027" y="190"/>
                    </a:lnTo>
                    <a:lnTo>
                      <a:pt x="1021" y="190"/>
                    </a:lnTo>
                    <a:lnTo>
                      <a:pt x="1011" y="196"/>
                    </a:lnTo>
                    <a:lnTo>
                      <a:pt x="999" y="202"/>
                    </a:lnTo>
                    <a:lnTo>
                      <a:pt x="995" y="204"/>
                    </a:lnTo>
                    <a:lnTo>
                      <a:pt x="989" y="202"/>
                    </a:lnTo>
                    <a:lnTo>
                      <a:pt x="989" y="202"/>
                    </a:lnTo>
                    <a:lnTo>
                      <a:pt x="981" y="196"/>
                    </a:lnTo>
                    <a:lnTo>
                      <a:pt x="976" y="190"/>
                    </a:lnTo>
                    <a:lnTo>
                      <a:pt x="974" y="184"/>
                    </a:lnTo>
                    <a:lnTo>
                      <a:pt x="974" y="178"/>
                    </a:lnTo>
                    <a:lnTo>
                      <a:pt x="974" y="168"/>
                    </a:lnTo>
                    <a:lnTo>
                      <a:pt x="974" y="164"/>
                    </a:lnTo>
                    <a:lnTo>
                      <a:pt x="972" y="160"/>
                    </a:lnTo>
                    <a:lnTo>
                      <a:pt x="972" y="160"/>
                    </a:lnTo>
                    <a:lnTo>
                      <a:pt x="966" y="151"/>
                    </a:lnTo>
                    <a:lnTo>
                      <a:pt x="962" y="143"/>
                    </a:lnTo>
                    <a:lnTo>
                      <a:pt x="962" y="143"/>
                    </a:lnTo>
                    <a:lnTo>
                      <a:pt x="956" y="139"/>
                    </a:lnTo>
                    <a:lnTo>
                      <a:pt x="956" y="139"/>
                    </a:lnTo>
                    <a:lnTo>
                      <a:pt x="958" y="137"/>
                    </a:lnTo>
                    <a:lnTo>
                      <a:pt x="958" y="135"/>
                    </a:lnTo>
                    <a:lnTo>
                      <a:pt x="960" y="133"/>
                    </a:lnTo>
                    <a:lnTo>
                      <a:pt x="960" y="131"/>
                    </a:lnTo>
                    <a:lnTo>
                      <a:pt x="960" y="131"/>
                    </a:lnTo>
                    <a:lnTo>
                      <a:pt x="956" y="129"/>
                    </a:lnTo>
                    <a:lnTo>
                      <a:pt x="954" y="131"/>
                    </a:lnTo>
                    <a:lnTo>
                      <a:pt x="950" y="131"/>
                    </a:lnTo>
                    <a:lnTo>
                      <a:pt x="946" y="131"/>
                    </a:lnTo>
                    <a:lnTo>
                      <a:pt x="946" y="131"/>
                    </a:lnTo>
                    <a:lnTo>
                      <a:pt x="942" y="129"/>
                    </a:lnTo>
                    <a:lnTo>
                      <a:pt x="942" y="125"/>
                    </a:lnTo>
                    <a:lnTo>
                      <a:pt x="940" y="119"/>
                    </a:lnTo>
                    <a:lnTo>
                      <a:pt x="938" y="115"/>
                    </a:lnTo>
                    <a:lnTo>
                      <a:pt x="938" y="115"/>
                    </a:lnTo>
                    <a:lnTo>
                      <a:pt x="934" y="113"/>
                    </a:lnTo>
                    <a:lnTo>
                      <a:pt x="932" y="113"/>
                    </a:lnTo>
                    <a:lnTo>
                      <a:pt x="923" y="117"/>
                    </a:lnTo>
                    <a:lnTo>
                      <a:pt x="913" y="121"/>
                    </a:lnTo>
                    <a:lnTo>
                      <a:pt x="907" y="123"/>
                    </a:lnTo>
                    <a:lnTo>
                      <a:pt x="907" y="123"/>
                    </a:lnTo>
                    <a:lnTo>
                      <a:pt x="899" y="119"/>
                    </a:lnTo>
                    <a:lnTo>
                      <a:pt x="891" y="117"/>
                    </a:lnTo>
                    <a:lnTo>
                      <a:pt x="883" y="117"/>
                    </a:lnTo>
                    <a:lnTo>
                      <a:pt x="883" y="117"/>
                    </a:lnTo>
                    <a:lnTo>
                      <a:pt x="877" y="121"/>
                    </a:lnTo>
                    <a:lnTo>
                      <a:pt x="875" y="123"/>
                    </a:lnTo>
                    <a:lnTo>
                      <a:pt x="873" y="121"/>
                    </a:lnTo>
                    <a:lnTo>
                      <a:pt x="872" y="119"/>
                    </a:lnTo>
                    <a:lnTo>
                      <a:pt x="872" y="119"/>
                    </a:lnTo>
                    <a:lnTo>
                      <a:pt x="873" y="117"/>
                    </a:lnTo>
                    <a:lnTo>
                      <a:pt x="875" y="115"/>
                    </a:lnTo>
                    <a:lnTo>
                      <a:pt x="877" y="111"/>
                    </a:lnTo>
                    <a:lnTo>
                      <a:pt x="875" y="107"/>
                    </a:lnTo>
                    <a:lnTo>
                      <a:pt x="875" y="107"/>
                    </a:lnTo>
                    <a:lnTo>
                      <a:pt x="868" y="104"/>
                    </a:lnTo>
                    <a:lnTo>
                      <a:pt x="868" y="104"/>
                    </a:lnTo>
                    <a:lnTo>
                      <a:pt x="868" y="96"/>
                    </a:lnTo>
                    <a:lnTo>
                      <a:pt x="868" y="92"/>
                    </a:lnTo>
                    <a:lnTo>
                      <a:pt x="868" y="88"/>
                    </a:lnTo>
                    <a:lnTo>
                      <a:pt x="868" y="88"/>
                    </a:lnTo>
                    <a:lnTo>
                      <a:pt x="864" y="84"/>
                    </a:lnTo>
                    <a:lnTo>
                      <a:pt x="860" y="82"/>
                    </a:lnTo>
                    <a:lnTo>
                      <a:pt x="856" y="78"/>
                    </a:lnTo>
                    <a:lnTo>
                      <a:pt x="856" y="76"/>
                    </a:lnTo>
                    <a:lnTo>
                      <a:pt x="856" y="74"/>
                    </a:lnTo>
                    <a:lnTo>
                      <a:pt x="856" y="74"/>
                    </a:lnTo>
                    <a:lnTo>
                      <a:pt x="860" y="70"/>
                    </a:lnTo>
                    <a:lnTo>
                      <a:pt x="868" y="68"/>
                    </a:lnTo>
                    <a:lnTo>
                      <a:pt x="873" y="66"/>
                    </a:lnTo>
                    <a:lnTo>
                      <a:pt x="877" y="64"/>
                    </a:lnTo>
                    <a:lnTo>
                      <a:pt x="877" y="64"/>
                    </a:lnTo>
                    <a:lnTo>
                      <a:pt x="879" y="60"/>
                    </a:lnTo>
                    <a:lnTo>
                      <a:pt x="877" y="56"/>
                    </a:lnTo>
                    <a:lnTo>
                      <a:pt x="868" y="49"/>
                    </a:lnTo>
                    <a:lnTo>
                      <a:pt x="850" y="41"/>
                    </a:lnTo>
                    <a:lnTo>
                      <a:pt x="850" y="41"/>
                    </a:lnTo>
                    <a:lnTo>
                      <a:pt x="846" y="37"/>
                    </a:lnTo>
                    <a:lnTo>
                      <a:pt x="846" y="31"/>
                    </a:lnTo>
                    <a:lnTo>
                      <a:pt x="846" y="25"/>
                    </a:lnTo>
                    <a:lnTo>
                      <a:pt x="846" y="21"/>
                    </a:lnTo>
                    <a:lnTo>
                      <a:pt x="846" y="21"/>
                    </a:lnTo>
                    <a:lnTo>
                      <a:pt x="842" y="19"/>
                    </a:lnTo>
                    <a:lnTo>
                      <a:pt x="842" y="19"/>
                    </a:lnTo>
                    <a:lnTo>
                      <a:pt x="832" y="7"/>
                    </a:lnTo>
                    <a:lnTo>
                      <a:pt x="826" y="2"/>
                    </a:lnTo>
                    <a:lnTo>
                      <a:pt x="822" y="0"/>
                    </a:lnTo>
                    <a:lnTo>
                      <a:pt x="822" y="0"/>
                    </a:lnTo>
                    <a:lnTo>
                      <a:pt x="819" y="2"/>
                    </a:lnTo>
                    <a:lnTo>
                      <a:pt x="813" y="5"/>
                    </a:lnTo>
                    <a:lnTo>
                      <a:pt x="807" y="9"/>
                    </a:lnTo>
                    <a:lnTo>
                      <a:pt x="803" y="11"/>
                    </a:lnTo>
                    <a:lnTo>
                      <a:pt x="803" y="11"/>
                    </a:lnTo>
                    <a:lnTo>
                      <a:pt x="799" y="3"/>
                    </a:lnTo>
                    <a:lnTo>
                      <a:pt x="799" y="3"/>
                    </a:lnTo>
                    <a:lnTo>
                      <a:pt x="789" y="3"/>
                    </a:lnTo>
                    <a:lnTo>
                      <a:pt x="777" y="5"/>
                    </a:lnTo>
                    <a:lnTo>
                      <a:pt x="777" y="5"/>
                    </a:lnTo>
                    <a:lnTo>
                      <a:pt x="773" y="9"/>
                    </a:lnTo>
                    <a:lnTo>
                      <a:pt x="769" y="15"/>
                    </a:lnTo>
                    <a:lnTo>
                      <a:pt x="766" y="19"/>
                    </a:lnTo>
                    <a:lnTo>
                      <a:pt x="762" y="23"/>
                    </a:lnTo>
                    <a:lnTo>
                      <a:pt x="762" y="23"/>
                    </a:lnTo>
                    <a:lnTo>
                      <a:pt x="750" y="23"/>
                    </a:lnTo>
                    <a:lnTo>
                      <a:pt x="750" y="23"/>
                    </a:lnTo>
                    <a:lnTo>
                      <a:pt x="732" y="21"/>
                    </a:lnTo>
                    <a:lnTo>
                      <a:pt x="732" y="21"/>
                    </a:lnTo>
                    <a:lnTo>
                      <a:pt x="728" y="21"/>
                    </a:lnTo>
                    <a:lnTo>
                      <a:pt x="728" y="21"/>
                    </a:lnTo>
                    <a:lnTo>
                      <a:pt x="722" y="19"/>
                    </a:lnTo>
                    <a:lnTo>
                      <a:pt x="722" y="19"/>
                    </a:lnTo>
                    <a:lnTo>
                      <a:pt x="720" y="21"/>
                    </a:lnTo>
                    <a:lnTo>
                      <a:pt x="720" y="23"/>
                    </a:lnTo>
                    <a:lnTo>
                      <a:pt x="720" y="29"/>
                    </a:lnTo>
                    <a:lnTo>
                      <a:pt x="720" y="41"/>
                    </a:lnTo>
                    <a:lnTo>
                      <a:pt x="720" y="41"/>
                    </a:lnTo>
                    <a:lnTo>
                      <a:pt x="716" y="49"/>
                    </a:lnTo>
                    <a:lnTo>
                      <a:pt x="709" y="54"/>
                    </a:lnTo>
                    <a:lnTo>
                      <a:pt x="701" y="58"/>
                    </a:lnTo>
                    <a:lnTo>
                      <a:pt x="693" y="60"/>
                    </a:lnTo>
                    <a:lnTo>
                      <a:pt x="689" y="53"/>
                    </a:lnTo>
                    <a:lnTo>
                      <a:pt x="689" y="53"/>
                    </a:lnTo>
                    <a:lnTo>
                      <a:pt x="681" y="53"/>
                    </a:lnTo>
                    <a:lnTo>
                      <a:pt x="681" y="53"/>
                    </a:lnTo>
                    <a:lnTo>
                      <a:pt x="667" y="53"/>
                    </a:lnTo>
                    <a:lnTo>
                      <a:pt x="658" y="54"/>
                    </a:lnTo>
                    <a:lnTo>
                      <a:pt x="652" y="56"/>
                    </a:lnTo>
                    <a:lnTo>
                      <a:pt x="652" y="56"/>
                    </a:lnTo>
                    <a:lnTo>
                      <a:pt x="646" y="64"/>
                    </a:lnTo>
                    <a:lnTo>
                      <a:pt x="646" y="64"/>
                    </a:lnTo>
                    <a:lnTo>
                      <a:pt x="642" y="64"/>
                    </a:lnTo>
                    <a:lnTo>
                      <a:pt x="640" y="64"/>
                    </a:lnTo>
                    <a:lnTo>
                      <a:pt x="640" y="64"/>
                    </a:lnTo>
                    <a:lnTo>
                      <a:pt x="630" y="64"/>
                    </a:lnTo>
                    <a:lnTo>
                      <a:pt x="630" y="64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4" y="66"/>
                    </a:lnTo>
                    <a:lnTo>
                      <a:pt x="624" y="66"/>
                    </a:lnTo>
                    <a:lnTo>
                      <a:pt x="622" y="66"/>
                    </a:lnTo>
                    <a:lnTo>
                      <a:pt x="624" y="66"/>
                    </a:lnTo>
                    <a:lnTo>
                      <a:pt x="626" y="70"/>
                    </a:lnTo>
                    <a:lnTo>
                      <a:pt x="626" y="70"/>
                    </a:lnTo>
                    <a:lnTo>
                      <a:pt x="616" y="80"/>
                    </a:lnTo>
                    <a:lnTo>
                      <a:pt x="610" y="88"/>
                    </a:lnTo>
                    <a:lnTo>
                      <a:pt x="607" y="96"/>
                    </a:lnTo>
                    <a:lnTo>
                      <a:pt x="607" y="96"/>
                    </a:lnTo>
                    <a:lnTo>
                      <a:pt x="607" y="100"/>
                    </a:lnTo>
                    <a:lnTo>
                      <a:pt x="607" y="109"/>
                    </a:lnTo>
                    <a:lnTo>
                      <a:pt x="607" y="109"/>
                    </a:lnTo>
                    <a:lnTo>
                      <a:pt x="601" y="117"/>
                    </a:lnTo>
                    <a:lnTo>
                      <a:pt x="599" y="123"/>
                    </a:lnTo>
                    <a:lnTo>
                      <a:pt x="601" y="127"/>
                    </a:lnTo>
                    <a:lnTo>
                      <a:pt x="601" y="127"/>
                    </a:lnTo>
                    <a:lnTo>
                      <a:pt x="609" y="141"/>
                    </a:lnTo>
                    <a:lnTo>
                      <a:pt x="612" y="149"/>
                    </a:lnTo>
                    <a:lnTo>
                      <a:pt x="612" y="153"/>
                    </a:lnTo>
                    <a:lnTo>
                      <a:pt x="610" y="157"/>
                    </a:lnTo>
                    <a:lnTo>
                      <a:pt x="607" y="162"/>
                    </a:lnTo>
                    <a:lnTo>
                      <a:pt x="607" y="162"/>
                    </a:lnTo>
                    <a:lnTo>
                      <a:pt x="603" y="162"/>
                    </a:lnTo>
                    <a:lnTo>
                      <a:pt x="599" y="160"/>
                    </a:lnTo>
                    <a:lnTo>
                      <a:pt x="591" y="153"/>
                    </a:lnTo>
                    <a:lnTo>
                      <a:pt x="585" y="145"/>
                    </a:lnTo>
                    <a:lnTo>
                      <a:pt x="581" y="141"/>
                    </a:lnTo>
                    <a:lnTo>
                      <a:pt x="577" y="139"/>
                    </a:lnTo>
                    <a:lnTo>
                      <a:pt x="577" y="139"/>
                    </a:lnTo>
                    <a:lnTo>
                      <a:pt x="569" y="139"/>
                    </a:lnTo>
                    <a:lnTo>
                      <a:pt x="563" y="143"/>
                    </a:lnTo>
                    <a:lnTo>
                      <a:pt x="559" y="147"/>
                    </a:lnTo>
                    <a:lnTo>
                      <a:pt x="554" y="149"/>
                    </a:lnTo>
                    <a:lnTo>
                      <a:pt x="554" y="149"/>
                    </a:lnTo>
                    <a:lnTo>
                      <a:pt x="550" y="147"/>
                    </a:lnTo>
                    <a:lnTo>
                      <a:pt x="548" y="145"/>
                    </a:lnTo>
                    <a:lnTo>
                      <a:pt x="544" y="143"/>
                    </a:lnTo>
                    <a:lnTo>
                      <a:pt x="540" y="143"/>
                    </a:lnTo>
                    <a:lnTo>
                      <a:pt x="540" y="143"/>
                    </a:lnTo>
                    <a:lnTo>
                      <a:pt x="538" y="143"/>
                    </a:lnTo>
                    <a:lnTo>
                      <a:pt x="534" y="145"/>
                    </a:lnTo>
                    <a:lnTo>
                      <a:pt x="528" y="153"/>
                    </a:lnTo>
                    <a:lnTo>
                      <a:pt x="524" y="159"/>
                    </a:lnTo>
                    <a:lnTo>
                      <a:pt x="520" y="160"/>
                    </a:lnTo>
                    <a:lnTo>
                      <a:pt x="518" y="160"/>
                    </a:lnTo>
                    <a:lnTo>
                      <a:pt x="518" y="160"/>
                    </a:lnTo>
                    <a:lnTo>
                      <a:pt x="514" y="159"/>
                    </a:lnTo>
                    <a:lnTo>
                      <a:pt x="512" y="157"/>
                    </a:lnTo>
                    <a:lnTo>
                      <a:pt x="510" y="147"/>
                    </a:lnTo>
                    <a:lnTo>
                      <a:pt x="506" y="137"/>
                    </a:lnTo>
                    <a:lnTo>
                      <a:pt x="504" y="133"/>
                    </a:lnTo>
                    <a:lnTo>
                      <a:pt x="501" y="131"/>
                    </a:lnTo>
                    <a:lnTo>
                      <a:pt x="501" y="131"/>
                    </a:lnTo>
                    <a:lnTo>
                      <a:pt x="499" y="131"/>
                    </a:lnTo>
                    <a:lnTo>
                      <a:pt x="495" y="131"/>
                    </a:lnTo>
                    <a:lnTo>
                      <a:pt x="485" y="137"/>
                    </a:lnTo>
                    <a:lnTo>
                      <a:pt x="479" y="145"/>
                    </a:lnTo>
                    <a:lnTo>
                      <a:pt x="475" y="153"/>
                    </a:lnTo>
                    <a:lnTo>
                      <a:pt x="475" y="153"/>
                    </a:lnTo>
                    <a:lnTo>
                      <a:pt x="475" y="159"/>
                    </a:lnTo>
                    <a:lnTo>
                      <a:pt x="475" y="159"/>
                    </a:lnTo>
                    <a:lnTo>
                      <a:pt x="473" y="160"/>
                    </a:lnTo>
                    <a:lnTo>
                      <a:pt x="471" y="159"/>
                    </a:lnTo>
                    <a:lnTo>
                      <a:pt x="471" y="159"/>
                    </a:lnTo>
                    <a:lnTo>
                      <a:pt x="467" y="155"/>
                    </a:lnTo>
                    <a:lnTo>
                      <a:pt x="465" y="151"/>
                    </a:lnTo>
                    <a:lnTo>
                      <a:pt x="465" y="147"/>
                    </a:lnTo>
                    <a:lnTo>
                      <a:pt x="463" y="143"/>
                    </a:lnTo>
                    <a:lnTo>
                      <a:pt x="463" y="143"/>
                    </a:lnTo>
                    <a:lnTo>
                      <a:pt x="459" y="143"/>
                    </a:lnTo>
                    <a:lnTo>
                      <a:pt x="457" y="141"/>
                    </a:lnTo>
                    <a:lnTo>
                      <a:pt x="453" y="145"/>
                    </a:lnTo>
                    <a:lnTo>
                      <a:pt x="450" y="147"/>
                    </a:lnTo>
                    <a:lnTo>
                      <a:pt x="446" y="149"/>
                    </a:lnTo>
                    <a:lnTo>
                      <a:pt x="446" y="149"/>
                    </a:lnTo>
                    <a:lnTo>
                      <a:pt x="442" y="147"/>
                    </a:lnTo>
                    <a:lnTo>
                      <a:pt x="440" y="143"/>
                    </a:lnTo>
                    <a:lnTo>
                      <a:pt x="436" y="135"/>
                    </a:lnTo>
                    <a:lnTo>
                      <a:pt x="436" y="135"/>
                    </a:lnTo>
                    <a:lnTo>
                      <a:pt x="434" y="135"/>
                    </a:lnTo>
                    <a:lnTo>
                      <a:pt x="430" y="141"/>
                    </a:lnTo>
                    <a:lnTo>
                      <a:pt x="426" y="147"/>
                    </a:lnTo>
                    <a:lnTo>
                      <a:pt x="426" y="147"/>
                    </a:lnTo>
                    <a:lnTo>
                      <a:pt x="420" y="149"/>
                    </a:lnTo>
                    <a:lnTo>
                      <a:pt x="416" y="147"/>
                    </a:lnTo>
                    <a:lnTo>
                      <a:pt x="412" y="145"/>
                    </a:lnTo>
                    <a:lnTo>
                      <a:pt x="408" y="143"/>
                    </a:lnTo>
                    <a:lnTo>
                      <a:pt x="408" y="143"/>
                    </a:lnTo>
                    <a:lnTo>
                      <a:pt x="406" y="145"/>
                    </a:lnTo>
                    <a:lnTo>
                      <a:pt x="404" y="147"/>
                    </a:lnTo>
                    <a:lnTo>
                      <a:pt x="404" y="151"/>
                    </a:lnTo>
                    <a:lnTo>
                      <a:pt x="404" y="157"/>
                    </a:lnTo>
                    <a:lnTo>
                      <a:pt x="402" y="160"/>
                    </a:lnTo>
                    <a:lnTo>
                      <a:pt x="400" y="160"/>
                    </a:lnTo>
                    <a:lnTo>
                      <a:pt x="397" y="159"/>
                    </a:lnTo>
                    <a:lnTo>
                      <a:pt x="397" y="159"/>
                    </a:lnTo>
                    <a:lnTo>
                      <a:pt x="397" y="155"/>
                    </a:lnTo>
                    <a:lnTo>
                      <a:pt x="397" y="149"/>
                    </a:lnTo>
                    <a:lnTo>
                      <a:pt x="397" y="145"/>
                    </a:lnTo>
                    <a:lnTo>
                      <a:pt x="395" y="143"/>
                    </a:lnTo>
                    <a:lnTo>
                      <a:pt x="391" y="143"/>
                    </a:lnTo>
                    <a:lnTo>
                      <a:pt x="383" y="143"/>
                    </a:lnTo>
                    <a:lnTo>
                      <a:pt x="383" y="143"/>
                    </a:lnTo>
                    <a:lnTo>
                      <a:pt x="373" y="149"/>
                    </a:lnTo>
                    <a:lnTo>
                      <a:pt x="369" y="151"/>
                    </a:lnTo>
                    <a:lnTo>
                      <a:pt x="367" y="151"/>
                    </a:lnTo>
                    <a:lnTo>
                      <a:pt x="365" y="149"/>
                    </a:lnTo>
                    <a:lnTo>
                      <a:pt x="365" y="149"/>
                    </a:lnTo>
                    <a:lnTo>
                      <a:pt x="363" y="147"/>
                    </a:lnTo>
                    <a:lnTo>
                      <a:pt x="365" y="145"/>
                    </a:lnTo>
                    <a:lnTo>
                      <a:pt x="367" y="143"/>
                    </a:lnTo>
                    <a:lnTo>
                      <a:pt x="367" y="141"/>
                    </a:lnTo>
                    <a:lnTo>
                      <a:pt x="367" y="141"/>
                    </a:lnTo>
                    <a:lnTo>
                      <a:pt x="365" y="141"/>
                    </a:lnTo>
                    <a:lnTo>
                      <a:pt x="363" y="141"/>
                    </a:lnTo>
                    <a:lnTo>
                      <a:pt x="361" y="143"/>
                    </a:lnTo>
                    <a:lnTo>
                      <a:pt x="359" y="143"/>
                    </a:lnTo>
                    <a:lnTo>
                      <a:pt x="359" y="143"/>
                    </a:lnTo>
                    <a:lnTo>
                      <a:pt x="357" y="139"/>
                    </a:lnTo>
                    <a:lnTo>
                      <a:pt x="359" y="135"/>
                    </a:lnTo>
                    <a:lnTo>
                      <a:pt x="357" y="133"/>
                    </a:lnTo>
                    <a:lnTo>
                      <a:pt x="353" y="131"/>
                    </a:lnTo>
                    <a:lnTo>
                      <a:pt x="353" y="131"/>
                    </a:lnTo>
                    <a:lnTo>
                      <a:pt x="346" y="133"/>
                    </a:lnTo>
                    <a:lnTo>
                      <a:pt x="340" y="135"/>
                    </a:lnTo>
                    <a:lnTo>
                      <a:pt x="340" y="135"/>
                    </a:lnTo>
                    <a:lnTo>
                      <a:pt x="310" y="131"/>
                    </a:lnTo>
                    <a:lnTo>
                      <a:pt x="283" y="125"/>
                    </a:lnTo>
                    <a:lnTo>
                      <a:pt x="283" y="125"/>
                    </a:lnTo>
                    <a:lnTo>
                      <a:pt x="281" y="123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67" y="119"/>
                    </a:lnTo>
                    <a:lnTo>
                      <a:pt x="257" y="119"/>
                    </a:lnTo>
                    <a:lnTo>
                      <a:pt x="247" y="121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24" y="119"/>
                    </a:lnTo>
                    <a:lnTo>
                      <a:pt x="218" y="119"/>
                    </a:lnTo>
                    <a:lnTo>
                      <a:pt x="210" y="119"/>
                    </a:lnTo>
                    <a:lnTo>
                      <a:pt x="210" y="119"/>
                    </a:lnTo>
                    <a:lnTo>
                      <a:pt x="202" y="121"/>
                    </a:lnTo>
                    <a:lnTo>
                      <a:pt x="194" y="123"/>
                    </a:lnTo>
                    <a:lnTo>
                      <a:pt x="187" y="127"/>
                    </a:lnTo>
                    <a:lnTo>
                      <a:pt x="179" y="131"/>
                    </a:lnTo>
                    <a:lnTo>
                      <a:pt x="179" y="131"/>
                    </a:lnTo>
                    <a:lnTo>
                      <a:pt x="167" y="131"/>
                    </a:lnTo>
                    <a:lnTo>
                      <a:pt x="161" y="131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49" y="139"/>
                    </a:lnTo>
                    <a:lnTo>
                      <a:pt x="141" y="151"/>
                    </a:lnTo>
                    <a:lnTo>
                      <a:pt x="134" y="162"/>
                    </a:lnTo>
                    <a:lnTo>
                      <a:pt x="128" y="166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16" y="164"/>
                    </a:lnTo>
                    <a:lnTo>
                      <a:pt x="112" y="160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0" y="162"/>
                    </a:lnTo>
                    <a:lnTo>
                      <a:pt x="100" y="164"/>
                    </a:lnTo>
                    <a:lnTo>
                      <a:pt x="100" y="168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2" y="180"/>
                    </a:lnTo>
                    <a:lnTo>
                      <a:pt x="104" y="186"/>
                    </a:lnTo>
                    <a:lnTo>
                      <a:pt x="102" y="196"/>
                    </a:lnTo>
                    <a:lnTo>
                      <a:pt x="102" y="196"/>
                    </a:lnTo>
                    <a:lnTo>
                      <a:pt x="102" y="202"/>
                    </a:lnTo>
                    <a:lnTo>
                      <a:pt x="102" y="202"/>
                    </a:lnTo>
                    <a:lnTo>
                      <a:pt x="106" y="208"/>
                    </a:lnTo>
                    <a:lnTo>
                      <a:pt x="110" y="215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34" y="243"/>
                    </a:lnTo>
                    <a:lnTo>
                      <a:pt x="141" y="255"/>
                    </a:lnTo>
                    <a:lnTo>
                      <a:pt x="141" y="255"/>
                    </a:lnTo>
                    <a:lnTo>
                      <a:pt x="139" y="255"/>
                    </a:lnTo>
                    <a:lnTo>
                      <a:pt x="134" y="255"/>
                    </a:lnTo>
                    <a:lnTo>
                      <a:pt x="130" y="257"/>
                    </a:lnTo>
                    <a:lnTo>
                      <a:pt x="128" y="259"/>
                    </a:lnTo>
                    <a:lnTo>
                      <a:pt x="128" y="261"/>
                    </a:lnTo>
                    <a:lnTo>
                      <a:pt x="128" y="261"/>
                    </a:lnTo>
                    <a:lnTo>
                      <a:pt x="132" y="266"/>
                    </a:lnTo>
                    <a:lnTo>
                      <a:pt x="137" y="272"/>
                    </a:lnTo>
                    <a:lnTo>
                      <a:pt x="141" y="278"/>
                    </a:lnTo>
                    <a:lnTo>
                      <a:pt x="143" y="282"/>
                    </a:lnTo>
                    <a:lnTo>
                      <a:pt x="143" y="286"/>
                    </a:lnTo>
                    <a:lnTo>
                      <a:pt x="143" y="286"/>
                    </a:lnTo>
                    <a:lnTo>
                      <a:pt x="141" y="294"/>
                    </a:lnTo>
                    <a:lnTo>
                      <a:pt x="139" y="298"/>
                    </a:lnTo>
                    <a:lnTo>
                      <a:pt x="136" y="302"/>
                    </a:lnTo>
                    <a:lnTo>
                      <a:pt x="132" y="302"/>
                    </a:lnTo>
                    <a:lnTo>
                      <a:pt x="122" y="304"/>
                    </a:lnTo>
                    <a:lnTo>
                      <a:pt x="112" y="308"/>
                    </a:lnTo>
                    <a:lnTo>
                      <a:pt x="112" y="308"/>
                    </a:lnTo>
                    <a:lnTo>
                      <a:pt x="100" y="319"/>
                    </a:lnTo>
                    <a:lnTo>
                      <a:pt x="83" y="343"/>
                    </a:lnTo>
                    <a:lnTo>
                      <a:pt x="55" y="382"/>
                    </a:lnTo>
                    <a:lnTo>
                      <a:pt x="55" y="382"/>
                    </a:lnTo>
                    <a:lnTo>
                      <a:pt x="41" y="404"/>
                    </a:lnTo>
                    <a:lnTo>
                      <a:pt x="39" y="408"/>
                    </a:lnTo>
                    <a:lnTo>
                      <a:pt x="39" y="412"/>
                    </a:lnTo>
                    <a:lnTo>
                      <a:pt x="43" y="420"/>
                    </a:lnTo>
                    <a:lnTo>
                      <a:pt x="45" y="425"/>
                    </a:lnTo>
                    <a:lnTo>
                      <a:pt x="47" y="437"/>
                    </a:lnTo>
                    <a:lnTo>
                      <a:pt x="47" y="437"/>
                    </a:lnTo>
                    <a:lnTo>
                      <a:pt x="45" y="445"/>
                    </a:lnTo>
                    <a:lnTo>
                      <a:pt x="43" y="451"/>
                    </a:lnTo>
                    <a:lnTo>
                      <a:pt x="43" y="451"/>
                    </a:lnTo>
                    <a:lnTo>
                      <a:pt x="47" y="455"/>
                    </a:lnTo>
                    <a:lnTo>
                      <a:pt x="53" y="461"/>
                    </a:lnTo>
                    <a:lnTo>
                      <a:pt x="57" y="465"/>
                    </a:lnTo>
                    <a:lnTo>
                      <a:pt x="57" y="467"/>
                    </a:lnTo>
                    <a:lnTo>
                      <a:pt x="53" y="467"/>
                    </a:lnTo>
                    <a:lnTo>
                      <a:pt x="53" y="467"/>
                    </a:lnTo>
                    <a:lnTo>
                      <a:pt x="43" y="465"/>
                    </a:lnTo>
                    <a:lnTo>
                      <a:pt x="31" y="463"/>
                    </a:lnTo>
                    <a:lnTo>
                      <a:pt x="31" y="463"/>
                    </a:lnTo>
                    <a:lnTo>
                      <a:pt x="30" y="471"/>
                    </a:lnTo>
                    <a:lnTo>
                      <a:pt x="26" y="478"/>
                    </a:lnTo>
                    <a:lnTo>
                      <a:pt x="20" y="494"/>
                    </a:lnTo>
                    <a:lnTo>
                      <a:pt x="20" y="494"/>
                    </a:lnTo>
                    <a:lnTo>
                      <a:pt x="16" y="504"/>
                    </a:lnTo>
                    <a:lnTo>
                      <a:pt x="12" y="510"/>
                    </a:lnTo>
                    <a:lnTo>
                      <a:pt x="6" y="514"/>
                    </a:lnTo>
                    <a:lnTo>
                      <a:pt x="2" y="520"/>
                    </a:lnTo>
                    <a:lnTo>
                      <a:pt x="2" y="520"/>
                    </a:lnTo>
                    <a:lnTo>
                      <a:pt x="0" y="528"/>
                    </a:lnTo>
                    <a:lnTo>
                      <a:pt x="2" y="531"/>
                    </a:lnTo>
                    <a:lnTo>
                      <a:pt x="2" y="537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2" y="539"/>
                    </a:lnTo>
                    <a:lnTo>
                      <a:pt x="8" y="541"/>
                    </a:lnTo>
                    <a:lnTo>
                      <a:pt x="12" y="543"/>
                    </a:lnTo>
                    <a:lnTo>
                      <a:pt x="14" y="545"/>
                    </a:lnTo>
                    <a:lnTo>
                      <a:pt x="16" y="549"/>
                    </a:lnTo>
                    <a:lnTo>
                      <a:pt x="16" y="553"/>
                    </a:lnTo>
                    <a:lnTo>
                      <a:pt x="18" y="557"/>
                    </a:lnTo>
                    <a:lnTo>
                      <a:pt x="22" y="559"/>
                    </a:lnTo>
                    <a:lnTo>
                      <a:pt x="22" y="559"/>
                    </a:lnTo>
                    <a:lnTo>
                      <a:pt x="26" y="559"/>
                    </a:lnTo>
                    <a:lnTo>
                      <a:pt x="28" y="557"/>
                    </a:lnTo>
                    <a:lnTo>
                      <a:pt x="31" y="559"/>
                    </a:lnTo>
                    <a:lnTo>
                      <a:pt x="31" y="559"/>
                    </a:lnTo>
                    <a:lnTo>
                      <a:pt x="33" y="563"/>
                    </a:lnTo>
                    <a:lnTo>
                      <a:pt x="35" y="567"/>
                    </a:lnTo>
                    <a:lnTo>
                      <a:pt x="37" y="573"/>
                    </a:lnTo>
                    <a:lnTo>
                      <a:pt x="39" y="575"/>
                    </a:lnTo>
                    <a:lnTo>
                      <a:pt x="39" y="575"/>
                    </a:lnTo>
                    <a:lnTo>
                      <a:pt x="45" y="577"/>
                    </a:lnTo>
                    <a:lnTo>
                      <a:pt x="49" y="575"/>
                    </a:lnTo>
                    <a:lnTo>
                      <a:pt x="53" y="575"/>
                    </a:lnTo>
                    <a:lnTo>
                      <a:pt x="57" y="577"/>
                    </a:lnTo>
                    <a:lnTo>
                      <a:pt x="57" y="577"/>
                    </a:lnTo>
                    <a:lnTo>
                      <a:pt x="59" y="581"/>
                    </a:lnTo>
                    <a:lnTo>
                      <a:pt x="61" y="584"/>
                    </a:lnTo>
                    <a:lnTo>
                      <a:pt x="61" y="590"/>
                    </a:lnTo>
                    <a:lnTo>
                      <a:pt x="63" y="592"/>
                    </a:lnTo>
                    <a:lnTo>
                      <a:pt x="63" y="592"/>
                    </a:lnTo>
                    <a:lnTo>
                      <a:pt x="65" y="592"/>
                    </a:lnTo>
                    <a:lnTo>
                      <a:pt x="65" y="590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67" y="584"/>
                    </a:lnTo>
                    <a:lnTo>
                      <a:pt x="67" y="584"/>
                    </a:lnTo>
                    <a:lnTo>
                      <a:pt x="71" y="586"/>
                    </a:lnTo>
                    <a:lnTo>
                      <a:pt x="73" y="588"/>
                    </a:lnTo>
                    <a:lnTo>
                      <a:pt x="73" y="588"/>
                    </a:lnTo>
                    <a:lnTo>
                      <a:pt x="75" y="586"/>
                    </a:lnTo>
                    <a:lnTo>
                      <a:pt x="77" y="584"/>
                    </a:lnTo>
                    <a:lnTo>
                      <a:pt x="79" y="581"/>
                    </a:lnTo>
                    <a:lnTo>
                      <a:pt x="79" y="575"/>
                    </a:lnTo>
                    <a:lnTo>
                      <a:pt x="81" y="573"/>
                    </a:lnTo>
                    <a:lnTo>
                      <a:pt x="83" y="573"/>
                    </a:lnTo>
                    <a:lnTo>
                      <a:pt x="83" y="573"/>
                    </a:lnTo>
                    <a:lnTo>
                      <a:pt x="86" y="573"/>
                    </a:lnTo>
                    <a:lnTo>
                      <a:pt x="88" y="573"/>
                    </a:lnTo>
                    <a:lnTo>
                      <a:pt x="96" y="579"/>
                    </a:lnTo>
                    <a:lnTo>
                      <a:pt x="102" y="584"/>
                    </a:lnTo>
                    <a:lnTo>
                      <a:pt x="108" y="586"/>
                    </a:lnTo>
                    <a:lnTo>
                      <a:pt x="108" y="586"/>
                    </a:lnTo>
                    <a:lnTo>
                      <a:pt x="114" y="582"/>
                    </a:lnTo>
                    <a:lnTo>
                      <a:pt x="114" y="582"/>
                    </a:lnTo>
                    <a:lnTo>
                      <a:pt x="120" y="582"/>
                    </a:lnTo>
                    <a:lnTo>
                      <a:pt x="126" y="586"/>
                    </a:lnTo>
                    <a:lnTo>
                      <a:pt x="132" y="590"/>
                    </a:lnTo>
                    <a:lnTo>
                      <a:pt x="137" y="590"/>
                    </a:lnTo>
                    <a:lnTo>
                      <a:pt x="137" y="590"/>
                    </a:lnTo>
                    <a:lnTo>
                      <a:pt x="143" y="588"/>
                    </a:lnTo>
                    <a:lnTo>
                      <a:pt x="147" y="586"/>
                    </a:lnTo>
                    <a:lnTo>
                      <a:pt x="147" y="586"/>
                    </a:lnTo>
                    <a:lnTo>
                      <a:pt x="151" y="588"/>
                    </a:lnTo>
                    <a:lnTo>
                      <a:pt x="157" y="590"/>
                    </a:lnTo>
                    <a:lnTo>
                      <a:pt x="161" y="592"/>
                    </a:lnTo>
                    <a:lnTo>
                      <a:pt x="167" y="594"/>
                    </a:lnTo>
                    <a:lnTo>
                      <a:pt x="167" y="594"/>
                    </a:lnTo>
                    <a:lnTo>
                      <a:pt x="173" y="592"/>
                    </a:lnTo>
                    <a:lnTo>
                      <a:pt x="179" y="590"/>
                    </a:lnTo>
                    <a:lnTo>
                      <a:pt x="185" y="586"/>
                    </a:lnTo>
                    <a:lnTo>
                      <a:pt x="190" y="586"/>
                    </a:lnTo>
                    <a:lnTo>
                      <a:pt x="190" y="586"/>
                    </a:lnTo>
                    <a:lnTo>
                      <a:pt x="194" y="588"/>
                    </a:lnTo>
                    <a:lnTo>
                      <a:pt x="198" y="590"/>
                    </a:lnTo>
                    <a:lnTo>
                      <a:pt x="208" y="598"/>
                    </a:lnTo>
                    <a:lnTo>
                      <a:pt x="216" y="608"/>
                    </a:lnTo>
                    <a:lnTo>
                      <a:pt x="220" y="612"/>
                    </a:lnTo>
                    <a:lnTo>
                      <a:pt x="220" y="612"/>
                    </a:lnTo>
                    <a:lnTo>
                      <a:pt x="226" y="612"/>
                    </a:lnTo>
                    <a:lnTo>
                      <a:pt x="230" y="612"/>
                    </a:lnTo>
                    <a:lnTo>
                      <a:pt x="236" y="604"/>
                    </a:lnTo>
                    <a:lnTo>
                      <a:pt x="240" y="596"/>
                    </a:lnTo>
                    <a:lnTo>
                      <a:pt x="245" y="590"/>
                    </a:lnTo>
                    <a:lnTo>
                      <a:pt x="245" y="590"/>
                    </a:lnTo>
                    <a:lnTo>
                      <a:pt x="251" y="586"/>
                    </a:lnTo>
                    <a:lnTo>
                      <a:pt x="261" y="584"/>
                    </a:lnTo>
                    <a:lnTo>
                      <a:pt x="283" y="581"/>
                    </a:lnTo>
                    <a:lnTo>
                      <a:pt x="304" y="577"/>
                    </a:lnTo>
                    <a:lnTo>
                      <a:pt x="312" y="577"/>
                    </a:lnTo>
                    <a:lnTo>
                      <a:pt x="316" y="575"/>
                    </a:lnTo>
                    <a:lnTo>
                      <a:pt x="316" y="575"/>
                    </a:lnTo>
                    <a:lnTo>
                      <a:pt x="320" y="569"/>
                    </a:lnTo>
                    <a:lnTo>
                      <a:pt x="322" y="561"/>
                    </a:lnTo>
                    <a:lnTo>
                      <a:pt x="324" y="555"/>
                    </a:lnTo>
                    <a:lnTo>
                      <a:pt x="326" y="549"/>
                    </a:lnTo>
                    <a:lnTo>
                      <a:pt x="326" y="549"/>
                    </a:lnTo>
                    <a:lnTo>
                      <a:pt x="332" y="547"/>
                    </a:lnTo>
                    <a:lnTo>
                      <a:pt x="338" y="543"/>
                    </a:lnTo>
                    <a:lnTo>
                      <a:pt x="349" y="541"/>
                    </a:lnTo>
                    <a:lnTo>
                      <a:pt x="351" y="537"/>
                    </a:lnTo>
                    <a:lnTo>
                      <a:pt x="351" y="537"/>
                    </a:lnTo>
                    <a:lnTo>
                      <a:pt x="353" y="529"/>
                    </a:lnTo>
                    <a:lnTo>
                      <a:pt x="361" y="533"/>
                    </a:lnTo>
                    <a:lnTo>
                      <a:pt x="361" y="533"/>
                    </a:lnTo>
                    <a:lnTo>
                      <a:pt x="363" y="533"/>
                    </a:lnTo>
                    <a:lnTo>
                      <a:pt x="365" y="533"/>
                    </a:lnTo>
                    <a:lnTo>
                      <a:pt x="365" y="533"/>
                    </a:lnTo>
                    <a:lnTo>
                      <a:pt x="363" y="531"/>
                    </a:lnTo>
                    <a:lnTo>
                      <a:pt x="363" y="528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61" y="524"/>
                    </a:lnTo>
                    <a:lnTo>
                      <a:pt x="365" y="524"/>
                    </a:lnTo>
                    <a:lnTo>
                      <a:pt x="377" y="524"/>
                    </a:lnTo>
                    <a:lnTo>
                      <a:pt x="389" y="524"/>
                    </a:lnTo>
                    <a:lnTo>
                      <a:pt x="397" y="522"/>
                    </a:lnTo>
                    <a:lnTo>
                      <a:pt x="397" y="522"/>
                    </a:lnTo>
                    <a:lnTo>
                      <a:pt x="406" y="518"/>
                    </a:lnTo>
                    <a:lnTo>
                      <a:pt x="414" y="512"/>
                    </a:lnTo>
                    <a:lnTo>
                      <a:pt x="424" y="508"/>
                    </a:lnTo>
                    <a:lnTo>
                      <a:pt x="428" y="508"/>
                    </a:lnTo>
                    <a:lnTo>
                      <a:pt x="434" y="510"/>
                    </a:lnTo>
                    <a:lnTo>
                      <a:pt x="434" y="510"/>
                    </a:lnTo>
                    <a:lnTo>
                      <a:pt x="450" y="516"/>
                    </a:lnTo>
                    <a:lnTo>
                      <a:pt x="457" y="520"/>
                    </a:lnTo>
                    <a:lnTo>
                      <a:pt x="461" y="524"/>
                    </a:lnTo>
                    <a:lnTo>
                      <a:pt x="463" y="531"/>
                    </a:lnTo>
                    <a:lnTo>
                      <a:pt x="463" y="531"/>
                    </a:lnTo>
                    <a:lnTo>
                      <a:pt x="467" y="531"/>
                    </a:lnTo>
                    <a:lnTo>
                      <a:pt x="473" y="529"/>
                    </a:lnTo>
                    <a:lnTo>
                      <a:pt x="479" y="528"/>
                    </a:lnTo>
                    <a:lnTo>
                      <a:pt x="483" y="528"/>
                    </a:lnTo>
                    <a:lnTo>
                      <a:pt x="483" y="528"/>
                    </a:lnTo>
                    <a:lnTo>
                      <a:pt x="485" y="529"/>
                    </a:lnTo>
                    <a:lnTo>
                      <a:pt x="485" y="531"/>
                    </a:lnTo>
                    <a:lnTo>
                      <a:pt x="483" y="537"/>
                    </a:lnTo>
                    <a:lnTo>
                      <a:pt x="483" y="541"/>
                    </a:lnTo>
                    <a:lnTo>
                      <a:pt x="489" y="537"/>
                    </a:lnTo>
                    <a:lnTo>
                      <a:pt x="489" y="537"/>
                    </a:lnTo>
                    <a:lnTo>
                      <a:pt x="489" y="535"/>
                    </a:lnTo>
                    <a:lnTo>
                      <a:pt x="491" y="537"/>
                    </a:lnTo>
                    <a:lnTo>
                      <a:pt x="493" y="541"/>
                    </a:lnTo>
                    <a:lnTo>
                      <a:pt x="493" y="543"/>
                    </a:lnTo>
                    <a:lnTo>
                      <a:pt x="495" y="545"/>
                    </a:lnTo>
                    <a:lnTo>
                      <a:pt x="495" y="545"/>
                    </a:lnTo>
                    <a:lnTo>
                      <a:pt x="503" y="537"/>
                    </a:lnTo>
                    <a:lnTo>
                      <a:pt x="510" y="535"/>
                    </a:lnTo>
                    <a:lnTo>
                      <a:pt x="516" y="535"/>
                    </a:lnTo>
                    <a:lnTo>
                      <a:pt x="520" y="539"/>
                    </a:lnTo>
                    <a:lnTo>
                      <a:pt x="528" y="551"/>
                    </a:lnTo>
                    <a:lnTo>
                      <a:pt x="532" y="557"/>
                    </a:lnTo>
                    <a:lnTo>
                      <a:pt x="536" y="559"/>
                    </a:lnTo>
                    <a:lnTo>
                      <a:pt x="536" y="559"/>
                    </a:lnTo>
                    <a:lnTo>
                      <a:pt x="540" y="559"/>
                    </a:lnTo>
                    <a:lnTo>
                      <a:pt x="540" y="559"/>
                    </a:lnTo>
                    <a:lnTo>
                      <a:pt x="542" y="555"/>
                    </a:lnTo>
                    <a:lnTo>
                      <a:pt x="544" y="551"/>
                    </a:lnTo>
                    <a:lnTo>
                      <a:pt x="546" y="551"/>
                    </a:lnTo>
                    <a:lnTo>
                      <a:pt x="548" y="551"/>
                    </a:lnTo>
                    <a:lnTo>
                      <a:pt x="548" y="551"/>
                    </a:lnTo>
                    <a:lnTo>
                      <a:pt x="554" y="557"/>
                    </a:lnTo>
                    <a:lnTo>
                      <a:pt x="556" y="561"/>
                    </a:lnTo>
                    <a:lnTo>
                      <a:pt x="557" y="569"/>
                    </a:lnTo>
                    <a:lnTo>
                      <a:pt x="557" y="577"/>
                    </a:lnTo>
                    <a:lnTo>
                      <a:pt x="554" y="590"/>
                    </a:lnTo>
                    <a:lnTo>
                      <a:pt x="554" y="604"/>
                    </a:lnTo>
                    <a:lnTo>
                      <a:pt x="554" y="604"/>
                    </a:lnTo>
                    <a:lnTo>
                      <a:pt x="556" y="610"/>
                    </a:lnTo>
                    <a:lnTo>
                      <a:pt x="561" y="614"/>
                    </a:lnTo>
                    <a:lnTo>
                      <a:pt x="567" y="618"/>
                    </a:lnTo>
                    <a:lnTo>
                      <a:pt x="573" y="624"/>
                    </a:lnTo>
                    <a:lnTo>
                      <a:pt x="573" y="624"/>
                    </a:lnTo>
                    <a:lnTo>
                      <a:pt x="579" y="630"/>
                    </a:lnTo>
                    <a:lnTo>
                      <a:pt x="579" y="630"/>
                    </a:lnTo>
                    <a:lnTo>
                      <a:pt x="581" y="630"/>
                    </a:lnTo>
                    <a:lnTo>
                      <a:pt x="583" y="630"/>
                    </a:lnTo>
                    <a:lnTo>
                      <a:pt x="583" y="624"/>
                    </a:lnTo>
                    <a:lnTo>
                      <a:pt x="585" y="622"/>
                    </a:lnTo>
                    <a:lnTo>
                      <a:pt x="589" y="624"/>
                    </a:lnTo>
                    <a:lnTo>
                      <a:pt x="589" y="624"/>
                    </a:lnTo>
                    <a:lnTo>
                      <a:pt x="593" y="628"/>
                    </a:lnTo>
                    <a:lnTo>
                      <a:pt x="593" y="634"/>
                    </a:lnTo>
                    <a:lnTo>
                      <a:pt x="593" y="641"/>
                    </a:lnTo>
                    <a:lnTo>
                      <a:pt x="593" y="645"/>
                    </a:lnTo>
                    <a:lnTo>
                      <a:pt x="593" y="645"/>
                    </a:lnTo>
                    <a:lnTo>
                      <a:pt x="589" y="647"/>
                    </a:lnTo>
                    <a:lnTo>
                      <a:pt x="587" y="649"/>
                    </a:lnTo>
                    <a:lnTo>
                      <a:pt x="587" y="649"/>
                    </a:lnTo>
                    <a:lnTo>
                      <a:pt x="587" y="651"/>
                    </a:lnTo>
                    <a:lnTo>
                      <a:pt x="587" y="651"/>
                    </a:lnTo>
                    <a:lnTo>
                      <a:pt x="591" y="651"/>
                    </a:lnTo>
                    <a:lnTo>
                      <a:pt x="597" y="651"/>
                    </a:lnTo>
                    <a:lnTo>
                      <a:pt x="597" y="651"/>
                    </a:lnTo>
                    <a:lnTo>
                      <a:pt x="597" y="655"/>
                    </a:lnTo>
                    <a:lnTo>
                      <a:pt x="597" y="661"/>
                    </a:lnTo>
                    <a:lnTo>
                      <a:pt x="597" y="661"/>
                    </a:lnTo>
                    <a:lnTo>
                      <a:pt x="597" y="663"/>
                    </a:lnTo>
                    <a:lnTo>
                      <a:pt x="597" y="665"/>
                    </a:lnTo>
                    <a:lnTo>
                      <a:pt x="597" y="665"/>
                    </a:lnTo>
                    <a:lnTo>
                      <a:pt x="601" y="669"/>
                    </a:lnTo>
                    <a:lnTo>
                      <a:pt x="605" y="671"/>
                    </a:lnTo>
                    <a:lnTo>
                      <a:pt x="614" y="673"/>
                    </a:lnTo>
                    <a:lnTo>
                      <a:pt x="618" y="675"/>
                    </a:lnTo>
                    <a:lnTo>
                      <a:pt x="624" y="679"/>
                    </a:lnTo>
                    <a:lnTo>
                      <a:pt x="628" y="687"/>
                    </a:lnTo>
                    <a:lnTo>
                      <a:pt x="630" y="698"/>
                    </a:lnTo>
                    <a:lnTo>
                      <a:pt x="630" y="698"/>
                    </a:lnTo>
                    <a:lnTo>
                      <a:pt x="632" y="702"/>
                    </a:lnTo>
                    <a:lnTo>
                      <a:pt x="632" y="706"/>
                    </a:lnTo>
                    <a:lnTo>
                      <a:pt x="632" y="708"/>
                    </a:lnTo>
                    <a:lnTo>
                      <a:pt x="632" y="708"/>
                    </a:lnTo>
                    <a:lnTo>
                      <a:pt x="630" y="708"/>
                    </a:lnTo>
                    <a:lnTo>
                      <a:pt x="626" y="710"/>
                    </a:lnTo>
                    <a:lnTo>
                      <a:pt x="626" y="710"/>
                    </a:lnTo>
                    <a:lnTo>
                      <a:pt x="626" y="712"/>
                    </a:lnTo>
                    <a:lnTo>
                      <a:pt x="628" y="714"/>
                    </a:lnTo>
                    <a:lnTo>
                      <a:pt x="636" y="718"/>
                    </a:lnTo>
                    <a:lnTo>
                      <a:pt x="644" y="720"/>
                    </a:lnTo>
                    <a:lnTo>
                      <a:pt x="648" y="724"/>
                    </a:lnTo>
                    <a:lnTo>
                      <a:pt x="648" y="724"/>
                    </a:lnTo>
                    <a:lnTo>
                      <a:pt x="634" y="728"/>
                    </a:lnTo>
                    <a:lnTo>
                      <a:pt x="634" y="728"/>
                    </a:lnTo>
                    <a:lnTo>
                      <a:pt x="630" y="732"/>
                    </a:lnTo>
                    <a:lnTo>
                      <a:pt x="626" y="734"/>
                    </a:lnTo>
                    <a:lnTo>
                      <a:pt x="624" y="734"/>
                    </a:lnTo>
                    <a:lnTo>
                      <a:pt x="624" y="734"/>
                    </a:lnTo>
                    <a:lnTo>
                      <a:pt x="622" y="732"/>
                    </a:lnTo>
                    <a:lnTo>
                      <a:pt x="620" y="726"/>
                    </a:lnTo>
                    <a:lnTo>
                      <a:pt x="616" y="724"/>
                    </a:lnTo>
                    <a:lnTo>
                      <a:pt x="614" y="722"/>
                    </a:lnTo>
                    <a:lnTo>
                      <a:pt x="612" y="724"/>
                    </a:lnTo>
                    <a:lnTo>
                      <a:pt x="612" y="724"/>
                    </a:lnTo>
                    <a:lnTo>
                      <a:pt x="612" y="726"/>
                    </a:lnTo>
                    <a:lnTo>
                      <a:pt x="610" y="730"/>
                    </a:lnTo>
                    <a:lnTo>
                      <a:pt x="610" y="734"/>
                    </a:lnTo>
                    <a:lnTo>
                      <a:pt x="607" y="734"/>
                    </a:lnTo>
                    <a:lnTo>
                      <a:pt x="607" y="734"/>
                    </a:lnTo>
                    <a:lnTo>
                      <a:pt x="603" y="732"/>
                    </a:lnTo>
                    <a:lnTo>
                      <a:pt x="599" y="728"/>
                    </a:lnTo>
                    <a:lnTo>
                      <a:pt x="595" y="724"/>
                    </a:lnTo>
                    <a:lnTo>
                      <a:pt x="593" y="722"/>
                    </a:lnTo>
                    <a:lnTo>
                      <a:pt x="593" y="722"/>
                    </a:lnTo>
                    <a:lnTo>
                      <a:pt x="587" y="730"/>
                    </a:lnTo>
                    <a:lnTo>
                      <a:pt x="587" y="730"/>
                    </a:lnTo>
                    <a:lnTo>
                      <a:pt x="587" y="730"/>
                    </a:lnTo>
                    <a:lnTo>
                      <a:pt x="585" y="728"/>
                    </a:lnTo>
                    <a:lnTo>
                      <a:pt x="585" y="726"/>
                    </a:lnTo>
                    <a:lnTo>
                      <a:pt x="585" y="726"/>
                    </a:lnTo>
                    <a:lnTo>
                      <a:pt x="585" y="726"/>
                    </a:lnTo>
                    <a:lnTo>
                      <a:pt x="581" y="728"/>
                    </a:lnTo>
                    <a:lnTo>
                      <a:pt x="581" y="732"/>
                    </a:lnTo>
                    <a:lnTo>
                      <a:pt x="579" y="736"/>
                    </a:lnTo>
                    <a:lnTo>
                      <a:pt x="577" y="738"/>
                    </a:lnTo>
                    <a:lnTo>
                      <a:pt x="577" y="738"/>
                    </a:lnTo>
                    <a:lnTo>
                      <a:pt x="575" y="738"/>
                    </a:lnTo>
                    <a:lnTo>
                      <a:pt x="575" y="736"/>
                    </a:lnTo>
                    <a:lnTo>
                      <a:pt x="575" y="728"/>
                    </a:lnTo>
                    <a:lnTo>
                      <a:pt x="573" y="720"/>
                    </a:lnTo>
                    <a:lnTo>
                      <a:pt x="571" y="718"/>
                    </a:lnTo>
                    <a:lnTo>
                      <a:pt x="569" y="718"/>
                    </a:lnTo>
                    <a:lnTo>
                      <a:pt x="569" y="718"/>
                    </a:lnTo>
                    <a:lnTo>
                      <a:pt x="559" y="724"/>
                    </a:lnTo>
                    <a:lnTo>
                      <a:pt x="554" y="730"/>
                    </a:lnTo>
                    <a:lnTo>
                      <a:pt x="552" y="734"/>
                    </a:lnTo>
                    <a:lnTo>
                      <a:pt x="552" y="734"/>
                    </a:lnTo>
                    <a:lnTo>
                      <a:pt x="552" y="738"/>
                    </a:lnTo>
                    <a:lnTo>
                      <a:pt x="552" y="741"/>
                    </a:lnTo>
                    <a:lnTo>
                      <a:pt x="556" y="747"/>
                    </a:lnTo>
                    <a:lnTo>
                      <a:pt x="559" y="753"/>
                    </a:lnTo>
                    <a:lnTo>
                      <a:pt x="563" y="759"/>
                    </a:lnTo>
                    <a:lnTo>
                      <a:pt x="563" y="759"/>
                    </a:lnTo>
                    <a:lnTo>
                      <a:pt x="561" y="761"/>
                    </a:lnTo>
                    <a:lnTo>
                      <a:pt x="559" y="765"/>
                    </a:lnTo>
                    <a:lnTo>
                      <a:pt x="557" y="771"/>
                    </a:lnTo>
                    <a:lnTo>
                      <a:pt x="557" y="771"/>
                    </a:lnTo>
                    <a:lnTo>
                      <a:pt x="559" y="777"/>
                    </a:lnTo>
                    <a:lnTo>
                      <a:pt x="559" y="783"/>
                    </a:lnTo>
                    <a:lnTo>
                      <a:pt x="559" y="783"/>
                    </a:lnTo>
                    <a:lnTo>
                      <a:pt x="557" y="785"/>
                    </a:lnTo>
                    <a:lnTo>
                      <a:pt x="554" y="785"/>
                    </a:lnTo>
                    <a:lnTo>
                      <a:pt x="548" y="789"/>
                    </a:lnTo>
                    <a:lnTo>
                      <a:pt x="548" y="789"/>
                    </a:lnTo>
                    <a:lnTo>
                      <a:pt x="544" y="792"/>
                    </a:lnTo>
                    <a:lnTo>
                      <a:pt x="544" y="796"/>
                    </a:lnTo>
                    <a:lnTo>
                      <a:pt x="546" y="800"/>
                    </a:lnTo>
                    <a:lnTo>
                      <a:pt x="544" y="804"/>
                    </a:lnTo>
                    <a:lnTo>
                      <a:pt x="544" y="804"/>
                    </a:lnTo>
                    <a:lnTo>
                      <a:pt x="540" y="808"/>
                    </a:lnTo>
                    <a:lnTo>
                      <a:pt x="536" y="812"/>
                    </a:lnTo>
                    <a:lnTo>
                      <a:pt x="532" y="816"/>
                    </a:lnTo>
                    <a:lnTo>
                      <a:pt x="528" y="822"/>
                    </a:lnTo>
                    <a:lnTo>
                      <a:pt x="528" y="822"/>
                    </a:lnTo>
                    <a:lnTo>
                      <a:pt x="530" y="834"/>
                    </a:lnTo>
                    <a:lnTo>
                      <a:pt x="530" y="842"/>
                    </a:lnTo>
                    <a:lnTo>
                      <a:pt x="528" y="844"/>
                    </a:lnTo>
                    <a:lnTo>
                      <a:pt x="526" y="845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0" y="844"/>
                    </a:lnTo>
                    <a:lnTo>
                      <a:pt x="512" y="842"/>
                    </a:lnTo>
                    <a:lnTo>
                      <a:pt x="512" y="842"/>
                    </a:lnTo>
                    <a:lnTo>
                      <a:pt x="510" y="844"/>
                    </a:lnTo>
                    <a:lnTo>
                      <a:pt x="508" y="847"/>
                    </a:lnTo>
                    <a:lnTo>
                      <a:pt x="508" y="851"/>
                    </a:lnTo>
                    <a:lnTo>
                      <a:pt x="506" y="853"/>
                    </a:lnTo>
                    <a:lnTo>
                      <a:pt x="506" y="853"/>
                    </a:lnTo>
                    <a:lnTo>
                      <a:pt x="510" y="855"/>
                    </a:lnTo>
                    <a:lnTo>
                      <a:pt x="512" y="857"/>
                    </a:lnTo>
                    <a:lnTo>
                      <a:pt x="512" y="861"/>
                    </a:lnTo>
                    <a:lnTo>
                      <a:pt x="516" y="865"/>
                    </a:lnTo>
                    <a:lnTo>
                      <a:pt x="516" y="865"/>
                    </a:lnTo>
                    <a:lnTo>
                      <a:pt x="524" y="869"/>
                    </a:lnTo>
                    <a:lnTo>
                      <a:pt x="534" y="873"/>
                    </a:lnTo>
                    <a:lnTo>
                      <a:pt x="552" y="873"/>
                    </a:lnTo>
                    <a:lnTo>
                      <a:pt x="552" y="873"/>
                    </a:lnTo>
                    <a:lnTo>
                      <a:pt x="556" y="873"/>
                    </a:lnTo>
                    <a:lnTo>
                      <a:pt x="554" y="871"/>
                    </a:lnTo>
                    <a:lnTo>
                      <a:pt x="552" y="867"/>
                    </a:lnTo>
                    <a:lnTo>
                      <a:pt x="552" y="865"/>
                    </a:lnTo>
                    <a:lnTo>
                      <a:pt x="554" y="863"/>
                    </a:lnTo>
                    <a:lnTo>
                      <a:pt x="554" y="863"/>
                    </a:lnTo>
                    <a:lnTo>
                      <a:pt x="557" y="861"/>
                    </a:lnTo>
                    <a:lnTo>
                      <a:pt x="561" y="861"/>
                    </a:lnTo>
                    <a:lnTo>
                      <a:pt x="571" y="861"/>
                    </a:lnTo>
                    <a:lnTo>
                      <a:pt x="571" y="861"/>
                    </a:lnTo>
                    <a:lnTo>
                      <a:pt x="577" y="857"/>
                    </a:lnTo>
                    <a:lnTo>
                      <a:pt x="583" y="853"/>
                    </a:lnTo>
                    <a:lnTo>
                      <a:pt x="589" y="847"/>
                    </a:lnTo>
                    <a:lnTo>
                      <a:pt x="595" y="845"/>
                    </a:lnTo>
                    <a:lnTo>
                      <a:pt x="595" y="845"/>
                    </a:lnTo>
                    <a:lnTo>
                      <a:pt x="603" y="844"/>
                    </a:lnTo>
                    <a:lnTo>
                      <a:pt x="607" y="844"/>
                    </a:lnTo>
                    <a:lnTo>
                      <a:pt x="612" y="845"/>
                    </a:lnTo>
                    <a:lnTo>
                      <a:pt x="616" y="847"/>
                    </a:lnTo>
                    <a:lnTo>
                      <a:pt x="624" y="855"/>
                    </a:lnTo>
                    <a:lnTo>
                      <a:pt x="626" y="867"/>
                    </a:lnTo>
                    <a:lnTo>
                      <a:pt x="626" y="867"/>
                    </a:lnTo>
                    <a:lnTo>
                      <a:pt x="630" y="865"/>
                    </a:lnTo>
                    <a:lnTo>
                      <a:pt x="632" y="863"/>
                    </a:lnTo>
                    <a:lnTo>
                      <a:pt x="634" y="855"/>
                    </a:lnTo>
                    <a:lnTo>
                      <a:pt x="632" y="845"/>
                    </a:lnTo>
                    <a:lnTo>
                      <a:pt x="630" y="840"/>
                    </a:lnTo>
                    <a:lnTo>
                      <a:pt x="630" y="840"/>
                    </a:lnTo>
                    <a:lnTo>
                      <a:pt x="630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8" y="840"/>
                    </a:lnTo>
                    <a:lnTo>
                      <a:pt x="628" y="842"/>
                    </a:lnTo>
                    <a:lnTo>
                      <a:pt x="626" y="840"/>
                    </a:lnTo>
                    <a:lnTo>
                      <a:pt x="628" y="838"/>
                    </a:lnTo>
                    <a:lnTo>
                      <a:pt x="628" y="838"/>
                    </a:lnTo>
                    <a:lnTo>
                      <a:pt x="626" y="838"/>
                    </a:lnTo>
                    <a:lnTo>
                      <a:pt x="626" y="838"/>
                    </a:lnTo>
                    <a:lnTo>
                      <a:pt x="624" y="838"/>
                    </a:lnTo>
                    <a:lnTo>
                      <a:pt x="624" y="838"/>
                    </a:lnTo>
                    <a:lnTo>
                      <a:pt x="622" y="842"/>
                    </a:lnTo>
                    <a:lnTo>
                      <a:pt x="620" y="844"/>
                    </a:lnTo>
                    <a:lnTo>
                      <a:pt x="618" y="838"/>
                    </a:lnTo>
                    <a:lnTo>
                      <a:pt x="622" y="830"/>
                    </a:lnTo>
                    <a:lnTo>
                      <a:pt x="622" y="830"/>
                    </a:lnTo>
                    <a:lnTo>
                      <a:pt x="620" y="830"/>
                    </a:lnTo>
                    <a:lnTo>
                      <a:pt x="616" y="828"/>
                    </a:lnTo>
                    <a:lnTo>
                      <a:pt x="616" y="828"/>
                    </a:lnTo>
                    <a:lnTo>
                      <a:pt x="614" y="824"/>
                    </a:lnTo>
                    <a:lnTo>
                      <a:pt x="614" y="816"/>
                    </a:lnTo>
                    <a:lnTo>
                      <a:pt x="616" y="804"/>
                    </a:lnTo>
                    <a:lnTo>
                      <a:pt x="616" y="804"/>
                    </a:lnTo>
                    <a:lnTo>
                      <a:pt x="616" y="800"/>
                    </a:lnTo>
                    <a:lnTo>
                      <a:pt x="614" y="798"/>
                    </a:lnTo>
                    <a:lnTo>
                      <a:pt x="616" y="798"/>
                    </a:lnTo>
                    <a:lnTo>
                      <a:pt x="616" y="798"/>
                    </a:lnTo>
                    <a:lnTo>
                      <a:pt x="618" y="796"/>
                    </a:lnTo>
                    <a:lnTo>
                      <a:pt x="620" y="798"/>
                    </a:lnTo>
                    <a:lnTo>
                      <a:pt x="622" y="804"/>
                    </a:lnTo>
                    <a:lnTo>
                      <a:pt x="624" y="814"/>
                    </a:lnTo>
                    <a:lnTo>
                      <a:pt x="624" y="818"/>
                    </a:lnTo>
                    <a:lnTo>
                      <a:pt x="626" y="820"/>
                    </a:lnTo>
                    <a:lnTo>
                      <a:pt x="626" y="820"/>
                    </a:lnTo>
                    <a:lnTo>
                      <a:pt x="630" y="820"/>
                    </a:lnTo>
                    <a:lnTo>
                      <a:pt x="630" y="818"/>
                    </a:lnTo>
                    <a:lnTo>
                      <a:pt x="630" y="816"/>
                    </a:lnTo>
                    <a:lnTo>
                      <a:pt x="630" y="816"/>
                    </a:lnTo>
                    <a:lnTo>
                      <a:pt x="632" y="814"/>
                    </a:lnTo>
                    <a:lnTo>
                      <a:pt x="634" y="816"/>
                    </a:lnTo>
                    <a:lnTo>
                      <a:pt x="636" y="814"/>
                    </a:lnTo>
                    <a:lnTo>
                      <a:pt x="636" y="812"/>
                    </a:lnTo>
                    <a:lnTo>
                      <a:pt x="636" y="812"/>
                    </a:lnTo>
                    <a:lnTo>
                      <a:pt x="632" y="806"/>
                    </a:lnTo>
                    <a:lnTo>
                      <a:pt x="630" y="802"/>
                    </a:lnTo>
                    <a:lnTo>
                      <a:pt x="632" y="800"/>
                    </a:lnTo>
                    <a:lnTo>
                      <a:pt x="636" y="800"/>
                    </a:lnTo>
                    <a:lnTo>
                      <a:pt x="636" y="800"/>
                    </a:lnTo>
                    <a:lnTo>
                      <a:pt x="638" y="802"/>
                    </a:lnTo>
                    <a:lnTo>
                      <a:pt x="640" y="804"/>
                    </a:lnTo>
                    <a:lnTo>
                      <a:pt x="640" y="806"/>
                    </a:lnTo>
                    <a:lnTo>
                      <a:pt x="642" y="806"/>
                    </a:lnTo>
                    <a:lnTo>
                      <a:pt x="642" y="806"/>
                    </a:lnTo>
                    <a:lnTo>
                      <a:pt x="642" y="802"/>
                    </a:lnTo>
                    <a:lnTo>
                      <a:pt x="642" y="798"/>
                    </a:lnTo>
                    <a:lnTo>
                      <a:pt x="640" y="794"/>
                    </a:lnTo>
                    <a:lnTo>
                      <a:pt x="640" y="792"/>
                    </a:lnTo>
                    <a:lnTo>
                      <a:pt x="642" y="792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94"/>
                    </a:lnTo>
                    <a:lnTo>
                      <a:pt x="652" y="789"/>
                    </a:lnTo>
                    <a:lnTo>
                      <a:pt x="652" y="785"/>
                    </a:lnTo>
                    <a:lnTo>
                      <a:pt x="652" y="783"/>
                    </a:lnTo>
                    <a:lnTo>
                      <a:pt x="654" y="783"/>
                    </a:lnTo>
                    <a:lnTo>
                      <a:pt x="654" y="783"/>
                    </a:lnTo>
                    <a:lnTo>
                      <a:pt x="656" y="785"/>
                    </a:lnTo>
                    <a:lnTo>
                      <a:pt x="656" y="789"/>
                    </a:lnTo>
                    <a:lnTo>
                      <a:pt x="656" y="791"/>
                    </a:lnTo>
                    <a:lnTo>
                      <a:pt x="656" y="792"/>
                    </a:lnTo>
                    <a:lnTo>
                      <a:pt x="656" y="792"/>
                    </a:lnTo>
                    <a:lnTo>
                      <a:pt x="663" y="783"/>
                    </a:lnTo>
                    <a:lnTo>
                      <a:pt x="677" y="763"/>
                    </a:lnTo>
                    <a:lnTo>
                      <a:pt x="689" y="741"/>
                    </a:lnTo>
                    <a:lnTo>
                      <a:pt x="691" y="734"/>
                    </a:lnTo>
                    <a:lnTo>
                      <a:pt x="693" y="730"/>
                    </a:lnTo>
                    <a:lnTo>
                      <a:pt x="693" y="730"/>
                    </a:lnTo>
                    <a:lnTo>
                      <a:pt x="691" y="728"/>
                    </a:lnTo>
                    <a:lnTo>
                      <a:pt x="691" y="728"/>
                    </a:lnTo>
                    <a:lnTo>
                      <a:pt x="689" y="726"/>
                    </a:lnTo>
                    <a:lnTo>
                      <a:pt x="691" y="728"/>
                    </a:lnTo>
                    <a:lnTo>
                      <a:pt x="691" y="728"/>
                    </a:lnTo>
                    <a:lnTo>
                      <a:pt x="695" y="728"/>
                    </a:lnTo>
                    <a:lnTo>
                      <a:pt x="695" y="728"/>
                    </a:lnTo>
                    <a:lnTo>
                      <a:pt x="697" y="726"/>
                    </a:lnTo>
                    <a:lnTo>
                      <a:pt x="697" y="72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699" y="716"/>
                    </a:lnTo>
                    <a:lnTo>
                      <a:pt x="697" y="710"/>
                    </a:lnTo>
                    <a:lnTo>
                      <a:pt x="695" y="704"/>
                    </a:lnTo>
                    <a:lnTo>
                      <a:pt x="695" y="702"/>
                    </a:lnTo>
                    <a:lnTo>
                      <a:pt x="697" y="700"/>
                    </a:lnTo>
                    <a:lnTo>
                      <a:pt x="697" y="700"/>
                    </a:lnTo>
                    <a:lnTo>
                      <a:pt x="711" y="692"/>
                    </a:lnTo>
                    <a:lnTo>
                      <a:pt x="720" y="688"/>
                    </a:lnTo>
                    <a:lnTo>
                      <a:pt x="726" y="687"/>
                    </a:lnTo>
                    <a:lnTo>
                      <a:pt x="726" y="687"/>
                    </a:lnTo>
                    <a:lnTo>
                      <a:pt x="738" y="687"/>
                    </a:lnTo>
                    <a:lnTo>
                      <a:pt x="746" y="687"/>
                    </a:lnTo>
                    <a:lnTo>
                      <a:pt x="752" y="683"/>
                    </a:lnTo>
                    <a:lnTo>
                      <a:pt x="752" y="683"/>
                    </a:lnTo>
                    <a:lnTo>
                      <a:pt x="752" y="679"/>
                    </a:lnTo>
                    <a:lnTo>
                      <a:pt x="752" y="679"/>
                    </a:lnTo>
                    <a:lnTo>
                      <a:pt x="752" y="675"/>
                    </a:lnTo>
                    <a:lnTo>
                      <a:pt x="752" y="675"/>
                    </a:lnTo>
                    <a:lnTo>
                      <a:pt x="748" y="671"/>
                    </a:lnTo>
                    <a:lnTo>
                      <a:pt x="746" y="669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8" y="669"/>
                    </a:lnTo>
                    <a:lnTo>
                      <a:pt x="750" y="671"/>
                    </a:lnTo>
                    <a:lnTo>
                      <a:pt x="752" y="673"/>
                    </a:lnTo>
                    <a:lnTo>
                      <a:pt x="752" y="673"/>
                    </a:lnTo>
                    <a:lnTo>
                      <a:pt x="758" y="661"/>
                    </a:lnTo>
                    <a:lnTo>
                      <a:pt x="758" y="661"/>
                    </a:lnTo>
                    <a:lnTo>
                      <a:pt x="752" y="679"/>
                    </a:lnTo>
                    <a:lnTo>
                      <a:pt x="752" y="679"/>
                    </a:lnTo>
                    <a:lnTo>
                      <a:pt x="752" y="683"/>
                    </a:lnTo>
                    <a:lnTo>
                      <a:pt x="752" y="683"/>
                    </a:lnTo>
                    <a:lnTo>
                      <a:pt x="752" y="685"/>
                    </a:lnTo>
                    <a:lnTo>
                      <a:pt x="758" y="687"/>
                    </a:lnTo>
                    <a:lnTo>
                      <a:pt x="758" y="687"/>
                    </a:lnTo>
                    <a:lnTo>
                      <a:pt x="760" y="685"/>
                    </a:lnTo>
                    <a:lnTo>
                      <a:pt x="758" y="683"/>
                    </a:lnTo>
                    <a:lnTo>
                      <a:pt x="758" y="683"/>
                    </a:lnTo>
                    <a:lnTo>
                      <a:pt x="762" y="681"/>
                    </a:lnTo>
                    <a:lnTo>
                      <a:pt x="762" y="681"/>
                    </a:lnTo>
                    <a:lnTo>
                      <a:pt x="769" y="681"/>
                    </a:lnTo>
                    <a:lnTo>
                      <a:pt x="773" y="681"/>
                    </a:lnTo>
                    <a:lnTo>
                      <a:pt x="777" y="681"/>
                    </a:lnTo>
                    <a:lnTo>
                      <a:pt x="783" y="677"/>
                    </a:lnTo>
                    <a:lnTo>
                      <a:pt x="783" y="677"/>
                    </a:lnTo>
                    <a:lnTo>
                      <a:pt x="785" y="675"/>
                    </a:lnTo>
                    <a:lnTo>
                      <a:pt x="785" y="673"/>
                    </a:lnTo>
                    <a:lnTo>
                      <a:pt x="783" y="669"/>
                    </a:lnTo>
                    <a:lnTo>
                      <a:pt x="779" y="661"/>
                    </a:lnTo>
                    <a:lnTo>
                      <a:pt x="779" y="661"/>
                    </a:lnTo>
                    <a:lnTo>
                      <a:pt x="779" y="657"/>
                    </a:lnTo>
                    <a:lnTo>
                      <a:pt x="779" y="655"/>
                    </a:lnTo>
                    <a:lnTo>
                      <a:pt x="781" y="655"/>
                    </a:lnTo>
                    <a:lnTo>
                      <a:pt x="783" y="653"/>
                    </a:lnTo>
                    <a:lnTo>
                      <a:pt x="783" y="653"/>
                    </a:lnTo>
                    <a:lnTo>
                      <a:pt x="785" y="649"/>
                    </a:lnTo>
                    <a:lnTo>
                      <a:pt x="783" y="647"/>
                    </a:lnTo>
                    <a:lnTo>
                      <a:pt x="779" y="645"/>
                    </a:lnTo>
                    <a:lnTo>
                      <a:pt x="779" y="637"/>
                    </a:lnTo>
                    <a:lnTo>
                      <a:pt x="779" y="637"/>
                    </a:lnTo>
                    <a:lnTo>
                      <a:pt x="777" y="637"/>
                    </a:lnTo>
                    <a:lnTo>
                      <a:pt x="775" y="637"/>
                    </a:lnTo>
                    <a:lnTo>
                      <a:pt x="773" y="637"/>
                    </a:lnTo>
                    <a:lnTo>
                      <a:pt x="771" y="634"/>
                    </a:lnTo>
                    <a:lnTo>
                      <a:pt x="773" y="628"/>
                    </a:lnTo>
                    <a:lnTo>
                      <a:pt x="773" y="628"/>
                    </a:lnTo>
                    <a:lnTo>
                      <a:pt x="766" y="616"/>
                    </a:lnTo>
                    <a:lnTo>
                      <a:pt x="766" y="616"/>
                    </a:lnTo>
                    <a:lnTo>
                      <a:pt x="762" y="614"/>
                    </a:lnTo>
                    <a:lnTo>
                      <a:pt x="762" y="614"/>
                    </a:lnTo>
                    <a:lnTo>
                      <a:pt x="762" y="612"/>
                    </a:lnTo>
                    <a:lnTo>
                      <a:pt x="762" y="612"/>
                    </a:lnTo>
                    <a:lnTo>
                      <a:pt x="762" y="610"/>
                    </a:lnTo>
                    <a:lnTo>
                      <a:pt x="762" y="610"/>
                    </a:lnTo>
                    <a:lnTo>
                      <a:pt x="762" y="612"/>
                    </a:lnTo>
                    <a:lnTo>
                      <a:pt x="762" y="612"/>
                    </a:lnTo>
                    <a:lnTo>
                      <a:pt x="766" y="616"/>
                    </a:lnTo>
                    <a:lnTo>
                      <a:pt x="766" y="616"/>
                    </a:lnTo>
                    <a:lnTo>
                      <a:pt x="771" y="620"/>
                    </a:lnTo>
                    <a:lnTo>
                      <a:pt x="775" y="626"/>
                    </a:lnTo>
                    <a:lnTo>
                      <a:pt x="775" y="626"/>
                    </a:lnTo>
                    <a:lnTo>
                      <a:pt x="775" y="628"/>
                    </a:lnTo>
                    <a:lnTo>
                      <a:pt x="775" y="630"/>
                    </a:lnTo>
                    <a:lnTo>
                      <a:pt x="775" y="630"/>
                    </a:lnTo>
                    <a:lnTo>
                      <a:pt x="775" y="634"/>
                    </a:lnTo>
                    <a:lnTo>
                      <a:pt x="775" y="635"/>
                    </a:lnTo>
                    <a:lnTo>
                      <a:pt x="775" y="635"/>
                    </a:lnTo>
                    <a:lnTo>
                      <a:pt x="783" y="635"/>
                    </a:lnTo>
                    <a:lnTo>
                      <a:pt x="783" y="635"/>
                    </a:lnTo>
                    <a:lnTo>
                      <a:pt x="783" y="637"/>
                    </a:lnTo>
                    <a:lnTo>
                      <a:pt x="783" y="639"/>
                    </a:lnTo>
                    <a:lnTo>
                      <a:pt x="781" y="641"/>
                    </a:lnTo>
                    <a:lnTo>
                      <a:pt x="781" y="641"/>
                    </a:lnTo>
                    <a:lnTo>
                      <a:pt x="781" y="641"/>
                    </a:lnTo>
                    <a:lnTo>
                      <a:pt x="785" y="643"/>
                    </a:lnTo>
                    <a:lnTo>
                      <a:pt x="787" y="643"/>
                    </a:lnTo>
                    <a:lnTo>
                      <a:pt x="789" y="645"/>
                    </a:lnTo>
                    <a:lnTo>
                      <a:pt x="789" y="645"/>
                    </a:lnTo>
                    <a:lnTo>
                      <a:pt x="787" y="653"/>
                    </a:lnTo>
                    <a:lnTo>
                      <a:pt x="785" y="661"/>
                    </a:lnTo>
                    <a:lnTo>
                      <a:pt x="785" y="665"/>
                    </a:lnTo>
                    <a:lnTo>
                      <a:pt x="785" y="669"/>
                    </a:lnTo>
                    <a:lnTo>
                      <a:pt x="787" y="673"/>
                    </a:lnTo>
                    <a:lnTo>
                      <a:pt x="793" y="677"/>
                    </a:lnTo>
                    <a:lnTo>
                      <a:pt x="793" y="677"/>
                    </a:lnTo>
                    <a:lnTo>
                      <a:pt x="801" y="679"/>
                    </a:lnTo>
                    <a:lnTo>
                      <a:pt x="803" y="685"/>
                    </a:lnTo>
                    <a:lnTo>
                      <a:pt x="803" y="685"/>
                    </a:lnTo>
                    <a:lnTo>
                      <a:pt x="811" y="679"/>
                    </a:lnTo>
                    <a:lnTo>
                      <a:pt x="811" y="679"/>
                    </a:lnTo>
                    <a:lnTo>
                      <a:pt x="815" y="681"/>
                    </a:lnTo>
                    <a:lnTo>
                      <a:pt x="819" y="685"/>
                    </a:lnTo>
                    <a:lnTo>
                      <a:pt x="819" y="685"/>
                    </a:lnTo>
                    <a:lnTo>
                      <a:pt x="822" y="683"/>
                    </a:lnTo>
                    <a:lnTo>
                      <a:pt x="826" y="681"/>
                    </a:lnTo>
                    <a:lnTo>
                      <a:pt x="830" y="677"/>
                    </a:lnTo>
                    <a:lnTo>
                      <a:pt x="834" y="675"/>
                    </a:lnTo>
                    <a:lnTo>
                      <a:pt x="834" y="675"/>
                    </a:lnTo>
                    <a:lnTo>
                      <a:pt x="834" y="677"/>
                    </a:lnTo>
                    <a:lnTo>
                      <a:pt x="832" y="677"/>
                    </a:lnTo>
                    <a:lnTo>
                      <a:pt x="828" y="681"/>
                    </a:lnTo>
                    <a:lnTo>
                      <a:pt x="828" y="681"/>
                    </a:lnTo>
                    <a:lnTo>
                      <a:pt x="826" y="687"/>
                    </a:lnTo>
                    <a:lnTo>
                      <a:pt x="826" y="690"/>
                    </a:lnTo>
                    <a:lnTo>
                      <a:pt x="824" y="692"/>
                    </a:lnTo>
                    <a:lnTo>
                      <a:pt x="817" y="692"/>
                    </a:lnTo>
                    <a:lnTo>
                      <a:pt x="817" y="692"/>
                    </a:lnTo>
                    <a:lnTo>
                      <a:pt x="803" y="690"/>
                    </a:lnTo>
                    <a:lnTo>
                      <a:pt x="789" y="692"/>
                    </a:lnTo>
                    <a:lnTo>
                      <a:pt x="773" y="692"/>
                    </a:lnTo>
                    <a:lnTo>
                      <a:pt x="760" y="692"/>
                    </a:lnTo>
                    <a:lnTo>
                      <a:pt x="760" y="692"/>
                    </a:lnTo>
                    <a:lnTo>
                      <a:pt x="758" y="690"/>
                    </a:lnTo>
                    <a:lnTo>
                      <a:pt x="756" y="688"/>
                    </a:lnTo>
                    <a:lnTo>
                      <a:pt x="754" y="688"/>
                    </a:lnTo>
                    <a:lnTo>
                      <a:pt x="754" y="688"/>
                    </a:lnTo>
                    <a:lnTo>
                      <a:pt x="756" y="692"/>
                    </a:lnTo>
                    <a:lnTo>
                      <a:pt x="760" y="696"/>
                    </a:lnTo>
                    <a:lnTo>
                      <a:pt x="767" y="700"/>
                    </a:lnTo>
                    <a:lnTo>
                      <a:pt x="767" y="700"/>
                    </a:lnTo>
                    <a:lnTo>
                      <a:pt x="769" y="702"/>
                    </a:lnTo>
                    <a:lnTo>
                      <a:pt x="769" y="702"/>
                    </a:lnTo>
                    <a:lnTo>
                      <a:pt x="769" y="700"/>
                    </a:lnTo>
                    <a:lnTo>
                      <a:pt x="769" y="698"/>
                    </a:lnTo>
                    <a:lnTo>
                      <a:pt x="771" y="696"/>
                    </a:lnTo>
                    <a:lnTo>
                      <a:pt x="771" y="696"/>
                    </a:lnTo>
                    <a:lnTo>
                      <a:pt x="777" y="696"/>
                    </a:lnTo>
                    <a:lnTo>
                      <a:pt x="785" y="698"/>
                    </a:lnTo>
                    <a:lnTo>
                      <a:pt x="799" y="702"/>
                    </a:lnTo>
                    <a:lnTo>
                      <a:pt x="799" y="702"/>
                    </a:lnTo>
                    <a:lnTo>
                      <a:pt x="801" y="706"/>
                    </a:lnTo>
                    <a:lnTo>
                      <a:pt x="799" y="708"/>
                    </a:lnTo>
                    <a:lnTo>
                      <a:pt x="793" y="710"/>
                    </a:lnTo>
                    <a:lnTo>
                      <a:pt x="783" y="714"/>
                    </a:lnTo>
                    <a:lnTo>
                      <a:pt x="779" y="714"/>
                    </a:lnTo>
                    <a:lnTo>
                      <a:pt x="779" y="718"/>
                    </a:lnTo>
                    <a:lnTo>
                      <a:pt x="779" y="718"/>
                    </a:lnTo>
                    <a:lnTo>
                      <a:pt x="781" y="722"/>
                    </a:lnTo>
                    <a:lnTo>
                      <a:pt x="783" y="720"/>
                    </a:lnTo>
                    <a:lnTo>
                      <a:pt x="787" y="716"/>
                    </a:lnTo>
                    <a:lnTo>
                      <a:pt x="787" y="716"/>
                    </a:lnTo>
                    <a:lnTo>
                      <a:pt x="795" y="718"/>
                    </a:lnTo>
                    <a:lnTo>
                      <a:pt x="803" y="722"/>
                    </a:lnTo>
                    <a:lnTo>
                      <a:pt x="803" y="722"/>
                    </a:lnTo>
                    <a:lnTo>
                      <a:pt x="809" y="724"/>
                    </a:lnTo>
                    <a:lnTo>
                      <a:pt x="815" y="726"/>
                    </a:lnTo>
                    <a:lnTo>
                      <a:pt x="815" y="726"/>
                    </a:lnTo>
                    <a:lnTo>
                      <a:pt x="817" y="726"/>
                    </a:lnTo>
                    <a:lnTo>
                      <a:pt x="819" y="724"/>
                    </a:lnTo>
                    <a:lnTo>
                      <a:pt x="820" y="724"/>
                    </a:lnTo>
                    <a:lnTo>
                      <a:pt x="820" y="724"/>
                    </a:lnTo>
                    <a:lnTo>
                      <a:pt x="820" y="726"/>
                    </a:lnTo>
                    <a:lnTo>
                      <a:pt x="820" y="728"/>
                    </a:lnTo>
                    <a:lnTo>
                      <a:pt x="820" y="728"/>
                    </a:lnTo>
                    <a:lnTo>
                      <a:pt x="822" y="732"/>
                    </a:lnTo>
                    <a:lnTo>
                      <a:pt x="822" y="732"/>
                    </a:lnTo>
                    <a:lnTo>
                      <a:pt x="832" y="736"/>
                    </a:lnTo>
                    <a:lnTo>
                      <a:pt x="842" y="738"/>
                    </a:lnTo>
                    <a:lnTo>
                      <a:pt x="842" y="738"/>
                    </a:lnTo>
                    <a:lnTo>
                      <a:pt x="848" y="736"/>
                    </a:lnTo>
                    <a:lnTo>
                      <a:pt x="852" y="732"/>
                    </a:lnTo>
                    <a:lnTo>
                      <a:pt x="856" y="728"/>
                    </a:lnTo>
                    <a:lnTo>
                      <a:pt x="862" y="726"/>
                    </a:lnTo>
                    <a:lnTo>
                      <a:pt x="862" y="726"/>
                    </a:lnTo>
                    <a:lnTo>
                      <a:pt x="872" y="726"/>
                    </a:lnTo>
                    <a:lnTo>
                      <a:pt x="877" y="726"/>
                    </a:lnTo>
                    <a:lnTo>
                      <a:pt x="881" y="724"/>
                    </a:lnTo>
                    <a:lnTo>
                      <a:pt x="881" y="724"/>
                    </a:lnTo>
                    <a:lnTo>
                      <a:pt x="883" y="722"/>
                    </a:lnTo>
                    <a:lnTo>
                      <a:pt x="883" y="722"/>
                    </a:lnTo>
                    <a:lnTo>
                      <a:pt x="881" y="720"/>
                    </a:lnTo>
                    <a:lnTo>
                      <a:pt x="881" y="718"/>
                    </a:lnTo>
                    <a:lnTo>
                      <a:pt x="881" y="718"/>
                    </a:lnTo>
                    <a:lnTo>
                      <a:pt x="883" y="718"/>
                    </a:lnTo>
                    <a:lnTo>
                      <a:pt x="885" y="720"/>
                    </a:lnTo>
                    <a:lnTo>
                      <a:pt x="889" y="722"/>
                    </a:lnTo>
                    <a:lnTo>
                      <a:pt x="889" y="722"/>
                    </a:lnTo>
                    <a:lnTo>
                      <a:pt x="893" y="718"/>
                    </a:lnTo>
                    <a:lnTo>
                      <a:pt x="897" y="714"/>
                    </a:lnTo>
                    <a:lnTo>
                      <a:pt x="899" y="712"/>
                    </a:lnTo>
                    <a:lnTo>
                      <a:pt x="899" y="718"/>
                    </a:lnTo>
                    <a:lnTo>
                      <a:pt x="899" y="718"/>
                    </a:lnTo>
                    <a:lnTo>
                      <a:pt x="901" y="720"/>
                    </a:lnTo>
                    <a:lnTo>
                      <a:pt x="905" y="722"/>
                    </a:lnTo>
                    <a:lnTo>
                      <a:pt x="917" y="726"/>
                    </a:lnTo>
                    <a:lnTo>
                      <a:pt x="917" y="726"/>
                    </a:lnTo>
                    <a:lnTo>
                      <a:pt x="919" y="728"/>
                    </a:lnTo>
                    <a:lnTo>
                      <a:pt x="921" y="726"/>
                    </a:lnTo>
                    <a:lnTo>
                      <a:pt x="923" y="722"/>
                    </a:lnTo>
                    <a:lnTo>
                      <a:pt x="925" y="716"/>
                    </a:lnTo>
                    <a:lnTo>
                      <a:pt x="925" y="716"/>
                    </a:lnTo>
                    <a:lnTo>
                      <a:pt x="926" y="714"/>
                    </a:lnTo>
                    <a:lnTo>
                      <a:pt x="926" y="714"/>
                    </a:lnTo>
                    <a:lnTo>
                      <a:pt x="930" y="716"/>
                    </a:lnTo>
                    <a:lnTo>
                      <a:pt x="932" y="720"/>
                    </a:lnTo>
                    <a:lnTo>
                      <a:pt x="932" y="726"/>
                    </a:lnTo>
                    <a:lnTo>
                      <a:pt x="932" y="734"/>
                    </a:lnTo>
                    <a:lnTo>
                      <a:pt x="932" y="738"/>
                    </a:lnTo>
                    <a:lnTo>
                      <a:pt x="932" y="738"/>
                    </a:lnTo>
                    <a:lnTo>
                      <a:pt x="936" y="738"/>
                    </a:lnTo>
                    <a:lnTo>
                      <a:pt x="938" y="738"/>
                    </a:lnTo>
                    <a:lnTo>
                      <a:pt x="942" y="736"/>
                    </a:lnTo>
                    <a:lnTo>
                      <a:pt x="944" y="736"/>
                    </a:lnTo>
                    <a:lnTo>
                      <a:pt x="944" y="736"/>
                    </a:lnTo>
                    <a:lnTo>
                      <a:pt x="946" y="738"/>
                    </a:lnTo>
                    <a:lnTo>
                      <a:pt x="944" y="739"/>
                    </a:lnTo>
                    <a:lnTo>
                      <a:pt x="938" y="741"/>
                    </a:lnTo>
                    <a:lnTo>
                      <a:pt x="940" y="745"/>
                    </a:lnTo>
                    <a:lnTo>
                      <a:pt x="934" y="743"/>
                    </a:lnTo>
                    <a:lnTo>
                      <a:pt x="934" y="743"/>
                    </a:lnTo>
                    <a:lnTo>
                      <a:pt x="928" y="745"/>
                    </a:lnTo>
                    <a:lnTo>
                      <a:pt x="930" y="745"/>
                    </a:lnTo>
                    <a:lnTo>
                      <a:pt x="932" y="747"/>
                    </a:lnTo>
                    <a:lnTo>
                      <a:pt x="932" y="749"/>
                    </a:lnTo>
                    <a:lnTo>
                      <a:pt x="930" y="749"/>
                    </a:lnTo>
                    <a:lnTo>
                      <a:pt x="930" y="749"/>
                    </a:lnTo>
                    <a:lnTo>
                      <a:pt x="923" y="751"/>
                    </a:lnTo>
                    <a:lnTo>
                      <a:pt x="921" y="753"/>
                    </a:lnTo>
                    <a:lnTo>
                      <a:pt x="915" y="757"/>
                    </a:lnTo>
                    <a:lnTo>
                      <a:pt x="915" y="757"/>
                    </a:lnTo>
                    <a:lnTo>
                      <a:pt x="909" y="763"/>
                    </a:lnTo>
                    <a:lnTo>
                      <a:pt x="905" y="763"/>
                    </a:lnTo>
                    <a:lnTo>
                      <a:pt x="899" y="761"/>
                    </a:lnTo>
                    <a:lnTo>
                      <a:pt x="899" y="761"/>
                    </a:lnTo>
                    <a:lnTo>
                      <a:pt x="899" y="761"/>
                    </a:lnTo>
                    <a:lnTo>
                      <a:pt x="901" y="763"/>
                    </a:lnTo>
                    <a:lnTo>
                      <a:pt x="903" y="767"/>
                    </a:lnTo>
                    <a:lnTo>
                      <a:pt x="903" y="767"/>
                    </a:lnTo>
                    <a:lnTo>
                      <a:pt x="901" y="767"/>
                    </a:lnTo>
                    <a:lnTo>
                      <a:pt x="897" y="769"/>
                    </a:lnTo>
                    <a:lnTo>
                      <a:pt x="897" y="769"/>
                    </a:lnTo>
                    <a:lnTo>
                      <a:pt x="883" y="779"/>
                    </a:lnTo>
                    <a:lnTo>
                      <a:pt x="879" y="783"/>
                    </a:lnTo>
                    <a:lnTo>
                      <a:pt x="877" y="791"/>
                    </a:lnTo>
                    <a:lnTo>
                      <a:pt x="877" y="791"/>
                    </a:lnTo>
                    <a:lnTo>
                      <a:pt x="873" y="792"/>
                    </a:lnTo>
                    <a:lnTo>
                      <a:pt x="864" y="798"/>
                    </a:lnTo>
                    <a:lnTo>
                      <a:pt x="856" y="804"/>
                    </a:lnTo>
                    <a:lnTo>
                      <a:pt x="854" y="808"/>
                    </a:lnTo>
                    <a:lnTo>
                      <a:pt x="852" y="814"/>
                    </a:lnTo>
                    <a:lnTo>
                      <a:pt x="852" y="814"/>
                    </a:lnTo>
                    <a:lnTo>
                      <a:pt x="854" y="820"/>
                    </a:lnTo>
                    <a:lnTo>
                      <a:pt x="858" y="822"/>
                    </a:lnTo>
                    <a:lnTo>
                      <a:pt x="862" y="822"/>
                    </a:lnTo>
                    <a:lnTo>
                      <a:pt x="868" y="820"/>
                    </a:lnTo>
                    <a:lnTo>
                      <a:pt x="879" y="816"/>
                    </a:lnTo>
                    <a:lnTo>
                      <a:pt x="885" y="814"/>
                    </a:lnTo>
                    <a:lnTo>
                      <a:pt x="889" y="814"/>
                    </a:lnTo>
                    <a:lnTo>
                      <a:pt x="889" y="814"/>
                    </a:lnTo>
                    <a:lnTo>
                      <a:pt x="897" y="818"/>
                    </a:lnTo>
                    <a:lnTo>
                      <a:pt x="905" y="824"/>
                    </a:lnTo>
                    <a:lnTo>
                      <a:pt x="911" y="830"/>
                    </a:lnTo>
                    <a:lnTo>
                      <a:pt x="919" y="832"/>
                    </a:lnTo>
                    <a:lnTo>
                      <a:pt x="919" y="832"/>
                    </a:lnTo>
                    <a:lnTo>
                      <a:pt x="923" y="832"/>
                    </a:lnTo>
                    <a:lnTo>
                      <a:pt x="926" y="830"/>
                    </a:lnTo>
                    <a:lnTo>
                      <a:pt x="932" y="830"/>
                    </a:lnTo>
                    <a:lnTo>
                      <a:pt x="944" y="834"/>
                    </a:lnTo>
                    <a:lnTo>
                      <a:pt x="944" y="834"/>
                    </a:lnTo>
                    <a:lnTo>
                      <a:pt x="948" y="838"/>
                    </a:lnTo>
                    <a:lnTo>
                      <a:pt x="950" y="844"/>
                    </a:lnTo>
                    <a:lnTo>
                      <a:pt x="952" y="849"/>
                    </a:lnTo>
                    <a:lnTo>
                      <a:pt x="952" y="855"/>
                    </a:lnTo>
                    <a:lnTo>
                      <a:pt x="948" y="865"/>
                    </a:lnTo>
                    <a:lnTo>
                      <a:pt x="948" y="871"/>
                    </a:lnTo>
                    <a:lnTo>
                      <a:pt x="948" y="871"/>
                    </a:lnTo>
                    <a:lnTo>
                      <a:pt x="952" y="881"/>
                    </a:lnTo>
                    <a:lnTo>
                      <a:pt x="952" y="881"/>
                    </a:lnTo>
                    <a:lnTo>
                      <a:pt x="952" y="885"/>
                    </a:lnTo>
                    <a:lnTo>
                      <a:pt x="952" y="885"/>
                    </a:lnTo>
                    <a:lnTo>
                      <a:pt x="950" y="887"/>
                    </a:lnTo>
                    <a:lnTo>
                      <a:pt x="950" y="889"/>
                    </a:lnTo>
                    <a:lnTo>
                      <a:pt x="950" y="889"/>
                    </a:lnTo>
                    <a:lnTo>
                      <a:pt x="954" y="889"/>
                    </a:lnTo>
                    <a:lnTo>
                      <a:pt x="954" y="889"/>
                    </a:lnTo>
                    <a:lnTo>
                      <a:pt x="954" y="889"/>
                    </a:lnTo>
                    <a:lnTo>
                      <a:pt x="938" y="897"/>
                    </a:lnTo>
                    <a:lnTo>
                      <a:pt x="938" y="897"/>
                    </a:lnTo>
                    <a:lnTo>
                      <a:pt x="942" y="900"/>
                    </a:lnTo>
                    <a:lnTo>
                      <a:pt x="948" y="902"/>
                    </a:lnTo>
                    <a:lnTo>
                      <a:pt x="958" y="904"/>
                    </a:lnTo>
                    <a:lnTo>
                      <a:pt x="958" y="904"/>
                    </a:lnTo>
                    <a:lnTo>
                      <a:pt x="962" y="906"/>
                    </a:lnTo>
                    <a:lnTo>
                      <a:pt x="964" y="910"/>
                    </a:lnTo>
                    <a:lnTo>
                      <a:pt x="968" y="912"/>
                    </a:lnTo>
                    <a:lnTo>
                      <a:pt x="972" y="914"/>
                    </a:lnTo>
                    <a:lnTo>
                      <a:pt x="972" y="914"/>
                    </a:lnTo>
                    <a:lnTo>
                      <a:pt x="977" y="914"/>
                    </a:lnTo>
                    <a:lnTo>
                      <a:pt x="983" y="912"/>
                    </a:lnTo>
                    <a:lnTo>
                      <a:pt x="993" y="908"/>
                    </a:lnTo>
                    <a:lnTo>
                      <a:pt x="1003" y="900"/>
                    </a:lnTo>
                    <a:lnTo>
                      <a:pt x="1011" y="893"/>
                    </a:lnTo>
                    <a:lnTo>
                      <a:pt x="1011" y="893"/>
                    </a:lnTo>
                    <a:lnTo>
                      <a:pt x="1013" y="891"/>
                    </a:lnTo>
                    <a:lnTo>
                      <a:pt x="1013" y="887"/>
                    </a:lnTo>
                    <a:lnTo>
                      <a:pt x="1013" y="887"/>
                    </a:lnTo>
                    <a:lnTo>
                      <a:pt x="1017" y="887"/>
                    </a:lnTo>
                    <a:lnTo>
                      <a:pt x="1019" y="887"/>
                    </a:lnTo>
                    <a:lnTo>
                      <a:pt x="1019" y="887"/>
                    </a:lnTo>
                    <a:lnTo>
                      <a:pt x="1021" y="883"/>
                    </a:lnTo>
                    <a:lnTo>
                      <a:pt x="1023" y="877"/>
                    </a:lnTo>
                    <a:lnTo>
                      <a:pt x="1023" y="869"/>
                    </a:lnTo>
                    <a:lnTo>
                      <a:pt x="1025" y="865"/>
                    </a:lnTo>
                    <a:lnTo>
                      <a:pt x="1025" y="865"/>
                    </a:lnTo>
                    <a:lnTo>
                      <a:pt x="1032" y="859"/>
                    </a:lnTo>
                    <a:lnTo>
                      <a:pt x="1042" y="851"/>
                    </a:lnTo>
                    <a:lnTo>
                      <a:pt x="1054" y="847"/>
                    </a:lnTo>
                    <a:lnTo>
                      <a:pt x="1064" y="844"/>
                    </a:lnTo>
                    <a:lnTo>
                      <a:pt x="1064" y="844"/>
                    </a:lnTo>
                    <a:lnTo>
                      <a:pt x="1068" y="845"/>
                    </a:lnTo>
                    <a:lnTo>
                      <a:pt x="1070" y="847"/>
                    </a:lnTo>
                    <a:lnTo>
                      <a:pt x="1072" y="847"/>
                    </a:lnTo>
                    <a:lnTo>
                      <a:pt x="1076" y="847"/>
                    </a:lnTo>
                    <a:lnTo>
                      <a:pt x="1076" y="847"/>
                    </a:lnTo>
                    <a:lnTo>
                      <a:pt x="1076" y="842"/>
                    </a:lnTo>
                    <a:lnTo>
                      <a:pt x="1078" y="836"/>
                    </a:lnTo>
                    <a:lnTo>
                      <a:pt x="1078" y="836"/>
                    </a:lnTo>
                    <a:lnTo>
                      <a:pt x="1082" y="832"/>
                    </a:lnTo>
                    <a:lnTo>
                      <a:pt x="1087" y="828"/>
                    </a:lnTo>
                    <a:lnTo>
                      <a:pt x="1093" y="824"/>
                    </a:lnTo>
                    <a:lnTo>
                      <a:pt x="1093" y="824"/>
                    </a:lnTo>
                    <a:lnTo>
                      <a:pt x="1095" y="820"/>
                    </a:lnTo>
                    <a:lnTo>
                      <a:pt x="1095" y="814"/>
                    </a:lnTo>
                    <a:lnTo>
                      <a:pt x="1097" y="808"/>
                    </a:lnTo>
                    <a:lnTo>
                      <a:pt x="1103" y="802"/>
                    </a:lnTo>
                    <a:lnTo>
                      <a:pt x="1103" y="802"/>
                    </a:lnTo>
                    <a:lnTo>
                      <a:pt x="1107" y="800"/>
                    </a:lnTo>
                    <a:lnTo>
                      <a:pt x="1111" y="800"/>
                    </a:lnTo>
                    <a:lnTo>
                      <a:pt x="1119" y="802"/>
                    </a:lnTo>
                    <a:lnTo>
                      <a:pt x="1127" y="808"/>
                    </a:lnTo>
                    <a:lnTo>
                      <a:pt x="1133" y="812"/>
                    </a:lnTo>
                    <a:lnTo>
                      <a:pt x="1133" y="812"/>
                    </a:lnTo>
                    <a:lnTo>
                      <a:pt x="1135" y="812"/>
                    </a:lnTo>
                    <a:lnTo>
                      <a:pt x="1140" y="810"/>
                    </a:lnTo>
                    <a:lnTo>
                      <a:pt x="1146" y="804"/>
                    </a:lnTo>
                    <a:lnTo>
                      <a:pt x="1146" y="804"/>
                    </a:lnTo>
                    <a:lnTo>
                      <a:pt x="1154" y="802"/>
                    </a:lnTo>
                    <a:lnTo>
                      <a:pt x="1160" y="802"/>
                    </a:lnTo>
                    <a:lnTo>
                      <a:pt x="1166" y="802"/>
                    </a:lnTo>
                    <a:lnTo>
                      <a:pt x="1172" y="798"/>
                    </a:lnTo>
                    <a:lnTo>
                      <a:pt x="1172" y="798"/>
                    </a:lnTo>
                    <a:lnTo>
                      <a:pt x="1176" y="794"/>
                    </a:lnTo>
                    <a:lnTo>
                      <a:pt x="1176" y="792"/>
                    </a:lnTo>
                    <a:lnTo>
                      <a:pt x="1174" y="785"/>
                    </a:lnTo>
                    <a:lnTo>
                      <a:pt x="1170" y="777"/>
                    </a:lnTo>
                    <a:lnTo>
                      <a:pt x="1170" y="773"/>
                    </a:lnTo>
                    <a:lnTo>
                      <a:pt x="1172" y="769"/>
                    </a:lnTo>
                    <a:lnTo>
                      <a:pt x="1172" y="769"/>
                    </a:lnTo>
                    <a:lnTo>
                      <a:pt x="1176" y="769"/>
                    </a:lnTo>
                    <a:lnTo>
                      <a:pt x="1178" y="769"/>
                    </a:lnTo>
                    <a:lnTo>
                      <a:pt x="1178" y="769"/>
                    </a:lnTo>
                    <a:lnTo>
                      <a:pt x="1178" y="767"/>
                    </a:lnTo>
                    <a:lnTo>
                      <a:pt x="1178" y="765"/>
                    </a:lnTo>
                    <a:lnTo>
                      <a:pt x="1176" y="763"/>
                    </a:lnTo>
                    <a:lnTo>
                      <a:pt x="1176" y="763"/>
                    </a:lnTo>
                    <a:lnTo>
                      <a:pt x="1178" y="761"/>
                    </a:lnTo>
                    <a:lnTo>
                      <a:pt x="1182" y="761"/>
                    </a:lnTo>
                    <a:lnTo>
                      <a:pt x="1188" y="759"/>
                    </a:lnTo>
                    <a:lnTo>
                      <a:pt x="1188" y="757"/>
                    </a:lnTo>
                    <a:lnTo>
                      <a:pt x="1186" y="755"/>
                    </a:lnTo>
                    <a:lnTo>
                      <a:pt x="1186" y="755"/>
                    </a:lnTo>
                    <a:lnTo>
                      <a:pt x="1180" y="753"/>
                    </a:lnTo>
                    <a:lnTo>
                      <a:pt x="1166" y="753"/>
                    </a:lnTo>
                    <a:lnTo>
                      <a:pt x="1144" y="753"/>
                    </a:lnTo>
                    <a:lnTo>
                      <a:pt x="1144" y="753"/>
                    </a:lnTo>
                    <a:lnTo>
                      <a:pt x="1142" y="757"/>
                    </a:lnTo>
                    <a:lnTo>
                      <a:pt x="1140" y="761"/>
                    </a:lnTo>
                    <a:lnTo>
                      <a:pt x="1138" y="767"/>
                    </a:lnTo>
                    <a:lnTo>
                      <a:pt x="1136" y="769"/>
                    </a:lnTo>
                    <a:lnTo>
                      <a:pt x="1136" y="769"/>
                    </a:lnTo>
                    <a:lnTo>
                      <a:pt x="1131" y="767"/>
                    </a:lnTo>
                    <a:lnTo>
                      <a:pt x="1125" y="763"/>
                    </a:lnTo>
                    <a:lnTo>
                      <a:pt x="1121" y="759"/>
                    </a:lnTo>
                    <a:lnTo>
                      <a:pt x="1119" y="759"/>
                    </a:lnTo>
                    <a:lnTo>
                      <a:pt x="1119" y="759"/>
                    </a:lnTo>
                    <a:lnTo>
                      <a:pt x="1115" y="765"/>
                    </a:lnTo>
                    <a:lnTo>
                      <a:pt x="1113" y="775"/>
                    </a:lnTo>
                    <a:lnTo>
                      <a:pt x="1109" y="779"/>
                    </a:lnTo>
                    <a:lnTo>
                      <a:pt x="1107" y="781"/>
                    </a:lnTo>
                    <a:lnTo>
                      <a:pt x="1103" y="783"/>
                    </a:lnTo>
                    <a:lnTo>
                      <a:pt x="1097" y="785"/>
                    </a:lnTo>
                    <a:lnTo>
                      <a:pt x="1097" y="785"/>
                    </a:lnTo>
                    <a:lnTo>
                      <a:pt x="1093" y="785"/>
                    </a:lnTo>
                    <a:lnTo>
                      <a:pt x="1089" y="781"/>
                    </a:lnTo>
                    <a:lnTo>
                      <a:pt x="1078" y="773"/>
                    </a:lnTo>
                    <a:lnTo>
                      <a:pt x="1064" y="761"/>
                    </a:lnTo>
                    <a:lnTo>
                      <a:pt x="1052" y="745"/>
                    </a:lnTo>
                    <a:lnTo>
                      <a:pt x="1040" y="730"/>
                    </a:lnTo>
                    <a:lnTo>
                      <a:pt x="1030" y="716"/>
                    </a:lnTo>
                    <a:lnTo>
                      <a:pt x="1025" y="702"/>
                    </a:lnTo>
                    <a:lnTo>
                      <a:pt x="1023" y="696"/>
                    </a:lnTo>
                    <a:lnTo>
                      <a:pt x="1023" y="692"/>
                    </a:lnTo>
                    <a:lnTo>
                      <a:pt x="1023" y="692"/>
                    </a:lnTo>
                    <a:lnTo>
                      <a:pt x="1027" y="687"/>
                    </a:lnTo>
                    <a:lnTo>
                      <a:pt x="1030" y="685"/>
                    </a:lnTo>
                    <a:lnTo>
                      <a:pt x="1034" y="683"/>
                    </a:lnTo>
                    <a:lnTo>
                      <a:pt x="1040" y="681"/>
                    </a:lnTo>
                    <a:lnTo>
                      <a:pt x="1040" y="681"/>
                    </a:lnTo>
                    <a:lnTo>
                      <a:pt x="1044" y="677"/>
                    </a:lnTo>
                    <a:lnTo>
                      <a:pt x="1046" y="673"/>
                    </a:lnTo>
                    <a:lnTo>
                      <a:pt x="1048" y="669"/>
                    </a:lnTo>
                    <a:lnTo>
                      <a:pt x="1048" y="665"/>
                    </a:lnTo>
                    <a:lnTo>
                      <a:pt x="1046" y="657"/>
                    </a:lnTo>
                    <a:lnTo>
                      <a:pt x="1046" y="651"/>
                    </a:lnTo>
                    <a:lnTo>
                      <a:pt x="1046" y="651"/>
                    </a:lnTo>
                    <a:lnTo>
                      <a:pt x="1046" y="649"/>
                    </a:lnTo>
                    <a:lnTo>
                      <a:pt x="1048" y="649"/>
                    </a:lnTo>
                    <a:lnTo>
                      <a:pt x="1050" y="651"/>
                    </a:lnTo>
                    <a:lnTo>
                      <a:pt x="1054" y="657"/>
                    </a:lnTo>
                    <a:lnTo>
                      <a:pt x="1054" y="657"/>
                    </a:lnTo>
                    <a:lnTo>
                      <a:pt x="1054" y="661"/>
                    </a:lnTo>
                    <a:lnTo>
                      <a:pt x="1054" y="663"/>
                    </a:lnTo>
                    <a:lnTo>
                      <a:pt x="1056" y="667"/>
                    </a:lnTo>
                    <a:lnTo>
                      <a:pt x="1056" y="667"/>
                    </a:lnTo>
                    <a:lnTo>
                      <a:pt x="1056" y="667"/>
                    </a:lnTo>
                    <a:lnTo>
                      <a:pt x="1058" y="665"/>
                    </a:lnTo>
                    <a:lnTo>
                      <a:pt x="1060" y="665"/>
                    </a:lnTo>
                    <a:lnTo>
                      <a:pt x="1062" y="665"/>
                    </a:lnTo>
                    <a:lnTo>
                      <a:pt x="1062" y="665"/>
                    </a:lnTo>
                    <a:lnTo>
                      <a:pt x="1062" y="667"/>
                    </a:lnTo>
                    <a:lnTo>
                      <a:pt x="1062" y="667"/>
                    </a:lnTo>
                    <a:lnTo>
                      <a:pt x="1066" y="659"/>
                    </a:lnTo>
                    <a:lnTo>
                      <a:pt x="1070" y="651"/>
                    </a:lnTo>
                    <a:lnTo>
                      <a:pt x="1070" y="651"/>
                    </a:lnTo>
                    <a:lnTo>
                      <a:pt x="1076" y="649"/>
                    </a:lnTo>
                    <a:lnTo>
                      <a:pt x="1082" y="645"/>
                    </a:lnTo>
                    <a:lnTo>
                      <a:pt x="1082" y="645"/>
                    </a:lnTo>
                    <a:lnTo>
                      <a:pt x="1085" y="639"/>
                    </a:lnTo>
                    <a:lnTo>
                      <a:pt x="1089" y="634"/>
                    </a:lnTo>
                    <a:lnTo>
                      <a:pt x="1093" y="628"/>
                    </a:lnTo>
                    <a:lnTo>
                      <a:pt x="1099" y="622"/>
                    </a:lnTo>
                    <a:lnTo>
                      <a:pt x="1099" y="622"/>
                    </a:lnTo>
                    <a:lnTo>
                      <a:pt x="1109" y="618"/>
                    </a:lnTo>
                    <a:lnTo>
                      <a:pt x="1121" y="616"/>
                    </a:lnTo>
                    <a:lnTo>
                      <a:pt x="1121" y="616"/>
                    </a:lnTo>
                    <a:lnTo>
                      <a:pt x="1129" y="618"/>
                    </a:lnTo>
                    <a:lnTo>
                      <a:pt x="1125" y="618"/>
                    </a:lnTo>
                    <a:lnTo>
                      <a:pt x="1123" y="620"/>
                    </a:lnTo>
                    <a:lnTo>
                      <a:pt x="1123" y="622"/>
                    </a:lnTo>
                    <a:lnTo>
                      <a:pt x="1125" y="622"/>
                    </a:lnTo>
                    <a:lnTo>
                      <a:pt x="1125" y="622"/>
                    </a:lnTo>
                    <a:lnTo>
                      <a:pt x="1129" y="622"/>
                    </a:lnTo>
                    <a:lnTo>
                      <a:pt x="1131" y="616"/>
                    </a:lnTo>
                    <a:lnTo>
                      <a:pt x="1135" y="606"/>
                    </a:lnTo>
                    <a:lnTo>
                      <a:pt x="1135" y="606"/>
                    </a:lnTo>
                    <a:lnTo>
                      <a:pt x="1138" y="604"/>
                    </a:lnTo>
                    <a:lnTo>
                      <a:pt x="1144" y="600"/>
                    </a:lnTo>
                    <a:lnTo>
                      <a:pt x="1156" y="596"/>
                    </a:lnTo>
                    <a:lnTo>
                      <a:pt x="1156" y="596"/>
                    </a:lnTo>
                    <a:lnTo>
                      <a:pt x="1160" y="596"/>
                    </a:lnTo>
                    <a:lnTo>
                      <a:pt x="1164" y="596"/>
                    </a:lnTo>
                    <a:lnTo>
                      <a:pt x="1166" y="598"/>
                    </a:lnTo>
                    <a:lnTo>
                      <a:pt x="1166" y="602"/>
                    </a:lnTo>
                    <a:lnTo>
                      <a:pt x="1166" y="610"/>
                    </a:lnTo>
                    <a:lnTo>
                      <a:pt x="1166" y="610"/>
                    </a:lnTo>
                    <a:lnTo>
                      <a:pt x="1168" y="610"/>
                    </a:lnTo>
                    <a:lnTo>
                      <a:pt x="1168" y="608"/>
                    </a:lnTo>
                    <a:lnTo>
                      <a:pt x="1168" y="602"/>
                    </a:lnTo>
                    <a:lnTo>
                      <a:pt x="1168" y="602"/>
                    </a:lnTo>
                    <a:lnTo>
                      <a:pt x="1172" y="590"/>
                    </a:lnTo>
                    <a:lnTo>
                      <a:pt x="1174" y="586"/>
                    </a:lnTo>
                    <a:lnTo>
                      <a:pt x="1178" y="582"/>
                    </a:lnTo>
                    <a:lnTo>
                      <a:pt x="1178" y="582"/>
                    </a:lnTo>
                    <a:lnTo>
                      <a:pt x="1186" y="575"/>
                    </a:lnTo>
                    <a:lnTo>
                      <a:pt x="1191" y="571"/>
                    </a:lnTo>
                    <a:lnTo>
                      <a:pt x="1195" y="569"/>
                    </a:lnTo>
                    <a:lnTo>
                      <a:pt x="1195" y="569"/>
                    </a:lnTo>
                    <a:lnTo>
                      <a:pt x="1197" y="569"/>
                    </a:lnTo>
                    <a:lnTo>
                      <a:pt x="1201" y="573"/>
                    </a:lnTo>
                    <a:lnTo>
                      <a:pt x="1203" y="575"/>
                    </a:lnTo>
                    <a:lnTo>
                      <a:pt x="1205" y="575"/>
                    </a:lnTo>
                    <a:lnTo>
                      <a:pt x="1205" y="575"/>
                    </a:lnTo>
                    <a:lnTo>
                      <a:pt x="1209" y="565"/>
                    </a:lnTo>
                    <a:lnTo>
                      <a:pt x="1211" y="555"/>
                    </a:lnTo>
                    <a:lnTo>
                      <a:pt x="1211" y="555"/>
                    </a:lnTo>
                    <a:lnTo>
                      <a:pt x="1213" y="549"/>
                    </a:lnTo>
                    <a:lnTo>
                      <a:pt x="1217" y="545"/>
                    </a:lnTo>
                    <a:lnTo>
                      <a:pt x="1217" y="545"/>
                    </a:lnTo>
                    <a:lnTo>
                      <a:pt x="1240" y="539"/>
                    </a:lnTo>
                    <a:lnTo>
                      <a:pt x="1254" y="537"/>
                    </a:lnTo>
                    <a:lnTo>
                      <a:pt x="1262" y="537"/>
                    </a:lnTo>
                    <a:lnTo>
                      <a:pt x="1262" y="537"/>
                    </a:lnTo>
                    <a:lnTo>
                      <a:pt x="1262" y="541"/>
                    </a:lnTo>
                    <a:lnTo>
                      <a:pt x="1262" y="541"/>
                    </a:lnTo>
                    <a:lnTo>
                      <a:pt x="1262" y="543"/>
                    </a:lnTo>
                    <a:lnTo>
                      <a:pt x="1262" y="543"/>
                    </a:lnTo>
                    <a:lnTo>
                      <a:pt x="1262" y="543"/>
                    </a:lnTo>
                    <a:lnTo>
                      <a:pt x="1264" y="541"/>
                    </a:lnTo>
                    <a:lnTo>
                      <a:pt x="1266" y="537"/>
                    </a:lnTo>
                    <a:lnTo>
                      <a:pt x="1268" y="531"/>
                    </a:lnTo>
                    <a:lnTo>
                      <a:pt x="1268" y="529"/>
                    </a:lnTo>
                    <a:lnTo>
                      <a:pt x="1268" y="529"/>
                    </a:lnTo>
                    <a:lnTo>
                      <a:pt x="1268" y="524"/>
                    </a:lnTo>
                    <a:lnTo>
                      <a:pt x="1268" y="518"/>
                    </a:lnTo>
                    <a:lnTo>
                      <a:pt x="1270" y="50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5" name="Freeform 1191">
                <a:extLst>
                  <a:ext uri="{FF2B5EF4-FFF2-40B4-BE49-F238E27FC236}">
                    <a16:creationId xmlns:a16="http://schemas.microsoft.com/office/drawing/2014/main" id="{780403DE-A100-4300-A7A2-85F9D9B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057" y="3139382"/>
                <a:ext cx="16855" cy="6987"/>
              </a:xfrm>
              <a:custGeom>
                <a:avLst/>
                <a:gdLst>
                  <a:gd name="T0" fmla="*/ 0 w 47"/>
                  <a:gd name="T1" fmla="*/ 0 h 18"/>
                  <a:gd name="T2" fmla="*/ 0 w 47"/>
                  <a:gd name="T3" fmla="*/ 0 h 18"/>
                  <a:gd name="T4" fmla="*/ 4 w 47"/>
                  <a:gd name="T5" fmla="*/ 6 h 18"/>
                  <a:gd name="T6" fmla="*/ 8 w 47"/>
                  <a:gd name="T7" fmla="*/ 10 h 18"/>
                  <a:gd name="T8" fmla="*/ 13 w 47"/>
                  <a:gd name="T9" fmla="*/ 12 h 18"/>
                  <a:gd name="T10" fmla="*/ 21 w 47"/>
                  <a:gd name="T11" fmla="*/ 14 h 18"/>
                  <a:gd name="T12" fmla="*/ 21 w 47"/>
                  <a:gd name="T13" fmla="*/ 14 h 18"/>
                  <a:gd name="T14" fmla="*/ 35 w 47"/>
                  <a:gd name="T15" fmla="*/ 16 h 18"/>
                  <a:gd name="T16" fmla="*/ 47 w 47"/>
                  <a:gd name="T17" fmla="*/ 18 h 18"/>
                  <a:gd name="T18" fmla="*/ 47 w 47"/>
                  <a:gd name="T19" fmla="*/ 18 h 18"/>
                  <a:gd name="T20" fmla="*/ 47 w 47"/>
                  <a:gd name="T21" fmla="*/ 16 h 18"/>
                  <a:gd name="T22" fmla="*/ 45 w 47"/>
                  <a:gd name="T23" fmla="*/ 16 h 18"/>
                  <a:gd name="T24" fmla="*/ 41 w 47"/>
                  <a:gd name="T25" fmla="*/ 16 h 18"/>
                  <a:gd name="T26" fmla="*/ 41 w 47"/>
                  <a:gd name="T27" fmla="*/ 16 h 18"/>
                  <a:gd name="T28" fmla="*/ 31 w 47"/>
                  <a:gd name="T29" fmla="*/ 16 h 18"/>
                  <a:gd name="T30" fmla="*/ 31 w 47"/>
                  <a:gd name="T31" fmla="*/ 16 h 18"/>
                  <a:gd name="T32" fmla="*/ 21 w 47"/>
                  <a:gd name="T33" fmla="*/ 14 h 18"/>
                  <a:gd name="T34" fmla="*/ 11 w 47"/>
                  <a:gd name="T35" fmla="*/ 12 h 18"/>
                  <a:gd name="T36" fmla="*/ 6 w 47"/>
                  <a:gd name="T37" fmla="*/ 10 h 18"/>
                  <a:gd name="T38" fmla="*/ 2 w 47"/>
                  <a:gd name="T39" fmla="*/ 8 h 18"/>
                  <a:gd name="T40" fmla="*/ 0 w 47"/>
                  <a:gd name="T41" fmla="*/ 4 h 18"/>
                  <a:gd name="T42" fmla="*/ 0 w 47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13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35" y="16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1" y="14"/>
                    </a:lnTo>
                    <a:lnTo>
                      <a:pt x="11" y="12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6" name="Freeform 1192">
                <a:extLst>
                  <a:ext uri="{FF2B5EF4-FFF2-40B4-BE49-F238E27FC236}">
                    <a16:creationId xmlns:a16="http://schemas.microsoft.com/office/drawing/2014/main" id="{2646DF2B-B508-4DC3-86C7-BA6A72A7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057" y="3139382"/>
                <a:ext cx="16855" cy="6987"/>
              </a:xfrm>
              <a:custGeom>
                <a:avLst/>
                <a:gdLst>
                  <a:gd name="T0" fmla="*/ 0 w 47"/>
                  <a:gd name="T1" fmla="*/ 0 h 18"/>
                  <a:gd name="T2" fmla="*/ 0 w 47"/>
                  <a:gd name="T3" fmla="*/ 0 h 18"/>
                  <a:gd name="T4" fmla="*/ 4 w 47"/>
                  <a:gd name="T5" fmla="*/ 6 h 18"/>
                  <a:gd name="T6" fmla="*/ 8 w 47"/>
                  <a:gd name="T7" fmla="*/ 10 h 18"/>
                  <a:gd name="T8" fmla="*/ 13 w 47"/>
                  <a:gd name="T9" fmla="*/ 12 h 18"/>
                  <a:gd name="T10" fmla="*/ 21 w 47"/>
                  <a:gd name="T11" fmla="*/ 14 h 18"/>
                  <a:gd name="T12" fmla="*/ 21 w 47"/>
                  <a:gd name="T13" fmla="*/ 14 h 18"/>
                  <a:gd name="T14" fmla="*/ 35 w 47"/>
                  <a:gd name="T15" fmla="*/ 16 h 18"/>
                  <a:gd name="T16" fmla="*/ 47 w 47"/>
                  <a:gd name="T17" fmla="*/ 18 h 18"/>
                  <a:gd name="T18" fmla="*/ 47 w 47"/>
                  <a:gd name="T19" fmla="*/ 18 h 18"/>
                  <a:gd name="T20" fmla="*/ 47 w 47"/>
                  <a:gd name="T21" fmla="*/ 16 h 18"/>
                  <a:gd name="T22" fmla="*/ 45 w 47"/>
                  <a:gd name="T23" fmla="*/ 16 h 18"/>
                  <a:gd name="T24" fmla="*/ 41 w 47"/>
                  <a:gd name="T25" fmla="*/ 16 h 18"/>
                  <a:gd name="T26" fmla="*/ 41 w 47"/>
                  <a:gd name="T27" fmla="*/ 16 h 18"/>
                  <a:gd name="T28" fmla="*/ 31 w 47"/>
                  <a:gd name="T29" fmla="*/ 16 h 18"/>
                  <a:gd name="T30" fmla="*/ 31 w 47"/>
                  <a:gd name="T31" fmla="*/ 16 h 18"/>
                  <a:gd name="T32" fmla="*/ 21 w 47"/>
                  <a:gd name="T33" fmla="*/ 14 h 18"/>
                  <a:gd name="T34" fmla="*/ 11 w 47"/>
                  <a:gd name="T35" fmla="*/ 12 h 18"/>
                  <a:gd name="T36" fmla="*/ 6 w 47"/>
                  <a:gd name="T37" fmla="*/ 10 h 18"/>
                  <a:gd name="T38" fmla="*/ 2 w 47"/>
                  <a:gd name="T39" fmla="*/ 8 h 18"/>
                  <a:gd name="T40" fmla="*/ 0 w 47"/>
                  <a:gd name="T41" fmla="*/ 4 h 18"/>
                  <a:gd name="T42" fmla="*/ 0 w 47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13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35" y="16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1" y="14"/>
                    </a:lnTo>
                    <a:lnTo>
                      <a:pt x="11" y="12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7" name="Freeform 1193">
                <a:extLst>
                  <a:ext uri="{FF2B5EF4-FFF2-40B4-BE49-F238E27FC236}">
                    <a16:creationId xmlns:a16="http://schemas.microsoft.com/office/drawing/2014/main" id="{7CD10896-23B3-4FA5-9208-9E713A1C3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357" y="3121136"/>
                <a:ext cx="717" cy="3106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0 h 8"/>
                  <a:gd name="T4" fmla="*/ 0 w 2"/>
                  <a:gd name="T5" fmla="*/ 8 h 8"/>
                  <a:gd name="T6" fmla="*/ 0 w 2"/>
                  <a:gd name="T7" fmla="*/ 8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8" name="Freeform 1194">
                <a:extLst>
                  <a:ext uri="{FF2B5EF4-FFF2-40B4-BE49-F238E27FC236}">
                    <a16:creationId xmlns:a16="http://schemas.microsoft.com/office/drawing/2014/main" id="{7EB8C53A-2183-4EDE-ABAC-A8A56E50B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357" y="3121136"/>
                <a:ext cx="717" cy="3106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0 h 8"/>
                  <a:gd name="T4" fmla="*/ 0 w 2"/>
                  <a:gd name="T5" fmla="*/ 8 h 8"/>
                  <a:gd name="T6" fmla="*/ 0 w 2"/>
                  <a:gd name="T7" fmla="*/ 8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79" name="Freeform 1195">
                <a:extLst>
                  <a:ext uri="{FF2B5EF4-FFF2-40B4-BE49-F238E27FC236}">
                    <a16:creationId xmlns:a16="http://schemas.microsoft.com/office/drawing/2014/main" id="{3C97515B-2B36-4818-BFC8-F838F834D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001" y="3134723"/>
                <a:ext cx="717" cy="77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0" name="Freeform 1196">
                <a:extLst>
                  <a:ext uri="{FF2B5EF4-FFF2-40B4-BE49-F238E27FC236}">
                    <a16:creationId xmlns:a16="http://schemas.microsoft.com/office/drawing/2014/main" id="{B2672E57-424D-4A31-A758-5237C26D0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001" y="3134723"/>
                <a:ext cx="717" cy="77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1" name="Freeform 1198">
                <a:extLst>
                  <a:ext uri="{FF2B5EF4-FFF2-40B4-BE49-F238E27FC236}">
                    <a16:creationId xmlns:a16="http://schemas.microsoft.com/office/drawing/2014/main" id="{F26A167B-522E-48F4-87BC-42657BA9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815" y="3121912"/>
                <a:ext cx="344266" cy="420445"/>
              </a:xfrm>
              <a:custGeom>
                <a:avLst/>
                <a:gdLst>
                  <a:gd name="T0" fmla="*/ 834 w 960"/>
                  <a:gd name="T1" fmla="*/ 720 h 1083"/>
                  <a:gd name="T2" fmla="*/ 761 w 960"/>
                  <a:gd name="T3" fmla="*/ 632 h 1083"/>
                  <a:gd name="T4" fmla="*/ 681 w 960"/>
                  <a:gd name="T5" fmla="*/ 616 h 1083"/>
                  <a:gd name="T6" fmla="*/ 595 w 960"/>
                  <a:gd name="T7" fmla="*/ 540 h 1083"/>
                  <a:gd name="T8" fmla="*/ 506 w 960"/>
                  <a:gd name="T9" fmla="*/ 377 h 1083"/>
                  <a:gd name="T10" fmla="*/ 461 w 960"/>
                  <a:gd name="T11" fmla="*/ 261 h 1083"/>
                  <a:gd name="T12" fmla="*/ 479 w 960"/>
                  <a:gd name="T13" fmla="*/ 245 h 1083"/>
                  <a:gd name="T14" fmla="*/ 463 w 960"/>
                  <a:gd name="T15" fmla="*/ 222 h 1083"/>
                  <a:gd name="T16" fmla="*/ 451 w 960"/>
                  <a:gd name="T17" fmla="*/ 206 h 1083"/>
                  <a:gd name="T18" fmla="*/ 473 w 960"/>
                  <a:gd name="T19" fmla="*/ 180 h 1083"/>
                  <a:gd name="T20" fmla="*/ 481 w 960"/>
                  <a:gd name="T21" fmla="*/ 184 h 1083"/>
                  <a:gd name="T22" fmla="*/ 536 w 960"/>
                  <a:gd name="T23" fmla="*/ 165 h 1083"/>
                  <a:gd name="T24" fmla="*/ 559 w 960"/>
                  <a:gd name="T25" fmla="*/ 167 h 1083"/>
                  <a:gd name="T26" fmla="*/ 585 w 960"/>
                  <a:gd name="T27" fmla="*/ 176 h 1083"/>
                  <a:gd name="T28" fmla="*/ 597 w 960"/>
                  <a:gd name="T29" fmla="*/ 173 h 1083"/>
                  <a:gd name="T30" fmla="*/ 567 w 960"/>
                  <a:gd name="T31" fmla="*/ 133 h 1083"/>
                  <a:gd name="T32" fmla="*/ 561 w 960"/>
                  <a:gd name="T33" fmla="*/ 98 h 1083"/>
                  <a:gd name="T34" fmla="*/ 487 w 960"/>
                  <a:gd name="T35" fmla="*/ 39 h 1083"/>
                  <a:gd name="T36" fmla="*/ 469 w 960"/>
                  <a:gd name="T37" fmla="*/ 18 h 1083"/>
                  <a:gd name="T38" fmla="*/ 393 w 960"/>
                  <a:gd name="T39" fmla="*/ 4 h 1083"/>
                  <a:gd name="T40" fmla="*/ 340 w 960"/>
                  <a:gd name="T41" fmla="*/ 10 h 1083"/>
                  <a:gd name="T42" fmla="*/ 318 w 960"/>
                  <a:gd name="T43" fmla="*/ 39 h 1083"/>
                  <a:gd name="T44" fmla="*/ 304 w 960"/>
                  <a:gd name="T45" fmla="*/ 74 h 1083"/>
                  <a:gd name="T46" fmla="*/ 267 w 960"/>
                  <a:gd name="T47" fmla="*/ 65 h 1083"/>
                  <a:gd name="T48" fmla="*/ 245 w 960"/>
                  <a:gd name="T49" fmla="*/ 43 h 1083"/>
                  <a:gd name="T50" fmla="*/ 210 w 960"/>
                  <a:gd name="T51" fmla="*/ 86 h 1083"/>
                  <a:gd name="T52" fmla="*/ 188 w 960"/>
                  <a:gd name="T53" fmla="*/ 92 h 1083"/>
                  <a:gd name="T54" fmla="*/ 171 w 960"/>
                  <a:gd name="T55" fmla="*/ 33 h 1083"/>
                  <a:gd name="T56" fmla="*/ 114 w 960"/>
                  <a:gd name="T57" fmla="*/ 90 h 1083"/>
                  <a:gd name="T58" fmla="*/ 49 w 960"/>
                  <a:gd name="T59" fmla="*/ 76 h 1083"/>
                  <a:gd name="T60" fmla="*/ 51 w 960"/>
                  <a:gd name="T61" fmla="*/ 139 h 1083"/>
                  <a:gd name="T62" fmla="*/ 0 w 960"/>
                  <a:gd name="T63" fmla="*/ 165 h 1083"/>
                  <a:gd name="T64" fmla="*/ 25 w 960"/>
                  <a:gd name="T65" fmla="*/ 216 h 1083"/>
                  <a:gd name="T66" fmla="*/ 25 w 960"/>
                  <a:gd name="T67" fmla="*/ 279 h 1083"/>
                  <a:gd name="T68" fmla="*/ 49 w 960"/>
                  <a:gd name="T69" fmla="*/ 330 h 1083"/>
                  <a:gd name="T70" fmla="*/ 114 w 960"/>
                  <a:gd name="T71" fmla="*/ 304 h 1083"/>
                  <a:gd name="T72" fmla="*/ 192 w 960"/>
                  <a:gd name="T73" fmla="*/ 282 h 1083"/>
                  <a:gd name="T74" fmla="*/ 245 w 960"/>
                  <a:gd name="T75" fmla="*/ 328 h 1083"/>
                  <a:gd name="T76" fmla="*/ 285 w 960"/>
                  <a:gd name="T77" fmla="*/ 412 h 1083"/>
                  <a:gd name="T78" fmla="*/ 308 w 960"/>
                  <a:gd name="T79" fmla="*/ 471 h 1083"/>
                  <a:gd name="T80" fmla="*/ 330 w 960"/>
                  <a:gd name="T81" fmla="*/ 530 h 1083"/>
                  <a:gd name="T82" fmla="*/ 394 w 960"/>
                  <a:gd name="T83" fmla="*/ 579 h 1083"/>
                  <a:gd name="T84" fmla="*/ 445 w 960"/>
                  <a:gd name="T85" fmla="*/ 650 h 1083"/>
                  <a:gd name="T86" fmla="*/ 485 w 960"/>
                  <a:gd name="T87" fmla="*/ 683 h 1083"/>
                  <a:gd name="T88" fmla="*/ 542 w 960"/>
                  <a:gd name="T89" fmla="*/ 685 h 1083"/>
                  <a:gd name="T90" fmla="*/ 579 w 960"/>
                  <a:gd name="T91" fmla="*/ 740 h 1083"/>
                  <a:gd name="T92" fmla="*/ 591 w 960"/>
                  <a:gd name="T93" fmla="*/ 767 h 1083"/>
                  <a:gd name="T94" fmla="*/ 648 w 960"/>
                  <a:gd name="T95" fmla="*/ 791 h 1083"/>
                  <a:gd name="T96" fmla="*/ 683 w 960"/>
                  <a:gd name="T97" fmla="*/ 842 h 1083"/>
                  <a:gd name="T98" fmla="*/ 720 w 960"/>
                  <a:gd name="T99" fmla="*/ 893 h 1083"/>
                  <a:gd name="T100" fmla="*/ 748 w 960"/>
                  <a:gd name="T101" fmla="*/ 977 h 1083"/>
                  <a:gd name="T102" fmla="*/ 716 w 960"/>
                  <a:gd name="T103" fmla="*/ 1019 h 1083"/>
                  <a:gd name="T104" fmla="*/ 724 w 960"/>
                  <a:gd name="T105" fmla="*/ 1083 h 1083"/>
                  <a:gd name="T106" fmla="*/ 777 w 960"/>
                  <a:gd name="T107" fmla="*/ 993 h 1083"/>
                  <a:gd name="T108" fmla="*/ 830 w 960"/>
                  <a:gd name="T109" fmla="*/ 950 h 1083"/>
                  <a:gd name="T110" fmla="*/ 809 w 960"/>
                  <a:gd name="T111" fmla="*/ 893 h 1083"/>
                  <a:gd name="T112" fmla="*/ 789 w 960"/>
                  <a:gd name="T113" fmla="*/ 854 h 1083"/>
                  <a:gd name="T114" fmla="*/ 854 w 960"/>
                  <a:gd name="T115" fmla="*/ 789 h 1083"/>
                  <a:gd name="T116" fmla="*/ 907 w 960"/>
                  <a:gd name="T117" fmla="*/ 820 h 1083"/>
                  <a:gd name="T118" fmla="*/ 920 w 960"/>
                  <a:gd name="T119" fmla="*/ 858 h 1083"/>
                  <a:gd name="T120" fmla="*/ 960 w 960"/>
                  <a:gd name="T121" fmla="*/ 83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0" h="1083">
                    <a:moveTo>
                      <a:pt x="918" y="785"/>
                    </a:moveTo>
                    <a:lnTo>
                      <a:pt x="918" y="785"/>
                    </a:lnTo>
                    <a:lnTo>
                      <a:pt x="918" y="783"/>
                    </a:lnTo>
                    <a:lnTo>
                      <a:pt x="918" y="779"/>
                    </a:lnTo>
                    <a:lnTo>
                      <a:pt x="918" y="777"/>
                    </a:lnTo>
                    <a:lnTo>
                      <a:pt x="917" y="773"/>
                    </a:lnTo>
                    <a:lnTo>
                      <a:pt x="917" y="773"/>
                    </a:lnTo>
                    <a:lnTo>
                      <a:pt x="907" y="767"/>
                    </a:lnTo>
                    <a:lnTo>
                      <a:pt x="895" y="763"/>
                    </a:lnTo>
                    <a:lnTo>
                      <a:pt x="871" y="752"/>
                    </a:lnTo>
                    <a:lnTo>
                      <a:pt x="871" y="752"/>
                    </a:lnTo>
                    <a:lnTo>
                      <a:pt x="862" y="744"/>
                    </a:lnTo>
                    <a:lnTo>
                      <a:pt x="852" y="736"/>
                    </a:lnTo>
                    <a:lnTo>
                      <a:pt x="844" y="726"/>
                    </a:lnTo>
                    <a:lnTo>
                      <a:pt x="834" y="720"/>
                    </a:lnTo>
                    <a:lnTo>
                      <a:pt x="834" y="720"/>
                    </a:lnTo>
                    <a:lnTo>
                      <a:pt x="787" y="701"/>
                    </a:lnTo>
                    <a:lnTo>
                      <a:pt x="763" y="691"/>
                    </a:lnTo>
                    <a:lnTo>
                      <a:pt x="752" y="683"/>
                    </a:lnTo>
                    <a:lnTo>
                      <a:pt x="742" y="675"/>
                    </a:lnTo>
                    <a:lnTo>
                      <a:pt x="742" y="675"/>
                    </a:lnTo>
                    <a:lnTo>
                      <a:pt x="738" y="671"/>
                    </a:lnTo>
                    <a:lnTo>
                      <a:pt x="736" y="667"/>
                    </a:lnTo>
                    <a:lnTo>
                      <a:pt x="734" y="663"/>
                    </a:lnTo>
                    <a:lnTo>
                      <a:pt x="734" y="661"/>
                    </a:lnTo>
                    <a:lnTo>
                      <a:pt x="740" y="653"/>
                    </a:lnTo>
                    <a:lnTo>
                      <a:pt x="746" y="648"/>
                    </a:lnTo>
                    <a:lnTo>
                      <a:pt x="754" y="642"/>
                    </a:lnTo>
                    <a:lnTo>
                      <a:pt x="760" y="636"/>
                    </a:lnTo>
                    <a:lnTo>
                      <a:pt x="761" y="632"/>
                    </a:lnTo>
                    <a:lnTo>
                      <a:pt x="761" y="630"/>
                    </a:lnTo>
                    <a:lnTo>
                      <a:pt x="761" y="624"/>
                    </a:lnTo>
                    <a:lnTo>
                      <a:pt x="760" y="620"/>
                    </a:lnTo>
                    <a:lnTo>
                      <a:pt x="760" y="620"/>
                    </a:lnTo>
                    <a:lnTo>
                      <a:pt x="756" y="618"/>
                    </a:lnTo>
                    <a:lnTo>
                      <a:pt x="752" y="616"/>
                    </a:lnTo>
                    <a:lnTo>
                      <a:pt x="740" y="616"/>
                    </a:lnTo>
                    <a:lnTo>
                      <a:pt x="728" y="618"/>
                    </a:lnTo>
                    <a:lnTo>
                      <a:pt x="718" y="618"/>
                    </a:lnTo>
                    <a:lnTo>
                      <a:pt x="718" y="618"/>
                    </a:lnTo>
                    <a:lnTo>
                      <a:pt x="712" y="618"/>
                    </a:lnTo>
                    <a:lnTo>
                      <a:pt x="707" y="618"/>
                    </a:lnTo>
                    <a:lnTo>
                      <a:pt x="695" y="618"/>
                    </a:lnTo>
                    <a:lnTo>
                      <a:pt x="695" y="618"/>
                    </a:lnTo>
                    <a:lnTo>
                      <a:pt x="681" y="616"/>
                    </a:lnTo>
                    <a:lnTo>
                      <a:pt x="665" y="610"/>
                    </a:lnTo>
                    <a:lnTo>
                      <a:pt x="650" y="602"/>
                    </a:lnTo>
                    <a:lnTo>
                      <a:pt x="638" y="595"/>
                    </a:lnTo>
                    <a:lnTo>
                      <a:pt x="638" y="595"/>
                    </a:lnTo>
                    <a:lnTo>
                      <a:pt x="636" y="593"/>
                    </a:lnTo>
                    <a:lnTo>
                      <a:pt x="636" y="589"/>
                    </a:lnTo>
                    <a:lnTo>
                      <a:pt x="638" y="587"/>
                    </a:lnTo>
                    <a:lnTo>
                      <a:pt x="638" y="585"/>
                    </a:lnTo>
                    <a:lnTo>
                      <a:pt x="638" y="585"/>
                    </a:lnTo>
                    <a:lnTo>
                      <a:pt x="634" y="581"/>
                    </a:lnTo>
                    <a:lnTo>
                      <a:pt x="628" y="579"/>
                    </a:lnTo>
                    <a:lnTo>
                      <a:pt x="624" y="577"/>
                    </a:lnTo>
                    <a:lnTo>
                      <a:pt x="620" y="573"/>
                    </a:lnTo>
                    <a:lnTo>
                      <a:pt x="620" y="573"/>
                    </a:lnTo>
                    <a:lnTo>
                      <a:pt x="595" y="540"/>
                    </a:lnTo>
                    <a:lnTo>
                      <a:pt x="583" y="522"/>
                    </a:lnTo>
                    <a:lnTo>
                      <a:pt x="575" y="498"/>
                    </a:lnTo>
                    <a:lnTo>
                      <a:pt x="575" y="498"/>
                    </a:lnTo>
                    <a:lnTo>
                      <a:pt x="567" y="455"/>
                    </a:lnTo>
                    <a:lnTo>
                      <a:pt x="561" y="432"/>
                    </a:lnTo>
                    <a:lnTo>
                      <a:pt x="557" y="424"/>
                    </a:lnTo>
                    <a:lnTo>
                      <a:pt x="555" y="418"/>
                    </a:lnTo>
                    <a:lnTo>
                      <a:pt x="555" y="418"/>
                    </a:lnTo>
                    <a:lnTo>
                      <a:pt x="548" y="410"/>
                    </a:lnTo>
                    <a:lnTo>
                      <a:pt x="542" y="408"/>
                    </a:lnTo>
                    <a:lnTo>
                      <a:pt x="538" y="406"/>
                    </a:lnTo>
                    <a:lnTo>
                      <a:pt x="530" y="402"/>
                    </a:lnTo>
                    <a:lnTo>
                      <a:pt x="530" y="402"/>
                    </a:lnTo>
                    <a:lnTo>
                      <a:pt x="518" y="390"/>
                    </a:lnTo>
                    <a:lnTo>
                      <a:pt x="506" y="377"/>
                    </a:lnTo>
                    <a:lnTo>
                      <a:pt x="506" y="377"/>
                    </a:lnTo>
                    <a:lnTo>
                      <a:pt x="491" y="365"/>
                    </a:lnTo>
                    <a:lnTo>
                      <a:pt x="475" y="351"/>
                    </a:lnTo>
                    <a:lnTo>
                      <a:pt x="467" y="343"/>
                    </a:lnTo>
                    <a:lnTo>
                      <a:pt x="461" y="335"/>
                    </a:lnTo>
                    <a:lnTo>
                      <a:pt x="457" y="326"/>
                    </a:lnTo>
                    <a:lnTo>
                      <a:pt x="455" y="316"/>
                    </a:lnTo>
                    <a:lnTo>
                      <a:pt x="455" y="316"/>
                    </a:lnTo>
                    <a:lnTo>
                      <a:pt x="453" y="302"/>
                    </a:lnTo>
                    <a:lnTo>
                      <a:pt x="451" y="286"/>
                    </a:lnTo>
                    <a:lnTo>
                      <a:pt x="453" y="273"/>
                    </a:lnTo>
                    <a:lnTo>
                      <a:pt x="457" y="259"/>
                    </a:lnTo>
                    <a:lnTo>
                      <a:pt x="457" y="259"/>
                    </a:lnTo>
                    <a:lnTo>
                      <a:pt x="459" y="259"/>
                    </a:lnTo>
                    <a:lnTo>
                      <a:pt x="461" y="261"/>
                    </a:lnTo>
                    <a:lnTo>
                      <a:pt x="463" y="263"/>
                    </a:lnTo>
                    <a:lnTo>
                      <a:pt x="467" y="265"/>
                    </a:lnTo>
                    <a:lnTo>
                      <a:pt x="467" y="265"/>
                    </a:lnTo>
                    <a:lnTo>
                      <a:pt x="469" y="263"/>
                    </a:lnTo>
                    <a:lnTo>
                      <a:pt x="467" y="261"/>
                    </a:lnTo>
                    <a:lnTo>
                      <a:pt x="467" y="259"/>
                    </a:lnTo>
                    <a:lnTo>
                      <a:pt x="465" y="255"/>
                    </a:lnTo>
                    <a:lnTo>
                      <a:pt x="465" y="255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71" y="255"/>
                    </a:lnTo>
                    <a:lnTo>
                      <a:pt x="473" y="255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79" y="245"/>
                    </a:lnTo>
                    <a:lnTo>
                      <a:pt x="479" y="245"/>
                    </a:lnTo>
                    <a:lnTo>
                      <a:pt x="467" y="233"/>
                    </a:lnTo>
                    <a:lnTo>
                      <a:pt x="467" y="233"/>
                    </a:lnTo>
                    <a:lnTo>
                      <a:pt x="467" y="233"/>
                    </a:lnTo>
                    <a:lnTo>
                      <a:pt x="465" y="231"/>
                    </a:lnTo>
                    <a:lnTo>
                      <a:pt x="465" y="231"/>
                    </a:lnTo>
                    <a:lnTo>
                      <a:pt x="463" y="231"/>
                    </a:lnTo>
                    <a:lnTo>
                      <a:pt x="461" y="229"/>
                    </a:lnTo>
                    <a:lnTo>
                      <a:pt x="461" y="229"/>
                    </a:lnTo>
                    <a:lnTo>
                      <a:pt x="461" y="229"/>
                    </a:lnTo>
                    <a:lnTo>
                      <a:pt x="463" y="228"/>
                    </a:lnTo>
                    <a:lnTo>
                      <a:pt x="463" y="228"/>
                    </a:lnTo>
                    <a:lnTo>
                      <a:pt x="465" y="226"/>
                    </a:lnTo>
                    <a:lnTo>
                      <a:pt x="465" y="226"/>
                    </a:lnTo>
                    <a:lnTo>
                      <a:pt x="463" y="222"/>
                    </a:lnTo>
                    <a:lnTo>
                      <a:pt x="463" y="216"/>
                    </a:lnTo>
                    <a:lnTo>
                      <a:pt x="463" y="216"/>
                    </a:lnTo>
                    <a:lnTo>
                      <a:pt x="463" y="214"/>
                    </a:lnTo>
                    <a:lnTo>
                      <a:pt x="463" y="214"/>
                    </a:lnTo>
                    <a:lnTo>
                      <a:pt x="463" y="214"/>
                    </a:lnTo>
                    <a:lnTo>
                      <a:pt x="461" y="214"/>
                    </a:lnTo>
                    <a:lnTo>
                      <a:pt x="459" y="216"/>
                    </a:lnTo>
                    <a:lnTo>
                      <a:pt x="457" y="216"/>
                    </a:lnTo>
                    <a:lnTo>
                      <a:pt x="457" y="212"/>
                    </a:lnTo>
                    <a:lnTo>
                      <a:pt x="457" y="212"/>
                    </a:lnTo>
                    <a:lnTo>
                      <a:pt x="457" y="206"/>
                    </a:lnTo>
                    <a:lnTo>
                      <a:pt x="455" y="206"/>
                    </a:lnTo>
                    <a:lnTo>
                      <a:pt x="453" y="208"/>
                    </a:lnTo>
                    <a:lnTo>
                      <a:pt x="451" y="206"/>
                    </a:lnTo>
                    <a:lnTo>
                      <a:pt x="451" y="206"/>
                    </a:lnTo>
                    <a:lnTo>
                      <a:pt x="451" y="204"/>
                    </a:lnTo>
                    <a:lnTo>
                      <a:pt x="451" y="202"/>
                    </a:lnTo>
                    <a:lnTo>
                      <a:pt x="451" y="202"/>
                    </a:lnTo>
                    <a:lnTo>
                      <a:pt x="461" y="192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71" y="184"/>
                    </a:lnTo>
                    <a:lnTo>
                      <a:pt x="475" y="184"/>
                    </a:lnTo>
                    <a:lnTo>
                      <a:pt x="475" y="182"/>
                    </a:lnTo>
                    <a:lnTo>
                      <a:pt x="475" y="182"/>
                    </a:lnTo>
                    <a:lnTo>
                      <a:pt x="473" y="180"/>
                    </a:lnTo>
                    <a:lnTo>
                      <a:pt x="473" y="178"/>
                    </a:lnTo>
                    <a:lnTo>
                      <a:pt x="473" y="178"/>
                    </a:lnTo>
                    <a:lnTo>
                      <a:pt x="475" y="180"/>
                    </a:lnTo>
                    <a:lnTo>
                      <a:pt x="479" y="180"/>
                    </a:lnTo>
                    <a:lnTo>
                      <a:pt x="479" y="180"/>
                    </a:lnTo>
                    <a:lnTo>
                      <a:pt x="481" y="180"/>
                    </a:lnTo>
                    <a:lnTo>
                      <a:pt x="481" y="176"/>
                    </a:lnTo>
                    <a:lnTo>
                      <a:pt x="481" y="176"/>
                    </a:lnTo>
                    <a:lnTo>
                      <a:pt x="485" y="178"/>
                    </a:lnTo>
                    <a:lnTo>
                      <a:pt x="485" y="178"/>
                    </a:lnTo>
                    <a:lnTo>
                      <a:pt x="489" y="178"/>
                    </a:lnTo>
                    <a:lnTo>
                      <a:pt x="489" y="178"/>
                    </a:lnTo>
                    <a:lnTo>
                      <a:pt x="489" y="178"/>
                    </a:lnTo>
                    <a:lnTo>
                      <a:pt x="485" y="182"/>
                    </a:lnTo>
                    <a:lnTo>
                      <a:pt x="481" y="184"/>
                    </a:lnTo>
                    <a:lnTo>
                      <a:pt x="477" y="186"/>
                    </a:lnTo>
                    <a:lnTo>
                      <a:pt x="475" y="190"/>
                    </a:lnTo>
                    <a:lnTo>
                      <a:pt x="475" y="190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506" y="176"/>
                    </a:lnTo>
                    <a:lnTo>
                      <a:pt x="514" y="173"/>
                    </a:lnTo>
                    <a:lnTo>
                      <a:pt x="522" y="173"/>
                    </a:lnTo>
                    <a:lnTo>
                      <a:pt x="522" y="173"/>
                    </a:lnTo>
                    <a:lnTo>
                      <a:pt x="532" y="171"/>
                    </a:lnTo>
                    <a:lnTo>
                      <a:pt x="536" y="169"/>
                    </a:lnTo>
                    <a:lnTo>
                      <a:pt x="538" y="167"/>
                    </a:lnTo>
                    <a:lnTo>
                      <a:pt x="538" y="165"/>
                    </a:lnTo>
                    <a:lnTo>
                      <a:pt x="538" y="165"/>
                    </a:lnTo>
                    <a:lnTo>
                      <a:pt x="536" y="165"/>
                    </a:lnTo>
                    <a:lnTo>
                      <a:pt x="534" y="167"/>
                    </a:lnTo>
                    <a:lnTo>
                      <a:pt x="534" y="167"/>
                    </a:lnTo>
                    <a:lnTo>
                      <a:pt x="530" y="165"/>
                    </a:lnTo>
                    <a:lnTo>
                      <a:pt x="530" y="165"/>
                    </a:lnTo>
                    <a:lnTo>
                      <a:pt x="530" y="163"/>
                    </a:lnTo>
                    <a:lnTo>
                      <a:pt x="530" y="163"/>
                    </a:lnTo>
                    <a:lnTo>
                      <a:pt x="538" y="157"/>
                    </a:lnTo>
                    <a:lnTo>
                      <a:pt x="542" y="157"/>
                    </a:lnTo>
                    <a:lnTo>
                      <a:pt x="546" y="161"/>
                    </a:lnTo>
                    <a:lnTo>
                      <a:pt x="546" y="161"/>
                    </a:lnTo>
                    <a:lnTo>
                      <a:pt x="551" y="161"/>
                    </a:lnTo>
                    <a:lnTo>
                      <a:pt x="557" y="163"/>
                    </a:lnTo>
                    <a:lnTo>
                      <a:pt x="557" y="163"/>
                    </a:lnTo>
                    <a:lnTo>
                      <a:pt x="559" y="165"/>
                    </a:lnTo>
                    <a:lnTo>
                      <a:pt x="559" y="167"/>
                    </a:lnTo>
                    <a:lnTo>
                      <a:pt x="559" y="167"/>
                    </a:lnTo>
                    <a:lnTo>
                      <a:pt x="557" y="169"/>
                    </a:lnTo>
                    <a:lnTo>
                      <a:pt x="557" y="171"/>
                    </a:lnTo>
                    <a:lnTo>
                      <a:pt x="557" y="171"/>
                    </a:lnTo>
                    <a:lnTo>
                      <a:pt x="559" y="171"/>
                    </a:lnTo>
                    <a:lnTo>
                      <a:pt x="561" y="169"/>
                    </a:lnTo>
                    <a:lnTo>
                      <a:pt x="561" y="169"/>
                    </a:lnTo>
                    <a:lnTo>
                      <a:pt x="565" y="165"/>
                    </a:lnTo>
                    <a:lnTo>
                      <a:pt x="569" y="161"/>
                    </a:lnTo>
                    <a:lnTo>
                      <a:pt x="571" y="159"/>
                    </a:lnTo>
                    <a:lnTo>
                      <a:pt x="577" y="161"/>
                    </a:lnTo>
                    <a:lnTo>
                      <a:pt x="577" y="161"/>
                    </a:lnTo>
                    <a:lnTo>
                      <a:pt x="581" y="165"/>
                    </a:lnTo>
                    <a:lnTo>
                      <a:pt x="583" y="169"/>
                    </a:lnTo>
                    <a:lnTo>
                      <a:pt x="585" y="176"/>
                    </a:lnTo>
                    <a:lnTo>
                      <a:pt x="585" y="176"/>
                    </a:lnTo>
                    <a:lnTo>
                      <a:pt x="587" y="178"/>
                    </a:lnTo>
                    <a:lnTo>
                      <a:pt x="589" y="178"/>
                    </a:lnTo>
                    <a:lnTo>
                      <a:pt x="589" y="178"/>
                    </a:lnTo>
                    <a:lnTo>
                      <a:pt x="587" y="178"/>
                    </a:lnTo>
                    <a:lnTo>
                      <a:pt x="583" y="178"/>
                    </a:lnTo>
                    <a:lnTo>
                      <a:pt x="583" y="178"/>
                    </a:lnTo>
                    <a:lnTo>
                      <a:pt x="583" y="180"/>
                    </a:lnTo>
                    <a:lnTo>
                      <a:pt x="583" y="180"/>
                    </a:lnTo>
                    <a:lnTo>
                      <a:pt x="589" y="182"/>
                    </a:lnTo>
                    <a:lnTo>
                      <a:pt x="593" y="182"/>
                    </a:lnTo>
                    <a:lnTo>
                      <a:pt x="597" y="180"/>
                    </a:lnTo>
                    <a:lnTo>
                      <a:pt x="597" y="180"/>
                    </a:lnTo>
                    <a:lnTo>
                      <a:pt x="599" y="176"/>
                    </a:lnTo>
                    <a:lnTo>
                      <a:pt x="597" y="173"/>
                    </a:lnTo>
                    <a:lnTo>
                      <a:pt x="595" y="169"/>
                    </a:lnTo>
                    <a:lnTo>
                      <a:pt x="591" y="167"/>
                    </a:lnTo>
                    <a:lnTo>
                      <a:pt x="581" y="159"/>
                    </a:lnTo>
                    <a:lnTo>
                      <a:pt x="575" y="155"/>
                    </a:lnTo>
                    <a:lnTo>
                      <a:pt x="575" y="155"/>
                    </a:lnTo>
                    <a:lnTo>
                      <a:pt x="573" y="153"/>
                    </a:lnTo>
                    <a:lnTo>
                      <a:pt x="573" y="149"/>
                    </a:lnTo>
                    <a:lnTo>
                      <a:pt x="575" y="145"/>
                    </a:lnTo>
                    <a:lnTo>
                      <a:pt x="579" y="139"/>
                    </a:lnTo>
                    <a:lnTo>
                      <a:pt x="579" y="135"/>
                    </a:lnTo>
                    <a:lnTo>
                      <a:pt x="579" y="135"/>
                    </a:lnTo>
                    <a:lnTo>
                      <a:pt x="577" y="135"/>
                    </a:lnTo>
                    <a:lnTo>
                      <a:pt x="571" y="135"/>
                    </a:lnTo>
                    <a:lnTo>
                      <a:pt x="567" y="135"/>
                    </a:lnTo>
                    <a:lnTo>
                      <a:pt x="567" y="133"/>
                    </a:lnTo>
                    <a:lnTo>
                      <a:pt x="567" y="131"/>
                    </a:lnTo>
                    <a:lnTo>
                      <a:pt x="567" y="131"/>
                    </a:lnTo>
                    <a:lnTo>
                      <a:pt x="571" y="127"/>
                    </a:lnTo>
                    <a:lnTo>
                      <a:pt x="577" y="122"/>
                    </a:lnTo>
                    <a:lnTo>
                      <a:pt x="583" y="118"/>
                    </a:lnTo>
                    <a:lnTo>
                      <a:pt x="583" y="114"/>
                    </a:lnTo>
                    <a:lnTo>
                      <a:pt x="583" y="112"/>
                    </a:lnTo>
                    <a:lnTo>
                      <a:pt x="583" y="112"/>
                    </a:lnTo>
                    <a:lnTo>
                      <a:pt x="581" y="110"/>
                    </a:lnTo>
                    <a:lnTo>
                      <a:pt x="579" y="110"/>
                    </a:lnTo>
                    <a:lnTo>
                      <a:pt x="571" y="106"/>
                    </a:lnTo>
                    <a:lnTo>
                      <a:pt x="563" y="104"/>
                    </a:lnTo>
                    <a:lnTo>
                      <a:pt x="561" y="100"/>
                    </a:lnTo>
                    <a:lnTo>
                      <a:pt x="561" y="98"/>
                    </a:lnTo>
                    <a:lnTo>
                      <a:pt x="561" y="98"/>
                    </a:lnTo>
                    <a:lnTo>
                      <a:pt x="563" y="94"/>
                    </a:lnTo>
                    <a:lnTo>
                      <a:pt x="567" y="90"/>
                    </a:lnTo>
                    <a:lnTo>
                      <a:pt x="575" y="86"/>
                    </a:lnTo>
                    <a:lnTo>
                      <a:pt x="585" y="82"/>
                    </a:lnTo>
                    <a:lnTo>
                      <a:pt x="589" y="78"/>
                    </a:lnTo>
                    <a:lnTo>
                      <a:pt x="591" y="72"/>
                    </a:lnTo>
                    <a:lnTo>
                      <a:pt x="591" y="70"/>
                    </a:lnTo>
                    <a:lnTo>
                      <a:pt x="591" y="70"/>
                    </a:lnTo>
                    <a:lnTo>
                      <a:pt x="565" y="65"/>
                    </a:lnTo>
                    <a:lnTo>
                      <a:pt x="536" y="61"/>
                    </a:lnTo>
                    <a:lnTo>
                      <a:pt x="510" y="55"/>
                    </a:lnTo>
                    <a:lnTo>
                      <a:pt x="500" y="49"/>
                    </a:lnTo>
                    <a:lnTo>
                      <a:pt x="491" y="45"/>
                    </a:lnTo>
                    <a:lnTo>
                      <a:pt x="491" y="45"/>
                    </a:lnTo>
                    <a:lnTo>
                      <a:pt x="487" y="39"/>
                    </a:lnTo>
                    <a:lnTo>
                      <a:pt x="487" y="35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1" y="33"/>
                    </a:lnTo>
                    <a:lnTo>
                      <a:pt x="479" y="33"/>
                    </a:lnTo>
                    <a:lnTo>
                      <a:pt x="479" y="33"/>
                    </a:lnTo>
                    <a:lnTo>
                      <a:pt x="479" y="31"/>
                    </a:lnTo>
                    <a:lnTo>
                      <a:pt x="479" y="29"/>
                    </a:lnTo>
                    <a:lnTo>
                      <a:pt x="481" y="25"/>
                    </a:lnTo>
                    <a:lnTo>
                      <a:pt x="481" y="23"/>
                    </a:lnTo>
                    <a:lnTo>
                      <a:pt x="481" y="23"/>
                    </a:lnTo>
                    <a:lnTo>
                      <a:pt x="479" y="21"/>
                    </a:lnTo>
                    <a:lnTo>
                      <a:pt x="475" y="19"/>
                    </a:lnTo>
                    <a:lnTo>
                      <a:pt x="473" y="19"/>
                    </a:lnTo>
                    <a:lnTo>
                      <a:pt x="469" y="18"/>
                    </a:lnTo>
                    <a:lnTo>
                      <a:pt x="469" y="18"/>
                    </a:lnTo>
                    <a:lnTo>
                      <a:pt x="469" y="6"/>
                    </a:lnTo>
                    <a:lnTo>
                      <a:pt x="469" y="6"/>
                    </a:lnTo>
                    <a:lnTo>
                      <a:pt x="475" y="4"/>
                    </a:lnTo>
                    <a:lnTo>
                      <a:pt x="477" y="2"/>
                    </a:lnTo>
                    <a:lnTo>
                      <a:pt x="477" y="2"/>
                    </a:lnTo>
                    <a:lnTo>
                      <a:pt x="477" y="2"/>
                    </a:lnTo>
                    <a:lnTo>
                      <a:pt x="473" y="0"/>
                    </a:lnTo>
                    <a:lnTo>
                      <a:pt x="467" y="0"/>
                    </a:lnTo>
                    <a:lnTo>
                      <a:pt x="455" y="2"/>
                    </a:lnTo>
                    <a:lnTo>
                      <a:pt x="455" y="2"/>
                    </a:lnTo>
                    <a:lnTo>
                      <a:pt x="442" y="4"/>
                    </a:lnTo>
                    <a:lnTo>
                      <a:pt x="422" y="2"/>
                    </a:lnTo>
                    <a:lnTo>
                      <a:pt x="402" y="2"/>
                    </a:lnTo>
                    <a:lnTo>
                      <a:pt x="393" y="4"/>
                    </a:lnTo>
                    <a:lnTo>
                      <a:pt x="393" y="4"/>
                    </a:lnTo>
                    <a:lnTo>
                      <a:pt x="389" y="8"/>
                    </a:lnTo>
                    <a:lnTo>
                      <a:pt x="387" y="14"/>
                    </a:lnTo>
                    <a:lnTo>
                      <a:pt x="383" y="21"/>
                    </a:lnTo>
                    <a:lnTo>
                      <a:pt x="379" y="25"/>
                    </a:lnTo>
                    <a:lnTo>
                      <a:pt x="379" y="25"/>
                    </a:lnTo>
                    <a:lnTo>
                      <a:pt x="367" y="21"/>
                    </a:lnTo>
                    <a:lnTo>
                      <a:pt x="357" y="18"/>
                    </a:lnTo>
                    <a:lnTo>
                      <a:pt x="357" y="18"/>
                    </a:lnTo>
                    <a:lnTo>
                      <a:pt x="357" y="14"/>
                    </a:lnTo>
                    <a:lnTo>
                      <a:pt x="357" y="12"/>
                    </a:lnTo>
                    <a:lnTo>
                      <a:pt x="351" y="10"/>
                    </a:lnTo>
                    <a:lnTo>
                      <a:pt x="351" y="10"/>
                    </a:lnTo>
                    <a:lnTo>
                      <a:pt x="343" y="10"/>
                    </a:lnTo>
                    <a:lnTo>
                      <a:pt x="340" y="10"/>
                    </a:lnTo>
                    <a:lnTo>
                      <a:pt x="336" y="8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2" y="18"/>
                    </a:lnTo>
                    <a:lnTo>
                      <a:pt x="328" y="29"/>
                    </a:lnTo>
                    <a:lnTo>
                      <a:pt x="328" y="29"/>
                    </a:lnTo>
                    <a:lnTo>
                      <a:pt x="328" y="31"/>
                    </a:lnTo>
                    <a:lnTo>
                      <a:pt x="330" y="35"/>
                    </a:lnTo>
                    <a:lnTo>
                      <a:pt x="334" y="37"/>
                    </a:lnTo>
                    <a:lnTo>
                      <a:pt x="334" y="41"/>
                    </a:lnTo>
                    <a:lnTo>
                      <a:pt x="330" y="47"/>
                    </a:lnTo>
                    <a:lnTo>
                      <a:pt x="330" y="47"/>
                    </a:lnTo>
                    <a:lnTo>
                      <a:pt x="326" y="47"/>
                    </a:lnTo>
                    <a:lnTo>
                      <a:pt x="322" y="45"/>
                    </a:lnTo>
                    <a:lnTo>
                      <a:pt x="318" y="39"/>
                    </a:lnTo>
                    <a:lnTo>
                      <a:pt x="312" y="33"/>
                    </a:lnTo>
                    <a:lnTo>
                      <a:pt x="308" y="31"/>
                    </a:lnTo>
                    <a:lnTo>
                      <a:pt x="304" y="33"/>
                    </a:lnTo>
                    <a:lnTo>
                      <a:pt x="304" y="33"/>
                    </a:lnTo>
                    <a:lnTo>
                      <a:pt x="300" y="37"/>
                    </a:lnTo>
                    <a:lnTo>
                      <a:pt x="298" y="39"/>
                    </a:lnTo>
                    <a:lnTo>
                      <a:pt x="298" y="43"/>
                    </a:lnTo>
                    <a:lnTo>
                      <a:pt x="300" y="47"/>
                    </a:lnTo>
                    <a:lnTo>
                      <a:pt x="304" y="53"/>
                    </a:lnTo>
                    <a:lnTo>
                      <a:pt x="306" y="57"/>
                    </a:lnTo>
                    <a:lnTo>
                      <a:pt x="306" y="57"/>
                    </a:lnTo>
                    <a:lnTo>
                      <a:pt x="300" y="67"/>
                    </a:lnTo>
                    <a:lnTo>
                      <a:pt x="300" y="67"/>
                    </a:lnTo>
                    <a:lnTo>
                      <a:pt x="302" y="70"/>
                    </a:lnTo>
                    <a:lnTo>
                      <a:pt x="304" y="74"/>
                    </a:lnTo>
                    <a:lnTo>
                      <a:pt x="304" y="76"/>
                    </a:lnTo>
                    <a:lnTo>
                      <a:pt x="300" y="78"/>
                    </a:lnTo>
                    <a:lnTo>
                      <a:pt x="300" y="78"/>
                    </a:lnTo>
                    <a:lnTo>
                      <a:pt x="298" y="78"/>
                    </a:lnTo>
                    <a:lnTo>
                      <a:pt x="296" y="78"/>
                    </a:lnTo>
                    <a:lnTo>
                      <a:pt x="296" y="78"/>
                    </a:lnTo>
                    <a:lnTo>
                      <a:pt x="292" y="76"/>
                    </a:lnTo>
                    <a:lnTo>
                      <a:pt x="292" y="69"/>
                    </a:lnTo>
                    <a:lnTo>
                      <a:pt x="290" y="63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5" y="57"/>
                    </a:lnTo>
                    <a:lnTo>
                      <a:pt x="281" y="57"/>
                    </a:lnTo>
                    <a:lnTo>
                      <a:pt x="275" y="61"/>
                    </a:lnTo>
                    <a:lnTo>
                      <a:pt x="267" y="65"/>
                    </a:lnTo>
                    <a:lnTo>
                      <a:pt x="263" y="65"/>
                    </a:lnTo>
                    <a:lnTo>
                      <a:pt x="261" y="65"/>
                    </a:lnTo>
                    <a:lnTo>
                      <a:pt x="261" y="65"/>
                    </a:lnTo>
                    <a:lnTo>
                      <a:pt x="257" y="63"/>
                    </a:lnTo>
                    <a:lnTo>
                      <a:pt x="255" y="59"/>
                    </a:lnTo>
                    <a:lnTo>
                      <a:pt x="253" y="53"/>
                    </a:lnTo>
                    <a:lnTo>
                      <a:pt x="253" y="45"/>
                    </a:lnTo>
                    <a:lnTo>
                      <a:pt x="253" y="41"/>
                    </a:lnTo>
                    <a:lnTo>
                      <a:pt x="251" y="39"/>
                    </a:lnTo>
                    <a:lnTo>
                      <a:pt x="251" y="39"/>
                    </a:lnTo>
                    <a:lnTo>
                      <a:pt x="249" y="39"/>
                    </a:lnTo>
                    <a:lnTo>
                      <a:pt x="249" y="41"/>
                    </a:lnTo>
                    <a:lnTo>
                      <a:pt x="247" y="43"/>
                    </a:lnTo>
                    <a:lnTo>
                      <a:pt x="245" y="43"/>
                    </a:lnTo>
                    <a:lnTo>
                      <a:pt x="245" y="43"/>
                    </a:lnTo>
                    <a:lnTo>
                      <a:pt x="243" y="39"/>
                    </a:lnTo>
                    <a:lnTo>
                      <a:pt x="239" y="37"/>
                    </a:lnTo>
                    <a:lnTo>
                      <a:pt x="237" y="37"/>
                    </a:lnTo>
                    <a:lnTo>
                      <a:pt x="235" y="41"/>
                    </a:lnTo>
                    <a:lnTo>
                      <a:pt x="235" y="41"/>
                    </a:lnTo>
                    <a:lnTo>
                      <a:pt x="235" y="43"/>
                    </a:lnTo>
                    <a:lnTo>
                      <a:pt x="235" y="45"/>
                    </a:lnTo>
                    <a:lnTo>
                      <a:pt x="235" y="45"/>
                    </a:lnTo>
                    <a:lnTo>
                      <a:pt x="235" y="53"/>
                    </a:lnTo>
                    <a:lnTo>
                      <a:pt x="235" y="61"/>
                    </a:lnTo>
                    <a:lnTo>
                      <a:pt x="235" y="61"/>
                    </a:lnTo>
                    <a:lnTo>
                      <a:pt x="234" y="65"/>
                    </a:lnTo>
                    <a:lnTo>
                      <a:pt x="230" y="69"/>
                    </a:lnTo>
                    <a:lnTo>
                      <a:pt x="220" y="76"/>
                    </a:lnTo>
                    <a:lnTo>
                      <a:pt x="210" y="86"/>
                    </a:lnTo>
                    <a:lnTo>
                      <a:pt x="208" y="92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10" y="106"/>
                    </a:lnTo>
                    <a:lnTo>
                      <a:pt x="212" y="112"/>
                    </a:lnTo>
                    <a:lnTo>
                      <a:pt x="210" y="114"/>
                    </a:lnTo>
                    <a:lnTo>
                      <a:pt x="206" y="114"/>
                    </a:lnTo>
                    <a:lnTo>
                      <a:pt x="206" y="114"/>
                    </a:lnTo>
                    <a:lnTo>
                      <a:pt x="204" y="114"/>
                    </a:lnTo>
                    <a:lnTo>
                      <a:pt x="202" y="114"/>
                    </a:lnTo>
                    <a:lnTo>
                      <a:pt x="200" y="108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88" y="92"/>
                    </a:lnTo>
                    <a:lnTo>
                      <a:pt x="188" y="92"/>
                    </a:lnTo>
                    <a:lnTo>
                      <a:pt x="190" y="90"/>
                    </a:lnTo>
                    <a:lnTo>
                      <a:pt x="192" y="88"/>
                    </a:lnTo>
                    <a:lnTo>
                      <a:pt x="194" y="86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82" y="74"/>
                    </a:lnTo>
                    <a:lnTo>
                      <a:pt x="173" y="67"/>
                    </a:lnTo>
                    <a:lnTo>
                      <a:pt x="169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9" y="49"/>
                    </a:lnTo>
                    <a:lnTo>
                      <a:pt x="171" y="39"/>
                    </a:lnTo>
                    <a:lnTo>
                      <a:pt x="171" y="39"/>
                    </a:lnTo>
                    <a:lnTo>
                      <a:pt x="171" y="35"/>
                    </a:lnTo>
                    <a:lnTo>
                      <a:pt x="171" y="33"/>
                    </a:lnTo>
                    <a:lnTo>
                      <a:pt x="171" y="33"/>
                    </a:lnTo>
                    <a:lnTo>
                      <a:pt x="165" y="35"/>
                    </a:lnTo>
                    <a:lnTo>
                      <a:pt x="157" y="39"/>
                    </a:lnTo>
                    <a:lnTo>
                      <a:pt x="143" y="49"/>
                    </a:lnTo>
                    <a:lnTo>
                      <a:pt x="143" y="49"/>
                    </a:lnTo>
                    <a:lnTo>
                      <a:pt x="139" y="53"/>
                    </a:lnTo>
                    <a:lnTo>
                      <a:pt x="139" y="55"/>
                    </a:lnTo>
                    <a:lnTo>
                      <a:pt x="143" y="59"/>
                    </a:lnTo>
                    <a:lnTo>
                      <a:pt x="143" y="61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9" y="69"/>
                    </a:lnTo>
                    <a:lnTo>
                      <a:pt x="130" y="78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8" y="88"/>
                    </a:lnTo>
                    <a:lnTo>
                      <a:pt x="104" y="84"/>
                    </a:lnTo>
                    <a:lnTo>
                      <a:pt x="98" y="80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84" y="80"/>
                    </a:lnTo>
                    <a:lnTo>
                      <a:pt x="73" y="84"/>
                    </a:lnTo>
                    <a:lnTo>
                      <a:pt x="63" y="86"/>
                    </a:lnTo>
                    <a:lnTo>
                      <a:pt x="57" y="84"/>
                    </a:lnTo>
                    <a:lnTo>
                      <a:pt x="53" y="84"/>
                    </a:lnTo>
                    <a:lnTo>
                      <a:pt x="53" y="84"/>
                    </a:lnTo>
                    <a:lnTo>
                      <a:pt x="51" y="82"/>
                    </a:lnTo>
                    <a:lnTo>
                      <a:pt x="49" y="78"/>
                    </a:lnTo>
                    <a:lnTo>
                      <a:pt x="49" y="76"/>
                    </a:lnTo>
                    <a:lnTo>
                      <a:pt x="49" y="76"/>
                    </a:lnTo>
                    <a:lnTo>
                      <a:pt x="29" y="86"/>
                    </a:lnTo>
                    <a:lnTo>
                      <a:pt x="25" y="90"/>
                    </a:lnTo>
                    <a:lnTo>
                      <a:pt x="25" y="94"/>
                    </a:lnTo>
                    <a:lnTo>
                      <a:pt x="31" y="100"/>
                    </a:lnTo>
                    <a:lnTo>
                      <a:pt x="35" y="104"/>
                    </a:lnTo>
                    <a:lnTo>
                      <a:pt x="39" y="112"/>
                    </a:lnTo>
                    <a:lnTo>
                      <a:pt x="39" y="112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41" y="127"/>
                    </a:lnTo>
                    <a:lnTo>
                      <a:pt x="45" y="131"/>
                    </a:lnTo>
                    <a:lnTo>
                      <a:pt x="49" y="135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9" y="141"/>
                    </a:lnTo>
                    <a:lnTo>
                      <a:pt x="47" y="145"/>
                    </a:lnTo>
                    <a:lnTo>
                      <a:pt x="37" y="155"/>
                    </a:lnTo>
                    <a:lnTo>
                      <a:pt x="25" y="163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7"/>
                    </a:lnTo>
                    <a:lnTo>
                      <a:pt x="14" y="165"/>
                    </a:lnTo>
                    <a:lnTo>
                      <a:pt x="10" y="163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4" y="173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8" y="186"/>
                    </a:lnTo>
                    <a:lnTo>
                      <a:pt x="8" y="186"/>
                    </a:lnTo>
                    <a:lnTo>
                      <a:pt x="12" y="190"/>
                    </a:lnTo>
                    <a:lnTo>
                      <a:pt x="18" y="194"/>
                    </a:lnTo>
                    <a:lnTo>
                      <a:pt x="24" y="196"/>
                    </a:lnTo>
                    <a:lnTo>
                      <a:pt x="27" y="202"/>
                    </a:lnTo>
                    <a:lnTo>
                      <a:pt x="27" y="202"/>
                    </a:lnTo>
                    <a:lnTo>
                      <a:pt x="29" y="208"/>
                    </a:lnTo>
                    <a:lnTo>
                      <a:pt x="29" y="212"/>
                    </a:lnTo>
                    <a:lnTo>
                      <a:pt x="25" y="216"/>
                    </a:lnTo>
                    <a:lnTo>
                      <a:pt x="24" y="220"/>
                    </a:lnTo>
                    <a:lnTo>
                      <a:pt x="14" y="228"/>
                    </a:lnTo>
                    <a:lnTo>
                      <a:pt x="8" y="235"/>
                    </a:lnTo>
                    <a:lnTo>
                      <a:pt x="8" y="235"/>
                    </a:lnTo>
                    <a:lnTo>
                      <a:pt x="6" y="239"/>
                    </a:lnTo>
                    <a:lnTo>
                      <a:pt x="10" y="241"/>
                    </a:lnTo>
                    <a:lnTo>
                      <a:pt x="12" y="243"/>
                    </a:lnTo>
                    <a:lnTo>
                      <a:pt x="12" y="245"/>
                    </a:lnTo>
                    <a:lnTo>
                      <a:pt x="12" y="245"/>
                    </a:lnTo>
                    <a:lnTo>
                      <a:pt x="10" y="253"/>
                    </a:lnTo>
                    <a:lnTo>
                      <a:pt x="8" y="257"/>
                    </a:lnTo>
                    <a:lnTo>
                      <a:pt x="10" y="261"/>
                    </a:lnTo>
                    <a:lnTo>
                      <a:pt x="10" y="261"/>
                    </a:lnTo>
                    <a:lnTo>
                      <a:pt x="18" y="271"/>
                    </a:lnTo>
                    <a:lnTo>
                      <a:pt x="25" y="279"/>
                    </a:lnTo>
                    <a:lnTo>
                      <a:pt x="35" y="282"/>
                    </a:lnTo>
                    <a:lnTo>
                      <a:pt x="45" y="284"/>
                    </a:lnTo>
                    <a:lnTo>
                      <a:pt x="59" y="284"/>
                    </a:lnTo>
                    <a:lnTo>
                      <a:pt x="65" y="284"/>
                    </a:lnTo>
                    <a:lnTo>
                      <a:pt x="69" y="286"/>
                    </a:lnTo>
                    <a:lnTo>
                      <a:pt x="69" y="286"/>
                    </a:lnTo>
                    <a:lnTo>
                      <a:pt x="71" y="290"/>
                    </a:lnTo>
                    <a:lnTo>
                      <a:pt x="71" y="294"/>
                    </a:lnTo>
                    <a:lnTo>
                      <a:pt x="69" y="300"/>
                    </a:lnTo>
                    <a:lnTo>
                      <a:pt x="65" y="304"/>
                    </a:lnTo>
                    <a:lnTo>
                      <a:pt x="55" y="31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49" y="330"/>
                    </a:lnTo>
                    <a:lnTo>
                      <a:pt x="49" y="330"/>
                    </a:lnTo>
                    <a:lnTo>
                      <a:pt x="63" y="332"/>
                    </a:lnTo>
                    <a:lnTo>
                      <a:pt x="63" y="332"/>
                    </a:lnTo>
                    <a:lnTo>
                      <a:pt x="84" y="330"/>
                    </a:lnTo>
                    <a:lnTo>
                      <a:pt x="96" y="326"/>
                    </a:lnTo>
                    <a:lnTo>
                      <a:pt x="102" y="322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6" y="316"/>
                    </a:lnTo>
                    <a:lnTo>
                      <a:pt x="104" y="314"/>
                    </a:lnTo>
                    <a:lnTo>
                      <a:pt x="104" y="314"/>
                    </a:lnTo>
                    <a:lnTo>
                      <a:pt x="108" y="312"/>
                    </a:lnTo>
                    <a:lnTo>
                      <a:pt x="112" y="308"/>
                    </a:lnTo>
                    <a:lnTo>
                      <a:pt x="112" y="308"/>
                    </a:lnTo>
                    <a:lnTo>
                      <a:pt x="114" y="306"/>
                    </a:lnTo>
                    <a:lnTo>
                      <a:pt x="114" y="304"/>
                    </a:lnTo>
                    <a:lnTo>
                      <a:pt x="114" y="302"/>
                    </a:lnTo>
                    <a:lnTo>
                      <a:pt x="116" y="300"/>
                    </a:lnTo>
                    <a:lnTo>
                      <a:pt x="116" y="300"/>
                    </a:lnTo>
                    <a:lnTo>
                      <a:pt x="124" y="298"/>
                    </a:lnTo>
                    <a:lnTo>
                      <a:pt x="128" y="296"/>
                    </a:lnTo>
                    <a:lnTo>
                      <a:pt x="130" y="296"/>
                    </a:lnTo>
                    <a:lnTo>
                      <a:pt x="130" y="296"/>
                    </a:lnTo>
                    <a:lnTo>
                      <a:pt x="131" y="290"/>
                    </a:lnTo>
                    <a:lnTo>
                      <a:pt x="133" y="284"/>
                    </a:lnTo>
                    <a:lnTo>
                      <a:pt x="133" y="284"/>
                    </a:lnTo>
                    <a:lnTo>
                      <a:pt x="137" y="281"/>
                    </a:lnTo>
                    <a:lnTo>
                      <a:pt x="147" y="277"/>
                    </a:lnTo>
                    <a:lnTo>
                      <a:pt x="163" y="271"/>
                    </a:lnTo>
                    <a:lnTo>
                      <a:pt x="163" y="271"/>
                    </a:lnTo>
                    <a:lnTo>
                      <a:pt x="192" y="282"/>
                    </a:lnTo>
                    <a:lnTo>
                      <a:pt x="192" y="282"/>
                    </a:lnTo>
                    <a:lnTo>
                      <a:pt x="192" y="288"/>
                    </a:lnTo>
                    <a:lnTo>
                      <a:pt x="194" y="292"/>
                    </a:lnTo>
                    <a:lnTo>
                      <a:pt x="196" y="292"/>
                    </a:lnTo>
                    <a:lnTo>
                      <a:pt x="198" y="292"/>
                    </a:lnTo>
                    <a:lnTo>
                      <a:pt x="198" y="292"/>
                    </a:lnTo>
                    <a:lnTo>
                      <a:pt x="198" y="288"/>
                    </a:lnTo>
                    <a:lnTo>
                      <a:pt x="198" y="286"/>
                    </a:lnTo>
                    <a:lnTo>
                      <a:pt x="200" y="286"/>
                    </a:lnTo>
                    <a:lnTo>
                      <a:pt x="200" y="286"/>
                    </a:lnTo>
                    <a:lnTo>
                      <a:pt x="208" y="292"/>
                    </a:lnTo>
                    <a:lnTo>
                      <a:pt x="222" y="306"/>
                    </a:lnTo>
                    <a:lnTo>
                      <a:pt x="245" y="330"/>
                    </a:lnTo>
                    <a:lnTo>
                      <a:pt x="245" y="330"/>
                    </a:lnTo>
                    <a:lnTo>
                      <a:pt x="245" y="328"/>
                    </a:lnTo>
                    <a:lnTo>
                      <a:pt x="245" y="326"/>
                    </a:lnTo>
                    <a:lnTo>
                      <a:pt x="245" y="322"/>
                    </a:lnTo>
                    <a:lnTo>
                      <a:pt x="245" y="322"/>
                    </a:lnTo>
                    <a:lnTo>
                      <a:pt x="245" y="322"/>
                    </a:lnTo>
                    <a:lnTo>
                      <a:pt x="267" y="334"/>
                    </a:lnTo>
                    <a:lnTo>
                      <a:pt x="267" y="334"/>
                    </a:lnTo>
                    <a:lnTo>
                      <a:pt x="273" y="339"/>
                    </a:lnTo>
                    <a:lnTo>
                      <a:pt x="277" y="347"/>
                    </a:lnTo>
                    <a:lnTo>
                      <a:pt x="277" y="355"/>
                    </a:lnTo>
                    <a:lnTo>
                      <a:pt x="277" y="365"/>
                    </a:lnTo>
                    <a:lnTo>
                      <a:pt x="275" y="385"/>
                    </a:lnTo>
                    <a:lnTo>
                      <a:pt x="275" y="392"/>
                    </a:lnTo>
                    <a:lnTo>
                      <a:pt x="277" y="398"/>
                    </a:lnTo>
                    <a:lnTo>
                      <a:pt x="277" y="398"/>
                    </a:lnTo>
                    <a:lnTo>
                      <a:pt x="285" y="412"/>
                    </a:lnTo>
                    <a:lnTo>
                      <a:pt x="288" y="420"/>
                    </a:lnTo>
                    <a:lnTo>
                      <a:pt x="292" y="428"/>
                    </a:lnTo>
                    <a:lnTo>
                      <a:pt x="292" y="428"/>
                    </a:lnTo>
                    <a:lnTo>
                      <a:pt x="290" y="438"/>
                    </a:lnTo>
                    <a:lnTo>
                      <a:pt x="288" y="447"/>
                    </a:lnTo>
                    <a:lnTo>
                      <a:pt x="285" y="455"/>
                    </a:lnTo>
                    <a:lnTo>
                      <a:pt x="285" y="459"/>
                    </a:lnTo>
                    <a:lnTo>
                      <a:pt x="285" y="463"/>
                    </a:lnTo>
                    <a:lnTo>
                      <a:pt x="285" y="463"/>
                    </a:lnTo>
                    <a:lnTo>
                      <a:pt x="288" y="463"/>
                    </a:lnTo>
                    <a:lnTo>
                      <a:pt x="294" y="463"/>
                    </a:lnTo>
                    <a:lnTo>
                      <a:pt x="300" y="463"/>
                    </a:lnTo>
                    <a:lnTo>
                      <a:pt x="306" y="467"/>
                    </a:lnTo>
                    <a:lnTo>
                      <a:pt x="306" y="467"/>
                    </a:lnTo>
                    <a:lnTo>
                      <a:pt x="308" y="471"/>
                    </a:lnTo>
                    <a:lnTo>
                      <a:pt x="306" y="475"/>
                    </a:lnTo>
                    <a:lnTo>
                      <a:pt x="304" y="479"/>
                    </a:lnTo>
                    <a:lnTo>
                      <a:pt x="302" y="481"/>
                    </a:lnTo>
                    <a:lnTo>
                      <a:pt x="302" y="481"/>
                    </a:lnTo>
                    <a:lnTo>
                      <a:pt x="306" y="483"/>
                    </a:lnTo>
                    <a:lnTo>
                      <a:pt x="310" y="485"/>
                    </a:lnTo>
                    <a:lnTo>
                      <a:pt x="320" y="489"/>
                    </a:lnTo>
                    <a:lnTo>
                      <a:pt x="320" y="489"/>
                    </a:lnTo>
                    <a:lnTo>
                      <a:pt x="338" y="518"/>
                    </a:lnTo>
                    <a:lnTo>
                      <a:pt x="338" y="518"/>
                    </a:lnTo>
                    <a:lnTo>
                      <a:pt x="338" y="520"/>
                    </a:lnTo>
                    <a:lnTo>
                      <a:pt x="336" y="522"/>
                    </a:lnTo>
                    <a:lnTo>
                      <a:pt x="332" y="524"/>
                    </a:lnTo>
                    <a:lnTo>
                      <a:pt x="330" y="526"/>
                    </a:lnTo>
                    <a:lnTo>
                      <a:pt x="330" y="530"/>
                    </a:lnTo>
                    <a:lnTo>
                      <a:pt x="330" y="530"/>
                    </a:lnTo>
                    <a:lnTo>
                      <a:pt x="332" y="532"/>
                    </a:lnTo>
                    <a:lnTo>
                      <a:pt x="340" y="532"/>
                    </a:lnTo>
                    <a:lnTo>
                      <a:pt x="355" y="534"/>
                    </a:lnTo>
                    <a:lnTo>
                      <a:pt x="355" y="534"/>
                    </a:lnTo>
                    <a:lnTo>
                      <a:pt x="361" y="536"/>
                    </a:lnTo>
                    <a:lnTo>
                      <a:pt x="367" y="540"/>
                    </a:lnTo>
                    <a:lnTo>
                      <a:pt x="371" y="545"/>
                    </a:lnTo>
                    <a:lnTo>
                      <a:pt x="375" y="553"/>
                    </a:lnTo>
                    <a:lnTo>
                      <a:pt x="381" y="569"/>
                    </a:lnTo>
                    <a:lnTo>
                      <a:pt x="385" y="575"/>
                    </a:lnTo>
                    <a:lnTo>
                      <a:pt x="387" y="579"/>
                    </a:lnTo>
                    <a:lnTo>
                      <a:pt x="387" y="579"/>
                    </a:lnTo>
                    <a:lnTo>
                      <a:pt x="394" y="579"/>
                    </a:lnTo>
                    <a:lnTo>
                      <a:pt x="394" y="579"/>
                    </a:lnTo>
                    <a:lnTo>
                      <a:pt x="402" y="587"/>
                    </a:lnTo>
                    <a:lnTo>
                      <a:pt x="410" y="593"/>
                    </a:lnTo>
                    <a:lnTo>
                      <a:pt x="410" y="593"/>
                    </a:lnTo>
                    <a:lnTo>
                      <a:pt x="414" y="598"/>
                    </a:lnTo>
                    <a:lnTo>
                      <a:pt x="416" y="604"/>
                    </a:lnTo>
                    <a:lnTo>
                      <a:pt x="416" y="610"/>
                    </a:lnTo>
                    <a:lnTo>
                      <a:pt x="418" y="618"/>
                    </a:lnTo>
                    <a:lnTo>
                      <a:pt x="418" y="618"/>
                    </a:lnTo>
                    <a:lnTo>
                      <a:pt x="422" y="622"/>
                    </a:lnTo>
                    <a:lnTo>
                      <a:pt x="428" y="624"/>
                    </a:lnTo>
                    <a:lnTo>
                      <a:pt x="434" y="628"/>
                    </a:lnTo>
                    <a:lnTo>
                      <a:pt x="438" y="632"/>
                    </a:lnTo>
                    <a:lnTo>
                      <a:pt x="438" y="632"/>
                    </a:lnTo>
                    <a:lnTo>
                      <a:pt x="442" y="644"/>
                    </a:lnTo>
                    <a:lnTo>
                      <a:pt x="445" y="650"/>
                    </a:lnTo>
                    <a:lnTo>
                      <a:pt x="449" y="653"/>
                    </a:lnTo>
                    <a:lnTo>
                      <a:pt x="449" y="653"/>
                    </a:lnTo>
                    <a:lnTo>
                      <a:pt x="451" y="651"/>
                    </a:lnTo>
                    <a:lnTo>
                      <a:pt x="453" y="651"/>
                    </a:lnTo>
                    <a:lnTo>
                      <a:pt x="453" y="651"/>
                    </a:lnTo>
                    <a:lnTo>
                      <a:pt x="455" y="653"/>
                    </a:lnTo>
                    <a:lnTo>
                      <a:pt x="457" y="655"/>
                    </a:lnTo>
                    <a:lnTo>
                      <a:pt x="461" y="659"/>
                    </a:lnTo>
                    <a:lnTo>
                      <a:pt x="461" y="659"/>
                    </a:lnTo>
                    <a:lnTo>
                      <a:pt x="467" y="661"/>
                    </a:lnTo>
                    <a:lnTo>
                      <a:pt x="471" y="661"/>
                    </a:lnTo>
                    <a:lnTo>
                      <a:pt x="475" y="665"/>
                    </a:lnTo>
                    <a:lnTo>
                      <a:pt x="481" y="673"/>
                    </a:lnTo>
                    <a:lnTo>
                      <a:pt x="481" y="673"/>
                    </a:lnTo>
                    <a:lnTo>
                      <a:pt x="485" y="683"/>
                    </a:lnTo>
                    <a:lnTo>
                      <a:pt x="485" y="683"/>
                    </a:lnTo>
                    <a:lnTo>
                      <a:pt x="489" y="683"/>
                    </a:lnTo>
                    <a:lnTo>
                      <a:pt x="495" y="681"/>
                    </a:lnTo>
                    <a:lnTo>
                      <a:pt x="500" y="677"/>
                    </a:lnTo>
                    <a:lnTo>
                      <a:pt x="506" y="675"/>
                    </a:lnTo>
                    <a:lnTo>
                      <a:pt x="506" y="675"/>
                    </a:lnTo>
                    <a:lnTo>
                      <a:pt x="510" y="677"/>
                    </a:lnTo>
                    <a:lnTo>
                      <a:pt x="516" y="681"/>
                    </a:lnTo>
                    <a:lnTo>
                      <a:pt x="520" y="685"/>
                    </a:lnTo>
                    <a:lnTo>
                      <a:pt x="524" y="687"/>
                    </a:lnTo>
                    <a:lnTo>
                      <a:pt x="524" y="687"/>
                    </a:lnTo>
                    <a:lnTo>
                      <a:pt x="528" y="687"/>
                    </a:lnTo>
                    <a:lnTo>
                      <a:pt x="534" y="685"/>
                    </a:lnTo>
                    <a:lnTo>
                      <a:pt x="538" y="683"/>
                    </a:lnTo>
                    <a:lnTo>
                      <a:pt x="542" y="685"/>
                    </a:lnTo>
                    <a:lnTo>
                      <a:pt x="542" y="685"/>
                    </a:lnTo>
                    <a:lnTo>
                      <a:pt x="550" y="691"/>
                    </a:lnTo>
                    <a:lnTo>
                      <a:pt x="555" y="702"/>
                    </a:lnTo>
                    <a:lnTo>
                      <a:pt x="565" y="722"/>
                    </a:lnTo>
                    <a:lnTo>
                      <a:pt x="565" y="722"/>
                    </a:lnTo>
                    <a:lnTo>
                      <a:pt x="569" y="738"/>
                    </a:lnTo>
                    <a:lnTo>
                      <a:pt x="569" y="738"/>
                    </a:lnTo>
                    <a:lnTo>
                      <a:pt x="569" y="736"/>
                    </a:lnTo>
                    <a:lnTo>
                      <a:pt x="569" y="736"/>
                    </a:lnTo>
                    <a:lnTo>
                      <a:pt x="571" y="736"/>
                    </a:lnTo>
                    <a:lnTo>
                      <a:pt x="573" y="736"/>
                    </a:lnTo>
                    <a:lnTo>
                      <a:pt x="573" y="736"/>
                    </a:lnTo>
                    <a:lnTo>
                      <a:pt x="575" y="738"/>
                    </a:lnTo>
                    <a:lnTo>
                      <a:pt x="579" y="740"/>
                    </a:lnTo>
                    <a:lnTo>
                      <a:pt x="579" y="740"/>
                    </a:lnTo>
                    <a:lnTo>
                      <a:pt x="583" y="738"/>
                    </a:lnTo>
                    <a:lnTo>
                      <a:pt x="587" y="736"/>
                    </a:lnTo>
                    <a:lnTo>
                      <a:pt x="587" y="736"/>
                    </a:lnTo>
                    <a:lnTo>
                      <a:pt x="593" y="738"/>
                    </a:lnTo>
                    <a:lnTo>
                      <a:pt x="599" y="744"/>
                    </a:lnTo>
                    <a:lnTo>
                      <a:pt x="603" y="748"/>
                    </a:lnTo>
                    <a:lnTo>
                      <a:pt x="604" y="754"/>
                    </a:lnTo>
                    <a:lnTo>
                      <a:pt x="604" y="754"/>
                    </a:lnTo>
                    <a:lnTo>
                      <a:pt x="603" y="755"/>
                    </a:lnTo>
                    <a:lnTo>
                      <a:pt x="597" y="759"/>
                    </a:lnTo>
                    <a:lnTo>
                      <a:pt x="591" y="761"/>
                    </a:lnTo>
                    <a:lnTo>
                      <a:pt x="591" y="763"/>
                    </a:lnTo>
                    <a:lnTo>
                      <a:pt x="589" y="765"/>
                    </a:lnTo>
                    <a:lnTo>
                      <a:pt x="589" y="765"/>
                    </a:lnTo>
                    <a:lnTo>
                      <a:pt x="591" y="767"/>
                    </a:lnTo>
                    <a:lnTo>
                      <a:pt x="593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9" y="763"/>
                    </a:lnTo>
                    <a:lnTo>
                      <a:pt x="603" y="761"/>
                    </a:lnTo>
                    <a:lnTo>
                      <a:pt x="604" y="761"/>
                    </a:lnTo>
                    <a:lnTo>
                      <a:pt x="604" y="761"/>
                    </a:lnTo>
                    <a:lnTo>
                      <a:pt x="618" y="759"/>
                    </a:lnTo>
                    <a:lnTo>
                      <a:pt x="632" y="759"/>
                    </a:lnTo>
                    <a:lnTo>
                      <a:pt x="632" y="759"/>
                    </a:lnTo>
                    <a:lnTo>
                      <a:pt x="634" y="759"/>
                    </a:lnTo>
                    <a:lnTo>
                      <a:pt x="636" y="763"/>
                    </a:lnTo>
                    <a:lnTo>
                      <a:pt x="642" y="773"/>
                    </a:lnTo>
                    <a:lnTo>
                      <a:pt x="648" y="791"/>
                    </a:lnTo>
                    <a:lnTo>
                      <a:pt x="648" y="791"/>
                    </a:lnTo>
                    <a:lnTo>
                      <a:pt x="648" y="797"/>
                    </a:lnTo>
                    <a:lnTo>
                      <a:pt x="644" y="801"/>
                    </a:lnTo>
                    <a:lnTo>
                      <a:pt x="640" y="805"/>
                    </a:lnTo>
                    <a:lnTo>
                      <a:pt x="640" y="807"/>
                    </a:lnTo>
                    <a:lnTo>
                      <a:pt x="640" y="808"/>
                    </a:lnTo>
                    <a:lnTo>
                      <a:pt x="640" y="808"/>
                    </a:lnTo>
                    <a:lnTo>
                      <a:pt x="644" y="812"/>
                    </a:lnTo>
                    <a:lnTo>
                      <a:pt x="650" y="814"/>
                    </a:lnTo>
                    <a:lnTo>
                      <a:pt x="659" y="818"/>
                    </a:lnTo>
                    <a:lnTo>
                      <a:pt x="659" y="818"/>
                    </a:lnTo>
                    <a:lnTo>
                      <a:pt x="665" y="824"/>
                    </a:lnTo>
                    <a:lnTo>
                      <a:pt x="669" y="832"/>
                    </a:lnTo>
                    <a:lnTo>
                      <a:pt x="675" y="838"/>
                    </a:lnTo>
                    <a:lnTo>
                      <a:pt x="679" y="840"/>
                    </a:lnTo>
                    <a:lnTo>
                      <a:pt x="683" y="842"/>
                    </a:lnTo>
                    <a:lnTo>
                      <a:pt x="683" y="842"/>
                    </a:lnTo>
                    <a:lnTo>
                      <a:pt x="685" y="840"/>
                    </a:lnTo>
                    <a:lnTo>
                      <a:pt x="689" y="836"/>
                    </a:lnTo>
                    <a:lnTo>
                      <a:pt x="693" y="830"/>
                    </a:lnTo>
                    <a:lnTo>
                      <a:pt x="697" y="830"/>
                    </a:lnTo>
                    <a:lnTo>
                      <a:pt x="699" y="830"/>
                    </a:lnTo>
                    <a:lnTo>
                      <a:pt x="703" y="834"/>
                    </a:lnTo>
                    <a:lnTo>
                      <a:pt x="708" y="842"/>
                    </a:lnTo>
                    <a:lnTo>
                      <a:pt x="708" y="842"/>
                    </a:lnTo>
                    <a:lnTo>
                      <a:pt x="712" y="850"/>
                    </a:lnTo>
                    <a:lnTo>
                      <a:pt x="714" y="856"/>
                    </a:lnTo>
                    <a:lnTo>
                      <a:pt x="714" y="856"/>
                    </a:lnTo>
                    <a:lnTo>
                      <a:pt x="716" y="875"/>
                    </a:lnTo>
                    <a:lnTo>
                      <a:pt x="716" y="885"/>
                    </a:lnTo>
                    <a:lnTo>
                      <a:pt x="720" y="893"/>
                    </a:lnTo>
                    <a:lnTo>
                      <a:pt x="720" y="893"/>
                    </a:lnTo>
                    <a:lnTo>
                      <a:pt x="728" y="905"/>
                    </a:lnTo>
                    <a:lnTo>
                      <a:pt x="732" y="911"/>
                    </a:lnTo>
                    <a:lnTo>
                      <a:pt x="734" y="916"/>
                    </a:lnTo>
                    <a:lnTo>
                      <a:pt x="734" y="916"/>
                    </a:lnTo>
                    <a:lnTo>
                      <a:pt x="736" y="926"/>
                    </a:lnTo>
                    <a:lnTo>
                      <a:pt x="736" y="936"/>
                    </a:lnTo>
                    <a:lnTo>
                      <a:pt x="736" y="946"/>
                    </a:lnTo>
                    <a:lnTo>
                      <a:pt x="738" y="956"/>
                    </a:lnTo>
                    <a:lnTo>
                      <a:pt x="738" y="956"/>
                    </a:lnTo>
                    <a:lnTo>
                      <a:pt x="742" y="962"/>
                    </a:lnTo>
                    <a:lnTo>
                      <a:pt x="746" y="966"/>
                    </a:lnTo>
                    <a:lnTo>
                      <a:pt x="748" y="969"/>
                    </a:lnTo>
                    <a:lnTo>
                      <a:pt x="748" y="977"/>
                    </a:lnTo>
                    <a:lnTo>
                      <a:pt x="748" y="977"/>
                    </a:lnTo>
                    <a:lnTo>
                      <a:pt x="746" y="983"/>
                    </a:lnTo>
                    <a:lnTo>
                      <a:pt x="742" y="987"/>
                    </a:lnTo>
                    <a:lnTo>
                      <a:pt x="738" y="989"/>
                    </a:lnTo>
                    <a:lnTo>
                      <a:pt x="734" y="991"/>
                    </a:lnTo>
                    <a:lnTo>
                      <a:pt x="724" y="991"/>
                    </a:lnTo>
                    <a:lnTo>
                      <a:pt x="718" y="993"/>
                    </a:lnTo>
                    <a:lnTo>
                      <a:pt x="714" y="995"/>
                    </a:lnTo>
                    <a:lnTo>
                      <a:pt x="714" y="995"/>
                    </a:lnTo>
                    <a:lnTo>
                      <a:pt x="712" y="997"/>
                    </a:lnTo>
                    <a:lnTo>
                      <a:pt x="712" y="1001"/>
                    </a:lnTo>
                    <a:lnTo>
                      <a:pt x="714" y="1005"/>
                    </a:lnTo>
                    <a:lnTo>
                      <a:pt x="716" y="1011"/>
                    </a:lnTo>
                    <a:lnTo>
                      <a:pt x="718" y="1015"/>
                    </a:lnTo>
                    <a:lnTo>
                      <a:pt x="716" y="1019"/>
                    </a:lnTo>
                    <a:lnTo>
                      <a:pt x="716" y="1019"/>
                    </a:lnTo>
                    <a:lnTo>
                      <a:pt x="708" y="1034"/>
                    </a:lnTo>
                    <a:lnTo>
                      <a:pt x="707" y="1038"/>
                    </a:lnTo>
                    <a:lnTo>
                      <a:pt x="705" y="1038"/>
                    </a:lnTo>
                    <a:lnTo>
                      <a:pt x="699" y="1038"/>
                    </a:lnTo>
                    <a:lnTo>
                      <a:pt x="695" y="1040"/>
                    </a:lnTo>
                    <a:lnTo>
                      <a:pt x="691" y="1044"/>
                    </a:lnTo>
                    <a:lnTo>
                      <a:pt x="691" y="1044"/>
                    </a:lnTo>
                    <a:lnTo>
                      <a:pt x="689" y="1050"/>
                    </a:lnTo>
                    <a:lnTo>
                      <a:pt x="691" y="1064"/>
                    </a:lnTo>
                    <a:lnTo>
                      <a:pt x="693" y="1075"/>
                    </a:lnTo>
                    <a:lnTo>
                      <a:pt x="697" y="1079"/>
                    </a:lnTo>
                    <a:lnTo>
                      <a:pt x="701" y="1081"/>
                    </a:lnTo>
                    <a:lnTo>
                      <a:pt x="701" y="1081"/>
                    </a:lnTo>
                    <a:lnTo>
                      <a:pt x="714" y="1083"/>
                    </a:lnTo>
                    <a:lnTo>
                      <a:pt x="724" y="1083"/>
                    </a:lnTo>
                    <a:lnTo>
                      <a:pt x="730" y="1079"/>
                    </a:lnTo>
                    <a:lnTo>
                      <a:pt x="734" y="1071"/>
                    </a:lnTo>
                    <a:lnTo>
                      <a:pt x="742" y="1056"/>
                    </a:lnTo>
                    <a:lnTo>
                      <a:pt x="748" y="1048"/>
                    </a:lnTo>
                    <a:lnTo>
                      <a:pt x="756" y="1040"/>
                    </a:lnTo>
                    <a:lnTo>
                      <a:pt x="756" y="1040"/>
                    </a:lnTo>
                    <a:lnTo>
                      <a:pt x="761" y="1036"/>
                    </a:lnTo>
                    <a:lnTo>
                      <a:pt x="767" y="1034"/>
                    </a:lnTo>
                    <a:lnTo>
                      <a:pt x="773" y="1030"/>
                    </a:lnTo>
                    <a:lnTo>
                      <a:pt x="777" y="1024"/>
                    </a:lnTo>
                    <a:lnTo>
                      <a:pt x="777" y="1024"/>
                    </a:lnTo>
                    <a:lnTo>
                      <a:pt x="779" y="1020"/>
                    </a:lnTo>
                    <a:lnTo>
                      <a:pt x="779" y="1015"/>
                    </a:lnTo>
                    <a:lnTo>
                      <a:pt x="777" y="1003"/>
                    </a:lnTo>
                    <a:lnTo>
                      <a:pt x="777" y="993"/>
                    </a:lnTo>
                    <a:lnTo>
                      <a:pt x="779" y="987"/>
                    </a:lnTo>
                    <a:lnTo>
                      <a:pt x="783" y="983"/>
                    </a:lnTo>
                    <a:lnTo>
                      <a:pt x="783" y="983"/>
                    </a:lnTo>
                    <a:lnTo>
                      <a:pt x="791" y="977"/>
                    </a:lnTo>
                    <a:lnTo>
                      <a:pt x="799" y="973"/>
                    </a:lnTo>
                    <a:lnTo>
                      <a:pt x="809" y="971"/>
                    </a:lnTo>
                    <a:lnTo>
                      <a:pt x="816" y="971"/>
                    </a:lnTo>
                    <a:lnTo>
                      <a:pt x="824" y="971"/>
                    </a:lnTo>
                    <a:lnTo>
                      <a:pt x="830" y="969"/>
                    </a:lnTo>
                    <a:lnTo>
                      <a:pt x="836" y="967"/>
                    </a:lnTo>
                    <a:lnTo>
                      <a:pt x="838" y="960"/>
                    </a:lnTo>
                    <a:lnTo>
                      <a:pt x="838" y="960"/>
                    </a:lnTo>
                    <a:lnTo>
                      <a:pt x="834" y="956"/>
                    </a:lnTo>
                    <a:lnTo>
                      <a:pt x="830" y="950"/>
                    </a:lnTo>
                    <a:lnTo>
                      <a:pt x="830" y="950"/>
                    </a:lnTo>
                    <a:lnTo>
                      <a:pt x="832" y="944"/>
                    </a:lnTo>
                    <a:lnTo>
                      <a:pt x="834" y="938"/>
                    </a:lnTo>
                    <a:lnTo>
                      <a:pt x="834" y="938"/>
                    </a:lnTo>
                    <a:lnTo>
                      <a:pt x="832" y="932"/>
                    </a:lnTo>
                    <a:lnTo>
                      <a:pt x="832" y="928"/>
                    </a:lnTo>
                    <a:lnTo>
                      <a:pt x="832" y="924"/>
                    </a:lnTo>
                    <a:lnTo>
                      <a:pt x="832" y="924"/>
                    </a:lnTo>
                    <a:lnTo>
                      <a:pt x="836" y="916"/>
                    </a:lnTo>
                    <a:lnTo>
                      <a:pt x="836" y="916"/>
                    </a:lnTo>
                    <a:lnTo>
                      <a:pt x="834" y="914"/>
                    </a:lnTo>
                    <a:lnTo>
                      <a:pt x="832" y="913"/>
                    </a:lnTo>
                    <a:lnTo>
                      <a:pt x="826" y="911"/>
                    </a:lnTo>
                    <a:lnTo>
                      <a:pt x="826" y="911"/>
                    </a:lnTo>
                    <a:lnTo>
                      <a:pt x="814" y="901"/>
                    </a:lnTo>
                    <a:lnTo>
                      <a:pt x="809" y="893"/>
                    </a:lnTo>
                    <a:lnTo>
                      <a:pt x="803" y="889"/>
                    </a:lnTo>
                    <a:lnTo>
                      <a:pt x="803" y="889"/>
                    </a:lnTo>
                    <a:lnTo>
                      <a:pt x="797" y="889"/>
                    </a:lnTo>
                    <a:lnTo>
                      <a:pt x="791" y="887"/>
                    </a:lnTo>
                    <a:lnTo>
                      <a:pt x="785" y="887"/>
                    </a:lnTo>
                    <a:lnTo>
                      <a:pt x="781" y="883"/>
                    </a:lnTo>
                    <a:lnTo>
                      <a:pt x="781" y="883"/>
                    </a:lnTo>
                    <a:lnTo>
                      <a:pt x="781" y="877"/>
                    </a:lnTo>
                    <a:lnTo>
                      <a:pt x="781" y="877"/>
                    </a:lnTo>
                    <a:lnTo>
                      <a:pt x="779" y="869"/>
                    </a:lnTo>
                    <a:lnTo>
                      <a:pt x="779" y="865"/>
                    </a:lnTo>
                    <a:lnTo>
                      <a:pt x="779" y="863"/>
                    </a:lnTo>
                    <a:lnTo>
                      <a:pt x="781" y="861"/>
                    </a:lnTo>
                    <a:lnTo>
                      <a:pt x="787" y="856"/>
                    </a:lnTo>
                    <a:lnTo>
                      <a:pt x="789" y="854"/>
                    </a:lnTo>
                    <a:lnTo>
                      <a:pt x="791" y="848"/>
                    </a:lnTo>
                    <a:lnTo>
                      <a:pt x="791" y="848"/>
                    </a:lnTo>
                    <a:lnTo>
                      <a:pt x="791" y="844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3" y="816"/>
                    </a:lnTo>
                    <a:lnTo>
                      <a:pt x="818" y="793"/>
                    </a:lnTo>
                    <a:lnTo>
                      <a:pt x="818" y="793"/>
                    </a:lnTo>
                    <a:lnTo>
                      <a:pt x="826" y="789"/>
                    </a:lnTo>
                    <a:lnTo>
                      <a:pt x="832" y="787"/>
                    </a:lnTo>
                    <a:lnTo>
                      <a:pt x="838" y="789"/>
                    </a:lnTo>
                    <a:lnTo>
                      <a:pt x="844" y="791"/>
                    </a:lnTo>
                    <a:lnTo>
                      <a:pt x="844" y="791"/>
                    </a:lnTo>
                    <a:lnTo>
                      <a:pt x="850" y="789"/>
                    </a:lnTo>
                    <a:lnTo>
                      <a:pt x="854" y="789"/>
                    </a:lnTo>
                    <a:lnTo>
                      <a:pt x="854" y="789"/>
                    </a:lnTo>
                    <a:lnTo>
                      <a:pt x="856" y="789"/>
                    </a:lnTo>
                    <a:lnTo>
                      <a:pt x="854" y="791"/>
                    </a:lnTo>
                    <a:lnTo>
                      <a:pt x="850" y="793"/>
                    </a:lnTo>
                    <a:lnTo>
                      <a:pt x="846" y="795"/>
                    </a:lnTo>
                    <a:lnTo>
                      <a:pt x="844" y="799"/>
                    </a:lnTo>
                    <a:lnTo>
                      <a:pt x="844" y="799"/>
                    </a:lnTo>
                    <a:lnTo>
                      <a:pt x="852" y="805"/>
                    </a:lnTo>
                    <a:lnTo>
                      <a:pt x="862" y="808"/>
                    </a:lnTo>
                    <a:lnTo>
                      <a:pt x="862" y="808"/>
                    </a:lnTo>
                    <a:lnTo>
                      <a:pt x="887" y="812"/>
                    </a:lnTo>
                    <a:lnTo>
                      <a:pt x="901" y="816"/>
                    </a:lnTo>
                    <a:lnTo>
                      <a:pt x="905" y="818"/>
                    </a:lnTo>
                    <a:lnTo>
                      <a:pt x="907" y="820"/>
                    </a:lnTo>
                    <a:lnTo>
                      <a:pt x="907" y="820"/>
                    </a:lnTo>
                    <a:lnTo>
                      <a:pt x="909" y="830"/>
                    </a:lnTo>
                    <a:lnTo>
                      <a:pt x="909" y="830"/>
                    </a:lnTo>
                    <a:lnTo>
                      <a:pt x="913" y="832"/>
                    </a:lnTo>
                    <a:lnTo>
                      <a:pt x="915" y="834"/>
                    </a:lnTo>
                    <a:lnTo>
                      <a:pt x="917" y="838"/>
                    </a:lnTo>
                    <a:lnTo>
                      <a:pt x="917" y="838"/>
                    </a:lnTo>
                    <a:lnTo>
                      <a:pt x="915" y="840"/>
                    </a:lnTo>
                    <a:lnTo>
                      <a:pt x="915" y="840"/>
                    </a:lnTo>
                    <a:lnTo>
                      <a:pt x="913" y="840"/>
                    </a:lnTo>
                    <a:lnTo>
                      <a:pt x="911" y="842"/>
                    </a:lnTo>
                    <a:lnTo>
                      <a:pt x="911" y="842"/>
                    </a:lnTo>
                    <a:lnTo>
                      <a:pt x="913" y="844"/>
                    </a:lnTo>
                    <a:lnTo>
                      <a:pt x="915" y="844"/>
                    </a:lnTo>
                    <a:lnTo>
                      <a:pt x="915" y="844"/>
                    </a:lnTo>
                    <a:lnTo>
                      <a:pt x="920" y="858"/>
                    </a:lnTo>
                    <a:lnTo>
                      <a:pt x="924" y="863"/>
                    </a:lnTo>
                    <a:lnTo>
                      <a:pt x="932" y="867"/>
                    </a:lnTo>
                    <a:lnTo>
                      <a:pt x="932" y="867"/>
                    </a:lnTo>
                    <a:lnTo>
                      <a:pt x="938" y="871"/>
                    </a:lnTo>
                    <a:lnTo>
                      <a:pt x="942" y="871"/>
                    </a:lnTo>
                    <a:lnTo>
                      <a:pt x="946" y="871"/>
                    </a:lnTo>
                    <a:lnTo>
                      <a:pt x="948" y="869"/>
                    </a:lnTo>
                    <a:lnTo>
                      <a:pt x="950" y="861"/>
                    </a:lnTo>
                    <a:lnTo>
                      <a:pt x="952" y="850"/>
                    </a:lnTo>
                    <a:lnTo>
                      <a:pt x="952" y="850"/>
                    </a:lnTo>
                    <a:lnTo>
                      <a:pt x="954" y="846"/>
                    </a:lnTo>
                    <a:lnTo>
                      <a:pt x="956" y="842"/>
                    </a:lnTo>
                    <a:lnTo>
                      <a:pt x="960" y="840"/>
                    </a:lnTo>
                    <a:lnTo>
                      <a:pt x="960" y="834"/>
                    </a:lnTo>
                    <a:lnTo>
                      <a:pt x="960" y="834"/>
                    </a:lnTo>
                    <a:lnTo>
                      <a:pt x="960" y="826"/>
                    </a:lnTo>
                    <a:lnTo>
                      <a:pt x="954" y="816"/>
                    </a:lnTo>
                    <a:lnTo>
                      <a:pt x="948" y="810"/>
                    </a:lnTo>
                    <a:lnTo>
                      <a:pt x="942" y="805"/>
                    </a:lnTo>
                    <a:lnTo>
                      <a:pt x="928" y="793"/>
                    </a:lnTo>
                    <a:lnTo>
                      <a:pt x="922" y="789"/>
                    </a:lnTo>
                    <a:lnTo>
                      <a:pt x="918" y="785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2" name="Freeform 1200">
                <a:extLst>
                  <a:ext uri="{FF2B5EF4-FFF2-40B4-BE49-F238E27FC236}">
                    <a16:creationId xmlns:a16="http://schemas.microsoft.com/office/drawing/2014/main" id="{28041267-881D-4E11-90A5-66719D5D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542" y="2070218"/>
                <a:ext cx="34426" cy="31445"/>
              </a:xfrm>
              <a:custGeom>
                <a:avLst/>
                <a:gdLst>
                  <a:gd name="T0" fmla="*/ 2 w 96"/>
                  <a:gd name="T1" fmla="*/ 55 h 81"/>
                  <a:gd name="T2" fmla="*/ 2 w 96"/>
                  <a:gd name="T3" fmla="*/ 55 h 81"/>
                  <a:gd name="T4" fmla="*/ 0 w 96"/>
                  <a:gd name="T5" fmla="*/ 41 h 81"/>
                  <a:gd name="T6" fmla="*/ 2 w 96"/>
                  <a:gd name="T7" fmla="*/ 32 h 81"/>
                  <a:gd name="T8" fmla="*/ 5 w 96"/>
                  <a:gd name="T9" fmla="*/ 20 h 81"/>
                  <a:gd name="T10" fmla="*/ 11 w 96"/>
                  <a:gd name="T11" fmla="*/ 12 h 81"/>
                  <a:gd name="T12" fmla="*/ 19 w 96"/>
                  <a:gd name="T13" fmla="*/ 6 h 81"/>
                  <a:gd name="T14" fmla="*/ 29 w 96"/>
                  <a:gd name="T15" fmla="*/ 2 h 81"/>
                  <a:gd name="T16" fmla="*/ 39 w 96"/>
                  <a:gd name="T17" fmla="*/ 0 h 81"/>
                  <a:gd name="T18" fmla="*/ 53 w 96"/>
                  <a:gd name="T19" fmla="*/ 0 h 81"/>
                  <a:gd name="T20" fmla="*/ 53 w 96"/>
                  <a:gd name="T21" fmla="*/ 0 h 81"/>
                  <a:gd name="T22" fmla="*/ 76 w 96"/>
                  <a:gd name="T23" fmla="*/ 4 h 81"/>
                  <a:gd name="T24" fmla="*/ 90 w 96"/>
                  <a:gd name="T25" fmla="*/ 8 h 81"/>
                  <a:gd name="T26" fmla="*/ 94 w 96"/>
                  <a:gd name="T27" fmla="*/ 10 h 81"/>
                  <a:gd name="T28" fmla="*/ 96 w 96"/>
                  <a:gd name="T29" fmla="*/ 16 h 81"/>
                  <a:gd name="T30" fmla="*/ 96 w 96"/>
                  <a:gd name="T31" fmla="*/ 16 h 81"/>
                  <a:gd name="T32" fmla="*/ 94 w 96"/>
                  <a:gd name="T33" fmla="*/ 24 h 81"/>
                  <a:gd name="T34" fmla="*/ 92 w 96"/>
                  <a:gd name="T35" fmla="*/ 30 h 81"/>
                  <a:gd name="T36" fmla="*/ 92 w 96"/>
                  <a:gd name="T37" fmla="*/ 30 h 81"/>
                  <a:gd name="T38" fmla="*/ 90 w 96"/>
                  <a:gd name="T39" fmla="*/ 30 h 81"/>
                  <a:gd name="T40" fmla="*/ 90 w 96"/>
                  <a:gd name="T41" fmla="*/ 28 h 81"/>
                  <a:gd name="T42" fmla="*/ 90 w 96"/>
                  <a:gd name="T43" fmla="*/ 22 h 81"/>
                  <a:gd name="T44" fmla="*/ 90 w 96"/>
                  <a:gd name="T45" fmla="*/ 16 h 81"/>
                  <a:gd name="T46" fmla="*/ 90 w 96"/>
                  <a:gd name="T47" fmla="*/ 14 h 81"/>
                  <a:gd name="T48" fmla="*/ 88 w 96"/>
                  <a:gd name="T49" fmla="*/ 14 h 81"/>
                  <a:gd name="T50" fmla="*/ 88 w 96"/>
                  <a:gd name="T51" fmla="*/ 14 h 81"/>
                  <a:gd name="T52" fmla="*/ 84 w 96"/>
                  <a:gd name="T53" fmla="*/ 20 h 81"/>
                  <a:gd name="T54" fmla="*/ 82 w 96"/>
                  <a:gd name="T55" fmla="*/ 26 h 81"/>
                  <a:gd name="T56" fmla="*/ 78 w 96"/>
                  <a:gd name="T57" fmla="*/ 38 h 81"/>
                  <a:gd name="T58" fmla="*/ 76 w 96"/>
                  <a:gd name="T59" fmla="*/ 49 h 81"/>
                  <a:gd name="T60" fmla="*/ 72 w 96"/>
                  <a:gd name="T61" fmla="*/ 53 h 81"/>
                  <a:gd name="T62" fmla="*/ 68 w 96"/>
                  <a:gd name="T63" fmla="*/ 59 h 81"/>
                  <a:gd name="T64" fmla="*/ 68 w 96"/>
                  <a:gd name="T65" fmla="*/ 59 h 81"/>
                  <a:gd name="T66" fmla="*/ 54 w 96"/>
                  <a:gd name="T67" fmla="*/ 69 h 81"/>
                  <a:gd name="T68" fmla="*/ 41 w 96"/>
                  <a:gd name="T69" fmla="*/ 77 h 81"/>
                  <a:gd name="T70" fmla="*/ 33 w 96"/>
                  <a:gd name="T71" fmla="*/ 81 h 81"/>
                  <a:gd name="T72" fmla="*/ 27 w 96"/>
                  <a:gd name="T73" fmla="*/ 81 h 81"/>
                  <a:gd name="T74" fmla="*/ 19 w 96"/>
                  <a:gd name="T75" fmla="*/ 79 h 81"/>
                  <a:gd name="T76" fmla="*/ 13 w 96"/>
                  <a:gd name="T77" fmla="*/ 73 h 81"/>
                  <a:gd name="T78" fmla="*/ 13 w 96"/>
                  <a:gd name="T79" fmla="*/ 73 h 81"/>
                  <a:gd name="T80" fmla="*/ 11 w 96"/>
                  <a:gd name="T81" fmla="*/ 71 h 81"/>
                  <a:gd name="T82" fmla="*/ 9 w 96"/>
                  <a:gd name="T83" fmla="*/ 71 h 81"/>
                  <a:gd name="T84" fmla="*/ 9 w 96"/>
                  <a:gd name="T85" fmla="*/ 71 h 81"/>
                  <a:gd name="T86" fmla="*/ 7 w 96"/>
                  <a:gd name="T87" fmla="*/ 73 h 81"/>
                  <a:gd name="T88" fmla="*/ 7 w 96"/>
                  <a:gd name="T89" fmla="*/ 73 h 81"/>
                  <a:gd name="T90" fmla="*/ 5 w 96"/>
                  <a:gd name="T91" fmla="*/ 71 h 81"/>
                  <a:gd name="T92" fmla="*/ 3 w 96"/>
                  <a:gd name="T93" fmla="*/ 65 h 81"/>
                  <a:gd name="T94" fmla="*/ 2 w 96"/>
                  <a:gd name="T95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81">
                    <a:moveTo>
                      <a:pt x="2" y="55"/>
                    </a:moveTo>
                    <a:lnTo>
                      <a:pt x="2" y="55"/>
                    </a:lnTo>
                    <a:lnTo>
                      <a:pt x="0" y="41"/>
                    </a:lnTo>
                    <a:lnTo>
                      <a:pt x="2" y="32"/>
                    </a:lnTo>
                    <a:lnTo>
                      <a:pt x="5" y="20"/>
                    </a:lnTo>
                    <a:lnTo>
                      <a:pt x="11" y="12"/>
                    </a:lnTo>
                    <a:lnTo>
                      <a:pt x="19" y="6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6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4" y="24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0" y="22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4" y="20"/>
                    </a:lnTo>
                    <a:lnTo>
                      <a:pt x="82" y="26"/>
                    </a:lnTo>
                    <a:lnTo>
                      <a:pt x="78" y="38"/>
                    </a:lnTo>
                    <a:lnTo>
                      <a:pt x="76" y="49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54" y="69"/>
                    </a:lnTo>
                    <a:lnTo>
                      <a:pt x="41" y="77"/>
                    </a:lnTo>
                    <a:lnTo>
                      <a:pt x="33" y="81"/>
                    </a:lnTo>
                    <a:lnTo>
                      <a:pt x="27" y="81"/>
                    </a:lnTo>
                    <a:lnTo>
                      <a:pt x="19" y="79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3" y="65"/>
                    </a:lnTo>
                    <a:lnTo>
                      <a:pt x="2" y="55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3" name="Freeform 1201">
                <a:extLst>
                  <a:ext uri="{FF2B5EF4-FFF2-40B4-BE49-F238E27FC236}">
                    <a16:creationId xmlns:a16="http://schemas.microsoft.com/office/drawing/2014/main" id="{71D5DEBF-C7AF-4D22-A461-C6A457A6D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744" y="2211143"/>
                <a:ext cx="5738" cy="3883"/>
              </a:xfrm>
              <a:custGeom>
                <a:avLst/>
                <a:gdLst>
                  <a:gd name="T0" fmla="*/ 4 w 16"/>
                  <a:gd name="T1" fmla="*/ 2 h 10"/>
                  <a:gd name="T2" fmla="*/ 4 w 16"/>
                  <a:gd name="T3" fmla="*/ 2 h 10"/>
                  <a:gd name="T4" fmla="*/ 12 w 16"/>
                  <a:gd name="T5" fmla="*/ 2 h 10"/>
                  <a:gd name="T6" fmla="*/ 16 w 16"/>
                  <a:gd name="T7" fmla="*/ 4 h 10"/>
                  <a:gd name="T8" fmla="*/ 16 w 16"/>
                  <a:gd name="T9" fmla="*/ 6 h 10"/>
                  <a:gd name="T10" fmla="*/ 16 w 16"/>
                  <a:gd name="T11" fmla="*/ 8 h 10"/>
                  <a:gd name="T12" fmla="*/ 16 w 16"/>
                  <a:gd name="T13" fmla="*/ 8 h 10"/>
                  <a:gd name="T14" fmla="*/ 12 w 16"/>
                  <a:gd name="T15" fmla="*/ 10 h 10"/>
                  <a:gd name="T16" fmla="*/ 8 w 16"/>
                  <a:gd name="T17" fmla="*/ 10 h 10"/>
                  <a:gd name="T18" fmla="*/ 0 w 16"/>
                  <a:gd name="T19" fmla="*/ 6 h 10"/>
                  <a:gd name="T20" fmla="*/ 0 w 16"/>
                  <a:gd name="T21" fmla="*/ 6 h 10"/>
                  <a:gd name="T22" fmla="*/ 0 w 16"/>
                  <a:gd name="T23" fmla="*/ 4 h 10"/>
                  <a:gd name="T24" fmla="*/ 0 w 16"/>
                  <a:gd name="T25" fmla="*/ 4 h 10"/>
                  <a:gd name="T26" fmla="*/ 4 w 16"/>
                  <a:gd name="T27" fmla="*/ 2 h 10"/>
                  <a:gd name="T28" fmla="*/ 6 w 16"/>
                  <a:gd name="T29" fmla="*/ 0 h 10"/>
                  <a:gd name="T30" fmla="*/ 4 w 16"/>
                  <a:gd name="T3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0">
                    <a:moveTo>
                      <a:pt x="4" y="2"/>
                    </a:moveTo>
                    <a:lnTo>
                      <a:pt x="4" y="2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4" name="Freeform 1202">
                <a:extLst>
                  <a:ext uri="{FF2B5EF4-FFF2-40B4-BE49-F238E27FC236}">
                    <a16:creationId xmlns:a16="http://schemas.microsoft.com/office/drawing/2014/main" id="{F9B24AA3-4A1B-40A4-B3BB-7CDBBBCFF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744" y="2211143"/>
                <a:ext cx="5738" cy="3883"/>
              </a:xfrm>
              <a:custGeom>
                <a:avLst/>
                <a:gdLst>
                  <a:gd name="T0" fmla="*/ 4 w 16"/>
                  <a:gd name="T1" fmla="*/ 2 h 10"/>
                  <a:gd name="T2" fmla="*/ 4 w 16"/>
                  <a:gd name="T3" fmla="*/ 2 h 10"/>
                  <a:gd name="T4" fmla="*/ 12 w 16"/>
                  <a:gd name="T5" fmla="*/ 2 h 10"/>
                  <a:gd name="T6" fmla="*/ 16 w 16"/>
                  <a:gd name="T7" fmla="*/ 4 h 10"/>
                  <a:gd name="T8" fmla="*/ 16 w 16"/>
                  <a:gd name="T9" fmla="*/ 6 h 10"/>
                  <a:gd name="T10" fmla="*/ 16 w 16"/>
                  <a:gd name="T11" fmla="*/ 8 h 10"/>
                  <a:gd name="T12" fmla="*/ 16 w 16"/>
                  <a:gd name="T13" fmla="*/ 8 h 10"/>
                  <a:gd name="T14" fmla="*/ 12 w 16"/>
                  <a:gd name="T15" fmla="*/ 10 h 10"/>
                  <a:gd name="T16" fmla="*/ 8 w 16"/>
                  <a:gd name="T17" fmla="*/ 10 h 10"/>
                  <a:gd name="T18" fmla="*/ 0 w 16"/>
                  <a:gd name="T19" fmla="*/ 6 h 10"/>
                  <a:gd name="T20" fmla="*/ 0 w 16"/>
                  <a:gd name="T21" fmla="*/ 6 h 10"/>
                  <a:gd name="T22" fmla="*/ 0 w 16"/>
                  <a:gd name="T23" fmla="*/ 4 h 10"/>
                  <a:gd name="T24" fmla="*/ 0 w 16"/>
                  <a:gd name="T25" fmla="*/ 4 h 10"/>
                  <a:gd name="T26" fmla="*/ 4 w 16"/>
                  <a:gd name="T27" fmla="*/ 2 h 10"/>
                  <a:gd name="T28" fmla="*/ 6 w 16"/>
                  <a:gd name="T29" fmla="*/ 0 h 10"/>
                  <a:gd name="T30" fmla="*/ 4 w 16"/>
                  <a:gd name="T3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0">
                    <a:moveTo>
                      <a:pt x="4" y="2"/>
                    </a:moveTo>
                    <a:lnTo>
                      <a:pt x="4" y="2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5" name="Freeform 1203">
                <a:extLst>
                  <a:ext uri="{FF2B5EF4-FFF2-40B4-BE49-F238E27FC236}">
                    <a16:creationId xmlns:a16="http://schemas.microsoft.com/office/drawing/2014/main" id="{599CF2BF-6435-43B9-8BF3-EDB3285D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423" y="2307422"/>
                <a:ext cx="7889" cy="8929"/>
              </a:xfrm>
              <a:custGeom>
                <a:avLst/>
                <a:gdLst>
                  <a:gd name="T0" fmla="*/ 14 w 22"/>
                  <a:gd name="T1" fmla="*/ 0 h 23"/>
                  <a:gd name="T2" fmla="*/ 14 w 22"/>
                  <a:gd name="T3" fmla="*/ 0 h 23"/>
                  <a:gd name="T4" fmla="*/ 18 w 22"/>
                  <a:gd name="T5" fmla="*/ 6 h 23"/>
                  <a:gd name="T6" fmla="*/ 20 w 22"/>
                  <a:gd name="T7" fmla="*/ 9 h 23"/>
                  <a:gd name="T8" fmla="*/ 20 w 22"/>
                  <a:gd name="T9" fmla="*/ 11 h 23"/>
                  <a:gd name="T10" fmla="*/ 20 w 22"/>
                  <a:gd name="T11" fmla="*/ 11 h 23"/>
                  <a:gd name="T12" fmla="*/ 20 w 22"/>
                  <a:gd name="T13" fmla="*/ 11 h 23"/>
                  <a:gd name="T14" fmla="*/ 18 w 22"/>
                  <a:gd name="T15" fmla="*/ 9 h 23"/>
                  <a:gd name="T16" fmla="*/ 18 w 22"/>
                  <a:gd name="T17" fmla="*/ 9 h 23"/>
                  <a:gd name="T18" fmla="*/ 16 w 22"/>
                  <a:gd name="T19" fmla="*/ 8 h 23"/>
                  <a:gd name="T20" fmla="*/ 16 w 22"/>
                  <a:gd name="T21" fmla="*/ 8 h 23"/>
                  <a:gd name="T22" fmla="*/ 16 w 22"/>
                  <a:gd name="T23" fmla="*/ 11 h 23"/>
                  <a:gd name="T24" fmla="*/ 18 w 22"/>
                  <a:gd name="T25" fmla="*/ 13 h 23"/>
                  <a:gd name="T26" fmla="*/ 18 w 22"/>
                  <a:gd name="T27" fmla="*/ 13 h 23"/>
                  <a:gd name="T28" fmla="*/ 20 w 22"/>
                  <a:gd name="T29" fmla="*/ 17 h 23"/>
                  <a:gd name="T30" fmla="*/ 22 w 22"/>
                  <a:gd name="T31" fmla="*/ 21 h 23"/>
                  <a:gd name="T32" fmla="*/ 20 w 22"/>
                  <a:gd name="T33" fmla="*/ 23 h 23"/>
                  <a:gd name="T34" fmla="*/ 16 w 22"/>
                  <a:gd name="T35" fmla="*/ 23 h 23"/>
                  <a:gd name="T36" fmla="*/ 16 w 22"/>
                  <a:gd name="T37" fmla="*/ 23 h 23"/>
                  <a:gd name="T38" fmla="*/ 12 w 22"/>
                  <a:gd name="T39" fmla="*/ 15 h 23"/>
                  <a:gd name="T40" fmla="*/ 12 w 22"/>
                  <a:gd name="T41" fmla="*/ 15 h 23"/>
                  <a:gd name="T42" fmla="*/ 4 w 22"/>
                  <a:gd name="T43" fmla="*/ 13 h 23"/>
                  <a:gd name="T44" fmla="*/ 2 w 22"/>
                  <a:gd name="T45" fmla="*/ 11 h 23"/>
                  <a:gd name="T46" fmla="*/ 0 w 22"/>
                  <a:gd name="T47" fmla="*/ 6 h 23"/>
                  <a:gd name="T48" fmla="*/ 0 w 22"/>
                  <a:gd name="T49" fmla="*/ 6 h 23"/>
                  <a:gd name="T50" fmla="*/ 4 w 22"/>
                  <a:gd name="T51" fmla="*/ 4 h 23"/>
                  <a:gd name="T52" fmla="*/ 12 w 22"/>
                  <a:gd name="T53" fmla="*/ 2 h 23"/>
                  <a:gd name="T54" fmla="*/ 16 w 22"/>
                  <a:gd name="T55" fmla="*/ 0 h 23"/>
                  <a:gd name="T56" fmla="*/ 14 w 22"/>
                  <a:gd name="T5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3">
                    <a:moveTo>
                      <a:pt x="14" y="0"/>
                    </a:moveTo>
                    <a:lnTo>
                      <a:pt x="14" y="0"/>
                    </a:lnTo>
                    <a:lnTo>
                      <a:pt x="18" y="6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0" y="17"/>
                    </a:lnTo>
                    <a:lnTo>
                      <a:pt x="22" y="21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6" name="Freeform 1204">
                <a:extLst>
                  <a:ext uri="{FF2B5EF4-FFF2-40B4-BE49-F238E27FC236}">
                    <a16:creationId xmlns:a16="http://schemas.microsoft.com/office/drawing/2014/main" id="{A0BE8197-2E3B-4CAF-BB26-C4FE96DDC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423" y="2307422"/>
                <a:ext cx="7889" cy="8929"/>
              </a:xfrm>
              <a:custGeom>
                <a:avLst/>
                <a:gdLst>
                  <a:gd name="T0" fmla="*/ 14 w 22"/>
                  <a:gd name="T1" fmla="*/ 0 h 23"/>
                  <a:gd name="T2" fmla="*/ 14 w 22"/>
                  <a:gd name="T3" fmla="*/ 0 h 23"/>
                  <a:gd name="T4" fmla="*/ 18 w 22"/>
                  <a:gd name="T5" fmla="*/ 6 h 23"/>
                  <a:gd name="T6" fmla="*/ 20 w 22"/>
                  <a:gd name="T7" fmla="*/ 9 h 23"/>
                  <a:gd name="T8" fmla="*/ 20 w 22"/>
                  <a:gd name="T9" fmla="*/ 11 h 23"/>
                  <a:gd name="T10" fmla="*/ 20 w 22"/>
                  <a:gd name="T11" fmla="*/ 11 h 23"/>
                  <a:gd name="T12" fmla="*/ 20 w 22"/>
                  <a:gd name="T13" fmla="*/ 11 h 23"/>
                  <a:gd name="T14" fmla="*/ 18 w 22"/>
                  <a:gd name="T15" fmla="*/ 9 h 23"/>
                  <a:gd name="T16" fmla="*/ 18 w 22"/>
                  <a:gd name="T17" fmla="*/ 9 h 23"/>
                  <a:gd name="T18" fmla="*/ 16 w 22"/>
                  <a:gd name="T19" fmla="*/ 8 h 23"/>
                  <a:gd name="T20" fmla="*/ 16 w 22"/>
                  <a:gd name="T21" fmla="*/ 8 h 23"/>
                  <a:gd name="T22" fmla="*/ 16 w 22"/>
                  <a:gd name="T23" fmla="*/ 11 h 23"/>
                  <a:gd name="T24" fmla="*/ 18 w 22"/>
                  <a:gd name="T25" fmla="*/ 13 h 23"/>
                  <a:gd name="T26" fmla="*/ 18 w 22"/>
                  <a:gd name="T27" fmla="*/ 13 h 23"/>
                  <a:gd name="T28" fmla="*/ 20 w 22"/>
                  <a:gd name="T29" fmla="*/ 17 h 23"/>
                  <a:gd name="T30" fmla="*/ 22 w 22"/>
                  <a:gd name="T31" fmla="*/ 21 h 23"/>
                  <a:gd name="T32" fmla="*/ 20 w 22"/>
                  <a:gd name="T33" fmla="*/ 23 h 23"/>
                  <a:gd name="T34" fmla="*/ 16 w 22"/>
                  <a:gd name="T35" fmla="*/ 23 h 23"/>
                  <a:gd name="T36" fmla="*/ 16 w 22"/>
                  <a:gd name="T37" fmla="*/ 23 h 23"/>
                  <a:gd name="T38" fmla="*/ 12 w 22"/>
                  <a:gd name="T39" fmla="*/ 15 h 23"/>
                  <a:gd name="T40" fmla="*/ 12 w 22"/>
                  <a:gd name="T41" fmla="*/ 15 h 23"/>
                  <a:gd name="T42" fmla="*/ 4 w 22"/>
                  <a:gd name="T43" fmla="*/ 13 h 23"/>
                  <a:gd name="T44" fmla="*/ 2 w 22"/>
                  <a:gd name="T45" fmla="*/ 11 h 23"/>
                  <a:gd name="T46" fmla="*/ 0 w 22"/>
                  <a:gd name="T47" fmla="*/ 6 h 23"/>
                  <a:gd name="T48" fmla="*/ 0 w 22"/>
                  <a:gd name="T49" fmla="*/ 6 h 23"/>
                  <a:gd name="T50" fmla="*/ 4 w 22"/>
                  <a:gd name="T51" fmla="*/ 4 h 23"/>
                  <a:gd name="T52" fmla="*/ 12 w 22"/>
                  <a:gd name="T53" fmla="*/ 2 h 23"/>
                  <a:gd name="T54" fmla="*/ 16 w 22"/>
                  <a:gd name="T55" fmla="*/ 0 h 23"/>
                  <a:gd name="T56" fmla="*/ 14 w 22"/>
                  <a:gd name="T5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3">
                    <a:moveTo>
                      <a:pt x="14" y="0"/>
                    </a:moveTo>
                    <a:lnTo>
                      <a:pt x="14" y="0"/>
                    </a:lnTo>
                    <a:lnTo>
                      <a:pt x="18" y="6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0" y="17"/>
                    </a:lnTo>
                    <a:lnTo>
                      <a:pt x="22" y="21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7" name="Freeform 1206">
                <a:extLst>
                  <a:ext uri="{FF2B5EF4-FFF2-40B4-BE49-F238E27FC236}">
                    <a16:creationId xmlns:a16="http://schemas.microsoft.com/office/drawing/2014/main" id="{FF522A4F-6176-4C35-A262-C5808A2D8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7607" y="3261284"/>
                <a:ext cx="339963" cy="10094"/>
              </a:xfrm>
              <a:custGeom>
                <a:avLst/>
                <a:gdLst>
                  <a:gd name="T0" fmla="*/ 22 w 948"/>
                  <a:gd name="T1" fmla="*/ 24 h 26"/>
                  <a:gd name="T2" fmla="*/ 22 w 948"/>
                  <a:gd name="T3" fmla="*/ 24 h 26"/>
                  <a:gd name="T4" fmla="*/ 12 w 948"/>
                  <a:gd name="T5" fmla="*/ 26 h 26"/>
                  <a:gd name="T6" fmla="*/ 4 w 948"/>
                  <a:gd name="T7" fmla="*/ 24 h 26"/>
                  <a:gd name="T8" fmla="*/ 0 w 948"/>
                  <a:gd name="T9" fmla="*/ 20 h 26"/>
                  <a:gd name="T10" fmla="*/ 0 w 948"/>
                  <a:gd name="T11" fmla="*/ 16 h 26"/>
                  <a:gd name="T12" fmla="*/ 0 w 948"/>
                  <a:gd name="T13" fmla="*/ 12 h 26"/>
                  <a:gd name="T14" fmla="*/ 2 w 948"/>
                  <a:gd name="T15" fmla="*/ 6 h 26"/>
                  <a:gd name="T16" fmla="*/ 6 w 948"/>
                  <a:gd name="T17" fmla="*/ 4 h 26"/>
                  <a:gd name="T18" fmla="*/ 8 w 948"/>
                  <a:gd name="T19" fmla="*/ 2 h 26"/>
                  <a:gd name="T20" fmla="*/ 8 w 948"/>
                  <a:gd name="T21" fmla="*/ 2 h 26"/>
                  <a:gd name="T22" fmla="*/ 16 w 948"/>
                  <a:gd name="T23" fmla="*/ 2 h 26"/>
                  <a:gd name="T24" fmla="*/ 24 w 948"/>
                  <a:gd name="T25" fmla="*/ 6 h 26"/>
                  <a:gd name="T26" fmla="*/ 26 w 948"/>
                  <a:gd name="T27" fmla="*/ 10 h 26"/>
                  <a:gd name="T28" fmla="*/ 28 w 948"/>
                  <a:gd name="T29" fmla="*/ 14 h 26"/>
                  <a:gd name="T30" fmla="*/ 26 w 948"/>
                  <a:gd name="T31" fmla="*/ 20 h 26"/>
                  <a:gd name="T32" fmla="*/ 22 w 948"/>
                  <a:gd name="T33" fmla="*/ 24 h 26"/>
                  <a:gd name="T34" fmla="*/ 22 w 948"/>
                  <a:gd name="T35" fmla="*/ 24 h 26"/>
                  <a:gd name="T36" fmla="*/ 940 w 948"/>
                  <a:gd name="T37" fmla="*/ 8 h 26"/>
                  <a:gd name="T38" fmla="*/ 940 w 948"/>
                  <a:gd name="T39" fmla="*/ 8 h 26"/>
                  <a:gd name="T40" fmla="*/ 942 w 948"/>
                  <a:gd name="T41" fmla="*/ 2 h 26"/>
                  <a:gd name="T42" fmla="*/ 944 w 948"/>
                  <a:gd name="T43" fmla="*/ 0 h 26"/>
                  <a:gd name="T44" fmla="*/ 944 w 948"/>
                  <a:gd name="T45" fmla="*/ 0 h 26"/>
                  <a:gd name="T46" fmla="*/ 948 w 948"/>
                  <a:gd name="T47" fmla="*/ 0 h 26"/>
                  <a:gd name="T48" fmla="*/ 948 w 948"/>
                  <a:gd name="T49" fmla="*/ 0 h 26"/>
                  <a:gd name="T50" fmla="*/ 948 w 948"/>
                  <a:gd name="T51" fmla="*/ 6 h 26"/>
                  <a:gd name="T52" fmla="*/ 944 w 948"/>
                  <a:gd name="T53" fmla="*/ 10 h 26"/>
                  <a:gd name="T54" fmla="*/ 942 w 948"/>
                  <a:gd name="T55" fmla="*/ 10 h 26"/>
                  <a:gd name="T56" fmla="*/ 940 w 948"/>
                  <a:gd name="T57" fmla="*/ 8 h 26"/>
                  <a:gd name="T58" fmla="*/ 940 w 948"/>
                  <a:gd name="T5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48" h="26">
                    <a:moveTo>
                      <a:pt x="22" y="24"/>
                    </a:moveTo>
                    <a:lnTo>
                      <a:pt x="22" y="24"/>
                    </a:lnTo>
                    <a:lnTo>
                      <a:pt x="12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28" y="14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2" y="24"/>
                    </a:lnTo>
                    <a:close/>
                    <a:moveTo>
                      <a:pt x="940" y="8"/>
                    </a:moveTo>
                    <a:lnTo>
                      <a:pt x="940" y="8"/>
                    </a:lnTo>
                    <a:lnTo>
                      <a:pt x="942" y="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948" y="0"/>
                    </a:lnTo>
                    <a:lnTo>
                      <a:pt x="948" y="0"/>
                    </a:lnTo>
                    <a:lnTo>
                      <a:pt x="948" y="6"/>
                    </a:lnTo>
                    <a:lnTo>
                      <a:pt x="944" y="10"/>
                    </a:lnTo>
                    <a:lnTo>
                      <a:pt x="942" y="10"/>
                    </a:lnTo>
                    <a:lnTo>
                      <a:pt x="940" y="8"/>
                    </a:lnTo>
                    <a:lnTo>
                      <a:pt x="940" y="8"/>
                    </a:lnTo>
                    <a:close/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8" name="Freeform 1207">
                <a:extLst>
                  <a:ext uri="{FF2B5EF4-FFF2-40B4-BE49-F238E27FC236}">
                    <a16:creationId xmlns:a16="http://schemas.microsoft.com/office/drawing/2014/main" id="{C6A4A34E-7E05-49F5-A480-3CC082F44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230" y="3190238"/>
                <a:ext cx="97183" cy="220510"/>
              </a:xfrm>
              <a:custGeom>
                <a:avLst/>
                <a:gdLst>
                  <a:gd name="T0" fmla="*/ 4 w 271"/>
                  <a:gd name="T1" fmla="*/ 532 h 568"/>
                  <a:gd name="T2" fmla="*/ 20 w 271"/>
                  <a:gd name="T3" fmla="*/ 505 h 568"/>
                  <a:gd name="T4" fmla="*/ 37 w 271"/>
                  <a:gd name="T5" fmla="*/ 495 h 568"/>
                  <a:gd name="T6" fmla="*/ 43 w 271"/>
                  <a:gd name="T7" fmla="*/ 485 h 568"/>
                  <a:gd name="T8" fmla="*/ 61 w 271"/>
                  <a:gd name="T9" fmla="*/ 483 h 568"/>
                  <a:gd name="T10" fmla="*/ 77 w 271"/>
                  <a:gd name="T11" fmla="*/ 472 h 568"/>
                  <a:gd name="T12" fmla="*/ 75 w 271"/>
                  <a:gd name="T13" fmla="*/ 468 h 568"/>
                  <a:gd name="T14" fmla="*/ 61 w 271"/>
                  <a:gd name="T15" fmla="*/ 454 h 568"/>
                  <a:gd name="T16" fmla="*/ 55 w 271"/>
                  <a:gd name="T17" fmla="*/ 432 h 568"/>
                  <a:gd name="T18" fmla="*/ 73 w 271"/>
                  <a:gd name="T19" fmla="*/ 403 h 568"/>
                  <a:gd name="T20" fmla="*/ 98 w 271"/>
                  <a:gd name="T21" fmla="*/ 395 h 568"/>
                  <a:gd name="T22" fmla="*/ 96 w 271"/>
                  <a:gd name="T23" fmla="*/ 391 h 568"/>
                  <a:gd name="T24" fmla="*/ 110 w 271"/>
                  <a:gd name="T25" fmla="*/ 375 h 568"/>
                  <a:gd name="T26" fmla="*/ 98 w 271"/>
                  <a:gd name="T27" fmla="*/ 368 h 568"/>
                  <a:gd name="T28" fmla="*/ 98 w 271"/>
                  <a:gd name="T29" fmla="*/ 358 h 568"/>
                  <a:gd name="T30" fmla="*/ 92 w 271"/>
                  <a:gd name="T31" fmla="*/ 352 h 568"/>
                  <a:gd name="T32" fmla="*/ 96 w 271"/>
                  <a:gd name="T33" fmla="*/ 320 h 568"/>
                  <a:gd name="T34" fmla="*/ 84 w 271"/>
                  <a:gd name="T35" fmla="*/ 291 h 568"/>
                  <a:gd name="T36" fmla="*/ 88 w 271"/>
                  <a:gd name="T37" fmla="*/ 293 h 568"/>
                  <a:gd name="T38" fmla="*/ 131 w 271"/>
                  <a:gd name="T39" fmla="*/ 307 h 568"/>
                  <a:gd name="T40" fmla="*/ 155 w 271"/>
                  <a:gd name="T41" fmla="*/ 275 h 568"/>
                  <a:gd name="T42" fmla="*/ 149 w 271"/>
                  <a:gd name="T43" fmla="*/ 260 h 568"/>
                  <a:gd name="T44" fmla="*/ 151 w 271"/>
                  <a:gd name="T45" fmla="*/ 248 h 568"/>
                  <a:gd name="T46" fmla="*/ 177 w 271"/>
                  <a:gd name="T47" fmla="*/ 236 h 568"/>
                  <a:gd name="T48" fmla="*/ 173 w 271"/>
                  <a:gd name="T49" fmla="*/ 228 h 568"/>
                  <a:gd name="T50" fmla="*/ 181 w 271"/>
                  <a:gd name="T51" fmla="*/ 222 h 568"/>
                  <a:gd name="T52" fmla="*/ 192 w 271"/>
                  <a:gd name="T53" fmla="*/ 179 h 568"/>
                  <a:gd name="T54" fmla="*/ 190 w 271"/>
                  <a:gd name="T55" fmla="*/ 167 h 568"/>
                  <a:gd name="T56" fmla="*/ 200 w 271"/>
                  <a:gd name="T57" fmla="*/ 163 h 568"/>
                  <a:gd name="T58" fmla="*/ 216 w 271"/>
                  <a:gd name="T59" fmla="*/ 150 h 568"/>
                  <a:gd name="T60" fmla="*/ 232 w 271"/>
                  <a:gd name="T61" fmla="*/ 146 h 568"/>
                  <a:gd name="T62" fmla="*/ 257 w 271"/>
                  <a:gd name="T63" fmla="*/ 136 h 568"/>
                  <a:gd name="T64" fmla="*/ 271 w 271"/>
                  <a:gd name="T65" fmla="*/ 118 h 568"/>
                  <a:gd name="T66" fmla="*/ 251 w 271"/>
                  <a:gd name="T67" fmla="*/ 103 h 568"/>
                  <a:gd name="T68" fmla="*/ 251 w 271"/>
                  <a:gd name="T69" fmla="*/ 89 h 568"/>
                  <a:gd name="T70" fmla="*/ 253 w 271"/>
                  <a:gd name="T71" fmla="*/ 79 h 568"/>
                  <a:gd name="T72" fmla="*/ 251 w 271"/>
                  <a:gd name="T73" fmla="*/ 75 h 568"/>
                  <a:gd name="T74" fmla="*/ 249 w 271"/>
                  <a:gd name="T75" fmla="*/ 69 h 568"/>
                  <a:gd name="T76" fmla="*/ 239 w 271"/>
                  <a:gd name="T77" fmla="*/ 67 h 568"/>
                  <a:gd name="T78" fmla="*/ 236 w 271"/>
                  <a:gd name="T79" fmla="*/ 59 h 568"/>
                  <a:gd name="T80" fmla="*/ 232 w 271"/>
                  <a:gd name="T81" fmla="*/ 63 h 568"/>
                  <a:gd name="T82" fmla="*/ 212 w 271"/>
                  <a:gd name="T83" fmla="*/ 53 h 568"/>
                  <a:gd name="T84" fmla="*/ 202 w 271"/>
                  <a:gd name="T85" fmla="*/ 57 h 568"/>
                  <a:gd name="T86" fmla="*/ 177 w 271"/>
                  <a:gd name="T87" fmla="*/ 57 h 568"/>
                  <a:gd name="T88" fmla="*/ 173 w 271"/>
                  <a:gd name="T89" fmla="*/ 52 h 568"/>
                  <a:gd name="T90" fmla="*/ 165 w 271"/>
                  <a:gd name="T91" fmla="*/ 50 h 568"/>
                  <a:gd name="T92" fmla="*/ 163 w 271"/>
                  <a:gd name="T93" fmla="*/ 44 h 568"/>
                  <a:gd name="T94" fmla="*/ 145 w 271"/>
                  <a:gd name="T95" fmla="*/ 42 h 568"/>
                  <a:gd name="T96" fmla="*/ 143 w 271"/>
                  <a:gd name="T97" fmla="*/ 36 h 568"/>
                  <a:gd name="T98" fmla="*/ 131 w 271"/>
                  <a:gd name="T99" fmla="*/ 38 h 568"/>
                  <a:gd name="T100" fmla="*/ 120 w 271"/>
                  <a:gd name="T101" fmla="*/ 38 h 568"/>
                  <a:gd name="T102" fmla="*/ 122 w 271"/>
                  <a:gd name="T103" fmla="*/ 22 h 568"/>
                  <a:gd name="T104" fmla="*/ 133 w 271"/>
                  <a:gd name="T105" fmla="*/ 10 h 568"/>
                  <a:gd name="T106" fmla="*/ 106 w 271"/>
                  <a:gd name="T10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568">
                    <a:moveTo>
                      <a:pt x="0" y="568"/>
                    </a:moveTo>
                    <a:lnTo>
                      <a:pt x="0" y="568"/>
                    </a:lnTo>
                    <a:lnTo>
                      <a:pt x="2" y="550"/>
                    </a:lnTo>
                    <a:lnTo>
                      <a:pt x="4" y="532"/>
                    </a:lnTo>
                    <a:lnTo>
                      <a:pt x="6" y="525"/>
                    </a:lnTo>
                    <a:lnTo>
                      <a:pt x="10" y="519"/>
                    </a:lnTo>
                    <a:lnTo>
                      <a:pt x="14" y="511"/>
                    </a:lnTo>
                    <a:lnTo>
                      <a:pt x="20" y="505"/>
                    </a:lnTo>
                    <a:lnTo>
                      <a:pt x="20" y="505"/>
                    </a:lnTo>
                    <a:lnTo>
                      <a:pt x="25" y="501"/>
                    </a:lnTo>
                    <a:lnTo>
                      <a:pt x="31" y="499"/>
                    </a:lnTo>
                    <a:lnTo>
                      <a:pt x="37" y="495"/>
                    </a:lnTo>
                    <a:lnTo>
                      <a:pt x="41" y="489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3" y="485"/>
                    </a:lnTo>
                    <a:lnTo>
                      <a:pt x="43" y="485"/>
                    </a:lnTo>
                    <a:lnTo>
                      <a:pt x="47" y="483"/>
                    </a:lnTo>
                    <a:lnTo>
                      <a:pt x="51" y="483"/>
                    </a:lnTo>
                    <a:lnTo>
                      <a:pt x="61" y="483"/>
                    </a:lnTo>
                    <a:lnTo>
                      <a:pt x="67" y="483"/>
                    </a:lnTo>
                    <a:lnTo>
                      <a:pt x="71" y="481"/>
                    </a:lnTo>
                    <a:lnTo>
                      <a:pt x="75" y="479"/>
                    </a:lnTo>
                    <a:lnTo>
                      <a:pt x="77" y="472"/>
                    </a:lnTo>
                    <a:lnTo>
                      <a:pt x="77" y="472"/>
                    </a:lnTo>
                    <a:lnTo>
                      <a:pt x="77" y="470"/>
                    </a:lnTo>
                    <a:lnTo>
                      <a:pt x="75" y="468"/>
                    </a:lnTo>
                    <a:lnTo>
                      <a:pt x="75" y="468"/>
                    </a:lnTo>
                    <a:lnTo>
                      <a:pt x="65" y="468"/>
                    </a:lnTo>
                    <a:lnTo>
                      <a:pt x="65" y="468"/>
                    </a:lnTo>
                    <a:lnTo>
                      <a:pt x="61" y="462"/>
                    </a:lnTo>
                    <a:lnTo>
                      <a:pt x="61" y="454"/>
                    </a:lnTo>
                    <a:lnTo>
                      <a:pt x="59" y="440"/>
                    </a:lnTo>
                    <a:lnTo>
                      <a:pt x="59" y="440"/>
                    </a:lnTo>
                    <a:lnTo>
                      <a:pt x="55" y="434"/>
                    </a:lnTo>
                    <a:lnTo>
                      <a:pt x="55" y="432"/>
                    </a:lnTo>
                    <a:lnTo>
                      <a:pt x="55" y="428"/>
                    </a:lnTo>
                    <a:lnTo>
                      <a:pt x="55" y="428"/>
                    </a:lnTo>
                    <a:lnTo>
                      <a:pt x="73" y="403"/>
                    </a:lnTo>
                    <a:lnTo>
                      <a:pt x="73" y="403"/>
                    </a:lnTo>
                    <a:lnTo>
                      <a:pt x="78" y="401"/>
                    </a:lnTo>
                    <a:lnTo>
                      <a:pt x="86" y="399"/>
                    </a:lnTo>
                    <a:lnTo>
                      <a:pt x="92" y="399"/>
                    </a:lnTo>
                    <a:lnTo>
                      <a:pt x="98" y="395"/>
                    </a:lnTo>
                    <a:lnTo>
                      <a:pt x="98" y="395"/>
                    </a:lnTo>
                    <a:lnTo>
                      <a:pt x="96" y="393"/>
                    </a:lnTo>
                    <a:lnTo>
                      <a:pt x="96" y="391"/>
                    </a:lnTo>
                    <a:lnTo>
                      <a:pt x="96" y="391"/>
                    </a:lnTo>
                    <a:lnTo>
                      <a:pt x="98" y="387"/>
                    </a:lnTo>
                    <a:lnTo>
                      <a:pt x="102" y="383"/>
                    </a:lnTo>
                    <a:lnTo>
                      <a:pt x="108" y="379"/>
                    </a:lnTo>
                    <a:lnTo>
                      <a:pt x="110" y="375"/>
                    </a:lnTo>
                    <a:lnTo>
                      <a:pt x="110" y="375"/>
                    </a:lnTo>
                    <a:lnTo>
                      <a:pt x="108" y="369"/>
                    </a:lnTo>
                    <a:lnTo>
                      <a:pt x="104" y="368"/>
                    </a:lnTo>
                    <a:lnTo>
                      <a:pt x="98" y="368"/>
                    </a:lnTo>
                    <a:lnTo>
                      <a:pt x="96" y="364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8" y="358"/>
                    </a:lnTo>
                    <a:lnTo>
                      <a:pt x="98" y="358"/>
                    </a:lnTo>
                    <a:lnTo>
                      <a:pt x="94" y="356"/>
                    </a:lnTo>
                    <a:lnTo>
                      <a:pt x="92" y="352"/>
                    </a:lnTo>
                    <a:lnTo>
                      <a:pt x="92" y="352"/>
                    </a:lnTo>
                    <a:lnTo>
                      <a:pt x="90" y="348"/>
                    </a:lnTo>
                    <a:lnTo>
                      <a:pt x="90" y="342"/>
                    </a:lnTo>
                    <a:lnTo>
                      <a:pt x="92" y="332"/>
                    </a:lnTo>
                    <a:lnTo>
                      <a:pt x="96" y="320"/>
                    </a:lnTo>
                    <a:lnTo>
                      <a:pt x="96" y="320"/>
                    </a:lnTo>
                    <a:lnTo>
                      <a:pt x="88" y="305"/>
                    </a:lnTo>
                    <a:lnTo>
                      <a:pt x="84" y="297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6" y="291"/>
                    </a:lnTo>
                    <a:lnTo>
                      <a:pt x="88" y="293"/>
                    </a:lnTo>
                    <a:lnTo>
                      <a:pt x="88" y="293"/>
                    </a:lnTo>
                    <a:lnTo>
                      <a:pt x="110" y="301"/>
                    </a:lnTo>
                    <a:lnTo>
                      <a:pt x="124" y="305"/>
                    </a:lnTo>
                    <a:lnTo>
                      <a:pt x="131" y="307"/>
                    </a:lnTo>
                    <a:lnTo>
                      <a:pt x="131" y="307"/>
                    </a:lnTo>
                    <a:lnTo>
                      <a:pt x="137" y="303"/>
                    </a:lnTo>
                    <a:lnTo>
                      <a:pt x="145" y="293"/>
                    </a:lnTo>
                    <a:lnTo>
                      <a:pt x="153" y="283"/>
                    </a:lnTo>
                    <a:lnTo>
                      <a:pt x="155" y="275"/>
                    </a:lnTo>
                    <a:lnTo>
                      <a:pt x="155" y="275"/>
                    </a:lnTo>
                    <a:lnTo>
                      <a:pt x="155" y="269"/>
                    </a:lnTo>
                    <a:lnTo>
                      <a:pt x="151" y="265"/>
                    </a:lnTo>
                    <a:lnTo>
                      <a:pt x="149" y="260"/>
                    </a:lnTo>
                    <a:lnTo>
                      <a:pt x="147" y="256"/>
                    </a:lnTo>
                    <a:lnTo>
                      <a:pt x="147" y="256"/>
                    </a:lnTo>
                    <a:lnTo>
                      <a:pt x="149" y="252"/>
                    </a:lnTo>
                    <a:lnTo>
                      <a:pt x="151" y="248"/>
                    </a:lnTo>
                    <a:lnTo>
                      <a:pt x="161" y="244"/>
                    </a:lnTo>
                    <a:lnTo>
                      <a:pt x="171" y="242"/>
                    </a:lnTo>
                    <a:lnTo>
                      <a:pt x="175" y="240"/>
                    </a:lnTo>
                    <a:lnTo>
                      <a:pt x="177" y="236"/>
                    </a:lnTo>
                    <a:lnTo>
                      <a:pt x="177" y="236"/>
                    </a:lnTo>
                    <a:lnTo>
                      <a:pt x="175" y="234"/>
                    </a:lnTo>
                    <a:lnTo>
                      <a:pt x="175" y="232"/>
                    </a:lnTo>
                    <a:lnTo>
                      <a:pt x="173" y="228"/>
                    </a:lnTo>
                    <a:lnTo>
                      <a:pt x="175" y="226"/>
                    </a:lnTo>
                    <a:lnTo>
                      <a:pt x="175" y="226"/>
                    </a:lnTo>
                    <a:lnTo>
                      <a:pt x="181" y="222"/>
                    </a:lnTo>
                    <a:lnTo>
                      <a:pt x="181" y="222"/>
                    </a:lnTo>
                    <a:lnTo>
                      <a:pt x="188" y="203"/>
                    </a:lnTo>
                    <a:lnTo>
                      <a:pt x="192" y="183"/>
                    </a:lnTo>
                    <a:lnTo>
                      <a:pt x="192" y="183"/>
                    </a:lnTo>
                    <a:lnTo>
                      <a:pt x="192" y="179"/>
                    </a:lnTo>
                    <a:lnTo>
                      <a:pt x="190" y="175"/>
                    </a:lnTo>
                    <a:lnTo>
                      <a:pt x="190" y="171"/>
                    </a:lnTo>
                    <a:lnTo>
                      <a:pt x="190" y="167"/>
                    </a:lnTo>
                    <a:lnTo>
                      <a:pt x="190" y="167"/>
                    </a:lnTo>
                    <a:lnTo>
                      <a:pt x="190" y="163"/>
                    </a:lnTo>
                    <a:lnTo>
                      <a:pt x="194" y="161"/>
                    </a:lnTo>
                    <a:lnTo>
                      <a:pt x="196" y="163"/>
                    </a:lnTo>
                    <a:lnTo>
                      <a:pt x="200" y="163"/>
                    </a:lnTo>
                    <a:lnTo>
                      <a:pt x="200" y="163"/>
                    </a:lnTo>
                    <a:lnTo>
                      <a:pt x="206" y="159"/>
                    </a:lnTo>
                    <a:lnTo>
                      <a:pt x="210" y="156"/>
                    </a:lnTo>
                    <a:lnTo>
                      <a:pt x="216" y="150"/>
                    </a:lnTo>
                    <a:lnTo>
                      <a:pt x="222" y="146"/>
                    </a:lnTo>
                    <a:lnTo>
                      <a:pt x="222" y="146"/>
                    </a:lnTo>
                    <a:lnTo>
                      <a:pt x="226" y="146"/>
                    </a:lnTo>
                    <a:lnTo>
                      <a:pt x="232" y="146"/>
                    </a:lnTo>
                    <a:lnTo>
                      <a:pt x="236" y="146"/>
                    </a:lnTo>
                    <a:lnTo>
                      <a:pt x="241" y="144"/>
                    </a:lnTo>
                    <a:lnTo>
                      <a:pt x="241" y="144"/>
                    </a:lnTo>
                    <a:lnTo>
                      <a:pt x="257" y="136"/>
                    </a:lnTo>
                    <a:lnTo>
                      <a:pt x="265" y="128"/>
                    </a:lnTo>
                    <a:lnTo>
                      <a:pt x="269" y="124"/>
                    </a:lnTo>
                    <a:lnTo>
                      <a:pt x="269" y="124"/>
                    </a:lnTo>
                    <a:lnTo>
                      <a:pt x="271" y="118"/>
                    </a:lnTo>
                    <a:lnTo>
                      <a:pt x="269" y="114"/>
                    </a:lnTo>
                    <a:lnTo>
                      <a:pt x="265" y="110"/>
                    </a:lnTo>
                    <a:lnTo>
                      <a:pt x="261" y="106"/>
                    </a:lnTo>
                    <a:lnTo>
                      <a:pt x="251" y="103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51" y="89"/>
                    </a:lnTo>
                    <a:lnTo>
                      <a:pt x="255" y="85"/>
                    </a:lnTo>
                    <a:lnTo>
                      <a:pt x="255" y="81"/>
                    </a:lnTo>
                    <a:lnTo>
                      <a:pt x="255" y="81"/>
                    </a:lnTo>
                    <a:lnTo>
                      <a:pt x="253" y="79"/>
                    </a:lnTo>
                    <a:lnTo>
                      <a:pt x="249" y="79"/>
                    </a:lnTo>
                    <a:lnTo>
                      <a:pt x="249" y="79"/>
                    </a:lnTo>
                    <a:lnTo>
                      <a:pt x="249" y="77"/>
                    </a:lnTo>
                    <a:lnTo>
                      <a:pt x="251" y="75"/>
                    </a:lnTo>
                    <a:lnTo>
                      <a:pt x="253" y="73"/>
                    </a:lnTo>
                    <a:lnTo>
                      <a:pt x="253" y="71"/>
                    </a:lnTo>
                    <a:lnTo>
                      <a:pt x="253" y="71"/>
                    </a:lnTo>
                    <a:lnTo>
                      <a:pt x="249" y="69"/>
                    </a:lnTo>
                    <a:lnTo>
                      <a:pt x="247" y="67"/>
                    </a:lnTo>
                    <a:lnTo>
                      <a:pt x="243" y="67"/>
                    </a:lnTo>
                    <a:lnTo>
                      <a:pt x="239" y="67"/>
                    </a:lnTo>
                    <a:lnTo>
                      <a:pt x="239" y="67"/>
                    </a:lnTo>
                    <a:lnTo>
                      <a:pt x="237" y="63"/>
                    </a:lnTo>
                    <a:lnTo>
                      <a:pt x="237" y="59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4" y="59"/>
                    </a:lnTo>
                    <a:lnTo>
                      <a:pt x="234" y="61"/>
                    </a:lnTo>
                    <a:lnTo>
                      <a:pt x="234" y="61"/>
                    </a:lnTo>
                    <a:lnTo>
                      <a:pt x="232" y="63"/>
                    </a:lnTo>
                    <a:lnTo>
                      <a:pt x="228" y="63"/>
                    </a:lnTo>
                    <a:lnTo>
                      <a:pt x="222" y="59"/>
                    </a:lnTo>
                    <a:lnTo>
                      <a:pt x="222" y="59"/>
                    </a:lnTo>
                    <a:lnTo>
                      <a:pt x="212" y="53"/>
                    </a:lnTo>
                    <a:lnTo>
                      <a:pt x="206" y="50"/>
                    </a:lnTo>
                    <a:lnTo>
                      <a:pt x="202" y="50"/>
                    </a:lnTo>
                    <a:lnTo>
                      <a:pt x="202" y="57"/>
                    </a:lnTo>
                    <a:lnTo>
                      <a:pt x="202" y="57"/>
                    </a:lnTo>
                    <a:lnTo>
                      <a:pt x="190" y="59"/>
                    </a:lnTo>
                    <a:lnTo>
                      <a:pt x="179" y="59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65" y="50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3" y="44"/>
                    </a:lnTo>
                    <a:lnTo>
                      <a:pt x="159" y="42"/>
                    </a:lnTo>
                    <a:lnTo>
                      <a:pt x="159" y="42"/>
                    </a:lnTo>
                    <a:lnTo>
                      <a:pt x="149" y="42"/>
                    </a:lnTo>
                    <a:lnTo>
                      <a:pt x="145" y="42"/>
                    </a:lnTo>
                    <a:lnTo>
                      <a:pt x="141" y="40"/>
                    </a:lnTo>
                    <a:lnTo>
                      <a:pt x="141" y="40"/>
                    </a:lnTo>
                    <a:lnTo>
                      <a:pt x="143" y="38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41" y="36"/>
                    </a:lnTo>
                    <a:lnTo>
                      <a:pt x="139" y="34"/>
                    </a:lnTo>
                    <a:lnTo>
                      <a:pt x="131" y="38"/>
                    </a:lnTo>
                    <a:lnTo>
                      <a:pt x="126" y="40"/>
                    </a:lnTo>
                    <a:lnTo>
                      <a:pt x="122" y="40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16" y="34"/>
                    </a:lnTo>
                    <a:lnTo>
                      <a:pt x="116" y="28"/>
                    </a:lnTo>
                    <a:lnTo>
                      <a:pt x="118" y="26"/>
                    </a:lnTo>
                    <a:lnTo>
                      <a:pt x="122" y="22"/>
                    </a:lnTo>
                    <a:lnTo>
                      <a:pt x="131" y="16"/>
                    </a:lnTo>
                    <a:lnTo>
                      <a:pt x="133" y="14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28" y="6"/>
                    </a:lnTo>
                    <a:lnTo>
                      <a:pt x="122" y="2"/>
                    </a:lnTo>
                    <a:lnTo>
                      <a:pt x="116" y="0"/>
                    </a:lnTo>
                    <a:lnTo>
                      <a:pt x="106" y="0"/>
                    </a:lnTo>
                    <a:lnTo>
                      <a:pt x="90" y="2"/>
                    </a:lnTo>
                    <a:lnTo>
                      <a:pt x="77" y="6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89" name="Freeform 1208">
                <a:extLst>
                  <a:ext uri="{FF2B5EF4-FFF2-40B4-BE49-F238E27FC236}">
                    <a16:creationId xmlns:a16="http://schemas.microsoft.com/office/drawing/2014/main" id="{6556A8DA-163C-427C-A453-4B9395E6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715" y="3271765"/>
                <a:ext cx="46260" cy="15529"/>
              </a:xfrm>
              <a:custGeom>
                <a:avLst/>
                <a:gdLst>
                  <a:gd name="T0" fmla="*/ 0 w 129"/>
                  <a:gd name="T1" fmla="*/ 38 h 40"/>
                  <a:gd name="T2" fmla="*/ 0 w 129"/>
                  <a:gd name="T3" fmla="*/ 38 h 40"/>
                  <a:gd name="T4" fmla="*/ 20 w 129"/>
                  <a:gd name="T5" fmla="*/ 40 h 40"/>
                  <a:gd name="T6" fmla="*/ 39 w 129"/>
                  <a:gd name="T7" fmla="*/ 38 h 40"/>
                  <a:gd name="T8" fmla="*/ 59 w 129"/>
                  <a:gd name="T9" fmla="*/ 34 h 40"/>
                  <a:gd name="T10" fmla="*/ 78 w 129"/>
                  <a:gd name="T11" fmla="*/ 28 h 40"/>
                  <a:gd name="T12" fmla="*/ 78 w 129"/>
                  <a:gd name="T13" fmla="*/ 28 h 40"/>
                  <a:gd name="T14" fmla="*/ 84 w 129"/>
                  <a:gd name="T15" fmla="*/ 20 h 40"/>
                  <a:gd name="T16" fmla="*/ 90 w 129"/>
                  <a:gd name="T17" fmla="*/ 10 h 40"/>
                  <a:gd name="T18" fmla="*/ 98 w 129"/>
                  <a:gd name="T19" fmla="*/ 2 h 40"/>
                  <a:gd name="T20" fmla="*/ 102 w 129"/>
                  <a:gd name="T21" fmla="*/ 0 h 40"/>
                  <a:gd name="T22" fmla="*/ 106 w 129"/>
                  <a:gd name="T23" fmla="*/ 0 h 40"/>
                  <a:gd name="T24" fmla="*/ 106 w 129"/>
                  <a:gd name="T25" fmla="*/ 0 h 40"/>
                  <a:gd name="T26" fmla="*/ 106 w 129"/>
                  <a:gd name="T27" fmla="*/ 4 h 40"/>
                  <a:gd name="T28" fmla="*/ 106 w 129"/>
                  <a:gd name="T29" fmla="*/ 8 h 40"/>
                  <a:gd name="T30" fmla="*/ 108 w 129"/>
                  <a:gd name="T31" fmla="*/ 12 h 40"/>
                  <a:gd name="T32" fmla="*/ 112 w 129"/>
                  <a:gd name="T33" fmla="*/ 12 h 40"/>
                  <a:gd name="T34" fmla="*/ 112 w 129"/>
                  <a:gd name="T35" fmla="*/ 12 h 40"/>
                  <a:gd name="T36" fmla="*/ 112 w 129"/>
                  <a:gd name="T37" fmla="*/ 10 h 40"/>
                  <a:gd name="T38" fmla="*/ 114 w 129"/>
                  <a:gd name="T39" fmla="*/ 8 h 40"/>
                  <a:gd name="T40" fmla="*/ 118 w 129"/>
                  <a:gd name="T41" fmla="*/ 10 h 40"/>
                  <a:gd name="T42" fmla="*/ 129 w 129"/>
                  <a:gd name="T4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9" h="40">
                    <a:moveTo>
                      <a:pt x="0" y="38"/>
                    </a:moveTo>
                    <a:lnTo>
                      <a:pt x="0" y="38"/>
                    </a:lnTo>
                    <a:lnTo>
                      <a:pt x="20" y="40"/>
                    </a:lnTo>
                    <a:lnTo>
                      <a:pt x="39" y="38"/>
                    </a:lnTo>
                    <a:lnTo>
                      <a:pt x="59" y="3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84" y="20"/>
                    </a:lnTo>
                    <a:lnTo>
                      <a:pt x="90" y="10"/>
                    </a:lnTo>
                    <a:lnTo>
                      <a:pt x="98" y="2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8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0"/>
                    </a:lnTo>
                    <a:lnTo>
                      <a:pt x="114" y="8"/>
                    </a:lnTo>
                    <a:lnTo>
                      <a:pt x="118" y="10"/>
                    </a:lnTo>
                    <a:lnTo>
                      <a:pt x="129" y="16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0" name="Freeform 1210">
                <a:extLst>
                  <a:ext uri="{FF2B5EF4-FFF2-40B4-BE49-F238E27FC236}">
                    <a16:creationId xmlns:a16="http://schemas.microsoft.com/office/drawing/2014/main" id="{0F9B906B-DF95-4291-9FAA-EDA75789C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184" y="3332328"/>
                <a:ext cx="114756" cy="81527"/>
              </a:xfrm>
              <a:custGeom>
                <a:avLst/>
                <a:gdLst>
                  <a:gd name="T0" fmla="*/ 320 w 320"/>
                  <a:gd name="T1" fmla="*/ 147 h 210"/>
                  <a:gd name="T2" fmla="*/ 307 w 320"/>
                  <a:gd name="T3" fmla="*/ 151 h 210"/>
                  <a:gd name="T4" fmla="*/ 305 w 320"/>
                  <a:gd name="T5" fmla="*/ 159 h 210"/>
                  <a:gd name="T6" fmla="*/ 305 w 320"/>
                  <a:gd name="T7" fmla="*/ 168 h 210"/>
                  <a:gd name="T8" fmla="*/ 301 w 320"/>
                  <a:gd name="T9" fmla="*/ 172 h 210"/>
                  <a:gd name="T10" fmla="*/ 295 w 320"/>
                  <a:gd name="T11" fmla="*/ 168 h 210"/>
                  <a:gd name="T12" fmla="*/ 293 w 320"/>
                  <a:gd name="T13" fmla="*/ 172 h 210"/>
                  <a:gd name="T14" fmla="*/ 289 w 320"/>
                  <a:gd name="T15" fmla="*/ 176 h 210"/>
                  <a:gd name="T16" fmla="*/ 283 w 320"/>
                  <a:gd name="T17" fmla="*/ 176 h 210"/>
                  <a:gd name="T18" fmla="*/ 267 w 320"/>
                  <a:gd name="T19" fmla="*/ 172 h 210"/>
                  <a:gd name="T20" fmla="*/ 259 w 320"/>
                  <a:gd name="T21" fmla="*/ 170 h 210"/>
                  <a:gd name="T22" fmla="*/ 250 w 320"/>
                  <a:gd name="T23" fmla="*/ 174 h 210"/>
                  <a:gd name="T24" fmla="*/ 244 w 320"/>
                  <a:gd name="T25" fmla="*/ 170 h 210"/>
                  <a:gd name="T26" fmla="*/ 240 w 320"/>
                  <a:gd name="T27" fmla="*/ 172 h 210"/>
                  <a:gd name="T28" fmla="*/ 230 w 320"/>
                  <a:gd name="T29" fmla="*/ 184 h 210"/>
                  <a:gd name="T30" fmla="*/ 220 w 320"/>
                  <a:gd name="T31" fmla="*/ 200 h 210"/>
                  <a:gd name="T32" fmla="*/ 185 w 320"/>
                  <a:gd name="T33" fmla="*/ 206 h 210"/>
                  <a:gd name="T34" fmla="*/ 150 w 320"/>
                  <a:gd name="T35" fmla="*/ 210 h 210"/>
                  <a:gd name="T36" fmla="*/ 150 w 320"/>
                  <a:gd name="T37" fmla="*/ 210 h 210"/>
                  <a:gd name="T38" fmla="*/ 150 w 320"/>
                  <a:gd name="T39" fmla="*/ 204 h 210"/>
                  <a:gd name="T40" fmla="*/ 146 w 320"/>
                  <a:gd name="T41" fmla="*/ 202 h 210"/>
                  <a:gd name="T42" fmla="*/ 140 w 320"/>
                  <a:gd name="T43" fmla="*/ 200 h 210"/>
                  <a:gd name="T44" fmla="*/ 134 w 320"/>
                  <a:gd name="T45" fmla="*/ 204 h 210"/>
                  <a:gd name="T46" fmla="*/ 128 w 320"/>
                  <a:gd name="T47" fmla="*/ 202 h 210"/>
                  <a:gd name="T48" fmla="*/ 116 w 320"/>
                  <a:gd name="T49" fmla="*/ 178 h 210"/>
                  <a:gd name="T50" fmla="*/ 106 w 320"/>
                  <a:gd name="T51" fmla="*/ 155 h 210"/>
                  <a:gd name="T52" fmla="*/ 112 w 320"/>
                  <a:gd name="T53" fmla="*/ 147 h 210"/>
                  <a:gd name="T54" fmla="*/ 108 w 320"/>
                  <a:gd name="T55" fmla="*/ 137 h 210"/>
                  <a:gd name="T56" fmla="*/ 104 w 320"/>
                  <a:gd name="T57" fmla="*/ 129 h 210"/>
                  <a:gd name="T58" fmla="*/ 104 w 320"/>
                  <a:gd name="T59" fmla="*/ 127 h 210"/>
                  <a:gd name="T60" fmla="*/ 108 w 320"/>
                  <a:gd name="T61" fmla="*/ 127 h 210"/>
                  <a:gd name="T62" fmla="*/ 110 w 320"/>
                  <a:gd name="T63" fmla="*/ 125 h 210"/>
                  <a:gd name="T64" fmla="*/ 110 w 320"/>
                  <a:gd name="T65" fmla="*/ 117 h 210"/>
                  <a:gd name="T66" fmla="*/ 108 w 320"/>
                  <a:gd name="T67" fmla="*/ 108 h 210"/>
                  <a:gd name="T68" fmla="*/ 114 w 320"/>
                  <a:gd name="T69" fmla="*/ 80 h 210"/>
                  <a:gd name="T70" fmla="*/ 114 w 320"/>
                  <a:gd name="T71" fmla="*/ 66 h 210"/>
                  <a:gd name="T72" fmla="*/ 108 w 320"/>
                  <a:gd name="T73" fmla="*/ 53 h 210"/>
                  <a:gd name="T74" fmla="*/ 102 w 320"/>
                  <a:gd name="T75" fmla="*/ 47 h 210"/>
                  <a:gd name="T76" fmla="*/ 89 w 320"/>
                  <a:gd name="T77" fmla="*/ 43 h 210"/>
                  <a:gd name="T78" fmla="*/ 85 w 320"/>
                  <a:gd name="T79" fmla="*/ 41 h 210"/>
                  <a:gd name="T80" fmla="*/ 81 w 320"/>
                  <a:gd name="T81" fmla="*/ 33 h 210"/>
                  <a:gd name="T82" fmla="*/ 75 w 320"/>
                  <a:gd name="T83" fmla="*/ 15 h 210"/>
                  <a:gd name="T84" fmla="*/ 69 w 320"/>
                  <a:gd name="T85" fmla="*/ 11 h 210"/>
                  <a:gd name="T86" fmla="*/ 63 w 320"/>
                  <a:gd name="T87" fmla="*/ 13 h 210"/>
                  <a:gd name="T88" fmla="*/ 53 w 320"/>
                  <a:gd name="T89" fmla="*/ 21 h 210"/>
                  <a:gd name="T90" fmla="*/ 49 w 320"/>
                  <a:gd name="T91" fmla="*/ 23 h 210"/>
                  <a:gd name="T92" fmla="*/ 44 w 320"/>
                  <a:gd name="T93" fmla="*/ 19 h 210"/>
                  <a:gd name="T94" fmla="*/ 42 w 320"/>
                  <a:gd name="T95" fmla="*/ 3 h 210"/>
                  <a:gd name="T96" fmla="*/ 38 w 320"/>
                  <a:gd name="T97" fmla="*/ 0 h 210"/>
                  <a:gd name="T98" fmla="*/ 34 w 320"/>
                  <a:gd name="T99" fmla="*/ 2 h 210"/>
                  <a:gd name="T100" fmla="*/ 22 w 320"/>
                  <a:gd name="T101" fmla="*/ 21 h 210"/>
                  <a:gd name="T102" fmla="*/ 10 w 320"/>
                  <a:gd name="T103" fmla="*/ 39 h 210"/>
                  <a:gd name="T104" fmla="*/ 0 w 320"/>
                  <a:gd name="T105" fmla="*/ 55 h 210"/>
                  <a:gd name="T106" fmla="*/ 6 w 320"/>
                  <a:gd name="T107" fmla="*/ 60 h 210"/>
                  <a:gd name="T108" fmla="*/ 10 w 320"/>
                  <a:gd name="T109" fmla="*/ 72 h 210"/>
                  <a:gd name="T110" fmla="*/ 8 w 320"/>
                  <a:gd name="T111" fmla="*/ 9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0" h="210">
                    <a:moveTo>
                      <a:pt x="320" y="147"/>
                    </a:moveTo>
                    <a:lnTo>
                      <a:pt x="320" y="147"/>
                    </a:lnTo>
                    <a:lnTo>
                      <a:pt x="312" y="149"/>
                    </a:lnTo>
                    <a:lnTo>
                      <a:pt x="307" y="151"/>
                    </a:lnTo>
                    <a:lnTo>
                      <a:pt x="305" y="155"/>
                    </a:lnTo>
                    <a:lnTo>
                      <a:pt x="305" y="159"/>
                    </a:lnTo>
                    <a:lnTo>
                      <a:pt x="305" y="166"/>
                    </a:lnTo>
                    <a:lnTo>
                      <a:pt x="305" y="168"/>
                    </a:lnTo>
                    <a:lnTo>
                      <a:pt x="301" y="172"/>
                    </a:lnTo>
                    <a:lnTo>
                      <a:pt x="301" y="172"/>
                    </a:lnTo>
                    <a:lnTo>
                      <a:pt x="295" y="168"/>
                    </a:lnTo>
                    <a:lnTo>
                      <a:pt x="295" y="168"/>
                    </a:lnTo>
                    <a:lnTo>
                      <a:pt x="293" y="170"/>
                    </a:lnTo>
                    <a:lnTo>
                      <a:pt x="293" y="172"/>
                    </a:lnTo>
                    <a:lnTo>
                      <a:pt x="289" y="176"/>
                    </a:lnTo>
                    <a:lnTo>
                      <a:pt x="289" y="176"/>
                    </a:lnTo>
                    <a:lnTo>
                      <a:pt x="287" y="176"/>
                    </a:lnTo>
                    <a:lnTo>
                      <a:pt x="283" y="176"/>
                    </a:lnTo>
                    <a:lnTo>
                      <a:pt x="275" y="174"/>
                    </a:lnTo>
                    <a:lnTo>
                      <a:pt x="267" y="172"/>
                    </a:lnTo>
                    <a:lnTo>
                      <a:pt x="259" y="170"/>
                    </a:lnTo>
                    <a:lnTo>
                      <a:pt x="259" y="170"/>
                    </a:lnTo>
                    <a:lnTo>
                      <a:pt x="250" y="174"/>
                    </a:lnTo>
                    <a:lnTo>
                      <a:pt x="250" y="174"/>
                    </a:lnTo>
                    <a:lnTo>
                      <a:pt x="248" y="172"/>
                    </a:lnTo>
                    <a:lnTo>
                      <a:pt x="244" y="170"/>
                    </a:lnTo>
                    <a:lnTo>
                      <a:pt x="244" y="170"/>
                    </a:lnTo>
                    <a:lnTo>
                      <a:pt x="240" y="172"/>
                    </a:lnTo>
                    <a:lnTo>
                      <a:pt x="236" y="176"/>
                    </a:lnTo>
                    <a:lnTo>
                      <a:pt x="230" y="184"/>
                    </a:lnTo>
                    <a:lnTo>
                      <a:pt x="226" y="192"/>
                    </a:lnTo>
                    <a:lnTo>
                      <a:pt x="220" y="200"/>
                    </a:lnTo>
                    <a:lnTo>
                      <a:pt x="220" y="200"/>
                    </a:lnTo>
                    <a:lnTo>
                      <a:pt x="185" y="206"/>
                    </a:lnTo>
                    <a:lnTo>
                      <a:pt x="161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08"/>
                    </a:lnTo>
                    <a:lnTo>
                      <a:pt x="150" y="204"/>
                    </a:lnTo>
                    <a:lnTo>
                      <a:pt x="150" y="204"/>
                    </a:lnTo>
                    <a:lnTo>
                      <a:pt x="146" y="202"/>
                    </a:lnTo>
                    <a:lnTo>
                      <a:pt x="140" y="200"/>
                    </a:lnTo>
                    <a:lnTo>
                      <a:pt x="140" y="200"/>
                    </a:lnTo>
                    <a:lnTo>
                      <a:pt x="136" y="202"/>
                    </a:lnTo>
                    <a:lnTo>
                      <a:pt x="134" y="204"/>
                    </a:lnTo>
                    <a:lnTo>
                      <a:pt x="130" y="204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16" y="178"/>
                    </a:lnTo>
                    <a:lnTo>
                      <a:pt x="106" y="155"/>
                    </a:lnTo>
                    <a:lnTo>
                      <a:pt x="106" y="155"/>
                    </a:lnTo>
                    <a:lnTo>
                      <a:pt x="112" y="147"/>
                    </a:lnTo>
                    <a:lnTo>
                      <a:pt x="112" y="147"/>
                    </a:lnTo>
                    <a:lnTo>
                      <a:pt x="110" y="143"/>
                    </a:lnTo>
                    <a:lnTo>
                      <a:pt x="108" y="137"/>
                    </a:lnTo>
                    <a:lnTo>
                      <a:pt x="104" y="133"/>
                    </a:lnTo>
                    <a:lnTo>
                      <a:pt x="104" y="129"/>
                    </a:lnTo>
                    <a:lnTo>
                      <a:pt x="104" y="129"/>
                    </a:lnTo>
                    <a:lnTo>
                      <a:pt x="104" y="127"/>
                    </a:lnTo>
                    <a:lnTo>
                      <a:pt x="106" y="127"/>
                    </a:lnTo>
                    <a:lnTo>
                      <a:pt x="108" y="127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0" y="121"/>
                    </a:lnTo>
                    <a:lnTo>
                      <a:pt x="110" y="117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10" y="94"/>
                    </a:lnTo>
                    <a:lnTo>
                      <a:pt x="114" y="80"/>
                    </a:lnTo>
                    <a:lnTo>
                      <a:pt x="114" y="74"/>
                    </a:lnTo>
                    <a:lnTo>
                      <a:pt x="114" y="66"/>
                    </a:lnTo>
                    <a:lnTo>
                      <a:pt x="112" y="58"/>
                    </a:lnTo>
                    <a:lnTo>
                      <a:pt x="108" y="53"/>
                    </a:lnTo>
                    <a:lnTo>
                      <a:pt x="108" y="53"/>
                    </a:lnTo>
                    <a:lnTo>
                      <a:pt x="102" y="47"/>
                    </a:lnTo>
                    <a:lnTo>
                      <a:pt x="97" y="43"/>
                    </a:lnTo>
                    <a:lnTo>
                      <a:pt x="89" y="43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3" y="37"/>
                    </a:lnTo>
                    <a:lnTo>
                      <a:pt x="81" y="33"/>
                    </a:lnTo>
                    <a:lnTo>
                      <a:pt x="79" y="25"/>
                    </a:lnTo>
                    <a:lnTo>
                      <a:pt x="75" y="15"/>
                    </a:lnTo>
                    <a:lnTo>
                      <a:pt x="73" y="1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3" y="13"/>
                    </a:lnTo>
                    <a:lnTo>
                      <a:pt x="59" y="17"/>
                    </a:lnTo>
                    <a:lnTo>
                      <a:pt x="53" y="21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6" y="21"/>
                    </a:lnTo>
                    <a:lnTo>
                      <a:pt x="44" y="19"/>
                    </a:lnTo>
                    <a:lnTo>
                      <a:pt x="42" y="11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2"/>
                    </a:lnTo>
                    <a:lnTo>
                      <a:pt x="30" y="9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10" y="3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6" y="60"/>
                    </a:lnTo>
                    <a:lnTo>
                      <a:pt x="10" y="6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94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1" name="Freeform 1211">
                <a:extLst>
                  <a:ext uri="{FF2B5EF4-FFF2-40B4-BE49-F238E27FC236}">
                    <a16:creationId xmlns:a16="http://schemas.microsoft.com/office/drawing/2014/main" id="{6ECE59E3-9E14-4122-ADF9-FB900B5C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011" y="3346693"/>
                <a:ext cx="51281" cy="19799"/>
              </a:xfrm>
              <a:custGeom>
                <a:avLst/>
                <a:gdLst>
                  <a:gd name="T0" fmla="*/ 143 w 143"/>
                  <a:gd name="T1" fmla="*/ 8 h 51"/>
                  <a:gd name="T2" fmla="*/ 143 w 143"/>
                  <a:gd name="T3" fmla="*/ 8 h 51"/>
                  <a:gd name="T4" fmla="*/ 135 w 143"/>
                  <a:gd name="T5" fmla="*/ 6 h 51"/>
                  <a:gd name="T6" fmla="*/ 127 w 143"/>
                  <a:gd name="T7" fmla="*/ 8 h 51"/>
                  <a:gd name="T8" fmla="*/ 127 w 143"/>
                  <a:gd name="T9" fmla="*/ 8 h 51"/>
                  <a:gd name="T10" fmla="*/ 116 w 143"/>
                  <a:gd name="T11" fmla="*/ 14 h 51"/>
                  <a:gd name="T12" fmla="*/ 108 w 143"/>
                  <a:gd name="T13" fmla="*/ 18 h 51"/>
                  <a:gd name="T14" fmla="*/ 102 w 143"/>
                  <a:gd name="T15" fmla="*/ 18 h 51"/>
                  <a:gd name="T16" fmla="*/ 102 w 143"/>
                  <a:gd name="T17" fmla="*/ 18 h 51"/>
                  <a:gd name="T18" fmla="*/ 94 w 143"/>
                  <a:gd name="T19" fmla="*/ 14 h 51"/>
                  <a:gd name="T20" fmla="*/ 88 w 143"/>
                  <a:gd name="T21" fmla="*/ 8 h 51"/>
                  <a:gd name="T22" fmla="*/ 82 w 143"/>
                  <a:gd name="T23" fmla="*/ 4 h 51"/>
                  <a:gd name="T24" fmla="*/ 76 w 143"/>
                  <a:gd name="T25" fmla="*/ 0 h 51"/>
                  <a:gd name="T26" fmla="*/ 76 w 143"/>
                  <a:gd name="T27" fmla="*/ 0 h 51"/>
                  <a:gd name="T28" fmla="*/ 74 w 143"/>
                  <a:gd name="T29" fmla="*/ 2 h 51"/>
                  <a:gd name="T30" fmla="*/ 72 w 143"/>
                  <a:gd name="T31" fmla="*/ 4 h 51"/>
                  <a:gd name="T32" fmla="*/ 64 w 143"/>
                  <a:gd name="T33" fmla="*/ 4 h 51"/>
                  <a:gd name="T34" fmla="*/ 64 w 143"/>
                  <a:gd name="T35" fmla="*/ 4 h 51"/>
                  <a:gd name="T36" fmla="*/ 61 w 143"/>
                  <a:gd name="T37" fmla="*/ 4 h 51"/>
                  <a:gd name="T38" fmla="*/ 61 w 143"/>
                  <a:gd name="T39" fmla="*/ 4 h 51"/>
                  <a:gd name="T40" fmla="*/ 55 w 143"/>
                  <a:gd name="T41" fmla="*/ 6 h 51"/>
                  <a:gd name="T42" fmla="*/ 51 w 143"/>
                  <a:gd name="T43" fmla="*/ 12 h 51"/>
                  <a:gd name="T44" fmla="*/ 47 w 143"/>
                  <a:gd name="T45" fmla="*/ 16 h 51"/>
                  <a:gd name="T46" fmla="*/ 43 w 143"/>
                  <a:gd name="T47" fmla="*/ 19 h 51"/>
                  <a:gd name="T48" fmla="*/ 43 w 143"/>
                  <a:gd name="T49" fmla="*/ 19 h 51"/>
                  <a:gd name="T50" fmla="*/ 33 w 143"/>
                  <a:gd name="T51" fmla="*/ 18 h 51"/>
                  <a:gd name="T52" fmla="*/ 27 w 143"/>
                  <a:gd name="T53" fmla="*/ 18 h 51"/>
                  <a:gd name="T54" fmla="*/ 23 w 143"/>
                  <a:gd name="T55" fmla="*/ 18 h 51"/>
                  <a:gd name="T56" fmla="*/ 23 w 143"/>
                  <a:gd name="T57" fmla="*/ 18 h 51"/>
                  <a:gd name="T58" fmla="*/ 21 w 143"/>
                  <a:gd name="T59" fmla="*/ 21 h 51"/>
                  <a:gd name="T60" fmla="*/ 21 w 143"/>
                  <a:gd name="T61" fmla="*/ 27 h 51"/>
                  <a:gd name="T62" fmla="*/ 19 w 143"/>
                  <a:gd name="T63" fmla="*/ 33 h 51"/>
                  <a:gd name="T64" fmla="*/ 17 w 143"/>
                  <a:gd name="T65" fmla="*/ 35 h 51"/>
                  <a:gd name="T66" fmla="*/ 17 w 143"/>
                  <a:gd name="T67" fmla="*/ 35 h 51"/>
                  <a:gd name="T68" fmla="*/ 12 w 143"/>
                  <a:gd name="T69" fmla="*/ 39 h 51"/>
                  <a:gd name="T70" fmla="*/ 6 w 143"/>
                  <a:gd name="T71" fmla="*/ 41 h 51"/>
                  <a:gd name="T72" fmla="*/ 2 w 143"/>
                  <a:gd name="T73" fmla="*/ 41 h 51"/>
                  <a:gd name="T74" fmla="*/ 0 w 143"/>
                  <a:gd name="T75" fmla="*/ 43 h 51"/>
                  <a:gd name="T76" fmla="*/ 0 w 143"/>
                  <a:gd name="T77" fmla="*/ 47 h 51"/>
                  <a:gd name="T78" fmla="*/ 2 w 143"/>
                  <a:gd name="T7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51">
                    <a:moveTo>
                      <a:pt x="143" y="8"/>
                    </a:moveTo>
                    <a:lnTo>
                      <a:pt x="143" y="8"/>
                    </a:lnTo>
                    <a:lnTo>
                      <a:pt x="135" y="6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16" y="14"/>
                    </a:lnTo>
                    <a:lnTo>
                      <a:pt x="108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4" y="14"/>
                    </a:lnTo>
                    <a:lnTo>
                      <a:pt x="88" y="8"/>
                    </a:lnTo>
                    <a:lnTo>
                      <a:pt x="82" y="4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5" y="6"/>
                    </a:lnTo>
                    <a:lnTo>
                      <a:pt x="51" y="12"/>
                    </a:lnTo>
                    <a:lnTo>
                      <a:pt x="47" y="16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33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21" y="27"/>
                    </a:lnTo>
                    <a:lnTo>
                      <a:pt x="19" y="33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2" y="39"/>
                    </a:lnTo>
                    <a:lnTo>
                      <a:pt x="6" y="41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51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2" name="Freeform 1212">
                <a:extLst>
                  <a:ext uri="{FF2B5EF4-FFF2-40B4-BE49-F238E27FC236}">
                    <a16:creationId xmlns:a16="http://schemas.microsoft.com/office/drawing/2014/main" id="{77BF3F72-D11B-4C4E-9407-D4153891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065" y="3345139"/>
                <a:ext cx="54868" cy="23681"/>
              </a:xfrm>
              <a:custGeom>
                <a:avLst/>
                <a:gdLst>
                  <a:gd name="T0" fmla="*/ 0 w 153"/>
                  <a:gd name="T1" fmla="*/ 57 h 61"/>
                  <a:gd name="T2" fmla="*/ 0 w 153"/>
                  <a:gd name="T3" fmla="*/ 57 h 61"/>
                  <a:gd name="T4" fmla="*/ 6 w 153"/>
                  <a:gd name="T5" fmla="*/ 61 h 61"/>
                  <a:gd name="T6" fmla="*/ 10 w 153"/>
                  <a:gd name="T7" fmla="*/ 61 h 61"/>
                  <a:gd name="T8" fmla="*/ 12 w 153"/>
                  <a:gd name="T9" fmla="*/ 59 h 61"/>
                  <a:gd name="T10" fmla="*/ 14 w 153"/>
                  <a:gd name="T11" fmla="*/ 53 h 61"/>
                  <a:gd name="T12" fmla="*/ 16 w 153"/>
                  <a:gd name="T13" fmla="*/ 41 h 61"/>
                  <a:gd name="T14" fmla="*/ 16 w 153"/>
                  <a:gd name="T15" fmla="*/ 37 h 61"/>
                  <a:gd name="T16" fmla="*/ 18 w 153"/>
                  <a:gd name="T17" fmla="*/ 33 h 61"/>
                  <a:gd name="T18" fmla="*/ 18 w 153"/>
                  <a:gd name="T19" fmla="*/ 33 h 61"/>
                  <a:gd name="T20" fmla="*/ 34 w 153"/>
                  <a:gd name="T21" fmla="*/ 27 h 61"/>
                  <a:gd name="T22" fmla="*/ 43 w 153"/>
                  <a:gd name="T23" fmla="*/ 25 h 61"/>
                  <a:gd name="T24" fmla="*/ 51 w 153"/>
                  <a:gd name="T25" fmla="*/ 23 h 61"/>
                  <a:gd name="T26" fmla="*/ 51 w 153"/>
                  <a:gd name="T27" fmla="*/ 23 h 61"/>
                  <a:gd name="T28" fmla="*/ 53 w 153"/>
                  <a:gd name="T29" fmla="*/ 25 h 61"/>
                  <a:gd name="T30" fmla="*/ 57 w 153"/>
                  <a:gd name="T31" fmla="*/ 29 h 61"/>
                  <a:gd name="T32" fmla="*/ 61 w 153"/>
                  <a:gd name="T33" fmla="*/ 31 h 61"/>
                  <a:gd name="T34" fmla="*/ 63 w 153"/>
                  <a:gd name="T35" fmla="*/ 31 h 61"/>
                  <a:gd name="T36" fmla="*/ 65 w 153"/>
                  <a:gd name="T37" fmla="*/ 31 h 61"/>
                  <a:gd name="T38" fmla="*/ 65 w 153"/>
                  <a:gd name="T39" fmla="*/ 31 h 61"/>
                  <a:gd name="T40" fmla="*/ 65 w 153"/>
                  <a:gd name="T41" fmla="*/ 29 h 61"/>
                  <a:gd name="T42" fmla="*/ 63 w 153"/>
                  <a:gd name="T43" fmla="*/ 27 h 61"/>
                  <a:gd name="T44" fmla="*/ 63 w 153"/>
                  <a:gd name="T45" fmla="*/ 27 h 61"/>
                  <a:gd name="T46" fmla="*/ 63 w 153"/>
                  <a:gd name="T47" fmla="*/ 22 h 61"/>
                  <a:gd name="T48" fmla="*/ 63 w 153"/>
                  <a:gd name="T49" fmla="*/ 22 h 61"/>
                  <a:gd name="T50" fmla="*/ 67 w 153"/>
                  <a:gd name="T51" fmla="*/ 18 h 61"/>
                  <a:gd name="T52" fmla="*/ 71 w 153"/>
                  <a:gd name="T53" fmla="*/ 14 h 61"/>
                  <a:gd name="T54" fmla="*/ 75 w 153"/>
                  <a:gd name="T55" fmla="*/ 14 h 61"/>
                  <a:gd name="T56" fmla="*/ 79 w 153"/>
                  <a:gd name="T57" fmla="*/ 14 h 61"/>
                  <a:gd name="T58" fmla="*/ 89 w 153"/>
                  <a:gd name="T59" fmla="*/ 14 h 61"/>
                  <a:gd name="T60" fmla="*/ 96 w 153"/>
                  <a:gd name="T61" fmla="*/ 16 h 61"/>
                  <a:gd name="T62" fmla="*/ 96 w 153"/>
                  <a:gd name="T63" fmla="*/ 16 h 61"/>
                  <a:gd name="T64" fmla="*/ 110 w 153"/>
                  <a:gd name="T65" fmla="*/ 12 h 61"/>
                  <a:gd name="T66" fmla="*/ 126 w 153"/>
                  <a:gd name="T67" fmla="*/ 4 h 61"/>
                  <a:gd name="T68" fmla="*/ 142 w 153"/>
                  <a:gd name="T69" fmla="*/ 0 h 61"/>
                  <a:gd name="T70" fmla="*/ 147 w 153"/>
                  <a:gd name="T71" fmla="*/ 2 h 61"/>
                  <a:gd name="T72" fmla="*/ 153 w 153"/>
                  <a:gd name="T7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3" h="61">
                    <a:moveTo>
                      <a:pt x="0" y="57"/>
                    </a:moveTo>
                    <a:lnTo>
                      <a:pt x="0" y="57"/>
                    </a:lnTo>
                    <a:lnTo>
                      <a:pt x="6" y="61"/>
                    </a:lnTo>
                    <a:lnTo>
                      <a:pt x="10" y="61"/>
                    </a:lnTo>
                    <a:lnTo>
                      <a:pt x="12" y="59"/>
                    </a:lnTo>
                    <a:lnTo>
                      <a:pt x="14" y="53"/>
                    </a:lnTo>
                    <a:lnTo>
                      <a:pt x="16" y="41"/>
                    </a:lnTo>
                    <a:lnTo>
                      <a:pt x="16" y="37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34" y="27"/>
                    </a:lnTo>
                    <a:lnTo>
                      <a:pt x="43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3" y="25"/>
                    </a:lnTo>
                    <a:lnTo>
                      <a:pt x="57" y="29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7" y="18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9" y="14"/>
                    </a:lnTo>
                    <a:lnTo>
                      <a:pt x="89" y="14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110" y="12"/>
                    </a:lnTo>
                    <a:lnTo>
                      <a:pt x="126" y="4"/>
                    </a:lnTo>
                    <a:lnTo>
                      <a:pt x="142" y="0"/>
                    </a:lnTo>
                    <a:lnTo>
                      <a:pt x="147" y="2"/>
                    </a:lnTo>
                    <a:lnTo>
                      <a:pt x="153" y="4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3" name="Freeform 1213">
                <a:extLst>
                  <a:ext uri="{FF2B5EF4-FFF2-40B4-BE49-F238E27FC236}">
                    <a16:creationId xmlns:a16="http://schemas.microsoft.com/office/drawing/2014/main" id="{4EAD8F75-025F-4F1B-B5BA-32F16B5FA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090" y="3203438"/>
                <a:ext cx="110452" cy="14365"/>
              </a:xfrm>
              <a:custGeom>
                <a:avLst/>
                <a:gdLst>
                  <a:gd name="T0" fmla="*/ 308 w 308"/>
                  <a:gd name="T1" fmla="*/ 18 h 37"/>
                  <a:gd name="T2" fmla="*/ 308 w 308"/>
                  <a:gd name="T3" fmla="*/ 18 h 37"/>
                  <a:gd name="T4" fmla="*/ 299 w 308"/>
                  <a:gd name="T5" fmla="*/ 18 h 37"/>
                  <a:gd name="T6" fmla="*/ 291 w 308"/>
                  <a:gd name="T7" fmla="*/ 18 h 37"/>
                  <a:gd name="T8" fmla="*/ 273 w 308"/>
                  <a:gd name="T9" fmla="*/ 12 h 37"/>
                  <a:gd name="T10" fmla="*/ 255 w 308"/>
                  <a:gd name="T11" fmla="*/ 4 h 37"/>
                  <a:gd name="T12" fmla="*/ 248 w 308"/>
                  <a:gd name="T13" fmla="*/ 2 h 37"/>
                  <a:gd name="T14" fmla="*/ 238 w 308"/>
                  <a:gd name="T15" fmla="*/ 0 h 37"/>
                  <a:gd name="T16" fmla="*/ 238 w 308"/>
                  <a:gd name="T17" fmla="*/ 0 h 37"/>
                  <a:gd name="T18" fmla="*/ 151 w 308"/>
                  <a:gd name="T19" fmla="*/ 23 h 37"/>
                  <a:gd name="T20" fmla="*/ 151 w 308"/>
                  <a:gd name="T21" fmla="*/ 23 h 37"/>
                  <a:gd name="T22" fmla="*/ 134 w 308"/>
                  <a:gd name="T23" fmla="*/ 21 h 37"/>
                  <a:gd name="T24" fmla="*/ 114 w 308"/>
                  <a:gd name="T25" fmla="*/ 19 h 37"/>
                  <a:gd name="T26" fmla="*/ 77 w 308"/>
                  <a:gd name="T27" fmla="*/ 12 h 37"/>
                  <a:gd name="T28" fmla="*/ 57 w 308"/>
                  <a:gd name="T29" fmla="*/ 10 h 37"/>
                  <a:gd name="T30" fmla="*/ 40 w 308"/>
                  <a:gd name="T31" fmla="*/ 10 h 37"/>
                  <a:gd name="T32" fmla="*/ 20 w 308"/>
                  <a:gd name="T33" fmla="*/ 14 h 37"/>
                  <a:gd name="T34" fmla="*/ 12 w 308"/>
                  <a:gd name="T35" fmla="*/ 18 h 37"/>
                  <a:gd name="T36" fmla="*/ 2 w 308"/>
                  <a:gd name="T37" fmla="*/ 23 h 37"/>
                  <a:gd name="T38" fmla="*/ 2 w 308"/>
                  <a:gd name="T39" fmla="*/ 23 h 37"/>
                  <a:gd name="T40" fmla="*/ 2 w 308"/>
                  <a:gd name="T41" fmla="*/ 27 h 37"/>
                  <a:gd name="T42" fmla="*/ 0 w 308"/>
                  <a:gd name="T4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7">
                    <a:moveTo>
                      <a:pt x="308" y="18"/>
                    </a:moveTo>
                    <a:lnTo>
                      <a:pt x="308" y="18"/>
                    </a:lnTo>
                    <a:lnTo>
                      <a:pt x="299" y="18"/>
                    </a:lnTo>
                    <a:lnTo>
                      <a:pt x="291" y="18"/>
                    </a:lnTo>
                    <a:lnTo>
                      <a:pt x="273" y="12"/>
                    </a:lnTo>
                    <a:lnTo>
                      <a:pt x="255" y="4"/>
                    </a:lnTo>
                    <a:lnTo>
                      <a:pt x="248" y="2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151" y="23"/>
                    </a:lnTo>
                    <a:lnTo>
                      <a:pt x="151" y="23"/>
                    </a:lnTo>
                    <a:lnTo>
                      <a:pt x="134" y="21"/>
                    </a:lnTo>
                    <a:lnTo>
                      <a:pt x="114" y="19"/>
                    </a:lnTo>
                    <a:lnTo>
                      <a:pt x="77" y="12"/>
                    </a:lnTo>
                    <a:lnTo>
                      <a:pt x="57" y="10"/>
                    </a:lnTo>
                    <a:lnTo>
                      <a:pt x="40" y="10"/>
                    </a:lnTo>
                    <a:lnTo>
                      <a:pt x="20" y="14"/>
                    </a:lnTo>
                    <a:lnTo>
                      <a:pt x="12" y="1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0" y="3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4" name="Freeform 1214">
                <a:extLst>
                  <a:ext uri="{FF2B5EF4-FFF2-40B4-BE49-F238E27FC236}">
                    <a16:creationId xmlns:a16="http://schemas.microsoft.com/office/drawing/2014/main" id="{0A6ABD2F-4624-449D-BC37-8CF55B8B4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6" y="3270601"/>
                <a:ext cx="43393" cy="14365"/>
              </a:xfrm>
              <a:custGeom>
                <a:avLst/>
                <a:gdLst>
                  <a:gd name="T0" fmla="*/ 121 w 121"/>
                  <a:gd name="T1" fmla="*/ 35 h 37"/>
                  <a:gd name="T2" fmla="*/ 121 w 121"/>
                  <a:gd name="T3" fmla="*/ 35 h 37"/>
                  <a:gd name="T4" fmla="*/ 100 w 121"/>
                  <a:gd name="T5" fmla="*/ 27 h 37"/>
                  <a:gd name="T6" fmla="*/ 88 w 121"/>
                  <a:gd name="T7" fmla="*/ 25 h 37"/>
                  <a:gd name="T8" fmla="*/ 84 w 121"/>
                  <a:gd name="T9" fmla="*/ 25 h 37"/>
                  <a:gd name="T10" fmla="*/ 78 w 121"/>
                  <a:gd name="T11" fmla="*/ 29 h 37"/>
                  <a:gd name="T12" fmla="*/ 76 w 121"/>
                  <a:gd name="T13" fmla="*/ 37 h 37"/>
                  <a:gd name="T14" fmla="*/ 76 w 121"/>
                  <a:gd name="T15" fmla="*/ 37 h 37"/>
                  <a:gd name="T16" fmla="*/ 70 w 121"/>
                  <a:gd name="T17" fmla="*/ 35 h 37"/>
                  <a:gd name="T18" fmla="*/ 61 w 121"/>
                  <a:gd name="T19" fmla="*/ 29 h 37"/>
                  <a:gd name="T20" fmla="*/ 45 w 121"/>
                  <a:gd name="T21" fmla="*/ 19 h 37"/>
                  <a:gd name="T22" fmla="*/ 45 w 121"/>
                  <a:gd name="T23" fmla="*/ 19 h 37"/>
                  <a:gd name="T24" fmla="*/ 39 w 121"/>
                  <a:gd name="T25" fmla="*/ 19 h 37"/>
                  <a:gd name="T26" fmla="*/ 33 w 121"/>
                  <a:gd name="T27" fmla="*/ 19 h 37"/>
                  <a:gd name="T28" fmla="*/ 29 w 121"/>
                  <a:gd name="T29" fmla="*/ 21 h 37"/>
                  <a:gd name="T30" fmla="*/ 23 w 121"/>
                  <a:gd name="T31" fmla="*/ 21 h 37"/>
                  <a:gd name="T32" fmla="*/ 23 w 121"/>
                  <a:gd name="T33" fmla="*/ 21 h 37"/>
                  <a:gd name="T34" fmla="*/ 19 w 121"/>
                  <a:gd name="T35" fmla="*/ 19 h 37"/>
                  <a:gd name="T36" fmla="*/ 19 w 121"/>
                  <a:gd name="T37" fmla="*/ 17 h 37"/>
                  <a:gd name="T38" fmla="*/ 19 w 121"/>
                  <a:gd name="T39" fmla="*/ 13 h 37"/>
                  <a:gd name="T40" fmla="*/ 17 w 121"/>
                  <a:gd name="T41" fmla="*/ 9 h 37"/>
                  <a:gd name="T42" fmla="*/ 17 w 121"/>
                  <a:gd name="T43" fmla="*/ 9 h 37"/>
                  <a:gd name="T44" fmla="*/ 10 w 121"/>
                  <a:gd name="T45" fmla="*/ 5 h 37"/>
                  <a:gd name="T46" fmla="*/ 0 w 121"/>
                  <a:gd name="T4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1" h="37">
                    <a:moveTo>
                      <a:pt x="121" y="35"/>
                    </a:moveTo>
                    <a:lnTo>
                      <a:pt x="121" y="35"/>
                    </a:lnTo>
                    <a:lnTo>
                      <a:pt x="100" y="27"/>
                    </a:lnTo>
                    <a:lnTo>
                      <a:pt x="88" y="25"/>
                    </a:lnTo>
                    <a:lnTo>
                      <a:pt x="84" y="25"/>
                    </a:lnTo>
                    <a:lnTo>
                      <a:pt x="78" y="29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0" y="35"/>
                    </a:lnTo>
                    <a:lnTo>
                      <a:pt x="61" y="2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39" y="19"/>
                    </a:lnTo>
                    <a:lnTo>
                      <a:pt x="33" y="19"/>
                    </a:lnTo>
                    <a:lnTo>
                      <a:pt x="29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3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5" name="Freeform 1215">
                <a:extLst>
                  <a:ext uri="{FF2B5EF4-FFF2-40B4-BE49-F238E27FC236}">
                    <a16:creationId xmlns:a16="http://schemas.microsoft.com/office/drawing/2014/main" id="{C7B87504-609E-4F2B-9105-961054BC4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498" y="3259731"/>
                <a:ext cx="135914" cy="151795"/>
              </a:xfrm>
              <a:custGeom>
                <a:avLst/>
                <a:gdLst>
                  <a:gd name="T0" fmla="*/ 346 w 379"/>
                  <a:gd name="T1" fmla="*/ 377 h 391"/>
                  <a:gd name="T2" fmla="*/ 358 w 379"/>
                  <a:gd name="T3" fmla="*/ 357 h 391"/>
                  <a:gd name="T4" fmla="*/ 354 w 379"/>
                  <a:gd name="T5" fmla="*/ 338 h 391"/>
                  <a:gd name="T6" fmla="*/ 358 w 379"/>
                  <a:gd name="T7" fmla="*/ 330 h 391"/>
                  <a:gd name="T8" fmla="*/ 379 w 379"/>
                  <a:gd name="T9" fmla="*/ 318 h 391"/>
                  <a:gd name="T10" fmla="*/ 379 w 379"/>
                  <a:gd name="T11" fmla="*/ 300 h 391"/>
                  <a:gd name="T12" fmla="*/ 367 w 379"/>
                  <a:gd name="T13" fmla="*/ 281 h 391"/>
                  <a:gd name="T14" fmla="*/ 340 w 379"/>
                  <a:gd name="T15" fmla="*/ 273 h 391"/>
                  <a:gd name="T16" fmla="*/ 328 w 379"/>
                  <a:gd name="T17" fmla="*/ 277 h 391"/>
                  <a:gd name="T18" fmla="*/ 336 w 379"/>
                  <a:gd name="T19" fmla="*/ 298 h 391"/>
                  <a:gd name="T20" fmla="*/ 338 w 379"/>
                  <a:gd name="T21" fmla="*/ 316 h 391"/>
                  <a:gd name="T22" fmla="*/ 326 w 379"/>
                  <a:gd name="T23" fmla="*/ 322 h 391"/>
                  <a:gd name="T24" fmla="*/ 275 w 379"/>
                  <a:gd name="T25" fmla="*/ 332 h 391"/>
                  <a:gd name="T26" fmla="*/ 257 w 379"/>
                  <a:gd name="T27" fmla="*/ 336 h 391"/>
                  <a:gd name="T28" fmla="*/ 242 w 379"/>
                  <a:gd name="T29" fmla="*/ 324 h 391"/>
                  <a:gd name="T30" fmla="*/ 228 w 379"/>
                  <a:gd name="T31" fmla="*/ 318 h 391"/>
                  <a:gd name="T32" fmla="*/ 220 w 379"/>
                  <a:gd name="T33" fmla="*/ 326 h 391"/>
                  <a:gd name="T34" fmla="*/ 206 w 379"/>
                  <a:gd name="T35" fmla="*/ 314 h 391"/>
                  <a:gd name="T36" fmla="*/ 195 w 379"/>
                  <a:gd name="T37" fmla="*/ 302 h 391"/>
                  <a:gd name="T38" fmla="*/ 185 w 379"/>
                  <a:gd name="T39" fmla="*/ 308 h 391"/>
                  <a:gd name="T40" fmla="*/ 179 w 379"/>
                  <a:gd name="T41" fmla="*/ 308 h 391"/>
                  <a:gd name="T42" fmla="*/ 171 w 379"/>
                  <a:gd name="T43" fmla="*/ 304 h 391"/>
                  <a:gd name="T44" fmla="*/ 167 w 379"/>
                  <a:gd name="T45" fmla="*/ 308 h 391"/>
                  <a:gd name="T46" fmla="*/ 165 w 379"/>
                  <a:gd name="T47" fmla="*/ 310 h 391"/>
                  <a:gd name="T48" fmla="*/ 155 w 379"/>
                  <a:gd name="T49" fmla="*/ 308 h 391"/>
                  <a:gd name="T50" fmla="*/ 144 w 379"/>
                  <a:gd name="T51" fmla="*/ 320 h 391"/>
                  <a:gd name="T52" fmla="*/ 93 w 379"/>
                  <a:gd name="T53" fmla="*/ 328 h 391"/>
                  <a:gd name="T54" fmla="*/ 81 w 379"/>
                  <a:gd name="T55" fmla="*/ 334 h 391"/>
                  <a:gd name="T56" fmla="*/ 61 w 379"/>
                  <a:gd name="T57" fmla="*/ 336 h 391"/>
                  <a:gd name="T58" fmla="*/ 57 w 379"/>
                  <a:gd name="T59" fmla="*/ 336 h 391"/>
                  <a:gd name="T60" fmla="*/ 59 w 379"/>
                  <a:gd name="T61" fmla="*/ 318 h 391"/>
                  <a:gd name="T62" fmla="*/ 59 w 379"/>
                  <a:gd name="T63" fmla="*/ 298 h 391"/>
                  <a:gd name="T64" fmla="*/ 61 w 379"/>
                  <a:gd name="T65" fmla="*/ 287 h 391"/>
                  <a:gd name="T66" fmla="*/ 51 w 379"/>
                  <a:gd name="T67" fmla="*/ 269 h 391"/>
                  <a:gd name="T68" fmla="*/ 42 w 379"/>
                  <a:gd name="T69" fmla="*/ 253 h 391"/>
                  <a:gd name="T70" fmla="*/ 24 w 379"/>
                  <a:gd name="T71" fmla="*/ 245 h 391"/>
                  <a:gd name="T72" fmla="*/ 10 w 379"/>
                  <a:gd name="T73" fmla="*/ 232 h 391"/>
                  <a:gd name="T74" fmla="*/ 4 w 379"/>
                  <a:gd name="T75" fmla="*/ 224 h 391"/>
                  <a:gd name="T76" fmla="*/ 12 w 379"/>
                  <a:gd name="T77" fmla="*/ 216 h 391"/>
                  <a:gd name="T78" fmla="*/ 18 w 379"/>
                  <a:gd name="T79" fmla="*/ 204 h 391"/>
                  <a:gd name="T80" fmla="*/ 14 w 379"/>
                  <a:gd name="T81" fmla="*/ 198 h 391"/>
                  <a:gd name="T82" fmla="*/ 8 w 379"/>
                  <a:gd name="T83" fmla="*/ 192 h 391"/>
                  <a:gd name="T84" fmla="*/ 10 w 379"/>
                  <a:gd name="T85" fmla="*/ 173 h 391"/>
                  <a:gd name="T86" fmla="*/ 12 w 379"/>
                  <a:gd name="T87" fmla="*/ 163 h 391"/>
                  <a:gd name="T88" fmla="*/ 16 w 379"/>
                  <a:gd name="T89" fmla="*/ 157 h 391"/>
                  <a:gd name="T90" fmla="*/ 34 w 379"/>
                  <a:gd name="T91" fmla="*/ 157 h 391"/>
                  <a:gd name="T92" fmla="*/ 46 w 379"/>
                  <a:gd name="T93" fmla="*/ 139 h 391"/>
                  <a:gd name="T94" fmla="*/ 53 w 379"/>
                  <a:gd name="T95" fmla="*/ 120 h 391"/>
                  <a:gd name="T96" fmla="*/ 30 w 379"/>
                  <a:gd name="T97" fmla="*/ 96 h 391"/>
                  <a:gd name="T98" fmla="*/ 16 w 379"/>
                  <a:gd name="T99" fmla="*/ 90 h 391"/>
                  <a:gd name="T100" fmla="*/ 2 w 379"/>
                  <a:gd name="T101" fmla="*/ 59 h 391"/>
                  <a:gd name="T102" fmla="*/ 2 w 379"/>
                  <a:gd name="T103" fmla="*/ 28 h 391"/>
                  <a:gd name="T104" fmla="*/ 10 w 379"/>
                  <a:gd name="T105" fmla="*/ 24 h 391"/>
                  <a:gd name="T106" fmla="*/ 18 w 379"/>
                  <a:gd name="T107" fmla="*/ 20 h 391"/>
                  <a:gd name="T108" fmla="*/ 22 w 379"/>
                  <a:gd name="T109" fmla="*/ 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9" h="391">
                    <a:moveTo>
                      <a:pt x="334" y="391"/>
                    </a:moveTo>
                    <a:lnTo>
                      <a:pt x="334" y="391"/>
                    </a:lnTo>
                    <a:lnTo>
                      <a:pt x="346" y="377"/>
                    </a:lnTo>
                    <a:lnTo>
                      <a:pt x="358" y="363"/>
                    </a:lnTo>
                    <a:lnTo>
                      <a:pt x="358" y="363"/>
                    </a:lnTo>
                    <a:lnTo>
                      <a:pt x="358" y="357"/>
                    </a:lnTo>
                    <a:lnTo>
                      <a:pt x="356" y="349"/>
                    </a:lnTo>
                    <a:lnTo>
                      <a:pt x="354" y="344"/>
                    </a:lnTo>
                    <a:lnTo>
                      <a:pt x="354" y="338"/>
                    </a:lnTo>
                    <a:lnTo>
                      <a:pt x="354" y="338"/>
                    </a:lnTo>
                    <a:lnTo>
                      <a:pt x="356" y="334"/>
                    </a:lnTo>
                    <a:lnTo>
                      <a:pt x="358" y="330"/>
                    </a:lnTo>
                    <a:lnTo>
                      <a:pt x="365" y="326"/>
                    </a:lnTo>
                    <a:lnTo>
                      <a:pt x="371" y="322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9" y="312"/>
                    </a:lnTo>
                    <a:lnTo>
                      <a:pt x="379" y="300"/>
                    </a:lnTo>
                    <a:lnTo>
                      <a:pt x="373" y="285"/>
                    </a:lnTo>
                    <a:lnTo>
                      <a:pt x="373" y="285"/>
                    </a:lnTo>
                    <a:lnTo>
                      <a:pt x="367" y="281"/>
                    </a:lnTo>
                    <a:lnTo>
                      <a:pt x="358" y="277"/>
                    </a:lnTo>
                    <a:lnTo>
                      <a:pt x="340" y="273"/>
                    </a:lnTo>
                    <a:lnTo>
                      <a:pt x="340" y="273"/>
                    </a:lnTo>
                    <a:lnTo>
                      <a:pt x="332" y="273"/>
                    </a:lnTo>
                    <a:lnTo>
                      <a:pt x="330" y="275"/>
                    </a:lnTo>
                    <a:lnTo>
                      <a:pt x="328" y="277"/>
                    </a:lnTo>
                    <a:lnTo>
                      <a:pt x="330" y="283"/>
                    </a:lnTo>
                    <a:lnTo>
                      <a:pt x="332" y="291"/>
                    </a:lnTo>
                    <a:lnTo>
                      <a:pt x="336" y="298"/>
                    </a:lnTo>
                    <a:lnTo>
                      <a:pt x="340" y="306"/>
                    </a:lnTo>
                    <a:lnTo>
                      <a:pt x="340" y="314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8"/>
                    </a:lnTo>
                    <a:lnTo>
                      <a:pt x="326" y="322"/>
                    </a:lnTo>
                    <a:lnTo>
                      <a:pt x="309" y="326"/>
                    </a:lnTo>
                    <a:lnTo>
                      <a:pt x="275" y="332"/>
                    </a:lnTo>
                    <a:lnTo>
                      <a:pt x="275" y="332"/>
                    </a:lnTo>
                    <a:lnTo>
                      <a:pt x="267" y="336"/>
                    </a:lnTo>
                    <a:lnTo>
                      <a:pt x="261" y="336"/>
                    </a:lnTo>
                    <a:lnTo>
                      <a:pt x="257" y="336"/>
                    </a:lnTo>
                    <a:lnTo>
                      <a:pt x="256" y="330"/>
                    </a:lnTo>
                    <a:lnTo>
                      <a:pt x="256" y="330"/>
                    </a:lnTo>
                    <a:lnTo>
                      <a:pt x="242" y="324"/>
                    </a:lnTo>
                    <a:lnTo>
                      <a:pt x="234" y="320"/>
                    </a:lnTo>
                    <a:lnTo>
                      <a:pt x="228" y="318"/>
                    </a:lnTo>
                    <a:lnTo>
                      <a:pt x="228" y="318"/>
                    </a:lnTo>
                    <a:lnTo>
                      <a:pt x="224" y="322"/>
                    </a:lnTo>
                    <a:lnTo>
                      <a:pt x="222" y="326"/>
                    </a:lnTo>
                    <a:lnTo>
                      <a:pt x="220" y="326"/>
                    </a:lnTo>
                    <a:lnTo>
                      <a:pt x="220" y="326"/>
                    </a:lnTo>
                    <a:lnTo>
                      <a:pt x="212" y="322"/>
                    </a:lnTo>
                    <a:lnTo>
                      <a:pt x="206" y="314"/>
                    </a:lnTo>
                    <a:lnTo>
                      <a:pt x="199" y="306"/>
                    </a:lnTo>
                    <a:lnTo>
                      <a:pt x="195" y="302"/>
                    </a:lnTo>
                    <a:lnTo>
                      <a:pt x="195" y="302"/>
                    </a:lnTo>
                    <a:lnTo>
                      <a:pt x="191" y="304"/>
                    </a:lnTo>
                    <a:lnTo>
                      <a:pt x="189" y="306"/>
                    </a:lnTo>
                    <a:lnTo>
                      <a:pt x="185" y="308"/>
                    </a:lnTo>
                    <a:lnTo>
                      <a:pt x="181" y="310"/>
                    </a:lnTo>
                    <a:lnTo>
                      <a:pt x="181" y="310"/>
                    </a:lnTo>
                    <a:lnTo>
                      <a:pt x="179" y="308"/>
                    </a:lnTo>
                    <a:lnTo>
                      <a:pt x="175" y="306"/>
                    </a:lnTo>
                    <a:lnTo>
                      <a:pt x="173" y="304"/>
                    </a:lnTo>
                    <a:lnTo>
                      <a:pt x="171" y="304"/>
                    </a:lnTo>
                    <a:lnTo>
                      <a:pt x="171" y="304"/>
                    </a:lnTo>
                    <a:lnTo>
                      <a:pt x="169" y="306"/>
                    </a:lnTo>
                    <a:lnTo>
                      <a:pt x="167" y="308"/>
                    </a:lnTo>
                    <a:lnTo>
                      <a:pt x="167" y="310"/>
                    </a:lnTo>
                    <a:lnTo>
                      <a:pt x="165" y="310"/>
                    </a:lnTo>
                    <a:lnTo>
                      <a:pt x="165" y="310"/>
                    </a:lnTo>
                    <a:lnTo>
                      <a:pt x="161" y="308"/>
                    </a:lnTo>
                    <a:lnTo>
                      <a:pt x="157" y="308"/>
                    </a:lnTo>
                    <a:lnTo>
                      <a:pt x="155" y="308"/>
                    </a:lnTo>
                    <a:lnTo>
                      <a:pt x="155" y="316"/>
                    </a:lnTo>
                    <a:lnTo>
                      <a:pt x="155" y="316"/>
                    </a:lnTo>
                    <a:lnTo>
                      <a:pt x="144" y="320"/>
                    </a:lnTo>
                    <a:lnTo>
                      <a:pt x="124" y="324"/>
                    </a:lnTo>
                    <a:lnTo>
                      <a:pt x="93" y="328"/>
                    </a:lnTo>
                    <a:lnTo>
                      <a:pt x="93" y="328"/>
                    </a:lnTo>
                    <a:lnTo>
                      <a:pt x="89" y="328"/>
                    </a:lnTo>
                    <a:lnTo>
                      <a:pt x="85" y="330"/>
                    </a:lnTo>
                    <a:lnTo>
                      <a:pt x="81" y="334"/>
                    </a:lnTo>
                    <a:lnTo>
                      <a:pt x="75" y="336"/>
                    </a:lnTo>
                    <a:lnTo>
                      <a:pt x="61" y="336"/>
                    </a:lnTo>
                    <a:lnTo>
                      <a:pt x="61" y="336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9" y="318"/>
                    </a:lnTo>
                    <a:lnTo>
                      <a:pt x="59" y="308"/>
                    </a:lnTo>
                    <a:lnTo>
                      <a:pt x="59" y="298"/>
                    </a:lnTo>
                    <a:lnTo>
                      <a:pt x="59" y="298"/>
                    </a:lnTo>
                    <a:lnTo>
                      <a:pt x="63" y="293"/>
                    </a:lnTo>
                    <a:lnTo>
                      <a:pt x="63" y="289"/>
                    </a:lnTo>
                    <a:lnTo>
                      <a:pt x="61" y="287"/>
                    </a:lnTo>
                    <a:lnTo>
                      <a:pt x="61" y="287"/>
                    </a:lnTo>
                    <a:lnTo>
                      <a:pt x="57" y="279"/>
                    </a:lnTo>
                    <a:lnTo>
                      <a:pt x="51" y="269"/>
                    </a:lnTo>
                    <a:lnTo>
                      <a:pt x="47" y="261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36" y="249"/>
                    </a:lnTo>
                    <a:lnTo>
                      <a:pt x="30" y="247"/>
                    </a:lnTo>
                    <a:lnTo>
                      <a:pt x="24" y="245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10" y="232"/>
                    </a:lnTo>
                    <a:lnTo>
                      <a:pt x="6" y="228"/>
                    </a:lnTo>
                    <a:lnTo>
                      <a:pt x="4" y="224"/>
                    </a:lnTo>
                    <a:lnTo>
                      <a:pt x="4" y="224"/>
                    </a:lnTo>
                    <a:lnTo>
                      <a:pt x="4" y="222"/>
                    </a:lnTo>
                    <a:lnTo>
                      <a:pt x="6" y="220"/>
                    </a:lnTo>
                    <a:lnTo>
                      <a:pt x="12" y="216"/>
                    </a:lnTo>
                    <a:lnTo>
                      <a:pt x="18" y="212"/>
                    </a:lnTo>
                    <a:lnTo>
                      <a:pt x="18" y="208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16" y="200"/>
                    </a:lnTo>
                    <a:lnTo>
                      <a:pt x="14" y="198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8" y="192"/>
                    </a:lnTo>
                    <a:lnTo>
                      <a:pt x="8" y="189"/>
                    </a:lnTo>
                    <a:lnTo>
                      <a:pt x="8" y="189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67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4" y="159"/>
                    </a:lnTo>
                    <a:lnTo>
                      <a:pt x="16" y="157"/>
                    </a:lnTo>
                    <a:lnTo>
                      <a:pt x="22" y="157"/>
                    </a:lnTo>
                    <a:lnTo>
                      <a:pt x="28" y="159"/>
                    </a:lnTo>
                    <a:lnTo>
                      <a:pt x="34" y="157"/>
                    </a:lnTo>
                    <a:lnTo>
                      <a:pt x="34" y="157"/>
                    </a:lnTo>
                    <a:lnTo>
                      <a:pt x="38" y="151"/>
                    </a:lnTo>
                    <a:lnTo>
                      <a:pt x="46" y="139"/>
                    </a:lnTo>
                    <a:lnTo>
                      <a:pt x="51" y="126"/>
                    </a:lnTo>
                    <a:lnTo>
                      <a:pt x="53" y="120"/>
                    </a:lnTo>
                    <a:lnTo>
                      <a:pt x="53" y="120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0" y="96"/>
                    </a:lnTo>
                    <a:lnTo>
                      <a:pt x="24" y="94"/>
                    </a:lnTo>
                    <a:lnTo>
                      <a:pt x="20" y="92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8" y="7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26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6" name="Freeform 1216">
                <a:extLst>
                  <a:ext uri="{FF2B5EF4-FFF2-40B4-BE49-F238E27FC236}">
                    <a16:creationId xmlns:a16="http://schemas.microsoft.com/office/drawing/2014/main" id="{2BE3FE5B-8087-4DCE-9FA9-0A7F58CC2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81" y="3291953"/>
                <a:ext cx="24386" cy="43870"/>
              </a:xfrm>
              <a:custGeom>
                <a:avLst/>
                <a:gdLst>
                  <a:gd name="T0" fmla="*/ 0 w 68"/>
                  <a:gd name="T1" fmla="*/ 113 h 113"/>
                  <a:gd name="T2" fmla="*/ 0 w 68"/>
                  <a:gd name="T3" fmla="*/ 113 h 113"/>
                  <a:gd name="T4" fmla="*/ 6 w 68"/>
                  <a:gd name="T5" fmla="*/ 107 h 113"/>
                  <a:gd name="T6" fmla="*/ 10 w 68"/>
                  <a:gd name="T7" fmla="*/ 102 h 113"/>
                  <a:gd name="T8" fmla="*/ 10 w 68"/>
                  <a:gd name="T9" fmla="*/ 98 h 113"/>
                  <a:gd name="T10" fmla="*/ 8 w 68"/>
                  <a:gd name="T11" fmla="*/ 94 h 113"/>
                  <a:gd name="T12" fmla="*/ 2 w 68"/>
                  <a:gd name="T13" fmla="*/ 82 h 113"/>
                  <a:gd name="T14" fmla="*/ 2 w 68"/>
                  <a:gd name="T15" fmla="*/ 76 h 113"/>
                  <a:gd name="T16" fmla="*/ 4 w 68"/>
                  <a:gd name="T17" fmla="*/ 68 h 113"/>
                  <a:gd name="T18" fmla="*/ 4 w 68"/>
                  <a:gd name="T19" fmla="*/ 68 h 113"/>
                  <a:gd name="T20" fmla="*/ 6 w 68"/>
                  <a:gd name="T21" fmla="*/ 64 h 113"/>
                  <a:gd name="T22" fmla="*/ 10 w 68"/>
                  <a:gd name="T23" fmla="*/ 62 h 113"/>
                  <a:gd name="T24" fmla="*/ 13 w 68"/>
                  <a:gd name="T25" fmla="*/ 62 h 113"/>
                  <a:gd name="T26" fmla="*/ 17 w 68"/>
                  <a:gd name="T27" fmla="*/ 60 h 113"/>
                  <a:gd name="T28" fmla="*/ 17 w 68"/>
                  <a:gd name="T29" fmla="*/ 60 h 113"/>
                  <a:gd name="T30" fmla="*/ 21 w 68"/>
                  <a:gd name="T31" fmla="*/ 47 h 113"/>
                  <a:gd name="T32" fmla="*/ 25 w 68"/>
                  <a:gd name="T33" fmla="*/ 35 h 113"/>
                  <a:gd name="T34" fmla="*/ 31 w 68"/>
                  <a:gd name="T35" fmla="*/ 29 h 113"/>
                  <a:gd name="T36" fmla="*/ 35 w 68"/>
                  <a:gd name="T37" fmla="*/ 23 h 113"/>
                  <a:gd name="T38" fmla="*/ 35 w 68"/>
                  <a:gd name="T39" fmla="*/ 23 h 113"/>
                  <a:gd name="T40" fmla="*/ 41 w 68"/>
                  <a:gd name="T41" fmla="*/ 25 h 113"/>
                  <a:gd name="T42" fmla="*/ 45 w 68"/>
                  <a:gd name="T43" fmla="*/ 27 h 113"/>
                  <a:gd name="T44" fmla="*/ 53 w 68"/>
                  <a:gd name="T45" fmla="*/ 37 h 113"/>
                  <a:gd name="T46" fmla="*/ 53 w 68"/>
                  <a:gd name="T47" fmla="*/ 37 h 113"/>
                  <a:gd name="T48" fmla="*/ 55 w 68"/>
                  <a:gd name="T49" fmla="*/ 31 h 113"/>
                  <a:gd name="T50" fmla="*/ 53 w 68"/>
                  <a:gd name="T51" fmla="*/ 25 h 113"/>
                  <a:gd name="T52" fmla="*/ 49 w 68"/>
                  <a:gd name="T53" fmla="*/ 13 h 113"/>
                  <a:gd name="T54" fmla="*/ 45 w 68"/>
                  <a:gd name="T55" fmla="*/ 5 h 113"/>
                  <a:gd name="T56" fmla="*/ 45 w 68"/>
                  <a:gd name="T57" fmla="*/ 1 h 113"/>
                  <a:gd name="T58" fmla="*/ 49 w 68"/>
                  <a:gd name="T59" fmla="*/ 0 h 113"/>
                  <a:gd name="T60" fmla="*/ 49 w 68"/>
                  <a:gd name="T61" fmla="*/ 0 h 113"/>
                  <a:gd name="T62" fmla="*/ 51 w 68"/>
                  <a:gd name="T63" fmla="*/ 1 h 113"/>
                  <a:gd name="T64" fmla="*/ 53 w 68"/>
                  <a:gd name="T65" fmla="*/ 3 h 113"/>
                  <a:gd name="T66" fmla="*/ 55 w 68"/>
                  <a:gd name="T67" fmla="*/ 5 h 113"/>
                  <a:gd name="T68" fmla="*/ 55 w 68"/>
                  <a:gd name="T69" fmla="*/ 5 h 113"/>
                  <a:gd name="T70" fmla="*/ 63 w 68"/>
                  <a:gd name="T71" fmla="*/ 5 h 113"/>
                  <a:gd name="T72" fmla="*/ 68 w 68"/>
                  <a:gd name="T7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13">
                    <a:moveTo>
                      <a:pt x="0" y="113"/>
                    </a:moveTo>
                    <a:lnTo>
                      <a:pt x="0" y="113"/>
                    </a:lnTo>
                    <a:lnTo>
                      <a:pt x="6" y="107"/>
                    </a:lnTo>
                    <a:lnTo>
                      <a:pt x="10" y="102"/>
                    </a:lnTo>
                    <a:lnTo>
                      <a:pt x="10" y="98"/>
                    </a:lnTo>
                    <a:lnTo>
                      <a:pt x="8" y="94"/>
                    </a:lnTo>
                    <a:lnTo>
                      <a:pt x="2" y="82"/>
                    </a:lnTo>
                    <a:lnTo>
                      <a:pt x="2" y="7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4"/>
                    </a:lnTo>
                    <a:lnTo>
                      <a:pt x="10" y="62"/>
                    </a:lnTo>
                    <a:lnTo>
                      <a:pt x="13" y="62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21" y="47"/>
                    </a:lnTo>
                    <a:lnTo>
                      <a:pt x="25" y="35"/>
                    </a:lnTo>
                    <a:lnTo>
                      <a:pt x="31" y="29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41" y="25"/>
                    </a:lnTo>
                    <a:lnTo>
                      <a:pt x="45" y="27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5" y="31"/>
                    </a:lnTo>
                    <a:lnTo>
                      <a:pt x="53" y="25"/>
                    </a:lnTo>
                    <a:lnTo>
                      <a:pt x="49" y="13"/>
                    </a:lnTo>
                    <a:lnTo>
                      <a:pt x="45" y="5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68" y="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7" name="Freeform 1217">
                <a:extLst>
                  <a:ext uri="{FF2B5EF4-FFF2-40B4-BE49-F238E27FC236}">
                    <a16:creationId xmlns:a16="http://schemas.microsoft.com/office/drawing/2014/main" id="{4B0CD685-8EF3-4AD0-8787-939C2C3BC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465" y="3202662"/>
                <a:ext cx="87859" cy="61727"/>
              </a:xfrm>
              <a:custGeom>
                <a:avLst/>
                <a:gdLst>
                  <a:gd name="T0" fmla="*/ 245 w 245"/>
                  <a:gd name="T1" fmla="*/ 159 h 159"/>
                  <a:gd name="T2" fmla="*/ 241 w 245"/>
                  <a:gd name="T3" fmla="*/ 145 h 159"/>
                  <a:gd name="T4" fmla="*/ 237 w 245"/>
                  <a:gd name="T5" fmla="*/ 141 h 159"/>
                  <a:gd name="T6" fmla="*/ 227 w 245"/>
                  <a:gd name="T7" fmla="*/ 139 h 159"/>
                  <a:gd name="T8" fmla="*/ 224 w 245"/>
                  <a:gd name="T9" fmla="*/ 137 h 159"/>
                  <a:gd name="T10" fmla="*/ 220 w 245"/>
                  <a:gd name="T11" fmla="*/ 129 h 159"/>
                  <a:gd name="T12" fmla="*/ 200 w 245"/>
                  <a:gd name="T13" fmla="*/ 116 h 159"/>
                  <a:gd name="T14" fmla="*/ 194 w 245"/>
                  <a:gd name="T15" fmla="*/ 112 h 159"/>
                  <a:gd name="T16" fmla="*/ 188 w 245"/>
                  <a:gd name="T17" fmla="*/ 114 h 159"/>
                  <a:gd name="T18" fmla="*/ 186 w 245"/>
                  <a:gd name="T19" fmla="*/ 126 h 159"/>
                  <a:gd name="T20" fmla="*/ 186 w 245"/>
                  <a:gd name="T21" fmla="*/ 129 h 159"/>
                  <a:gd name="T22" fmla="*/ 180 w 245"/>
                  <a:gd name="T23" fmla="*/ 129 h 159"/>
                  <a:gd name="T24" fmla="*/ 165 w 245"/>
                  <a:gd name="T25" fmla="*/ 122 h 159"/>
                  <a:gd name="T26" fmla="*/ 159 w 245"/>
                  <a:gd name="T27" fmla="*/ 120 h 159"/>
                  <a:gd name="T28" fmla="*/ 155 w 245"/>
                  <a:gd name="T29" fmla="*/ 126 h 159"/>
                  <a:gd name="T30" fmla="*/ 147 w 245"/>
                  <a:gd name="T31" fmla="*/ 120 h 159"/>
                  <a:gd name="T32" fmla="*/ 141 w 245"/>
                  <a:gd name="T33" fmla="*/ 116 h 159"/>
                  <a:gd name="T34" fmla="*/ 139 w 245"/>
                  <a:gd name="T35" fmla="*/ 116 h 159"/>
                  <a:gd name="T36" fmla="*/ 131 w 245"/>
                  <a:gd name="T37" fmla="*/ 118 h 159"/>
                  <a:gd name="T38" fmla="*/ 127 w 245"/>
                  <a:gd name="T39" fmla="*/ 118 h 159"/>
                  <a:gd name="T40" fmla="*/ 119 w 245"/>
                  <a:gd name="T41" fmla="*/ 110 h 159"/>
                  <a:gd name="T42" fmla="*/ 116 w 245"/>
                  <a:gd name="T43" fmla="*/ 100 h 159"/>
                  <a:gd name="T44" fmla="*/ 114 w 245"/>
                  <a:gd name="T45" fmla="*/ 96 h 159"/>
                  <a:gd name="T46" fmla="*/ 100 w 245"/>
                  <a:gd name="T47" fmla="*/ 94 h 159"/>
                  <a:gd name="T48" fmla="*/ 86 w 245"/>
                  <a:gd name="T49" fmla="*/ 94 h 159"/>
                  <a:gd name="T50" fmla="*/ 82 w 245"/>
                  <a:gd name="T51" fmla="*/ 92 h 159"/>
                  <a:gd name="T52" fmla="*/ 78 w 245"/>
                  <a:gd name="T53" fmla="*/ 82 h 159"/>
                  <a:gd name="T54" fmla="*/ 74 w 245"/>
                  <a:gd name="T55" fmla="*/ 71 h 159"/>
                  <a:gd name="T56" fmla="*/ 70 w 245"/>
                  <a:gd name="T57" fmla="*/ 67 h 159"/>
                  <a:gd name="T58" fmla="*/ 53 w 245"/>
                  <a:gd name="T59" fmla="*/ 61 h 159"/>
                  <a:gd name="T60" fmla="*/ 37 w 245"/>
                  <a:gd name="T61" fmla="*/ 53 h 159"/>
                  <a:gd name="T62" fmla="*/ 33 w 245"/>
                  <a:gd name="T63" fmla="*/ 49 h 159"/>
                  <a:gd name="T64" fmla="*/ 33 w 245"/>
                  <a:gd name="T65" fmla="*/ 45 h 159"/>
                  <a:gd name="T66" fmla="*/ 33 w 245"/>
                  <a:gd name="T67" fmla="*/ 41 h 159"/>
                  <a:gd name="T68" fmla="*/ 25 w 245"/>
                  <a:gd name="T69" fmla="*/ 45 h 159"/>
                  <a:gd name="T70" fmla="*/ 17 w 245"/>
                  <a:gd name="T71" fmla="*/ 45 h 159"/>
                  <a:gd name="T72" fmla="*/ 17 w 245"/>
                  <a:gd name="T73" fmla="*/ 43 h 159"/>
                  <a:gd name="T74" fmla="*/ 25 w 245"/>
                  <a:gd name="T75" fmla="*/ 33 h 159"/>
                  <a:gd name="T76" fmla="*/ 31 w 245"/>
                  <a:gd name="T77" fmla="*/ 25 h 159"/>
                  <a:gd name="T78" fmla="*/ 29 w 245"/>
                  <a:gd name="T79" fmla="*/ 21 h 159"/>
                  <a:gd name="T80" fmla="*/ 21 w 245"/>
                  <a:gd name="T81" fmla="*/ 18 h 159"/>
                  <a:gd name="T82" fmla="*/ 14 w 245"/>
                  <a:gd name="T83" fmla="*/ 16 h 159"/>
                  <a:gd name="T84" fmla="*/ 6 w 245"/>
                  <a:gd name="T85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5" h="159">
                    <a:moveTo>
                      <a:pt x="245" y="159"/>
                    </a:moveTo>
                    <a:lnTo>
                      <a:pt x="245" y="159"/>
                    </a:lnTo>
                    <a:lnTo>
                      <a:pt x="245" y="151"/>
                    </a:lnTo>
                    <a:lnTo>
                      <a:pt x="241" y="145"/>
                    </a:lnTo>
                    <a:lnTo>
                      <a:pt x="241" y="145"/>
                    </a:lnTo>
                    <a:lnTo>
                      <a:pt x="237" y="141"/>
                    </a:lnTo>
                    <a:lnTo>
                      <a:pt x="233" y="141"/>
                    </a:lnTo>
                    <a:lnTo>
                      <a:pt x="227" y="139"/>
                    </a:lnTo>
                    <a:lnTo>
                      <a:pt x="224" y="137"/>
                    </a:lnTo>
                    <a:lnTo>
                      <a:pt x="224" y="137"/>
                    </a:lnTo>
                    <a:lnTo>
                      <a:pt x="220" y="129"/>
                    </a:lnTo>
                    <a:lnTo>
                      <a:pt x="220" y="129"/>
                    </a:lnTo>
                    <a:lnTo>
                      <a:pt x="208" y="120"/>
                    </a:lnTo>
                    <a:lnTo>
                      <a:pt x="200" y="116"/>
                    </a:lnTo>
                    <a:lnTo>
                      <a:pt x="194" y="112"/>
                    </a:lnTo>
                    <a:lnTo>
                      <a:pt x="194" y="112"/>
                    </a:lnTo>
                    <a:lnTo>
                      <a:pt x="190" y="112"/>
                    </a:lnTo>
                    <a:lnTo>
                      <a:pt x="188" y="114"/>
                    </a:lnTo>
                    <a:lnTo>
                      <a:pt x="186" y="120"/>
                    </a:lnTo>
                    <a:lnTo>
                      <a:pt x="186" y="126"/>
                    </a:lnTo>
                    <a:lnTo>
                      <a:pt x="186" y="129"/>
                    </a:lnTo>
                    <a:lnTo>
                      <a:pt x="186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2" y="126"/>
                    </a:lnTo>
                    <a:lnTo>
                      <a:pt x="165" y="122"/>
                    </a:lnTo>
                    <a:lnTo>
                      <a:pt x="159" y="120"/>
                    </a:lnTo>
                    <a:lnTo>
                      <a:pt x="159" y="120"/>
                    </a:lnTo>
                    <a:lnTo>
                      <a:pt x="155" y="126"/>
                    </a:lnTo>
                    <a:lnTo>
                      <a:pt x="155" y="126"/>
                    </a:lnTo>
                    <a:lnTo>
                      <a:pt x="151" y="124"/>
                    </a:lnTo>
                    <a:lnTo>
                      <a:pt x="147" y="120"/>
                    </a:lnTo>
                    <a:lnTo>
                      <a:pt x="145" y="118"/>
                    </a:lnTo>
                    <a:lnTo>
                      <a:pt x="141" y="116"/>
                    </a:lnTo>
                    <a:lnTo>
                      <a:pt x="141" y="116"/>
                    </a:lnTo>
                    <a:lnTo>
                      <a:pt x="139" y="116"/>
                    </a:lnTo>
                    <a:lnTo>
                      <a:pt x="135" y="118"/>
                    </a:lnTo>
                    <a:lnTo>
                      <a:pt x="131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3" y="116"/>
                    </a:lnTo>
                    <a:lnTo>
                      <a:pt x="119" y="110"/>
                    </a:lnTo>
                    <a:lnTo>
                      <a:pt x="119" y="104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14" y="96"/>
                    </a:lnTo>
                    <a:lnTo>
                      <a:pt x="108" y="96"/>
                    </a:lnTo>
                    <a:lnTo>
                      <a:pt x="100" y="94"/>
                    </a:lnTo>
                    <a:lnTo>
                      <a:pt x="90" y="96"/>
                    </a:lnTo>
                    <a:lnTo>
                      <a:pt x="86" y="94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78" y="88"/>
                    </a:lnTo>
                    <a:lnTo>
                      <a:pt x="78" y="82"/>
                    </a:lnTo>
                    <a:lnTo>
                      <a:pt x="76" y="74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0" y="67"/>
                    </a:lnTo>
                    <a:lnTo>
                      <a:pt x="65" y="65"/>
                    </a:lnTo>
                    <a:lnTo>
                      <a:pt x="53" y="61"/>
                    </a:lnTo>
                    <a:lnTo>
                      <a:pt x="41" y="57"/>
                    </a:lnTo>
                    <a:lnTo>
                      <a:pt x="37" y="53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25" y="45"/>
                    </a:lnTo>
                    <a:lnTo>
                      <a:pt x="19" y="47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39"/>
                    </a:lnTo>
                    <a:lnTo>
                      <a:pt x="25" y="33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7" y="20"/>
                    </a:lnTo>
                    <a:lnTo>
                      <a:pt x="21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8" name="Freeform 1218">
                <a:extLst>
                  <a:ext uri="{FF2B5EF4-FFF2-40B4-BE49-F238E27FC236}">
                    <a16:creationId xmlns:a16="http://schemas.microsoft.com/office/drawing/2014/main" id="{F1386C8E-981C-417B-9BD1-A2181347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467" y="3293118"/>
                <a:ext cx="34068" cy="43481"/>
              </a:xfrm>
              <a:custGeom>
                <a:avLst/>
                <a:gdLst>
                  <a:gd name="T0" fmla="*/ 71 w 95"/>
                  <a:gd name="T1" fmla="*/ 112 h 112"/>
                  <a:gd name="T2" fmla="*/ 71 w 95"/>
                  <a:gd name="T3" fmla="*/ 112 h 112"/>
                  <a:gd name="T4" fmla="*/ 71 w 95"/>
                  <a:gd name="T5" fmla="*/ 106 h 112"/>
                  <a:gd name="T6" fmla="*/ 71 w 95"/>
                  <a:gd name="T7" fmla="*/ 104 h 112"/>
                  <a:gd name="T8" fmla="*/ 67 w 95"/>
                  <a:gd name="T9" fmla="*/ 99 h 112"/>
                  <a:gd name="T10" fmla="*/ 65 w 95"/>
                  <a:gd name="T11" fmla="*/ 97 h 112"/>
                  <a:gd name="T12" fmla="*/ 63 w 95"/>
                  <a:gd name="T13" fmla="*/ 95 h 112"/>
                  <a:gd name="T14" fmla="*/ 63 w 95"/>
                  <a:gd name="T15" fmla="*/ 95 h 112"/>
                  <a:gd name="T16" fmla="*/ 65 w 95"/>
                  <a:gd name="T17" fmla="*/ 93 h 112"/>
                  <a:gd name="T18" fmla="*/ 71 w 95"/>
                  <a:gd name="T19" fmla="*/ 91 h 112"/>
                  <a:gd name="T20" fmla="*/ 81 w 95"/>
                  <a:gd name="T21" fmla="*/ 89 h 112"/>
                  <a:gd name="T22" fmla="*/ 91 w 95"/>
                  <a:gd name="T23" fmla="*/ 85 h 112"/>
                  <a:gd name="T24" fmla="*/ 95 w 95"/>
                  <a:gd name="T25" fmla="*/ 83 h 112"/>
                  <a:gd name="T26" fmla="*/ 95 w 95"/>
                  <a:gd name="T27" fmla="*/ 77 h 112"/>
                  <a:gd name="T28" fmla="*/ 95 w 95"/>
                  <a:gd name="T29" fmla="*/ 77 h 112"/>
                  <a:gd name="T30" fmla="*/ 95 w 95"/>
                  <a:gd name="T31" fmla="*/ 75 h 112"/>
                  <a:gd name="T32" fmla="*/ 93 w 95"/>
                  <a:gd name="T33" fmla="*/ 73 h 112"/>
                  <a:gd name="T34" fmla="*/ 85 w 95"/>
                  <a:gd name="T35" fmla="*/ 67 h 112"/>
                  <a:gd name="T36" fmla="*/ 71 w 95"/>
                  <a:gd name="T37" fmla="*/ 59 h 112"/>
                  <a:gd name="T38" fmla="*/ 71 w 95"/>
                  <a:gd name="T39" fmla="*/ 59 h 112"/>
                  <a:gd name="T40" fmla="*/ 65 w 95"/>
                  <a:gd name="T41" fmla="*/ 53 h 112"/>
                  <a:gd name="T42" fmla="*/ 61 w 95"/>
                  <a:gd name="T43" fmla="*/ 48 h 112"/>
                  <a:gd name="T44" fmla="*/ 61 w 95"/>
                  <a:gd name="T45" fmla="*/ 48 h 112"/>
                  <a:gd name="T46" fmla="*/ 55 w 95"/>
                  <a:gd name="T47" fmla="*/ 48 h 112"/>
                  <a:gd name="T48" fmla="*/ 49 w 95"/>
                  <a:gd name="T49" fmla="*/ 46 h 112"/>
                  <a:gd name="T50" fmla="*/ 49 w 95"/>
                  <a:gd name="T51" fmla="*/ 46 h 112"/>
                  <a:gd name="T52" fmla="*/ 38 w 95"/>
                  <a:gd name="T53" fmla="*/ 38 h 112"/>
                  <a:gd name="T54" fmla="*/ 22 w 95"/>
                  <a:gd name="T55" fmla="*/ 24 h 112"/>
                  <a:gd name="T56" fmla="*/ 6 w 95"/>
                  <a:gd name="T57" fmla="*/ 10 h 112"/>
                  <a:gd name="T58" fmla="*/ 2 w 95"/>
                  <a:gd name="T59" fmla="*/ 4 h 112"/>
                  <a:gd name="T60" fmla="*/ 0 w 95"/>
                  <a:gd name="T6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12">
                    <a:moveTo>
                      <a:pt x="71" y="112"/>
                    </a:moveTo>
                    <a:lnTo>
                      <a:pt x="71" y="112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67" y="99"/>
                    </a:lnTo>
                    <a:lnTo>
                      <a:pt x="65" y="97"/>
                    </a:lnTo>
                    <a:lnTo>
                      <a:pt x="63" y="95"/>
                    </a:lnTo>
                    <a:lnTo>
                      <a:pt x="63" y="95"/>
                    </a:lnTo>
                    <a:lnTo>
                      <a:pt x="65" y="93"/>
                    </a:lnTo>
                    <a:lnTo>
                      <a:pt x="71" y="91"/>
                    </a:lnTo>
                    <a:lnTo>
                      <a:pt x="81" y="89"/>
                    </a:lnTo>
                    <a:lnTo>
                      <a:pt x="91" y="85"/>
                    </a:lnTo>
                    <a:lnTo>
                      <a:pt x="95" y="83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3"/>
                    </a:lnTo>
                    <a:lnTo>
                      <a:pt x="85" y="67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65" y="53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38" y="38"/>
                    </a:lnTo>
                    <a:lnTo>
                      <a:pt x="22" y="24"/>
                    </a:lnTo>
                    <a:lnTo>
                      <a:pt x="6" y="10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699" name="Freeform 1219">
                <a:extLst>
                  <a:ext uri="{FF2B5EF4-FFF2-40B4-BE49-F238E27FC236}">
                    <a16:creationId xmlns:a16="http://schemas.microsoft.com/office/drawing/2014/main" id="{5DE425A3-1E7E-4496-BB8D-C0974411D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904" y="3213145"/>
                <a:ext cx="79611" cy="128113"/>
              </a:xfrm>
              <a:custGeom>
                <a:avLst/>
                <a:gdLst>
                  <a:gd name="T0" fmla="*/ 47 w 222"/>
                  <a:gd name="T1" fmla="*/ 28 h 330"/>
                  <a:gd name="T2" fmla="*/ 23 w 222"/>
                  <a:gd name="T3" fmla="*/ 4 h 330"/>
                  <a:gd name="T4" fmla="*/ 18 w 222"/>
                  <a:gd name="T5" fmla="*/ 0 h 330"/>
                  <a:gd name="T6" fmla="*/ 8 w 222"/>
                  <a:gd name="T7" fmla="*/ 6 h 330"/>
                  <a:gd name="T8" fmla="*/ 2 w 222"/>
                  <a:gd name="T9" fmla="*/ 22 h 330"/>
                  <a:gd name="T10" fmla="*/ 0 w 222"/>
                  <a:gd name="T11" fmla="*/ 47 h 330"/>
                  <a:gd name="T12" fmla="*/ 2 w 222"/>
                  <a:gd name="T13" fmla="*/ 51 h 330"/>
                  <a:gd name="T14" fmla="*/ 10 w 222"/>
                  <a:gd name="T15" fmla="*/ 57 h 330"/>
                  <a:gd name="T16" fmla="*/ 16 w 222"/>
                  <a:gd name="T17" fmla="*/ 61 h 330"/>
                  <a:gd name="T18" fmla="*/ 21 w 222"/>
                  <a:gd name="T19" fmla="*/ 69 h 330"/>
                  <a:gd name="T20" fmla="*/ 27 w 222"/>
                  <a:gd name="T21" fmla="*/ 89 h 330"/>
                  <a:gd name="T22" fmla="*/ 31 w 222"/>
                  <a:gd name="T23" fmla="*/ 97 h 330"/>
                  <a:gd name="T24" fmla="*/ 37 w 222"/>
                  <a:gd name="T25" fmla="*/ 102 h 330"/>
                  <a:gd name="T26" fmla="*/ 37 w 222"/>
                  <a:gd name="T27" fmla="*/ 104 h 330"/>
                  <a:gd name="T28" fmla="*/ 33 w 222"/>
                  <a:gd name="T29" fmla="*/ 112 h 330"/>
                  <a:gd name="T30" fmla="*/ 29 w 222"/>
                  <a:gd name="T31" fmla="*/ 118 h 330"/>
                  <a:gd name="T32" fmla="*/ 39 w 222"/>
                  <a:gd name="T33" fmla="*/ 120 h 330"/>
                  <a:gd name="T34" fmla="*/ 41 w 222"/>
                  <a:gd name="T35" fmla="*/ 124 h 330"/>
                  <a:gd name="T36" fmla="*/ 51 w 222"/>
                  <a:gd name="T37" fmla="*/ 140 h 330"/>
                  <a:gd name="T38" fmla="*/ 59 w 222"/>
                  <a:gd name="T39" fmla="*/ 146 h 330"/>
                  <a:gd name="T40" fmla="*/ 67 w 222"/>
                  <a:gd name="T41" fmla="*/ 151 h 330"/>
                  <a:gd name="T42" fmla="*/ 90 w 222"/>
                  <a:gd name="T43" fmla="*/ 185 h 330"/>
                  <a:gd name="T44" fmla="*/ 98 w 222"/>
                  <a:gd name="T45" fmla="*/ 195 h 330"/>
                  <a:gd name="T46" fmla="*/ 106 w 222"/>
                  <a:gd name="T47" fmla="*/ 203 h 330"/>
                  <a:gd name="T48" fmla="*/ 116 w 222"/>
                  <a:gd name="T49" fmla="*/ 208 h 330"/>
                  <a:gd name="T50" fmla="*/ 118 w 222"/>
                  <a:gd name="T51" fmla="*/ 210 h 330"/>
                  <a:gd name="T52" fmla="*/ 120 w 222"/>
                  <a:gd name="T53" fmla="*/ 218 h 330"/>
                  <a:gd name="T54" fmla="*/ 122 w 222"/>
                  <a:gd name="T55" fmla="*/ 228 h 330"/>
                  <a:gd name="T56" fmla="*/ 129 w 222"/>
                  <a:gd name="T57" fmla="*/ 238 h 330"/>
                  <a:gd name="T58" fmla="*/ 151 w 222"/>
                  <a:gd name="T59" fmla="*/ 257 h 330"/>
                  <a:gd name="T60" fmla="*/ 153 w 222"/>
                  <a:gd name="T61" fmla="*/ 267 h 330"/>
                  <a:gd name="T62" fmla="*/ 151 w 222"/>
                  <a:gd name="T63" fmla="*/ 269 h 330"/>
                  <a:gd name="T64" fmla="*/ 143 w 222"/>
                  <a:gd name="T65" fmla="*/ 271 h 330"/>
                  <a:gd name="T66" fmla="*/ 141 w 222"/>
                  <a:gd name="T67" fmla="*/ 273 h 330"/>
                  <a:gd name="T68" fmla="*/ 145 w 222"/>
                  <a:gd name="T69" fmla="*/ 275 h 330"/>
                  <a:gd name="T70" fmla="*/ 165 w 222"/>
                  <a:gd name="T71" fmla="*/ 275 h 330"/>
                  <a:gd name="T72" fmla="*/ 169 w 222"/>
                  <a:gd name="T73" fmla="*/ 277 h 330"/>
                  <a:gd name="T74" fmla="*/ 176 w 222"/>
                  <a:gd name="T75" fmla="*/ 291 h 330"/>
                  <a:gd name="T76" fmla="*/ 190 w 222"/>
                  <a:gd name="T77" fmla="*/ 303 h 330"/>
                  <a:gd name="T78" fmla="*/ 206 w 222"/>
                  <a:gd name="T79" fmla="*/ 310 h 330"/>
                  <a:gd name="T80" fmla="*/ 210 w 222"/>
                  <a:gd name="T81" fmla="*/ 310 h 330"/>
                  <a:gd name="T82" fmla="*/ 214 w 222"/>
                  <a:gd name="T83" fmla="*/ 310 h 330"/>
                  <a:gd name="T84" fmla="*/ 220 w 222"/>
                  <a:gd name="T85" fmla="*/ 32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330">
                    <a:moveTo>
                      <a:pt x="47" y="28"/>
                    </a:moveTo>
                    <a:lnTo>
                      <a:pt x="47" y="28"/>
                    </a:lnTo>
                    <a:lnTo>
                      <a:pt x="31" y="12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2" y="22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21" y="69"/>
                    </a:lnTo>
                    <a:lnTo>
                      <a:pt x="23" y="79"/>
                    </a:lnTo>
                    <a:lnTo>
                      <a:pt x="27" y="89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5" y="100"/>
                    </a:lnTo>
                    <a:lnTo>
                      <a:pt x="37" y="102"/>
                    </a:lnTo>
                    <a:lnTo>
                      <a:pt x="37" y="104"/>
                    </a:lnTo>
                    <a:lnTo>
                      <a:pt x="37" y="104"/>
                    </a:lnTo>
                    <a:lnTo>
                      <a:pt x="35" y="108"/>
                    </a:lnTo>
                    <a:lnTo>
                      <a:pt x="33" y="112"/>
                    </a:lnTo>
                    <a:lnTo>
                      <a:pt x="29" y="116"/>
                    </a:lnTo>
                    <a:lnTo>
                      <a:pt x="29" y="118"/>
                    </a:lnTo>
                    <a:lnTo>
                      <a:pt x="29" y="120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41" y="124"/>
                    </a:lnTo>
                    <a:lnTo>
                      <a:pt x="45" y="130"/>
                    </a:lnTo>
                    <a:lnTo>
                      <a:pt x="51" y="140"/>
                    </a:lnTo>
                    <a:lnTo>
                      <a:pt x="51" y="140"/>
                    </a:lnTo>
                    <a:lnTo>
                      <a:pt x="59" y="146"/>
                    </a:lnTo>
                    <a:lnTo>
                      <a:pt x="67" y="151"/>
                    </a:lnTo>
                    <a:lnTo>
                      <a:pt x="67" y="151"/>
                    </a:lnTo>
                    <a:lnTo>
                      <a:pt x="78" y="167"/>
                    </a:lnTo>
                    <a:lnTo>
                      <a:pt x="90" y="185"/>
                    </a:lnTo>
                    <a:lnTo>
                      <a:pt x="90" y="185"/>
                    </a:lnTo>
                    <a:lnTo>
                      <a:pt x="98" y="195"/>
                    </a:lnTo>
                    <a:lnTo>
                      <a:pt x="106" y="203"/>
                    </a:lnTo>
                    <a:lnTo>
                      <a:pt x="106" y="203"/>
                    </a:lnTo>
                    <a:lnTo>
                      <a:pt x="112" y="206"/>
                    </a:lnTo>
                    <a:lnTo>
                      <a:pt x="116" y="208"/>
                    </a:lnTo>
                    <a:lnTo>
                      <a:pt x="118" y="210"/>
                    </a:lnTo>
                    <a:lnTo>
                      <a:pt x="118" y="210"/>
                    </a:lnTo>
                    <a:lnTo>
                      <a:pt x="120" y="214"/>
                    </a:lnTo>
                    <a:lnTo>
                      <a:pt x="120" y="218"/>
                    </a:lnTo>
                    <a:lnTo>
                      <a:pt x="120" y="224"/>
                    </a:lnTo>
                    <a:lnTo>
                      <a:pt x="122" y="228"/>
                    </a:lnTo>
                    <a:lnTo>
                      <a:pt x="122" y="228"/>
                    </a:lnTo>
                    <a:lnTo>
                      <a:pt x="129" y="238"/>
                    </a:lnTo>
                    <a:lnTo>
                      <a:pt x="141" y="246"/>
                    </a:lnTo>
                    <a:lnTo>
                      <a:pt x="151" y="257"/>
                    </a:lnTo>
                    <a:lnTo>
                      <a:pt x="153" y="261"/>
                    </a:lnTo>
                    <a:lnTo>
                      <a:pt x="153" y="267"/>
                    </a:lnTo>
                    <a:lnTo>
                      <a:pt x="153" y="267"/>
                    </a:lnTo>
                    <a:lnTo>
                      <a:pt x="151" y="269"/>
                    </a:lnTo>
                    <a:lnTo>
                      <a:pt x="147" y="269"/>
                    </a:lnTo>
                    <a:lnTo>
                      <a:pt x="143" y="271"/>
                    </a:lnTo>
                    <a:lnTo>
                      <a:pt x="141" y="273"/>
                    </a:lnTo>
                    <a:lnTo>
                      <a:pt x="141" y="273"/>
                    </a:lnTo>
                    <a:lnTo>
                      <a:pt x="143" y="275"/>
                    </a:lnTo>
                    <a:lnTo>
                      <a:pt x="145" y="275"/>
                    </a:lnTo>
                    <a:lnTo>
                      <a:pt x="153" y="275"/>
                    </a:lnTo>
                    <a:lnTo>
                      <a:pt x="165" y="275"/>
                    </a:lnTo>
                    <a:lnTo>
                      <a:pt x="165" y="275"/>
                    </a:lnTo>
                    <a:lnTo>
                      <a:pt x="169" y="277"/>
                    </a:lnTo>
                    <a:lnTo>
                      <a:pt x="171" y="283"/>
                    </a:lnTo>
                    <a:lnTo>
                      <a:pt x="176" y="291"/>
                    </a:lnTo>
                    <a:lnTo>
                      <a:pt x="176" y="291"/>
                    </a:lnTo>
                    <a:lnTo>
                      <a:pt x="190" y="303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10" y="310"/>
                    </a:lnTo>
                    <a:lnTo>
                      <a:pt x="210" y="310"/>
                    </a:lnTo>
                    <a:lnTo>
                      <a:pt x="214" y="310"/>
                    </a:lnTo>
                    <a:lnTo>
                      <a:pt x="214" y="310"/>
                    </a:lnTo>
                    <a:lnTo>
                      <a:pt x="218" y="314"/>
                    </a:lnTo>
                    <a:lnTo>
                      <a:pt x="220" y="320"/>
                    </a:lnTo>
                    <a:lnTo>
                      <a:pt x="222" y="33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0" name="Freeform 1220">
                <a:extLst>
                  <a:ext uri="{FF2B5EF4-FFF2-40B4-BE49-F238E27FC236}">
                    <a16:creationId xmlns:a16="http://schemas.microsoft.com/office/drawing/2014/main" id="{F5434DF2-FF82-40A7-8D62-FAA03FE24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239" y="3231390"/>
                <a:ext cx="15420" cy="61727"/>
              </a:xfrm>
              <a:custGeom>
                <a:avLst/>
                <a:gdLst>
                  <a:gd name="T0" fmla="*/ 9 w 43"/>
                  <a:gd name="T1" fmla="*/ 159 h 159"/>
                  <a:gd name="T2" fmla="*/ 9 w 43"/>
                  <a:gd name="T3" fmla="*/ 159 h 159"/>
                  <a:gd name="T4" fmla="*/ 19 w 43"/>
                  <a:gd name="T5" fmla="*/ 150 h 159"/>
                  <a:gd name="T6" fmla="*/ 21 w 43"/>
                  <a:gd name="T7" fmla="*/ 150 h 159"/>
                  <a:gd name="T8" fmla="*/ 21 w 43"/>
                  <a:gd name="T9" fmla="*/ 152 h 159"/>
                  <a:gd name="T10" fmla="*/ 23 w 43"/>
                  <a:gd name="T11" fmla="*/ 154 h 159"/>
                  <a:gd name="T12" fmla="*/ 27 w 43"/>
                  <a:gd name="T13" fmla="*/ 154 h 159"/>
                  <a:gd name="T14" fmla="*/ 27 w 43"/>
                  <a:gd name="T15" fmla="*/ 154 h 159"/>
                  <a:gd name="T16" fmla="*/ 31 w 43"/>
                  <a:gd name="T17" fmla="*/ 152 h 159"/>
                  <a:gd name="T18" fmla="*/ 33 w 43"/>
                  <a:gd name="T19" fmla="*/ 150 h 159"/>
                  <a:gd name="T20" fmla="*/ 33 w 43"/>
                  <a:gd name="T21" fmla="*/ 144 h 159"/>
                  <a:gd name="T22" fmla="*/ 31 w 43"/>
                  <a:gd name="T23" fmla="*/ 138 h 159"/>
                  <a:gd name="T24" fmla="*/ 27 w 43"/>
                  <a:gd name="T25" fmla="*/ 128 h 159"/>
                  <a:gd name="T26" fmla="*/ 17 w 43"/>
                  <a:gd name="T27" fmla="*/ 114 h 159"/>
                  <a:gd name="T28" fmla="*/ 13 w 43"/>
                  <a:gd name="T29" fmla="*/ 106 h 159"/>
                  <a:gd name="T30" fmla="*/ 13 w 43"/>
                  <a:gd name="T31" fmla="*/ 106 h 159"/>
                  <a:gd name="T32" fmla="*/ 15 w 43"/>
                  <a:gd name="T33" fmla="*/ 106 h 159"/>
                  <a:gd name="T34" fmla="*/ 21 w 43"/>
                  <a:gd name="T35" fmla="*/ 106 h 159"/>
                  <a:gd name="T36" fmla="*/ 29 w 43"/>
                  <a:gd name="T37" fmla="*/ 108 h 159"/>
                  <a:gd name="T38" fmla="*/ 35 w 43"/>
                  <a:gd name="T39" fmla="*/ 108 h 159"/>
                  <a:gd name="T40" fmla="*/ 35 w 43"/>
                  <a:gd name="T41" fmla="*/ 108 h 159"/>
                  <a:gd name="T42" fmla="*/ 37 w 43"/>
                  <a:gd name="T43" fmla="*/ 106 h 159"/>
                  <a:gd name="T44" fmla="*/ 41 w 43"/>
                  <a:gd name="T45" fmla="*/ 103 h 159"/>
                  <a:gd name="T46" fmla="*/ 43 w 43"/>
                  <a:gd name="T47" fmla="*/ 101 h 159"/>
                  <a:gd name="T48" fmla="*/ 41 w 43"/>
                  <a:gd name="T49" fmla="*/ 97 h 159"/>
                  <a:gd name="T50" fmla="*/ 41 w 43"/>
                  <a:gd name="T51" fmla="*/ 97 h 159"/>
                  <a:gd name="T52" fmla="*/ 31 w 43"/>
                  <a:gd name="T53" fmla="*/ 91 h 159"/>
                  <a:gd name="T54" fmla="*/ 27 w 43"/>
                  <a:gd name="T55" fmla="*/ 87 h 159"/>
                  <a:gd name="T56" fmla="*/ 23 w 43"/>
                  <a:gd name="T57" fmla="*/ 83 h 159"/>
                  <a:gd name="T58" fmla="*/ 23 w 43"/>
                  <a:gd name="T59" fmla="*/ 83 h 159"/>
                  <a:gd name="T60" fmla="*/ 21 w 43"/>
                  <a:gd name="T61" fmla="*/ 77 h 159"/>
                  <a:gd name="T62" fmla="*/ 19 w 43"/>
                  <a:gd name="T63" fmla="*/ 73 h 159"/>
                  <a:gd name="T64" fmla="*/ 19 w 43"/>
                  <a:gd name="T65" fmla="*/ 73 h 159"/>
                  <a:gd name="T66" fmla="*/ 13 w 43"/>
                  <a:gd name="T67" fmla="*/ 71 h 159"/>
                  <a:gd name="T68" fmla="*/ 5 w 43"/>
                  <a:gd name="T69" fmla="*/ 69 h 159"/>
                  <a:gd name="T70" fmla="*/ 2 w 43"/>
                  <a:gd name="T71" fmla="*/ 67 h 159"/>
                  <a:gd name="T72" fmla="*/ 0 w 43"/>
                  <a:gd name="T73" fmla="*/ 63 h 159"/>
                  <a:gd name="T74" fmla="*/ 0 w 43"/>
                  <a:gd name="T75" fmla="*/ 59 h 159"/>
                  <a:gd name="T76" fmla="*/ 0 w 43"/>
                  <a:gd name="T77" fmla="*/ 59 h 159"/>
                  <a:gd name="T78" fmla="*/ 2 w 43"/>
                  <a:gd name="T79" fmla="*/ 48 h 159"/>
                  <a:gd name="T80" fmla="*/ 5 w 43"/>
                  <a:gd name="T81" fmla="*/ 40 h 159"/>
                  <a:gd name="T82" fmla="*/ 11 w 43"/>
                  <a:gd name="T83" fmla="*/ 32 h 159"/>
                  <a:gd name="T84" fmla="*/ 17 w 43"/>
                  <a:gd name="T85" fmla="*/ 22 h 159"/>
                  <a:gd name="T86" fmla="*/ 17 w 43"/>
                  <a:gd name="T87" fmla="*/ 22 h 159"/>
                  <a:gd name="T88" fmla="*/ 19 w 43"/>
                  <a:gd name="T89" fmla="*/ 12 h 159"/>
                  <a:gd name="T90" fmla="*/ 21 w 43"/>
                  <a:gd name="T9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" h="159">
                    <a:moveTo>
                      <a:pt x="9" y="159"/>
                    </a:moveTo>
                    <a:lnTo>
                      <a:pt x="9" y="159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52"/>
                    </a:lnTo>
                    <a:lnTo>
                      <a:pt x="23" y="154"/>
                    </a:lnTo>
                    <a:lnTo>
                      <a:pt x="27" y="154"/>
                    </a:lnTo>
                    <a:lnTo>
                      <a:pt x="27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4"/>
                    </a:lnTo>
                    <a:lnTo>
                      <a:pt x="31" y="138"/>
                    </a:lnTo>
                    <a:lnTo>
                      <a:pt x="27" y="128"/>
                    </a:lnTo>
                    <a:lnTo>
                      <a:pt x="17" y="114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5" y="106"/>
                    </a:lnTo>
                    <a:lnTo>
                      <a:pt x="21" y="106"/>
                    </a:lnTo>
                    <a:lnTo>
                      <a:pt x="29" y="108"/>
                    </a:lnTo>
                    <a:lnTo>
                      <a:pt x="35" y="108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1" y="103"/>
                    </a:lnTo>
                    <a:lnTo>
                      <a:pt x="43" y="101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31" y="91"/>
                    </a:lnTo>
                    <a:lnTo>
                      <a:pt x="27" y="87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3" y="71"/>
                    </a:lnTo>
                    <a:lnTo>
                      <a:pt x="5" y="69"/>
                    </a:lnTo>
                    <a:lnTo>
                      <a:pt x="2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48"/>
                    </a:lnTo>
                    <a:lnTo>
                      <a:pt x="5" y="40"/>
                    </a:lnTo>
                    <a:lnTo>
                      <a:pt x="11" y="3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9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1" name="Freeform 1221">
                <a:extLst>
                  <a:ext uri="{FF2B5EF4-FFF2-40B4-BE49-F238E27FC236}">
                    <a16:creationId xmlns:a16="http://schemas.microsoft.com/office/drawing/2014/main" id="{126738B0-3BE7-4273-AEA2-24A7F94A3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815" y="3151417"/>
                <a:ext cx="25462" cy="98608"/>
              </a:xfrm>
              <a:custGeom>
                <a:avLst/>
                <a:gdLst>
                  <a:gd name="T0" fmla="*/ 49 w 71"/>
                  <a:gd name="T1" fmla="*/ 254 h 254"/>
                  <a:gd name="T2" fmla="*/ 49 w 71"/>
                  <a:gd name="T3" fmla="*/ 244 h 254"/>
                  <a:gd name="T4" fmla="*/ 65 w 71"/>
                  <a:gd name="T5" fmla="*/ 228 h 254"/>
                  <a:gd name="T6" fmla="*/ 71 w 71"/>
                  <a:gd name="T7" fmla="*/ 218 h 254"/>
                  <a:gd name="T8" fmla="*/ 69 w 71"/>
                  <a:gd name="T9" fmla="*/ 210 h 254"/>
                  <a:gd name="T10" fmla="*/ 65 w 71"/>
                  <a:gd name="T11" fmla="*/ 208 h 254"/>
                  <a:gd name="T12" fmla="*/ 45 w 71"/>
                  <a:gd name="T13" fmla="*/ 208 h 254"/>
                  <a:gd name="T14" fmla="*/ 25 w 71"/>
                  <a:gd name="T15" fmla="*/ 203 h 254"/>
                  <a:gd name="T16" fmla="*/ 10 w 71"/>
                  <a:gd name="T17" fmla="*/ 185 h 254"/>
                  <a:gd name="T18" fmla="*/ 8 w 71"/>
                  <a:gd name="T19" fmla="*/ 181 h 254"/>
                  <a:gd name="T20" fmla="*/ 12 w 71"/>
                  <a:gd name="T21" fmla="*/ 169 h 254"/>
                  <a:gd name="T22" fmla="*/ 12 w 71"/>
                  <a:gd name="T23" fmla="*/ 167 h 254"/>
                  <a:gd name="T24" fmla="*/ 6 w 71"/>
                  <a:gd name="T25" fmla="*/ 163 h 254"/>
                  <a:gd name="T26" fmla="*/ 8 w 71"/>
                  <a:gd name="T27" fmla="*/ 159 h 254"/>
                  <a:gd name="T28" fmla="*/ 24 w 71"/>
                  <a:gd name="T29" fmla="*/ 144 h 254"/>
                  <a:gd name="T30" fmla="*/ 29 w 71"/>
                  <a:gd name="T31" fmla="*/ 136 h 254"/>
                  <a:gd name="T32" fmla="*/ 27 w 71"/>
                  <a:gd name="T33" fmla="*/ 126 h 254"/>
                  <a:gd name="T34" fmla="*/ 24 w 71"/>
                  <a:gd name="T35" fmla="*/ 120 h 254"/>
                  <a:gd name="T36" fmla="*/ 12 w 71"/>
                  <a:gd name="T37" fmla="*/ 114 h 254"/>
                  <a:gd name="T38" fmla="*/ 8 w 71"/>
                  <a:gd name="T39" fmla="*/ 110 h 254"/>
                  <a:gd name="T40" fmla="*/ 8 w 71"/>
                  <a:gd name="T41" fmla="*/ 102 h 254"/>
                  <a:gd name="T42" fmla="*/ 4 w 71"/>
                  <a:gd name="T43" fmla="*/ 97 h 254"/>
                  <a:gd name="T44" fmla="*/ 0 w 71"/>
                  <a:gd name="T45" fmla="*/ 89 h 254"/>
                  <a:gd name="T46" fmla="*/ 2 w 71"/>
                  <a:gd name="T47" fmla="*/ 89 h 254"/>
                  <a:gd name="T48" fmla="*/ 4 w 71"/>
                  <a:gd name="T49" fmla="*/ 89 h 254"/>
                  <a:gd name="T50" fmla="*/ 14 w 71"/>
                  <a:gd name="T51" fmla="*/ 89 h 254"/>
                  <a:gd name="T52" fmla="*/ 20 w 71"/>
                  <a:gd name="T53" fmla="*/ 91 h 254"/>
                  <a:gd name="T54" fmla="*/ 25 w 71"/>
                  <a:gd name="T55" fmla="*/ 87 h 254"/>
                  <a:gd name="T56" fmla="*/ 47 w 71"/>
                  <a:gd name="T57" fmla="*/ 69 h 254"/>
                  <a:gd name="T58" fmla="*/ 51 w 71"/>
                  <a:gd name="T59" fmla="*/ 63 h 254"/>
                  <a:gd name="T60" fmla="*/ 49 w 71"/>
                  <a:gd name="T61" fmla="*/ 59 h 254"/>
                  <a:gd name="T62" fmla="*/ 41 w 71"/>
                  <a:gd name="T63" fmla="*/ 51 h 254"/>
                  <a:gd name="T64" fmla="*/ 37 w 71"/>
                  <a:gd name="T65" fmla="*/ 49 h 254"/>
                  <a:gd name="T66" fmla="*/ 39 w 71"/>
                  <a:gd name="T67" fmla="*/ 40 h 254"/>
                  <a:gd name="T68" fmla="*/ 39 w 71"/>
                  <a:gd name="T69" fmla="*/ 36 h 254"/>
                  <a:gd name="T70" fmla="*/ 31 w 71"/>
                  <a:gd name="T71" fmla="*/ 24 h 254"/>
                  <a:gd name="T72" fmla="*/ 25 w 71"/>
                  <a:gd name="T73" fmla="*/ 14 h 254"/>
                  <a:gd name="T74" fmla="*/ 49 w 71"/>
                  <a:gd name="T7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254">
                    <a:moveTo>
                      <a:pt x="49" y="254"/>
                    </a:moveTo>
                    <a:lnTo>
                      <a:pt x="49" y="254"/>
                    </a:lnTo>
                    <a:lnTo>
                      <a:pt x="49" y="244"/>
                    </a:lnTo>
                    <a:lnTo>
                      <a:pt x="49" y="244"/>
                    </a:lnTo>
                    <a:lnTo>
                      <a:pt x="55" y="238"/>
                    </a:lnTo>
                    <a:lnTo>
                      <a:pt x="65" y="228"/>
                    </a:lnTo>
                    <a:lnTo>
                      <a:pt x="69" y="224"/>
                    </a:lnTo>
                    <a:lnTo>
                      <a:pt x="71" y="218"/>
                    </a:lnTo>
                    <a:lnTo>
                      <a:pt x="71" y="214"/>
                    </a:lnTo>
                    <a:lnTo>
                      <a:pt x="69" y="210"/>
                    </a:lnTo>
                    <a:lnTo>
                      <a:pt x="69" y="210"/>
                    </a:lnTo>
                    <a:lnTo>
                      <a:pt x="65" y="208"/>
                    </a:lnTo>
                    <a:lnTo>
                      <a:pt x="59" y="208"/>
                    </a:lnTo>
                    <a:lnTo>
                      <a:pt x="45" y="208"/>
                    </a:lnTo>
                    <a:lnTo>
                      <a:pt x="35" y="206"/>
                    </a:lnTo>
                    <a:lnTo>
                      <a:pt x="25" y="203"/>
                    </a:lnTo>
                    <a:lnTo>
                      <a:pt x="18" y="19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8" y="181"/>
                    </a:lnTo>
                    <a:lnTo>
                      <a:pt x="10" y="177"/>
                    </a:lnTo>
                    <a:lnTo>
                      <a:pt x="12" y="169"/>
                    </a:lnTo>
                    <a:lnTo>
                      <a:pt x="12" y="169"/>
                    </a:lnTo>
                    <a:lnTo>
                      <a:pt x="12" y="167"/>
                    </a:lnTo>
                    <a:lnTo>
                      <a:pt x="10" y="165"/>
                    </a:lnTo>
                    <a:lnTo>
                      <a:pt x="6" y="163"/>
                    </a:lnTo>
                    <a:lnTo>
                      <a:pt x="8" y="159"/>
                    </a:lnTo>
                    <a:lnTo>
                      <a:pt x="8" y="159"/>
                    </a:lnTo>
                    <a:lnTo>
                      <a:pt x="14" y="152"/>
                    </a:lnTo>
                    <a:lnTo>
                      <a:pt x="24" y="144"/>
                    </a:lnTo>
                    <a:lnTo>
                      <a:pt x="25" y="140"/>
                    </a:lnTo>
                    <a:lnTo>
                      <a:pt x="29" y="136"/>
                    </a:lnTo>
                    <a:lnTo>
                      <a:pt x="29" y="132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4" y="120"/>
                    </a:lnTo>
                    <a:lnTo>
                      <a:pt x="18" y="118"/>
                    </a:lnTo>
                    <a:lnTo>
                      <a:pt x="12" y="114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4" y="97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10" y="87"/>
                    </a:lnTo>
                    <a:lnTo>
                      <a:pt x="14" y="89"/>
                    </a:lnTo>
                    <a:lnTo>
                      <a:pt x="16" y="91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5" y="87"/>
                    </a:lnTo>
                    <a:lnTo>
                      <a:pt x="37" y="79"/>
                    </a:lnTo>
                    <a:lnTo>
                      <a:pt x="47" y="69"/>
                    </a:lnTo>
                    <a:lnTo>
                      <a:pt x="49" y="65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49" y="59"/>
                    </a:lnTo>
                    <a:lnTo>
                      <a:pt x="45" y="55"/>
                    </a:lnTo>
                    <a:lnTo>
                      <a:pt x="41" y="51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5" y="28"/>
                    </a:lnTo>
                    <a:lnTo>
                      <a:pt x="31" y="24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29" y="10"/>
                    </a:lnTo>
                    <a:lnTo>
                      <a:pt x="49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2" name="Freeform 1222">
                <a:extLst>
                  <a:ext uri="{FF2B5EF4-FFF2-40B4-BE49-F238E27FC236}">
                    <a16:creationId xmlns:a16="http://schemas.microsoft.com/office/drawing/2014/main" id="{62B8EA00-D976-4340-AD6A-8C628CE1B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666" y="3176652"/>
                <a:ext cx="250311" cy="105985"/>
              </a:xfrm>
              <a:custGeom>
                <a:avLst/>
                <a:gdLst>
                  <a:gd name="T0" fmla="*/ 675 w 698"/>
                  <a:gd name="T1" fmla="*/ 236 h 273"/>
                  <a:gd name="T2" fmla="*/ 653 w 698"/>
                  <a:gd name="T3" fmla="*/ 230 h 273"/>
                  <a:gd name="T4" fmla="*/ 642 w 698"/>
                  <a:gd name="T5" fmla="*/ 216 h 273"/>
                  <a:gd name="T6" fmla="*/ 636 w 698"/>
                  <a:gd name="T7" fmla="*/ 214 h 273"/>
                  <a:gd name="T8" fmla="*/ 624 w 698"/>
                  <a:gd name="T9" fmla="*/ 218 h 273"/>
                  <a:gd name="T10" fmla="*/ 620 w 698"/>
                  <a:gd name="T11" fmla="*/ 214 h 273"/>
                  <a:gd name="T12" fmla="*/ 616 w 698"/>
                  <a:gd name="T13" fmla="*/ 210 h 273"/>
                  <a:gd name="T14" fmla="*/ 600 w 698"/>
                  <a:gd name="T15" fmla="*/ 214 h 273"/>
                  <a:gd name="T16" fmla="*/ 591 w 698"/>
                  <a:gd name="T17" fmla="*/ 212 h 273"/>
                  <a:gd name="T18" fmla="*/ 585 w 698"/>
                  <a:gd name="T19" fmla="*/ 202 h 273"/>
                  <a:gd name="T20" fmla="*/ 555 w 698"/>
                  <a:gd name="T21" fmla="*/ 204 h 273"/>
                  <a:gd name="T22" fmla="*/ 504 w 698"/>
                  <a:gd name="T23" fmla="*/ 222 h 273"/>
                  <a:gd name="T24" fmla="*/ 479 w 698"/>
                  <a:gd name="T25" fmla="*/ 240 h 273"/>
                  <a:gd name="T26" fmla="*/ 453 w 698"/>
                  <a:gd name="T27" fmla="*/ 265 h 273"/>
                  <a:gd name="T28" fmla="*/ 439 w 698"/>
                  <a:gd name="T29" fmla="*/ 273 h 273"/>
                  <a:gd name="T30" fmla="*/ 402 w 698"/>
                  <a:gd name="T31" fmla="*/ 267 h 273"/>
                  <a:gd name="T32" fmla="*/ 367 w 698"/>
                  <a:gd name="T33" fmla="*/ 263 h 273"/>
                  <a:gd name="T34" fmla="*/ 361 w 698"/>
                  <a:gd name="T35" fmla="*/ 263 h 273"/>
                  <a:gd name="T36" fmla="*/ 353 w 698"/>
                  <a:gd name="T37" fmla="*/ 263 h 273"/>
                  <a:gd name="T38" fmla="*/ 341 w 698"/>
                  <a:gd name="T39" fmla="*/ 271 h 273"/>
                  <a:gd name="T40" fmla="*/ 326 w 698"/>
                  <a:gd name="T41" fmla="*/ 271 h 273"/>
                  <a:gd name="T42" fmla="*/ 269 w 698"/>
                  <a:gd name="T43" fmla="*/ 257 h 273"/>
                  <a:gd name="T44" fmla="*/ 243 w 698"/>
                  <a:gd name="T45" fmla="*/ 261 h 273"/>
                  <a:gd name="T46" fmla="*/ 224 w 698"/>
                  <a:gd name="T47" fmla="*/ 263 h 273"/>
                  <a:gd name="T48" fmla="*/ 214 w 698"/>
                  <a:gd name="T49" fmla="*/ 255 h 273"/>
                  <a:gd name="T50" fmla="*/ 229 w 698"/>
                  <a:gd name="T51" fmla="*/ 236 h 273"/>
                  <a:gd name="T52" fmla="*/ 231 w 698"/>
                  <a:gd name="T53" fmla="*/ 232 h 273"/>
                  <a:gd name="T54" fmla="*/ 192 w 698"/>
                  <a:gd name="T55" fmla="*/ 206 h 273"/>
                  <a:gd name="T56" fmla="*/ 182 w 698"/>
                  <a:gd name="T57" fmla="*/ 187 h 273"/>
                  <a:gd name="T58" fmla="*/ 188 w 698"/>
                  <a:gd name="T59" fmla="*/ 181 h 273"/>
                  <a:gd name="T60" fmla="*/ 208 w 698"/>
                  <a:gd name="T61" fmla="*/ 177 h 273"/>
                  <a:gd name="T62" fmla="*/ 194 w 698"/>
                  <a:gd name="T63" fmla="*/ 169 h 273"/>
                  <a:gd name="T64" fmla="*/ 178 w 698"/>
                  <a:gd name="T65" fmla="*/ 159 h 273"/>
                  <a:gd name="T66" fmla="*/ 167 w 698"/>
                  <a:gd name="T67" fmla="*/ 169 h 273"/>
                  <a:gd name="T68" fmla="*/ 157 w 698"/>
                  <a:gd name="T69" fmla="*/ 187 h 273"/>
                  <a:gd name="T70" fmla="*/ 151 w 698"/>
                  <a:gd name="T71" fmla="*/ 187 h 273"/>
                  <a:gd name="T72" fmla="*/ 141 w 698"/>
                  <a:gd name="T73" fmla="*/ 169 h 273"/>
                  <a:gd name="T74" fmla="*/ 125 w 698"/>
                  <a:gd name="T75" fmla="*/ 169 h 273"/>
                  <a:gd name="T76" fmla="*/ 112 w 698"/>
                  <a:gd name="T77" fmla="*/ 167 h 273"/>
                  <a:gd name="T78" fmla="*/ 96 w 698"/>
                  <a:gd name="T79" fmla="*/ 153 h 273"/>
                  <a:gd name="T80" fmla="*/ 90 w 698"/>
                  <a:gd name="T81" fmla="*/ 143 h 273"/>
                  <a:gd name="T82" fmla="*/ 106 w 698"/>
                  <a:gd name="T83" fmla="*/ 140 h 273"/>
                  <a:gd name="T84" fmla="*/ 106 w 698"/>
                  <a:gd name="T85" fmla="*/ 136 h 273"/>
                  <a:gd name="T86" fmla="*/ 92 w 698"/>
                  <a:gd name="T87" fmla="*/ 128 h 273"/>
                  <a:gd name="T88" fmla="*/ 94 w 698"/>
                  <a:gd name="T89" fmla="*/ 124 h 273"/>
                  <a:gd name="T90" fmla="*/ 102 w 698"/>
                  <a:gd name="T91" fmla="*/ 110 h 273"/>
                  <a:gd name="T92" fmla="*/ 92 w 698"/>
                  <a:gd name="T93" fmla="*/ 102 h 273"/>
                  <a:gd name="T94" fmla="*/ 61 w 698"/>
                  <a:gd name="T95" fmla="*/ 90 h 273"/>
                  <a:gd name="T96" fmla="*/ 41 w 698"/>
                  <a:gd name="T97" fmla="*/ 73 h 273"/>
                  <a:gd name="T98" fmla="*/ 43 w 698"/>
                  <a:gd name="T99" fmla="*/ 45 h 273"/>
                  <a:gd name="T100" fmla="*/ 43 w 698"/>
                  <a:gd name="T101" fmla="*/ 39 h 273"/>
                  <a:gd name="T102" fmla="*/ 33 w 698"/>
                  <a:gd name="T103" fmla="*/ 39 h 273"/>
                  <a:gd name="T104" fmla="*/ 27 w 698"/>
                  <a:gd name="T105" fmla="*/ 24 h 273"/>
                  <a:gd name="T106" fmla="*/ 14 w 698"/>
                  <a:gd name="T107" fmla="*/ 1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8" h="273">
                    <a:moveTo>
                      <a:pt x="698" y="236"/>
                    </a:moveTo>
                    <a:lnTo>
                      <a:pt x="698" y="236"/>
                    </a:lnTo>
                    <a:lnTo>
                      <a:pt x="675" y="236"/>
                    </a:lnTo>
                    <a:lnTo>
                      <a:pt x="665" y="234"/>
                    </a:lnTo>
                    <a:lnTo>
                      <a:pt x="653" y="230"/>
                    </a:lnTo>
                    <a:lnTo>
                      <a:pt x="653" y="230"/>
                    </a:lnTo>
                    <a:lnTo>
                      <a:pt x="649" y="226"/>
                    </a:lnTo>
                    <a:lnTo>
                      <a:pt x="645" y="220"/>
                    </a:lnTo>
                    <a:lnTo>
                      <a:pt x="642" y="216"/>
                    </a:lnTo>
                    <a:lnTo>
                      <a:pt x="640" y="212"/>
                    </a:lnTo>
                    <a:lnTo>
                      <a:pt x="640" y="212"/>
                    </a:lnTo>
                    <a:lnTo>
                      <a:pt x="636" y="214"/>
                    </a:lnTo>
                    <a:lnTo>
                      <a:pt x="632" y="216"/>
                    </a:lnTo>
                    <a:lnTo>
                      <a:pt x="628" y="218"/>
                    </a:lnTo>
                    <a:lnTo>
                      <a:pt x="624" y="218"/>
                    </a:lnTo>
                    <a:lnTo>
                      <a:pt x="624" y="218"/>
                    </a:lnTo>
                    <a:lnTo>
                      <a:pt x="622" y="216"/>
                    </a:lnTo>
                    <a:lnTo>
                      <a:pt x="620" y="214"/>
                    </a:lnTo>
                    <a:lnTo>
                      <a:pt x="618" y="210"/>
                    </a:lnTo>
                    <a:lnTo>
                      <a:pt x="616" y="210"/>
                    </a:lnTo>
                    <a:lnTo>
                      <a:pt x="616" y="210"/>
                    </a:lnTo>
                    <a:lnTo>
                      <a:pt x="612" y="210"/>
                    </a:lnTo>
                    <a:lnTo>
                      <a:pt x="606" y="212"/>
                    </a:lnTo>
                    <a:lnTo>
                      <a:pt x="600" y="214"/>
                    </a:lnTo>
                    <a:lnTo>
                      <a:pt x="596" y="216"/>
                    </a:lnTo>
                    <a:lnTo>
                      <a:pt x="596" y="216"/>
                    </a:lnTo>
                    <a:lnTo>
                      <a:pt x="591" y="212"/>
                    </a:lnTo>
                    <a:lnTo>
                      <a:pt x="589" y="208"/>
                    </a:lnTo>
                    <a:lnTo>
                      <a:pt x="585" y="202"/>
                    </a:lnTo>
                    <a:lnTo>
                      <a:pt x="585" y="202"/>
                    </a:lnTo>
                    <a:lnTo>
                      <a:pt x="579" y="202"/>
                    </a:lnTo>
                    <a:lnTo>
                      <a:pt x="571" y="202"/>
                    </a:lnTo>
                    <a:lnTo>
                      <a:pt x="555" y="204"/>
                    </a:lnTo>
                    <a:lnTo>
                      <a:pt x="555" y="204"/>
                    </a:lnTo>
                    <a:lnTo>
                      <a:pt x="520" y="214"/>
                    </a:lnTo>
                    <a:lnTo>
                      <a:pt x="504" y="222"/>
                    </a:lnTo>
                    <a:lnTo>
                      <a:pt x="490" y="230"/>
                    </a:lnTo>
                    <a:lnTo>
                      <a:pt x="490" y="230"/>
                    </a:lnTo>
                    <a:lnTo>
                      <a:pt x="479" y="240"/>
                    </a:lnTo>
                    <a:lnTo>
                      <a:pt x="471" y="251"/>
                    </a:lnTo>
                    <a:lnTo>
                      <a:pt x="461" y="261"/>
                    </a:lnTo>
                    <a:lnTo>
                      <a:pt x="453" y="265"/>
                    </a:lnTo>
                    <a:lnTo>
                      <a:pt x="445" y="269"/>
                    </a:lnTo>
                    <a:lnTo>
                      <a:pt x="445" y="269"/>
                    </a:lnTo>
                    <a:lnTo>
                      <a:pt x="439" y="273"/>
                    </a:lnTo>
                    <a:lnTo>
                      <a:pt x="432" y="273"/>
                    </a:lnTo>
                    <a:lnTo>
                      <a:pt x="418" y="271"/>
                    </a:lnTo>
                    <a:lnTo>
                      <a:pt x="402" y="267"/>
                    </a:lnTo>
                    <a:lnTo>
                      <a:pt x="388" y="265"/>
                    </a:lnTo>
                    <a:lnTo>
                      <a:pt x="388" y="265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1" y="263"/>
                    </a:lnTo>
                    <a:lnTo>
                      <a:pt x="361" y="263"/>
                    </a:lnTo>
                    <a:lnTo>
                      <a:pt x="355" y="261"/>
                    </a:lnTo>
                    <a:lnTo>
                      <a:pt x="355" y="261"/>
                    </a:lnTo>
                    <a:lnTo>
                      <a:pt x="353" y="263"/>
                    </a:lnTo>
                    <a:lnTo>
                      <a:pt x="349" y="267"/>
                    </a:lnTo>
                    <a:lnTo>
                      <a:pt x="345" y="269"/>
                    </a:lnTo>
                    <a:lnTo>
                      <a:pt x="341" y="271"/>
                    </a:lnTo>
                    <a:lnTo>
                      <a:pt x="341" y="271"/>
                    </a:lnTo>
                    <a:lnTo>
                      <a:pt x="333" y="271"/>
                    </a:lnTo>
                    <a:lnTo>
                      <a:pt x="326" y="271"/>
                    </a:lnTo>
                    <a:lnTo>
                      <a:pt x="306" y="267"/>
                    </a:lnTo>
                    <a:lnTo>
                      <a:pt x="269" y="257"/>
                    </a:lnTo>
                    <a:lnTo>
                      <a:pt x="269" y="257"/>
                    </a:lnTo>
                    <a:lnTo>
                      <a:pt x="263" y="257"/>
                    </a:lnTo>
                    <a:lnTo>
                      <a:pt x="257" y="259"/>
                    </a:lnTo>
                    <a:lnTo>
                      <a:pt x="243" y="261"/>
                    </a:lnTo>
                    <a:lnTo>
                      <a:pt x="235" y="263"/>
                    </a:lnTo>
                    <a:lnTo>
                      <a:pt x="229" y="263"/>
                    </a:lnTo>
                    <a:lnTo>
                      <a:pt x="224" y="263"/>
                    </a:lnTo>
                    <a:lnTo>
                      <a:pt x="218" y="259"/>
                    </a:lnTo>
                    <a:lnTo>
                      <a:pt x="218" y="259"/>
                    </a:lnTo>
                    <a:lnTo>
                      <a:pt x="214" y="255"/>
                    </a:lnTo>
                    <a:lnTo>
                      <a:pt x="216" y="251"/>
                    </a:lnTo>
                    <a:lnTo>
                      <a:pt x="222" y="244"/>
                    </a:lnTo>
                    <a:lnTo>
                      <a:pt x="229" y="236"/>
                    </a:lnTo>
                    <a:lnTo>
                      <a:pt x="231" y="234"/>
                    </a:lnTo>
                    <a:lnTo>
                      <a:pt x="231" y="232"/>
                    </a:lnTo>
                    <a:lnTo>
                      <a:pt x="231" y="232"/>
                    </a:lnTo>
                    <a:lnTo>
                      <a:pt x="220" y="224"/>
                    </a:lnTo>
                    <a:lnTo>
                      <a:pt x="202" y="212"/>
                    </a:lnTo>
                    <a:lnTo>
                      <a:pt x="192" y="206"/>
                    </a:lnTo>
                    <a:lnTo>
                      <a:pt x="186" y="200"/>
                    </a:lnTo>
                    <a:lnTo>
                      <a:pt x="182" y="193"/>
                    </a:lnTo>
                    <a:lnTo>
                      <a:pt x="182" y="187"/>
                    </a:lnTo>
                    <a:lnTo>
                      <a:pt x="182" y="187"/>
                    </a:lnTo>
                    <a:lnTo>
                      <a:pt x="184" y="183"/>
                    </a:lnTo>
                    <a:lnTo>
                      <a:pt x="188" y="181"/>
                    </a:lnTo>
                    <a:lnTo>
                      <a:pt x="198" y="181"/>
                    </a:lnTo>
                    <a:lnTo>
                      <a:pt x="206" y="179"/>
                    </a:lnTo>
                    <a:lnTo>
                      <a:pt x="208" y="177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194" y="169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78" y="159"/>
                    </a:lnTo>
                    <a:lnTo>
                      <a:pt x="174" y="161"/>
                    </a:lnTo>
                    <a:lnTo>
                      <a:pt x="171" y="165"/>
                    </a:lnTo>
                    <a:lnTo>
                      <a:pt x="167" y="169"/>
                    </a:lnTo>
                    <a:lnTo>
                      <a:pt x="163" y="181"/>
                    </a:lnTo>
                    <a:lnTo>
                      <a:pt x="159" y="185"/>
                    </a:lnTo>
                    <a:lnTo>
                      <a:pt x="157" y="187"/>
                    </a:lnTo>
                    <a:lnTo>
                      <a:pt x="157" y="187"/>
                    </a:lnTo>
                    <a:lnTo>
                      <a:pt x="153" y="187"/>
                    </a:lnTo>
                    <a:lnTo>
                      <a:pt x="151" y="187"/>
                    </a:lnTo>
                    <a:lnTo>
                      <a:pt x="147" y="181"/>
                    </a:lnTo>
                    <a:lnTo>
                      <a:pt x="145" y="175"/>
                    </a:lnTo>
                    <a:lnTo>
                      <a:pt x="141" y="169"/>
                    </a:lnTo>
                    <a:lnTo>
                      <a:pt x="141" y="169"/>
                    </a:lnTo>
                    <a:lnTo>
                      <a:pt x="135" y="169"/>
                    </a:lnTo>
                    <a:lnTo>
                      <a:pt x="125" y="169"/>
                    </a:lnTo>
                    <a:lnTo>
                      <a:pt x="118" y="169"/>
                    </a:lnTo>
                    <a:lnTo>
                      <a:pt x="114" y="169"/>
                    </a:lnTo>
                    <a:lnTo>
                      <a:pt x="112" y="167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96" y="153"/>
                    </a:lnTo>
                    <a:lnTo>
                      <a:pt x="90" y="149"/>
                    </a:lnTo>
                    <a:lnTo>
                      <a:pt x="88" y="147"/>
                    </a:lnTo>
                    <a:lnTo>
                      <a:pt x="90" y="143"/>
                    </a:lnTo>
                    <a:lnTo>
                      <a:pt x="90" y="143"/>
                    </a:lnTo>
                    <a:lnTo>
                      <a:pt x="102" y="141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98" y="132"/>
                    </a:lnTo>
                    <a:lnTo>
                      <a:pt x="94" y="130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4" y="124"/>
                    </a:lnTo>
                    <a:lnTo>
                      <a:pt x="98" y="118"/>
                    </a:lnTo>
                    <a:lnTo>
                      <a:pt x="102" y="114"/>
                    </a:lnTo>
                    <a:lnTo>
                      <a:pt x="102" y="110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2" y="102"/>
                    </a:lnTo>
                    <a:lnTo>
                      <a:pt x="86" y="98"/>
                    </a:lnTo>
                    <a:lnTo>
                      <a:pt x="68" y="92"/>
                    </a:lnTo>
                    <a:lnTo>
                      <a:pt x="61" y="90"/>
                    </a:lnTo>
                    <a:lnTo>
                      <a:pt x="53" y="87"/>
                    </a:lnTo>
                    <a:lnTo>
                      <a:pt x="47" y="81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31" y="35"/>
                    </a:lnTo>
                    <a:lnTo>
                      <a:pt x="29" y="30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8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3" name="Freeform 1223">
                <a:extLst>
                  <a:ext uri="{FF2B5EF4-FFF2-40B4-BE49-F238E27FC236}">
                    <a16:creationId xmlns:a16="http://schemas.microsoft.com/office/drawing/2014/main" id="{AD60CE88-8589-4429-8654-B8E381A8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370" y="3216250"/>
                <a:ext cx="11834" cy="15916"/>
              </a:xfrm>
              <a:custGeom>
                <a:avLst/>
                <a:gdLst>
                  <a:gd name="T0" fmla="*/ 2 w 33"/>
                  <a:gd name="T1" fmla="*/ 41 h 41"/>
                  <a:gd name="T2" fmla="*/ 2 w 33"/>
                  <a:gd name="T3" fmla="*/ 41 h 41"/>
                  <a:gd name="T4" fmla="*/ 0 w 33"/>
                  <a:gd name="T5" fmla="*/ 38 h 41"/>
                  <a:gd name="T6" fmla="*/ 4 w 33"/>
                  <a:gd name="T7" fmla="*/ 36 h 41"/>
                  <a:gd name="T8" fmla="*/ 8 w 33"/>
                  <a:gd name="T9" fmla="*/ 36 h 41"/>
                  <a:gd name="T10" fmla="*/ 10 w 33"/>
                  <a:gd name="T11" fmla="*/ 36 h 41"/>
                  <a:gd name="T12" fmla="*/ 12 w 33"/>
                  <a:gd name="T13" fmla="*/ 34 h 41"/>
                  <a:gd name="T14" fmla="*/ 12 w 33"/>
                  <a:gd name="T15" fmla="*/ 34 h 41"/>
                  <a:gd name="T16" fmla="*/ 12 w 33"/>
                  <a:gd name="T17" fmla="*/ 28 h 41"/>
                  <a:gd name="T18" fmla="*/ 8 w 33"/>
                  <a:gd name="T19" fmla="*/ 22 h 41"/>
                  <a:gd name="T20" fmla="*/ 6 w 33"/>
                  <a:gd name="T21" fmla="*/ 16 h 41"/>
                  <a:gd name="T22" fmla="*/ 6 w 33"/>
                  <a:gd name="T23" fmla="*/ 14 h 41"/>
                  <a:gd name="T24" fmla="*/ 6 w 33"/>
                  <a:gd name="T25" fmla="*/ 12 h 41"/>
                  <a:gd name="T26" fmla="*/ 6 w 33"/>
                  <a:gd name="T27" fmla="*/ 12 h 41"/>
                  <a:gd name="T28" fmla="*/ 10 w 33"/>
                  <a:gd name="T29" fmla="*/ 10 h 41"/>
                  <a:gd name="T30" fmla="*/ 12 w 33"/>
                  <a:gd name="T31" fmla="*/ 12 h 41"/>
                  <a:gd name="T32" fmla="*/ 13 w 33"/>
                  <a:gd name="T33" fmla="*/ 12 h 41"/>
                  <a:gd name="T34" fmla="*/ 15 w 33"/>
                  <a:gd name="T35" fmla="*/ 8 h 41"/>
                  <a:gd name="T36" fmla="*/ 13 w 33"/>
                  <a:gd name="T37" fmla="*/ 2 h 41"/>
                  <a:gd name="T38" fmla="*/ 13 w 33"/>
                  <a:gd name="T39" fmla="*/ 2 h 41"/>
                  <a:gd name="T40" fmla="*/ 15 w 33"/>
                  <a:gd name="T41" fmla="*/ 0 h 41"/>
                  <a:gd name="T42" fmla="*/ 19 w 33"/>
                  <a:gd name="T43" fmla="*/ 2 h 41"/>
                  <a:gd name="T44" fmla="*/ 25 w 33"/>
                  <a:gd name="T45" fmla="*/ 6 h 41"/>
                  <a:gd name="T46" fmla="*/ 29 w 33"/>
                  <a:gd name="T47" fmla="*/ 6 h 41"/>
                  <a:gd name="T48" fmla="*/ 31 w 33"/>
                  <a:gd name="T49" fmla="*/ 8 h 41"/>
                  <a:gd name="T50" fmla="*/ 33 w 33"/>
                  <a:gd name="T51" fmla="*/ 4 h 41"/>
                  <a:gd name="T52" fmla="*/ 33 w 33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1">
                    <a:moveTo>
                      <a:pt x="2" y="41"/>
                    </a:moveTo>
                    <a:lnTo>
                      <a:pt x="2" y="41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28"/>
                    </a:lnTo>
                    <a:lnTo>
                      <a:pt x="8" y="22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4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4" name="Freeform 1224">
                <a:extLst>
                  <a:ext uri="{FF2B5EF4-FFF2-40B4-BE49-F238E27FC236}">
                    <a16:creationId xmlns:a16="http://schemas.microsoft.com/office/drawing/2014/main" id="{03698AA5-09CB-4E46-AEEC-54B8FC60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59" y="3212367"/>
                <a:ext cx="90011" cy="20575"/>
              </a:xfrm>
              <a:custGeom>
                <a:avLst/>
                <a:gdLst>
                  <a:gd name="T0" fmla="*/ 0 w 251"/>
                  <a:gd name="T1" fmla="*/ 30 h 53"/>
                  <a:gd name="T2" fmla="*/ 6 w 251"/>
                  <a:gd name="T3" fmla="*/ 28 h 53"/>
                  <a:gd name="T4" fmla="*/ 14 w 251"/>
                  <a:gd name="T5" fmla="*/ 14 h 53"/>
                  <a:gd name="T6" fmla="*/ 18 w 251"/>
                  <a:gd name="T7" fmla="*/ 8 h 53"/>
                  <a:gd name="T8" fmla="*/ 24 w 251"/>
                  <a:gd name="T9" fmla="*/ 4 h 53"/>
                  <a:gd name="T10" fmla="*/ 37 w 251"/>
                  <a:gd name="T11" fmla="*/ 10 h 53"/>
                  <a:gd name="T12" fmla="*/ 43 w 251"/>
                  <a:gd name="T13" fmla="*/ 10 h 53"/>
                  <a:gd name="T14" fmla="*/ 47 w 251"/>
                  <a:gd name="T15" fmla="*/ 6 h 53"/>
                  <a:gd name="T16" fmla="*/ 51 w 251"/>
                  <a:gd name="T17" fmla="*/ 0 h 53"/>
                  <a:gd name="T18" fmla="*/ 53 w 251"/>
                  <a:gd name="T19" fmla="*/ 2 h 53"/>
                  <a:gd name="T20" fmla="*/ 53 w 251"/>
                  <a:gd name="T21" fmla="*/ 4 h 53"/>
                  <a:gd name="T22" fmla="*/ 71 w 251"/>
                  <a:gd name="T23" fmla="*/ 14 h 53"/>
                  <a:gd name="T24" fmla="*/ 75 w 251"/>
                  <a:gd name="T25" fmla="*/ 14 h 53"/>
                  <a:gd name="T26" fmla="*/ 82 w 251"/>
                  <a:gd name="T27" fmla="*/ 12 h 53"/>
                  <a:gd name="T28" fmla="*/ 106 w 251"/>
                  <a:gd name="T29" fmla="*/ 22 h 53"/>
                  <a:gd name="T30" fmla="*/ 128 w 251"/>
                  <a:gd name="T31" fmla="*/ 30 h 53"/>
                  <a:gd name="T32" fmla="*/ 131 w 251"/>
                  <a:gd name="T33" fmla="*/ 28 h 53"/>
                  <a:gd name="T34" fmla="*/ 137 w 251"/>
                  <a:gd name="T35" fmla="*/ 20 h 53"/>
                  <a:gd name="T36" fmla="*/ 139 w 251"/>
                  <a:gd name="T37" fmla="*/ 18 h 53"/>
                  <a:gd name="T38" fmla="*/ 147 w 251"/>
                  <a:gd name="T39" fmla="*/ 22 h 53"/>
                  <a:gd name="T40" fmla="*/ 153 w 251"/>
                  <a:gd name="T41" fmla="*/ 26 h 53"/>
                  <a:gd name="T42" fmla="*/ 157 w 251"/>
                  <a:gd name="T43" fmla="*/ 26 h 53"/>
                  <a:gd name="T44" fmla="*/ 157 w 251"/>
                  <a:gd name="T45" fmla="*/ 20 h 53"/>
                  <a:gd name="T46" fmla="*/ 165 w 251"/>
                  <a:gd name="T47" fmla="*/ 20 h 53"/>
                  <a:gd name="T48" fmla="*/ 179 w 251"/>
                  <a:gd name="T49" fmla="*/ 28 h 53"/>
                  <a:gd name="T50" fmla="*/ 182 w 251"/>
                  <a:gd name="T51" fmla="*/ 30 h 53"/>
                  <a:gd name="T52" fmla="*/ 184 w 251"/>
                  <a:gd name="T53" fmla="*/ 28 h 53"/>
                  <a:gd name="T54" fmla="*/ 190 w 251"/>
                  <a:gd name="T55" fmla="*/ 28 h 53"/>
                  <a:gd name="T56" fmla="*/ 194 w 251"/>
                  <a:gd name="T57" fmla="*/ 30 h 53"/>
                  <a:gd name="T58" fmla="*/ 202 w 251"/>
                  <a:gd name="T59" fmla="*/ 40 h 53"/>
                  <a:gd name="T60" fmla="*/ 206 w 251"/>
                  <a:gd name="T61" fmla="*/ 49 h 53"/>
                  <a:gd name="T62" fmla="*/ 208 w 251"/>
                  <a:gd name="T63" fmla="*/ 51 h 53"/>
                  <a:gd name="T64" fmla="*/ 218 w 251"/>
                  <a:gd name="T65" fmla="*/ 53 h 53"/>
                  <a:gd name="T66" fmla="*/ 239 w 251"/>
                  <a:gd name="T67" fmla="*/ 48 h 53"/>
                  <a:gd name="T68" fmla="*/ 251 w 251"/>
                  <a:gd name="T69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1" h="53">
                    <a:moveTo>
                      <a:pt x="0" y="30"/>
                    </a:moveTo>
                    <a:lnTo>
                      <a:pt x="0" y="30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0" y="22"/>
                    </a:lnTo>
                    <a:lnTo>
                      <a:pt x="14" y="1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9" y="6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7" y="6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61" y="10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106" y="22"/>
                    </a:lnTo>
                    <a:lnTo>
                      <a:pt x="118" y="26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31" y="28"/>
                    </a:lnTo>
                    <a:lnTo>
                      <a:pt x="133" y="24"/>
                    </a:lnTo>
                    <a:lnTo>
                      <a:pt x="137" y="20"/>
                    </a:lnTo>
                    <a:lnTo>
                      <a:pt x="139" y="18"/>
                    </a:lnTo>
                    <a:lnTo>
                      <a:pt x="139" y="18"/>
                    </a:lnTo>
                    <a:lnTo>
                      <a:pt x="143" y="18"/>
                    </a:lnTo>
                    <a:lnTo>
                      <a:pt x="147" y="22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5" y="26"/>
                    </a:lnTo>
                    <a:lnTo>
                      <a:pt x="157" y="26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61" y="20"/>
                    </a:lnTo>
                    <a:lnTo>
                      <a:pt x="165" y="20"/>
                    </a:lnTo>
                    <a:lnTo>
                      <a:pt x="173" y="24"/>
                    </a:lnTo>
                    <a:lnTo>
                      <a:pt x="179" y="28"/>
                    </a:lnTo>
                    <a:lnTo>
                      <a:pt x="182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8"/>
                    </a:lnTo>
                    <a:lnTo>
                      <a:pt x="190" y="28"/>
                    </a:lnTo>
                    <a:lnTo>
                      <a:pt x="190" y="28"/>
                    </a:lnTo>
                    <a:lnTo>
                      <a:pt x="194" y="30"/>
                    </a:lnTo>
                    <a:lnTo>
                      <a:pt x="198" y="32"/>
                    </a:lnTo>
                    <a:lnTo>
                      <a:pt x="202" y="40"/>
                    </a:lnTo>
                    <a:lnTo>
                      <a:pt x="204" y="48"/>
                    </a:lnTo>
                    <a:lnTo>
                      <a:pt x="206" y="49"/>
                    </a:lnTo>
                    <a:lnTo>
                      <a:pt x="208" y="51"/>
                    </a:lnTo>
                    <a:lnTo>
                      <a:pt x="208" y="51"/>
                    </a:lnTo>
                    <a:lnTo>
                      <a:pt x="214" y="53"/>
                    </a:lnTo>
                    <a:lnTo>
                      <a:pt x="218" y="53"/>
                    </a:lnTo>
                    <a:lnTo>
                      <a:pt x="230" y="51"/>
                    </a:lnTo>
                    <a:lnTo>
                      <a:pt x="239" y="48"/>
                    </a:lnTo>
                    <a:lnTo>
                      <a:pt x="245" y="48"/>
                    </a:lnTo>
                    <a:lnTo>
                      <a:pt x="251" y="49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5" name="Freeform 1225">
                <a:extLst>
                  <a:ext uri="{FF2B5EF4-FFF2-40B4-BE49-F238E27FC236}">
                    <a16:creationId xmlns:a16="http://schemas.microsoft.com/office/drawing/2014/main" id="{6E9237F4-E5F3-496E-A55D-9F55D26E7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686" y="3189850"/>
                <a:ext cx="43032" cy="11258"/>
              </a:xfrm>
              <a:custGeom>
                <a:avLst/>
                <a:gdLst>
                  <a:gd name="T0" fmla="*/ 0 w 120"/>
                  <a:gd name="T1" fmla="*/ 9 h 29"/>
                  <a:gd name="T2" fmla="*/ 0 w 120"/>
                  <a:gd name="T3" fmla="*/ 9 h 29"/>
                  <a:gd name="T4" fmla="*/ 4 w 120"/>
                  <a:gd name="T5" fmla="*/ 11 h 29"/>
                  <a:gd name="T6" fmla="*/ 6 w 120"/>
                  <a:gd name="T7" fmla="*/ 13 h 29"/>
                  <a:gd name="T8" fmla="*/ 6 w 120"/>
                  <a:gd name="T9" fmla="*/ 17 h 29"/>
                  <a:gd name="T10" fmla="*/ 10 w 120"/>
                  <a:gd name="T11" fmla="*/ 21 h 29"/>
                  <a:gd name="T12" fmla="*/ 10 w 120"/>
                  <a:gd name="T13" fmla="*/ 21 h 29"/>
                  <a:gd name="T14" fmla="*/ 18 w 120"/>
                  <a:gd name="T15" fmla="*/ 25 h 29"/>
                  <a:gd name="T16" fmla="*/ 28 w 120"/>
                  <a:gd name="T17" fmla="*/ 29 h 29"/>
                  <a:gd name="T18" fmla="*/ 46 w 120"/>
                  <a:gd name="T19" fmla="*/ 29 h 29"/>
                  <a:gd name="T20" fmla="*/ 46 w 120"/>
                  <a:gd name="T21" fmla="*/ 29 h 29"/>
                  <a:gd name="T22" fmla="*/ 50 w 120"/>
                  <a:gd name="T23" fmla="*/ 29 h 29"/>
                  <a:gd name="T24" fmla="*/ 48 w 120"/>
                  <a:gd name="T25" fmla="*/ 27 h 29"/>
                  <a:gd name="T26" fmla="*/ 46 w 120"/>
                  <a:gd name="T27" fmla="*/ 23 h 29"/>
                  <a:gd name="T28" fmla="*/ 46 w 120"/>
                  <a:gd name="T29" fmla="*/ 21 h 29"/>
                  <a:gd name="T30" fmla="*/ 48 w 120"/>
                  <a:gd name="T31" fmla="*/ 19 h 29"/>
                  <a:gd name="T32" fmla="*/ 48 w 120"/>
                  <a:gd name="T33" fmla="*/ 19 h 29"/>
                  <a:gd name="T34" fmla="*/ 51 w 120"/>
                  <a:gd name="T35" fmla="*/ 17 h 29"/>
                  <a:gd name="T36" fmla="*/ 55 w 120"/>
                  <a:gd name="T37" fmla="*/ 17 h 29"/>
                  <a:gd name="T38" fmla="*/ 65 w 120"/>
                  <a:gd name="T39" fmla="*/ 17 h 29"/>
                  <a:gd name="T40" fmla="*/ 65 w 120"/>
                  <a:gd name="T41" fmla="*/ 17 h 29"/>
                  <a:gd name="T42" fmla="*/ 71 w 120"/>
                  <a:gd name="T43" fmla="*/ 13 h 29"/>
                  <a:gd name="T44" fmla="*/ 77 w 120"/>
                  <a:gd name="T45" fmla="*/ 9 h 29"/>
                  <a:gd name="T46" fmla="*/ 83 w 120"/>
                  <a:gd name="T47" fmla="*/ 3 h 29"/>
                  <a:gd name="T48" fmla="*/ 89 w 120"/>
                  <a:gd name="T49" fmla="*/ 1 h 29"/>
                  <a:gd name="T50" fmla="*/ 89 w 120"/>
                  <a:gd name="T51" fmla="*/ 1 h 29"/>
                  <a:gd name="T52" fmla="*/ 97 w 120"/>
                  <a:gd name="T53" fmla="*/ 0 h 29"/>
                  <a:gd name="T54" fmla="*/ 101 w 120"/>
                  <a:gd name="T55" fmla="*/ 0 h 29"/>
                  <a:gd name="T56" fmla="*/ 106 w 120"/>
                  <a:gd name="T57" fmla="*/ 1 h 29"/>
                  <a:gd name="T58" fmla="*/ 110 w 120"/>
                  <a:gd name="T59" fmla="*/ 3 h 29"/>
                  <a:gd name="T60" fmla="*/ 118 w 120"/>
                  <a:gd name="T61" fmla="*/ 11 h 29"/>
                  <a:gd name="T62" fmla="*/ 120 w 120"/>
                  <a:gd name="T6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0" h="29">
                    <a:moveTo>
                      <a:pt x="0" y="9"/>
                    </a:moveTo>
                    <a:lnTo>
                      <a:pt x="0" y="9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7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8" y="25"/>
                    </a:lnTo>
                    <a:lnTo>
                      <a:pt x="28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50" y="29"/>
                    </a:lnTo>
                    <a:lnTo>
                      <a:pt x="48" y="27"/>
                    </a:lnTo>
                    <a:lnTo>
                      <a:pt x="46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51" y="17"/>
                    </a:lnTo>
                    <a:lnTo>
                      <a:pt x="5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71" y="13"/>
                    </a:lnTo>
                    <a:lnTo>
                      <a:pt x="77" y="9"/>
                    </a:lnTo>
                    <a:lnTo>
                      <a:pt x="83" y="3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10" y="3"/>
                    </a:lnTo>
                    <a:lnTo>
                      <a:pt x="118" y="11"/>
                    </a:lnTo>
                    <a:lnTo>
                      <a:pt x="120" y="2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6" name="Freeform 1226">
                <a:extLst>
                  <a:ext uri="{FF2B5EF4-FFF2-40B4-BE49-F238E27FC236}">
                    <a16:creationId xmlns:a16="http://schemas.microsoft.com/office/drawing/2014/main" id="{37CBB195-5A72-4BF7-9B9B-AD4D6378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067" y="3185969"/>
                <a:ext cx="16137" cy="30282"/>
              </a:xfrm>
              <a:custGeom>
                <a:avLst/>
                <a:gdLst>
                  <a:gd name="T0" fmla="*/ 0 w 45"/>
                  <a:gd name="T1" fmla="*/ 0 h 78"/>
                  <a:gd name="T2" fmla="*/ 0 w 45"/>
                  <a:gd name="T3" fmla="*/ 0 h 78"/>
                  <a:gd name="T4" fmla="*/ 6 w 45"/>
                  <a:gd name="T5" fmla="*/ 13 h 78"/>
                  <a:gd name="T6" fmla="*/ 10 w 45"/>
                  <a:gd name="T7" fmla="*/ 25 h 78"/>
                  <a:gd name="T8" fmla="*/ 10 w 45"/>
                  <a:gd name="T9" fmla="*/ 25 h 78"/>
                  <a:gd name="T10" fmla="*/ 10 w 45"/>
                  <a:gd name="T11" fmla="*/ 27 h 78"/>
                  <a:gd name="T12" fmla="*/ 8 w 45"/>
                  <a:gd name="T13" fmla="*/ 31 h 78"/>
                  <a:gd name="T14" fmla="*/ 6 w 45"/>
                  <a:gd name="T15" fmla="*/ 33 h 78"/>
                  <a:gd name="T16" fmla="*/ 4 w 45"/>
                  <a:gd name="T17" fmla="*/ 37 h 78"/>
                  <a:gd name="T18" fmla="*/ 4 w 45"/>
                  <a:gd name="T19" fmla="*/ 37 h 78"/>
                  <a:gd name="T20" fmla="*/ 6 w 45"/>
                  <a:gd name="T21" fmla="*/ 39 h 78"/>
                  <a:gd name="T22" fmla="*/ 8 w 45"/>
                  <a:gd name="T23" fmla="*/ 41 h 78"/>
                  <a:gd name="T24" fmla="*/ 14 w 45"/>
                  <a:gd name="T25" fmla="*/ 41 h 78"/>
                  <a:gd name="T26" fmla="*/ 20 w 45"/>
                  <a:gd name="T27" fmla="*/ 43 h 78"/>
                  <a:gd name="T28" fmla="*/ 20 w 45"/>
                  <a:gd name="T29" fmla="*/ 45 h 78"/>
                  <a:gd name="T30" fmla="*/ 20 w 45"/>
                  <a:gd name="T31" fmla="*/ 47 h 78"/>
                  <a:gd name="T32" fmla="*/ 20 w 45"/>
                  <a:gd name="T33" fmla="*/ 47 h 78"/>
                  <a:gd name="T34" fmla="*/ 20 w 45"/>
                  <a:gd name="T35" fmla="*/ 49 h 78"/>
                  <a:gd name="T36" fmla="*/ 16 w 45"/>
                  <a:gd name="T37" fmla="*/ 49 h 78"/>
                  <a:gd name="T38" fmla="*/ 12 w 45"/>
                  <a:gd name="T39" fmla="*/ 47 h 78"/>
                  <a:gd name="T40" fmla="*/ 12 w 45"/>
                  <a:gd name="T41" fmla="*/ 47 h 78"/>
                  <a:gd name="T42" fmla="*/ 12 w 45"/>
                  <a:gd name="T43" fmla="*/ 49 h 78"/>
                  <a:gd name="T44" fmla="*/ 12 w 45"/>
                  <a:gd name="T45" fmla="*/ 51 h 78"/>
                  <a:gd name="T46" fmla="*/ 14 w 45"/>
                  <a:gd name="T47" fmla="*/ 53 h 78"/>
                  <a:gd name="T48" fmla="*/ 16 w 45"/>
                  <a:gd name="T49" fmla="*/ 57 h 78"/>
                  <a:gd name="T50" fmla="*/ 16 w 45"/>
                  <a:gd name="T51" fmla="*/ 57 h 78"/>
                  <a:gd name="T52" fmla="*/ 14 w 45"/>
                  <a:gd name="T53" fmla="*/ 57 h 78"/>
                  <a:gd name="T54" fmla="*/ 12 w 45"/>
                  <a:gd name="T55" fmla="*/ 59 h 78"/>
                  <a:gd name="T56" fmla="*/ 10 w 45"/>
                  <a:gd name="T57" fmla="*/ 59 h 78"/>
                  <a:gd name="T58" fmla="*/ 10 w 45"/>
                  <a:gd name="T59" fmla="*/ 63 h 78"/>
                  <a:gd name="T60" fmla="*/ 10 w 45"/>
                  <a:gd name="T61" fmla="*/ 63 h 78"/>
                  <a:gd name="T62" fmla="*/ 18 w 45"/>
                  <a:gd name="T63" fmla="*/ 68 h 78"/>
                  <a:gd name="T64" fmla="*/ 27 w 45"/>
                  <a:gd name="T65" fmla="*/ 72 h 78"/>
                  <a:gd name="T66" fmla="*/ 45 w 45"/>
                  <a:gd name="T6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78">
                    <a:moveTo>
                      <a:pt x="0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31"/>
                    </a:lnTo>
                    <a:lnTo>
                      <a:pt x="6" y="33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4" y="41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16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4" y="53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8" y="68"/>
                    </a:lnTo>
                    <a:lnTo>
                      <a:pt x="27" y="72"/>
                    </a:lnTo>
                    <a:lnTo>
                      <a:pt x="45" y="7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7" name="Freeform 1227">
                <a:extLst>
                  <a:ext uri="{FF2B5EF4-FFF2-40B4-BE49-F238E27FC236}">
                    <a16:creationId xmlns:a16="http://schemas.microsoft.com/office/drawing/2014/main" id="{8C0C5A45-49D7-4242-9D05-73E02A000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582" y="3154522"/>
                <a:ext cx="89294" cy="48916"/>
              </a:xfrm>
              <a:custGeom>
                <a:avLst/>
                <a:gdLst>
                  <a:gd name="T0" fmla="*/ 0 w 249"/>
                  <a:gd name="T1" fmla="*/ 108 h 126"/>
                  <a:gd name="T2" fmla="*/ 16 w 249"/>
                  <a:gd name="T3" fmla="*/ 114 h 126"/>
                  <a:gd name="T4" fmla="*/ 32 w 249"/>
                  <a:gd name="T5" fmla="*/ 114 h 126"/>
                  <a:gd name="T6" fmla="*/ 32 w 249"/>
                  <a:gd name="T7" fmla="*/ 108 h 126"/>
                  <a:gd name="T8" fmla="*/ 41 w 249"/>
                  <a:gd name="T9" fmla="*/ 108 h 126"/>
                  <a:gd name="T10" fmla="*/ 63 w 249"/>
                  <a:gd name="T11" fmla="*/ 114 h 126"/>
                  <a:gd name="T12" fmla="*/ 73 w 249"/>
                  <a:gd name="T13" fmla="*/ 108 h 126"/>
                  <a:gd name="T14" fmla="*/ 75 w 249"/>
                  <a:gd name="T15" fmla="*/ 106 h 126"/>
                  <a:gd name="T16" fmla="*/ 79 w 249"/>
                  <a:gd name="T17" fmla="*/ 96 h 126"/>
                  <a:gd name="T18" fmla="*/ 81 w 249"/>
                  <a:gd name="T19" fmla="*/ 94 h 126"/>
                  <a:gd name="T20" fmla="*/ 83 w 249"/>
                  <a:gd name="T21" fmla="*/ 94 h 126"/>
                  <a:gd name="T22" fmla="*/ 84 w 249"/>
                  <a:gd name="T23" fmla="*/ 96 h 126"/>
                  <a:gd name="T24" fmla="*/ 88 w 249"/>
                  <a:gd name="T25" fmla="*/ 106 h 126"/>
                  <a:gd name="T26" fmla="*/ 96 w 249"/>
                  <a:gd name="T27" fmla="*/ 116 h 126"/>
                  <a:gd name="T28" fmla="*/ 102 w 249"/>
                  <a:gd name="T29" fmla="*/ 118 h 126"/>
                  <a:gd name="T30" fmla="*/ 106 w 249"/>
                  <a:gd name="T31" fmla="*/ 116 h 126"/>
                  <a:gd name="T32" fmla="*/ 110 w 249"/>
                  <a:gd name="T33" fmla="*/ 112 h 126"/>
                  <a:gd name="T34" fmla="*/ 116 w 249"/>
                  <a:gd name="T35" fmla="*/ 116 h 126"/>
                  <a:gd name="T36" fmla="*/ 134 w 249"/>
                  <a:gd name="T37" fmla="*/ 126 h 126"/>
                  <a:gd name="T38" fmla="*/ 141 w 249"/>
                  <a:gd name="T39" fmla="*/ 122 h 126"/>
                  <a:gd name="T40" fmla="*/ 143 w 249"/>
                  <a:gd name="T41" fmla="*/ 120 h 126"/>
                  <a:gd name="T42" fmla="*/ 137 w 249"/>
                  <a:gd name="T43" fmla="*/ 104 h 126"/>
                  <a:gd name="T44" fmla="*/ 139 w 249"/>
                  <a:gd name="T45" fmla="*/ 104 h 126"/>
                  <a:gd name="T46" fmla="*/ 145 w 249"/>
                  <a:gd name="T47" fmla="*/ 102 h 126"/>
                  <a:gd name="T48" fmla="*/ 147 w 249"/>
                  <a:gd name="T49" fmla="*/ 100 h 126"/>
                  <a:gd name="T50" fmla="*/ 143 w 249"/>
                  <a:gd name="T51" fmla="*/ 94 h 126"/>
                  <a:gd name="T52" fmla="*/ 143 w 249"/>
                  <a:gd name="T53" fmla="*/ 87 h 126"/>
                  <a:gd name="T54" fmla="*/ 147 w 249"/>
                  <a:gd name="T55" fmla="*/ 83 h 126"/>
                  <a:gd name="T56" fmla="*/ 157 w 249"/>
                  <a:gd name="T57" fmla="*/ 81 h 126"/>
                  <a:gd name="T58" fmla="*/ 169 w 249"/>
                  <a:gd name="T59" fmla="*/ 81 h 126"/>
                  <a:gd name="T60" fmla="*/ 173 w 249"/>
                  <a:gd name="T61" fmla="*/ 81 h 126"/>
                  <a:gd name="T62" fmla="*/ 177 w 249"/>
                  <a:gd name="T63" fmla="*/ 57 h 126"/>
                  <a:gd name="T64" fmla="*/ 175 w 249"/>
                  <a:gd name="T65" fmla="*/ 53 h 126"/>
                  <a:gd name="T66" fmla="*/ 169 w 249"/>
                  <a:gd name="T67" fmla="*/ 47 h 126"/>
                  <a:gd name="T68" fmla="*/ 167 w 249"/>
                  <a:gd name="T69" fmla="*/ 45 h 126"/>
                  <a:gd name="T70" fmla="*/ 171 w 249"/>
                  <a:gd name="T71" fmla="*/ 36 h 126"/>
                  <a:gd name="T72" fmla="*/ 183 w 249"/>
                  <a:gd name="T73" fmla="*/ 30 h 126"/>
                  <a:gd name="T74" fmla="*/ 202 w 249"/>
                  <a:gd name="T75" fmla="*/ 26 h 126"/>
                  <a:gd name="T76" fmla="*/ 206 w 249"/>
                  <a:gd name="T77" fmla="*/ 24 h 126"/>
                  <a:gd name="T78" fmla="*/ 208 w 249"/>
                  <a:gd name="T79" fmla="*/ 18 h 126"/>
                  <a:gd name="T80" fmla="*/ 212 w 249"/>
                  <a:gd name="T81" fmla="*/ 18 h 126"/>
                  <a:gd name="T82" fmla="*/ 222 w 249"/>
                  <a:gd name="T83" fmla="*/ 18 h 126"/>
                  <a:gd name="T84" fmla="*/ 222 w 249"/>
                  <a:gd name="T85" fmla="*/ 16 h 126"/>
                  <a:gd name="T86" fmla="*/ 222 w 249"/>
                  <a:gd name="T87" fmla="*/ 10 h 126"/>
                  <a:gd name="T88" fmla="*/ 224 w 249"/>
                  <a:gd name="T89" fmla="*/ 2 h 126"/>
                  <a:gd name="T90" fmla="*/ 226 w 249"/>
                  <a:gd name="T91" fmla="*/ 0 h 126"/>
                  <a:gd name="T92" fmla="*/ 238 w 249"/>
                  <a:gd name="T93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9" h="126">
                    <a:moveTo>
                      <a:pt x="0" y="108"/>
                    </a:moveTo>
                    <a:lnTo>
                      <a:pt x="0" y="108"/>
                    </a:lnTo>
                    <a:lnTo>
                      <a:pt x="6" y="112"/>
                    </a:lnTo>
                    <a:lnTo>
                      <a:pt x="16" y="114"/>
                    </a:lnTo>
                    <a:lnTo>
                      <a:pt x="24" y="116"/>
                    </a:lnTo>
                    <a:lnTo>
                      <a:pt x="32" y="114"/>
                    </a:lnTo>
                    <a:lnTo>
                      <a:pt x="32" y="108"/>
                    </a:lnTo>
                    <a:lnTo>
                      <a:pt x="32" y="108"/>
                    </a:lnTo>
                    <a:lnTo>
                      <a:pt x="37" y="108"/>
                    </a:lnTo>
                    <a:lnTo>
                      <a:pt x="41" y="108"/>
                    </a:lnTo>
                    <a:lnTo>
                      <a:pt x="53" y="112"/>
                    </a:lnTo>
                    <a:lnTo>
                      <a:pt x="63" y="114"/>
                    </a:lnTo>
                    <a:lnTo>
                      <a:pt x="69" y="112"/>
                    </a:lnTo>
                    <a:lnTo>
                      <a:pt x="73" y="108"/>
                    </a:lnTo>
                    <a:lnTo>
                      <a:pt x="73" y="108"/>
                    </a:lnTo>
                    <a:lnTo>
                      <a:pt x="75" y="106"/>
                    </a:lnTo>
                    <a:lnTo>
                      <a:pt x="77" y="100"/>
                    </a:lnTo>
                    <a:lnTo>
                      <a:pt x="79" y="96"/>
                    </a:lnTo>
                    <a:lnTo>
                      <a:pt x="81" y="94"/>
                    </a:lnTo>
                    <a:lnTo>
                      <a:pt x="81" y="94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102"/>
                    </a:lnTo>
                    <a:lnTo>
                      <a:pt x="88" y="106"/>
                    </a:lnTo>
                    <a:lnTo>
                      <a:pt x="96" y="116"/>
                    </a:lnTo>
                    <a:lnTo>
                      <a:pt x="96" y="116"/>
                    </a:lnTo>
                    <a:lnTo>
                      <a:pt x="98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6" y="116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2" y="114"/>
                    </a:lnTo>
                    <a:lnTo>
                      <a:pt x="116" y="116"/>
                    </a:lnTo>
                    <a:lnTo>
                      <a:pt x="124" y="120"/>
                    </a:lnTo>
                    <a:lnTo>
                      <a:pt x="134" y="126"/>
                    </a:lnTo>
                    <a:lnTo>
                      <a:pt x="137" y="126"/>
                    </a:lnTo>
                    <a:lnTo>
                      <a:pt x="141" y="122"/>
                    </a:lnTo>
                    <a:lnTo>
                      <a:pt x="141" y="122"/>
                    </a:lnTo>
                    <a:lnTo>
                      <a:pt x="143" y="120"/>
                    </a:lnTo>
                    <a:lnTo>
                      <a:pt x="141" y="114"/>
                    </a:lnTo>
                    <a:lnTo>
                      <a:pt x="137" y="104"/>
                    </a:lnTo>
                    <a:lnTo>
                      <a:pt x="137" y="104"/>
                    </a:lnTo>
                    <a:lnTo>
                      <a:pt x="139" y="104"/>
                    </a:lnTo>
                    <a:lnTo>
                      <a:pt x="143" y="102"/>
                    </a:lnTo>
                    <a:lnTo>
                      <a:pt x="145" y="102"/>
                    </a:lnTo>
                    <a:lnTo>
                      <a:pt x="147" y="100"/>
                    </a:lnTo>
                    <a:lnTo>
                      <a:pt x="147" y="100"/>
                    </a:lnTo>
                    <a:lnTo>
                      <a:pt x="147" y="96"/>
                    </a:lnTo>
                    <a:lnTo>
                      <a:pt x="143" y="94"/>
                    </a:lnTo>
                    <a:lnTo>
                      <a:pt x="141" y="91"/>
                    </a:lnTo>
                    <a:lnTo>
                      <a:pt x="143" y="87"/>
                    </a:lnTo>
                    <a:lnTo>
                      <a:pt x="143" y="87"/>
                    </a:lnTo>
                    <a:lnTo>
                      <a:pt x="147" y="83"/>
                    </a:lnTo>
                    <a:lnTo>
                      <a:pt x="149" y="83"/>
                    </a:lnTo>
                    <a:lnTo>
                      <a:pt x="157" y="81"/>
                    </a:lnTo>
                    <a:lnTo>
                      <a:pt x="165" y="83"/>
                    </a:lnTo>
                    <a:lnTo>
                      <a:pt x="169" y="81"/>
                    </a:lnTo>
                    <a:lnTo>
                      <a:pt x="173" y="81"/>
                    </a:lnTo>
                    <a:lnTo>
                      <a:pt x="173" y="81"/>
                    </a:lnTo>
                    <a:lnTo>
                      <a:pt x="175" y="69"/>
                    </a:lnTo>
                    <a:lnTo>
                      <a:pt x="177" y="57"/>
                    </a:lnTo>
                    <a:lnTo>
                      <a:pt x="177" y="57"/>
                    </a:lnTo>
                    <a:lnTo>
                      <a:pt x="175" y="53"/>
                    </a:lnTo>
                    <a:lnTo>
                      <a:pt x="171" y="51"/>
                    </a:lnTo>
                    <a:lnTo>
                      <a:pt x="169" y="47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69" y="39"/>
                    </a:lnTo>
                    <a:lnTo>
                      <a:pt x="171" y="36"/>
                    </a:lnTo>
                    <a:lnTo>
                      <a:pt x="177" y="34"/>
                    </a:lnTo>
                    <a:lnTo>
                      <a:pt x="183" y="30"/>
                    </a:lnTo>
                    <a:lnTo>
                      <a:pt x="196" y="28"/>
                    </a:lnTo>
                    <a:lnTo>
                      <a:pt x="202" y="26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222" y="16"/>
                    </a:lnTo>
                    <a:lnTo>
                      <a:pt x="222" y="14"/>
                    </a:lnTo>
                    <a:lnTo>
                      <a:pt x="222" y="10"/>
                    </a:lnTo>
                    <a:lnTo>
                      <a:pt x="222" y="4"/>
                    </a:lnTo>
                    <a:lnTo>
                      <a:pt x="224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32" y="2"/>
                    </a:lnTo>
                    <a:lnTo>
                      <a:pt x="238" y="4"/>
                    </a:lnTo>
                    <a:lnTo>
                      <a:pt x="249" y="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8" name="Freeform 1228">
                <a:extLst>
                  <a:ext uri="{FF2B5EF4-FFF2-40B4-BE49-F238E27FC236}">
                    <a16:creationId xmlns:a16="http://schemas.microsoft.com/office/drawing/2014/main" id="{2F2ACA5E-F734-4A1B-86AD-F839820F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996" y="3149863"/>
                <a:ext cx="13628" cy="42705"/>
              </a:xfrm>
              <a:custGeom>
                <a:avLst/>
                <a:gdLst>
                  <a:gd name="T0" fmla="*/ 30 w 38"/>
                  <a:gd name="T1" fmla="*/ 0 h 110"/>
                  <a:gd name="T2" fmla="*/ 30 w 38"/>
                  <a:gd name="T3" fmla="*/ 0 h 110"/>
                  <a:gd name="T4" fmla="*/ 28 w 38"/>
                  <a:gd name="T5" fmla="*/ 6 h 110"/>
                  <a:gd name="T6" fmla="*/ 24 w 38"/>
                  <a:gd name="T7" fmla="*/ 10 h 110"/>
                  <a:gd name="T8" fmla="*/ 14 w 38"/>
                  <a:gd name="T9" fmla="*/ 14 h 110"/>
                  <a:gd name="T10" fmla="*/ 6 w 38"/>
                  <a:gd name="T11" fmla="*/ 18 h 110"/>
                  <a:gd name="T12" fmla="*/ 2 w 38"/>
                  <a:gd name="T13" fmla="*/ 22 h 110"/>
                  <a:gd name="T14" fmla="*/ 0 w 38"/>
                  <a:gd name="T15" fmla="*/ 26 h 110"/>
                  <a:gd name="T16" fmla="*/ 0 w 38"/>
                  <a:gd name="T17" fmla="*/ 26 h 110"/>
                  <a:gd name="T18" fmla="*/ 0 w 38"/>
                  <a:gd name="T19" fmla="*/ 28 h 110"/>
                  <a:gd name="T20" fmla="*/ 2 w 38"/>
                  <a:gd name="T21" fmla="*/ 32 h 110"/>
                  <a:gd name="T22" fmla="*/ 10 w 38"/>
                  <a:gd name="T23" fmla="*/ 34 h 110"/>
                  <a:gd name="T24" fmla="*/ 18 w 38"/>
                  <a:gd name="T25" fmla="*/ 38 h 110"/>
                  <a:gd name="T26" fmla="*/ 20 w 38"/>
                  <a:gd name="T27" fmla="*/ 38 h 110"/>
                  <a:gd name="T28" fmla="*/ 22 w 38"/>
                  <a:gd name="T29" fmla="*/ 40 h 110"/>
                  <a:gd name="T30" fmla="*/ 22 w 38"/>
                  <a:gd name="T31" fmla="*/ 40 h 110"/>
                  <a:gd name="T32" fmla="*/ 22 w 38"/>
                  <a:gd name="T33" fmla="*/ 42 h 110"/>
                  <a:gd name="T34" fmla="*/ 22 w 38"/>
                  <a:gd name="T35" fmla="*/ 46 h 110"/>
                  <a:gd name="T36" fmla="*/ 16 w 38"/>
                  <a:gd name="T37" fmla="*/ 50 h 110"/>
                  <a:gd name="T38" fmla="*/ 10 w 38"/>
                  <a:gd name="T39" fmla="*/ 55 h 110"/>
                  <a:gd name="T40" fmla="*/ 6 w 38"/>
                  <a:gd name="T41" fmla="*/ 59 h 110"/>
                  <a:gd name="T42" fmla="*/ 6 w 38"/>
                  <a:gd name="T43" fmla="*/ 59 h 110"/>
                  <a:gd name="T44" fmla="*/ 6 w 38"/>
                  <a:gd name="T45" fmla="*/ 61 h 110"/>
                  <a:gd name="T46" fmla="*/ 6 w 38"/>
                  <a:gd name="T47" fmla="*/ 63 h 110"/>
                  <a:gd name="T48" fmla="*/ 10 w 38"/>
                  <a:gd name="T49" fmla="*/ 63 h 110"/>
                  <a:gd name="T50" fmla="*/ 16 w 38"/>
                  <a:gd name="T51" fmla="*/ 63 h 110"/>
                  <a:gd name="T52" fmla="*/ 18 w 38"/>
                  <a:gd name="T53" fmla="*/ 63 h 110"/>
                  <a:gd name="T54" fmla="*/ 18 w 38"/>
                  <a:gd name="T55" fmla="*/ 63 h 110"/>
                  <a:gd name="T56" fmla="*/ 18 w 38"/>
                  <a:gd name="T57" fmla="*/ 67 h 110"/>
                  <a:gd name="T58" fmla="*/ 14 w 38"/>
                  <a:gd name="T59" fmla="*/ 73 h 110"/>
                  <a:gd name="T60" fmla="*/ 12 w 38"/>
                  <a:gd name="T61" fmla="*/ 77 h 110"/>
                  <a:gd name="T62" fmla="*/ 12 w 38"/>
                  <a:gd name="T63" fmla="*/ 81 h 110"/>
                  <a:gd name="T64" fmla="*/ 14 w 38"/>
                  <a:gd name="T65" fmla="*/ 83 h 110"/>
                  <a:gd name="T66" fmla="*/ 14 w 38"/>
                  <a:gd name="T67" fmla="*/ 83 h 110"/>
                  <a:gd name="T68" fmla="*/ 20 w 38"/>
                  <a:gd name="T69" fmla="*/ 87 h 110"/>
                  <a:gd name="T70" fmla="*/ 30 w 38"/>
                  <a:gd name="T71" fmla="*/ 95 h 110"/>
                  <a:gd name="T72" fmla="*/ 34 w 38"/>
                  <a:gd name="T73" fmla="*/ 97 h 110"/>
                  <a:gd name="T74" fmla="*/ 36 w 38"/>
                  <a:gd name="T75" fmla="*/ 101 h 110"/>
                  <a:gd name="T76" fmla="*/ 38 w 38"/>
                  <a:gd name="T77" fmla="*/ 104 h 110"/>
                  <a:gd name="T78" fmla="*/ 36 w 38"/>
                  <a:gd name="T79" fmla="*/ 108 h 110"/>
                  <a:gd name="T80" fmla="*/ 36 w 38"/>
                  <a:gd name="T81" fmla="*/ 108 h 110"/>
                  <a:gd name="T82" fmla="*/ 32 w 38"/>
                  <a:gd name="T83" fmla="*/ 110 h 110"/>
                  <a:gd name="T84" fmla="*/ 28 w 38"/>
                  <a:gd name="T85" fmla="*/ 110 h 110"/>
                  <a:gd name="T86" fmla="*/ 22 w 38"/>
                  <a:gd name="T87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" h="110">
                    <a:moveTo>
                      <a:pt x="30" y="0"/>
                    </a:moveTo>
                    <a:lnTo>
                      <a:pt x="30" y="0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14" y="14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10" y="34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6"/>
                    </a:lnTo>
                    <a:lnTo>
                      <a:pt x="16" y="50"/>
                    </a:lnTo>
                    <a:lnTo>
                      <a:pt x="10" y="55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6" y="63"/>
                    </a:lnTo>
                    <a:lnTo>
                      <a:pt x="10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14" y="73"/>
                    </a:lnTo>
                    <a:lnTo>
                      <a:pt x="12" y="77"/>
                    </a:lnTo>
                    <a:lnTo>
                      <a:pt x="12" y="81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0" y="87"/>
                    </a:lnTo>
                    <a:lnTo>
                      <a:pt x="30" y="95"/>
                    </a:lnTo>
                    <a:lnTo>
                      <a:pt x="34" y="97"/>
                    </a:lnTo>
                    <a:lnTo>
                      <a:pt x="36" y="101"/>
                    </a:lnTo>
                    <a:lnTo>
                      <a:pt x="38" y="104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2" y="110"/>
                    </a:lnTo>
                    <a:lnTo>
                      <a:pt x="28" y="110"/>
                    </a:lnTo>
                    <a:lnTo>
                      <a:pt x="22" y="10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09" name="Freeform 1229">
                <a:extLst>
                  <a:ext uri="{FF2B5EF4-FFF2-40B4-BE49-F238E27FC236}">
                    <a16:creationId xmlns:a16="http://schemas.microsoft.com/office/drawing/2014/main" id="{6223807A-D398-4046-845F-F0BC63A48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981" y="3080760"/>
                <a:ext cx="132326" cy="85409"/>
              </a:xfrm>
              <a:custGeom>
                <a:avLst/>
                <a:gdLst>
                  <a:gd name="T0" fmla="*/ 361 w 369"/>
                  <a:gd name="T1" fmla="*/ 135 h 220"/>
                  <a:gd name="T2" fmla="*/ 367 w 369"/>
                  <a:gd name="T3" fmla="*/ 143 h 220"/>
                  <a:gd name="T4" fmla="*/ 359 w 369"/>
                  <a:gd name="T5" fmla="*/ 153 h 220"/>
                  <a:gd name="T6" fmla="*/ 341 w 369"/>
                  <a:gd name="T7" fmla="*/ 137 h 220"/>
                  <a:gd name="T8" fmla="*/ 331 w 369"/>
                  <a:gd name="T9" fmla="*/ 145 h 220"/>
                  <a:gd name="T10" fmla="*/ 339 w 369"/>
                  <a:gd name="T11" fmla="*/ 163 h 220"/>
                  <a:gd name="T12" fmla="*/ 335 w 369"/>
                  <a:gd name="T13" fmla="*/ 176 h 220"/>
                  <a:gd name="T14" fmla="*/ 333 w 369"/>
                  <a:gd name="T15" fmla="*/ 184 h 220"/>
                  <a:gd name="T16" fmla="*/ 325 w 369"/>
                  <a:gd name="T17" fmla="*/ 182 h 220"/>
                  <a:gd name="T18" fmla="*/ 321 w 369"/>
                  <a:gd name="T19" fmla="*/ 165 h 220"/>
                  <a:gd name="T20" fmla="*/ 300 w 369"/>
                  <a:gd name="T21" fmla="*/ 171 h 220"/>
                  <a:gd name="T22" fmla="*/ 290 w 369"/>
                  <a:gd name="T23" fmla="*/ 169 h 220"/>
                  <a:gd name="T24" fmla="*/ 286 w 369"/>
                  <a:gd name="T25" fmla="*/ 147 h 220"/>
                  <a:gd name="T26" fmla="*/ 282 w 369"/>
                  <a:gd name="T27" fmla="*/ 147 h 220"/>
                  <a:gd name="T28" fmla="*/ 276 w 369"/>
                  <a:gd name="T29" fmla="*/ 145 h 220"/>
                  <a:gd name="T30" fmla="*/ 268 w 369"/>
                  <a:gd name="T31" fmla="*/ 147 h 220"/>
                  <a:gd name="T32" fmla="*/ 268 w 369"/>
                  <a:gd name="T33" fmla="*/ 159 h 220"/>
                  <a:gd name="T34" fmla="*/ 263 w 369"/>
                  <a:gd name="T35" fmla="*/ 175 h 220"/>
                  <a:gd name="T36" fmla="*/ 239 w 369"/>
                  <a:gd name="T37" fmla="*/ 202 h 220"/>
                  <a:gd name="T38" fmla="*/ 243 w 369"/>
                  <a:gd name="T39" fmla="*/ 220 h 220"/>
                  <a:gd name="T40" fmla="*/ 235 w 369"/>
                  <a:gd name="T41" fmla="*/ 220 h 220"/>
                  <a:gd name="T42" fmla="*/ 221 w 369"/>
                  <a:gd name="T43" fmla="*/ 198 h 220"/>
                  <a:gd name="T44" fmla="*/ 227 w 369"/>
                  <a:gd name="T45" fmla="*/ 192 h 220"/>
                  <a:gd name="T46" fmla="*/ 206 w 369"/>
                  <a:gd name="T47" fmla="*/ 173 h 220"/>
                  <a:gd name="T48" fmla="*/ 202 w 369"/>
                  <a:gd name="T49" fmla="*/ 155 h 220"/>
                  <a:gd name="T50" fmla="*/ 204 w 369"/>
                  <a:gd name="T51" fmla="*/ 139 h 220"/>
                  <a:gd name="T52" fmla="*/ 176 w 369"/>
                  <a:gd name="T53" fmla="*/ 155 h 220"/>
                  <a:gd name="T54" fmla="*/ 176 w 369"/>
                  <a:gd name="T55" fmla="*/ 165 h 220"/>
                  <a:gd name="T56" fmla="*/ 172 w 369"/>
                  <a:gd name="T57" fmla="*/ 175 h 220"/>
                  <a:gd name="T58" fmla="*/ 141 w 369"/>
                  <a:gd name="T59" fmla="*/ 194 h 220"/>
                  <a:gd name="T60" fmla="*/ 127 w 369"/>
                  <a:gd name="T61" fmla="*/ 184 h 220"/>
                  <a:gd name="T62" fmla="*/ 90 w 369"/>
                  <a:gd name="T63" fmla="*/ 190 h 220"/>
                  <a:gd name="T64" fmla="*/ 82 w 369"/>
                  <a:gd name="T65" fmla="*/ 184 h 220"/>
                  <a:gd name="T66" fmla="*/ 76 w 369"/>
                  <a:gd name="T67" fmla="*/ 167 h 220"/>
                  <a:gd name="T68" fmla="*/ 70 w 369"/>
                  <a:gd name="T69" fmla="*/ 165 h 220"/>
                  <a:gd name="T70" fmla="*/ 74 w 369"/>
                  <a:gd name="T71" fmla="*/ 159 h 220"/>
                  <a:gd name="T72" fmla="*/ 66 w 369"/>
                  <a:gd name="T73" fmla="*/ 155 h 220"/>
                  <a:gd name="T74" fmla="*/ 72 w 369"/>
                  <a:gd name="T75" fmla="*/ 145 h 220"/>
                  <a:gd name="T76" fmla="*/ 70 w 369"/>
                  <a:gd name="T77" fmla="*/ 137 h 220"/>
                  <a:gd name="T78" fmla="*/ 70 w 369"/>
                  <a:gd name="T79" fmla="*/ 127 h 220"/>
                  <a:gd name="T80" fmla="*/ 60 w 369"/>
                  <a:gd name="T81" fmla="*/ 118 h 220"/>
                  <a:gd name="T82" fmla="*/ 33 w 369"/>
                  <a:gd name="T83" fmla="*/ 122 h 220"/>
                  <a:gd name="T84" fmla="*/ 25 w 369"/>
                  <a:gd name="T85" fmla="*/ 139 h 220"/>
                  <a:gd name="T86" fmla="*/ 2 w 369"/>
                  <a:gd name="T87" fmla="*/ 147 h 220"/>
                  <a:gd name="T88" fmla="*/ 4 w 369"/>
                  <a:gd name="T89" fmla="*/ 143 h 220"/>
                  <a:gd name="T90" fmla="*/ 11 w 369"/>
                  <a:gd name="T91" fmla="*/ 135 h 220"/>
                  <a:gd name="T92" fmla="*/ 17 w 369"/>
                  <a:gd name="T93" fmla="*/ 127 h 220"/>
                  <a:gd name="T94" fmla="*/ 23 w 369"/>
                  <a:gd name="T95" fmla="*/ 94 h 220"/>
                  <a:gd name="T96" fmla="*/ 45 w 369"/>
                  <a:gd name="T97" fmla="*/ 84 h 220"/>
                  <a:gd name="T98" fmla="*/ 53 w 369"/>
                  <a:gd name="T99" fmla="*/ 71 h 220"/>
                  <a:gd name="T100" fmla="*/ 58 w 369"/>
                  <a:gd name="T101" fmla="*/ 59 h 220"/>
                  <a:gd name="T102" fmla="*/ 76 w 369"/>
                  <a:gd name="T103" fmla="*/ 53 h 220"/>
                  <a:gd name="T104" fmla="*/ 108 w 369"/>
                  <a:gd name="T105" fmla="*/ 23 h 220"/>
                  <a:gd name="T106" fmla="*/ 111 w 369"/>
                  <a:gd name="T107" fmla="*/ 21 h 220"/>
                  <a:gd name="T108" fmla="*/ 102 w 369"/>
                  <a:gd name="T109" fmla="*/ 19 h 220"/>
                  <a:gd name="T110" fmla="*/ 104 w 369"/>
                  <a:gd name="T111" fmla="*/ 12 h 220"/>
                  <a:gd name="T112" fmla="*/ 111 w 369"/>
                  <a:gd name="T113" fmla="*/ 2 h 220"/>
                  <a:gd name="T114" fmla="*/ 133 w 369"/>
                  <a:gd name="T115" fmla="*/ 16 h 220"/>
                  <a:gd name="T116" fmla="*/ 147 w 369"/>
                  <a:gd name="T117" fmla="*/ 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20">
                    <a:moveTo>
                      <a:pt x="369" y="112"/>
                    </a:moveTo>
                    <a:lnTo>
                      <a:pt x="369" y="112"/>
                    </a:lnTo>
                    <a:lnTo>
                      <a:pt x="365" y="124"/>
                    </a:lnTo>
                    <a:lnTo>
                      <a:pt x="361" y="135"/>
                    </a:lnTo>
                    <a:lnTo>
                      <a:pt x="361" y="135"/>
                    </a:lnTo>
                    <a:lnTo>
                      <a:pt x="361" y="137"/>
                    </a:lnTo>
                    <a:lnTo>
                      <a:pt x="363" y="141"/>
                    </a:lnTo>
                    <a:lnTo>
                      <a:pt x="367" y="143"/>
                    </a:lnTo>
                    <a:lnTo>
                      <a:pt x="367" y="147"/>
                    </a:lnTo>
                    <a:lnTo>
                      <a:pt x="363" y="153"/>
                    </a:lnTo>
                    <a:lnTo>
                      <a:pt x="363" y="153"/>
                    </a:lnTo>
                    <a:lnTo>
                      <a:pt x="359" y="153"/>
                    </a:lnTo>
                    <a:lnTo>
                      <a:pt x="355" y="151"/>
                    </a:lnTo>
                    <a:lnTo>
                      <a:pt x="351" y="145"/>
                    </a:lnTo>
                    <a:lnTo>
                      <a:pt x="345" y="139"/>
                    </a:lnTo>
                    <a:lnTo>
                      <a:pt x="341" y="137"/>
                    </a:lnTo>
                    <a:lnTo>
                      <a:pt x="337" y="139"/>
                    </a:lnTo>
                    <a:lnTo>
                      <a:pt x="337" y="139"/>
                    </a:lnTo>
                    <a:lnTo>
                      <a:pt x="333" y="143"/>
                    </a:lnTo>
                    <a:lnTo>
                      <a:pt x="331" y="145"/>
                    </a:lnTo>
                    <a:lnTo>
                      <a:pt x="331" y="149"/>
                    </a:lnTo>
                    <a:lnTo>
                      <a:pt x="333" y="153"/>
                    </a:lnTo>
                    <a:lnTo>
                      <a:pt x="337" y="159"/>
                    </a:lnTo>
                    <a:lnTo>
                      <a:pt x="339" y="163"/>
                    </a:lnTo>
                    <a:lnTo>
                      <a:pt x="339" y="163"/>
                    </a:lnTo>
                    <a:lnTo>
                      <a:pt x="333" y="173"/>
                    </a:lnTo>
                    <a:lnTo>
                      <a:pt x="333" y="173"/>
                    </a:lnTo>
                    <a:lnTo>
                      <a:pt x="335" y="176"/>
                    </a:lnTo>
                    <a:lnTo>
                      <a:pt x="337" y="180"/>
                    </a:lnTo>
                    <a:lnTo>
                      <a:pt x="337" y="182"/>
                    </a:lnTo>
                    <a:lnTo>
                      <a:pt x="333" y="184"/>
                    </a:lnTo>
                    <a:lnTo>
                      <a:pt x="333" y="184"/>
                    </a:lnTo>
                    <a:lnTo>
                      <a:pt x="331" y="184"/>
                    </a:lnTo>
                    <a:lnTo>
                      <a:pt x="329" y="184"/>
                    </a:lnTo>
                    <a:lnTo>
                      <a:pt x="329" y="184"/>
                    </a:lnTo>
                    <a:lnTo>
                      <a:pt x="325" y="182"/>
                    </a:lnTo>
                    <a:lnTo>
                      <a:pt x="325" y="175"/>
                    </a:lnTo>
                    <a:lnTo>
                      <a:pt x="323" y="169"/>
                    </a:lnTo>
                    <a:lnTo>
                      <a:pt x="321" y="165"/>
                    </a:lnTo>
                    <a:lnTo>
                      <a:pt x="321" y="165"/>
                    </a:lnTo>
                    <a:lnTo>
                      <a:pt x="318" y="163"/>
                    </a:lnTo>
                    <a:lnTo>
                      <a:pt x="314" y="163"/>
                    </a:lnTo>
                    <a:lnTo>
                      <a:pt x="308" y="167"/>
                    </a:lnTo>
                    <a:lnTo>
                      <a:pt x="300" y="171"/>
                    </a:lnTo>
                    <a:lnTo>
                      <a:pt x="296" y="171"/>
                    </a:lnTo>
                    <a:lnTo>
                      <a:pt x="294" y="171"/>
                    </a:lnTo>
                    <a:lnTo>
                      <a:pt x="294" y="171"/>
                    </a:lnTo>
                    <a:lnTo>
                      <a:pt x="290" y="169"/>
                    </a:lnTo>
                    <a:lnTo>
                      <a:pt x="288" y="165"/>
                    </a:lnTo>
                    <a:lnTo>
                      <a:pt x="286" y="159"/>
                    </a:lnTo>
                    <a:lnTo>
                      <a:pt x="286" y="151"/>
                    </a:lnTo>
                    <a:lnTo>
                      <a:pt x="286" y="147"/>
                    </a:lnTo>
                    <a:lnTo>
                      <a:pt x="284" y="145"/>
                    </a:lnTo>
                    <a:lnTo>
                      <a:pt x="284" y="145"/>
                    </a:lnTo>
                    <a:lnTo>
                      <a:pt x="282" y="145"/>
                    </a:lnTo>
                    <a:lnTo>
                      <a:pt x="282" y="147"/>
                    </a:lnTo>
                    <a:lnTo>
                      <a:pt x="280" y="149"/>
                    </a:lnTo>
                    <a:lnTo>
                      <a:pt x="278" y="149"/>
                    </a:lnTo>
                    <a:lnTo>
                      <a:pt x="278" y="149"/>
                    </a:lnTo>
                    <a:lnTo>
                      <a:pt x="276" y="145"/>
                    </a:lnTo>
                    <a:lnTo>
                      <a:pt x="272" y="143"/>
                    </a:lnTo>
                    <a:lnTo>
                      <a:pt x="270" y="14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8" y="149"/>
                    </a:lnTo>
                    <a:lnTo>
                      <a:pt x="268" y="151"/>
                    </a:lnTo>
                    <a:lnTo>
                      <a:pt x="268" y="151"/>
                    </a:lnTo>
                    <a:lnTo>
                      <a:pt x="268" y="159"/>
                    </a:lnTo>
                    <a:lnTo>
                      <a:pt x="268" y="167"/>
                    </a:lnTo>
                    <a:lnTo>
                      <a:pt x="268" y="167"/>
                    </a:lnTo>
                    <a:lnTo>
                      <a:pt x="267" y="171"/>
                    </a:lnTo>
                    <a:lnTo>
                      <a:pt x="263" y="175"/>
                    </a:lnTo>
                    <a:lnTo>
                      <a:pt x="253" y="182"/>
                    </a:lnTo>
                    <a:lnTo>
                      <a:pt x="243" y="192"/>
                    </a:lnTo>
                    <a:lnTo>
                      <a:pt x="241" y="198"/>
                    </a:lnTo>
                    <a:lnTo>
                      <a:pt x="239" y="202"/>
                    </a:lnTo>
                    <a:lnTo>
                      <a:pt x="239" y="202"/>
                    </a:lnTo>
                    <a:lnTo>
                      <a:pt x="243" y="212"/>
                    </a:lnTo>
                    <a:lnTo>
                      <a:pt x="245" y="218"/>
                    </a:lnTo>
                    <a:lnTo>
                      <a:pt x="243" y="220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37" y="220"/>
                    </a:lnTo>
                    <a:lnTo>
                      <a:pt x="235" y="220"/>
                    </a:lnTo>
                    <a:lnTo>
                      <a:pt x="233" y="214"/>
                    </a:lnTo>
                    <a:lnTo>
                      <a:pt x="233" y="208"/>
                    </a:lnTo>
                    <a:lnTo>
                      <a:pt x="231" y="204"/>
                    </a:lnTo>
                    <a:lnTo>
                      <a:pt x="221" y="198"/>
                    </a:lnTo>
                    <a:lnTo>
                      <a:pt x="221" y="198"/>
                    </a:lnTo>
                    <a:lnTo>
                      <a:pt x="223" y="196"/>
                    </a:lnTo>
                    <a:lnTo>
                      <a:pt x="225" y="194"/>
                    </a:lnTo>
                    <a:lnTo>
                      <a:pt x="227" y="192"/>
                    </a:lnTo>
                    <a:lnTo>
                      <a:pt x="229" y="190"/>
                    </a:lnTo>
                    <a:lnTo>
                      <a:pt x="229" y="190"/>
                    </a:lnTo>
                    <a:lnTo>
                      <a:pt x="215" y="180"/>
                    </a:lnTo>
                    <a:lnTo>
                      <a:pt x="206" y="173"/>
                    </a:lnTo>
                    <a:lnTo>
                      <a:pt x="202" y="169"/>
                    </a:lnTo>
                    <a:lnTo>
                      <a:pt x="200" y="165"/>
                    </a:lnTo>
                    <a:lnTo>
                      <a:pt x="200" y="165"/>
                    </a:lnTo>
                    <a:lnTo>
                      <a:pt x="202" y="155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4" y="141"/>
                    </a:lnTo>
                    <a:lnTo>
                      <a:pt x="204" y="139"/>
                    </a:lnTo>
                    <a:lnTo>
                      <a:pt x="204" y="139"/>
                    </a:lnTo>
                    <a:lnTo>
                      <a:pt x="198" y="141"/>
                    </a:lnTo>
                    <a:lnTo>
                      <a:pt x="190" y="14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2" y="159"/>
                    </a:lnTo>
                    <a:lnTo>
                      <a:pt x="172" y="161"/>
                    </a:lnTo>
                    <a:lnTo>
                      <a:pt x="176" y="165"/>
                    </a:lnTo>
                    <a:lnTo>
                      <a:pt x="176" y="167"/>
                    </a:lnTo>
                    <a:lnTo>
                      <a:pt x="176" y="169"/>
                    </a:lnTo>
                    <a:lnTo>
                      <a:pt x="176" y="169"/>
                    </a:lnTo>
                    <a:lnTo>
                      <a:pt x="172" y="175"/>
                    </a:lnTo>
                    <a:lnTo>
                      <a:pt x="163" y="184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1" y="194"/>
                    </a:lnTo>
                    <a:lnTo>
                      <a:pt x="137" y="190"/>
                    </a:lnTo>
                    <a:lnTo>
                      <a:pt x="131" y="186"/>
                    </a:lnTo>
                    <a:lnTo>
                      <a:pt x="127" y="184"/>
                    </a:lnTo>
                    <a:lnTo>
                      <a:pt x="127" y="184"/>
                    </a:lnTo>
                    <a:lnTo>
                      <a:pt x="117" y="186"/>
                    </a:lnTo>
                    <a:lnTo>
                      <a:pt x="106" y="190"/>
                    </a:lnTo>
                    <a:lnTo>
                      <a:pt x="96" y="192"/>
                    </a:lnTo>
                    <a:lnTo>
                      <a:pt x="90" y="190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4" y="188"/>
                    </a:lnTo>
                    <a:lnTo>
                      <a:pt x="82" y="184"/>
                    </a:lnTo>
                    <a:lnTo>
                      <a:pt x="80" y="178"/>
                    </a:lnTo>
                    <a:lnTo>
                      <a:pt x="78" y="171"/>
                    </a:lnTo>
                    <a:lnTo>
                      <a:pt x="76" y="167"/>
                    </a:lnTo>
                    <a:lnTo>
                      <a:pt x="76" y="167"/>
                    </a:lnTo>
                    <a:lnTo>
                      <a:pt x="72" y="167"/>
                    </a:lnTo>
                    <a:lnTo>
                      <a:pt x="70" y="167"/>
                    </a:lnTo>
                    <a:lnTo>
                      <a:pt x="70" y="167"/>
                    </a:lnTo>
                    <a:lnTo>
                      <a:pt x="70" y="165"/>
                    </a:lnTo>
                    <a:lnTo>
                      <a:pt x="72" y="163"/>
                    </a:lnTo>
                    <a:lnTo>
                      <a:pt x="72" y="161"/>
                    </a:lnTo>
                    <a:lnTo>
                      <a:pt x="74" y="159"/>
                    </a:lnTo>
                    <a:lnTo>
                      <a:pt x="74" y="159"/>
                    </a:lnTo>
                    <a:lnTo>
                      <a:pt x="72" y="157"/>
                    </a:lnTo>
                    <a:lnTo>
                      <a:pt x="70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6" y="155"/>
                    </a:lnTo>
                    <a:lnTo>
                      <a:pt x="66" y="151"/>
                    </a:lnTo>
                    <a:lnTo>
                      <a:pt x="68" y="149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2" y="139"/>
                    </a:lnTo>
                    <a:lnTo>
                      <a:pt x="70" y="137"/>
                    </a:lnTo>
                    <a:lnTo>
                      <a:pt x="68" y="135"/>
                    </a:lnTo>
                    <a:lnTo>
                      <a:pt x="68" y="131"/>
                    </a:lnTo>
                    <a:lnTo>
                      <a:pt x="68" y="131"/>
                    </a:lnTo>
                    <a:lnTo>
                      <a:pt x="70" y="127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0" y="120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7" y="116"/>
                    </a:lnTo>
                    <a:lnTo>
                      <a:pt x="39" y="118"/>
                    </a:lnTo>
                    <a:lnTo>
                      <a:pt x="33" y="122"/>
                    </a:lnTo>
                    <a:lnTo>
                      <a:pt x="31" y="125"/>
                    </a:lnTo>
                    <a:lnTo>
                      <a:pt x="27" y="133"/>
                    </a:lnTo>
                    <a:lnTo>
                      <a:pt x="27" y="137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13" y="145"/>
                    </a:lnTo>
                    <a:lnTo>
                      <a:pt x="5" y="147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5" y="135"/>
                    </a:lnTo>
                    <a:lnTo>
                      <a:pt x="7" y="135"/>
                    </a:lnTo>
                    <a:lnTo>
                      <a:pt x="11" y="135"/>
                    </a:lnTo>
                    <a:lnTo>
                      <a:pt x="15" y="135"/>
                    </a:lnTo>
                    <a:lnTo>
                      <a:pt x="15" y="135"/>
                    </a:lnTo>
                    <a:lnTo>
                      <a:pt x="15" y="131"/>
                    </a:lnTo>
                    <a:lnTo>
                      <a:pt x="17" y="127"/>
                    </a:lnTo>
                    <a:lnTo>
                      <a:pt x="17" y="116"/>
                    </a:lnTo>
                    <a:lnTo>
                      <a:pt x="19" y="104"/>
                    </a:lnTo>
                    <a:lnTo>
                      <a:pt x="21" y="98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9" y="90"/>
                    </a:lnTo>
                    <a:lnTo>
                      <a:pt x="37" y="88"/>
                    </a:lnTo>
                    <a:lnTo>
                      <a:pt x="45" y="84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53" y="76"/>
                    </a:lnTo>
                    <a:lnTo>
                      <a:pt x="53" y="71"/>
                    </a:lnTo>
                    <a:lnTo>
                      <a:pt x="53" y="65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8" y="59"/>
                    </a:lnTo>
                    <a:lnTo>
                      <a:pt x="64" y="57"/>
                    </a:lnTo>
                    <a:lnTo>
                      <a:pt x="70" y="55"/>
                    </a:lnTo>
                    <a:lnTo>
                      <a:pt x="76" y="53"/>
                    </a:lnTo>
                    <a:lnTo>
                      <a:pt x="76" y="53"/>
                    </a:lnTo>
                    <a:lnTo>
                      <a:pt x="88" y="37"/>
                    </a:lnTo>
                    <a:lnTo>
                      <a:pt x="88" y="37"/>
                    </a:lnTo>
                    <a:lnTo>
                      <a:pt x="100" y="29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10" y="21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0" y="19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2" y="19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4" y="12"/>
                    </a:lnTo>
                    <a:lnTo>
                      <a:pt x="108" y="8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11" y="2"/>
                    </a:lnTo>
                    <a:lnTo>
                      <a:pt x="117" y="2"/>
                    </a:lnTo>
                    <a:lnTo>
                      <a:pt x="123" y="8"/>
                    </a:lnTo>
                    <a:lnTo>
                      <a:pt x="129" y="14"/>
                    </a:lnTo>
                    <a:lnTo>
                      <a:pt x="133" y="16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43" y="14"/>
                    </a:lnTo>
                    <a:lnTo>
                      <a:pt x="147" y="10"/>
                    </a:lnTo>
                    <a:lnTo>
                      <a:pt x="155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0" name="Freeform 1230">
                <a:extLst>
                  <a:ext uri="{FF2B5EF4-FFF2-40B4-BE49-F238E27FC236}">
                    <a16:creationId xmlns:a16="http://schemas.microsoft.com/office/drawing/2014/main" id="{D59FE341-3588-4DC3-AF6B-9901FA74A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412" y="3092019"/>
                <a:ext cx="379410" cy="98996"/>
              </a:xfrm>
              <a:custGeom>
                <a:avLst/>
                <a:gdLst>
                  <a:gd name="T0" fmla="*/ 1042 w 1058"/>
                  <a:gd name="T1" fmla="*/ 18 h 255"/>
                  <a:gd name="T2" fmla="*/ 1025 w 1058"/>
                  <a:gd name="T3" fmla="*/ 20 h 255"/>
                  <a:gd name="T4" fmla="*/ 997 w 1058"/>
                  <a:gd name="T5" fmla="*/ 43 h 255"/>
                  <a:gd name="T6" fmla="*/ 989 w 1058"/>
                  <a:gd name="T7" fmla="*/ 65 h 255"/>
                  <a:gd name="T8" fmla="*/ 983 w 1058"/>
                  <a:gd name="T9" fmla="*/ 73 h 255"/>
                  <a:gd name="T10" fmla="*/ 964 w 1058"/>
                  <a:gd name="T11" fmla="*/ 104 h 255"/>
                  <a:gd name="T12" fmla="*/ 968 w 1058"/>
                  <a:gd name="T13" fmla="*/ 114 h 255"/>
                  <a:gd name="T14" fmla="*/ 946 w 1058"/>
                  <a:gd name="T15" fmla="*/ 153 h 255"/>
                  <a:gd name="T16" fmla="*/ 936 w 1058"/>
                  <a:gd name="T17" fmla="*/ 163 h 255"/>
                  <a:gd name="T18" fmla="*/ 934 w 1058"/>
                  <a:gd name="T19" fmla="*/ 183 h 255"/>
                  <a:gd name="T20" fmla="*/ 917 w 1058"/>
                  <a:gd name="T21" fmla="*/ 202 h 255"/>
                  <a:gd name="T22" fmla="*/ 899 w 1058"/>
                  <a:gd name="T23" fmla="*/ 199 h 255"/>
                  <a:gd name="T24" fmla="*/ 893 w 1058"/>
                  <a:gd name="T25" fmla="*/ 206 h 255"/>
                  <a:gd name="T26" fmla="*/ 858 w 1058"/>
                  <a:gd name="T27" fmla="*/ 214 h 255"/>
                  <a:gd name="T28" fmla="*/ 842 w 1058"/>
                  <a:gd name="T29" fmla="*/ 212 h 255"/>
                  <a:gd name="T30" fmla="*/ 816 w 1058"/>
                  <a:gd name="T31" fmla="*/ 216 h 255"/>
                  <a:gd name="T32" fmla="*/ 797 w 1058"/>
                  <a:gd name="T33" fmla="*/ 212 h 255"/>
                  <a:gd name="T34" fmla="*/ 771 w 1058"/>
                  <a:gd name="T35" fmla="*/ 230 h 255"/>
                  <a:gd name="T36" fmla="*/ 758 w 1058"/>
                  <a:gd name="T37" fmla="*/ 228 h 255"/>
                  <a:gd name="T38" fmla="*/ 734 w 1058"/>
                  <a:gd name="T39" fmla="*/ 244 h 255"/>
                  <a:gd name="T40" fmla="*/ 718 w 1058"/>
                  <a:gd name="T41" fmla="*/ 250 h 255"/>
                  <a:gd name="T42" fmla="*/ 685 w 1058"/>
                  <a:gd name="T43" fmla="*/ 255 h 255"/>
                  <a:gd name="T44" fmla="*/ 636 w 1058"/>
                  <a:gd name="T45" fmla="*/ 236 h 255"/>
                  <a:gd name="T46" fmla="*/ 614 w 1058"/>
                  <a:gd name="T47" fmla="*/ 232 h 255"/>
                  <a:gd name="T48" fmla="*/ 606 w 1058"/>
                  <a:gd name="T49" fmla="*/ 214 h 255"/>
                  <a:gd name="T50" fmla="*/ 585 w 1058"/>
                  <a:gd name="T51" fmla="*/ 197 h 255"/>
                  <a:gd name="T52" fmla="*/ 546 w 1058"/>
                  <a:gd name="T53" fmla="*/ 147 h 255"/>
                  <a:gd name="T54" fmla="*/ 540 w 1058"/>
                  <a:gd name="T55" fmla="*/ 136 h 255"/>
                  <a:gd name="T56" fmla="*/ 540 w 1058"/>
                  <a:gd name="T57" fmla="*/ 126 h 255"/>
                  <a:gd name="T58" fmla="*/ 516 w 1058"/>
                  <a:gd name="T59" fmla="*/ 128 h 255"/>
                  <a:gd name="T60" fmla="*/ 510 w 1058"/>
                  <a:gd name="T61" fmla="*/ 144 h 255"/>
                  <a:gd name="T62" fmla="*/ 485 w 1058"/>
                  <a:gd name="T63" fmla="*/ 138 h 255"/>
                  <a:gd name="T64" fmla="*/ 473 w 1058"/>
                  <a:gd name="T65" fmla="*/ 149 h 255"/>
                  <a:gd name="T66" fmla="*/ 428 w 1058"/>
                  <a:gd name="T67" fmla="*/ 144 h 255"/>
                  <a:gd name="T68" fmla="*/ 418 w 1058"/>
                  <a:gd name="T69" fmla="*/ 157 h 255"/>
                  <a:gd name="T70" fmla="*/ 394 w 1058"/>
                  <a:gd name="T71" fmla="*/ 169 h 255"/>
                  <a:gd name="T72" fmla="*/ 381 w 1058"/>
                  <a:gd name="T73" fmla="*/ 163 h 255"/>
                  <a:gd name="T74" fmla="*/ 359 w 1058"/>
                  <a:gd name="T75" fmla="*/ 157 h 255"/>
                  <a:gd name="T76" fmla="*/ 275 w 1058"/>
                  <a:gd name="T77" fmla="*/ 138 h 255"/>
                  <a:gd name="T78" fmla="*/ 226 w 1058"/>
                  <a:gd name="T79" fmla="*/ 116 h 255"/>
                  <a:gd name="T80" fmla="*/ 218 w 1058"/>
                  <a:gd name="T81" fmla="*/ 110 h 255"/>
                  <a:gd name="T82" fmla="*/ 220 w 1058"/>
                  <a:gd name="T83" fmla="*/ 100 h 255"/>
                  <a:gd name="T84" fmla="*/ 208 w 1058"/>
                  <a:gd name="T85" fmla="*/ 95 h 255"/>
                  <a:gd name="T86" fmla="*/ 216 w 1058"/>
                  <a:gd name="T87" fmla="*/ 79 h 255"/>
                  <a:gd name="T88" fmla="*/ 194 w 1058"/>
                  <a:gd name="T89" fmla="*/ 79 h 255"/>
                  <a:gd name="T90" fmla="*/ 132 w 1058"/>
                  <a:gd name="T91" fmla="*/ 81 h 255"/>
                  <a:gd name="T92" fmla="*/ 118 w 1058"/>
                  <a:gd name="T93" fmla="*/ 102 h 255"/>
                  <a:gd name="T94" fmla="*/ 96 w 1058"/>
                  <a:gd name="T95" fmla="*/ 91 h 255"/>
                  <a:gd name="T96" fmla="*/ 79 w 1058"/>
                  <a:gd name="T97" fmla="*/ 87 h 255"/>
                  <a:gd name="T98" fmla="*/ 77 w 1058"/>
                  <a:gd name="T99" fmla="*/ 73 h 255"/>
                  <a:gd name="T100" fmla="*/ 65 w 1058"/>
                  <a:gd name="T101" fmla="*/ 71 h 255"/>
                  <a:gd name="T102" fmla="*/ 43 w 1058"/>
                  <a:gd name="T103" fmla="*/ 81 h 255"/>
                  <a:gd name="T104" fmla="*/ 29 w 1058"/>
                  <a:gd name="T105" fmla="*/ 61 h 255"/>
                  <a:gd name="T106" fmla="*/ 0 w 1058"/>
                  <a:gd name="T107" fmla="*/ 53 h 255"/>
                  <a:gd name="T108" fmla="*/ 4 w 1058"/>
                  <a:gd name="T109" fmla="*/ 49 h 255"/>
                  <a:gd name="T110" fmla="*/ 22 w 1058"/>
                  <a:gd name="T111" fmla="*/ 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8" h="255">
                    <a:moveTo>
                      <a:pt x="1058" y="0"/>
                    </a:moveTo>
                    <a:lnTo>
                      <a:pt x="1058" y="0"/>
                    </a:lnTo>
                    <a:lnTo>
                      <a:pt x="1052" y="6"/>
                    </a:lnTo>
                    <a:lnTo>
                      <a:pt x="1048" y="12"/>
                    </a:lnTo>
                    <a:lnTo>
                      <a:pt x="1042" y="18"/>
                    </a:lnTo>
                    <a:lnTo>
                      <a:pt x="1036" y="22"/>
                    </a:lnTo>
                    <a:lnTo>
                      <a:pt x="1036" y="22"/>
                    </a:lnTo>
                    <a:lnTo>
                      <a:pt x="1026" y="22"/>
                    </a:lnTo>
                    <a:lnTo>
                      <a:pt x="1026" y="22"/>
                    </a:lnTo>
                    <a:lnTo>
                      <a:pt x="1025" y="20"/>
                    </a:lnTo>
                    <a:lnTo>
                      <a:pt x="1023" y="20"/>
                    </a:lnTo>
                    <a:lnTo>
                      <a:pt x="1023" y="20"/>
                    </a:lnTo>
                    <a:lnTo>
                      <a:pt x="1015" y="26"/>
                    </a:lnTo>
                    <a:lnTo>
                      <a:pt x="1005" y="34"/>
                    </a:lnTo>
                    <a:lnTo>
                      <a:pt x="997" y="43"/>
                    </a:lnTo>
                    <a:lnTo>
                      <a:pt x="991" y="53"/>
                    </a:lnTo>
                    <a:lnTo>
                      <a:pt x="991" y="53"/>
                    </a:lnTo>
                    <a:lnTo>
                      <a:pt x="989" y="57"/>
                    </a:lnTo>
                    <a:lnTo>
                      <a:pt x="989" y="57"/>
                    </a:lnTo>
                    <a:lnTo>
                      <a:pt x="989" y="65"/>
                    </a:lnTo>
                    <a:lnTo>
                      <a:pt x="989" y="65"/>
                    </a:lnTo>
                    <a:lnTo>
                      <a:pt x="989" y="71"/>
                    </a:lnTo>
                    <a:lnTo>
                      <a:pt x="989" y="71"/>
                    </a:lnTo>
                    <a:lnTo>
                      <a:pt x="983" y="73"/>
                    </a:lnTo>
                    <a:lnTo>
                      <a:pt x="983" y="73"/>
                    </a:lnTo>
                    <a:lnTo>
                      <a:pt x="979" y="79"/>
                    </a:lnTo>
                    <a:lnTo>
                      <a:pt x="975" y="87"/>
                    </a:lnTo>
                    <a:lnTo>
                      <a:pt x="968" y="100"/>
                    </a:lnTo>
                    <a:lnTo>
                      <a:pt x="968" y="100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2" y="110"/>
                    </a:lnTo>
                    <a:lnTo>
                      <a:pt x="962" y="110"/>
                    </a:lnTo>
                    <a:lnTo>
                      <a:pt x="964" y="112"/>
                    </a:lnTo>
                    <a:lnTo>
                      <a:pt x="968" y="114"/>
                    </a:lnTo>
                    <a:lnTo>
                      <a:pt x="962" y="122"/>
                    </a:lnTo>
                    <a:lnTo>
                      <a:pt x="962" y="122"/>
                    </a:lnTo>
                    <a:lnTo>
                      <a:pt x="956" y="138"/>
                    </a:lnTo>
                    <a:lnTo>
                      <a:pt x="952" y="147"/>
                    </a:lnTo>
                    <a:lnTo>
                      <a:pt x="946" y="153"/>
                    </a:lnTo>
                    <a:lnTo>
                      <a:pt x="946" y="153"/>
                    </a:lnTo>
                    <a:lnTo>
                      <a:pt x="942" y="155"/>
                    </a:lnTo>
                    <a:lnTo>
                      <a:pt x="938" y="159"/>
                    </a:lnTo>
                    <a:lnTo>
                      <a:pt x="938" y="159"/>
                    </a:lnTo>
                    <a:lnTo>
                      <a:pt x="936" y="163"/>
                    </a:lnTo>
                    <a:lnTo>
                      <a:pt x="934" y="169"/>
                    </a:lnTo>
                    <a:lnTo>
                      <a:pt x="936" y="177"/>
                    </a:lnTo>
                    <a:lnTo>
                      <a:pt x="936" y="177"/>
                    </a:lnTo>
                    <a:lnTo>
                      <a:pt x="936" y="181"/>
                    </a:lnTo>
                    <a:lnTo>
                      <a:pt x="934" y="183"/>
                    </a:lnTo>
                    <a:lnTo>
                      <a:pt x="928" y="185"/>
                    </a:lnTo>
                    <a:lnTo>
                      <a:pt x="928" y="185"/>
                    </a:lnTo>
                    <a:lnTo>
                      <a:pt x="924" y="195"/>
                    </a:lnTo>
                    <a:lnTo>
                      <a:pt x="920" y="200"/>
                    </a:lnTo>
                    <a:lnTo>
                      <a:pt x="917" y="202"/>
                    </a:lnTo>
                    <a:lnTo>
                      <a:pt x="917" y="202"/>
                    </a:lnTo>
                    <a:lnTo>
                      <a:pt x="913" y="202"/>
                    </a:lnTo>
                    <a:lnTo>
                      <a:pt x="907" y="200"/>
                    </a:lnTo>
                    <a:lnTo>
                      <a:pt x="903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5" y="199"/>
                    </a:lnTo>
                    <a:lnTo>
                      <a:pt x="895" y="202"/>
                    </a:lnTo>
                    <a:lnTo>
                      <a:pt x="893" y="206"/>
                    </a:lnTo>
                    <a:lnTo>
                      <a:pt x="893" y="206"/>
                    </a:lnTo>
                    <a:lnTo>
                      <a:pt x="889" y="210"/>
                    </a:lnTo>
                    <a:lnTo>
                      <a:pt x="879" y="212"/>
                    </a:lnTo>
                    <a:lnTo>
                      <a:pt x="864" y="212"/>
                    </a:lnTo>
                    <a:lnTo>
                      <a:pt x="864" y="212"/>
                    </a:lnTo>
                    <a:lnTo>
                      <a:pt x="858" y="214"/>
                    </a:lnTo>
                    <a:lnTo>
                      <a:pt x="854" y="218"/>
                    </a:lnTo>
                    <a:lnTo>
                      <a:pt x="854" y="218"/>
                    </a:lnTo>
                    <a:lnTo>
                      <a:pt x="850" y="216"/>
                    </a:lnTo>
                    <a:lnTo>
                      <a:pt x="848" y="214"/>
                    </a:lnTo>
                    <a:lnTo>
                      <a:pt x="842" y="212"/>
                    </a:lnTo>
                    <a:lnTo>
                      <a:pt x="842" y="212"/>
                    </a:lnTo>
                    <a:lnTo>
                      <a:pt x="834" y="212"/>
                    </a:lnTo>
                    <a:lnTo>
                      <a:pt x="828" y="214"/>
                    </a:lnTo>
                    <a:lnTo>
                      <a:pt x="822" y="216"/>
                    </a:lnTo>
                    <a:lnTo>
                      <a:pt x="816" y="216"/>
                    </a:lnTo>
                    <a:lnTo>
                      <a:pt x="816" y="216"/>
                    </a:lnTo>
                    <a:lnTo>
                      <a:pt x="811" y="214"/>
                    </a:lnTo>
                    <a:lnTo>
                      <a:pt x="807" y="210"/>
                    </a:lnTo>
                    <a:lnTo>
                      <a:pt x="803" y="210"/>
                    </a:lnTo>
                    <a:lnTo>
                      <a:pt x="797" y="212"/>
                    </a:lnTo>
                    <a:lnTo>
                      <a:pt x="797" y="212"/>
                    </a:lnTo>
                    <a:lnTo>
                      <a:pt x="791" y="216"/>
                    </a:lnTo>
                    <a:lnTo>
                      <a:pt x="783" y="220"/>
                    </a:lnTo>
                    <a:lnTo>
                      <a:pt x="777" y="226"/>
                    </a:lnTo>
                    <a:lnTo>
                      <a:pt x="771" y="230"/>
                    </a:lnTo>
                    <a:lnTo>
                      <a:pt x="771" y="230"/>
                    </a:lnTo>
                    <a:lnTo>
                      <a:pt x="767" y="232"/>
                    </a:lnTo>
                    <a:lnTo>
                      <a:pt x="763" y="230"/>
                    </a:lnTo>
                    <a:lnTo>
                      <a:pt x="760" y="228"/>
                    </a:lnTo>
                    <a:lnTo>
                      <a:pt x="758" y="228"/>
                    </a:lnTo>
                    <a:lnTo>
                      <a:pt x="758" y="228"/>
                    </a:lnTo>
                    <a:lnTo>
                      <a:pt x="748" y="238"/>
                    </a:lnTo>
                    <a:lnTo>
                      <a:pt x="742" y="242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26" y="240"/>
                    </a:lnTo>
                    <a:lnTo>
                      <a:pt x="726" y="240"/>
                    </a:lnTo>
                    <a:lnTo>
                      <a:pt x="722" y="242"/>
                    </a:lnTo>
                    <a:lnTo>
                      <a:pt x="720" y="246"/>
                    </a:lnTo>
                    <a:lnTo>
                      <a:pt x="718" y="250"/>
                    </a:lnTo>
                    <a:lnTo>
                      <a:pt x="716" y="253"/>
                    </a:lnTo>
                    <a:lnTo>
                      <a:pt x="716" y="253"/>
                    </a:lnTo>
                    <a:lnTo>
                      <a:pt x="710" y="255"/>
                    </a:lnTo>
                    <a:lnTo>
                      <a:pt x="703" y="255"/>
                    </a:lnTo>
                    <a:lnTo>
                      <a:pt x="685" y="255"/>
                    </a:lnTo>
                    <a:lnTo>
                      <a:pt x="665" y="253"/>
                    </a:lnTo>
                    <a:lnTo>
                      <a:pt x="654" y="250"/>
                    </a:lnTo>
                    <a:lnTo>
                      <a:pt x="654" y="250"/>
                    </a:lnTo>
                    <a:lnTo>
                      <a:pt x="646" y="242"/>
                    </a:lnTo>
                    <a:lnTo>
                      <a:pt x="636" y="236"/>
                    </a:lnTo>
                    <a:lnTo>
                      <a:pt x="636" y="236"/>
                    </a:lnTo>
                    <a:lnTo>
                      <a:pt x="632" y="234"/>
                    </a:lnTo>
                    <a:lnTo>
                      <a:pt x="626" y="234"/>
                    </a:lnTo>
                    <a:lnTo>
                      <a:pt x="620" y="234"/>
                    </a:lnTo>
                    <a:lnTo>
                      <a:pt x="614" y="232"/>
                    </a:lnTo>
                    <a:lnTo>
                      <a:pt x="614" y="232"/>
                    </a:lnTo>
                    <a:lnTo>
                      <a:pt x="612" y="228"/>
                    </a:lnTo>
                    <a:lnTo>
                      <a:pt x="610" y="222"/>
                    </a:lnTo>
                    <a:lnTo>
                      <a:pt x="606" y="214"/>
                    </a:lnTo>
                    <a:lnTo>
                      <a:pt x="606" y="214"/>
                    </a:lnTo>
                    <a:lnTo>
                      <a:pt x="603" y="208"/>
                    </a:lnTo>
                    <a:lnTo>
                      <a:pt x="597" y="204"/>
                    </a:lnTo>
                    <a:lnTo>
                      <a:pt x="591" y="200"/>
                    </a:lnTo>
                    <a:lnTo>
                      <a:pt x="585" y="197"/>
                    </a:lnTo>
                    <a:lnTo>
                      <a:pt x="585" y="197"/>
                    </a:lnTo>
                    <a:lnTo>
                      <a:pt x="563" y="175"/>
                    </a:lnTo>
                    <a:lnTo>
                      <a:pt x="552" y="161"/>
                    </a:lnTo>
                    <a:lnTo>
                      <a:pt x="544" y="151"/>
                    </a:lnTo>
                    <a:lnTo>
                      <a:pt x="544" y="151"/>
                    </a:lnTo>
                    <a:lnTo>
                      <a:pt x="546" y="147"/>
                    </a:lnTo>
                    <a:lnTo>
                      <a:pt x="548" y="146"/>
                    </a:lnTo>
                    <a:lnTo>
                      <a:pt x="548" y="146"/>
                    </a:lnTo>
                    <a:lnTo>
                      <a:pt x="546" y="142"/>
                    </a:lnTo>
                    <a:lnTo>
                      <a:pt x="544" y="140"/>
                    </a:lnTo>
                    <a:lnTo>
                      <a:pt x="540" y="136"/>
                    </a:lnTo>
                    <a:lnTo>
                      <a:pt x="538" y="134"/>
                    </a:lnTo>
                    <a:lnTo>
                      <a:pt x="538" y="134"/>
                    </a:lnTo>
                    <a:lnTo>
                      <a:pt x="540" y="130"/>
                    </a:lnTo>
                    <a:lnTo>
                      <a:pt x="540" y="128"/>
                    </a:lnTo>
                    <a:lnTo>
                      <a:pt x="540" y="126"/>
                    </a:lnTo>
                    <a:lnTo>
                      <a:pt x="536" y="124"/>
                    </a:lnTo>
                    <a:lnTo>
                      <a:pt x="536" y="124"/>
                    </a:lnTo>
                    <a:lnTo>
                      <a:pt x="526" y="122"/>
                    </a:lnTo>
                    <a:lnTo>
                      <a:pt x="520" y="124"/>
                    </a:lnTo>
                    <a:lnTo>
                      <a:pt x="516" y="128"/>
                    </a:lnTo>
                    <a:lnTo>
                      <a:pt x="514" y="132"/>
                    </a:lnTo>
                    <a:lnTo>
                      <a:pt x="512" y="140"/>
                    </a:lnTo>
                    <a:lnTo>
                      <a:pt x="512" y="144"/>
                    </a:lnTo>
                    <a:lnTo>
                      <a:pt x="510" y="144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499" y="142"/>
                    </a:lnTo>
                    <a:lnTo>
                      <a:pt x="491" y="138"/>
                    </a:lnTo>
                    <a:lnTo>
                      <a:pt x="485" y="138"/>
                    </a:lnTo>
                    <a:lnTo>
                      <a:pt x="485" y="138"/>
                    </a:lnTo>
                    <a:lnTo>
                      <a:pt x="481" y="140"/>
                    </a:lnTo>
                    <a:lnTo>
                      <a:pt x="479" y="144"/>
                    </a:lnTo>
                    <a:lnTo>
                      <a:pt x="475" y="147"/>
                    </a:lnTo>
                    <a:lnTo>
                      <a:pt x="473" y="149"/>
                    </a:lnTo>
                    <a:lnTo>
                      <a:pt x="473" y="149"/>
                    </a:lnTo>
                    <a:lnTo>
                      <a:pt x="467" y="149"/>
                    </a:lnTo>
                    <a:lnTo>
                      <a:pt x="461" y="149"/>
                    </a:lnTo>
                    <a:lnTo>
                      <a:pt x="447" y="146"/>
                    </a:lnTo>
                    <a:lnTo>
                      <a:pt x="434" y="144"/>
                    </a:lnTo>
                    <a:lnTo>
                      <a:pt x="428" y="144"/>
                    </a:lnTo>
                    <a:lnTo>
                      <a:pt x="422" y="146"/>
                    </a:lnTo>
                    <a:lnTo>
                      <a:pt x="422" y="146"/>
                    </a:lnTo>
                    <a:lnTo>
                      <a:pt x="420" y="147"/>
                    </a:lnTo>
                    <a:lnTo>
                      <a:pt x="420" y="151"/>
                    </a:lnTo>
                    <a:lnTo>
                      <a:pt x="418" y="157"/>
                    </a:lnTo>
                    <a:lnTo>
                      <a:pt x="418" y="157"/>
                    </a:lnTo>
                    <a:lnTo>
                      <a:pt x="408" y="163"/>
                    </a:lnTo>
                    <a:lnTo>
                      <a:pt x="398" y="169"/>
                    </a:lnTo>
                    <a:lnTo>
                      <a:pt x="398" y="169"/>
                    </a:lnTo>
                    <a:lnTo>
                      <a:pt x="394" y="169"/>
                    </a:lnTo>
                    <a:lnTo>
                      <a:pt x="391" y="167"/>
                    </a:lnTo>
                    <a:lnTo>
                      <a:pt x="389" y="165"/>
                    </a:lnTo>
                    <a:lnTo>
                      <a:pt x="387" y="163"/>
                    </a:lnTo>
                    <a:lnTo>
                      <a:pt x="387" y="163"/>
                    </a:lnTo>
                    <a:lnTo>
                      <a:pt x="381" y="163"/>
                    </a:lnTo>
                    <a:lnTo>
                      <a:pt x="375" y="163"/>
                    </a:lnTo>
                    <a:lnTo>
                      <a:pt x="369" y="163"/>
                    </a:lnTo>
                    <a:lnTo>
                      <a:pt x="365" y="163"/>
                    </a:lnTo>
                    <a:lnTo>
                      <a:pt x="365" y="163"/>
                    </a:lnTo>
                    <a:lnTo>
                      <a:pt x="359" y="157"/>
                    </a:lnTo>
                    <a:lnTo>
                      <a:pt x="359" y="157"/>
                    </a:lnTo>
                    <a:lnTo>
                      <a:pt x="345" y="151"/>
                    </a:lnTo>
                    <a:lnTo>
                      <a:pt x="328" y="147"/>
                    </a:lnTo>
                    <a:lnTo>
                      <a:pt x="292" y="142"/>
                    </a:lnTo>
                    <a:lnTo>
                      <a:pt x="275" y="138"/>
                    </a:lnTo>
                    <a:lnTo>
                      <a:pt x="257" y="134"/>
                    </a:lnTo>
                    <a:lnTo>
                      <a:pt x="241" y="128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6" y="116"/>
                    </a:lnTo>
                    <a:lnTo>
                      <a:pt x="226" y="112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0" y="110"/>
                    </a:lnTo>
                    <a:lnTo>
                      <a:pt x="218" y="110"/>
                    </a:lnTo>
                    <a:lnTo>
                      <a:pt x="218" y="110"/>
                    </a:lnTo>
                    <a:lnTo>
                      <a:pt x="218" y="108"/>
                    </a:lnTo>
                    <a:lnTo>
                      <a:pt x="218" y="106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18" y="98"/>
                    </a:lnTo>
                    <a:lnTo>
                      <a:pt x="214" y="96"/>
                    </a:lnTo>
                    <a:lnTo>
                      <a:pt x="212" y="96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08" y="83"/>
                    </a:lnTo>
                    <a:lnTo>
                      <a:pt x="208" y="83"/>
                    </a:lnTo>
                    <a:lnTo>
                      <a:pt x="214" y="81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12" y="77"/>
                    </a:lnTo>
                    <a:lnTo>
                      <a:pt x="206" y="77"/>
                    </a:lnTo>
                    <a:lnTo>
                      <a:pt x="194" y="79"/>
                    </a:lnTo>
                    <a:lnTo>
                      <a:pt x="194" y="79"/>
                    </a:lnTo>
                    <a:lnTo>
                      <a:pt x="181" y="81"/>
                    </a:lnTo>
                    <a:lnTo>
                      <a:pt x="161" y="79"/>
                    </a:lnTo>
                    <a:lnTo>
                      <a:pt x="141" y="79"/>
                    </a:lnTo>
                    <a:lnTo>
                      <a:pt x="132" y="81"/>
                    </a:lnTo>
                    <a:lnTo>
                      <a:pt x="132" y="81"/>
                    </a:lnTo>
                    <a:lnTo>
                      <a:pt x="128" y="85"/>
                    </a:lnTo>
                    <a:lnTo>
                      <a:pt x="126" y="91"/>
                    </a:lnTo>
                    <a:lnTo>
                      <a:pt x="122" y="98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06" y="98"/>
                    </a:lnTo>
                    <a:lnTo>
                      <a:pt x="96" y="95"/>
                    </a:lnTo>
                    <a:lnTo>
                      <a:pt x="96" y="95"/>
                    </a:lnTo>
                    <a:lnTo>
                      <a:pt x="96" y="91"/>
                    </a:lnTo>
                    <a:lnTo>
                      <a:pt x="96" y="89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82" y="87"/>
                    </a:lnTo>
                    <a:lnTo>
                      <a:pt x="79" y="87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5" y="83"/>
                    </a:lnTo>
                    <a:lnTo>
                      <a:pt x="77" y="77"/>
                    </a:lnTo>
                    <a:lnTo>
                      <a:pt x="77" y="73"/>
                    </a:lnTo>
                    <a:lnTo>
                      <a:pt x="75" y="71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69" y="69"/>
                    </a:lnTo>
                    <a:lnTo>
                      <a:pt x="65" y="71"/>
                    </a:lnTo>
                    <a:lnTo>
                      <a:pt x="59" y="77"/>
                    </a:lnTo>
                    <a:lnTo>
                      <a:pt x="53" y="81"/>
                    </a:lnTo>
                    <a:lnTo>
                      <a:pt x="49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5" y="75"/>
                    </a:lnTo>
                    <a:lnTo>
                      <a:pt x="29" y="67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9" y="61"/>
                    </a:lnTo>
                    <a:lnTo>
                      <a:pt x="26" y="59"/>
                    </a:lnTo>
                    <a:lnTo>
                      <a:pt x="16" y="59"/>
                    </a:lnTo>
                    <a:lnTo>
                      <a:pt x="8" y="57"/>
                    </a:lnTo>
                    <a:lnTo>
                      <a:pt x="4" y="57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1" name="Freeform 1231">
                <a:extLst>
                  <a:ext uri="{FF2B5EF4-FFF2-40B4-BE49-F238E27FC236}">
                    <a16:creationId xmlns:a16="http://schemas.microsoft.com/office/drawing/2014/main" id="{F05CE6F7-B59A-472C-B951-B1167C138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947" y="3059408"/>
                <a:ext cx="231663" cy="133937"/>
              </a:xfrm>
              <a:custGeom>
                <a:avLst/>
                <a:gdLst>
                  <a:gd name="T0" fmla="*/ 14 w 646"/>
                  <a:gd name="T1" fmla="*/ 41 h 345"/>
                  <a:gd name="T2" fmla="*/ 26 w 646"/>
                  <a:gd name="T3" fmla="*/ 49 h 345"/>
                  <a:gd name="T4" fmla="*/ 37 w 646"/>
                  <a:gd name="T5" fmla="*/ 67 h 345"/>
                  <a:gd name="T6" fmla="*/ 55 w 646"/>
                  <a:gd name="T7" fmla="*/ 69 h 345"/>
                  <a:gd name="T8" fmla="*/ 63 w 646"/>
                  <a:gd name="T9" fmla="*/ 84 h 345"/>
                  <a:gd name="T10" fmla="*/ 69 w 646"/>
                  <a:gd name="T11" fmla="*/ 78 h 345"/>
                  <a:gd name="T12" fmla="*/ 77 w 646"/>
                  <a:gd name="T13" fmla="*/ 67 h 345"/>
                  <a:gd name="T14" fmla="*/ 94 w 646"/>
                  <a:gd name="T15" fmla="*/ 71 h 345"/>
                  <a:gd name="T16" fmla="*/ 118 w 646"/>
                  <a:gd name="T17" fmla="*/ 74 h 345"/>
                  <a:gd name="T18" fmla="*/ 145 w 646"/>
                  <a:gd name="T19" fmla="*/ 78 h 345"/>
                  <a:gd name="T20" fmla="*/ 165 w 646"/>
                  <a:gd name="T21" fmla="*/ 86 h 345"/>
                  <a:gd name="T22" fmla="*/ 192 w 646"/>
                  <a:gd name="T23" fmla="*/ 80 h 345"/>
                  <a:gd name="T24" fmla="*/ 224 w 646"/>
                  <a:gd name="T25" fmla="*/ 104 h 345"/>
                  <a:gd name="T26" fmla="*/ 249 w 646"/>
                  <a:gd name="T27" fmla="*/ 78 h 345"/>
                  <a:gd name="T28" fmla="*/ 314 w 646"/>
                  <a:gd name="T29" fmla="*/ 67 h 345"/>
                  <a:gd name="T30" fmla="*/ 330 w 646"/>
                  <a:gd name="T31" fmla="*/ 37 h 345"/>
                  <a:gd name="T32" fmla="*/ 379 w 646"/>
                  <a:gd name="T33" fmla="*/ 41 h 345"/>
                  <a:gd name="T34" fmla="*/ 408 w 646"/>
                  <a:gd name="T35" fmla="*/ 96 h 345"/>
                  <a:gd name="T36" fmla="*/ 430 w 646"/>
                  <a:gd name="T37" fmla="*/ 118 h 345"/>
                  <a:gd name="T38" fmla="*/ 473 w 646"/>
                  <a:gd name="T39" fmla="*/ 171 h 345"/>
                  <a:gd name="T40" fmla="*/ 493 w 646"/>
                  <a:gd name="T41" fmla="*/ 228 h 345"/>
                  <a:gd name="T42" fmla="*/ 497 w 646"/>
                  <a:gd name="T43" fmla="*/ 316 h 345"/>
                  <a:gd name="T44" fmla="*/ 491 w 646"/>
                  <a:gd name="T45" fmla="*/ 330 h 345"/>
                  <a:gd name="T46" fmla="*/ 506 w 646"/>
                  <a:gd name="T47" fmla="*/ 343 h 345"/>
                  <a:gd name="T48" fmla="*/ 522 w 646"/>
                  <a:gd name="T49" fmla="*/ 337 h 345"/>
                  <a:gd name="T50" fmla="*/ 526 w 646"/>
                  <a:gd name="T51" fmla="*/ 314 h 345"/>
                  <a:gd name="T52" fmla="*/ 542 w 646"/>
                  <a:gd name="T53" fmla="*/ 296 h 345"/>
                  <a:gd name="T54" fmla="*/ 552 w 646"/>
                  <a:gd name="T55" fmla="*/ 277 h 345"/>
                  <a:gd name="T56" fmla="*/ 555 w 646"/>
                  <a:gd name="T57" fmla="*/ 263 h 345"/>
                  <a:gd name="T58" fmla="*/ 554 w 646"/>
                  <a:gd name="T59" fmla="*/ 239 h 345"/>
                  <a:gd name="T60" fmla="*/ 557 w 646"/>
                  <a:gd name="T61" fmla="*/ 216 h 345"/>
                  <a:gd name="T62" fmla="*/ 573 w 646"/>
                  <a:gd name="T63" fmla="*/ 228 h 345"/>
                  <a:gd name="T64" fmla="*/ 579 w 646"/>
                  <a:gd name="T65" fmla="*/ 220 h 345"/>
                  <a:gd name="T66" fmla="*/ 585 w 646"/>
                  <a:gd name="T67" fmla="*/ 222 h 345"/>
                  <a:gd name="T68" fmla="*/ 601 w 646"/>
                  <a:gd name="T69" fmla="*/ 224 h 345"/>
                  <a:gd name="T70" fmla="*/ 610 w 646"/>
                  <a:gd name="T71" fmla="*/ 216 h 345"/>
                  <a:gd name="T72" fmla="*/ 622 w 646"/>
                  <a:gd name="T73" fmla="*/ 226 h 345"/>
                  <a:gd name="T74" fmla="*/ 646 w 646"/>
                  <a:gd name="T75" fmla="*/ 216 h 345"/>
                  <a:gd name="T76" fmla="*/ 624 w 646"/>
                  <a:gd name="T77" fmla="*/ 202 h 345"/>
                  <a:gd name="T78" fmla="*/ 630 w 646"/>
                  <a:gd name="T79" fmla="*/ 194 h 345"/>
                  <a:gd name="T80" fmla="*/ 612 w 646"/>
                  <a:gd name="T81" fmla="*/ 165 h 345"/>
                  <a:gd name="T82" fmla="*/ 595 w 646"/>
                  <a:gd name="T83" fmla="*/ 153 h 345"/>
                  <a:gd name="T84" fmla="*/ 585 w 646"/>
                  <a:gd name="T85" fmla="*/ 143 h 345"/>
                  <a:gd name="T86" fmla="*/ 591 w 646"/>
                  <a:gd name="T87" fmla="*/ 137 h 345"/>
                  <a:gd name="T88" fmla="*/ 583 w 646"/>
                  <a:gd name="T89" fmla="*/ 114 h 345"/>
                  <a:gd name="T90" fmla="*/ 571 w 646"/>
                  <a:gd name="T91" fmla="*/ 116 h 345"/>
                  <a:gd name="T92" fmla="*/ 552 w 646"/>
                  <a:gd name="T93" fmla="*/ 96 h 345"/>
                  <a:gd name="T94" fmla="*/ 546 w 646"/>
                  <a:gd name="T95" fmla="*/ 43 h 345"/>
                  <a:gd name="T96" fmla="*/ 538 w 646"/>
                  <a:gd name="T97" fmla="*/ 51 h 345"/>
                  <a:gd name="T98" fmla="*/ 514 w 646"/>
                  <a:gd name="T99" fmla="*/ 27 h 345"/>
                  <a:gd name="T100" fmla="*/ 491 w 646"/>
                  <a:gd name="T101" fmla="*/ 33 h 345"/>
                  <a:gd name="T102" fmla="*/ 481 w 646"/>
                  <a:gd name="T103" fmla="*/ 29 h 345"/>
                  <a:gd name="T104" fmla="*/ 471 w 646"/>
                  <a:gd name="T105" fmla="*/ 21 h 345"/>
                  <a:gd name="T106" fmla="*/ 448 w 646"/>
                  <a:gd name="T107" fmla="*/ 8 h 345"/>
                  <a:gd name="T108" fmla="*/ 404 w 646"/>
                  <a:gd name="T109" fmla="*/ 10 h 345"/>
                  <a:gd name="T110" fmla="*/ 359 w 646"/>
                  <a:gd name="T111" fmla="*/ 16 h 345"/>
                  <a:gd name="T112" fmla="*/ 363 w 646"/>
                  <a:gd name="T113" fmla="*/ 2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46" h="345">
                    <a:moveTo>
                      <a:pt x="0" y="31"/>
                    </a:moveTo>
                    <a:lnTo>
                      <a:pt x="0" y="31"/>
                    </a:lnTo>
                    <a:lnTo>
                      <a:pt x="6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4" y="41"/>
                    </a:lnTo>
                    <a:lnTo>
                      <a:pt x="14" y="45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6" y="49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1" y="55"/>
                    </a:lnTo>
                    <a:lnTo>
                      <a:pt x="33" y="59"/>
                    </a:lnTo>
                    <a:lnTo>
                      <a:pt x="35" y="65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43" y="69"/>
                    </a:lnTo>
                    <a:lnTo>
                      <a:pt x="47" y="67"/>
                    </a:lnTo>
                    <a:lnTo>
                      <a:pt x="51" y="67"/>
                    </a:lnTo>
                    <a:lnTo>
                      <a:pt x="55" y="69"/>
                    </a:lnTo>
                    <a:lnTo>
                      <a:pt x="55" y="69"/>
                    </a:lnTo>
                    <a:lnTo>
                      <a:pt x="57" y="73"/>
                    </a:lnTo>
                    <a:lnTo>
                      <a:pt x="59" y="76"/>
                    </a:lnTo>
                    <a:lnTo>
                      <a:pt x="59" y="82"/>
                    </a:lnTo>
                    <a:lnTo>
                      <a:pt x="61" y="84"/>
                    </a:lnTo>
                    <a:lnTo>
                      <a:pt x="61" y="84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9" y="78"/>
                    </a:lnTo>
                    <a:lnTo>
                      <a:pt x="71" y="80"/>
                    </a:lnTo>
                    <a:lnTo>
                      <a:pt x="71" y="80"/>
                    </a:lnTo>
                    <a:lnTo>
                      <a:pt x="73" y="78"/>
                    </a:lnTo>
                    <a:lnTo>
                      <a:pt x="75" y="76"/>
                    </a:lnTo>
                    <a:lnTo>
                      <a:pt x="77" y="73"/>
                    </a:lnTo>
                    <a:lnTo>
                      <a:pt x="77" y="67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94" y="71"/>
                    </a:lnTo>
                    <a:lnTo>
                      <a:pt x="100" y="76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118" y="74"/>
                    </a:lnTo>
                    <a:lnTo>
                      <a:pt x="124" y="78"/>
                    </a:lnTo>
                    <a:lnTo>
                      <a:pt x="130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0"/>
                    </a:lnTo>
                    <a:lnTo>
                      <a:pt x="145" y="78"/>
                    </a:lnTo>
                    <a:lnTo>
                      <a:pt x="145" y="78"/>
                    </a:lnTo>
                    <a:lnTo>
                      <a:pt x="149" y="80"/>
                    </a:lnTo>
                    <a:lnTo>
                      <a:pt x="155" y="82"/>
                    </a:lnTo>
                    <a:lnTo>
                      <a:pt x="159" y="84"/>
                    </a:lnTo>
                    <a:lnTo>
                      <a:pt x="165" y="86"/>
                    </a:lnTo>
                    <a:lnTo>
                      <a:pt x="165" y="86"/>
                    </a:lnTo>
                    <a:lnTo>
                      <a:pt x="171" y="84"/>
                    </a:lnTo>
                    <a:lnTo>
                      <a:pt x="177" y="82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92" y="80"/>
                    </a:lnTo>
                    <a:lnTo>
                      <a:pt x="196" y="82"/>
                    </a:lnTo>
                    <a:lnTo>
                      <a:pt x="206" y="90"/>
                    </a:lnTo>
                    <a:lnTo>
                      <a:pt x="214" y="100"/>
                    </a:lnTo>
                    <a:lnTo>
                      <a:pt x="218" y="104"/>
                    </a:lnTo>
                    <a:lnTo>
                      <a:pt x="218" y="104"/>
                    </a:lnTo>
                    <a:lnTo>
                      <a:pt x="224" y="104"/>
                    </a:lnTo>
                    <a:lnTo>
                      <a:pt x="228" y="104"/>
                    </a:lnTo>
                    <a:lnTo>
                      <a:pt x="234" y="96"/>
                    </a:lnTo>
                    <a:lnTo>
                      <a:pt x="238" y="88"/>
                    </a:lnTo>
                    <a:lnTo>
                      <a:pt x="243" y="82"/>
                    </a:lnTo>
                    <a:lnTo>
                      <a:pt x="243" y="82"/>
                    </a:lnTo>
                    <a:lnTo>
                      <a:pt x="249" y="78"/>
                    </a:lnTo>
                    <a:lnTo>
                      <a:pt x="259" y="76"/>
                    </a:lnTo>
                    <a:lnTo>
                      <a:pt x="281" y="73"/>
                    </a:lnTo>
                    <a:lnTo>
                      <a:pt x="302" y="69"/>
                    </a:lnTo>
                    <a:lnTo>
                      <a:pt x="310" y="69"/>
                    </a:lnTo>
                    <a:lnTo>
                      <a:pt x="314" y="67"/>
                    </a:lnTo>
                    <a:lnTo>
                      <a:pt x="314" y="67"/>
                    </a:lnTo>
                    <a:lnTo>
                      <a:pt x="318" y="61"/>
                    </a:lnTo>
                    <a:lnTo>
                      <a:pt x="320" y="53"/>
                    </a:lnTo>
                    <a:lnTo>
                      <a:pt x="322" y="47"/>
                    </a:lnTo>
                    <a:lnTo>
                      <a:pt x="324" y="41"/>
                    </a:lnTo>
                    <a:lnTo>
                      <a:pt x="324" y="41"/>
                    </a:lnTo>
                    <a:lnTo>
                      <a:pt x="330" y="37"/>
                    </a:lnTo>
                    <a:lnTo>
                      <a:pt x="336" y="35"/>
                    </a:lnTo>
                    <a:lnTo>
                      <a:pt x="351" y="33"/>
                    </a:lnTo>
                    <a:lnTo>
                      <a:pt x="367" y="35"/>
                    </a:lnTo>
                    <a:lnTo>
                      <a:pt x="373" y="37"/>
                    </a:lnTo>
                    <a:lnTo>
                      <a:pt x="379" y="41"/>
                    </a:lnTo>
                    <a:lnTo>
                      <a:pt x="379" y="41"/>
                    </a:lnTo>
                    <a:lnTo>
                      <a:pt x="383" y="47"/>
                    </a:lnTo>
                    <a:lnTo>
                      <a:pt x="389" y="55"/>
                    </a:lnTo>
                    <a:lnTo>
                      <a:pt x="395" y="69"/>
                    </a:lnTo>
                    <a:lnTo>
                      <a:pt x="400" y="82"/>
                    </a:lnTo>
                    <a:lnTo>
                      <a:pt x="408" y="96"/>
                    </a:lnTo>
                    <a:lnTo>
                      <a:pt x="408" y="96"/>
                    </a:lnTo>
                    <a:lnTo>
                      <a:pt x="422" y="116"/>
                    </a:lnTo>
                    <a:lnTo>
                      <a:pt x="422" y="116"/>
                    </a:lnTo>
                    <a:lnTo>
                      <a:pt x="424" y="116"/>
                    </a:lnTo>
                    <a:lnTo>
                      <a:pt x="426" y="116"/>
                    </a:lnTo>
                    <a:lnTo>
                      <a:pt x="428" y="118"/>
                    </a:lnTo>
                    <a:lnTo>
                      <a:pt x="430" y="118"/>
                    </a:lnTo>
                    <a:lnTo>
                      <a:pt x="430" y="127"/>
                    </a:lnTo>
                    <a:lnTo>
                      <a:pt x="430" y="127"/>
                    </a:lnTo>
                    <a:lnTo>
                      <a:pt x="436" y="137"/>
                    </a:lnTo>
                    <a:lnTo>
                      <a:pt x="444" y="145"/>
                    </a:lnTo>
                    <a:lnTo>
                      <a:pt x="463" y="161"/>
                    </a:lnTo>
                    <a:lnTo>
                      <a:pt x="473" y="171"/>
                    </a:lnTo>
                    <a:lnTo>
                      <a:pt x="481" y="182"/>
                    </a:lnTo>
                    <a:lnTo>
                      <a:pt x="489" y="194"/>
                    </a:lnTo>
                    <a:lnTo>
                      <a:pt x="493" y="212"/>
                    </a:lnTo>
                    <a:lnTo>
                      <a:pt x="493" y="212"/>
                    </a:lnTo>
                    <a:lnTo>
                      <a:pt x="495" y="220"/>
                    </a:lnTo>
                    <a:lnTo>
                      <a:pt x="493" y="228"/>
                    </a:lnTo>
                    <a:lnTo>
                      <a:pt x="491" y="245"/>
                    </a:lnTo>
                    <a:lnTo>
                      <a:pt x="487" y="263"/>
                    </a:lnTo>
                    <a:lnTo>
                      <a:pt x="487" y="281"/>
                    </a:lnTo>
                    <a:lnTo>
                      <a:pt x="487" y="281"/>
                    </a:lnTo>
                    <a:lnTo>
                      <a:pt x="493" y="304"/>
                    </a:lnTo>
                    <a:lnTo>
                      <a:pt x="497" y="316"/>
                    </a:lnTo>
                    <a:lnTo>
                      <a:pt x="499" y="324"/>
                    </a:lnTo>
                    <a:lnTo>
                      <a:pt x="499" y="324"/>
                    </a:lnTo>
                    <a:lnTo>
                      <a:pt x="497" y="326"/>
                    </a:lnTo>
                    <a:lnTo>
                      <a:pt x="493" y="328"/>
                    </a:lnTo>
                    <a:lnTo>
                      <a:pt x="491" y="328"/>
                    </a:lnTo>
                    <a:lnTo>
                      <a:pt x="491" y="330"/>
                    </a:lnTo>
                    <a:lnTo>
                      <a:pt x="491" y="330"/>
                    </a:lnTo>
                    <a:lnTo>
                      <a:pt x="499" y="336"/>
                    </a:lnTo>
                    <a:lnTo>
                      <a:pt x="499" y="336"/>
                    </a:lnTo>
                    <a:lnTo>
                      <a:pt x="504" y="345"/>
                    </a:lnTo>
                    <a:lnTo>
                      <a:pt x="504" y="345"/>
                    </a:lnTo>
                    <a:lnTo>
                      <a:pt x="506" y="343"/>
                    </a:lnTo>
                    <a:lnTo>
                      <a:pt x="506" y="339"/>
                    </a:lnTo>
                    <a:lnTo>
                      <a:pt x="508" y="336"/>
                    </a:lnTo>
                    <a:lnTo>
                      <a:pt x="510" y="334"/>
                    </a:lnTo>
                    <a:lnTo>
                      <a:pt x="510" y="334"/>
                    </a:lnTo>
                    <a:lnTo>
                      <a:pt x="518" y="336"/>
                    </a:lnTo>
                    <a:lnTo>
                      <a:pt x="522" y="337"/>
                    </a:lnTo>
                    <a:lnTo>
                      <a:pt x="524" y="337"/>
                    </a:lnTo>
                    <a:lnTo>
                      <a:pt x="524" y="337"/>
                    </a:lnTo>
                    <a:lnTo>
                      <a:pt x="526" y="336"/>
                    </a:lnTo>
                    <a:lnTo>
                      <a:pt x="528" y="334"/>
                    </a:lnTo>
                    <a:lnTo>
                      <a:pt x="528" y="326"/>
                    </a:lnTo>
                    <a:lnTo>
                      <a:pt x="526" y="314"/>
                    </a:lnTo>
                    <a:lnTo>
                      <a:pt x="526" y="314"/>
                    </a:lnTo>
                    <a:lnTo>
                      <a:pt x="530" y="308"/>
                    </a:lnTo>
                    <a:lnTo>
                      <a:pt x="534" y="304"/>
                    </a:lnTo>
                    <a:lnTo>
                      <a:pt x="538" y="300"/>
                    </a:lnTo>
                    <a:lnTo>
                      <a:pt x="542" y="296"/>
                    </a:lnTo>
                    <a:lnTo>
                      <a:pt x="542" y="296"/>
                    </a:lnTo>
                    <a:lnTo>
                      <a:pt x="544" y="292"/>
                    </a:lnTo>
                    <a:lnTo>
                      <a:pt x="542" y="288"/>
                    </a:lnTo>
                    <a:lnTo>
                      <a:pt x="542" y="284"/>
                    </a:lnTo>
                    <a:lnTo>
                      <a:pt x="546" y="281"/>
                    </a:lnTo>
                    <a:lnTo>
                      <a:pt x="546" y="281"/>
                    </a:lnTo>
                    <a:lnTo>
                      <a:pt x="552" y="277"/>
                    </a:lnTo>
                    <a:lnTo>
                      <a:pt x="555" y="277"/>
                    </a:lnTo>
                    <a:lnTo>
                      <a:pt x="557" y="275"/>
                    </a:lnTo>
                    <a:lnTo>
                      <a:pt x="557" y="275"/>
                    </a:lnTo>
                    <a:lnTo>
                      <a:pt x="557" y="269"/>
                    </a:lnTo>
                    <a:lnTo>
                      <a:pt x="555" y="263"/>
                    </a:lnTo>
                    <a:lnTo>
                      <a:pt x="555" y="263"/>
                    </a:lnTo>
                    <a:lnTo>
                      <a:pt x="557" y="257"/>
                    </a:lnTo>
                    <a:lnTo>
                      <a:pt x="559" y="253"/>
                    </a:lnTo>
                    <a:lnTo>
                      <a:pt x="561" y="251"/>
                    </a:lnTo>
                    <a:lnTo>
                      <a:pt x="561" y="251"/>
                    </a:lnTo>
                    <a:lnTo>
                      <a:pt x="557" y="245"/>
                    </a:lnTo>
                    <a:lnTo>
                      <a:pt x="554" y="239"/>
                    </a:lnTo>
                    <a:lnTo>
                      <a:pt x="550" y="233"/>
                    </a:lnTo>
                    <a:lnTo>
                      <a:pt x="550" y="230"/>
                    </a:lnTo>
                    <a:lnTo>
                      <a:pt x="550" y="226"/>
                    </a:lnTo>
                    <a:lnTo>
                      <a:pt x="550" y="226"/>
                    </a:lnTo>
                    <a:lnTo>
                      <a:pt x="552" y="222"/>
                    </a:lnTo>
                    <a:lnTo>
                      <a:pt x="557" y="216"/>
                    </a:lnTo>
                    <a:lnTo>
                      <a:pt x="567" y="210"/>
                    </a:lnTo>
                    <a:lnTo>
                      <a:pt x="567" y="210"/>
                    </a:lnTo>
                    <a:lnTo>
                      <a:pt x="569" y="210"/>
                    </a:lnTo>
                    <a:lnTo>
                      <a:pt x="571" y="212"/>
                    </a:lnTo>
                    <a:lnTo>
                      <a:pt x="573" y="220"/>
                    </a:lnTo>
                    <a:lnTo>
                      <a:pt x="573" y="228"/>
                    </a:lnTo>
                    <a:lnTo>
                      <a:pt x="573" y="230"/>
                    </a:lnTo>
                    <a:lnTo>
                      <a:pt x="575" y="230"/>
                    </a:lnTo>
                    <a:lnTo>
                      <a:pt x="575" y="230"/>
                    </a:lnTo>
                    <a:lnTo>
                      <a:pt x="577" y="228"/>
                    </a:lnTo>
                    <a:lnTo>
                      <a:pt x="579" y="224"/>
                    </a:lnTo>
                    <a:lnTo>
                      <a:pt x="579" y="220"/>
                    </a:lnTo>
                    <a:lnTo>
                      <a:pt x="583" y="218"/>
                    </a:lnTo>
                    <a:lnTo>
                      <a:pt x="583" y="218"/>
                    </a:lnTo>
                    <a:lnTo>
                      <a:pt x="583" y="218"/>
                    </a:lnTo>
                    <a:lnTo>
                      <a:pt x="583" y="220"/>
                    </a:lnTo>
                    <a:lnTo>
                      <a:pt x="585" y="222"/>
                    </a:lnTo>
                    <a:lnTo>
                      <a:pt x="585" y="222"/>
                    </a:lnTo>
                    <a:lnTo>
                      <a:pt x="585" y="222"/>
                    </a:lnTo>
                    <a:lnTo>
                      <a:pt x="591" y="214"/>
                    </a:lnTo>
                    <a:lnTo>
                      <a:pt x="591" y="214"/>
                    </a:lnTo>
                    <a:lnTo>
                      <a:pt x="593" y="216"/>
                    </a:lnTo>
                    <a:lnTo>
                      <a:pt x="597" y="220"/>
                    </a:lnTo>
                    <a:lnTo>
                      <a:pt x="601" y="224"/>
                    </a:lnTo>
                    <a:lnTo>
                      <a:pt x="605" y="226"/>
                    </a:lnTo>
                    <a:lnTo>
                      <a:pt x="605" y="226"/>
                    </a:lnTo>
                    <a:lnTo>
                      <a:pt x="608" y="226"/>
                    </a:lnTo>
                    <a:lnTo>
                      <a:pt x="608" y="222"/>
                    </a:lnTo>
                    <a:lnTo>
                      <a:pt x="610" y="218"/>
                    </a:lnTo>
                    <a:lnTo>
                      <a:pt x="610" y="216"/>
                    </a:lnTo>
                    <a:lnTo>
                      <a:pt x="610" y="216"/>
                    </a:lnTo>
                    <a:lnTo>
                      <a:pt x="612" y="214"/>
                    </a:lnTo>
                    <a:lnTo>
                      <a:pt x="614" y="216"/>
                    </a:lnTo>
                    <a:lnTo>
                      <a:pt x="618" y="218"/>
                    </a:lnTo>
                    <a:lnTo>
                      <a:pt x="620" y="224"/>
                    </a:lnTo>
                    <a:lnTo>
                      <a:pt x="622" y="226"/>
                    </a:lnTo>
                    <a:lnTo>
                      <a:pt x="622" y="226"/>
                    </a:lnTo>
                    <a:lnTo>
                      <a:pt x="624" y="226"/>
                    </a:lnTo>
                    <a:lnTo>
                      <a:pt x="628" y="224"/>
                    </a:lnTo>
                    <a:lnTo>
                      <a:pt x="632" y="220"/>
                    </a:lnTo>
                    <a:lnTo>
                      <a:pt x="632" y="220"/>
                    </a:lnTo>
                    <a:lnTo>
                      <a:pt x="646" y="216"/>
                    </a:lnTo>
                    <a:lnTo>
                      <a:pt x="646" y="216"/>
                    </a:lnTo>
                    <a:lnTo>
                      <a:pt x="642" y="212"/>
                    </a:lnTo>
                    <a:lnTo>
                      <a:pt x="634" y="210"/>
                    </a:lnTo>
                    <a:lnTo>
                      <a:pt x="626" y="206"/>
                    </a:lnTo>
                    <a:lnTo>
                      <a:pt x="624" y="204"/>
                    </a:lnTo>
                    <a:lnTo>
                      <a:pt x="624" y="202"/>
                    </a:lnTo>
                    <a:lnTo>
                      <a:pt x="624" y="202"/>
                    </a:lnTo>
                    <a:lnTo>
                      <a:pt x="628" y="200"/>
                    </a:lnTo>
                    <a:lnTo>
                      <a:pt x="630" y="200"/>
                    </a:lnTo>
                    <a:lnTo>
                      <a:pt x="630" y="200"/>
                    </a:lnTo>
                    <a:lnTo>
                      <a:pt x="630" y="198"/>
                    </a:lnTo>
                    <a:lnTo>
                      <a:pt x="630" y="194"/>
                    </a:lnTo>
                    <a:lnTo>
                      <a:pt x="628" y="190"/>
                    </a:lnTo>
                    <a:lnTo>
                      <a:pt x="628" y="190"/>
                    </a:lnTo>
                    <a:lnTo>
                      <a:pt x="626" y="179"/>
                    </a:lnTo>
                    <a:lnTo>
                      <a:pt x="622" y="171"/>
                    </a:lnTo>
                    <a:lnTo>
                      <a:pt x="616" y="167"/>
                    </a:lnTo>
                    <a:lnTo>
                      <a:pt x="612" y="165"/>
                    </a:lnTo>
                    <a:lnTo>
                      <a:pt x="603" y="163"/>
                    </a:lnTo>
                    <a:lnTo>
                      <a:pt x="599" y="161"/>
                    </a:lnTo>
                    <a:lnTo>
                      <a:pt x="595" y="157"/>
                    </a:lnTo>
                    <a:lnTo>
                      <a:pt x="595" y="157"/>
                    </a:lnTo>
                    <a:lnTo>
                      <a:pt x="595" y="155"/>
                    </a:lnTo>
                    <a:lnTo>
                      <a:pt x="595" y="153"/>
                    </a:lnTo>
                    <a:lnTo>
                      <a:pt x="595" y="153"/>
                    </a:lnTo>
                    <a:lnTo>
                      <a:pt x="595" y="147"/>
                    </a:lnTo>
                    <a:lnTo>
                      <a:pt x="595" y="143"/>
                    </a:lnTo>
                    <a:lnTo>
                      <a:pt x="595" y="143"/>
                    </a:lnTo>
                    <a:lnTo>
                      <a:pt x="589" y="143"/>
                    </a:lnTo>
                    <a:lnTo>
                      <a:pt x="585" y="143"/>
                    </a:lnTo>
                    <a:lnTo>
                      <a:pt x="585" y="143"/>
                    </a:lnTo>
                    <a:lnTo>
                      <a:pt x="585" y="141"/>
                    </a:lnTo>
                    <a:lnTo>
                      <a:pt x="585" y="141"/>
                    </a:lnTo>
                    <a:lnTo>
                      <a:pt x="587" y="139"/>
                    </a:lnTo>
                    <a:lnTo>
                      <a:pt x="591" y="137"/>
                    </a:lnTo>
                    <a:lnTo>
                      <a:pt x="591" y="137"/>
                    </a:lnTo>
                    <a:lnTo>
                      <a:pt x="591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7" y="116"/>
                    </a:lnTo>
                    <a:lnTo>
                      <a:pt x="587" y="116"/>
                    </a:lnTo>
                    <a:lnTo>
                      <a:pt x="583" y="114"/>
                    </a:lnTo>
                    <a:lnTo>
                      <a:pt x="581" y="116"/>
                    </a:lnTo>
                    <a:lnTo>
                      <a:pt x="581" y="122"/>
                    </a:lnTo>
                    <a:lnTo>
                      <a:pt x="579" y="122"/>
                    </a:lnTo>
                    <a:lnTo>
                      <a:pt x="577" y="122"/>
                    </a:lnTo>
                    <a:lnTo>
                      <a:pt x="577" y="122"/>
                    </a:lnTo>
                    <a:lnTo>
                      <a:pt x="571" y="116"/>
                    </a:lnTo>
                    <a:lnTo>
                      <a:pt x="571" y="116"/>
                    </a:lnTo>
                    <a:lnTo>
                      <a:pt x="565" y="110"/>
                    </a:lnTo>
                    <a:lnTo>
                      <a:pt x="559" y="106"/>
                    </a:lnTo>
                    <a:lnTo>
                      <a:pt x="554" y="102"/>
                    </a:lnTo>
                    <a:lnTo>
                      <a:pt x="552" y="96"/>
                    </a:lnTo>
                    <a:lnTo>
                      <a:pt x="552" y="96"/>
                    </a:lnTo>
                    <a:lnTo>
                      <a:pt x="552" y="82"/>
                    </a:lnTo>
                    <a:lnTo>
                      <a:pt x="555" y="69"/>
                    </a:lnTo>
                    <a:lnTo>
                      <a:pt x="555" y="61"/>
                    </a:lnTo>
                    <a:lnTo>
                      <a:pt x="554" y="53"/>
                    </a:lnTo>
                    <a:lnTo>
                      <a:pt x="552" y="49"/>
                    </a:lnTo>
                    <a:lnTo>
                      <a:pt x="546" y="43"/>
                    </a:lnTo>
                    <a:lnTo>
                      <a:pt x="546" y="43"/>
                    </a:lnTo>
                    <a:lnTo>
                      <a:pt x="544" y="43"/>
                    </a:lnTo>
                    <a:lnTo>
                      <a:pt x="542" y="43"/>
                    </a:lnTo>
                    <a:lnTo>
                      <a:pt x="540" y="47"/>
                    </a:lnTo>
                    <a:lnTo>
                      <a:pt x="538" y="51"/>
                    </a:lnTo>
                    <a:lnTo>
                      <a:pt x="538" y="51"/>
                    </a:lnTo>
                    <a:lnTo>
                      <a:pt x="534" y="51"/>
                    </a:lnTo>
                    <a:lnTo>
                      <a:pt x="534" y="51"/>
                    </a:lnTo>
                    <a:lnTo>
                      <a:pt x="530" y="49"/>
                    </a:lnTo>
                    <a:lnTo>
                      <a:pt x="526" y="43"/>
                    </a:lnTo>
                    <a:lnTo>
                      <a:pt x="518" y="31"/>
                    </a:lnTo>
                    <a:lnTo>
                      <a:pt x="514" y="27"/>
                    </a:lnTo>
                    <a:lnTo>
                      <a:pt x="508" y="27"/>
                    </a:lnTo>
                    <a:lnTo>
                      <a:pt x="501" y="29"/>
                    </a:lnTo>
                    <a:lnTo>
                      <a:pt x="493" y="37"/>
                    </a:lnTo>
                    <a:lnTo>
                      <a:pt x="493" y="37"/>
                    </a:lnTo>
                    <a:lnTo>
                      <a:pt x="491" y="35"/>
                    </a:lnTo>
                    <a:lnTo>
                      <a:pt x="491" y="33"/>
                    </a:lnTo>
                    <a:lnTo>
                      <a:pt x="489" y="29"/>
                    </a:lnTo>
                    <a:lnTo>
                      <a:pt x="487" y="27"/>
                    </a:lnTo>
                    <a:lnTo>
                      <a:pt x="487" y="29"/>
                    </a:lnTo>
                    <a:lnTo>
                      <a:pt x="487" y="29"/>
                    </a:lnTo>
                    <a:lnTo>
                      <a:pt x="481" y="33"/>
                    </a:lnTo>
                    <a:lnTo>
                      <a:pt x="481" y="29"/>
                    </a:lnTo>
                    <a:lnTo>
                      <a:pt x="483" y="23"/>
                    </a:lnTo>
                    <a:lnTo>
                      <a:pt x="483" y="21"/>
                    </a:lnTo>
                    <a:lnTo>
                      <a:pt x="481" y="20"/>
                    </a:lnTo>
                    <a:lnTo>
                      <a:pt x="481" y="20"/>
                    </a:lnTo>
                    <a:lnTo>
                      <a:pt x="477" y="20"/>
                    </a:lnTo>
                    <a:lnTo>
                      <a:pt x="471" y="21"/>
                    </a:lnTo>
                    <a:lnTo>
                      <a:pt x="465" y="23"/>
                    </a:lnTo>
                    <a:lnTo>
                      <a:pt x="461" y="23"/>
                    </a:lnTo>
                    <a:lnTo>
                      <a:pt x="459" y="16"/>
                    </a:lnTo>
                    <a:lnTo>
                      <a:pt x="459" y="16"/>
                    </a:lnTo>
                    <a:lnTo>
                      <a:pt x="455" y="12"/>
                    </a:lnTo>
                    <a:lnTo>
                      <a:pt x="448" y="8"/>
                    </a:lnTo>
                    <a:lnTo>
                      <a:pt x="432" y="2"/>
                    </a:lnTo>
                    <a:lnTo>
                      <a:pt x="432" y="2"/>
                    </a:lnTo>
                    <a:lnTo>
                      <a:pt x="426" y="0"/>
                    </a:lnTo>
                    <a:lnTo>
                      <a:pt x="422" y="0"/>
                    </a:lnTo>
                    <a:lnTo>
                      <a:pt x="412" y="4"/>
                    </a:lnTo>
                    <a:lnTo>
                      <a:pt x="404" y="10"/>
                    </a:lnTo>
                    <a:lnTo>
                      <a:pt x="395" y="14"/>
                    </a:lnTo>
                    <a:lnTo>
                      <a:pt x="395" y="14"/>
                    </a:lnTo>
                    <a:lnTo>
                      <a:pt x="387" y="16"/>
                    </a:lnTo>
                    <a:lnTo>
                      <a:pt x="375" y="16"/>
                    </a:lnTo>
                    <a:lnTo>
                      <a:pt x="363" y="16"/>
                    </a:lnTo>
                    <a:lnTo>
                      <a:pt x="359" y="16"/>
                    </a:lnTo>
                    <a:lnTo>
                      <a:pt x="359" y="16"/>
                    </a:lnTo>
                    <a:lnTo>
                      <a:pt x="359" y="18"/>
                    </a:lnTo>
                    <a:lnTo>
                      <a:pt x="361" y="20"/>
                    </a:lnTo>
                    <a:lnTo>
                      <a:pt x="361" y="23"/>
                    </a:lnTo>
                    <a:lnTo>
                      <a:pt x="363" y="25"/>
                    </a:lnTo>
                    <a:lnTo>
                      <a:pt x="363" y="25"/>
                    </a:lnTo>
                    <a:lnTo>
                      <a:pt x="361" y="25"/>
                    </a:lnTo>
                    <a:lnTo>
                      <a:pt x="359" y="25"/>
                    </a:lnTo>
                    <a:lnTo>
                      <a:pt x="359" y="25"/>
                    </a:lnTo>
                    <a:lnTo>
                      <a:pt x="351" y="21"/>
                    </a:lnTo>
                    <a:lnTo>
                      <a:pt x="349" y="29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2" name="Freeform 1232">
                <a:extLst>
                  <a:ext uri="{FF2B5EF4-FFF2-40B4-BE49-F238E27FC236}">
                    <a16:creationId xmlns:a16="http://schemas.microsoft.com/office/drawing/2014/main" id="{1442423A-BD56-4927-BC81-97BAAF1B0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325" y="3041162"/>
                <a:ext cx="180022" cy="98220"/>
              </a:xfrm>
              <a:custGeom>
                <a:avLst/>
                <a:gdLst>
                  <a:gd name="T0" fmla="*/ 20 w 502"/>
                  <a:gd name="T1" fmla="*/ 237 h 253"/>
                  <a:gd name="T2" fmla="*/ 33 w 502"/>
                  <a:gd name="T3" fmla="*/ 224 h 253"/>
                  <a:gd name="T4" fmla="*/ 28 w 502"/>
                  <a:gd name="T5" fmla="*/ 222 h 253"/>
                  <a:gd name="T6" fmla="*/ 28 w 502"/>
                  <a:gd name="T7" fmla="*/ 214 h 253"/>
                  <a:gd name="T8" fmla="*/ 31 w 502"/>
                  <a:gd name="T9" fmla="*/ 206 h 253"/>
                  <a:gd name="T10" fmla="*/ 28 w 502"/>
                  <a:gd name="T11" fmla="*/ 196 h 253"/>
                  <a:gd name="T12" fmla="*/ 31 w 502"/>
                  <a:gd name="T13" fmla="*/ 190 h 253"/>
                  <a:gd name="T14" fmla="*/ 47 w 502"/>
                  <a:gd name="T15" fmla="*/ 186 h 253"/>
                  <a:gd name="T16" fmla="*/ 49 w 502"/>
                  <a:gd name="T17" fmla="*/ 178 h 253"/>
                  <a:gd name="T18" fmla="*/ 39 w 502"/>
                  <a:gd name="T19" fmla="*/ 165 h 253"/>
                  <a:gd name="T20" fmla="*/ 29 w 502"/>
                  <a:gd name="T21" fmla="*/ 159 h 253"/>
                  <a:gd name="T22" fmla="*/ 37 w 502"/>
                  <a:gd name="T23" fmla="*/ 153 h 253"/>
                  <a:gd name="T24" fmla="*/ 49 w 502"/>
                  <a:gd name="T25" fmla="*/ 157 h 253"/>
                  <a:gd name="T26" fmla="*/ 67 w 502"/>
                  <a:gd name="T27" fmla="*/ 161 h 253"/>
                  <a:gd name="T28" fmla="*/ 79 w 502"/>
                  <a:gd name="T29" fmla="*/ 151 h 253"/>
                  <a:gd name="T30" fmla="*/ 77 w 502"/>
                  <a:gd name="T31" fmla="*/ 141 h 253"/>
                  <a:gd name="T32" fmla="*/ 77 w 502"/>
                  <a:gd name="T33" fmla="*/ 139 h 253"/>
                  <a:gd name="T34" fmla="*/ 82 w 502"/>
                  <a:gd name="T35" fmla="*/ 133 h 253"/>
                  <a:gd name="T36" fmla="*/ 90 w 502"/>
                  <a:gd name="T37" fmla="*/ 121 h 253"/>
                  <a:gd name="T38" fmla="*/ 98 w 502"/>
                  <a:gd name="T39" fmla="*/ 123 h 253"/>
                  <a:gd name="T40" fmla="*/ 124 w 502"/>
                  <a:gd name="T41" fmla="*/ 149 h 253"/>
                  <a:gd name="T42" fmla="*/ 133 w 502"/>
                  <a:gd name="T43" fmla="*/ 157 h 253"/>
                  <a:gd name="T44" fmla="*/ 185 w 502"/>
                  <a:gd name="T45" fmla="*/ 157 h 253"/>
                  <a:gd name="T46" fmla="*/ 216 w 502"/>
                  <a:gd name="T47" fmla="*/ 151 h 253"/>
                  <a:gd name="T48" fmla="*/ 218 w 502"/>
                  <a:gd name="T49" fmla="*/ 151 h 253"/>
                  <a:gd name="T50" fmla="*/ 212 w 502"/>
                  <a:gd name="T51" fmla="*/ 137 h 253"/>
                  <a:gd name="T52" fmla="*/ 218 w 502"/>
                  <a:gd name="T53" fmla="*/ 125 h 253"/>
                  <a:gd name="T54" fmla="*/ 230 w 502"/>
                  <a:gd name="T55" fmla="*/ 121 h 253"/>
                  <a:gd name="T56" fmla="*/ 263 w 502"/>
                  <a:gd name="T57" fmla="*/ 121 h 253"/>
                  <a:gd name="T58" fmla="*/ 269 w 502"/>
                  <a:gd name="T59" fmla="*/ 118 h 253"/>
                  <a:gd name="T60" fmla="*/ 273 w 502"/>
                  <a:gd name="T61" fmla="*/ 106 h 253"/>
                  <a:gd name="T62" fmla="*/ 283 w 502"/>
                  <a:gd name="T63" fmla="*/ 102 h 253"/>
                  <a:gd name="T64" fmla="*/ 292 w 502"/>
                  <a:gd name="T65" fmla="*/ 108 h 253"/>
                  <a:gd name="T66" fmla="*/ 302 w 502"/>
                  <a:gd name="T67" fmla="*/ 114 h 253"/>
                  <a:gd name="T68" fmla="*/ 312 w 502"/>
                  <a:gd name="T69" fmla="*/ 108 h 253"/>
                  <a:gd name="T70" fmla="*/ 320 w 502"/>
                  <a:gd name="T71" fmla="*/ 98 h 253"/>
                  <a:gd name="T72" fmla="*/ 328 w 502"/>
                  <a:gd name="T73" fmla="*/ 100 h 253"/>
                  <a:gd name="T74" fmla="*/ 336 w 502"/>
                  <a:gd name="T75" fmla="*/ 98 h 253"/>
                  <a:gd name="T76" fmla="*/ 344 w 502"/>
                  <a:gd name="T77" fmla="*/ 74 h 253"/>
                  <a:gd name="T78" fmla="*/ 347 w 502"/>
                  <a:gd name="T79" fmla="*/ 67 h 253"/>
                  <a:gd name="T80" fmla="*/ 365 w 502"/>
                  <a:gd name="T81" fmla="*/ 63 h 253"/>
                  <a:gd name="T82" fmla="*/ 389 w 502"/>
                  <a:gd name="T83" fmla="*/ 70 h 253"/>
                  <a:gd name="T84" fmla="*/ 400 w 502"/>
                  <a:gd name="T85" fmla="*/ 68 h 253"/>
                  <a:gd name="T86" fmla="*/ 420 w 502"/>
                  <a:gd name="T87" fmla="*/ 61 h 253"/>
                  <a:gd name="T88" fmla="*/ 428 w 502"/>
                  <a:gd name="T89" fmla="*/ 65 h 253"/>
                  <a:gd name="T90" fmla="*/ 438 w 502"/>
                  <a:gd name="T91" fmla="*/ 86 h 253"/>
                  <a:gd name="T92" fmla="*/ 449 w 502"/>
                  <a:gd name="T93" fmla="*/ 86 h 253"/>
                  <a:gd name="T94" fmla="*/ 471 w 502"/>
                  <a:gd name="T95" fmla="*/ 82 h 253"/>
                  <a:gd name="T96" fmla="*/ 473 w 502"/>
                  <a:gd name="T97" fmla="*/ 70 h 253"/>
                  <a:gd name="T98" fmla="*/ 473 w 502"/>
                  <a:gd name="T99" fmla="*/ 59 h 253"/>
                  <a:gd name="T100" fmla="*/ 487 w 502"/>
                  <a:gd name="T101" fmla="*/ 43 h 253"/>
                  <a:gd name="T102" fmla="*/ 499 w 502"/>
                  <a:gd name="T103" fmla="*/ 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2" h="253">
                    <a:moveTo>
                      <a:pt x="0" y="253"/>
                    </a:moveTo>
                    <a:lnTo>
                      <a:pt x="0" y="253"/>
                    </a:lnTo>
                    <a:lnTo>
                      <a:pt x="20" y="237"/>
                    </a:lnTo>
                    <a:lnTo>
                      <a:pt x="28" y="231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3" y="224"/>
                    </a:lnTo>
                    <a:lnTo>
                      <a:pt x="31" y="222"/>
                    </a:lnTo>
                    <a:lnTo>
                      <a:pt x="28" y="222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8" y="214"/>
                    </a:lnTo>
                    <a:lnTo>
                      <a:pt x="28" y="212"/>
                    </a:lnTo>
                    <a:lnTo>
                      <a:pt x="29" y="210"/>
                    </a:lnTo>
                    <a:lnTo>
                      <a:pt x="31" y="206"/>
                    </a:lnTo>
                    <a:lnTo>
                      <a:pt x="31" y="206"/>
                    </a:lnTo>
                    <a:lnTo>
                      <a:pt x="29" y="200"/>
                    </a:lnTo>
                    <a:lnTo>
                      <a:pt x="28" y="196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1" y="190"/>
                    </a:lnTo>
                    <a:lnTo>
                      <a:pt x="33" y="190"/>
                    </a:lnTo>
                    <a:lnTo>
                      <a:pt x="39" y="188"/>
                    </a:lnTo>
                    <a:lnTo>
                      <a:pt x="47" y="186"/>
                    </a:lnTo>
                    <a:lnTo>
                      <a:pt x="49" y="182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9" y="174"/>
                    </a:lnTo>
                    <a:lnTo>
                      <a:pt x="47" y="171"/>
                    </a:lnTo>
                    <a:lnTo>
                      <a:pt x="39" y="165"/>
                    </a:lnTo>
                    <a:lnTo>
                      <a:pt x="31" y="161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35" y="155"/>
                    </a:lnTo>
                    <a:lnTo>
                      <a:pt x="37" y="153"/>
                    </a:lnTo>
                    <a:lnTo>
                      <a:pt x="41" y="153"/>
                    </a:lnTo>
                    <a:lnTo>
                      <a:pt x="43" y="153"/>
                    </a:lnTo>
                    <a:lnTo>
                      <a:pt x="49" y="157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67" y="161"/>
                    </a:lnTo>
                    <a:lnTo>
                      <a:pt x="79" y="159"/>
                    </a:lnTo>
                    <a:lnTo>
                      <a:pt x="79" y="159"/>
                    </a:lnTo>
                    <a:lnTo>
                      <a:pt x="79" y="15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1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7" y="139"/>
                    </a:lnTo>
                    <a:lnTo>
                      <a:pt x="81" y="139"/>
                    </a:lnTo>
                    <a:lnTo>
                      <a:pt x="81" y="139"/>
                    </a:lnTo>
                    <a:lnTo>
                      <a:pt x="82" y="133"/>
                    </a:lnTo>
                    <a:lnTo>
                      <a:pt x="84" y="127"/>
                    </a:lnTo>
                    <a:lnTo>
                      <a:pt x="86" y="123"/>
                    </a:lnTo>
                    <a:lnTo>
                      <a:pt x="90" y="121"/>
                    </a:lnTo>
                    <a:lnTo>
                      <a:pt x="94" y="121"/>
                    </a:lnTo>
                    <a:lnTo>
                      <a:pt x="94" y="121"/>
                    </a:lnTo>
                    <a:lnTo>
                      <a:pt x="98" y="123"/>
                    </a:lnTo>
                    <a:lnTo>
                      <a:pt x="102" y="127"/>
                    </a:lnTo>
                    <a:lnTo>
                      <a:pt x="114" y="137"/>
                    </a:lnTo>
                    <a:lnTo>
                      <a:pt x="124" y="149"/>
                    </a:lnTo>
                    <a:lnTo>
                      <a:pt x="130" y="153"/>
                    </a:lnTo>
                    <a:lnTo>
                      <a:pt x="133" y="157"/>
                    </a:lnTo>
                    <a:lnTo>
                      <a:pt x="133" y="157"/>
                    </a:lnTo>
                    <a:lnTo>
                      <a:pt x="149" y="159"/>
                    </a:lnTo>
                    <a:lnTo>
                      <a:pt x="167" y="159"/>
                    </a:lnTo>
                    <a:lnTo>
                      <a:pt x="185" y="157"/>
                    </a:lnTo>
                    <a:lnTo>
                      <a:pt x="198" y="155"/>
                    </a:lnTo>
                    <a:lnTo>
                      <a:pt x="198" y="155"/>
                    </a:lnTo>
                    <a:lnTo>
                      <a:pt x="216" y="151"/>
                    </a:lnTo>
                    <a:lnTo>
                      <a:pt x="216" y="151"/>
                    </a:lnTo>
                    <a:lnTo>
                      <a:pt x="218" y="151"/>
                    </a:lnTo>
                    <a:lnTo>
                      <a:pt x="218" y="151"/>
                    </a:lnTo>
                    <a:lnTo>
                      <a:pt x="218" y="151"/>
                    </a:lnTo>
                    <a:lnTo>
                      <a:pt x="216" y="143"/>
                    </a:lnTo>
                    <a:lnTo>
                      <a:pt x="212" y="137"/>
                    </a:lnTo>
                    <a:lnTo>
                      <a:pt x="212" y="131"/>
                    </a:lnTo>
                    <a:lnTo>
                      <a:pt x="214" y="127"/>
                    </a:lnTo>
                    <a:lnTo>
                      <a:pt x="218" y="125"/>
                    </a:lnTo>
                    <a:lnTo>
                      <a:pt x="218" y="125"/>
                    </a:lnTo>
                    <a:lnTo>
                      <a:pt x="222" y="123"/>
                    </a:lnTo>
                    <a:lnTo>
                      <a:pt x="230" y="121"/>
                    </a:lnTo>
                    <a:lnTo>
                      <a:pt x="243" y="121"/>
                    </a:lnTo>
                    <a:lnTo>
                      <a:pt x="259" y="121"/>
                    </a:lnTo>
                    <a:lnTo>
                      <a:pt x="263" y="121"/>
                    </a:lnTo>
                    <a:lnTo>
                      <a:pt x="267" y="120"/>
                    </a:lnTo>
                    <a:lnTo>
                      <a:pt x="267" y="120"/>
                    </a:lnTo>
                    <a:lnTo>
                      <a:pt x="269" y="118"/>
                    </a:lnTo>
                    <a:lnTo>
                      <a:pt x="271" y="114"/>
                    </a:lnTo>
                    <a:lnTo>
                      <a:pt x="271" y="108"/>
                    </a:lnTo>
                    <a:lnTo>
                      <a:pt x="273" y="106"/>
                    </a:lnTo>
                    <a:lnTo>
                      <a:pt x="275" y="104"/>
                    </a:lnTo>
                    <a:lnTo>
                      <a:pt x="277" y="102"/>
                    </a:lnTo>
                    <a:lnTo>
                      <a:pt x="283" y="102"/>
                    </a:lnTo>
                    <a:lnTo>
                      <a:pt x="283" y="102"/>
                    </a:lnTo>
                    <a:lnTo>
                      <a:pt x="287" y="104"/>
                    </a:lnTo>
                    <a:lnTo>
                      <a:pt x="292" y="108"/>
                    </a:lnTo>
                    <a:lnTo>
                      <a:pt x="296" y="112"/>
                    </a:lnTo>
                    <a:lnTo>
                      <a:pt x="302" y="114"/>
                    </a:lnTo>
                    <a:lnTo>
                      <a:pt x="302" y="114"/>
                    </a:lnTo>
                    <a:lnTo>
                      <a:pt x="304" y="114"/>
                    </a:lnTo>
                    <a:lnTo>
                      <a:pt x="308" y="112"/>
                    </a:lnTo>
                    <a:lnTo>
                      <a:pt x="312" y="108"/>
                    </a:lnTo>
                    <a:lnTo>
                      <a:pt x="316" y="102"/>
                    </a:lnTo>
                    <a:lnTo>
                      <a:pt x="320" y="98"/>
                    </a:lnTo>
                    <a:lnTo>
                      <a:pt x="320" y="98"/>
                    </a:lnTo>
                    <a:lnTo>
                      <a:pt x="322" y="98"/>
                    </a:lnTo>
                    <a:lnTo>
                      <a:pt x="326" y="100"/>
                    </a:lnTo>
                    <a:lnTo>
                      <a:pt x="328" y="100"/>
                    </a:lnTo>
                    <a:lnTo>
                      <a:pt x="332" y="100"/>
                    </a:lnTo>
                    <a:lnTo>
                      <a:pt x="332" y="100"/>
                    </a:lnTo>
                    <a:lnTo>
                      <a:pt x="336" y="98"/>
                    </a:lnTo>
                    <a:lnTo>
                      <a:pt x="338" y="94"/>
                    </a:lnTo>
                    <a:lnTo>
                      <a:pt x="342" y="84"/>
                    </a:lnTo>
                    <a:lnTo>
                      <a:pt x="344" y="74"/>
                    </a:lnTo>
                    <a:lnTo>
                      <a:pt x="345" y="70"/>
                    </a:lnTo>
                    <a:lnTo>
                      <a:pt x="347" y="67"/>
                    </a:lnTo>
                    <a:lnTo>
                      <a:pt x="347" y="67"/>
                    </a:lnTo>
                    <a:lnTo>
                      <a:pt x="353" y="63"/>
                    </a:lnTo>
                    <a:lnTo>
                      <a:pt x="359" y="63"/>
                    </a:lnTo>
                    <a:lnTo>
                      <a:pt x="365" y="63"/>
                    </a:lnTo>
                    <a:lnTo>
                      <a:pt x="371" y="65"/>
                    </a:lnTo>
                    <a:lnTo>
                      <a:pt x="383" y="68"/>
                    </a:lnTo>
                    <a:lnTo>
                      <a:pt x="389" y="70"/>
                    </a:lnTo>
                    <a:lnTo>
                      <a:pt x="395" y="70"/>
                    </a:lnTo>
                    <a:lnTo>
                      <a:pt x="395" y="70"/>
                    </a:lnTo>
                    <a:lnTo>
                      <a:pt x="400" y="68"/>
                    </a:lnTo>
                    <a:lnTo>
                      <a:pt x="408" y="65"/>
                    </a:lnTo>
                    <a:lnTo>
                      <a:pt x="414" y="63"/>
                    </a:lnTo>
                    <a:lnTo>
                      <a:pt x="420" y="61"/>
                    </a:lnTo>
                    <a:lnTo>
                      <a:pt x="420" y="61"/>
                    </a:lnTo>
                    <a:lnTo>
                      <a:pt x="424" y="63"/>
                    </a:lnTo>
                    <a:lnTo>
                      <a:pt x="428" y="65"/>
                    </a:lnTo>
                    <a:lnTo>
                      <a:pt x="432" y="72"/>
                    </a:lnTo>
                    <a:lnTo>
                      <a:pt x="436" y="82"/>
                    </a:lnTo>
                    <a:lnTo>
                      <a:pt x="438" y="86"/>
                    </a:lnTo>
                    <a:lnTo>
                      <a:pt x="442" y="88"/>
                    </a:lnTo>
                    <a:lnTo>
                      <a:pt x="442" y="88"/>
                    </a:lnTo>
                    <a:lnTo>
                      <a:pt x="449" y="86"/>
                    </a:lnTo>
                    <a:lnTo>
                      <a:pt x="457" y="84"/>
                    </a:lnTo>
                    <a:lnTo>
                      <a:pt x="457" y="84"/>
                    </a:lnTo>
                    <a:lnTo>
                      <a:pt x="471" y="82"/>
                    </a:lnTo>
                    <a:lnTo>
                      <a:pt x="473" y="78"/>
                    </a:lnTo>
                    <a:lnTo>
                      <a:pt x="473" y="76"/>
                    </a:lnTo>
                    <a:lnTo>
                      <a:pt x="473" y="70"/>
                    </a:lnTo>
                    <a:lnTo>
                      <a:pt x="471" y="65"/>
                    </a:lnTo>
                    <a:lnTo>
                      <a:pt x="473" y="59"/>
                    </a:lnTo>
                    <a:lnTo>
                      <a:pt x="473" y="59"/>
                    </a:lnTo>
                    <a:lnTo>
                      <a:pt x="477" y="53"/>
                    </a:lnTo>
                    <a:lnTo>
                      <a:pt x="483" y="49"/>
                    </a:lnTo>
                    <a:lnTo>
                      <a:pt x="487" y="43"/>
                    </a:lnTo>
                    <a:lnTo>
                      <a:pt x="491" y="33"/>
                    </a:lnTo>
                    <a:lnTo>
                      <a:pt x="491" y="33"/>
                    </a:lnTo>
                    <a:lnTo>
                      <a:pt x="499" y="15"/>
                    </a:lnTo>
                    <a:lnTo>
                      <a:pt x="501" y="8"/>
                    </a:lnTo>
                    <a:lnTo>
                      <a:pt x="502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3" name="Freeform 1233">
                <a:extLst>
                  <a:ext uri="{FF2B5EF4-FFF2-40B4-BE49-F238E27FC236}">
                    <a16:creationId xmlns:a16="http://schemas.microsoft.com/office/drawing/2014/main" id="{88488149-B4B4-44B6-9A6D-AE1504DC4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154" y="3041162"/>
                <a:ext cx="90011" cy="47751"/>
              </a:xfrm>
              <a:custGeom>
                <a:avLst/>
                <a:gdLst>
                  <a:gd name="T0" fmla="*/ 0 w 251"/>
                  <a:gd name="T1" fmla="*/ 21 h 123"/>
                  <a:gd name="T2" fmla="*/ 12 w 251"/>
                  <a:gd name="T3" fmla="*/ 29 h 123"/>
                  <a:gd name="T4" fmla="*/ 16 w 251"/>
                  <a:gd name="T5" fmla="*/ 33 h 123"/>
                  <a:gd name="T6" fmla="*/ 14 w 251"/>
                  <a:gd name="T7" fmla="*/ 37 h 123"/>
                  <a:gd name="T8" fmla="*/ 14 w 251"/>
                  <a:gd name="T9" fmla="*/ 41 h 123"/>
                  <a:gd name="T10" fmla="*/ 28 w 251"/>
                  <a:gd name="T11" fmla="*/ 45 h 123"/>
                  <a:gd name="T12" fmla="*/ 39 w 251"/>
                  <a:gd name="T13" fmla="*/ 47 h 123"/>
                  <a:gd name="T14" fmla="*/ 43 w 251"/>
                  <a:gd name="T15" fmla="*/ 43 h 123"/>
                  <a:gd name="T16" fmla="*/ 47 w 251"/>
                  <a:gd name="T17" fmla="*/ 39 h 123"/>
                  <a:gd name="T18" fmla="*/ 51 w 251"/>
                  <a:gd name="T19" fmla="*/ 41 h 123"/>
                  <a:gd name="T20" fmla="*/ 61 w 251"/>
                  <a:gd name="T21" fmla="*/ 47 h 123"/>
                  <a:gd name="T22" fmla="*/ 65 w 251"/>
                  <a:gd name="T23" fmla="*/ 49 h 123"/>
                  <a:gd name="T24" fmla="*/ 71 w 251"/>
                  <a:gd name="T25" fmla="*/ 37 h 123"/>
                  <a:gd name="T26" fmla="*/ 75 w 251"/>
                  <a:gd name="T27" fmla="*/ 25 h 123"/>
                  <a:gd name="T28" fmla="*/ 77 w 251"/>
                  <a:gd name="T29" fmla="*/ 25 h 123"/>
                  <a:gd name="T30" fmla="*/ 85 w 251"/>
                  <a:gd name="T31" fmla="*/ 29 h 123"/>
                  <a:gd name="T32" fmla="*/ 87 w 251"/>
                  <a:gd name="T33" fmla="*/ 27 h 123"/>
                  <a:gd name="T34" fmla="*/ 88 w 251"/>
                  <a:gd name="T35" fmla="*/ 21 h 123"/>
                  <a:gd name="T36" fmla="*/ 88 w 251"/>
                  <a:gd name="T37" fmla="*/ 6 h 123"/>
                  <a:gd name="T38" fmla="*/ 90 w 251"/>
                  <a:gd name="T39" fmla="*/ 0 h 123"/>
                  <a:gd name="T40" fmla="*/ 92 w 251"/>
                  <a:gd name="T41" fmla="*/ 0 h 123"/>
                  <a:gd name="T42" fmla="*/ 94 w 251"/>
                  <a:gd name="T43" fmla="*/ 0 h 123"/>
                  <a:gd name="T44" fmla="*/ 102 w 251"/>
                  <a:gd name="T45" fmla="*/ 4 h 123"/>
                  <a:gd name="T46" fmla="*/ 108 w 251"/>
                  <a:gd name="T47" fmla="*/ 8 h 123"/>
                  <a:gd name="T48" fmla="*/ 116 w 251"/>
                  <a:gd name="T49" fmla="*/ 8 h 123"/>
                  <a:gd name="T50" fmla="*/ 126 w 251"/>
                  <a:gd name="T51" fmla="*/ 10 h 123"/>
                  <a:gd name="T52" fmla="*/ 140 w 251"/>
                  <a:gd name="T53" fmla="*/ 15 h 123"/>
                  <a:gd name="T54" fmla="*/ 167 w 251"/>
                  <a:gd name="T55" fmla="*/ 31 h 123"/>
                  <a:gd name="T56" fmla="*/ 181 w 251"/>
                  <a:gd name="T57" fmla="*/ 35 h 123"/>
                  <a:gd name="T58" fmla="*/ 196 w 251"/>
                  <a:gd name="T59" fmla="*/ 33 h 123"/>
                  <a:gd name="T60" fmla="*/ 206 w 251"/>
                  <a:gd name="T61" fmla="*/ 29 h 123"/>
                  <a:gd name="T62" fmla="*/ 212 w 251"/>
                  <a:gd name="T63" fmla="*/ 29 h 123"/>
                  <a:gd name="T64" fmla="*/ 220 w 251"/>
                  <a:gd name="T65" fmla="*/ 39 h 123"/>
                  <a:gd name="T66" fmla="*/ 224 w 251"/>
                  <a:gd name="T67" fmla="*/ 41 h 123"/>
                  <a:gd name="T68" fmla="*/ 232 w 251"/>
                  <a:gd name="T69" fmla="*/ 39 h 123"/>
                  <a:gd name="T70" fmla="*/ 234 w 251"/>
                  <a:gd name="T71" fmla="*/ 39 h 123"/>
                  <a:gd name="T72" fmla="*/ 240 w 251"/>
                  <a:gd name="T73" fmla="*/ 49 h 123"/>
                  <a:gd name="T74" fmla="*/ 236 w 251"/>
                  <a:gd name="T75" fmla="*/ 61 h 123"/>
                  <a:gd name="T76" fmla="*/ 228 w 251"/>
                  <a:gd name="T77" fmla="*/ 78 h 123"/>
                  <a:gd name="T78" fmla="*/ 228 w 251"/>
                  <a:gd name="T79" fmla="*/ 82 h 123"/>
                  <a:gd name="T80" fmla="*/ 236 w 251"/>
                  <a:gd name="T81" fmla="*/ 92 h 123"/>
                  <a:gd name="T82" fmla="*/ 238 w 251"/>
                  <a:gd name="T83" fmla="*/ 100 h 123"/>
                  <a:gd name="T84" fmla="*/ 238 w 251"/>
                  <a:gd name="T85" fmla="*/ 106 h 123"/>
                  <a:gd name="T86" fmla="*/ 246 w 251"/>
                  <a:gd name="T87" fmla="*/ 108 h 123"/>
                  <a:gd name="T88" fmla="*/ 247 w 251"/>
                  <a:gd name="T89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123">
                    <a:moveTo>
                      <a:pt x="0" y="21"/>
                    </a:moveTo>
                    <a:lnTo>
                      <a:pt x="0" y="21"/>
                    </a:lnTo>
                    <a:lnTo>
                      <a:pt x="8" y="27"/>
                    </a:lnTo>
                    <a:lnTo>
                      <a:pt x="12" y="29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28" y="45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41" y="45"/>
                    </a:lnTo>
                    <a:lnTo>
                      <a:pt x="43" y="43"/>
                    </a:lnTo>
                    <a:lnTo>
                      <a:pt x="45" y="41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51" y="41"/>
                    </a:lnTo>
                    <a:lnTo>
                      <a:pt x="57" y="43"/>
                    </a:lnTo>
                    <a:lnTo>
                      <a:pt x="61" y="47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9" y="45"/>
                    </a:lnTo>
                    <a:lnTo>
                      <a:pt x="71" y="37"/>
                    </a:lnTo>
                    <a:lnTo>
                      <a:pt x="73" y="29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81" y="27"/>
                    </a:lnTo>
                    <a:lnTo>
                      <a:pt x="85" y="29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8" y="14"/>
                    </a:lnTo>
                    <a:lnTo>
                      <a:pt x="88" y="6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4"/>
                    </a:lnTo>
                    <a:lnTo>
                      <a:pt x="104" y="6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16" y="8"/>
                    </a:lnTo>
                    <a:lnTo>
                      <a:pt x="120" y="8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40" y="15"/>
                    </a:lnTo>
                    <a:lnTo>
                      <a:pt x="153" y="23"/>
                    </a:lnTo>
                    <a:lnTo>
                      <a:pt x="167" y="31"/>
                    </a:lnTo>
                    <a:lnTo>
                      <a:pt x="181" y="35"/>
                    </a:lnTo>
                    <a:lnTo>
                      <a:pt x="181" y="35"/>
                    </a:lnTo>
                    <a:lnTo>
                      <a:pt x="193" y="37"/>
                    </a:lnTo>
                    <a:lnTo>
                      <a:pt x="196" y="33"/>
                    </a:lnTo>
                    <a:lnTo>
                      <a:pt x="200" y="31"/>
                    </a:lnTo>
                    <a:lnTo>
                      <a:pt x="206" y="29"/>
                    </a:lnTo>
                    <a:lnTo>
                      <a:pt x="206" y="29"/>
                    </a:lnTo>
                    <a:lnTo>
                      <a:pt x="212" y="29"/>
                    </a:lnTo>
                    <a:lnTo>
                      <a:pt x="216" y="33"/>
                    </a:lnTo>
                    <a:lnTo>
                      <a:pt x="220" y="39"/>
                    </a:lnTo>
                    <a:lnTo>
                      <a:pt x="224" y="41"/>
                    </a:lnTo>
                    <a:lnTo>
                      <a:pt x="224" y="41"/>
                    </a:lnTo>
                    <a:lnTo>
                      <a:pt x="230" y="39"/>
                    </a:lnTo>
                    <a:lnTo>
                      <a:pt x="232" y="39"/>
                    </a:lnTo>
                    <a:lnTo>
                      <a:pt x="234" y="39"/>
                    </a:lnTo>
                    <a:lnTo>
                      <a:pt x="234" y="39"/>
                    </a:lnTo>
                    <a:lnTo>
                      <a:pt x="238" y="43"/>
                    </a:lnTo>
                    <a:lnTo>
                      <a:pt x="240" y="49"/>
                    </a:lnTo>
                    <a:lnTo>
                      <a:pt x="238" y="55"/>
                    </a:lnTo>
                    <a:lnTo>
                      <a:pt x="236" y="61"/>
                    </a:lnTo>
                    <a:lnTo>
                      <a:pt x="230" y="72"/>
                    </a:lnTo>
                    <a:lnTo>
                      <a:pt x="228" y="78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32" y="86"/>
                    </a:lnTo>
                    <a:lnTo>
                      <a:pt x="236" y="92"/>
                    </a:lnTo>
                    <a:lnTo>
                      <a:pt x="236" y="92"/>
                    </a:lnTo>
                    <a:lnTo>
                      <a:pt x="238" y="100"/>
                    </a:lnTo>
                    <a:lnTo>
                      <a:pt x="238" y="102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46" y="108"/>
                    </a:lnTo>
                    <a:lnTo>
                      <a:pt x="246" y="108"/>
                    </a:lnTo>
                    <a:lnTo>
                      <a:pt x="247" y="116"/>
                    </a:lnTo>
                    <a:lnTo>
                      <a:pt x="251" y="12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4" name="Freeform 1234">
                <a:extLst>
                  <a:ext uri="{FF2B5EF4-FFF2-40B4-BE49-F238E27FC236}">
                    <a16:creationId xmlns:a16="http://schemas.microsoft.com/office/drawing/2014/main" id="{ED318A14-B15E-4E8F-8E9E-B676BBA2A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4" y="3022915"/>
                <a:ext cx="52716" cy="38822"/>
              </a:xfrm>
              <a:custGeom>
                <a:avLst/>
                <a:gdLst>
                  <a:gd name="T0" fmla="*/ 147 w 147"/>
                  <a:gd name="T1" fmla="*/ 0 h 100"/>
                  <a:gd name="T2" fmla="*/ 147 w 147"/>
                  <a:gd name="T3" fmla="*/ 0 h 100"/>
                  <a:gd name="T4" fmla="*/ 133 w 147"/>
                  <a:gd name="T5" fmla="*/ 6 h 100"/>
                  <a:gd name="T6" fmla="*/ 123 w 147"/>
                  <a:gd name="T7" fmla="*/ 9 h 100"/>
                  <a:gd name="T8" fmla="*/ 117 w 147"/>
                  <a:gd name="T9" fmla="*/ 15 h 100"/>
                  <a:gd name="T10" fmla="*/ 106 w 147"/>
                  <a:gd name="T11" fmla="*/ 23 h 100"/>
                  <a:gd name="T12" fmla="*/ 106 w 147"/>
                  <a:gd name="T13" fmla="*/ 23 h 100"/>
                  <a:gd name="T14" fmla="*/ 102 w 147"/>
                  <a:gd name="T15" fmla="*/ 25 h 100"/>
                  <a:gd name="T16" fmla="*/ 100 w 147"/>
                  <a:gd name="T17" fmla="*/ 25 h 100"/>
                  <a:gd name="T18" fmla="*/ 100 w 147"/>
                  <a:gd name="T19" fmla="*/ 25 h 100"/>
                  <a:gd name="T20" fmla="*/ 96 w 147"/>
                  <a:gd name="T21" fmla="*/ 31 h 100"/>
                  <a:gd name="T22" fmla="*/ 94 w 147"/>
                  <a:gd name="T23" fmla="*/ 39 h 100"/>
                  <a:gd name="T24" fmla="*/ 92 w 147"/>
                  <a:gd name="T25" fmla="*/ 47 h 100"/>
                  <a:gd name="T26" fmla="*/ 88 w 147"/>
                  <a:gd name="T27" fmla="*/ 53 h 100"/>
                  <a:gd name="T28" fmla="*/ 88 w 147"/>
                  <a:gd name="T29" fmla="*/ 53 h 100"/>
                  <a:gd name="T30" fmla="*/ 86 w 147"/>
                  <a:gd name="T31" fmla="*/ 55 h 100"/>
                  <a:gd name="T32" fmla="*/ 82 w 147"/>
                  <a:gd name="T33" fmla="*/ 55 h 100"/>
                  <a:gd name="T34" fmla="*/ 80 w 147"/>
                  <a:gd name="T35" fmla="*/ 55 h 100"/>
                  <a:gd name="T36" fmla="*/ 76 w 147"/>
                  <a:gd name="T37" fmla="*/ 57 h 100"/>
                  <a:gd name="T38" fmla="*/ 76 w 147"/>
                  <a:gd name="T39" fmla="*/ 57 h 100"/>
                  <a:gd name="T40" fmla="*/ 74 w 147"/>
                  <a:gd name="T41" fmla="*/ 66 h 100"/>
                  <a:gd name="T42" fmla="*/ 74 w 147"/>
                  <a:gd name="T43" fmla="*/ 66 h 100"/>
                  <a:gd name="T44" fmla="*/ 64 w 147"/>
                  <a:gd name="T45" fmla="*/ 70 h 100"/>
                  <a:gd name="T46" fmla="*/ 64 w 147"/>
                  <a:gd name="T47" fmla="*/ 70 h 100"/>
                  <a:gd name="T48" fmla="*/ 53 w 147"/>
                  <a:gd name="T49" fmla="*/ 74 h 100"/>
                  <a:gd name="T50" fmla="*/ 43 w 147"/>
                  <a:gd name="T51" fmla="*/ 74 h 100"/>
                  <a:gd name="T52" fmla="*/ 25 w 147"/>
                  <a:gd name="T53" fmla="*/ 74 h 100"/>
                  <a:gd name="T54" fmla="*/ 19 w 147"/>
                  <a:gd name="T55" fmla="*/ 74 h 100"/>
                  <a:gd name="T56" fmla="*/ 13 w 147"/>
                  <a:gd name="T57" fmla="*/ 78 h 100"/>
                  <a:gd name="T58" fmla="*/ 6 w 147"/>
                  <a:gd name="T59" fmla="*/ 86 h 100"/>
                  <a:gd name="T60" fmla="*/ 0 w 147"/>
                  <a:gd name="T6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00">
                    <a:moveTo>
                      <a:pt x="147" y="0"/>
                    </a:moveTo>
                    <a:lnTo>
                      <a:pt x="147" y="0"/>
                    </a:lnTo>
                    <a:lnTo>
                      <a:pt x="133" y="6"/>
                    </a:lnTo>
                    <a:lnTo>
                      <a:pt x="123" y="9"/>
                    </a:lnTo>
                    <a:lnTo>
                      <a:pt x="117" y="15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2" y="25"/>
                    </a:lnTo>
                    <a:lnTo>
                      <a:pt x="100" y="25"/>
                    </a:lnTo>
                    <a:lnTo>
                      <a:pt x="100" y="25"/>
                    </a:lnTo>
                    <a:lnTo>
                      <a:pt x="96" y="31"/>
                    </a:lnTo>
                    <a:lnTo>
                      <a:pt x="94" y="39"/>
                    </a:lnTo>
                    <a:lnTo>
                      <a:pt x="92" y="47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86" y="55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53" y="74"/>
                    </a:lnTo>
                    <a:lnTo>
                      <a:pt x="43" y="74"/>
                    </a:lnTo>
                    <a:lnTo>
                      <a:pt x="25" y="74"/>
                    </a:lnTo>
                    <a:lnTo>
                      <a:pt x="19" y="74"/>
                    </a:lnTo>
                    <a:lnTo>
                      <a:pt x="13" y="78"/>
                    </a:lnTo>
                    <a:lnTo>
                      <a:pt x="6" y="86"/>
                    </a:lnTo>
                    <a:lnTo>
                      <a:pt x="0" y="10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5" name="Freeform 1235">
                <a:extLst>
                  <a:ext uri="{FF2B5EF4-FFF2-40B4-BE49-F238E27FC236}">
                    <a16:creationId xmlns:a16="http://schemas.microsoft.com/office/drawing/2014/main" id="{20257005-6A86-4160-899C-6C4D863F0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781" y="2958859"/>
                <a:ext cx="12910" cy="26011"/>
              </a:xfrm>
              <a:custGeom>
                <a:avLst/>
                <a:gdLst>
                  <a:gd name="T0" fmla="*/ 36 w 36"/>
                  <a:gd name="T1" fmla="*/ 4 h 67"/>
                  <a:gd name="T2" fmla="*/ 36 w 36"/>
                  <a:gd name="T3" fmla="*/ 4 h 67"/>
                  <a:gd name="T4" fmla="*/ 32 w 36"/>
                  <a:gd name="T5" fmla="*/ 0 h 67"/>
                  <a:gd name="T6" fmla="*/ 28 w 36"/>
                  <a:gd name="T7" fmla="*/ 0 h 67"/>
                  <a:gd name="T8" fmla="*/ 22 w 36"/>
                  <a:gd name="T9" fmla="*/ 2 h 67"/>
                  <a:gd name="T10" fmla="*/ 18 w 36"/>
                  <a:gd name="T11" fmla="*/ 6 h 67"/>
                  <a:gd name="T12" fmla="*/ 8 w 36"/>
                  <a:gd name="T13" fmla="*/ 16 h 67"/>
                  <a:gd name="T14" fmla="*/ 0 w 36"/>
                  <a:gd name="T15" fmla="*/ 25 h 67"/>
                  <a:gd name="T16" fmla="*/ 0 w 36"/>
                  <a:gd name="T17" fmla="*/ 25 h 67"/>
                  <a:gd name="T18" fmla="*/ 0 w 36"/>
                  <a:gd name="T19" fmla="*/ 29 h 67"/>
                  <a:gd name="T20" fmla="*/ 2 w 36"/>
                  <a:gd name="T21" fmla="*/ 35 h 67"/>
                  <a:gd name="T22" fmla="*/ 6 w 36"/>
                  <a:gd name="T23" fmla="*/ 51 h 67"/>
                  <a:gd name="T24" fmla="*/ 6 w 36"/>
                  <a:gd name="T25" fmla="*/ 57 h 67"/>
                  <a:gd name="T26" fmla="*/ 6 w 36"/>
                  <a:gd name="T27" fmla="*/ 63 h 67"/>
                  <a:gd name="T28" fmla="*/ 4 w 36"/>
                  <a:gd name="T29" fmla="*/ 67 h 67"/>
                  <a:gd name="T30" fmla="*/ 0 w 36"/>
                  <a:gd name="T3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7">
                    <a:moveTo>
                      <a:pt x="36" y="4"/>
                    </a:moveTo>
                    <a:lnTo>
                      <a:pt x="36" y="4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8" y="6"/>
                    </a:lnTo>
                    <a:lnTo>
                      <a:pt x="8" y="1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6" y="51"/>
                    </a:lnTo>
                    <a:lnTo>
                      <a:pt x="6" y="57"/>
                    </a:lnTo>
                    <a:lnTo>
                      <a:pt x="6" y="63"/>
                    </a:lnTo>
                    <a:lnTo>
                      <a:pt x="4" y="67"/>
                    </a:lnTo>
                    <a:lnTo>
                      <a:pt x="0" y="6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6" name="Freeform 1236">
                <a:extLst>
                  <a:ext uri="{FF2B5EF4-FFF2-40B4-BE49-F238E27FC236}">
                    <a16:creationId xmlns:a16="http://schemas.microsoft.com/office/drawing/2014/main" id="{AE3C203A-67A4-4493-9AE2-E58C3FEA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907" y="2898684"/>
                <a:ext cx="88218" cy="92786"/>
              </a:xfrm>
              <a:custGeom>
                <a:avLst/>
                <a:gdLst>
                  <a:gd name="T0" fmla="*/ 0 w 246"/>
                  <a:gd name="T1" fmla="*/ 0 h 239"/>
                  <a:gd name="T2" fmla="*/ 2 w 246"/>
                  <a:gd name="T3" fmla="*/ 27 h 239"/>
                  <a:gd name="T4" fmla="*/ 6 w 246"/>
                  <a:gd name="T5" fmla="*/ 41 h 239"/>
                  <a:gd name="T6" fmla="*/ 18 w 246"/>
                  <a:gd name="T7" fmla="*/ 49 h 239"/>
                  <a:gd name="T8" fmla="*/ 22 w 246"/>
                  <a:gd name="T9" fmla="*/ 47 h 239"/>
                  <a:gd name="T10" fmla="*/ 32 w 246"/>
                  <a:gd name="T11" fmla="*/ 41 h 239"/>
                  <a:gd name="T12" fmla="*/ 36 w 246"/>
                  <a:gd name="T13" fmla="*/ 41 h 239"/>
                  <a:gd name="T14" fmla="*/ 42 w 246"/>
                  <a:gd name="T15" fmla="*/ 47 h 239"/>
                  <a:gd name="T16" fmla="*/ 42 w 246"/>
                  <a:gd name="T17" fmla="*/ 66 h 239"/>
                  <a:gd name="T18" fmla="*/ 42 w 246"/>
                  <a:gd name="T19" fmla="*/ 74 h 239"/>
                  <a:gd name="T20" fmla="*/ 46 w 246"/>
                  <a:gd name="T21" fmla="*/ 78 h 239"/>
                  <a:gd name="T22" fmla="*/ 59 w 246"/>
                  <a:gd name="T23" fmla="*/ 80 h 239"/>
                  <a:gd name="T24" fmla="*/ 63 w 246"/>
                  <a:gd name="T25" fmla="*/ 82 h 239"/>
                  <a:gd name="T26" fmla="*/ 67 w 246"/>
                  <a:gd name="T27" fmla="*/ 88 h 239"/>
                  <a:gd name="T28" fmla="*/ 67 w 246"/>
                  <a:gd name="T29" fmla="*/ 102 h 239"/>
                  <a:gd name="T30" fmla="*/ 69 w 246"/>
                  <a:gd name="T31" fmla="*/ 106 h 239"/>
                  <a:gd name="T32" fmla="*/ 71 w 246"/>
                  <a:gd name="T33" fmla="*/ 104 h 239"/>
                  <a:gd name="T34" fmla="*/ 73 w 246"/>
                  <a:gd name="T35" fmla="*/ 102 h 239"/>
                  <a:gd name="T36" fmla="*/ 89 w 246"/>
                  <a:gd name="T37" fmla="*/ 108 h 239"/>
                  <a:gd name="T38" fmla="*/ 104 w 246"/>
                  <a:gd name="T39" fmla="*/ 118 h 239"/>
                  <a:gd name="T40" fmla="*/ 102 w 246"/>
                  <a:gd name="T41" fmla="*/ 121 h 239"/>
                  <a:gd name="T42" fmla="*/ 97 w 246"/>
                  <a:gd name="T43" fmla="*/ 129 h 239"/>
                  <a:gd name="T44" fmla="*/ 95 w 246"/>
                  <a:gd name="T45" fmla="*/ 131 h 239"/>
                  <a:gd name="T46" fmla="*/ 100 w 246"/>
                  <a:gd name="T47" fmla="*/ 139 h 239"/>
                  <a:gd name="T48" fmla="*/ 97 w 246"/>
                  <a:gd name="T49" fmla="*/ 145 h 239"/>
                  <a:gd name="T50" fmla="*/ 93 w 246"/>
                  <a:gd name="T51" fmla="*/ 149 h 239"/>
                  <a:gd name="T52" fmla="*/ 97 w 246"/>
                  <a:gd name="T53" fmla="*/ 155 h 239"/>
                  <a:gd name="T54" fmla="*/ 122 w 246"/>
                  <a:gd name="T55" fmla="*/ 157 h 239"/>
                  <a:gd name="T56" fmla="*/ 130 w 246"/>
                  <a:gd name="T57" fmla="*/ 155 h 239"/>
                  <a:gd name="T58" fmla="*/ 144 w 246"/>
                  <a:gd name="T59" fmla="*/ 139 h 239"/>
                  <a:gd name="T60" fmla="*/ 150 w 246"/>
                  <a:gd name="T61" fmla="*/ 141 h 239"/>
                  <a:gd name="T62" fmla="*/ 144 w 246"/>
                  <a:gd name="T63" fmla="*/ 151 h 239"/>
                  <a:gd name="T64" fmla="*/ 142 w 246"/>
                  <a:gd name="T65" fmla="*/ 157 h 239"/>
                  <a:gd name="T66" fmla="*/ 144 w 246"/>
                  <a:gd name="T67" fmla="*/ 163 h 239"/>
                  <a:gd name="T68" fmla="*/ 146 w 246"/>
                  <a:gd name="T69" fmla="*/ 167 h 239"/>
                  <a:gd name="T70" fmla="*/ 140 w 246"/>
                  <a:gd name="T71" fmla="*/ 178 h 239"/>
                  <a:gd name="T72" fmla="*/ 140 w 246"/>
                  <a:gd name="T73" fmla="*/ 180 h 239"/>
                  <a:gd name="T74" fmla="*/ 150 w 246"/>
                  <a:gd name="T75" fmla="*/ 184 h 239"/>
                  <a:gd name="T76" fmla="*/ 159 w 246"/>
                  <a:gd name="T77" fmla="*/ 192 h 239"/>
                  <a:gd name="T78" fmla="*/ 165 w 246"/>
                  <a:gd name="T79" fmla="*/ 198 h 239"/>
                  <a:gd name="T80" fmla="*/ 169 w 246"/>
                  <a:gd name="T81" fmla="*/ 198 h 239"/>
                  <a:gd name="T82" fmla="*/ 173 w 246"/>
                  <a:gd name="T83" fmla="*/ 200 h 239"/>
                  <a:gd name="T84" fmla="*/ 171 w 246"/>
                  <a:gd name="T85" fmla="*/ 204 h 239"/>
                  <a:gd name="T86" fmla="*/ 169 w 246"/>
                  <a:gd name="T87" fmla="*/ 206 h 239"/>
                  <a:gd name="T88" fmla="*/ 177 w 246"/>
                  <a:gd name="T89" fmla="*/ 210 h 239"/>
                  <a:gd name="T90" fmla="*/ 179 w 246"/>
                  <a:gd name="T91" fmla="*/ 216 h 239"/>
                  <a:gd name="T92" fmla="*/ 179 w 246"/>
                  <a:gd name="T93" fmla="*/ 224 h 239"/>
                  <a:gd name="T94" fmla="*/ 183 w 246"/>
                  <a:gd name="T95" fmla="*/ 224 h 239"/>
                  <a:gd name="T96" fmla="*/ 197 w 246"/>
                  <a:gd name="T97" fmla="*/ 222 h 239"/>
                  <a:gd name="T98" fmla="*/ 203 w 246"/>
                  <a:gd name="T99" fmla="*/ 225 h 239"/>
                  <a:gd name="T100" fmla="*/ 216 w 246"/>
                  <a:gd name="T101" fmla="*/ 235 h 239"/>
                  <a:gd name="T102" fmla="*/ 220 w 246"/>
                  <a:gd name="T103" fmla="*/ 235 h 239"/>
                  <a:gd name="T104" fmla="*/ 232 w 246"/>
                  <a:gd name="T105" fmla="*/ 231 h 239"/>
                  <a:gd name="T106" fmla="*/ 238 w 246"/>
                  <a:gd name="T107" fmla="*/ 23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6" h="23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" y="27"/>
                    </a:lnTo>
                    <a:lnTo>
                      <a:pt x="4" y="35"/>
                    </a:lnTo>
                    <a:lnTo>
                      <a:pt x="6" y="41"/>
                    </a:lnTo>
                    <a:lnTo>
                      <a:pt x="12" y="47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2" y="47"/>
                    </a:lnTo>
                    <a:lnTo>
                      <a:pt x="28" y="45"/>
                    </a:lnTo>
                    <a:lnTo>
                      <a:pt x="32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40" y="43"/>
                    </a:lnTo>
                    <a:lnTo>
                      <a:pt x="42" y="47"/>
                    </a:lnTo>
                    <a:lnTo>
                      <a:pt x="42" y="57"/>
                    </a:lnTo>
                    <a:lnTo>
                      <a:pt x="42" y="6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4" y="76"/>
                    </a:lnTo>
                    <a:lnTo>
                      <a:pt x="46" y="78"/>
                    </a:lnTo>
                    <a:lnTo>
                      <a:pt x="51" y="80"/>
                    </a:lnTo>
                    <a:lnTo>
                      <a:pt x="59" y="80"/>
                    </a:lnTo>
                    <a:lnTo>
                      <a:pt x="63" y="82"/>
                    </a:lnTo>
                    <a:lnTo>
                      <a:pt x="63" y="82"/>
                    </a:lnTo>
                    <a:lnTo>
                      <a:pt x="65" y="84"/>
                    </a:lnTo>
                    <a:lnTo>
                      <a:pt x="67" y="88"/>
                    </a:lnTo>
                    <a:lnTo>
                      <a:pt x="67" y="96"/>
                    </a:lnTo>
                    <a:lnTo>
                      <a:pt x="67" y="102"/>
                    </a:lnTo>
                    <a:lnTo>
                      <a:pt x="67" y="104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1" y="104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9" y="104"/>
                    </a:lnTo>
                    <a:lnTo>
                      <a:pt x="89" y="108"/>
                    </a:lnTo>
                    <a:lnTo>
                      <a:pt x="99" y="114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2" y="121"/>
                    </a:lnTo>
                    <a:lnTo>
                      <a:pt x="99" y="125"/>
                    </a:lnTo>
                    <a:lnTo>
                      <a:pt x="97" y="129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100" y="139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97" y="145"/>
                    </a:lnTo>
                    <a:lnTo>
                      <a:pt x="93" y="149"/>
                    </a:lnTo>
                    <a:lnTo>
                      <a:pt x="93" y="149"/>
                    </a:lnTo>
                    <a:lnTo>
                      <a:pt x="93" y="153"/>
                    </a:lnTo>
                    <a:lnTo>
                      <a:pt x="97" y="155"/>
                    </a:lnTo>
                    <a:lnTo>
                      <a:pt x="108" y="157"/>
                    </a:lnTo>
                    <a:lnTo>
                      <a:pt x="122" y="157"/>
                    </a:lnTo>
                    <a:lnTo>
                      <a:pt x="130" y="155"/>
                    </a:lnTo>
                    <a:lnTo>
                      <a:pt x="130" y="155"/>
                    </a:lnTo>
                    <a:lnTo>
                      <a:pt x="138" y="143"/>
                    </a:lnTo>
                    <a:lnTo>
                      <a:pt x="144" y="139"/>
                    </a:lnTo>
                    <a:lnTo>
                      <a:pt x="148" y="139"/>
                    </a:lnTo>
                    <a:lnTo>
                      <a:pt x="150" y="141"/>
                    </a:lnTo>
                    <a:lnTo>
                      <a:pt x="150" y="14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2" y="157"/>
                    </a:lnTo>
                    <a:lnTo>
                      <a:pt x="142" y="159"/>
                    </a:lnTo>
                    <a:lnTo>
                      <a:pt x="144" y="163"/>
                    </a:lnTo>
                    <a:lnTo>
                      <a:pt x="146" y="167"/>
                    </a:lnTo>
                    <a:lnTo>
                      <a:pt x="146" y="167"/>
                    </a:lnTo>
                    <a:lnTo>
                      <a:pt x="142" y="174"/>
                    </a:lnTo>
                    <a:lnTo>
                      <a:pt x="140" y="178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50" y="184"/>
                    </a:lnTo>
                    <a:lnTo>
                      <a:pt x="150" y="184"/>
                    </a:lnTo>
                    <a:lnTo>
                      <a:pt x="153" y="188"/>
                    </a:lnTo>
                    <a:lnTo>
                      <a:pt x="159" y="192"/>
                    </a:lnTo>
                    <a:lnTo>
                      <a:pt x="165" y="198"/>
                    </a:lnTo>
                    <a:lnTo>
                      <a:pt x="165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9" y="198"/>
                    </a:lnTo>
                    <a:lnTo>
                      <a:pt x="173" y="200"/>
                    </a:lnTo>
                    <a:lnTo>
                      <a:pt x="173" y="202"/>
                    </a:lnTo>
                    <a:lnTo>
                      <a:pt x="171" y="204"/>
                    </a:lnTo>
                    <a:lnTo>
                      <a:pt x="169" y="206"/>
                    </a:lnTo>
                    <a:lnTo>
                      <a:pt x="169" y="206"/>
                    </a:lnTo>
                    <a:lnTo>
                      <a:pt x="177" y="210"/>
                    </a:lnTo>
                    <a:lnTo>
                      <a:pt x="177" y="210"/>
                    </a:lnTo>
                    <a:lnTo>
                      <a:pt x="179" y="212"/>
                    </a:lnTo>
                    <a:lnTo>
                      <a:pt x="179" y="216"/>
                    </a:lnTo>
                    <a:lnTo>
                      <a:pt x="179" y="220"/>
                    </a:lnTo>
                    <a:lnTo>
                      <a:pt x="179" y="224"/>
                    </a:lnTo>
                    <a:lnTo>
                      <a:pt x="179" y="224"/>
                    </a:lnTo>
                    <a:lnTo>
                      <a:pt x="183" y="224"/>
                    </a:lnTo>
                    <a:lnTo>
                      <a:pt x="189" y="224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203" y="225"/>
                    </a:lnTo>
                    <a:lnTo>
                      <a:pt x="208" y="229"/>
                    </a:lnTo>
                    <a:lnTo>
                      <a:pt x="216" y="235"/>
                    </a:lnTo>
                    <a:lnTo>
                      <a:pt x="216" y="235"/>
                    </a:lnTo>
                    <a:lnTo>
                      <a:pt x="220" y="235"/>
                    </a:lnTo>
                    <a:lnTo>
                      <a:pt x="224" y="233"/>
                    </a:lnTo>
                    <a:lnTo>
                      <a:pt x="232" y="231"/>
                    </a:lnTo>
                    <a:lnTo>
                      <a:pt x="232" y="231"/>
                    </a:lnTo>
                    <a:lnTo>
                      <a:pt x="238" y="235"/>
                    </a:lnTo>
                    <a:lnTo>
                      <a:pt x="246" y="239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7" name="Freeform 1237">
                <a:extLst>
                  <a:ext uri="{FF2B5EF4-FFF2-40B4-BE49-F238E27FC236}">
                    <a16:creationId xmlns:a16="http://schemas.microsoft.com/office/drawing/2014/main" id="{14283F08-89F1-4391-BF30-0D3B5439A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257" y="2808617"/>
                <a:ext cx="241344" cy="297378"/>
              </a:xfrm>
              <a:custGeom>
                <a:avLst/>
                <a:gdLst>
                  <a:gd name="T0" fmla="*/ 125 w 673"/>
                  <a:gd name="T1" fmla="*/ 35 h 766"/>
                  <a:gd name="T2" fmla="*/ 131 w 673"/>
                  <a:gd name="T3" fmla="*/ 83 h 766"/>
                  <a:gd name="T4" fmla="*/ 100 w 673"/>
                  <a:gd name="T5" fmla="*/ 112 h 766"/>
                  <a:gd name="T6" fmla="*/ 98 w 673"/>
                  <a:gd name="T7" fmla="*/ 136 h 766"/>
                  <a:gd name="T8" fmla="*/ 110 w 673"/>
                  <a:gd name="T9" fmla="*/ 163 h 766"/>
                  <a:gd name="T10" fmla="*/ 88 w 673"/>
                  <a:gd name="T11" fmla="*/ 189 h 766"/>
                  <a:gd name="T12" fmla="*/ 45 w 673"/>
                  <a:gd name="T13" fmla="*/ 192 h 766"/>
                  <a:gd name="T14" fmla="*/ 25 w 673"/>
                  <a:gd name="T15" fmla="*/ 196 h 766"/>
                  <a:gd name="T16" fmla="*/ 27 w 673"/>
                  <a:gd name="T17" fmla="*/ 259 h 766"/>
                  <a:gd name="T18" fmla="*/ 8 w 673"/>
                  <a:gd name="T19" fmla="*/ 287 h 766"/>
                  <a:gd name="T20" fmla="*/ 16 w 673"/>
                  <a:gd name="T21" fmla="*/ 302 h 766"/>
                  <a:gd name="T22" fmla="*/ 21 w 673"/>
                  <a:gd name="T23" fmla="*/ 342 h 766"/>
                  <a:gd name="T24" fmla="*/ 25 w 673"/>
                  <a:gd name="T25" fmla="*/ 369 h 766"/>
                  <a:gd name="T26" fmla="*/ 14 w 673"/>
                  <a:gd name="T27" fmla="*/ 426 h 766"/>
                  <a:gd name="T28" fmla="*/ 8 w 673"/>
                  <a:gd name="T29" fmla="*/ 471 h 766"/>
                  <a:gd name="T30" fmla="*/ 41 w 673"/>
                  <a:gd name="T31" fmla="*/ 508 h 766"/>
                  <a:gd name="T32" fmla="*/ 82 w 673"/>
                  <a:gd name="T33" fmla="*/ 516 h 766"/>
                  <a:gd name="T34" fmla="*/ 125 w 673"/>
                  <a:gd name="T35" fmla="*/ 542 h 766"/>
                  <a:gd name="T36" fmla="*/ 96 w 673"/>
                  <a:gd name="T37" fmla="*/ 595 h 766"/>
                  <a:gd name="T38" fmla="*/ 74 w 673"/>
                  <a:gd name="T39" fmla="*/ 646 h 766"/>
                  <a:gd name="T40" fmla="*/ 67 w 673"/>
                  <a:gd name="T41" fmla="*/ 701 h 766"/>
                  <a:gd name="T42" fmla="*/ 73 w 673"/>
                  <a:gd name="T43" fmla="*/ 705 h 766"/>
                  <a:gd name="T44" fmla="*/ 114 w 673"/>
                  <a:gd name="T45" fmla="*/ 705 h 766"/>
                  <a:gd name="T46" fmla="*/ 137 w 673"/>
                  <a:gd name="T47" fmla="*/ 707 h 766"/>
                  <a:gd name="T48" fmla="*/ 133 w 673"/>
                  <a:gd name="T49" fmla="*/ 695 h 766"/>
                  <a:gd name="T50" fmla="*/ 159 w 673"/>
                  <a:gd name="T51" fmla="*/ 703 h 766"/>
                  <a:gd name="T52" fmla="*/ 196 w 673"/>
                  <a:gd name="T53" fmla="*/ 711 h 766"/>
                  <a:gd name="T54" fmla="*/ 239 w 673"/>
                  <a:gd name="T55" fmla="*/ 724 h 766"/>
                  <a:gd name="T56" fmla="*/ 249 w 673"/>
                  <a:gd name="T57" fmla="*/ 732 h 766"/>
                  <a:gd name="T58" fmla="*/ 267 w 673"/>
                  <a:gd name="T59" fmla="*/ 754 h 766"/>
                  <a:gd name="T60" fmla="*/ 286 w 673"/>
                  <a:gd name="T61" fmla="*/ 750 h 766"/>
                  <a:gd name="T62" fmla="*/ 324 w 673"/>
                  <a:gd name="T63" fmla="*/ 744 h 766"/>
                  <a:gd name="T64" fmla="*/ 361 w 673"/>
                  <a:gd name="T65" fmla="*/ 756 h 766"/>
                  <a:gd name="T66" fmla="*/ 377 w 673"/>
                  <a:gd name="T67" fmla="*/ 748 h 766"/>
                  <a:gd name="T68" fmla="*/ 414 w 673"/>
                  <a:gd name="T69" fmla="*/ 742 h 766"/>
                  <a:gd name="T70" fmla="*/ 432 w 673"/>
                  <a:gd name="T71" fmla="*/ 728 h 766"/>
                  <a:gd name="T72" fmla="*/ 453 w 673"/>
                  <a:gd name="T73" fmla="*/ 744 h 766"/>
                  <a:gd name="T74" fmla="*/ 481 w 673"/>
                  <a:gd name="T75" fmla="*/ 764 h 766"/>
                  <a:gd name="T76" fmla="*/ 483 w 673"/>
                  <a:gd name="T77" fmla="*/ 736 h 766"/>
                  <a:gd name="T78" fmla="*/ 483 w 673"/>
                  <a:gd name="T79" fmla="*/ 705 h 766"/>
                  <a:gd name="T80" fmla="*/ 524 w 673"/>
                  <a:gd name="T81" fmla="*/ 667 h 766"/>
                  <a:gd name="T82" fmla="*/ 547 w 673"/>
                  <a:gd name="T83" fmla="*/ 648 h 766"/>
                  <a:gd name="T84" fmla="*/ 559 w 673"/>
                  <a:gd name="T85" fmla="*/ 611 h 766"/>
                  <a:gd name="T86" fmla="*/ 532 w 673"/>
                  <a:gd name="T87" fmla="*/ 585 h 766"/>
                  <a:gd name="T88" fmla="*/ 506 w 673"/>
                  <a:gd name="T89" fmla="*/ 554 h 766"/>
                  <a:gd name="T90" fmla="*/ 465 w 673"/>
                  <a:gd name="T91" fmla="*/ 497 h 766"/>
                  <a:gd name="T92" fmla="*/ 475 w 673"/>
                  <a:gd name="T93" fmla="*/ 471 h 766"/>
                  <a:gd name="T94" fmla="*/ 453 w 673"/>
                  <a:gd name="T95" fmla="*/ 434 h 766"/>
                  <a:gd name="T96" fmla="*/ 467 w 673"/>
                  <a:gd name="T97" fmla="*/ 436 h 766"/>
                  <a:gd name="T98" fmla="*/ 516 w 673"/>
                  <a:gd name="T99" fmla="*/ 424 h 766"/>
                  <a:gd name="T100" fmla="*/ 530 w 673"/>
                  <a:gd name="T101" fmla="*/ 416 h 766"/>
                  <a:gd name="T102" fmla="*/ 561 w 673"/>
                  <a:gd name="T103" fmla="*/ 395 h 766"/>
                  <a:gd name="T104" fmla="*/ 608 w 673"/>
                  <a:gd name="T105" fmla="*/ 383 h 766"/>
                  <a:gd name="T106" fmla="*/ 620 w 673"/>
                  <a:gd name="T107" fmla="*/ 365 h 766"/>
                  <a:gd name="T108" fmla="*/ 642 w 673"/>
                  <a:gd name="T109" fmla="*/ 377 h 766"/>
                  <a:gd name="T110" fmla="*/ 673 w 673"/>
                  <a:gd name="T111" fmla="*/ 338 h 766"/>
                  <a:gd name="T112" fmla="*/ 651 w 673"/>
                  <a:gd name="T113" fmla="*/ 300 h 766"/>
                  <a:gd name="T114" fmla="*/ 648 w 673"/>
                  <a:gd name="T115" fmla="*/ 267 h 766"/>
                  <a:gd name="T116" fmla="*/ 657 w 673"/>
                  <a:gd name="T117" fmla="*/ 230 h 766"/>
                  <a:gd name="T118" fmla="*/ 651 w 673"/>
                  <a:gd name="T119" fmla="*/ 191 h 766"/>
                  <a:gd name="T120" fmla="*/ 620 w 673"/>
                  <a:gd name="T121" fmla="*/ 149 h 766"/>
                  <a:gd name="T122" fmla="*/ 638 w 673"/>
                  <a:gd name="T123" fmla="*/ 6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3" h="766">
                    <a:moveTo>
                      <a:pt x="92" y="0"/>
                    </a:moveTo>
                    <a:lnTo>
                      <a:pt x="92" y="0"/>
                    </a:lnTo>
                    <a:lnTo>
                      <a:pt x="108" y="10"/>
                    </a:lnTo>
                    <a:lnTo>
                      <a:pt x="116" y="16"/>
                    </a:lnTo>
                    <a:lnTo>
                      <a:pt x="122" y="24"/>
                    </a:lnTo>
                    <a:lnTo>
                      <a:pt x="122" y="24"/>
                    </a:lnTo>
                    <a:lnTo>
                      <a:pt x="124" y="26"/>
                    </a:lnTo>
                    <a:lnTo>
                      <a:pt x="124" y="30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9" y="39"/>
                    </a:lnTo>
                    <a:lnTo>
                      <a:pt x="133" y="39"/>
                    </a:lnTo>
                    <a:lnTo>
                      <a:pt x="135" y="39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41" y="45"/>
                    </a:lnTo>
                    <a:lnTo>
                      <a:pt x="141" y="51"/>
                    </a:lnTo>
                    <a:lnTo>
                      <a:pt x="137" y="67"/>
                    </a:lnTo>
                    <a:lnTo>
                      <a:pt x="131" y="83"/>
                    </a:lnTo>
                    <a:lnTo>
                      <a:pt x="125" y="92"/>
                    </a:lnTo>
                    <a:lnTo>
                      <a:pt x="125" y="92"/>
                    </a:lnTo>
                    <a:lnTo>
                      <a:pt x="122" y="106"/>
                    </a:lnTo>
                    <a:lnTo>
                      <a:pt x="118" y="114"/>
                    </a:lnTo>
                    <a:lnTo>
                      <a:pt x="116" y="118"/>
                    </a:lnTo>
                    <a:lnTo>
                      <a:pt x="116" y="118"/>
                    </a:lnTo>
                    <a:lnTo>
                      <a:pt x="112" y="116"/>
                    </a:lnTo>
                    <a:lnTo>
                      <a:pt x="108" y="116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94" y="114"/>
                    </a:lnTo>
                    <a:lnTo>
                      <a:pt x="94" y="116"/>
                    </a:lnTo>
                    <a:lnTo>
                      <a:pt x="96" y="118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0" y="124"/>
                    </a:lnTo>
                    <a:lnTo>
                      <a:pt x="88" y="126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8" y="136"/>
                    </a:lnTo>
                    <a:lnTo>
                      <a:pt x="106" y="140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10" y="136"/>
                    </a:lnTo>
                    <a:lnTo>
                      <a:pt x="110" y="136"/>
                    </a:lnTo>
                    <a:lnTo>
                      <a:pt x="112" y="138"/>
                    </a:lnTo>
                    <a:lnTo>
                      <a:pt x="114" y="140"/>
                    </a:lnTo>
                    <a:lnTo>
                      <a:pt x="114" y="149"/>
                    </a:lnTo>
                    <a:lnTo>
                      <a:pt x="112" y="157"/>
                    </a:lnTo>
                    <a:lnTo>
                      <a:pt x="110" y="163"/>
                    </a:lnTo>
                    <a:lnTo>
                      <a:pt x="110" y="163"/>
                    </a:lnTo>
                    <a:lnTo>
                      <a:pt x="104" y="169"/>
                    </a:lnTo>
                    <a:lnTo>
                      <a:pt x="96" y="171"/>
                    </a:lnTo>
                    <a:lnTo>
                      <a:pt x="88" y="175"/>
                    </a:lnTo>
                    <a:lnTo>
                      <a:pt x="82" y="179"/>
                    </a:lnTo>
                    <a:lnTo>
                      <a:pt x="82" y="179"/>
                    </a:lnTo>
                    <a:lnTo>
                      <a:pt x="80" y="181"/>
                    </a:lnTo>
                    <a:lnTo>
                      <a:pt x="82" y="183"/>
                    </a:lnTo>
                    <a:lnTo>
                      <a:pt x="86" y="187"/>
                    </a:lnTo>
                    <a:lnTo>
                      <a:pt x="88" y="189"/>
                    </a:lnTo>
                    <a:lnTo>
                      <a:pt x="88" y="192"/>
                    </a:lnTo>
                    <a:lnTo>
                      <a:pt x="86" y="194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69" y="200"/>
                    </a:lnTo>
                    <a:lnTo>
                      <a:pt x="55" y="200"/>
                    </a:lnTo>
                    <a:lnTo>
                      <a:pt x="55" y="200"/>
                    </a:lnTo>
                    <a:lnTo>
                      <a:pt x="51" y="198"/>
                    </a:lnTo>
                    <a:lnTo>
                      <a:pt x="49" y="196"/>
                    </a:lnTo>
                    <a:lnTo>
                      <a:pt x="45" y="192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9" y="191"/>
                    </a:lnTo>
                    <a:lnTo>
                      <a:pt x="37" y="192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29" y="196"/>
                    </a:lnTo>
                    <a:lnTo>
                      <a:pt x="29" y="196"/>
                    </a:lnTo>
                    <a:lnTo>
                      <a:pt x="27" y="194"/>
                    </a:lnTo>
                    <a:lnTo>
                      <a:pt x="25" y="196"/>
                    </a:lnTo>
                    <a:lnTo>
                      <a:pt x="25" y="196"/>
                    </a:lnTo>
                    <a:lnTo>
                      <a:pt x="23" y="200"/>
                    </a:lnTo>
                    <a:lnTo>
                      <a:pt x="25" y="204"/>
                    </a:lnTo>
                    <a:lnTo>
                      <a:pt x="29" y="220"/>
                    </a:lnTo>
                    <a:lnTo>
                      <a:pt x="35" y="236"/>
                    </a:lnTo>
                    <a:lnTo>
                      <a:pt x="35" y="245"/>
                    </a:lnTo>
                    <a:lnTo>
                      <a:pt x="33" y="251"/>
                    </a:lnTo>
                    <a:lnTo>
                      <a:pt x="33" y="251"/>
                    </a:lnTo>
                    <a:lnTo>
                      <a:pt x="31" y="255"/>
                    </a:lnTo>
                    <a:lnTo>
                      <a:pt x="27" y="259"/>
                    </a:lnTo>
                    <a:lnTo>
                      <a:pt x="23" y="263"/>
                    </a:lnTo>
                    <a:lnTo>
                      <a:pt x="20" y="267"/>
                    </a:lnTo>
                    <a:lnTo>
                      <a:pt x="20" y="267"/>
                    </a:lnTo>
                    <a:lnTo>
                      <a:pt x="21" y="271"/>
                    </a:lnTo>
                    <a:lnTo>
                      <a:pt x="21" y="275"/>
                    </a:lnTo>
                    <a:lnTo>
                      <a:pt x="20" y="279"/>
                    </a:lnTo>
                    <a:lnTo>
                      <a:pt x="18" y="283"/>
                    </a:lnTo>
                    <a:lnTo>
                      <a:pt x="14" y="285"/>
                    </a:lnTo>
                    <a:lnTo>
                      <a:pt x="8" y="287"/>
                    </a:lnTo>
                    <a:lnTo>
                      <a:pt x="8" y="287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83"/>
                    </a:lnTo>
                    <a:lnTo>
                      <a:pt x="2" y="283"/>
                    </a:lnTo>
                    <a:lnTo>
                      <a:pt x="0" y="285"/>
                    </a:lnTo>
                    <a:lnTo>
                      <a:pt x="2" y="287"/>
                    </a:lnTo>
                    <a:lnTo>
                      <a:pt x="8" y="291"/>
                    </a:lnTo>
                    <a:lnTo>
                      <a:pt x="12" y="295"/>
                    </a:lnTo>
                    <a:lnTo>
                      <a:pt x="14" y="297"/>
                    </a:lnTo>
                    <a:lnTo>
                      <a:pt x="16" y="302"/>
                    </a:lnTo>
                    <a:lnTo>
                      <a:pt x="14" y="306"/>
                    </a:lnTo>
                    <a:lnTo>
                      <a:pt x="14" y="306"/>
                    </a:lnTo>
                    <a:lnTo>
                      <a:pt x="6" y="314"/>
                    </a:lnTo>
                    <a:lnTo>
                      <a:pt x="6" y="314"/>
                    </a:lnTo>
                    <a:lnTo>
                      <a:pt x="6" y="316"/>
                    </a:lnTo>
                    <a:lnTo>
                      <a:pt x="8" y="318"/>
                    </a:lnTo>
                    <a:lnTo>
                      <a:pt x="8" y="318"/>
                    </a:lnTo>
                    <a:lnTo>
                      <a:pt x="14" y="330"/>
                    </a:lnTo>
                    <a:lnTo>
                      <a:pt x="21" y="342"/>
                    </a:lnTo>
                    <a:lnTo>
                      <a:pt x="21" y="342"/>
                    </a:lnTo>
                    <a:lnTo>
                      <a:pt x="18" y="346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8" y="351"/>
                    </a:lnTo>
                    <a:lnTo>
                      <a:pt x="21" y="355"/>
                    </a:lnTo>
                    <a:lnTo>
                      <a:pt x="25" y="357"/>
                    </a:lnTo>
                    <a:lnTo>
                      <a:pt x="27" y="363"/>
                    </a:lnTo>
                    <a:lnTo>
                      <a:pt x="27" y="363"/>
                    </a:lnTo>
                    <a:lnTo>
                      <a:pt x="25" y="369"/>
                    </a:lnTo>
                    <a:lnTo>
                      <a:pt x="21" y="373"/>
                    </a:lnTo>
                    <a:lnTo>
                      <a:pt x="12" y="381"/>
                    </a:lnTo>
                    <a:lnTo>
                      <a:pt x="8" y="385"/>
                    </a:lnTo>
                    <a:lnTo>
                      <a:pt x="4" y="391"/>
                    </a:lnTo>
                    <a:lnTo>
                      <a:pt x="0" y="397"/>
                    </a:lnTo>
                    <a:lnTo>
                      <a:pt x="0" y="406"/>
                    </a:lnTo>
                    <a:lnTo>
                      <a:pt x="0" y="406"/>
                    </a:lnTo>
                    <a:lnTo>
                      <a:pt x="2" y="412"/>
                    </a:lnTo>
                    <a:lnTo>
                      <a:pt x="6" y="418"/>
                    </a:lnTo>
                    <a:lnTo>
                      <a:pt x="14" y="426"/>
                    </a:lnTo>
                    <a:lnTo>
                      <a:pt x="21" y="430"/>
                    </a:lnTo>
                    <a:lnTo>
                      <a:pt x="25" y="432"/>
                    </a:lnTo>
                    <a:lnTo>
                      <a:pt x="25" y="432"/>
                    </a:lnTo>
                    <a:lnTo>
                      <a:pt x="27" y="438"/>
                    </a:lnTo>
                    <a:lnTo>
                      <a:pt x="25" y="442"/>
                    </a:lnTo>
                    <a:lnTo>
                      <a:pt x="18" y="452"/>
                    </a:lnTo>
                    <a:lnTo>
                      <a:pt x="8" y="461"/>
                    </a:lnTo>
                    <a:lnTo>
                      <a:pt x="6" y="465"/>
                    </a:lnTo>
                    <a:lnTo>
                      <a:pt x="8" y="471"/>
                    </a:lnTo>
                    <a:lnTo>
                      <a:pt x="8" y="471"/>
                    </a:lnTo>
                    <a:lnTo>
                      <a:pt x="18" y="475"/>
                    </a:lnTo>
                    <a:lnTo>
                      <a:pt x="18" y="475"/>
                    </a:lnTo>
                    <a:lnTo>
                      <a:pt x="20" y="479"/>
                    </a:lnTo>
                    <a:lnTo>
                      <a:pt x="23" y="489"/>
                    </a:lnTo>
                    <a:lnTo>
                      <a:pt x="27" y="501"/>
                    </a:lnTo>
                    <a:lnTo>
                      <a:pt x="33" y="510"/>
                    </a:lnTo>
                    <a:lnTo>
                      <a:pt x="33" y="510"/>
                    </a:lnTo>
                    <a:lnTo>
                      <a:pt x="35" y="510"/>
                    </a:lnTo>
                    <a:lnTo>
                      <a:pt x="37" y="510"/>
                    </a:lnTo>
                    <a:lnTo>
                      <a:pt x="41" y="508"/>
                    </a:lnTo>
                    <a:lnTo>
                      <a:pt x="47" y="507"/>
                    </a:lnTo>
                    <a:lnTo>
                      <a:pt x="49" y="508"/>
                    </a:lnTo>
                    <a:lnTo>
                      <a:pt x="53" y="510"/>
                    </a:lnTo>
                    <a:lnTo>
                      <a:pt x="51" y="518"/>
                    </a:lnTo>
                    <a:lnTo>
                      <a:pt x="51" y="518"/>
                    </a:lnTo>
                    <a:lnTo>
                      <a:pt x="55" y="520"/>
                    </a:lnTo>
                    <a:lnTo>
                      <a:pt x="59" y="520"/>
                    </a:lnTo>
                    <a:lnTo>
                      <a:pt x="69" y="518"/>
                    </a:lnTo>
                    <a:lnTo>
                      <a:pt x="78" y="516"/>
                    </a:lnTo>
                    <a:lnTo>
                      <a:pt x="82" y="516"/>
                    </a:lnTo>
                    <a:lnTo>
                      <a:pt x="86" y="518"/>
                    </a:lnTo>
                    <a:lnTo>
                      <a:pt x="86" y="518"/>
                    </a:lnTo>
                    <a:lnTo>
                      <a:pt x="86" y="520"/>
                    </a:lnTo>
                    <a:lnTo>
                      <a:pt x="86" y="524"/>
                    </a:lnTo>
                    <a:lnTo>
                      <a:pt x="88" y="528"/>
                    </a:lnTo>
                    <a:lnTo>
                      <a:pt x="88" y="528"/>
                    </a:lnTo>
                    <a:lnTo>
                      <a:pt x="92" y="534"/>
                    </a:lnTo>
                    <a:lnTo>
                      <a:pt x="98" y="536"/>
                    </a:lnTo>
                    <a:lnTo>
                      <a:pt x="112" y="538"/>
                    </a:lnTo>
                    <a:lnTo>
                      <a:pt x="125" y="542"/>
                    </a:lnTo>
                    <a:lnTo>
                      <a:pt x="131" y="544"/>
                    </a:lnTo>
                    <a:lnTo>
                      <a:pt x="137" y="550"/>
                    </a:lnTo>
                    <a:lnTo>
                      <a:pt x="137" y="550"/>
                    </a:lnTo>
                    <a:lnTo>
                      <a:pt x="135" y="552"/>
                    </a:lnTo>
                    <a:lnTo>
                      <a:pt x="133" y="558"/>
                    </a:lnTo>
                    <a:lnTo>
                      <a:pt x="120" y="567"/>
                    </a:lnTo>
                    <a:lnTo>
                      <a:pt x="108" y="579"/>
                    </a:lnTo>
                    <a:lnTo>
                      <a:pt x="100" y="587"/>
                    </a:lnTo>
                    <a:lnTo>
                      <a:pt x="100" y="587"/>
                    </a:lnTo>
                    <a:lnTo>
                      <a:pt x="96" y="595"/>
                    </a:lnTo>
                    <a:lnTo>
                      <a:pt x="96" y="603"/>
                    </a:lnTo>
                    <a:lnTo>
                      <a:pt x="94" y="611"/>
                    </a:lnTo>
                    <a:lnTo>
                      <a:pt x="90" y="618"/>
                    </a:lnTo>
                    <a:lnTo>
                      <a:pt x="90" y="618"/>
                    </a:lnTo>
                    <a:lnTo>
                      <a:pt x="88" y="622"/>
                    </a:lnTo>
                    <a:lnTo>
                      <a:pt x="84" y="626"/>
                    </a:lnTo>
                    <a:lnTo>
                      <a:pt x="76" y="636"/>
                    </a:lnTo>
                    <a:lnTo>
                      <a:pt x="76" y="636"/>
                    </a:lnTo>
                    <a:lnTo>
                      <a:pt x="74" y="642"/>
                    </a:lnTo>
                    <a:lnTo>
                      <a:pt x="74" y="646"/>
                    </a:lnTo>
                    <a:lnTo>
                      <a:pt x="74" y="654"/>
                    </a:lnTo>
                    <a:lnTo>
                      <a:pt x="74" y="654"/>
                    </a:lnTo>
                    <a:lnTo>
                      <a:pt x="74" y="662"/>
                    </a:lnTo>
                    <a:lnTo>
                      <a:pt x="69" y="671"/>
                    </a:lnTo>
                    <a:lnTo>
                      <a:pt x="65" y="681"/>
                    </a:lnTo>
                    <a:lnTo>
                      <a:pt x="61" y="689"/>
                    </a:lnTo>
                    <a:lnTo>
                      <a:pt x="61" y="689"/>
                    </a:lnTo>
                    <a:lnTo>
                      <a:pt x="65" y="701"/>
                    </a:lnTo>
                    <a:lnTo>
                      <a:pt x="65" y="701"/>
                    </a:lnTo>
                    <a:lnTo>
                      <a:pt x="67" y="701"/>
                    </a:lnTo>
                    <a:lnTo>
                      <a:pt x="69" y="701"/>
                    </a:lnTo>
                    <a:lnTo>
                      <a:pt x="71" y="701"/>
                    </a:lnTo>
                    <a:lnTo>
                      <a:pt x="73" y="701"/>
                    </a:lnTo>
                    <a:lnTo>
                      <a:pt x="73" y="701"/>
                    </a:lnTo>
                    <a:lnTo>
                      <a:pt x="69" y="703"/>
                    </a:lnTo>
                    <a:lnTo>
                      <a:pt x="67" y="705"/>
                    </a:lnTo>
                    <a:lnTo>
                      <a:pt x="67" y="705"/>
                    </a:lnTo>
                    <a:lnTo>
                      <a:pt x="67" y="705"/>
                    </a:lnTo>
                    <a:lnTo>
                      <a:pt x="69" y="707"/>
                    </a:lnTo>
                    <a:lnTo>
                      <a:pt x="73" y="705"/>
                    </a:lnTo>
                    <a:lnTo>
                      <a:pt x="82" y="705"/>
                    </a:lnTo>
                    <a:lnTo>
                      <a:pt x="82" y="705"/>
                    </a:lnTo>
                    <a:lnTo>
                      <a:pt x="88" y="707"/>
                    </a:lnTo>
                    <a:lnTo>
                      <a:pt x="92" y="711"/>
                    </a:lnTo>
                    <a:lnTo>
                      <a:pt x="92" y="711"/>
                    </a:lnTo>
                    <a:lnTo>
                      <a:pt x="98" y="709"/>
                    </a:lnTo>
                    <a:lnTo>
                      <a:pt x="104" y="707"/>
                    </a:lnTo>
                    <a:lnTo>
                      <a:pt x="108" y="705"/>
                    </a:lnTo>
                    <a:lnTo>
                      <a:pt x="114" y="705"/>
                    </a:lnTo>
                    <a:lnTo>
                      <a:pt x="114" y="705"/>
                    </a:lnTo>
                    <a:lnTo>
                      <a:pt x="118" y="707"/>
                    </a:lnTo>
                    <a:lnTo>
                      <a:pt x="124" y="711"/>
                    </a:lnTo>
                    <a:lnTo>
                      <a:pt x="129" y="715"/>
                    </a:lnTo>
                    <a:lnTo>
                      <a:pt x="133" y="715"/>
                    </a:lnTo>
                    <a:lnTo>
                      <a:pt x="135" y="713"/>
                    </a:lnTo>
                    <a:lnTo>
                      <a:pt x="135" y="713"/>
                    </a:lnTo>
                    <a:lnTo>
                      <a:pt x="137" y="709"/>
                    </a:lnTo>
                    <a:lnTo>
                      <a:pt x="137" y="707"/>
                    </a:lnTo>
                    <a:lnTo>
                      <a:pt x="137" y="707"/>
                    </a:lnTo>
                    <a:lnTo>
                      <a:pt x="137" y="707"/>
                    </a:lnTo>
                    <a:lnTo>
                      <a:pt x="145" y="709"/>
                    </a:lnTo>
                    <a:lnTo>
                      <a:pt x="145" y="709"/>
                    </a:lnTo>
                    <a:lnTo>
                      <a:pt x="147" y="707"/>
                    </a:lnTo>
                    <a:lnTo>
                      <a:pt x="145" y="705"/>
                    </a:lnTo>
                    <a:lnTo>
                      <a:pt x="139" y="703"/>
                    </a:lnTo>
                    <a:lnTo>
                      <a:pt x="133" y="701"/>
                    </a:lnTo>
                    <a:lnTo>
                      <a:pt x="131" y="699"/>
                    </a:lnTo>
                    <a:lnTo>
                      <a:pt x="129" y="697"/>
                    </a:lnTo>
                    <a:lnTo>
                      <a:pt x="129" y="697"/>
                    </a:lnTo>
                    <a:lnTo>
                      <a:pt x="133" y="695"/>
                    </a:lnTo>
                    <a:lnTo>
                      <a:pt x="137" y="693"/>
                    </a:lnTo>
                    <a:lnTo>
                      <a:pt x="137" y="693"/>
                    </a:lnTo>
                    <a:lnTo>
                      <a:pt x="141" y="691"/>
                    </a:lnTo>
                    <a:lnTo>
                      <a:pt x="147" y="689"/>
                    </a:lnTo>
                    <a:lnTo>
                      <a:pt x="153" y="689"/>
                    </a:lnTo>
                    <a:lnTo>
                      <a:pt x="157" y="693"/>
                    </a:lnTo>
                    <a:lnTo>
                      <a:pt x="155" y="701"/>
                    </a:lnTo>
                    <a:lnTo>
                      <a:pt x="155" y="701"/>
                    </a:lnTo>
                    <a:lnTo>
                      <a:pt x="157" y="703"/>
                    </a:lnTo>
                    <a:lnTo>
                      <a:pt x="159" y="703"/>
                    </a:lnTo>
                    <a:lnTo>
                      <a:pt x="163" y="701"/>
                    </a:lnTo>
                    <a:lnTo>
                      <a:pt x="167" y="709"/>
                    </a:lnTo>
                    <a:lnTo>
                      <a:pt x="167" y="709"/>
                    </a:lnTo>
                    <a:lnTo>
                      <a:pt x="173" y="709"/>
                    </a:lnTo>
                    <a:lnTo>
                      <a:pt x="173" y="709"/>
                    </a:lnTo>
                    <a:lnTo>
                      <a:pt x="186" y="711"/>
                    </a:lnTo>
                    <a:lnTo>
                      <a:pt x="186" y="711"/>
                    </a:lnTo>
                    <a:lnTo>
                      <a:pt x="192" y="711"/>
                    </a:lnTo>
                    <a:lnTo>
                      <a:pt x="192" y="711"/>
                    </a:lnTo>
                    <a:lnTo>
                      <a:pt x="196" y="711"/>
                    </a:lnTo>
                    <a:lnTo>
                      <a:pt x="196" y="711"/>
                    </a:lnTo>
                    <a:lnTo>
                      <a:pt x="204" y="715"/>
                    </a:lnTo>
                    <a:lnTo>
                      <a:pt x="210" y="720"/>
                    </a:lnTo>
                    <a:lnTo>
                      <a:pt x="214" y="726"/>
                    </a:lnTo>
                    <a:lnTo>
                      <a:pt x="222" y="730"/>
                    </a:lnTo>
                    <a:lnTo>
                      <a:pt x="222" y="730"/>
                    </a:lnTo>
                    <a:lnTo>
                      <a:pt x="228" y="730"/>
                    </a:lnTo>
                    <a:lnTo>
                      <a:pt x="233" y="728"/>
                    </a:lnTo>
                    <a:lnTo>
                      <a:pt x="239" y="724"/>
                    </a:lnTo>
                    <a:lnTo>
                      <a:pt x="239" y="724"/>
                    </a:lnTo>
                    <a:lnTo>
                      <a:pt x="239" y="726"/>
                    </a:lnTo>
                    <a:lnTo>
                      <a:pt x="239" y="728"/>
                    </a:lnTo>
                    <a:lnTo>
                      <a:pt x="239" y="730"/>
                    </a:lnTo>
                    <a:lnTo>
                      <a:pt x="241" y="732"/>
                    </a:lnTo>
                    <a:lnTo>
                      <a:pt x="241" y="732"/>
                    </a:lnTo>
                    <a:lnTo>
                      <a:pt x="243" y="732"/>
                    </a:lnTo>
                    <a:lnTo>
                      <a:pt x="245" y="732"/>
                    </a:lnTo>
                    <a:lnTo>
                      <a:pt x="247" y="730"/>
                    </a:lnTo>
                    <a:lnTo>
                      <a:pt x="249" y="732"/>
                    </a:lnTo>
                    <a:lnTo>
                      <a:pt x="249" y="732"/>
                    </a:lnTo>
                    <a:lnTo>
                      <a:pt x="259" y="746"/>
                    </a:lnTo>
                    <a:lnTo>
                      <a:pt x="259" y="746"/>
                    </a:lnTo>
                    <a:lnTo>
                      <a:pt x="257" y="750"/>
                    </a:lnTo>
                    <a:lnTo>
                      <a:pt x="257" y="752"/>
                    </a:lnTo>
                    <a:lnTo>
                      <a:pt x="257" y="752"/>
                    </a:lnTo>
                    <a:lnTo>
                      <a:pt x="259" y="756"/>
                    </a:lnTo>
                    <a:lnTo>
                      <a:pt x="261" y="754"/>
                    </a:lnTo>
                    <a:lnTo>
                      <a:pt x="263" y="752"/>
                    </a:lnTo>
                    <a:lnTo>
                      <a:pt x="267" y="754"/>
                    </a:lnTo>
                    <a:lnTo>
                      <a:pt x="267" y="754"/>
                    </a:lnTo>
                    <a:lnTo>
                      <a:pt x="267" y="756"/>
                    </a:lnTo>
                    <a:lnTo>
                      <a:pt x="265" y="758"/>
                    </a:lnTo>
                    <a:lnTo>
                      <a:pt x="263" y="762"/>
                    </a:lnTo>
                    <a:lnTo>
                      <a:pt x="261" y="764"/>
                    </a:lnTo>
                    <a:lnTo>
                      <a:pt x="261" y="764"/>
                    </a:lnTo>
                    <a:lnTo>
                      <a:pt x="273" y="762"/>
                    </a:lnTo>
                    <a:lnTo>
                      <a:pt x="281" y="756"/>
                    </a:lnTo>
                    <a:lnTo>
                      <a:pt x="284" y="754"/>
                    </a:lnTo>
                    <a:lnTo>
                      <a:pt x="286" y="750"/>
                    </a:lnTo>
                    <a:lnTo>
                      <a:pt x="286" y="750"/>
                    </a:lnTo>
                    <a:lnTo>
                      <a:pt x="286" y="738"/>
                    </a:lnTo>
                    <a:lnTo>
                      <a:pt x="286" y="732"/>
                    </a:lnTo>
                    <a:lnTo>
                      <a:pt x="288" y="734"/>
                    </a:lnTo>
                    <a:lnTo>
                      <a:pt x="288" y="734"/>
                    </a:lnTo>
                    <a:lnTo>
                      <a:pt x="290" y="736"/>
                    </a:lnTo>
                    <a:lnTo>
                      <a:pt x="296" y="738"/>
                    </a:lnTo>
                    <a:lnTo>
                      <a:pt x="306" y="738"/>
                    </a:lnTo>
                    <a:lnTo>
                      <a:pt x="318" y="738"/>
                    </a:lnTo>
                    <a:lnTo>
                      <a:pt x="322" y="740"/>
                    </a:lnTo>
                    <a:lnTo>
                      <a:pt x="324" y="744"/>
                    </a:lnTo>
                    <a:lnTo>
                      <a:pt x="324" y="744"/>
                    </a:lnTo>
                    <a:lnTo>
                      <a:pt x="322" y="744"/>
                    </a:lnTo>
                    <a:lnTo>
                      <a:pt x="320" y="746"/>
                    </a:lnTo>
                    <a:lnTo>
                      <a:pt x="326" y="75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32" y="760"/>
                    </a:lnTo>
                    <a:lnTo>
                      <a:pt x="343" y="760"/>
                    </a:lnTo>
                    <a:lnTo>
                      <a:pt x="355" y="758"/>
                    </a:lnTo>
                    <a:lnTo>
                      <a:pt x="361" y="756"/>
                    </a:lnTo>
                    <a:lnTo>
                      <a:pt x="361" y="756"/>
                    </a:lnTo>
                    <a:lnTo>
                      <a:pt x="361" y="752"/>
                    </a:lnTo>
                    <a:lnTo>
                      <a:pt x="361" y="750"/>
                    </a:lnTo>
                    <a:lnTo>
                      <a:pt x="363" y="748"/>
                    </a:lnTo>
                    <a:lnTo>
                      <a:pt x="363" y="748"/>
                    </a:lnTo>
                    <a:lnTo>
                      <a:pt x="365" y="748"/>
                    </a:lnTo>
                    <a:lnTo>
                      <a:pt x="367" y="748"/>
                    </a:lnTo>
                    <a:lnTo>
                      <a:pt x="375" y="750"/>
                    </a:lnTo>
                    <a:lnTo>
                      <a:pt x="375" y="750"/>
                    </a:lnTo>
                    <a:lnTo>
                      <a:pt x="377" y="748"/>
                    </a:lnTo>
                    <a:lnTo>
                      <a:pt x="377" y="746"/>
                    </a:lnTo>
                    <a:lnTo>
                      <a:pt x="379" y="742"/>
                    </a:lnTo>
                    <a:lnTo>
                      <a:pt x="381" y="740"/>
                    </a:lnTo>
                    <a:lnTo>
                      <a:pt x="381" y="740"/>
                    </a:lnTo>
                    <a:lnTo>
                      <a:pt x="383" y="740"/>
                    </a:lnTo>
                    <a:lnTo>
                      <a:pt x="385" y="742"/>
                    </a:lnTo>
                    <a:lnTo>
                      <a:pt x="385" y="742"/>
                    </a:lnTo>
                    <a:lnTo>
                      <a:pt x="390" y="742"/>
                    </a:lnTo>
                    <a:lnTo>
                      <a:pt x="390" y="742"/>
                    </a:lnTo>
                    <a:lnTo>
                      <a:pt x="414" y="742"/>
                    </a:lnTo>
                    <a:lnTo>
                      <a:pt x="414" y="742"/>
                    </a:lnTo>
                    <a:lnTo>
                      <a:pt x="426" y="744"/>
                    </a:lnTo>
                    <a:lnTo>
                      <a:pt x="426" y="744"/>
                    </a:lnTo>
                    <a:lnTo>
                      <a:pt x="426" y="740"/>
                    </a:lnTo>
                    <a:lnTo>
                      <a:pt x="426" y="734"/>
                    </a:lnTo>
                    <a:lnTo>
                      <a:pt x="426" y="730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28"/>
                    </a:lnTo>
                    <a:lnTo>
                      <a:pt x="432" y="728"/>
                    </a:lnTo>
                    <a:lnTo>
                      <a:pt x="432" y="730"/>
                    </a:lnTo>
                    <a:lnTo>
                      <a:pt x="434" y="734"/>
                    </a:lnTo>
                    <a:lnTo>
                      <a:pt x="434" y="734"/>
                    </a:lnTo>
                    <a:lnTo>
                      <a:pt x="440" y="734"/>
                    </a:lnTo>
                    <a:lnTo>
                      <a:pt x="440" y="734"/>
                    </a:lnTo>
                    <a:lnTo>
                      <a:pt x="443" y="736"/>
                    </a:lnTo>
                    <a:lnTo>
                      <a:pt x="443" y="736"/>
                    </a:lnTo>
                    <a:lnTo>
                      <a:pt x="449" y="744"/>
                    </a:lnTo>
                    <a:lnTo>
                      <a:pt x="449" y="744"/>
                    </a:lnTo>
                    <a:lnTo>
                      <a:pt x="453" y="744"/>
                    </a:lnTo>
                    <a:lnTo>
                      <a:pt x="459" y="742"/>
                    </a:lnTo>
                    <a:lnTo>
                      <a:pt x="465" y="742"/>
                    </a:lnTo>
                    <a:lnTo>
                      <a:pt x="469" y="742"/>
                    </a:lnTo>
                    <a:lnTo>
                      <a:pt x="469" y="742"/>
                    </a:lnTo>
                    <a:lnTo>
                      <a:pt x="473" y="744"/>
                    </a:lnTo>
                    <a:lnTo>
                      <a:pt x="473" y="748"/>
                    </a:lnTo>
                    <a:lnTo>
                      <a:pt x="471" y="752"/>
                    </a:lnTo>
                    <a:lnTo>
                      <a:pt x="473" y="756"/>
                    </a:lnTo>
                    <a:lnTo>
                      <a:pt x="473" y="756"/>
                    </a:lnTo>
                    <a:lnTo>
                      <a:pt x="481" y="764"/>
                    </a:lnTo>
                    <a:lnTo>
                      <a:pt x="487" y="766"/>
                    </a:lnTo>
                    <a:lnTo>
                      <a:pt x="489" y="766"/>
                    </a:lnTo>
                    <a:lnTo>
                      <a:pt x="491" y="764"/>
                    </a:lnTo>
                    <a:lnTo>
                      <a:pt x="491" y="764"/>
                    </a:lnTo>
                    <a:lnTo>
                      <a:pt x="494" y="754"/>
                    </a:lnTo>
                    <a:lnTo>
                      <a:pt x="494" y="748"/>
                    </a:lnTo>
                    <a:lnTo>
                      <a:pt x="494" y="744"/>
                    </a:lnTo>
                    <a:lnTo>
                      <a:pt x="493" y="742"/>
                    </a:lnTo>
                    <a:lnTo>
                      <a:pt x="485" y="738"/>
                    </a:lnTo>
                    <a:lnTo>
                      <a:pt x="483" y="736"/>
                    </a:lnTo>
                    <a:lnTo>
                      <a:pt x="483" y="736"/>
                    </a:lnTo>
                    <a:lnTo>
                      <a:pt x="481" y="734"/>
                    </a:lnTo>
                    <a:lnTo>
                      <a:pt x="483" y="732"/>
                    </a:lnTo>
                    <a:lnTo>
                      <a:pt x="485" y="728"/>
                    </a:lnTo>
                    <a:lnTo>
                      <a:pt x="489" y="724"/>
                    </a:lnTo>
                    <a:lnTo>
                      <a:pt x="491" y="722"/>
                    </a:lnTo>
                    <a:lnTo>
                      <a:pt x="491" y="722"/>
                    </a:lnTo>
                    <a:lnTo>
                      <a:pt x="491" y="719"/>
                    </a:lnTo>
                    <a:lnTo>
                      <a:pt x="489" y="715"/>
                    </a:lnTo>
                    <a:lnTo>
                      <a:pt x="483" y="705"/>
                    </a:lnTo>
                    <a:lnTo>
                      <a:pt x="475" y="697"/>
                    </a:lnTo>
                    <a:lnTo>
                      <a:pt x="473" y="693"/>
                    </a:lnTo>
                    <a:lnTo>
                      <a:pt x="473" y="689"/>
                    </a:lnTo>
                    <a:lnTo>
                      <a:pt x="473" y="689"/>
                    </a:lnTo>
                    <a:lnTo>
                      <a:pt x="475" y="687"/>
                    </a:lnTo>
                    <a:lnTo>
                      <a:pt x="481" y="683"/>
                    </a:lnTo>
                    <a:lnTo>
                      <a:pt x="496" y="677"/>
                    </a:lnTo>
                    <a:lnTo>
                      <a:pt x="512" y="671"/>
                    </a:lnTo>
                    <a:lnTo>
                      <a:pt x="524" y="667"/>
                    </a:lnTo>
                    <a:lnTo>
                      <a:pt x="524" y="667"/>
                    </a:lnTo>
                    <a:lnTo>
                      <a:pt x="526" y="664"/>
                    </a:lnTo>
                    <a:lnTo>
                      <a:pt x="528" y="662"/>
                    </a:lnTo>
                    <a:lnTo>
                      <a:pt x="528" y="654"/>
                    </a:lnTo>
                    <a:lnTo>
                      <a:pt x="530" y="648"/>
                    </a:lnTo>
                    <a:lnTo>
                      <a:pt x="532" y="642"/>
                    </a:lnTo>
                    <a:lnTo>
                      <a:pt x="532" y="642"/>
                    </a:lnTo>
                    <a:lnTo>
                      <a:pt x="534" y="640"/>
                    </a:lnTo>
                    <a:lnTo>
                      <a:pt x="536" y="640"/>
                    </a:lnTo>
                    <a:lnTo>
                      <a:pt x="542" y="644"/>
                    </a:lnTo>
                    <a:lnTo>
                      <a:pt x="547" y="648"/>
                    </a:lnTo>
                    <a:lnTo>
                      <a:pt x="551" y="650"/>
                    </a:lnTo>
                    <a:lnTo>
                      <a:pt x="553" y="650"/>
                    </a:lnTo>
                    <a:lnTo>
                      <a:pt x="553" y="650"/>
                    </a:lnTo>
                    <a:lnTo>
                      <a:pt x="555" y="648"/>
                    </a:lnTo>
                    <a:lnTo>
                      <a:pt x="557" y="644"/>
                    </a:lnTo>
                    <a:lnTo>
                      <a:pt x="561" y="634"/>
                    </a:lnTo>
                    <a:lnTo>
                      <a:pt x="561" y="624"/>
                    </a:lnTo>
                    <a:lnTo>
                      <a:pt x="561" y="616"/>
                    </a:lnTo>
                    <a:lnTo>
                      <a:pt x="561" y="616"/>
                    </a:lnTo>
                    <a:lnTo>
                      <a:pt x="559" y="611"/>
                    </a:lnTo>
                    <a:lnTo>
                      <a:pt x="553" y="603"/>
                    </a:lnTo>
                    <a:lnTo>
                      <a:pt x="546" y="597"/>
                    </a:lnTo>
                    <a:lnTo>
                      <a:pt x="540" y="595"/>
                    </a:lnTo>
                    <a:lnTo>
                      <a:pt x="540" y="595"/>
                    </a:lnTo>
                    <a:lnTo>
                      <a:pt x="540" y="597"/>
                    </a:lnTo>
                    <a:lnTo>
                      <a:pt x="540" y="599"/>
                    </a:lnTo>
                    <a:lnTo>
                      <a:pt x="540" y="599"/>
                    </a:lnTo>
                    <a:lnTo>
                      <a:pt x="536" y="597"/>
                    </a:lnTo>
                    <a:lnTo>
                      <a:pt x="534" y="593"/>
                    </a:lnTo>
                    <a:lnTo>
                      <a:pt x="532" y="585"/>
                    </a:lnTo>
                    <a:lnTo>
                      <a:pt x="532" y="585"/>
                    </a:lnTo>
                    <a:lnTo>
                      <a:pt x="530" y="583"/>
                    </a:lnTo>
                    <a:lnTo>
                      <a:pt x="526" y="581"/>
                    </a:lnTo>
                    <a:lnTo>
                      <a:pt x="518" y="577"/>
                    </a:lnTo>
                    <a:lnTo>
                      <a:pt x="518" y="577"/>
                    </a:lnTo>
                    <a:lnTo>
                      <a:pt x="514" y="571"/>
                    </a:lnTo>
                    <a:lnTo>
                      <a:pt x="512" y="565"/>
                    </a:lnTo>
                    <a:lnTo>
                      <a:pt x="510" y="560"/>
                    </a:lnTo>
                    <a:lnTo>
                      <a:pt x="506" y="554"/>
                    </a:lnTo>
                    <a:lnTo>
                      <a:pt x="506" y="554"/>
                    </a:lnTo>
                    <a:lnTo>
                      <a:pt x="500" y="550"/>
                    </a:lnTo>
                    <a:lnTo>
                      <a:pt x="494" y="546"/>
                    </a:lnTo>
                    <a:lnTo>
                      <a:pt x="487" y="542"/>
                    </a:lnTo>
                    <a:lnTo>
                      <a:pt x="481" y="536"/>
                    </a:lnTo>
                    <a:lnTo>
                      <a:pt x="481" y="536"/>
                    </a:lnTo>
                    <a:lnTo>
                      <a:pt x="477" y="530"/>
                    </a:lnTo>
                    <a:lnTo>
                      <a:pt x="473" y="520"/>
                    </a:lnTo>
                    <a:lnTo>
                      <a:pt x="467" y="505"/>
                    </a:lnTo>
                    <a:lnTo>
                      <a:pt x="465" y="497"/>
                    </a:lnTo>
                    <a:lnTo>
                      <a:pt x="465" y="497"/>
                    </a:lnTo>
                    <a:lnTo>
                      <a:pt x="467" y="493"/>
                    </a:lnTo>
                    <a:lnTo>
                      <a:pt x="471" y="489"/>
                    </a:lnTo>
                    <a:lnTo>
                      <a:pt x="475" y="485"/>
                    </a:lnTo>
                    <a:lnTo>
                      <a:pt x="477" y="479"/>
                    </a:lnTo>
                    <a:lnTo>
                      <a:pt x="477" y="479"/>
                    </a:lnTo>
                    <a:lnTo>
                      <a:pt x="471" y="475"/>
                    </a:lnTo>
                    <a:lnTo>
                      <a:pt x="471" y="475"/>
                    </a:lnTo>
                    <a:lnTo>
                      <a:pt x="473" y="473"/>
                    </a:lnTo>
                    <a:lnTo>
                      <a:pt x="475" y="471"/>
                    </a:lnTo>
                    <a:lnTo>
                      <a:pt x="475" y="471"/>
                    </a:lnTo>
                    <a:lnTo>
                      <a:pt x="471" y="471"/>
                    </a:lnTo>
                    <a:lnTo>
                      <a:pt x="469" y="471"/>
                    </a:lnTo>
                    <a:lnTo>
                      <a:pt x="469" y="471"/>
                    </a:lnTo>
                    <a:lnTo>
                      <a:pt x="463" y="465"/>
                    </a:lnTo>
                    <a:lnTo>
                      <a:pt x="457" y="456"/>
                    </a:lnTo>
                    <a:lnTo>
                      <a:pt x="449" y="446"/>
                    </a:lnTo>
                    <a:lnTo>
                      <a:pt x="447" y="438"/>
                    </a:lnTo>
                    <a:lnTo>
                      <a:pt x="447" y="438"/>
                    </a:lnTo>
                    <a:lnTo>
                      <a:pt x="449" y="434"/>
                    </a:lnTo>
                    <a:lnTo>
                      <a:pt x="453" y="434"/>
                    </a:lnTo>
                    <a:lnTo>
                      <a:pt x="457" y="436"/>
                    </a:lnTo>
                    <a:lnTo>
                      <a:pt x="459" y="438"/>
                    </a:lnTo>
                    <a:lnTo>
                      <a:pt x="459" y="438"/>
                    </a:lnTo>
                    <a:lnTo>
                      <a:pt x="459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63" y="448"/>
                    </a:lnTo>
                    <a:lnTo>
                      <a:pt x="465" y="444"/>
                    </a:lnTo>
                    <a:lnTo>
                      <a:pt x="467" y="436"/>
                    </a:lnTo>
                    <a:lnTo>
                      <a:pt x="467" y="436"/>
                    </a:lnTo>
                    <a:lnTo>
                      <a:pt x="473" y="432"/>
                    </a:lnTo>
                    <a:lnTo>
                      <a:pt x="483" y="426"/>
                    </a:lnTo>
                    <a:lnTo>
                      <a:pt x="493" y="422"/>
                    </a:lnTo>
                    <a:lnTo>
                      <a:pt x="500" y="420"/>
                    </a:lnTo>
                    <a:lnTo>
                      <a:pt x="500" y="420"/>
                    </a:lnTo>
                    <a:lnTo>
                      <a:pt x="508" y="424"/>
                    </a:lnTo>
                    <a:lnTo>
                      <a:pt x="512" y="426"/>
                    </a:lnTo>
                    <a:lnTo>
                      <a:pt x="516" y="426"/>
                    </a:lnTo>
                    <a:lnTo>
                      <a:pt x="516" y="426"/>
                    </a:lnTo>
                    <a:lnTo>
                      <a:pt x="516" y="424"/>
                    </a:lnTo>
                    <a:lnTo>
                      <a:pt x="518" y="420"/>
                    </a:lnTo>
                    <a:lnTo>
                      <a:pt x="518" y="418"/>
                    </a:lnTo>
                    <a:lnTo>
                      <a:pt x="518" y="416"/>
                    </a:lnTo>
                    <a:lnTo>
                      <a:pt x="518" y="416"/>
                    </a:lnTo>
                    <a:lnTo>
                      <a:pt x="522" y="416"/>
                    </a:lnTo>
                    <a:lnTo>
                      <a:pt x="524" y="416"/>
                    </a:lnTo>
                    <a:lnTo>
                      <a:pt x="524" y="416"/>
                    </a:lnTo>
                    <a:lnTo>
                      <a:pt x="528" y="416"/>
                    </a:lnTo>
                    <a:lnTo>
                      <a:pt x="530" y="416"/>
                    </a:lnTo>
                    <a:lnTo>
                      <a:pt x="530" y="416"/>
                    </a:lnTo>
                    <a:lnTo>
                      <a:pt x="538" y="410"/>
                    </a:lnTo>
                    <a:lnTo>
                      <a:pt x="542" y="404"/>
                    </a:lnTo>
                    <a:lnTo>
                      <a:pt x="546" y="403"/>
                    </a:lnTo>
                    <a:lnTo>
                      <a:pt x="546" y="403"/>
                    </a:lnTo>
                    <a:lnTo>
                      <a:pt x="551" y="406"/>
                    </a:lnTo>
                    <a:lnTo>
                      <a:pt x="551" y="406"/>
                    </a:lnTo>
                    <a:lnTo>
                      <a:pt x="555" y="404"/>
                    </a:lnTo>
                    <a:lnTo>
                      <a:pt x="555" y="401"/>
                    </a:lnTo>
                    <a:lnTo>
                      <a:pt x="557" y="397"/>
                    </a:lnTo>
                    <a:lnTo>
                      <a:pt x="561" y="395"/>
                    </a:lnTo>
                    <a:lnTo>
                      <a:pt x="561" y="395"/>
                    </a:lnTo>
                    <a:lnTo>
                      <a:pt x="565" y="393"/>
                    </a:lnTo>
                    <a:lnTo>
                      <a:pt x="571" y="395"/>
                    </a:lnTo>
                    <a:lnTo>
                      <a:pt x="577" y="395"/>
                    </a:lnTo>
                    <a:lnTo>
                      <a:pt x="583" y="395"/>
                    </a:lnTo>
                    <a:lnTo>
                      <a:pt x="583" y="395"/>
                    </a:lnTo>
                    <a:lnTo>
                      <a:pt x="585" y="389"/>
                    </a:lnTo>
                    <a:lnTo>
                      <a:pt x="585" y="389"/>
                    </a:lnTo>
                    <a:lnTo>
                      <a:pt x="597" y="385"/>
                    </a:lnTo>
                    <a:lnTo>
                      <a:pt x="608" y="383"/>
                    </a:lnTo>
                    <a:lnTo>
                      <a:pt x="608" y="383"/>
                    </a:lnTo>
                    <a:lnTo>
                      <a:pt x="616" y="381"/>
                    </a:lnTo>
                    <a:lnTo>
                      <a:pt x="624" y="377"/>
                    </a:lnTo>
                    <a:lnTo>
                      <a:pt x="624" y="377"/>
                    </a:lnTo>
                    <a:lnTo>
                      <a:pt x="624" y="375"/>
                    </a:lnTo>
                    <a:lnTo>
                      <a:pt x="624" y="373"/>
                    </a:lnTo>
                    <a:lnTo>
                      <a:pt x="620" y="369"/>
                    </a:lnTo>
                    <a:lnTo>
                      <a:pt x="618" y="367"/>
                    </a:lnTo>
                    <a:lnTo>
                      <a:pt x="618" y="367"/>
                    </a:lnTo>
                    <a:lnTo>
                      <a:pt x="620" y="365"/>
                    </a:lnTo>
                    <a:lnTo>
                      <a:pt x="624" y="363"/>
                    </a:lnTo>
                    <a:lnTo>
                      <a:pt x="624" y="363"/>
                    </a:lnTo>
                    <a:lnTo>
                      <a:pt x="630" y="363"/>
                    </a:lnTo>
                    <a:lnTo>
                      <a:pt x="630" y="363"/>
                    </a:lnTo>
                    <a:lnTo>
                      <a:pt x="636" y="365"/>
                    </a:lnTo>
                    <a:lnTo>
                      <a:pt x="636" y="369"/>
                    </a:lnTo>
                    <a:lnTo>
                      <a:pt x="636" y="373"/>
                    </a:lnTo>
                    <a:lnTo>
                      <a:pt x="636" y="377"/>
                    </a:lnTo>
                    <a:lnTo>
                      <a:pt x="642" y="377"/>
                    </a:lnTo>
                    <a:lnTo>
                      <a:pt x="642" y="377"/>
                    </a:lnTo>
                    <a:lnTo>
                      <a:pt x="642" y="385"/>
                    </a:lnTo>
                    <a:lnTo>
                      <a:pt x="644" y="387"/>
                    </a:lnTo>
                    <a:lnTo>
                      <a:pt x="646" y="389"/>
                    </a:lnTo>
                    <a:lnTo>
                      <a:pt x="648" y="389"/>
                    </a:lnTo>
                    <a:lnTo>
                      <a:pt x="651" y="389"/>
                    </a:lnTo>
                    <a:lnTo>
                      <a:pt x="651" y="389"/>
                    </a:lnTo>
                    <a:lnTo>
                      <a:pt x="655" y="381"/>
                    </a:lnTo>
                    <a:lnTo>
                      <a:pt x="663" y="365"/>
                    </a:lnTo>
                    <a:lnTo>
                      <a:pt x="669" y="348"/>
                    </a:lnTo>
                    <a:lnTo>
                      <a:pt x="673" y="338"/>
                    </a:lnTo>
                    <a:lnTo>
                      <a:pt x="673" y="338"/>
                    </a:lnTo>
                    <a:lnTo>
                      <a:pt x="671" y="326"/>
                    </a:lnTo>
                    <a:lnTo>
                      <a:pt x="665" y="312"/>
                    </a:lnTo>
                    <a:lnTo>
                      <a:pt x="665" y="312"/>
                    </a:lnTo>
                    <a:lnTo>
                      <a:pt x="663" y="310"/>
                    </a:lnTo>
                    <a:lnTo>
                      <a:pt x="657" y="308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51" y="304"/>
                    </a:lnTo>
                    <a:lnTo>
                      <a:pt x="651" y="300"/>
                    </a:lnTo>
                    <a:lnTo>
                      <a:pt x="653" y="298"/>
                    </a:lnTo>
                    <a:lnTo>
                      <a:pt x="655" y="291"/>
                    </a:lnTo>
                    <a:lnTo>
                      <a:pt x="655" y="291"/>
                    </a:lnTo>
                    <a:lnTo>
                      <a:pt x="653" y="287"/>
                    </a:lnTo>
                    <a:lnTo>
                      <a:pt x="650" y="283"/>
                    </a:lnTo>
                    <a:lnTo>
                      <a:pt x="648" y="277"/>
                    </a:lnTo>
                    <a:lnTo>
                      <a:pt x="646" y="273"/>
                    </a:lnTo>
                    <a:lnTo>
                      <a:pt x="646" y="273"/>
                    </a:lnTo>
                    <a:lnTo>
                      <a:pt x="646" y="269"/>
                    </a:lnTo>
                    <a:lnTo>
                      <a:pt x="648" y="267"/>
                    </a:lnTo>
                    <a:lnTo>
                      <a:pt x="653" y="259"/>
                    </a:lnTo>
                    <a:lnTo>
                      <a:pt x="657" y="253"/>
                    </a:lnTo>
                    <a:lnTo>
                      <a:pt x="659" y="249"/>
                    </a:lnTo>
                    <a:lnTo>
                      <a:pt x="659" y="245"/>
                    </a:lnTo>
                    <a:lnTo>
                      <a:pt x="659" y="245"/>
                    </a:lnTo>
                    <a:lnTo>
                      <a:pt x="655" y="242"/>
                    </a:lnTo>
                    <a:lnTo>
                      <a:pt x="655" y="242"/>
                    </a:lnTo>
                    <a:lnTo>
                      <a:pt x="655" y="238"/>
                    </a:lnTo>
                    <a:lnTo>
                      <a:pt x="655" y="234"/>
                    </a:lnTo>
                    <a:lnTo>
                      <a:pt x="657" y="230"/>
                    </a:lnTo>
                    <a:lnTo>
                      <a:pt x="657" y="226"/>
                    </a:lnTo>
                    <a:lnTo>
                      <a:pt x="657" y="226"/>
                    </a:lnTo>
                    <a:lnTo>
                      <a:pt x="653" y="220"/>
                    </a:lnTo>
                    <a:lnTo>
                      <a:pt x="650" y="216"/>
                    </a:lnTo>
                    <a:lnTo>
                      <a:pt x="646" y="21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8" y="200"/>
                    </a:lnTo>
                    <a:lnTo>
                      <a:pt x="650" y="196"/>
                    </a:lnTo>
                    <a:lnTo>
                      <a:pt x="651" y="191"/>
                    </a:lnTo>
                    <a:lnTo>
                      <a:pt x="653" y="187"/>
                    </a:lnTo>
                    <a:lnTo>
                      <a:pt x="653" y="187"/>
                    </a:lnTo>
                    <a:lnTo>
                      <a:pt x="651" y="181"/>
                    </a:lnTo>
                    <a:lnTo>
                      <a:pt x="648" y="177"/>
                    </a:lnTo>
                    <a:lnTo>
                      <a:pt x="638" y="169"/>
                    </a:lnTo>
                    <a:lnTo>
                      <a:pt x="626" y="161"/>
                    </a:lnTo>
                    <a:lnTo>
                      <a:pt x="622" y="157"/>
                    </a:lnTo>
                    <a:lnTo>
                      <a:pt x="620" y="153"/>
                    </a:lnTo>
                    <a:lnTo>
                      <a:pt x="620" y="153"/>
                    </a:lnTo>
                    <a:lnTo>
                      <a:pt x="620" y="149"/>
                    </a:lnTo>
                    <a:lnTo>
                      <a:pt x="620" y="145"/>
                    </a:lnTo>
                    <a:lnTo>
                      <a:pt x="624" y="140"/>
                    </a:lnTo>
                    <a:lnTo>
                      <a:pt x="632" y="134"/>
                    </a:lnTo>
                    <a:lnTo>
                      <a:pt x="638" y="130"/>
                    </a:lnTo>
                    <a:lnTo>
                      <a:pt x="638" y="130"/>
                    </a:lnTo>
                    <a:lnTo>
                      <a:pt x="642" y="118"/>
                    </a:lnTo>
                    <a:lnTo>
                      <a:pt x="646" y="106"/>
                    </a:lnTo>
                    <a:lnTo>
                      <a:pt x="646" y="106"/>
                    </a:lnTo>
                    <a:lnTo>
                      <a:pt x="644" y="88"/>
                    </a:lnTo>
                    <a:lnTo>
                      <a:pt x="638" y="65"/>
                    </a:lnTo>
                    <a:lnTo>
                      <a:pt x="634" y="41"/>
                    </a:lnTo>
                    <a:lnTo>
                      <a:pt x="634" y="32"/>
                    </a:lnTo>
                    <a:lnTo>
                      <a:pt x="636" y="2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8" name="Freeform 1238">
                <a:extLst>
                  <a:ext uri="{FF2B5EF4-FFF2-40B4-BE49-F238E27FC236}">
                    <a16:creationId xmlns:a16="http://schemas.microsoft.com/office/drawing/2014/main" id="{0679BEE7-3DBC-4F1B-90BD-CFA9C3DC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934" y="2890919"/>
                <a:ext cx="64191" cy="41929"/>
              </a:xfrm>
              <a:custGeom>
                <a:avLst/>
                <a:gdLst>
                  <a:gd name="T0" fmla="*/ 179 w 179"/>
                  <a:gd name="T1" fmla="*/ 108 h 108"/>
                  <a:gd name="T2" fmla="*/ 159 w 179"/>
                  <a:gd name="T3" fmla="*/ 106 h 108"/>
                  <a:gd name="T4" fmla="*/ 155 w 179"/>
                  <a:gd name="T5" fmla="*/ 104 h 108"/>
                  <a:gd name="T6" fmla="*/ 155 w 179"/>
                  <a:gd name="T7" fmla="*/ 96 h 108"/>
                  <a:gd name="T8" fmla="*/ 169 w 179"/>
                  <a:gd name="T9" fmla="*/ 65 h 108"/>
                  <a:gd name="T10" fmla="*/ 175 w 179"/>
                  <a:gd name="T11" fmla="*/ 59 h 108"/>
                  <a:gd name="T12" fmla="*/ 163 w 179"/>
                  <a:gd name="T13" fmla="*/ 49 h 108"/>
                  <a:gd name="T14" fmla="*/ 147 w 179"/>
                  <a:gd name="T15" fmla="*/ 39 h 108"/>
                  <a:gd name="T16" fmla="*/ 143 w 179"/>
                  <a:gd name="T17" fmla="*/ 39 h 108"/>
                  <a:gd name="T18" fmla="*/ 138 w 179"/>
                  <a:gd name="T19" fmla="*/ 39 h 108"/>
                  <a:gd name="T20" fmla="*/ 132 w 179"/>
                  <a:gd name="T21" fmla="*/ 39 h 108"/>
                  <a:gd name="T22" fmla="*/ 130 w 179"/>
                  <a:gd name="T23" fmla="*/ 33 h 108"/>
                  <a:gd name="T24" fmla="*/ 124 w 179"/>
                  <a:gd name="T25" fmla="*/ 14 h 108"/>
                  <a:gd name="T26" fmla="*/ 122 w 179"/>
                  <a:gd name="T27" fmla="*/ 14 h 108"/>
                  <a:gd name="T28" fmla="*/ 114 w 179"/>
                  <a:gd name="T29" fmla="*/ 18 h 108"/>
                  <a:gd name="T30" fmla="*/ 106 w 179"/>
                  <a:gd name="T31" fmla="*/ 18 h 108"/>
                  <a:gd name="T32" fmla="*/ 102 w 179"/>
                  <a:gd name="T33" fmla="*/ 16 h 108"/>
                  <a:gd name="T34" fmla="*/ 106 w 179"/>
                  <a:gd name="T35" fmla="*/ 10 h 108"/>
                  <a:gd name="T36" fmla="*/ 108 w 179"/>
                  <a:gd name="T37" fmla="*/ 6 h 108"/>
                  <a:gd name="T38" fmla="*/ 106 w 179"/>
                  <a:gd name="T39" fmla="*/ 6 h 108"/>
                  <a:gd name="T40" fmla="*/ 98 w 179"/>
                  <a:gd name="T41" fmla="*/ 10 h 108"/>
                  <a:gd name="T42" fmla="*/ 88 w 179"/>
                  <a:gd name="T43" fmla="*/ 12 h 108"/>
                  <a:gd name="T44" fmla="*/ 86 w 179"/>
                  <a:gd name="T45" fmla="*/ 10 h 108"/>
                  <a:gd name="T46" fmla="*/ 88 w 179"/>
                  <a:gd name="T47" fmla="*/ 4 h 108"/>
                  <a:gd name="T48" fmla="*/ 86 w 179"/>
                  <a:gd name="T49" fmla="*/ 4 h 108"/>
                  <a:gd name="T50" fmla="*/ 83 w 179"/>
                  <a:gd name="T51" fmla="*/ 6 h 108"/>
                  <a:gd name="T52" fmla="*/ 77 w 179"/>
                  <a:gd name="T53" fmla="*/ 8 h 108"/>
                  <a:gd name="T54" fmla="*/ 77 w 179"/>
                  <a:gd name="T55" fmla="*/ 16 h 108"/>
                  <a:gd name="T56" fmla="*/ 75 w 179"/>
                  <a:gd name="T57" fmla="*/ 18 h 108"/>
                  <a:gd name="T58" fmla="*/ 73 w 179"/>
                  <a:gd name="T59" fmla="*/ 18 h 108"/>
                  <a:gd name="T60" fmla="*/ 65 w 179"/>
                  <a:gd name="T61" fmla="*/ 14 h 108"/>
                  <a:gd name="T62" fmla="*/ 63 w 179"/>
                  <a:gd name="T63" fmla="*/ 14 h 108"/>
                  <a:gd name="T64" fmla="*/ 51 w 179"/>
                  <a:gd name="T65" fmla="*/ 20 h 108"/>
                  <a:gd name="T66" fmla="*/ 39 w 179"/>
                  <a:gd name="T67" fmla="*/ 26 h 108"/>
                  <a:gd name="T68" fmla="*/ 32 w 179"/>
                  <a:gd name="T69" fmla="*/ 26 h 108"/>
                  <a:gd name="T70" fmla="*/ 28 w 179"/>
                  <a:gd name="T71" fmla="*/ 20 h 108"/>
                  <a:gd name="T72" fmla="*/ 24 w 179"/>
                  <a:gd name="T73" fmla="*/ 18 h 108"/>
                  <a:gd name="T74" fmla="*/ 10 w 179"/>
                  <a:gd name="T75" fmla="*/ 12 h 108"/>
                  <a:gd name="T76" fmla="*/ 8 w 179"/>
                  <a:gd name="T77" fmla="*/ 16 h 108"/>
                  <a:gd name="T78" fmla="*/ 2 w 179"/>
                  <a:gd name="T79" fmla="*/ 14 h 108"/>
                  <a:gd name="T80" fmla="*/ 0 w 179"/>
                  <a:gd name="T81" fmla="*/ 12 h 108"/>
                  <a:gd name="T82" fmla="*/ 0 w 179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9" h="108">
                    <a:moveTo>
                      <a:pt x="179" y="108"/>
                    </a:moveTo>
                    <a:lnTo>
                      <a:pt x="179" y="108"/>
                    </a:lnTo>
                    <a:lnTo>
                      <a:pt x="167" y="106"/>
                    </a:lnTo>
                    <a:lnTo>
                      <a:pt x="159" y="106"/>
                    </a:lnTo>
                    <a:lnTo>
                      <a:pt x="155" y="104"/>
                    </a:lnTo>
                    <a:lnTo>
                      <a:pt x="155" y="104"/>
                    </a:lnTo>
                    <a:lnTo>
                      <a:pt x="155" y="100"/>
                    </a:lnTo>
                    <a:lnTo>
                      <a:pt x="155" y="96"/>
                    </a:lnTo>
                    <a:lnTo>
                      <a:pt x="159" y="85"/>
                    </a:lnTo>
                    <a:lnTo>
                      <a:pt x="169" y="65"/>
                    </a:lnTo>
                    <a:lnTo>
                      <a:pt x="175" y="59"/>
                    </a:lnTo>
                    <a:lnTo>
                      <a:pt x="175" y="59"/>
                    </a:lnTo>
                    <a:lnTo>
                      <a:pt x="171" y="55"/>
                    </a:lnTo>
                    <a:lnTo>
                      <a:pt x="163" y="49"/>
                    </a:lnTo>
                    <a:lnTo>
                      <a:pt x="147" y="39"/>
                    </a:lnTo>
                    <a:lnTo>
                      <a:pt x="147" y="39"/>
                    </a:lnTo>
                    <a:lnTo>
                      <a:pt x="143" y="39"/>
                    </a:lnTo>
                    <a:lnTo>
                      <a:pt x="143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2" y="39"/>
                    </a:lnTo>
                    <a:lnTo>
                      <a:pt x="132" y="39"/>
                    </a:lnTo>
                    <a:lnTo>
                      <a:pt x="130" y="33"/>
                    </a:lnTo>
                    <a:lnTo>
                      <a:pt x="128" y="2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20" y="14"/>
                    </a:lnTo>
                    <a:lnTo>
                      <a:pt x="114" y="18"/>
                    </a:lnTo>
                    <a:lnTo>
                      <a:pt x="108" y="20"/>
                    </a:lnTo>
                    <a:lnTo>
                      <a:pt x="106" y="18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4" y="14"/>
                    </a:lnTo>
                    <a:lnTo>
                      <a:pt x="106" y="10"/>
                    </a:lnTo>
                    <a:lnTo>
                      <a:pt x="108" y="8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98" y="10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79" y="6"/>
                    </a:lnTo>
                    <a:lnTo>
                      <a:pt x="77" y="8"/>
                    </a:lnTo>
                    <a:lnTo>
                      <a:pt x="77" y="12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69" y="16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57" y="16"/>
                    </a:lnTo>
                    <a:lnTo>
                      <a:pt x="51" y="20"/>
                    </a:lnTo>
                    <a:lnTo>
                      <a:pt x="45" y="24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19" name="Freeform 1239">
                <a:extLst>
                  <a:ext uri="{FF2B5EF4-FFF2-40B4-BE49-F238E27FC236}">
                    <a16:creationId xmlns:a16="http://schemas.microsoft.com/office/drawing/2014/main" id="{36E7E6CB-4CA5-49F3-8CB9-00F8C3AF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146" y="2822205"/>
                <a:ext cx="246365" cy="221286"/>
              </a:xfrm>
              <a:custGeom>
                <a:avLst/>
                <a:gdLst>
                  <a:gd name="T0" fmla="*/ 14 w 687"/>
                  <a:gd name="T1" fmla="*/ 342 h 570"/>
                  <a:gd name="T2" fmla="*/ 26 w 687"/>
                  <a:gd name="T3" fmla="*/ 332 h 570"/>
                  <a:gd name="T4" fmla="*/ 36 w 687"/>
                  <a:gd name="T5" fmla="*/ 350 h 570"/>
                  <a:gd name="T6" fmla="*/ 65 w 687"/>
                  <a:gd name="T7" fmla="*/ 364 h 570"/>
                  <a:gd name="T8" fmla="*/ 79 w 687"/>
                  <a:gd name="T9" fmla="*/ 375 h 570"/>
                  <a:gd name="T10" fmla="*/ 85 w 687"/>
                  <a:gd name="T11" fmla="*/ 385 h 570"/>
                  <a:gd name="T12" fmla="*/ 108 w 687"/>
                  <a:gd name="T13" fmla="*/ 379 h 570"/>
                  <a:gd name="T14" fmla="*/ 116 w 687"/>
                  <a:gd name="T15" fmla="*/ 393 h 570"/>
                  <a:gd name="T16" fmla="*/ 99 w 687"/>
                  <a:gd name="T17" fmla="*/ 407 h 570"/>
                  <a:gd name="T18" fmla="*/ 122 w 687"/>
                  <a:gd name="T19" fmla="*/ 432 h 570"/>
                  <a:gd name="T20" fmla="*/ 134 w 687"/>
                  <a:gd name="T21" fmla="*/ 444 h 570"/>
                  <a:gd name="T22" fmla="*/ 152 w 687"/>
                  <a:gd name="T23" fmla="*/ 432 h 570"/>
                  <a:gd name="T24" fmla="*/ 154 w 687"/>
                  <a:gd name="T25" fmla="*/ 419 h 570"/>
                  <a:gd name="T26" fmla="*/ 183 w 687"/>
                  <a:gd name="T27" fmla="*/ 421 h 570"/>
                  <a:gd name="T28" fmla="*/ 195 w 687"/>
                  <a:gd name="T29" fmla="*/ 428 h 570"/>
                  <a:gd name="T30" fmla="*/ 208 w 687"/>
                  <a:gd name="T31" fmla="*/ 422 h 570"/>
                  <a:gd name="T32" fmla="*/ 214 w 687"/>
                  <a:gd name="T33" fmla="*/ 436 h 570"/>
                  <a:gd name="T34" fmla="*/ 201 w 687"/>
                  <a:gd name="T35" fmla="*/ 440 h 570"/>
                  <a:gd name="T36" fmla="*/ 212 w 687"/>
                  <a:gd name="T37" fmla="*/ 448 h 570"/>
                  <a:gd name="T38" fmla="*/ 222 w 687"/>
                  <a:gd name="T39" fmla="*/ 460 h 570"/>
                  <a:gd name="T40" fmla="*/ 259 w 687"/>
                  <a:gd name="T41" fmla="*/ 468 h 570"/>
                  <a:gd name="T42" fmla="*/ 275 w 687"/>
                  <a:gd name="T43" fmla="*/ 481 h 570"/>
                  <a:gd name="T44" fmla="*/ 285 w 687"/>
                  <a:gd name="T45" fmla="*/ 497 h 570"/>
                  <a:gd name="T46" fmla="*/ 293 w 687"/>
                  <a:gd name="T47" fmla="*/ 509 h 570"/>
                  <a:gd name="T48" fmla="*/ 299 w 687"/>
                  <a:gd name="T49" fmla="*/ 519 h 570"/>
                  <a:gd name="T50" fmla="*/ 305 w 687"/>
                  <a:gd name="T51" fmla="*/ 525 h 570"/>
                  <a:gd name="T52" fmla="*/ 314 w 687"/>
                  <a:gd name="T53" fmla="*/ 530 h 570"/>
                  <a:gd name="T54" fmla="*/ 342 w 687"/>
                  <a:gd name="T55" fmla="*/ 507 h 570"/>
                  <a:gd name="T56" fmla="*/ 350 w 687"/>
                  <a:gd name="T57" fmla="*/ 525 h 570"/>
                  <a:gd name="T58" fmla="*/ 367 w 687"/>
                  <a:gd name="T59" fmla="*/ 536 h 570"/>
                  <a:gd name="T60" fmla="*/ 365 w 687"/>
                  <a:gd name="T61" fmla="*/ 554 h 570"/>
                  <a:gd name="T62" fmla="*/ 385 w 687"/>
                  <a:gd name="T63" fmla="*/ 556 h 570"/>
                  <a:gd name="T64" fmla="*/ 415 w 687"/>
                  <a:gd name="T65" fmla="*/ 528 h 570"/>
                  <a:gd name="T66" fmla="*/ 428 w 687"/>
                  <a:gd name="T67" fmla="*/ 530 h 570"/>
                  <a:gd name="T68" fmla="*/ 442 w 687"/>
                  <a:gd name="T69" fmla="*/ 536 h 570"/>
                  <a:gd name="T70" fmla="*/ 458 w 687"/>
                  <a:gd name="T71" fmla="*/ 540 h 570"/>
                  <a:gd name="T72" fmla="*/ 468 w 687"/>
                  <a:gd name="T73" fmla="*/ 526 h 570"/>
                  <a:gd name="T74" fmla="*/ 481 w 687"/>
                  <a:gd name="T75" fmla="*/ 525 h 570"/>
                  <a:gd name="T76" fmla="*/ 503 w 687"/>
                  <a:gd name="T77" fmla="*/ 526 h 570"/>
                  <a:gd name="T78" fmla="*/ 532 w 687"/>
                  <a:gd name="T79" fmla="*/ 540 h 570"/>
                  <a:gd name="T80" fmla="*/ 548 w 687"/>
                  <a:gd name="T81" fmla="*/ 556 h 570"/>
                  <a:gd name="T82" fmla="*/ 601 w 687"/>
                  <a:gd name="T83" fmla="*/ 570 h 570"/>
                  <a:gd name="T84" fmla="*/ 587 w 687"/>
                  <a:gd name="T85" fmla="*/ 554 h 570"/>
                  <a:gd name="T86" fmla="*/ 587 w 687"/>
                  <a:gd name="T87" fmla="*/ 523 h 570"/>
                  <a:gd name="T88" fmla="*/ 599 w 687"/>
                  <a:gd name="T89" fmla="*/ 485 h 570"/>
                  <a:gd name="T90" fmla="*/ 666 w 687"/>
                  <a:gd name="T91" fmla="*/ 407 h 570"/>
                  <a:gd name="T92" fmla="*/ 687 w 687"/>
                  <a:gd name="T93" fmla="*/ 389 h 570"/>
                  <a:gd name="T94" fmla="*/ 676 w 687"/>
                  <a:gd name="T95" fmla="*/ 369 h 570"/>
                  <a:gd name="T96" fmla="*/ 678 w 687"/>
                  <a:gd name="T97" fmla="*/ 358 h 570"/>
                  <a:gd name="T98" fmla="*/ 664 w 687"/>
                  <a:gd name="T99" fmla="*/ 330 h 570"/>
                  <a:gd name="T100" fmla="*/ 646 w 687"/>
                  <a:gd name="T101" fmla="*/ 305 h 570"/>
                  <a:gd name="T102" fmla="*/ 642 w 687"/>
                  <a:gd name="T103" fmla="*/ 279 h 570"/>
                  <a:gd name="T104" fmla="*/ 638 w 687"/>
                  <a:gd name="T105" fmla="*/ 258 h 570"/>
                  <a:gd name="T106" fmla="*/ 642 w 687"/>
                  <a:gd name="T107" fmla="*/ 218 h 570"/>
                  <a:gd name="T108" fmla="*/ 613 w 687"/>
                  <a:gd name="T109" fmla="*/ 201 h 570"/>
                  <a:gd name="T110" fmla="*/ 611 w 687"/>
                  <a:gd name="T111" fmla="*/ 189 h 570"/>
                  <a:gd name="T112" fmla="*/ 648 w 687"/>
                  <a:gd name="T113" fmla="*/ 150 h 570"/>
                  <a:gd name="T114" fmla="*/ 662 w 687"/>
                  <a:gd name="T115" fmla="*/ 128 h 570"/>
                  <a:gd name="T116" fmla="*/ 627 w 687"/>
                  <a:gd name="T117" fmla="*/ 14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7" h="570">
                    <a:moveTo>
                      <a:pt x="0" y="348"/>
                    </a:moveTo>
                    <a:lnTo>
                      <a:pt x="0" y="348"/>
                    </a:lnTo>
                    <a:lnTo>
                      <a:pt x="8" y="348"/>
                    </a:lnTo>
                    <a:lnTo>
                      <a:pt x="12" y="346"/>
                    </a:lnTo>
                    <a:lnTo>
                      <a:pt x="14" y="342"/>
                    </a:lnTo>
                    <a:lnTo>
                      <a:pt x="14" y="338"/>
                    </a:lnTo>
                    <a:lnTo>
                      <a:pt x="14" y="334"/>
                    </a:lnTo>
                    <a:lnTo>
                      <a:pt x="14" y="332"/>
                    </a:lnTo>
                    <a:lnTo>
                      <a:pt x="18" y="332"/>
                    </a:lnTo>
                    <a:lnTo>
                      <a:pt x="26" y="332"/>
                    </a:lnTo>
                    <a:lnTo>
                      <a:pt x="26" y="332"/>
                    </a:lnTo>
                    <a:lnTo>
                      <a:pt x="32" y="336"/>
                    </a:lnTo>
                    <a:lnTo>
                      <a:pt x="32" y="340"/>
                    </a:lnTo>
                    <a:lnTo>
                      <a:pt x="34" y="346"/>
                    </a:lnTo>
                    <a:lnTo>
                      <a:pt x="36" y="350"/>
                    </a:lnTo>
                    <a:lnTo>
                      <a:pt x="36" y="350"/>
                    </a:lnTo>
                    <a:lnTo>
                      <a:pt x="40" y="354"/>
                    </a:lnTo>
                    <a:lnTo>
                      <a:pt x="46" y="358"/>
                    </a:lnTo>
                    <a:lnTo>
                      <a:pt x="55" y="360"/>
                    </a:lnTo>
                    <a:lnTo>
                      <a:pt x="65" y="364"/>
                    </a:lnTo>
                    <a:lnTo>
                      <a:pt x="71" y="366"/>
                    </a:lnTo>
                    <a:lnTo>
                      <a:pt x="71" y="366"/>
                    </a:lnTo>
                    <a:lnTo>
                      <a:pt x="75" y="375"/>
                    </a:lnTo>
                    <a:lnTo>
                      <a:pt x="75" y="375"/>
                    </a:lnTo>
                    <a:lnTo>
                      <a:pt x="79" y="375"/>
                    </a:lnTo>
                    <a:lnTo>
                      <a:pt x="83" y="373"/>
                    </a:lnTo>
                    <a:lnTo>
                      <a:pt x="85" y="375"/>
                    </a:lnTo>
                    <a:lnTo>
                      <a:pt x="85" y="375"/>
                    </a:lnTo>
                    <a:lnTo>
                      <a:pt x="85" y="385"/>
                    </a:lnTo>
                    <a:lnTo>
                      <a:pt x="85" y="385"/>
                    </a:lnTo>
                    <a:lnTo>
                      <a:pt x="89" y="385"/>
                    </a:lnTo>
                    <a:lnTo>
                      <a:pt x="91" y="385"/>
                    </a:lnTo>
                    <a:lnTo>
                      <a:pt x="97" y="381"/>
                    </a:lnTo>
                    <a:lnTo>
                      <a:pt x="104" y="379"/>
                    </a:lnTo>
                    <a:lnTo>
                      <a:pt x="108" y="379"/>
                    </a:lnTo>
                    <a:lnTo>
                      <a:pt x="110" y="379"/>
                    </a:lnTo>
                    <a:lnTo>
                      <a:pt x="110" y="379"/>
                    </a:lnTo>
                    <a:lnTo>
                      <a:pt x="116" y="385"/>
                    </a:lnTo>
                    <a:lnTo>
                      <a:pt x="118" y="389"/>
                    </a:lnTo>
                    <a:lnTo>
                      <a:pt x="116" y="393"/>
                    </a:lnTo>
                    <a:lnTo>
                      <a:pt x="112" y="395"/>
                    </a:lnTo>
                    <a:lnTo>
                      <a:pt x="102" y="401"/>
                    </a:lnTo>
                    <a:lnTo>
                      <a:pt x="101" y="403"/>
                    </a:lnTo>
                    <a:lnTo>
                      <a:pt x="99" y="407"/>
                    </a:lnTo>
                    <a:lnTo>
                      <a:pt x="99" y="407"/>
                    </a:lnTo>
                    <a:lnTo>
                      <a:pt x="106" y="413"/>
                    </a:lnTo>
                    <a:lnTo>
                      <a:pt x="112" y="417"/>
                    </a:lnTo>
                    <a:lnTo>
                      <a:pt x="112" y="417"/>
                    </a:lnTo>
                    <a:lnTo>
                      <a:pt x="118" y="424"/>
                    </a:lnTo>
                    <a:lnTo>
                      <a:pt x="122" y="432"/>
                    </a:lnTo>
                    <a:lnTo>
                      <a:pt x="126" y="438"/>
                    </a:lnTo>
                    <a:lnTo>
                      <a:pt x="128" y="440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4" y="444"/>
                    </a:lnTo>
                    <a:lnTo>
                      <a:pt x="136" y="444"/>
                    </a:lnTo>
                    <a:lnTo>
                      <a:pt x="136" y="444"/>
                    </a:lnTo>
                    <a:lnTo>
                      <a:pt x="144" y="436"/>
                    </a:lnTo>
                    <a:lnTo>
                      <a:pt x="144" y="436"/>
                    </a:lnTo>
                    <a:lnTo>
                      <a:pt x="152" y="432"/>
                    </a:lnTo>
                    <a:lnTo>
                      <a:pt x="157" y="432"/>
                    </a:lnTo>
                    <a:lnTo>
                      <a:pt x="159" y="430"/>
                    </a:lnTo>
                    <a:lnTo>
                      <a:pt x="159" y="430"/>
                    </a:lnTo>
                    <a:lnTo>
                      <a:pt x="157" y="426"/>
                    </a:lnTo>
                    <a:lnTo>
                      <a:pt x="154" y="419"/>
                    </a:lnTo>
                    <a:lnTo>
                      <a:pt x="150" y="411"/>
                    </a:lnTo>
                    <a:lnTo>
                      <a:pt x="148" y="407"/>
                    </a:lnTo>
                    <a:lnTo>
                      <a:pt x="150" y="407"/>
                    </a:lnTo>
                    <a:lnTo>
                      <a:pt x="150" y="407"/>
                    </a:lnTo>
                    <a:lnTo>
                      <a:pt x="183" y="421"/>
                    </a:lnTo>
                    <a:lnTo>
                      <a:pt x="183" y="421"/>
                    </a:lnTo>
                    <a:lnTo>
                      <a:pt x="183" y="422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95" y="428"/>
                    </a:lnTo>
                    <a:lnTo>
                      <a:pt x="206" y="428"/>
                    </a:lnTo>
                    <a:lnTo>
                      <a:pt x="206" y="428"/>
                    </a:lnTo>
                    <a:lnTo>
                      <a:pt x="208" y="424"/>
                    </a:lnTo>
                    <a:lnTo>
                      <a:pt x="208" y="422"/>
                    </a:lnTo>
                    <a:lnTo>
                      <a:pt x="208" y="422"/>
                    </a:lnTo>
                    <a:lnTo>
                      <a:pt x="208" y="422"/>
                    </a:lnTo>
                    <a:lnTo>
                      <a:pt x="210" y="424"/>
                    </a:lnTo>
                    <a:lnTo>
                      <a:pt x="212" y="428"/>
                    </a:lnTo>
                    <a:lnTo>
                      <a:pt x="214" y="432"/>
                    </a:lnTo>
                    <a:lnTo>
                      <a:pt x="214" y="436"/>
                    </a:lnTo>
                    <a:lnTo>
                      <a:pt x="214" y="436"/>
                    </a:lnTo>
                    <a:lnTo>
                      <a:pt x="212" y="436"/>
                    </a:lnTo>
                    <a:lnTo>
                      <a:pt x="208" y="438"/>
                    </a:lnTo>
                    <a:lnTo>
                      <a:pt x="203" y="438"/>
                    </a:lnTo>
                    <a:lnTo>
                      <a:pt x="201" y="440"/>
                    </a:lnTo>
                    <a:lnTo>
                      <a:pt x="201" y="440"/>
                    </a:lnTo>
                    <a:lnTo>
                      <a:pt x="203" y="442"/>
                    </a:lnTo>
                    <a:lnTo>
                      <a:pt x="206" y="444"/>
                    </a:lnTo>
                    <a:lnTo>
                      <a:pt x="212" y="448"/>
                    </a:lnTo>
                    <a:lnTo>
                      <a:pt x="212" y="448"/>
                    </a:lnTo>
                    <a:lnTo>
                      <a:pt x="214" y="452"/>
                    </a:lnTo>
                    <a:lnTo>
                      <a:pt x="216" y="458"/>
                    </a:lnTo>
                    <a:lnTo>
                      <a:pt x="216" y="458"/>
                    </a:lnTo>
                    <a:lnTo>
                      <a:pt x="218" y="460"/>
                    </a:lnTo>
                    <a:lnTo>
                      <a:pt x="222" y="460"/>
                    </a:lnTo>
                    <a:lnTo>
                      <a:pt x="226" y="458"/>
                    </a:lnTo>
                    <a:lnTo>
                      <a:pt x="232" y="454"/>
                    </a:lnTo>
                    <a:lnTo>
                      <a:pt x="234" y="452"/>
                    </a:lnTo>
                    <a:lnTo>
                      <a:pt x="234" y="452"/>
                    </a:lnTo>
                    <a:lnTo>
                      <a:pt x="259" y="468"/>
                    </a:lnTo>
                    <a:lnTo>
                      <a:pt x="259" y="468"/>
                    </a:lnTo>
                    <a:lnTo>
                      <a:pt x="271" y="470"/>
                    </a:lnTo>
                    <a:lnTo>
                      <a:pt x="271" y="470"/>
                    </a:lnTo>
                    <a:lnTo>
                      <a:pt x="275" y="475"/>
                    </a:lnTo>
                    <a:lnTo>
                      <a:pt x="275" y="481"/>
                    </a:lnTo>
                    <a:lnTo>
                      <a:pt x="275" y="487"/>
                    </a:lnTo>
                    <a:lnTo>
                      <a:pt x="277" y="493"/>
                    </a:lnTo>
                    <a:lnTo>
                      <a:pt x="277" y="493"/>
                    </a:lnTo>
                    <a:lnTo>
                      <a:pt x="281" y="495"/>
                    </a:lnTo>
                    <a:lnTo>
                      <a:pt x="285" y="497"/>
                    </a:lnTo>
                    <a:lnTo>
                      <a:pt x="289" y="497"/>
                    </a:lnTo>
                    <a:lnTo>
                      <a:pt x="291" y="499"/>
                    </a:lnTo>
                    <a:lnTo>
                      <a:pt x="291" y="499"/>
                    </a:lnTo>
                    <a:lnTo>
                      <a:pt x="293" y="503"/>
                    </a:lnTo>
                    <a:lnTo>
                      <a:pt x="293" y="509"/>
                    </a:lnTo>
                    <a:lnTo>
                      <a:pt x="293" y="513"/>
                    </a:lnTo>
                    <a:lnTo>
                      <a:pt x="293" y="517"/>
                    </a:lnTo>
                    <a:lnTo>
                      <a:pt x="293" y="517"/>
                    </a:lnTo>
                    <a:lnTo>
                      <a:pt x="297" y="519"/>
                    </a:lnTo>
                    <a:lnTo>
                      <a:pt x="299" y="519"/>
                    </a:lnTo>
                    <a:lnTo>
                      <a:pt x="301" y="519"/>
                    </a:lnTo>
                    <a:lnTo>
                      <a:pt x="305" y="519"/>
                    </a:lnTo>
                    <a:lnTo>
                      <a:pt x="305" y="519"/>
                    </a:lnTo>
                    <a:lnTo>
                      <a:pt x="305" y="521"/>
                    </a:lnTo>
                    <a:lnTo>
                      <a:pt x="305" y="525"/>
                    </a:lnTo>
                    <a:lnTo>
                      <a:pt x="303" y="528"/>
                    </a:lnTo>
                    <a:lnTo>
                      <a:pt x="305" y="530"/>
                    </a:lnTo>
                    <a:lnTo>
                      <a:pt x="305" y="530"/>
                    </a:lnTo>
                    <a:lnTo>
                      <a:pt x="309" y="532"/>
                    </a:lnTo>
                    <a:lnTo>
                      <a:pt x="314" y="530"/>
                    </a:lnTo>
                    <a:lnTo>
                      <a:pt x="318" y="526"/>
                    </a:lnTo>
                    <a:lnTo>
                      <a:pt x="324" y="521"/>
                    </a:lnTo>
                    <a:lnTo>
                      <a:pt x="334" y="511"/>
                    </a:lnTo>
                    <a:lnTo>
                      <a:pt x="338" y="507"/>
                    </a:lnTo>
                    <a:lnTo>
                      <a:pt x="342" y="507"/>
                    </a:lnTo>
                    <a:lnTo>
                      <a:pt x="342" y="507"/>
                    </a:lnTo>
                    <a:lnTo>
                      <a:pt x="344" y="511"/>
                    </a:lnTo>
                    <a:lnTo>
                      <a:pt x="346" y="517"/>
                    </a:lnTo>
                    <a:lnTo>
                      <a:pt x="348" y="521"/>
                    </a:lnTo>
                    <a:lnTo>
                      <a:pt x="350" y="525"/>
                    </a:lnTo>
                    <a:lnTo>
                      <a:pt x="350" y="525"/>
                    </a:lnTo>
                    <a:lnTo>
                      <a:pt x="365" y="530"/>
                    </a:lnTo>
                    <a:lnTo>
                      <a:pt x="365" y="530"/>
                    </a:lnTo>
                    <a:lnTo>
                      <a:pt x="367" y="532"/>
                    </a:lnTo>
                    <a:lnTo>
                      <a:pt x="367" y="536"/>
                    </a:lnTo>
                    <a:lnTo>
                      <a:pt x="365" y="544"/>
                    </a:lnTo>
                    <a:lnTo>
                      <a:pt x="364" y="550"/>
                    </a:lnTo>
                    <a:lnTo>
                      <a:pt x="364" y="554"/>
                    </a:lnTo>
                    <a:lnTo>
                      <a:pt x="365" y="554"/>
                    </a:lnTo>
                    <a:lnTo>
                      <a:pt x="365" y="554"/>
                    </a:lnTo>
                    <a:lnTo>
                      <a:pt x="371" y="552"/>
                    </a:lnTo>
                    <a:lnTo>
                      <a:pt x="375" y="550"/>
                    </a:lnTo>
                    <a:lnTo>
                      <a:pt x="375" y="550"/>
                    </a:lnTo>
                    <a:lnTo>
                      <a:pt x="381" y="554"/>
                    </a:lnTo>
                    <a:lnTo>
                      <a:pt x="385" y="556"/>
                    </a:lnTo>
                    <a:lnTo>
                      <a:pt x="385" y="556"/>
                    </a:lnTo>
                    <a:lnTo>
                      <a:pt x="395" y="542"/>
                    </a:lnTo>
                    <a:lnTo>
                      <a:pt x="405" y="534"/>
                    </a:lnTo>
                    <a:lnTo>
                      <a:pt x="409" y="530"/>
                    </a:lnTo>
                    <a:lnTo>
                      <a:pt x="415" y="528"/>
                    </a:lnTo>
                    <a:lnTo>
                      <a:pt x="415" y="528"/>
                    </a:lnTo>
                    <a:lnTo>
                      <a:pt x="418" y="530"/>
                    </a:lnTo>
                    <a:lnTo>
                      <a:pt x="424" y="532"/>
                    </a:lnTo>
                    <a:lnTo>
                      <a:pt x="424" y="532"/>
                    </a:lnTo>
                    <a:lnTo>
                      <a:pt x="428" y="530"/>
                    </a:lnTo>
                    <a:lnTo>
                      <a:pt x="432" y="528"/>
                    </a:lnTo>
                    <a:lnTo>
                      <a:pt x="434" y="528"/>
                    </a:lnTo>
                    <a:lnTo>
                      <a:pt x="434" y="528"/>
                    </a:lnTo>
                    <a:lnTo>
                      <a:pt x="438" y="530"/>
                    </a:lnTo>
                    <a:lnTo>
                      <a:pt x="442" y="536"/>
                    </a:lnTo>
                    <a:lnTo>
                      <a:pt x="446" y="540"/>
                    </a:lnTo>
                    <a:lnTo>
                      <a:pt x="450" y="542"/>
                    </a:lnTo>
                    <a:lnTo>
                      <a:pt x="450" y="542"/>
                    </a:lnTo>
                    <a:lnTo>
                      <a:pt x="456" y="542"/>
                    </a:lnTo>
                    <a:lnTo>
                      <a:pt x="458" y="540"/>
                    </a:lnTo>
                    <a:lnTo>
                      <a:pt x="462" y="534"/>
                    </a:lnTo>
                    <a:lnTo>
                      <a:pt x="464" y="528"/>
                    </a:lnTo>
                    <a:lnTo>
                      <a:pt x="466" y="526"/>
                    </a:lnTo>
                    <a:lnTo>
                      <a:pt x="468" y="526"/>
                    </a:lnTo>
                    <a:lnTo>
                      <a:pt x="468" y="526"/>
                    </a:lnTo>
                    <a:lnTo>
                      <a:pt x="471" y="530"/>
                    </a:lnTo>
                    <a:lnTo>
                      <a:pt x="471" y="530"/>
                    </a:lnTo>
                    <a:lnTo>
                      <a:pt x="477" y="525"/>
                    </a:lnTo>
                    <a:lnTo>
                      <a:pt x="477" y="525"/>
                    </a:lnTo>
                    <a:lnTo>
                      <a:pt x="481" y="525"/>
                    </a:lnTo>
                    <a:lnTo>
                      <a:pt x="487" y="526"/>
                    </a:lnTo>
                    <a:lnTo>
                      <a:pt x="495" y="528"/>
                    </a:lnTo>
                    <a:lnTo>
                      <a:pt x="495" y="528"/>
                    </a:lnTo>
                    <a:lnTo>
                      <a:pt x="499" y="526"/>
                    </a:lnTo>
                    <a:lnTo>
                      <a:pt x="503" y="526"/>
                    </a:lnTo>
                    <a:lnTo>
                      <a:pt x="503" y="526"/>
                    </a:lnTo>
                    <a:lnTo>
                      <a:pt x="519" y="530"/>
                    </a:lnTo>
                    <a:lnTo>
                      <a:pt x="532" y="538"/>
                    </a:lnTo>
                    <a:lnTo>
                      <a:pt x="532" y="538"/>
                    </a:lnTo>
                    <a:lnTo>
                      <a:pt x="532" y="540"/>
                    </a:lnTo>
                    <a:lnTo>
                      <a:pt x="534" y="544"/>
                    </a:lnTo>
                    <a:lnTo>
                      <a:pt x="534" y="548"/>
                    </a:lnTo>
                    <a:lnTo>
                      <a:pt x="536" y="550"/>
                    </a:lnTo>
                    <a:lnTo>
                      <a:pt x="536" y="550"/>
                    </a:lnTo>
                    <a:lnTo>
                      <a:pt x="548" y="556"/>
                    </a:lnTo>
                    <a:lnTo>
                      <a:pt x="566" y="564"/>
                    </a:lnTo>
                    <a:lnTo>
                      <a:pt x="583" y="568"/>
                    </a:lnTo>
                    <a:lnTo>
                      <a:pt x="597" y="570"/>
                    </a:lnTo>
                    <a:lnTo>
                      <a:pt x="597" y="570"/>
                    </a:lnTo>
                    <a:lnTo>
                      <a:pt x="601" y="570"/>
                    </a:lnTo>
                    <a:lnTo>
                      <a:pt x="601" y="568"/>
                    </a:lnTo>
                    <a:lnTo>
                      <a:pt x="597" y="564"/>
                    </a:lnTo>
                    <a:lnTo>
                      <a:pt x="591" y="558"/>
                    </a:lnTo>
                    <a:lnTo>
                      <a:pt x="587" y="554"/>
                    </a:lnTo>
                    <a:lnTo>
                      <a:pt x="587" y="554"/>
                    </a:lnTo>
                    <a:lnTo>
                      <a:pt x="589" y="548"/>
                    </a:lnTo>
                    <a:lnTo>
                      <a:pt x="591" y="540"/>
                    </a:lnTo>
                    <a:lnTo>
                      <a:pt x="591" y="540"/>
                    </a:lnTo>
                    <a:lnTo>
                      <a:pt x="589" y="528"/>
                    </a:lnTo>
                    <a:lnTo>
                      <a:pt x="587" y="523"/>
                    </a:lnTo>
                    <a:lnTo>
                      <a:pt x="583" y="515"/>
                    </a:lnTo>
                    <a:lnTo>
                      <a:pt x="583" y="511"/>
                    </a:lnTo>
                    <a:lnTo>
                      <a:pt x="585" y="507"/>
                    </a:lnTo>
                    <a:lnTo>
                      <a:pt x="599" y="485"/>
                    </a:lnTo>
                    <a:lnTo>
                      <a:pt x="599" y="485"/>
                    </a:lnTo>
                    <a:lnTo>
                      <a:pt x="627" y="446"/>
                    </a:lnTo>
                    <a:lnTo>
                      <a:pt x="644" y="422"/>
                    </a:lnTo>
                    <a:lnTo>
                      <a:pt x="656" y="411"/>
                    </a:lnTo>
                    <a:lnTo>
                      <a:pt x="656" y="411"/>
                    </a:lnTo>
                    <a:lnTo>
                      <a:pt x="666" y="407"/>
                    </a:lnTo>
                    <a:lnTo>
                      <a:pt x="676" y="405"/>
                    </a:lnTo>
                    <a:lnTo>
                      <a:pt x="680" y="405"/>
                    </a:lnTo>
                    <a:lnTo>
                      <a:pt x="683" y="401"/>
                    </a:lnTo>
                    <a:lnTo>
                      <a:pt x="685" y="397"/>
                    </a:lnTo>
                    <a:lnTo>
                      <a:pt x="687" y="389"/>
                    </a:lnTo>
                    <a:lnTo>
                      <a:pt x="687" y="389"/>
                    </a:lnTo>
                    <a:lnTo>
                      <a:pt x="687" y="385"/>
                    </a:lnTo>
                    <a:lnTo>
                      <a:pt x="685" y="381"/>
                    </a:lnTo>
                    <a:lnTo>
                      <a:pt x="681" y="375"/>
                    </a:lnTo>
                    <a:lnTo>
                      <a:pt x="676" y="369"/>
                    </a:lnTo>
                    <a:lnTo>
                      <a:pt x="672" y="364"/>
                    </a:lnTo>
                    <a:lnTo>
                      <a:pt x="672" y="364"/>
                    </a:lnTo>
                    <a:lnTo>
                      <a:pt x="672" y="362"/>
                    </a:lnTo>
                    <a:lnTo>
                      <a:pt x="674" y="360"/>
                    </a:lnTo>
                    <a:lnTo>
                      <a:pt x="678" y="358"/>
                    </a:lnTo>
                    <a:lnTo>
                      <a:pt x="683" y="358"/>
                    </a:lnTo>
                    <a:lnTo>
                      <a:pt x="685" y="358"/>
                    </a:lnTo>
                    <a:lnTo>
                      <a:pt x="685" y="358"/>
                    </a:lnTo>
                    <a:lnTo>
                      <a:pt x="678" y="346"/>
                    </a:lnTo>
                    <a:lnTo>
                      <a:pt x="664" y="330"/>
                    </a:lnTo>
                    <a:lnTo>
                      <a:pt x="664" y="330"/>
                    </a:lnTo>
                    <a:lnTo>
                      <a:pt x="654" y="318"/>
                    </a:lnTo>
                    <a:lnTo>
                      <a:pt x="650" y="311"/>
                    </a:lnTo>
                    <a:lnTo>
                      <a:pt x="646" y="305"/>
                    </a:lnTo>
                    <a:lnTo>
                      <a:pt x="646" y="305"/>
                    </a:lnTo>
                    <a:lnTo>
                      <a:pt x="646" y="299"/>
                    </a:lnTo>
                    <a:lnTo>
                      <a:pt x="648" y="289"/>
                    </a:lnTo>
                    <a:lnTo>
                      <a:pt x="648" y="289"/>
                    </a:lnTo>
                    <a:lnTo>
                      <a:pt x="646" y="285"/>
                    </a:lnTo>
                    <a:lnTo>
                      <a:pt x="642" y="279"/>
                    </a:lnTo>
                    <a:lnTo>
                      <a:pt x="640" y="275"/>
                    </a:lnTo>
                    <a:lnTo>
                      <a:pt x="638" y="271"/>
                    </a:lnTo>
                    <a:lnTo>
                      <a:pt x="638" y="271"/>
                    </a:lnTo>
                    <a:lnTo>
                      <a:pt x="636" y="263"/>
                    </a:lnTo>
                    <a:lnTo>
                      <a:pt x="638" y="258"/>
                    </a:lnTo>
                    <a:lnTo>
                      <a:pt x="644" y="248"/>
                    </a:lnTo>
                    <a:lnTo>
                      <a:pt x="644" y="248"/>
                    </a:lnTo>
                    <a:lnTo>
                      <a:pt x="644" y="240"/>
                    </a:lnTo>
                    <a:lnTo>
                      <a:pt x="644" y="228"/>
                    </a:lnTo>
                    <a:lnTo>
                      <a:pt x="642" y="218"/>
                    </a:lnTo>
                    <a:lnTo>
                      <a:pt x="640" y="210"/>
                    </a:lnTo>
                    <a:lnTo>
                      <a:pt x="640" y="210"/>
                    </a:lnTo>
                    <a:lnTo>
                      <a:pt x="628" y="205"/>
                    </a:lnTo>
                    <a:lnTo>
                      <a:pt x="619" y="199"/>
                    </a:lnTo>
                    <a:lnTo>
                      <a:pt x="613" y="201"/>
                    </a:lnTo>
                    <a:lnTo>
                      <a:pt x="613" y="201"/>
                    </a:lnTo>
                    <a:lnTo>
                      <a:pt x="609" y="199"/>
                    </a:lnTo>
                    <a:lnTo>
                      <a:pt x="609" y="195"/>
                    </a:lnTo>
                    <a:lnTo>
                      <a:pt x="611" y="189"/>
                    </a:lnTo>
                    <a:lnTo>
                      <a:pt x="611" y="189"/>
                    </a:lnTo>
                    <a:lnTo>
                      <a:pt x="621" y="171"/>
                    </a:lnTo>
                    <a:lnTo>
                      <a:pt x="627" y="163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48" y="150"/>
                    </a:lnTo>
                    <a:lnTo>
                      <a:pt x="656" y="146"/>
                    </a:lnTo>
                    <a:lnTo>
                      <a:pt x="660" y="140"/>
                    </a:lnTo>
                    <a:lnTo>
                      <a:pt x="660" y="140"/>
                    </a:lnTo>
                    <a:lnTo>
                      <a:pt x="662" y="136"/>
                    </a:lnTo>
                    <a:lnTo>
                      <a:pt x="662" y="128"/>
                    </a:lnTo>
                    <a:lnTo>
                      <a:pt x="660" y="112"/>
                    </a:lnTo>
                    <a:lnTo>
                      <a:pt x="654" y="93"/>
                    </a:lnTo>
                    <a:lnTo>
                      <a:pt x="648" y="73"/>
                    </a:lnTo>
                    <a:lnTo>
                      <a:pt x="632" y="32"/>
                    </a:lnTo>
                    <a:lnTo>
                      <a:pt x="627" y="14"/>
                    </a:lnTo>
                    <a:lnTo>
                      <a:pt x="62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0" name="Freeform 1240">
                <a:extLst>
                  <a:ext uri="{FF2B5EF4-FFF2-40B4-BE49-F238E27FC236}">
                    <a16:creationId xmlns:a16="http://schemas.microsoft.com/office/drawing/2014/main" id="{4D3862E7-D056-4922-94CB-D9D3BB10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426" y="2715832"/>
                <a:ext cx="356817" cy="351729"/>
              </a:xfrm>
              <a:custGeom>
                <a:avLst/>
                <a:gdLst>
                  <a:gd name="T0" fmla="*/ 885 w 995"/>
                  <a:gd name="T1" fmla="*/ 885 h 906"/>
                  <a:gd name="T2" fmla="*/ 893 w 995"/>
                  <a:gd name="T3" fmla="*/ 848 h 906"/>
                  <a:gd name="T4" fmla="*/ 918 w 995"/>
                  <a:gd name="T5" fmla="*/ 810 h 906"/>
                  <a:gd name="T6" fmla="*/ 991 w 995"/>
                  <a:gd name="T7" fmla="*/ 793 h 906"/>
                  <a:gd name="T8" fmla="*/ 991 w 995"/>
                  <a:gd name="T9" fmla="*/ 773 h 906"/>
                  <a:gd name="T10" fmla="*/ 993 w 995"/>
                  <a:gd name="T11" fmla="*/ 742 h 906"/>
                  <a:gd name="T12" fmla="*/ 985 w 995"/>
                  <a:gd name="T13" fmla="*/ 736 h 906"/>
                  <a:gd name="T14" fmla="*/ 960 w 995"/>
                  <a:gd name="T15" fmla="*/ 714 h 906"/>
                  <a:gd name="T16" fmla="*/ 971 w 995"/>
                  <a:gd name="T17" fmla="*/ 687 h 906"/>
                  <a:gd name="T18" fmla="*/ 973 w 995"/>
                  <a:gd name="T19" fmla="*/ 675 h 906"/>
                  <a:gd name="T20" fmla="*/ 954 w 995"/>
                  <a:gd name="T21" fmla="*/ 661 h 906"/>
                  <a:gd name="T22" fmla="*/ 977 w 995"/>
                  <a:gd name="T23" fmla="*/ 624 h 906"/>
                  <a:gd name="T24" fmla="*/ 968 w 995"/>
                  <a:gd name="T25" fmla="*/ 592 h 906"/>
                  <a:gd name="T26" fmla="*/ 944 w 995"/>
                  <a:gd name="T27" fmla="*/ 604 h 906"/>
                  <a:gd name="T28" fmla="*/ 903 w 995"/>
                  <a:gd name="T29" fmla="*/ 590 h 906"/>
                  <a:gd name="T30" fmla="*/ 883 w 995"/>
                  <a:gd name="T31" fmla="*/ 583 h 906"/>
                  <a:gd name="T32" fmla="*/ 850 w 995"/>
                  <a:gd name="T33" fmla="*/ 575 h 906"/>
                  <a:gd name="T34" fmla="*/ 824 w 995"/>
                  <a:gd name="T35" fmla="*/ 573 h 906"/>
                  <a:gd name="T36" fmla="*/ 809 w 995"/>
                  <a:gd name="T37" fmla="*/ 596 h 906"/>
                  <a:gd name="T38" fmla="*/ 769 w 995"/>
                  <a:gd name="T39" fmla="*/ 573 h 906"/>
                  <a:gd name="T40" fmla="*/ 752 w 995"/>
                  <a:gd name="T41" fmla="*/ 549 h 906"/>
                  <a:gd name="T42" fmla="*/ 712 w 995"/>
                  <a:gd name="T43" fmla="*/ 563 h 906"/>
                  <a:gd name="T44" fmla="*/ 683 w 995"/>
                  <a:gd name="T45" fmla="*/ 581 h 906"/>
                  <a:gd name="T46" fmla="*/ 661 w 995"/>
                  <a:gd name="T47" fmla="*/ 573 h 906"/>
                  <a:gd name="T48" fmla="*/ 612 w 995"/>
                  <a:gd name="T49" fmla="*/ 579 h 906"/>
                  <a:gd name="T50" fmla="*/ 595 w 995"/>
                  <a:gd name="T51" fmla="*/ 537 h 906"/>
                  <a:gd name="T52" fmla="*/ 583 w 995"/>
                  <a:gd name="T53" fmla="*/ 508 h 906"/>
                  <a:gd name="T54" fmla="*/ 563 w 995"/>
                  <a:gd name="T55" fmla="*/ 496 h 906"/>
                  <a:gd name="T56" fmla="*/ 522 w 995"/>
                  <a:gd name="T57" fmla="*/ 496 h 906"/>
                  <a:gd name="T58" fmla="*/ 496 w 995"/>
                  <a:gd name="T59" fmla="*/ 494 h 906"/>
                  <a:gd name="T60" fmla="*/ 491 w 995"/>
                  <a:gd name="T61" fmla="*/ 465 h 906"/>
                  <a:gd name="T62" fmla="*/ 491 w 995"/>
                  <a:gd name="T63" fmla="*/ 445 h 906"/>
                  <a:gd name="T64" fmla="*/ 469 w 995"/>
                  <a:gd name="T65" fmla="*/ 414 h 906"/>
                  <a:gd name="T66" fmla="*/ 445 w 995"/>
                  <a:gd name="T67" fmla="*/ 377 h 906"/>
                  <a:gd name="T68" fmla="*/ 412 w 995"/>
                  <a:gd name="T69" fmla="*/ 380 h 906"/>
                  <a:gd name="T70" fmla="*/ 373 w 995"/>
                  <a:gd name="T71" fmla="*/ 400 h 906"/>
                  <a:gd name="T72" fmla="*/ 343 w 995"/>
                  <a:gd name="T73" fmla="*/ 406 h 906"/>
                  <a:gd name="T74" fmla="*/ 304 w 995"/>
                  <a:gd name="T75" fmla="*/ 430 h 906"/>
                  <a:gd name="T76" fmla="*/ 290 w 995"/>
                  <a:gd name="T77" fmla="*/ 402 h 906"/>
                  <a:gd name="T78" fmla="*/ 286 w 995"/>
                  <a:gd name="T79" fmla="*/ 377 h 906"/>
                  <a:gd name="T80" fmla="*/ 281 w 995"/>
                  <a:gd name="T81" fmla="*/ 357 h 906"/>
                  <a:gd name="T82" fmla="*/ 261 w 995"/>
                  <a:gd name="T83" fmla="*/ 318 h 906"/>
                  <a:gd name="T84" fmla="*/ 286 w 995"/>
                  <a:gd name="T85" fmla="*/ 308 h 906"/>
                  <a:gd name="T86" fmla="*/ 314 w 995"/>
                  <a:gd name="T87" fmla="*/ 314 h 906"/>
                  <a:gd name="T88" fmla="*/ 347 w 995"/>
                  <a:gd name="T89" fmla="*/ 280 h 906"/>
                  <a:gd name="T90" fmla="*/ 326 w 995"/>
                  <a:gd name="T91" fmla="*/ 255 h 906"/>
                  <a:gd name="T92" fmla="*/ 318 w 995"/>
                  <a:gd name="T93" fmla="*/ 239 h 906"/>
                  <a:gd name="T94" fmla="*/ 277 w 995"/>
                  <a:gd name="T95" fmla="*/ 229 h 906"/>
                  <a:gd name="T96" fmla="*/ 271 w 995"/>
                  <a:gd name="T97" fmla="*/ 202 h 906"/>
                  <a:gd name="T98" fmla="*/ 228 w 995"/>
                  <a:gd name="T99" fmla="*/ 168 h 906"/>
                  <a:gd name="T100" fmla="*/ 222 w 995"/>
                  <a:gd name="T101" fmla="*/ 147 h 906"/>
                  <a:gd name="T102" fmla="*/ 196 w 995"/>
                  <a:gd name="T103" fmla="*/ 135 h 906"/>
                  <a:gd name="T104" fmla="*/ 198 w 995"/>
                  <a:gd name="T105" fmla="*/ 108 h 906"/>
                  <a:gd name="T106" fmla="*/ 196 w 995"/>
                  <a:gd name="T107" fmla="*/ 90 h 906"/>
                  <a:gd name="T108" fmla="*/ 190 w 995"/>
                  <a:gd name="T109" fmla="*/ 41 h 906"/>
                  <a:gd name="T110" fmla="*/ 139 w 995"/>
                  <a:gd name="T111" fmla="*/ 17 h 906"/>
                  <a:gd name="T112" fmla="*/ 106 w 995"/>
                  <a:gd name="T113" fmla="*/ 35 h 906"/>
                  <a:gd name="T114" fmla="*/ 86 w 995"/>
                  <a:gd name="T115" fmla="*/ 13 h 906"/>
                  <a:gd name="T116" fmla="*/ 43 w 995"/>
                  <a:gd name="T117" fmla="*/ 19 h 906"/>
                  <a:gd name="T118" fmla="*/ 14 w 995"/>
                  <a:gd name="T119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5" h="906">
                    <a:moveTo>
                      <a:pt x="891" y="906"/>
                    </a:moveTo>
                    <a:lnTo>
                      <a:pt x="891" y="906"/>
                    </a:lnTo>
                    <a:lnTo>
                      <a:pt x="891" y="901"/>
                    </a:lnTo>
                    <a:lnTo>
                      <a:pt x="891" y="895"/>
                    </a:lnTo>
                    <a:lnTo>
                      <a:pt x="893" y="885"/>
                    </a:lnTo>
                    <a:lnTo>
                      <a:pt x="893" y="885"/>
                    </a:lnTo>
                    <a:lnTo>
                      <a:pt x="885" y="887"/>
                    </a:lnTo>
                    <a:lnTo>
                      <a:pt x="885" y="887"/>
                    </a:lnTo>
                    <a:lnTo>
                      <a:pt x="885" y="885"/>
                    </a:lnTo>
                    <a:lnTo>
                      <a:pt x="885" y="883"/>
                    </a:lnTo>
                    <a:lnTo>
                      <a:pt x="887" y="877"/>
                    </a:lnTo>
                    <a:lnTo>
                      <a:pt x="887" y="877"/>
                    </a:lnTo>
                    <a:lnTo>
                      <a:pt x="887" y="871"/>
                    </a:lnTo>
                    <a:lnTo>
                      <a:pt x="885" y="865"/>
                    </a:lnTo>
                    <a:lnTo>
                      <a:pt x="885" y="859"/>
                    </a:lnTo>
                    <a:lnTo>
                      <a:pt x="887" y="852"/>
                    </a:lnTo>
                    <a:lnTo>
                      <a:pt x="887" y="852"/>
                    </a:lnTo>
                    <a:lnTo>
                      <a:pt x="893" y="848"/>
                    </a:lnTo>
                    <a:lnTo>
                      <a:pt x="903" y="844"/>
                    </a:lnTo>
                    <a:lnTo>
                      <a:pt x="911" y="840"/>
                    </a:lnTo>
                    <a:lnTo>
                      <a:pt x="915" y="836"/>
                    </a:lnTo>
                    <a:lnTo>
                      <a:pt x="916" y="834"/>
                    </a:lnTo>
                    <a:lnTo>
                      <a:pt x="916" y="834"/>
                    </a:lnTo>
                    <a:lnTo>
                      <a:pt x="918" y="828"/>
                    </a:lnTo>
                    <a:lnTo>
                      <a:pt x="916" y="822"/>
                    </a:lnTo>
                    <a:lnTo>
                      <a:pt x="916" y="816"/>
                    </a:lnTo>
                    <a:lnTo>
                      <a:pt x="918" y="810"/>
                    </a:lnTo>
                    <a:lnTo>
                      <a:pt x="918" y="810"/>
                    </a:lnTo>
                    <a:lnTo>
                      <a:pt x="924" y="808"/>
                    </a:lnTo>
                    <a:lnTo>
                      <a:pt x="932" y="806"/>
                    </a:lnTo>
                    <a:lnTo>
                      <a:pt x="954" y="804"/>
                    </a:lnTo>
                    <a:lnTo>
                      <a:pt x="975" y="800"/>
                    </a:lnTo>
                    <a:lnTo>
                      <a:pt x="985" y="799"/>
                    </a:lnTo>
                    <a:lnTo>
                      <a:pt x="989" y="795"/>
                    </a:lnTo>
                    <a:lnTo>
                      <a:pt x="989" y="795"/>
                    </a:lnTo>
                    <a:lnTo>
                      <a:pt x="991" y="793"/>
                    </a:lnTo>
                    <a:lnTo>
                      <a:pt x="991" y="791"/>
                    </a:lnTo>
                    <a:lnTo>
                      <a:pt x="989" y="785"/>
                    </a:lnTo>
                    <a:lnTo>
                      <a:pt x="985" y="781"/>
                    </a:lnTo>
                    <a:lnTo>
                      <a:pt x="985" y="777"/>
                    </a:lnTo>
                    <a:lnTo>
                      <a:pt x="985" y="777"/>
                    </a:lnTo>
                    <a:lnTo>
                      <a:pt x="985" y="775"/>
                    </a:lnTo>
                    <a:lnTo>
                      <a:pt x="987" y="775"/>
                    </a:lnTo>
                    <a:lnTo>
                      <a:pt x="989" y="775"/>
                    </a:lnTo>
                    <a:lnTo>
                      <a:pt x="991" y="773"/>
                    </a:lnTo>
                    <a:lnTo>
                      <a:pt x="991" y="773"/>
                    </a:lnTo>
                    <a:lnTo>
                      <a:pt x="989" y="765"/>
                    </a:lnTo>
                    <a:lnTo>
                      <a:pt x="989" y="755"/>
                    </a:lnTo>
                    <a:lnTo>
                      <a:pt x="989" y="755"/>
                    </a:lnTo>
                    <a:lnTo>
                      <a:pt x="993" y="749"/>
                    </a:lnTo>
                    <a:lnTo>
                      <a:pt x="995" y="746"/>
                    </a:lnTo>
                    <a:lnTo>
                      <a:pt x="995" y="742"/>
                    </a:lnTo>
                    <a:lnTo>
                      <a:pt x="995" y="742"/>
                    </a:lnTo>
                    <a:lnTo>
                      <a:pt x="993" y="742"/>
                    </a:lnTo>
                    <a:lnTo>
                      <a:pt x="989" y="742"/>
                    </a:lnTo>
                    <a:lnTo>
                      <a:pt x="985" y="744"/>
                    </a:lnTo>
                    <a:lnTo>
                      <a:pt x="981" y="744"/>
                    </a:lnTo>
                    <a:lnTo>
                      <a:pt x="981" y="744"/>
                    </a:lnTo>
                    <a:lnTo>
                      <a:pt x="981" y="742"/>
                    </a:lnTo>
                    <a:lnTo>
                      <a:pt x="983" y="740"/>
                    </a:lnTo>
                    <a:lnTo>
                      <a:pt x="985" y="738"/>
                    </a:lnTo>
                    <a:lnTo>
                      <a:pt x="985" y="736"/>
                    </a:lnTo>
                    <a:lnTo>
                      <a:pt x="985" y="736"/>
                    </a:lnTo>
                    <a:lnTo>
                      <a:pt x="983" y="730"/>
                    </a:lnTo>
                    <a:lnTo>
                      <a:pt x="979" y="726"/>
                    </a:lnTo>
                    <a:lnTo>
                      <a:pt x="979" y="726"/>
                    </a:lnTo>
                    <a:lnTo>
                      <a:pt x="977" y="720"/>
                    </a:lnTo>
                    <a:lnTo>
                      <a:pt x="975" y="716"/>
                    </a:lnTo>
                    <a:lnTo>
                      <a:pt x="975" y="716"/>
                    </a:lnTo>
                    <a:lnTo>
                      <a:pt x="969" y="714"/>
                    </a:lnTo>
                    <a:lnTo>
                      <a:pt x="966" y="714"/>
                    </a:lnTo>
                    <a:lnTo>
                      <a:pt x="960" y="714"/>
                    </a:lnTo>
                    <a:lnTo>
                      <a:pt x="960" y="714"/>
                    </a:lnTo>
                    <a:lnTo>
                      <a:pt x="958" y="712"/>
                    </a:lnTo>
                    <a:lnTo>
                      <a:pt x="958" y="712"/>
                    </a:lnTo>
                    <a:lnTo>
                      <a:pt x="960" y="698"/>
                    </a:lnTo>
                    <a:lnTo>
                      <a:pt x="964" y="691"/>
                    </a:lnTo>
                    <a:lnTo>
                      <a:pt x="966" y="687"/>
                    </a:lnTo>
                    <a:lnTo>
                      <a:pt x="966" y="687"/>
                    </a:lnTo>
                    <a:lnTo>
                      <a:pt x="971" y="687"/>
                    </a:lnTo>
                    <a:lnTo>
                      <a:pt x="971" y="687"/>
                    </a:lnTo>
                    <a:lnTo>
                      <a:pt x="977" y="687"/>
                    </a:lnTo>
                    <a:lnTo>
                      <a:pt x="977" y="687"/>
                    </a:lnTo>
                    <a:lnTo>
                      <a:pt x="979" y="685"/>
                    </a:lnTo>
                    <a:lnTo>
                      <a:pt x="981" y="681"/>
                    </a:lnTo>
                    <a:lnTo>
                      <a:pt x="983" y="677"/>
                    </a:lnTo>
                    <a:lnTo>
                      <a:pt x="983" y="675"/>
                    </a:lnTo>
                    <a:lnTo>
                      <a:pt x="981" y="673"/>
                    </a:lnTo>
                    <a:lnTo>
                      <a:pt x="981" y="673"/>
                    </a:lnTo>
                    <a:lnTo>
                      <a:pt x="973" y="675"/>
                    </a:lnTo>
                    <a:lnTo>
                      <a:pt x="966" y="677"/>
                    </a:lnTo>
                    <a:lnTo>
                      <a:pt x="960" y="677"/>
                    </a:lnTo>
                    <a:lnTo>
                      <a:pt x="956" y="675"/>
                    </a:lnTo>
                    <a:lnTo>
                      <a:pt x="952" y="671"/>
                    </a:lnTo>
                    <a:lnTo>
                      <a:pt x="952" y="671"/>
                    </a:lnTo>
                    <a:lnTo>
                      <a:pt x="950" y="667"/>
                    </a:lnTo>
                    <a:lnTo>
                      <a:pt x="950" y="665"/>
                    </a:lnTo>
                    <a:lnTo>
                      <a:pt x="952" y="663"/>
                    </a:lnTo>
                    <a:lnTo>
                      <a:pt x="954" y="661"/>
                    </a:lnTo>
                    <a:lnTo>
                      <a:pt x="962" y="661"/>
                    </a:lnTo>
                    <a:lnTo>
                      <a:pt x="968" y="657"/>
                    </a:lnTo>
                    <a:lnTo>
                      <a:pt x="968" y="657"/>
                    </a:lnTo>
                    <a:lnTo>
                      <a:pt x="968" y="647"/>
                    </a:lnTo>
                    <a:lnTo>
                      <a:pt x="968" y="647"/>
                    </a:lnTo>
                    <a:lnTo>
                      <a:pt x="971" y="642"/>
                    </a:lnTo>
                    <a:lnTo>
                      <a:pt x="975" y="634"/>
                    </a:lnTo>
                    <a:lnTo>
                      <a:pt x="977" y="628"/>
                    </a:lnTo>
                    <a:lnTo>
                      <a:pt x="977" y="624"/>
                    </a:lnTo>
                    <a:lnTo>
                      <a:pt x="975" y="620"/>
                    </a:lnTo>
                    <a:lnTo>
                      <a:pt x="975" y="620"/>
                    </a:lnTo>
                    <a:lnTo>
                      <a:pt x="969" y="614"/>
                    </a:lnTo>
                    <a:lnTo>
                      <a:pt x="964" y="608"/>
                    </a:lnTo>
                    <a:lnTo>
                      <a:pt x="964" y="608"/>
                    </a:lnTo>
                    <a:lnTo>
                      <a:pt x="964" y="604"/>
                    </a:lnTo>
                    <a:lnTo>
                      <a:pt x="966" y="598"/>
                    </a:lnTo>
                    <a:lnTo>
                      <a:pt x="968" y="594"/>
                    </a:lnTo>
                    <a:lnTo>
                      <a:pt x="968" y="592"/>
                    </a:lnTo>
                    <a:lnTo>
                      <a:pt x="966" y="592"/>
                    </a:lnTo>
                    <a:lnTo>
                      <a:pt x="966" y="592"/>
                    </a:lnTo>
                    <a:lnTo>
                      <a:pt x="962" y="590"/>
                    </a:lnTo>
                    <a:lnTo>
                      <a:pt x="960" y="592"/>
                    </a:lnTo>
                    <a:lnTo>
                      <a:pt x="954" y="596"/>
                    </a:lnTo>
                    <a:lnTo>
                      <a:pt x="950" y="600"/>
                    </a:lnTo>
                    <a:lnTo>
                      <a:pt x="948" y="602"/>
                    </a:lnTo>
                    <a:lnTo>
                      <a:pt x="944" y="604"/>
                    </a:lnTo>
                    <a:lnTo>
                      <a:pt x="944" y="604"/>
                    </a:lnTo>
                    <a:lnTo>
                      <a:pt x="938" y="602"/>
                    </a:lnTo>
                    <a:lnTo>
                      <a:pt x="934" y="602"/>
                    </a:lnTo>
                    <a:lnTo>
                      <a:pt x="928" y="596"/>
                    </a:lnTo>
                    <a:lnTo>
                      <a:pt x="924" y="590"/>
                    </a:lnTo>
                    <a:lnTo>
                      <a:pt x="920" y="587"/>
                    </a:lnTo>
                    <a:lnTo>
                      <a:pt x="920" y="587"/>
                    </a:lnTo>
                    <a:lnTo>
                      <a:pt x="915" y="589"/>
                    </a:lnTo>
                    <a:lnTo>
                      <a:pt x="909" y="590"/>
                    </a:lnTo>
                    <a:lnTo>
                      <a:pt x="903" y="590"/>
                    </a:lnTo>
                    <a:lnTo>
                      <a:pt x="901" y="590"/>
                    </a:lnTo>
                    <a:lnTo>
                      <a:pt x="897" y="589"/>
                    </a:lnTo>
                    <a:lnTo>
                      <a:pt x="897" y="589"/>
                    </a:lnTo>
                    <a:lnTo>
                      <a:pt x="893" y="585"/>
                    </a:lnTo>
                    <a:lnTo>
                      <a:pt x="891" y="579"/>
                    </a:lnTo>
                    <a:lnTo>
                      <a:pt x="891" y="579"/>
                    </a:lnTo>
                    <a:lnTo>
                      <a:pt x="887" y="579"/>
                    </a:lnTo>
                    <a:lnTo>
                      <a:pt x="885" y="579"/>
                    </a:lnTo>
                    <a:lnTo>
                      <a:pt x="883" y="583"/>
                    </a:lnTo>
                    <a:lnTo>
                      <a:pt x="879" y="589"/>
                    </a:lnTo>
                    <a:lnTo>
                      <a:pt x="877" y="590"/>
                    </a:lnTo>
                    <a:lnTo>
                      <a:pt x="873" y="590"/>
                    </a:lnTo>
                    <a:lnTo>
                      <a:pt x="873" y="590"/>
                    </a:lnTo>
                    <a:lnTo>
                      <a:pt x="869" y="590"/>
                    </a:lnTo>
                    <a:lnTo>
                      <a:pt x="865" y="589"/>
                    </a:lnTo>
                    <a:lnTo>
                      <a:pt x="860" y="585"/>
                    </a:lnTo>
                    <a:lnTo>
                      <a:pt x="854" y="579"/>
                    </a:lnTo>
                    <a:lnTo>
                      <a:pt x="850" y="575"/>
                    </a:lnTo>
                    <a:lnTo>
                      <a:pt x="850" y="575"/>
                    </a:lnTo>
                    <a:lnTo>
                      <a:pt x="846" y="575"/>
                    </a:lnTo>
                    <a:lnTo>
                      <a:pt x="844" y="579"/>
                    </a:lnTo>
                    <a:lnTo>
                      <a:pt x="840" y="581"/>
                    </a:lnTo>
                    <a:lnTo>
                      <a:pt x="836" y="583"/>
                    </a:lnTo>
                    <a:lnTo>
                      <a:pt x="836" y="583"/>
                    </a:lnTo>
                    <a:lnTo>
                      <a:pt x="832" y="581"/>
                    </a:lnTo>
                    <a:lnTo>
                      <a:pt x="828" y="577"/>
                    </a:lnTo>
                    <a:lnTo>
                      <a:pt x="824" y="573"/>
                    </a:lnTo>
                    <a:lnTo>
                      <a:pt x="820" y="573"/>
                    </a:lnTo>
                    <a:lnTo>
                      <a:pt x="820" y="573"/>
                    </a:lnTo>
                    <a:lnTo>
                      <a:pt x="814" y="573"/>
                    </a:lnTo>
                    <a:lnTo>
                      <a:pt x="812" y="575"/>
                    </a:lnTo>
                    <a:lnTo>
                      <a:pt x="812" y="581"/>
                    </a:lnTo>
                    <a:lnTo>
                      <a:pt x="812" y="585"/>
                    </a:lnTo>
                    <a:lnTo>
                      <a:pt x="812" y="590"/>
                    </a:lnTo>
                    <a:lnTo>
                      <a:pt x="811" y="594"/>
                    </a:lnTo>
                    <a:lnTo>
                      <a:pt x="809" y="596"/>
                    </a:lnTo>
                    <a:lnTo>
                      <a:pt x="803" y="596"/>
                    </a:lnTo>
                    <a:lnTo>
                      <a:pt x="803" y="596"/>
                    </a:lnTo>
                    <a:lnTo>
                      <a:pt x="799" y="592"/>
                    </a:lnTo>
                    <a:lnTo>
                      <a:pt x="797" y="589"/>
                    </a:lnTo>
                    <a:lnTo>
                      <a:pt x="791" y="583"/>
                    </a:lnTo>
                    <a:lnTo>
                      <a:pt x="791" y="583"/>
                    </a:lnTo>
                    <a:lnTo>
                      <a:pt x="785" y="579"/>
                    </a:lnTo>
                    <a:lnTo>
                      <a:pt x="777" y="577"/>
                    </a:lnTo>
                    <a:lnTo>
                      <a:pt x="769" y="573"/>
                    </a:lnTo>
                    <a:lnTo>
                      <a:pt x="767" y="571"/>
                    </a:lnTo>
                    <a:lnTo>
                      <a:pt x="763" y="567"/>
                    </a:lnTo>
                    <a:lnTo>
                      <a:pt x="763" y="557"/>
                    </a:lnTo>
                    <a:lnTo>
                      <a:pt x="763" y="557"/>
                    </a:lnTo>
                    <a:lnTo>
                      <a:pt x="761" y="555"/>
                    </a:lnTo>
                    <a:lnTo>
                      <a:pt x="758" y="555"/>
                    </a:lnTo>
                    <a:lnTo>
                      <a:pt x="754" y="553"/>
                    </a:lnTo>
                    <a:lnTo>
                      <a:pt x="754" y="553"/>
                    </a:lnTo>
                    <a:lnTo>
                      <a:pt x="752" y="549"/>
                    </a:lnTo>
                    <a:lnTo>
                      <a:pt x="750" y="545"/>
                    </a:lnTo>
                    <a:lnTo>
                      <a:pt x="750" y="545"/>
                    </a:lnTo>
                    <a:lnTo>
                      <a:pt x="750" y="545"/>
                    </a:lnTo>
                    <a:lnTo>
                      <a:pt x="746" y="545"/>
                    </a:lnTo>
                    <a:lnTo>
                      <a:pt x="742" y="547"/>
                    </a:lnTo>
                    <a:lnTo>
                      <a:pt x="736" y="551"/>
                    </a:lnTo>
                    <a:lnTo>
                      <a:pt x="736" y="551"/>
                    </a:lnTo>
                    <a:lnTo>
                      <a:pt x="720" y="559"/>
                    </a:lnTo>
                    <a:lnTo>
                      <a:pt x="712" y="563"/>
                    </a:lnTo>
                    <a:lnTo>
                      <a:pt x="705" y="567"/>
                    </a:lnTo>
                    <a:lnTo>
                      <a:pt x="705" y="567"/>
                    </a:lnTo>
                    <a:lnTo>
                      <a:pt x="699" y="575"/>
                    </a:lnTo>
                    <a:lnTo>
                      <a:pt x="697" y="579"/>
                    </a:lnTo>
                    <a:lnTo>
                      <a:pt x="693" y="583"/>
                    </a:lnTo>
                    <a:lnTo>
                      <a:pt x="693" y="583"/>
                    </a:lnTo>
                    <a:lnTo>
                      <a:pt x="691" y="583"/>
                    </a:lnTo>
                    <a:lnTo>
                      <a:pt x="689" y="583"/>
                    </a:lnTo>
                    <a:lnTo>
                      <a:pt x="683" y="581"/>
                    </a:lnTo>
                    <a:lnTo>
                      <a:pt x="679" y="577"/>
                    </a:lnTo>
                    <a:lnTo>
                      <a:pt x="675" y="575"/>
                    </a:lnTo>
                    <a:lnTo>
                      <a:pt x="675" y="575"/>
                    </a:lnTo>
                    <a:lnTo>
                      <a:pt x="673" y="575"/>
                    </a:lnTo>
                    <a:lnTo>
                      <a:pt x="671" y="577"/>
                    </a:lnTo>
                    <a:lnTo>
                      <a:pt x="669" y="579"/>
                    </a:lnTo>
                    <a:lnTo>
                      <a:pt x="665" y="579"/>
                    </a:lnTo>
                    <a:lnTo>
                      <a:pt x="665" y="579"/>
                    </a:lnTo>
                    <a:lnTo>
                      <a:pt x="661" y="573"/>
                    </a:lnTo>
                    <a:lnTo>
                      <a:pt x="659" y="571"/>
                    </a:lnTo>
                    <a:lnTo>
                      <a:pt x="655" y="569"/>
                    </a:lnTo>
                    <a:lnTo>
                      <a:pt x="655" y="569"/>
                    </a:lnTo>
                    <a:lnTo>
                      <a:pt x="650" y="567"/>
                    </a:lnTo>
                    <a:lnTo>
                      <a:pt x="644" y="567"/>
                    </a:lnTo>
                    <a:lnTo>
                      <a:pt x="634" y="573"/>
                    </a:lnTo>
                    <a:lnTo>
                      <a:pt x="622" y="579"/>
                    </a:lnTo>
                    <a:lnTo>
                      <a:pt x="618" y="581"/>
                    </a:lnTo>
                    <a:lnTo>
                      <a:pt x="612" y="579"/>
                    </a:lnTo>
                    <a:lnTo>
                      <a:pt x="612" y="579"/>
                    </a:lnTo>
                    <a:lnTo>
                      <a:pt x="604" y="573"/>
                    </a:lnTo>
                    <a:lnTo>
                      <a:pt x="599" y="567"/>
                    </a:lnTo>
                    <a:lnTo>
                      <a:pt x="597" y="561"/>
                    </a:lnTo>
                    <a:lnTo>
                      <a:pt x="597" y="555"/>
                    </a:lnTo>
                    <a:lnTo>
                      <a:pt x="597" y="545"/>
                    </a:lnTo>
                    <a:lnTo>
                      <a:pt x="597" y="541"/>
                    </a:lnTo>
                    <a:lnTo>
                      <a:pt x="595" y="537"/>
                    </a:lnTo>
                    <a:lnTo>
                      <a:pt x="595" y="537"/>
                    </a:lnTo>
                    <a:lnTo>
                      <a:pt x="589" y="528"/>
                    </a:lnTo>
                    <a:lnTo>
                      <a:pt x="585" y="520"/>
                    </a:lnTo>
                    <a:lnTo>
                      <a:pt x="585" y="520"/>
                    </a:lnTo>
                    <a:lnTo>
                      <a:pt x="579" y="516"/>
                    </a:lnTo>
                    <a:lnTo>
                      <a:pt x="579" y="516"/>
                    </a:lnTo>
                    <a:lnTo>
                      <a:pt x="581" y="514"/>
                    </a:lnTo>
                    <a:lnTo>
                      <a:pt x="581" y="512"/>
                    </a:lnTo>
                    <a:lnTo>
                      <a:pt x="583" y="510"/>
                    </a:lnTo>
                    <a:lnTo>
                      <a:pt x="583" y="508"/>
                    </a:lnTo>
                    <a:lnTo>
                      <a:pt x="583" y="508"/>
                    </a:lnTo>
                    <a:lnTo>
                      <a:pt x="579" y="506"/>
                    </a:lnTo>
                    <a:lnTo>
                      <a:pt x="577" y="508"/>
                    </a:lnTo>
                    <a:lnTo>
                      <a:pt x="573" y="508"/>
                    </a:lnTo>
                    <a:lnTo>
                      <a:pt x="569" y="508"/>
                    </a:lnTo>
                    <a:lnTo>
                      <a:pt x="569" y="508"/>
                    </a:lnTo>
                    <a:lnTo>
                      <a:pt x="565" y="506"/>
                    </a:lnTo>
                    <a:lnTo>
                      <a:pt x="565" y="502"/>
                    </a:lnTo>
                    <a:lnTo>
                      <a:pt x="563" y="496"/>
                    </a:lnTo>
                    <a:lnTo>
                      <a:pt x="561" y="492"/>
                    </a:lnTo>
                    <a:lnTo>
                      <a:pt x="561" y="492"/>
                    </a:lnTo>
                    <a:lnTo>
                      <a:pt x="557" y="490"/>
                    </a:lnTo>
                    <a:lnTo>
                      <a:pt x="555" y="490"/>
                    </a:lnTo>
                    <a:lnTo>
                      <a:pt x="546" y="494"/>
                    </a:lnTo>
                    <a:lnTo>
                      <a:pt x="536" y="498"/>
                    </a:lnTo>
                    <a:lnTo>
                      <a:pt x="530" y="500"/>
                    </a:lnTo>
                    <a:lnTo>
                      <a:pt x="530" y="500"/>
                    </a:lnTo>
                    <a:lnTo>
                      <a:pt x="522" y="496"/>
                    </a:lnTo>
                    <a:lnTo>
                      <a:pt x="514" y="494"/>
                    </a:lnTo>
                    <a:lnTo>
                      <a:pt x="506" y="494"/>
                    </a:lnTo>
                    <a:lnTo>
                      <a:pt x="506" y="494"/>
                    </a:lnTo>
                    <a:lnTo>
                      <a:pt x="500" y="498"/>
                    </a:lnTo>
                    <a:lnTo>
                      <a:pt x="498" y="500"/>
                    </a:lnTo>
                    <a:lnTo>
                      <a:pt x="496" y="498"/>
                    </a:lnTo>
                    <a:lnTo>
                      <a:pt x="495" y="496"/>
                    </a:lnTo>
                    <a:lnTo>
                      <a:pt x="495" y="496"/>
                    </a:lnTo>
                    <a:lnTo>
                      <a:pt x="496" y="494"/>
                    </a:lnTo>
                    <a:lnTo>
                      <a:pt x="498" y="492"/>
                    </a:lnTo>
                    <a:lnTo>
                      <a:pt x="500" y="488"/>
                    </a:lnTo>
                    <a:lnTo>
                      <a:pt x="498" y="484"/>
                    </a:lnTo>
                    <a:lnTo>
                      <a:pt x="498" y="484"/>
                    </a:lnTo>
                    <a:lnTo>
                      <a:pt x="491" y="481"/>
                    </a:lnTo>
                    <a:lnTo>
                      <a:pt x="491" y="481"/>
                    </a:lnTo>
                    <a:lnTo>
                      <a:pt x="491" y="473"/>
                    </a:lnTo>
                    <a:lnTo>
                      <a:pt x="491" y="469"/>
                    </a:lnTo>
                    <a:lnTo>
                      <a:pt x="491" y="465"/>
                    </a:lnTo>
                    <a:lnTo>
                      <a:pt x="491" y="465"/>
                    </a:lnTo>
                    <a:lnTo>
                      <a:pt x="487" y="461"/>
                    </a:lnTo>
                    <a:lnTo>
                      <a:pt x="483" y="459"/>
                    </a:lnTo>
                    <a:lnTo>
                      <a:pt x="479" y="455"/>
                    </a:lnTo>
                    <a:lnTo>
                      <a:pt x="479" y="453"/>
                    </a:lnTo>
                    <a:lnTo>
                      <a:pt x="479" y="451"/>
                    </a:lnTo>
                    <a:lnTo>
                      <a:pt x="479" y="451"/>
                    </a:lnTo>
                    <a:lnTo>
                      <a:pt x="483" y="447"/>
                    </a:lnTo>
                    <a:lnTo>
                      <a:pt x="491" y="445"/>
                    </a:lnTo>
                    <a:lnTo>
                      <a:pt x="496" y="443"/>
                    </a:lnTo>
                    <a:lnTo>
                      <a:pt x="500" y="441"/>
                    </a:lnTo>
                    <a:lnTo>
                      <a:pt x="500" y="441"/>
                    </a:lnTo>
                    <a:lnTo>
                      <a:pt x="502" y="437"/>
                    </a:lnTo>
                    <a:lnTo>
                      <a:pt x="500" y="433"/>
                    </a:lnTo>
                    <a:lnTo>
                      <a:pt x="491" y="426"/>
                    </a:lnTo>
                    <a:lnTo>
                      <a:pt x="473" y="418"/>
                    </a:lnTo>
                    <a:lnTo>
                      <a:pt x="473" y="418"/>
                    </a:lnTo>
                    <a:lnTo>
                      <a:pt x="469" y="414"/>
                    </a:lnTo>
                    <a:lnTo>
                      <a:pt x="469" y="408"/>
                    </a:lnTo>
                    <a:lnTo>
                      <a:pt x="469" y="402"/>
                    </a:lnTo>
                    <a:lnTo>
                      <a:pt x="469" y="398"/>
                    </a:lnTo>
                    <a:lnTo>
                      <a:pt x="469" y="398"/>
                    </a:lnTo>
                    <a:lnTo>
                      <a:pt x="465" y="396"/>
                    </a:lnTo>
                    <a:lnTo>
                      <a:pt x="465" y="396"/>
                    </a:lnTo>
                    <a:lnTo>
                      <a:pt x="455" y="384"/>
                    </a:lnTo>
                    <a:lnTo>
                      <a:pt x="449" y="379"/>
                    </a:lnTo>
                    <a:lnTo>
                      <a:pt x="445" y="377"/>
                    </a:lnTo>
                    <a:lnTo>
                      <a:pt x="445" y="377"/>
                    </a:lnTo>
                    <a:lnTo>
                      <a:pt x="442" y="379"/>
                    </a:lnTo>
                    <a:lnTo>
                      <a:pt x="436" y="382"/>
                    </a:lnTo>
                    <a:lnTo>
                      <a:pt x="430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2" y="380"/>
                    </a:lnTo>
                    <a:lnTo>
                      <a:pt x="422" y="380"/>
                    </a:lnTo>
                    <a:lnTo>
                      <a:pt x="412" y="380"/>
                    </a:lnTo>
                    <a:lnTo>
                      <a:pt x="400" y="382"/>
                    </a:lnTo>
                    <a:lnTo>
                      <a:pt x="400" y="382"/>
                    </a:lnTo>
                    <a:lnTo>
                      <a:pt x="396" y="386"/>
                    </a:lnTo>
                    <a:lnTo>
                      <a:pt x="392" y="392"/>
                    </a:lnTo>
                    <a:lnTo>
                      <a:pt x="389" y="396"/>
                    </a:lnTo>
                    <a:lnTo>
                      <a:pt x="385" y="400"/>
                    </a:lnTo>
                    <a:lnTo>
                      <a:pt x="385" y="400"/>
                    </a:lnTo>
                    <a:lnTo>
                      <a:pt x="373" y="400"/>
                    </a:lnTo>
                    <a:lnTo>
                      <a:pt x="373" y="400"/>
                    </a:lnTo>
                    <a:lnTo>
                      <a:pt x="355" y="398"/>
                    </a:lnTo>
                    <a:lnTo>
                      <a:pt x="355" y="398"/>
                    </a:lnTo>
                    <a:lnTo>
                      <a:pt x="351" y="398"/>
                    </a:lnTo>
                    <a:lnTo>
                      <a:pt x="351" y="398"/>
                    </a:lnTo>
                    <a:lnTo>
                      <a:pt x="345" y="396"/>
                    </a:lnTo>
                    <a:lnTo>
                      <a:pt x="345" y="396"/>
                    </a:lnTo>
                    <a:lnTo>
                      <a:pt x="343" y="398"/>
                    </a:lnTo>
                    <a:lnTo>
                      <a:pt x="343" y="400"/>
                    </a:lnTo>
                    <a:lnTo>
                      <a:pt x="343" y="406"/>
                    </a:lnTo>
                    <a:lnTo>
                      <a:pt x="343" y="418"/>
                    </a:lnTo>
                    <a:lnTo>
                      <a:pt x="343" y="418"/>
                    </a:lnTo>
                    <a:lnTo>
                      <a:pt x="339" y="426"/>
                    </a:lnTo>
                    <a:lnTo>
                      <a:pt x="332" y="431"/>
                    </a:lnTo>
                    <a:lnTo>
                      <a:pt x="324" y="435"/>
                    </a:lnTo>
                    <a:lnTo>
                      <a:pt x="316" y="437"/>
                    </a:lnTo>
                    <a:lnTo>
                      <a:pt x="312" y="430"/>
                    </a:lnTo>
                    <a:lnTo>
                      <a:pt x="312" y="430"/>
                    </a:lnTo>
                    <a:lnTo>
                      <a:pt x="304" y="430"/>
                    </a:lnTo>
                    <a:lnTo>
                      <a:pt x="304" y="422"/>
                    </a:lnTo>
                    <a:lnTo>
                      <a:pt x="304" y="422"/>
                    </a:lnTo>
                    <a:lnTo>
                      <a:pt x="300" y="420"/>
                    </a:lnTo>
                    <a:lnTo>
                      <a:pt x="294" y="416"/>
                    </a:lnTo>
                    <a:lnTo>
                      <a:pt x="290" y="412"/>
                    </a:lnTo>
                    <a:lnTo>
                      <a:pt x="286" y="408"/>
                    </a:lnTo>
                    <a:lnTo>
                      <a:pt x="286" y="408"/>
                    </a:lnTo>
                    <a:lnTo>
                      <a:pt x="288" y="404"/>
                    </a:lnTo>
                    <a:lnTo>
                      <a:pt x="290" y="402"/>
                    </a:lnTo>
                    <a:lnTo>
                      <a:pt x="290" y="402"/>
                    </a:lnTo>
                    <a:lnTo>
                      <a:pt x="288" y="398"/>
                    </a:lnTo>
                    <a:lnTo>
                      <a:pt x="286" y="392"/>
                    </a:lnTo>
                    <a:lnTo>
                      <a:pt x="283" y="388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288" y="380"/>
                    </a:lnTo>
                    <a:lnTo>
                      <a:pt x="288" y="380"/>
                    </a:lnTo>
                    <a:lnTo>
                      <a:pt x="286" y="377"/>
                    </a:lnTo>
                    <a:lnTo>
                      <a:pt x="281" y="373"/>
                    </a:lnTo>
                    <a:lnTo>
                      <a:pt x="277" y="369"/>
                    </a:lnTo>
                    <a:lnTo>
                      <a:pt x="275" y="365"/>
                    </a:lnTo>
                    <a:lnTo>
                      <a:pt x="275" y="365"/>
                    </a:lnTo>
                    <a:lnTo>
                      <a:pt x="277" y="363"/>
                    </a:lnTo>
                    <a:lnTo>
                      <a:pt x="279" y="363"/>
                    </a:lnTo>
                    <a:lnTo>
                      <a:pt x="281" y="361"/>
                    </a:lnTo>
                    <a:lnTo>
                      <a:pt x="281" y="361"/>
                    </a:lnTo>
                    <a:lnTo>
                      <a:pt x="281" y="357"/>
                    </a:lnTo>
                    <a:lnTo>
                      <a:pt x="279" y="353"/>
                    </a:lnTo>
                    <a:lnTo>
                      <a:pt x="269" y="345"/>
                    </a:lnTo>
                    <a:lnTo>
                      <a:pt x="259" y="337"/>
                    </a:lnTo>
                    <a:lnTo>
                      <a:pt x="253" y="331"/>
                    </a:lnTo>
                    <a:lnTo>
                      <a:pt x="253" y="331"/>
                    </a:lnTo>
                    <a:lnTo>
                      <a:pt x="255" y="327"/>
                    </a:lnTo>
                    <a:lnTo>
                      <a:pt x="257" y="326"/>
                    </a:lnTo>
                    <a:lnTo>
                      <a:pt x="261" y="318"/>
                    </a:lnTo>
                    <a:lnTo>
                      <a:pt x="261" y="318"/>
                    </a:lnTo>
                    <a:lnTo>
                      <a:pt x="259" y="314"/>
                    </a:lnTo>
                    <a:lnTo>
                      <a:pt x="259" y="308"/>
                    </a:lnTo>
                    <a:lnTo>
                      <a:pt x="259" y="308"/>
                    </a:lnTo>
                    <a:lnTo>
                      <a:pt x="263" y="306"/>
                    </a:lnTo>
                    <a:lnTo>
                      <a:pt x="273" y="306"/>
                    </a:lnTo>
                    <a:lnTo>
                      <a:pt x="281" y="304"/>
                    </a:lnTo>
                    <a:lnTo>
                      <a:pt x="285" y="306"/>
                    </a:lnTo>
                    <a:lnTo>
                      <a:pt x="285" y="306"/>
                    </a:lnTo>
                    <a:lnTo>
                      <a:pt x="286" y="308"/>
                    </a:lnTo>
                    <a:lnTo>
                      <a:pt x="288" y="310"/>
                    </a:lnTo>
                    <a:lnTo>
                      <a:pt x="288" y="312"/>
                    </a:lnTo>
                    <a:lnTo>
                      <a:pt x="290" y="314"/>
                    </a:lnTo>
                    <a:lnTo>
                      <a:pt x="290" y="314"/>
                    </a:lnTo>
                    <a:lnTo>
                      <a:pt x="292" y="314"/>
                    </a:lnTo>
                    <a:lnTo>
                      <a:pt x="294" y="314"/>
                    </a:lnTo>
                    <a:lnTo>
                      <a:pt x="294" y="314"/>
                    </a:lnTo>
                    <a:lnTo>
                      <a:pt x="304" y="316"/>
                    </a:lnTo>
                    <a:lnTo>
                      <a:pt x="314" y="314"/>
                    </a:lnTo>
                    <a:lnTo>
                      <a:pt x="314" y="314"/>
                    </a:lnTo>
                    <a:lnTo>
                      <a:pt x="318" y="312"/>
                    </a:lnTo>
                    <a:lnTo>
                      <a:pt x="322" y="308"/>
                    </a:lnTo>
                    <a:lnTo>
                      <a:pt x="328" y="300"/>
                    </a:lnTo>
                    <a:lnTo>
                      <a:pt x="332" y="290"/>
                    </a:lnTo>
                    <a:lnTo>
                      <a:pt x="337" y="284"/>
                    </a:lnTo>
                    <a:lnTo>
                      <a:pt x="337" y="284"/>
                    </a:lnTo>
                    <a:lnTo>
                      <a:pt x="343" y="280"/>
                    </a:lnTo>
                    <a:lnTo>
                      <a:pt x="347" y="280"/>
                    </a:lnTo>
                    <a:lnTo>
                      <a:pt x="349" y="278"/>
                    </a:lnTo>
                    <a:lnTo>
                      <a:pt x="349" y="278"/>
                    </a:lnTo>
                    <a:lnTo>
                      <a:pt x="347" y="265"/>
                    </a:lnTo>
                    <a:lnTo>
                      <a:pt x="347" y="265"/>
                    </a:lnTo>
                    <a:lnTo>
                      <a:pt x="343" y="263"/>
                    </a:lnTo>
                    <a:lnTo>
                      <a:pt x="339" y="261"/>
                    </a:lnTo>
                    <a:lnTo>
                      <a:pt x="330" y="257"/>
                    </a:lnTo>
                    <a:lnTo>
                      <a:pt x="330" y="257"/>
                    </a:lnTo>
                    <a:lnTo>
                      <a:pt x="326" y="255"/>
                    </a:lnTo>
                    <a:lnTo>
                      <a:pt x="324" y="251"/>
                    </a:lnTo>
                    <a:lnTo>
                      <a:pt x="326" y="245"/>
                    </a:lnTo>
                    <a:lnTo>
                      <a:pt x="328" y="241"/>
                    </a:lnTo>
                    <a:lnTo>
                      <a:pt x="326" y="239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20" y="239"/>
                    </a:lnTo>
                    <a:lnTo>
                      <a:pt x="318" y="239"/>
                    </a:lnTo>
                    <a:lnTo>
                      <a:pt x="318" y="239"/>
                    </a:lnTo>
                    <a:lnTo>
                      <a:pt x="310" y="233"/>
                    </a:lnTo>
                    <a:lnTo>
                      <a:pt x="310" y="233"/>
                    </a:lnTo>
                    <a:lnTo>
                      <a:pt x="302" y="233"/>
                    </a:lnTo>
                    <a:lnTo>
                      <a:pt x="294" y="235"/>
                    </a:lnTo>
                    <a:lnTo>
                      <a:pt x="286" y="237"/>
                    </a:lnTo>
                    <a:lnTo>
                      <a:pt x="279" y="235"/>
                    </a:lnTo>
                    <a:lnTo>
                      <a:pt x="279" y="235"/>
                    </a:lnTo>
                    <a:lnTo>
                      <a:pt x="277" y="233"/>
                    </a:lnTo>
                    <a:lnTo>
                      <a:pt x="277" y="229"/>
                    </a:lnTo>
                    <a:lnTo>
                      <a:pt x="279" y="220"/>
                    </a:lnTo>
                    <a:lnTo>
                      <a:pt x="279" y="212"/>
                    </a:lnTo>
                    <a:lnTo>
                      <a:pt x="279" y="208"/>
                    </a:lnTo>
                    <a:lnTo>
                      <a:pt x="277" y="206"/>
                    </a:lnTo>
                    <a:lnTo>
                      <a:pt x="277" y="206"/>
                    </a:lnTo>
                    <a:lnTo>
                      <a:pt x="275" y="206"/>
                    </a:lnTo>
                    <a:lnTo>
                      <a:pt x="273" y="208"/>
                    </a:lnTo>
                    <a:lnTo>
                      <a:pt x="271" y="202"/>
                    </a:lnTo>
                    <a:lnTo>
                      <a:pt x="271" y="202"/>
                    </a:lnTo>
                    <a:lnTo>
                      <a:pt x="263" y="200"/>
                    </a:lnTo>
                    <a:lnTo>
                      <a:pt x="253" y="198"/>
                    </a:lnTo>
                    <a:lnTo>
                      <a:pt x="245" y="196"/>
                    </a:lnTo>
                    <a:lnTo>
                      <a:pt x="239" y="192"/>
                    </a:lnTo>
                    <a:lnTo>
                      <a:pt x="239" y="192"/>
                    </a:lnTo>
                    <a:lnTo>
                      <a:pt x="235" y="186"/>
                    </a:lnTo>
                    <a:lnTo>
                      <a:pt x="233" y="180"/>
                    </a:lnTo>
                    <a:lnTo>
                      <a:pt x="232" y="174"/>
                    </a:lnTo>
                    <a:lnTo>
                      <a:pt x="228" y="168"/>
                    </a:lnTo>
                    <a:lnTo>
                      <a:pt x="228" y="168"/>
                    </a:lnTo>
                    <a:lnTo>
                      <a:pt x="226" y="167"/>
                    </a:lnTo>
                    <a:lnTo>
                      <a:pt x="224" y="167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18" y="161"/>
                    </a:lnTo>
                    <a:lnTo>
                      <a:pt x="220" y="155"/>
                    </a:lnTo>
                    <a:lnTo>
                      <a:pt x="222" y="151"/>
                    </a:lnTo>
                    <a:lnTo>
                      <a:pt x="222" y="147"/>
                    </a:lnTo>
                    <a:lnTo>
                      <a:pt x="222" y="147"/>
                    </a:lnTo>
                    <a:lnTo>
                      <a:pt x="210" y="147"/>
                    </a:lnTo>
                    <a:lnTo>
                      <a:pt x="210" y="147"/>
                    </a:lnTo>
                    <a:lnTo>
                      <a:pt x="210" y="145"/>
                    </a:lnTo>
                    <a:lnTo>
                      <a:pt x="210" y="141"/>
                    </a:lnTo>
                    <a:lnTo>
                      <a:pt x="210" y="141"/>
                    </a:lnTo>
                    <a:lnTo>
                      <a:pt x="206" y="139"/>
                    </a:lnTo>
                    <a:lnTo>
                      <a:pt x="200" y="137"/>
                    </a:lnTo>
                    <a:lnTo>
                      <a:pt x="196" y="135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29"/>
                    </a:lnTo>
                    <a:lnTo>
                      <a:pt x="192" y="127"/>
                    </a:lnTo>
                    <a:lnTo>
                      <a:pt x="194" y="121"/>
                    </a:lnTo>
                    <a:lnTo>
                      <a:pt x="200" y="112"/>
                    </a:lnTo>
                    <a:lnTo>
                      <a:pt x="200" y="112"/>
                    </a:lnTo>
                    <a:lnTo>
                      <a:pt x="200" y="110"/>
                    </a:lnTo>
                    <a:lnTo>
                      <a:pt x="198" y="108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4"/>
                    </a:lnTo>
                    <a:lnTo>
                      <a:pt x="204" y="104"/>
                    </a:lnTo>
                    <a:lnTo>
                      <a:pt x="204" y="104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2" y="96"/>
                    </a:lnTo>
                    <a:lnTo>
                      <a:pt x="196" y="90"/>
                    </a:lnTo>
                    <a:lnTo>
                      <a:pt x="192" y="84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8" y="72"/>
                    </a:lnTo>
                    <a:lnTo>
                      <a:pt x="190" y="63"/>
                    </a:lnTo>
                    <a:lnTo>
                      <a:pt x="192" y="51"/>
                    </a:lnTo>
                    <a:lnTo>
                      <a:pt x="192" y="45"/>
                    </a:lnTo>
                    <a:lnTo>
                      <a:pt x="190" y="41"/>
                    </a:lnTo>
                    <a:lnTo>
                      <a:pt x="190" y="41"/>
                    </a:lnTo>
                    <a:lnTo>
                      <a:pt x="186" y="39"/>
                    </a:lnTo>
                    <a:lnTo>
                      <a:pt x="182" y="39"/>
                    </a:lnTo>
                    <a:lnTo>
                      <a:pt x="179" y="41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59" y="25"/>
                    </a:lnTo>
                    <a:lnTo>
                      <a:pt x="149" y="19"/>
                    </a:lnTo>
                    <a:lnTo>
                      <a:pt x="145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37" y="19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26" y="21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06" y="35"/>
                    </a:lnTo>
                    <a:lnTo>
                      <a:pt x="98" y="41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0" y="43"/>
                    </a:lnTo>
                    <a:lnTo>
                      <a:pt x="86" y="39"/>
                    </a:lnTo>
                    <a:lnTo>
                      <a:pt x="84" y="35"/>
                    </a:lnTo>
                    <a:lnTo>
                      <a:pt x="84" y="29"/>
                    </a:lnTo>
                    <a:lnTo>
                      <a:pt x="84" y="1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76" y="10"/>
                    </a:lnTo>
                    <a:lnTo>
                      <a:pt x="71" y="8"/>
                    </a:lnTo>
                    <a:lnTo>
                      <a:pt x="65" y="8"/>
                    </a:lnTo>
                    <a:lnTo>
                      <a:pt x="61" y="10"/>
                    </a:lnTo>
                    <a:lnTo>
                      <a:pt x="51" y="15"/>
                    </a:lnTo>
                    <a:lnTo>
                      <a:pt x="47" y="17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39" y="17"/>
                    </a:lnTo>
                    <a:lnTo>
                      <a:pt x="37" y="13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1" name="Freeform 1241">
                <a:extLst>
                  <a:ext uri="{FF2B5EF4-FFF2-40B4-BE49-F238E27FC236}">
                    <a16:creationId xmlns:a16="http://schemas.microsoft.com/office/drawing/2014/main" id="{62002AFC-766C-4AA0-8C51-F7BC10621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73" y="2882767"/>
                <a:ext cx="209070" cy="46974"/>
              </a:xfrm>
              <a:custGeom>
                <a:avLst/>
                <a:gdLst>
                  <a:gd name="T0" fmla="*/ 569 w 583"/>
                  <a:gd name="T1" fmla="*/ 0 h 121"/>
                  <a:gd name="T2" fmla="*/ 554 w 583"/>
                  <a:gd name="T3" fmla="*/ 3 h 121"/>
                  <a:gd name="T4" fmla="*/ 544 w 583"/>
                  <a:gd name="T5" fmla="*/ 11 h 121"/>
                  <a:gd name="T6" fmla="*/ 532 w 583"/>
                  <a:gd name="T7" fmla="*/ 11 h 121"/>
                  <a:gd name="T8" fmla="*/ 528 w 583"/>
                  <a:gd name="T9" fmla="*/ 9 h 121"/>
                  <a:gd name="T10" fmla="*/ 524 w 583"/>
                  <a:gd name="T11" fmla="*/ 13 h 121"/>
                  <a:gd name="T12" fmla="*/ 528 w 583"/>
                  <a:gd name="T13" fmla="*/ 17 h 121"/>
                  <a:gd name="T14" fmla="*/ 509 w 583"/>
                  <a:gd name="T15" fmla="*/ 43 h 121"/>
                  <a:gd name="T16" fmla="*/ 509 w 583"/>
                  <a:gd name="T17" fmla="*/ 56 h 121"/>
                  <a:gd name="T18" fmla="*/ 501 w 583"/>
                  <a:gd name="T19" fmla="*/ 70 h 121"/>
                  <a:gd name="T20" fmla="*/ 511 w 583"/>
                  <a:gd name="T21" fmla="*/ 88 h 121"/>
                  <a:gd name="T22" fmla="*/ 512 w 583"/>
                  <a:gd name="T23" fmla="*/ 104 h 121"/>
                  <a:gd name="T24" fmla="*/ 505 w 583"/>
                  <a:gd name="T25" fmla="*/ 109 h 121"/>
                  <a:gd name="T26" fmla="*/ 487 w 583"/>
                  <a:gd name="T27" fmla="*/ 92 h 121"/>
                  <a:gd name="T28" fmla="*/ 479 w 583"/>
                  <a:gd name="T29" fmla="*/ 86 h 121"/>
                  <a:gd name="T30" fmla="*/ 461 w 583"/>
                  <a:gd name="T31" fmla="*/ 94 h 121"/>
                  <a:gd name="T32" fmla="*/ 452 w 583"/>
                  <a:gd name="T33" fmla="*/ 94 h 121"/>
                  <a:gd name="T34" fmla="*/ 442 w 583"/>
                  <a:gd name="T35" fmla="*/ 90 h 121"/>
                  <a:gd name="T36" fmla="*/ 436 w 583"/>
                  <a:gd name="T37" fmla="*/ 92 h 121"/>
                  <a:gd name="T38" fmla="*/ 422 w 583"/>
                  <a:gd name="T39" fmla="*/ 107 h 121"/>
                  <a:gd name="T40" fmla="*/ 416 w 583"/>
                  <a:gd name="T41" fmla="*/ 106 h 121"/>
                  <a:gd name="T42" fmla="*/ 408 w 583"/>
                  <a:gd name="T43" fmla="*/ 84 h 121"/>
                  <a:gd name="T44" fmla="*/ 403 w 583"/>
                  <a:gd name="T45" fmla="*/ 78 h 121"/>
                  <a:gd name="T46" fmla="*/ 387 w 583"/>
                  <a:gd name="T47" fmla="*/ 84 h 121"/>
                  <a:gd name="T48" fmla="*/ 377 w 583"/>
                  <a:gd name="T49" fmla="*/ 100 h 121"/>
                  <a:gd name="T50" fmla="*/ 375 w 583"/>
                  <a:gd name="T51" fmla="*/ 107 h 121"/>
                  <a:gd name="T52" fmla="*/ 369 w 583"/>
                  <a:gd name="T53" fmla="*/ 102 h 121"/>
                  <a:gd name="T54" fmla="*/ 365 w 583"/>
                  <a:gd name="T55" fmla="*/ 90 h 121"/>
                  <a:gd name="T56" fmla="*/ 359 w 583"/>
                  <a:gd name="T57" fmla="*/ 88 h 121"/>
                  <a:gd name="T58" fmla="*/ 348 w 583"/>
                  <a:gd name="T59" fmla="*/ 96 h 121"/>
                  <a:gd name="T60" fmla="*/ 342 w 583"/>
                  <a:gd name="T61" fmla="*/ 90 h 121"/>
                  <a:gd name="T62" fmla="*/ 336 w 583"/>
                  <a:gd name="T63" fmla="*/ 82 h 121"/>
                  <a:gd name="T64" fmla="*/ 328 w 583"/>
                  <a:gd name="T65" fmla="*/ 94 h 121"/>
                  <a:gd name="T66" fmla="*/ 314 w 583"/>
                  <a:gd name="T67" fmla="*/ 92 h 121"/>
                  <a:gd name="T68" fmla="*/ 308 w 583"/>
                  <a:gd name="T69" fmla="*/ 92 h 121"/>
                  <a:gd name="T70" fmla="*/ 306 w 583"/>
                  <a:gd name="T71" fmla="*/ 104 h 121"/>
                  <a:gd name="T72" fmla="*/ 299 w 583"/>
                  <a:gd name="T73" fmla="*/ 106 h 121"/>
                  <a:gd name="T74" fmla="*/ 299 w 583"/>
                  <a:gd name="T75" fmla="*/ 96 h 121"/>
                  <a:gd name="T76" fmla="*/ 293 w 583"/>
                  <a:gd name="T77" fmla="*/ 90 h 121"/>
                  <a:gd name="T78" fmla="*/ 275 w 583"/>
                  <a:gd name="T79" fmla="*/ 96 h 121"/>
                  <a:gd name="T80" fmla="*/ 267 w 583"/>
                  <a:gd name="T81" fmla="*/ 96 h 121"/>
                  <a:gd name="T82" fmla="*/ 267 w 583"/>
                  <a:gd name="T83" fmla="*/ 92 h 121"/>
                  <a:gd name="T84" fmla="*/ 269 w 583"/>
                  <a:gd name="T85" fmla="*/ 88 h 121"/>
                  <a:gd name="T86" fmla="*/ 263 w 583"/>
                  <a:gd name="T87" fmla="*/ 90 h 121"/>
                  <a:gd name="T88" fmla="*/ 259 w 583"/>
                  <a:gd name="T89" fmla="*/ 86 h 121"/>
                  <a:gd name="T90" fmla="*/ 255 w 583"/>
                  <a:gd name="T91" fmla="*/ 78 h 121"/>
                  <a:gd name="T92" fmla="*/ 242 w 583"/>
                  <a:gd name="T93" fmla="*/ 82 h 121"/>
                  <a:gd name="T94" fmla="*/ 185 w 583"/>
                  <a:gd name="T95" fmla="*/ 72 h 121"/>
                  <a:gd name="T96" fmla="*/ 179 w 583"/>
                  <a:gd name="T97" fmla="*/ 66 h 121"/>
                  <a:gd name="T98" fmla="*/ 159 w 583"/>
                  <a:gd name="T99" fmla="*/ 66 h 121"/>
                  <a:gd name="T100" fmla="*/ 140 w 583"/>
                  <a:gd name="T101" fmla="*/ 70 h 121"/>
                  <a:gd name="T102" fmla="*/ 112 w 583"/>
                  <a:gd name="T103" fmla="*/ 66 h 121"/>
                  <a:gd name="T104" fmla="*/ 96 w 583"/>
                  <a:gd name="T105" fmla="*/ 70 h 121"/>
                  <a:gd name="T106" fmla="*/ 81 w 583"/>
                  <a:gd name="T107" fmla="*/ 78 h 121"/>
                  <a:gd name="T108" fmla="*/ 57 w 583"/>
                  <a:gd name="T109" fmla="*/ 78 h 121"/>
                  <a:gd name="T110" fmla="*/ 43 w 583"/>
                  <a:gd name="T111" fmla="*/ 98 h 121"/>
                  <a:gd name="T112" fmla="*/ 26 w 583"/>
                  <a:gd name="T113" fmla="*/ 115 h 121"/>
                  <a:gd name="T114" fmla="*/ 14 w 583"/>
                  <a:gd name="T115" fmla="*/ 107 h 121"/>
                  <a:gd name="T116" fmla="*/ 2 w 583"/>
                  <a:gd name="T117" fmla="*/ 109 h 121"/>
                  <a:gd name="T118" fmla="*/ 4 w 583"/>
                  <a:gd name="T119" fmla="*/ 1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83" h="121">
                    <a:moveTo>
                      <a:pt x="583" y="0"/>
                    </a:moveTo>
                    <a:lnTo>
                      <a:pt x="583" y="0"/>
                    </a:lnTo>
                    <a:lnTo>
                      <a:pt x="569" y="0"/>
                    </a:lnTo>
                    <a:lnTo>
                      <a:pt x="560" y="1"/>
                    </a:lnTo>
                    <a:lnTo>
                      <a:pt x="554" y="3"/>
                    </a:lnTo>
                    <a:lnTo>
                      <a:pt x="554" y="3"/>
                    </a:lnTo>
                    <a:lnTo>
                      <a:pt x="548" y="11"/>
                    </a:lnTo>
                    <a:lnTo>
                      <a:pt x="548" y="11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1"/>
                    </a:lnTo>
                    <a:lnTo>
                      <a:pt x="532" y="11"/>
                    </a:lnTo>
                    <a:lnTo>
                      <a:pt x="532" y="11"/>
                    </a:lnTo>
                    <a:lnTo>
                      <a:pt x="528" y="9"/>
                    </a:lnTo>
                    <a:lnTo>
                      <a:pt x="528" y="9"/>
                    </a:lnTo>
                    <a:lnTo>
                      <a:pt x="526" y="13"/>
                    </a:lnTo>
                    <a:lnTo>
                      <a:pt x="526" y="13"/>
                    </a:lnTo>
                    <a:lnTo>
                      <a:pt x="524" y="13"/>
                    </a:lnTo>
                    <a:lnTo>
                      <a:pt x="526" y="13"/>
                    </a:lnTo>
                    <a:lnTo>
                      <a:pt x="528" y="17"/>
                    </a:lnTo>
                    <a:lnTo>
                      <a:pt x="528" y="17"/>
                    </a:lnTo>
                    <a:lnTo>
                      <a:pt x="518" y="27"/>
                    </a:lnTo>
                    <a:lnTo>
                      <a:pt x="512" y="35"/>
                    </a:lnTo>
                    <a:lnTo>
                      <a:pt x="509" y="43"/>
                    </a:lnTo>
                    <a:lnTo>
                      <a:pt x="509" y="43"/>
                    </a:lnTo>
                    <a:lnTo>
                      <a:pt x="509" y="47"/>
                    </a:lnTo>
                    <a:lnTo>
                      <a:pt x="509" y="56"/>
                    </a:lnTo>
                    <a:lnTo>
                      <a:pt x="509" y="56"/>
                    </a:lnTo>
                    <a:lnTo>
                      <a:pt x="503" y="64"/>
                    </a:lnTo>
                    <a:lnTo>
                      <a:pt x="501" y="70"/>
                    </a:lnTo>
                    <a:lnTo>
                      <a:pt x="503" y="74"/>
                    </a:lnTo>
                    <a:lnTo>
                      <a:pt x="503" y="74"/>
                    </a:lnTo>
                    <a:lnTo>
                      <a:pt x="511" y="88"/>
                    </a:lnTo>
                    <a:lnTo>
                      <a:pt x="514" y="96"/>
                    </a:lnTo>
                    <a:lnTo>
                      <a:pt x="514" y="100"/>
                    </a:lnTo>
                    <a:lnTo>
                      <a:pt x="512" y="104"/>
                    </a:lnTo>
                    <a:lnTo>
                      <a:pt x="509" y="109"/>
                    </a:lnTo>
                    <a:lnTo>
                      <a:pt x="509" y="109"/>
                    </a:lnTo>
                    <a:lnTo>
                      <a:pt x="505" y="109"/>
                    </a:lnTo>
                    <a:lnTo>
                      <a:pt x="501" y="107"/>
                    </a:lnTo>
                    <a:lnTo>
                      <a:pt x="493" y="100"/>
                    </a:lnTo>
                    <a:lnTo>
                      <a:pt x="487" y="92"/>
                    </a:lnTo>
                    <a:lnTo>
                      <a:pt x="483" y="88"/>
                    </a:lnTo>
                    <a:lnTo>
                      <a:pt x="479" y="86"/>
                    </a:lnTo>
                    <a:lnTo>
                      <a:pt x="479" y="86"/>
                    </a:lnTo>
                    <a:lnTo>
                      <a:pt x="471" y="86"/>
                    </a:lnTo>
                    <a:lnTo>
                      <a:pt x="465" y="90"/>
                    </a:lnTo>
                    <a:lnTo>
                      <a:pt x="461" y="94"/>
                    </a:lnTo>
                    <a:lnTo>
                      <a:pt x="456" y="96"/>
                    </a:lnTo>
                    <a:lnTo>
                      <a:pt x="456" y="96"/>
                    </a:lnTo>
                    <a:lnTo>
                      <a:pt x="452" y="94"/>
                    </a:lnTo>
                    <a:lnTo>
                      <a:pt x="450" y="92"/>
                    </a:lnTo>
                    <a:lnTo>
                      <a:pt x="446" y="90"/>
                    </a:lnTo>
                    <a:lnTo>
                      <a:pt x="442" y="90"/>
                    </a:lnTo>
                    <a:lnTo>
                      <a:pt x="442" y="90"/>
                    </a:lnTo>
                    <a:lnTo>
                      <a:pt x="440" y="90"/>
                    </a:lnTo>
                    <a:lnTo>
                      <a:pt x="436" y="92"/>
                    </a:lnTo>
                    <a:lnTo>
                      <a:pt x="430" y="100"/>
                    </a:lnTo>
                    <a:lnTo>
                      <a:pt x="426" y="106"/>
                    </a:lnTo>
                    <a:lnTo>
                      <a:pt x="422" y="107"/>
                    </a:lnTo>
                    <a:lnTo>
                      <a:pt x="420" y="107"/>
                    </a:lnTo>
                    <a:lnTo>
                      <a:pt x="420" y="107"/>
                    </a:lnTo>
                    <a:lnTo>
                      <a:pt x="416" y="106"/>
                    </a:lnTo>
                    <a:lnTo>
                      <a:pt x="414" y="104"/>
                    </a:lnTo>
                    <a:lnTo>
                      <a:pt x="412" y="94"/>
                    </a:lnTo>
                    <a:lnTo>
                      <a:pt x="408" y="84"/>
                    </a:lnTo>
                    <a:lnTo>
                      <a:pt x="406" y="80"/>
                    </a:lnTo>
                    <a:lnTo>
                      <a:pt x="403" y="78"/>
                    </a:lnTo>
                    <a:lnTo>
                      <a:pt x="403" y="78"/>
                    </a:lnTo>
                    <a:lnTo>
                      <a:pt x="401" y="78"/>
                    </a:lnTo>
                    <a:lnTo>
                      <a:pt x="397" y="78"/>
                    </a:lnTo>
                    <a:lnTo>
                      <a:pt x="387" y="84"/>
                    </a:lnTo>
                    <a:lnTo>
                      <a:pt x="381" y="92"/>
                    </a:lnTo>
                    <a:lnTo>
                      <a:pt x="377" y="100"/>
                    </a:lnTo>
                    <a:lnTo>
                      <a:pt x="377" y="100"/>
                    </a:lnTo>
                    <a:lnTo>
                      <a:pt x="377" y="106"/>
                    </a:lnTo>
                    <a:lnTo>
                      <a:pt x="377" y="106"/>
                    </a:lnTo>
                    <a:lnTo>
                      <a:pt x="375" y="107"/>
                    </a:lnTo>
                    <a:lnTo>
                      <a:pt x="373" y="106"/>
                    </a:lnTo>
                    <a:lnTo>
                      <a:pt x="373" y="106"/>
                    </a:lnTo>
                    <a:lnTo>
                      <a:pt x="369" y="102"/>
                    </a:lnTo>
                    <a:lnTo>
                      <a:pt x="367" y="98"/>
                    </a:lnTo>
                    <a:lnTo>
                      <a:pt x="367" y="94"/>
                    </a:lnTo>
                    <a:lnTo>
                      <a:pt x="365" y="90"/>
                    </a:lnTo>
                    <a:lnTo>
                      <a:pt x="365" y="90"/>
                    </a:lnTo>
                    <a:lnTo>
                      <a:pt x="361" y="90"/>
                    </a:lnTo>
                    <a:lnTo>
                      <a:pt x="359" y="88"/>
                    </a:lnTo>
                    <a:lnTo>
                      <a:pt x="355" y="92"/>
                    </a:lnTo>
                    <a:lnTo>
                      <a:pt x="352" y="94"/>
                    </a:lnTo>
                    <a:lnTo>
                      <a:pt x="348" y="96"/>
                    </a:lnTo>
                    <a:lnTo>
                      <a:pt x="348" y="96"/>
                    </a:lnTo>
                    <a:lnTo>
                      <a:pt x="344" y="94"/>
                    </a:lnTo>
                    <a:lnTo>
                      <a:pt x="342" y="90"/>
                    </a:lnTo>
                    <a:lnTo>
                      <a:pt x="338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2" y="88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22" y="96"/>
                    </a:lnTo>
                    <a:lnTo>
                      <a:pt x="318" y="94"/>
                    </a:lnTo>
                    <a:lnTo>
                      <a:pt x="314" y="92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08" y="92"/>
                    </a:lnTo>
                    <a:lnTo>
                      <a:pt x="306" y="94"/>
                    </a:lnTo>
                    <a:lnTo>
                      <a:pt x="306" y="98"/>
                    </a:lnTo>
                    <a:lnTo>
                      <a:pt x="306" y="104"/>
                    </a:lnTo>
                    <a:lnTo>
                      <a:pt x="304" y="107"/>
                    </a:lnTo>
                    <a:lnTo>
                      <a:pt x="302" y="107"/>
                    </a:lnTo>
                    <a:lnTo>
                      <a:pt x="299" y="106"/>
                    </a:lnTo>
                    <a:lnTo>
                      <a:pt x="299" y="106"/>
                    </a:lnTo>
                    <a:lnTo>
                      <a:pt x="299" y="102"/>
                    </a:lnTo>
                    <a:lnTo>
                      <a:pt x="299" y="96"/>
                    </a:lnTo>
                    <a:lnTo>
                      <a:pt x="299" y="92"/>
                    </a:lnTo>
                    <a:lnTo>
                      <a:pt x="297" y="90"/>
                    </a:lnTo>
                    <a:lnTo>
                      <a:pt x="293" y="90"/>
                    </a:lnTo>
                    <a:lnTo>
                      <a:pt x="285" y="90"/>
                    </a:lnTo>
                    <a:lnTo>
                      <a:pt x="285" y="90"/>
                    </a:lnTo>
                    <a:lnTo>
                      <a:pt x="275" y="96"/>
                    </a:lnTo>
                    <a:lnTo>
                      <a:pt x="271" y="98"/>
                    </a:lnTo>
                    <a:lnTo>
                      <a:pt x="269" y="98"/>
                    </a:lnTo>
                    <a:lnTo>
                      <a:pt x="267" y="96"/>
                    </a:lnTo>
                    <a:lnTo>
                      <a:pt x="267" y="96"/>
                    </a:lnTo>
                    <a:lnTo>
                      <a:pt x="265" y="94"/>
                    </a:lnTo>
                    <a:lnTo>
                      <a:pt x="267" y="92"/>
                    </a:lnTo>
                    <a:lnTo>
                      <a:pt x="269" y="90"/>
                    </a:lnTo>
                    <a:lnTo>
                      <a:pt x="269" y="88"/>
                    </a:lnTo>
                    <a:lnTo>
                      <a:pt x="269" y="88"/>
                    </a:lnTo>
                    <a:lnTo>
                      <a:pt x="267" y="88"/>
                    </a:lnTo>
                    <a:lnTo>
                      <a:pt x="265" y="88"/>
                    </a:lnTo>
                    <a:lnTo>
                      <a:pt x="263" y="90"/>
                    </a:lnTo>
                    <a:lnTo>
                      <a:pt x="261" y="90"/>
                    </a:lnTo>
                    <a:lnTo>
                      <a:pt x="261" y="90"/>
                    </a:lnTo>
                    <a:lnTo>
                      <a:pt x="259" y="86"/>
                    </a:lnTo>
                    <a:lnTo>
                      <a:pt x="261" y="82"/>
                    </a:lnTo>
                    <a:lnTo>
                      <a:pt x="259" y="80"/>
                    </a:lnTo>
                    <a:lnTo>
                      <a:pt x="255" y="78"/>
                    </a:lnTo>
                    <a:lnTo>
                      <a:pt x="255" y="78"/>
                    </a:lnTo>
                    <a:lnTo>
                      <a:pt x="248" y="80"/>
                    </a:lnTo>
                    <a:lnTo>
                      <a:pt x="242" y="82"/>
                    </a:lnTo>
                    <a:lnTo>
                      <a:pt x="242" y="82"/>
                    </a:lnTo>
                    <a:lnTo>
                      <a:pt x="212" y="78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3" y="70"/>
                    </a:lnTo>
                    <a:lnTo>
                      <a:pt x="179" y="66"/>
                    </a:lnTo>
                    <a:lnTo>
                      <a:pt x="179" y="66"/>
                    </a:lnTo>
                    <a:lnTo>
                      <a:pt x="169" y="66"/>
                    </a:lnTo>
                    <a:lnTo>
                      <a:pt x="159" y="66"/>
                    </a:lnTo>
                    <a:lnTo>
                      <a:pt x="149" y="68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04" y="68"/>
                    </a:lnTo>
                    <a:lnTo>
                      <a:pt x="96" y="70"/>
                    </a:lnTo>
                    <a:lnTo>
                      <a:pt x="89" y="74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69" y="78"/>
                    </a:lnTo>
                    <a:lnTo>
                      <a:pt x="63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1" y="86"/>
                    </a:lnTo>
                    <a:lnTo>
                      <a:pt x="43" y="98"/>
                    </a:lnTo>
                    <a:lnTo>
                      <a:pt x="36" y="109"/>
                    </a:lnTo>
                    <a:lnTo>
                      <a:pt x="30" y="113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18" y="111"/>
                    </a:lnTo>
                    <a:lnTo>
                      <a:pt x="14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2" y="109"/>
                    </a:lnTo>
                    <a:lnTo>
                      <a:pt x="2" y="111"/>
                    </a:lnTo>
                    <a:lnTo>
                      <a:pt x="2" y="115"/>
                    </a:lnTo>
                    <a:lnTo>
                      <a:pt x="4" y="119"/>
                    </a:lnTo>
                    <a:lnTo>
                      <a:pt x="2" y="121"/>
                    </a:lnTo>
                    <a:lnTo>
                      <a:pt x="0" y="121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2" name="Freeform 1246">
                <a:extLst>
                  <a:ext uri="{FF2B5EF4-FFF2-40B4-BE49-F238E27FC236}">
                    <a16:creationId xmlns:a16="http://schemas.microsoft.com/office/drawing/2014/main" id="{A11E5BAE-2DF5-433C-A903-9F027325A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521" y="2657211"/>
                <a:ext cx="169622" cy="83468"/>
              </a:xfrm>
              <a:custGeom>
                <a:avLst/>
                <a:gdLst>
                  <a:gd name="T0" fmla="*/ 10 w 473"/>
                  <a:gd name="T1" fmla="*/ 186 h 215"/>
                  <a:gd name="T2" fmla="*/ 16 w 473"/>
                  <a:gd name="T3" fmla="*/ 178 h 215"/>
                  <a:gd name="T4" fmla="*/ 19 w 473"/>
                  <a:gd name="T5" fmla="*/ 168 h 215"/>
                  <a:gd name="T6" fmla="*/ 59 w 473"/>
                  <a:gd name="T7" fmla="*/ 149 h 215"/>
                  <a:gd name="T8" fmla="*/ 82 w 473"/>
                  <a:gd name="T9" fmla="*/ 147 h 215"/>
                  <a:gd name="T10" fmla="*/ 112 w 473"/>
                  <a:gd name="T11" fmla="*/ 151 h 215"/>
                  <a:gd name="T12" fmla="*/ 122 w 473"/>
                  <a:gd name="T13" fmla="*/ 145 h 215"/>
                  <a:gd name="T14" fmla="*/ 127 w 473"/>
                  <a:gd name="T15" fmla="*/ 147 h 215"/>
                  <a:gd name="T16" fmla="*/ 133 w 473"/>
                  <a:gd name="T17" fmla="*/ 159 h 215"/>
                  <a:gd name="T18" fmla="*/ 141 w 473"/>
                  <a:gd name="T19" fmla="*/ 151 h 215"/>
                  <a:gd name="T20" fmla="*/ 151 w 473"/>
                  <a:gd name="T21" fmla="*/ 149 h 215"/>
                  <a:gd name="T22" fmla="*/ 163 w 473"/>
                  <a:gd name="T23" fmla="*/ 153 h 215"/>
                  <a:gd name="T24" fmla="*/ 177 w 473"/>
                  <a:gd name="T25" fmla="*/ 149 h 215"/>
                  <a:gd name="T26" fmla="*/ 198 w 473"/>
                  <a:gd name="T27" fmla="*/ 157 h 215"/>
                  <a:gd name="T28" fmla="*/ 208 w 473"/>
                  <a:gd name="T29" fmla="*/ 157 h 215"/>
                  <a:gd name="T30" fmla="*/ 216 w 473"/>
                  <a:gd name="T31" fmla="*/ 153 h 215"/>
                  <a:gd name="T32" fmla="*/ 224 w 473"/>
                  <a:gd name="T33" fmla="*/ 157 h 215"/>
                  <a:gd name="T34" fmla="*/ 231 w 473"/>
                  <a:gd name="T35" fmla="*/ 155 h 215"/>
                  <a:gd name="T36" fmla="*/ 245 w 473"/>
                  <a:gd name="T37" fmla="*/ 137 h 215"/>
                  <a:gd name="T38" fmla="*/ 251 w 473"/>
                  <a:gd name="T39" fmla="*/ 135 h 215"/>
                  <a:gd name="T40" fmla="*/ 261 w 473"/>
                  <a:gd name="T41" fmla="*/ 149 h 215"/>
                  <a:gd name="T42" fmla="*/ 271 w 473"/>
                  <a:gd name="T43" fmla="*/ 164 h 215"/>
                  <a:gd name="T44" fmla="*/ 281 w 473"/>
                  <a:gd name="T45" fmla="*/ 164 h 215"/>
                  <a:gd name="T46" fmla="*/ 302 w 473"/>
                  <a:gd name="T47" fmla="*/ 164 h 215"/>
                  <a:gd name="T48" fmla="*/ 306 w 473"/>
                  <a:gd name="T49" fmla="*/ 166 h 215"/>
                  <a:gd name="T50" fmla="*/ 335 w 473"/>
                  <a:gd name="T51" fmla="*/ 190 h 215"/>
                  <a:gd name="T52" fmla="*/ 365 w 473"/>
                  <a:gd name="T53" fmla="*/ 214 h 215"/>
                  <a:gd name="T54" fmla="*/ 379 w 473"/>
                  <a:gd name="T55" fmla="*/ 214 h 215"/>
                  <a:gd name="T56" fmla="*/ 396 w 473"/>
                  <a:gd name="T57" fmla="*/ 196 h 215"/>
                  <a:gd name="T58" fmla="*/ 406 w 473"/>
                  <a:gd name="T59" fmla="*/ 192 h 215"/>
                  <a:gd name="T60" fmla="*/ 416 w 473"/>
                  <a:gd name="T61" fmla="*/ 198 h 215"/>
                  <a:gd name="T62" fmla="*/ 420 w 473"/>
                  <a:gd name="T63" fmla="*/ 192 h 215"/>
                  <a:gd name="T64" fmla="*/ 432 w 473"/>
                  <a:gd name="T65" fmla="*/ 194 h 215"/>
                  <a:gd name="T66" fmla="*/ 438 w 473"/>
                  <a:gd name="T67" fmla="*/ 194 h 215"/>
                  <a:gd name="T68" fmla="*/ 447 w 473"/>
                  <a:gd name="T69" fmla="*/ 166 h 215"/>
                  <a:gd name="T70" fmla="*/ 459 w 473"/>
                  <a:gd name="T71" fmla="*/ 157 h 215"/>
                  <a:gd name="T72" fmla="*/ 471 w 473"/>
                  <a:gd name="T73" fmla="*/ 147 h 215"/>
                  <a:gd name="T74" fmla="*/ 471 w 473"/>
                  <a:gd name="T75" fmla="*/ 129 h 215"/>
                  <a:gd name="T76" fmla="*/ 463 w 473"/>
                  <a:gd name="T77" fmla="*/ 111 h 215"/>
                  <a:gd name="T78" fmla="*/ 461 w 473"/>
                  <a:gd name="T79" fmla="*/ 106 h 215"/>
                  <a:gd name="T80" fmla="*/ 453 w 473"/>
                  <a:gd name="T81" fmla="*/ 92 h 215"/>
                  <a:gd name="T82" fmla="*/ 447 w 473"/>
                  <a:gd name="T83" fmla="*/ 88 h 215"/>
                  <a:gd name="T84" fmla="*/ 447 w 473"/>
                  <a:gd name="T85" fmla="*/ 78 h 215"/>
                  <a:gd name="T86" fmla="*/ 443 w 473"/>
                  <a:gd name="T87" fmla="*/ 72 h 215"/>
                  <a:gd name="T88" fmla="*/ 430 w 473"/>
                  <a:gd name="T89" fmla="*/ 76 h 215"/>
                  <a:gd name="T90" fmla="*/ 436 w 473"/>
                  <a:gd name="T91" fmla="*/ 51 h 215"/>
                  <a:gd name="T92" fmla="*/ 430 w 473"/>
                  <a:gd name="T93" fmla="*/ 45 h 215"/>
                  <a:gd name="T94" fmla="*/ 440 w 473"/>
                  <a:gd name="T95" fmla="*/ 25 h 215"/>
                  <a:gd name="T96" fmla="*/ 432 w 473"/>
                  <a:gd name="T97" fmla="*/ 19 h 215"/>
                  <a:gd name="T98" fmla="*/ 416 w 473"/>
                  <a:gd name="T99" fmla="*/ 11 h 215"/>
                  <a:gd name="T100" fmla="*/ 414 w 473"/>
                  <a:gd name="T101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215">
                    <a:moveTo>
                      <a:pt x="0" y="186"/>
                    </a:moveTo>
                    <a:lnTo>
                      <a:pt x="0" y="186"/>
                    </a:lnTo>
                    <a:lnTo>
                      <a:pt x="10" y="186"/>
                    </a:lnTo>
                    <a:lnTo>
                      <a:pt x="10" y="186"/>
                    </a:lnTo>
                    <a:lnTo>
                      <a:pt x="14" y="182"/>
                    </a:lnTo>
                    <a:lnTo>
                      <a:pt x="16" y="178"/>
                    </a:lnTo>
                    <a:lnTo>
                      <a:pt x="18" y="172"/>
                    </a:lnTo>
                    <a:lnTo>
                      <a:pt x="19" y="168"/>
                    </a:lnTo>
                    <a:lnTo>
                      <a:pt x="19" y="168"/>
                    </a:lnTo>
                    <a:lnTo>
                      <a:pt x="29" y="162"/>
                    </a:lnTo>
                    <a:lnTo>
                      <a:pt x="45" y="155"/>
                    </a:lnTo>
                    <a:lnTo>
                      <a:pt x="59" y="149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82" y="147"/>
                    </a:lnTo>
                    <a:lnTo>
                      <a:pt x="92" y="149"/>
                    </a:lnTo>
                    <a:lnTo>
                      <a:pt x="102" y="151"/>
                    </a:lnTo>
                    <a:lnTo>
                      <a:pt x="112" y="151"/>
                    </a:lnTo>
                    <a:lnTo>
                      <a:pt x="112" y="151"/>
                    </a:lnTo>
                    <a:lnTo>
                      <a:pt x="118" y="147"/>
                    </a:lnTo>
                    <a:lnTo>
                      <a:pt x="122" y="145"/>
                    </a:lnTo>
                    <a:lnTo>
                      <a:pt x="124" y="145"/>
                    </a:lnTo>
                    <a:lnTo>
                      <a:pt x="124" y="145"/>
                    </a:lnTo>
                    <a:lnTo>
                      <a:pt x="127" y="147"/>
                    </a:lnTo>
                    <a:lnTo>
                      <a:pt x="129" y="153"/>
                    </a:lnTo>
                    <a:lnTo>
                      <a:pt x="131" y="157"/>
                    </a:lnTo>
                    <a:lnTo>
                      <a:pt x="133" y="159"/>
                    </a:lnTo>
                    <a:lnTo>
                      <a:pt x="135" y="159"/>
                    </a:lnTo>
                    <a:lnTo>
                      <a:pt x="135" y="159"/>
                    </a:lnTo>
                    <a:lnTo>
                      <a:pt x="141" y="151"/>
                    </a:lnTo>
                    <a:lnTo>
                      <a:pt x="141" y="151"/>
                    </a:lnTo>
                    <a:lnTo>
                      <a:pt x="147" y="149"/>
                    </a:lnTo>
                    <a:lnTo>
                      <a:pt x="151" y="149"/>
                    </a:lnTo>
                    <a:lnTo>
                      <a:pt x="157" y="151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71" y="151"/>
                    </a:lnTo>
                    <a:lnTo>
                      <a:pt x="177" y="149"/>
                    </a:lnTo>
                    <a:lnTo>
                      <a:pt x="177" y="149"/>
                    </a:lnTo>
                    <a:lnTo>
                      <a:pt x="184" y="151"/>
                    </a:lnTo>
                    <a:lnTo>
                      <a:pt x="190" y="155"/>
                    </a:lnTo>
                    <a:lnTo>
                      <a:pt x="198" y="157"/>
                    </a:lnTo>
                    <a:lnTo>
                      <a:pt x="204" y="159"/>
                    </a:lnTo>
                    <a:lnTo>
                      <a:pt x="204" y="159"/>
                    </a:lnTo>
                    <a:lnTo>
                      <a:pt x="208" y="157"/>
                    </a:lnTo>
                    <a:lnTo>
                      <a:pt x="210" y="155"/>
                    </a:lnTo>
                    <a:lnTo>
                      <a:pt x="214" y="153"/>
                    </a:lnTo>
                    <a:lnTo>
                      <a:pt x="216" y="153"/>
                    </a:lnTo>
                    <a:lnTo>
                      <a:pt x="216" y="153"/>
                    </a:lnTo>
                    <a:lnTo>
                      <a:pt x="220" y="153"/>
                    </a:lnTo>
                    <a:lnTo>
                      <a:pt x="224" y="157"/>
                    </a:lnTo>
                    <a:lnTo>
                      <a:pt x="228" y="157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41" y="143"/>
                    </a:lnTo>
                    <a:lnTo>
                      <a:pt x="245" y="137"/>
                    </a:lnTo>
                    <a:lnTo>
                      <a:pt x="249" y="135"/>
                    </a:lnTo>
                    <a:lnTo>
                      <a:pt x="251" y="135"/>
                    </a:lnTo>
                    <a:lnTo>
                      <a:pt x="251" y="135"/>
                    </a:lnTo>
                    <a:lnTo>
                      <a:pt x="255" y="137"/>
                    </a:lnTo>
                    <a:lnTo>
                      <a:pt x="257" y="139"/>
                    </a:lnTo>
                    <a:lnTo>
                      <a:pt x="261" y="149"/>
                    </a:lnTo>
                    <a:lnTo>
                      <a:pt x="265" y="159"/>
                    </a:lnTo>
                    <a:lnTo>
                      <a:pt x="267" y="162"/>
                    </a:lnTo>
                    <a:lnTo>
                      <a:pt x="271" y="164"/>
                    </a:lnTo>
                    <a:lnTo>
                      <a:pt x="271" y="164"/>
                    </a:lnTo>
                    <a:lnTo>
                      <a:pt x="281" y="164"/>
                    </a:lnTo>
                    <a:lnTo>
                      <a:pt x="281" y="164"/>
                    </a:lnTo>
                    <a:lnTo>
                      <a:pt x="296" y="164"/>
                    </a:lnTo>
                    <a:lnTo>
                      <a:pt x="296" y="164"/>
                    </a:lnTo>
                    <a:lnTo>
                      <a:pt x="302" y="164"/>
                    </a:lnTo>
                    <a:lnTo>
                      <a:pt x="302" y="164"/>
                    </a:lnTo>
                    <a:lnTo>
                      <a:pt x="306" y="166"/>
                    </a:lnTo>
                    <a:lnTo>
                      <a:pt x="306" y="166"/>
                    </a:lnTo>
                    <a:lnTo>
                      <a:pt x="312" y="168"/>
                    </a:lnTo>
                    <a:lnTo>
                      <a:pt x="320" y="174"/>
                    </a:lnTo>
                    <a:lnTo>
                      <a:pt x="335" y="190"/>
                    </a:lnTo>
                    <a:lnTo>
                      <a:pt x="351" y="206"/>
                    </a:lnTo>
                    <a:lnTo>
                      <a:pt x="359" y="212"/>
                    </a:lnTo>
                    <a:lnTo>
                      <a:pt x="365" y="214"/>
                    </a:lnTo>
                    <a:lnTo>
                      <a:pt x="365" y="214"/>
                    </a:lnTo>
                    <a:lnTo>
                      <a:pt x="373" y="215"/>
                    </a:lnTo>
                    <a:lnTo>
                      <a:pt x="379" y="214"/>
                    </a:lnTo>
                    <a:lnTo>
                      <a:pt x="385" y="210"/>
                    </a:lnTo>
                    <a:lnTo>
                      <a:pt x="388" y="206"/>
                    </a:lnTo>
                    <a:lnTo>
                      <a:pt x="396" y="196"/>
                    </a:lnTo>
                    <a:lnTo>
                      <a:pt x="402" y="192"/>
                    </a:lnTo>
                    <a:lnTo>
                      <a:pt x="406" y="192"/>
                    </a:lnTo>
                    <a:lnTo>
                      <a:pt x="406" y="192"/>
                    </a:lnTo>
                    <a:lnTo>
                      <a:pt x="412" y="196"/>
                    </a:lnTo>
                    <a:lnTo>
                      <a:pt x="414" y="198"/>
                    </a:lnTo>
                    <a:lnTo>
                      <a:pt x="416" y="198"/>
                    </a:lnTo>
                    <a:lnTo>
                      <a:pt x="416" y="198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6" y="194"/>
                    </a:lnTo>
                    <a:lnTo>
                      <a:pt x="426" y="194"/>
                    </a:lnTo>
                    <a:lnTo>
                      <a:pt x="432" y="194"/>
                    </a:lnTo>
                    <a:lnTo>
                      <a:pt x="432" y="194"/>
                    </a:lnTo>
                    <a:lnTo>
                      <a:pt x="434" y="194"/>
                    </a:lnTo>
                    <a:lnTo>
                      <a:pt x="438" y="194"/>
                    </a:lnTo>
                    <a:lnTo>
                      <a:pt x="438" y="194"/>
                    </a:lnTo>
                    <a:lnTo>
                      <a:pt x="441" y="182"/>
                    </a:lnTo>
                    <a:lnTo>
                      <a:pt x="447" y="166"/>
                    </a:lnTo>
                    <a:lnTo>
                      <a:pt x="447" y="166"/>
                    </a:lnTo>
                    <a:lnTo>
                      <a:pt x="453" y="162"/>
                    </a:lnTo>
                    <a:lnTo>
                      <a:pt x="459" y="157"/>
                    </a:lnTo>
                    <a:lnTo>
                      <a:pt x="467" y="153"/>
                    </a:lnTo>
                    <a:lnTo>
                      <a:pt x="471" y="147"/>
                    </a:lnTo>
                    <a:lnTo>
                      <a:pt x="471" y="147"/>
                    </a:lnTo>
                    <a:lnTo>
                      <a:pt x="473" y="143"/>
                    </a:lnTo>
                    <a:lnTo>
                      <a:pt x="473" y="137"/>
                    </a:lnTo>
                    <a:lnTo>
                      <a:pt x="471" y="129"/>
                    </a:lnTo>
                    <a:lnTo>
                      <a:pt x="467" y="119"/>
                    </a:lnTo>
                    <a:lnTo>
                      <a:pt x="463" y="111"/>
                    </a:lnTo>
                    <a:lnTo>
                      <a:pt x="463" y="111"/>
                    </a:lnTo>
                    <a:lnTo>
                      <a:pt x="465" y="106"/>
                    </a:lnTo>
                    <a:lnTo>
                      <a:pt x="465" y="106"/>
                    </a:lnTo>
                    <a:lnTo>
                      <a:pt x="461" y="106"/>
                    </a:lnTo>
                    <a:lnTo>
                      <a:pt x="457" y="104"/>
                    </a:lnTo>
                    <a:lnTo>
                      <a:pt x="457" y="104"/>
                    </a:lnTo>
                    <a:lnTo>
                      <a:pt x="453" y="92"/>
                    </a:lnTo>
                    <a:lnTo>
                      <a:pt x="453" y="92"/>
                    </a:lnTo>
                    <a:lnTo>
                      <a:pt x="449" y="90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45" y="84"/>
                    </a:lnTo>
                    <a:lnTo>
                      <a:pt x="447" y="78"/>
                    </a:lnTo>
                    <a:lnTo>
                      <a:pt x="447" y="76"/>
                    </a:lnTo>
                    <a:lnTo>
                      <a:pt x="443" y="72"/>
                    </a:lnTo>
                    <a:lnTo>
                      <a:pt x="443" y="72"/>
                    </a:lnTo>
                    <a:lnTo>
                      <a:pt x="440" y="72"/>
                    </a:lnTo>
                    <a:lnTo>
                      <a:pt x="436" y="74"/>
                    </a:lnTo>
                    <a:lnTo>
                      <a:pt x="430" y="76"/>
                    </a:lnTo>
                    <a:lnTo>
                      <a:pt x="430" y="76"/>
                    </a:lnTo>
                    <a:lnTo>
                      <a:pt x="432" y="64"/>
                    </a:lnTo>
                    <a:lnTo>
                      <a:pt x="436" y="51"/>
                    </a:lnTo>
                    <a:lnTo>
                      <a:pt x="436" y="51"/>
                    </a:lnTo>
                    <a:lnTo>
                      <a:pt x="430" y="45"/>
                    </a:lnTo>
                    <a:lnTo>
                      <a:pt x="430" y="45"/>
                    </a:lnTo>
                    <a:lnTo>
                      <a:pt x="438" y="35"/>
                    </a:lnTo>
                    <a:lnTo>
                      <a:pt x="440" y="29"/>
                    </a:lnTo>
                    <a:lnTo>
                      <a:pt x="440" y="25"/>
                    </a:lnTo>
                    <a:lnTo>
                      <a:pt x="438" y="21"/>
                    </a:lnTo>
                    <a:lnTo>
                      <a:pt x="438" y="21"/>
                    </a:lnTo>
                    <a:lnTo>
                      <a:pt x="432" y="19"/>
                    </a:lnTo>
                    <a:lnTo>
                      <a:pt x="426" y="17"/>
                    </a:lnTo>
                    <a:lnTo>
                      <a:pt x="420" y="13"/>
                    </a:lnTo>
                    <a:lnTo>
                      <a:pt x="416" y="11"/>
                    </a:lnTo>
                    <a:lnTo>
                      <a:pt x="416" y="11"/>
                    </a:lnTo>
                    <a:lnTo>
                      <a:pt x="414" y="3"/>
                    </a:lnTo>
                    <a:lnTo>
                      <a:pt x="414" y="2"/>
                    </a:lnTo>
                    <a:lnTo>
                      <a:pt x="412" y="0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3" name="Freeform 1247">
                <a:extLst>
                  <a:ext uri="{FF2B5EF4-FFF2-40B4-BE49-F238E27FC236}">
                    <a16:creationId xmlns:a16="http://schemas.microsoft.com/office/drawing/2014/main" id="{DE3E7DF7-B776-47FE-A1F0-96EB417EA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395" y="2571024"/>
                <a:ext cx="82480" cy="88903"/>
              </a:xfrm>
              <a:custGeom>
                <a:avLst/>
                <a:gdLst>
                  <a:gd name="T0" fmla="*/ 218 w 230"/>
                  <a:gd name="T1" fmla="*/ 0 h 229"/>
                  <a:gd name="T2" fmla="*/ 230 w 230"/>
                  <a:gd name="T3" fmla="*/ 14 h 229"/>
                  <a:gd name="T4" fmla="*/ 220 w 230"/>
                  <a:gd name="T5" fmla="*/ 17 h 229"/>
                  <a:gd name="T6" fmla="*/ 212 w 230"/>
                  <a:gd name="T7" fmla="*/ 23 h 229"/>
                  <a:gd name="T8" fmla="*/ 208 w 230"/>
                  <a:gd name="T9" fmla="*/ 31 h 229"/>
                  <a:gd name="T10" fmla="*/ 208 w 230"/>
                  <a:gd name="T11" fmla="*/ 49 h 229"/>
                  <a:gd name="T12" fmla="*/ 206 w 230"/>
                  <a:gd name="T13" fmla="*/ 57 h 229"/>
                  <a:gd name="T14" fmla="*/ 196 w 230"/>
                  <a:gd name="T15" fmla="*/ 67 h 229"/>
                  <a:gd name="T16" fmla="*/ 188 w 230"/>
                  <a:gd name="T17" fmla="*/ 78 h 229"/>
                  <a:gd name="T18" fmla="*/ 188 w 230"/>
                  <a:gd name="T19" fmla="*/ 84 h 229"/>
                  <a:gd name="T20" fmla="*/ 194 w 230"/>
                  <a:gd name="T21" fmla="*/ 104 h 229"/>
                  <a:gd name="T22" fmla="*/ 200 w 230"/>
                  <a:gd name="T23" fmla="*/ 121 h 229"/>
                  <a:gd name="T24" fmla="*/ 200 w 230"/>
                  <a:gd name="T25" fmla="*/ 127 h 229"/>
                  <a:gd name="T26" fmla="*/ 196 w 230"/>
                  <a:gd name="T27" fmla="*/ 139 h 229"/>
                  <a:gd name="T28" fmla="*/ 196 w 230"/>
                  <a:gd name="T29" fmla="*/ 145 h 229"/>
                  <a:gd name="T30" fmla="*/ 202 w 230"/>
                  <a:gd name="T31" fmla="*/ 153 h 229"/>
                  <a:gd name="T32" fmla="*/ 210 w 230"/>
                  <a:gd name="T33" fmla="*/ 159 h 229"/>
                  <a:gd name="T34" fmla="*/ 212 w 230"/>
                  <a:gd name="T35" fmla="*/ 167 h 229"/>
                  <a:gd name="T36" fmla="*/ 214 w 230"/>
                  <a:gd name="T37" fmla="*/ 176 h 229"/>
                  <a:gd name="T38" fmla="*/ 220 w 230"/>
                  <a:gd name="T39" fmla="*/ 178 h 229"/>
                  <a:gd name="T40" fmla="*/ 222 w 230"/>
                  <a:gd name="T41" fmla="*/ 182 h 229"/>
                  <a:gd name="T42" fmla="*/ 220 w 230"/>
                  <a:gd name="T43" fmla="*/ 186 h 229"/>
                  <a:gd name="T44" fmla="*/ 210 w 230"/>
                  <a:gd name="T45" fmla="*/ 188 h 229"/>
                  <a:gd name="T46" fmla="*/ 206 w 230"/>
                  <a:gd name="T47" fmla="*/ 190 h 229"/>
                  <a:gd name="T48" fmla="*/ 206 w 230"/>
                  <a:gd name="T49" fmla="*/ 196 h 229"/>
                  <a:gd name="T50" fmla="*/ 198 w 230"/>
                  <a:gd name="T51" fmla="*/ 204 h 229"/>
                  <a:gd name="T52" fmla="*/ 198 w 230"/>
                  <a:gd name="T53" fmla="*/ 208 h 229"/>
                  <a:gd name="T54" fmla="*/ 198 w 230"/>
                  <a:gd name="T55" fmla="*/ 218 h 229"/>
                  <a:gd name="T56" fmla="*/ 198 w 230"/>
                  <a:gd name="T57" fmla="*/ 222 h 229"/>
                  <a:gd name="T58" fmla="*/ 192 w 230"/>
                  <a:gd name="T59" fmla="*/ 224 h 229"/>
                  <a:gd name="T60" fmla="*/ 173 w 230"/>
                  <a:gd name="T61" fmla="*/ 216 h 229"/>
                  <a:gd name="T62" fmla="*/ 167 w 230"/>
                  <a:gd name="T63" fmla="*/ 214 h 229"/>
                  <a:gd name="T64" fmla="*/ 157 w 230"/>
                  <a:gd name="T65" fmla="*/ 222 h 229"/>
                  <a:gd name="T66" fmla="*/ 145 w 230"/>
                  <a:gd name="T67" fmla="*/ 229 h 229"/>
                  <a:gd name="T68" fmla="*/ 139 w 230"/>
                  <a:gd name="T69" fmla="*/ 225 h 229"/>
                  <a:gd name="T70" fmla="*/ 110 w 230"/>
                  <a:gd name="T71" fmla="*/ 202 h 229"/>
                  <a:gd name="T72" fmla="*/ 110 w 230"/>
                  <a:gd name="T73" fmla="*/ 194 h 229"/>
                  <a:gd name="T74" fmla="*/ 106 w 230"/>
                  <a:gd name="T75" fmla="*/ 194 h 229"/>
                  <a:gd name="T76" fmla="*/ 94 w 230"/>
                  <a:gd name="T77" fmla="*/ 192 h 229"/>
                  <a:gd name="T78" fmla="*/ 94 w 230"/>
                  <a:gd name="T79" fmla="*/ 192 h 229"/>
                  <a:gd name="T80" fmla="*/ 92 w 230"/>
                  <a:gd name="T81" fmla="*/ 186 h 229"/>
                  <a:gd name="T82" fmla="*/ 90 w 230"/>
                  <a:gd name="T83" fmla="*/ 186 h 229"/>
                  <a:gd name="T84" fmla="*/ 86 w 230"/>
                  <a:gd name="T85" fmla="*/ 186 h 229"/>
                  <a:gd name="T86" fmla="*/ 82 w 230"/>
                  <a:gd name="T87" fmla="*/ 188 h 229"/>
                  <a:gd name="T88" fmla="*/ 73 w 230"/>
                  <a:gd name="T89" fmla="*/ 178 h 229"/>
                  <a:gd name="T90" fmla="*/ 65 w 230"/>
                  <a:gd name="T91" fmla="*/ 171 h 229"/>
                  <a:gd name="T92" fmla="*/ 61 w 230"/>
                  <a:gd name="T93" fmla="*/ 171 h 229"/>
                  <a:gd name="T94" fmla="*/ 61 w 230"/>
                  <a:gd name="T95" fmla="*/ 174 h 229"/>
                  <a:gd name="T96" fmla="*/ 61 w 230"/>
                  <a:gd name="T97" fmla="*/ 180 h 229"/>
                  <a:gd name="T98" fmla="*/ 55 w 230"/>
                  <a:gd name="T99" fmla="*/ 176 h 229"/>
                  <a:gd name="T100" fmla="*/ 49 w 230"/>
                  <a:gd name="T101" fmla="*/ 172 h 229"/>
                  <a:gd name="T102" fmla="*/ 37 w 230"/>
                  <a:gd name="T103" fmla="*/ 178 h 229"/>
                  <a:gd name="T104" fmla="*/ 10 w 230"/>
                  <a:gd name="T105" fmla="*/ 19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0" h="229">
                    <a:moveTo>
                      <a:pt x="218" y="0"/>
                    </a:moveTo>
                    <a:lnTo>
                      <a:pt x="218" y="0"/>
                    </a:lnTo>
                    <a:lnTo>
                      <a:pt x="230" y="12"/>
                    </a:lnTo>
                    <a:lnTo>
                      <a:pt x="230" y="14"/>
                    </a:lnTo>
                    <a:lnTo>
                      <a:pt x="228" y="15"/>
                    </a:lnTo>
                    <a:lnTo>
                      <a:pt x="220" y="17"/>
                    </a:lnTo>
                    <a:lnTo>
                      <a:pt x="216" y="19"/>
                    </a:lnTo>
                    <a:lnTo>
                      <a:pt x="212" y="23"/>
                    </a:lnTo>
                    <a:lnTo>
                      <a:pt x="212" y="23"/>
                    </a:lnTo>
                    <a:lnTo>
                      <a:pt x="208" y="31"/>
                    </a:lnTo>
                    <a:lnTo>
                      <a:pt x="208" y="39"/>
                    </a:lnTo>
                    <a:lnTo>
                      <a:pt x="208" y="49"/>
                    </a:lnTo>
                    <a:lnTo>
                      <a:pt x="206" y="57"/>
                    </a:lnTo>
                    <a:lnTo>
                      <a:pt x="206" y="57"/>
                    </a:lnTo>
                    <a:lnTo>
                      <a:pt x="200" y="63"/>
                    </a:lnTo>
                    <a:lnTo>
                      <a:pt x="196" y="67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8" y="84"/>
                    </a:lnTo>
                    <a:lnTo>
                      <a:pt x="190" y="90"/>
                    </a:lnTo>
                    <a:lnTo>
                      <a:pt x="194" y="104"/>
                    </a:lnTo>
                    <a:lnTo>
                      <a:pt x="200" y="116"/>
                    </a:lnTo>
                    <a:lnTo>
                      <a:pt x="200" y="121"/>
                    </a:lnTo>
                    <a:lnTo>
                      <a:pt x="200" y="127"/>
                    </a:lnTo>
                    <a:lnTo>
                      <a:pt x="200" y="127"/>
                    </a:lnTo>
                    <a:lnTo>
                      <a:pt x="196" y="135"/>
                    </a:lnTo>
                    <a:lnTo>
                      <a:pt x="196" y="139"/>
                    </a:lnTo>
                    <a:lnTo>
                      <a:pt x="196" y="145"/>
                    </a:lnTo>
                    <a:lnTo>
                      <a:pt x="196" y="145"/>
                    </a:lnTo>
                    <a:lnTo>
                      <a:pt x="200" y="149"/>
                    </a:lnTo>
                    <a:lnTo>
                      <a:pt x="202" y="153"/>
                    </a:lnTo>
                    <a:lnTo>
                      <a:pt x="210" y="159"/>
                    </a:lnTo>
                    <a:lnTo>
                      <a:pt x="210" y="159"/>
                    </a:lnTo>
                    <a:lnTo>
                      <a:pt x="212" y="163"/>
                    </a:lnTo>
                    <a:lnTo>
                      <a:pt x="212" y="167"/>
                    </a:lnTo>
                    <a:lnTo>
                      <a:pt x="212" y="172"/>
                    </a:lnTo>
                    <a:lnTo>
                      <a:pt x="214" y="176"/>
                    </a:lnTo>
                    <a:lnTo>
                      <a:pt x="214" y="176"/>
                    </a:lnTo>
                    <a:lnTo>
                      <a:pt x="220" y="178"/>
                    </a:lnTo>
                    <a:lnTo>
                      <a:pt x="222" y="180"/>
                    </a:lnTo>
                    <a:lnTo>
                      <a:pt x="222" y="182"/>
                    </a:lnTo>
                    <a:lnTo>
                      <a:pt x="222" y="182"/>
                    </a:lnTo>
                    <a:lnTo>
                      <a:pt x="220" y="186"/>
                    </a:lnTo>
                    <a:lnTo>
                      <a:pt x="214" y="186"/>
                    </a:lnTo>
                    <a:lnTo>
                      <a:pt x="210" y="188"/>
                    </a:lnTo>
                    <a:lnTo>
                      <a:pt x="206" y="190"/>
                    </a:lnTo>
                    <a:lnTo>
                      <a:pt x="206" y="190"/>
                    </a:lnTo>
                    <a:lnTo>
                      <a:pt x="204" y="192"/>
                    </a:lnTo>
                    <a:lnTo>
                      <a:pt x="206" y="196"/>
                    </a:lnTo>
                    <a:lnTo>
                      <a:pt x="206" y="200"/>
                    </a:lnTo>
                    <a:lnTo>
                      <a:pt x="198" y="204"/>
                    </a:lnTo>
                    <a:lnTo>
                      <a:pt x="198" y="204"/>
                    </a:lnTo>
                    <a:lnTo>
                      <a:pt x="198" y="208"/>
                    </a:lnTo>
                    <a:lnTo>
                      <a:pt x="198" y="212"/>
                    </a:lnTo>
                    <a:lnTo>
                      <a:pt x="198" y="218"/>
                    </a:lnTo>
                    <a:lnTo>
                      <a:pt x="198" y="222"/>
                    </a:lnTo>
                    <a:lnTo>
                      <a:pt x="198" y="222"/>
                    </a:lnTo>
                    <a:lnTo>
                      <a:pt x="196" y="224"/>
                    </a:lnTo>
                    <a:lnTo>
                      <a:pt x="192" y="224"/>
                    </a:lnTo>
                    <a:lnTo>
                      <a:pt x="182" y="220"/>
                    </a:lnTo>
                    <a:lnTo>
                      <a:pt x="173" y="216"/>
                    </a:lnTo>
                    <a:lnTo>
                      <a:pt x="167" y="214"/>
                    </a:lnTo>
                    <a:lnTo>
                      <a:pt x="167" y="214"/>
                    </a:lnTo>
                    <a:lnTo>
                      <a:pt x="161" y="216"/>
                    </a:lnTo>
                    <a:lnTo>
                      <a:pt x="157" y="222"/>
                    </a:lnTo>
                    <a:lnTo>
                      <a:pt x="151" y="225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39" y="225"/>
                    </a:lnTo>
                    <a:lnTo>
                      <a:pt x="128" y="216"/>
                    </a:lnTo>
                    <a:lnTo>
                      <a:pt x="110" y="202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8" y="192"/>
                    </a:lnTo>
                    <a:lnTo>
                      <a:pt x="106" y="194"/>
                    </a:lnTo>
                    <a:lnTo>
                      <a:pt x="106" y="194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2" y="188"/>
                    </a:lnTo>
                    <a:lnTo>
                      <a:pt x="82" y="188"/>
                    </a:lnTo>
                    <a:lnTo>
                      <a:pt x="78" y="184"/>
                    </a:lnTo>
                    <a:lnTo>
                      <a:pt x="73" y="178"/>
                    </a:lnTo>
                    <a:lnTo>
                      <a:pt x="67" y="172"/>
                    </a:lnTo>
                    <a:lnTo>
                      <a:pt x="65" y="171"/>
                    </a:lnTo>
                    <a:lnTo>
                      <a:pt x="61" y="171"/>
                    </a:lnTo>
                    <a:lnTo>
                      <a:pt x="61" y="171"/>
                    </a:lnTo>
                    <a:lnTo>
                      <a:pt x="61" y="172"/>
                    </a:lnTo>
                    <a:lnTo>
                      <a:pt x="61" y="174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9" y="180"/>
                    </a:lnTo>
                    <a:lnTo>
                      <a:pt x="55" y="176"/>
                    </a:lnTo>
                    <a:lnTo>
                      <a:pt x="53" y="174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37" y="178"/>
                    </a:lnTo>
                    <a:lnTo>
                      <a:pt x="24" y="188"/>
                    </a:lnTo>
                    <a:lnTo>
                      <a:pt x="10" y="196"/>
                    </a:lnTo>
                    <a:lnTo>
                      <a:pt x="0" y="19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4" name="Freeform 1248">
                <a:extLst>
                  <a:ext uri="{FF2B5EF4-FFF2-40B4-BE49-F238E27FC236}">
                    <a16:creationId xmlns:a16="http://schemas.microsoft.com/office/drawing/2014/main" id="{9CE566D0-CD01-4AB0-B93A-7E53325FC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465" y="2185520"/>
                <a:ext cx="208353" cy="410740"/>
              </a:xfrm>
              <a:custGeom>
                <a:avLst/>
                <a:gdLst>
                  <a:gd name="T0" fmla="*/ 563 w 581"/>
                  <a:gd name="T1" fmla="*/ 2 h 1058"/>
                  <a:gd name="T2" fmla="*/ 571 w 581"/>
                  <a:gd name="T3" fmla="*/ 27 h 1058"/>
                  <a:gd name="T4" fmla="*/ 551 w 581"/>
                  <a:gd name="T5" fmla="*/ 51 h 1058"/>
                  <a:gd name="T6" fmla="*/ 563 w 581"/>
                  <a:gd name="T7" fmla="*/ 57 h 1058"/>
                  <a:gd name="T8" fmla="*/ 549 w 581"/>
                  <a:gd name="T9" fmla="*/ 72 h 1058"/>
                  <a:gd name="T10" fmla="*/ 490 w 581"/>
                  <a:gd name="T11" fmla="*/ 55 h 1058"/>
                  <a:gd name="T12" fmla="*/ 459 w 581"/>
                  <a:gd name="T13" fmla="*/ 55 h 1058"/>
                  <a:gd name="T14" fmla="*/ 453 w 581"/>
                  <a:gd name="T15" fmla="*/ 106 h 1058"/>
                  <a:gd name="T16" fmla="*/ 431 w 581"/>
                  <a:gd name="T17" fmla="*/ 104 h 1058"/>
                  <a:gd name="T18" fmla="*/ 412 w 581"/>
                  <a:gd name="T19" fmla="*/ 100 h 1058"/>
                  <a:gd name="T20" fmla="*/ 388 w 581"/>
                  <a:gd name="T21" fmla="*/ 113 h 1058"/>
                  <a:gd name="T22" fmla="*/ 373 w 581"/>
                  <a:gd name="T23" fmla="*/ 147 h 1058"/>
                  <a:gd name="T24" fmla="*/ 353 w 581"/>
                  <a:gd name="T25" fmla="*/ 161 h 1058"/>
                  <a:gd name="T26" fmla="*/ 367 w 581"/>
                  <a:gd name="T27" fmla="*/ 184 h 1058"/>
                  <a:gd name="T28" fmla="*/ 361 w 581"/>
                  <a:gd name="T29" fmla="*/ 206 h 1058"/>
                  <a:gd name="T30" fmla="*/ 337 w 581"/>
                  <a:gd name="T31" fmla="*/ 229 h 1058"/>
                  <a:gd name="T32" fmla="*/ 312 w 581"/>
                  <a:gd name="T33" fmla="*/ 255 h 1058"/>
                  <a:gd name="T34" fmla="*/ 316 w 581"/>
                  <a:gd name="T35" fmla="*/ 274 h 1058"/>
                  <a:gd name="T36" fmla="*/ 288 w 581"/>
                  <a:gd name="T37" fmla="*/ 286 h 1058"/>
                  <a:gd name="T38" fmla="*/ 265 w 581"/>
                  <a:gd name="T39" fmla="*/ 302 h 1058"/>
                  <a:gd name="T40" fmla="*/ 265 w 581"/>
                  <a:gd name="T41" fmla="*/ 331 h 1058"/>
                  <a:gd name="T42" fmla="*/ 259 w 581"/>
                  <a:gd name="T43" fmla="*/ 363 h 1058"/>
                  <a:gd name="T44" fmla="*/ 259 w 581"/>
                  <a:gd name="T45" fmla="*/ 373 h 1058"/>
                  <a:gd name="T46" fmla="*/ 247 w 581"/>
                  <a:gd name="T47" fmla="*/ 392 h 1058"/>
                  <a:gd name="T48" fmla="*/ 212 w 581"/>
                  <a:gd name="T49" fmla="*/ 437 h 1058"/>
                  <a:gd name="T50" fmla="*/ 212 w 581"/>
                  <a:gd name="T51" fmla="*/ 453 h 1058"/>
                  <a:gd name="T52" fmla="*/ 233 w 581"/>
                  <a:gd name="T53" fmla="*/ 479 h 1058"/>
                  <a:gd name="T54" fmla="*/ 214 w 581"/>
                  <a:gd name="T55" fmla="*/ 506 h 1058"/>
                  <a:gd name="T56" fmla="*/ 170 w 581"/>
                  <a:gd name="T57" fmla="*/ 500 h 1058"/>
                  <a:gd name="T58" fmla="*/ 129 w 581"/>
                  <a:gd name="T59" fmla="*/ 528 h 1058"/>
                  <a:gd name="T60" fmla="*/ 115 w 581"/>
                  <a:gd name="T61" fmla="*/ 557 h 1058"/>
                  <a:gd name="T62" fmla="*/ 100 w 581"/>
                  <a:gd name="T63" fmla="*/ 579 h 1058"/>
                  <a:gd name="T64" fmla="*/ 110 w 581"/>
                  <a:gd name="T65" fmla="*/ 608 h 1058"/>
                  <a:gd name="T66" fmla="*/ 102 w 581"/>
                  <a:gd name="T67" fmla="*/ 620 h 1058"/>
                  <a:gd name="T68" fmla="*/ 100 w 581"/>
                  <a:gd name="T69" fmla="*/ 643 h 1058"/>
                  <a:gd name="T70" fmla="*/ 108 w 581"/>
                  <a:gd name="T71" fmla="*/ 679 h 1058"/>
                  <a:gd name="T72" fmla="*/ 100 w 581"/>
                  <a:gd name="T73" fmla="*/ 718 h 1058"/>
                  <a:gd name="T74" fmla="*/ 96 w 581"/>
                  <a:gd name="T75" fmla="*/ 753 h 1058"/>
                  <a:gd name="T76" fmla="*/ 131 w 581"/>
                  <a:gd name="T77" fmla="*/ 791 h 1058"/>
                  <a:gd name="T78" fmla="*/ 117 w 581"/>
                  <a:gd name="T79" fmla="*/ 822 h 1058"/>
                  <a:gd name="T80" fmla="*/ 94 w 581"/>
                  <a:gd name="T81" fmla="*/ 826 h 1058"/>
                  <a:gd name="T82" fmla="*/ 100 w 581"/>
                  <a:gd name="T83" fmla="*/ 857 h 1058"/>
                  <a:gd name="T84" fmla="*/ 108 w 581"/>
                  <a:gd name="T85" fmla="*/ 893 h 1058"/>
                  <a:gd name="T86" fmla="*/ 98 w 581"/>
                  <a:gd name="T87" fmla="*/ 924 h 1058"/>
                  <a:gd name="T88" fmla="*/ 86 w 581"/>
                  <a:gd name="T89" fmla="*/ 940 h 1058"/>
                  <a:gd name="T90" fmla="*/ 57 w 581"/>
                  <a:gd name="T91" fmla="*/ 959 h 1058"/>
                  <a:gd name="T92" fmla="*/ 51 w 581"/>
                  <a:gd name="T93" fmla="*/ 973 h 1058"/>
                  <a:gd name="T94" fmla="*/ 41 w 581"/>
                  <a:gd name="T95" fmla="*/ 993 h 1058"/>
                  <a:gd name="T96" fmla="*/ 33 w 581"/>
                  <a:gd name="T97" fmla="*/ 1054 h 1058"/>
                  <a:gd name="T98" fmla="*/ 21 w 581"/>
                  <a:gd name="T99" fmla="*/ 1050 h 1058"/>
                  <a:gd name="T100" fmla="*/ 13 w 581"/>
                  <a:gd name="T101" fmla="*/ 103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1" h="1058">
                    <a:moveTo>
                      <a:pt x="581" y="2"/>
                    </a:moveTo>
                    <a:lnTo>
                      <a:pt x="581" y="2"/>
                    </a:lnTo>
                    <a:lnTo>
                      <a:pt x="571" y="0"/>
                    </a:lnTo>
                    <a:lnTo>
                      <a:pt x="567" y="0"/>
                    </a:lnTo>
                    <a:lnTo>
                      <a:pt x="563" y="2"/>
                    </a:lnTo>
                    <a:lnTo>
                      <a:pt x="563" y="2"/>
                    </a:lnTo>
                    <a:lnTo>
                      <a:pt x="563" y="6"/>
                    </a:lnTo>
                    <a:lnTo>
                      <a:pt x="567" y="11"/>
                    </a:lnTo>
                    <a:lnTo>
                      <a:pt x="569" y="21"/>
                    </a:lnTo>
                    <a:lnTo>
                      <a:pt x="571" y="27"/>
                    </a:lnTo>
                    <a:lnTo>
                      <a:pt x="571" y="27"/>
                    </a:lnTo>
                    <a:lnTo>
                      <a:pt x="567" y="33"/>
                    </a:lnTo>
                    <a:lnTo>
                      <a:pt x="559" y="41"/>
                    </a:lnTo>
                    <a:lnTo>
                      <a:pt x="553" y="47"/>
                    </a:lnTo>
                    <a:lnTo>
                      <a:pt x="551" y="51"/>
                    </a:lnTo>
                    <a:lnTo>
                      <a:pt x="551" y="51"/>
                    </a:lnTo>
                    <a:lnTo>
                      <a:pt x="551" y="53"/>
                    </a:lnTo>
                    <a:lnTo>
                      <a:pt x="553" y="55"/>
                    </a:lnTo>
                    <a:lnTo>
                      <a:pt x="559" y="57"/>
                    </a:lnTo>
                    <a:lnTo>
                      <a:pt x="563" y="57"/>
                    </a:lnTo>
                    <a:lnTo>
                      <a:pt x="563" y="59"/>
                    </a:lnTo>
                    <a:lnTo>
                      <a:pt x="561" y="60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49" y="72"/>
                    </a:lnTo>
                    <a:lnTo>
                      <a:pt x="549" y="72"/>
                    </a:lnTo>
                    <a:lnTo>
                      <a:pt x="543" y="72"/>
                    </a:lnTo>
                    <a:lnTo>
                      <a:pt x="532" y="68"/>
                    </a:lnTo>
                    <a:lnTo>
                      <a:pt x="504" y="60"/>
                    </a:lnTo>
                    <a:lnTo>
                      <a:pt x="490" y="55"/>
                    </a:lnTo>
                    <a:lnTo>
                      <a:pt x="477" y="53"/>
                    </a:lnTo>
                    <a:lnTo>
                      <a:pt x="465" y="53"/>
                    </a:lnTo>
                    <a:lnTo>
                      <a:pt x="461" y="53"/>
                    </a:lnTo>
                    <a:lnTo>
                      <a:pt x="459" y="55"/>
                    </a:lnTo>
                    <a:lnTo>
                      <a:pt x="459" y="55"/>
                    </a:lnTo>
                    <a:lnTo>
                      <a:pt x="457" y="64"/>
                    </a:lnTo>
                    <a:lnTo>
                      <a:pt x="459" y="82"/>
                    </a:lnTo>
                    <a:lnTo>
                      <a:pt x="457" y="92"/>
                    </a:lnTo>
                    <a:lnTo>
                      <a:pt x="455" y="100"/>
                    </a:lnTo>
                    <a:lnTo>
                      <a:pt x="453" y="106"/>
                    </a:lnTo>
                    <a:lnTo>
                      <a:pt x="447" y="110"/>
                    </a:lnTo>
                    <a:lnTo>
                      <a:pt x="447" y="110"/>
                    </a:lnTo>
                    <a:lnTo>
                      <a:pt x="443" y="110"/>
                    </a:lnTo>
                    <a:lnTo>
                      <a:pt x="439" y="108"/>
                    </a:lnTo>
                    <a:lnTo>
                      <a:pt x="431" y="104"/>
                    </a:lnTo>
                    <a:lnTo>
                      <a:pt x="424" y="98"/>
                    </a:lnTo>
                    <a:lnTo>
                      <a:pt x="416" y="96"/>
                    </a:lnTo>
                    <a:lnTo>
                      <a:pt x="416" y="96"/>
                    </a:lnTo>
                    <a:lnTo>
                      <a:pt x="414" y="98"/>
                    </a:lnTo>
                    <a:lnTo>
                      <a:pt x="412" y="100"/>
                    </a:lnTo>
                    <a:lnTo>
                      <a:pt x="412" y="100"/>
                    </a:lnTo>
                    <a:lnTo>
                      <a:pt x="400" y="106"/>
                    </a:lnTo>
                    <a:lnTo>
                      <a:pt x="394" y="110"/>
                    </a:lnTo>
                    <a:lnTo>
                      <a:pt x="388" y="113"/>
                    </a:lnTo>
                    <a:lnTo>
                      <a:pt x="388" y="113"/>
                    </a:lnTo>
                    <a:lnTo>
                      <a:pt x="384" y="119"/>
                    </a:lnTo>
                    <a:lnTo>
                      <a:pt x="380" y="129"/>
                    </a:lnTo>
                    <a:lnTo>
                      <a:pt x="377" y="139"/>
                    </a:lnTo>
                    <a:lnTo>
                      <a:pt x="373" y="147"/>
                    </a:lnTo>
                    <a:lnTo>
                      <a:pt x="373" y="147"/>
                    </a:lnTo>
                    <a:lnTo>
                      <a:pt x="369" y="149"/>
                    </a:lnTo>
                    <a:lnTo>
                      <a:pt x="361" y="153"/>
                    </a:lnTo>
                    <a:lnTo>
                      <a:pt x="357" y="155"/>
                    </a:lnTo>
                    <a:lnTo>
                      <a:pt x="355" y="157"/>
                    </a:lnTo>
                    <a:lnTo>
                      <a:pt x="353" y="161"/>
                    </a:lnTo>
                    <a:lnTo>
                      <a:pt x="353" y="161"/>
                    </a:lnTo>
                    <a:lnTo>
                      <a:pt x="355" y="166"/>
                    </a:lnTo>
                    <a:lnTo>
                      <a:pt x="357" y="170"/>
                    </a:lnTo>
                    <a:lnTo>
                      <a:pt x="365" y="180"/>
                    </a:lnTo>
                    <a:lnTo>
                      <a:pt x="367" y="184"/>
                    </a:lnTo>
                    <a:lnTo>
                      <a:pt x="369" y="190"/>
                    </a:lnTo>
                    <a:lnTo>
                      <a:pt x="369" y="196"/>
                    </a:lnTo>
                    <a:lnTo>
                      <a:pt x="365" y="202"/>
                    </a:lnTo>
                    <a:lnTo>
                      <a:pt x="365" y="202"/>
                    </a:lnTo>
                    <a:lnTo>
                      <a:pt x="361" y="206"/>
                    </a:lnTo>
                    <a:lnTo>
                      <a:pt x="357" y="208"/>
                    </a:lnTo>
                    <a:lnTo>
                      <a:pt x="347" y="216"/>
                    </a:lnTo>
                    <a:lnTo>
                      <a:pt x="347" y="216"/>
                    </a:lnTo>
                    <a:lnTo>
                      <a:pt x="341" y="221"/>
                    </a:lnTo>
                    <a:lnTo>
                      <a:pt x="337" y="229"/>
                    </a:lnTo>
                    <a:lnTo>
                      <a:pt x="326" y="243"/>
                    </a:lnTo>
                    <a:lnTo>
                      <a:pt x="326" y="243"/>
                    </a:lnTo>
                    <a:lnTo>
                      <a:pt x="318" y="249"/>
                    </a:lnTo>
                    <a:lnTo>
                      <a:pt x="314" y="251"/>
                    </a:lnTo>
                    <a:lnTo>
                      <a:pt x="312" y="255"/>
                    </a:lnTo>
                    <a:lnTo>
                      <a:pt x="312" y="255"/>
                    </a:lnTo>
                    <a:lnTo>
                      <a:pt x="312" y="259"/>
                    </a:lnTo>
                    <a:lnTo>
                      <a:pt x="314" y="265"/>
                    </a:lnTo>
                    <a:lnTo>
                      <a:pt x="316" y="270"/>
                    </a:lnTo>
                    <a:lnTo>
                      <a:pt x="316" y="274"/>
                    </a:lnTo>
                    <a:lnTo>
                      <a:pt x="316" y="274"/>
                    </a:lnTo>
                    <a:lnTo>
                      <a:pt x="312" y="280"/>
                    </a:lnTo>
                    <a:lnTo>
                      <a:pt x="306" y="282"/>
                    </a:lnTo>
                    <a:lnTo>
                      <a:pt x="296" y="284"/>
                    </a:lnTo>
                    <a:lnTo>
                      <a:pt x="288" y="286"/>
                    </a:lnTo>
                    <a:lnTo>
                      <a:pt x="273" y="286"/>
                    </a:lnTo>
                    <a:lnTo>
                      <a:pt x="265" y="288"/>
                    </a:lnTo>
                    <a:lnTo>
                      <a:pt x="265" y="288"/>
                    </a:lnTo>
                    <a:lnTo>
                      <a:pt x="263" y="294"/>
                    </a:lnTo>
                    <a:lnTo>
                      <a:pt x="265" y="302"/>
                    </a:lnTo>
                    <a:lnTo>
                      <a:pt x="269" y="312"/>
                    </a:lnTo>
                    <a:lnTo>
                      <a:pt x="269" y="320"/>
                    </a:lnTo>
                    <a:lnTo>
                      <a:pt x="269" y="320"/>
                    </a:lnTo>
                    <a:lnTo>
                      <a:pt x="267" y="325"/>
                    </a:lnTo>
                    <a:lnTo>
                      <a:pt x="265" y="331"/>
                    </a:lnTo>
                    <a:lnTo>
                      <a:pt x="261" y="343"/>
                    </a:lnTo>
                    <a:lnTo>
                      <a:pt x="261" y="343"/>
                    </a:lnTo>
                    <a:lnTo>
                      <a:pt x="261" y="349"/>
                    </a:lnTo>
                    <a:lnTo>
                      <a:pt x="261" y="349"/>
                    </a:lnTo>
                    <a:lnTo>
                      <a:pt x="259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9" y="369"/>
                    </a:lnTo>
                    <a:lnTo>
                      <a:pt x="259" y="373"/>
                    </a:lnTo>
                    <a:lnTo>
                      <a:pt x="259" y="373"/>
                    </a:lnTo>
                    <a:lnTo>
                      <a:pt x="251" y="380"/>
                    </a:lnTo>
                    <a:lnTo>
                      <a:pt x="251" y="380"/>
                    </a:lnTo>
                    <a:lnTo>
                      <a:pt x="249" y="386"/>
                    </a:lnTo>
                    <a:lnTo>
                      <a:pt x="247" y="392"/>
                    </a:lnTo>
                    <a:lnTo>
                      <a:pt x="247" y="392"/>
                    </a:lnTo>
                    <a:lnTo>
                      <a:pt x="241" y="402"/>
                    </a:lnTo>
                    <a:lnTo>
                      <a:pt x="235" y="410"/>
                    </a:lnTo>
                    <a:lnTo>
                      <a:pt x="220" y="428"/>
                    </a:lnTo>
                    <a:lnTo>
                      <a:pt x="220" y="428"/>
                    </a:lnTo>
                    <a:lnTo>
                      <a:pt x="212" y="437"/>
                    </a:lnTo>
                    <a:lnTo>
                      <a:pt x="208" y="443"/>
                    </a:lnTo>
                    <a:lnTo>
                      <a:pt x="208" y="447"/>
                    </a:lnTo>
                    <a:lnTo>
                      <a:pt x="208" y="449"/>
                    </a:lnTo>
                    <a:lnTo>
                      <a:pt x="208" y="449"/>
                    </a:lnTo>
                    <a:lnTo>
                      <a:pt x="212" y="453"/>
                    </a:lnTo>
                    <a:lnTo>
                      <a:pt x="218" y="457"/>
                    </a:lnTo>
                    <a:lnTo>
                      <a:pt x="227" y="461"/>
                    </a:lnTo>
                    <a:lnTo>
                      <a:pt x="231" y="465"/>
                    </a:lnTo>
                    <a:lnTo>
                      <a:pt x="233" y="471"/>
                    </a:lnTo>
                    <a:lnTo>
                      <a:pt x="233" y="479"/>
                    </a:lnTo>
                    <a:lnTo>
                      <a:pt x="231" y="492"/>
                    </a:lnTo>
                    <a:lnTo>
                      <a:pt x="231" y="492"/>
                    </a:lnTo>
                    <a:lnTo>
                      <a:pt x="227" y="500"/>
                    </a:lnTo>
                    <a:lnTo>
                      <a:pt x="221" y="506"/>
                    </a:lnTo>
                    <a:lnTo>
                      <a:pt x="214" y="506"/>
                    </a:lnTo>
                    <a:lnTo>
                      <a:pt x="206" y="506"/>
                    </a:lnTo>
                    <a:lnTo>
                      <a:pt x="188" y="500"/>
                    </a:lnTo>
                    <a:lnTo>
                      <a:pt x="180" y="498"/>
                    </a:lnTo>
                    <a:lnTo>
                      <a:pt x="170" y="500"/>
                    </a:lnTo>
                    <a:lnTo>
                      <a:pt x="170" y="500"/>
                    </a:lnTo>
                    <a:lnTo>
                      <a:pt x="159" y="502"/>
                    </a:lnTo>
                    <a:lnTo>
                      <a:pt x="153" y="504"/>
                    </a:lnTo>
                    <a:lnTo>
                      <a:pt x="147" y="508"/>
                    </a:lnTo>
                    <a:lnTo>
                      <a:pt x="147" y="508"/>
                    </a:lnTo>
                    <a:lnTo>
                      <a:pt x="129" y="528"/>
                    </a:lnTo>
                    <a:lnTo>
                      <a:pt x="114" y="545"/>
                    </a:lnTo>
                    <a:lnTo>
                      <a:pt x="114" y="545"/>
                    </a:lnTo>
                    <a:lnTo>
                      <a:pt x="115" y="551"/>
                    </a:lnTo>
                    <a:lnTo>
                      <a:pt x="115" y="555"/>
                    </a:lnTo>
                    <a:lnTo>
                      <a:pt x="115" y="557"/>
                    </a:lnTo>
                    <a:lnTo>
                      <a:pt x="115" y="557"/>
                    </a:lnTo>
                    <a:lnTo>
                      <a:pt x="114" y="563"/>
                    </a:lnTo>
                    <a:lnTo>
                      <a:pt x="108" y="569"/>
                    </a:lnTo>
                    <a:lnTo>
                      <a:pt x="102" y="573"/>
                    </a:lnTo>
                    <a:lnTo>
                      <a:pt x="100" y="579"/>
                    </a:lnTo>
                    <a:lnTo>
                      <a:pt x="100" y="579"/>
                    </a:lnTo>
                    <a:lnTo>
                      <a:pt x="100" y="586"/>
                    </a:lnTo>
                    <a:lnTo>
                      <a:pt x="104" y="592"/>
                    </a:lnTo>
                    <a:lnTo>
                      <a:pt x="108" y="600"/>
                    </a:lnTo>
                    <a:lnTo>
                      <a:pt x="110" y="608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4"/>
                    </a:lnTo>
                    <a:lnTo>
                      <a:pt x="102" y="616"/>
                    </a:lnTo>
                    <a:lnTo>
                      <a:pt x="102" y="620"/>
                    </a:lnTo>
                    <a:lnTo>
                      <a:pt x="102" y="620"/>
                    </a:lnTo>
                    <a:lnTo>
                      <a:pt x="102" y="628"/>
                    </a:lnTo>
                    <a:lnTo>
                      <a:pt x="102" y="636"/>
                    </a:lnTo>
                    <a:lnTo>
                      <a:pt x="102" y="636"/>
                    </a:lnTo>
                    <a:lnTo>
                      <a:pt x="100" y="643"/>
                    </a:lnTo>
                    <a:lnTo>
                      <a:pt x="96" y="651"/>
                    </a:lnTo>
                    <a:lnTo>
                      <a:pt x="96" y="651"/>
                    </a:lnTo>
                    <a:lnTo>
                      <a:pt x="98" y="661"/>
                    </a:lnTo>
                    <a:lnTo>
                      <a:pt x="104" y="671"/>
                    </a:lnTo>
                    <a:lnTo>
                      <a:pt x="108" y="679"/>
                    </a:lnTo>
                    <a:lnTo>
                      <a:pt x="110" y="689"/>
                    </a:lnTo>
                    <a:lnTo>
                      <a:pt x="110" y="689"/>
                    </a:lnTo>
                    <a:lnTo>
                      <a:pt x="108" y="696"/>
                    </a:lnTo>
                    <a:lnTo>
                      <a:pt x="106" y="702"/>
                    </a:lnTo>
                    <a:lnTo>
                      <a:pt x="100" y="718"/>
                    </a:lnTo>
                    <a:lnTo>
                      <a:pt x="94" y="732"/>
                    </a:lnTo>
                    <a:lnTo>
                      <a:pt x="94" y="740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96" y="753"/>
                    </a:lnTo>
                    <a:lnTo>
                      <a:pt x="100" y="759"/>
                    </a:lnTo>
                    <a:lnTo>
                      <a:pt x="114" y="767"/>
                    </a:lnTo>
                    <a:lnTo>
                      <a:pt x="125" y="777"/>
                    </a:lnTo>
                    <a:lnTo>
                      <a:pt x="129" y="783"/>
                    </a:lnTo>
                    <a:lnTo>
                      <a:pt x="131" y="791"/>
                    </a:lnTo>
                    <a:lnTo>
                      <a:pt x="131" y="791"/>
                    </a:lnTo>
                    <a:lnTo>
                      <a:pt x="131" y="796"/>
                    </a:lnTo>
                    <a:lnTo>
                      <a:pt x="125" y="806"/>
                    </a:lnTo>
                    <a:lnTo>
                      <a:pt x="121" y="816"/>
                    </a:lnTo>
                    <a:lnTo>
                      <a:pt x="117" y="822"/>
                    </a:lnTo>
                    <a:lnTo>
                      <a:pt x="117" y="822"/>
                    </a:lnTo>
                    <a:lnTo>
                      <a:pt x="112" y="824"/>
                    </a:lnTo>
                    <a:lnTo>
                      <a:pt x="104" y="822"/>
                    </a:lnTo>
                    <a:lnTo>
                      <a:pt x="96" y="824"/>
                    </a:lnTo>
                    <a:lnTo>
                      <a:pt x="94" y="826"/>
                    </a:lnTo>
                    <a:lnTo>
                      <a:pt x="92" y="828"/>
                    </a:lnTo>
                    <a:lnTo>
                      <a:pt x="92" y="828"/>
                    </a:lnTo>
                    <a:lnTo>
                      <a:pt x="92" y="836"/>
                    </a:lnTo>
                    <a:lnTo>
                      <a:pt x="94" y="844"/>
                    </a:lnTo>
                    <a:lnTo>
                      <a:pt x="100" y="857"/>
                    </a:lnTo>
                    <a:lnTo>
                      <a:pt x="106" y="873"/>
                    </a:lnTo>
                    <a:lnTo>
                      <a:pt x="108" y="881"/>
                    </a:lnTo>
                    <a:lnTo>
                      <a:pt x="108" y="889"/>
                    </a:lnTo>
                    <a:lnTo>
                      <a:pt x="108" y="889"/>
                    </a:lnTo>
                    <a:lnTo>
                      <a:pt x="108" y="893"/>
                    </a:lnTo>
                    <a:lnTo>
                      <a:pt x="104" y="897"/>
                    </a:lnTo>
                    <a:lnTo>
                      <a:pt x="100" y="906"/>
                    </a:lnTo>
                    <a:lnTo>
                      <a:pt x="100" y="906"/>
                    </a:lnTo>
                    <a:lnTo>
                      <a:pt x="98" y="914"/>
                    </a:lnTo>
                    <a:lnTo>
                      <a:pt x="98" y="924"/>
                    </a:lnTo>
                    <a:lnTo>
                      <a:pt x="98" y="924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2" y="936"/>
                    </a:lnTo>
                    <a:lnTo>
                      <a:pt x="86" y="940"/>
                    </a:lnTo>
                    <a:lnTo>
                      <a:pt x="72" y="946"/>
                    </a:lnTo>
                    <a:lnTo>
                      <a:pt x="61" y="950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57" y="959"/>
                    </a:lnTo>
                    <a:lnTo>
                      <a:pt x="59" y="963"/>
                    </a:lnTo>
                    <a:lnTo>
                      <a:pt x="59" y="969"/>
                    </a:lnTo>
                    <a:lnTo>
                      <a:pt x="59" y="969"/>
                    </a:lnTo>
                    <a:lnTo>
                      <a:pt x="55" y="971"/>
                    </a:lnTo>
                    <a:lnTo>
                      <a:pt x="51" y="973"/>
                    </a:lnTo>
                    <a:lnTo>
                      <a:pt x="45" y="975"/>
                    </a:lnTo>
                    <a:lnTo>
                      <a:pt x="43" y="979"/>
                    </a:lnTo>
                    <a:lnTo>
                      <a:pt x="43" y="979"/>
                    </a:lnTo>
                    <a:lnTo>
                      <a:pt x="41" y="985"/>
                    </a:lnTo>
                    <a:lnTo>
                      <a:pt x="41" y="993"/>
                    </a:lnTo>
                    <a:lnTo>
                      <a:pt x="43" y="1014"/>
                    </a:lnTo>
                    <a:lnTo>
                      <a:pt x="45" y="1026"/>
                    </a:lnTo>
                    <a:lnTo>
                      <a:pt x="43" y="1038"/>
                    </a:lnTo>
                    <a:lnTo>
                      <a:pt x="39" y="1046"/>
                    </a:lnTo>
                    <a:lnTo>
                      <a:pt x="33" y="1054"/>
                    </a:lnTo>
                    <a:lnTo>
                      <a:pt x="33" y="1054"/>
                    </a:lnTo>
                    <a:lnTo>
                      <a:pt x="27" y="1058"/>
                    </a:lnTo>
                    <a:lnTo>
                      <a:pt x="23" y="1058"/>
                    </a:lnTo>
                    <a:lnTo>
                      <a:pt x="21" y="1054"/>
                    </a:lnTo>
                    <a:lnTo>
                      <a:pt x="21" y="1050"/>
                    </a:lnTo>
                    <a:lnTo>
                      <a:pt x="19" y="1040"/>
                    </a:lnTo>
                    <a:lnTo>
                      <a:pt x="19" y="1034"/>
                    </a:lnTo>
                    <a:lnTo>
                      <a:pt x="17" y="1032"/>
                    </a:lnTo>
                    <a:lnTo>
                      <a:pt x="17" y="1032"/>
                    </a:lnTo>
                    <a:lnTo>
                      <a:pt x="13" y="1030"/>
                    </a:lnTo>
                    <a:lnTo>
                      <a:pt x="11" y="1030"/>
                    </a:lnTo>
                    <a:lnTo>
                      <a:pt x="8" y="1032"/>
                    </a:lnTo>
                    <a:lnTo>
                      <a:pt x="0" y="104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5" name="Freeform 1249">
                <a:extLst>
                  <a:ext uri="{FF2B5EF4-FFF2-40B4-BE49-F238E27FC236}">
                    <a16:creationId xmlns:a16="http://schemas.microsoft.com/office/drawing/2014/main" id="{4BE1A84D-202E-4FF9-AF51-A9AB65B4F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241" y="2176203"/>
                <a:ext cx="86784" cy="349788"/>
              </a:xfrm>
              <a:custGeom>
                <a:avLst/>
                <a:gdLst>
                  <a:gd name="T0" fmla="*/ 10 w 242"/>
                  <a:gd name="T1" fmla="*/ 8 h 901"/>
                  <a:gd name="T2" fmla="*/ 0 w 242"/>
                  <a:gd name="T3" fmla="*/ 16 h 901"/>
                  <a:gd name="T4" fmla="*/ 8 w 242"/>
                  <a:gd name="T5" fmla="*/ 20 h 901"/>
                  <a:gd name="T6" fmla="*/ 18 w 242"/>
                  <a:gd name="T7" fmla="*/ 24 h 901"/>
                  <a:gd name="T8" fmla="*/ 16 w 242"/>
                  <a:gd name="T9" fmla="*/ 31 h 901"/>
                  <a:gd name="T10" fmla="*/ 4 w 242"/>
                  <a:gd name="T11" fmla="*/ 55 h 901"/>
                  <a:gd name="T12" fmla="*/ 8 w 242"/>
                  <a:gd name="T13" fmla="*/ 63 h 901"/>
                  <a:gd name="T14" fmla="*/ 16 w 242"/>
                  <a:gd name="T15" fmla="*/ 81 h 901"/>
                  <a:gd name="T16" fmla="*/ 28 w 242"/>
                  <a:gd name="T17" fmla="*/ 90 h 901"/>
                  <a:gd name="T18" fmla="*/ 53 w 242"/>
                  <a:gd name="T19" fmla="*/ 94 h 901"/>
                  <a:gd name="T20" fmla="*/ 63 w 242"/>
                  <a:gd name="T21" fmla="*/ 106 h 901"/>
                  <a:gd name="T22" fmla="*/ 73 w 242"/>
                  <a:gd name="T23" fmla="*/ 120 h 901"/>
                  <a:gd name="T24" fmla="*/ 93 w 242"/>
                  <a:gd name="T25" fmla="*/ 130 h 901"/>
                  <a:gd name="T26" fmla="*/ 93 w 242"/>
                  <a:gd name="T27" fmla="*/ 137 h 901"/>
                  <a:gd name="T28" fmla="*/ 73 w 242"/>
                  <a:gd name="T29" fmla="*/ 171 h 901"/>
                  <a:gd name="T30" fmla="*/ 53 w 242"/>
                  <a:gd name="T31" fmla="*/ 208 h 901"/>
                  <a:gd name="T32" fmla="*/ 53 w 242"/>
                  <a:gd name="T33" fmla="*/ 218 h 901"/>
                  <a:gd name="T34" fmla="*/ 69 w 242"/>
                  <a:gd name="T35" fmla="*/ 236 h 901"/>
                  <a:gd name="T36" fmla="*/ 87 w 242"/>
                  <a:gd name="T37" fmla="*/ 269 h 901"/>
                  <a:gd name="T38" fmla="*/ 100 w 242"/>
                  <a:gd name="T39" fmla="*/ 289 h 901"/>
                  <a:gd name="T40" fmla="*/ 112 w 242"/>
                  <a:gd name="T41" fmla="*/ 308 h 901"/>
                  <a:gd name="T42" fmla="*/ 124 w 242"/>
                  <a:gd name="T43" fmla="*/ 334 h 901"/>
                  <a:gd name="T44" fmla="*/ 118 w 242"/>
                  <a:gd name="T45" fmla="*/ 338 h 901"/>
                  <a:gd name="T46" fmla="*/ 102 w 242"/>
                  <a:gd name="T47" fmla="*/ 342 h 901"/>
                  <a:gd name="T48" fmla="*/ 102 w 242"/>
                  <a:gd name="T49" fmla="*/ 344 h 901"/>
                  <a:gd name="T50" fmla="*/ 110 w 242"/>
                  <a:gd name="T51" fmla="*/ 349 h 901"/>
                  <a:gd name="T52" fmla="*/ 104 w 242"/>
                  <a:gd name="T53" fmla="*/ 355 h 901"/>
                  <a:gd name="T54" fmla="*/ 106 w 242"/>
                  <a:gd name="T55" fmla="*/ 363 h 901"/>
                  <a:gd name="T56" fmla="*/ 106 w 242"/>
                  <a:gd name="T57" fmla="*/ 371 h 901"/>
                  <a:gd name="T58" fmla="*/ 100 w 242"/>
                  <a:gd name="T59" fmla="*/ 381 h 901"/>
                  <a:gd name="T60" fmla="*/ 108 w 242"/>
                  <a:gd name="T61" fmla="*/ 385 h 901"/>
                  <a:gd name="T62" fmla="*/ 116 w 242"/>
                  <a:gd name="T63" fmla="*/ 389 h 901"/>
                  <a:gd name="T64" fmla="*/ 112 w 242"/>
                  <a:gd name="T65" fmla="*/ 397 h 901"/>
                  <a:gd name="T66" fmla="*/ 104 w 242"/>
                  <a:gd name="T67" fmla="*/ 408 h 901"/>
                  <a:gd name="T68" fmla="*/ 106 w 242"/>
                  <a:gd name="T69" fmla="*/ 418 h 901"/>
                  <a:gd name="T70" fmla="*/ 126 w 242"/>
                  <a:gd name="T71" fmla="*/ 430 h 901"/>
                  <a:gd name="T72" fmla="*/ 142 w 242"/>
                  <a:gd name="T73" fmla="*/ 440 h 901"/>
                  <a:gd name="T74" fmla="*/ 140 w 242"/>
                  <a:gd name="T75" fmla="*/ 444 h 901"/>
                  <a:gd name="T76" fmla="*/ 130 w 242"/>
                  <a:gd name="T77" fmla="*/ 450 h 901"/>
                  <a:gd name="T78" fmla="*/ 136 w 242"/>
                  <a:gd name="T79" fmla="*/ 469 h 901"/>
                  <a:gd name="T80" fmla="*/ 142 w 242"/>
                  <a:gd name="T81" fmla="*/ 475 h 901"/>
                  <a:gd name="T82" fmla="*/ 163 w 242"/>
                  <a:gd name="T83" fmla="*/ 483 h 901"/>
                  <a:gd name="T84" fmla="*/ 171 w 242"/>
                  <a:gd name="T85" fmla="*/ 499 h 901"/>
                  <a:gd name="T86" fmla="*/ 157 w 242"/>
                  <a:gd name="T87" fmla="*/ 524 h 901"/>
                  <a:gd name="T88" fmla="*/ 146 w 242"/>
                  <a:gd name="T89" fmla="*/ 544 h 901"/>
                  <a:gd name="T90" fmla="*/ 167 w 242"/>
                  <a:gd name="T91" fmla="*/ 561 h 901"/>
                  <a:gd name="T92" fmla="*/ 204 w 242"/>
                  <a:gd name="T93" fmla="*/ 579 h 901"/>
                  <a:gd name="T94" fmla="*/ 218 w 242"/>
                  <a:gd name="T95" fmla="*/ 589 h 901"/>
                  <a:gd name="T96" fmla="*/ 226 w 242"/>
                  <a:gd name="T97" fmla="*/ 601 h 901"/>
                  <a:gd name="T98" fmla="*/ 240 w 242"/>
                  <a:gd name="T99" fmla="*/ 612 h 901"/>
                  <a:gd name="T100" fmla="*/ 242 w 242"/>
                  <a:gd name="T101" fmla="*/ 620 h 901"/>
                  <a:gd name="T102" fmla="*/ 236 w 242"/>
                  <a:gd name="T103" fmla="*/ 634 h 901"/>
                  <a:gd name="T104" fmla="*/ 230 w 242"/>
                  <a:gd name="T105" fmla="*/ 662 h 901"/>
                  <a:gd name="T106" fmla="*/ 199 w 242"/>
                  <a:gd name="T107" fmla="*/ 709 h 901"/>
                  <a:gd name="T108" fmla="*/ 155 w 242"/>
                  <a:gd name="T109" fmla="*/ 777 h 901"/>
                  <a:gd name="T110" fmla="*/ 132 w 242"/>
                  <a:gd name="T111" fmla="*/ 809 h 901"/>
                  <a:gd name="T112" fmla="*/ 55 w 242"/>
                  <a:gd name="T113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2" h="901">
                    <a:moveTo>
                      <a:pt x="24" y="0"/>
                    </a:moveTo>
                    <a:lnTo>
                      <a:pt x="24" y="0"/>
                    </a:lnTo>
                    <a:lnTo>
                      <a:pt x="10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2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6" y="31"/>
                    </a:lnTo>
                    <a:lnTo>
                      <a:pt x="12" y="39"/>
                    </a:lnTo>
                    <a:lnTo>
                      <a:pt x="6" y="4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6" y="59"/>
                    </a:lnTo>
                    <a:lnTo>
                      <a:pt x="8" y="6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6" y="81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6" y="90"/>
                    </a:lnTo>
                    <a:lnTo>
                      <a:pt x="45" y="92"/>
                    </a:lnTo>
                    <a:lnTo>
                      <a:pt x="53" y="94"/>
                    </a:lnTo>
                    <a:lnTo>
                      <a:pt x="53" y="94"/>
                    </a:lnTo>
                    <a:lnTo>
                      <a:pt x="59" y="100"/>
                    </a:lnTo>
                    <a:lnTo>
                      <a:pt x="63" y="106"/>
                    </a:lnTo>
                    <a:lnTo>
                      <a:pt x="69" y="114"/>
                    </a:lnTo>
                    <a:lnTo>
                      <a:pt x="73" y="120"/>
                    </a:lnTo>
                    <a:lnTo>
                      <a:pt x="73" y="120"/>
                    </a:lnTo>
                    <a:lnTo>
                      <a:pt x="83" y="124"/>
                    </a:lnTo>
                    <a:lnTo>
                      <a:pt x="89" y="126"/>
                    </a:lnTo>
                    <a:lnTo>
                      <a:pt x="93" y="130"/>
                    </a:lnTo>
                    <a:lnTo>
                      <a:pt x="93" y="130"/>
                    </a:lnTo>
                    <a:lnTo>
                      <a:pt x="93" y="132"/>
                    </a:lnTo>
                    <a:lnTo>
                      <a:pt x="93" y="137"/>
                    </a:lnTo>
                    <a:lnTo>
                      <a:pt x="89" y="147"/>
                    </a:lnTo>
                    <a:lnTo>
                      <a:pt x="81" y="159"/>
                    </a:lnTo>
                    <a:lnTo>
                      <a:pt x="73" y="171"/>
                    </a:lnTo>
                    <a:lnTo>
                      <a:pt x="65" y="185"/>
                    </a:lnTo>
                    <a:lnTo>
                      <a:pt x="57" y="196"/>
                    </a:lnTo>
                    <a:lnTo>
                      <a:pt x="53" y="208"/>
                    </a:lnTo>
                    <a:lnTo>
                      <a:pt x="51" y="214"/>
                    </a:lnTo>
                    <a:lnTo>
                      <a:pt x="53" y="218"/>
                    </a:lnTo>
                    <a:lnTo>
                      <a:pt x="53" y="218"/>
                    </a:lnTo>
                    <a:lnTo>
                      <a:pt x="55" y="222"/>
                    </a:lnTo>
                    <a:lnTo>
                      <a:pt x="61" y="228"/>
                    </a:lnTo>
                    <a:lnTo>
                      <a:pt x="69" y="236"/>
                    </a:lnTo>
                    <a:lnTo>
                      <a:pt x="69" y="236"/>
                    </a:lnTo>
                    <a:lnTo>
                      <a:pt x="79" y="253"/>
                    </a:lnTo>
                    <a:lnTo>
                      <a:pt x="87" y="269"/>
                    </a:lnTo>
                    <a:lnTo>
                      <a:pt x="87" y="269"/>
                    </a:lnTo>
                    <a:lnTo>
                      <a:pt x="95" y="279"/>
                    </a:lnTo>
                    <a:lnTo>
                      <a:pt x="100" y="289"/>
                    </a:lnTo>
                    <a:lnTo>
                      <a:pt x="106" y="296"/>
                    </a:lnTo>
                    <a:lnTo>
                      <a:pt x="112" y="308"/>
                    </a:lnTo>
                    <a:lnTo>
                      <a:pt x="112" y="308"/>
                    </a:lnTo>
                    <a:lnTo>
                      <a:pt x="120" y="322"/>
                    </a:lnTo>
                    <a:lnTo>
                      <a:pt x="122" y="332"/>
                    </a:lnTo>
                    <a:lnTo>
                      <a:pt x="124" y="334"/>
                    </a:lnTo>
                    <a:lnTo>
                      <a:pt x="122" y="336"/>
                    </a:lnTo>
                    <a:lnTo>
                      <a:pt x="122" y="336"/>
                    </a:lnTo>
                    <a:lnTo>
                      <a:pt x="118" y="338"/>
                    </a:lnTo>
                    <a:lnTo>
                      <a:pt x="112" y="338"/>
                    </a:lnTo>
                    <a:lnTo>
                      <a:pt x="106" y="338"/>
                    </a:lnTo>
                    <a:lnTo>
                      <a:pt x="102" y="342"/>
                    </a:lnTo>
                    <a:lnTo>
                      <a:pt x="102" y="342"/>
                    </a:lnTo>
                    <a:lnTo>
                      <a:pt x="102" y="342"/>
                    </a:lnTo>
                    <a:lnTo>
                      <a:pt x="102" y="344"/>
                    </a:lnTo>
                    <a:lnTo>
                      <a:pt x="106" y="346"/>
                    </a:lnTo>
                    <a:lnTo>
                      <a:pt x="108" y="347"/>
                    </a:lnTo>
                    <a:lnTo>
                      <a:pt x="110" y="349"/>
                    </a:lnTo>
                    <a:lnTo>
                      <a:pt x="110" y="349"/>
                    </a:lnTo>
                    <a:lnTo>
                      <a:pt x="108" y="353"/>
                    </a:lnTo>
                    <a:lnTo>
                      <a:pt x="104" y="355"/>
                    </a:lnTo>
                    <a:lnTo>
                      <a:pt x="104" y="355"/>
                    </a:lnTo>
                    <a:lnTo>
                      <a:pt x="104" y="359"/>
                    </a:lnTo>
                    <a:lnTo>
                      <a:pt x="106" y="363"/>
                    </a:lnTo>
                    <a:lnTo>
                      <a:pt x="106" y="367"/>
                    </a:lnTo>
                    <a:lnTo>
                      <a:pt x="106" y="371"/>
                    </a:lnTo>
                    <a:lnTo>
                      <a:pt x="106" y="371"/>
                    </a:lnTo>
                    <a:lnTo>
                      <a:pt x="104" y="377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8" y="385"/>
                    </a:lnTo>
                    <a:lnTo>
                      <a:pt x="114" y="385"/>
                    </a:lnTo>
                    <a:lnTo>
                      <a:pt x="114" y="387"/>
                    </a:lnTo>
                    <a:lnTo>
                      <a:pt x="116" y="389"/>
                    </a:lnTo>
                    <a:lnTo>
                      <a:pt x="116" y="389"/>
                    </a:lnTo>
                    <a:lnTo>
                      <a:pt x="114" y="393"/>
                    </a:lnTo>
                    <a:lnTo>
                      <a:pt x="112" y="397"/>
                    </a:lnTo>
                    <a:lnTo>
                      <a:pt x="106" y="402"/>
                    </a:lnTo>
                    <a:lnTo>
                      <a:pt x="104" y="404"/>
                    </a:lnTo>
                    <a:lnTo>
                      <a:pt x="104" y="408"/>
                    </a:lnTo>
                    <a:lnTo>
                      <a:pt x="104" y="412"/>
                    </a:lnTo>
                    <a:lnTo>
                      <a:pt x="106" y="418"/>
                    </a:lnTo>
                    <a:lnTo>
                      <a:pt x="106" y="418"/>
                    </a:lnTo>
                    <a:lnTo>
                      <a:pt x="112" y="422"/>
                    </a:lnTo>
                    <a:lnTo>
                      <a:pt x="116" y="426"/>
                    </a:lnTo>
                    <a:lnTo>
                      <a:pt x="126" y="430"/>
                    </a:lnTo>
                    <a:lnTo>
                      <a:pt x="136" y="434"/>
                    </a:lnTo>
                    <a:lnTo>
                      <a:pt x="140" y="436"/>
                    </a:lnTo>
                    <a:lnTo>
                      <a:pt x="142" y="440"/>
                    </a:lnTo>
                    <a:lnTo>
                      <a:pt x="142" y="440"/>
                    </a:lnTo>
                    <a:lnTo>
                      <a:pt x="140" y="444"/>
                    </a:lnTo>
                    <a:lnTo>
                      <a:pt x="140" y="444"/>
                    </a:lnTo>
                    <a:lnTo>
                      <a:pt x="136" y="448"/>
                    </a:lnTo>
                    <a:lnTo>
                      <a:pt x="134" y="450"/>
                    </a:lnTo>
                    <a:lnTo>
                      <a:pt x="130" y="450"/>
                    </a:lnTo>
                    <a:lnTo>
                      <a:pt x="130" y="452"/>
                    </a:lnTo>
                    <a:lnTo>
                      <a:pt x="136" y="461"/>
                    </a:lnTo>
                    <a:lnTo>
                      <a:pt x="136" y="469"/>
                    </a:lnTo>
                    <a:lnTo>
                      <a:pt x="136" y="469"/>
                    </a:lnTo>
                    <a:lnTo>
                      <a:pt x="138" y="473"/>
                    </a:lnTo>
                    <a:lnTo>
                      <a:pt x="142" y="475"/>
                    </a:lnTo>
                    <a:lnTo>
                      <a:pt x="153" y="477"/>
                    </a:lnTo>
                    <a:lnTo>
                      <a:pt x="157" y="479"/>
                    </a:lnTo>
                    <a:lnTo>
                      <a:pt x="163" y="483"/>
                    </a:lnTo>
                    <a:lnTo>
                      <a:pt x="167" y="489"/>
                    </a:lnTo>
                    <a:lnTo>
                      <a:pt x="171" y="499"/>
                    </a:lnTo>
                    <a:lnTo>
                      <a:pt x="171" y="499"/>
                    </a:lnTo>
                    <a:lnTo>
                      <a:pt x="171" y="504"/>
                    </a:lnTo>
                    <a:lnTo>
                      <a:pt x="167" y="510"/>
                    </a:lnTo>
                    <a:lnTo>
                      <a:pt x="157" y="524"/>
                    </a:lnTo>
                    <a:lnTo>
                      <a:pt x="142" y="540"/>
                    </a:lnTo>
                    <a:lnTo>
                      <a:pt x="142" y="540"/>
                    </a:lnTo>
                    <a:lnTo>
                      <a:pt x="146" y="544"/>
                    </a:lnTo>
                    <a:lnTo>
                      <a:pt x="153" y="550"/>
                    </a:lnTo>
                    <a:lnTo>
                      <a:pt x="167" y="561"/>
                    </a:lnTo>
                    <a:lnTo>
                      <a:pt x="167" y="561"/>
                    </a:lnTo>
                    <a:lnTo>
                      <a:pt x="179" y="567"/>
                    </a:lnTo>
                    <a:lnTo>
                      <a:pt x="191" y="573"/>
                    </a:lnTo>
                    <a:lnTo>
                      <a:pt x="204" y="579"/>
                    </a:lnTo>
                    <a:lnTo>
                      <a:pt x="216" y="585"/>
                    </a:lnTo>
                    <a:lnTo>
                      <a:pt x="216" y="585"/>
                    </a:lnTo>
                    <a:lnTo>
                      <a:pt x="218" y="589"/>
                    </a:lnTo>
                    <a:lnTo>
                      <a:pt x="220" y="593"/>
                    </a:lnTo>
                    <a:lnTo>
                      <a:pt x="222" y="597"/>
                    </a:lnTo>
                    <a:lnTo>
                      <a:pt x="226" y="601"/>
                    </a:lnTo>
                    <a:lnTo>
                      <a:pt x="226" y="601"/>
                    </a:lnTo>
                    <a:lnTo>
                      <a:pt x="234" y="609"/>
                    </a:lnTo>
                    <a:lnTo>
                      <a:pt x="240" y="612"/>
                    </a:lnTo>
                    <a:lnTo>
                      <a:pt x="242" y="616"/>
                    </a:lnTo>
                    <a:lnTo>
                      <a:pt x="242" y="616"/>
                    </a:lnTo>
                    <a:lnTo>
                      <a:pt x="242" y="620"/>
                    </a:lnTo>
                    <a:lnTo>
                      <a:pt x="240" y="624"/>
                    </a:lnTo>
                    <a:lnTo>
                      <a:pt x="236" y="634"/>
                    </a:lnTo>
                    <a:lnTo>
                      <a:pt x="236" y="634"/>
                    </a:lnTo>
                    <a:lnTo>
                      <a:pt x="234" y="648"/>
                    </a:lnTo>
                    <a:lnTo>
                      <a:pt x="230" y="662"/>
                    </a:lnTo>
                    <a:lnTo>
                      <a:pt x="230" y="662"/>
                    </a:lnTo>
                    <a:lnTo>
                      <a:pt x="224" y="673"/>
                    </a:lnTo>
                    <a:lnTo>
                      <a:pt x="216" y="685"/>
                    </a:lnTo>
                    <a:lnTo>
                      <a:pt x="199" y="709"/>
                    </a:lnTo>
                    <a:lnTo>
                      <a:pt x="199" y="709"/>
                    </a:lnTo>
                    <a:lnTo>
                      <a:pt x="177" y="742"/>
                    </a:lnTo>
                    <a:lnTo>
                      <a:pt x="155" y="777"/>
                    </a:lnTo>
                    <a:lnTo>
                      <a:pt x="155" y="777"/>
                    </a:lnTo>
                    <a:lnTo>
                      <a:pt x="144" y="793"/>
                    </a:lnTo>
                    <a:lnTo>
                      <a:pt x="132" y="809"/>
                    </a:lnTo>
                    <a:lnTo>
                      <a:pt x="106" y="838"/>
                    </a:lnTo>
                    <a:lnTo>
                      <a:pt x="79" y="870"/>
                    </a:lnTo>
                    <a:lnTo>
                      <a:pt x="55" y="901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6" name="Freeform 1250">
                <a:extLst>
                  <a:ext uri="{FF2B5EF4-FFF2-40B4-BE49-F238E27FC236}">
                    <a16:creationId xmlns:a16="http://schemas.microsoft.com/office/drawing/2014/main" id="{F468D367-3F5C-4234-8324-381860B08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817" y="2139711"/>
                <a:ext cx="126589" cy="171205"/>
              </a:xfrm>
              <a:custGeom>
                <a:avLst/>
                <a:gdLst>
                  <a:gd name="T0" fmla="*/ 188 w 353"/>
                  <a:gd name="T1" fmla="*/ 430 h 441"/>
                  <a:gd name="T2" fmla="*/ 170 w 353"/>
                  <a:gd name="T3" fmla="*/ 402 h 441"/>
                  <a:gd name="T4" fmla="*/ 163 w 353"/>
                  <a:gd name="T5" fmla="*/ 383 h 441"/>
                  <a:gd name="T6" fmla="*/ 170 w 353"/>
                  <a:gd name="T7" fmla="*/ 371 h 441"/>
                  <a:gd name="T8" fmla="*/ 174 w 353"/>
                  <a:gd name="T9" fmla="*/ 361 h 441"/>
                  <a:gd name="T10" fmla="*/ 174 w 353"/>
                  <a:gd name="T11" fmla="*/ 347 h 441"/>
                  <a:gd name="T12" fmla="*/ 178 w 353"/>
                  <a:gd name="T13" fmla="*/ 341 h 441"/>
                  <a:gd name="T14" fmla="*/ 166 w 353"/>
                  <a:gd name="T15" fmla="*/ 324 h 441"/>
                  <a:gd name="T16" fmla="*/ 155 w 353"/>
                  <a:gd name="T17" fmla="*/ 304 h 441"/>
                  <a:gd name="T18" fmla="*/ 159 w 353"/>
                  <a:gd name="T19" fmla="*/ 296 h 441"/>
                  <a:gd name="T20" fmla="*/ 165 w 353"/>
                  <a:gd name="T21" fmla="*/ 286 h 441"/>
                  <a:gd name="T22" fmla="*/ 161 w 353"/>
                  <a:gd name="T23" fmla="*/ 279 h 441"/>
                  <a:gd name="T24" fmla="*/ 149 w 353"/>
                  <a:gd name="T25" fmla="*/ 277 h 441"/>
                  <a:gd name="T26" fmla="*/ 147 w 353"/>
                  <a:gd name="T27" fmla="*/ 271 h 441"/>
                  <a:gd name="T28" fmla="*/ 153 w 353"/>
                  <a:gd name="T29" fmla="*/ 263 h 441"/>
                  <a:gd name="T30" fmla="*/ 147 w 353"/>
                  <a:gd name="T31" fmla="*/ 239 h 441"/>
                  <a:gd name="T32" fmla="*/ 149 w 353"/>
                  <a:gd name="T33" fmla="*/ 231 h 441"/>
                  <a:gd name="T34" fmla="*/ 157 w 353"/>
                  <a:gd name="T35" fmla="*/ 226 h 441"/>
                  <a:gd name="T36" fmla="*/ 153 w 353"/>
                  <a:gd name="T37" fmla="*/ 220 h 441"/>
                  <a:gd name="T38" fmla="*/ 143 w 353"/>
                  <a:gd name="T39" fmla="*/ 214 h 441"/>
                  <a:gd name="T40" fmla="*/ 137 w 353"/>
                  <a:gd name="T41" fmla="*/ 208 h 441"/>
                  <a:gd name="T42" fmla="*/ 129 w 353"/>
                  <a:gd name="T43" fmla="*/ 208 h 441"/>
                  <a:gd name="T44" fmla="*/ 127 w 353"/>
                  <a:gd name="T45" fmla="*/ 196 h 441"/>
                  <a:gd name="T46" fmla="*/ 113 w 353"/>
                  <a:gd name="T47" fmla="*/ 186 h 441"/>
                  <a:gd name="T48" fmla="*/ 80 w 353"/>
                  <a:gd name="T49" fmla="*/ 177 h 441"/>
                  <a:gd name="T50" fmla="*/ 45 w 353"/>
                  <a:gd name="T51" fmla="*/ 155 h 441"/>
                  <a:gd name="T52" fmla="*/ 15 w 353"/>
                  <a:gd name="T53" fmla="*/ 131 h 441"/>
                  <a:gd name="T54" fmla="*/ 15 w 353"/>
                  <a:gd name="T55" fmla="*/ 124 h 441"/>
                  <a:gd name="T56" fmla="*/ 0 w 353"/>
                  <a:gd name="T57" fmla="*/ 118 h 441"/>
                  <a:gd name="T58" fmla="*/ 4 w 353"/>
                  <a:gd name="T59" fmla="*/ 114 h 441"/>
                  <a:gd name="T60" fmla="*/ 23 w 353"/>
                  <a:gd name="T61" fmla="*/ 120 h 441"/>
                  <a:gd name="T62" fmla="*/ 25 w 353"/>
                  <a:gd name="T63" fmla="*/ 118 h 441"/>
                  <a:gd name="T64" fmla="*/ 23 w 353"/>
                  <a:gd name="T65" fmla="*/ 110 h 441"/>
                  <a:gd name="T66" fmla="*/ 23 w 353"/>
                  <a:gd name="T67" fmla="*/ 100 h 441"/>
                  <a:gd name="T68" fmla="*/ 35 w 353"/>
                  <a:gd name="T69" fmla="*/ 92 h 441"/>
                  <a:gd name="T70" fmla="*/ 55 w 353"/>
                  <a:gd name="T71" fmla="*/ 96 h 441"/>
                  <a:gd name="T72" fmla="*/ 88 w 353"/>
                  <a:gd name="T73" fmla="*/ 137 h 441"/>
                  <a:gd name="T74" fmla="*/ 90 w 353"/>
                  <a:gd name="T75" fmla="*/ 147 h 441"/>
                  <a:gd name="T76" fmla="*/ 92 w 353"/>
                  <a:gd name="T77" fmla="*/ 151 h 441"/>
                  <a:gd name="T78" fmla="*/ 112 w 353"/>
                  <a:gd name="T79" fmla="*/ 151 h 441"/>
                  <a:gd name="T80" fmla="*/ 117 w 353"/>
                  <a:gd name="T81" fmla="*/ 151 h 441"/>
                  <a:gd name="T82" fmla="*/ 129 w 353"/>
                  <a:gd name="T83" fmla="*/ 157 h 441"/>
                  <a:gd name="T84" fmla="*/ 143 w 353"/>
                  <a:gd name="T85" fmla="*/ 153 h 441"/>
                  <a:gd name="T86" fmla="*/ 157 w 353"/>
                  <a:gd name="T87" fmla="*/ 141 h 441"/>
                  <a:gd name="T88" fmla="*/ 161 w 353"/>
                  <a:gd name="T89" fmla="*/ 135 h 441"/>
                  <a:gd name="T90" fmla="*/ 204 w 353"/>
                  <a:gd name="T91" fmla="*/ 149 h 441"/>
                  <a:gd name="T92" fmla="*/ 219 w 353"/>
                  <a:gd name="T93" fmla="*/ 155 h 441"/>
                  <a:gd name="T94" fmla="*/ 225 w 353"/>
                  <a:gd name="T95" fmla="*/ 145 h 441"/>
                  <a:gd name="T96" fmla="*/ 231 w 353"/>
                  <a:gd name="T97" fmla="*/ 129 h 441"/>
                  <a:gd name="T98" fmla="*/ 249 w 353"/>
                  <a:gd name="T99" fmla="*/ 124 h 441"/>
                  <a:gd name="T100" fmla="*/ 257 w 353"/>
                  <a:gd name="T101" fmla="*/ 112 h 441"/>
                  <a:gd name="T102" fmla="*/ 251 w 353"/>
                  <a:gd name="T103" fmla="*/ 94 h 441"/>
                  <a:gd name="T104" fmla="*/ 253 w 353"/>
                  <a:gd name="T105" fmla="*/ 69 h 441"/>
                  <a:gd name="T106" fmla="*/ 269 w 353"/>
                  <a:gd name="T107" fmla="*/ 37 h 441"/>
                  <a:gd name="T108" fmla="*/ 278 w 353"/>
                  <a:gd name="T109" fmla="*/ 23 h 441"/>
                  <a:gd name="T110" fmla="*/ 284 w 353"/>
                  <a:gd name="T111" fmla="*/ 18 h 441"/>
                  <a:gd name="T112" fmla="*/ 304 w 353"/>
                  <a:gd name="T113" fmla="*/ 19 h 441"/>
                  <a:gd name="T114" fmla="*/ 322 w 353"/>
                  <a:gd name="T115" fmla="*/ 14 h 441"/>
                  <a:gd name="T116" fmla="*/ 347 w 353"/>
                  <a:gd name="T11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3" h="441">
                    <a:moveTo>
                      <a:pt x="192" y="441"/>
                    </a:moveTo>
                    <a:lnTo>
                      <a:pt x="192" y="441"/>
                    </a:lnTo>
                    <a:lnTo>
                      <a:pt x="188" y="430"/>
                    </a:lnTo>
                    <a:lnTo>
                      <a:pt x="182" y="420"/>
                    </a:lnTo>
                    <a:lnTo>
                      <a:pt x="182" y="420"/>
                    </a:lnTo>
                    <a:lnTo>
                      <a:pt x="170" y="402"/>
                    </a:lnTo>
                    <a:lnTo>
                      <a:pt x="165" y="394"/>
                    </a:lnTo>
                    <a:lnTo>
                      <a:pt x="163" y="383"/>
                    </a:lnTo>
                    <a:lnTo>
                      <a:pt x="163" y="383"/>
                    </a:lnTo>
                    <a:lnTo>
                      <a:pt x="163" y="377"/>
                    </a:lnTo>
                    <a:lnTo>
                      <a:pt x="166" y="373"/>
                    </a:lnTo>
                    <a:lnTo>
                      <a:pt x="170" y="371"/>
                    </a:lnTo>
                    <a:lnTo>
                      <a:pt x="174" y="365"/>
                    </a:lnTo>
                    <a:lnTo>
                      <a:pt x="174" y="365"/>
                    </a:lnTo>
                    <a:lnTo>
                      <a:pt x="174" y="361"/>
                    </a:lnTo>
                    <a:lnTo>
                      <a:pt x="174" y="357"/>
                    </a:lnTo>
                    <a:lnTo>
                      <a:pt x="172" y="351"/>
                    </a:lnTo>
                    <a:lnTo>
                      <a:pt x="174" y="347"/>
                    </a:lnTo>
                    <a:lnTo>
                      <a:pt x="174" y="347"/>
                    </a:lnTo>
                    <a:lnTo>
                      <a:pt x="178" y="341"/>
                    </a:lnTo>
                    <a:lnTo>
                      <a:pt x="178" y="341"/>
                    </a:lnTo>
                    <a:lnTo>
                      <a:pt x="178" y="335"/>
                    </a:lnTo>
                    <a:lnTo>
                      <a:pt x="174" y="332"/>
                    </a:lnTo>
                    <a:lnTo>
                      <a:pt x="166" y="324"/>
                    </a:lnTo>
                    <a:lnTo>
                      <a:pt x="159" y="314"/>
                    </a:lnTo>
                    <a:lnTo>
                      <a:pt x="155" y="310"/>
                    </a:lnTo>
                    <a:lnTo>
                      <a:pt x="155" y="304"/>
                    </a:lnTo>
                    <a:lnTo>
                      <a:pt x="155" y="304"/>
                    </a:lnTo>
                    <a:lnTo>
                      <a:pt x="157" y="300"/>
                    </a:lnTo>
                    <a:lnTo>
                      <a:pt x="159" y="296"/>
                    </a:lnTo>
                    <a:lnTo>
                      <a:pt x="163" y="292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65" y="282"/>
                    </a:lnTo>
                    <a:lnTo>
                      <a:pt x="165" y="281"/>
                    </a:lnTo>
                    <a:lnTo>
                      <a:pt x="161" y="279"/>
                    </a:lnTo>
                    <a:lnTo>
                      <a:pt x="159" y="277"/>
                    </a:lnTo>
                    <a:lnTo>
                      <a:pt x="151" y="277"/>
                    </a:lnTo>
                    <a:lnTo>
                      <a:pt x="149" y="277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1"/>
                    </a:lnTo>
                    <a:lnTo>
                      <a:pt x="149" y="269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51" y="255"/>
                    </a:lnTo>
                    <a:lnTo>
                      <a:pt x="149" y="247"/>
                    </a:lnTo>
                    <a:lnTo>
                      <a:pt x="147" y="239"/>
                    </a:lnTo>
                    <a:lnTo>
                      <a:pt x="147" y="235"/>
                    </a:lnTo>
                    <a:lnTo>
                      <a:pt x="149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7" y="226"/>
                    </a:lnTo>
                    <a:lnTo>
                      <a:pt x="157" y="226"/>
                    </a:lnTo>
                    <a:lnTo>
                      <a:pt x="157" y="226"/>
                    </a:lnTo>
                    <a:lnTo>
                      <a:pt x="157" y="224"/>
                    </a:lnTo>
                    <a:lnTo>
                      <a:pt x="153" y="220"/>
                    </a:lnTo>
                    <a:lnTo>
                      <a:pt x="147" y="218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1" y="210"/>
                    </a:lnTo>
                    <a:lnTo>
                      <a:pt x="141" y="210"/>
                    </a:lnTo>
                    <a:lnTo>
                      <a:pt x="137" y="208"/>
                    </a:lnTo>
                    <a:lnTo>
                      <a:pt x="133" y="208"/>
                    </a:lnTo>
                    <a:lnTo>
                      <a:pt x="129" y="208"/>
                    </a:lnTo>
                    <a:lnTo>
                      <a:pt x="129" y="208"/>
                    </a:lnTo>
                    <a:lnTo>
                      <a:pt x="129" y="202"/>
                    </a:lnTo>
                    <a:lnTo>
                      <a:pt x="129" y="198"/>
                    </a:lnTo>
                    <a:lnTo>
                      <a:pt x="127" y="196"/>
                    </a:lnTo>
                    <a:lnTo>
                      <a:pt x="127" y="196"/>
                    </a:lnTo>
                    <a:lnTo>
                      <a:pt x="121" y="190"/>
                    </a:lnTo>
                    <a:lnTo>
                      <a:pt x="113" y="186"/>
                    </a:lnTo>
                    <a:lnTo>
                      <a:pt x="100" y="182"/>
                    </a:lnTo>
                    <a:lnTo>
                      <a:pt x="86" y="178"/>
                    </a:lnTo>
                    <a:lnTo>
                      <a:pt x="80" y="177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45" y="155"/>
                    </a:lnTo>
                    <a:lnTo>
                      <a:pt x="15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29"/>
                    </a:lnTo>
                    <a:lnTo>
                      <a:pt x="17" y="127"/>
                    </a:lnTo>
                    <a:lnTo>
                      <a:pt x="15" y="124"/>
                    </a:lnTo>
                    <a:lnTo>
                      <a:pt x="15" y="124"/>
                    </a:lnTo>
                    <a:lnTo>
                      <a:pt x="8" y="12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4" y="114"/>
                    </a:lnTo>
                    <a:lnTo>
                      <a:pt x="11" y="116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3" y="110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3" y="100"/>
                    </a:lnTo>
                    <a:lnTo>
                      <a:pt x="25" y="96"/>
                    </a:lnTo>
                    <a:lnTo>
                      <a:pt x="29" y="94"/>
                    </a:lnTo>
                    <a:lnTo>
                      <a:pt x="35" y="92"/>
                    </a:lnTo>
                    <a:lnTo>
                      <a:pt x="45" y="92"/>
                    </a:lnTo>
                    <a:lnTo>
                      <a:pt x="55" y="96"/>
                    </a:lnTo>
                    <a:lnTo>
                      <a:pt x="55" y="96"/>
                    </a:lnTo>
                    <a:lnTo>
                      <a:pt x="62" y="104"/>
                    </a:lnTo>
                    <a:lnTo>
                      <a:pt x="72" y="114"/>
                    </a:lnTo>
                    <a:lnTo>
                      <a:pt x="88" y="137"/>
                    </a:lnTo>
                    <a:lnTo>
                      <a:pt x="88" y="137"/>
                    </a:lnTo>
                    <a:lnTo>
                      <a:pt x="88" y="143"/>
                    </a:lnTo>
                    <a:lnTo>
                      <a:pt x="90" y="147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92" y="151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112" y="151"/>
                    </a:lnTo>
                    <a:lnTo>
                      <a:pt x="112" y="151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23" y="151"/>
                    </a:lnTo>
                    <a:lnTo>
                      <a:pt x="123" y="151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35" y="157"/>
                    </a:lnTo>
                    <a:lnTo>
                      <a:pt x="143" y="153"/>
                    </a:lnTo>
                    <a:lnTo>
                      <a:pt x="155" y="147"/>
                    </a:lnTo>
                    <a:lnTo>
                      <a:pt x="155" y="147"/>
                    </a:lnTo>
                    <a:lnTo>
                      <a:pt x="157" y="141"/>
                    </a:lnTo>
                    <a:lnTo>
                      <a:pt x="159" y="137"/>
                    </a:lnTo>
                    <a:lnTo>
                      <a:pt x="161" y="135"/>
                    </a:lnTo>
                    <a:lnTo>
                      <a:pt x="161" y="135"/>
                    </a:lnTo>
                    <a:lnTo>
                      <a:pt x="180" y="141"/>
                    </a:lnTo>
                    <a:lnTo>
                      <a:pt x="204" y="149"/>
                    </a:lnTo>
                    <a:lnTo>
                      <a:pt x="204" y="14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9" y="155"/>
                    </a:lnTo>
                    <a:lnTo>
                      <a:pt x="223" y="153"/>
                    </a:lnTo>
                    <a:lnTo>
                      <a:pt x="223" y="153"/>
                    </a:lnTo>
                    <a:lnTo>
                      <a:pt x="225" y="145"/>
                    </a:lnTo>
                    <a:lnTo>
                      <a:pt x="227" y="139"/>
                    </a:lnTo>
                    <a:lnTo>
                      <a:pt x="229" y="131"/>
                    </a:lnTo>
                    <a:lnTo>
                      <a:pt x="231" y="129"/>
                    </a:lnTo>
                    <a:lnTo>
                      <a:pt x="235" y="127"/>
                    </a:lnTo>
                    <a:lnTo>
                      <a:pt x="235" y="127"/>
                    </a:lnTo>
                    <a:lnTo>
                      <a:pt x="249" y="124"/>
                    </a:lnTo>
                    <a:lnTo>
                      <a:pt x="253" y="120"/>
                    </a:lnTo>
                    <a:lnTo>
                      <a:pt x="257" y="112"/>
                    </a:lnTo>
                    <a:lnTo>
                      <a:pt x="257" y="112"/>
                    </a:lnTo>
                    <a:lnTo>
                      <a:pt x="255" y="108"/>
                    </a:lnTo>
                    <a:lnTo>
                      <a:pt x="253" y="104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1" y="84"/>
                    </a:lnTo>
                    <a:lnTo>
                      <a:pt x="253" y="69"/>
                    </a:lnTo>
                    <a:lnTo>
                      <a:pt x="259" y="45"/>
                    </a:lnTo>
                    <a:lnTo>
                      <a:pt x="259" y="45"/>
                    </a:lnTo>
                    <a:lnTo>
                      <a:pt x="269" y="37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8" y="23"/>
                    </a:lnTo>
                    <a:lnTo>
                      <a:pt x="280" y="19"/>
                    </a:lnTo>
                    <a:lnTo>
                      <a:pt x="280" y="19"/>
                    </a:lnTo>
                    <a:lnTo>
                      <a:pt x="284" y="18"/>
                    </a:lnTo>
                    <a:lnTo>
                      <a:pt x="288" y="18"/>
                    </a:lnTo>
                    <a:lnTo>
                      <a:pt x="296" y="18"/>
                    </a:lnTo>
                    <a:lnTo>
                      <a:pt x="304" y="19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22" y="14"/>
                    </a:lnTo>
                    <a:lnTo>
                      <a:pt x="331" y="6"/>
                    </a:lnTo>
                    <a:lnTo>
                      <a:pt x="341" y="2"/>
                    </a:lnTo>
                    <a:lnTo>
                      <a:pt x="347" y="0"/>
                    </a:lnTo>
                    <a:lnTo>
                      <a:pt x="35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7" name="Freeform 1252">
                <a:extLst>
                  <a:ext uri="{FF2B5EF4-FFF2-40B4-BE49-F238E27FC236}">
                    <a16:creationId xmlns:a16="http://schemas.microsoft.com/office/drawing/2014/main" id="{1F32AFAD-6ADE-4444-8977-D71C6E4D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561" y="3477524"/>
                <a:ext cx="174284" cy="100938"/>
              </a:xfrm>
              <a:custGeom>
                <a:avLst/>
                <a:gdLst>
                  <a:gd name="T0" fmla="*/ 0 w 486"/>
                  <a:gd name="T1" fmla="*/ 254 h 260"/>
                  <a:gd name="T2" fmla="*/ 13 w 486"/>
                  <a:gd name="T3" fmla="*/ 260 h 260"/>
                  <a:gd name="T4" fmla="*/ 25 w 486"/>
                  <a:gd name="T5" fmla="*/ 256 h 260"/>
                  <a:gd name="T6" fmla="*/ 35 w 486"/>
                  <a:gd name="T7" fmla="*/ 248 h 260"/>
                  <a:gd name="T8" fmla="*/ 43 w 486"/>
                  <a:gd name="T9" fmla="*/ 236 h 260"/>
                  <a:gd name="T10" fmla="*/ 39 w 486"/>
                  <a:gd name="T11" fmla="*/ 228 h 260"/>
                  <a:gd name="T12" fmla="*/ 35 w 486"/>
                  <a:gd name="T13" fmla="*/ 220 h 260"/>
                  <a:gd name="T14" fmla="*/ 37 w 486"/>
                  <a:gd name="T15" fmla="*/ 216 h 260"/>
                  <a:gd name="T16" fmla="*/ 51 w 486"/>
                  <a:gd name="T17" fmla="*/ 212 h 260"/>
                  <a:gd name="T18" fmla="*/ 64 w 486"/>
                  <a:gd name="T19" fmla="*/ 208 h 260"/>
                  <a:gd name="T20" fmla="*/ 66 w 486"/>
                  <a:gd name="T21" fmla="*/ 205 h 260"/>
                  <a:gd name="T22" fmla="*/ 49 w 486"/>
                  <a:gd name="T23" fmla="*/ 179 h 260"/>
                  <a:gd name="T24" fmla="*/ 43 w 486"/>
                  <a:gd name="T25" fmla="*/ 165 h 260"/>
                  <a:gd name="T26" fmla="*/ 43 w 486"/>
                  <a:gd name="T27" fmla="*/ 150 h 260"/>
                  <a:gd name="T28" fmla="*/ 51 w 486"/>
                  <a:gd name="T29" fmla="*/ 146 h 260"/>
                  <a:gd name="T30" fmla="*/ 82 w 486"/>
                  <a:gd name="T31" fmla="*/ 142 h 260"/>
                  <a:gd name="T32" fmla="*/ 92 w 486"/>
                  <a:gd name="T33" fmla="*/ 154 h 260"/>
                  <a:gd name="T34" fmla="*/ 88 w 486"/>
                  <a:gd name="T35" fmla="*/ 154 h 260"/>
                  <a:gd name="T36" fmla="*/ 92 w 486"/>
                  <a:gd name="T37" fmla="*/ 154 h 260"/>
                  <a:gd name="T38" fmla="*/ 117 w 486"/>
                  <a:gd name="T39" fmla="*/ 148 h 260"/>
                  <a:gd name="T40" fmla="*/ 139 w 486"/>
                  <a:gd name="T41" fmla="*/ 136 h 260"/>
                  <a:gd name="T42" fmla="*/ 176 w 486"/>
                  <a:gd name="T43" fmla="*/ 103 h 260"/>
                  <a:gd name="T44" fmla="*/ 182 w 486"/>
                  <a:gd name="T45" fmla="*/ 99 h 260"/>
                  <a:gd name="T46" fmla="*/ 200 w 486"/>
                  <a:gd name="T47" fmla="*/ 95 h 260"/>
                  <a:gd name="T48" fmla="*/ 213 w 486"/>
                  <a:gd name="T49" fmla="*/ 101 h 260"/>
                  <a:gd name="T50" fmla="*/ 239 w 486"/>
                  <a:gd name="T51" fmla="*/ 104 h 260"/>
                  <a:gd name="T52" fmla="*/ 264 w 486"/>
                  <a:gd name="T53" fmla="*/ 104 h 260"/>
                  <a:gd name="T54" fmla="*/ 304 w 486"/>
                  <a:gd name="T55" fmla="*/ 95 h 260"/>
                  <a:gd name="T56" fmla="*/ 349 w 486"/>
                  <a:gd name="T57" fmla="*/ 69 h 260"/>
                  <a:gd name="T58" fmla="*/ 388 w 486"/>
                  <a:gd name="T59" fmla="*/ 32 h 260"/>
                  <a:gd name="T60" fmla="*/ 400 w 486"/>
                  <a:gd name="T61" fmla="*/ 22 h 260"/>
                  <a:gd name="T62" fmla="*/ 425 w 486"/>
                  <a:gd name="T63" fmla="*/ 12 h 260"/>
                  <a:gd name="T64" fmla="*/ 465 w 486"/>
                  <a:gd name="T65" fmla="*/ 8 h 260"/>
                  <a:gd name="T66" fmla="*/ 486 w 486"/>
                  <a:gd name="T6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6" h="260">
                    <a:moveTo>
                      <a:pt x="0" y="254"/>
                    </a:moveTo>
                    <a:lnTo>
                      <a:pt x="0" y="254"/>
                    </a:lnTo>
                    <a:lnTo>
                      <a:pt x="5" y="258"/>
                    </a:lnTo>
                    <a:lnTo>
                      <a:pt x="13" y="260"/>
                    </a:lnTo>
                    <a:lnTo>
                      <a:pt x="19" y="258"/>
                    </a:lnTo>
                    <a:lnTo>
                      <a:pt x="25" y="256"/>
                    </a:lnTo>
                    <a:lnTo>
                      <a:pt x="31" y="252"/>
                    </a:lnTo>
                    <a:lnTo>
                      <a:pt x="35" y="248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1" y="232"/>
                    </a:lnTo>
                    <a:lnTo>
                      <a:pt x="39" y="228"/>
                    </a:lnTo>
                    <a:lnTo>
                      <a:pt x="37" y="224"/>
                    </a:lnTo>
                    <a:lnTo>
                      <a:pt x="35" y="220"/>
                    </a:lnTo>
                    <a:lnTo>
                      <a:pt x="35" y="220"/>
                    </a:lnTo>
                    <a:lnTo>
                      <a:pt x="37" y="216"/>
                    </a:lnTo>
                    <a:lnTo>
                      <a:pt x="41" y="212"/>
                    </a:lnTo>
                    <a:lnTo>
                      <a:pt x="51" y="212"/>
                    </a:lnTo>
                    <a:lnTo>
                      <a:pt x="62" y="210"/>
                    </a:lnTo>
                    <a:lnTo>
                      <a:pt x="64" y="208"/>
                    </a:lnTo>
                    <a:lnTo>
                      <a:pt x="66" y="205"/>
                    </a:lnTo>
                    <a:lnTo>
                      <a:pt x="66" y="205"/>
                    </a:lnTo>
                    <a:lnTo>
                      <a:pt x="58" y="193"/>
                    </a:lnTo>
                    <a:lnTo>
                      <a:pt x="49" y="179"/>
                    </a:lnTo>
                    <a:lnTo>
                      <a:pt x="45" y="173"/>
                    </a:lnTo>
                    <a:lnTo>
                      <a:pt x="43" y="165"/>
                    </a:lnTo>
                    <a:lnTo>
                      <a:pt x="41" y="157"/>
                    </a:lnTo>
                    <a:lnTo>
                      <a:pt x="43" y="150"/>
                    </a:lnTo>
                    <a:lnTo>
                      <a:pt x="43" y="150"/>
                    </a:lnTo>
                    <a:lnTo>
                      <a:pt x="51" y="146"/>
                    </a:lnTo>
                    <a:lnTo>
                      <a:pt x="60" y="14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106" y="150"/>
                    </a:lnTo>
                    <a:lnTo>
                      <a:pt x="117" y="148"/>
                    </a:lnTo>
                    <a:lnTo>
                      <a:pt x="129" y="142"/>
                    </a:lnTo>
                    <a:lnTo>
                      <a:pt x="139" y="136"/>
                    </a:lnTo>
                    <a:lnTo>
                      <a:pt x="158" y="120"/>
                    </a:lnTo>
                    <a:lnTo>
                      <a:pt x="176" y="103"/>
                    </a:lnTo>
                    <a:lnTo>
                      <a:pt x="176" y="103"/>
                    </a:lnTo>
                    <a:lnTo>
                      <a:pt x="182" y="99"/>
                    </a:lnTo>
                    <a:lnTo>
                      <a:pt x="188" y="95"/>
                    </a:lnTo>
                    <a:lnTo>
                      <a:pt x="200" y="95"/>
                    </a:lnTo>
                    <a:lnTo>
                      <a:pt x="200" y="95"/>
                    </a:lnTo>
                    <a:lnTo>
                      <a:pt x="213" y="101"/>
                    </a:lnTo>
                    <a:lnTo>
                      <a:pt x="225" y="103"/>
                    </a:lnTo>
                    <a:lnTo>
                      <a:pt x="239" y="104"/>
                    </a:lnTo>
                    <a:lnTo>
                      <a:pt x="253" y="106"/>
                    </a:lnTo>
                    <a:lnTo>
                      <a:pt x="264" y="104"/>
                    </a:lnTo>
                    <a:lnTo>
                      <a:pt x="278" y="103"/>
                    </a:lnTo>
                    <a:lnTo>
                      <a:pt x="304" y="95"/>
                    </a:lnTo>
                    <a:lnTo>
                      <a:pt x="327" y="85"/>
                    </a:lnTo>
                    <a:lnTo>
                      <a:pt x="349" y="69"/>
                    </a:lnTo>
                    <a:lnTo>
                      <a:pt x="369" y="51"/>
                    </a:lnTo>
                    <a:lnTo>
                      <a:pt x="388" y="32"/>
                    </a:lnTo>
                    <a:lnTo>
                      <a:pt x="388" y="32"/>
                    </a:lnTo>
                    <a:lnTo>
                      <a:pt x="400" y="22"/>
                    </a:lnTo>
                    <a:lnTo>
                      <a:pt x="414" y="16"/>
                    </a:lnTo>
                    <a:lnTo>
                      <a:pt x="425" y="12"/>
                    </a:lnTo>
                    <a:lnTo>
                      <a:pt x="439" y="10"/>
                    </a:lnTo>
                    <a:lnTo>
                      <a:pt x="465" y="8"/>
                    </a:lnTo>
                    <a:lnTo>
                      <a:pt x="476" y="4"/>
                    </a:lnTo>
                    <a:lnTo>
                      <a:pt x="486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8" name="Freeform 1253">
                <a:extLst>
                  <a:ext uri="{FF2B5EF4-FFF2-40B4-BE49-F238E27FC236}">
                    <a16:creationId xmlns:a16="http://schemas.microsoft.com/office/drawing/2014/main" id="{0AEF6E07-6B36-4BC5-91E2-7100C8F7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872" y="2404865"/>
                <a:ext cx="62039" cy="80751"/>
              </a:xfrm>
              <a:custGeom>
                <a:avLst/>
                <a:gdLst>
                  <a:gd name="T0" fmla="*/ 31 w 173"/>
                  <a:gd name="T1" fmla="*/ 39 h 208"/>
                  <a:gd name="T2" fmla="*/ 73 w 173"/>
                  <a:gd name="T3" fmla="*/ 88 h 208"/>
                  <a:gd name="T4" fmla="*/ 81 w 173"/>
                  <a:gd name="T5" fmla="*/ 80 h 208"/>
                  <a:gd name="T6" fmla="*/ 75 w 173"/>
                  <a:gd name="T7" fmla="*/ 71 h 208"/>
                  <a:gd name="T8" fmla="*/ 88 w 173"/>
                  <a:gd name="T9" fmla="*/ 74 h 208"/>
                  <a:gd name="T10" fmla="*/ 96 w 173"/>
                  <a:gd name="T11" fmla="*/ 55 h 208"/>
                  <a:gd name="T12" fmla="*/ 77 w 173"/>
                  <a:gd name="T13" fmla="*/ 31 h 208"/>
                  <a:gd name="T14" fmla="*/ 57 w 173"/>
                  <a:gd name="T15" fmla="*/ 23 h 208"/>
                  <a:gd name="T16" fmla="*/ 55 w 173"/>
                  <a:gd name="T17" fmla="*/ 27 h 208"/>
                  <a:gd name="T18" fmla="*/ 63 w 173"/>
                  <a:gd name="T19" fmla="*/ 47 h 208"/>
                  <a:gd name="T20" fmla="*/ 43 w 173"/>
                  <a:gd name="T21" fmla="*/ 27 h 208"/>
                  <a:gd name="T22" fmla="*/ 26 w 173"/>
                  <a:gd name="T23" fmla="*/ 8 h 208"/>
                  <a:gd name="T24" fmla="*/ 31 w 173"/>
                  <a:gd name="T25" fmla="*/ 4 h 208"/>
                  <a:gd name="T26" fmla="*/ 55 w 173"/>
                  <a:gd name="T27" fmla="*/ 10 h 208"/>
                  <a:gd name="T28" fmla="*/ 81 w 173"/>
                  <a:gd name="T29" fmla="*/ 18 h 208"/>
                  <a:gd name="T30" fmla="*/ 88 w 173"/>
                  <a:gd name="T31" fmla="*/ 25 h 208"/>
                  <a:gd name="T32" fmla="*/ 88 w 173"/>
                  <a:gd name="T33" fmla="*/ 21 h 208"/>
                  <a:gd name="T34" fmla="*/ 110 w 173"/>
                  <a:gd name="T35" fmla="*/ 39 h 208"/>
                  <a:gd name="T36" fmla="*/ 106 w 173"/>
                  <a:gd name="T37" fmla="*/ 78 h 208"/>
                  <a:gd name="T38" fmla="*/ 122 w 173"/>
                  <a:gd name="T39" fmla="*/ 92 h 208"/>
                  <a:gd name="T40" fmla="*/ 128 w 173"/>
                  <a:gd name="T41" fmla="*/ 102 h 208"/>
                  <a:gd name="T42" fmla="*/ 145 w 173"/>
                  <a:gd name="T43" fmla="*/ 126 h 208"/>
                  <a:gd name="T44" fmla="*/ 151 w 173"/>
                  <a:gd name="T45" fmla="*/ 135 h 208"/>
                  <a:gd name="T46" fmla="*/ 167 w 173"/>
                  <a:gd name="T47" fmla="*/ 151 h 208"/>
                  <a:gd name="T48" fmla="*/ 173 w 173"/>
                  <a:gd name="T49" fmla="*/ 165 h 208"/>
                  <a:gd name="T50" fmla="*/ 165 w 173"/>
                  <a:gd name="T51" fmla="*/ 173 h 208"/>
                  <a:gd name="T52" fmla="*/ 155 w 173"/>
                  <a:gd name="T53" fmla="*/ 179 h 208"/>
                  <a:gd name="T54" fmla="*/ 147 w 173"/>
                  <a:gd name="T55" fmla="*/ 196 h 208"/>
                  <a:gd name="T56" fmla="*/ 141 w 173"/>
                  <a:gd name="T57" fmla="*/ 208 h 208"/>
                  <a:gd name="T58" fmla="*/ 130 w 173"/>
                  <a:gd name="T59" fmla="*/ 206 h 208"/>
                  <a:gd name="T60" fmla="*/ 110 w 173"/>
                  <a:gd name="T61" fmla="*/ 194 h 208"/>
                  <a:gd name="T62" fmla="*/ 98 w 173"/>
                  <a:gd name="T63" fmla="*/ 200 h 208"/>
                  <a:gd name="T64" fmla="*/ 82 w 173"/>
                  <a:gd name="T65" fmla="*/ 192 h 208"/>
                  <a:gd name="T66" fmla="*/ 82 w 173"/>
                  <a:gd name="T67" fmla="*/ 202 h 208"/>
                  <a:gd name="T68" fmla="*/ 77 w 173"/>
                  <a:gd name="T69" fmla="*/ 179 h 208"/>
                  <a:gd name="T70" fmla="*/ 90 w 173"/>
                  <a:gd name="T71" fmla="*/ 179 h 208"/>
                  <a:gd name="T72" fmla="*/ 102 w 173"/>
                  <a:gd name="T73" fmla="*/ 180 h 208"/>
                  <a:gd name="T74" fmla="*/ 92 w 173"/>
                  <a:gd name="T75" fmla="*/ 180 h 208"/>
                  <a:gd name="T76" fmla="*/ 100 w 173"/>
                  <a:gd name="T77" fmla="*/ 194 h 208"/>
                  <a:gd name="T78" fmla="*/ 114 w 173"/>
                  <a:gd name="T79" fmla="*/ 190 h 208"/>
                  <a:gd name="T80" fmla="*/ 128 w 173"/>
                  <a:gd name="T81" fmla="*/ 184 h 208"/>
                  <a:gd name="T82" fmla="*/ 106 w 173"/>
                  <a:gd name="T83" fmla="*/ 153 h 208"/>
                  <a:gd name="T84" fmla="*/ 82 w 173"/>
                  <a:gd name="T85" fmla="*/ 143 h 208"/>
                  <a:gd name="T86" fmla="*/ 65 w 173"/>
                  <a:gd name="T87" fmla="*/ 141 h 208"/>
                  <a:gd name="T88" fmla="*/ 39 w 173"/>
                  <a:gd name="T89" fmla="*/ 118 h 208"/>
                  <a:gd name="T90" fmla="*/ 49 w 173"/>
                  <a:gd name="T91" fmla="*/ 116 h 208"/>
                  <a:gd name="T92" fmla="*/ 45 w 173"/>
                  <a:gd name="T93" fmla="*/ 100 h 208"/>
                  <a:gd name="T94" fmla="*/ 12 w 173"/>
                  <a:gd name="T95" fmla="*/ 59 h 208"/>
                  <a:gd name="T96" fmla="*/ 6 w 173"/>
                  <a:gd name="T97" fmla="*/ 65 h 208"/>
                  <a:gd name="T98" fmla="*/ 2 w 173"/>
                  <a:gd name="T99" fmla="*/ 45 h 208"/>
                  <a:gd name="T100" fmla="*/ 10 w 173"/>
                  <a:gd name="T101" fmla="*/ 57 h 208"/>
                  <a:gd name="T102" fmla="*/ 26 w 173"/>
                  <a:gd name="T103" fmla="*/ 78 h 208"/>
                  <a:gd name="T104" fmla="*/ 55 w 173"/>
                  <a:gd name="T105" fmla="*/ 94 h 208"/>
                  <a:gd name="T106" fmla="*/ 41 w 173"/>
                  <a:gd name="T107" fmla="*/ 74 h 208"/>
                  <a:gd name="T108" fmla="*/ 39 w 173"/>
                  <a:gd name="T109" fmla="*/ 5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208">
                    <a:moveTo>
                      <a:pt x="30" y="35"/>
                    </a:moveTo>
                    <a:lnTo>
                      <a:pt x="30" y="35"/>
                    </a:lnTo>
                    <a:lnTo>
                      <a:pt x="30" y="35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9" y="45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59" y="71"/>
                    </a:lnTo>
                    <a:lnTo>
                      <a:pt x="69" y="82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1" y="84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81" y="74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4" y="69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55"/>
                    </a:lnTo>
                    <a:lnTo>
                      <a:pt x="90" y="45"/>
                    </a:lnTo>
                    <a:lnTo>
                      <a:pt x="82" y="3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59" y="27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61" y="37"/>
                    </a:lnTo>
                    <a:lnTo>
                      <a:pt x="63" y="43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47" y="31"/>
                    </a:lnTo>
                    <a:lnTo>
                      <a:pt x="43" y="27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7" y="2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21"/>
                    </a:lnTo>
                    <a:lnTo>
                      <a:pt x="84" y="25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10" y="39"/>
                    </a:lnTo>
                    <a:lnTo>
                      <a:pt x="112" y="49"/>
                    </a:lnTo>
                    <a:lnTo>
                      <a:pt x="112" y="59"/>
                    </a:lnTo>
                    <a:lnTo>
                      <a:pt x="110" y="67"/>
                    </a:lnTo>
                    <a:lnTo>
                      <a:pt x="110" y="67"/>
                    </a:lnTo>
                    <a:lnTo>
                      <a:pt x="108" y="74"/>
                    </a:lnTo>
                    <a:lnTo>
                      <a:pt x="106" y="78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14" y="84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22" y="92"/>
                    </a:lnTo>
                    <a:lnTo>
                      <a:pt x="122" y="96"/>
                    </a:lnTo>
                    <a:lnTo>
                      <a:pt x="122" y="98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9" y="122"/>
                    </a:lnTo>
                    <a:lnTo>
                      <a:pt x="145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9" y="137"/>
                    </a:lnTo>
                    <a:lnTo>
                      <a:pt x="163" y="139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7" y="147"/>
                    </a:lnTo>
                    <a:lnTo>
                      <a:pt x="167" y="151"/>
                    </a:lnTo>
                    <a:lnTo>
                      <a:pt x="165" y="155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5" y="161"/>
                    </a:lnTo>
                    <a:lnTo>
                      <a:pt x="167" y="163"/>
                    </a:lnTo>
                    <a:lnTo>
                      <a:pt x="173" y="165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5" y="173"/>
                    </a:lnTo>
                    <a:lnTo>
                      <a:pt x="163" y="177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59" y="180"/>
                    </a:lnTo>
                    <a:lnTo>
                      <a:pt x="157" y="180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8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4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1" y="208"/>
                    </a:lnTo>
                    <a:lnTo>
                      <a:pt x="139" y="206"/>
                    </a:lnTo>
                    <a:lnTo>
                      <a:pt x="137" y="202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2" y="202"/>
                    </a:lnTo>
                    <a:lnTo>
                      <a:pt x="120" y="198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4" y="198"/>
                    </a:lnTo>
                    <a:lnTo>
                      <a:pt x="100" y="200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6"/>
                    </a:lnTo>
                    <a:lnTo>
                      <a:pt x="92" y="194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4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200"/>
                    </a:lnTo>
                    <a:lnTo>
                      <a:pt x="82" y="202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9" y="196"/>
                    </a:lnTo>
                    <a:lnTo>
                      <a:pt x="77" y="190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9" y="179"/>
                    </a:lnTo>
                    <a:lnTo>
                      <a:pt x="81" y="179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8" y="180"/>
                    </a:lnTo>
                    <a:lnTo>
                      <a:pt x="90" y="179"/>
                    </a:lnTo>
                    <a:lnTo>
                      <a:pt x="92" y="177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9"/>
                    </a:lnTo>
                    <a:lnTo>
                      <a:pt x="100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0" y="182"/>
                    </a:lnTo>
                    <a:lnTo>
                      <a:pt x="96" y="182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6" y="192"/>
                    </a:lnTo>
                    <a:lnTo>
                      <a:pt x="100" y="194"/>
                    </a:lnTo>
                    <a:lnTo>
                      <a:pt x="100" y="194"/>
                    </a:lnTo>
                    <a:lnTo>
                      <a:pt x="104" y="194"/>
                    </a:lnTo>
                    <a:lnTo>
                      <a:pt x="106" y="192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92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26" y="194"/>
                    </a:lnTo>
                    <a:lnTo>
                      <a:pt x="128" y="188"/>
                    </a:lnTo>
                    <a:lnTo>
                      <a:pt x="128" y="184"/>
                    </a:lnTo>
                    <a:lnTo>
                      <a:pt x="126" y="177"/>
                    </a:lnTo>
                    <a:lnTo>
                      <a:pt x="120" y="165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0" y="157"/>
                    </a:lnTo>
                    <a:lnTo>
                      <a:pt x="106" y="153"/>
                    </a:lnTo>
                    <a:lnTo>
                      <a:pt x="96" y="147"/>
                    </a:lnTo>
                    <a:lnTo>
                      <a:pt x="96" y="147"/>
                    </a:lnTo>
                    <a:lnTo>
                      <a:pt x="90" y="147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2" y="143"/>
                    </a:lnTo>
                    <a:lnTo>
                      <a:pt x="82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65" y="141"/>
                    </a:lnTo>
                    <a:lnTo>
                      <a:pt x="51" y="131"/>
                    </a:lnTo>
                    <a:lnTo>
                      <a:pt x="39" y="122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9" y="118"/>
                    </a:lnTo>
                    <a:lnTo>
                      <a:pt x="45" y="122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51" y="114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45" y="100"/>
                    </a:lnTo>
                    <a:lnTo>
                      <a:pt x="37" y="94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2" y="73"/>
                    </a:lnTo>
                    <a:lnTo>
                      <a:pt x="16" y="6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4" y="61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20" y="65"/>
                    </a:lnTo>
                    <a:lnTo>
                      <a:pt x="28" y="69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1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49" y="82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3"/>
                    </a:lnTo>
                    <a:lnTo>
                      <a:pt x="47" y="74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39" y="5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29" name="Freeform 1254">
                <a:extLst>
                  <a:ext uri="{FF2B5EF4-FFF2-40B4-BE49-F238E27FC236}">
                    <a16:creationId xmlns:a16="http://schemas.microsoft.com/office/drawing/2014/main" id="{70B7AB6F-EC69-443A-BD6A-A993332EB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872" y="2404865"/>
                <a:ext cx="62039" cy="80751"/>
              </a:xfrm>
              <a:custGeom>
                <a:avLst/>
                <a:gdLst>
                  <a:gd name="T0" fmla="*/ 31 w 173"/>
                  <a:gd name="T1" fmla="*/ 39 h 208"/>
                  <a:gd name="T2" fmla="*/ 73 w 173"/>
                  <a:gd name="T3" fmla="*/ 88 h 208"/>
                  <a:gd name="T4" fmla="*/ 81 w 173"/>
                  <a:gd name="T5" fmla="*/ 80 h 208"/>
                  <a:gd name="T6" fmla="*/ 75 w 173"/>
                  <a:gd name="T7" fmla="*/ 71 h 208"/>
                  <a:gd name="T8" fmla="*/ 88 w 173"/>
                  <a:gd name="T9" fmla="*/ 74 h 208"/>
                  <a:gd name="T10" fmla="*/ 96 w 173"/>
                  <a:gd name="T11" fmla="*/ 55 h 208"/>
                  <a:gd name="T12" fmla="*/ 77 w 173"/>
                  <a:gd name="T13" fmla="*/ 31 h 208"/>
                  <a:gd name="T14" fmla="*/ 57 w 173"/>
                  <a:gd name="T15" fmla="*/ 23 h 208"/>
                  <a:gd name="T16" fmla="*/ 55 w 173"/>
                  <a:gd name="T17" fmla="*/ 27 h 208"/>
                  <a:gd name="T18" fmla="*/ 63 w 173"/>
                  <a:gd name="T19" fmla="*/ 47 h 208"/>
                  <a:gd name="T20" fmla="*/ 43 w 173"/>
                  <a:gd name="T21" fmla="*/ 27 h 208"/>
                  <a:gd name="T22" fmla="*/ 26 w 173"/>
                  <a:gd name="T23" fmla="*/ 8 h 208"/>
                  <a:gd name="T24" fmla="*/ 31 w 173"/>
                  <a:gd name="T25" fmla="*/ 4 h 208"/>
                  <a:gd name="T26" fmla="*/ 55 w 173"/>
                  <a:gd name="T27" fmla="*/ 10 h 208"/>
                  <a:gd name="T28" fmla="*/ 81 w 173"/>
                  <a:gd name="T29" fmla="*/ 18 h 208"/>
                  <a:gd name="T30" fmla="*/ 88 w 173"/>
                  <a:gd name="T31" fmla="*/ 25 h 208"/>
                  <a:gd name="T32" fmla="*/ 88 w 173"/>
                  <a:gd name="T33" fmla="*/ 21 h 208"/>
                  <a:gd name="T34" fmla="*/ 110 w 173"/>
                  <a:gd name="T35" fmla="*/ 39 h 208"/>
                  <a:gd name="T36" fmla="*/ 106 w 173"/>
                  <a:gd name="T37" fmla="*/ 78 h 208"/>
                  <a:gd name="T38" fmla="*/ 122 w 173"/>
                  <a:gd name="T39" fmla="*/ 92 h 208"/>
                  <a:gd name="T40" fmla="*/ 128 w 173"/>
                  <a:gd name="T41" fmla="*/ 102 h 208"/>
                  <a:gd name="T42" fmla="*/ 145 w 173"/>
                  <a:gd name="T43" fmla="*/ 126 h 208"/>
                  <a:gd name="T44" fmla="*/ 151 w 173"/>
                  <a:gd name="T45" fmla="*/ 135 h 208"/>
                  <a:gd name="T46" fmla="*/ 167 w 173"/>
                  <a:gd name="T47" fmla="*/ 151 h 208"/>
                  <a:gd name="T48" fmla="*/ 173 w 173"/>
                  <a:gd name="T49" fmla="*/ 165 h 208"/>
                  <a:gd name="T50" fmla="*/ 165 w 173"/>
                  <a:gd name="T51" fmla="*/ 173 h 208"/>
                  <a:gd name="T52" fmla="*/ 155 w 173"/>
                  <a:gd name="T53" fmla="*/ 179 h 208"/>
                  <a:gd name="T54" fmla="*/ 147 w 173"/>
                  <a:gd name="T55" fmla="*/ 196 h 208"/>
                  <a:gd name="T56" fmla="*/ 141 w 173"/>
                  <a:gd name="T57" fmla="*/ 208 h 208"/>
                  <a:gd name="T58" fmla="*/ 130 w 173"/>
                  <a:gd name="T59" fmla="*/ 206 h 208"/>
                  <a:gd name="T60" fmla="*/ 110 w 173"/>
                  <a:gd name="T61" fmla="*/ 194 h 208"/>
                  <a:gd name="T62" fmla="*/ 98 w 173"/>
                  <a:gd name="T63" fmla="*/ 200 h 208"/>
                  <a:gd name="T64" fmla="*/ 82 w 173"/>
                  <a:gd name="T65" fmla="*/ 192 h 208"/>
                  <a:gd name="T66" fmla="*/ 82 w 173"/>
                  <a:gd name="T67" fmla="*/ 202 h 208"/>
                  <a:gd name="T68" fmla="*/ 77 w 173"/>
                  <a:gd name="T69" fmla="*/ 179 h 208"/>
                  <a:gd name="T70" fmla="*/ 90 w 173"/>
                  <a:gd name="T71" fmla="*/ 179 h 208"/>
                  <a:gd name="T72" fmla="*/ 102 w 173"/>
                  <a:gd name="T73" fmla="*/ 180 h 208"/>
                  <a:gd name="T74" fmla="*/ 92 w 173"/>
                  <a:gd name="T75" fmla="*/ 180 h 208"/>
                  <a:gd name="T76" fmla="*/ 100 w 173"/>
                  <a:gd name="T77" fmla="*/ 194 h 208"/>
                  <a:gd name="T78" fmla="*/ 114 w 173"/>
                  <a:gd name="T79" fmla="*/ 190 h 208"/>
                  <a:gd name="T80" fmla="*/ 128 w 173"/>
                  <a:gd name="T81" fmla="*/ 184 h 208"/>
                  <a:gd name="T82" fmla="*/ 106 w 173"/>
                  <a:gd name="T83" fmla="*/ 153 h 208"/>
                  <a:gd name="T84" fmla="*/ 82 w 173"/>
                  <a:gd name="T85" fmla="*/ 143 h 208"/>
                  <a:gd name="T86" fmla="*/ 65 w 173"/>
                  <a:gd name="T87" fmla="*/ 141 h 208"/>
                  <a:gd name="T88" fmla="*/ 39 w 173"/>
                  <a:gd name="T89" fmla="*/ 118 h 208"/>
                  <a:gd name="T90" fmla="*/ 49 w 173"/>
                  <a:gd name="T91" fmla="*/ 116 h 208"/>
                  <a:gd name="T92" fmla="*/ 45 w 173"/>
                  <a:gd name="T93" fmla="*/ 100 h 208"/>
                  <a:gd name="T94" fmla="*/ 12 w 173"/>
                  <a:gd name="T95" fmla="*/ 59 h 208"/>
                  <a:gd name="T96" fmla="*/ 6 w 173"/>
                  <a:gd name="T97" fmla="*/ 65 h 208"/>
                  <a:gd name="T98" fmla="*/ 2 w 173"/>
                  <a:gd name="T99" fmla="*/ 45 h 208"/>
                  <a:gd name="T100" fmla="*/ 10 w 173"/>
                  <a:gd name="T101" fmla="*/ 57 h 208"/>
                  <a:gd name="T102" fmla="*/ 26 w 173"/>
                  <a:gd name="T103" fmla="*/ 78 h 208"/>
                  <a:gd name="T104" fmla="*/ 55 w 173"/>
                  <a:gd name="T105" fmla="*/ 94 h 208"/>
                  <a:gd name="T106" fmla="*/ 41 w 173"/>
                  <a:gd name="T107" fmla="*/ 74 h 208"/>
                  <a:gd name="T108" fmla="*/ 39 w 173"/>
                  <a:gd name="T109" fmla="*/ 5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208">
                    <a:moveTo>
                      <a:pt x="30" y="35"/>
                    </a:moveTo>
                    <a:lnTo>
                      <a:pt x="30" y="35"/>
                    </a:lnTo>
                    <a:lnTo>
                      <a:pt x="30" y="35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9" y="45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59" y="71"/>
                    </a:lnTo>
                    <a:lnTo>
                      <a:pt x="69" y="82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1" y="84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81" y="74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4" y="69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55"/>
                    </a:lnTo>
                    <a:lnTo>
                      <a:pt x="90" y="45"/>
                    </a:lnTo>
                    <a:lnTo>
                      <a:pt x="82" y="3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59" y="27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61" y="37"/>
                    </a:lnTo>
                    <a:lnTo>
                      <a:pt x="63" y="43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47" y="31"/>
                    </a:lnTo>
                    <a:lnTo>
                      <a:pt x="43" y="27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7" y="2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21"/>
                    </a:lnTo>
                    <a:lnTo>
                      <a:pt x="84" y="25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10" y="39"/>
                    </a:lnTo>
                    <a:lnTo>
                      <a:pt x="112" y="49"/>
                    </a:lnTo>
                    <a:lnTo>
                      <a:pt x="112" y="59"/>
                    </a:lnTo>
                    <a:lnTo>
                      <a:pt x="110" y="67"/>
                    </a:lnTo>
                    <a:lnTo>
                      <a:pt x="110" y="67"/>
                    </a:lnTo>
                    <a:lnTo>
                      <a:pt x="108" y="74"/>
                    </a:lnTo>
                    <a:lnTo>
                      <a:pt x="106" y="78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14" y="84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22" y="92"/>
                    </a:lnTo>
                    <a:lnTo>
                      <a:pt x="122" y="96"/>
                    </a:lnTo>
                    <a:lnTo>
                      <a:pt x="122" y="98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9" y="122"/>
                    </a:lnTo>
                    <a:lnTo>
                      <a:pt x="145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9" y="137"/>
                    </a:lnTo>
                    <a:lnTo>
                      <a:pt x="163" y="139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7" y="147"/>
                    </a:lnTo>
                    <a:lnTo>
                      <a:pt x="167" y="151"/>
                    </a:lnTo>
                    <a:lnTo>
                      <a:pt x="165" y="155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5" y="161"/>
                    </a:lnTo>
                    <a:lnTo>
                      <a:pt x="167" y="163"/>
                    </a:lnTo>
                    <a:lnTo>
                      <a:pt x="173" y="165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5" y="173"/>
                    </a:lnTo>
                    <a:lnTo>
                      <a:pt x="163" y="177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59" y="180"/>
                    </a:lnTo>
                    <a:lnTo>
                      <a:pt x="157" y="180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8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4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1" y="208"/>
                    </a:lnTo>
                    <a:lnTo>
                      <a:pt x="139" y="206"/>
                    </a:lnTo>
                    <a:lnTo>
                      <a:pt x="137" y="202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2" y="202"/>
                    </a:lnTo>
                    <a:lnTo>
                      <a:pt x="120" y="198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4" y="198"/>
                    </a:lnTo>
                    <a:lnTo>
                      <a:pt x="100" y="200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6"/>
                    </a:lnTo>
                    <a:lnTo>
                      <a:pt x="92" y="194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4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200"/>
                    </a:lnTo>
                    <a:lnTo>
                      <a:pt x="82" y="202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9" y="196"/>
                    </a:lnTo>
                    <a:lnTo>
                      <a:pt x="77" y="190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9" y="179"/>
                    </a:lnTo>
                    <a:lnTo>
                      <a:pt x="81" y="179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8" y="180"/>
                    </a:lnTo>
                    <a:lnTo>
                      <a:pt x="90" y="179"/>
                    </a:lnTo>
                    <a:lnTo>
                      <a:pt x="92" y="177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9"/>
                    </a:lnTo>
                    <a:lnTo>
                      <a:pt x="100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0" y="182"/>
                    </a:lnTo>
                    <a:lnTo>
                      <a:pt x="96" y="182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6" y="192"/>
                    </a:lnTo>
                    <a:lnTo>
                      <a:pt x="100" y="194"/>
                    </a:lnTo>
                    <a:lnTo>
                      <a:pt x="100" y="194"/>
                    </a:lnTo>
                    <a:lnTo>
                      <a:pt x="104" y="194"/>
                    </a:lnTo>
                    <a:lnTo>
                      <a:pt x="106" y="192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92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26" y="194"/>
                    </a:lnTo>
                    <a:lnTo>
                      <a:pt x="128" y="188"/>
                    </a:lnTo>
                    <a:lnTo>
                      <a:pt x="128" y="184"/>
                    </a:lnTo>
                    <a:lnTo>
                      <a:pt x="126" y="177"/>
                    </a:lnTo>
                    <a:lnTo>
                      <a:pt x="120" y="165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0" y="157"/>
                    </a:lnTo>
                    <a:lnTo>
                      <a:pt x="106" y="153"/>
                    </a:lnTo>
                    <a:lnTo>
                      <a:pt x="96" y="147"/>
                    </a:lnTo>
                    <a:lnTo>
                      <a:pt x="96" y="147"/>
                    </a:lnTo>
                    <a:lnTo>
                      <a:pt x="90" y="147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2" y="143"/>
                    </a:lnTo>
                    <a:lnTo>
                      <a:pt x="82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65" y="141"/>
                    </a:lnTo>
                    <a:lnTo>
                      <a:pt x="51" y="131"/>
                    </a:lnTo>
                    <a:lnTo>
                      <a:pt x="39" y="122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9" y="118"/>
                    </a:lnTo>
                    <a:lnTo>
                      <a:pt x="45" y="122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51" y="114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45" y="100"/>
                    </a:lnTo>
                    <a:lnTo>
                      <a:pt x="37" y="94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2" y="73"/>
                    </a:lnTo>
                    <a:lnTo>
                      <a:pt x="16" y="6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4" y="61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20" y="65"/>
                    </a:lnTo>
                    <a:lnTo>
                      <a:pt x="28" y="69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1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49" y="82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3"/>
                    </a:lnTo>
                    <a:lnTo>
                      <a:pt x="47" y="74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39" y="5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30" y="35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0" name="Freeform 1255">
                <a:extLst>
                  <a:ext uri="{FF2B5EF4-FFF2-40B4-BE49-F238E27FC236}">
                    <a16:creationId xmlns:a16="http://schemas.microsoft.com/office/drawing/2014/main" id="{7A041BE1-2290-4252-BBDD-DB3D008A7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695" y="2466593"/>
                <a:ext cx="70287" cy="76868"/>
              </a:xfrm>
              <a:custGeom>
                <a:avLst/>
                <a:gdLst>
                  <a:gd name="T0" fmla="*/ 94 w 196"/>
                  <a:gd name="T1" fmla="*/ 196 h 198"/>
                  <a:gd name="T2" fmla="*/ 120 w 196"/>
                  <a:gd name="T3" fmla="*/ 194 h 198"/>
                  <a:gd name="T4" fmla="*/ 126 w 196"/>
                  <a:gd name="T5" fmla="*/ 188 h 198"/>
                  <a:gd name="T6" fmla="*/ 122 w 196"/>
                  <a:gd name="T7" fmla="*/ 171 h 198"/>
                  <a:gd name="T8" fmla="*/ 130 w 196"/>
                  <a:gd name="T9" fmla="*/ 157 h 198"/>
                  <a:gd name="T10" fmla="*/ 157 w 196"/>
                  <a:gd name="T11" fmla="*/ 157 h 198"/>
                  <a:gd name="T12" fmla="*/ 165 w 196"/>
                  <a:gd name="T13" fmla="*/ 165 h 198"/>
                  <a:gd name="T14" fmla="*/ 179 w 196"/>
                  <a:gd name="T15" fmla="*/ 157 h 198"/>
                  <a:gd name="T16" fmla="*/ 179 w 196"/>
                  <a:gd name="T17" fmla="*/ 137 h 198"/>
                  <a:gd name="T18" fmla="*/ 185 w 196"/>
                  <a:gd name="T19" fmla="*/ 131 h 198"/>
                  <a:gd name="T20" fmla="*/ 177 w 196"/>
                  <a:gd name="T21" fmla="*/ 118 h 198"/>
                  <a:gd name="T22" fmla="*/ 185 w 196"/>
                  <a:gd name="T23" fmla="*/ 118 h 198"/>
                  <a:gd name="T24" fmla="*/ 193 w 196"/>
                  <a:gd name="T25" fmla="*/ 112 h 198"/>
                  <a:gd name="T26" fmla="*/ 195 w 196"/>
                  <a:gd name="T27" fmla="*/ 98 h 198"/>
                  <a:gd name="T28" fmla="*/ 185 w 196"/>
                  <a:gd name="T29" fmla="*/ 94 h 198"/>
                  <a:gd name="T30" fmla="*/ 167 w 196"/>
                  <a:gd name="T31" fmla="*/ 69 h 198"/>
                  <a:gd name="T32" fmla="*/ 163 w 196"/>
                  <a:gd name="T33" fmla="*/ 55 h 198"/>
                  <a:gd name="T34" fmla="*/ 124 w 196"/>
                  <a:gd name="T35" fmla="*/ 39 h 198"/>
                  <a:gd name="T36" fmla="*/ 106 w 196"/>
                  <a:gd name="T37" fmla="*/ 25 h 198"/>
                  <a:gd name="T38" fmla="*/ 96 w 196"/>
                  <a:gd name="T39" fmla="*/ 16 h 198"/>
                  <a:gd name="T40" fmla="*/ 83 w 196"/>
                  <a:gd name="T41" fmla="*/ 10 h 198"/>
                  <a:gd name="T42" fmla="*/ 83 w 196"/>
                  <a:gd name="T43" fmla="*/ 14 h 198"/>
                  <a:gd name="T44" fmla="*/ 79 w 196"/>
                  <a:gd name="T45" fmla="*/ 6 h 198"/>
                  <a:gd name="T46" fmla="*/ 73 w 196"/>
                  <a:gd name="T47" fmla="*/ 14 h 198"/>
                  <a:gd name="T48" fmla="*/ 61 w 196"/>
                  <a:gd name="T49" fmla="*/ 2 h 198"/>
                  <a:gd name="T50" fmla="*/ 55 w 196"/>
                  <a:gd name="T51" fmla="*/ 2 h 198"/>
                  <a:gd name="T52" fmla="*/ 39 w 196"/>
                  <a:gd name="T53" fmla="*/ 20 h 198"/>
                  <a:gd name="T54" fmla="*/ 45 w 196"/>
                  <a:gd name="T55" fmla="*/ 25 h 198"/>
                  <a:gd name="T56" fmla="*/ 36 w 196"/>
                  <a:gd name="T57" fmla="*/ 27 h 198"/>
                  <a:gd name="T58" fmla="*/ 32 w 196"/>
                  <a:gd name="T59" fmla="*/ 31 h 198"/>
                  <a:gd name="T60" fmla="*/ 22 w 196"/>
                  <a:gd name="T61" fmla="*/ 29 h 198"/>
                  <a:gd name="T62" fmla="*/ 24 w 196"/>
                  <a:gd name="T63" fmla="*/ 37 h 198"/>
                  <a:gd name="T64" fmla="*/ 24 w 196"/>
                  <a:gd name="T65" fmla="*/ 45 h 198"/>
                  <a:gd name="T66" fmla="*/ 22 w 196"/>
                  <a:gd name="T67" fmla="*/ 49 h 198"/>
                  <a:gd name="T68" fmla="*/ 28 w 196"/>
                  <a:gd name="T69" fmla="*/ 53 h 198"/>
                  <a:gd name="T70" fmla="*/ 18 w 196"/>
                  <a:gd name="T71" fmla="*/ 53 h 198"/>
                  <a:gd name="T72" fmla="*/ 18 w 196"/>
                  <a:gd name="T73" fmla="*/ 63 h 198"/>
                  <a:gd name="T74" fmla="*/ 10 w 196"/>
                  <a:gd name="T75" fmla="*/ 59 h 198"/>
                  <a:gd name="T76" fmla="*/ 6 w 196"/>
                  <a:gd name="T77" fmla="*/ 57 h 198"/>
                  <a:gd name="T78" fmla="*/ 12 w 196"/>
                  <a:gd name="T79" fmla="*/ 67 h 198"/>
                  <a:gd name="T80" fmla="*/ 4 w 196"/>
                  <a:gd name="T81" fmla="*/ 67 h 198"/>
                  <a:gd name="T82" fmla="*/ 8 w 196"/>
                  <a:gd name="T83" fmla="*/ 72 h 198"/>
                  <a:gd name="T84" fmla="*/ 37 w 196"/>
                  <a:gd name="T85" fmla="*/ 90 h 198"/>
                  <a:gd name="T86" fmla="*/ 49 w 196"/>
                  <a:gd name="T87" fmla="*/ 116 h 198"/>
                  <a:gd name="T88" fmla="*/ 57 w 196"/>
                  <a:gd name="T89" fmla="*/ 127 h 198"/>
                  <a:gd name="T90" fmla="*/ 65 w 196"/>
                  <a:gd name="T91" fmla="*/ 133 h 198"/>
                  <a:gd name="T92" fmla="*/ 71 w 196"/>
                  <a:gd name="T93" fmla="*/ 145 h 198"/>
                  <a:gd name="T94" fmla="*/ 73 w 196"/>
                  <a:gd name="T95" fmla="*/ 143 h 198"/>
                  <a:gd name="T96" fmla="*/ 87 w 196"/>
                  <a:gd name="T97" fmla="*/ 169 h 198"/>
                  <a:gd name="T98" fmla="*/ 94 w 196"/>
                  <a:gd name="T99" fmla="*/ 177 h 198"/>
                  <a:gd name="T100" fmla="*/ 94 w 196"/>
                  <a:gd name="T101" fmla="*/ 18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6" h="198">
                    <a:moveTo>
                      <a:pt x="92" y="196"/>
                    </a:moveTo>
                    <a:lnTo>
                      <a:pt x="92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102" y="198"/>
                    </a:lnTo>
                    <a:lnTo>
                      <a:pt x="112" y="196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6" y="188"/>
                    </a:lnTo>
                    <a:lnTo>
                      <a:pt x="124" y="186"/>
                    </a:lnTo>
                    <a:lnTo>
                      <a:pt x="122" y="178"/>
                    </a:lnTo>
                    <a:lnTo>
                      <a:pt x="122" y="175"/>
                    </a:lnTo>
                    <a:lnTo>
                      <a:pt x="122" y="171"/>
                    </a:lnTo>
                    <a:lnTo>
                      <a:pt x="126" y="165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43" y="15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9" y="163"/>
                    </a:lnTo>
                    <a:lnTo>
                      <a:pt x="161" y="165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71" y="163"/>
                    </a:lnTo>
                    <a:lnTo>
                      <a:pt x="177" y="161"/>
                    </a:lnTo>
                    <a:lnTo>
                      <a:pt x="179" y="157"/>
                    </a:lnTo>
                    <a:lnTo>
                      <a:pt x="181" y="155"/>
                    </a:lnTo>
                    <a:lnTo>
                      <a:pt x="181" y="147"/>
                    </a:lnTo>
                    <a:lnTo>
                      <a:pt x="179" y="137"/>
                    </a:lnTo>
                    <a:lnTo>
                      <a:pt x="179" y="137"/>
                    </a:lnTo>
                    <a:lnTo>
                      <a:pt x="181" y="137"/>
                    </a:lnTo>
                    <a:lnTo>
                      <a:pt x="183" y="135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3" y="127"/>
                    </a:lnTo>
                    <a:lnTo>
                      <a:pt x="179" y="125"/>
                    </a:lnTo>
                    <a:lnTo>
                      <a:pt x="177" y="122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9" y="116"/>
                    </a:lnTo>
                    <a:lnTo>
                      <a:pt x="181" y="116"/>
                    </a:lnTo>
                    <a:lnTo>
                      <a:pt x="185" y="118"/>
                    </a:lnTo>
                    <a:lnTo>
                      <a:pt x="189" y="124"/>
                    </a:lnTo>
                    <a:lnTo>
                      <a:pt x="189" y="124"/>
                    </a:lnTo>
                    <a:lnTo>
                      <a:pt x="191" y="118"/>
                    </a:lnTo>
                    <a:lnTo>
                      <a:pt x="193" y="112"/>
                    </a:lnTo>
                    <a:lnTo>
                      <a:pt x="195" y="108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5" y="98"/>
                    </a:lnTo>
                    <a:lnTo>
                      <a:pt x="191" y="98"/>
                    </a:lnTo>
                    <a:lnTo>
                      <a:pt x="187" y="96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79" y="78"/>
                    </a:lnTo>
                    <a:lnTo>
                      <a:pt x="177" y="74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5" y="63"/>
                    </a:lnTo>
                    <a:lnTo>
                      <a:pt x="165" y="59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53" y="49"/>
                    </a:lnTo>
                    <a:lnTo>
                      <a:pt x="143" y="45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16" y="35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5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96" y="16"/>
                    </a:lnTo>
                    <a:lnTo>
                      <a:pt x="90" y="12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0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10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69" y="12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18" y="53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4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43" y="96"/>
                    </a:lnTo>
                    <a:lnTo>
                      <a:pt x="45" y="100"/>
                    </a:lnTo>
                    <a:lnTo>
                      <a:pt x="47" y="108"/>
                    </a:lnTo>
                    <a:lnTo>
                      <a:pt x="49" y="116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65" y="133"/>
                    </a:lnTo>
                    <a:lnTo>
                      <a:pt x="67" y="137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9" y="155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7" y="169"/>
                    </a:lnTo>
                    <a:lnTo>
                      <a:pt x="89" y="171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4" y="178"/>
                    </a:lnTo>
                    <a:lnTo>
                      <a:pt x="94" y="180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98" y="188"/>
                    </a:lnTo>
                    <a:lnTo>
                      <a:pt x="96" y="190"/>
                    </a:lnTo>
                    <a:lnTo>
                      <a:pt x="92" y="196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1" name="Freeform 1256">
                <a:extLst>
                  <a:ext uri="{FF2B5EF4-FFF2-40B4-BE49-F238E27FC236}">
                    <a16:creationId xmlns:a16="http://schemas.microsoft.com/office/drawing/2014/main" id="{E694EE84-E253-4CFC-9C9C-F49F5064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695" y="2466593"/>
                <a:ext cx="70287" cy="76868"/>
              </a:xfrm>
              <a:custGeom>
                <a:avLst/>
                <a:gdLst>
                  <a:gd name="T0" fmla="*/ 94 w 196"/>
                  <a:gd name="T1" fmla="*/ 196 h 198"/>
                  <a:gd name="T2" fmla="*/ 120 w 196"/>
                  <a:gd name="T3" fmla="*/ 194 h 198"/>
                  <a:gd name="T4" fmla="*/ 126 w 196"/>
                  <a:gd name="T5" fmla="*/ 188 h 198"/>
                  <a:gd name="T6" fmla="*/ 122 w 196"/>
                  <a:gd name="T7" fmla="*/ 171 h 198"/>
                  <a:gd name="T8" fmla="*/ 130 w 196"/>
                  <a:gd name="T9" fmla="*/ 157 h 198"/>
                  <a:gd name="T10" fmla="*/ 157 w 196"/>
                  <a:gd name="T11" fmla="*/ 157 h 198"/>
                  <a:gd name="T12" fmla="*/ 165 w 196"/>
                  <a:gd name="T13" fmla="*/ 165 h 198"/>
                  <a:gd name="T14" fmla="*/ 179 w 196"/>
                  <a:gd name="T15" fmla="*/ 157 h 198"/>
                  <a:gd name="T16" fmla="*/ 179 w 196"/>
                  <a:gd name="T17" fmla="*/ 137 h 198"/>
                  <a:gd name="T18" fmla="*/ 185 w 196"/>
                  <a:gd name="T19" fmla="*/ 131 h 198"/>
                  <a:gd name="T20" fmla="*/ 177 w 196"/>
                  <a:gd name="T21" fmla="*/ 118 h 198"/>
                  <a:gd name="T22" fmla="*/ 185 w 196"/>
                  <a:gd name="T23" fmla="*/ 118 h 198"/>
                  <a:gd name="T24" fmla="*/ 193 w 196"/>
                  <a:gd name="T25" fmla="*/ 112 h 198"/>
                  <a:gd name="T26" fmla="*/ 195 w 196"/>
                  <a:gd name="T27" fmla="*/ 98 h 198"/>
                  <a:gd name="T28" fmla="*/ 185 w 196"/>
                  <a:gd name="T29" fmla="*/ 94 h 198"/>
                  <a:gd name="T30" fmla="*/ 167 w 196"/>
                  <a:gd name="T31" fmla="*/ 69 h 198"/>
                  <a:gd name="T32" fmla="*/ 163 w 196"/>
                  <a:gd name="T33" fmla="*/ 55 h 198"/>
                  <a:gd name="T34" fmla="*/ 124 w 196"/>
                  <a:gd name="T35" fmla="*/ 39 h 198"/>
                  <a:gd name="T36" fmla="*/ 106 w 196"/>
                  <a:gd name="T37" fmla="*/ 25 h 198"/>
                  <a:gd name="T38" fmla="*/ 96 w 196"/>
                  <a:gd name="T39" fmla="*/ 16 h 198"/>
                  <a:gd name="T40" fmla="*/ 83 w 196"/>
                  <a:gd name="T41" fmla="*/ 10 h 198"/>
                  <a:gd name="T42" fmla="*/ 83 w 196"/>
                  <a:gd name="T43" fmla="*/ 14 h 198"/>
                  <a:gd name="T44" fmla="*/ 79 w 196"/>
                  <a:gd name="T45" fmla="*/ 6 h 198"/>
                  <a:gd name="T46" fmla="*/ 73 w 196"/>
                  <a:gd name="T47" fmla="*/ 14 h 198"/>
                  <a:gd name="T48" fmla="*/ 61 w 196"/>
                  <a:gd name="T49" fmla="*/ 2 h 198"/>
                  <a:gd name="T50" fmla="*/ 55 w 196"/>
                  <a:gd name="T51" fmla="*/ 2 h 198"/>
                  <a:gd name="T52" fmla="*/ 39 w 196"/>
                  <a:gd name="T53" fmla="*/ 20 h 198"/>
                  <a:gd name="T54" fmla="*/ 45 w 196"/>
                  <a:gd name="T55" fmla="*/ 25 h 198"/>
                  <a:gd name="T56" fmla="*/ 36 w 196"/>
                  <a:gd name="T57" fmla="*/ 27 h 198"/>
                  <a:gd name="T58" fmla="*/ 32 w 196"/>
                  <a:gd name="T59" fmla="*/ 31 h 198"/>
                  <a:gd name="T60" fmla="*/ 22 w 196"/>
                  <a:gd name="T61" fmla="*/ 29 h 198"/>
                  <a:gd name="T62" fmla="*/ 24 w 196"/>
                  <a:gd name="T63" fmla="*/ 37 h 198"/>
                  <a:gd name="T64" fmla="*/ 24 w 196"/>
                  <a:gd name="T65" fmla="*/ 45 h 198"/>
                  <a:gd name="T66" fmla="*/ 22 w 196"/>
                  <a:gd name="T67" fmla="*/ 49 h 198"/>
                  <a:gd name="T68" fmla="*/ 28 w 196"/>
                  <a:gd name="T69" fmla="*/ 53 h 198"/>
                  <a:gd name="T70" fmla="*/ 18 w 196"/>
                  <a:gd name="T71" fmla="*/ 53 h 198"/>
                  <a:gd name="T72" fmla="*/ 18 w 196"/>
                  <a:gd name="T73" fmla="*/ 63 h 198"/>
                  <a:gd name="T74" fmla="*/ 10 w 196"/>
                  <a:gd name="T75" fmla="*/ 59 h 198"/>
                  <a:gd name="T76" fmla="*/ 6 w 196"/>
                  <a:gd name="T77" fmla="*/ 57 h 198"/>
                  <a:gd name="T78" fmla="*/ 12 w 196"/>
                  <a:gd name="T79" fmla="*/ 67 h 198"/>
                  <a:gd name="T80" fmla="*/ 4 w 196"/>
                  <a:gd name="T81" fmla="*/ 67 h 198"/>
                  <a:gd name="T82" fmla="*/ 8 w 196"/>
                  <a:gd name="T83" fmla="*/ 72 h 198"/>
                  <a:gd name="T84" fmla="*/ 37 w 196"/>
                  <a:gd name="T85" fmla="*/ 90 h 198"/>
                  <a:gd name="T86" fmla="*/ 49 w 196"/>
                  <a:gd name="T87" fmla="*/ 116 h 198"/>
                  <a:gd name="T88" fmla="*/ 57 w 196"/>
                  <a:gd name="T89" fmla="*/ 127 h 198"/>
                  <a:gd name="T90" fmla="*/ 65 w 196"/>
                  <a:gd name="T91" fmla="*/ 133 h 198"/>
                  <a:gd name="T92" fmla="*/ 71 w 196"/>
                  <a:gd name="T93" fmla="*/ 145 h 198"/>
                  <a:gd name="T94" fmla="*/ 73 w 196"/>
                  <a:gd name="T95" fmla="*/ 143 h 198"/>
                  <a:gd name="T96" fmla="*/ 87 w 196"/>
                  <a:gd name="T97" fmla="*/ 169 h 198"/>
                  <a:gd name="T98" fmla="*/ 94 w 196"/>
                  <a:gd name="T99" fmla="*/ 177 h 198"/>
                  <a:gd name="T100" fmla="*/ 94 w 196"/>
                  <a:gd name="T101" fmla="*/ 18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6" h="198">
                    <a:moveTo>
                      <a:pt x="92" y="196"/>
                    </a:moveTo>
                    <a:lnTo>
                      <a:pt x="92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102" y="198"/>
                    </a:lnTo>
                    <a:lnTo>
                      <a:pt x="112" y="196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6" y="188"/>
                    </a:lnTo>
                    <a:lnTo>
                      <a:pt x="124" y="186"/>
                    </a:lnTo>
                    <a:lnTo>
                      <a:pt x="122" y="178"/>
                    </a:lnTo>
                    <a:lnTo>
                      <a:pt x="122" y="175"/>
                    </a:lnTo>
                    <a:lnTo>
                      <a:pt x="122" y="171"/>
                    </a:lnTo>
                    <a:lnTo>
                      <a:pt x="126" y="165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43" y="15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9" y="163"/>
                    </a:lnTo>
                    <a:lnTo>
                      <a:pt x="161" y="165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71" y="163"/>
                    </a:lnTo>
                    <a:lnTo>
                      <a:pt x="177" y="161"/>
                    </a:lnTo>
                    <a:lnTo>
                      <a:pt x="179" y="157"/>
                    </a:lnTo>
                    <a:lnTo>
                      <a:pt x="181" y="155"/>
                    </a:lnTo>
                    <a:lnTo>
                      <a:pt x="181" y="147"/>
                    </a:lnTo>
                    <a:lnTo>
                      <a:pt x="179" y="137"/>
                    </a:lnTo>
                    <a:lnTo>
                      <a:pt x="179" y="137"/>
                    </a:lnTo>
                    <a:lnTo>
                      <a:pt x="181" y="137"/>
                    </a:lnTo>
                    <a:lnTo>
                      <a:pt x="183" y="135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3" y="127"/>
                    </a:lnTo>
                    <a:lnTo>
                      <a:pt x="179" y="125"/>
                    </a:lnTo>
                    <a:lnTo>
                      <a:pt x="177" y="122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9" y="116"/>
                    </a:lnTo>
                    <a:lnTo>
                      <a:pt x="181" y="116"/>
                    </a:lnTo>
                    <a:lnTo>
                      <a:pt x="185" y="118"/>
                    </a:lnTo>
                    <a:lnTo>
                      <a:pt x="189" y="124"/>
                    </a:lnTo>
                    <a:lnTo>
                      <a:pt x="189" y="124"/>
                    </a:lnTo>
                    <a:lnTo>
                      <a:pt x="191" y="118"/>
                    </a:lnTo>
                    <a:lnTo>
                      <a:pt x="193" y="112"/>
                    </a:lnTo>
                    <a:lnTo>
                      <a:pt x="195" y="108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5" y="98"/>
                    </a:lnTo>
                    <a:lnTo>
                      <a:pt x="191" y="98"/>
                    </a:lnTo>
                    <a:lnTo>
                      <a:pt x="187" y="96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79" y="78"/>
                    </a:lnTo>
                    <a:lnTo>
                      <a:pt x="177" y="74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5" y="63"/>
                    </a:lnTo>
                    <a:lnTo>
                      <a:pt x="165" y="59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53" y="49"/>
                    </a:lnTo>
                    <a:lnTo>
                      <a:pt x="143" y="45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16" y="35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5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96" y="16"/>
                    </a:lnTo>
                    <a:lnTo>
                      <a:pt x="90" y="12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0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10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69" y="12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18" y="53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4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43" y="96"/>
                    </a:lnTo>
                    <a:lnTo>
                      <a:pt x="45" y="100"/>
                    </a:lnTo>
                    <a:lnTo>
                      <a:pt x="47" y="108"/>
                    </a:lnTo>
                    <a:lnTo>
                      <a:pt x="49" y="116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65" y="133"/>
                    </a:lnTo>
                    <a:lnTo>
                      <a:pt x="67" y="137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9" y="155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7" y="169"/>
                    </a:lnTo>
                    <a:lnTo>
                      <a:pt x="89" y="171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4" y="178"/>
                    </a:lnTo>
                    <a:lnTo>
                      <a:pt x="94" y="180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98" y="188"/>
                    </a:lnTo>
                    <a:lnTo>
                      <a:pt x="96" y="190"/>
                    </a:lnTo>
                    <a:lnTo>
                      <a:pt x="92" y="19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2" name="Freeform 1257">
                <a:extLst>
                  <a:ext uri="{FF2B5EF4-FFF2-40B4-BE49-F238E27FC236}">
                    <a16:creationId xmlns:a16="http://schemas.microsoft.com/office/drawing/2014/main" id="{AC6C3249-1C7B-4BD8-89CA-BBCD8FACF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851" y="2578401"/>
                <a:ext cx="42316" cy="42705"/>
              </a:xfrm>
              <a:custGeom>
                <a:avLst/>
                <a:gdLst>
                  <a:gd name="T0" fmla="*/ 10 w 118"/>
                  <a:gd name="T1" fmla="*/ 106 h 110"/>
                  <a:gd name="T2" fmla="*/ 16 w 118"/>
                  <a:gd name="T3" fmla="*/ 104 h 110"/>
                  <a:gd name="T4" fmla="*/ 16 w 118"/>
                  <a:gd name="T5" fmla="*/ 110 h 110"/>
                  <a:gd name="T6" fmla="*/ 22 w 118"/>
                  <a:gd name="T7" fmla="*/ 108 h 110"/>
                  <a:gd name="T8" fmla="*/ 26 w 118"/>
                  <a:gd name="T9" fmla="*/ 100 h 110"/>
                  <a:gd name="T10" fmla="*/ 40 w 118"/>
                  <a:gd name="T11" fmla="*/ 95 h 110"/>
                  <a:gd name="T12" fmla="*/ 40 w 118"/>
                  <a:gd name="T13" fmla="*/ 89 h 110"/>
                  <a:gd name="T14" fmla="*/ 42 w 118"/>
                  <a:gd name="T15" fmla="*/ 89 h 110"/>
                  <a:gd name="T16" fmla="*/ 46 w 118"/>
                  <a:gd name="T17" fmla="*/ 85 h 110"/>
                  <a:gd name="T18" fmla="*/ 49 w 118"/>
                  <a:gd name="T19" fmla="*/ 85 h 110"/>
                  <a:gd name="T20" fmla="*/ 57 w 118"/>
                  <a:gd name="T21" fmla="*/ 87 h 110"/>
                  <a:gd name="T22" fmla="*/ 53 w 118"/>
                  <a:gd name="T23" fmla="*/ 95 h 110"/>
                  <a:gd name="T24" fmla="*/ 55 w 118"/>
                  <a:gd name="T25" fmla="*/ 97 h 110"/>
                  <a:gd name="T26" fmla="*/ 65 w 118"/>
                  <a:gd name="T27" fmla="*/ 89 h 110"/>
                  <a:gd name="T28" fmla="*/ 75 w 118"/>
                  <a:gd name="T29" fmla="*/ 83 h 110"/>
                  <a:gd name="T30" fmla="*/ 99 w 118"/>
                  <a:gd name="T31" fmla="*/ 77 h 110"/>
                  <a:gd name="T32" fmla="*/ 110 w 118"/>
                  <a:gd name="T33" fmla="*/ 55 h 110"/>
                  <a:gd name="T34" fmla="*/ 110 w 118"/>
                  <a:gd name="T35" fmla="*/ 46 h 110"/>
                  <a:gd name="T36" fmla="*/ 116 w 118"/>
                  <a:gd name="T37" fmla="*/ 46 h 110"/>
                  <a:gd name="T38" fmla="*/ 118 w 118"/>
                  <a:gd name="T39" fmla="*/ 40 h 110"/>
                  <a:gd name="T40" fmla="*/ 118 w 118"/>
                  <a:gd name="T41" fmla="*/ 34 h 110"/>
                  <a:gd name="T42" fmla="*/ 112 w 118"/>
                  <a:gd name="T43" fmla="*/ 40 h 110"/>
                  <a:gd name="T44" fmla="*/ 108 w 118"/>
                  <a:gd name="T45" fmla="*/ 36 h 110"/>
                  <a:gd name="T46" fmla="*/ 116 w 118"/>
                  <a:gd name="T47" fmla="*/ 24 h 110"/>
                  <a:gd name="T48" fmla="*/ 118 w 118"/>
                  <a:gd name="T49" fmla="*/ 14 h 110"/>
                  <a:gd name="T50" fmla="*/ 114 w 118"/>
                  <a:gd name="T51" fmla="*/ 6 h 110"/>
                  <a:gd name="T52" fmla="*/ 110 w 118"/>
                  <a:gd name="T53" fmla="*/ 8 h 110"/>
                  <a:gd name="T54" fmla="*/ 102 w 118"/>
                  <a:gd name="T55" fmla="*/ 4 h 110"/>
                  <a:gd name="T56" fmla="*/ 100 w 118"/>
                  <a:gd name="T57" fmla="*/ 0 h 110"/>
                  <a:gd name="T58" fmla="*/ 97 w 118"/>
                  <a:gd name="T59" fmla="*/ 2 h 110"/>
                  <a:gd name="T60" fmla="*/ 93 w 118"/>
                  <a:gd name="T61" fmla="*/ 0 h 110"/>
                  <a:gd name="T62" fmla="*/ 71 w 118"/>
                  <a:gd name="T63" fmla="*/ 2 h 110"/>
                  <a:gd name="T64" fmla="*/ 69 w 118"/>
                  <a:gd name="T65" fmla="*/ 2 h 110"/>
                  <a:gd name="T66" fmla="*/ 63 w 118"/>
                  <a:gd name="T67" fmla="*/ 0 h 110"/>
                  <a:gd name="T68" fmla="*/ 59 w 118"/>
                  <a:gd name="T69" fmla="*/ 14 h 110"/>
                  <a:gd name="T70" fmla="*/ 63 w 118"/>
                  <a:gd name="T71" fmla="*/ 51 h 110"/>
                  <a:gd name="T72" fmla="*/ 61 w 118"/>
                  <a:gd name="T73" fmla="*/ 55 h 110"/>
                  <a:gd name="T74" fmla="*/ 61 w 118"/>
                  <a:gd name="T75" fmla="*/ 51 h 110"/>
                  <a:gd name="T76" fmla="*/ 49 w 118"/>
                  <a:gd name="T77" fmla="*/ 38 h 110"/>
                  <a:gd name="T78" fmla="*/ 38 w 118"/>
                  <a:gd name="T79" fmla="*/ 30 h 110"/>
                  <a:gd name="T80" fmla="*/ 34 w 118"/>
                  <a:gd name="T81" fmla="*/ 34 h 110"/>
                  <a:gd name="T82" fmla="*/ 32 w 118"/>
                  <a:gd name="T83" fmla="*/ 32 h 110"/>
                  <a:gd name="T84" fmla="*/ 28 w 118"/>
                  <a:gd name="T85" fmla="*/ 46 h 110"/>
                  <a:gd name="T86" fmla="*/ 22 w 118"/>
                  <a:gd name="T87" fmla="*/ 59 h 110"/>
                  <a:gd name="T88" fmla="*/ 18 w 118"/>
                  <a:gd name="T89" fmla="*/ 51 h 110"/>
                  <a:gd name="T90" fmla="*/ 14 w 118"/>
                  <a:gd name="T91" fmla="*/ 42 h 110"/>
                  <a:gd name="T92" fmla="*/ 14 w 118"/>
                  <a:gd name="T93" fmla="*/ 55 h 110"/>
                  <a:gd name="T94" fmla="*/ 12 w 118"/>
                  <a:gd name="T95" fmla="*/ 57 h 110"/>
                  <a:gd name="T96" fmla="*/ 12 w 118"/>
                  <a:gd name="T97" fmla="*/ 63 h 110"/>
                  <a:gd name="T98" fmla="*/ 16 w 118"/>
                  <a:gd name="T99" fmla="*/ 75 h 110"/>
                  <a:gd name="T100" fmla="*/ 24 w 118"/>
                  <a:gd name="T101" fmla="*/ 79 h 110"/>
                  <a:gd name="T102" fmla="*/ 2 w 118"/>
                  <a:gd name="T103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8" h="110">
                    <a:moveTo>
                      <a:pt x="2" y="106"/>
                    </a:moveTo>
                    <a:lnTo>
                      <a:pt x="2" y="106"/>
                    </a:lnTo>
                    <a:lnTo>
                      <a:pt x="10" y="106"/>
                    </a:lnTo>
                    <a:lnTo>
                      <a:pt x="14" y="106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20" y="110"/>
                    </a:lnTo>
                    <a:lnTo>
                      <a:pt x="22" y="108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6" y="100"/>
                    </a:lnTo>
                    <a:lnTo>
                      <a:pt x="30" y="99"/>
                    </a:lnTo>
                    <a:lnTo>
                      <a:pt x="36" y="97"/>
                    </a:lnTo>
                    <a:lnTo>
                      <a:pt x="40" y="95"/>
                    </a:lnTo>
                    <a:lnTo>
                      <a:pt x="42" y="93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5" y="85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5" y="91"/>
                    </a:lnTo>
                    <a:lnTo>
                      <a:pt x="53" y="95"/>
                    </a:lnTo>
                    <a:lnTo>
                      <a:pt x="53" y="97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1" y="97"/>
                    </a:lnTo>
                    <a:lnTo>
                      <a:pt x="63" y="93"/>
                    </a:lnTo>
                    <a:lnTo>
                      <a:pt x="65" y="89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75" y="83"/>
                    </a:lnTo>
                    <a:lnTo>
                      <a:pt x="83" y="81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102" y="73"/>
                    </a:lnTo>
                    <a:lnTo>
                      <a:pt x="106" y="65"/>
                    </a:lnTo>
                    <a:lnTo>
                      <a:pt x="110" y="55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112" y="46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42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6" y="38"/>
                    </a:lnTo>
                    <a:lnTo>
                      <a:pt x="112" y="40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2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18" y="22"/>
                    </a:lnTo>
                    <a:lnTo>
                      <a:pt x="116" y="18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08" y="1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7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7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59" y="14"/>
                    </a:lnTo>
                    <a:lnTo>
                      <a:pt x="61" y="32"/>
                    </a:lnTo>
                    <a:lnTo>
                      <a:pt x="65" y="48"/>
                    </a:lnTo>
                    <a:lnTo>
                      <a:pt x="63" y="51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5" y="48"/>
                    </a:lnTo>
                    <a:lnTo>
                      <a:pt x="49" y="38"/>
                    </a:lnTo>
                    <a:lnTo>
                      <a:pt x="46" y="34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8"/>
                    </a:lnTo>
                    <a:lnTo>
                      <a:pt x="28" y="46"/>
                    </a:lnTo>
                    <a:lnTo>
                      <a:pt x="26" y="53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18" y="51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9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20" y="77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0" y="85"/>
                    </a:lnTo>
                    <a:lnTo>
                      <a:pt x="10" y="95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06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3" name="Freeform 1258">
                <a:extLst>
                  <a:ext uri="{FF2B5EF4-FFF2-40B4-BE49-F238E27FC236}">
                    <a16:creationId xmlns:a16="http://schemas.microsoft.com/office/drawing/2014/main" id="{28AFBC99-252E-4AA1-9B23-5BB41E00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851" y="2578401"/>
                <a:ext cx="42316" cy="42705"/>
              </a:xfrm>
              <a:custGeom>
                <a:avLst/>
                <a:gdLst>
                  <a:gd name="T0" fmla="*/ 10 w 118"/>
                  <a:gd name="T1" fmla="*/ 106 h 110"/>
                  <a:gd name="T2" fmla="*/ 16 w 118"/>
                  <a:gd name="T3" fmla="*/ 104 h 110"/>
                  <a:gd name="T4" fmla="*/ 16 w 118"/>
                  <a:gd name="T5" fmla="*/ 110 h 110"/>
                  <a:gd name="T6" fmla="*/ 22 w 118"/>
                  <a:gd name="T7" fmla="*/ 108 h 110"/>
                  <a:gd name="T8" fmla="*/ 26 w 118"/>
                  <a:gd name="T9" fmla="*/ 100 h 110"/>
                  <a:gd name="T10" fmla="*/ 40 w 118"/>
                  <a:gd name="T11" fmla="*/ 95 h 110"/>
                  <a:gd name="T12" fmla="*/ 40 w 118"/>
                  <a:gd name="T13" fmla="*/ 89 h 110"/>
                  <a:gd name="T14" fmla="*/ 42 w 118"/>
                  <a:gd name="T15" fmla="*/ 89 h 110"/>
                  <a:gd name="T16" fmla="*/ 46 w 118"/>
                  <a:gd name="T17" fmla="*/ 85 h 110"/>
                  <a:gd name="T18" fmla="*/ 49 w 118"/>
                  <a:gd name="T19" fmla="*/ 85 h 110"/>
                  <a:gd name="T20" fmla="*/ 57 w 118"/>
                  <a:gd name="T21" fmla="*/ 87 h 110"/>
                  <a:gd name="T22" fmla="*/ 53 w 118"/>
                  <a:gd name="T23" fmla="*/ 95 h 110"/>
                  <a:gd name="T24" fmla="*/ 55 w 118"/>
                  <a:gd name="T25" fmla="*/ 97 h 110"/>
                  <a:gd name="T26" fmla="*/ 65 w 118"/>
                  <a:gd name="T27" fmla="*/ 89 h 110"/>
                  <a:gd name="T28" fmla="*/ 75 w 118"/>
                  <a:gd name="T29" fmla="*/ 83 h 110"/>
                  <a:gd name="T30" fmla="*/ 99 w 118"/>
                  <a:gd name="T31" fmla="*/ 77 h 110"/>
                  <a:gd name="T32" fmla="*/ 110 w 118"/>
                  <a:gd name="T33" fmla="*/ 55 h 110"/>
                  <a:gd name="T34" fmla="*/ 110 w 118"/>
                  <a:gd name="T35" fmla="*/ 46 h 110"/>
                  <a:gd name="T36" fmla="*/ 116 w 118"/>
                  <a:gd name="T37" fmla="*/ 46 h 110"/>
                  <a:gd name="T38" fmla="*/ 118 w 118"/>
                  <a:gd name="T39" fmla="*/ 40 h 110"/>
                  <a:gd name="T40" fmla="*/ 118 w 118"/>
                  <a:gd name="T41" fmla="*/ 34 h 110"/>
                  <a:gd name="T42" fmla="*/ 112 w 118"/>
                  <a:gd name="T43" fmla="*/ 40 h 110"/>
                  <a:gd name="T44" fmla="*/ 108 w 118"/>
                  <a:gd name="T45" fmla="*/ 36 h 110"/>
                  <a:gd name="T46" fmla="*/ 116 w 118"/>
                  <a:gd name="T47" fmla="*/ 24 h 110"/>
                  <a:gd name="T48" fmla="*/ 118 w 118"/>
                  <a:gd name="T49" fmla="*/ 14 h 110"/>
                  <a:gd name="T50" fmla="*/ 114 w 118"/>
                  <a:gd name="T51" fmla="*/ 6 h 110"/>
                  <a:gd name="T52" fmla="*/ 110 w 118"/>
                  <a:gd name="T53" fmla="*/ 8 h 110"/>
                  <a:gd name="T54" fmla="*/ 102 w 118"/>
                  <a:gd name="T55" fmla="*/ 4 h 110"/>
                  <a:gd name="T56" fmla="*/ 100 w 118"/>
                  <a:gd name="T57" fmla="*/ 0 h 110"/>
                  <a:gd name="T58" fmla="*/ 97 w 118"/>
                  <a:gd name="T59" fmla="*/ 2 h 110"/>
                  <a:gd name="T60" fmla="*/ 93 w 118"/>
                  <a:gd name="T61" fmla="*/ 0 h 110"/>
                  <a:gd name="T62" fmla="*/ 71 w 118"/>
                  <a:gd name="T63" fmla="*/ 2 h 110"/>
                  <a:gd name="T64" fmla="*/ 69 w 118"/>
                  <a:gd name="T65" fmla="*/ 2 h 110"/>
                  <a:gd name="T66" fmla="*/ 63 w 118"/>
                  <a:gd name="T67" fmla="*/ 0 h 110"/>
                  <a:gd name="T68" fmla="*/ 59 w 118"/>
                  <a:gd name="T69" fmla="*/ 14 h 110"/>
                  <a:gd name="T70" fmla="*/ 63 w 118"/>
                  <a:gd name="T71" fmla="*/ 51 h 110"/>
                  <a:gd name="T72" fmla="*/ 61 w 118"/>
                  <a:gd name="T73" fmla="*/ 55 h 110"/>
                  <a:gd name="T74" fmla="*/ 61 w 118"/>
                  <a:gd name="T75" fmla="*/ 51 h 110"/>
                  <a:gd name="T76" fmla="*/ 49 w 118"/>
                  <a:gd name="T77" fmla="*/ 38 h 110"/>
                  <a:gd name="T78" fmla="*/ 38 w 118"/>
                  <a:gd name="T79" fmla="*/ 30 h 110"/>
                  <a:gd name="T80" fmla="*/ 34 w 118"/>
                  <a:gd name="T81" fmla="*/ 34 h 110"/>
                  <a:gd name="T82" fmla="*/ 32 w 118"/>
                  <a:gd name="T83" fmla="*/ 32 h 110"/>
                  <a:gd name="T84" fmla="*/ 28 w 118"/>
                  <a:gd name="T85" fmla="*/ 46 h 110"/>
                  <a:gd name="T86" fmla="*/ 22 w 118"/>
                  <a:gd name="T87" fmla="*/ 59 h 110"/>
                  <a:gd name="T88" fmla="*/ 18 w 118"/>
                  <a:gd name="T89" fmla="*/ 51 h 110"/>
                  <a:gd name="T90" fmla="*/ 14 w 118"/>
                  <a:gd name="T91" fmla="*/ 42 h 110"/>
                  <a:gd name="T92" fmla="*/ 14 w 118"/>
                  <a:gd name="T93" fmla="*/ 55 h 110"/>
                  <a:gd name="T94" fmla="*/ 12 w 118"/>
                  <a:gd name="T95" fmla="*/ 57 h 110"/>
                  <a:gd name="T96" fmla="*/ 12 w 118"/>
                  <a:gd name="T97" fmla="*/ 63 h 110"/>
                  <a:gd name="T98" fmla="*/ 16 w 118"/>
                  <a:gd name="T99" fmla="*/ 75 h 110"/>
                  <a:gd name="T100" fmla="*/ 24 w 118"/>
                  <a:gd name="T101" fmla="*/ 79 h 110"/>
                  <a:gd name="T102" fmla="*/ 2 w 118"/>
                  <a:gd name="T103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8" h="110">
                    <a:moveTo>
                      <a:pt x="2" y="106"/>
                    </a:moveTo>
                    <a:lnTo>
                      <a:pt x="2" y="106"/>
                    </a:lnTo>
                    <a:lnTo>
                      <a:pt x="10" y="106"/>
                    </a:lnTo>
                    <a:lnTo>
                      <a:pt x="14" y="106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20" y="110"/>
                    </a:lnTo>
                    <a:lnTo>
                      <a:pt x="22" y="108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6" y="100"/>
                    </a:lnTo>
                    <a:lnTo>
                      <a:pt x="30" y="99"/>
                    </a:lnTo>
                    <a:lnTo>
                      <a:pt x="36" y="97"/>
                    </a:lnTo>
                    <a:lnTo>
                      <a:pt x="40" y="95"/>
                    </a:lnTo>
                    <a:lnTo>
                      <a:pt x="42" y="93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5" y="85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5" y="91"/>
                    </a:lnTo>
                    <a:lnTo>
                      <a:pt x="53" y="95"/>
                    </a:lnTo>
                    <a:lnTo>
                      <a:pt x="53" y="97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1" y="97"/>
                    </a:lnTo>
                    <a:lnTo>
                      <a:pt x="63" y="93"/>
                    </a:lnTo>
                    <a:lnTo>
                      <a:pt x="65" y="89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75" y="83"/>
                    </a:lnTo>
                    <a:lnTo>
                      <a:pt x="83" y="81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102" y="73"/>
                    </a:lnTo>
                    <a:lnTo>
                      <a:pt x="106" y="65"/>
                    </a:lnTo>
                    <a:lnTo>
                      <a:pt x="110" y="55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112" y="46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8" y="42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6" y="38"/>
                    </a:lnTo>
                    <a:lnTo>
                      <a:pt x="112" y="40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2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18" y="22"/>
                    </a:lnTo>
                    <a:lnTo>
                      <a:pt x="116" y="18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08" y="1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7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7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59" y="14"/>
                    </a:lnTo>
                    <a:lnTo>
                      <a:pt x="61" y="32"/>
                    </a:lnTo>
                    <a:lnTo>
                      <a:pt x="65" y="48"/>
                    </a:lnTo>
                    <a:lnTo>
                      <a:pt x="63" y="51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5" y="48"/>
                    </a:lnTo>
                    <a:lnTo>
                      <a:pt x="49" y="38"/>
                    </a:lnTo>
                    <a:lnTo>
                      <a:pt x="46" y="34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8"/>
                    </a:lnTo>
                    <a:lnTo>
                      <a:pt x="28" y="46"/>
                    </a:lnTo>
                    <a:lnTo>
                      <a:pt x="26" y="53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18" y="51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9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20" y="77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0" y="85"/>
                    </a:lnTo>
                    <a:lnTo>
                      <a:pt x="10" y="95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0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4" name="Freeform 1259">
                <a:extLst>
                  <a:ext uri="{FF2B5EF4-FFF2-40B4-BE49-F238E27FC236}">
                    <a16:creationId xmlns:a16="http://schemas.microsoft.com/office/drawing/2014/main" id="{892926AA-68B4-45E9-8081-7EDA73AAF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592" y="2454947"/>
                <a:ext cx="11834" cy="15529"/>
              </a:xfrm>
              <a:custGeom>
                <a:avLst/>
                <a:gdLst>
                  <a:gd name="T0" fmla="*/ 33 w 33"/>
                  <a:gd name="T1" fmla="*/ 0 h 40"/>
                  <a:gd name="T2" fmla="*/ 33 w 33"/>
                  <a:gd name="T3" fmla="*/ 0 h 40"/>
                  <a:gd name="T4" fmla="*/ 23 w 33"/>
                  <a:gd name="T5" fmla="*/ 2 h 40"/>
                  <a:gd name="T6" fmla="*/ 13 w 33"/>
                  <a:gd name="T7" fmla="*/ 6 h 40"/>
                  <a:gd name="T8" fmla="*/ 3 w 33"/>
                  <a:gd name="T9" fmla="*/ 10 h 40"/>
                  <a:gd name="T10" fmla="*/ 2 w 33"/>
                  <a:gd name="T11" fmla="*/ 14 h 40"/>
                  <a:gd name="T12" fmla="*/ 0 w 33"/>
                  <a:gd name="T13" fmla="*/ 20 h 40"/>
                  <a:gd name="T14" fmla="*/ 0 w 33"/>
                  <a:gd name="T15" fmla="*/ 20 h 40"/>
                  <a:gd name="T16" fmla="*/ 2 w 33"/>
                  <a:gd name="T17" fmla="*/ 24 h 40"/>
                  <a:gd name="T18" fmla="*/ 3 w 33"/>
                  <a:gd name="T19" fmla="*/ 28 h 40"/>
                  <a:gd name="T20" fmla="*/ 13 w 33"/>
                  <a:gd name="T21" fmla="*/ 36 h 40"/>
                  <a:gd name="T22" fmla="*/ 19 w 33"/>
                  <a:gd name="T23" fmla="*/ 38 h 40"/>
                  <a:gd name="T24" fmla="*/ 25 w 33"/>
                  <a:gd name="T25" fmla="*/ 40 h 40"/>
                  <a:gd name="T26" fmla="*/ 29 w 33"/>
                  <a:gd name="T27" fmla="*/ 38 h 40"/>
                  <a:gd name="T28" fmla="*/ 33 w 33"/>
                  <a:gd name="T29" fmla="*/ 34 h 40"/>
                  <a:gd name="T30" fmla="*/ 33 w 33"/>
                  <a:gd name="T31" fmla="*/ 24 h 40"/>
                  <a:gd name="T32" fmla="*/ 33 w 33"/>
                  <a:gd name="T33" fmla="*/ 24 h 40"/>
                  <a:gd name="T34" fmla="*/ 33 w 33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40">
                    <a:moveTo>
                      <a:pt x="33" y="0"/>
                    </a:moveTo>
                    <a:lnTo>
                      <a:pt x="33" y="0"/>
                    </a:lnTo>
                    <a:lnTo>
                      <a:pt x="23" y="2"/>
                    </a:lnTo>
                    <a:lnTo>
                      <a:pt x="13" y="6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3" y="28"/>
                    </a:lnTo>
                    <a:lnTo>
                      <a:pt x="13" y="36"/>
                    </a:lnTo>
                    <a:lnTo>
                      <a:pt x="19" y="38"/>
                    </a:lnTo>
                    <a:lnTo>
                      <a:pt x="25" y="40"/>
                    </a:lnTo>
                    <a:lnTo>
                      <a:pt x="29" y="38"/>
                    </a:lnTo>
                    <a:lnTo>
                      <a:pt x="33" y="3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5" name="Freeform 1260">
                <a:extLst>
                  <a:ext uri="{FF2B5EF4-FFF2-40B4-BE49-F238E27FC236}">
                    <a16:creationId xmlns:a16="http://schemas.microsoft.com/office/drawing/2014/main" id="{9A813502-11C1-49AD-9D12-BE146AEF8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592" y="2454947"/>
                <a:ext cx="11834" cy="15529"/>
              </a:xfrm>
              <a:custGeom>
                <a:avLst/>
                <a:gdLst>
                  <a:gd name="T0" fmla="*/ 33 w 33"/>
                  <a:gd name="T1" fmla="*/ 0 h 40"/>
                  <a:gd name="T2" fmla="*/ 33 w 33"/>
                  <a:gd name="T3" fmla="*/ 0 h 40"/>
                  <a:gd name="T4" fmla="*/ 23 w 33"/>
                  <a:gd name="T5" fmla="*/ 2 h 40"/>
                  <a:gd name="T6" fmla="*/ 13 w 33"/>
                  <a:gd name="T7" fmla="*/ 6 h 40"/>
                  <a:gd name="T8" fmla="*/ 3 w 33"/>
                  <a:gd name="T9" fmla="*/ 10 h 40"/>
                  <a:gd name="T10" fmla="*/ 2 w 33"/>
                  <a:gd name="T11" fmla="*/ 14 h 40"/>
                  <a:gd name="T12" fmla="*/ 0 w 33"/>
                  <a:gd name="T13" fmla="*/ 20 h 40"/>
                  <a:gd name="T14" fmla="*/ 0 w 33"/>
                  <a:gd name="T15" fmla="*/ 20 h 40"/>
                  <a:gd name="T16" fmla="*/ 2 w 33"/>
                  <a:gd name="T17" fmla="*/ 24 h 40"/>
                  <a:gd name="T18" fmla="*/ 3 w 33"/>
                  <a:gd name="T19" fmla="*/ 28 h 40"/>
                  <a:gd name="T20" fmla="*/ 13 w 33"/>
                  <a:gd name="T21" fmla="*/ 36 h 40"/>
                  <a:gd name="T22" fmla="*/ 19 w 33"/>
                  <a:gd name="T23" fmla="*/ 38 h 40"/>
                  <a:gd name="T24" fmla="*/ 25 w 33"/>
                  <a:gd name="T25" fmla="*/ 40 h 40"/>
                  <a:gd name="T26" fmla="*/ 29 w 33"/>
                  <a:gd name="T27" fmla="*/ 38 h 40"/>
                  <a:gd name="T28" fmla="*/ 33 w 33"/>
                  <a:gd name="T29" fmla="*/ 34 h 40"/>
                  <a:gd name="T30" fmla="*/ 33 w 33"/>
                  <a:gd name="T31" fmla="*/ 24 h 40"/>
                  <a:gd name="T32" fmla="*/ 33 w 33"/>
                  <a:gd name="T33" fmla="*/ 24 h 40"/>
                  <a:gd name="T34" fmla="*/ 33 w 33"/>
                  <a:gd name="T3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40">
                    <a:moveTo>
                      <a:pt x="33" y="0"/>
                    </a:moveTo>
                    <a:lnTo>
                      <a:pt x="33" y="0"/>
                    </a:lnTo>
                    <a:lnTo>
                      <a:pt x="23" y="2"/>
                    </a:lnTo>
                    <a:lnTo>
                      <a:pt x="13" y="6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3" y="28"/>
                    </a:lnTo>
                    <a:lnTo>
                      <a:pt x="13" y="36"/>
                    </a:lnTo>
                    <a:lnTo>
                      <a:pt x="19" y="38"/>
                    </a:lnTo>
                    <a:lnTo>
                      <a:pt x="25" y="40"/>
                    </a:lnTo>
                    <a:lnTo>
                      <a:pt x="29" y="38"/>
                    </a:lnTo>
                    <a:lnTo>
                      <a:pt x="33" y="3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6" name="Freeform 1261">
                <a:extLst>
                  <a:ext uri="{FF2B5EF4-FFF2-40B4-BE49-F238E27FC236}">
                    <a16:creationId xmlns:a16="http://schemas.microsoft.com/office/drawing/2014/main" id="{D80F0BA5-7BB5-4A6F-9B50-E38056B1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422" y="2826863"/>
                <a:ext cx="23667" cy="36493"/>
              </a:xfrm>
              <a:custGeom>
                <a:avLst/>
                <a:gdLst>
                  <a:gd name="T0" fmla="*/ 43 w 66"/>
                  <a:gd name="T1" fmla="*/ 0 h 94"/>
                  <a:gd name="T2" fmla="*/ 43 w 66"/>
                  <a:gd name="T3" fmla="*/ 0 h 94"/>
                  <a:gd name="T4" fmla="*/ 43 w 66"/>
                  <a:gd name="T5" fmla="*/ 6 h 94"/>
                  <a:gd name="T6" fmla="*/ 41 w 66"/>
                  <a:gd name="T7" fmla="*/ 14 h 94"/>
                  <a:gd name="T8" fmla="*/ 37 w 66"/>
                  <a:gd name="T9" fmla="*/ 20 h 94"/>
                  <a:gd name="T10" fmla="*/ 37 w 66"/>
                  <a:gd name="T11" fmla="*/ 24 h 94"/>
                  <a:gd name="T12" fmla="*/ 37 w 66"/>
                  <a:gd name="T13" fmla="*/ 24 h 94"/>
                  <a:gd name="T14" fmla="*/ 39 w 66"/>
                  <a:gd name="T15" fmla="*/ 26 h 94"/>
                  <a:gd name="T16" fmla="*/ 41 w 66"/>
                  <a:gd name="T17" fmla="*/ 26 h 94"/>
                  <a:gd name="T18" fmla="*/ 47 w 66"/>
                  <a:gd name="T19" fmla="*/ 28 h 94"/>
                  <a:gd name="T20" fmla="*/ 53 w 66"/>
                  <a:gd name="T21" fmla="*/ 28 h 94"/>
                  <a:gd name="T22" fmla="*/ 56 w 66"/>
                  <a:gd name="T23" fmla="*/ 30 h 94"/>
                  <a:gd name="T24" fmla="*/ 56 w 66"/>
                  <a:gd name="T25" fmla="*/ 30 h 94"/>
                  <a:gd name="T26" fmla="*/ 58 w 66"/>
                  <a:gd name="T27" fmla="*/ 32 h 94"/>
                  <a:gd name="T28" fmla="*/ 56 w 66"/>
                  <a:gd name="T29" fmla="*/ 34 h 94"/>
                  <a:gd name="T30" fmla="*/ 54 w 66"/>
                  <a:gd name="T31" fmla="*/ 40 h 94"/>
                  <a:gd name="T32" fmla="*/ 51 w 66"/>
                  <a:gd name="T33" fmla="*/ 43 h 94"/>
                  <a:gd name="T34" fmla="*/ 49 w 66"/>
                  <a:gd name="T35" fmla="*/ 45 h 94"/>
                  <a:gd name="T36" fmla="*/ 49 w 66"/>
                  <a:gd name="T37" fmla="*/ 49 h 94"/>
                  <a:gd name="T38" fmla="*/ 49 w 66"/>
                  <a:gd name="T39" fmla="*/ 49 h 94"/>
                  <a:gd name="T40" fmla="*/ 54 w 66"/>
                  <a:gd name="T41" fmla="*/ 57 h 94"/>
                  <a:gd name="T42" fmla="*/ 58 w 66"/>
                  <a:gd name="T43" fmla="*/ 57 h 94"/>
                  <a:gd name="T44" fmla="*/ 62 w 66"/>
                  <a:gd name="T45" fmla="*/ 57 h 94"/>
                  <a:gd name="T46" fmla="*/ 66 w 66"/>
                  <a:gd name="T47" fmla="*/ 59 h 94"/>
                  <a:gd name="T48" fmla="*/ 66 w 66"/>
                  <a:gd name="T49" fmla="*/ 59 h 94"/>
                  <a:gd name="T50" fmla="*/ 66 w 66"/>
                  <a:gd name="T51" fmla="*/ 65 h 94"/>
                  <a:gd name="T52" fmla="*/ 64 w 66"/>
                  <a:gd name="T53" fmla="*/ 71 h 94"/>
                  <a:gd name="T54" fmla="*/ 60 w 66"/>
                  <a:gd name="T55" fmla="*/ 77 h 94"/>
                  <a:gd name="T56" fmla="*/ 54 w 66"/>
                  <a:gd name="T57" fmla="*/ 83 h 94"/>
                  <a:gd name="T58" fmla="*/ 41 w 66"/>
                  <a:gd name="T59" fmla="*/ 91 h 94"/>
                  <a:gd name="T60" fmla="*/ 31 w 66"/>
                  <a:gd name="T61" fmla="*/ 94 h 94"/>
                  <a:gd name="T62" fmla="*/ 31 w 66"/>
                  <a:gd name="T63" fmla="*/ 94 h 94"/>
                  <a:gd name="T64" fmla="*/ 25 w 66"/>
                  <a:gd name="T65" fmla="*/ 93 h 94"/>
                  <a:gd name="T66" fmla="*/ 19 w 66"/>
                  <a:gd name="T67" fmla="*/ 89 h 94"/>
                  <a:gd name="T68" fmla="*/ 7 w 66"/>
                  <a:gd name="T69" fmla="*/ 81 h 94"/>
                  <a:gd name="T70" fmla="*/ 0 w 66"/>
                  <a:gd name="T71" fmla="*/ 75 h 94"/>
                  <a:gd name="T72" fmla="*/ 0 w 66"/>
                  <a:gd name="T73" fmla="*/ 75 h 94"/>
                  <a:gd name="T74" fmla="*/ 3 w 66"/>
                  <a:gd name="T75" fmla="*/ 71 h 94"/>
                  <a:gd name="T76" fmla="*/ 7 w 66"/>
                  <a:gd name="T77" fmla="*/ 69 h 94"/>
                  <a:gd name="T78" fmla="*/ 9 w 66"/>
                  <a:gd name="T79" fmla="*/ 65 h 94"/>
                  <a:gd name="T80" fmla="*/ 9 w 66"/>
                  <a:gd name="T81" fmla="*/ 65 h 94"/>
                  <a:gd name="T82" fmla="*/ 7 w 66"/>
                  <a:gd name="T83" fmla="*/ 53 h 94"/>
                  <a:gd name="T84" fmla="*/ 9 w 66"/>
                  <a:gd name="T85" fmla="*/ 47 h 94"/>
                  <a:gd name="T86" fmla="*/ 11 w 66"/>
                  <a:gd name="T87" fmla="*/ 43 h 94"/>
                  <a:gd name="T88" fmla="*/ 11 w 66"/>
                  <a:gd name="T89" fmla="*/ 43 h 94"/>
                  <a:gd name="T90" fmla="*/ 15 w 66"/>
                  <a:gd name="T91" fmla="*/ 43 h 94"/>
                  <a:gd name="T92" fmla="*/ 19 w 66"/>
                  <a:gd name="T93" fmla="*/ 45 h 94"/>
                  <a:gd name="T94" fmla="*/ 25 w 66"/>
                  <a:gd name="T95" fmla="*/ 45 h 94"/>
                  <a:gd name="T96" fmla="*/ 29 w 66"/>
                  <a:gd name="T97" fmla="*/ 41 h 94"/>
                  <a:gd name="T98" fmla="*/ 29 w 66"/>
                  <a:gd name="T99" fmla="*/ 41 h 94"/>
                  <a:gd name="T100" fmla="*/ 29 w 66"/>
                  <a:gd name="T101" fmla="*/ 40 h 94"/>
                  <a:gd name="T102" fmla="*/ 29 w 66"/>
                  <a:gd name="T103" fmla="*/ 40 h 94"/>
                  <a:gd name="T104" fmla="*/ 27 w 66"/>
                  <a:gd name="T105" fmla="*/ 36 h 94"/>
                  <a:gd name="T106" fmla="*/ 25 w 66"/>
                  <a:gd name="T107" fmla="*/ 36 h 94"/>
                  <a:gd name="T108" fmla="*/ 21 w 66"/>
                  <a:gd name="T109" fmla="*/ 32 h 94"/>
                  <a:gd name="T110" fmla="*/ 19 w 66"/>
                  <a:gd name="T111" fmla="*/ 22 h 94"/>
                  <a:gd name="T112" fmla="*/ 19 w 66"/>
                  <a:gd name="T113" fmla="*/ 22 h 94"/>
                  <a:gd name="T114" fmla="*/ 17 w 66"/>
                  <a:gd name="T115" fmla="*/ 12 h 94"/>
                  <a:gd name="T116" fmla="*/ 17 w 66"/>
                  <a:gd name="T117" fmla="*/ 12 h 94"/>
                  <a:gd name="T118" fmla="*/ 21 w 66"/>
                  <a:gd name="T119" fmla="*/ 8 h 94"/>
                  <a:gd name="T120" fmla="*/ 29 w 66"/>
                  <a:gd name="T121" fmla="*/ 6 h 94"/>
                  <a:gd name="T122" fmla="*/ 43 w 66"/>
                  <a:gd name="T1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" h="94">
                    <a:moveTo>
                      <a:pt x="43" y="0"/>
                    </a:moveTo>
                    <a:lnTo>
                      <a:pt x="43" y="0"/>
                    </a:lnTo>
                    <a:lnTo>
                      <a:pt x="43" y="6"/>
                    </a:lnTo>
                    <a:lnTo>
                      <a:pt x="41" y="14"/>
                    </a:lnTo>
                    <a:lnTo>
                      <a:pt x="37" y="2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7" y="28"/>
                    </a:lnTo>
                    <a:lnTo>
                      <a:pt x="53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54" y="40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4" y="57"/>
                    </a:lnTo>
                    <a:lnTo>
                      <a:pt x="58" y="57"/>
                    </a:lnTo>
                    <a:lnTo>
                      <a:pt x="62" y="57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5"/>
                    </a:lnTo>
                    <a:lnTo>
                      <a:pt x="64" y="71"/>
                    </a:lnTo>
                    <a:lnTo>
                      <a:pt x="60" y="77"/>
                    </a:lnTo>
                    <a:lnTo>
                      <a:pt x="54" y="83"/>
                    </a:lnTo>
                    <a:lnTo>
                      <a:pt x="41" y="91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7" y="8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71"/>
                    </a:lnTo>
                    <a:lnTo>
                      <a:pt x="7" y="69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7" y="53"/>
                    </a:lnTo>
                    <a:lnTo>
                      <a:pt x="9" y="4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1" y="3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7" name="Freeform 1262">
                <a:extLst>
                  <a:ext uri="{FF2B5EF4-FFF2-40B4-BE49-F238E27FC236}">
                    <a16:creationId xmlns:a16="http://schemas.microsoft.com/office/drawing/2014/main" id="{6AF260C5-8492-491F-8CD3-E61A7C753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422" y="2826863"/>
                <a:ext cx="23667" cy="36493"/>
              </a:xfrm>
              <a:custGeom>
                <a:avLst/>
                <a:gdLst>
                  <a:gd name="T0" fmla="*/ 43 w 66"/>
                  <a:gd name="T1" fmla="*/ 0 h 94"/>
                  <a:gd name="T2" fmla="*/ 43 w 66"/>
                  <a:gd name="T3" fmla="*/ 0 h 94"/>
                  <a:gd name="T4" fmla="*/ 43 w 66"/>
                  <a:gd name="T5" fmla="*/ 6 h 94"/>
                  <a:gd name="T6" fmla="*/ 41 w 66"/>
                  <a:gd name="T7" fmla="*/ 14 h 94"/>
                  <a:gd name="T8" fmla="*/ 37 w 66"/>
                  <a:gd name="T9" fmla="*/ 20 h 94"/>
                  <a:gd name="T10" fmla="*/ 37 w 66"/>
                  <a:gd name="T11" fmla="*/ 24 h 94"/>
                  <a:gd name="T12" fmla="*/ 37 w 66"/>
                  <a:gd name="T13" fmla="*/ 24 h 94"/>
                  <a:gd name="T14" fmla="*/ 39 w 66"/>
                  <a:gd name="T15" fmla="*/ 26 h 94"/>
                  <a:gd name="T16" fmla="*/ 41 w 66"/>
                  <a:gd name="T17" fmla="*/ 26 h 94"/>
                  <a:gd name="T18" fmla="*/ 47 w 66"/>
                  <a:gd name="T19" fmla="*/ 28 h 94"/>
                  <a:gd name="T20" fmla="*/ 53 w 66"/>
                  <a:gd name="T21" fmla="*/ 28 h 94"/>
                  <a:gd name="T22" fmla="*/ 56 w 66"/>
                  <a:gd name="T23" fmla="*/ 30 h 94"/>
                  <a:gd name="T24" fmla="*/ 56 w 66"/>
                  <a:gd name="T25" fmla="*/ 30 h 94"/>
                  <a:gd name="T26" fmla="*/ 58 w 66"/>
                  <a:gd name="T27" fmla="*/ 32 h 94"/>
                  <a:gd name="T28" fmla="*/ 56 w 66"/>
                  <a:gd name="T29" fmla="*/ 34 h 94"/>
                  <a:gd name="T30" fmla="*/ 54 w 66"/>
                  <a:gd name="T31" fmla="*/ 40 h 94"/>
                  <a:gd name="T32" fmla="*/ 51 w 66"/>
                  <a:gd name="T33" fmla="*/ 43 h 94"/>
                  <a:gd name="T34" fmla="*/ 49 w 66"/>
                  <a:gd name="T35" fmla="*/ 45 h 94"/>
                  <a:gd name="T36" fmla="*/ 49 w 66"/>
                  <a:gd name="T37" fmla="*/ 49 h 94"/>
                  <a:gd name="T38" fmla="*/ 49 w 66"/>
                  <a:gd name="T39" fmla="*/ 49 h 94"/>
                  <a:gd name="T40" fmla="*/ 54 w 66"/>
                  <a:gd name="T41" fmla="*/ 57 h 94"/>
                  <a:gd name="T42" fmla="*/ 58 w 66"/>
                  <a:gd name="T43" fmla="*/ 57 h 94"/>
                  <a:gd name="T44" fmla="*/ 62 w 66"/>
                  <a:gd name="T45" fmla="*/ 57 h 94"/>
                  <a:gd name="T46" fmla="*/ 66 w 66"/>
                  <a:gd name="T47" fmla="*/ 59 h 94"/>
                  <a:gd name="T48" fmla="*/ 66 w 66"/>
                  <a:gd name="T49" fmla="*/ 59 h 94"/>
                  <a:gd name="T50" fmla="*/ 66 w 66"/>
                  <a:gd name="T51" fmla="*/ 65 h 94"/>
                  <a:gd name="T52" fmla="*/ 64 w 66"/>
                  <a:gd name="T53" fmla="*/ 71 h 94"/>
                  <a:gd name="T54" fmla="*/ 60 w 66"/>
                  <a:gd name="T55" fmla="*/ 77 h 94"/>
                  <a:gd name="T56" fmla="*/ 54 w 66"/>
                  <a:gd name="T57" fmla="*/ 83 h 94"/>
                  <a:gd name="T58" fmla="*/ 41 w 66"/>
                  <a:gd name="T59" fmla="*/ 91 h 94"/>
                  <a:gd name="T60" fmla="*/ 31 w 66"/>
                  <a:gd name="T61" fmla="*/ 94 h 94"/>
                  <a:gd name="T62" fmla="*/ 31 w 66"/>
                  <a:gd name="T63" fmla="*/ 94 h 94"/>
                  <a:gd name="T64" fmla="*/ 25 w 66"/>
                  <a:gd name="T65" fmla="*/ 93 h 94"/>
                  <a:gd name="T66" fmla="*/ 19 w 66"/>
                  <a:gd name="T67" fmla="*/ 89 h 94"/>
                  <a:gd name="T68" fmla="*/ 7 w 66"/>
                  <a:gd name="T69" fmla="*/ 81 h 94"/>
                  <a:gd name="T70" fmla="*/ 0 w 66"/>
                  <a:gd name="T71" fmla="*/ 75 h 94"/>
                  <a:gd name="T72" fmla="*/ 0 w 66"/>
                  <a:gd name="T73" fmla="*/ 75 h 94"/>
                  <a:gd name="T74" fmla="*/ 3 w 66"/>
                  <a:gd name="T75" fmla="*/ 71 h 94"/>
                  <a:gd name="T76" fmla="*/ 7 w 66"/>
                  <a:gd name="T77" fmla="*/ 69 h 94"/>
                  <a:gd name="T78" fmla="*/ 9 w 66"/>
                  <a:gd name="T79" fmla="*/ 65 h 94"/>
                  <a:gd name="T80" fmla="*/ 9 w 66"/>
                  <a:gd name="T81" fmla="*/ 65 h 94"/>
                  <a:gd name="T82" fmla="*/ 7 w 66"/>
                  <a:gd name="T83" fmla="*/ 53 h 94"/>
                  <a:gd name="T84" fmla="*/ 9 w 66"/>
                  <a:gd name="T85" fmla="*/ 47 h 94"/>
                  <a:gd name="T86" fmla="*/ 11 w 66"/>
                  <a:gd name="T87" fmla="*/ 43 h 94"/>
                  <a:gd name="T88" fmla="*/ 11 w 66"/>
                  <a:gd name="T89" fmla="*/ 43 h 94"/>
                  <a:gd name="T90" fmla="*/ 15 w 66"/>
                  <a:gd name="T91" fmla="*/ 43 h 94"/>
                  <a:gd name="T92" fmla="*/ 19 w 66"/>
                  <a:gd name="T93" fmla="*/ 45 h 94"/>
                  <a:gd name="T94" fmla="*/ 25 w 66"/>
                  <a:gd name="T95" fmla="*/ 45 h 94"/>
                  <a:gd name="T96" fmla="*/ 29 w 66"/>
                  <a:gd name="T97" fmla="*/ 41 h 94"/>
                  <a:gd name="T98" fmla="*/ 29 w 66"/>
                  <a:gd name="T99" fmla="*/ 41 h 94"/>
                  <a:gd name="T100" fmla="*/ 29 w 66"/>
                  <a:gd name="T101" fmla="*/ 40 h 94"/>
                  <a:gd name="T102" fmla="*/ 29 w 66"/>
                  <a:gd name="T103" fmla="*/ 40 h 94"/>
                  <a:gd name="T104" fmla="*/ 27 w 66"/>
                  <a:gd name="T105" fmla="*/ 36 h 94"/>
                  <a:gd name="T106" fmla="*/ 25 w 66"/>
                  <a:gd name="T107" fmla="*/ 36 h 94"/>
                  <a:gd name="T108" fmla="*/ 21 w 66"/>
                  <a:gd name="T109" fmla="*/ 32 h 94"/>
                  <a:gd name="T110" fmla="*/ 19 w 66"/>
                  <a:gd name="T111" fmla="*/ 22 h 94"/>
                  <a:gd name="T112" fmla="*/ 19 w 66"/>
                  <a:gd name="T113" fmla="*/ 22 h 94"/>
                  <a:gd name="T114" fmla="*/ 17 w 66"/>
                  <a:gd name="T115" fmla="*/ 12 h 94"/>
                  <a:gd name="T116" fmla="*/ 17 w 66"/>
                  <a:gd name="T117" fmla="*/ 12 h 94"/>
                  <a:gd name="T118" fmla="*/ 21 w 66"/>
                  <a:gd name="T119" fmla="*/ 8 h 94"/>
                  <a:gd name="T120" fmla="*/ 29 w 66"/>
                  <a:gd name="T121" fmla="*/ 6 h 94"/>
                  <a:gd name="T122" fmla="*/ 43 w 66"/>
                  <a:gd name="T1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" h="94">
                    <a:moveTo>
                      <a:pt x="43" y="0"/>
                    </a:moveTo>
                    <a:lnTo>
                      <a:pt x="43" y="0"/>
                    </a:lnTo>
                    <a:lnTo>
                      <a:pt x="43" y="6"/>
                    </a:lnTo>
                    <a:lnTo>
                      <a:pt x="41" y="14"/>
                    </a:lnTo>
                    <a:lnTo>
                      <a:pt x="37" y="2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7" y="28"/>
                    </a:lnTo>
                    <a:lnTo>
                      <a:pt x="53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54" y="40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4" y="57"/>
                    </a:lnTo>
                    <a:lnTo>
                      <a:pt x="58" y="57"/>
                    </a:lnTo>
                    <a:lnTo>
                      <a:pt x="62" y="57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5"/>
                    </a:lnTo>
                    <a:lnTo>
                      <a:pt x="64" y="71"/>
                    </a:lnTo>
                    <a:lnTo>
                      <a:pt x="60" y="77"/>
                    </a:lnTo>
                    <a:lnTo>
                      <a:pt x="54" y="83"/>
                    </a:lnTo>
                    <a:lnTo>
                      <a:pt x="41" y="91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7" y="8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71"/>
                    </a:lnTo>
                    <a:lnTo>
                      <a:pt x="7" y="69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7" y="53"/>
                    </a:lnTo>
                    <a:lnTo>
                      <a:pt x="9" y="4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1" y="3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3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8" name="Freeform 1263">
                <a:extLst>
                  <a:ext uri="{FF2B5EF4-FFF2-40B4-BE49-F238E27FC236}">
                    <a16:creationId xmlns:a16="http://schemas.microsoft.com/office/drawing/2014/main" id="{128304E1-F5BD-4F83-81D9-29F82FA56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454" y="3130065"/>
                <a:ext cx="57737" cy="38434"/>
              </a:xfrm>
              <a:custGeom>
                <a:avLst/>
                <a:gdLst>
                  <a:gd name="T0" fmla="*/ 20 w 161"/>
                  <a:gd name="T1" fmla="*/ 10 h 99"/>
                  <a:gd name="T2" fmla="*/ 38 w 161"/>
                  <a:gd name="T3" fmla="*/ 20 h 99"/>
                  <a:gd name="T4" fmla="*/ 34 w 161"/>
                  <a:gd name="T5" fmla="*/ 12 h 99"/>
                  <a:gd name="T6" fmla="*/ 38 w 161"/>
                  <a:gd name="T7" fmla="*/ 12 h 99"/>
                  <a:gd name="T8" fmla="*/ 44 w 161"/>
                  <a:gd name="T9" fmla="*/ 12 h 99"/>
                  <a:gd name="T10" fmla="*/ 36 w 161"/>
                  <a:gd name="T11" fmla="*/ 0 h 99"/>
                  <a:gd name="T12" fmla="*/ 51 w 161"/>
                  <a:gd name="T13" fmla="*/ 18 h 99"/>
                  <a:gd name="T14" fmla="*/ 51 w 161"/>
                  <a:gd name="T15" fmla="*/ 16 h 99"/>
                  <a:gd name="T16" fmla="*/ 51 w 161"/>
                  <a:gd name="T17" fmla="*/ 6 h 99"/>
                  <a:gd name="T18" fmla="*/ 65 w 161"/>
                  <a:gd name="T19" fmla="*/ 12 h 99"/>
                  <a:gd name="T20" fmla="*/ 69 w 161"/>
                  <a:gd name="T21" fmla="*/ 6 h 99"/>
                  <a:gd name="T22" fmla="*/ 71 w 161"/>
                  <a:gd name="T23" fmla="*/ 14 h 99"/>
                  <a:gd name="T24" fmla="*/ 61 w 161"/>
                  <a:gd name="T25" fmla="*/ 28 h 99"/>
                  <a:gd name="T26" fmla="*/ 67 w 161"/>
                  <a:gd name="T27" fmla="*/ 28 h 99"/>
                  <a:gd name="T28" fmla="*/ 77 w 161"/>
                  <a:gd name="T29" fmla="*/ 20 h 99"/>
                  <a:gd name="T30" fmla="*/ 79 w 161"/>
                  <a:gd name="T31" fmla="*/ 4 h 99"/>
                  <a:gd name="T32" fmla="*/ 91 w 161"/>
                  <a:gd name="T33" fmla="*/ 10 h 99"/>
                  <a:gd name="T34" fmla="*/ 85 w 161"/>
                  <a:gd name="T35" fmla="*/ 16 h 99"/>
                  <a:gd name="T36" fmla="*/ 97 w 161"/>
                  <a:gd name="T37" fmla="*/ 28 h 99"/>
                  <a:gd name="T38" fmla="*/ 98 w 161"/>
                  <a:gd name="T39" fmla="*/ 44 h 99"/>
                  <a:gd name="T40" fmla="*/ 106 w 161"/>
                  <a:gd name="T41" fmla="*/ 40 h 99"/>
                  <a:gd name="T42" fmla="*/ 124 w 161"/>
                  <a:gd name="T43" fmla="*/ 63 h 99"/>
                  <a:gd name="T44" fmla="*/ 159 w 161"/>
                  <a:gd name="T45" fmla="*/ 95 h 99"/>
                  <a:gd name="T46" fmla="*/ 153 w 161"/>
                  <a:gd name="T47" fmla="*/ 99 h 99"/>
                  <a:gd name="T48" fmla="*/ 124 w 161"/>
                  <a:gd name="T49" fmla="*/ 87 h 99"/>
                  <a:gd name="T50" fmla="*/ 130 w 161"/>
                  <a:gd name="T51" fmla="*/ 79 h 99"/>
                  <a:gd name="T52" fmla="*/ 122 w 161"/>
                  <a:gd name="T53" fmla="*/ 63 h 99"/>
                  <a:gd name="T54" fmla="*/ 95 w 161"/>
                  <a:gd name="T55" fmla="*/ 53 h 99"/>
                  <a:gd name="T56" fmla="*/ 91 w 161"/>
                  <a:gd name="T57" fmla="*/ 48 h 99"/>
                  <a:gd name="T58" fmla="*/ 87 w 161"/>
                  <a:gd name="T59" fmla="*/ 49 h 99"/>
                  <a:gd name="T60" fmla="*/ 87 w 161"/>
                  <a:gd name="T61" fmla="*/ 46 h 99"/>
                  <a:gd name="T62" fmla="*/ 83 w 161"/>
                  <a:gd name="T63" fmla="*/ 46 h 99"/>
                  <a:gd name="T64" fmla="*/ 79 w 161"/>
                  <a:gd name="T65" fmla="*/ 44 h 99"/>
                  <a:gd name="T66" fmla="*/ 83 w 161"/>
                  <a:gd name="T67" fmla="*/ 34 h 99"/>
                  <a:gd name="T68" fmla="*/ 77 w 161"/>
                  <a:gd name="T69" fmla="*/ 40 h 99"/>
                  <a:gd name="T70" fmla="*/ 69 w 161"/>
                  <a:gd name="T71" fmla="*/ 42 h 99"/>
                  <a:gd name="T72" fmla="*/ 69 w 161"/>
                  <a:gd name="T73" fmla="*/ 36 h 99"/>
                  <a:gd name="T74" fmla="*/ 61 w 161"/>
                  <a:gd name="T75" fmla="*/ 44 h 99"/>
                  <a:gd name="T76" fmla="*/ 65 w 161"/>
                  <a:gd name="T77" fmla="*/ 34 h 99"/>
                  <a:gd name="T78" fmla="*/ 53 w 161"/>
                  <a:gd name="T79" fmla="*/ 30 h 99"/>
                  <a:gd name="T80" fmla="*/ 53 w 161"/>
                  <a:gd name="T81" fmla="*/ 26 h 99"/>
                  <a:gd name="T82" fmla="*/ 49 w 161"/>
                  <a:gd name="T83" fmla="*/ 28 h 99"/>
                  <a:gd name="T84" fmla="*/ 45 w 161"/>
                  <a:gd name="T85" fmla="*/ 32 h 99"/>
                  <a:gd name="T86" fmla="*/ 40 w 161"/>
                  <a:gd name="T87" fmla="*/ 28 h 99"/>
                  <a:gd name="T88" fmla="*/ 45 w 161"/>
                  <a:gd name="T89" fmla="*/ 40 h 99"/>
                  <a:gd name="T90" fmla="*/ 44 w 161"/>
                  <a:gd name="T91" fmla="*/ 36 h 99"/>
                  <a:gd name="T92" fmla="*/ 28 w 161"/>
                  <a:gd name="T93" fmla="*/ 24 h 99"/>
                  <a:gd name="T94" fmla="*/ 26 w 161"/>
                  <a:gd name="T95" fmla="*/ 30 h 99"/>
                  <a:gd name="T96" fmla="*/ 20 w 161"/>
                  <a:gd name="T97" fmla="*/ 28 h 99"/>
                  <a:gd name="T98" fmla="*/ 14 w 161"/>
                  <a:gd name="T99" fmla="*/ 18 h 99"/>
                  <a:gd name="T100" fmla="*/ 10 w 161"/>
                  <a:gd name="T101" fmla="*/ 22 h 99"/>
                  <a:gd name="T102" fmla="*/ 0 w 161"/>
                  <a:gd name="T103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99">
                    <a:moveTo>
                      <a:pt x="0" y="14"/>
                    </a:moveTo>
                    <a:lnTo>
                      <a:pt x="0" y="14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16"/>
                    </a:lnTo>
                    <a:lnTo>
                      <a:pt x="34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8" y="12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51" y="16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7" y="8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4"/>
                    </a:lnTo>
                    <a:lnTo>
                      <a:pt x="65" y="16"/>
                    </a:lnTo>
                    <a:lnTo>
                      <a:pt x="59" y="20"/>
                    </a:lnTo>
                    <a:lnTo>
                      <a:pt x="59" y="24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79" y="24"/>
                    </a:lnTo>
                    <a:lnTo>
                      <a:pt x="77" y="20"/>
                    </a:lnTo>
                    <a:lnTo>
                      <a:pt x="75" y="12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7" y="6"/>
                    </a:lnTo>
                    <a:lnTo>
                      <a:pt x="91" y="8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87" y="12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20"/>
                    </a:lnTo>
                    <a:lnTo>
                      <a:pt x="91" y="24"/>
                    </a:lnTo>
                    <a:lnTo>
                      <a:pt x="97" y="28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2" y="48"/>
                    </a:lnTo>
                    <a:lnTo>
                      <a:pt x="118" y="55"/>
                    </a:lnTo>
                    <a:lnTo>
                      <a:pt x="124" y="63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51" y="89"/>
                    </a:lnTo>
                    <a:lnTo>
                      <a:pt x="159" y="95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53" y="99"/>
                    </a:lnTo>
                    <a:lnTo>
                      <a:pt x="140" y="97"/>
                    </a:lnTo>
                    <a:lnTo>
                      <a:pt x="130" y="93"/>
                    </a:lnTo>
                    <a:lnTo>
                      <a:pt x="126" y="89"/>
                    </a:lnTo>
                    <a:lnTo>
                      <a:pt x="124" y="87"/>
                    </a:lnTo>
                    <a:lnTo>
                      <a:pt x="124" y="87"/>
                    </a:lnTo>
                    <a:lnTo>
                      <a:pt x="124" y="85"/>
                    </a:lnTo>
                    <a:lnTo>
                      <a:pt x="126" y="83"/>
                    </a:lnTo>
                    <a:lnTo>
                      <a:pt x="130" y="79"/>
                    </a:lnTo>
                    <a:lnTo>
                      <a:pt x="130" y="79"/>
                    </a:lnTo>
                    <a:lnTo>
                      <a:pt x="130" y="73"/>
                    </a:lnTo>
                    <a:lnTo>
                      <a:pt x="126" y="67"/>
                    </a:lnTo>
                    <a:lnTo>
                      <a:pt x="122" y="63"/>
                    </a:lnTo>
                    <a:lnTo>
                      <a:pt x="116" y="61"/>
                    </a:lnTo>
                    <a:lnTo>
                      <a:pt x="102" y="57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1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89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38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77" y="30"/>
                    </a:lnTo>
                    <a:lnTo>
                      <a:pt x="77" y="34"/>
                    </a:lnTo>
                    <a:lnTo>
                      <a:pt x="77" y="40"/>
                    </a:lnTo>
                    <a:lnTo>
                      <a:pt x="75" y="42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5" y="40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38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3" y="30"/>
                    </a:lnTo>
                    <a:lnTo>
                      <a:pt x="59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8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2"/>
                    </a:lnTo>
                    <a:lnTo>
                      <a:pt x="38" y="28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39" name="Freeform 1264">
                <a:extLst>
                  <a:ext uri="{FF2B5EF4-FFF2-40B4-BE49-F238E27FC236}">
                    <a16:creationId xmlns:a16="http://schemas.microsoft.com/office/drawing/2014/main" id="{2248C2AD-BDC0-444D-9480-E25A06DE3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454" y="3130065"/>
                <a:ext cx="57737" cy="38434"/>
              </a:xfrm>
              <a:custGeom>
                <a:avLst/>
                <a:gdLst>
                  <a:gd name="T0" fmla="*/ 20 w 161"/>
                  <a:gd name="T1" fmla="*/ 10 h 99"/>
                  <a:gd name="T2" fmla="*/ 38 w 161"/>
                  <a:gd name="T3" fmla="*/ 20 h 99"/>
                  <a:gd name="T4" fmla="*/ 34 w 161"/>
                  <a:gd name="T5" fmla="*/ 12 h 99"/>
                  <a:gd name="T6" fmla="*/ 38 w 161"/>
                  <a:gd name="T7" fmla="*/ 12 h 99"/>
                  <a:gd name="T8" fmla="*/ 44 w 161"/>
                  <a:gd name="T9" fmla="*/ 12 h 99"/>
                  <a:gd name="T10" fmla="*/ 36 w 161"/>
                  <a:gd name="T11" fmla="*/ 0 h 99"/>
                  <a:gd name="T12" fmla="*/ 51 w 161"/>
                  <a:gd name="T13" fmla="*/ 18 h 99"/>
                  <a:gd name="T14" fmla="*/ 51 w 161"/>
                  <a:gd name="T15" fmla="*/ 16 h 99"/>
                  <a:gd name="T16" fmla="*/ 51 w 161"/>
                  <a:gd name="T17" fmla="*/ 6 h 99"/>
                  <a:gd name="T18" fmla="*/ 65 w 161"/>
                  <a:gd name="T19" fmla="*/ 12 h 99"/>
                  <a:gd name="T20" fmla="*/ 69 w 161"/>
                  <a:gd name="T21" fmla="*/ 6 h 99"/>
                  <a:gd name="T22" fmla="*/ 71 w 161"/>
                  <a:gd name="T23" fmla="*/ 14 h 99"/>
                  <a:gd name="T24" fmla="*/ 61 w 161"/>
                  <a:gd name="T25" fmla="*/ 28 h 99"/>
                  <a:gd name="T26" fmla="*/ 67 w 161"/>
                  <a:gd name="T27" fmla="*/ 28 h 99"/>
                  <a:gd name="T28" fmla="*/ 77 w 161"/>
                  <a:gd name="T29" fmla="*/ 20 h 99"/>
                  <a:gd name="T30" fmla="*/ 79 w 161"/>
                  <a:gd name="T31" fmla="*/ 4 h 99"/>
                  <a:gd name="T32" fmla="*/ 91 w 161"/>
                  <a:gd name="T33" fmla="*/ 10 h 99"/>
                  <a:gd name="T34" fmla="*/ 85 w 161"/>
                  <a:gd name="T35" fmla="*/ 16 h 99"/>
                  <a:gd name="T36" fmla="*/ 97 w 161"/>
                  <a:gd name="T37" fmla="*/ 28 h 99"/>
                  <a:gd name="T38" fmla="*/ 98 w 161"/>
                  <a:gd name="T39" fmla="*/ 44 h 99"/>
                  <a:gd name="T40" fmla="*/ 106 w 161"/>
                  <a:gd name="T41" fmla="*/ 40 h 99"/>
                  <a:gd name="T42" fmla="*/ 124 w 161"/>
                  <a:gd name="T43" fmla="*/ 63 h 99"/>
                  <a:gd name="T44" fmla="*/ 159 w 161"/>
                  <a:gd name="T45" fmla="*/ 95 h 99"/>
                  <a:gd name="T46" fmla="*/ 153 w 161"/>
                  <a:gd name="T47" fmla="*/ 99 h 99"/>
                  <a:gd name="T48" fmla="*/ 124 w 161"/>
                  <a:gd name="T49" fmla="*/ 87 h 99"/>
                  <a:gd name="T50" fmla="*/ 130 w 161"/>
                  <a:gd name="T51" fmla="*/ 79 h 99"/>
                  <a:gd name="T52" fmla="*/ 122 w 161"/>
                  <a:gd name="T53" fmla="*/ 63 h 99"/>
                  <a:gd name="T54" fmla="*/ 95 w 161"/>
                  <a:gd name="T55" fmla="*/ 53 h 99"/>
                  <a:gd name="T56" fmla="*/ 91 w 161"/>
                  <a:gd name="T57" fmla="*/ 48 h 99"/>
                  <a:gd name="T58" fmla="*/ 87 w 161"/>
                  <a:gd name="T59" fmla="*/ 49 h 99"/>
                  <a:gd name="T60" fmla="*/ 87 w 161"/>
                  <a:gd name="T61" fmla="*/ 46 h 99"/>
                  <a:gd name="T62" fmla="*/ 83 w 161"/>
                  <a:gd name="T63" fmla="*/ 46 h 99"/>
                  <a:gd name="T64" fmla="*/ 79 w 161"/>
                  <a:gd name="T65" fmla="*/ 44 h 99"/>
                  <a:gd name="T66" fmla="*/ 83 w 161"/>
                  <a:gd name="T67" fmla="*/ 34 h 99"/>
                  <a:gd name="T68" fmla="*/ 77 w 161"/>
                  <a:gd name="T69" fmla="*/ 40 h 99"/>
                  <a:gd name="T70" fmla="*/ 69 w 161"/>
                  <a:gd name="T71" fmla="*/ 42 h 99"/>
                  <a:gd name="T72" fmla="*/ 69 w 161"/>
                  <a:gd name="T73" fmla="*/ 36 h 99"/>
                  <a:gd name="T74" fmla="*/ 61 w 161"/>
                  <a:gd name="T75" fmla="*/ 44 h 99"/>
                  <a:gd name="T76" fmla="*/ 65 w 161"/>
                  <a:gd name="T77" fmla="*/ 34 h 99"/>
                  <a:gd name="T78" fmla="*/ 53 w 161"/>
                  <a:gd name="T79" fmla="*/ 30 h 99"/>
                  <a:gd name="T80" fmla="*/ 53 w 161"/>
                  <a:gd name="T81" fmla="*/ 26 h 99"/>
                  <a:gd name="T82" fmla="*/ 49 w 161"/>
                  <a:gd name="T83" fmla="*/ 28 h 99"/>
                  <a:gd name="T84" fmla="*/ 45 w 161"/>
                  <a:gd name="T85" fmla="*/ 32 h 99"/>
                  <a:gd name="T86" fmla="*/ 40 w 161"/>
                  <a:gd name="T87" fmla="*/ 28 h 99"/>
                  <a:gd name="T88" fmla="*/ 45 w 161"/>
                  <a:gd name="T89" fmla="*/ 40 h 99"/>
                  <a:gd name="T90" fmla="*/ 44 w 161"/>
                  <a:gd name="T91" fmla="*/ 36 h 99"/>
                  <a:gd name="T92" fmla="*/ 28 w 161"/>
                  <a:gd name="T93" fmla="*/ 24 h 99"/>
                  <a:gd name="T94" fmla="*/ 26 w 161"/>
                  <a:gd name="T95" fmla="*/ 30 h 99"/>
                  <a:gd name="T96" fmla="*/ 20 w 161"/>
                  <a:gd name="T97" fmla="*/ 28 h 99"/>
                  <a:gd name="T98" fmla="*/ 14 w 161"/>
                  <a:gd name="T99" fmla="*/ 18 h 99"/>
                  <a:gd name="T100" fmla="*/ 10 w 161"/>
                  <a:gd name="T101" fmla="*/ 22 h 99"/>
                  <a:gd name="T102" fmla="*/ 0 w 161"/>
                  <a:gd name="T103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99">
                    <a:moveTo>
                      <a:pt x="0" y="14"/>
                    </a:moveTo>
                    <a:lnTo>
                      <a:pt x="0" y="14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16"/>
                    </a:lnTo>
                    <a:lnTo>
                      <a:pt x="34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8" y="12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51" y="16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7" y="8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4"/>
                    </a:lnTo>
                    <a:lnTo>
                      <a:pt x="65" y="16"/>
                    </a:lnTo>
                    <a:lnTo>
                      <a:pt x="59" y="20"/>
                    </a:lnTo>
                    <a:lnTo>
                      <a:pt x="59" y="24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79" y="24"/>
                    </a:lnTo>
                    <a:lnTo>
                      <a:pt x="77" y="20"/>
                    </a:lnTo>
                    <a:lnTo>
                      <a:pt x="75" y="12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7" y="6"/>
                    </a:lnTo>
                    <a:lnTo>
                      <a:pt x="91" y="8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87" y="12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20"/>
                    </a:lnTo>
                    <a:lnTo>
                      <a:pt x="91" y="24"/>
                    </a:lnTo>
                    <a:lnTo>
                      <a:pt x="97" y="28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2" y="48"/>
                    </a:lnTo>
                    <a:lnTo>
                      <a:pt x="118" y="55"/>
                    </a:lnTo>
                    <a:lnTo>
                      <a:pt x="124" y="63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51" y="89"/>
                    </a:lnTo>
                    <a:lnTo>
                      <a:pt x="159" y="95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53" y="99"/>
                    </a:lnTo>
                    <a:lnTo>
                      <a:pt x="140" y="97"/>
                    </a:lnTo>
                    <a:lnTo>
                      <a:pt x="130" y="93"/>
                    </a:lnTo>
                    <a:lnTo>
                      <a:pt x="126" y="89"/>
                    </a:lnTo>
                    <a:lnTo>
                      <a:pt x="124" y="87"/>
                    </a:lnTo>
                    <a:lnTo>
                      <a:pt x="124" y="87"/>
                    </a:lnTo>
                    <a:lnTo>
                      <a:pt x="124" y="85"/>
                    </a:lnTo>
                    <a:lnTo>
                      <a:pt x="126" y="83"/>
                    </a:lnTo>
                    <a:lnTo>
                      <a:pt x="130" y="79"/>
                    </a:lnTo>
                    <a:lnTo>
                      <a:pt x="130" y="79"/>
                    </a:lnTo>
                    <a:lnTo>
                      <a:pt x="130" y="73"/>
                    </a:lnTo>
                    <a:lnTo>
                      <a:pt x="126" y="67"/>
                    </a:lnTo>
                    <a:lnTo>
                      <a:pt x="122" y="63"/>
                    </a:lnTo>
                    <a:lnTo>
                      <a:pt x="116" y="61"/>
                    </a:lnTo>
                    <a:lnTo>
                      <a:pt x="102" y="57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1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89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38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77" y="30"/>
                    </a:lnTo>
                    <a:lnTo>
                      <a:pt x="77" y="34"/>
                    </a:lnTo>
                    <a:lnTo>
                      <a:pt x="77" y="40"/>
                    </a:lnTo>
                    <a:lnTo>
                      <a:pt x="75" y="42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5" y="40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38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3" y="30"/>
                    </a:lnTo>
                    <a:lnTo>
                      <a:pt x="59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8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2"/>
                    </a:lnTo>
                    <a:lnTo>
                      <a:pt x="38" y="28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0" name="Freeform 1265">
                <a:extLst>
                  <a:ext uri="{FF2B5EF4-FFF2-40B4-BE49-F238E27FC236}">
                    <a16:creationId xmlns:a16="http://schemas.microsoft.com/office/drawing/2014/main" id="{A886DC1A-C656-4B00-BC25-6BB3CEA68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367" y="2848991"/>
                <a:ext cx="16855" cy="12423"/>
              </a:xfrm>
              <a:custGeom>
                <a:avLst/>
                <a:gdLst>
                  <a:gd name="T0" fmla="*/ 47 w 47"/>
                  <a:gd name="T1" fmla="*/ 4 h 32"/>
                  <a:gd name="T2" fmla="*/ 47 w 47"/>
                  <a:gd name="T3" fmla="*/ 4 h 32"/>
                  <a:gd name="T4" fmla="*/ 47 w 47"/>
                  <a:gd name="T5" fmla="*/ 10 h 32"/>
                  <a:gd name="T6" fmla="*/ 47 w 47"/>
                  <a:gd name="T7" fmla="*/ 14 h 32"/>
                  <a:gd name="T8" fmla="*/ 43 w 47"/>
                  <a:gd name="T9" fmla="*/ 16 h 32"/>
                  <a:gd name="T10" fmla="*/ 42 w 47"/>
                  <a:gd name="T11" fmla="*/ 18 h 32"/>
                  <a:gd name="T12" fmla="*/ 34 w 47"/>
                  <a:gd name="T13" fmla="*/ 20 h 32"/>
                  <a:gd name="T14" fmla="*/ 26 w 47"/>
                  <a:gd name="T15" fmla="*/ 24 h 32"/>
                  <a:gd name="T16" fmla="*/ 26 w 47"/>
                  <a:gd name="T17" fmla="*/ 24 h 32"/>
                  <a:gd name="T18" fmla="*/ 24 w 47"/>
                  <a:gd name="T19" fmla="*/ 26 h 32"/>
                  <a:gd name="T20" fmla="*/ 22 w 47"/>
                  <a:gd name="T21" fmla="*/ 30 h 32"/>
                  <a:gd name="T22" fmla="*/ 20 w 47"/>
                  <a:gd name="T23" fmla="*/ 32 h 32"/>
                  <a:gd name="T24" fmla="*/ 16 w 47"/>
                  <a:gd name="T25" fmla="*/ 32 h 32"/>
                  <a:gd name="T26" fmla="*/ 16 w 47"/>
                  <a:gd name="T27" fmla="*/ 32 h 32"/>
                  <a:gd name="T28" fmla="*/ 12 w 47"/>
                  <a:gd name="T29" fmla="*/ 26 h 32"/>
                  <a:gd name="T30" fmla="*/ 8 w 47"/>
                  <a:gd name="T31" fmla="*/ 22 h 32"/>
                  <a:gd name="T32" fmla="*/ 8 w 47"/>
                  <a:gd name="T33" fmla="*/ 22 h 32"/>
                  <a:gd name="T34" fmla="*/ 0 w 47"/>
                  <a:gd name="T35" fmla="*/ 20 h 32"/>
                  <a:gd name="T36" fmla="*/ 0 w 47"/>
                  <a:gd name="T37" fmla="*/ 20 h 32"/>
                  <a:gd name="T38" fmla="*/ 0 w 47"/>
                  <a:gd name="T39" fmla="*/ 20 h 32"/>
                  <a:gd name="T40" fmla="*/ 2 w 47"/>
                  <a:gd name="T41" fmla="*/ 16 h 32"/>
                  <a:gd name="T42" fmla="*/ 12 w 47"/>
                  <a:gd name="T43" fmla="*/ 8 h 32"/>
                  <a:gd name="T44" fmla="*/ 24 w 47"/>
                  <a:gd name="T45" fmla="*/ 2 h 32"/>
                  <a:gd name="T46" fmla="*/ 30 w 47"/>
                  <a:gd name="T47" fmla="*/ 0 h 32"/>
                  <a:gd name="T48" fmla="*/ 36 w 47"/>
                  <a:gd name="T49" fmla="*/ 0 h 32"/>
                  <a:gd name="T50" fmla="*/ 36 w 47"/>
                  <a:gd name="T51" fmla="*/ 0 h 32"/>
                  <a:gd name="T52" fmla="*/ 42 w 47"/>
                  <a:gd name="T53" fmla="*/ 2 h 32"/>
                  <a:gd name="T54" fmla="*/ 47 w 47"/>
                  <a:gd name="T5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32">
                    <a:moveTo>
                      <a:pt x="47" y="4"/>
                    </a:moveTo>
                    <a:lnTo>
                      <a:pt x="47" y="4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3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1" name="Freeform 1266">
                <a:extLst>
                  <a:ext uri="{FF2B5EF4-FFF2-40B4-BE49-F238E27FC236}">
                    <a16:creationId xmlns:a16="http://schemas.microsoft.com/office/drawing/2014/main" id="{A135F3BB-4119-4638-B1C6-C295F2EF7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367" y="2848991"/>
                <a:ext cx="16855" cy="12423"/>
              </a:xfrm>
              <a:custGeom>
                <a:avLst/>
                <a:gdLst>
                  <a:gd name="T0" fmla="*/ 47 w 47"/>
                  <a:gd name="T1" fmla="*/ 4 h 32"/>
                  <a:gd name="T2" fmla="*/ 47 w 47"/>
                  <a:gd name="T3" fmla="*/ 4 h 32"/>
                  <a:gd name="T4" fmla="*/ 47 w 47"/>
                  <a:gd name="T5" fmla="*/ 10 h 32"/>
                  <a:gd name="T6" fmla="*/ 47 w 47"/>
                  <a:gd name="T7" fmla="*/ 14 h 32"/>
                  <a:gd name="T8" fmla="*/ 43 w 47"/>
                  <a:gd name="T9" fmla="*/ 16 h 32"/>
                  <a:gd name="T10" fmla="*/ 42 w 47"/>
                  <a:gd name="T11" fmla="*/ 18 h 32"/>
                  <a:gd name="T12" fmla="*/ 34 w 47"/>
                  <a:gd name="T13" fmla="*/ 20 h 32"/>
                  <a:gd name="T14" fmla="*/ 26 w 47"/>
                  <a:gd name="T15" fmla="*/ 24 h 32"/>
                  <a:gd name="T16" fmla="*/ 26 w 47"/>
                  <a:gd name="T17" fmla="*/ 24 h 32"/>
                  <a:gd name="T18" fmla="*/ 24 w 47"/>
                  <a:gd name="T19" fmla="*/ 26 h 32"/>
                  <a:gd name="T20" fmla="*/ 22 w 47"/>
                  <a:gd name="T21" fmla="*/ 30 h 32"/>
                  <a:gd name="T22" fmla="*/ 20 w 47"/>
                  <a:gd name="T23" fmla="*/ 32 h 32"/>
                  <a:gd name="T24" fmla="*/ 16 w 47"/>
                  <a:gd name="T25" fmla="*/ 32 h 32"/>
                  <a:gd name="T26" fmla="*/ 16 w 47"/>
                  <a:gd name="T27" fmla="*/ 32 h 32"/>
                  <a:gd name="T28" fmla="*/ 12 w 47"/>
                  <a:gd name="T29" fmla="*/ 26 h 32"/>
                  <a:gd name="T30" fmla="*/ 8 w 47"/>
                  <a:gd name="T31" fmla="*/ 22 h 32"/>
                  <a:gd name="T32" fmla="*/ 8 w 47"/>
                  <a:gd name="T33" fmla="*/ 22 h 32"/>
                  <a:gd name="T34" fmla="*/ 0 w 47"/>
                  <a:gd name="T35" fmla="*/ 20 h 32"/>
                  <a:gd name="T36" fmla="*/ 0 w 47"/>
                  <a:gd name="T37" fmla="*/ 20 h 32"/>
                  <a:gd name="T38" fmla="*/ 0 w 47"/>
                  <a:gd name="T39" fmla="*/ 20 h 32"/>
                  <a:gd name="T40" fmla="*/ 2 w 47"/>
                  <a:gd name="T41" fmla="*/ 16 h 32"/>
                  <a:gd name="T42" fmla="*/ 12 w 47"/>
                  <a:gd name="T43" fmla="*/ 8 h 32"/>
                  <a:gd name="T44" fmla="*/ 24 w 47"/>
                  <a:gd name="T45" fmla="*/ 2 h 32"/>
                  <a:gd name="T46" fmla="*/ 30 w 47"/>
                  <a:gd name="T47" fmla="*/ 0 h 32"/>
                  <a:gd name="T48" fmla="*/ 36 w 47"/>
                  <a:gd name="T49" fmla="*/ 0 h 32"/>
                  <a:gd name="T50" fmla="*/ 36 w 47"/>
                  <a:gd name="T51" fmla="*/ 0 h 32"/>
                  <a:gd name="T52" fmla="*/ 42 w 47"/>
                  <a:gd name="T53" fmla="*/ 2 h 32"/>
                  <a:gd name="T54" fmla="*/ 47 w 47"/>
                  <a:gd name="T5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32">
                    <a:moveTo>
                      <a:pt x="47" y="4"/>
                    </a:moveTo>
                    <a:lnTo>
                      <a:pt x="47" y="4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3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2" name="Freeform 1268">
                <a:extLst>
                  <a:ext uri="{FF2B5EF4-FFF2-40B4-BE49-F238E27FC236}">
                    <a16:creationId xmlns:a16="http://schemas.microsoft.com/office/drawing/2014/main" id="{343EFE35-3E32-4941-AE7D-FD160BA5B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568" y="2611400"/>
                <a:ext cx="24027" cy="9705"/>
              </a:xfrm>
              <a:custGeom>
                <a:avLst/>
                <a:gdLst>
                  <a:gd name="T0" fmla="*/ 0 w 67"/>
                  <a:gd name="T1" fmla="*/ 21 h 25"/>
                  <a:gd name="T2" fmla="*/ 0 w 67"/>
                  <a:gd name="T3" fmla="*/ 21 h 25"/>
                  <a:gd name="T4" fmla="*/ 8 w 67"/>
                  <a:gd name="T5" fmla="*/ 21 h 25"/>
                  <a:gd name="T6" fmla="*/ 12 w 67"/>
                  <a:gd name="T7" fmla="*/ 21 h 25"/>
                  <a:gd name="T8" fmla="*/ 14 w 67"/>
                  <a:gd name="T9" fmla="*/ 19 h 25"/>
                  <a:gd name="T10" fmla="*/ 14 w 67"/>
                  <a:gd name="T11" fmla="*/ 19 h 25"/>
                  <a:gd name="T12" fmla="*/ 12 w 67"/>
                  <a:gd name="T13" fmla="*/ 21 h 25"/>
                  <a:gd name="T14" fmla="*/ 12 w 67"/>
                  <a:gd name="T15" fmla="*/ 23 h 25"/>
                  <a:gd name="T16" fmla="*/ 14 w 67"/>
                  <a:gd name="T17" fmla="*/ 25 h 25"/>
                  <a:gd name="T18" fmla="*/ 14 w 67"/>
                  <a:gd name="T19" fmla="*/ 25 h 25"/>
                  <a:gd name="T20" fmla="*/ 18 w 67"/>
                  <a:gd name="T21" fmla="*/ 25 h 25"/>
                  <a:gd name="T22" fmla="*/ 20 w 67"/>
                  <a:gd name="T23" fmla="*/ 23 h 25"/>
                  <a:gd name="T24" fmla="*/ 22 w 67"/>
                  <a:gd name="T25" fmla="*/ 17 h 25"/>
                  <a:gd name="T26" fmla="*/ 22 w 67"/>
                  <a:gd name="T27" fmla="*/ 17 h 25"/>
                  <a:gd name="T28" fmla="*/ 24 w 67"/>
                  <a:gd name="T29" fmla="*/ 15 h 25"/>
                  <a:gd name="T30" fmla="*/ 28 w 67"/>
                  <a:gd name="T31" fmla="*/ 14 h 25"/>
                  <a:gd name="T32" fmla="*/ 34 w 67"/>
                  <a:gd name="T33" fmla="*/ 12 h 25"/>
                  <a:gd name="T34" fmla="*/ 38 w 67"/>
                  <a:gd name="T35" fmla="*/ 10 h 25"/>
                  <a:gd name="T36" fmla="*/ 40 w 67"/>
                  <a:gd name="T37" fmla="*/ 8 h 25"/>
                  <a:gd name="T38" fmla="*/ 38 w 67"/>
                  <a:gd name="T39" fmla="*/ 4 h 25"/>
                  <a:gd name="T40" fmla="*/ 38 w 67"/>
                  <a:gd name="T41" fmla="*/ 4 h 25"/>
                  <a:gd name="T42" fmla="*/ 38 w 67"/>
                  <a:gd name="T43" fmla="*/ 4 h 25"/>
                  <a:gd name="T44" fmla="*/ 40 w 67"/>
                  <a:gd name="T45" fmla="*/ 4 h 25"/>
                  <a:gd name="T46" fmla="*/ 40 w 67"/>
                  <a:gd name="T47" fmla="*/ 4 h 25"/>
                  <a:gd name="T48" fmla="*/ 42 w 67"/>
                  <a:gd name="T49" fmla="*/ 4 h 25"/>
                  <a:gd name="T50" fmla="*/ 42 w 67"/>
                  <a:gd name="T51" fmla="*/ 2 h 25"/>
                  <a:gd name="T52" fmla="*/ 44 w 67"/>
                  <a:gd name="T53" fmla="*/ 0 h 25"/>
                  <a:gd name="T54" fmla="*/ 44 w 67"/>
                  <a:gd name="T55" fmla="*/ 0 h 25"/>
                  <a:gd name="T56" fmla="*/ 45 w 67"/>
                  <a:gd name="T57" fmla="*/ 0 h 25"/>
                  <a:gd name="T58" fmla="*/ 47 w 67"/>
                  <a:gd name="T59" fmla="*/ 0 h 25"/>
                  <a:gd name="T60" fmla="*/ 47 w 67"/>
                  <a:gd name="T61" fmla="*/ 0 h 25"/>
                  <a:gd name="T62" fmla="*/ 53 w 67"/>
                  <a:gd name="T63" fmla="*/ 0 h 25"/>
                  <a:gd name="T64" fmla="*/ 55 w 67"/>
                  <a:gd name="T65" fmla="*/ 2 h 25"/>
                  <a:gd name="T66" fmla="*/ 55 w 67"/>
                  <a:gd name="T67" fmla="*/ 4 h 25"/>
                  <a:gd name="T68" fmla="*/ 53 w 67"/>
                  <a:gd name="T69" fmla="*/ 6 h 25"/>
                  <a:gd name="T70" fmla="*/ 51 w 67"/>
                  <a:gd name="T71" fmla="*/ 10 h 25"/>
                  <a:gd name="T72" fmla="*/ 51 w 67"/>
                  <a:gd name="T73" fmla="*/ 12 h 25"/>
                  <a:gd name="T74" fmla="*/ 53 w 67"/>
                  <a:gd name="T75" fmla="*/ 12 h 25"/>
                  <a:gd name="T76" fmla="*/ 53 w 67"/>
                  <a:gd name="T77" fmla="*/ 12 h 25"/>
                  <a:gd name="T78" fmla="*/ 59 w 67"/>
                  <a:gd name="T79" fmla="*/ 12 h 25"/>
                  <a:gd name="T80" fmla="*/ 61 w 67"/>
                  <a:gd name="T81" fmla="*/ 8 h 25"/>
                  <a:gd name="T82" fmla="*/ 63 w 67"/>
                  <a:gd name="T83" fmla="*/ 4 h 25"/>
                  <a:gd name="T84" fmla="*/ 67 w 67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5">
                    <a:moveTo>
                      <a:pt x="0" y="21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5"/>
                    </a:lnTo>
                    <a:lnTo>
                      <a:pt x="28" y="14"/>
                    </a:lnTo>
                    <a:lnTo>
                      <a:pt x="34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61" y="8"/>
                    </a:lnTo>
                    <a:lnTo>
                      <a:pt x="63" y="4"/>
                    </a:lnTo>
                    <a:lnTo>
                      <a:pt x="6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3" name="Freeform 1269">
                <a:extLst>
                  <a:ext uri="{FF2B5EF4-FFF2-40B4-BE49-F238E27FC236}">
                    <a16:creationId xmlns:a16="http://schemas.microsoft.com/office/drawing/2014/main" id="{D1888E8A-178C-4339-B70A-8FB5496C2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594" y="2587718"/>
                <a:ext cx="17572" cy="23681"/>
              </a:xfrm>
              <a:custGeom>
                <a:avLst/>
                <a:gdLst>
                  <a:gd name="T0" fmla="*/ 0 w 49"/>
                  <a:gd name="T1" fmla="*/ 61 h 61"/>
                  <a:gd name="T2" fmla="*/ 0 w 49"/>
                  <a:gd name="T3" fmla="*/ 61 h 61"/>
                  <a:gd name="T4" fmla="*/ 6 w 49"/>
                  <a:gd name="T5" fmla="*/ 59 h 61"/>
                  <a:gd name="T6" fmla="*/ 14 w 49"/>
                  <a:gd name="T7" fmla="*/ 57 h 61"/>
                  <a:gd name="T8" fmla="*/ 30 w 49"/>
                  <a:gd name="T9" fmla="*/ 53 h 61"/>
                  <a:gd name="T10" fmla="*/ 30 w 49"/>
                  <a:gd name="T11" fmla="*/ 53 h 61"/>
                  <a:gd name="T12" fmla="*/ 33 w 49"/>
                  <a:gd name="T13" fmla="*/ 49 h 61"/>
                  <a:gd name="T14" fmla="*/ 37 w 49"/>
                  <a:gd name="T15" fmla="*/ 41 h 61"/>
                  <a:gd name="T16" fmla="*/ 41 w 49"/>
                  <a:gd name="T17" fmla="*/ 31 h 61"/>
                  <a:gd name="T18" fmla="*/ 41 w 49"/>
                  <a:gd name="T19" fmla="*/ 24 h 61"/>
                  <a:gd name="T20" fmla="*/ 41 w 49"/>
                  <a:gd name="T21" fmla="*/ 24 h 61"/>
                  <a:gd name="T22" fmla="*/ 41 w 49"/>
                  <a:gd name="T23" fmla="*/ 22 h 61"/>
                  <a:gd name="T24" fmla="*/ 43 w 49"/>
                  <a:gd name="T25" fmla="*/ 22 h 61"/>
                  <a:gd name="T26" fmla="*/ 47 w 49"/>
                  <a:gd name="T27" fmla="*/ 22 h 61"/>
                  <a:gd name="T28" fmla="*/ 47 w 49"/>
                  <a:gd name="T29" fmla="*/ 22 h 61"/>
                  <a:gd name="T30" fmla="*/ 49 w 49"/>
                  <a:gd name="T31" fmla="*/ 18 h 61"/>
                  <a:gd name="T32" fmla="*/ 49 w 49"/>
                  <a:gd name="T33" fmla="*/ 16 h 61"/>
                  <a:gd name="T34" fmla="*/ 49 w 49"/>
                  <a:gd name="T35" fmla="*/ 16 h 61"/>
                  <a:gd name="T36" fmla="*/ 49 w 49"/>
                  <a:gd name="T37" fmla="*/ 16 h 61"/>
                  <a:gd name="T38" fmla="*/ 49 w 49"/>
                  <a:gd name="T39" fmla="*/ 16 h 61"/>
                  <a:gd name="T40" fmla="*/ 49 w 49"/>
                  <a:gd name="T41" fmla="*/ 10 h 61"/>
                  <a:gd name="T42" fmla="*/ 49 w 49"/>
                  <a:gd name="T43" fmla="*/ 10 h 61"/>
                  <a:gd name="T44" fmla="*/ 47 w 49"/>
                  <a:gd name="T45" fmla="*/ 14 h 61"/>
                  <a:gd name="T46" fmla="*/ 43 w 49"/>
                  <a:gd name="T47" fmla="*/ 16 h 61"/>
                  <a:gd name="T48" fmla="*/ 39 w 49"/>
                  <a:gd name="T49" fmla="*/ 14 h 61"/>
                  <a:gd name="T50" fmla="*/ 39 w 49"/>
                  <a:gd name="T51" fmla="*/ 14 h 61"/>
                  <a:gd name="T52" fmla="*/ 39 w 49"/>
                  <a:gd name="T53" fmla="*/ 12 h 61"/>
                  <a:gd name="T54" fmla="*/ 41 w 49"/>
                  <a:gd name="T55" fmla="*/ 8 h 61"/>
                  <a:gd name="T56" fmla="*/ 47 w 49"/>
                  <a:gd name="T5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61">
                    <a:moveTo>
                      <a:pt x="0" y="61"/>
                    </a:moveTo>
                    <a:lnTo>
                      <a:pt x="0" y="61"/>
                    </a:lnTo>
                    <a:lnTo>
                      <a:pt x="6" y="59"/>
                    </a:lnTo>
                    <a:lnTo>
                      <a:pt x="14" y="5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9"/>
                    </a:lnTo>
                    <a:lnTo>
                      <a:pt x="37" y="41"/>
                    </a:lnTo>
                    <a:lnTo>
                      <a:pt x="41" y="31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8"/>
                    </a:lnTo>
                    <a:lnTo>
                      <a:pt x="4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4" name="Freeform 1270">
                <a:extLst>
                  <a:ext uri="{FF2B5EF4-FFF2-40B4-BE49-F238E27FC236}">
                    <a16:creationId xmlns:a16="http://schemas.microsoft.com/office/drawing/2014/main" id="{E8B6022F-F7CB-48F4-AAA0-9F3F766C4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449" y="2583059"/>
                <a:ext cx="717" cy="4659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2 w 2"/>
                  <a:gd name="T5" fmla="*/ 10 h 12"/>
                  <a:gd name="T6" fmla="*/ 0 w 2"/>
                  <a:gd name="T7" fmla="*/ 6 h 12"/>
                  <a:gd name="T8" fmla="*/ 2 w 2"/>
                  <a:gd name="T9" fmla="*/ 2 h 12"/>
                  <a:gd name="T10" fmla="*/ 2 w 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5" name="Freeform 1271">
                <a:extLst>
                  <a:ext uri="{FF2B5EF4-FFF2-40B4-BE49-F238E27FC236}">
                    <a16:creationId xmlns:a16="http://schemas.microsoft.com/office/drawing/2014/main" id="{38D1C4CD-BD27-44E7-8667-3BB5FA2F6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154" y="2590824"/>
                <a:ext cx="7889" cy="21352"/>
              </a:xfrm>
              <a:custGeom>
                <a:avLst/>
                <a:gdLst>
                  <a:gd name="T0" fmla="*/ 22 w 22"/>
                  <a:gd name="T1" fmla="*/ 2 h 55"/>
                  <a:gd name="T2" fmla="*/ 22 w 22"/>
                  <a:gd name="T3" fmla="*/ 2 h 55"/>
                  <a:gd name="T4" fmla="*/ 22 w 22"/>
                  <a:gd name="T5" fmla="*/ 2 h 55"/>
                  <a:gd name="T6" fmla="*/ 22 w 22"/>
                  <a:gd name="T7" fmla="*/ 2 h 55"/>
                  <a:gd name="T8" fmla="*/ 20 w 22"/>
                  <a:gd name="T9" fmla="*/ 0 h 55"/>
                  <a:gd name="T10" fmla="*/ 20 w 22"/>
                  <a:gd name="T11" fmla="*/ 0 h 55"/>
                  <a:gd name="T12" fmla="*/ 20 w 22"/>
                  <a:gd name="T13" fmla="*/ 0 h 55"/>
                  <a:gd name="T14" fmla="*/ 18 w 22"/>
                  <a:gd name="T15" fmla="*/ 6 h 55"/>
                  <a:gd name="T16" fmla="*/ 16 w 22"/>
                  <a:gd name="T17" fmla="*/ 14 h 55"/>
                  <a:gd name="T18" fmla="*/ 14 w 22"/>
                  <a:gd name="T19" fmla="*/ 21 h 55"/>
                  <a:gd name="T20" fmla="*/ 10 w 22"/>
                  <a:gd name="T21" fmla="*/ 27 h 55"/>
                  <a:gd name="T22" fmla="*/ 10 w 22"/>
                  <a:gd name="T23" fmla="*/ 27 h 55"/>
                  <a:gd name="T24" fmla="*/ 8 w 22"/>
                  <a:gd name="T25" fmla="*/ 27 h 55"/>
                  <a:gd name="T26" fmla="*/ 8 w 22"/>
                  <a:gd name="T27" fmla="*/ 27 h 55"/>
                  <a:gd name="T28" fmla="*/ 6 w 22"/>
                  <a:gd name="T29" fmla="*/ 19 h 55"/>
                  <a:gd name="T30" fmla="*/ 6 w 22"/>
                  <a:gd name="T31" fmla="*/ 14 h 55"/>
                  <a:gd name="T32" fmla="*/ 4 w 22"/>
                  <a:gd name="T33" fmla="*/ 12 h 55"/>
                  <a:gd name="T34" fmla="*/ 2 w 22"/>
                  <a:gd name="T35" fmla="*/ 10 h 55"/>
                  <a:gd name="T36" fmla="*/ 2 w 22"/>
                  <a:gd name="T37" fmla="*/ 10 h 55"/>
                  <a:gd name="T38" fmla="*/ 2 w 22"/>
                  <a:gd name="T39" fmla="*/ 17 h 55"/>
                  <a:gd name="T40" fmla="*/ 2 w 22"/>
                  <a:gd name="T41" fmla="*/ 23 h 55"/>
                  <a:gd name="T42" fmla="*/ 2 w 22"/>
                  <a:gd name="T43" fmla="*/ 25 h 55"/>
                  <a:gd name="T44" fmla="*/ 2 w 22"/>
                  <a:gd name="T45" fmla="*/ 25 h 55"/>
                  <a:gd name="T46" fmla="*/ 0 w 22"/>
                  <a:gd name="T47" fmla="*/ 25 h 55"/>
                  <a:gd name="T48" fmla="*/ 0 w 22"/>
                  <a:gd name="T49" fmla="*/ 27 h 55"/>
                  <a:gd name="T50" fmla="*/ 0 w 22"/>
                  <a:gd name="T51" fmla="*/ 27 h 55"/>
                  <a:gd name="T52" fmla="*/ 0 w 22"/>
                  <a:gd name="T53" fmla="*/ 31 h 55"/>
                  <a:gd name="T54" fmla="*/ 0 w 22"/>
                  <a:gd name="T55" fmla="*/ 35 h 55"/>
                  <a:gd name="T56" fmla="*/ 4 w 22"/>
                  <a:gd name="T57" fmla="*/ 43 h 55"/>
                  <a:gd name="T58" fmla="*/ 4 w 22"/>
                  <a:gd name="T59" fmla="*/ 43 h 55"/>
                  <a:gd name="T60" fmla="*/ 8 w 22"/>
                  <a:gd name="T61" fmla="*/ 45 h 55"/>
                  <a:gd name="T62" fmla="*/ 12 w 22"/>
                  <a:gd name="T63" fmla="*/ 47 h 55"/>
                  <a:gd name="T64" fmla="*/ 12 w 22"/>
                  <a:gd name="T65" fmla="*/ 47 h 55"/>
                  <a:gd name="T66" fmla="*/ 10 w 22"/>
                  <a:gd name="T67" fmla="*/ 49 h 55"/>
                  <a:gd name="T68" fmla="*/ 6 w 22"/>
                  <a:gd name="T6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55">
                    <a:moveTo>
                      <a:pt x="22" y="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6" y="14"/>
                    </a:lnTo>
                    <a:lnTo>
                      <a:pt x="14" y="21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7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0" y="49"/>
                    </a:lnTo>
                    <a:lnTo>
                      <a:pt x="6" y="55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6" name="Freeform 1272">
                <a:extLst>
                  <a:ext uri="{FF2B5EF4-FFF2-40B4-BE49-F238E27FC236}">
                    <a16:creationId xmlns:a16="http://schemas.microsoft.com/office/drawing/2014/main" id="{CE95FB14-E771-4C98-A6D1-A3E6870E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851" y="2612176"/>
                <a:ext cx="6455" cy="7377"/>
              </a:xfrm>
              <a:custGeom>
                <a:avLst/>
                <a:gdLst>
                  <a:gd name="T0" fmla="*/ 18 w 18"/>
                  <a:gd name="T1" fmla="*/ 0 h 19"/>
                  <a:gd name="T2" fmla="*/ 18 w 18"/>
                  <a:gd name="T3" fmla="*/ 0 h 19"/>
                  <a:gd name="T4" fmla="*/ 4 w 18"/>
                  <a:gd name="T5" fmla="*/ 13 h 19"/>
                  <a:gd name="T6" fmla="*/ 0 w 18"/>
                  <a:gd name="T7" fmla="*/ 17 h 19"/>
                  <a:gd name="T8" fmla="*/ 0 w 18"/>
                  <a:gd name="T9" fmla="*/ 19 h 19"/>
                  <a:gd name="T10" fmla="*/ 2 w 1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9">
                    <a:moveTo>
                      <a:pt x="18" y="0"/>
                    </a:moveTo>
                    <a:lnTo>
                      <a:pt x="18" y="0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19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7" name="Freeform 1273">
                <a:extLst>
                  <a:ext uri="{FF2B5EF4-FFF2-40B4-BE49-F238E27FC236}">
                    <a16:creationId xmlns:a16="http://schemas.microsoft.com/office/drawing/2014/main" id="{E112ECD5-5F4E-41E0-99F1-E5EC4738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008" y="2578401"/>
                <a:ext cx="21158" cy="8542"/>
              </a:xfrm>
              <a:custGeom>
                <a:avLst/>
                <a:gdLst>
                  <a:gd name="T0" fmla="*/ 59 w 59"/>
                  <a:gd name="T1" fmla="*/ 12 h 22"/>
                  <a:gd name="T2" fmla="*/ 59 w 59"/>
                  <a:gd name="T3" fmla="*/ 12 h 22"/>
                  <a:gd name="T4" fmla="*/ 55 w 59"/>
                  <a:gd name="T5" fmla="*/ 6 h 22"/>
                  <a:gd name="T6" fmla="*/ 53 w 59"/>
                  <a:gd name="T7" fmla="*/ 6 h 22"/>
                  <a:gd name="T8" fmla="*/ 51 w 59"/>
                  <a:gd name="T9" fmla="*/ 8 h 22"/>
                  <a:gd name="T10" fmla="*/ 51 w 59"/>
                  <a:gd name="T11" fmla="*/ 8 h 22"/>
                  <a:gd name="T12" fmla="*/ 51 w 59"/>
                  <a:gd name="T13" fmla="*/ 10 h 22"/>
                  <a:gd name="T14" fmla="*/ 49 w 59"/>
                  <a:gd name="T15" fmla="*/ 10 h 22"/>
                  <a:gd name="T16" fmla="*/ 43 w 59"/>
                  <a:gd name="T17" fmla="*/ 4 h 22"/>
                  <a:gd name="T18" fmla="*/ 43 w 59"/>
                  <a:gd name="T19" fmla="*/ 4 h 22"/>
                  <a:gd name="T20" fmla="*/ 41 w 59"/>
                  <a:gd name="T21" fmla="*/ 0 h 22"/>
                  <a:gd name="T22" fmla="*/ 41 w 59"/>
                  <a:gd name="T23" fmla="*/ 0 h 22"/>
                  <a:gd name="T24" fmla="*/ 40 w 59"/>
                  <a:gd name="T25" fmla="*/ 0 h 22"/>
                  <a:gd name="T26" fmla="*/ 40 w 59"/>
                  <a:gd name="T27" fmla="*/ 2 h 22"/>
                  <a:gd name="T28" fmla="*/ 38 w 59"/>
                  <a:gd name="T29" fmla="*/ 2 h 22"/>
                  <a:gd name="T30" fmla="*/ 36 w 59"/>
                  <a:gd name="T31" fmla="*/ 2 h 22"/>
                  <a:gd name="T32" fmla="*/ 36 w 59"/>
                  <a:gd name="T33" fmla="*/ 2 h 22"/>
                  <a:gd name="T34" fmla="*/ 34 w 59"/>
                  <a:gd name="T35" fmla="*/ 0 h 22"/>
                  <a:gd name="T36" fmla="*/ 34 w 59"/>
                  <a:gd name="T37" fmla="*/ 0 h 22"/>
                  <a:gd name="T38" fmla="*/ 22 w 59"/>
                  <a:gd name="T39" fmla="*/ 2 h 22"/>
                  <a:gd name="T40" fmla="*/ 12 w 59"/>
                  <a:gd name="T41" fmla="*/ 2 h 22"/>
                  <a:gd name="T42" fmla="*/ 12 w 59"/>
                  <a:gd name="T43" fmla="*/ 2 h 22"/>
                  <a:gd name="T44" fmla="*/ 10 w 59"/>
                  <a:gd name="T45" fmla="*/ 2 h 22"/>
                  <a:gd name="T46" fmla="*/ 10 w 59"/>
                  <a:gd name="T47" fmla="*/ 2 h 22"/>
                  <a:gd name="T48" fmla="*/ 8 w 59"/>
                  <a:gd name="T49" fmla="*/ 4 h 22"/>
                  <a:gd name="T50" fmla="*/ 6 w 59"/>
                  <a:gd name="T51" fmla="*/ 2 h 22"/>
                  <a:gd name="T52" fmla="*/ 4 w 59"/>
                  <a:gd name="T53" fmla="*/ 0 h 22"/>
                  <a:gd name="T54" fmla="*/ 4 w 59"/>
                  <a:gd name="T55" fmla="*/ 0 h 22"/>
                  <a:gd name="T56" fmla="*/ 2 w 59"/>
                  <a:gd name="T57" fmla="*/ 4 h 22"/>
                  <a:gd name="T58" fmla="*/ 0 w 59"/>
                  <a:gd name="T59" fmla="*/ 10 h 22"/>
                  <a:gd name="T60" fmla="*/ 2 w 59"/>
                  <a:gd name="T6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22">
                    <a:moveTo>
                      <a:pt x="59" y="12"/>
                    </a:moveTo>
                    <a:lnTo>
                      <a:pt x="59" y="12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2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8" name="Freeform 1274">
                <a:extLst>
                  <a:ext uri="{FF2B5EF4-FFF2-40B4-BE49-F238E27FC236}">
                    <a16:creationId xmlns:a16="http://schemas.microsoft.com/office/drawing/2014/main" id="{756C18B7-E766-4B5D-AE62-F353FC44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044" y="2586942"/>
                <a:ext cx="11117" cy="12811"/>
              </a:xfrm>
              <a:custGeom>
                <a:avLst/>
                <a:gdLst>
                  <a:gd name="T0" fmla="*/ 27 w 31"/>
                  <a:gd name="T1" fmla="*/ 0 h 33"/>
                  <a:gd name="T2" fmla="*/ 27 w 31"/>
                  <a:gd name="T3" fmla="*/ 0 h 33"/>
                  <a:gd name="T4" fmla="*/ 29 w 31"/>
                  <a:gd name="T5" fmla="*/ 22 h 33"/>
                  <a:gd name="T6" fmla="*/ 31 w 31"/>
                  <a:gd name="T7" fmla="*/ 29 h 33"/>
                  <a:gd name="T8" fmla="*/ 29 w 31"/>
                  <a:gd name="T9" fmla="*/ 31 h 33"/>
                  <a:gd name="T10" fmla="*/ 27 w 31"/>
                  <a:gd name="T11" fmla="*/ 33 h 33"/>
                  <a:gd name="T12" fmla="*/ 27 w 31"/>
                  <a:gd name="T13" fmla="*/ 33 h 33"/>
                  <a:gd name="T14" fmla="*/ 27 w 31"/>
                  <a:gd name="T15" fmla="*/ 33 h 33"/>
                  <a:gd name="T16" fmla="*/ 27 w 31"/>
                  <a:gd name="T17" fmla="*/ 31 h 33"/>
                  <a:gd name="T18" fmla="*/ 27 w 31"/>
                  <a:gd name="T19" fmla="*/ 29 h 33"/>
                  <a:gd name="T20" fmla="*/ 27 w 31"/>
                  <a:gd name="T21" fmla="*/ 29 h 33"/>
                  <a:gd name="T22" fmla="*/ 25 w 31"/>
                  <a:gd name="T23" fmla="*/ 29 h 33"/>
                  <a:gd name="T24" fmla="*/ 21 w 31"/>
                  <a:gd name="T25" fmla="*/ 26 h 33"/>
                  <a:gd name="T26" fmla="*/ 15 w 31"/>
                  <a:gd name="T27" fmla="*/ 16 h 33"/>
                  <a:gd name="T28" fmla="*/ 12 w 31"/>
                  <a:gd name="T29" fmla="*/ 12 h 33"/>
                  <a:gd name="T30" fmla="*/ 8 w 31"/>
                  <a:gd name="T31" fmla="*/ 8 h 33"/>
                  <a:gd name="T32" fmla="*/ 4 w 31"/>
                  <a:gd name="T33" fmla="*/ 8 h 33"/>
                  <a:gd name="T34" fmla="*/ 0 w 31"/>
                  <a:gd name="T35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3">
                    <a:moveTo>
                      <a:pt x="27" y="0"/>
                    </a:moveTo>
                    <a:lnTo>
                      <a:pt x="27" y="0"/>
                    </a:lnTo>
                    <a:lnTo>
                      <a:pt x="29" y="22"/>
                    </a:lnTo>
                    <a:lnTo>
                      <a:pt x="31" y="29"/>
                    </a:lnTo>
                    <a:lnTo>
                      <a:pt x="29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1" y="26"/>
                    </a:lnTo>
                    <a:lnTo>
                      <a:pt x="15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49" name="Freeform 1275">
                <a:extLst>
                  <a:ext uri="{FF2B5EF4-FFF2-40B4-BE49-F238E27FC236}">
                    <a16:creationId xmlns:a16="http://schemas.microsoft.com/office/drawing/2014/main" id="{AEA7B1AA-483E-4510-BC23-876F5D3C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695" y="2466593"/>
                <a:ext cx="70287" cy="76868"/>
              </a:xfrm>
              <a:custGeom>
                <a:avLst/>
                <a:gdLst>
                  <a:gd name="T0" fmla="*/ 94 w 196"/>
                  <a:gd name="T1" fmla="*/ 196 h 198"/>
                  <a:gd name="T2" fmla="*/ 120 w 196"/>
                  <a:gd name="T3" fmla="*/ 194 h 198"/>
                  <a:gd name="T4" fmla="*/ 126 w 196"/>
                  <a:gd name="T5" fmla="*/ 188 h 198"/>
                  <a:gd name="T6" fmla="*/ 122 w 196"/>
                  <a:gd name="T7" fmla="*/ 171 h 198"/>
                  <a:gd name="T8" fmla="*/ 130 w 196"/>
                  <a:gd name="T9" fmla="*/ 157 h 198"/>
                  <a:gd name="T10" fmla="*/ 157 w 196"/>
                  <a:gd name="T11" fmla="*/ 157 h 198"/>
                  <a:gd name="T12" fmla="*/ 165 w 196"/>
                  <a:gd name="T13" fmla="*/ 165 h 198"/>
                  <a:gd name="T14" fmla="*/ 179 w 196"/>
                  <a:gd name="T15" fmla="*/ 157 h 198"/>
                  <a:gd name="T16" fmla="*/ 179 w 196"/>
                  <a:gd name="T17" fmla="*/ 137 h 198"/>
                  <a:gd name="T18" fmla="*/ 185 w 196"/>
                  <a:gd name="T19" fmla="*/ 131 h 198"/>
                  <a:gd name="T20" fmla="*/ 177 w 196"/>
                  <a:gd name="T21" fmla="*/ 118 h 198"/>
                  <a:gd name="T22" fmla="*/ 185 w 196"/>
                  <a:gd name="T23" fmla="*/ 118 h 198"/>
                  <a:gd name="T24" fmla="*/ 193 w 196"/>
                  <a:gd name="T25" fmla="*/ 112 h 198"/>
                  <a:gd name="T26" fmla="*/ 195 w 196"/>
                  <a:gd name="T27" fmla="*/ 98 h 198"/>
                  <a:gd name="T28" fmla="*/ 185 w 196"/>
                  <a:gd name="T29" fmla="*/ 94 h 198"/>
                  <a:gd name="T30" fmla="*/ 167 w 196"/>
                  <a:gd name="T31" fmla="*/ 69 h 198"/>
                  <a:gd name="T32" fmla="*/ 163 w 196"/>
                  <a:gd name="T33" fmla="*/ 55 h 198"/>
                  <a:gd name="T34" fmla="*/ 124 w 196"/>
                  <a:gd name="T35" fmla="*/ 39 h 198"/>
                  <a:gd name="T36" fmla="*/ 106 w 196"/>
                  <a:gd name="T37" fmla="*/ 25 h 198"/>
                  <a:gd name="T38" fmla="*/ 96 w 196"/>
                  <a:gd name="T39" fmla="*/ 16 h 198"/>
                  <a:gd name="T40" fmla="*/ 83 w 196"/>
                  <a:gd name="T41" fmla="*/ 10 h 198"/>
                  <a:gd name="T42" fmla="*/ 83 w 196"/>
                  <a:gd name="T43" fmla="*/ 14 h 198"/>
                  <a:gd name="T44" fmla="*/ 79 w 196"/>
                  <a:gd name="T45" fmla="*/ 6 h 198"/>
                  <a:gd name="T46" fmla="*/ 73 w 196"/>
                  <a:gd name="T47" fmla="*/ 14 h 198"/>
                  <a:gd name="T48" fmla="*/ 61 w 196"/>
                  <a:gd name="T49" fmla="*/ 2 h 198"/>
                  <a:gd name="T50" fmla="*/ 55 w 196"/>
                  <a:gd name="T51" fmla="*/ 2 h 198"/>
                  <a:gd name="T52" fmla="*/ 39 w 196"/>
                  <a:gd name="T53" fmla="*/ 20 h 198"/>
                  <a:gd name="T54" fmla="*/ 45 w 196"/>
                  <a:gd name="T55" fmla="*/ 25 h 198"/>
                  <a:gd name="T56" fmla="*/ 36 w 196"/>
                  <a:gd name="T57" fmla="*/ 27 h 198"/>
                  <a:gd name="T58" fmla="*/ 32 w 196"/>
                  <a:gd name="T59" fmla="*/ 31 h 198"/>
                  <a:gd name="T60" fmla="*/ 22 w 196"/>
                  <a:gd name="T61" fmla="*/ 29 h 198"/>
                  <a:gd name="T62" fmla="*/ 24 w 196"/>
                  <a:gd name="T63" fmla="*/ 37 h 198"/>
                  <a:gd name="T64" fmla="*/ 24 w 196"/>
                  <a:gd name="T65" fmla="*/ 45 h 198"/>
                  <a:gd name="T66" fmla="*/ 22 w 196"/>
                  <a:gd name="T67" fmla="*/ 49 h 198"/>
                  <a:gd name="T68" fmla="*/ 28 w 196"/>
                  <a:gd name="T69" fmla="*/ 53 h 198"/>
                  <a:gd name="T70" fmla="*/ 18 w 196"/>
                  <a:gd name="T71" fmla="*/ 53 h 198"/>
                  <a:gd name="T72" fmla="*/ 18 w 196"/>
                  <a:gd name="T73" fmla="*/ 63 h 198"/>
                  <a:gd name="T74" fmla="*/ 10 w 196"/>
                  <a:gd name="T75" fmla="*/ 59 h 198"/>
                  <a:gd name="T76" fmla="*/ 6 w 196"/>
                  <a:gd name="T77" fmla="*/ 57 h 198"/>
                  <a:gd name="T78" fmla="*/ 12 w 196"/>
                  <a:gd name="T79" fmla="*/ 67 h 198"/>
                  <a:gd name="T80" fmla="*/ 4 w 196"/>
                  <a:gd name="T81" fmla="*/ 67 h 198"/>
                  <a:gd name="T82" fmla="*/ 8 w 196"/>
                  <a:gd name="T83" fmla="*/ 72 h 198"/>
                  <a:gd name="T84" fmla="*/ 37 w 196"/>
                  <a:gd name="T85" fmla="*/ 90 h 198"/>
                  <a:gd name="T86" fmla="*/ 49 w 196"/>
                  <a:gd name="T87" fmla="*/ 116 h 198"/>
                  <a:gd name="T88" fmla="*/ 57 w 196"/>
                  <a:gd name="T89" fmla="*/ 127 h 198"/>
                  <a:gd name="T90" fmla="*/ 65 w 196"/>
                  <a:gd name="T91" fmla="*/ 133 h 198"/>
                  <a:gd name="T92" fmla="*/ 71 w 196"/>
                  <a:gd name="T93" fmla="*/ 145 h 198"/>
                  <a:gd name="T94" fmla="*/ 73 w 196"/>
                  <a:gd name="T95" fmla="*/ 143 h 198"/>
                  <a:gd name="T96" fmla="*/ 87 w 196"/>
                  <a:gd name="T97" fmla="*/ 169 h 198"/>
                  <a:gd name="T98" fmla="*/ 94 w 196"/>
                  <a:gd name="T99" fmla="*/ 177 h 198"/>
                  <a:gd name="T100" fmla="*/ 94 w 196"/>
                  <a:gd name="T101" fmla="*/ 18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6" h="198">
                    <a:moveTo>
                      <a:pt x="92" y="196"/>
                    </a:moveTo>
                    <a:lnTo>
                      <a:pt x="92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102" y="198"/>
                    </a:lnTo>
                    <a:lnTo>
                      <a:pt x="112" y="196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6" y="188"/>
                    </a:lnTo>
                    <a:lnTo>
                      <a:pt x="124" y="186"/>
                    </a:lnTo>
                    <a:lnTo>
                      <a:pt x="122" y="178"/>
                    </a:lnTo>
                    <a:lnTo>
                      <a:pt x="122" y="175"/>
                    </a:lnTo>
                    <a:lnTo>
                      <a:pt x="122" y="171"/>
                    </a:lnTo>
                    <a:lnTo>
                      <a:pt x="126" y="165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43" y="15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9" y="163"/>
                    </a:lnTo>
                    <a:lnTo>
                      <a:pt x="161" y="165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71" y="163"/>
                    </a:lnTo>
                    <a:lnTo>
                      <a:pt x="177" y="161"/>
                    </a:lnTo>
                    <a:lnTo>
                      <a:pt x="179" y="157"/>
                    </a:lnTo>
                    <a:lnTo>
                      <a:pt x="181" y="155"/>
                    </a:lnTo>
                    <a:lnTo>
                      <a:pt x="181" y="147"/>
                    </a:lnTo>
                    <a:lnTo>
                      <a:pt x="179" y="137"/>
                    </a:lnTo>
                    <a:lnTo>
                      <a:pt x="179" y="137"/>
                    </a:lnTo>
                    <a:lnTo>
                      <a:pt x="181" y="137"/>
                    </a:lnTo>
                    <a:lnTo>
                      <a:pt x="183" y="135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3" y="127"/>
                    </a:lnTo>
                    <a:lnTo>
                      <a:pt x="179" y="125"/>
                    </a:lnTo>
                    <a:lnTo>
                      <a:pt x="177" y="122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9" y="116"/>
                    </a:lnTo>
                    <a:lnTo>
                      <a:pt x="181" y="116"/>
                    </a:lnTo>
                    <a:lnTo>
                      <a:pt x="185" y="118"/>
                    </a:lnTo>
                    <a:lnTo>
                      <a:pt x="189" y="124"/>
                    </a:lnTo>
                    <a:lnTo>
                      <a:pt x="189" y="124"/>
                    </a:lnTo>
                    <a:lnTo>
                      <a:pt x="191" y="118"/>
                    </a:lnTo>
                    <a:lnTo>
                      <a:pt x="193" y="112"/>
                    </a:lnTo>
                    <a:lnTo>
                      <a:pt x="195" y="108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5" y="98"/>
                    </a:lnTo>
                    <a:lnTo>
                      <a:pt x="191" y="98"/>
                    </a:lnTo>
                    <a:lnTo>
                      <a:pt x="187" y="96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79" y="78"/>
                    </a:lnTo>
                    <a:lnTo>
                      <a:pt x="177" y="74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5" y="63"/>
                    </a:lnTo>
                    <a:lnTo>
                      <a:pt x="165" y="59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53" y="49"/>
                    </a:lnTo>
                    <a:lnTo>
                      <a:pt x="143" y="45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16" y="35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5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96" y="16"/>
                    </a:lnTo>
                    <a:lnTo>
                      <a:pt x="90" y="12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0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10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69" y="12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18" y="53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4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43" y="96"/>
                    </a:lnTo>
                    <a:lnTo>
                      <a:pt x="45" y="100"/>
                    </a:lnTo>
                    <a:lnTo>
                      <a:pt x="47" y="108"/>
                    </a:lnTo>
                    <a:lnTo>
                      <a:pt x="49" y="116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65" y="133"/>
                    </a:lnTo>
                    <a:lnTo>
                      <a:pt x="67" y="137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9" y="155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7" y="169"/>
                    </a:lnTo>
                    <a:lnTo>
                      <a:pt x="89" y="171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4" y="178"/>
                    </a:lnTo>
                    <a:lnTo>
                      <a:pt x="94" y="180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98" y="188"/>
                    </a:lnTo>
                    <a:lnTo>
                      <a:pt x="96" y="190"/>
                    </a:lnTo>
                    <a:lnTo>
                      <a:pt x="92" y="196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0" name="Freeform 1276">
                <a:extLst>
                  <a:ext uri="{FF2B5EF4-FFF2-40B4-BE49-F238E27FC236}">
                    <a16:creationId xmlns:a16="http://schemas.microsoft.com/office/drawing/2014/main" id="{CF796E5C-8B20-4545-87FF-205122324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872" y="2404865"/>
                <a:ext cx="62039" cy="80751"/>
              </a:xfrm>
              <a:custGeom>
                <a:avLst/>
                <a:gdLst>
                  <a:gd name="T0" fmla="*/ 31 w 173"/>
                  <a:gd name="T1" fmla="*/ 39 h 208"/>
                  <a:gd name="T2" fmla="*/ 73 w 173"/>
                  <a:gd name="T3" fmla="*/ 88 h 208"/>
                  <a:gd name="T4" fmla="*/ 81 w 173"/>
                  <a:gd name="T5" fmla="*/ 80 h 208"/>
                  <a:gd name="T6" fmla="*/ 75 w 173"/>
                  <a:gd name="T7" fmla="*/ 71 h 208"/>
                  <a:gd name="T8" fmla="*/ 88 w 173"/>
                  <a:gd name="T9" fmla="*/ 74 h 208"/>
                  <a:gd name="T10" fmla="*/ 96 w 173"/>
                  <a:gd name="T11" fmla="*/ 55 h 208"/>
                  <a:gd name="T12" fmla="*/ 77 w 173"/>
                  <a:gd name="T13" fmla="*/ 31 h 208"/>
                  <a:gd name="T14" fmla="*/ 57 w 173"/>
                  <a:gd name="T15" fmla="*/ 23 h 208"/>
                  <a:gd name="T16" fmla="*/ 55 w 173"/>
                  <a:gd name="T17" fmla="*/ 27 h 208"/>
                  <a:gd name="T18" fmla="*/ 63 w 173"/>
                  <a:gd name="T19" fmla="*/ 47 h 208"/>
                  <a:gd name="T20" fmla="*/ 43 w 173"/>
                  <a:gd name="T21" fmla="*/ 27 h 208"/>
                  <a:gd name="T22" fmla="*/ 26 w 173"/>
                  <a:gd name="T23" fmla="*/ 8 h 208"/>
                  <a:gd name="T24" fmla="*/ 31 w 173"/>
                  <a:gd name="T25" fmla="*/ 4 h 208"/>
                  <a:gd name="T26" fmla="*/ 55 w 173"/>
                  <a:gd name="T27" fmla="*/ 10 h 208"/>
                  <a:gd name="T28" fmla="*/ 81 w 173"/>
                  <a:gd name="T29" fmla="*/ 18 h 208"/>
                  <a:gd name="T30" fmla="*/ 88 w 173"/>
                  <a:gd name="T31" fmla="*/ 25 h 208"/>
                  <a:gd name="T32" fmla="*/ 88 w 173"/>
                  <a:gd name="T33" fmla="*/ 21 h 208"/>
                  <a:gd name="T34" fmla="*/ 110 w 173"/>
                  <a:gd name="T35" fmla="*/ 39 h 208"/>
                  <a:gd name="T36" fmla="*/ 106 w 173"/>
                  <a:gd name="T37" fmla="*/ 78 h 208"/>
                  <a:gd name="T38" fmla="*/ 122 w 173"/>
                  <a:gd name="T39" fmla="*/ 92 h 208"/>
                  <a:gd name="T40" fmla="*/ 128 w 173"/>
                  <a:gd name="T41" fmla="*/ 102 h 208"/>
                  <a:gd name="T42" fmla="*/ 145 w 173"/>
                  <a:gd name="T43" fmla="*/ 126 h 208"/>
                  <a:gd name="T44" fmla="*/ 151 w 173"/>
                  <a:gd name="T45" fmla="*/ 135 h 208"/>
                  <a:gd name="T46" fmla="*/ 167 w 173"/>
                  <a:gd name="T47" fmla="*/ 151 h 208"/>
                  <a:gd name="T48" fmla="*/ 173 w 173"/>
                  <a:gd name="T49" fmla="*/ 165 h 208"/>
                  <a:gd name="T50" fmla="*/ 165 w 173"/>
                  <a:gd name="T51" fmla="*/ 173 h 208"/>
                  <a:gd name="T52" fmla="*/ 155 w 173"/>
                  <a:gd name="T53" fmla="*/ 179 h 208"/>
                  <a:gd name="T54" fmla="*/ 147 w 173"/>
                  <a:gd name="T55" fmla="*/ 196 h 208"/>
                  <a:gd name="T56" fmla="*/ 141 w 173"/>
                  <a:gd name="T57" fmla="*/ 208 h 208"/>
                  <a:gd name="T58" fmla="*/ 130 w 173"/>
                  <a:gd name="T59" fmla="*/ 206 h 208"/>
                  <a:gd name="T60" fmla="*/ 110 w 173"/>
                  <a:gd name="T61" fmla="*/ 194 h 208"/>
                  <a:gd name="T62" fmla="*/ 98 w 173"/>
                  <a:gd name="T63" fmla="*/ 200 h 208"/>
                  <a:gd name="T64" fmla="*/ 82 w 173"/>
                  <a:gd name="T65" fmla="*/ 192 h 208"/>
                  <a:gd name="T66" fmla="*/ 82 w 173"/>
                  <a:gd name="T67" fmla="*/ 202 h 208"/>
                  <a:gd name="T68" fmla="*/ 77 w 173"/>
                  <a:gd name="T69" fmla="*/ 179 h 208"/>
                  <a:gd name="T70" fmla="*/ 90 w 173"/>
                  <a:gd name="T71" fmla="*/ 179 h 208"/>
                  <a:gd name="T72" fmla="*/ 102 w 173"/>
                  <a:gd name="T73" fmla="*/ 180 h 208"/>
                  <a:gd name="T74" fmla="*/ 92 w 173"/>
                  <a:gd name="T75" fmla="*/ 180 h 208"/>
                  <a:gd name="T76" fmla="*/ 100 w 173"/>
                  <a:gd name="T77" fmla="*/ 194 h 208"/>
                  <a:gd name="T78" fmla="*/ 114 w 173"/>
                  <a:gd name="T79" fmla="*/ 190 h 208"/>
                  <a:gd name="T80" fmla="*/ 128 w 173"/>
                  <a:gd name="T81" fmla="*/ 184 h 208"/>
                  <a:gd name="T82" fmla="*/ 106 w 173"/>
                  <a:gd name="T83" fmla="*/ 153 h 208"/>
                  <a:gd name="T84" fmla="*/ 82 w 173"/>
                  <a:gd name="T85" fmla="*/ 143 h 208"/>
                  <a:gd name="T86" fmla="*/ 65 w 173"/>
                  <a:gd name="T87" fmla="*/ 141 h 208"/>
                  <a:gd name="T88" fmla="*/ 39 w 173"/>
                  <a:gd name="T89" fmla="*/ 118 h 208"/>
                  <a:gd name="T90" fmla="*/ 49 w 173"/>
                  <a:gd name="T91" fmla="*/ 116 h 208"/>
                  <a:gd name="T92" fmla="*/ 45 w 173"/>
                  <a:gd name="T93" fmla="*/ 100 h 208"/>
                  <a:gd name="T94" fmla="*/ 12 w 173"/>
                  <a:gd name="T95" fmla="*/ 59 h 208"/>
                  <a:gd name="T96" fmla="*/ 6 w 173"/>
                  <a:gd name="T97" fmla="*/ 65 h 208"/>
                  <a:gd name="T98" fmla="*/ 2 w 173"/>
                  <a:gd name="T99" fmla="*/ 45 h 208"/>
                  <a:gd name="T100" fmla="*/ 10 w 173"/>
                  <a:gd name="T101" fmla="*/ 57 h 208"/>
                  <a:gd name="T102" fmla="*/ 26 w 173"/>
                  <a:gd name="T103" fmla="*/ 78 h 208"/>
                  <a:gd name="T104" fmla="*/ 55 w 173"/>
                  <a:gd name="T105" fmla="*/ 94 h 208"/>
                  <a:gd name="T106" fmla="*/ 41 w 173"/>
                  <a:gd name="T107" fmla="*/ 74 h 208"/>
                  <a:gd name="T108" fmla="*/ 39 w 173"/>
                  <a:gd name="T109" fmla="*/ 5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208">
                    <a:moveTo>
                      <a:pt x="30" y="35"/>
                    </a:moveTo>
                    <a:lnTo>
                      <a:pt x="30" y="35"/>
                    </a:lnTo>
                    <a:lnTo>
                      <a:pt x="30" y="35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9" y="45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59" y="71"/>
                    </a:lnTo>
                    <a:lnTo>
                      <a:pt x="69" y="82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1" y="84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81" y="74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4" y="69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55"/>
                    </a:lnTo>
                    <a:lnTo>
                      <a:pt x="90" y="45"/>
                    </a:lnTo>
                    <a:lnTo>
                      <a:pt x="82" y="3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59" y="27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61" y="37"/>
                    </a:lnTo>
                    <a:lnTo>
                      <a:pt x="63" y="43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47" y="31"/>
                    </a:lnTo>
                    <a:lnTo>
                      <a:pt x="43" y="27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7" y="2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21"/>
                    </a:lnTo>
                    <a:lnTo>
                      <a:pt x="84" y="25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10" y="39"/>
                    </a:lnTo>
                    <a:lnTo>
                      <a:pt x="112" y="49"/>
                    </a:lnTo>
                    <a:lnTo>
                      <a:pt x="112" y="59"/>
                    </a:lnTo>
                    <a:lnTo>
                      <a:pt x="110" y="67"/>
                    </a:lnTo>
                    <a:lnTo>
                      <a:pt x="110" y="67"/>
                    </a:lnTo>
                    <a:lnTo>
                      <a:pt x="108" y="74"/>
                    </a:lnTo>
                    <a:lnTo>
                      <a:pt x="106" y="78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14" y="84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22" y="92"/>
                    </a:lnTo>
                    <a:lnTo>
                      <a:pt x="122" y="96"/>
                    </a:lnTo>
                    <a:lnTo>
                      <a:pt x="122" y="98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9" y="122"/>
                    </a:lnTo>
                    <a:lnTo>
                      <a:pt x="145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9" y="137"/>
                    </a:lnTo>
                    <a:lnTo>
                      <a:pt x="163" y="139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7" y="147"/>
                    </a:lnTo>
                    <a:lnTo>
                      <a:pt x="167" y="151"/>
                    </a:lnTo>
                    <a:lnTo>
                      <a:pt x="165" y="155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5" y="161"/>
                    </a:lnTo>
                    <a:lnTo>
                      <a:pt x="167" y="163"/>
                    </a:lnTo>
                    <a:lnTo>
                      <a:pt x="173" y="165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5" y="173"/>
                    </a:lnTo>
                    <a:lnTo>
                      <a:pt x="163" y="177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59" y="180"/>
                    </a:lnTo>
                    <a:lnTo>
                      <a:pt x="157" y="180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8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4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1" y="208"/>
                    </a:lnTo>
                    <a:lnTo>
                      <a:pt x="139" y="206"/>
                    </a:lnTo>
                    <a:lnTo>
                      <a:pt x="137" y="202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2" y="202"/>
                    </a:lnTo>
                    <a:lnTo>
                      <a:pt x="120" y="198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4" y="198"/>
                    </a:lnTo>
                    <a:lnTo>
                      <a:pt x="100" y="200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6"/>
                    </a:lnTo>
                    <a:lnTo>
                      <a:pt x="92" y="194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4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200"/>
                    </a:lnTo>
                    <a:lnTo>
                      <a:pt x="82" y="202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9" y="196"/>
                    </a:lnTo>
                    <a:lnTo>
                      <a:pt x="77" y="190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9" y="179"/>
                    </a:lnTo>
                    <a:lnTo>
                      <a:pt x="81" y="179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8" y="180"/>
                    </a:lnTo>
                    <a:lnTo>
                      <a:pt x="90" y="179"/>
                    </a:lnTo>
                    <a:lnTo>
                      <a:pt x="92" y="177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9"/>
                    </a:lnTo>
                    <a:lnTo>
                      <a:pt x="100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0" y="182"/>
                    </a:lnTo>
                    <a:lnTo>
                      <a:pt x="96" y="182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6" y="192"/>
                    </a:lnTo>
                    <a:lnTo>
                      <a:pt x="100" y="194"/>
                    </a:lnTo>
                    <a:lnTo>
                      <a:pt x="100" y="194"/>
                    </a:lnTo>
                    <a:lnTo>
                      <a:pt x="104" y="194"/>
                    </a:lnTo>
                    <a:lnTo>
                      <a:pt x="106" y="192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92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26" y="194"/>
                    </a:lnTo>
                    <a:lnTo>
                      <a:pt x="128" y="188"/>
                    </a:lnTo>
                    <a:lnTo>
                      <a:pt x="128" y="184"/>
                    </a:lnTo>
                    <a:lnTo>
                      <a:pt x="126" y="177"/>
                    </a:lnTo>
                    <a:lnTo>
                      <a:pt x="120" y="165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0" y="157"/>
                    </a:lnTo>
                    <a:lnTo>
                      <a:pt x="106" y="153"/>
                    </a:lnTo>
                    <a:lnTo>
                      <a:pt x="96" y="147"/>
                    </a:lnTo>
                    <a:lnTo>
                      <a:pt x="96" y="147"/>
                    </a:lnTo>
                    <a:lnTo>
                      <a:pt x="90" y="147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2" y="143"/>
                    </a:lnTo>
                    <a:lnTo>
                      <a:pt x="82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65" y="141"/>
                    </a:lnTo>
                    <a:lnTo>
                      <a:pt x="51" y="131"/>
                    </a:lnTo>
                    <a:lnTo>
                      <a:pt x="39" y="122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9" y="118"/>
                    </a:lnTo>
                    <a:lnTo>
                      <a:pt x="45" y="122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51" y="114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45" y="100"/>
                    </a:lnTo>
                    <a:lnTo>
                      <a:pt x="37" y="94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2" y="73"/>
                    </a:lnTo>
                    <a:lnTo>
                      <a:pt x="16" y="6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4" y="61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20" y="65"/>
                    </a:lnTo>
                    <a:lnTo>
                      <a:pt x="28" y="69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1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49" y="82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3"/>
                    </a:lnTo>
                    <a:lnTo>
                      <a:pt x="47" y="74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39" y="5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30" y="35"/>
                    </a:lnTo>
                    <a:lnTo>
                      <a:pt x="30" y="35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1" name="Freeform 1277">
                <a:extLst>
                  <a:ext uri="{FF2B5EF4-FFF2-40B4-BE49-F238E27FC236}">
                    <a16:creationId xmlns:a16="http://schemas.microsoft.com/office/drawing/2014/main" id="{71BF58D8-497C-48D4-85F7-2A50BFB39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540" y="3053972"/>
                <a:ext cx="588480" cy="550888"/>
              </a:xfrm>
              <a:custGeom>
                <a:avLst/>
                <a:gdLst>
                  <a:gd name="T0" fmla="*/ 1238 w 1641"/>
                  <a:gd name="T1" fmla="*/ 1266 h 1419"/>
                  <a:gd name="T2" fmla="*/ 1091 w 1641"/>
                  <a:gd name="T3" fmla="*/ 1341 h 1419"/>
                  <a:gd name="T4" fmla="*/ 989 w 1641"/>
                  <a:gd name="T5" fmla="*/ 1380 h 1419"/>
                  <a:gd name="T6" fmla="*/ 759 w 1641"/>
                  <a:gd name="T7" fmla="*/ 1378 h 1419"/>
                  <a:gd name="T8" fmla="*/ 695 w 1641"/>
                  <a:gd name="T9" fmla="*/ 1413 h 1419"/>
                  <a:gd name="T10" fmla="*/ 628 w 1641"/>
                  <a:gd name="T11" fmla="*/ 1362 h 1419"/>
                  <a:gd name="T12" fmla="*/ 567 w 1641"/>
                  <a:gd name="T13" fmla="*/ 1349 h 1419"/>
                  <a:gd name="T14" fmla="*/ 532 w 1641"/>
                  <a:gd name="T15" fmla="*/ 1374 h 1419"/>
                  <a:gd name="T16" fmla="*/ 479 w 1641"/>
                  <a:gd name="T17" fmla="*/ 1368 h 1419"/>
                  <a:gd name="T18" fmla="*/ 481 w 1641"/>
                  <a:gd name="T19" fmla="*/ 1339 h 1419"/>
                  <a:gd name="T20" fmla="*/ 479 w 1641"/>
                  <a:gd name="T21" fmla="*/ 1307 h 1419"/>
                  <a:gd name="T22" fmla="*/ 422 w 1641"/>
                  <a:gd name="T23" fmla="*/ 1266 h 1419"/>
                  <a:gd name="T24" fmla="*/ 381 w 1641"/>
                  <a:gd name="T25" fmla="*/ 1215 h 1419"/>
                  <a:gd name="T26" fmla="*/ 367 w 1641"/>
                  <a:gd name="T27" fmla="*/ 1182 h 1419"/>
                  <a:gd name="T28" fmla="*/ 410 w 1641"/>
                  <a:gd name="T29" fmla="*/ 1186 h 1419"/>
                  <a:gd name="T30" fmla="*/ 404 w 1641"/>
                  <a:gd name="T31" fmla="*/ 1137 h 1419"/>
                  <a:gd name="T32" fmla="*/ 388 w 1641"/>
                  <a:gd name="T33" fmla="*/ 1064 h 1419"/>
                  <a:gd name="T34" fmla="*/ 355 w 1641"/>
                  <a:gd name="T35" fmla="*/ 970 h 1419"/>
                  <a:gd name="T36" fmla="*/ 479 w 1641"/>
                  <a:gd name="T37" fmla="*/ 940 h 1419"/>
                  <a:gd name="T38" fmla="*/ 612 w 1641"/>
                  <a:gd name="T39" fmla="*/ 893 h 1419"/>
                  <a:gd name="T40" fmla="*/ 610 w 1641"/>
                  <a:gd name="T41" fmla="*/ 840 h 1419"/>
                  <a:gd name="T42" fmla="*/ 834 w 1641"/>
                  <a:gd name="T43" fmla="*/ 748 h 1419"/>
                  <a:gd name="T44" fmla="*/ 1081 w 1641"/>
                  <a:gd name="T45" fmla="*/ 667 h 1419"/>
                  <a:gd name="T46" fmla="*/ 1203 w 1641"/>
                  <a:gd name="T47" fmla="*/ 734 h 1419"/>
                  <a:gd name="T48" fmla="*/ 1397 w 1641"/>
                  <a:gd name="T49" fmla="*/ 724 h 1419"/>
                  <a:gd name="T50" fmla="*/ 1521 w 1641"/>
                  <a:gd name="T51" fmla="*/ 697 h 1419"/>
                  <a:gd name="T52" fmla="*/ 1558 w 1641"/>
                  <a:gd name="T53" fmla="*/ 467 h 1419"/>
                  <a:gd name="T54" fmla="*/ 1417 w 1641"/>
                  <a:gd name="T55" fmla="*/ 408 h 1419"/>
                  <a:gd name="T56" fmla="*/ 1219 w 1641"/>
                  <a:gd name="T57" fmla="*/ 324 h 1419"/>
                  <a:gd name="T58" fmla="*/ 1128 w 1641"/>
                  <a:gd name="T59" fmla="*/ 255 h 1419"/>
                  <a:gd name="T60" fmla="*/ 1201 w 1641"/>
                  <a:gd name="T61" fmla="*/ 253 h 1419"/>
                  <a:gd name="T62" fmla="*/ 1207 w 1641"/>
                  <a:gd name="T63" fmla="*/ 196 h 1419"/>
                  <a:gd name="T64" fmla="*/ 1211 w 1641"/>
                  <a:gd name="T65" fmla="*/ 120 h 1419"/>
                  <a:gd name="T66" fmla="*/ 1227 w 1641"/>
                  <a:gd name="T67" fmla="*/ 77 h 1419"/>
                  <a:gd name="T68" fmla="*/ 1266 w 1641"/>
                  <a:gd name="T69" fmla="*/ 2 h 1419"/>
                  <a:gd name="T70" fmla="*/ 1197 w 1641"/>
                  <a:gd name="T71" fmla="*/ 49 h 1419"/>
                  <a:gd name="T72" fmla="*/ 1070 w 1641"/>
                  <a:gd name="T73" fmla="*/ 112 h 1419"/>
                  <a:gd name="T74" fmla="*/ 991 w 1641"/>
                  <a:gd name="T75" fmla="*/ 173 h 1419"/>
                  <a:gd name="T76" fmla="*/ 1054 w 1641"/>
                  <a:gd name="T77" fmla="*/ 265 h 1419"/>
                  <a:gd name="T78" fmla="*/ 1081 w 1641"/>
                  <a:gd name="T79" fmla="*/ 310 h 1419"/>
                  <a:gd name="T80" fmla="*/ 948 w 1641"/>
                  <a:gd name="T81" fmla="*/ 393 h 1419"/>
                  <a:gd name="T82" fmla="*/ 858 w 1641"/>
                  <a:gd name="T83" fmla="*/ 338 h 1419"/>
                  <a:gd name="T84" fmla="*/ 865 w 1641"/>
                  <a:gd name="T85" fmla="*/ 255 h 1419"/>
                  <a:gd name="T86" fmla="*/ 820 w 1641"/>
                  <a:gd name="T87" fmla="*/ 226 h 1419"/>
                  <a:gd name="T88" fmla="*/ 714 w 1641"/>
                  <a:gd name="T89" fmla="*/ 220 h 1419"/>
                  <a:gd name="T90" fmla="*/ 757 w 1641"/>
                  <a:gd name="T91" fmla="*/ 189 h 1419"/>
                  <a:gd name="T92" fmla="*/ 697 w 1641"/>
                  <a:gd name="T93" fmla="*/ 116 h 1419"/>
                  <a:gd name="T94" fmla="*/ 693 w 1641"/>
                  <a:gd name="T95" fmla="*/ 167 h 1419"/>
                  <a:gd name="T96" fmla="*/ 598 w 1641"/>
                  <a:gd name="T97" fmla="*/ 289 h 1419"/>
                  <a:gd name="T98" fmla="*/ 561 w 1641"/>
                  <a:gd name="T99" fmla="*/ 326 h 1419"/>
                  <a:gd name="T100" fmla="*/ 559 w 1641"/>
                  <a:gd name="T101" fmla="*/ 373 h 1419"/>
                  <a:gd name="T102" fmla="*/ 510 w 1641"/>
                  <a:gd name="T103" fmla="*/ 432 h 1419"/>
                  <a:gd name="T104" fmla="*/ 491 w 1641"/>
                  <a:gd name="T105" fmla="*/ 497 h 1419"/>
                  <a:gd name="T106" fmla="*/ 445 w 1641"/>
                  <a:gd name="T107" fmla="*/ 675 h 1419"/>
                  <a:gd name="T108" fmla="*/ 441 w 1641"/>
                  <a:gd name="T109" fmla="*/ 722 h 1419"/>
                  <a:gd name="T110" fmla="*/ 528 w 1641"/>
                  <a:gd name="T111" fmla="*/ 874 h 1419"/>
                  <a:gd name="T112" fmla="*/ 365 w 1641"/>
                  <a:gd name="T113" fmla="*/ 948 h 1419"/>
                  <a:gd name="T114" fmla="*/ 300 w 1641"/>
                  <a:gd name="T115" fmla="*/ 909 h 1419"/>
                  <a:gd name="T116" fmla="*/ 129 w 1641"/>
                  <a:gd name="T117" fmla="*/ 934 h 1419"/>
                  <a:gd name="T118" fmla="*/ 153 w 1641"/>
                  <a:gd name="T119" fmla="*/ 997 h 1419"/>
                  <a:gd name="T120" fmla="*/ 96 w 1641"/>
                  <a:gd name="T121" fmla="*/ 1021 h 1419"/>
                  <a:gd name="T122" fmla="*/ 23 w 1641"/>
                  <a:gd name="T123" fmla="*/ 950 h 1419"/>
                  <a:gd name="T124" fmla="*/ 29 w 1641"/>
                  <a:gd name="T125" fmla="*/ 1050 h 1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1419">
                    <a:moveTo>
                      <a:pt x="1274" y="1356"/>
                    </a:moveTo>
                    <a:lnTo>
                      <a:pt x="1274" y="1356"/>
                    </a:lnTo>
                    <a:lnTo>
                      <a:pt x="1280" y="1347"/>
                    </a:lnTo>
                    <a:lnTo>
                      <a:pt x="1283" y="1337"/>
                    </a:lnTo>
                    <a:lnTo>
                      <a:pt x="1283" y="1337"/>
                    </a:lnTo>
                    <a:lnTo>
                      <a:pt x="1283" y="1333"/>
                    </a:lnTo>
                    <a:lnTo>
                      <a:pt x="1280" y="1327"/>
                    </a:lnTo>
                    <a:lnTo>
                      <a:pt x="1270" y="1319"/>
                    </a:lnTo>
                    <a:lnTo>
                      <a:pt x="1262" y="1309"/>
                    </a:lnTo>
                    <a:lnTo>
                      <a:pt x="1258" y="1307"/>
                    </a:lnTo>
                    <a:lnTo>
                      <a:pt x="1258" y="1305"/>
                    </a:lnTo>
                    <a:lnTo>
                      <a:pt x="1258" y="1305"/>
                    </a:lnTo>
                    <a:lnTo>
                      <a:pt x="1262" y="1298"/>
                    </a:lnTo>
                    <a:lnTo>
                      <a:pt x="1268" y="1288"/>
                    </a:lnTo>
                    <a:lnTo>
                      <a:pt x="1283" y="1268"/>
                    </a:lnTo>
                    <a:lnTo>
                      <a:pt x="1289" y="1258"/>
                    </a:lnTo>
                    <a:lnTo>
                      <a:pt x="1289" y="1254"/>
                    </a:lnTo>
                    <a:lnTo>
                      <a:pt x="1289" y="1248"/>
                    </a:lnTo>
                    <a:lnTo>
                      <a:pt x="1287" y="1245"/>
                    </a:lnTo>
                    <a:lnTo>
                      <a:pt x="1283" y="1241"/>
                    </a:lnTo>
                    <a:lnTo>
                      <a:pt x="1278" y="1237"/>
                    </a:lnTo>
                    <a:lnTo>
                      <a:pt x="1270" y="1231"/>
                    </a:lnTo>
                    <a:lnTo>
                      <a:pt x="1270" y="1231"/>
                    </a:lnTo>
                    <a:lnTo>
                      <a:pt x="1268" y="1231"/>
                    </a:lnTo>
                    <a:lnTo>
                      <a:pt x="1266" y="1231"/>
                    </a:lnTo>
                    <a:lnTo>
                      <a:pt x="1266" y="1231"/>
                    </a:lnTo>
                    <a:lnTo>
                      <a:pt x="1262" y="1235"/>
                    </a:lnTo>
                    <a:lnTo>
                      <a:pt x="1258" y="1241"/>
                    </a:lnTo>
                    <a:lnTo>
                      <a:pt x="1254" y="1246"/>
                    </a:lnTo>
                    <a:lnTo>
                      <a:pt x="1250" y="1250"/>
                    </a:lnTo>
                    <a:lnTo>
                      <a:pt x="1250" y="1250"/>
                    </a:lnTo>
                    <a:lnTo>
                      <a:pt x="1240" y="1258"/>
                    </a:lnTo>
                    <a:lnTo>
                      <a:pt x="1232" y="1260"/>
                    </a:lnTo>
                    <a:lnTo>
                      <a:pt x="1232" y="1260"/>
                    </a:lnTo>
                    <a:lnTo>
                      <a:pt x="1230" y="1264"/>
                    </a:lnTo>
                    <a:lnTo>
                      <a:pt x="1230" y="1266"/>
                    </a:lnTo>
                    <a:lnTo>
                      <a:pt x="1230" y="1266"/>
                    </a:lnTo>
                    <a:lnTo>
                      <a:pt x="1230" y="1266"/>
                    </a:lnTo>
                    <a:lnTo>
                      <a:pt x="1236" y="1266"/>
                    </a:lnTo>
                    <a:lnTo>
                      <a:pt x="1238" y="1266"/>
                    </a:lnTo>
                    <a:lnTo>
                      <a:pt x="1238" y="1268"/>
                    </a:lnTo>
                    <a:lnTo>
                      <a:pt x="1238" y="1268"/>
                    </a:lnTo>
                    <a:lnTo>
                      <a:pt x="1236" y="1274"/>
                    </a:lnTo>
                    <a:lnTo>
                      <a:pt x="1234" y="1276"/>
                    </a:lnTo>
                    <a:lnTo>
                      <a:pt x="1232" y="1278"/>
                    </a:lnTo>
                    <a:lnTo>
                      <a:pt x="1232" y="1278"/>
                    </a:lnTo>
                    <a:lnTo>
                      <a:pt x="1228" y="1278"/>
                    </a:lnTo>
                    <a:lnTo>
                      <a:pt x="1225" y="1276"/>
                    </a:lnTo>
                    <a:lnTo>
                      <a:pt x="1225" y="1276"/>
                    </a:lnTo>
                    <a:lnTo>
                      <a:pt x="1219" y="1282"/>
                    </a:lnTo>
                    <a:lnTo>
                      <a:pt x="1211" y="1288"/>
                    </a:lnTo>
                    <a:lnTo>
                      <a:pt x="1211" y="1288"/>
                    </a:lnTo>
                    <a:lnTo>
                      <a:pt x="1203" y="1284"/>
                    </a:lnTo>
                    <a:lnTo>
                      <a:pt x="1193" y="1280"/>
                    </a:lnTo>
                    <a:lnTo>
                      <a:pt x="1175" y="1274"/>
                    </a:lnTo>
                    <a:lnTo>
                      <a:pt x="1175" y="1274"/>
                    </a:lnTo>
                    <a:lnTo>
                      <a:pt x="1168" y="1276"/>
                    </a:lnTo>
                    <a:lnTo>
                      <a:pt x="1168" y="1276"/>
                    </a:lnTo>
                    <a:lnTo>
                      <a:pt x="1166" y="1272"/>
                    </a:lnTo>
                    <a:lnTo>
                      <a:pt x="1164" y="1270"/>
                    </a:lnTo>
                    <a:lnTo>
                      <a:pt x="1164" y="1270"/>
                    </a:lnTo>
                    <a:lnTo>
                      <a:pt x="1162" y="1268"/>
                    </a:lnTo>
                    <a:lnTo>
                      <a:pt x="1158" y="1266"/>
                    </a:lnTo>
                    <a:lnTo>
                      <a:pt x="1150" y="1268"/>
                    </a:lnTo>
                    <a:lnTo>
                      <a:pt x="1142" y="1270"/>
                    </a:lnTo>
                    <a:lnTo>
                      <a:pt x="1134" y="1276"/>
                    </a:lnTo>
                    <a:lnTo>
                      <a:pt x="1134" y="1276"/>
                    </a:lnTo>
                    <a:lnTo>
                      <a:pt x="1115" y="1299"/>
                    </a:lnTo>
                    <a:lnTo>
                      <a:pt x="1103" y="1313"/>
                    </a:lnTo>
                    <a:lnTo>
                      <a:pt x="1099" y="1321"/>
                    </a:lnTo>
                    <a:lnTo>
                      <a:pt x="1097" y="1325"/>
                    </a:lnTo>
                    <a:lnTo>
                      <a:pt x="1097" y="1325"/>
                    </a:lnTo>
                    <a:lnTo>
                      <a:pt x="1099" y="1329"/>
                    </a:lnTo>
                    <a:lnTo>
                      <a:pt x="1099" y="1333"/>
                    </a:lnTo>
                    <a:lnTo>
                      <a:pt x="1099" y="1335"/>
                    </a:lnTo>
                    <a:lnTo>
                      <a:pt x="1099" y="1335"/>
                    </a:lnTo>
                    <a:lnTo>
                      <a:pt x="1097" y="1337"/>
                    </a:lnTo>
                    <a:lnTo>
                      <a:pt x="1095" y="1337"/>
                    </a:lnTo>
                    <a:lnTo>
                      <a:pt x="1093" y="1337"/>
                    </a:lnTo>
                    <a:lnTo>
                      <a:pt x="1091" y="1341"/>
                    </a:lnTo>
                    <a:lnTo>
                      <a:pt x="1091" y="1341"/>
                    </a:lnTo>
                    <a:lnTo>
                      <a:pt x="1091" y="1345"/>
                    </a:lnTo>
                    <a:lnTo>
                      <a:pt x="1091" y="1347"/>
                    </a:lnTo>
                    <a:lnTo>
                      <a:pt x="1091" y="1349"/>
                    </a:lnTo>
                    <a:lnTo>
                      <a:pt x="1091" y="1349"/>
                    </a:lnTo>
                    <a:lnTo>
                      <a:pt x="1089" y="1347"/>
                    </a:lnTo>
                    <a:lnTo>
                      <a:pt x="1087" y="1343"/>
                    </a:lnTo>
                    <a:lnTo>
                      <a:pt x="1085" y="1339"/>
                    </a:lnTo>
                    <a:lnTo>
                      <a:pt x="1083" y="1337"/>
                    </a:lnTo>
                    <a:lnTo>
                      <a:pt x="1081" y="1337"/>
                    </a:lnTo>
                    <a:lnTo>
                      <a:pt x="1081" y="1337"/>
                    </a:lnTo>
                    <a:lnTo>
                      <a:pt x="1066" y="1356"/>
                    </a:lnTo>
                    <a:lnTo>
                      <a:pt x="1066" y="1362"/>
                    </a:lnTo>
                    <a:lnTo>
                      <a:pt x="1066" y="1362"/>
                    </a:lnTo>
                    <a:lnTo>
                      <a:pt x="1064" y="1360"/>
                    </a:lnTo>
                    <a:lnTo>
                      <a:pt x="1064" y="1358"/>
                    </a:lnTo>
                    <a:lnTo>
                      <a:pt x="1062" y="1356"/>
                    </a:lnTo>
                    <a:lnTo>
                      <a:pt x="1058" y="1358"/>
                    </a:lnTo>
                    <a:lnTo>
                      <a:pt x="1058" y="1358"/>
                    </a:lnTo>
                    <a:lnTo>
                      <a:pt x="1056" y="1360"/>
                    </a:lnTo>
                    <a:lnTo>
                      <a:pt x="1056" y="1362"/>
                    </a:lnTo>
                    <a:lnTo>
                      <a:pt x="1054" y="1364"/>
                    </a:lnTo>
                    <a:lnTo>
                      <a:pt x="1052" y="1366"/>
                    </a:lnTo>
                    <a:lnTo>
                      <a:pt x="1052" y="1366"/>
                    </a:lnTo>
                    <a:lnTo>
                      <a:pt x="1048" y="1364"/>
                    </a:lnTo>
                    <a:lnTo>
                      <a:pt x="1044" y="1364"/>
                    </a:lnTo>
                    <a:lnTo>
                      <a:pt x="1044" y="1364"/>
                    </a:lnTo>
                    <a:lnTo>
                      <a:pt x="1036" y="1366"/>
                    </a:lnTo>
                    <a:lnTo>
                      <a:pt x="1028" y="1370"/>
                    </a:lnTo>
                    <a:lnTo>
                      <a:pt x="1028" y="1370"/>
                    </a:lnTo>
                    <a:lnTo>
                      <a:pt x="1020" y="1370"/>
                    </a:lnTo>
                    <a:lnTo>
                      <a:pt x="1017" y="1370"/>
                    </a:lnTo>
                    <a:lnTo>
                      <a:pt x="1015" y="1370"/>
                    </a:lnTo>
                    <a:lnTo>
                      <a:pt x="1015" y="1370"/>
                    </a:lnTo>
                    <a:lnTo>
                      <a:pt x="1011" y="1378"/>
                    </a:lnTo>
                    <a:lnTo>
                      <a:pt x="1011" y="1378"/>
                    </a:lnTo>
                    <a:lnTo>
                      <a:pt x="1005" y="1378"/>
                    </a:lnTo>
                    <a:lnTo>
                      <a:pt x="997" y="1378"/>
                    </a:lnTo>
                    <a:lnTo>
                      <a:pt x="997" y="1378"/>
                    </a:lnTo>
                    <a:lnTo>
                      <a:pt x="989" y="1380"/>
                    </a:lnTo>
                    <a:lnTo>
                      <a:pt x="985" y="1386"/>
                    </a:lnTo>
                    <a:lnTo>
                      <a:pt x="981" y="1390"/>
                    </a:lnTo>
                    <a:lnTo>
                      <a:pt x="977" y="1390"/>
                    </a:lnTo>
                    <a:lnTo>
                      <a:pt x="971" y="1390"/>
                    </a:lnTo>
                    <a:lnTo>
                      <a:pt x="971" y="1390"/>
                    </a:lnTo>
                    <a:lnTo>
                      <a:pt x="960" y="1386"/>
                    </a:lnTo>
                    <a:lnTo>
                      <a:pt x="950" y="1382"/>
                    </a:lnTo>
                    <a:lnTo>
                      <a:pt x="942" y="1376"/>
                    </a:lnTo>
                    <a:lnTo>
                      <a:pt x="936" y="1370"/>
                    </a:lnTo>
                    <a:lnTo>
                      <a:pt x="924" y="1358"/>
                    </a:lnTo>
                    <a:lnTo>
                      <a:pt x="907" y="1343"/>
                    </a:lnTo>
                    <a:lnTo>
                      <a:pt x="907" y="1343"/>
                    </a:lnTo>
                    <a:lnTo>
                      <a:pt x="905" y="1341"/>
                    </a:lnTo>
                    <a:lnTo>
                      <a:pt x="901" y="1341"/>
                    </a:lnTo>
                    <a:lnTo>
                      <a:pt x="895" y="1341"/>
                    </a:lnTo>
                    <a:lnTo>
                      <a:pt x="895" y="1341"/>
                    </a:lnTo>
                    <a:lnTo>
                      <a:pt x="879" y="1337"/>
                    </a:lnTo>
                    <a:lnTo>
                      <a:pt x="863" y="1333"/>
                    </a:lnTo>
                    <a:lnTo>
                      <a:pt x="836" y="1321"/>
                    </a:lnTo>
                    <a:lnTo>
                      <a:pt x="836" y="1321"/>
                    </a:lnTo>
                    <a:lnTo>
                      <a:pt x="828" y="1319"/>
                    </a:lnTo>
                    <a:lnTo>
                      <a:pt x="822" y="1317"/>
                    </a:lnTo>
                    <a:lnTo>
                      <a:pt x="808" y="1319"/>
                    </a:lnTo>
                    <a:lnTo>
                      <a:pt x="793" y="1321"/>
                    </a:lnTo>
                    <a:lnTo>
                      <a:pt x="779" y="1323"/>
                    </a:lnTo>
                    <a:lnTo>
                      <a:pt x="779" y="1323"/>
                    </a:lnTo>
                    <a:lnTo>
                      <a:pt x="775" y="1321"/>
                    </a:lnTo>
                    <a:lnTo>
                      <a:pt x="773" y="1319"/>
                    </a:lnTo>
                    <a:lnTo>
                      <a:pt x="773" y="1319"/>
                    </a:lnTo>
                    <a:lnTo>
                      <a:pt x="767" y="1321"/>
                    </a:lnTo>
                    <a:lnTo>
                      <a:pt x="765" y="1325"/>
                    </a:lnTo>
                    <a:lnTo>
                      <a:pt x="763" y="1331"/>
                    </a:lnTo>
                    <a:lnTo>
                      <a:pt x="763" y="1337"/>
                    </a:lnTo>
                    <a:lnTo>
                      <a:pt x="767" y="1356"/>
                    </a:lnTo>
                    <a:lnTo>
                      <a:pt x="767" y="1356"/>
                    </a:lnTo>
                    <a:lnTo>
                      <a:pt x="767" y="1362"/>
                    </a:lnTo>
                    <a:lnTo>
                      <a:pt x="763" y="1368"/>
                    </a:lnTo>
                    <a:lnTo>
                      <a:pt x="759" y="1372"/>
                    </a:lnTo>
                    <a:lnTo>
                      <a:pt x="759" y="1378"/>
                    </a:lnTo>
                    <a:lnTo>
                      <a:pt x="759" y="1378"/>
                    </a:lnTo>
                    <a:lnTo>
                      <a:pt x="763" y="1384"/>
                    </a:lnTo>
                    <a:lnTo>
                      <a:pt x="763" y="1388"/>
                    </a:lnTo>
                    <a:lnTo>
                      <a:pt x="763" y="1392"/>
                    </a:lnTo>
                    <a:lnTo>
                      <a:pt x="763" y="1392"/>
                    </a:lnTo>
                    <a:lnTo>
                      <a:pt x="761" y="1396"/>
                    </a:lnTo>
                    <a:lnTo>
                      <a:pt x="757" y="1398"/>
                    </a:lnTo>
                    <a:lnTo>
                      <a:pt x="757" y="1398"/>
                    </a:lnTo>
                    <a:lnTo>
                      <a:pt x="757" y="1400"/>
                    </a:lnTo>
                    <a:lnTo>
                      <a:pt x="755" y="1402"/>
                    </a:lnTo>
                    <a:lnTo>
                      <a:pt x="755" y="1402"/>
                    </a:lnTo>
                    <a:lnTo>
                      <a:pt x="754" y="1398"/>
                    </a:lnTo>
                    <a:lnTo>
                      <a:pt x="754" y="1398"/>
                    </a:lnTo>
                    <a:lnTo>
                      <a:pt x="755" y="1396"/>
                    </a:lnTo>
                    <a:lnTo>
                      <a:pt x="755" y="1394"/>
                    </a:lnTo>
                    <a:lnTo>
                      <a:pt x="755" y="1394"/>
                    </a:lnTo>
                    <a:lnTo>
                      <a:pt x="752" y="1392"/>
                    </a:lnTo>
                    <a:lnTo>
                      <a:pt x="744" y="1392"/>
                    </a:lnTo>
                    <a:lnTo>
                      <a:pt x="736" y="1392"/>
                    </a:lnTo>
                    <a:lnTo>
                      <a:pt x="732" y="1394"/>
                    </a:lnTo>
                    <a:lnTo>
                      <a:pt x="732" y="1394"/>
                    </a:lnTo>
                    <a:lnTo>
                      <a:pt x="732" y="1398"/>
                    </a:lnTo>
                    <a:lnTo>
                      <a:pt x="732" y="1398"/>
                    </a:lnTo>
                    <a:lnTo>
                      <a:pt x="732" y="1400"/>
                    </a:lnTo>
                    <a:lnTo>
                      <a:pt x="728" y="1400"/>
                    </a:lnTo>
                    <a:lnTo>
                      <a:pt x="728" y="1400"/>
                    </a:lnTo>
                    <a:lnTo>
                      <a:pt x="724" y="1400"/>
                    </a:lnTo>
                    <a:lnTo>
                      <a:pt x="722" y="1398"/>
                    </a:lnTo>
                    <a:lnTo>
                      <a:pt x="722" y="1398"/>
                    </a:lnTo>
                    <a:lnTo>
                      <a:pt x="720" y="1400"/>
                    </a:lnTo>
                    <a:lnTo>
                      <a:pt x="720" y="1402"/>
                    </a:lnTo>
                    <a:lnTo>
                      <a:pt x="718" y="1404"/>
                    </a:lnTo>
                    <a:lnTo>
                      <a:pt x="716" y="1405"/>
                    </a:lnTo>
                    <a:lnTo>
                      <a:pt x="716" y="1405"/>
                    </a:lnTo>
                    <a:lnTo>
                      <a:pt x="714" y="1405"/>
                    </a:lnTo>
                    <a:lnTo>
                      <a:pt x="710" y="1405"/>
                    </a:lnTo>
                    <a:lnTo>
                      <a:pt x="710" y="1405"/>
                    </a:lnTo>
                    <a:lnTo>
                      <a:pt x="702" y="1411"/>
                    </a:lnTo>
                    <a:lnTo>
                      <a:pt x="701" y="1413"/>
                    </a:lnTo>
                    <a:lnTo>
                      <a:pt x="695" y="1413"/>
                    </a:lnTo>
                    <a:lnTo>
                      <a:pt x="695" y="1413"/>
                    </a:lnTo>
                    <a:lnTo>
                      <a:pt x="695" y="1415"/>
                    </a:lnTo>
                    <a:lnTo>
                      <a:pt x="693" y="1417"/>
                    </a:lnTo>
                    <a:lnTo>
                      <a:pt x="691" y="1419"/>
                    </a:lnTo>
                    <a:lnTo>
                      <a:pt x="691" y="1419"/>
                    </a:lnTo>
                    <a:lnTo>
                      <a:pt x="691" y="1419"/>
                    </a:lnTo>
                    <a:lnTo>
                      <a:pt x="689" y="1415"/>
                    </a:lnTo>
                    <a:lnTo>
                      <a:pt x="689" y="1415"/>
                    </a:lnTo>
                    <a:lnTo>
                      <a:pt x="685" y="1413"/>
                    </a:lnTo>
                    <a:lnTo>
                      <a:pt x="685" y="1413"/>
                    </a:lnTo>
                    <a:lnTo>
                      <a:pt x="681" y="1409"/>
                    </a:lnTo>
                    <a:lnTo>
                      <a:pt x="683" y="1411"/>
                    </a:lnTo>
                    <a:lnTo>
                      <a:pt x="683" y="1409"/>
                    </a:lnTo>
                    <a:lnTo>
                      <a:pt x="683" y="1409"/>
                    </a:lnTo>
                    <a:lnTo>
                      <a:pt x="681" y="1409"/>
                    </a:lnTo>
                    <a:lnTo>
                      <a:pt x="677" y="1409"/>
                    </a:lnTo>
                    <a:lnTo>
                      <a:pt x="671" y="1411"/>
                    </a:lnTo>
                    <a:lnTo>
                      <a:pt x="671" y="1411"/>
                    </a:lnTo>
                    <a:lnTo>
                      <a:pt x="651" y="1404"/>
                    </a:lnTo>
                    <a:lnTo>
                      <a:pt x="632" y="1396"/>
                    </a:lnTo>
                    <a:lnTo>
                      <a:pt x="632" y="1396"/>
                    </a:lnTo>
                    <a:lnTo>
                      <a:pt x="632" y="1386"/>
                    </a:lnTo>
                    <a:lnTo>
                      <a:pt x="634" y="1382"/>
                    </a:lnTo>
                    <a:lnTo>
                      <a:pt x="632" y="1378"/>
                    </a:lnTo>
                    <a:lnTo>
                      <a:pt x="632" y="1378"/>
                    </a:lnTo>
                    <a:lnTo>
                      <a:pt x="630" y="1374"/>
                    </a:lnTo>
                    <a:lnTo>
                      <a:pt x="630" y="1374"/>
                    </a:lnTo>
                    <a:lnTo>
                      <a:pt x="626" y="1376"/>
                    </a:lnTo>
                    <a:lnTo>
                      <a:pt x="624" y="1378"/>
                    </a:lnTo>
                    <a:lnTo>
                      <a:pt x="622" y="1376"/>
                    </a:lnTo>
                    <a:lnTo>
                      <a:pt x="620" y="1372"/>
                    </a:lnTo>
                    <a:lnTo>
                      <a:pt x="620" y="1372"/>
                    </a:lnTo>
                    <a:lnTo>
                      <a:pt x="620" y="1370"/>
                    </a:lnTo>
                    <a:lnTo>
                      <a:pt x="622" y="1368"/>
                    </a:lnTo>
                    <a:lnTo>
                      <a:pt x="624" y="1368"/>
                    </a:lnTo>
                    <a:lnTo>
                      <a:pt x="626" y="1368"/>
                    </a:lnTo>
                    <a:lnTo>
                      <a:pt x="626" y="1368"/>
                    </a:lnTo>
                    <a:lnTo>
                      <a:pt x="628" y="1366"/>
                    </a:lnTo>
                    <a:lnTo>
                      <a:pt x="630" y="1366"/>
                    </a:lnTo>
                    <a:lnTo>
                      <a:pt x="630" y="1366"/>
                    </a:lnTo>
                    <a:lnTo>
                      <a:pt x="628" y="1362"/>
                    </a:lnTo>
                    <a:lnTo>
                      <a:pt x="624" y="1360"/>
                    </a:lnTo>
                    <a:lnTo>
                      <a:pt x="616" y="1360"/>
                    </a:lnTo>
                    <a:lnTo>
                      <a:pt x="616" y="1360"/>
                    </a:lnTo>
                    <a:lnTo>
                      <a:pt x="614" y="1358"/>
                    </a:lnTo>
                    <a:lnTo>
                      <a:pt x="614" y="1356"/>
                    </a:lnTo>
                    <a:lnTo>
                      <a:pt x="612" y="1354"/>
                    </a:lnTo>
                    <a:lnTo>
                      <a:pt x="610" y="1354"/>
                    </a:lnTo>
                    <a:lnTo>
                      <a:pt x="610" y="1354"/>
                    </a:lnTo>
                    <a:lnTo>
                      <a:pt x="608" y="1356"/>
                    </a:lnTo>
                    <a:lnTo>
                      <a:pt x="606" y="1360"/>
                    </a:lnTo>
                    <a:lnTo>
                      <a:pt x="606" y="1360"/>
                    </a:lnTo>
                    <a:lnTo>
                      <a:pt x="606" y="1364"/>
                    </a:lnTo>
                    <a:lnTo>
                      <a:pt x="608" y="1364"/>
                    </a:lnTo>
                    <a:lnTo>
                      <a:pt x="608" y="1366"/>
                    </a:lnTo>
                    <a:lnTo>
                      <a:pt x="608" y="1366"/>
                    </a:lnTo>
                    <a:lnTo>
                      <a:pt x="606" y="1370"/>
                    </a:lnTo>
                    <a:lnTo>
                      <a:pt x="604" y="1374"/>
                    </a:lnTo>
                    <a:lnTo>
                      <a:pt x="604" y="1374"/>
                    </a:lnTo>
                    <a:lnTo>
                      <a:pt x="604" y="1374"/>
                    </a:lnTo>
                    <a:lnTo>
                      <a:pt x="600" y="1372"/>
                    </a:lnTo>
                    <a:lnTo>
                      <a:pt x="602" y="1372"/>
                    </a:lnTo>
                    <a:lnTo>
                      <a:pt x="604" y="1368"/>
                    </a:lnTo>
                    <a:lnTo>
                      <a:pt x="604" y="1368"/>
                    </a:lnTo>
                    <a:lnTo>
                      <a:pt x="602" y="1368"/>
                    </a:lnTo>
                    <a:lnTo>
                      <a:pt x="600" y="1366"/>
                    </a:lnTo>
                    <a:lnTo>
                      <a:pt x="600" y="1366"/>
                    </a:lnTo>
                    <a:lnTo>
                      <a:pt x="595" y="1362"/>
                    </a:lnTo>
                    <a:lnTo>
                      <a:pt x="591" y="1362"/>
                    </a:lnTo>
                    <a:lnTo>
                      <a:pt x="583" y="1364"/>
                    </a:lnTo>
                    <a:lnTo>
                      <a:pt x="583" y="1364"/>
                    </a:lnTo>
                    <a:lnTo>
                      <a:pt x="581" y="1360"/>
                    </a:lnTo>
                    <a:lnTo>
                      <a:pt x="581" y="1356"/>
                    </a:lnTo>
                    <a:lnTo>
                      <a:pt x="581" y="1352"/>
                    </a:lnTo>
                    <a:lnTo>
                      <a:pt x="581" y="1351"/>
                    </a:lnTo>
                    <a:lnTo>
                      <a:pt x="581" y="1351"/>
                    </a:lnTo>
                    <a:lnTo>
                      <a:pt x="579" y="1349"/>
                    </a:lnTo>
                    <a:lnTo>
                      <a:pt x="575" y="1351"/>
                    </a:lnTo>
                    <a:lnTo>
                      <a:pt x="569" y="1352"/>
                    </a:lnTo>
                    <a:lnTo>
                      <a:pt x="569" y="1352"/>
                    </a:lnTo>
                    <a:lnTo>
                      <a:pt x="567" y="1349"/>
                    </a:lnTo>
                    <a:lnTo>
                      <a:pt x="565" y="1347"/>
                    </a:lnTo>
                    <a:lnTo>
                      <a:pt x="563" y="1347"/>
                    </a:lnTo>
                    <a:lnTo>
                      <a:pt x="563" y="1347"/>
                    </a:lnTo>
                    <a:lnTo>
                      <a:pt x="559" y="1349"/>
                    </a:lnTo>
                    <a:lnTo>
                      <a:pt x="559" y="1349"/>
                    </a:lnTo>
                    <a:lnTo>
                      <a:pt x="561" y="1351"/>
                    </a:lnTo>
                    <a:lnTo>
                      <a:pt x="561" y="1352"/>
                    </a:lnTo>
                    <a:lnTo>
                      <a:pt x="561" y="1352"/>
                    </a:lnTo>
                    <a:lnTo>
                      <a:pt x="561" y="1354"/>
                    </a:lnTo>
                    <a:lnTo>
                      <a:pt x="561" y="1356"/>
                    </a:lnTo>
                    <a:lnTo>
                      <a:pt x="561" y="1356"/>
                    </a:lnTo>
                    <a:lnTo>
                      <a:pt x="553" y="1352"/>
                    </a:lnTo>
                    <a:lnTo>
                      <a:pt x="553" y="1352"/>
                    </a:lnTo>
                    <a:lnTo>
                      <a:pt x="551" y="1354"/>
                    </a:lnTo>
                    <a:lnTo>
                      <a:pt x="553" y="1352"/>
                    </a:lnTo>
                    <a:lnTo>
                      <a:pt x="553" y="1352"/>
                    </a:lnTo>
                    <a:lnTo>
                      <a:pt x="551" y="1351"/>
                    </a:lnTo>
                    <a:lnTo>
                      <a:pt x="549" y="1351"/>
                    </a:lnTo>
                    <a:lnTo>
                      <a:pt x="549" y="1351"/>
                    </a:lnTo>
                    <a:lnTo>
                      <a:pt x="545" y="1351"/>
                    </a:lnTo>
                    <a:lnTo>
                      <a:pt x="545" y="1351"/>
                    </a:lnTo>
                    <a:lnTo>
                      <a:pt x="545" y="1356"/>
                    </a:lnTo>
                    <a:lnTo>
                      <a:pt x="551" y="1364"/>
                    </a:lnTo>
                    <a:lnTo>
                      <a:pt x="551" y="1364"/>
                    </a:lnTo>
                    <a:lnTo>
                      <a:pt x="540" y="1370"/>
                    </a:lnTo>
                    <a:lnTo>
                      <a:pt x="540" y="1370"/>
                    </a:lnTo>
                    <a:lnTo>
                      <a:pt x="538" y="1374"/>
                    </a:lnTo>
                    <a:lnTo>
                      <a:pt x="534" y="1380"/>
                    </a:lnTo>
                    <a:lnTo>
                      <a:pt x="530" y="1386"/>
                    </a:lnTo>
                    <a:lnTo>
                      <a:pt x="528" y="1386"/>
                    </a:lnTo>
                    <a:lnTo>
                      <a:pt x="524" y="1386"/>
                    </a:lnTo>
                    <a:lnTo>
                      <a:pt x="524" y="1386"/>
                    </a:lnTo>
                    <a:lnTo>
                      <a:pt x="522" y="1384"/>
                    </a:lnTo>
                    <a:lnTo>
                      <a:pt x="522" y="1382"/>
                    </a:lnTo>
                    <a:lnTo>
                      <a:pt x="526" y="1382"/>
                    </a:lnTo>
                    <a:lnTo>
                      <a:pt x="530" y="1380"/>
                    </a:lnTo>
                    <a:lnTo>
                      <a:pt x="532" y="1378"/>
                    </a:lnTo>
                    <a:lnTo>
                      <a:pt x="534" y="1376"/>
                    </a:lnTo>
                    <a:lnTo>
                      <a:pt x="534" y="1376"/>
                    </a:lnTo>
                    <a:lnTo>
                      <a:pt x="532" y="1374"/>
                    </a:lnTo>
                    <a:lnTo>
                      <a:pt x="528" y="1372"/>
                    </a:lnTo>
                    <a:lnTo>
                      <a:pt x="522" y="1372"/>
                    </a:lnTo>
                    <a:lnTo>
                      <a:pt x="522" y="1372"/>
                    </a:lnTo>
                    <a:lnTo>
                      <a:pt x="522" y="1370"/>
                    </a:lnTo>
                    <a:lnTo>
                      <a:pt x="524" y="1368"/>
                    </a:lnTo>
                    <a:lnTo>
                      <a:pt x="528" y="1366"/>
                    </a:lnTo>
                    <a:lnTo>
                      <a:pt x="528" y="1366"/>
                    </a:lnTo>
                    <a:lnTo>
                      <a:pt x="532" y="1366"/>
                    </a:lnTo>
                    <a:lnTo>
                      <a:pt x="532" y="1366"/>
                    </a:lnTo>
                    <a:lnTo>
                      <a:pt x="534" y="1366"/>
                    </a:lnTo>
                    <a:lnTo>
                      <a:pt x="534" y="1362"/>
                    </a:lnTo>
                    <a:lnTo>
                      <a:pt x="534" y="1356"/>
                    </a:lnTo>
                    <a:lnTo>
                      <a:pt x="534" y="1356"/>
                    </a:lnTo>
                    <a:lnTo>
                      <a:pt x="532" y="1356"/>
                    </a:lnTo>
                    <a:lnTo>
                      <a:pt x="530" y="1358"/>
                    </a:lnTo>
                    <a:lnTo>
                      <a:pt x="530" y="1362"/>
                    </a:lnTo>
                    <a:lnTo>
                      <a:pt x="528" y="1364"/>
                    </a:lnTo>
                    <a:lnTo>
                      <a:pt x="528" y="1364"/>
                    </a:lnTo>
                    <a:lnTo>
                      <a:pt x="522" y="1364"/>
                    </a:lnTo>
                    <a:lnTo>
                      <a:pt x="512" y="1364"/>
                    </a:lnTo>
                    <a:lnTo>
                      <a:pt x="504" y="1364"/>
                    </a:lnTo>
                    <a:lnTo>
                      <a:pt x="496" y="1366"/>
                    </a:lnTo>
                    <a:lnTo>
                      <a:pt x="496" y="1366"/>
                    </a:lnTo>
                    <a:lnTo>
                      <a:pt x="494" y="1368"/>
                    </a:lnTo>
                    <a:lnTo>
                      <a:pt x="494" y="1372"/>
                    </a:lnTo>
                    <a:lnTo>
                      <a:pt x="494" y="1374"/>
                    </a:lnTo>
                    <a:lnTo>
                      <a:pt x="494" y="1378"/>
                    </a:lnTo>
                    <a:lnTo>
                      <a:pt x="494" y="1378"/>
                    </a:lnTo>
                    <a:lnTo>
                      <a:pt x="489" y="1378"/>
                    </a:lnTo>
                    <a:lnTo>
                      <a:pt x="483" y="1376"/>
                    </a:lnTo>
                    <a:lnTo>
                      <a:pt x="483" y="1376"/>
                    </a:lnTo>
                    <a:lnTo>
                      <a:pt x="475" y="1380"/>
                    </a:lnTo>
                    <a:lnTo>
                      <a:pt x="469" y="1380"/>
                    </a:lnTo>
                    <a:lnTo>
                      <a:pt x="465" y="1378"/>
                    </a:lnTo>
                    <a:lnTo>
                      <a:pt x="465" y="1378"/>
                    </a:lnTo>
                    <a:lnTo>
                      <a:pt x="465" y="1376"/>
                    </a:lnTo>
                    <a:lnTo>
                      <a:pt x="467" y="1376"/>
                    </a:lnTo>
                    <a:lnTo>
                      <a:pt x="469" y="1374"/>
                    </a:lnTo>
                    <a:lnTo>
                      <a:pt x="469" y="1374"/>
                    </a:lnTo>
                    <a:lnTo>
                      <a:pt x="479" y="1368"/>
                    </a:lnTo>
                    <a:lnTo>
                      <a:pt x="489" y="1362"/>
                    </a:lnTo>
                    <a:lnTo>
                      <a:pt x="489" y="1362"/>
                    </a:lnTo>
                    <a:lnTo>
                      <a:pt x="492" y="1362"/>
                    </a:lnTo>
                    <a:lnTo>
                      <a:pt x="498" y="1362"/>
                    </a:lnTo>
                    <a:lnTo>
                      <a:pt x="498" y="1362"/>
                    </a:lnTo>
                    <a:lnTo>
                      <a:pt x="506" y="1358"/>
                    </a:lnTo>
                    <a:lnTo>
                      <a:pt x="510" y="1356"/>
                    </a:lnTo>
                    <a:lnTo>
                      <a:pt x="516" y="1356"/>
                    </a:lnTo>
                    <a:lnTo>
                      <a:pt x="516" y="1356"/>
                    </a:lnTo>
                    <a:lnTo>
                      <a:pt x="520" y="1358"/>
                    </a:lnTo>
                    <a:lnTo>
                      <a:pt x="526" y="1360"/>
                    </a:lnTo>
                    <a:lnTo>
                      <a:pt x="526" y="1360"/>
                    </a:lnTo>
                    <a:lnTo>
                      <a:pt x="526" y="1352"/>
                    </a:lnTo>
                    <a:lnTo>
                      <a:pt x="524" y="1345"/>
                    </a:lnTo>
                    <a:lnTo>
                      <a:pt x="524" y="1345"/>
                    </a:lnTo>
                    <a:lnTo>
                      <a:pt x="528" y="1343"/>
                    </a:lnTo>
                    <a:lnTo>
                      <a:pt x="532" y="1343"/>
                    </a:lnTo>
                    <a:lnTo>
                      <a:pt x="534" y="1343"/>
                    </a:lnTo>
                    <a:lnTo>
                      <a:pt x="538" y="1345"/>
                    </a:lnTo>
                    <a:lnTo>
                      <a:pt x="538" y="1345"/>
                    </a:lnTo>
                    <a:lnTo>
                      <a:pt x="536" y="1345"/>
                    </a:lnTo>
                    <a:lnTo>
                      <a:pt x="536" y="1341"/>
                    </a:lnTo>
                    <a:lnTo>
                      <a:pt x="536" y="1341"/>
                    </a:lnTo>
                    <a:lnTo>
                      <a:pt x="538" y="1339"/>
                    </a:lnTo>
                    <a:lnTo>
                      <a:pt x="540" y="1339"/>
                    </a:lnTo>
                    <a:lnTo>
                      <a:pt x="540" y="1335"/>
                    </a:lnTo>
                    <a:lnTo>
                      <a:pt x="540" y="1335"/>
                    </a:lnTo>
                    <a:lnTo>
                      <a:pt x="540" y="1333"/>
                    </a:lnTo>
                    <a:lnTo>
                      <a:pt x="544" y="1333"/>
                    </a:lnTo>
                    <a:lnTo>
                      <a:pt x="545" y="1335"/>
                    </a:lnTo>
                    <a:lnTo>
                      <a:pt x="544" y="1333"/>
                    </a:lnTo>
                    <a:lnTo>
                      <a:pt x="544" y="1333"/>
                    </a:lnTo>
                    <a:lnTo>
                      <a:pt x="542" y="1331"/>
                    </a:lnTo>
                    <a:lnTo>
                      <a:pt x="536" y="1329"/>
                    </a:lnTo>
                    <a:lnTo>
                      <a:pt x="524" y="1331"/>
                    </a:lnTo>
                    <a:lnTo>
                      <a:pt x="498" y="1339"/>
                    </a:lnTo>
                    <a:lnTo>
                      <a:pt x="498" y="1339"/>
                    </a:lnTo>
                    <a:lnTo>
                      <a:pt x="489" y="1339"/>
                    </a:lnTo>
                    <a:lnTo>
                      <a:pt x="483" y="1339"/>
                    </a:lnTo>
                    <a:lnTo>
                      <a:pt x="481" y="1339"/>
                    </a:lnTo>
                    <a:lnTo>
                      <a:pt x="481" y="1339"/>
                    </a:lnTo>
                    <a:lnTo>
                      <a:pt x="481" y="1341"/>
                    </a:lnTo>
                    <a:lnTo>
                      <a:pt x="481" y="1343"/>
                    </a:lnTo>
                    <a:lnTo>
                      <a:pt x="481" y="1343"/>
                    </a:lnTo>
                    <a:lnTo>
                      <a:pt x="473" y="1341"/>
                    </a:lnTo>
                    <a:lnTo>
                      <a:pt x="465" y="1337"/>
                    </a:lnTo>
                    <a:lnTo>
                      <a:pt x="465" y="1337"/>
                    </a:lnTo>
                    <a:lnTo>
                      <a:pt x="459" y="1343"/>
                    </a:lnTo>
                    <a:lnTo>
                      <a:pt x="453" y="1345"/>
                    </a:lnTo>
                    <a:lnTo>
                      <a:pt x="451" y="1345"/>
                    </a:lnTo>
                    <a:lnTo>
                      <a:pt x="451" y="1345"/>
                    </a:lnTo>
                    <a:lnTo>
                      <a:pt x="449" y="1341"/>
                    </a:lnTo>
                    <a:lnTo>
                      <a:pt x="449" y="1337"/>
                    </a:lnTo>
                    <a:lnTo>
                      <a:pt x="453" y="1331"/>
                    </a:lnTo>
                    <a:lnTo>
                      <a:pt x="453" y="1331"/>
                    </a:lnTo>
                    <a:lnTo>
                      <a:pt x="455" y="1325"/>
                    </a:lnTo>
                    <a:lnTo>
                      <a:pt x="457" y="1323"/>
                    </a:lnTo>
                    <a:lnTo>
                      <a:pt x="457" y="1323"/>
                    </a:lnTo>
                    <a:lnTo>
                      <a:pt x="459" y="1323"/>
                    </a:lnTo>
                    <a:lnTo>
                      <a:pt x="463" y="1325"/>
                    </a:lnTo>
                    <a:lnTo>
                      <a:pt x="467" y="1329"/>
                    </a:lnTo>
                    <a:lnTo>
                      <a:pt x="471" y="1331"/>
                    </a:lnTo>
                    <a:lnTo>
                      <a:pt x="471" y="1331"/>
                    </a:lnTo>
                    <a:lnTo>
                      <a:pt x="475" y="1329"/>
                    </a:lnTo>
                    <a:lnTo>
                      <a:pt x="479" y="1325"/>
                    </a:lnTo>
                    <a:lnTo>
                      <a:pt x="479" y="1325"/>
                    </a:lnTo>
                    <a:lnTo>
                      <a:pt x="477" y="1323"/>
                    </a:lnTo>
                    <a:lnTo>
                      <a:pt x="475" y="1321"/>
                    </a:lnTo>
                    <a:lnTo>
                      <a:pt x="475" y="1319"/>
                    </a:lnTo>
                    <a:lnTo>
                      <a:pt x="475" y="1319"/>
                    </a:lnTo>
                    <a:lnTo>
                      <a:pt x="477" y="1317"/>
                    </a:lnTo>
                    <a:lnTo>
                      <a:pt x="479" y="1317"/>
                    </a:lnTo>
                    <a:lnTo>
                      <a:pt x="481" y="1317"/>
                    </a:lnTo>
                    <a:lnTo>
                      <a:pt x="483" y="1315"/>
                    </a:lnTo>
                    <a:lnTo>
                      <a:pt x="483" y="1315"/>
                    </a:lnTo>
                    <a:lnTo>
                      <a:pt x="483" y="1309"/>
                    </a:lnTo>
                    <a:lnTo>
                      <a:pt x="483" y="1307"/>
                    </a:lnTo>
                    <a:lnTo>
                      <a:pt x="481" y="1305"/>
                    </a:lnTo>
                    <a:lnTo>
                      <a:pt x="481" y="1305"/>
                    </a:lnTo>
                    <a:lnTo>
                      <a:pt x="479" y="1307"/>
                    </a:lnTo>
                    <a:lnTo>
                      <a:pt x="477" y="1311"/>
                    </a:lnTo>
                    <a:lnTo>
                      <a:pt x="475" y="1313"/>
                    </a:lnTo>
                    <a:lnTo>
                      <a:pt x="473" y="1315"/>
                    </a:lnTo>
                    <a:lnTo>
                      <a:pt x="473" y="1315"/>
                    </a:lnTo>
                    <a:lnTo>
                      <a:pt x="471" y="1311"/>
                    </a:lnTo>
                    <a:lnTo>
                      <a:pt x="471" y="1307"/>
                    </a:lnTo>
                    <a:lnTo>
                      <a:pt x="469" y="1301"/>
                    </a:lnTo>
                    <a:lnTo>
                      <a:pt x="469" y="1301"/>
                    </a:lnTo>
                    <a:lnTo>
                      <a:pt x="467" y="1301"/>
                    </a:lnTo>
                    <a:lnTo>
                      <a:pt x="467" y="1301"/>
                    </a:lnTo>
                    <a:lnTo>
                      <a:pt x="467" y="1303"/>
                    </a:lnTo>
                    <a:lnTo>
                      <a:pt x="467" y="1305"/>
                    </a:lnTo>
                    <a:lnTo>
                      <a:pt x="465" y="1307"/>
                    </a:lnTo>
                    <a:lnTo>
                      <a:pt x="461" y="1305"/>
                    </a:lnTo>
                    <a:lnTo>
                      <a:pt x="461" y="1305"/>
                    </a:lnTo>
                    <a:lnTo>
                      <a:pt x="459" y="1305"/>
                    </a:lnTo>
                    <a:lnTo>
                      <a:pt x="459" y="1303"/>
                    </a:lnTo>
                    <a:lnTo>
                      <a:pt x="461" y="1299"/>
                    </a:lnTo>
                    <a:lnTo>
                      <a:pt x="463" y="1296"/>
                    </a:lnTo>
                    <a:lnTo>
                      <a:pt x="463" y="1294"/>
                    </a:lnTo>
                    <a:lnTo>
                      <a:pt x="461" y="1292"/>
                    </a:lnTo>
                    <a:lnTo>
                      <a:pt x="461" y="1292"/>
                    </a:lnTo>
                    <a:lnTo>
                      <a:pt x="459" y="1294"/>
                    </a:lnTo>
                    <a:lnTo>
                      <a:pt x="457" y="1296"/>
                    </a:lnTo>
                    <a:lnTo>
                      <a:pt x="453" y="1299"/>
                    </a:lnTo>
                    <a:lnTo>
                      <a:pt x="449" y="1303"/>
                    </a:lnTo>
                    <a:lnTo>
                      <a:pt x="445" y="1303"/>
                    </a:lnTo>
                    <a:lnTo>
                      <a:pt x="443" y="1301"/>
                    </a:lnTo>
                    <a:lnTo>
                      <a:pt x="443" y="1301"/>
                    </a:lnTo>
                    <a:lnTo>
                      <a:pt x="441" y="1292"/>
                    </a:lnTo>
                    <a:lnTo>
                      <a:pt x="441" y="1284"/>
                    </a:lnTo>
                    <a:lnTo>
                      <a:pt x="441" y="1280"/>
                    </a:lnTo>
                    <a:lnTo>
                      <a:pt x="441" y="1280"/>
                    </a:lnTo>
                    <a:lnTo>
                      <a:pt x="441" y="1278"/>
                    </a:lnTo>
                    <a:lnTo>
                      <a:pt x="441" y="1276"/>
                    </a:lnTo>
                    <a:lnTo>
                      <a:pt x="441" y="1276"/>
                    </a:lnTo>
                    <a:lnTo>
                      <a:pt x="436" y="1272"/>
                    </a:lnTo>
                    <a:lnTo>
                      <a:pt x="428" y="1270"/>
                    </a:lnTo>
                    <a:lnTo>
                      <a:pt x="422" y="1268"/>
                    </a:lnTo>
                    <a:lnTo>
                      <a:pt x="422" y="1266"/>
                    </a:lnTo>
                    <a:lnTo>
                      <a:pt x="422" y="1266"/>
                    </a:lnTo>
                    <a:lnTo>
                      <a:pt x="422" y="1266"/>
                    </a:lnTo>
                    <a:lnTo>
                      <a:pt x="426" y="1262"/>
                    </a:lnTo>
                    <a:lnTo>
                      <a:pt x="430" y="1262"/>
                    </a:lnTo>
                    <a:lnTo>
                      <a:pt x="438" y="1262"/>
                    </a:lnTo>
                    <a:lnTo>
                      <a:pt x="441" y="1260"/>
                    </a:lnTo>
                    <a:lnTo>
                      <a:pt x="443" y="1258"/>
                    </a:lnTo>
                    <a:lnTo>
                      <a:pt x="443" y="1252"/>
                    </a:lnTo>
                    <a:lnTo>
                      <a:pt x="441" y="1246"/>
                    </a:lnTo>
                    <a:lnTo>
                      <a:pt x="441" y="1246"/>
                    </a:lnTo>
                    <a:lnTo>
                      <a:pt x="441" y="1243"/>
                    </a:lnTo>
                    <a:lnTo>
                      <a:pt x="441" y="1241"/>
                    </a:lnTo>
                    <a:lnTo>
                      <a:pt x="443" y="1237"/>
                    </a:lnTo>
                    <a:lnTo>
                      <a:pt x="441" y="1233"/>
                    </a:lnTo>
                    <a:lnTo>
                      <a:pt x="441" y="1233"/>
                    </a:lnTo>
                    <a:lnTo>
                      <a:pt x="439" y="1229"/>
                    </a:lnTo>
                    <a:lnTo>
                      <a:pt x="439" y="1229"/>
                    </a:lnTo>
                    <a:lnTo>
                      <a:pt x="434" y="1229"/>
                    </a:lnTo>
                    <a:lnTo>
                      <a:pt x="430" y="1229"/>
                    </a:lnTo>
                    <a:lnTo>
                      <a:pt x="430" y="1229"/>
                    </a:lnTo>
                    <a:lnTo>
                      <a:pt x="426" y="1229"/>
                    </a:lnTo>
                    <a:lnTo>
                      <a:pt x="422" y="1225"/>
                    </a:lnTo>
                    <a:lnTo>
                      <a:pt x="420" y="1223"/>
                    </a:lnTo>
                    <a:lnTo>
                      <a:pt x="416" y="1221"/>
                    </a:lnTo>
                    <a:lnTo>
                      <a:pt x="416" y="1221"/>
                    </a:lnTo>
                    <a:lnTo>
                      <a:pt x="412" y="1221"/>
                    </a:lnTo>
                    <a:lnTo>
                      <a:pt x="412" y="1223"/>
                    </a:lnTo>
                    <a:lnTo>
                      <a:pt x="410" y="1223"/>
                    </a:lnTo>
                    <a:lnTo>
                      <a:pt x="406" y="1225"/>
                    </a:lnTo>
                    <a:lnTo>
                      <a:pt x="406" y="1225"/>
                    </a:lnTo>
                    <a:lnTo>
                      <a:pt x="402" y="1221"/>
                    </a:lnTo>
                    <a:lnTo>
                      <a:pt x="398" y="1217"/>
                    </a:lnTo>
                    <a:lnTo>
                      <a:pt x="396" y="1207"/>
                    </a:lnTo>
                    <a:lnTo>
                      <a:pt x="396" y="1207"/>
                    </a:lnTo>
                    <a:lnTo>
                      <a:pt x="394" y="1205"/>
                    </a:lnTo>
                    <a:lnTo>
                      <a:pt x="394" y="1205"/>
                    </a:lnTo>
                    <a:lnTo>
                      <a:pt x="386" y="1207"/>
                    </a:lnTo>
                    <a:lnTo>
                      <a:pt x="383" y="1209"/>
                    </a:lnTo>
                    <a:lnTo>
                      <a:pt x="381" y="1213"/>
                    </a:lnTo>
                    <a:lnTo>
                      <a:pt x="381" y="1215"/>
                    </a:lnTo>
                    <a:lnTo>
                      <a:pt x="381" y="1219"/>
                    </a:lnTo>
                    <a:lnTo>
                      <a:pt x="381" y="1219"/>
                    </a:lnTo>
                    <a:lnTo>
                      <a:pt x="371" y="1213"/>
                    </a:lnTo>
                    <a:lnTo>
                      <a:pt x="371" y="1213"/>
                    </a:lnTo>
                    <a:lnTo>
                      <a:pt x="365" y="1211"/>
                    </a:lnTo>
                    <a:lnTo>
                      <a:pt x="359" y="1209"/>
                    </a:lnTo>
                    <a:lnTo>
                      <a:pt x="359" y="1209"/>
                    </a:lnTo>
                    <a:lnTo>
                      <a:pt x="361" y="1207"/>
                    </a:lnTo>
                    <a:lnTo>
                      <a:pt x="361" y="1207"/>
                    </a:lnTo>
                    <a:lnTo>
                      <a:pt x="359" y="1207"/>
                    </a:lnTo>
                    <a:lnTo>
                      <a:pt x="355" y="1209"/>
                    </a:lnTo>
                    <a:lnTo>
                      <a:pt x="355" y="1209"/>
                    </a:lnTo>
                    <a:lnTo>
                      <a:pt x="353" y="1209"/>
                    </a:lnTo>
                    <a:lnTo>
                      <a:pt x="349" y="1207"/>
                    </a:lnTo>
                    <a:lnTo>
                      <a:pt x="345" y="1203"/>
                    </a:lnTo>
                    <a:lnTo>
                      <a:pt x="345" y="1203"/>
                    </a:lnTo>
                    <a:lnTo>
                      <a:pt x="343" y="1201"/>
                    </a:lnTo>
                    <a:lnTo>
                      <a:pt x="343" y="1201"/>
                    </a:lnTo>
                    <a:lnTo>
                      <a:pt x="347" y="1201"/>
                    </a:lnTo>
                    <a:lnTo>
                      <a:pt x="349" y="1201"/>
                    </a:lnTo>
                    <a:lnTo>
                      <a:pt x="349" y="1201"/>
                    </a:lnTo>
                    <a:lnTo>
                      <a:pt x="349" y="1199"/>
                    </a:lnTo>
                    <a:lnTo>
                      <a:pt x="347" y="1195"/>
                    </a:lnTo>
                    <a:lnTo>
                      <a:pt x="347" y="1194"/>
                    </a:lnTo>
                    <a:lnTo>
                      <a:pt x="347" y="1192"/>
                    </a:lnTo>
                    <a:lnTo>
                      <a:pt x="347" y="1192"/>
                    </a:lnTo>
                    <a:lnTo>
                      <a:pt x="351" y="1195"/>
                    </a:lnTo>
                    <a:lnTo>
                      <a:pt x="357" y="1199"/>
                    </a:lnTo>
                    <a:lnTo>
                      <a:pt x="357" y="1199"/>
                    </a:lnTo>
                    <a:lnTo>
                      <a:pt x="363" y="1194"/>
                    </a:lnTo>
                    <a:lnTo>
                      <a:pt x="365" y="1192"/>
                    </a:lnTo>
                    <a:lnTo>
                      <a:pt x="365" y="1188"/>
                    </a:lnTo>
                    <a:lnTo>
                      <a:pt x="365" y="1188"/>
                    </a:lnTo>
                    <a:lnTo>
                      <a:pt x="363" y="1186"/>
                    </a:lnTo>
                    <a:lnTo>
                      <a:pt x="367" y="1186"/>
                    </a:lnTo>
                    <a:lnTo>
                      <a:pt x="369" y="1186"/>
                    </a:lnTo>
                    <a:lnTo>
                      <a:pt x="369" y="1186"/>
                    </a:lnTo>
                    <a:lnTo>
                      <a:pt x="369" y="1186"/>
                    </a:lnTo>
                    <a:lnTo>
                      <a:pt x="369" y="1186"/>
                    </a:lnTo>
                    <a:lnTo>
                      <a:pt x="367" y="1182"/>
                    </a:lnTo>
                    <a:lnTo>
                      <a:pt x="363" y="1182"/>
                    </a:lnTo>
                    <a:lnTo>
                      <a:pt x="357" y="1182"/>
                    </a:lnTo>
                    <a:lnTo>
                      <a:pt x="357" y="1182"/>
                    </a:lnTo>
                    <a:lnTo>
                      <a:pt x="357" y="1182"/>
                    </a:lnTo>
                    <a:lnTo>
                      <a:pt x="357" y="1180"/>
                    </a:lnTo>
                    <a:lnTo>
                      <a:pt x="357" y="1180"/>
                    </a:lnTo>
                    <a:lnTo>
                      <a:pt x="357" y="1176"/>
                    </a:lnTo>
                    <a:lnTo>
                      <a:pt x="357" y="1176"/>
                    </a:lnTo>
                    <a:lnTo>
                      <a:pt x="355" y="1172"/>
                    </a:lnTo>
                    <a:lnTo>
                      <a:pt x="353" y="1166"/>
                    </a:lnTo>
                    <a:lnTo>
                      <a:pt x="353" y="1160"/>
                    </a:lnTo>
                    <a:lnTo>
                      <a:pt x="355" y="1158"/>
                    </a:lnTo>
                    <a:lnTo>
                      <a:pt x="357" y="1156"/>
                    </a:lnTo>
                    <a:lnTo>
                      <a:pt x="357" y="1156"/>
                    </a:lnTo>
                    <a:lnTo>
                      <a:pt x="361" y="1156"/>
                    </a:lnTo>
                    <a:lnTo>
                      <a:pt x="365" y="1156"/>
                    </a:lnTo>
                    <a:lnTo>
                      <a:pt x="371" y="1160"/>
                    </a:lnTo>
                    <a:lnTo>
                      <a:pt x="375" y="1166"/>
                    </a:lnTo>
                    <a:lnTo>
                      <a:pt x="379" y="1172"/>
                    </a:lnTo>
                    <a:lnTo>
                      <a:pt x="379" y="1172"/>
                    </a:lnTo>
                    <a:lnTo>
                      <a:pt x="379" y="1178"/>
                    </a:lnTo>
                    <a:lnTo>
                      <a:pt x="377" y="1184"/>
                    </a:lnTo>
                    <a:lnTo>
                      <a:pt x="377" y="1188"/>
                    </a:lnTo>
                    <a:lnTo>
                      <a:pt x="379" y="1192"/>
                    </a:lnTo>
                    <a:lnTo>
                      <a:pt x="381" y="1195"/>
                    </a:lnTo>
                    <a:lnTo>
                      <a:pt x="385" y="1197"/>
                    </a:lnTo>
                    <a:lnTo>
                      <a:pt x="385" y="1197"/>
                    </a:lnTo>
                    <a:lnTo>
                      <a:pt x="385" y="1190"/>
                    </a:lnTo>
                    <a:lnTo>
                      <a:pt x="385" y="1184"/>
                    </a:lnTo>
                    <a:lnTo>
                      <a:pt x="385" y="1182"/>
                    </a:lnTo>
                    <a:lnTo>
                      <a:pt x="386" y="1182"/>
                    </a:lnTo>
                    <a:lnTo>
                      <a:pt x="386" y="1182"/>
                    </a:lnTo>
                    <a:lnTo>
                      <a:pt x="386" y="1182"/>
                    </a:lnTo>
                    <a:lnTo>
                      <a:pt x="388" y="1184"/>
                    </a:lnTo>
                    <a:lnTo>
                      <a:pt x="388" y="1184"/>
                    </a:lnTo>
                    <a:lnTo>
                      <a:pt x="392" y="1188"/>
                    </a:lnTo>
                    <a:lnTo>
                      <a:pt x="392" y="1190"/>
                    </a:lnTo>
                    <a:lnTo>
                      <a:pt x="396" y="1190"/>
                    </a:lnTo>
                    <a:lnTo>
                      <a:pt x="396" y="1190"/>
                    </a:lnTo>
                    <a:lnTo>
                      <a:pt x="410" y="1186"/>
                    </a:lnTo>
                    <a:lnTo>
                      <a:pt x="420" y="1184"/>
                    </a:lnTo>
                    <a:lnTo>
                      <a:pt x="424" y="1180"/>
                    </a:lnTo>
                    <a:lnTo>
                      <a:pt x="424" y="1180"/>
                    </a:lnTo>
                    <a:lnTo>
                      <a:pt x="424" y="1178"/>
                    </a:lnTo>
                    <a:lnTo>
                      <a:pt x="424" y="1176"/>
                    </a:lnTo>
                    <a:lnTo>
                      <a:pt x="420" y="1174"/>
                    </a:lnTo>
                    <a:lnTo>
                      <a:pt x="412" y="1178"/>
                    </a:lnTo>
                    <a:lnTo>
                      <a:pt x="412" y="1178"/>
                    </a:lnTo>
                    <a:lnTo>
                      <a:pt x="406" y="1178"/>
                    </a:lnTo>
                    <a:lnTo>
                      <a:pt x="406" y="1178"/>
                    </a:lnTo>
                    <a:lnTo>
                      <a:pt x="408" y="1176"/>
                    </a:lnTo>
                    <a:lnTo>
                      <a:pt x="404" y="1174"/>
                    </a:lnTo>
                    <a:lnTo>
                      <a:pt x="394" y="1170"/>
                    </a:lnTo>
                    <a:lnTo>
                      <a:pt x="394" y="1170"/>
                    </a:lnTo>
                    <a:lnTo>
                      <a:pt x="398" y="1172"/>
                    </a:lnTo>
                    <a:lnTo>
                      <a:pt x="400" y="1172"/>
                    </a:lnTo>
                    <a:lnTo>
                      <a:pt x="402" y="1172"/>
                    </a:lnTo>
                    <a:lnTo>
                      <a:pt x="402" y="1172"/>
                    </a:lnTo>
                    <a:lnTo>
                      <a:pt x="400" y="1166"/>
                    </a:lnTo>
                    <a:lnTo>
                      <a:pt x="394" y="1162"/>
                    </a:lnTo>
                    <a:lnTo>
                      <a:pt x="388" y="1158"/>
                    </a:lnTo>
                    <a:lnTo>
                      <a:pt x="385" y="1152"/>
                    </a:lnTo>
                    <a:lnTo>
                      <a:pt x="385" y="1152"/>
                    </a:lnTo>
                    <a:lnTo>
                      <a:pt x="385" y="1150"/>
                    </a:lnTo>
                    <a:lnTo>
                      <a:pt x="385" y="1150"/>
                    </a:lnTo>
                    <a:lnTo>
                      <a:pt x="386" y="1146"/>
                    </a:lnTo>
                    <a:lnTo>
                      <a:pt x="386" y="1146"/>
                    </a:lnTo>
                    <a:lnTo>
                      <a:pt x="390" y="1144"/>
                    </a:lnTo>
                    <a:lnTo>
                      <a:pt x="394" y="1144"/>
                    </a:lnTo>
                    <a:lnTo>
                      <a:pt x="400" y="1144"/>
                    </a:lnTo>
                    <a:lnTo>
                      <a:pt x="400" y="1144"/>
                    </a:lnTo>
                    <a:lnTo>
                      <a:pt x="402" y="1144"/>
                    </a:lnTo>
                    <a:lnTo>
                      <a:pt x="404" y="1144"/>
                    </a:lnTo>
                    <a:lnTo>
                      <a:pt x="402" y="1141"/>
                    </a:lnTo>
                    <a:lnTo>
                      <a:pt x="400" y="1139"/>
                    </a:lnTo>
                    <a:lnTo>
                      <a:pt x="400" y="1137"/>
                    </a:lnTo>
                    <a:lnTo>
                      <a:pt x="400" y="1137"/>
                    </a:lnTo>
                    <a:lnTo>
                      <a:pt x="402" y="1137"/>
                    </a:lnTo>
                    <a:lnTo>
                      <a:pt x="404" y="1137"/>
                    </a:lnTo>
                    <a:lnTo>
                      <a:pt x="404" y="1137"/>
                    </a:lnTo>
                    <a:lnTo>
                      <a:pt x="414" y="1137"/>
                    </a:lnTo>
                    <a:lnTo>
                      <a:pt x="410" y="1135"/>
                    </a:lnTo>
                    <a:lnTo>
                      <a:pt x="406" y="1133"/>
                    </a:lnTo>
                    <a:lnTo>
                      <a:pt x="412" y="1131"/>
                    </a:lnTo>
                    <a:lnTo>
                      <a:pt x="412" y="1131"/>
                    </a:lnTo>
                    <a:lnTo>
                      <a:pt x="414" y="1131"/>
                    </a:lnTo>
                    <a:lnTo>
                      <a:pt x="414" y="1129"/>
                    </a:lnTo>
                    <a:lnTo>
                      <a:pt x="414" y="1129"/>
                    </a:lnTo>
                    <a:lnTo>
                      <a:pt x="414" y="1125"/>
                    </a:lnTo>
                    <a:lnTo>
                      <a:pt x="412" y="1123"/>
                    </a:lnTo>
                    <a:lnTo>
                      <a:pt x="406" y="1123"/>
                    </a:lnTo>
                    <a:lnTo>
                      <a:pt x="398" y="1125"/>
                    </a:lnTo>
                    <a:lnTo>
                      <a:pt x="394" y="1123"/>
                    </a:lnTo>
                    <a:lnTo>
                      <a:pt x="390" y="1121"/>
                    </a:lnTo>
                    <a:lnTo>
                      <a:pt x="390" y="1121"/>
                    </a:lnTo>
                    <a:lnTo>
                      <a:pt x="388" y="1119"/>
                    </a:lnTo>
                    <a:lnTo>
                      <a:pt x="388" y="1115"/>
                    </a:lnTo>
                    <a:lnTo>
                      <a:pt x="392" y="1109"/>
                    </a:lnTo>
                    <a:lnTo>
                      <a:pt x="394" y="1105"/>
                    </a:lnTo>
                    <a:lnTo>
                      <a:pt x="394" y="1101"/>
                    </a:lnTo>
                    <a:lnTo>
                      <a:pt x="394" y="1099"/>
                    </a:lnTo>
                    <a:lnTo>
                      <a:pt x="388" y="1095"/>
                    </a:lnTo>
                    <a:lnTo>
                      <a:pt x="388" y="1095"/>
                    </a:lnTo>
                    <a:lnTo>
                      <a:pt x="385" y="1093"/>
                    </a:lnTo>
                    <a:lnTo>
                      <a:pt x="383" y="1091"/>
                    </a:lnTo>
                    <a:lnTo>
                      <a:pt x="379" y="1088"/>
                    </a:lnTo>
                    <a:lnTo>
                      <a:pt x="379" y="1088"/>
                    </a:lnTo>
                    <a:lnTo>
                      <a:pt x="375" y="1088"/>
                    </a:lnTo>
                    <a:lnTo>
                      <a:pt x="375" y="1088"/>
                    </a:lnTo>
                    <a:lnTo>
                      <a:pt x="371" y="1086"/>
                    </a:lnTo>
                    <a:lnTo>
                      <a:pt x="371" y="1086"/>
                    </a:lnTo>
                    <a:lnTo>
                      <a:pt x="371" y="1084"/>
                    </a:lnTo>
                    <a:lnTo>
                      <a:pt x="371" y="1084"/>
                    </a:lnTo>
                    <a:lnTo>
                      <a:pt x="371" y="1084"/>
                    </a:lnTo>
                    <a:lnTo>
                      <a:pt x="373" y="1084"/>
                    </a:lnTo>
                    <a:lnTo>
                      <a:pt x="375" y="1084"/>
                    </a:lnTo>
                    <a:lnTo>
                      <a:pt x="379" y="1076"/>
                    </a:lnTo>
                    <a:lnTo>
                      <a:pt x="385" y="1066"/>
                    </a:lnTo>
                    <a:lnTo>
                      <a:pt x="385" y="1066"/>
                    </a:lnTo>
                    <a:lnTo>
                      <a:pt x="388" y="1064"/>
                    </a:lnTo>
                    <a:lnTo>
                      <a:pt x="392" y="1062"/>
                    </a:lnTo>
                    <a:lnTo>
                      <a:pt x="396" y="1058"/>
                    </a:lnTo>
                    <a:lnTo>
                      <a:pt x="398" y="1054"/>
                    </a:lnTo>
                    <a:lnTo>
                      <a:pt x="396" y="1050"/>
                    </a:lnTo>
                    <a:lnTo>
                      <a:pt x="396" y="1050"/>
                    </a:lnTo>
                    <a:lnTo>
                      <a:pt x="396" y="1050"/>
                    </a:lnTo>
                    <a:lnTo>
                      <a:pt x="394" y="1048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41" y="1064"/>
                    </a:lnTo>
                    <a:lnTo>
                      <a:pt x="326" y="1066"/>
                    </a:lnTo>
                    <a:lnTo>
                      <a:pt x="320" y="1066"/>
                    </a:lnTo>
                    <a:lnTo>
                      <a:pt x="318" y="1066"/>
                    </a:lnTo>
                    <a:lnTo>
                      <a:pt x="318" y="1066"/>
                    </a:lnTo>
                    <a:lnTo>
                      <a:pt x="320" y="1060"/>
                    </a:lnTo>
                    <a:lnTo>
                      <a:pt x="322" y="1054"/>
                    </a:lnTo>
                    <a:lnTo>
                      <a:pt x="324" y="1048"/>
                    </a:lnTo>
                    <a:lnTo>
                      <a:pt x="326" y="1042"/>
                    </a:lnTo>
                    <a:lnTo>
                      <a:pt x="326" y="1042"/>
                    </a:lnTo>
                    <a:lnTo>
                      <a:pt x="322" y="1027"/>
                    </a:lnTo>
                    <a:lnTo>
                      <a:pt x="320" y="1019"/>
                    </a:lnTo>
                    <a:lnTo>
                      <a:pt x="320" y="1015"/>
                    </a:lnTo>
                    <a:lnTo>
                      <a:pt x="322" y="1011"/>
                    </a:lnTo>
                    <a:lnTo>
                      <a:pt x="322" y="1011"/>
                    </a:lnTo>
                    <a:lnTo>
                      <a:pt x="326" y="1007"/>
                    </a:lnTo>
                    <a:lnTo>
                      <a:pt x="330" y="1005"/>
                    </a:lnTo>
                    <a:lnTo>
                      <a:pt x="334" y="1005"/>
                    </a:lnTo>
                    <a:lnTo>
                      <a:pt x="337" y="1001"/>
                    </a:lnTo>
                    <a:lnTo>
                      <a:pt x="337" y="1001"/>
                    </a:lnTo>
                    <a:lnTo>
                      <a:pt x="339" y="997"/>
                    </a:lnTo>
                    <a:lnTo>
                      <a:pt x="341" y="991"/>
                    </a:lnTo>
                    <a:lnTo>
                      <a:pt x="341" y="985"/>
                    </a:lnTo>
                    <a:lnTo>
                      <a:pt x="343" y="980"/>
                    </a:lnTo>
                    <a:lnTo>
                      <a:pt x="343" y="980"/>
                    </a:lnTo>
                    <a:lnTo>
                      <a:pt x="345" y="980"/>
                    </a:lnTo>
                    <a:lnTo>
                      <a:pt x="347" y="978"/>
                    </a:lnTo>
                    <a:lnTo>
                      <a:pt x="351" y="978"/>
                    </a:lnTo>
                    <a:lnTo>
                      <a:pt x="351" y="978"/>
                    </a:lnTo>
                    <a:lnTo>
                      <a:pt x="355" y="970"/>
                    </a:lnTo>
                    <a:lnTo>
                      <a:pt x="355" y="970"/>
                    </a:lnTo>
                    <a:lnTo>
                      <a:pt x="365" y="962"/>
                    </a:lnTo>
                    <a:lnTo>
                      <a:pt x="371" y="956"/>
                    </a:lnTo>
                    <a:lnTo>
                      <a:pt x="379" y="954"/>
                    </a:lnTo>
                    <a:lnTo>
                      <a:pt x="390" y="954"/>
                    </a:lnTo>
                    <a:lnTo>
                      <a:pt x="390" y="954"/>
                    </a:lnTo>
                    <a:lnTo>
                      <a:pt x="402" y="948"/>
                    </a:lnTo>
                    <a:lnTo>
                      <a:pt x="410" y="944"/>
                    </a:lnTo>
                    <a:lnTo>
                      <a:pt x="418" y="942"/>
                    </a:lnTo>
                    <a:lnTo>
                      <a:pt x="418" y="942"/>
                    </a:lnTo>
                    <a:lnTo>
                      <a:pt x="422" y="944"/>
                    </a:lnTo>
                    <a:lnTo>
                      <a:pt x="422" y="948"/>
                    </a:lnTo>
                    <a:lnTo>
                      <a:pt x="420" y="952"/>
                    </a:lnTo>
                    <a:lnTo>
                      <a:pt x="420" y="952"/>
                    </a:lnTo>
                    <a:lnTo>
                      <a:pt x="424" y="954"/>
                    </a:lnTo>
                    <a:lnTo>
                      <a:pt x="430" y="956"/>
                    </a:lnTo>
                    <a:lnTo>
                      <a:pt x="441" y="958"/>
                    </a:lnTo>
                    <a:lnTo>
                      <a:pt x="453" y="958"/>
                    </a:lnTo>
                    <a:lnTo>
                      <a:pt x="463" y="956"/>
                    </a:lnTo>
                    <a:lnTo>
                      <a:pt x="463" y="956"/>
                    </a:lnTo>
                    <a:lnTo>
                      <a:pt x="469" y="952"/>
                    </a:lnTo>
                    <a:lnTo>
                      <a:pt x="471" y="950"/>
                    </a:lnTo>
                    <a:lnTo>
                      <a:pt x="469" y="946"/>
                    </a:lnTo>
                    <a:lnTo>
                      <a:pt x="465" y="944"/>
                    </a:lnTo>
                    <a:lnTo>
                      <a:pt x="455" y="940"/>
                    </a:lnTo>
                    <a:lnTo>
                      <a:pt x="453" y="936"/>
                    </a:lnTo>
                    <a:lnTo>
                      <a:pt x="455" y="932"/>
                    </a:lnTo>
                    <a:lnTo>
                      <a:pt x="455" y="932"/>
                    </a:lnTo>
                    <a:lnTo>
                      <a:pt x="457" y="930"/>
                    </a:lnTo>
                    <a:lnTo>
                      <a:pt x="457" y="930"/>
                    </a:lnTo>
                    <a:lnTo>
                      <a:pt x="459" y="930"/>
                    </a:lnTo>
                    <a:lnTo>
                      <a:pt x="457" y="932"/>
                    </a:lnTo>
                    <a:lnTo>
                      <a:pt x="459" y="932"/>
                    </a:lnTo>
                    <a:lnTo>
                      <a:pt x="461" y="934"/>
                    </a:lnTo>
                    <a:lnTo>
                      <a:pt x="461" y="934"/>
                    </a:lnTo>
                    <a:lnTo>
                      <a:pt x="479" y="934"/>
                    </a:lnTo>
                    <a:lnTo>
                      <a:pt x="479" y="934"/>
                    </a:lnTo>
                    <a:lnTo>
                      <a:pt x="485" y="934"/>
                    </a:lnTo>
                    <a:lnTo>
                      <a:pt x="485" y="934"/>
                    </a:lnTo>
                    <a:lnTo>
                      <a:pt x="481" y="938"/>
                    </a:lnTo>
                    <a:lnTo>
                      <a:pt x="479" y="940"/>
                    </a:lnTo>
                    <a:lnTo>
                      <a:pt x="475" y="942"/>
                    </a:lnTo>
                    <a:lnTo>
                      <a:pt x="473" y="944"/>
                    </a:lnTo>
                    <a:lnTo>
                      <a:pt x="473" y="944"/>
                    </a:lnTo>
                    <a:lnTo>
                      <a:pt x="475" y="948"/>
                    </a:lnTo>
                    <a:lnTo>
                      <a:pt x="479" y="948"/>
                    </a:lnTo>
                    <a:lnTo>
                      <a:pt x="492" y="946"/>
                    </a:lnTo>
                    <a:lnTo>
                      <a:pt x="520" y="940"/>
                    </a:lnTo>
                    <a:lnTo>
                      <a:pt x="520" y="940"/>
                    </a:lnTo>
                    <a:lnTo>
                      <a:pt x="530" y="942"/>
                    </a:lnTo>
                    <a:lnTo>
                      <a:pt x="536" y="942"/>
                    </a:lnTo>
                    <a:lnTo>
                      <a:pt x="544" y="942"/>
                    </a:lnTo>
                    <a:lnTo>
                      <a:pt x="544" y="942"/>
                    </a:lnTo>
                    <a:lnTo>
                      <a:pt x="547" y="938"/>
                    </a:lnTo>
                    <a:lnTo>
                      <a:pt x="551" y="936"/>
                    </a:lnTo>
                    <a:lnTo>
                      <a:pt x="551" y="936"/>
                    </a:lnTo>
                    <a:lnTo>
                      <a:pt x="559" y="936"/>
                    </a:lnTo>
                    <a:lnTo>
                      <a:pt x="565" y="938"/>
                    </a:lnTo>
                    <a:lnTo>
                      <a:pt x="571" y="936"/>
                    </a:lnTo>
                    <a:lnTo>
                      <a:pt x="577" y="932"/>
                    </a:lnTo>
                    <a:lnTo>
                      <a:pt x="583" y="929"/>
                    </a:lnTo>
                    <a:lnTo>
                      <a:pt x="583" y="929"/>
                    </a:lnTo>
                    <a:lnTo>
                      <a:pt x="581" y="929"/>
                    </a:lnTo>
                    <a:lnTo>
                      <a:pt x="577" y="929"/>
                    </a:lnTo>
                    <a:lnTo>
                      <a:pt x="563" y="927"/>
                    </a:lnTo>
                    <a:lnTo>
                      <a:pt x="553" y="925"/>
                    </a:lnTo>
                    <a:lnTo>
                      <a:pt x="549" y="923"/>
                    </a:lnTo>
                    <a:lnTo>
                      <a:pt x="551" y="919"/>
                    </a:lnTo>
                    <a:lnTo>
                      <a:pt x="551" y="919"/>
                    </a:lnTo>
                    <a:lnTo>
                      <a:pt x="555" y="915"/>
                    </a:lnTo>
                    <a:lnTo>
                      <a:pt x="561" y="911"/>
                    </a:lnTo>
                    <a:lnTo>
                      <a:pt x="577" y="905"/>
                    </a:lnTo>
                    <a:lnTo>
                      <a:pt x="604" y="897"/>
                    </a:lnTo>
                    <a:lnTo>
                      <a:pt x="604" y="897"/>
                    </a:lnTo>
                    <a:lnTo>
                      <a:pt x="606" y="897"/>
                    </a:lnTo>
                    <a:lnTo>
                      <a:pt x="608" y="895"/>
                    </a:lnTo>
                    <a:lnTo>
                      <a:pt x="608" y="893"/>
                    </a:lnTo>
                    <a:lnTo>
                      <a:pt x="610" y="891"/>
                    </a:lnTo>
                    <a:lnTo>
                      <a:pt x="610" y="891"/>
                    </a:lnTo>
                    <a:lnTo>
                      <a:pt x="612" y="891"/>
                    </a:lnTo>
                    <a:lnTo>
                      <a:pt x="612" y="893"/>
                    </a:lnTo>
                    <a:lnTo>
                      <a:pt x="614" y="895"/>
                    </a:lnTo>
                    <a:lnTo>
                      <a:pt x="614" y="897"/>
                    </a:lnTo>
                    <a:lnTo>
                      <a:pt x="614" y="897"/>
                    </a:lnTo>
                    <a:lnTo>
                      <a:pt x="622" y="895"/>
                    </a:lnTo>
                    <a:lnTo>
                      <a:pt x="632" y="891"/>
                    </a:lnTo>
                    <a:lnTo>
                      <a:pt x="640" y="887"/>
                    </a:lnTo>
                    <a:lnTo>
                      <a:pt x="642" y="883"/>
                    </a:lnTo>
                    <a:lnTo>
                      <a:pt x="642" y="883"/>
                    </a:lnTo>
                    <a:lnTo>
                      <a:pt x="628" y="885"/>
                    </a:lnTo>
                    <a:lnTo>
                      <a:pt x="608" y="885"/>
                    </a:lnTo>
                    <a:lnTo>
                      <a:pt x="608" y="885"/>
                    </a:lnTo>
                    <a:lnTo>
                      <a:pt x="602" y="887"/>
                    </a:lnTo>
                    <a:lnTo>
                      <a:pt x="598" y="891"/>
                    </a:lnTo>
                    <a:lnTo>
                      <a:pt x="598" y="891"/>
                    </a:lnTo>
                    <a:lnTo>
                      <a:pt x="597" y="889"/>
                    </a:lnTo>
                    <a:lnTo>
                      <a:pt x="597" y="887"/>
                    </a:lnTo>
                    <a:lnTo>
                      <a:pt x="595" y="885"/>
                    </a:lnTo>
                    <a:lnTo>
                      <a:pt x="595" y="883"/>
                    </a:lnTo>
                    <a:lnTo>
                      <a:pt x="587" y="885"/>
                    </a:lnTo>
                    <a:lnTo>
                      <a:pt x="587" y="885"/>
                    </a:lnTo>
                    <a:lnTo>
                      <a:pt x="587" y="883"/>
                    </a:lnTo>
                    <a:lnTo>
                      <a:pt x="589" y="881"/>
                    </a:lnTo>
                    <a:lnTo>
                      <a:pt x="589" y="879"/>
                    </a:lnTo>
                    <a:lnTo>
                      <a:pt x="585" y="877"/>
                    </a:lnTo>
                    <a:lnTo>
                      <a:pt x="585" y="877"/>
                    </a:lnTo>
                    <a:lnTo>
                      <a:pt x="573" y="874"/>
                    </a:lnTo>
                    <a:lnTo>
                      <a:pt x="567" y="870"/>
                    </a:lnTo>
                    <a:lnTo>
                      <a:pt x="563" y="868"/>
                    </a:lnTo>
                    <a:lnTo>
                      <a:pt x="563" y="868"/>
                    </a:lnTo>
                    <a:lnTo>
                      <a:pt x="565" y="858"/>
                    </a:lnTo>
                    <a:lnTo>
                      <a:pt x="567" y="848"/>
                    </a:lnTo>
                    <a:lnTo>
                      <a:pt x="567" y="848"/>
                    </a:lnTo>
                    <a:lnTo>
                      <a:pt x="571" y="842"/>
                    </a:lnTo>
                    <a:lnTo>
                      <a:pt x="575" y="838"/>
                    </a:lnTo>
                    <a:lnTo>
                      <a:pt x="579" y="836"/>
                    </a:lnTo>
                    <a:lnTo>
                      <a:pt x="585" y="838"/>
                    </a:lnTo>
                    <a:lnTo>
                      <a:pt x="598" y="840"/>
                    </a:lnTo>
                    <a:lnTo>
                      <a:pt x="604" y="840"/>
                    </a:lnTo>
                    <a:lnTo>
                      <a:pt x="610" y="840"/>
                    </a:lnTo>
                    <a:lnTo>
                      <a:pt x="610" y="840"/>
                    </a:lnTo>
                    <a:lnTo>
                      <a:pt x="622" y="840"/>
                    </a:lnTo>
                    <a:lnTo>
                      <a:pt x="636" y="840"/>
                    </a:lnTo>
                    <a:lnTo>
                      <a:pt x="649" y="840"/>
                    </a:lnTo>
                    <a:lnTo>
                      <a:pt x="657" y="840"/>
                    </a:lnTo>
                    <a:lnTo>
                      <a:pt x="663" y="838"/>
                    </a:lnTo>
                    <a:lnTo>
                      <a:pt x="663" y="838"/>
                    </a:lnTo>
                    <a:lnTo>
                      <a:pt x="665" y="836"/>
                    </a:lnTo>
                    <a:lnTo>
                      <a:pt x="667" y="832"/>
                    </a:lnTo>
                    <a:lnTo>
                      <a:pt x="669" y="828"/>
                    </a:lnTo>
                    <a:lnTo>
                      <a:pt x="671" y="826"/>
                    </a:lnTo>
                    <a:lnTo>
                      <a:pt x="671" y="826"/>
                    </a:lnTo>
                    <a:lnTo>
                      <a:pt x="679" y="828"/>
                    </a:lnTo>
                    <a:lnTo>
                      <a:pt x="687" y="832"/>
                    </a:lnTo>
                    <a:lnTo>
                      <a:pt x="687" y="832"/>
                    </a:lnTo>
                    <a:lnTo>
                      <a:pt x="710" y="836"/>
                    </a:lnTo>
                    <a:lnTo>
                      <a:pt x="722" y="838"/>
                    </a:lnTo>
                    <a:lnTo>
                      <a:pt x="734" y="836"/>
                    </a:lnTo>
                    <a:lnTo>
                      <a:pt x="734" y="836"/>
                    </a:lnTo>
                    <a:lnTo>
                      <a:pt x="740" y="834"/>
                    </a:lnTo>
                    <a:lnTo>
                      <a:pt x="748" y="830"/>
                    </a:lnTo>
                    <a:lnTo>
                      <a:pt x="748" y="830"/>
                    </a:lnTo>
                    <a:lnTo>
                      <a:pt x="755" y="832"/>
                    </a:lnTo>
                    <a:lnTo>
                      <a:pt x="755" y="832"/>
                    </a:lnTo>
                    <a:lnTo>
                      <a:pt x="759" y="828"/>
                    </a:lnTo>
                    <a:lnTo>
                      <a:pt x="765" y="825"/>
                    </a:lnTo>
                    <a:lnTo>
                      <a:pt x="767" y="819"/>
                    </a:lnTo>
                    <a:lnTo>
                      <a:pt x="769" y="815"/>
                    </a:lnTo>
                    <a:lnTo>
                      <a:pt x="769" y="815"/>
                    </a:lnTo>
                    <a:lnTo>
                      <a:pt x="767" y="803"/>
                    </a:lnTo>
                    <a:lnTo>
                      <a:pt x="767" y="803"/>
                    </a:lnTo>
                    <a:lnTo>
                      <a:pt x="773" y="801"/>
                    </a:lnTo>
                    <a:lnTo>
                      <a:pt x="773" y="801"/>
                    </a:lnTo>
                    <a:lnTo>
                      <a:pt x="785" y="791"/>
                    </a:lnTo>
                    <a:lnTo>
                      <a:pt x="799" y="781"/>
                    </a:lnTo>
                    <a:lnTo>
                      <a:pt x="814" y="772"/>
                    </a:lnTo>
                    <a:lnTo>
                      <a:pt x="826" y="760"/>
                    </a:lnTo>
                    <a:lnTo>
                      <a:pt x="826" y="760"/>
                    </a:lnTo>
                    <a:lnTo>
                      <a:pt x="830" y="758"/>
                    </a:lnTo>
                    <a:lnTo>
                      <a:pt x="832" y="752"/>
                    </a:lnTo>
                    <a:lnTo>
                      <a:pt x="834" y="748"/>
                    </a:lnTo>
                    <a:lnTo>
                      <a:pt x="836" y="746"/>
                    </a:lnTo>
                    <a:lnTo>
                      <a:pt x="836" y="746"/>
                    </a:lnTo>
                    <a:lnTo>
                      <a:pt x="842" y="742"/>
                    </a:lnTo>
                    <a:lnTo>
                      <a:pt x="848" y="742"/>
                    </a:lnTo>
                    <a:lnTo>
                      <a:pt x="848" y="742"/>
                    </a:lnTo>
                    <a:lnTo>
                      <a:pt x="852" y="738"/>
                    </a:lnTo>
                    <a:lnTo>
                      <a:pt x="854" y="734"/>
                    </a:lnTo>
                    <a:lnTo>
                      <a:pt x="858" y="730"/>
                    </a:lnTo>
                    <a:lnTo>
                      <a:pt x="861" y="728"/>
                    </a:lnTo>
                    <a:lnTo>
                      <a:pt x="861" y="728"/>
                    </a:lnTo>
                    <a:lnTo>
                      <a:pt x="875" y="722"/>
                    </a:lnTo>
                    <a:lnTo>
                      <a:pt x="883" y="720"/>
                    </a:lnTo>
                    <a:lnTo>
                      <a:pt x="891" y="717"/>
                    </a:lnTo>
                    <a:lnTo>
                      <a:pt x="891" y="717"/>
                    </a:lnTo>
                    <a:lnTo>
                      <a:pt x="905" y="705"/>
                    </a:lnTo>
                    <a:lnTo>
                      <a:pt x="912" y="701"/>
                    </a:lnTo>
                    <a:lnTo>
                      <a:pt x="920" y="697"/>
                    </a:lnTo>
                    <a:lnTo>
                      <a:pt x="920" y="697"/>
                    </a:lnTo>
                    <a:lnTo>
                      <a:pt x="934" y="695"/>
                    </a:lnTo>
                    <a:lnTo>
                      <a:pt x="954" y="691"/>
                    </a:lnTo>
                    <a:lnTo>
                      <a:pt x="987" y="689"/>
                    </a:lnTo>
                    <a:lnTo>
                      <a:pt x="987" y="689"/>
                    </a:lnTo>
                    <a:lnTo>
                      <a:pt x="997" y="691"/>
                    </a:lnTo>
                    <a:lnTo>
                      <a:pt x="1007" y="691"/>
                    </a:lnTo>
                    <a:lnTo>
                      <a:pt x="1007" y="691"/>
                    </a:lnTo>
                    <a:lnTo>
                      <a:pt x="1028" y="685"/>
                    </a:lnTo>
                    <a:lnTo>
                      <a:pt x="1050" y="677"/>
                    </a:lnTo>
                    <a:lnTo>
                      <a:pt x="1050" y="677"/>
                    </a:lnTo>
                    <a:lnTo>
                      <a:pt x="1056" y="671"/>
                    </a:lnTo>
                    <a:lnTo>
                      <a:pt x="1056" y="667"/>
                    </a:lnTo>
                    <a:lnTo>
                      <a:pt x="1056" y="664"/>
                    </a:lnTo>
                    <a:lnTo>
                      <a:pt x="1056" y="662"/>
                    </a:lnTo>
                    <a:lnTo>
                      <a:pt x="1056" y="662"/>
                    </a:lnTo>
                    <a:lnTo>
                      <a:pt x="1060" y="664"/>
                    </a:lnTo>
                    <a:lnTo>
                      <a:pt x="1064" y="666"/>
                    </a:lnTo>
                    <a:lnTo>
                      <a:pt x="1066" y="669"/>
                    </a:lnTo>
                    <a:lnTo>
                      <a:pt x="1070" y="669"/>
                    </a:lnTo>
                    <a:lnTo>
                      <a:pt x="1070" y="669"/>
                    </a:lnTo>
                    <a:lnTo>
                      <a:pt x="1077" y="667"/>
                    </a:lnTo>
                    <a:lnTo>
                      <a:pt x="1081" y="667"/>
                    </a:lnTo>
                    <a:lnTo>
                      <a:pt x="1081" y="667"/>
                    </a:lnTo>
                    <a:lnTo>
                      <a:pt x="1081" y="667"/>
                    </a:lnTo>
                    <a:lnTo>
                      <a:pt x="1073" y="669"/>
                    </a:lnTo>
                    <a:lnTo>
                      <a:pt x="1073" y="669"/>
                    </a:lnTo>
                    <a:lnTo>
                      <a:pt x="1071" y="673"/>
                    </a:lnTo>
                    <a:lnTo>
                      <a:pt x="1071" y="677"/>
                    </a:lnTo>
                    <a:lnTo>
                      <a:pt x="1079" y="687"/>
                    </a:lnTo>
                    <a:lnTo>
                      <a:pt x="1087" y="697"/>
                    </a:lnTo>
                    <a:lnTo>
                      <a:pt x="1093" y="701"/>
                    </a:lnTo>
                    <a:lnTo>
                      <a:pt x="1093" y="701"/>
                    </a:lnTo>
                    <a:lnTo>
                      <a:pt x="1103" y="705"/>
                    </a:lnTo>
                    <a:lnTo>
                      <a:pt x="1111" y="705"/>
                    </a:lnTo>
                    <a:lnTo>
                      <a:pt x="1117" y="705"/>
                    </a:lnTo>
                    <a:lnTo>
                      <a:pt x="1123" y="703"/>
                    </a:lnTo>
                    <a:lnTo>
                      <a:pt x="1132" y="697"/>
                    </a:lnTo>
                    <a:lnTo>
                      <a:pt x="1146" y="691"/>
                    </a:lnTo>
                    <a:lnTo>
                      <a:pt x="1146" y="691"/>
                    </a:lnTo>
                    <a:lnTo>
                      <a:pt x="1150" y="689"/>
                    </a:lnTo>
                    <a:lnTo>
                      <a:pt x="1152" y="687"/>
                    </a:lnTo>
                    <a:lnTo>
                      <a:pt x="1152" y="687"/>
                    </a:lnTo>
                    <a:lnTo>
                      <a:pt x="1152" y="687"/>
                    </a:lnTo>
                    <a:lnTo>
                      <a:pt x="1154" y="689"/>
                    </a:lnTo>
                    <a:lnTo>
                      <a:pt x="1158" y="689"/>
                    </a:lnTo>
                    <a:lnTo>
                      <a:pt x="1158" y="689"/>
                    </a:lnTo>
                    <a:lnTo>
                      <a:pt x="1160" y="691"/>
                    </a:lnTo>
                    <a:lnTo>
                      <a:pt x="1162" y="695"/>
                    </a:lnTo>
                    <a:lnTo>
                      <a:pt x="1162" y="695"/>
                    </a:lnTo>
                    <a:lnTo>
                      <a:pt x="1168" y="703"/>
                    </a:lnTo>
                    <a:lnTo>
                      <a:pt x="1172" y="711"/>
                    </a:lnTo>
                    <a:lnTo>
                      <a:pt x="1175" y="719"/>
                    </a:lnTo>
                    <a:lnTo>
                      <a:pt x="1177" y="722"/>
                    </a:lnTo>
                    <a:lnTo>
                      <a:pt x="1183" y="726"/>
                    </a:lnTo>
                    <a:lnTo>
                      <a:pt x="1183" y="726"/>
                    </a:lnTo>
                    <a:lnTo>
                      <a:pt x="1187" y="726"/>
                    </a:lnTo>
                    <a:lnTo>
                      <a:pt x="1193" y="728"/>
                    </a:lnTo>
                    <a:lnTo>
                      <a:pt x="1193" y="728"/>
                    </a:lnTo>
                    <a:lnTo>
                      <a:pt x="1197" y="732"/>
                    </a:lnTo>
                    <a:lnTo>
                      <a:pt x="1199" y="734"/>
                    </a:lnTo>
                    <a:lnTo>
                      <a:pt x="1203" y="734"/>
                    </a:lnTo>
                    <a:lnTo>
                      <a:pt x="1203" y="734"/>
                    </a:lnTo>
                    <a:lnTo>
                      <a:pt x="1207" y="734"/>
                    </a:lnTo>
                    <a:lnTo>
                      <a:pt x="1209" y="730"/>
                    </a:lnTo>
                    <a:lnTo>
                      <a:pt x="1215" y="724"/>
                    </a:lnTo>
                    <a:lnTo>
                      <a:pt x="1217" y="720"/>
                    </a:lnTo>
                    <a:lnTo>
                      <a:pt x="1221" y="717"/>
                    </a:lnTo>
                    <a:lnTo>
                      <a:pt x="1228" y="715"/>
                    </a:lnTo>
                    <a:lnTo>
                      <a:pt x="1236" y="715"/>
                    </a:lnTo>
                    <a:lnTo>
                      <a:pt x="1236" y="715"/>
                    </a:lnTo>
                    <a:lnTo>
                      <a:pt x="1242" y="717"/>
                    </a:lnTo>
                    <a:lnTo>
                      <a:pt x="1248" y="719"/>
                    </a:lnTo>
                    <a:lnTo>
                      <a:pt x="1252" y="722"/>
                    </a:lnTo>
                    <a:lnTo>
                      <a:pt x="1254" y="728"/>
                    </a:lnTo>
                    <a:lnTo>
                      <a:pt x="1258" y="732"/>
                    </a:lnTo>
                    <a:lnTo>
                      <a:pt x="1258" y="732"/>
                    </a:lnTo>
                    <a:lnTo>
                      <a:pt x="1262" y="732"/>
                    </a:lnTo>
                    <a:lnTo>
                      <a:pt x="1268" y="732"/>
                    </a:lnTo>
                    <a:lnTo>
                      <a:pt x="1274" y="730"/>
                    </a:lnTo>
                    <a:lnTo>
                      <a:pt x="1280" y="730"/>
                    </a:lnTo>
                    <a:lnTo>
                      <a:pt x="1280" y="730"/>
                    </a:lnTo>
                    <a:lnTo>
                      <a:pt x="1289" y="736"/>
                    </a:lnTo>
                    <a:lnTo>
                      <a:pt x="1297" y="738"/>
                    </a:lnTo>
                    <a:lnTo>
                      <a:pt x="1303" y="738"/>
                    </a:lnTo>
                    <a:lnTo>
                      <a:pt x="1303" y="738"/>
                    </a:lnTo>
                    <a:lnTo>
                      <a:pt x="1305" y="736"/>
                    </a:lnTo>
                    <a:lnTo>
                      <a:pt x="1307" y="730"/>
                    </a:lnTo>
                    <a:lnTo>
                      <a:pt x="1309" y="726"/>
                    </a:lnTo>
                    <a:lnTo>
                      <a:pt x="1313" y="724"/>
                    </a:lnTo>
                    <a:lnTo>
                      <a:pt x="1313" y="724"/>
                    </a:lnTo>
                    <a:lnTo>
                      <a:pt x="1317" y="724"/>
                    </a:lnTo>
                    <a:lnTo>
                      <a:pt x="1319" y="724"/>
                    </a:lnTo>
                    <a:lnTo>
                      <a:pt x="1323" y="728"/>
                    </a:lnTo>
                    <a:lnTo>
                      <a:pt x="1329" y="734"/>
                    </a:lnTo>
                    <a:lnTo>
                      <a:pt x="1334" y="736"/>
                    </a:lnTo>
                    <a:lnTo>
                      <a:pt x="1334" y="736"/>
                    </a:lnTo>
                    <a:lnTo>
                      <a:pt x="1378" y="736"/>
                    </a:lnTo>
                    <a:lnTo>
                      <a:pt x="1378" y="736"/>
                    </a:lnTo>
                    <a:lnTo>
                      <a:pt x="1384" y="732"/>
                    </a:lnTo>
                    <a:lnTo>
                      <a:pt x="1389" y="730"/>
                    </a:lnTo>
                    <a:lnTo>
                      <a:pt x="1397" y="724"/>
                    </a:lnTo>
                    <a:lnTo>
                      <a:pt x="1397" y="724"/>
                    </a:lnTo>
                    <a:lnTo>
                      <a:pt x="1401" y="724"/>
                    </a:lnTo>
                    <a:lnTo>
                      <a:pt x="1401" y="726"/>
                    </a:lnTo>
                    <a:lnTo>
                      <a:pt x="1403" y="726"/>
                    </a:lnTo>
                    <a:lnTo>
                      <a:pt x="1405" y="724"/>
                    </a:lnTo>
                    <a:lnTo>
                      <a:pt x="1405" y="724"/>
                    </a:lnTo>
                    <a:lnTo>
                      <a:pt x="1409" y="720"/>
                    </a:lnTo>
                    <a:lnTo>
                      <a:pt x="1413" y="715"/>
                    </a:lnTo>
                    <a:lnTo>
                      <a:pt x="1413" y="715"/>
                    </a:lnTo>
                    <a:lnTo>
                      <a:pt x="1423" y="711"/>
                    </a:lnTo>
                    <a:lnTo>
                      <a:pt x="1433" y="709"/>
                    </a:lnTo>
                    <a:lnTo>
                      <a:pt x="1433" y="709"/>
                    </a:lnTo>
                    <a:lnTo>
                      <a:pt x="1440" y="701"/>
                    </a:lnTo>
                    <a:lnTo>
                      <a:pt x="1440" y="701"/>
                    </a:lnTo>
                    <a:lnTo>
                      <a:pt x="1452" y="701"/>
                    </a:lnTo>
                    <a:lnTo>
                      <a:pt x="1452" y="701"/>
                    </a:lnTo>
                    <a:lnTo>
                      <a:pt x="1454" y="699"/>
                    </a:lnTo>
                    <a:lnTo>
                      <a:pt x="1456" y="697"/>
                    </a:lnTo>
                    <a:lnTo>
                      <a:pt x="1458" y="693"/>
                    </a:lnTo>
                    <a:lnTo>
                      <a:pt x="1462" y="691"/>
                    </a:lnTo>
                    <a:lnTo>
                      <a:pt x="1462" y="691"/>
                    </a:lnTo>
                    <a:lnTo>
                      <a:pt x="1466" y="691"/>
                    </a:lnTo>
                    <a:lnTo>
                      <a:pt x="1470" y="693"/>
                    </a:lnTo>
                    <a:lnTo>
                      <a:pt x="1478" y="699"/>
                    </a:lnTo>
                    <a:lnTo>
                      <a:pt x="1478" y="699"/>
                    </a:lnTo>
                    <a:lnTo>
                      <a:pt x="1482" y="699"/>
                    </a:lnTo>
                    <a:lnTo>
                      <a:pt x="1486" y="699"/>
                    </a:lnTo>
                    <a:lnTo>
                      <a:pt x="1491" y="695"/>
                    </a:lnTo>
                    <a:lnTo>
                      <a:pt x="1491" y="695"/>
                    </a:lnTo>
                    <a:lnTo>
                      <a:pt x="1495" y="697"/>
                    </a:lnTo>
                    <a:lnTo>
                      <a:pt x="1499" y="699"/>
                    </a:lnTo>
                    <a:lnTo>
                      <a:pt x="1501" y="699"/>
                    </a:lnTo>
                    <a:lnTo>
                      <a:pt x="1505" y="701"/>
                    </a:lnTo>
                    <a:lnTo>
                      <a:pt x="1505" y="701"/>
                    </a:lnTo>
                    <a:lnTo>
                      <a:pt x="1507" y="699"/>
                    </a:lnTo>
                    <a:lnTo>
                      <a:pt x="1509" y="697"/>
                    </a:lnTo>
                    <a:lnTo>
                      <a:pt x="1513" y="695"/>
                    </a:lnTo>
                    <a:lnTo>
                      <a:pt x="1515" y="693"/>
                    </a:lnTo>
                    <a:lnTo>
                      <a:pt x="1515" y="693"/>
                    </a:lnTo>
                    <a:lnTo>
                      <a:pt x="1519" y="695"/>
                    </a:lnTo>
                    <a:lnTo>
                      <a:pt x="1521" y="697"/>
                    </a:lnTo>
                    <a:lnTo>
                      <a:pt x="1525" y="699"/>
                    </a:lnTo>
                    <a:lnTo>
                      <a:pt x="1529" y="699"/>
                    </a:lnTo>
                    <a:lnTo>
                      <a:pt x="1529" y="699"/>
                    </a:lnTo>
                    <a:lnTo>
                      <a:pt x="1570" y="666"/>
                    </a:lnTo>
                    <a:lnTo>
                      <a:pt x="1570" y="666"/>
                    </a:lnTo>
                    <a:lnTo>
                      <a:pt x="1574" y="658"/>
                    </a:lnTo>
                    <a:lnTo>
                      <a:pt x="1576" y="654"/>
                    </a:lnTo>
                    <a:lnTo>
                      <a:pt x="1580" y="652"/>
                    </a:lnTo>
                    <a:lnTo>
                      <a:pt x="1580" y="652"/>
                    </a:lnTo>
                    <a:lnTo>
                      <a:pt x="1584" y="650"/>
                    </a:lnTo>
                    <a:lnTo>
                      <a:pt x="1590" y="648"/>
                    </a:lnTo>
                    <a:lnTo>
                      <a:pt x="1590" y="648"/>
                    </a:lnTo>
                    <a:lnTo>
                      <a:pt x="1605" y="634"/>
                    </a:lnTo>
                    <a:lnTo>
                      <a:pt x="1621" y="620"/>
                    </a:lnTo>
                    <a:lnTo>
                      <a:pt x="1621" y="620"/>
                    </a:lnTo>
                    <a:lnTo>
                      <a:pt x="1627" y="605"/>
                    </a:lnTo>
                    <a:lnTo>
                      <a:pt x="1631" y="589"/>
                    </a:lnTo>
                    <a:lnTo>
                      <a:pt x="1631" y="589"/>
                    </a:lnTo>
                    <a:lnTo>
                      <a:pt x="1635" y="581"/>
                    </a:lnTo>
                    <a:lnTo>
                      <a:pt x="1639" y="573"/>
                    </a:lnTo>
                    <a:lnTo>
                      <a:pt x="1639" y="573"/>
                    </a:lnTo>
                    <a:lnTo>
                      <a:pt x="1641" y="565"/>
                    </a:lnTo>
                    <a:lnTo>
                      <a:pt x="1641" y="558"/>
                    </a:lnTo>
                    <a:lnTo>
                      <a:pt x="1639" y="552"/>
                    </a:lnTo>
                    <a:lnTo>
                      <a:pt x="1635" y="548"/>
                    </a:lnTo>
                    <a:lnTo>
                      <a:pt x="1627" y="538"/>
                    </a:lnTo>
                    <a:lnTo>
                      <a:pt x="1619" y="528"/>
                    </a:lnTo>
                    <a:lnTo>
                      <a:pt x="1619" y="528"/>
                    </a:lnTo>
                    <a:lnTo>
                      <a:pt x="1603" y="503"/>
                    </a:lnTo>
                    <a:lnTo>
                      <a:pt x="1603" y="503"/>
                    </a:lnTo>
                    <a:lnTo>
                      <a:pt x="1599" y="493"/>
                    </a:lnTo>
                    <a:lnTo>
                      <a:pt x="1596" y="481"/>
                    </a:lnTo>
                    <a:lnTo>
                      <a:pt x="1590" y="471"/>
                    </a:lnTo>
                    <a:lnTo>
                      <a:pt x="1586" y="467"/>
                    </a:lnTo>
                    <a:lnTo>
                      <a:pt x="1582" y="463"/>
                    </a:lnTo>
                    <a:lnTo>
                      <a:pt x="1582" y="463"/>
                    </a:lnTo>
                    <a:lnTo>
                      <a:pt x="1576" y="463"/>
                    </a:lnTo>
                    <a:lnTo>
                      <a:pt x="1570" y="465"/>
                    </a:lnTo>
                    <a:lnTo>
                      <a:pt x="1558" y="467"/>
                    </a:lnTo>
                    <a:lnTo>
                      <a:pt x="1558" y="467"/>
                    </a:lnTo>
                    <a:lnTo>
                      <a:pt x="1554" y="463"/>
                    </a:lnTo>
                    <a:lnTo>
                      <a:pt x="1550" y="459"/>
                    </a:lnTo>
                    <a:lnTo>
                      <a:pt x="1546" y="452"/>
                    </a:lnTo>
                    <a:lnTo>
                      <a:pt x="1543" y="448"/>
                    </a:lnTo>
                    <a:lnTo>
                      <a:pt x="1543" y="448"/>
                    </a:lnTo>
                    <a:lnTo>
                      <a:pt x="1541" y="448"/>
                    </a:lnTo>
                    <a:lnTo>
                      <a:pt x="1539" y="450"/>
                    </a:lnTo>
                    <a:lnTo>
                      <a:pt x="1537" y="450"/>
                    </a:lnTo>
                    <a:lnTo>
                      <a:pt x="1535" y="452"/>
                    </a:lnTo>
                    <a:lnTo>
                      <a:pt x="1535" y="452"/>
                    </a:lnTo>
                    <a:lnTo>
                      <a:pt x="1533" y="450"/>
                    </a:lnTo>
                    <a:lnTo>
                      <a:pt x="1531" y="446"/>
                    </a:lnTo>
                    <a:lnTo>
                      <a:pt x="1525" y="442"/>
                    </a:lnTo>
                    <a:lnTo>
                      <a:pt x="1525" y="442"/>
                    </a:lnTo>
                    <a:lnTo>
                      <a:pt x="1519" y="440"/>
                    </a:lnTo>
                    <a:lnTo>
                      <a:pt x="1513" y="442"/>
                    </a:lnTo>
                    <a:lnTo>
                      <a:pt x="1507" y="444"/>
                    </a:lnTo>
                    <a:lnTo>
                      <a:pt x="1503" y="446"/>
                    </a:lnTo>
                    <a:lnTo>
                      <a:pt x="1503" y="446"/>
                    </a:lnTo>
                    <a:lnTo>
                      <a:pt x="1491" y="442"/>
                    </a:lnTo>
                    <a:lnTo>
                      <a:pt x="1486" y="440"/>
                    </a:lnTo>
                    <a:lnTo>
                      <a:pt x="1482" y="440"/>
                    </a:lnTo>
                    <a:lnTo>
                      <a:pt x="1482" y="440"/>
                    </a:lnTo>
                    <a:lnTo>
                      <a:pt x="1482" y="444"/>
                    </a:lnTo>
                    <a:lnTo>
                      <a:pt x="1480" y="446"/>
                    </a:lnTo>
                    <a:lnTo>
                      <a:pt x="1480" y="446"/>
                    </a:lnTo>
                    <a:lnTo>
                      <a:pt x="1478" y="442"/>
                    </a:lnTo>
                    <a:lnTo>
                      <a:pt x="1474" y="436"/>
                    </a:lnTo>
                    <a:lnTo>
                      <a:pt x="1466" y="426"/>
                    </a:lnTo>
                    <a:lnTo>
                      <a:pt x="1466" y="426"/>
                    </a:lnTo>
                    <a:lnTo>
                      <a:pt x="1460" y="426"/>
                    </a:lnTo>
                    <a:lnTo>
                      <a:pt x="1452" y="426"/>
                    </a:lnTo>
                    <a:lnTo>
                      <a:pt x="1444" y="426"/>
                    </a:lnTo>
                    <a:lnTo>
                      <a:pt x="1438" y="424"/>
                    </a:lnTo>
                    <a:lnTo>
                      <a:pt x="1438" y="424"/>
                    </a:lnTo>
                    <a:lnTo>
                      <a:pt x="1435" y="418"/>
                    </a:lnTo>
                    <a:lnTo>
                      <a:pt x="1433" y="414"/>
                    </a:lnTo>
                    <a:lnTo>
                      <a:pt x="1433" y="414"/>
                    </a:lnTo>
                    <a:lnTo>
                      <a:pt x="1425" y="410"/>
                    </a:lnTo>
                    <a:lnTo>
                      <a:pt x="1417" y="408"/>
                    </a:lnTo>
                    <a:lnTo>
                      <a:pt x="1417" y="408"/>
                    </a:lnTo>
                    <a:lnTo>
                      <a:pt x="1395" y="393"/>
                    </a:lnTo>
                    <a:lnTo>
                      <a:pt x="1374" y="377"/>
                    </a:lnTo>
                    <a:lnTo>
                      <a:pt x="1374" y="377"/>
                    </a:lnTo>
                    <a:lnTo>
                      <a:pt x="1346" y="363"/>
                    </a:lnTo>
                    <a:lnTo>
                      <a:pt x="1319" y="350"/>
                    </a:lnTo>
                    <a:lnTo>
                      <a:pt x="1319" y="350"/>
                    </a:lnTo>
                    <a:lnTo>
                      <a:pt x="1313" y="348"/>
                    </a:lnTo>
                    <a:lnTo>
                      <a:pt x="1307" y="346"/>
                    </a:lnTo>
                    <a:lnTo>
                      <a:pt x="1293" y="346"/>
                    </a:lnTo>
                    <a:lnTo>
                      <a:pt x="1280" y="348"/>
                    </a:lnTo>
                    <a:lnTo>
                      <a:pt x="1276" y="348"/>
                    </a:lnTo>
                    <a:lnTo>
                      <a:pt x="1272" y="346"/>
                    </a:lnTo>
                    <a:lnTo>
                      <a:pt x="1272" y="346"/>
                    </a:lnTo>
                    <a:lnTo>
                      <a:pt x="1264" y="340"/>
                    </a:lnTo>
                    <a:lnTo>
                      <a:pt x="1256" y="334"/>
                    </a:lnTo>
                    <a:lnTo>
                      <a:pt x="1256" y="334"/>
                    </a:lnTo>
                    <a:lnTo>
                      <a:pt x="1256" y="332"/>
                    </a:lnTo>
                    <a:lnTo>
                      <a:pt x="1256" y="330"/>
                    </a:lnTo>
                    <a:lnTo>
                      <a:pt x="1256" y="330"/>
                    </a:lnTo>
                    <a:lnTo>
                      <a:pt x="1254" y="330"/>
                    </a:lnTo>
                    <a:lnTo>
                      <a:pt x="1252" y="332"/>
                    </a:lnTo>
                    <a:lnTo>
                      <a:pt x="1252" y="332"/>
                    </a:lnTo>
                    <a:lnTo>
                      <a:pt x="1246" y="330"/>
                    </a:lnTo>
                    <a:lnTo>
                      <a:pt x="1244" y="324"/>
                    </a:lnTo>
                    <a:lnTo>
                      <a:pt x="1236" y="316"/>
                    </a:lnTo>
                    <a:lnTo>
                      <a:pt x="1236" y="316"/>
                    </a:lnTo>
                    <a:lnTo>
                      <a:pt x="1232" y="314"/>
                    </a:lnTo>
                    <a:lnTo>
                      <a:pt x="1230" y="314"/>
                    </a:lnTo>
                    <a:lnTo>
                      <a:pt x="1228" y="314"/>
                    </a:lnTo>
                    <a:lnTo>
                      <a:pt x="1228" y="314"/>
                    </a:lnTo>
                    <a:lnTo>
                      <a:pt x="1230" y="316"/>
                    </a:lnTo>
                    <a:lnTo>
                      <a:pt x="1232" y="320"/>
                    </a:lnTo>
                    <a:lnTo>
                      <a:pt x="1234" y="322"/>
                    </a:lnTo>
                    <a:lnTo>
                      <a:pt x="1234" y="326"/>
                    </a:lnTo>
                    <a:lnTo>
                      <a:pt x="1234" y="326"/>
                    </a:lnTo>
                    <a:lnTo>
                      <a:pt x="1230" y="326"/>
                    </a:lnTo>
                    <a:lnTo>
                      <a:pt x="1227" y="326"/>
                    </a:lnTo>
                    <a:lnTo>
                      <a:pt x="1219" y="324"/>
                    </a:lnTo>
                    <a:lnTo>
                      <a:pt x="1219" y="324"/>
                    </a:lnTo>
                    <a:lnTo>
                      <a:pt x="1209" y="324"/>
                    </a:lnTo>
                    <a:lnTo>
                      <a:pt x="1201" y="322"/>
                    </a:lnTo>
                    <a:lnTo>
                      <a:pt x="1197" y="320"/>
                    </a:lnTo>
                    <a:lnTo>
                      <a:pt x="1193" y="314"/>
                    </a:lnTo>
                    <a:lnTo>
                      <a:pt x="1187" y="304"/>
                    </a:lnTo>
                    <a:lnTo>
                      <a:pt x="1183" y="300"/>
                    </a:lnTo>
                    <a:lnTo>
                      <a:pt x="1175" y="297"/>
                    </a:lnTo>
                    <a:lnTo>
                      <a:pt x="1175" y="297"/>
                    </a:lnTo>
                    <a:lnTo>
                      <a:pt x="1164" y="295"/>
                    </a:lnTo>
                    <a:lnTo>
                      <a:pt x="1148" y="293"/>
                    </a:lnTo>
                    <a:lnTo>
                      <a:pt x="1132" y="291"/>
                    </a:lnTo>
                    <a:lnTo>
                      <a:pt x="1126" y="289"/>
                    </a:lnTo>
                    <a:lnTo>
                      <a:pt x="1126" y="289"/>
                    </a:lnTo>
                    <a:lnTo>
                      <a:pt x="1123" y="285"/>
                    </a:lnTo>
                    <a:lnTo>
                      <a:pt x="1121" y="283"/>
                    </a:lnTo>
                    <a:lnTo>
                      <a:pt x="1121" y="283"/>
                    </a:lnTo>
                    <a:lnTo>
                      <a:pt x="1121" y="283"/>
                    </a:lnTo>
                    <a:lnTo>
                      <a:pt x="1138" y="275"/>
                    </a:lnTo>
                    <a:lnTo>
                      <a:pt x="1146" y="271"/>
                    </a:lnTo>
                    <a:lnTo>
                      <a:pt x="1150" y="267"/>
                    </a:lnTo>
                    <a:lnTo>
                      <a:pt x="1150" y="265"/>
                    </a:lnTo>
                    <a:lnTo>
                      <a:pt x="1150" y="265"/>
                    </a:lnTo>
                    <a:lnTo>
                      <a:pt x="1148" y="263"/>
                    </a:lnTo>
                    <a:lnTo>
                      <a:pt x="1146" y="263"/>
                    </a:lnTo>
                    <a:lnTo>
                      <a:pt x="1142" y="265"/>
                    </a:lnTo>
                    <a:lnTo>
                      <a:pt x="1134" y="267"/>
                    </a:lnTo>
                    <a:lnTo>
                      <a:pt x="1134" y="267"/>
                    </a:lnTo>
                    <a:lnTo>
                      <a:pt x="1134" y="267"/>
                    </a:lnTo>
                    <a:lnTo>
                      <a:pt x="1132" y="263"/>
                    </a:lnTo>
                    <a:lnTo>
                      <a:pt x="1132" y="263"/>
                    </a:lnTo>
                    <a:lnTo>
                      <a:pt x="1132" y="263"/>
                    </a:lnTo>
                    <a:lnTo>
                      <a:pt x="1134" y="263"/>
                    </a:lnTo>
                    <a:lnTo>
                      <a:pt x="1136" y="263"/>
                    </a:lnTo>
                    <a:lnTo>
                      <a:pt x="1138" y="263"/>
                    </a:lnTo>
                    <a:lnTo>
                      <a:pt x="1138" y="259"/>
                    </a:lnTo>
                    <a:lnTo>
                      <a:pt x="1138" y="259"/>
                    </a:lnTo>
                    <a:lnTo>
                      <a:pt x="1136" y="257"/>
                    </a:lnTo>
                    <a:lnTo>
                      <a:pt x="1134" y="257"/>
                    </a:lnTo>
                    <a:lnTo>
                      <a:pt x="1130" y="257"/>
                    </a:lnTo>
                    <a:lnTo>
                      <a:pt x="1128" y="255"/>
                    </a:lnTo>
                    <a:lnTo>
                      <a:pt x="1128" y="255"/>
                    </a:lnTo>
                    <a:lnTo>
                      <a:pt x="1130" y="253"/>
                    </a:lnTo>
                    <a:lnTo>
                      <a:pt x="1134" y="251"/>
                    </a:lnTo>
                    <a:lnTo>
                      <a:pt x="1146" y="253"/>
                    </a:lnTo>
                    <a:lnTo>
                      <a:pt x="1156" y="255"/>
                    </a:lnTo>
                    <a:lnTo>
                      <a:pt x="1162" y="257"/>
                    </a:lnTo>
                    <a:lnTo>
                      <a:pt x="1162" y="257"/>
                    </a:lnTo>
                    <a:lnTo>
                      <a:pt x="1162" y="261"/>
                    </a:lnTo>
                    <a:lnTo>
                      <a:pt x="1162" y="265"/>
                    </a:lnTo>
                    <a:lnTo>
                      <a:pt x="1160" y="269"/>
                    </a:lnTo>
                    <a:lnTo>
                      <a:pt x="1160" y="269"/>
                    </a:lnTo>
                    <a:lnTo>
                      <a:pt x="1160" y="269"/>
                    </a:lnTo>
                    <a:lnTo>
                      <a:pt x="1164" y="269"/>
                    </a:lnTo>
                    <a:lnTo>
                      <a:pt x="1170" y="267"/>
                    </a:lnTo>
                    <a:lnTo>
                      <a:pt x="1174" y="263"/>
                    </a:lnTo>
                    <a:lnTo>
                      <a:pt x="1174" y="263"/>
                    </a:lnTo>
                    <a:lnTo>
                      <a:pt x="1174" y="261"/>
                    </a:lnTo>
                    <a:lnTo>
                      <a:pt x="1174" y="261"/>
                    </a:lnTo>
                    <a:lnTo>
                      <a:pt x="1172" y="259"/>
                    </a:lnTo>
                    <a:lnTo>
                      <a:pt x="1168" y="259"/>
                    </a:lnTo>
                    <a:lnTo>
                      <a:pt x="1166" y="259"/>
                    </a:lnTo>
                    <a:lnTo>
                      <a:pt x="1164" y="257"/>
                    </a:lnTo>
                    <a:lnTo>
                      <a:pt x="1164" y="257"/>
                    </a:lnTo>
                    <a:lnTo>
                      <a:pt x="1170" y="255"/>
                    </a:lnTo>
                    <a:lnTo>
                      <a:pt x="1175" y="255"/>
                    </a:lnTo>
                    <a:lnTo>
                      <a:pt x="1185" y="253"/>
                    </a:lnTo>
                    <a:lnTo>
                      <a:pt x="1185" y="253"/>
                    </a:lnTo>
                    <a:lnTo>
                      <a:pt x="1189" y="251"/>
                    </a:lnTo>
                    <a:lnTo>
                      <a:pt x="1191" y="251"/>
                    </a:lnTo>
                    <a:lnTo>
                      <a:pt x="1191" y="251"/>
                    </a:lnTo>
                    <a:lnTo>
                      <a:pt x="1193" y="249"/>
                    </a:lnTo>
                    <a:lnTo>
                      <a:pt x="1195" y="249"/>
                    </a:lnTo>
                    <a:lnTo>
                      <a:pt x="1195" y="249"/>
                    </a:lnTo>
                    <a:lnTo>
                      <a:pt x="1199" y="247"/>
                    </a:lnTo>
                    <a:lnTo>
                      <a:pt x="1199" y="249"/>
                    </a:lnTo>
                    <a:lnTo>
                      <a:pt x="1197" y="251"/>
                    </a:lnTo>
                    <a:lnTo>
                      <a:pt x="1197" y="253"/>
                    </a:lnTo>
                    <a:lnTo>
                      <a:pt x="1197" y="253"/>
                    </a:lnTo>
                    <a:lnTo>
                      <a:pt x="1199" y="255"/>
                    </a:lnTo>
                    <a:lnTo>
                      <a:pt x="1201" y="253"/>
                    </a:lnTo>
                    <a:lnTo>
                      <a:pt x="1205" y="253"/>
                    </a:lnTo>
                    <a:lnTo>
                      <a:pt x="1205" y="253"/>
                    </a:lnTo>
                    <a:lnTo>
                      <a:pt x="1209" y="253"/>
                    </a:lnTo>
                    <a:lnTo>
                      <a:pt x="1211" y="251"/>
                    </a:lnTo>
                    <a:lnTo>
                      <a:pt x="1211" y="251"/>
                    </a:lnTo>
                    <a:lnTo>
                      <a:pt x="1211" y="251"/>
                    </a:lnTo>
                    <a:lnTo>
                      <a:pt x="1209" y="247"/>
                    </a:lnTo>
                    <a:lnTo>
                      <a:pt x="1209" y="244"/>
                    </a:lnTo>
                    <a:lnTo>
                      <a:pt x="1211" y="242"/>
                    </a:lnTo>
                    <a:lnTo>
                      <a:pt x="1211" y="240"/>
                    </a:lnTo>
                    <a:lnTo>
                      <a:pt x="1211" y="240"/>
                    </a:lnTo>
                    <a:lnTo>
                      <a:pt x="1209" y="238"/>
                    </a:lnTo>
                    <a:lnTo>
                      <a:pt x="1207" y="238"/>
                    </a:lnTo>
                    <a:lnTo>
                      <a:pt x="1207" y="238"/>
                    </a:lnTo>
                    <a:lnTo>
                      <a:pt x="1205" y="234"/>
                    </a:lnTo>
                    <a:lnTo>
                      <a:pt x="1203" y="232"/>
                    </a:lnTo>
                    <a:lnTo>
                      <a:pt x="1203" y="232"/>
                    </a:lnTo>
                    <a:lnTo>
                      <a:pt x="1201" y="222"/>
                    </a:lnTo>
                    <a:lnTo>
                      <a:pt x="1201" y="222"/>
                    </a:lnTo>
                    <a:lnTo>
                      <a:pt x="1199" y="220"/>
                    </a:lnTo>
                    <a:lnTo>
                      <a:pt x="1195" y="220"/>
                    </a:lnTo>
                    <a:lnTo>
                      <a:pt x="1193" y="218"/>
                    </a:lnTo>
                    <a:lnTo>
                      <a:pt x="1191" y="216"/>
                    </a:lnTo>
                    <a:lnTo>
                      <a:pt x="1191" y="216"/>
                    </a:lnTo>
                    <a:lnTo>
                      <a:pt x="1189" y="212"/>
                    </a:lnTo>
                    <a:lnTo>
                      <a:pt x="1193" y="214"/>
                    </a:lnTo>
                    <a:lnTo>
                      <a:pt x="1197" y="216"/>
                    </a:lnTo>
                    <a:lnTo>
                      <a:pt x="1199" y="216"/>
                    </a:lnTo>
                    <a:lnTo>
                      <a:pt x="1201" y="216"/>
                    </a:lnTo>
                    <a:lnTo>
                      <a:pt x="1201" y="216"/>
                    </a:lnTo>
                    <a:lnTo>
                      <a:pt x="1199" y="214"/>
                    </a:lnTo>
                    <a:lnTo>
                      <a:pt x="1199" y="214"/>
                    </a:lnTo>
                    <a:lnTo>
                      <a:pt x="1197" y="212"/>
                    </a:lnTo>
                    <a:lnTo>
                      <a:pt x="1197" y="210"/>
                    </a:lnTo>
                    <a:lnTo>
                      <a:pt x="1197" y="210"/>
                    </a:lnTo>
                    <a:lnTo>
                      <a:pt x="1197" y="206"/>
                    </a:lnTo>
                    <a:lnTo>
                      <a:pt x="1201" y="204"/>
                    </a:lnTo>
                    <a:lnTo>
                      <a:pt x="1205" y="200"/>
                    </a:lnTo>
                    <a:lnTo>
                      <a:pt x="1207" y="196"/>
                    </a:lnTo>
                    <a:lnTo>
                      <a:pt x="1207" y="196"/>
                    </a:lnTo>
                    <a:lnTo>
                      <a:pt x="1209" y="189"/>
                    </a:lnTo>
                    <a:lnTo>
                      <a:pt x="1209" y="177"/>
                    </a:lnTo>
                    <a:lnTo>
                      <a:pt x="1207" y="165"/>
                    </a:lnTo>
                    <a:lnTo>
                      <a:pt x="1207" y="165"/>
                    </a:lnTo>
                    <a:lnTo>
                      <a:pt x="1215" y="159"/>
                    </a:lnTo>
                    <a:lnTo>
                      <a:pt x="1219" y="159"/>
                    </a:lnTo>
                    <a:lnTo>
                      <a:pt x="1221" y="159"/>
                    </a:lnTo>
                    <a:lnTo>
                      <a:pt x="1221" y="159"/>
                    </a:lnTo>
                    <a:lnTo>
                      <a:pt x="1221" y="161"/>
                    </a:lnTo>
                    <a:lnTo>
                      <a:pt x="1219" y="161"/>
                    </a:lnTo>
                    <a:lnTo>
                      <a:pt x="1219" y="161"/>
                    </a:lnTo>
                    <a:lnTo>
                      <a:pt x="1217" y="165"/>
                    </a:lnTo>
                    <a:lnTo>
                      <a:pt x="1219" y="161"/>
                    </a:lnTo>
                    <a:lnTo>
                      <a:pt x="1219" y="161"/>
                    </a:lnTo>
                    <a:lnTo>
                      <a:pt x="1219" y="177"/>
                    </a:lnTo>
                    <a:lnTo>
                      <a:pt x="1221" y="185"/>
                    </a:lnTo>
                    <a:lnTo>
                      <a:pt x="1221" y="187"/>
                    </a:lnTo>
                    <a:lnTo>
                      <a:pt x="1223" y="187"/>
                    </a:lnTo>
                    <a:lnTo>
                      <a:pt x="1223" y="187"/>
                    </a:lnTo>
                    <a:lnTo>
                      <a:pt x="1223" y="181"/>
                    </a:lnTo>
                    <a:lnTo>
                      <a:pt x="1225" y="169"/>
                    </a:lnTo>
                    <a:lnTo>
                      <a:pt x="1225" y="151"/>
                    </a:lnTo>
                    <a:lnTo>
                      <a:pt x="1225" y="151"/>
                    </a:lnTo>
                    <a:lnTo>
                      <a:pt x="1227" y="147"/>
                    </a:lnTo>
                    <a:lnTo>
                      <a:pt x="1228" y="147"/>
                    </a:lnTo>
                    <a:lnTo>
                      <a:pt x="1236" y="149"/>
                    </a:lnTo>
                    <a:lnTo>
                      <a:pt x="1244" y="155"/>
                    </a:lnTo>
                    <a:lnTo>
                      <a:pt x="1250" y="157"/>
                    </a:lnTo>
                    <a:lnTo>
                      <a:pt x="1258" y="153"/>
                    </a:lnTo>
                    <a:lnTo>
                      <a:pt x="1258" y="153"/>
                    </a:lnTo>
                    <a:lnTo>
                      <a:pt x="1256" y="149"/>
                    </a:lnTo>
                    <a:lnTo>
                      <a:pt x="1254" y="145"/>
                    </a:lnTo>
                    <a:lnTo>
                      <a:pt x="1248" y="141"/>
                    </a:lnTo>
                    <a:lnTo>
                      <a:pt x="1240" y="140"/>
                    </a:lnTo>
                    <a:lnTo>
                      <a:pt x="1232" y="138"/>
                    </a:lnTo>
                    <a:lnTo>
                      <a:pt x="1232" y="138"/>
                    </a:lnTo>
                    <a:lnTo>
                      <a:pt x="1227" y="132"/>
                    </a:lnTo>
                    <a:lnTo>
                      <a:pt x="1223" y="128"/>
                    </a:lnTo>
                    <a:lnTo>
                      <a:pt x="1217" y="122"/>
                    </a:lnTo>
                    <a:lnTo>
                      <a:pt x="1211" y="120"/>
                    </a:lnTo>
                    <a:lnTo>
                      <a:pt x="1211" y="120"/>
                    </a:lnTo>
                    <a:lnTo>
                      <a:pt x="1207" y="120"/>
                    </a:lnTo>
                    <a:lnTo>
                      <a:pt x="1203" y="122"/>
                    </a:lnTo>
                    <a:lnTo>
                      <a:pt x="1203" y="122"/>
                    </a:lnTo>
                    <a:lnTo>
                      <a:pt x="1201" y="124"/>
                    </a:lnTo>
                    <a:lnTo>
                      <a:pt x="1203" y="124"/>
                    </a:lnTo>
                    <a:lnTo>
                      <a:pt x="1207" y="124"/>
                    </a:lnTo>
                    <a:lnTo>
                      <a:pt x="1207" y="124"/>
                    </a:lnTo>
                    <a:lnTo>
                      <a:pt x="1205" y="128"/>
                    </a:lnTo>
                    <a:lnTo>
                      <a:pt x="1205" y="128"/>
                    </a:lnTo>
                    <a:lnTo>
                      <a:pt x="1203" y="128"/>
                    </a:lnTo>
                    <a:lnTo>
                      <a:pt x="1199" y="126"/>
                    </a:lnTo>
                    <a:lnTo>
                      <a:pt x="1191" y="120"/>
                    </a:lnTo>
                    <a:lnTo>
                      <a:pt x="1183" y="110"/>
                    </a:lnTo>
                    <a:lnTo>
                      <a:pt x="1179" y="100"/>
                    </a:lnTo>
                    <a:lnTo>
                      <a:pt x="1179" y="100"/>
                    </a:lnTo>
                    <a:lnTo>
                      <a:pt x="1179" y="98"/>
                    </a:lnTo>
                    <a:lnTo>
                      <a:pt x="1181" y="98"/>
                    </a:lnTo>
                    <a:lnTo>
                      <a:pt x="1187" y="98"/>
                    </a:lnTo>
                    <a:lnTo>
                      <a:pt x="1193" y="98"/>
                    </a:lnTo>
                    <a:lnTo>
                      <a:pt x="1199" y="96"/>
                    </a:lnTo>
                    <a:lnTo>
                      <a:pt x="1199" y="96"/>
                    </a:lnTo>
                    <a:lnTo>
                      <a:pt x="1215" y="79"/>
                    </a:lnTo>
                    <a:lnTo>
                      <a:pt x="1215" y="79"/>
                    </a:lnTo>
                    <a:lnTo>
                      <a:pt x="1217" y="79"/>
                    </a:lnTo>
                    <a:lnTo>
                      <a:pt x="1219" y="81"/>
                    </a:lnTo>
                    <a:lnTo>
                      <a:pt x="1219" y="85"/>
                    </a:lnTo>
                    <a:lnTo>
                      <a:pt x="1219" y="85"/>
                    </a:lnTo>
                    <a:lnTo>
                      <a:pt x="1225" y="87"/>
                    </a:lnTo>
                    <a:lnTo>
                      <a:pt x="1228" y="87"/>
                    </a:lnTo>
                    <a:lnTo>
                      <a:pt x="1238" y="85"/>
                    </a:lnTo>
                    <a:lnTo>
                      <a:pt x="1238" y="85"/>
                    </a:lnTo>
                    <a:lnTo>
                      <a:pt x="1240" y="85"/>
                    </a:lnTo>
                    <a:lnTo>
                      <a:pt x="1242" y="83"/>
                    </a:lnTo>
                    <a:lnTo>
                      <a:pt x="1242" y="83"/>
                    </a:lnTo>
                    <a:lnTo>
                      <a:pt x="1242" y="79"/>
                    </a:lnTo>
                    <a:lnTo>
                      <a:pt x="1240" y="75"/>
                    </a:lnTo>
                    <a:lnTo>
                      <a:pt x="1236" y="75"/>
                    </a:lnTo>
                    <a:lnTo>
                      <a:pt x="1232" y="75"/>
                    </a:lnTo>
                    <a:lnTo>
                      <a:pt x="1227" y="77"/>
                    </a:lnTo>
                    <a:lnTo>
                      <a:pt x="1225" y="75"/>
                    </a:lnTo>
                    <a:lnTo>
                      <a:pt x="1225" y="73"/>
                    </a:lnTo>
                    <a:lnTo>
                      <a:pt x="1225" y="73"/>
                    </a:lnTo>
                    <a:lnTo>
                      <a:pt x="1225" y="69"/>
                    </a:lnTo>
                    <a:lnTo>
                      <a:pt x="1225" y="67"/>
                    </a:lnTo>
                    <a:lnTo>
                      <a:pt x="1225" y="65"/>
                    </a:lnTo>
                    <a:lnTo>
                      <a:pt x="1225" y="65"/>
                    </a:lnTo>
                    <a:lnTo>
                      <a:pt x="1230" y="61"/>
                    </a:lnTo>
                    <a:lnTo>
                      <a:pt x="1238" y="59"/>
                    </a:lnTo>
                    <a:lnTo>
                      <a:pt x="1244" y="57"/>
                    </a:lnTo>
                    <a:lnTo>
                      <a:pt x="1252" y="53"/>
                    </a:lnTo>
                    <a:lnTo>
                      <a:pt x="1252" y="53"/>
                    </a:lnTo>
                    <a:lnTo>
                      <a:pt x="1260" y="39"/>
                    </a:lnTo>
                    <a:lnTo>
                      <a:pt x="1266" y="34"/>
                    </a:lnTo>
                    <a:lnTo>
                      <a:pt x="1272" y="30"/>
                    </a:lnTo>
                    <a:lnTo>
                      <a:pt x="1272" y="30"/>
                    </a:lnTo>
                    <a:lnTo>
                      <a:pt x="1272" y="32"/>
                    </a:lnTo>
                    <a:lnTo>
                      <a:pt x="1274" y="34"/>
                    </a:lnTo>
                    <a:lnTo>
                      <a:pt x="1274" y="34"/>
                    </a:lnTo>
                    <a:lnTo>
                      <a:pt x="1276" y="32"/>
                    </a:lnTo>
                    <a:lnTo>
                      <a:pt x="1278" y="30"/>
                    </a:lnTo>
                    <a:lnTo>
                      <a:pt x="1285" y="30"/>
                    </a:lnTo>
                    <a:lnTo>
                      <a:pt x="1285" y="30"/>
                    </a:lnTo>
                    <a:lnTo>
                      <a:pt x="1285" y="20"/>
                    </a:lnTo>
                    <a:lnTo>
                      <a:pt x="1285" y="20"/>
                    </a:lnTo>
                    <a:lnTo>
                      <a:pt x="1289" y="18"/>
                    </a:lnTo>
                    <a:lnTo>
                      <a:pt x="1291" y="16"/>
                    </a:lnTo>
                    <a:lnTo>
                      <a:pt x="1291" y="16"/>
                    </a:lnTo>
                    <a:lnTo>
                      <a:pt x="1291" y="16"/>
                    </a:lnTo>
                    <a:lnTo>
                      <a:pt x="1289" y="14"/>
                    </a:lnTo>
                    <a:lnTo>
                      <a:pt x="1287" y="14"/>
                    </a:lnTo>
                    <a:lnTo>
                      <a:pt x="1287" y="14"/>
                    </a:lnTo>
                    <a:lnTo>
                      <a:pt x="1283" y="22"/>
                    </a:lnTo>
                    <a:lnTo>
                      <a:pt x="1283" y="22"/>
                    </a:lnTo>
                    <a:lnTo>
                      <a:pt x="1281" y="18"/>
                    </a:lnTo>
                    <a:lnTo>
                      <a:pt x="1281" y="12"/>
                    </a:lnTo>
                    <a:lnTo>
                      <a:pt x="1280" y="2"/>
                    </a:lnTo>
                    <a:lnTo>
                      <a:pt x="1280" y="2"/>
                    </a:lnTo>
                    <a:lnTo>
                      <a:pt x="1274" y="0"/>
                    </a:lnTo>
                    <a:lnTo>
                      <a:pt x="1266" y="2"/>
                    </a:lnTo>
                    <a:lnTo>
                      <a:pt x="1260" y="4"/>
                    </a:lnTo>
                    <a:lnTo>
                      <a:pt x="1254" y="8"/>
                    </a:lnTo>
                    <a:lnTo>
                      <a:pt x="1254" y="8"/>
                    </a:lnTo>
                    <a:lnTo>
                      <a:pt x="1254" y="12"/>
                    </a:lnTo>
                    <a:lnTo>
                      <a:pt x="1254" y="12"/>
                    </a:lnTo>
                    <a:lnTo>
                      <a:pt x="1256" y="14"/>
                    </a:lnTo>
                    <a:lnTo>
                      <a:pt x="1256" y="16"/>
                    </a:lnTo>
                    <a:lnTo>
                      <a:pt x="1256" y="16"/>
                    </a:lnTo>
                    <a:lnTo>
                      <a:pt x="1250" y="20"/>
                    </a:lnTo>
                    <a:lnTo>
                      <a:pt x="1238" y="24"/>
                    </a:lnTo>
                    <a:lnTo>
                      <a:pt x="1223" y="30"/>
                    </a:lnTo>
                    <a:lnTo>
                      <a:pt x="1223" y="30"/>
                    </a:lnTo>
                    <a:lnTo>
                      <a:pt x="1221" y="26"/>
                    </a:lnTo>
                    <a:lnTo>
                      <a:pt x="1221" y="24"/>
                    </a:lnTo>
                    <a:lnTo>
                      <a:pt x="1228" y="18"/>
                    </a:lnTo>
                    <a:lnTo>
                      <a:pt x="1242" y="12"/>
                    </a:lnTo>
                    <a:lnTo>
                      <a:pt x="1242" y="12"/>
                    </a:lnTo>
                    <a:lnTo>
                      <a:pt x="1244" y="6"/>
                    </a:lnTo>
                    <a:lnTo>
                      <a:pt x="1244" y="6"/>
                    </a:lnTo>
                    <a:lnTo>
                      <a:pt x="1242" y="12"/>
                    </a:lnTo>
                    <a:lnTo>
                      <a:pt x="1242" y="12"/>
                    </a:lnTo>
                    <a:lnTo>
                      <a:pt x="1238" y="14"/>
                    </a:lnTo>
                    <a:lnTo>
                      <a:pt x="1234" y="14"/>
                    </a:lnTo>
                    <a:lnTo>
                      <a:pt x="1228" y="16"/>
                    </a:lnTo>
                    <a:lnTo>
                      <a:pt x="1227" y="16"/>
                    </a:lnTo>
                    <a:lnTo>
                      <a:pt x="1227" y="16"/>
                    </a:lnTo>
                    <a:lnTo>
                      <a:pt x="1223" y="20"/>
                    </a:lnTo>
                    <a:lnTo>
                      <a:pt x="1223" y="24"/>
                    </a:lnTo>
                    <a:lnTo>
                      <a:pt x="1219" y="30"/>
                    </a:lnTo>
                    <a:lnTo>
                      <a:pt x="1219" y="30"/>
                    </a:lnTo>
                    <a:lnTo>
                      <a:pt x="1217" y="32"/>
                    </a:lnTo>
                    <a:lnTo>
                      <a:pt x="1213" y="34"/>
                    </a:lnTo>
                    <a:lnTo>
                      <a:pt x="1209" y="34"/>
                    </a:lnTo>
                    <a:lnTo>
                      <a:pt x="1205" y="35"/>
                    </a:lnTo>
                    <a:lnTo>
                      <a:pt x="1205" y="35"/>
                    </a:lnTo>
                    <a:lnTo>
                      <a:pt x="1201" y="43"/>
                    </a:lnTo>
                    <a:lnTo>
                      <a:pt x="1199" y="47"/>
                    </a:lnTo>
                    <a:lnTo>
                      <a:pt x="1197" y="49"/>
                    </a:lnTo>
                    <a:lnTo>
                      <a:pt x="1197" y="49"/>
                    </a:lnTo>
                    <a:lnTo>
                      <a:pt x="1197" y="49"/>
                    </a:lnTo>
                    <a:lnTo>
                      <a:pt x="1197" y="47"/>
                    </a:lnTo>
                    <a:lnTo>
                      <a:pt x="1197" y="47"/>
                    </a:lnTo>
                    <a:lnTo>
                      <a:pt x="1197" y="43"/>
                    </a:lnTo>
                    <a:lnTo>
                      <a:pt x="1197" y="43"/>
                    </a:lnTo>
                    <a:lnTo>
                      <a:pt x="1189" y="43"/>
                    </a:lnTo>
                    <a:lnTo>
                      <a:pt x="1175" y="45"/>
                    </a:lnTo>
                    <a:lnTo>
                      <a:pt x="1152" y="51"/>
                    </a:lnTo>
                    <a:lnTo>
                      <a:pt x="1152" y="51"/>
                    </a:lnTo>
                    <a:lnTo>
                      <a:pt x="1148" y="55"/>
                    </a:lnTo>
                    <a:lnTo>
                      <a:pt x="1146" y="61"/>
                    </a:lnTo>
                    <a:lnTo>
                      <a:pt x="1146" y="61"/>
                    </a:lnTo>
                    <a:lnTo>
                      <a:pt x="1144" y="71"/>
                    </a:lnTo>
                    <a:lnTo>
                      <a:pt x="1140" y="81"/>
                    </a:lnTo>
                    <a:lnTo>
                      <a:pt x="1140" y="81"/>
                    </a:lnTo>
                    <a:lnTo>
                      <a:pt x="1138" y="81"/>
                    </a:lnTo>
                    <a:lnTo>
                      <a:pt x="1136" y="79"/>
                    </a:lnTo>
                    <a:lnTo>
                      <a:pt x="1132" y="75"/>
                    </a:lnTo>
                    <a:lnTo>
                      <a:pt x="1130" y="75"/>
                    </a:lnTo>
                    <a:lnTo>
                      <a:pt x="1130" y="75"/>
                    </a:lnTo>
                    <a:lnTo>
                      <a:pt x="1126" y="77"/>
                    </a:lnTo>
                    <a:lnTo>
                      <a:pt x="1121" y="81"/>
                    </a:lnTo>
                    <a:lnTo>
                      <a:pt x="1113" y="88"/>
                    </a:lnTo>
                    <a:lnTo>
                      <a:pt x="1113" y="88"/>
                    </a:lnTo>
                    <a:lnTo>
                      <a:pt x="1109" y="92"/>
                    </a:lnTo>
                    <a:lnTo>
                      <a:pt x="1107" y="96"/>
                    </a:lnTo>
                    <a:lnTo>
                      <a:pt x="1103" y="108"/>
                    </a:lnTo>
                    <a:lnTo>
                      <a:pt x="1103" y="108"/>
                    </a:lnTo>
                    <a:lnTo>
                      <a:pt x="1103" y="114"/>
                    </a:lnTo>
                    <a:lnTo>
                      <a:pt x="1103" y="116"/>
                    </a:lnTo>
                    <a:lnTo>
                      <a:pt x="1101" y="116"/>
                    </a:lnTo>
                    <a:lnTo>
                      <a:pt x="1101" y="116"/>
                    </a:lnTo>
                    <a:lnTo>
                      <a:pt x="1101" y="108"/>
                    </a:lnTo>
                    <a:lnTo>
                      <a:pt x="1101" y="104"/>
                    </a:lnTo>
                    <a:lnTo>
                      <a:pt x="1099" y="102"/>
                    </a:lnTo>
                    <a:lnTo>
                      <a:pt x="1095" y="102"/>
                    </a:lnTo>
                    <a:lnTo>
                      <a:pt x="1091" y="102"/>
                    </a:lnTo>
                    <a:lnTo>
                      <a:pt x="1091" y="102"/>
                    </a:lnTo>
                    <a:lnTo>
                      <a:pt x="1079" y="106"/>
                    </a:lnTo>
                    <a:lnTo>
                      <a:pt x="1073" y="110"/>
                    </a:lnTo>
                    <a:lnTo>
                      <a:pt x="1070" y="112"/>
                    </a:lnTo>
                    <a:lnTo>
                      <a:pt x="1070" y="112"/>
                    </a:lnTo>
                    <a:lnTo>
                      <a:pt x="1066" y="122"/>
                    </a:lnTo>
                    <a:lnTo>
                      <a:pt x="1064" y="128"/>
                    </a:lnTo>
                    <a:lnTo>
                      <a:pt x="1060" y="128"/>
                    </a:lnTo>
                    <a:lnTo>
                      <a:pt x="1060" y="128"/>
                    </a:lnTo>
                    <a:lnTo>
                      <a:pt x="1058" y="128"/>
                    </a:lnTo>
                    <a:lnTo>
                      <a:pt x="1058" y="126"/>
                    </a:lnTo>
                    <a:lnTo>
                      <a:pt x="1060" y="124"/>
                    </a:lnTo>
                    <a:lnTo>
                      <a:pt x="1064" y="124"/>
                    </a:lnTo>
                    <a:lnTo>
                      <a:pt x="1056" y="122"/>
                    </a:lnTo>
                    <a:lnTo>
                      <a:pt x="1056" y="122"/>
                    </a:lnTo>
                    <a:lnTo>
                      <a:pt x="1044" y="124"/>
                    </a:lnTo>
                    <a:lnTo>
                      <a:pt x="1034" y="128"/>
                    </a:lnTo>
                    <a:lnTo>
                      <a:pt x="1034" y="128"/>
                    </a:lnTo>
                    <a:lnTo>
                      <a:pt x="1028" y="134"/>
                    </a:lnTo>
                    <a:lnTo>
                      <a:pt x="1024" y="140"/>
                    </a:lnTo>
                    <a:lnTo>
                      <a:pt x="1020" y="145"/>
                    </a:lnTo>
                    <a:lnTo>
                      <a:pt x="1017" y="151"/>
                    </a:lnTo>
                    <a:lnTo>
                      <a:pt x="1017" y="151"/>
                    </a:lnTo>
                    <a:lnTo>
                      <a:pt x="1011" y="155"/>
                    </a:lnTo>
                    <a:lnTo>
                      <a:pt x="1005" y="157"/>
                    </a:lnTo>
                    <a:lnTo>
                      <a:pt x="1005" y="157"/>
                    </a:lnTo>
                    <a:lnTo>
                      <a:pt x="1001" y="163"/>
                    </a:lnTo>
                    <a:lnTo>
                      <a:pt x="999" y="171"/>
                    </a:lnTo>
                    <a:lnTo>
                      <a:pt x="993" y="187"/>
                    </a:lnTo>
                    <a:lnTo>
                      <a:pt x="991" y="194"/>
                    </a:lnTo>
                    <a:lnTo>
                      <a:pt x="987" y="200"/>
                    </a:lnTo>
                    <a:lnTo>
                      <a:pt x="981" y="206"/>
                    </a:lnTo>
                    <a:lnTo>
                      <a:pt x="973" y="208"/>
                    </a:lnTo>
                    <a:lnTo>
                      <a:pt x="973" y="208"/>
                    </a:lnTo>
                    <a:lnTo>
                      <a:pt x="981" y="198"/>
                    </a:lnTo>
                    <a:lnTo>
                      <a:pt x="981" y="198"/>
                    </a:lnTo>
                    <a:lnTo>
                      <a:pt x="991" y="185"/>
                    </a:lnTo>
                    <a:lnTo>
                      <a:pt x="997" y="177"/>
                    </a:lnTo>
                    <a:lnTo>
                      <a:pt x="997" y="173"/>
                    </a:lnTo>
                    <a:lnTo>
                      <a:pt x="997" y="171"/>
                    </a:lnTo>
                    <a:lnTo>
                      <a:pt x="997" y="171"/>
                    </a:lnTo>
                    <a:lnTo>
                      <a:pt x="995" y="171"/>
                    </a:lnTo>
                    <a:lnTo>
                      <a:pt x="993" y="171"/>
                    </a:lnTo>
                    <a:lnTo>
                      <a:pt x="991" y="173"/>
                    </a:lnTo>
                    <a:lnTo>
                      <a:pt x="991" y="173"/>
                    </a:lnTo>
                    <a:lnTo>
                      <a:pt x="991" y="173"/>
                    </a:lnTo>
                    <a:lnTo>
                      <a:pt x="989" y="169"/>
                    </a:lnTo>
                    <a:lnTo>
                      <a:pt x="989" y="167"/>
                    </a:lnTo>
                    <a:lnTo>
                      <a:pt x="989" y="163"/>
                    </a:lnTo>
                    <a:lnTo>
                      <a:pt x="989" y="163"/>
                    </a:lnTo>
                    <a:lnTo>
                      <a:pt x="985" y="157"/>
                    </a:lnTo>
                    <a:lnTo>
                      <a:pt x="983" y="155"/>
                    </a:lnTo>
                    <a:lnTo>
                      <a:pt x="981" y="155"/>
                    </a:lnTo>
                    <a:lnTo>
                      <a:pt x="981" y="157"/>
                    </a:lnTo>
                    <a:lnTo>
                      <a:pt x="981" y="157"/>
                    </a:lnTo>
                    <a:lnTo>
                      <a:pt x="981" y="163"/>
                    </a:lnTo>
                    <a:lnTo>
                      <a:pt x="983" y="171"/>
                    </a:lnTo>
                    <a:lnTo>
                      <a:pt x="983" y="175"/>
                    </a:lnTo>
                    <a:lnTo>
                      <a:pt x="981" y="179"/>
                    </a:lnTo>
                    <a:lnTo>
                      <a:pt x="979" y="183"/>
                    </a:lnTo>
                    <a:lnTo>
                      <a:pt x="975" y="187"/>
                    </a:lnTo>
                    <a:lnTo>
                      <a:pt x="975" y="187"/>
                    </a:lnTo>
                    <a:lnTo>
                      <a:pt x="969" y="189"/>
                    </a:lnTo>
                    <a:lnTo>
                      <a:pt x="965" y="191"/>
                    </a:lnTo>
                    <a:lnTo>
                      <a:pt x="962" y="193"/>
                    </a:lnTo>
                    <a:lnTo>
                      <a:pt x="958" y="198"/>
                    </a:lnTo>
                    <a:lnTo>
                      <a:pt x="958" y="198"/>
                    </a:lnTo>
                    <a:lnTo>
                      <a:pt x="958" y="202"/>
                    </a:lnTo>
                    <a:lnTo>
                      <a:pt x="960" y="208"/>
                    </a:lnTo>
                    <a:lnTo>
                      <a:pt x="965" y="222"/>
                    </a:lnTo>
                    <a:lnTo>
                      <a:pt x="975" y="236"/>
                    </a:lnTo>
                    <a:lnTo>
                      <a:pt x="987" y="251"/>
                    </a:lnTo>
                    <a:lnTo>
                      <a:pt x="999" y="267"/>
                    </a:lnTo>
                    <a:lnTo>
                      <a:pt x="1013" y="279"/>
                    </a:lnTo>
                    <a:lnTo>
                      <a:pt x="1024" y="287"/>
                    </a:lnTo>
                    <a:lnTo>
                      <a:pt x="1028" y="291"/>
                    </a:lnTo>
                    <a:lnTo>
                      <a:pt x="1032" y="291"/>
                    </a:lnTo>
                    <a:lnTo>
                      <a:pt x="1032" y="291"/>
                    </a:lnTo>
                    <a:lnTo>
                      <a:pt x="1038" y="289"/>
                    </a:lnTo>
                    <a:lnTo>
                      <a:pt x="1042" y="287"/>
                    </a:lnTo>
                    <a:lnTo>
                      <a:pt x="1044" y="285"/>
                    </a:lnTo>
                    <a:lnTo>
                      <a:pt x="1048" y="281"/>
                    </a:lnTo>
                    <a:lnTo>
                      <a:pt x="1050" y="271"/>
                    </a:lnTo>
                    <a:lnTo>
                      <a:pt x="1054" y="265"/>
                    </a:lnTo>
                    <a:lnTo>
                      <a:pt x="1054" y="265"/>
                    </a:lnTo>
                    <a:lnTo>
                      <a:pt x="1056" y="265"/>
                    </a:lnTo>
                    <a:lnTo>
                      <a:pt x="1060" y="269"/>
                    </a:lnTo>
                    <a:lnTo>
                      <a:pt x="1066" y="273"/>
                    </a:lnTo>
                    <a:lnTo>
                      <a:pt x="1071" y="275"/>
                    </a:lnTo>
                    <a:lnTo>
                      <a:pt x="1071" y="275"/>
                    </a:lnTo>
                    <a:lnTo>
                      <a:pt x="1073" y="273"/>
                    </a:lnTo>
                    <a:lnTo>
                      <a:pt x="1075" y="267"/>
                    </a:lnTo>
                    <a:lnTo>
                      <a:pt x="1077" y="263"/>
                    </a:lnTo>
                    <a:lnTo>
                      <a:pt x="1079" y="259"/>
                    </a:lnTo>
                    <a:lnTo>
                      <a:pt x="1079" y="259"/>
                    </a:lnTo>
                    <a:lnTo>
                      <a:pt x="1101" y="259"/>
                    </a:lnTo>
                    <a:lnTo>
                      <a:pt x="1115" y="259"/>
                    </a:lnTo>
                    <a:lnTo>
                      <a:pt x="1121" y="261"/>
                    </a:lnTo>
                    <a:lnTo>
                      <a:pt x="1121" y="261"/>
                    </a:lnTo>
                    <a:lnTo>
                      <a:pt x="1123" y="263"/>
                    </a:lnTo>
                    <a:lnTo>
                      <a:pt x="1123" y="265"/>
                    </a:lnTo>
                    <a:lnTo>
                      <a:pt x="1117" y="267"/>
                    </a:lnTo>
                    <a:lnTo>
                      <a:pt x="1113" y="267"/>
                    </a:lnTo>
                    <a:lnTo>
                      <a:pt x="1111" y="269"/>
                    </a:lnTo>
                    <a:lnTo>
                      <a:pt x="1111" y="269"/>
                    </a:lnTo>
                    <a:lnTo>
                      <a:pt x="1113" y="271"/>
                    </a:lnTo>
                    <a:lnTo>
                      <a:pt x="1113" y="273"/>
                    </a:lnTo>
                    <a:lnTo>
                      <a:pt x="1113" y="275"/>
                    </a:lnTo>
                    <a:lnTo>
                      <a:pt x="1113" y="275"/>
                    </a:lnTo>
                    <a:lnTo>
                      <a:pt x="1111" y="275"/>
                    </a:lnTo>
                    <a:lnTo>
                      <a:pt x="1107" y="275"/>
                    </a:lnTo>
                    <a:lnTo>
                      <a:pt x="1107" y="275"/>
                    </a:lnTo>
                    <a:lnTo>
                      <a:pt x="1105" y="279"/>
                    </a:lnTo>
                    <a:lnTo>
                      <a:pt x="1105" y="283"/>
                    </a:lnTo>
                    <a:lnTo>
                      <a:pt x="1109" y="291"/>
                    </a:lnTo>
                    <a:lnTo>
                      <a:pt x="1111" y="298"/>
                    </a:lnTo>
                    <a:lnTo>
                      <a:pt x="1111" y="300"/>
                    </a:lnTo>
                    <a:lnTo>
                      <a:pt x="1107" y="304"/>
                    </a:lnTo>
                    <a:lnTo>
                      <a:pt x="1107" y="304"/>
                    </a:lnTo>
                    <a:lnTo>
                      <a:pt x="1101" y="308"/>
                    </a:lnTo>
                    <a:lnTo>
                      <a:pt x="1095" y="308"/>
                    </a:lnTo>
                    <a:lnTo>
                      <a:pt x="1089" y="308"/>
                    </a:lnTo>
                    <a:lnTo>
                      <a:pt x="1081" y="310"/>
                    </a:lnTo>
                    <a:lnTo>
                      <a:pt x="1081" y="310"/>
                    </a:lnTo>
                    <a:lnTo>
                      <a:pt x="1075" y="316"/>
                    </a:lnTo>
                    <a:lnTo>
                      <a:pt x="1070" y="318"/>
                    </a:lnTo>
                    <a:lnTo>
                      <a:pt x="1068" y="318"/>
                    </a:lnTo>
                    <a:lnTo>
                      <a:pt x="1068" y="318"/>
                    </a:lnTo>
                    <a:lnTo>
                      <a:pt x="1062" y="314"/>
                    </a:lnTo>
                    <a:lnTo>
                      <a:pt x="1054" y="308"/>
                    </a:lnTo>
                    <a:lnTo>
                      <a:pt x="1046" y="306"/>
                    </a:lnTo>
                    <a:lnTo>
                      <a:pt x="1042" y="306"/>
                    </a:lnTo>
                    <a:lnTo>
                      <a:pt x="1038" y="308"/>
                    </a:lnTo>
                    <a:lnTo>
                      <a:pt x="1038" y="308"/>
                    </a:lnTo>
                    <a:lnTo>
                      <a:pt x="1032" y="314"/>
                    </a:lnTo>
                    <a:lnTo>
                      <a:pt x="1030" y="320"/>
                    </a:lnTo>
                    <a:lnTo>
                      <a:pt x="1030" y="326"/>
                    </a:lnTo>
                    <a:lnTo>
                      <a:pt x="1028" y="330"/>
                    </a:lnTo>
                    <a:lnTo>
                      <a:pt x="1028" y="330"/>
                    </a:lnTo>
                    <a:lnTo>
                      <a:pt x="1022" y="334"/>
                    </a:lnTo>
                    <a:lnTo>
                      <a:pt x="1017" y="338"/>
                    </a:lnTo>
                    <a:lnTo>
                      <a:pt x="1013" y="342"/>
                    </a:lnTo>
                    <a:lnTo>
                      <a:pt x="1013" y="342"/>
                    </a:lnTo>
                    <a:lnTo>
                      <a:pt x="1011" y="348"/>
                    </a:lnTo>
                    <a:lnTo>
                      <a:pt x="1011" y="353"/>
                    </a:lnTo>
                    <a:lnTo>
                      <a:pt x="1011" y="353"/>
                    </a:lnTo>
                    <a:lnTo>
                      <a:pt x="1007" y="353"/>
                    </a:lnTo>
                    <a:lnTo>
                      <a:pt x="1005" y="353"/>
                    </a:lnTo>
                    <a:lnTo>
                      <a:pt x="1003" y="351"/>
                    </a:lnTo>
                    <a:lnTo>
                      <a:pt x="999" y="350"/>
                    </a:lnTo>
                    <a:lnTo>
                      <a:pt x="999" y="350"/>
                    </a:lnTo>
                    <a:lnTo>
                      <a:pt x="989" y="353"/>
                    </a:lnTo>
                    <a:lnTo>
                      <a:pt x="977" y="357"/>
                    </a:lnTo>
                    <a:lnTo>
                      <a:pt x="967" y="365"/>
                    </a:lnTo>
                    <a:lnTo>
                      <a:pt x="960" y="371"/>
                    </a:lnTo>
                    <a:lnTo>
                      <a:pt x="960" y="371"/>
                    </a:lnTo>
                    <a:lnTo>
                      <a:pt x="958" y="375"/>
                    </a:lnTo>
                    <a:lnTo>
                      <a:pt x="958" y="383"/>
                    </a:lnTo>
                    <a:lnTo>
                      <a:pt x="956" y="389"/>
                    </a:lnTo>
                    <a:lnTo>
                      <a:pt x="954" y="393"/>
                    </a:lnTo>
                    <a:lnTo>
                      <a:pt x="954" y="393"/>
                    </a:lnTo>
                    <a:lnTo>
                      <a:pt x="952" y="393"/>
                    </a:lnTo>
                    <a:lnTo>
                      <a:pt x="948" y="393"/>
                    </a:lnTo>
                    <a:lnTo>
                      <a:pt x="948" y="393"/>
                    </a:lnTo>
                    <a:lnTo>
                      <a:pt x="948" y="397"/>
                    </a:lnTo>
                    <a:lnTo>
                      <a:pt x="946" y="399"/>
                    </a:lnTo>
                    <a:lnTo>
                      <a:pt x="946" y="399"/>
                    </a:lnTo>
                    <a:lnTo>
                      <a:pt x="938" y="406"/>
                    </a:lnTo>
                    <a:lnTo>
                      <a:pt x="928" y="414"/>
                    </a:lnTo>
                    <a:lnTo>
                      <a:pt x="918" y="418"/>
                    </a:lnTo>
                    <a:lnTo>
                      <a:pt x="912" y="420"/>
                    </a:lnTo>
                    <a:lnTo>
                      <a:pt x="907" y="420"/>
                    </a:lnTo>
                    <a:lnTo>
                      <a:pt x="907" y="420"/>
                    </a:lnTo>
                    <a:lnTo>
                      <a:pt x="903" y="418"/>
                    </a:lnTo>
                    <a:lnTo>
                      <a:pt x="899" y="416"/>
                    </a:lnTo>
                    <a:lnTo>
                      <a:pt x="897" y="412"/>
                    </a:lnTo>
                    <a:lnTo>
                      <a:pt x="893" y="410"/>
                    </a:lnTo>
                    <a:lnTo>
                      <a:pt x="893" y="410"/>
                    </a:lnTo>
                    <a:lnTo>
                      <a:pt x="883" y="408"/>
                    </a:lnTo>
                    <a:lnTo>
                      <a:pt x="877" y="406"/>
                    </a:lnTo>
                    <a:lnTo>
                      <a:pt x="873" y="403"/>
                    </a:lnTo>
                    <a:lnTo>
                      <a:pt x="873" y="403"/>
                    </a:lnTo>
                    <a:lnTo>
                      <a:pt x="889" y="395"/>
                    </a:lnTo>
                    <a:lnTo>
                      <a:pt x="889" y="395"/>
                    </a:lnTo>
                    <a:lnTo>
                      <a:pt x="889" y="395"/>
                    </a:lnTo>
                    <a:lnTo>
                      <a:pt x="885" y="395"/>
                    </a:lnTo>
                    <a:lnTo>
                      <a:pt x="885" y="395"/>
                    </a:lnTo>
                    <a:lnTo>
                      <a:pt x="885" y="393"/>
                    </a:lnTo>
                    <a:lnTo>
                      <a:pt x="887" y="391"/>
                    </a:lnTo>
                    <a:lnTo>
                      <a:pt x="887" y="391"/>
                    </a:lnTo>
                    <a:lnTo>
                      <a:pt x="887" y="387"/>
                    </a:lnTo>
                    <a:lnTo>
                      <a:pt x="887" y="387"/>
                    </a:lnTo>
                    <a:lnTo>
                      <a:pt x="883" y="377"/>
                    </a:lnTo>
                    <a:lnTo>
                      <a:pt x="883" y="377"/>
                    </a:lnTo>
                    <a:lnTo>
                      <a:pt x="883" y="371"/>
                    </a:lnTo>
                    <a:lnTo>
                      <a:pt x="887" y="361"/>
                    </a:lnTo>
                    <a:lnTo>
                      <a:pt x="887" y="355"/>
                    </a:lnTo>
                    <a:lnTo>
                      <a:pt x="885" y="350"/>
                    </a:lnTo>
                    <a:lnTo>
                      <a:pt x="883" y="344"/>
                    </a:lnTo>
                    <a:lnTo>
                      <a:pt x="879" y="340"/>
                    </a:lnTo>
                    <a:lnTo>
                      <a:pt x="879" y="340"/>
                    </a:lnTo>
                    <a:lnTo>
                      <a:pt x="867" y="336"/>
                    </a:lnTo>
                    <a:lnTo>
                      <a:pt x="861" y="336"/>
                    </a:lnTo>
                    <a:lnTo>
                      <a:pt x="858" y="338"/>
                    </a:lnTo>
                    <a:lnTo>
                      <a:pt x="854" y="338"/>
                    </a:lnTo>
                    <a:lnTo>
                      <a:pt x="854" y="338"/>
                    </a:lnTo>
                    <a:lnTo>
                      <a:pt x="846" y="336"/>
                    </a:lnTo>
                    <a:lnTo>
                      <a:pt x="840" y="330"/>
                    </a:lnTo>
                    <a:lnTo>
                      <a:pt x="832" y="324"/>
                    </a:lnTo>
                    <a:lnTo>
                      <a:pt x="824" y="320"/>
                    </a:lnTo>
                    <a:lnTo>
                      <a:pt x="824" y="320"/>
                    </a:lnTo>
                    <a:lnTo>
                      <a:pt x="820" y="320"/>
                    </a:lnTo>
                    <a:lnTo>
                      <a:pt x="814" y="322"/>
                    </a:lnTo>
                    <a:lnTo>
                      <a:pt x="803" y="326"/>
                    </a:lnTo>
                    <a:lnTo>
                      <a:pt x="797" y="328"/>
                    </a:lnTo>
                    <a:lnTo>
                      <a:pt x="793" y="328"/>
                    </a:lnTo>
                    <a:lnTo>
                      <a:pt x="789" y="326"/>
                    </a:lnTo>
                    <a:lnTo>
                      <a:pt x="787" y="320"/>
                    </a:lnTo>
                    <a:lnTo>
                      <a:pt x="787" y="320"/>
                    </a:lnTo>
                    <a:lnTo>
                      <a:pt x="789" y="314"/>
                    </a:lnTo>
                    <a:lnTo>
                      <a:pt x="791" y="310"/>
                    </a:lnTo>
                    <a:lnTo>
                      <a:pt x="799" y="304"/>
                    </a:lnTo>
                    <a:lnTo>
                      <a:pt x="808" y="298"/>
                    </a:lnTo>
                    <a:lnTo>
                      <a:pt x="812" y="297"/>
                    </a:lnTo>
                    <a:lnTo>
                      <a:pt x="812" y="297"/>
                    </a:lnTo>
                    <a:lnTo>
                      <a:pt x="814" y="289"/>
                    </a:lnTo>
                    <a:lnTo>
                      <a:pt x="818" y="285"/>
                    </a:lnTo>
                    <a:lnTo>
                      <a:pt x="832" y="275"/>
                    </a:lnTo>
                    <a:lnTo>
                      <a:pt x="832" y="275"/>
                    </a:lnTo>
                    <a:lnTo>
                      <a:pt x="836" y="273"/>
                    </a:lnTo>
                    <a:lnTo>
                      <a:pt x="838" y="273"/>
                    </a:lnTo>
                    <a:lnTo>
                      <a:pt x="838" y="273"/>
                    </a:lnTo>
                    <a:lnTo>
                      <a:pt x="836" y="269"/>
                    </a:lnTo>
                    <a:lnTo>
                      <a:pt x="834" y="267"/>
                    </a:lnTo>
                    <a:lnTo>
                      <a:pt x="834" y="267"/>
                    </a:lnTo>
                    <a:lnTo>
                      <a:pt x="834" y="267"/>
                    </a:lnTo>
                    <a:lnTo>
                      <a:pt x="840" y="269"/>
                    </a:lnTo>
                    <a:lnTo>
                      <a:pt x="844" y="269"/>
                    </a:lnTo>
                    <a:lnTo>
                      <a:pt x="850" y="263"/>
                    </a:lnTo>
                    <a:lnTo>
                      <a:pt x="850" y="263"/>
                    </a:lnTo>
                    <a:lnTo>
                      <a:pt x="856" y="259"/>
                    </a:lnTo>
                    <a:lnTo>
                      <a:pt x="858" y="257"/>
                    </a:lnTo>
                    <a:lnTo>
                      <a:pt x="865" y="255"/>
                    </a:lnTo>
                    <a:lnTo>
                      <a:pt x="865" y="255"/>
                    </a:lnTo>
                    <a:lnTo>
                      <a:pt x="867" y="255"/>
                    </a:lnTo>
                    <a:lnTo>
                      <a:pt x="867" y="253"/>
                    </a:lnTo>
                    <a:lnTo>
                      <a:pt x="865" y="251"/>
                    </a:lnTo>
                    <a:lnTo>
                      <a:pt x="863" y="251"/>
                    </a:lnTo>
                    <a:lnTo>
                      <a:pt x="869" y="249"/>
                    </a:lnTo>
                    <a:lnTo>
                      <a:pt x="875" y="251"/>
                    </a:lnTo>
                    <a:lnTo>
                      <a:pt x="873" y="247"/>
                    </a:lnTo>
                    <a:lnTo>
                      <a:pt x="873" y="247"/>
                    </a:lnTo>
                    <a:lnTo>
                      <a:pt x="879" y="245"/>
                    </a:lnTo>
                    <a:lnTo>
                      <a:pt x="881" y="244"/>
                    </a:lnTo>
                    <a:lnTo>
                      <a:pt x="879" y="242"/>
                    </a:lnTo>
                    <a:lnTo>
                      <a:pt x="879" y="242"/>
                    </a:lnTo>
                    <a:lnTo>
                      <a:pt x="877" y="242"/>
                    </a:lnTo>
                    <a:lnTo>
                      <a:pt x="873" y="244"/>
                    </a:lnTo>
                    <a:lnTo>
                      <a:pt x="871" y="244"/>
                    </a:lnTo>
                    <a:lnTo>
                      <a:pt x="867" y="244"/>
                    </a:lnTo>
                    <a:lnTo>
                      <a:pt x="867" y="244"/>
                    </a:lnTo>
                    <a:lnTo>
                      <a:pt x="867" y="240"/>
                    </a:lnTo>
                    <a:lnTo>
                      <a:pt x="867" y="232"/>
                    </a:lnTo>
                    <a:lnTo>
                      <a:pt x="867" y="226"/>
                    </a:lnTo>
                    <a:lnTo>
                      <a:pt x="865" y="222"/>
                    </a:lnTo>
                    <a:lnTo>
                      <a:pt x="861" y="220"/>
                    </a:lnTo>
                    <a:lnTo>
                      <a:pt x="861" y="220"/>
                    </a:lnTo>
                    <a:lnTo>
                      <a:pt x="860" y="222"/>
                    </a:lnTo>
                    <a:lnTo>
                      <a:pt x="860" y="222"/>
                    </a:lnTo>
                    <a:lnTo>
                      <a:pt x="858" y="228"/>
                    </a:lnTo>
                    <a:lnTo>
                      <a:pt x="856" y="232"/>
                    </a:lnTo>
                    <a:lnTo>
                      <a:pt x="854" y="234"/>
                    </a:lnTo>
                    <a:lnTo>
                      <a:pt x="852" y="232"/>
                    </a:lnTo>
                    <a:lnTo>
                      <a:pt x="852" y="232"/>
                    </a:lnTo>
                    <a:lnTo>
                      <a:pt x="840" y="228"/>
                    </a:lnTo>
                    <a:lnTo>
                      <a:pt x="836" y="226"/>
                    </a:lnTo>
                    <a:lnTo>
                      <a:pt x="834" y="224"/>
                    </a:lnTo>
                    <a:lnTo>
                      <a:pt x="834" y="224"/>
                    </a:lnTo>
                    <a:lnTo>
                      <a:pt x="834" y="218"/>
                    </a:lnTo>
                    <a:lnTo>
                      <a:pt x="832" y="220"/>
                    </a:lnTo>
                    <a:lnTo>
                      <a:pt x="828" y="224"/>
                    </a:lnTo>
                    <a:lnTo>
                      <a:pt x="824" y="228"/>
                    </a:lnTo>
                    <a:lnTo>
                      <a:pt x="824" y="228"/>
                    </a:lnTo>
                    <a:lnTo>
                      <a:pt x="820" y="226"/>
                    </a:lnTo>
                    <a:lnTo>
                      <a:pt x="818" y="224"/>
                    </a:lnTo>
                    <a:lnTo>
                      <a:pt x="816" y="224"/>
                    </a:lnTo>
                    <a:lnTo>
                      <a:pt x="816" y="224"/>
                    </a:lnTo>
                    <a:lnTo>
                      <a:pt x="816" y="226"/>
                    </a:lnTo>
                    <a:lnTo>
                      <a:pt x="818" y="228"/>
                    </a:lnTo>
                    <a:lnTo>
                      <a:pt x="818" y="228"/>
                    </a:lnTo>
                    <a:lnTo>
                      <a:pt x="816" y="230"/>
                    </a:lnTo>
                    <a:lnTo>
                      <a:pt x="816" y="230"/>
                    </a:lnTo>
                    <a:lnTo>
                      <a:pt x="812" y="232"/>
                    </a:lnTo>
                    <a:lnTo>
                      <a:pt x="807" y="232"/>
                    </a:lnTo>
                    <a:lnTo>
                      <a:pt x="797" y="232"/>
                    </a:lnTo>
                    <a:lnTo>
                      <a:pt x="797" y="232"/>
                    </a:lnTo>
                    <a:lnTo>
                      <a:pt x="791" y="234"/>
                    </a:lnTo>
                    <a:lnTo>
                      <a:pt x="787" y="238"/>
                    </a:lnTo>
                    <a:lnTo>
                      <a:pt x="783" y="242"/>
                    </a:lnTo>
                    <a:lnTo>
                      <a:pt x="777" y="244"/>
                    </a:lnTo>
                    <a:lnTo>
                      <a:pt x="777" y="244"/>
                    </a:lnTo>
                    <a:lnTo>
                      <a:pt x="767" y="242"/>
                    </a:lnTo>
                    <a:lnTo>
                      <a:pt x="757" y="238"/>
                    </a:lnTo>
                    <a:lnTo>
                      <a:pt x="757" y="238"/>
                    </a:lnTo>
                    <a:lnTo>
                      <a:pt x="755" y="234"/>
                    </a:lnTo>
                    <a:lnTo>
                      <a:pt x="755" y="234"/>
                    </a:lnTo>
                    <a:lnTo>
                      <a:pt x="755" y="232"/>
                    </a:lnTo>
                    <a:lnTo>
                      <a:pt x="755" y="230"/>
                    </a:lnTo>
                    <a:lnTo>
                      <a:pt x="755" y="230"/>
                    </a:lnTo>
                    <a:lnTo>
                      <a:pt x="754" y="230"/>
                    </a:lnTo>
                    <a:lnTo>
                      <a:pt x="752" y="232"/>
                    </a:lnTo>
                    <a:lnTo>
                      <a:pt x="750" y="232"/>
                    </a:lnTo>
                    <a:lnTo>
                      <a:pt x="750" y="232"/>
                    </a:lnTo>
                    <a:lnTo>
                      <a:pt x="744" y="230"/>
                    </a:lnTo>
                    <a:lnTo>
                      <a:pt x="738" y="228"/>
                    </a:lnTo>
                    <a:lnTo>
                      <a:pt x="738" y="228"/>
                    </a:lnTo>
                    <a:lnTo>
                      <a:pt x="730" y="224"/>
                    </a:lnTo>
                    <a:lnTo>
                      <a:pt x="722" y="222"/>
                    </a:lnTo>
                    <a:lnTo>
                      <a:pt x="722" y="222"/>
                    </a:lnTo>
                    <a:lnTo>
                      <a:pt x="718" y="226"/>
                    </a:lnTo>
                    <a:lnTo>
                      <a:pt x="716" y="228"/>
                    </a:lnTo>
                    <a:lnTo>
                      <a:pt x="714" y="224"/>
                    </a:lnTo>
                    <a:lnTo>
                      <a:pt x="714" y="224"/>
                    </a:lnTo>
                    <a:lnTo>
                      <a:pt x="714" y="220"/>
                    </a:lnTo>
                    <a:lnTo>
                      <a:pt x="718" y="220"/>
                    </a:lnTo>
                    <a:lnTo>
                      <a:pt x="728" y="216"/>
                    </a:lnTo>
                    <a:lnTo>
                      <a:pt x="734" y="214"/>
                    </a:lnTo>
                    <a:lnTo>
                      <a:pt x="736" y="212"/>
                    </a:lnTo>
                    <a:lnTo>
                      <a:pt x="734" y="208"/>
                    </a:lnTo>
                    <a:lnTo>
                      <a:pt x="734" y="208"/>
                    </a:lnTo>
                    <a:lnTo>
                      <a:pt x="720" y="204"/>
                    </a:lnTo>
                    <a:lnTo>
                      <a:pt x="712" y="202"/>
                    </a:lnTo>
                    <a:lnTo>
                      <a:pt x="706" y="202"/>
                    </a:lnTo>
                    <a:lnTo>
                      <a:pt x="706" y="202"/>
                    </a:lnTo>
                    <a:lnTo>
                      <a:pt x="704" y="204"/>
                    </a:lnTo>
                    <a:lnTo>
                      <a:pt x="704" y="206"/>
                    </a:lnTo>
                    <a:lnTo>
                      <a:pt x="704" y="208"/>
                    </a:lnTo>
                    <a:lnTo>
                      <a:pt x="702" y="206"/>
                    </a:lnTo>
                    <a:lnTo>
                      <a:pt x="702" y="206"/>
                    </a:lnTo>
                    <a:lnTo>
                      <a:pt x="695" y="202"/>
                    </a:lnTo>
                    <a:lnTo>
                      <a:pt x="691" y="198"/>
                    </a:lnTo>
                    <a:lnTo>
                      <a:pt x="689" y="194"/>
                    </a:lnTo>
                    <a:lnTo>
                      <a:pt x="689" y="194"/>
                    </a:lnTo>
                    <a:lnTo>
                      <a:pt x="691" y="194"/>
                    </a:lnTo>
                    <a:lnTo>
                      <a:pt x="693" y="196"/>
                    </a:lnTo>
                    <a:lnTo>
                      <a:pt x="695" y="198"/>
                    </a:lnTo>
                    <a:lnTo>
                      <a:pt x="695" y="198"/>
                    </a:lnTo>
                    <a:lnTo>
                      <a:pt x="708" y="198"/>
                    </a:lnTo>
                    <a:lnTo>
                      <a:pt x="724" y="198"/>
                    </a:lnTo>
                    <a:lnTo>
                      <a:pt x="738" y="196"/>
                    </a:lnTo>
                    <a:lnTo>
                      <a:pt x="752" y="198"/>
                    </a:lnTo>
                    <a:lnTo>
                      <a:pt x="752" y="198"/>
                    </a:lnTo>
                    <a:lnTo>
                      <a:pt x="759" y="198"/>
                    </a:lnTo>
                    <a:lnTo>
                      <a:pt x="761" y="196"/>
                    </a:lnTo>
                    <a:lnTo>
                      <a:pt x="761" y="193"/>
                    </a:lnTo>
                    <a:lnTo>
                      <a:pt x="763" y="187"/>
                    </a:lnTo>
                    <a:lnTo>
                      <a:pt x="763" y="187"/>
                    </a:lnTo>
                    <a:lnTo>
                      <a:pt x="767" y="183"/>
                    </a:lnTo>
                    <a:lnTo>
                      <a:pt x="769" y="183"/>
                    </a:lnTo>
                    <a:lnTo>
                      <a:pt x="769" y="181"/>
                    </a:lnTo>
                    <a:lnTo>
                      <a:pt x="769" y="181"/>
                    </a:lnTo>
                    <a:lnTo>
                      <a:pt x="765" y="183"/>
                    </a:lnTo>
                    <a:lnTo>
                      <a:pt x="761" y="187"/>
                    </a:lnTo>
                    <a:lnTo>
                      <a:pt x="757" y="189"/>
                    </a:lnTo>
                    <a:lnTo>
                      <a:pt x="754" y="191"/>
                    </a:lnTo>
                    <a:lnTo>
                      <a:pt x="754" y="191"/>
                    </a:lnTo>
                    <a:lnTo>
                      <a:pt x="750" y="187"/>
                    </a:lnTo>
                    <a:lnTo>
                      <a:pt x="746" y="185"/>
                    </a:lnTo>
                    <a:lnTo>
                      <a:pt x="746" y="185"/>
                    </a:lnTo>
                    <a:lnTo>
                      <a:pt x="738" y="191"/>
                    </a:lnTo>
                    <a:lnTo>
                      <a:pt x="736" y="185"/>
                    </a:lnTo>
                    <a:lnTo>
                      <a:pt x="736" y="185"/>
                    </a:lnTo>
                    <a:lnTo>
                      <a:pt x="728" y="183"/>
                    </a:lnTo>
                    <a:lnTo>
                      <a:pt x="728" y="183"/>
                    </a:lnTo>
                    <a:lnTo>
                      <a:pt x="722" y="179"/>
                    </a:lnTo>
                    <a:lnTo>
                      <a:pt x="720" y="175"/>
                    </a:lnTo>
                    <a:lnTo>
                      <a:pt x="720" y="171"/>
                    </a:lnTo>
                    <a:lnTo>
                      <a:pt x="720" y="167"/>
                    </a:lnTo>
                    <a:lnTo>
                      <a:pt x="722" y="159"/>
                    </a:lnTo>
                    <a:lnTo>
                      <a:pt x="724" y="151"/>
                    </a:lnTo>
                    <a:lnTo>
                      <a:pt x="724" y="151"/>
                    </a:lnTo>
                    <a:lnTo>
                      <a:pt x="722" y="149"/>
                    </a:lnTo>
                    <a:lnTo>
                      <a:pt x="720" y="149"/>
                    </a:lnTo>
                    <a:lnTo>
                      <a:pt x="716" y="147"/>
                    </a:lnTo>
                    <a:lnTo>
                      <a:pt x="716" y="147"/>
                    </a:lnTo>
                    <a:lnTo>
                      <a:pt x="716" y="147"/>
                    </a:lnTo>
                    <a:lnTo>
                      <a:pt x="718" y="145"/>
                    </a:lnTo>
                    <a:lnTo>
                      <a:pt x="718" y="143"/>
                    </a:lnTo>
                    <a:lnTo>
                      <a:pt x="718" y="141"/>
                    </a:lnTo>
                    <a:lnTo>
                      <a:pt x="718" y="141"/>
                    </a:lnTo>
                    <a:lnTo>
                      <a:pt x="710" y="141"/>
                    </a:lnTo>
                    <a:lnTo>
                      <a:pt x="710" y="141"/>
                    </a:lnTo>
                    <a:lnTo>
                      <a:pt x="710" y="140"/>
                    </a:lnTo>
                    <a:lnTo>
                      <a:pt x="710" y="136"/>
                    </a:lnTo>
                    <a:lnTo>
                      <a:pt x="710" y="136"/>
                    </a:lnTo>
                    <a:lnTo>
                      <a:pt x="710" y="134"/>
                    </a:lnTo>
                    <a:lnTo>
                      <a:pt x="710" y="132"/>
                    </a:lnTo>
                    <a:lnTo>
                      <a:pt x="710" y="132"/>
                    </a:lnTo>
                    <a:lnTo>
                      <a:pt x="708" y="128"/>
                    </a:lnTo>
                    <a:lnTo>
                      <a:pt x="704" y="126"/>
                    </a:lnTo>
                    <a:lnTo>
                      <a:pt x="697" y="120"/>
                    </a:lnTo>
                    <a:lnTo>
                      <a:pt x="697" y="120"/>
                    </a:lnTo>
                    <a:lnTo>
                      <a:pt x="697" y="118"/>
                    </a:lnTo>
                    <a:lnTo>
                      <a:pt x="697" y="116"/>
                    </a:lnTo>
                    <a:lnTo>
                      <a:pt x="697" y="116"/>
                    </a:lnTo>
                    <a:lnTo>
                      <a:pt x="702" y="124"/>
                    </a:lnTo>
                    <a:lnTo>
                      <a:pt x="708" y="134"/>
                    </a:lnTo>
                    <a:lnTo>
                      <a:pt x="706" y="140"/>
                    </a:lnTo>
                    <a:lnTo>
                      <a:pt x="706" y="140"/>
                    </a:lnTo>
                    <a:lnTo>
                      <a:pt x="708" y="143"/>
                    </a:lnTo>
                    <a:lnTo>
                      <a:pt x="710" y="143"/>
                    </a:lnTo>
                    <a:lnTo>
                      <a:pt x="712" y="143"/>
                    </a:lnTo>
                    <a:lnTo>
                      <a:pt x="714" y="143"/>
                    </a:lnTo>
                    <a:lnTo>
                      <a:pt x="714" y="151"/>
                    </a:lnTo>
                    <a:lnTo>
                      <a:pt x="714" y="151"/>
                    </a:lnTo>
                    <a:lnTo>
                      <a:pt x="718" y="153"/>
                    </a:lnTo>
                    <a:lnTo>
                      <a:pt x="720" y="155"/>
                    </a:lnTo>
                    <a:lnTo>
                      <a:pt x="718" y="159"/>
                    </a:lnTo>
                    <a:lnTo>
                      <a:pt x="718" y="159"/>
                    </a:lnTo>
                    <a:lnTo>
                      <a:pt x="716" y="161"/>
                    </a:lnTo>
                    <a:lnTo>
                      <a:pt x="714" y="161"/>
                    </a:lnTo>
                    <a:lnTo>
                      <a:pt x="714" y="163"/>
                    </a:lnTo>
                    <a:lnTo>
                      <a:pt x="714" y="167"/>
                    </a:lnTo>
                    <a:lnTo>
                      <a:pt x="714" y="167"/>
                    </a:lnTo>
                    <a:lnTo>
                      <a:pt x="718" y="175"/>
                    </a:lnTo>
                    <a:lnTo>
                      <a:pt x="720" y="179"/>
                    </a:lnTo>
                    <a:lnTo>
                      <a:pt x="720" y="181"/>
                    </a:lnTo>
                    <a:lnTo>
                      <a:pt x="718" y="183"/>
                    </a:lnTo>
                    <a:lnTo>
                      <a:pt x="718" y="183"/>
                    </a:lnTo>
                    <a:lnTo>
                      <a:pt x="712" y="187"/>
                    </a:lnTo>
                    <a:lnTo>
                      <a:pt x="708" y="187"/>
                    </a:lnTo>
                    <a:lnTo>
                      <a:pt x="704" y="187"/>
                    </a:lnTo>
                    <a:lnTo>
                      <a:pt x="697" y="187"/>
                    </a:lnTo>
                    <a:lnTo>
                      <a:pt x="697" y="187"/>
                    </a:lnTo>
                    <a:lnTo>
                      <a:pt x="693" y="189"/>
                    </a:lnTo>
                    <a:lnTo>
                      <a:pt x="693" y="189"/>
                    </a:lnTo>
                    <a:lnTo>
                      <a:pt x="695" y="191"/>
                    </a:lnTo>
                    <a:lnTo>
                      <a:pt x="693" y="193"/>
                    </a:lnTo>
                    <a:lnTo>
                      <a:pt x="687" y="191"/>
                    </a:lnTo>
                    <a:lnTo>
                      <a:pt x="687" y="191"/>
                    </a:lnTo>
                    <a:lnTo>
                      <a:pt x="687" y="187"/>
                    </a:lnTo>
                    <a:lnTo>
                      <a:pt x="689" y="179"/>
                    </a:lnTo>
                    <a:lnTo>
                      <a:pt x="693" y="167"/>
                    </a:lnTo>
                    <a:lnTo>
                      <a:pt x="693" y="167"/>
                    </a:lnTo>
                    <a:lnTo>
                      <a:pt x="687" y="179"/>
                    </a:lnTo>
                    <a:lnTo>
                      <a:pt x="687" y="179"/>
                    </a:lnTo>
                    <a:lnTo>
                      <a:pt x="685" y="177"/>
                    </a:lnTo>
                    <a:lnTo>
                      <a:pt x="683" y="175"/>
                    </a:lnTo>
                    <a:lnTo>
                      <a:pt x="681" y="171"/>
                    </a:lnTo>
                    <a:lnTo>
                      <a:pt x="681" y="171"/>
                    </a:lnTo>
                    <a:lnTo>
                      <a:pt x="681" y="175"/>
                    </a:lnTo>
                    <a:lnTo>
                      <a:pt x="683" y="177"/>
                    </a:lnTo>
                    <a:lnTo>
                      <a:pt x="687" y="181"/>
                    </a:lnTo>
                    <a:lnTo>
                      <a:pt x="687" y="181"/>
                    </a:lnTo>
                    <a:lnTo>
                      <a:pt x="687" y="185"/>
                    </a:lnTo>
                    <a:lnTo>
                      <a:pt x="685" y="189"/>
                    </a:lnTo>
                    <a:lnTo>
                      <a:pt x="683" y="193"/>
                    </a:lnTo>
                    <a:lnTo>
                      <a:pt x="679" y="193"/>
                    </a:lnTo>
                    <a:lnTo>
                      <a:pt x="669" y="193"/>
                    </a:lnTo>
                    <a:lnTo>
                      <a:pt x="661" y="193"/>
                    </a:lnTo>
                    <a:lnTo>
                      <a:pt x="661" y="193"/>
                    </a:lnTo>
                    <a:lnTo>
                      <a:pt x="655" y="194"/>
                    </a:lnTo>
                    <a:lnTo>
                      <a:pt x="646" y="198"/>
                    </a:lnTo>
                    <a:lnTo>
                      <a:pt x="632" y="206"/>
                    </a:lnTo>
                    <a:lnTo>
                      <a:pt x="632" y="206"/>
                    </a:lnTo>
                    <a:lnTo>
                      <a:pt x="630" y="208"/>
                    </a:lnTo>
                    <a:lnTo>
                      <a:pt x="630" y="210"/>
                    </a:lnTo>
                    <a:lnTo>
                      <a:pt x="632" y="216"/>
                    </a:lnTo>
                    <a:lnTo>
                      <a:pt x="634" y="222"/>
                    </a:lnTo>
                    <a:lnTo>
                      <a:pt x="634" y="226"/>
                    </a:lnTo>
                    <a:lnTo>
                      <a:pt x="634" y="226"/>
                    </a:lnTo>
                    <a:lnTo>
                      <a:pt x="632" y="230"/>
                    </a:lnTo>
                    <a:lnTo>
                      <a:pt x="632" y="232"/>
                    </a:lnTo>
                    <a:lnTo>
                      <a:pt x="630" y="234"/>
                    </a:lnTo>
                    <a:lnTo>
                      <a:pt x="630" y="234"/>
                    </a:lnTo>
                    <a:lnTo>
                      <a:pt x="626" y="232"/>
                    </a:lnTo>
                    <a:lnTo>
                      <a:pt x="624" y="232"/>
                    </a:lnTo>
                    <a:lnTo>
                      <a:pt x="626" y="232"/>
                    </a:lnTo>
                    <a:lnTo>
                      <a:pt x="628" y="236"/>
                    </a:lnTo>
                    <a:lnTo>
                      <a:pt x="628" y="236"/>
                    </a:lnTo>
                    <a:lnTo>
                      <a:pt x="626" y="240"/>
                    </a:lnTo>
                    <a:lnTo>
                      <a:pt x="624" y="247"/>
                    </a:lnTo>
                    <a:lnTo>
                      <a:pt x="612" y="269"/>
                    </a:lnTo>
                    <a:lnTo>
                      <a:pt x="598" y="289"/>
                    </a:lnTo>
                    <a:lnTo>
                      <a:pt x="591" y="298"/>
                    </a:lnTo>
                    <a:lnTo>
                      <a:pt x="591" y="298"/>
                    </a:lnTo>
                    <a:lnTo>
                      <a:pt x="591" y="297"/>
                    </a:lnTo>
                    <a:lnTo>
                      <a:pt x="591" y="295"/>
                    </a:lnTo>
                    <a:lnTo>
                      <a:pt x="591" y="291"/>
                    </a:lnTo>
                    <a:lnTo>
                      <a:pt x="589" y="289"/>
                    </a:lnTo>
                    <a:lnTo>
                      <a:pt x="589" y="289"/>
                    </a:lnTo>
                    <a:lnTo>
                      <a:pt x="587" y="289"/>
                    </a:lnTo>
                    <a:lnTo>
                      <a:pt x="587" y="291"/>
                    </a:lnTo>
                    <a:lnTo>
                      <a:pt x="587" y="295"/>
                    </a:lnTo>
                    <a:lnTo>
                      <a:pt x="587" y="300"/>
                    </a:lnTo>
                    <a:lnTo>
                      <a:pt x="587" y="300"/>
                    </a:lnTo>
                    <a:lnTo>
                      <a:pt x="587" y="300"/>
                    </a:lnTo>
                    <a:lnTo>
                      <a:pt x="587" y="300"/>
                    </a:lnTo>
                    <a:lnTo>
                      <a:pt x="577" y="298"/>
                    </a:lnTo>
                    <a:lnTo>
                      <a:pt x="575" y="298"/>
                    </a:lnTo>
                    <a:lnTo>
                      <a:pt x="575" y="300"/>
                    </a:lnTo>
                    <a:lnTo>
                      <a:pt x="577" y="304"/>
                    </a:lnTo>
                    <a:lnTo>
                      <a:pt x="577" y="308"/>
                    </a:lnTo>
                    <a:lnTo>
                      <a:pt x="577" y="312"/>
                    </a:lnTo>
                    <a:lnTo>
                      <a:pt x="577" y="312"/>
                    </a:lnTo>
                    <a:lnTo>
                      <a:pt x="575" y="312"/>
                    </a:lnTo>
                    <a:lnTo>
                      <a:pt x="575" y="310"/>
                    </a:lnTo>
                    <a:lnTo>
                      <a:pt x="573" y="308"/>
                    </a:lnTo>
                    <a:lnTo>
                      <a:pt x="571" y="306"/>
                    </a:lnTo>
                    <a:lnTo>
                      <a:pt x="571" y="306"/>
                    </a:lnTo>
                    <a:lnTo>
                      <a:pt x="567" y="306"/>
                    </a:lnTo>
                    <a:lnTo>
                      <a:pt x="565" y="308"/>
                    </a:lnTo>
                    <a:lnTo>
                      <a:pt x="567" y="312"/>
                    </a:lnTo>
                    <a:lnTo>
                      <a:pt x="571" y="318"/>
                    </a:lnTo>
                    <a:lnTo>
                      <a:pt x="571" y="318"/>
                    </a:lnTo>
                    <a:lnTo>
                      <a:pt x="571" y="320"/>
                    </a:lnTo>
                    <a:lnTo>
                      <a:pt x="569" y="322"/>
                    </a:lnTo>
                    <a:lnTo>
                      <a:pt x="567" y="320"/>
                    </a:lnTo>
                    <a:lnTo>
                      <a:pt x="565" y="322"/>
                    </a:lnTo>
                    <a:lnTo>
                      <a:pt x="565" y="322"/>
                    </a:lnTo>
                    <a:lnTo>
                      <a:pt x="565" y="324"/>
                    </a:lnTo>
                    <a:lnTo>
                      <a:pt x="565" y="326"/>
                    </a:lnTo>
                    <a:lnTo>
                      <a:pt x="561" y="326"/>
                    </a:lnTo>
                    <a:lnTo>
                      <a:pt x="561" y="326"/>
                    </a:lnTo>
                    <a:lnTo>
                      <a:pt x="559" y="324"/>
                    </a:lnTo>
                    <a:lnTo>
                      <a:pt x="559" y="320"/>
                    </a:lnTo>
                    <a:lnTo>
                      <a:pt x="557" y="310"/>
                    </a:lnTo>
                    <a:lnTo>
                      <a:pt x="555" y="304"/>
                    </a:lnTo>
                    <a:lnTo>
                      <a:pt x="553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9" y="304"/>
                    </a:lnTo>
                    <a:lnTo>
                      <a:pt x="551" y="306"/>
                    </a:lnTo>
                    <a:lnTo>
                      <a:pt x="551" y="310"/>
                    </a:lnTo>
                    <a:lnTo>
                      <a:pt x="551" y="310"/>
                    </a:lnTo>
                    <a:lnTo>
                      <a:pt x="549" y="322"/>
                    </a:lnTo>
                    <a:lnTo>
                      <a:pt x="549" y="330"/>
                    </a:lnTo>
                    <a:lnTo>
                      <a:pt x="551" y="334"/>
                    </a:lnTo>
                    <a:lnTo>
                      <a:pt x="551" y="334"/>
                    </a:lnTo>
                    <a:lnTo>
                      <a:pt x="555" y="336"/>
                    </a:lnTo>
                    <a:lnTo>
                      <a:pt x="557" y="336"/>
                    </a:lnTo>
                    <a:lnTo>
                      <a:pt x="553" y="344"/>
                    </a:lnTo>
                    <a:lnTo>
                      <a:pt x="553" y="344"/>
                    </a:lnTo>
                    <a:lnTo>
                      <a:pt x="555" y="350"/>
                    </a:lnTo>
                    <a:lnTo>
                      <a:pt x="557" y="348"/>
                    </a:lnTo>
                    <a:lnTo>
                      <a:pt x="559" y="344"/>
                    </a:lnTo>
                    <a:lnTo>
                      <a:pt x="559" y="344"/>
                    </a:lnTo>
                    <a:lnTo>
                      <a:pt x="561" y="344"/>
                    </a:lnTo>
                    <a:lnTo>
                      <a:pt x="561" y="344"/>
                    </a:lnTo>
                    <a:lnTo>
                      <a:pt x="563" y="346"/>
                    </a:lnTo>
                    <a:lnTo>
                      <a:pt x="563" y="348"/>
                    </a:lnTo>
                    <a:lnTo>
                      <a:pt x="561" y="346"/>
                    </a:lnTo>
                    <a:lnTo>
                      <a:pt x="563" y="344"/>
                    </a:lnTo>
                    <a:lnTo>
                      <a:pt x="563" y="344"/>
                    </a:lnTo>
                    <a:lnTo>
                      <a:pt x="565" y="344"/>
                    </a:lnTo>
                    <a:lnTo>
                      <a:pt x="565" y="346"/>
                    </a:lnTo>
                    <a:lnTo>
                      <a:pt x="565" y="346"/>
                    </a:lnTo>
                    <a:lnTo>
                      <a:pt x="567" y="351"/>
                    </a:lnTo>
                    <a:lnTo>
                      <a:pt x="569" y="361"/>
                    </a:lnTo>
                    <a:lnTo>
                      <a:pt x="567" y="369"/>
                    </a:lnTo>
                    <a:lnTo>
                      <a:pt x="565" y="371"/>
                    </a:lnTo>
                    <a:lnTo>
                      <a:pt x="561" y="373"/>
                    </a:lnTo>
                    <a:lnTo>
                      <a:pt x="561" y="373"/>
                    </a:lnTo>
                    <a:lnTo>
                      <a:pt x="559" y="373"/>
                    </a:lnTo>
                    <a:lnTo>
                      <a:pt x="557" y="373"/>
                    </a:lnTo>
                    <a:lnTo>
                      <a:pt x="557" y="373"/>
                    </a:lnTo>
                    <a:lnTo>
                      <a:pt x="557" y="375"/>
                    </a:lnTo>
                    <a:lnTo>
                      <a:pt x="559" y="375"/>
                    </a:lnTo>
                    <a:lnTo>
                      <a:pt x="565" y="377"/>
                    </a:lnTo>
                    <a:lnTo>
                      <a:pt x="565" y="377"/>
                    </a:lnTo>
                    <a:lnTo>
                      <a:pt x="563" y="416"/>
                    </a:lnTo>
                    <a:lnTo>
                      <a:pt x="563" y="416"/>
                    </a:lnTo>
                    <a:lnTo>
                      <a:pt x="561" y="418"/>
                    </a:lnTo>
                    <a:lnTo>
                      <a:pt x="557" y="420"/>
                    </a:lnTo>
                    <a:lnTo>
                      <a:pt x="547" y="424"/>
                    </a:lnTo>
                    <a:lnTo>
                      <a:pt x="536" y="426"/>
                    </a:lnTo>
                    <a:lnTo>
                      <a:pt x="528" y="428"/>
                    </a:lnTo>
                    <a:lnTo>
                      <a:pt x="528" y="428"/>
                    </a:lnTo>
                    <a:lnTo>
                      <a:pt x="522" y="432"/>
                    </a:lnTo>
                    <a:lnTo>
                      <a:pt x="516" y="438"/>
                    </a:lnTo>
                    <a:lnTo>
                      <a:pt x="516" y="438"/>
                    </a:lnTo>
                    <a:lnTo>
                      <a:pt x="520" y="436"/>
                    </a:lnTo>
                    <a:lnTo>
                      <a:pt x="524" y="432"/>
                    </a:lnTo>
                    <a:lnTo>
                      <a:pt x="526" y="426"/>
                    </a:lnTo>
                    <a:lnTo>
                      <a:pt x="526" y="426"/>
                    </a:lnTo>
                    <a:lnTo>
                      <a:pt x="524" y="418"/>
                    </a:lnTo>
                    <a:lnTo>
                      <a:pt x="524" y="418"/>
                    </a:lnTo>
                    <a:lnTo>
                      <a:pt x="522" y="418"/>
                    </a:lnTo>
                    <a:lnTo>
                      <a:pt x="520" y="422"/>
                    </a:lnTo>
                    <a:lnTo>
                      <a:pt x="518" y="424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6" y="412"/>
                    </a:lnTo>
                    <a:lnTo>
                      <a:pt x="518" y="408"/>
                    </a:lnTo>
                    <a:lnTo>
                      <a:pt x="518" y="406"/>
                    </a:lnTo>
                    <a:lnTo>
                      <a:pt x="514" y="404"/>
                    </a:lnTo>
                    <a:lnTo>
                      <a:pt x="514" y="404"/>
                    </a:lnTo>
                    <a:lnTo>
                      <a:pt x="506" y="404"/>
                    </a:lnTo>
                    <a:lnTo>
                      <a:pt x="502" y="406"/>
                    </a:lnTo>
                    <a:lnTo>
                      <a:pt x="500" y="410"/>
                    </a:lnTo>
                    <a:lnTo>
                      <a:pt x="502" y="416"/>
                    </a:lnTo>
                    <a:lnTo>
                      <a:pt x="506" y="426"/>
                    </a:lnTo>
                    <a:lnTo>
                      <a:pt x="510" y="432"/>
                    </a:lnTo>
                    <a:lnTo>
                      <a:pt x="510" y="432"/>
                    </a:lnTo>
                    <a:lnTo>
                      <a:pt x="506" y="434"/>
                    </a:lnTo>
                    <a:lnTo>
                      <a:pt x="498" y="438"/>
                    </a:lnTo>
                    <a:lnTo>
                      <a:pt x="494" y="442"/>
                    </a:lnTo>
                    <a:lnTo>
                      <a:pt x="494" y="444"/>
                    </a:lnTo>
                    <a:lnTo>
                      <a:pt x="496" y="446"/>
                    </a:lnTo>
                    <a:lnTo>
                      <a:pt x="496" y="446"/>
                    </a:lnTo>
                    <a:lnTo>
                      <a:pt x="500" y="448"/>
                    </a:lnTo>
                    <a:lnTo>
                      <a:pt x="502" y="448"/>
                    </a:lnTo>
                    <a:lnTo>
                      <a:pt x="504" y="444"/>
                    </a:lnTo>
                    <a:lnTo>
                      <a:pt x="506" y="438"/>
                    </a:lnTo>
                    <a:lnTo>
                      <a:pt x="506" y="438"/>
                    </a:lnTo>
                    <a:lnTo>
                      <a:pt x="508" y="436"/>
                    </a:lnTo>
                    <a:lnTo>
                      <a:pt x="510" y="438"/>
                    </a:lnTo>
                    <a:lnTo>
                      <a:pt x="512" y="440"/>
                    </a:lnTo>
                    <a:lnTo>
                      <a:pt x="514" y="444"/>
                    </a:lnTo>
                    <a:lnTo>
                      <a:pt x="514" y="446"/>
                    </a:lnTo>
                    <a:lnTo>
                      <a:pt x="510" y="446"/>
                    </a:lnTo>
                    <a:lnTo>
                      <a:pt x="510" y="446"/>
                    </a:lnTo>
                    <a:lnTo>
                      <a:pt x="504" y="448"/>
                    </a:lnTo>
                    <a:lnTo>
                      <a:pt x="496" y="448"/>
                    </a:lnTo>
                    <a:lnTo>
                      <a:pt x="496" y="448"/>
                    </a:lnTo>
                    <a:lnTo>
                      <a:pt x="496" y="452"/>
                    </a:lnTo>
                    <a:lnTo>
                      <a:pt x="498" y="454"/>
                    </a:lnTo>
                    <a:lnTo>
                      <a:pt x="498" y="454"/>
                    </a:lnTo>
                    <a:lnTo>
                      <a:pt x="496" y="459"/>
                    </a:lnTo>
                    <a:lnTo>
                      <a:pt x="494" y="463"/>
                    </a:lnTo>
                    <a:lnTo>
                      <a:pt x="496" y="467"/>
                    </a:lnTo>
                    <a:lnTo>
                      <a:pt x="496" y="467"/>
                    </a:lnTo>
                    <a:lnTo>
                      <a:pt x="498" y="467"/>
                    </a:lnTo>
                    <a:lnTo>
                      <a:pt x="498" y="467"/>
                    </a:lnTo>
                    <a:lnTo>
                      <a:pt x="502" y="463"/>
                    </a:lnTo>
                    <a:lnTo>
                      <a:pt x="504" y="457"/>
                    </a:lnTo>
                    <a:lnTo>
                      <a:pt x="506" y="457"/>
                    </a:lnTo>
                    <a:lnTo>
                      <a:pt x="506" y="457"/>
                    </a:lnTo>
                    <a:lnTo>
                      <a:pt x="506" y="457"/>
                    </a:lnTo>
                    <a:lnTo>
                      <a:pt x="498" y="473"/>
                    </a:lnTo>
                    <a:lnTo>
                      <a:pt x="491" y="485"/>
                    </a:lnTo>
                    <a:lnTo>
                      <a:pt x="491" y="491"/>
                    </a:lnTo>
                    <a:lnTo>
                      <a:pt x="491" y="497"/>
                    </a:lnTo>
                    <a:lnTo>
                      <a:pt x="491" y="497"/>
                    </a:lnTo>
                    <a:lnTo>
                      <a:pt x="492" y="509"/>
                    </a:lnTo>
                    <a:lnTo>
                      <a:pt x="492" y="520"/>
                    </a:lnTo>
                    <a:lnTo>
                      <a:pt x="491" y="544"/>
                    </a:lnTo>
                    <a:lnTo>
                      <a:pt x="491" y="544"/>
                    </a:lnTo>
                    <a:lnTo>
                      <a:pt x="491" y="554"/>
                    </a:lnTo>
                    <a:lnTo>
                      <a:pt x="492" y="561"/>
                    </a:lnTo>
                    <a:lnTo>
                      <a:pt x="494" y="569"/>
                    </a:lnTo>
                    <a:lnTo>
                      <a:pt x="496" y="577"/>
                    </a:lnTo>
                    <a:lnTo>
                      <a:pt x="496" y="577"/>
                    </a:lnTo>
                    <a:lnTo>
                      <a:pt x="492" y="587"/>
                    </a:lnTo>
                    <a:lnTo>
                      <a:pt x="487" y="597"/>
                    </a:lnTo>
                    <a:lnTo>
                      <a:pt x="487" y="597"/>
                    </a:lnTo>
                    <a:lnTo>
                      <a:pt x="485" y="599"/>
                    </a:lnTo>
                    <a:lnTo>
                      <a:pt x="481" y="597"/>
                    </a:lnTo>
                    <a:lnTo>
                      <a:pt x="479" y="595"/>
                    </a:lnTo>
                    <a:lnTo>
                      <a:pt x="475" y="593"/>
                    </a:lnTo>
                    <a:lnTo>
                      <a:pt x="475" y="593"/>
                    </a:lnTo>
                    <a:lnTo>
                      <a:pt x="459" y="597"/>
                    </a:lnTo>
                    <a:lnTo>
                      <a:pt x="459" y="597"/>
                    </a:lnTo>
                    <a:lnTo>
                      <a:pt x="455" y="601"/>
                    </a:lnTo>
                    <a:lnTo>
                      <a:pt x="453" y="605"/>
                    </a:lnTo>
                    <a:lnTo>
                      <a:pt x="453" y="613"/>
                    </a:lnTo>
                    <a:lnTo>
                      <a:pt x="451" y="616"/>
                    </a:lnTo>
                    <a:lnTo>
                      <a:pt x="451" y="616"/>
                    </a:lnTo>
                    <a:lnTo>
                      <a:pt x="447" y="618"/>
                    </a:lnTo>
                    <a:lnTo>
                      <a:pt x="443" y="620"/>
                    </a:lnTo>
                    <a:lnTo>
                      <a:pt x="441" y="620"/>
                    </a:lnTo>
                    <a:lnTo>
                      <a:pt x="441" y="622"/>
                    </a:lnTo>
                    <a:lnTo>
                      <a:pt x="441" y="622"/>
                    </a:lnTo>
                    <a:lnTo>
                      <a:pt x="443" y="622"/>
                    </a:lnTo>
                    <a:lnTo>
                      <a:pt x="445" y="624"/>
                    </a:lnTo>
                    <a:lnTo>
                      <a:pt x="445" y="624"/>
                    </a:lnTo>
                    <a:lnTo>
                      <a:pt x="445" y="628"/>
                    </a:lnTo>
                    <a:lnTo>
                      <a:pt x="445" y="634"/>
                    </a:lnTo>
                    <a:lnTo>
                      <a:pt x="441" y="642"/>
                    </a:lnTo>
                    <a:lnTo>
                      <a:pt x="441" y="642"/>
                    </a:lnTo>
                    <a:lnTo>
                      <a:pt x="441" y="650"/>
                    </a:lnTo>
                    <a:lnTo>
                      <a:pt x="445" y="658"/>
                    </a:lnTo>
                    <a:lnTo>
                      <a:pt x="447" y="667"/>
                    </a:lnTo>
                    <a:lnTo>
                      <a:pt x="445" y="675"/>
                    </a:lnTo>
                    <a:lnTo>
                      <a:pt x="445" y="675"/>
                    </a:lnTo>
                    <a:lnTo>
                      <a:pt x="445" y="677"/>
                    </a:lnTo>
                    <a:lnTo>
                      <a:pt x="443" y="679"/>
                    </a:lnTo>
                    <a:lnTo>
                      <a:pt x="439" y="679"/>
                    </a:lnTo>
                    <a:lnTo>
                      <a:pt x="434" y="677"/>
                    </a:lnTo>
                    <a:lnTo>
                      <a:pt x="432" y="679"/>
                    </a:lnTo>
                    <a:lnTo>
                      <a:pt x="432" y="681"/>
                    </a:lnTo>
                    <a:lnTo>
                      <a:pt x="432" y="681"/>
                    </a:lnTo>
                    <a:lnTo>
                      <a:pt x="432" y="683"/>
                    </a:lnTo>
                    <a:lnTo>
                      <a:pt x="434" y="685"/>
                    </a:lnTo>
                    <a:lnTo>
                      <a:pt x="434" y="685"/>
                    </a:lnTo>
                    <a:lnTo>
                      <a:pt x="426" y="691"/>
                    </a:lnTo>
                    <a:lnTo>
                      <a:pt x="426" y="691"/>
                    </a:lnTo>
                    <a:lnTo>
                      <a:pt x="426" y="693"/>
                    </a:lnTo>
                    <a:lnTo>
                      <a:pt x="426" y="695"/>
                    </a:lnTo>
                    <a:lnTo>
                      <a:pt x="428" y="697"/>
                    </a:lnTo>
                    <a:lnTo>
                      <a:pt x="428" y="699"/>
                    </a:lnTo>
                    <a:lnTo>
                      <a:pt x="428" y="699"/>
                    </a:lnTo>
                    <a:lnTo>
                      <a:pt x="426" y="699"/>
                    </a:lnTo>
                    <a:lnTo>
                      <a:pt x="424" y="697"/>
                    </a:lnTo>
                    <a:lnTo>
                      <a:pt x="424" y="697"/>
                    </a:lnTo>
                    <a:lnTo>
                      <a:pt x="420" y="699"/>
                    </a:lnTo>
                    <a:lnTo>
                      <a:pt x="416" y="701"/>
                    </a:lnTo>
                    <a:lnTo>
                      <a:pt x="410" y="709"/>
                    </a:lnTo>
                    <a:lnTo>
                      <a:pt x="410" y="709"/>
                    </a:lnTo>
                    <a:lnTo>
                      <a:pt x="410" y="713"/>
                    </a:lnTo>
                    <a:lnTo>
                      <a:pt x="412" y="713"/>
                    </a:lnTo>
                    <a:lnTo>
                      <a:pt x="412" y="715"/>
                    </a:lnTo>
                    <a:lnTo>
                      <a:pt x="412" y="715"/>
                    </a:lnTo>
                    <a:lnTo>
                      <a:pt x="416" y="713"/>
                    </a:lnTo>
                    <a:lnTo>
                      <a:pt x="416" y="713"/>
                    </a:lnTo>
                    <a:lnTo>
                      <a:pt x="424" y="713"/>
                    </a:lnTo>
                    <a:lnTo>
                      <a:pt x="434" y="715"/>
                    </a:lnTo>
                    <a:lnTo>
                      <a:pt x="434" y="715"/>
                    </a:lnTo>
                    <a:lnTo>
                      <a:pt x="434" y="717"/>
                    </a:lnTo>
                    <a:lnTo>
                      <a:pt x="434" y="717"/>
                    </a:lnTo>
                    <a:lnTo>
                      <a:pt x="434" y="719"/>
                    </a:lnTo>
                    <a:lnTo>
                      <a:pt x="436" y="720"/>
                    </a:lnTo>
                    <a:lnTo>
                      <a:pt x="441" y="722"/>
                    </a:lnTo>
                    <a:lnTo>
                      <a:pt x="441" y="722"/>
                    </a:lnTo>
                    <a:lnTo>
                      <a:pt x="441" y="724"/>
                    </a:lnTo>
                    <a:lnTo>
                      <a:pt x="439" y="728"/>
                    </a:lnTo>
                    <a:lnTo>
                      <a:pt x="439" y="730"/>
                    </a:lnTo>
                    <a:lnTo>
                      <a:pt x="439" y="732"/>
                    </a:lnTo>
                    <a:lnTo>
                      <a:pt x="439" y="732"/>
                    </a:lnTo>
                    <a:lnTo>
                      <a:pt x="453" y="744"/>
                    </a:lnTo>
                    <a:lnTo>
                      <a:pt x="459" y="752"/>
                    </a:lnTo>
                    <a:lnTo>
                      <a:pt x="465" y="760"/>
                    </a:lnTo>
                    <a:lnTo>
                      <a:pt x="465" y="760"/>
                    </a:lnTo>
                    <a:lnTo>
                      <a:pt x="467" y="770"/>
                    </a:lnTo>
                    <a:lnTo>
                      <a:pt x="467" y="772"/>
                    </a:lnTo>
                    <a:lnTo>
                      <a:pt x="465" y="773"/>
                    </a:lnTo>
                    <a:lnTo>
                      <a:pt x="463" y="775"/>
                    </a:lnTo>
                    <a:lnTo>
                      <a:pt x="461" y="777"/>
                    </a:lnTo>
                    <a:lnTo>
                      <a:pt x="463" y="781"/>
                    </a:lnTo>
                    <a:lnTo>
                      <a:pt x="463" y="781"/>
                    </a:lnTo>
                    <a:lnTo>
                      <a:pt x="471" y="795"/>
                    </a:lnTo>
                    <a:lnTo>
                      <a:pt x="479" y="807"/>
                    </a:lnTo>
                    <a:lnTo>
                      <a:pt x="479" y="807"/>
                    </a:lnTo>
                    <a:lnTo>
                      <a:pt x="494" y="817"/>
                    </a:lnTo>
                    <a:lnTo>
                      <a:pt x="510" y="825"/>
                    </a:lnTo>
                    <a:lnTo>
                      <a:pt x="544" y="834"/>
                    </a:lnTo>
                    <a:lnTo>
                      <a:pt x="544" y="834"/>
                    </a:lnTo>
                    <a:lnTo>
                      <a:pt x="557" y="836"/>
                    </a:lnTo>
                    <a:lnTo>
                      <a:pt x="563" y="836"/>
                    </a:lnTo>
                    <a:lnTo>
                      <a:pt x="567" y="838"/>
                    </a:lnTo>
                    <a:lnTo>
                      <a:pt x="567" y="838"/>
                    </a:lnTo>
                    <a:lnTo>
                      <a:pt x="569" y="840"/>
                    </a:lnTo>
                    <a:lnTo>
                      <a:pt x="567" y="844"/>
                    </a:lnTo>
                    <a:lnTo>
                      <a:pt x="565" y="846"/>
                    </a:lnTo>
                    <a:lnTo>
                      <a:pt x="563" y="848"/>
                    </a:lnTo>
                    <a:lnTo>
                      <a:pt x="563" y="848"/>
                    </a:lnTo>
                    <a:lnTo>
                      <a:pt x="565" y="858"/>
                    </a:lnTo>
                    <a:lnTo>
                      <a:pt x="563" y="862"/>
                    </a:lnTo>
                    <a:lnTo>
                      <a:pt x="561" y="866"/>
                    </a:lnTo>
                    <a:lnTo>
                      <a:pt x="561" y="866"/>
                    </a:lnTo>
                    <a:lnTo>
                      <a:pt x="555" y="868"/>
                    </a:lnTo>
                    <a:lnTo>
                      <a:pt x="544" y="872"/>
                    </a:lnTo>
                    <a:lnTo>
                      <a:pt x="528" y="874"/>
                    </a:lnTo>
                    <a:lnTo>
                      <a:pt x="528" y="874"/>
                    </a:lnTo>
                    <a:lnTo>
                      <a:pt x="526" y="870"/>
                    </a:lnTo>
                    <a:lnTo>
                      <a:pt x="526" y="866"/>
                    </a:lnTo>
                    <a:lnTo>
                      <a:pt x="524" y="862"/>
                    </a:lnTo>
                    <a:lnTo>
                      <a:pt x="522" y="860"/>
                    </a:lnTo>
                    <a:lnTo>
                      <a:pt x="520" y="860"/>
                    </a:lnTo>
                    <a:lnTo>
                      <a:pt x="520" y="860"/>
                    </a:lnTo>
                    <a:lnTo>
                      <a:pt x="524" y="866"/>
                    </a:lnTo>
                    <a:lnTo>
                      <a:pt x="526" y="870"/>
                    </a:lnTo>
                    <a:lnTo>
                      <a:pt x="524" y="872"/>
                    </a:lnTo>
                    <a:lnTo>
                      <a:pt x="524" y="872"/>
                    </a:lnTo>
                    <a:lnTo>
                      <a:pt x="524" y="872"/>
                    </a:lnTo>
                    <a:lnTo>
                      <a:pt x="510" y="868"/>
                    </a:lnTo>
                    <a:lnTo>
                      <a:pt x="502" y="866"/>
                    </a:lnTo>
                    <a:lnTo>
                      <a:pt x="494" y="864"/>
                    </a:lnTo>
                    <a:lnTo>
                      <a:pt x="494" y="864"/>
                    </a:lnTo>
                    <a:lnTo>
                      <a:pt x="487" y="864"/>
                    </a:lnTo>
                    <a:lnTo>
                      <a:pt x="481" y="870"/>
                    </a:lnTo>
                    <a:lnTo>
                      <a:pt x="477" y="874"/>
                    </a:lnTo>
                    <a:lnTo>
                      <a:pt x="471" y="879"/>
                    </a:lnTo>
                    <a:lnTo>
                      <a:pt x="471" y="879"/>
                    </a:lnTo>
                    <a:lnTo>
                      <a:pt x="469" y="879"/>
                    </a:lnTo>
                    <a:lnTo>
                      <a:pt x="465" y="879"/>
                    </a:lnTo>
                    <a:lnTo>
                      <a:pt x="453" y="877"/>
                    </a:lnTo>
                    <a:lnTo>
                      <a:pt x="441" y="877"/>
                    </a:lnTo>
                    <a:lnTo>
                      <a:pt x="436" y="877"/>
                    </a:lnTo>
                    <a:lnTo>
                      <a:pt x="432" y="881"/>
                    </a:lnTo>
                    <a:lnTo>
                      <a:pt x="432" y="881"/>
                    </a:lnTo>
                    <a:lnTo>
                      <a:pt x="430" y="885"/>
                    </a:lnTo>
                    <a:lnTo>
                      <a:pt x="430" y="889"/>
                    </a:lnTo>
                    <a:lnTo>
                      <a:pt x="428" y="897"/>
                    </a:lnTo>
                    <a:lnTo>
                      <a:pt x="428" y="897"/>
                    </a:lnTo>
                    <a:lnTo>
                      <a:pt x="416" y="915"/>
                    </a:lnTo>
                    <a:lnTo>
                      <a:pt x="416" y="915"/>
                    </a:lnTo>
                    <a:lnTo>
                      <a:pt x="412" y="921"/>
                    </a:lnTo>
                    <a:lnTo>
                      <a:pt x="406" y="927"/>
                    </a:lnTo>
                    <a:lnTo>
                      <a:pt x="390" y="932"/>
                    </a:lnTo>
                    <a:lnTo>
                      <a:pt x="377" y="938"/>
                    </a:lnTo>
                    <a:lnTo>
                      <a:pt x="371" y="944"/>
                    </a:lnTo>
                    <a:lnTo>
                      <a:pt x="365" y="948"/>
                    </a:lnTo>
                    <a:lnTo>
                      <a:pt x="365" y="948"/>
                    </a:lnTo>
                    <a:lnTo>
                      <a:pt x="357" y="960"/>
                    </a:lnTo>
                    <a:lnTo>
                      <a:pt x="349" y="970"/>
                    </a:lnTo>
                    <a:lnTo>
                      <a:pt x="349" y="970"/>
                    </a:lnTo>
                    <a:lnTo>
                      <a:pt x="337" y="980"/>
                    </a:lnTo>
                    <a:lnTo>
                      <a:pt x="339" y="985"/>
                    </a:lnTo>
                    <a:lnTo>
                      <a:pt x="339" y="985"/>
                    </a:lnTo>
                    <a:lnTo>
                      <a:pt x="332" y="993"/>
                    </a:lnTo>
                    <a:lnTo>
                      <a:pt x="328" y="997"/>
                    </a:lnTo>
                    <a:lnTo>
                      <a:pt x="324" y="999"/>
                    </a:lnTo>
                    <a:lnTo>
                      <a:pt x="324" y="999"/>
                    </a:lnTo>
                    <a:lnTo>
                      <a:pt x="324" y="997"/>
                    </a:lnTo>
                    <a:lnTo>
                      <a:pt x="324" y="995"/>
                    </a:lnTo>
                    <a:lnTo>
                      <a:pt x="326" y="987"/>
                    </a:lnTo>
                    <a:lnTo>
                      <a:pt x="330" y="982"/>
                    </a:lnTo>
                    <a:lnTo>
                      <a:pt x="330" y="976"/>
                    </a:lnTo>
                    <a:lnTo>
                      <a:pt x="330" y="976"/>
                    </a:lnTo>
                    <a:lnTo>
                      <a:pt x="326" y="972"/>
                    </a:lnTo>
                    <a:lnTo>
                      <a:pt x="324" y="970"/>
                    </a:lnTo>
                    <a:lnTo>
                      <a:pt x="324" y="968"/>
                    </a:lnTo>
                    <a:lnTo>
                      <a:pt x="324" y="968"/>
                    </a:lnTo>
                    <a:lnTo>
                      <a:pt x="337" y="958"/>
                    </a:lnTo>
                    <a:lnTo>
                      <a:pt x="357" y="946"/>
                    </a:lnTo>
                    <a:lnTo>
                      <a:pt x="365" y="940"/>
                    </a:lnTo>
                    <a:lnTo>
                      <a:pt x="371" y="934"/>
                    </a:lnTo>
                    <a:lnTo>
                      <a:pt x="375" y="929"/>
                    </a:lnTo>
                    <a:lnTo>
                      <a:pt x="375" y="927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47" y="930"/>
                    </a:lnTo>
                    <a:lnTo>
                      <a:pt x="328" y="934"/>
                    </a:lnTo>
                    <a:lnTo>
                      <a:pt x="314" y="936"/>
                    </a:lnTo>
                    <a:lnTo>
                      <a:pt x="314" y="936"/>
                    </a:lnTo>
                    <a:lnTo>
                      <a:pt x="310" y="934"/>
                    </a:lnTo>
                    <a:lnTo>
                      <a:pt x="308" y="930"/>
                    </a:lnTo>
                    <a:lnTo>
                      <a:pt x="306" y="923"/>
                    </a:lnTo>
                    <a:lnTo>
                      <a:pt x="306" y="909"/>
                    </a:lnTo>
                    <a:lnTo>
                      <a:pt x="306" y="909"/>
                    </a:lnTo>
                    <a:lnTo>
                      <a:pt x="304" y="909"/>
                    </a:lnTo>
                    <a:lnTo>
                      <a:pt x="300" y="909"/>
                    </a:lnTo>
                    <a:lnTo>
                      <a:pt x="300" y="909"/>
                    </a:lnTo>
                    <a:lnTo>
                      <a:pt x="282" y="909"/>
                    </a:lnTo>
                    <a:lnTo>
                      <a:pt x="261" y="909"/>
                    </a:lnTo>
                    <a:lnTo>
                      <a:pt x="261" y="909"/>
                    </a:lnTo>
                    <a:lnTo>
                      <a:pt x="251" y="905"/>
                    </a:lnTo>
                    <a:lnTo>
                      <a:pt x="243" y="901"/>
                    </a:lnTo>
                    <a:lnTo>
                      <a:pt x="243" y="901"/>
                    </a:lnTo>
                    <a:lnTo>
                      <a:pt x="235" y="901"/>
                    </a:lnTo>
                    <a:lnTo>
                      <a:pt x="228" y="901"/>
                    </a:lnTo>
                    <a:lnTo>
                      <a:pt x="228" y="901"/>
                    </a:lnTo>
                    <a:lnTo>
                      <a:pt x="226" y="901"/>
                    </a:lnTo>
                    <a:lnTo>
                      <a:pt x="224" y="901"/>
                    </a:lnTo>
                    <a:lnTo>
                      <a:pt x="224" y="901"/>
                    </a:lnTo>
                    <a:lnTo>
                      <a:pt x="224" y="899"/>
                    </a:lnTo>
                    <a:lnTo>
                      <a:pt x="226" y="897"/>
                    </a:lnTo>
                    <a:lnTo>
                      <a:pt x="228" y="895"/>
                    </a:lnTo>
                    <a:lnTo>
                      <a:pt x="224" y="893"/>
                    </a:lnTo>
                    <a:lnTo>
                      <a:pt x="224" y="893"/>
                    </a:lnTo>
                    <a:lnTo>
                      <a:pt x="220" y="893"/>
                    </a:lnTo>
                    <a:lnTo>
                      <a:pt x="214" y="895"/>
                    </a:lnTo>
                    <a:lnTo>
                      <a:pt x="214" y="895"/>
                    </a:lnTo>
                    <a:lnTo>
                      <a:pt x="206" y="905"/>
                    </a:lnTo>
                    <a:lnTo>
                      <a:pt x="200" y="911"/>
                    </a:lnTo>
                    <a:lnTo>
                      <a:pt x="194" y="915"/>
                    </a:lnTo>
                    <a:lnTo>
                      <a:pt x="194" y="915"/>
                    </a:lnTo>
                    <a:lnTo>
                      <a:pt x="190" y="917"/>
                    </a:lnTo>
                    <a:lnTo>
                      <a:pt x="186" y="915"/>
                    </a:lnTo>
                    <a:lnTo>
                      <a:pt x="178" y="911"/>
                    </a:lnTo>
                    <a:lnTo>
                      <a:pt x="175" y="907"/>
                    </a:lnTo>
                    <a:lnTo>
                      <a:pt x="171" y="905"/>
                    </a:lnTo>
                    <a:lnTo>
                      <a:pt x="165" y="905"/>
                    </a:lnTo>
                    <a:lnTo>
                      <a:pt x="159" y="907"/>
                    </a:lnTo>
                    <a:lnTo>
                      <a:pt x="159" y="907"/>
                    </a:lnTo>
                    <a:lnTo>
                      <a:pt x="157" y="909"/>
                    </a:lnTo>
                    <a:lnTo>
                      <a:pt x="153" y="913"/>
                    </a:lnTo>
                    <a:lnTo>
                      <a:pt x="149" y="921"/>
                    </a:lnTo>
                    <a:lnTo>
                      <a:pt x="143" y="929"/>
                    </a:lnTo>
                    <a:lnTo>
                      <a:pt x="139" y="932"/>
                    </a:lnTo>
                    <a:lnTo>
                      <a:pt x="133" y="934"/>
                    </a:lnTo>
                    <a:lnTo>
                      <a:pt x="133" y="934"/>
                    </a:lnTo>
                    <a:lnTo>
                      <a:pt x="129" y="934"/>
                    </a:lnTo>
                    <a:lnTo>
                      <a:pt x="125" y="932"/>
                    </a:lnTo>
                    <a:lnTo>
                      <a:pt x="116" y="929"/>
                    </a:lnTo>
                    <a:lnTo>
                      <a:pt x="110" y="929"/>
                    </a:lnTo>
                    <a:lnTo>
                      <a:pt x="106" y="929"/>
                    </a:lnTo>
                    <a:lnTo>
                      <a:pt x="102" y="930"/>
                    </a:lnTo>
                    <a:lnTo>
                      <a:pt x="98" y="934"/>
                    </a:lnTo>
                    <a:lnTo>
                      <a:pt x="98" y="934"/>
                    </a:lnTo>
                    <a:lnTo>
                      <a:pt x="98" y="938"/>
                    </a:lnTo>
                    <a:lnTo>
                      <a:pt x="100" y="942"/>
                    </a:lnTo>
                    <a:lnTo>
                      <a:pt x="106" y="946"/>
                    </a:lnTo>
                    <a:lnTo>
                      <a:pt x="114" y="950"/>
                    </a:lnTo>
                    <a:lnTo>
                      <a:pt x="120" y="956"/>
                    </a:lnTo>
                    <a:lnTo>
                      <a:pt x="120" y="956"/>
                    </a:lnTo>
                    <a:lnTo>
                      <a:pt x="118" y="956"/>
                    </a:lnTo>
                    <a:lnTo>
                      <a:pt x="116" y="958"/>
                    </a:lnTo>
                    <a:lnTo>
                      <a:pt x="112" y="958"/>
                    </a:lnTo>
                    <a:lnTo>
                      <a:pt x="110" y="960"/>
                    </a:lnTo>
                    <a:lnTo>
                      <a:pt x="110" y="960"/>
                    </a:lnTo>
                    <a:lnTo>
                      <a:pt x="112" y="966"/>
                    </a:lnTo>
                    <a:lnTo>
                      <a:pt x="114" y="970"/>
                    </a:lnTo>
                    <a:lnTo>
                      <a:pt x="120" y="972"/>
                    </a:lnTo>
                    <a:lnTo>
                      <a:pt x="123" y="974"/>
                    </a:lnTo>
                    <a:lnTo>
                      <a:pt x="123" y="974"/>
                    </a:lnTo>
                    <a:lnTo>
                      <a:pt x="125" y="972"/>
                    </a:lnTo>
                    <a:lnTo>
                      <a:pt x="125" y="968"/>
                    </a:lnTo>
                    <a:lnTo>
                      <a:pt x="125" y="966"/>
                    </a:lnTo>
                    <a:lnTo>
                      <a:pt x="127" y="966"/>
                    </a:lnTo>
                    <a:lnTo>
                      <a:pt x="127" y="966"/>
                    </a:lnTo>
                    <a:lnTo>
                      <a:pt x="133" y="974"/>
                    </a:lnTo>
                    <a:lnTo>
                      <a:pt x="133" y="974"/>
                    </a:lnTo>
                    <a:lnTo>
                      <a:pt x="145" y="980"/>
                    </a:lnTo>
                    <a:lnTo>
                      <a:pt x="149" y="982"/>
                    </a:lnTo>
                    <a:lnTo>
                      <a:pt x="153" y="987"/>
                    </a:lnTo>
                    <a:lnTo>
                      <a:pt x="153" y="987"/>
                    </a:lnTo>
                    <a:lnTo>
                      <a:pt x="165" y="997"/>
                    </a:lnTo>
                    <a:lnTo>
                      <a:pt x="165" y="997"/>
                    </a:lnTo>
                    <a:lnTo>
                      <a:pt x="161" y="1001"/>
                    </a:lnTo>
                    <a:lnTo>
                      <a:pt x="157" y="1001"/>
                    </a:lnTo>
                    <a:lnTo>
                      <a:pt x="155" y="1001"/>
                    </a:lnTo>
                    <a:lnTo>
                      <a:pt x="153" y="997"/>
                    </a:lnTo>
                    <a:lnTo>
                      <a:pt x="147" y="989"/>
                    </a:lnTo>
                    <a:lnTo>
                      <a:pt x="143" y="983"/>
                    </a:lnTo>
                    <a:lnTo>
                      <a:pt x="143" y="983"/>
                    </a:lnTo>
                    <a:lnTo>
                      <a:pt x="133" y="980"/>
                    </a:lnTo>
                    <a:lnTo>
                      <a:pt x="123" y="978"/>
                    </a:lnTo>
                    <a:lnTo>
                      <a:pt x="114" y="976"/>
                    </a:lnTo>
                    <a:lnTo>
                      <a:pt x="104" y="978"/>
                    </a:lnTo>
                    <a:lnTo>
                      <a:pt x="104" y="978"/>
                    </a:lnTo>
                    <a:lnTo>
                      <a:pt x="100" y="980"/>
                    </a:lnTo>
                    <a:lnTo>
                      <a:pt x="100" y="983"/>
                    </a:lnTo>
                    <a:lnTo>
                      <a:pt x="102" y="989"/>
                    </a:lnTo>
                    <a:lnTo>
                      <a:pt x="108" y="993"/>
                    </a:lnTo>
                    <a:lnTo>
                      <a:pt x="122" y="1001"/>
                    </a:lnTo>
                    <a:lnTo>
                      <a:pt x="127" y="1003"/>
                    </a:lnTo>
                    <a:lnTo>
                      <a:pt x="127" y="1003"/>
                    </a:lnTo>
                    <a:lnTo>
                      <a:pt x="127" y="1005"/>
                    </a:lnTo>
                    <a:lnTo>
                      <a:pt x="127" y="1009"/>
                    </a:lnTo>
                    <a:lnTo>
                      <a:pt x="127" y="1013"/>
                    </a:lnTo>
                    <a:lnTo>
                      <a:pt x="127" y="1013"/>
                    </a:lnTo>
                    <a:lnTo>
                      <a:pt x="129" y="1017"/>
                    </a:lnTo>
                    <a:lnTo>
                      <a:pt x="129" y="1021"/>
                    </a:lnTo>
                    <a:lnTo>
                      <a:pt x="129" y="1021"/>
                    </a:lnTo>
                    <a:lnTo>
                      <a:pt x="127" y="1023"/>
                    </a:lnTo>
                    <a:lnTo>
                      <a:pt x="125" y="1023"/>
                    </a:lnTo>
                    <a:lnTo>
                      <a:pt x="120" y="1021"/>
                    </a:lnTo>
                    <a:lnTo>
                      <a:pt x="108" y="1007"/>
                    </a:lnTo>
                    <a:lnTo>
                      <a:pt x="100" y="997"/>
                    </a:lnTo>
                    <a:lnTo>
                      <a:pt x="92" y="991"/>
                    </a:lnTo>
                    <a:lnTo>
                      <a:pt x="84" y="987"/>
                    </a:lnTo>
                    <a:lnTo>
                      <a:pt x="78" y="985"/>
                    </a:lnTo>
                    <a:lnTo>
                      <a:pt x="74" y="987"/>
                    </a:lnTo>
                    <a:lnTo>
                      <a:pt x="74" y="987"/>
                    </a:lnTo>
                    <a:lnTo>
                      <a:pt x="71" y="989"/>
                    </a:lnTo>
                    <a:lnTo>
                      <a:pt x="69" y="993"/>
                    </a:lnTo>
                    <a:lnTo>
                      <a:pt x="71" y="997"/>
                    </a:lnTo>
                    <a:lnTo>
                      <a:pt x="72" y="1001"/>
                    </a:lnTo>
                    <a:lnTo>
                      <a:pt x="78" y="1009"/>
                    </a:lnTo>
                    <a:lnTo>
                      <a:pt x="84" y="1015"/>
                    </a:lnTo>
                    <a:lnTo>
                      <a:pt x="84" y="1015"/>
                    </a:lnTo>
                    <a:lnTo>
                      <a:pt x="96" y="1021"/>
                    </a:lnTo>
                    <a:lnTo>
                      <a:pt x="104" y="1023"/>
                    </a:lnTo>
                    <a:lnTo>
                      <a:pt x="108" y="1027"/>
                    </a:lnTo>
                    <a:lnTo>
                      <a:pt x="108" y="1027"/>
                    </a:lnTo>
                    <a:lnTo>
                      <a:pt x="106" y="1027"/>
                    </a:lnTo>
                    <a:lnTo>
                      <a:pt x="100" y="1027"/>
                    </a:lnTo>
                    <a:lnTo>
                      <a:pt x="90" y="1027"/>
                    </a:lnTo>
                    <a:lnTo>
                      <a:pt x="90" y="1027"/>
                    </a:lnTo>
                    <a:lnTo>
                      <a:pt x="76" y="1023"/>
                    </a:lnTo>
                    <a:lnTo>
                      <a:pt x="71" y="1019"/>
                    </a:lnTo>
                    <a:lnTo>
                      <a:pt x="69" y="1011"/>
                    </a:lnTo>
                    <a:lnTo>
                      <a:pt x="69" y="1011"/>
                    </a:lnTo>
                    <a:lnTo>
                      <a:pt x="67" y="999"/>
                    </a:lnTo>
                    <a:lnTo>
                      <a:pt x="67" y="993"/>
                    </a:lnTo>
                    <a:lnTo>
                      <a:pt x="63" y="991"/>
                    </a:lnTo>
                    <a:lnTo>
                      <a:pt x="49" y="985"/>
                    </a:lnTo>
                    <a:lnTo>
                      <a:pt x="49" y="985"/>
                    </a:lnTo>
                    <a:lnTo>
                      <a:pt x="41" y="982"/>
                    </a:lnTo>
                    <a:lnTo>
                      <a:pt x="33" y="978"/>
                    </a:lnTo>
                    <a:lnTo>
                      <a:pt x="33" y="978"/>
                    </a:lnTo>
                    <a:lnTo>
                      <a:pt x="31" y="978"/>
                    </a:lnTo>
                    <a:lnTo>
                      <a:pt x="31" y="978"/>
                    </a:lnTo>
                    <a:lnTo>
                      <a:pt x="27" y="978"/>
                    </a:lnTo>
                    <a:lnTo>
                      <a:pt x="27" y="978"/>
                    </a:lnTo>
                    <a:lnTo>
                      <a:pt x="29" y="976"/>
                    </a:lnTo>
                    <a:lnTo>
                      <a:pt x="29" y="974"/>
                    </a:lnTo>
                    <a:lnTo>
                      <a:pt x="25" y="970"/>
                    </a:lnTo>
                    <a:lnTo>
                      <a:pt x="23" y="966"/>
                    </a:lnTo>
                    <a:lnTo>
                      <a:pt x="21" y="964"/>
                    </a:lnTo>
                    <a:lnTo>
                      <a:pt x="21" y="964"/>
                    </a:lnTo>
                    <a:lnTo>
                      <a:pt x="23" y="962"/>
                    </a:lnTo>
                    <a:lnTo>
                      <a:pt x="29" y="962"/>
                    </a:lnTo>
                    <a:lnTo>
                      <a:pt x="33" y="960"/>
                    </a:lnTo>
                    <a:lnTo>
                      <a:pt x="37" y="960"/>
                    </a:lnTo>
                    <a:lnTo>
                      <a:pt x="37" y="960"/>
                    </a:lnTo>
                    <a:lnTo>
                      <a:pt x="33" y="952"/>
                    </a:lnTo>
                    <a:lnTo>
                      <a:pt x="31" y="948"/>
                    </a:lnTo>
                    <a:lnTo>
                      <a:pt x="29" y="946"/>
                    </a:lnTo>
                    <a:lnTo>
                      <a:pt x="29" y="946"/>
                    </a:lnTo>
                    <a:lnTo>
                      <a:pt x="25" y="946"/>
                    </a:lnTo>
                    <a:lnTo>
                      <a:pt x="23" y="950"/>
                    </a:lnTo>
                    <a:lnTo>
                      <a:pt x="23" y="952"/>
                    </a:lnTo>
                    <a:lnTo>
                      <a:pt x="21" y="956"/>
                    </a:lnTo>
                    <a:lnTo>
                      <a:pt x="21" y="956"/>
                    </a:lnTo>
                    <a:lnTo>
                      <a:pt x="18" y="956"/>
                    </a:lnTo>
                    <a:lnTo>
                      <a:pt x="16" y="956"/>
                    </a:lnTo>
                    <a:lnTo>
                      <a:pt x="16" y="956"/>
                    </a:lnTo>
                    <a:lnTo>
                      <a:pt x="16" y="958"/>
                    </a:lnTo>
                    <a:lnTo>
                      <a:pt x="16" y="95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4" y="964"/>
                    </a:lnTo>
                    <a:lnTo>
                      <a:pt x="12" y="962"/>
                    </a:lnTo>
                    <a:lnTo>
                      <a:pt x="10" y="960"/>
                    </a:lnTo>
                    <a:lnTo>
                      <a:pt x="10" y="960"/>
                    </a:lnTo>
                    <a:lnTo>
                      <a:pt x="8" y="960"/>
                    </a:lnTo>
                    <a:lnTo>
                      <a:pt x="8" y="964"/>
                    </a:lnTo>
                    <a:lnTo>
                      <a:pt x="8" y="966"/>
                    </a:lnTo>
                    <a:lnTo>
                      <a:pt x="8" y="968"/>
                    </a:lnTo>
                    <a:lnTo>
                      <a:pt x="8" y="968"/>
                    </a:lnTo>
                    <a:lnTo>
                      <a:pt x="4" y="966"/>
                    </a:lnTo>
                    <a:lnTo>
                      <a:pt x="2" y="966"/>
                    </a:lnTo>
                    <a:lnTo>
                      <a:pt x="2" y="968"/>
                    </a:lnTo>
                    <a:lnTo>
                      <a:pt x="2" y="968"/>
                    </a:lnTo>
                    <a:lnTo>
                      <a:pt x="2" y="972"/>
                    </a:lnTo>
                    <a:lnTo>
                      <a:pt x="4" y="974"/>
                    </a:lnTo>
                    <a:lnTo>
                      <a:pt x="8" y="978"/>
                    </a:lnTo>
                    <a:lnTo>
                      <a:pt x="10" y="980"/>
                    </a:lnTo>
                    <a:lnTo>
                      <a:pt x="10" y="980"/>
                    </a:lnTo>
                    <a:lnTo>
                      <a:pt x="8" y="985"/>
                    </a:lnTo>
                    <a:lnTo>
                      <a:pt x="4" y="991"/>
                    </a:lnTo>
                    <a:lnTo>
                      <a:pt x="2" y="999"/>
                    </a:lnTo>
                    <a:lnTo>
                      <a:pt x="0" y="1005"/>
                    </a:lnTo>
                    <a:lnTo>
                      <a:pt x="0" y="1005"/>
                    </a:lnTo>
                    <a:lnTo>
                      <a:pt x="0" y="1011"/>
                    </a:lnTo>
                    <a:lnTo>
                      <a:pt x="2" y="1015"/>
                    </a:lnTo>
                    <a:lnTo>
                      <a:pt x="10" y="1027"/>
                    </a:lnTo>
                    <a:lnTo>
                      <a:pt x="19" y="1036"/>
                    </a:lnTo>
                    <a:lnTo>
                      <a:pt x="27" y="1044"/>
                    </a:lnTo>
                    <a:lnTo>
                      <a:pt x="27" y="1044"/>
                    </a:lnTo>
                    <a:lnTo>
                      <a:pt x="29" y="1050"/>
                    </a:lnTo>
                    <a:lnTo>
                      <a:pt x="31" y="1056"/>
                    </a:lnTo>
                    <a:lnTo>
                      <a:pt x="33" y="1064"/>
                    </a:lnTo>
                    <a:lnTo>
                      <a:pt x="35" y="1070"/>
                    </a:lnTo>
                    <a:lnTo>
                      <a:pt x="35" y="1070"/>
                    </a:lnTo>
                    <a:lnTo>
                      <a:pt x="41" y="1076"/>
                    </a:lnTo>
                    <a:lnTo>
                      <a:pt x="49" y="108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2" name="Freeform 1287">
                <a:extLst>
                  <a:ext uri="{FF2B5EF4-FFF2-40B4-BE49-F238E27FC236}">
                    <a16:creationId xmlns:a16="http://schemas.microsoft.com/office/drawing/2014/main" id="{74D9249F-DAA1-4812-92CD-E85EC23E9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053" y="3368044"/>
                <a:ext cx="7172" cy="45033"/>
              </a:xfrm>
              <a:custGeom>
                <a:avLst/>
                <a:gdLst>
                  <a:gd name="T0" fmla="*/ 4 w 20"/>
                  <a:gd name="T1" fmla="*/ 116 h 116"/>
                  <a:gd name="T2" fmla="*/ 4 w 20"/>
                  <a:gd name="T3" fmla="*/ 116 h 116"/>
                  <a:gd name="T4" fmla="*/ 2 w 20"/>
                  <a:gd name="T5" fmla="*/ 114 h 116"/>
                  <a:gd name="T6" fmla="*/ 0 w 20"/>
                  <a:gd name="T7" fmla="*/ 112 h 116"/>
                  <a:gd name="T8" fmla="*/ 0 w 20"/>
                  <a:gd name="T9" fmla="*/ 112 h 116"/>
                  <a:gd name="T10" fmla="*/ 0 w 20"/>
                  <a:gd name="T11" fmla="*/ 112 h 116"/>
                  <a:gd name="T12" fmla="*/ 2 w 20"/>
                  <a:gd name="T13" fmla="*/ 112 h 116"/>
                  <a:gd name="T14" fmla="*/ 8 w 20"/>
                  <a:gd name="T15" fmla="*/ 114 h 116"/>
                  <a:gd name="T16" fmla="*/ 8 w 20"/>
                  <a:gd name="T17" fmla="*/ 114 h 116"/>
                  <a:gd name="T18" fmla="*/ 10 w 20"/>
                  <a:gd name="T19" fmla="*/ 114 h 116"/>
                  <a:gd name="T20" fmla="*/ 12 w 20"/>
                  <a:gd name="T21" fmla="*/ 114 h 116"/>
                  <a:gd name="T22" fmla="*/ 12 w 20"/>
                  <a:gd name="T23" fmla="*/ 108 h 116"/>
                  <a:gd name="T24" fmla="*/ 10 w 20"/>
                  <a:gd name="T25" fmla="*/ 100 h 116"/>
                  <a:gd name="T26" fmla="*/ 10 w 20"/>
                  <a:gd name="T27" fmla="*/ 100 h 116"/>
                  <a:gd name="T28" fmla="*/ 8 w 20"/>
                  <a:gd name="T29" fmla="*/ 102 h 116"/>
                  <a:gd name="T30" fmla="*/ 8 w 20"/>
                  <a:gd name="T31" fmla="*/ 102 h 116"/>
                  <a:gd name="T32" fmla="*/ 8 w 20"/>
                  <a:gd name="T33" fmla="*/ 102 h 116"/>
                  <a:gd name="T34" fmla="*/ 8 w 20"/>
                  <a:gd name="T35" fmla="*/ 102 h 116"/>
                  <a:gd name="T36" fmla="*/ 6 w 20"/>
                  <a:gd name="T37" fmla="*/ 94 h 116"/>
                  <a:gd name="T38" fmla="*/ 4 w 20"/>
                  <a:gd name="T39" fmla="*/ 86 h 116"/>
                  <a:gd name="T40" fmla="*/ 4 w 20"/>
                  <a:gd name="T41" fmla="*/ 86 h 116"/>
                  <a:gd name="T42" fmla="*/ 10 w 20"/>
                  <a:gd name="T43" fmla="*/ 76 h 116"/>
                  <a:gd name="T44" fmla="*/ 12 w 20"/>
                  <a:gd name="T45" fmla="*/ 70 h 116"/>
                  <a:gd name="T46" fmla="*/ 12 w 20"/>
                  <a:gd name="T47" fmla="*/ 68 h 116"/>
                  <a:gd name="T48" fmla="*/ 10 w 20"/>
                  <a:gd name="T49" fmla="*/ 67 h 116"/>
                  <a:gd name="T50" fmla="*/ 10 w 20"/>
                  <a:gd name="T51" fmla="*/ 67 h 116"/>
                  <a:gd name="T52" fmla="*/ 4 w 20"/>
                  <a:gd name="T53" fmla="*/ 67 h 116"/>
                  <a:gd name="T54" fmla="*/ 4 w 20"/>
                  <a:gd name="T55" fmla="*/ 67 h 116"/>
                  <a:gd name="T56" fmla="*/ 2 w 20"/>
                  <a:gd name="T57" fmla="*/ 63 h 116"/>
                  <a:gd name="T58" fmla="*/ 2 w 20"/>
                  <a:gd name="T59" fmla="*/ 59 h 116"/>
                  <a:gd name="T60" fmla="*/ 2 w 20"/>
                  <a:gd name="T61" fmla="*/ 57 h 116"/>
                  <a:gd name="T62" fmla="*/ 4 w 20"/>
                  <a:gd name="T63" fmla="*/ 55 h 116"/>
                  <a:gd name="T64" fmla="*/ 8 w 20"/>
                  <a:gd name="T65" fmla="*/ 49 h 116"/>
                  <a:gd name="T66" fmla="*/ 12 w 20"/>
                  <a:gd name="T67" fmla="*/ 43 h 116"/>
                  <a:gd name="T68" fmla="*/ 12 w 20"/>
                  <a:gd name="T69" fmla="*/ 43 h 116"/>
                  <a:gd name="T70" fmla="*/ 12 w 20"/>
                  <a:gd name="T71" fmla="*/ 41 h 116"/>
                  <a:gd name="T72" fmla="*/ 10 w 20"/>
                  <a:gd name="T73" fmla="*/ 37 h 116"/>
                  <a:gd name="T74" fmla="*/ 8 w 20"/>
                  <a:gd name="T75" fmla="*/ 35 h 116"/>
                  <a:gd name="T76" fmla="*/ 6 w 20"/>
                  <a:gd name="T77" fmla="*/ 33 h 116"/>
                  <a:gd name="T78" fmla="*/ 6 w 20"/>
                  <a:gd name="T79" fmla="*/ 33 h 116"/>
                  <a:gd name="T80" fmla="*/ 12 w 20"/>
                  <a:gd name="T81" fmla="*/ 33 h 116"/>
                  <a:gd name="T82" fmla="*/ 16 w 20"/>
                  <a:gd name="T83" fmla="*/ 35 h 116"/>
                  <a:gd name="T84" fmla="*/ 18 w 20"/>
                  <a:gd name="T85" fmla="*/ 35 h 116"/>
                  <a:gd name="T86" fmla="*/ 20 w 20"/>
                  <a:gd name="T87" fmla="*/ 33 h 116"/>
                  <a:gd name="T88" fmla="*/ 18 w 20"/>
                  <a:gd name="T89" fmla="*/ 25 h 116"/>
                  <a:gd name="T90" fmla="*/ 18 w 20"/>
                  <a:gd name="T91" fmla="*/ 25 h 116"/>
                  <a:gd name="T92" fmla="*/ 18 w 20"/>
                  <a:gd name="T93" fmla="*/ 21 h 116"/>
                  <a:gd name="T94" fmla="*/ 18 w 20"/>
                  <a:gd name="T95" fmla="*/ 16 h 116"/>
                  <a:gd name="T96" fmla="*/ 20 w 20"/>
                  <a:gd name="T97" fmla="*/ 10 h 116"/>
                  <a:gd name="T98" fmla="*/ 20 w 20"/>
                  <a:gd name="T99" fmla="*/ 6 h 116"/>
                  <a:gd name="T100" fmla="*/ 20 w 20"/>
                  <a:gd name="T101" fmla="*/ 6 h 116"/>
                  <a:gd name="T102" fmla="*/ 16 w 20"/>
                  <a:gd name="T103" fmla="*/ 4 h 116"/>
                  <a:gd name="T104" fmla="*/ 12 w 20"/>
                  <a:gd name="T105" fmla="*/ 2 h 116"/>
                  <a:gd name="T106" fmla="*/ 0 w 20"/>
                  <a:gd name="T10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" h="116">
                    <a:moveTo>
                      <a:pt x="4" y="116"/>
                    </a:moveTo>
                    <a:lnTo>
                      <a:pt x="4" y="116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10" y="114"/>
                    </a:lnTo>
                    <a:lnTo>
                      <a:pt x="12" y="114"/>
                    </a:lnTo>
                    <a:lnTo>
                      <a:pt x="12" y="108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6" y="9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2" y="63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2" y="33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3" name="Freeform 1288">
                <a:extLst>
                  <a:ext uri="{FF2B5EF4-FFF2-40B4-BE49-F238E27FC236}">
                    <a16:creationId xmlns:a16="http://schemas.microsoft.com/office/drawing/2014/main" id="{B5F275D4-7AC7-4F92-8306-D9B2E25DA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233" y="3340480"/>
                <a:ext cx="25820" cy="27564"/>
              </a:xfrm>
              <a:custGeom>
                <a:avLst/>
                <a:gdLst>
                  <a:gd name="T0" fmla="*/ 72 w 72"/>
                  <a:gd name="T1" fmla="*/ 71 h 71"/>
                  <a:gd name="T2" fmla="*/ 72 w 72"/>
                  <a:gd name="T3" fmla="*/ 71 h 71"/>
                  <a:gd name="T4" fmla="*/ 62 w 72"/>
                  <a:gd name="T5" fmla="*/ 67 h 71"/>
                  <a:gd name="T6" fmla="*/ 57 w 72"/>
                  <a:gd name="T7" fmla="*/ 65 h 71"/>
                  <a:gd name="T8" fmla="*/ 53 w 72"/>
                  <a:gd name="T9" fmla="*/ 61 h 71"/>
                  <a:gd name="T10" fmla="*/ 53 w 72"/>
                  <a:gd name="T11" fmla="*/ 61 h 71"/>
                  <a:gd name="T12" fmla="*/ 53 w 72"/>
                  <a:gd name="T13" fmla="*/ 59 h 71"/>
                  <a:gd name="T14" fmla="*/ 53 w 72"/>
                  <a:gd name="T15" fmla="*/ 55 h 71"/>
                  <a:gd name="T16" fmla="*/ 53 w 72"/>
                  <a:gd name="T17" fmla="*/ 53 h 71"/>
                  <a:gd name="T18" fmla="*/ 53 w 72"/>
                  <a:gd name="T19" fmla="*/ 49 h 71"/>
                  <a:gd name="T20" fmla="*/ 53 w 72"/>
                  <a:gd name="T21" fmla="*/ 49 h 71"/>
                  <a:gd name="T22" fmla="*/ 47 w 72"/>
                  <a:gd name="T23" fmla="*/ 43 h 71"/>
                  <a:gd name="T24" fmla="*/ 43 w 72"/>
                  <a:gd name="T25" fmla="*/ 39 h 71"/>
                  <a:gd name="T26" fmla="*/ 37 w 72"/>
                  <a:gd name="T27" fmla="*/ 35 h 71"/>
                  <a:gd name="T28" fmla="*/ 31 w 72"/>
                  <a:gd name="T29" fmla="*/ 30 h 71"/>
                  <a:gd name="T30" fmla="*/ 31 w 72"/>
                  <a:gd name="T31" fmla="*/ 30 h 71"/>
                  <a:gd name="T32" fmla="*/ 31 w 72"/>
                  <a:gd name="T33" fmla="*/ 26 h 71"/>
                  <a:gd name="T34" fmla="*/ 31 w 72"/>
                  <a:gd name="T35" fmla="*/ 24 h 71"/>
                  <a:gd name="T36" fmla="*/ 31 w 72"/>
                  <a:gd name="T37" fmla="*/ 22 h 71"/>
                  <a:gd name="T38" fmla="*/ 31 w 72"/>
                  <a:gd name="T39" fmla="*/ 22 h 71"/>
                  <a:gd name="T40" fmla="*/ 29 w 72"/>
                  <a:gd name="T41" fmla="*/ 22 h 71"/>
                  <a:gd name="T42" fmla="*/ 27 w 72"/>
                  <a:gd name="T43" fmla="*/ 24 h 71"/>
                  <a:gd name="T44" fmla="*/ 21 w 72"/>
                  <a:gd name="T45" fmla="*/ 24 h 71"/>
                  <a:gd name="T46" fmla="*/ 21 w 72"/>
                  <a:gd name="T47" fmla="*/ 24 h 71"/>
                  <a:gd name="T48" fmla="*/ 19 w 72"/>
                  <a:gd name="T49" fmla="*/ 22 h 71"/>
                  <a:gd name="T50" fmla="*/ 17 w 72"/>
                  <a:gd name="T51" fmla="*/ 18 h 71"/>
                  <a:gd name="T52" fmla="*/ 15 w 72"/>
                  <a:gd name="T53" fmla="*/ 14 h 71"/>
                  <a:gd name="T54" fmla="*/ 13 w 72"/>
                  <a:gd name="T55" fmla="*/ 10 h 71"/>
                  <a:gd name="T56" fmla="*/ 13 w 72"/>
                  <a:gd name="T57" fmla="*/ 10 h 71"/>
                  <a:gd name="T58" fmla="*/ 9 w 72"/>
                  <a:gd name="T59" fmla="*/ 12 h 71"/>
                  <a:gd name="T60" fmla="*/ 5 w 72"/>
                  <a:gd name="T61" fmla="*/ 12 h 71"/>
                  <a:gd name="T62" fmla="*/ 5 w 72"/>
                  <a:gd name="T63" fmla="*/ 10 h 71"/>
                  <a:gd name="T64" fmla="*/ 5 w 72"/>
                  <a:gd name="T65" fmla="*/ 10 h 71"/>
                  <a:gd name="T66" fmla="*/ 5 w 72"/>
                  <a:gd name="T67" fmla="*/ 8 h 71"/>
                  <a:gd name="T68" fmla="*/ 7 w 72"/>
                  <a:gd name="T69" fmla="*/ 8 h 71"/>
                  <a:gd name="T70" fmla="*/ 11 w 72"/>
                  <a:gd name="T71" fmla="*/ 6 h 71"/>
                  <a:gd name="T72" fmla="*/ 13 w 72"/>
                  <a:gd name="T73" fmla="*/ 4 h 71"/>
                  <a:gd name="T74" fmla="*/ 11 w 72"/>
                  <a:gd name="T75" fmla="*/ 0 h 71"/>
                  <a:gd name="T76" fmla="*/ 11 w 72"/>
                  <a:gd name="T77" fmla="*/ 0 h 71"/>
                  <a:gd name="T78" fmla="*/ 9 w 72"/>
                  <a:gd name="T79" fmla="*/ 2 h 71"/>
                  <a:gd name="T80" fmla="*/ 7 w 72"/>
                  <a:gd name="T81" fmla="*/ 4 h 71"/>
                  <a:gd name="T82" fmla="*/ 7 w 72"/>
                  <a:gd name="T83" fmla="*/ 4 h 71"/>
                  <a:gd name="T84" fmla="*/ 4 w 72"/>
                  <a:gd name="T85" fmla="*/ 4 h 71"/>
                  <a:gd name="T86" fmla="*/ 2 w 72"/>
                  <a:gd name="T87" fmla="*/ 2 h 71"/>
                  <a:gd name="T88" fmla="*/ 0 w 72"/>
                  <a:gd name="T8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71">
                    <a:moveTo>
                      <a:pt x="72" y="71"/>
                    </a:moveTo>
                    <a:lnTo>
                      <a:pt x="72" y="71"/>
                    </a:lnTo>
                    <a:lnTo>
                      <a:pt x="62" y="67"/>
                    </a:lnTo>
                    <a:lnTo>
                      <a:pt x="57" y="65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3" y="49"/>
                    </a:lnTo>
                    <a:lnTo>
                      <a:pt x="47" y="43"/>
                    </a:lnTo>
                    <a:lnTo>
                      <a:pt x="43" y="39"/>
                    </a:lnTo>
                    <a:lnTo>
                      <a:pt x="37" y="35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15" y="14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4" name="Freeform 1289">
                <a:extLst>
                  <a:ext uri="{FF2B5EF4-FFF2-40B4-BE49-F238E27FC236}">
                    <a16:creationId xmlns:a16="http://schemas.microsoft.com/office/drawing/2014/main" id="{32D33AC2-93B0-4635-B804-5FD949B76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160" y="3234497"/>
                <a:ext cx="105073" cy="109090"/>
              </a:xfrm>
              <a:custGeom>
                <a:avLst/>
                <a:gdLst>
                  <a:gd name="T0" fmla="*/ 293 w 293"/>
                  <a:gd name="T1" fmla="*/ 277 h 281"/>
                  <a:gd name="T2" fmla="*/ 293 w 293"/>
                  <a:gd name="T3" fmla="*/ 281 h 281"/>
                  <a:gd name="T4" fmla="*/ 289 w 293"/>
                  <a:gd name="T5" fmla="*/ 275 h 281"/>
                  <a:gd name="T6" fmla="*/ 271 w 293"/>
                  <a:gd name="T7" fmla="*/ 263 h 281"/>
                  <a:gd name="T8" fmla="*/ 265 w 293"/>
                  <a:gd name="T9" fmla="*/ 255 h 281"/>
                  <a:gd name="T10" fmla="*/ 253 w 293"/>
                  <a:gd name="T11" fmla="*/ 252 h 281"/>
                  <a:gd name="T12" fmla="*/ 253 w 293"/>
                  <a:gd name="T13" fmla="*/ 250 h 281"/>
                  <a:gd name="T14" fmla="*/ 253 w 293"/>
                  <a:gd name="T15" fmla="*/ 246 h 281"/>
                  <a:gd name="T16" fmla="*/ 232 w 293"/>
                  <a:gd name="T17" fmla="*/ 232 h 281"/>
                  <a:gd name="T18" fmla="*/ 210 w 293"/>
                  <a:gd name="T19" fmla="*/ 228 h 281"/>
                  <a:gd name="T20" fmla="*/ 202 w 293"/>
                  <a:gd name="T21" fmla="*/ 222 h 281"/>
                  <a:gd name="T22" fmla="*/ 200 w 293"/>
                  <a:gd name="T23" fmla="*/ 218 h 281"/>
                  <a:gd name="T24" fmla="*/ 179 w 293"/>
                  <a:gd name="T25" fmla="*/ 210 h 281"/>
                  <a:gd name="T26" fmla="*/ 167 w 293"/>
                  <a:gd name="T27" fmla="*/ 206 h 281"/>
                  <a:gd name="T28" fmla="*/ 165 w 293"/>
                  <a:gd name="T29" fmla="*/ 202 h 281"/>
                  <a:gd name="T30" fmla="*/ 175 w 293"/>
                  <a:gd name="T31" fmla="*/ 206 h 281"/>
                  <a:gd name="T32" fmla="*/ 187 w 293"/>
                  <a:gd name="T33" fmla="*/ 208 h 281"/>
                  <a:gd name="T34" fmla="*/ 206 w 293"/>
                  <a:gd name="T35" fmla="*/ 218 h 281"/>
                  <a:gd name="T36" fmla="*/ 226 w 293"/>
                  <a:gd name="T37" fmla="*/ 230 h 281"/>
                  <a:gd name="T38" fmla="*/ 226 w 293"/>
                  <a:gd name="T39" fmla="*/ 224 h 281"/>
                  <a:gd name="T40" fmla="*/ 224 w 293"/>
                  <a:gd name="T41" fmla="*/ 226 h 281"/>
                  <a:gd name="T42" fmla="*/ 210 w 293"/>
                  <a:gd name="T43" fmla="*/ 218 h 281"/>
                  <a:gd name="T44" fmla="*/ 216 w 293"/>
                  <a:gd name="T45" fmla="*/ 220 h 281"/>
                  <a:gd name="T46" fmla="*/ 212 w 293"/>
                  <a:gd name="T47" fmla="*/ 216 h 281"/>
                  <a:gd name="T48" fmla="*/ 206 w 293"/>
                  <a:gd name="T49" fmla="*/ 212 h 281"/>
                  <a:gd name="T50" fmla="*/ 206 w 293"/>
                  <a:gd name="T51" fmla="*/ 206 h 281"/>
                  <a:gd name="T52" fmla="*/ 202 w 293"/>
                  <a:gd name="T53" fmla="*/ 204 h 281"/>
                  <a:gd name="T54" fmla="*/ 200 w 293"/>
                  <a:gd name="T55" fmla="*/ 201 h 281"/>
                  <a:gd name="T56" fmla="*/ 198 w 293"/>
                  <a:gd name="T57" fmla="*/ 206 h 281"/>
                  <a:gd name="T58" fmla="*/ 193 w 293"/>
                  <a:gd name="T59" fmla="*/ 195 h 281"/>
                  <a:gd name="T60" fmla="*/ 179 w 293"/>
                  <a:gd name="T61" fmla="*/ 189 h 281"/>
                  <a:gd name="T62" fmla="*/ 169 w 293"/>
                  <a:gd name="T63" fmla="*/ 175 h 281"/>
                  <a:gd name="T64" fmla="*/ 157 w 293"/>
                  <a:gd name="T65" fmla="*/ 161 h 281"/>
                  <a:gd name="T66" fmla="*/ 136 w 293"/>
                  <a:gd name="T67" fmla="*/ 157 h 281"/>
                  <a:gd name="T68" fmla="*/ 128 w 293"/>
                  <a:gd name="T69" fmla="*/ 148 h 281"/>
                  <a:gd name="T70" fmla="*/ 120 w 293"/>
                  <a:gd name="T71" fmla="*/ 146 h 281"/>
                  <a:gd name="T72" fmla="*/ 120 w 293"/>
                  <a:gd name="T73" fmla="*/ 142 h 281"/>
                  <a:gd name="T74" fmla="*/ 104 w 293"/>
                  <a:gd name="T75" fmla="*/ 144 h 281"/>
                  <a:gd name="T76" fmla="*/ 94 w 293"/>
                  <a:gd name="T77" fmla="*/ 148 h 281"/>
                  <a:gd name="T78" fmla="*/ 87 w 293"/>
                  <a:gd name="T79" fmla="*/ 148 h 281"/>
                  <a:gd name="T80" fmla="*/ 79 w 293"/>
                  <a:gd name="T81" fmla="*/ 134 h 281"/>
                  <a:gd name="T82" fmla="*/ 71 w 293"/>
                  <a:gd name="T83" fmla="*/ 122 h 281"/>
                  <a:gd name="T84" fmla="*/ 26 w 293"/>
                  <a:gd name="T85" fmla="*/ 79 h 281"/>
                  <a:gd name="T86" fmla="*/ 14 w 293"/>
                  <a:gd name="T87" fmla="*/ 55 h 281"/>
                  <a:gd name="T88" fmla="*/ 18 w 293"/>
                  <a:gd name="T89" fmla="*/ 55 h 281"/>
                  <a:gd name="T90" fmla="*/ 20 w 293"/>
                  <a:gd name="T91" fmla="*/ 51 h 281"/>
                  <a:gd name="T92" fmla="*/ 28 w 293"/>
                  <a:gd name="T93" fmla="*/ 55 h 281"/>
                  <a:gd name="T94" fmla="*/ 28 w 293"/>
                  <a:gd name="T95" fmla="*/ 51 h 281"/>
                  <a:gd name="T96" fmla="*/ 30 w 293"/>
                  <a:gd name="T97" fmla="*/ 49 h 281"/>
                  <a:gd name="T98" fmla="*/ 47 w 293"/>
                  <a:gd name="T99" fmla="*/ 57 h 281"/>
                  <a:gd name="T100" fmla="*/ 47 w 293"/>
                  <a:gd name="T101" fmla="*/ 53 h 281"/>
                  <a:gd name="T102" fmla="*/ 41 w 293"/>
                  <a:gd name="T103" fmla="*/ 53 h 281"/>
                  <a:gd name="T104" fmla="*/ 10 w 293"/>
                  <a:gd name="T105" fmla="*/ 22 h 281"/>
                  <a:gd name="T106" fmla="*/ 0 w 293"/>
                  <a:gd name="T10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3" h="281">
                    <a:moveTo>
                      <a:pt x="293" y="275"/>
                    </a:moveTo>
                    <a:lnTo>
                      <a:pt x="293" y="275"/>
                    </a:lnTo>
                    <a:lnTo>
                      <a:pt x="293" y="277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81"/>
                    </a:lnTo>
                    <a:lnTo>
                      <a:pt x="293" y="281"/>
                    </a:lnTo>
                    <a:lnTo>
                      <a:pt x="293" y="281"/>
                    </a:lnTo>
                    <a:lnTo>
                      <a:pt x="289" y="275"/>
                    </a:lnTo>
                    <a:lnTo>
                      <a:pt x="289" y="275"/>
                    </a:lnTo>
                    <a:lnTo>
                      <a:pt x="277" y="267"/>
                    </a:lnTo>
                    <a:lnTo>
                      <a:pt x="271" y="263"/>
                    </a:lnTo>
                    <a:lnTo>
                      <a:pt x="269" y="257"/>
                    </a:lnTo>
                    <a:lnTo>
                      <a:pt x="269" y="257"/>
                    </a:lnTo>
                    <a:lnTo>
                      <a:pt x="265" y="255"/>
                    </a:lnTo>
                    <a:lnTo>
                      <a:pt x="261" y="254"/>
                    </a:lnTo>
                    <a:lnTo>
                      <a:pt x="253" y="252"/>
                    </a:lnTo>
                    <a:lnTo>
                      <a:pt x="253" y="252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3" y="248"/>
                    </a:lnTo>
                    <a:lnTo>
                      <a:pt x="253" y="246"/>
                    </a:lnTo>
                    <a:lnTo>
                      <a:pt x="253" y="246"/>
                    </a:lnTo>
                    <a:lnTo>
                      <a:pt x="244" y="238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18" y="230"/>
                    </a:lnTo>
                    <a:lnTo>
                      <a:pt x="210" y="228"/>
                    </a:lnTo>
                    <a:lnTo>
                      <a:pt x="202" y="224"/>
                    </a:lnTo>
                    <a:lnTo>
                      <a:pt x="202" y="224"/>
                    </a:lnTo>
                    <a:lnTo>
                      <a:pt x="202" y="222"/>
                    </a:lnTo>
                    <a:lnTo>
                      <a:pt x="202" y="222"/>
                    </a:lnTo>
                    <a:lnTo>
                      <a:pt x="200" y="218"/>
                    </a:lnTo>
                    <a:lnTo>
                      <a:pt x="200" y="218"/>
                    </a:lnTo>
                    <a:lnTo>
                      <a:pt x="189" y="214"/>
                    </a:lnTo>
                    <a:lnTo>
                      <a:pt x="179" y="210"/>
                    </a:lnTo>
                    <a:lnTo>
                      <a:pt x="179" y="210"/>
                    </a:lnTo>
                    <a:lnTo>
                      <a:pt x="165" y="208"/>
                    </a:lnTo>
                    <a:lnTo>
                      <a:pt x="165" y="208"/>
                    </a:lnTo>
                    <a:lnTo>
                      <a:pt x="167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2"/>
                    </a:lnTo>
                    <a:lnTo>
                      <a:pt x="165" y="201"/>
                    </a:lnTo>
                    <a:lnTo>
                      <a:pt x="167" y="202"/>
                    </a:lnTo>
                    <a:lnTo>
                      <a:pt x="175" y="206"/>
                    </a:lnTo>
                    <a:lnTo>
                      <a:pt x="175" y="206"/>
                    </a:lnTo>
                    <a:lnTo>
                      <a:pt x="181" y="206"/>
                    </a:lnTo>
                    <a:lnTo>
                      <a:pt x="187" y="208"/>
                    </a:lnTo>
                    <a:lnTo>
                      <a:pt x="187" y="208"/>
                    </a:lnTo>
                    <a:lnTo>
                      <a:pt x="196" y="212"/>
                    </a:lnTo>
                    <a:lnTo>
                      <a:pt x="206" y="218"/>
                    </a:lnTo>
                    <a:lnTo>
                      <a:pt x="216" y="224"/>
                    </a:lnTo>
                    <a:lnTo>
                      <a:pt x="226" y="230"/>
                    </a:lnTo>
                    <a:lnTo>
                      <a:pt x="226" y="230"/>
                    </a:lnTo>
                    <a:lnTo>
                      <a:pt x="228" y="230"/>
                    </a:lnTo>
                    <a:lnTo>
                      <a:pt x="226" y="228"/>
                    </a:lnTo>
                    <a:lnTo>
                      <a:pt x="226" y="224"/>
                    </a:lnTo>
                    <a:lnTo>
                      <a:pt x="226" y="224"/>
                    </a:lnTo>
                    <a:lnTo>
                      <a:pt x="224" y="226"/>
                    </a:lnTo>
                    <a:lnTo>
                      <a:pt x="224" y="226"/>
                    </a:lnTo>
                    <a:lnTo>
                      <a:pt x="216" y="222"/>
                    </a:lnTo>
                    <a:lnTo>
                      <a:pt x="210" y="218"/>
                    </a:lnTo>
                    <a:lnTo>
                      <a:pt x="210" y="218"/>
                    </a:lnTo>
                    <a:lnTo>
                      <a:pt x="212" y="218"/>
                    </a:lnTo>
                    <a:lnTo>
                      <a:pt x="216" y="220"/>
                    </a:lnTo>
                    <a:lnTo>
                      <a:pt x="216" y="220"/>
                    </a:lnTo>
                    <a:lnTo>
                      <a:pt x="216" y="218"/>
                    </a:lnTo>
                    <a:lnTo>
                      <a:pt x="216" y="218"/>
                    </a:lnTo>
                    <a:lnTo>
                      <a:pt x="212" y="216"/>
                    </a:lnTo>
                    <a:lnTo>
                      <a:pt x="212" y="216"/>
                    </a:lnTo>
                    <a:lnTo>
                      <a:pt x="206" y="214"/>
                    </a:lnTo>
                    <a:lnTo>
                      <a:pt x="206" y="212"/>
                    </a:lnTo>
                    <a:lnTo>
                      <a:pt x="206" y="208"/>
                    </a:lnTo>
                    <a:lnTo>
                      <a:pt x="206" y="206"/>
                    </a:lnTo>
                    <a:lnTo>
                      <a:pt x="206" y="206"/>
                    </a:lnTo>
                    <a:lnTo>
                      <a:pt x="204" y="204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200" y="202"/>
                    </a:lnTo>
                    <a:lnTo>
                      <a:pt x="200" y="201"/>
                    </a:lnTo>
                    <a:lnTo>
                      <a:pt x="200" y="201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6"/>
                    </a:lnTo>
                    <a:lnTo>
                      <a:pt x="196" y="201"/>
                    </a:lnTo>
                    <a:lnTo>
                      <a:pt x="196" y="201"/>
                    </a:lnTo>
                    <a:lnTo>
                      <a:pt x="193" y="195"/>
                    </a:lnTo>
                    <a:lnTo>
                      <a:pt x="193" y="195"/>
                    </a:lnTo>
                    <a:lnTo>
                      <a:pt x="187" y="193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73" y="183"/>
                    </a:lnTo>
                    <a:lnTo>
                      <a:pt x="169" y="175"/>
                    </a:lnTo>
                    <a:lnTo>
                      <a:pt x="163" y="167"/>
                    </a:lnTo>
                    <a:lnTo>
                      <a:pt x="157" y="161"/>
                    </a:lnTo>
                    <a:lnTo>
                      <a:pt x="157" y="161"/>
                    </a:lnTo>
                    <a:lnTo>
                      <a:pt x="151" y="159"/>
                    </a:lnTo>
                    <a:lnTo>
                      <a:pt x="145" y="157"/>
                    </a:lnTo>
                    <a:lnTo>
                      <a:pt x="136" y="157"/>
                    </a:lnTo>
                    <a:lnTo>
                      <a:pt x="136" y="15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16" y="146"/>
                    </a:lnTo>
                    <a:lnTo>
                      <a:pt x="116" y="146"/>
                    </a:lnTo>
                    <a:lnTo>
                      <a:pt x="120" y="146"/>
                    </a:lnTo>
                    <a:lnTo>
                      <a:pt x="122" y="144"/>
                    </a:lnTo>
                    <a:lnTo>
                      <a:pt x="120" y="142"/>
                    </a:lnTo>
                    <a:lnTo>
                      <a:pt x="120" y="142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04" y="144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4" y="148"/>
                    </a:lnTo>
                    <a:lnTo>
                      <a:pt x="96" y="149"/>
                    </a:lnTo>
                    <a:lnTo>
                      <a:pt x="96" y="149"/>
                    </a:lnTo>
                    <a:lnTo>
                      <a:pt x="87" y="148"/>
                    </a:lnTo>
                    <a:lnTo>
                      <a:pt x="79" y="146"/>
                    </a:lnTo>
                    <a:lnTo>
                      <a:pt x="79" y="146"/>
                    </a:lnTo>
                    <a:lnTo>
                      <a:pt x="79" y="134"/>
                    </a:lnTo>
                    <a:lnTo>
                      <a:pt x="77" y="126"/>
                    </a:lnTo>
                    <a:lnTo>
                      <a:pt x="77" y="126"/>
                    </a:lnTo>
                    <a:lnTo>
                      <a:pt x="71" y="122"/>
                    </a:lnTo>
                    <a:lnTo>
                      <a:pt x="61" y="116"/>
                    </a:lnTo>
                    <a:lnTo>
                      <a:pt x="43" y="98"/>
                    </a:lnTo>
                    <a:lnTo>
                      <a:pt x="26" y="79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55"/>
                    </a:lnTo>
                    <a:lnTo>
                      <a:pt x="16" y="53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1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9" y="55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2" y="45"/>
                    </a:lnTo>
                    <a:lnTo>
                      <a:pt x="20" y="34"/>
                    </a:lnTo>
                    <a:lnTo>
                      <a:pt x="1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5" name="Freeform 1290">
                <a:extLst>
                  <a:ext uri="{FF2B5EF4-FFF2-40B4-BE49-F238E27FC236}">
                    <a16:creationId xmlns:a16="http://schemas.microsoft.com/office/drawing/2014/main" id="{39B78CD7-4298-49F7-A817-4BA4E23B2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175" y="3205768"/>
                <a:ext cx="14703" cy="28728"/>
              </a:xfrm>
              <a:custGeom>
                <a:avLst/>
                <a:gdLst>
                  <a:gd name="T0" fmla="*/ 39 w 41"/>
                  <a:gd name="T1" fmla="*/ 74 h 74"/>
                  <a:gd name="T2" fmla="*/ 39 w 41"/>
                  <a:gd name="T3" fmla="*/ 74 h 74"/>
                  <a:gd name="T4" fmla="*/ 39 w 41"/>
                  <a:gd name="T5" fmla="*/ 63 h 74"/>
                  <a:gd name="T6" fmla="*/ 41 w 41"/>
                  <a:gd name="T7" fmla="*/ 49 h 74"/>
                  <a:gd name="T8" fmla="*/ 39 w 41"/>
                  <a:gd name="T9" fmla="*/ 37 h 74"/>
                  <a:gd name="T10" fmla="*/ 39 w 41"/>
                  <a:gd name="T11" fmla="*/ 31 h 74"/>
                  <a:gd name="T12" fmla="*/ 37 w 41"/>
                  <a:gd name="T13" fmla="*/ 27 h 74"/>
                  <a:gd name="T14" fmla="*/ 37 w 41"/>
                  <a:gd name="T15" fmla="*/ 27 h 74"/>
                  <a:gd name="T16" fmla="*/ 33 w 41"/>
                  <a:gd name="T17" fmla="*/ 25 h 74"/>
                  <a:gd name="T18" fmla="*/ 29 w 41"/>
                  <a:gd name="T19" fmla="*/ 23 h 74"/>
                  <a:gd name="T20" fmla="*/ 25 w 41"/>
                  <a:gd name="T21" fmla="*/ 21 h 74"/>
                  <a:gd name="T22" fmla="*/ 23 w 41"/>
                  <a:gd name="T23" fmla="*/ 19 h 74"/>
                  <a:gd name="T24" fmla="*/ 23 w 41"/>
                  <a:gd name="T25" fmla="*/ 19 h 74"/>
                  <a:gd name="T26" fmla="*/ 16 w 41"/>
                  <a:gd name="T27" fmla="*/ 4 h 74"/>
                  <a:gd name="T28" fmla="*/ 16 w 41"/>
                  <a:gd name="T29" fmla="*/ 4 h 74"/>
                  <a:gd name="T30" fmla="*/ 6 w 41"/>
                  <a:gd name="T31" fmla="*/ 0 h 74"/>
                  <a:gd name="T32" fmla="*/ 0 w 41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74">
                    <a:moveTo>
                      <a:pt x="39" y="74"/>
                    </a:moveTo>
                    <a:lnTo>
                      <a:pt x="39" y="74"/>
                    </a:lnTo>
                    <a:lnTo>
                      <a:pt x="39" y="63"/>
                    </a:lnTo>
                    <a:lnTo>
                      <a:pt x="41" y="49"/>
                    </a:lnTo>
                    <a:lnTo>
                      <a:pt x="39" y="37"/>
                    </a:lnTo>
                    <a:lnTo>
                      <a:pt x="39" y="31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3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6" name="Freeform 1291">
                <a:extLst>
                  <a:ext uri="{FF2B5EF4-FFF2-40B4-BE49-F238E27FC236}">
                    <a16:creationId xmlns:a16="http://schemas.microsoft.com/office/drawing/2014/main" id="{085B9181-DF7A-4D62-89C2-6F88C08B2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232" y="3182863"/>
                <a:ext cx="905849" cy="359493"/>
              </a:xfrm>
              <a:custGeom>
                <a:avLst/>
                <a:gdLst>
                  <a:gd name="T0" fmla="*/ 2169 w 2526"/>
                  <a:gd name="T1" fmla="*/ 94 h 926"/>
                  <a:gd name="T2" fmla="*/ 2149 w 2526"/>
                  <a:gd name="T3" fmla="*/ 110 h 926"/>
                  <a:gd name="T4" fmla="*/ 2131 w 2526"/>
                  <a:gd name="T5" fmla="*/ 53 h 926"/>
                  <a:gd name="T6" fmla="*/ 2155 w 2526"/>
                  <a:gd name="T7" fmla="*/ 21 h 926"/>
                  <a:gd name="T8" fmla="*/ 2117 w 2526"/>
                  <a:gd name="T9" fmla="*/ 4 h 926"/>
                  <a:gd name="T10" fmla="*/ 2055 w 2526"/>
                  <a:gd name="T11" fmla="*/ 27 h 926"/>
                  <a:gd name="T12" fmla="*/ 2041 w 2526"/>
                  <a:gd name="T13" fmla="*/ 27 h 926"/>
                  <a:gd name="T14" fmla="*/ 2029 w 2526"/>
                  <a:gd name="T15" fmla="*/ 57 h 926"/>
                  <a:gd name="T16" fmla="*/ 2039 w 2526"/>
                  <a:gd name="T17" fmla="*/ 98 h 926"/>
                  <a:gd name="T18" fmla="*/ 2027 w 2526"/>
                  <a:gd name="T19" fmla="*/ 178 h 926"/>
                  <a:gd name="T20" fmla="*/ 2186 w 2526"/>
                  <a:gd name="T21" fmla="*/ 416 h 926"/>
                  <a:gd name="T22" fmla="*/ 2318 w 2526"/>
                  <a:gd name="T23" fmla="*/ 459 h 926"/>
                  <a:gd name="T24" fmla="*/ 2410 w 2526"/>
                  <a:gd name="T25" fmla="*/ 569 h 926"/>
                  <a:gd name="T26" fmla="*/ 2526 w 2526"/>
                  <a:gd name="T27" fmla="*/ 683 h 926"/>
                  <a:gd name="T28" fmla="*/ 2483 w 2526"/>
                  <a:gd name="T29" fmla="*/ 681 h 926"/>
                  <a:gd name="T30" fmla="*/ 2416 w 2526"/>
                  <a:gd name="T31" fmla="*/ 632 h 926"/>
                  <a:gd name="T32" fmla="*/ 2347 w 2526"/>
                  <a:gd name="T33" fmla="*/ 726 h 926"/>
                  <a:gd name="T34" fmla="*/ 2396 w 2526"/>
                  <a:gd name="T35" fmla="*/ 793 h 926"/>
                  <a:gd name="T36" fmla="*/ 2333 w 2526"/>
                  <a:gd name="T37" fmla="*/ 877 h 926"/>
                  <a:gd name="T38" fmla="*/ 2274 w 2526"/>
                  <a:gd name="T39" fmla="*/ 877 h 926"/>
                  <a:gd name="T40" fmla="*/ 2304 w 2526"/>
                  <a:gd name="T41" fmla="*/ 799 h 926"/>
                  <a:gd name="T42" fmla="*/ 2251 w 2526"/>
                  <a:gd name="T43" fmla="*/ 683 h 926"/>
                  <a:gd name="T44" fmla="*/ 2198 w 2526"/>
                  <a:gd name="T45" fmla="*/ 602 h 926"/>
                  <a:gd name="T46" fmla="*/ 2153 w 2526"/>
                  <a:gd name="T47" fmla="*/ 579 h 926"/>
                  <a:gd name="T48" fmla="*/ 2094 w 2526"/>
                  <a:gd name="T49" fmla="*/ 530 h 926"/>
                  <a:gd name="T50" fmla="*/ 2019 w 2526"/>
                  <a:gd name="T51" fmla="*/ 494 h 926"/>
                  <a:gd name="T52" fmla="*/ 1953 w 2526"/>
                  <a:gd name="T53" fmla="*/ 422 h 926"/>
                  <a:gd name="T54" fmla="*/ 1876 w 2526"/>
                  <a:gd name="T55" fmla="*/ 328 h 926"/>
                  <a:gd name="T56" fmla="*/ 1843 w 2526"/>
                  <a:gd name="T57" fmla="*/ 241 h 926"/>
                  <a:gd name="T58" fmla="*/ 1764 w 2526"/>
                  <a:gd name="T59" fmla="*/ 131 h 926"/>
                  <a:gd name="T60" fmla="*/ 1680 w 2526"/>
                  <a:gd name="T61" fmla="*/ 147 h 926"/>
                  <a:gd name="T62" fmla="*/ 1582 w 2526"/>
                  <a:gd name="T63" fmla="*/ 182 h 926"/>
                  <a:gd name="T64" fmla="*/ 1531 w 2526"/>
                  <a:gd name="T65" fmla="*/ 216 h 926"/>
                  <a:gd name="T66" fmla="*/ 1499 w 2526"/>
                  <a:gd name="T67" fmla="*/ 231 h 926"/>
                  <a:gd name="T68" fmla="*/ 1474 w 2526"/>
                  <a:gd name="T69" fmla="*/ 228 h 926"/>
                  <a:gd name="T70" fmla="*/ 1425 w 2526"/>
                  <a:gd name="T71" fmla="*/ 192 h 926"/>
                  <a:gd name="T72" fmla="*/ 1411 w 2526"/>
                  <a:gd name="T73" fmla="*/ 167 h 926"/>
                  <a:gd name="T74" fmla="*/ 1378 w 2526"/>
                  <a:gd name="T75" fmla="*/ 161 h 926"/>
                  <a:gd name="T76" fmla="*/ 1336 w 2526"/>
                  <a:gd name="T77" fmla="*/ 161 h 926"/>
                  <a:gd name="T78" fmla="*/ 1250 w 2526"/>
                  <a:gd name="T79" fmla="*/ 173 h 926"/>
                  <a:gd name="T80" fmla="*/ 1228 w 2526"/>
                  <a:gd name="T81" fmla="*/ 204 h 926"/>
                  <a:gd name="T82" fmla="*/ 1226 w 2526"/>
                  <a:gd name="T83" fmla="*/ 271 h 926"/>
                  <a:gd name="T84" fmla="*/ 1193 w 2526"/>
                  <a:gd name="T85" fmla="*/ 335 h 926"/>
                  <a:gd name="T86" fmla="*/ 1007 w 2526"/>
                  <a:gd name="T87" fmla="*/ 375 h 926"/>
                  <a:gd name="T88" fmla="*/ 961 w 2526"/>
                  <a:gd name="T89" fmla="*/ 418 h 926"/>
                  <a:gd name="T90" fmla="*/ 871 w 2526"/>
                  <a:gd name="T91" fmla="*/ 491 h 926"/>
                  <a:gd name="T92" fmla="*/ 842 w 2526"/>
                  <a:gd name="T93" fmla="*/ 632 h 926"/>
                  <a:gd name="T94" fmla="*/ 789 w 2526"/>
                  <a:gd name="T95" fmla="*/ 661 h 926"/>
                  <a:gd name="T96" fmla="*/ 746 w 2526"/>
                  <a:gd name="T97" fmla="*/ 706 h 926"/>
                  <a:gd name="T98" fmla="*/ 696 w 2526"/>
                  <a:gd name="T99" fmla="*/ 714 h 926"/>
                  <a:gd name="T100" fmla="*/ 577 w 2526"/>
                  <a:gd name="T101" fmla="*/ 765 h 926"/>
                  <a:gd name="T102" fmla="*/ 430 w 2526"/>
                  <a:gd name="T103" fmla="*/ 734 h 926"/>
                  <a:gd name="T104" fmla="*/ 288 w 2526"/>
                  <a:gd name="T105" fmla="*/ 761 h 926"/>
                  <a:gd name="T106" fmla="*/ 222 w 2526"/>
                  <a:gd name="T107" fmla="*/ 703 h 926"/>
                  <a:gd name="T108" fmla="*/ 225 w 2526"/>
                  <a:gd name="T109" fmla="*/ 661 h 926"/>
                  <a:gd name="T110" fmla="*/ 223 w 2526"/>
                  <a:gd name="T111" fmla="*/ 659 h 926"/>
                  <a:gd name="T112" fmla="*/ 174 w 2526"/>
                  <a:gd name="T113" fmla="*/ 593 h 926"/>
                  <a:gd name="T114" fmla="*/ 6 w 2526"/>
                  <a:gd name="T115" fmla="*/ 545 h 926"/>
                  <a:gd name="T116" fmla="*/ 51 w 2526"/>
                  <a:gd name="T117" fmla="*/ 447 h 926"/>
                  <a:gd name="T118" fmla="*/ 80 w 2526"/>
                  <a:gd name="T119" fmla="*/ 406 h 926"/>
                  <a:gd name="T120" fmla="*/ 47 w 2526"/>
                  <a:gd name="T121" fmla="*/ 394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6" h="926">
                    <a:moveTo>
                      <a:pt x="2200" y="59"/>
                    </a:moveTo>
                    <a:lnTo>
                      <a:pt x="2200" y="59"/>
                    </a:lnTo>
                    <a:lnTo>
                      <a:pt x="2196" y="59"/>
                    </a:lnTo>
                    <a:lnTo>
                      <a:pt x="2194" y="61"/>
                    </a:lnTo>
                    <a:lnTo>
                      <a:pt x="2188" y="67"/>
                    </a:lnTo>
                    <a:lnTo>
                      <a:pt x="2184" y="76"/>
                    </a:lnTo>
                    <a:lnTo>
                      <a:pt x="2178" y="86"/>
                    </a:lnTo>
                    <a:lnTo>
                      <a:pt x="2178" y="86"/>
                    </a:lnTo>
                    <a:lnTo>
                      <a:pt x="2178" y="88"/>
                    </a:lnTo>
                    <a:lnTo>
                      <a:pt x="2178" y="94"/>
                    </a:lnTo>
                    <a:lnTo>
                      <a:pt x="2180" y="98"/>
                    </a:lnTo>
                    <a:lnTo>
                      <a:pt x="2178" y="100"/>
                    </a:lnTo>
                    <a:lnTo>
                      <a:pt x="2178" y="100"/>
                    </a:lnTo>
                    <a:lnTo>
                      <a:pt x="2172" y="100"/>
                    </a:lnTo>
                    <a:lnTo>
                      <a:pt x="2172" y="100"/>
                    </a:lnTo>
                    <a:lnTo>
                      <a:pt x="2170" y="94"/>
                    </a:lnTo>
                    <a:lnTo>
                      <a:pt x="2170" y="94"/>
                    </a:lnTo>
                    <a:lnTo>
                      <a:pt x="2170" y="92"/>
                    </a:lnTo>
                    <a:lnTo>
                      <a:pt x="2170" y="92"/>
                    </a:lnTo>
                    <a:lnTo>
                      <a:pt x="2170" y="92"/>
                    </a:lnTo>
                    <a:lnTo>
                      <a:pt x="2169" y="92"/>
                    </a:lnTo>
                    <a:lnTo>
                      <a:pt x="2169" y="94"/>
                    </a:lnTo>
                    <a:lnTo>
                      <a:pt x="2170" y="98"/>
                    </a:lnTo>
                    <a:lnTo>
                      <a:pt x="2170" y="98"/>
                    </a:lnTo>
                    <a:lnTo>
                      <a:pt x="2170" y="100"/>
                    </a:lnTo>
                    <a:lnTo>
                      <a:pt x="2169" y="102"/>
                    </a:lnTo>
                    <a:lnTo>
                      <a:pt x="2163" y="106"/>
                    </a:lnTo>
                    <a:lnTo>
                      <a:pt x="2163" y="106"/>
                    </a:lnTo>
                    <a:lnTo>
                      <a:pt x="2163" y="112"/>
                    </a:lnTo>
                    <a:lnTo>
                      <a:pt x="2165" y="118"/>
                    </a:lnTo>
                    <a:lnTo>
                      <a:pt x="2165" y="118"/>
                    </a:lnTo>
                    <a:lnTo>
                      <a:pt x="2163" y="118"/>
                    </a:lnTo>
                    <a:lnTo>
                      <a:pt x="2163" y="118"/>
                    </a:lnTo>
                    <a:lnTo>
                      <a:pt x="2157" y="114"/>
                    </a:lnTo>
                    <a:lnTo>
                      <a:pt x="2157" y="114"/>
                    </a:lnTo>
                    <a:lnTo>
                      <a:pt x="2157" y="116"/>
                    </a:lnTo>
                    <a:lnTo>
                      <a:pt x="2157" y="118"/>
                    </a:lnTo>
                    <a:lnTo>
                      <a:pt x="2155" y="122"/>
                    </a:lnTo>
                    <a:lnTo>
                      <a:pt x="2157" y="116"/>
                    </a:lnTo>
                    <a:lnTo>
                      <a:pt x="2157" y="116"/>
                    </a:lnTo>
                    <a:lnTo>
                      <a:pt x="2151" y="114"/>
                    </a:lnTo>
                    <a:lnTo>
                      <a:pt x="2149" y="112"/>
                    </a:lnTo>
                    <a:lnTo>
                      <a:pt x="2149" y="110"/>
                    </a:lnTo>
                    <a:lnTo>
                      <a:pt x="2149" y="110"/>
                    </a:lnTo>
                    <a:lnTo>
                      <a:pt x="2149" y="108"/>
                    </a:lnTo>
                    <a:lnTo>
                      <a:pt x="2149" y="106"/>
                    </a:lnTo>
                    <a:lnTo>
                      <a:pt x="2149" y="106"/>
                    </a:lnTo>
                    <a:lnTo>
                      <a:pt x="2149" y="102"/>
                    </a:lnTo>
                    <a:lnTo>
                      <a:pt x="2147" y="98"/>
                    </a:lnTo>
                    <a:lnTo>
                      <a:pt x="2147" y="98"/>
                    </a:lnTo>
                    <a:lnTo>
                      <a:pt x="2139" y="88"/>
                    </a:lnTo>
                    <a:lnTo>
                      <a:pt x="2137" y="84"/>
                    </a:lnTo>
                    <a:lnTo>
                      <a:pt x="2133" y="78"/>
                    </a:lnTo>
                    <a:lnTo>
                      <a:pt x="2133" y="78"/>
                    </a:lnTo>
                    <a:lnTo>
                      <a:pt x="2135" y="78"/>
                    </a:lnTo>
                    <a:lnTo>
                      <a:pt x="2135" y="76"/>
                    </a:lnTo>
                    <a:lnTo>
                      <a:pt x="2141" y="76"/>
                    </a:lnTo>
                    <a:lnTo>
                      <a:pt x="2145" y="78"/>
                    </a:lnTo>
                    <a:lnTo>
                      <a:pt x="2145" y="78"/>
                    </a:lnTo>
                    <a:lnTo>
                      <a:pt x="2135" y="76"/>
                    </a:lnTo>
                    <a:lnTo>
                      <a:pt x="2135" y="76"/>
                    </a:lnTo>
                    <a:lnTo>
                      <a:pt x="2133" y="72"/>
                    </a:lnTo>
                    <a:lnTo>
                      <a:pt x="2133" y="67"/>
                    </a:lnTo>
                    <a:lnTo>
                      <a:pt x="2135" y="55"/>
                    </a:lnTo>
                    <a:lnTo>
                      <a:pt x="2131" y="53"/>
                    </a:lnTo>
                    <a:lnTo>
                      <a:pt x="2131" y="53"/>
                    </a:lnTo>
                    <a:lnTo>
                      <a:pt x="2129" y="35"/>
                    </a:lnTo>
                    <a:lnTo>
                      <a:pt x="2129" y="35"/>
                    </a:lnTo>
                    <a:lnTo>
                      <a:pt x="2129" y="33"/>
                    </a:lnTo>
                    <a:lnTo>
                      <a:pt x="2131" y="33"/>
                    </a:lnTo>
                    <a:lnTo>
                      <a:pt x="2137" y="35"/>
                    </a:lnTo>
                    <a:lnTo>
                      <a:pt x="2137" y="35"/>
                    </a:lnTo>
                    <a:lnTo>
                      <a:pt x="2137" y="35"/>
                    </a:lnTo>
                    <a:lnTo>
                      <a:pt x="2137" y="33"/>
                    </a:lnTo>
                    <a:lnTo>
                      <a:pt x="2139" y="31"/>
                    </a:lnTo>
                    <a:lnTo>
                      <a:pt x="2141" y="29"/>
                    </a:lnTo>
                    <a:lnTo>
                      <a:pt x="2141" y="29"/>
                    </a:lnTo>
                    <a:lnTo>
                      <a:pt x="2151" y="29"/>
                    </a:lnTo>
                    <a:lnTo>
                      <a:pt x="2151" y="29"/>
                    </a:lnTo>
                    <a:lnTo>
                      <a:pt x="2149" y="27"/>
                    </a:lnTo>
                    <a:lnTo>
                      <a:pt x="2147" y="25"/>
                    </a:lnTo>
                    <a:lnTo>
                      <a:pt x="2149" y="23"/>
                    </a:lnTo>
                    <a:lnTo>
                      <a:pt x="2149" y="23"/>
                    </a:lnTo>
                    <a:lnTo>
                      <a:pt x="2149" y="21"/>
                    </a:lnTo>
                    <a:lnTo>
                      <a:pt x="2149" y="21"/>
                    </a:lnTo>
                    <a:lnTo>
                      <a:pt x="2153" y="21"/>
                    </a:lnTo>
                    <a:lnTo>
                      <a:pt x="2155" y="21"/>
                    </a:lnTo>
                    <a:lnTo>
                      <a:pt x="2155" y="21"/>
                    </a:lnTo>
                    <a:lnTo>
                      <a:pt x="2153" y="21"/>
                    </a:lnTo>
                    <a:lnTo>
                      <a:pt x="2151" y="19"/>
                    </a:lnTo>
                    <a:lnTo>
                      <a:pt x="2151" y="19"/>
                    </a:lnTo>
                    <a:lnTo>
                      <a:pt x="2149" y="12"/>
                    </a:lnTo>
                    <a:lnTo>
                      <a:pt x="2147" y="8"/>
                    </a:lnTo>
                    <a:lnTo>
                      <a:pt x="2143" y="4"/>
                    </a:lnTo>
                    <a:lnTo>
                      <a:pt x="2143" y="4"/>
                    </a:lnTo>
                    <a:lnTo>
                      <a:pt x="2137" y="2"/>
                    </a:lnTo>
                    <a:lnTo>
                      <a:pt x="2135" y="4"/>
                    </a:lnTo>
                    <a:lnTo>
                      <a:pt x="2131" y="8"/>
                    </a:lnTo>
                    <a:lnTo>
                      <a:pt x="2127" y="12"/>
                    </a:lnTo>
                    <a:lnTo>
                      <a:pt x="2127" y="12"/>
                    </a:lnTo>
                    <a:lnTo>
                      <a:pt x="2125" y="14"/>
                    </a:lnTo>
                    <a:lnTo>
                      <a:pt x="2123" y="14"/>
                    </a:lnTo>
                    <a:lnTo>
                      <a:pt x="2123" y="14"/>
                    </a:lnTo>
                    <a:lnTo>
                      <a:pt x="2123" y="12"/>
                    </a:lnTo>
                    <a:lnTo>
                      <a:pt x="2125" y="10"/>
                    </a:lnTo>
                    <a:lnTo>
                      <a:pt x="2125" y="10"/>
                    </a:lnTo>
                    <a:lnTo>
                      <a:pt x="2125" y="8"/>
                    </a:lnTo>
                    <a:lnTo>
                      <a:pt x="2123" y="6"/>
                    </a:lnTo>
                    <a:lnTo>
                      <a:pt x="2123" y="6"/>
                    </a:lnTo>
                    <a:lnTo>
                      <a:pt x="2117" y="4"/>
                    </a:lnTo>
                    <a:lnTo>
                      <a:pt x="2112" y="4"/>
                    </a:lnTo>
                    <a:lnTo>
                      <a:pt x="2112" y="4"/>
                    </a:lnTo>
                    <a:lnTo>
                      <a:pt x="2108" y="0"/>
                    </a:lnTo>
                    <a:lnTo>
                      <a:pt x="2104" y="0"/>
                    </a:lnTo>
                    <a:lnTo>
                      <a:pt x="2096" y="6"/>
                    </a:lnTo>
                    <a:lnTo>
                      <a:pt x="2096" y="6"/>
                    </a:lnTo>
                    <a:lnTo>
                      <a:pt x="2096" y="8"/>
                    </a:lnTo>
                    <a:lnTo>
                      <a:pt x="2096" y="8"/>
                    </a:lnTo>
                    <a:lnTo>
                      <a:pt x="2100" y="10"/>
                    </a:lnTo>
                    <a:lnTo>
                      <a:pt x="2100" y="10"/>
                    </a:lnTo>
                    <a:lnTo>
                      <a:pt x="2102" y="8"/>
                    </a:lnTo>
                    <a:lnTo>
                      <a:pt x="2104" y="8"/>
                    </a:lnTo>
                    <a:lnTo>
                      <a:pt x="2104" y="8"/>
                    </a:lnTo>
                    <a:lnTo>
                      <a:pt x="2104" y="10"/>
                    </a:lnTo>
                    <a:lnTo>
                      <a:pt x="2102" y="12"/>
                    </a:lnTo>
                    <a:lnTo>
                      <a:pt x="2098" y="14"/>
                    </a:lnTo>
                    <a:lnTo>
                      <a:pt x="2088" y="16"/>
                    </a:lnTo>
                    <a:lnTo>
                      <a:pt x="2088" y="16"/>
                    </a:lnTo>
                    <a:lnTo>
                      <a:pt x="2080" y="16"/>
                    </a:lnTo>
                    <a:lnTo>
                      <a:pt x="2072" y="19"/>
                    </a:lnTo>
                    <a:lnTo>
                      <a:pt x="2055" y="27"/>
                    </a:lnTo>
                    <a:lnTo>
                      <a:pt x="2055" y="27"/>
                    </a:lnTo>
                    <a:lnTo>
                      <a:pt x="2041" y="33"/>
                    </a:lnTo>
                    <a:lnTo>
                      <a:pt x="2041" y="33"/>
                    </a:lnTo>
                    <a:lnTo>
                      <a:pt x="2043" y="29"/>
                    </a:lnTo>
                    <a:lnTo>
                      <a:pt x="2047" y="27"/>
                    </a:lnTo>
                    <a:lnTo>
                      <a:pt x="2051" y="25"/>
                    </a:lnTo>
                    <a:lnTo>
                      <a:pt x="2055" y="21"/>
                    </a:lnTo>
                    <a:lnTo>
                      <a:pt x="2055" y="21"/>
                    </a:lnTo>
                    <a:lnTo>
                      <a:pt x="2055" y="21"/>
                    </a:lnTo>
                    <a:lnTo>
                      <a:pt x="2051" y="21"/>
                    </a:lnTo>
                    <a:lnTo>
                      <a:pt x="2051" y="21"/>
                    </a:lnTo>
                    <a:lnTo>
                      <a:pt x="2047" y="19"/>
                    </a:lnTo>
                    <a:lnTo>
                      <a:pt x="2047" y="19"/>
                    </a:lnTo>
                    <a:lnTo>
                      <a:pt x="2047" y="23"/>
                    </a:lnTo>
                    <a:lnTo>
                      <a:pt x="2045" y="23"/>
                    </a:lnTo>
                    <a:lnTo>
                      <a:pt x="2045" y="23"/>
                    </a:lnTo>
                    <a:lnTo>
                      <a:pt x="2041" y="23"/>
                    </a:lnTo>
                    <a:lnTo>
                      <a:pt x="2039" y="21"/>
                    </a:lnTo>
                    <a:lnTo>
                      <a:pt x="2039" y="21"/>
                    </a:lnTo>
                    <a:lnTo>
                      <a:pt x="2039" y="23"/>
                    </a:lnTo>
                    <a:lnTo>
                      <a:pt x="2041" y="25"/>
                    </a:lnTo>
                    <a:lnTo>
                      <a:pt x="2041" y="25"/>
                    </a:lnTo>
                    <a:lnTo>
                      <a:pt x="2041" y="27"/>
                    </a:lnTo>
                    <a:lnTo>
                      <a:pt x="2037" y="27"/>
                    </a:lnTo>
                    <a:lnTo>
                      <a:pt x="2033" y="29"/>
                    </a:lnTo>
                    <a:lnTo>
                      <a:pt x="2031" y="29"/>
                    </a:lnTo>
                    <a:lnTo>
                      <a:pt x="2031" y="29"/>
                    </a:lnTo>
                    <a:lnTo>
                      <a:pt x="2031" y="29"/>
                    </a:lnTo>
                    <a:lnTo>
                      <a:pt x="2029" y="33"/>
                    </a:lnTo>
                    <a:lnTo>
                      <a:pt x="2025" y="39"/>
                    </a:lnTo>
                    <a:lnTo>
                      <a:pt x="2017" y="45"/>
                    </a:lnTo>
                    <a:lnTo>
                      <a:pt x="2017" y="45"/>
                    </a:lnTo>
                    <a:lnTo>
                      <a:pt x="2017" y="47"/>
                    </a:lnTo>
                    <a:lnTo>
                      <a:pt x="2017" y="49"/>
                    </a:lnTo>
                    <a:lnTo>
                      <a:pt x="2017" y="49"/>
                    </a:lnTo>
                    <a:lnTo>
                      <a:pt x="2019" y="51"/>
                    </a:lnTo>
                    <a:lnTo>
                      <a:pt x="2021" y="49"/>
                    </a:lnTo>
                    <a:lnTo>
                      <a:pt x="2023" y="49"/>
                    </a:lnTo>
                    <a:lnTo>
                      <a:pt x="2023" y="55"/>
                    </a:lnTo>
                    <a:lnTo>
                      <a:pt x="2023" y="55"/>
                    </a:lnTo>
                    <a:lnTo>
                      <a:pt x="2023" y="59"/>
                    </a:lnTo>
                    <a:lnTo>
                      <a:pt x="2025" y="59"/>
                    </a:lnTo>
                    <a:lnTo>
                      <a:pt x="2027" y="57"/>
                    </a:lnTo>
                    <a:lnTo>
                      <a:pt x="2029" y="57"/>
                    </a:lnTo>
                    <a:lnTo>
                      <a:pt x="2029" y="57"/>
                    </a:lnTo>
                    <a:lnTo>
                      <a:pt x="2029" y="57"/>
                    </a:lnTo>
                    <a:lnTo>
                      <a:pt x="2029" y="59"/>
                    </a:lnTo>
                    <a:lnTo>
                      <a:pt x="2029" y="59"/>
                    </a:lnTo>
                    <a:lnTo>
                      <a:pt x="2029" y="65"/>
                    </a:lnTo>
                    <a:lnTo>
                      <a:pt x="2031" y="69"/>
                    </a:lnTo>
                    <a:lnTo>
                      <a:pt x="2031" y="69"/>
                    </a:lnTo>
                    <a:lnTo>
                      <a:pt x="2029" y="71"/>
                    </a:lnTo>
                    <a:lnTo>
                      <a:pt x="2029" y="71"/>
                    </a:lnTo>
                    <a:lnTo>
                      <a:pt x="2027" y="72"/>
                    </a:lnTo>
                    <a:lnTo>
                      <a:pt x="2027" y="72"/>
                    </a:lnTo>
                    <a:lnTo>
                      <a:pt x="2027" y="72"/>
                    </a:lnTo>
                    <a:lnTo>
                      <a:pt x="2029" y="74"/>
                    </a:lnTo>
                    <a:lnTo>
                      <a:pt x="2031" y="74"/>
                    </a:lnTo>
                    <a:lnTo>
                      <a:pt x="2031" y="74"/>
                    </a:lnTo>
                    <a:lnTo>
                      <a:pt x="2033" y="76"/>
                    </a:lnTo>
                    <a:lnTo>
                      <a:pt x="2033" y="76"/>
                    </a:lnTo>
                    <a:lnTo>
                      <a:pt x="2033" y="76"/>
                    </a:lnTo>
                    <a:lnTo>
                      <a:pt x="2045" y="88"/>
                    </a:lnTo>
                    <a:lnTo>
                      <a:pt x="2045" y="88"/>
                    </a:lnTo>
                    <a:lnTo>
                      <a:pt x="2041" y="96"/>
                    </a:lnTo>
                    <a:lnTo>
                      <a:pt x="2041" y="96"/>
                    </a:lnTo>
                    <a:lnTo>
                      <a:pt x="2039" y="98"/>
                    </a:lnTo>
                    <a:lnTo>
                      <a:pt x="2037" y="98"/>
                    </a:lnTo>
                    <a:lnTo>
                      <a:pt x="2037" y="98"/>
                    </a:lnTo>
                    <a:lnTo>
                      <a:pt x="2035" y="98"/>
                    </a:lnTo>
                    <a:lnTo>
                      <a:pt x="2031" y="98"/>
                    </a:lnTo>
                    <a:lnTo>
                      <a:pt x="2031" y="98"/>
                    </a:lnTo>
                    <a:lnTo>
                      <a:pt x="2033" y="102"/>
                    </a:lnTo>
                    <a:lnTo>
                      <a:pt x="2033" y="104"/>
                    </a:lnTo>
                    <a:lnTo>
                      <a:pt x="2035" y="106"/>
                    </a:lnTo>
                    <a:lnTo>
                      <a:pt x="2033" y="108"/>
                    </a:lnTo>
                    <a:lnTo>
                      <a:pt x="2033" y="108"/>
                    </a:lnTo>
                    <a:lnTo>
                      <a:pt x="2029" y="106"/>
                    </a:lnTo>
                    <a:lnTo>
                      <a:pt x="2027" y="104"/>
                    </a:lnTo>
                    <a:lnTo>
                      <a:pt x="2025" y="102"/>
                    </a:lnTo>
                    <a:lnTo>
                      <a:pt x="2023" y="102"/>
                    </a:lnTo>
                    <a:lnTo>
                      <a:pt x="2023" y="102"/>
                    </a:lnTo>
                    <a:lnTo>
                      <a:pt x="2019" y="116"/>
                    </a:lnTo>
                    <a:lnTo>
                      <a:pt x="2017" y="129"/>
                    </a:lnTo>
                    <a:lnTo>
                      <a:pt x="2019" y="145"/>
                    </a:lnTo>
                    <a:lnTo>
                      <a:pt x="2021" y="159"/>
                    </a:lnTo>
                    <a:lnTo>
                      <a:pt x="2021" y="159"/>
                    </a:lnTo>
                    <a:lnTo>
                      <a:pt x="2023" y="169"/>
                    </a:lnTo>
                    <a:lnTo>
                      <a:pt x="2027" y="178"/>
                    </a:lnTo>
                    <a:lnTo>
                      <a:pt x="2033" y="186"/>
                    </a:lnTo>
                    <a:lnTo>
                      <a:pt x="2041" y="194"/>
                    </a:lnTo>
                    <a:lnTo>
                      <a:pt x="2057" y="208"/>
                    </a:lnTo>
                    <a:lnTo>
                      <a:pt x="2072" y="220"/>
                    </a:lnTo>
                    <a:lnTo>
                      <a:pt x="2072" y="220"/>
                    </a:lnTo>
                    <a:lnTo>
                      <a:pt x="2084" y="233"/>
                    </a:lnTo>
                    <a:lnTo>
                      <a:pt x="2096" y="245"/>
                    </a:lnTo>
                    <a:lnTo>
                      <a:pt x="2096" y="245"/>
                    </a:lnTo>
                    <a:lnTo>
                      <a:pt x="2104" y="249"/>
                    </a:lnTo>
                    <a:lnTo>
                      <a:pt x="2108" y="251"/>
                    </a:lnTo>
                    <a:lnTo>
                      <a:pt x="2114" y="253"/>
                    </a:lnTo>
                    <a:lnTo>
                      <a:pt x="2121" y="261"/>
                    </a:lnTo>
                    <a:lnTo>
                      <a:pt x="2121" y="261"/>
                    </a:lnTo>
                    <a:lnTo>
                      <a:pt x="2123" y="267"/>
                    </a:lnTo>
                    <a:lnTo>
                      <a:pt x="2127" y="275"/>
                    </a:lnTo>
                    <a:lnTo>
                      <a:pt x="2133" y="298"/>
                    </a:lnTo>
                    <a:lnTo>
                      <a:pt x="2141" y="341"/>
                    </a:lnTo>
                    <a:lnTo>
                      <a:pt x="2141" y="341"/>
                    </a:lnTo>
                    <a:lnTo>
                      <a:pt x="2149" y="365"/>
                    </a:lnTo>
                    <a:lnTo>
                      <a:pt x="2161" y="383"/>
                    </a:lnTo>
                    <a:lnTo>
                      <a:pt x="2186" y="416"/>
                    </a:lnTo>
                    <a:lnTo>
                      <a:pt x="2186" y="416"/>
                    </a:lnTo>
                    <a:lnTo>
                      <a:pt x="2190" y="420"/>
                    </a:lnTo>
                    <a:lnTo>
                      <a:pt x="2194" y="422"/>
                    </a:lnTo>
                    <a:lnTo>
                      <a:pt x="2200" y="424"/>
                    </a:lnTo>
                    <a:lnTo>
                      <a:pt x="2204" y="428"/>
                    </a:lnTo>
                    <a:lnTo>
                      <a:pt x="2204" y="428"/>
                    </a:lnTo>
                    <a:lnTo>
                      <a:pt x="2204" y="430"/>
                    </a:lnTo>
                    <a:lnTo>
                      <a:pt x="2202" y="432"/>
                    </a:lnTo>
                    <a:lnTo>
                      <a:pt x="2202" y="436"/>
                    </a:lnTo>
                    <a:lnTo>
                      <a:pt x="2204" y="438"/>
                    </a:lnTo>
                    <a:lnTo>
                      <a:pt x="2204" y="438"/>
                    </a:lnTo>
                    <a:lnTo>
                      <a:pt x="2216" y="445"/>
                    </a:lnTo>
                    <a:lnTo>
                      <a:pt x="2231" y="453"/>
                    </a:lnTo>
                    <a:lnTo>
                      <a:pt x="2247" y="459"/>
                    </a:lnTo>
                    <a:lnTo>
                      <a:pt x="2261" y="461"/>
                    </a:lnTo>
                    <a:lnTo>
                      <a:pt x="2261" y="461"/>
                    </a:lnTo>
                    <a:lnTo>
                      <a:pt x="2273" y="461"/>
                    </a:lnTo>
                    <a:lnTo>
                      <a:pt x="2278" y="461"/>
                    </a:lnTo>
                    <a:lnTo>
                      <a:pt x="2284" y="461"/>
                    </a:lnTo>
                    <a:lnTo>
                      <a:pt x="2284" y="461"/>
                    </a:lnTo>
                    <a:lnTo>
                      <a:pt x="2294" y="461"/>
                    </a:lnTo>
                    <a:lnTo>
                      <a:pt x="2306" y="459"/>
                    </a:lnTo>
                    <a:lnTo>
                      <a:pt x="2318" y="459"/>
                    </a:lnTo>
                    <a:lnTo>
                      <a:pt x="2322" y="461"/>
                    </a:lnTo>
                    <a:lnTo>
                      <a:pt x="2326" y="463"/>
                    </a:lnTo>
                    <a:lnTo>
                      <a:pt x="2326" y="463"/>
                    </a:lnTo>
                    <a:lnTo>
                      <a:pt x="2327" y="467"/>
                    </a:lnTo>
                    <a:lnTo>
                      <a:pt x="2327" y="473"/>
                    </a:lnTo>
                    <a:lnTo>
                      <a:pt x="2327" y="475"/>
                    </a:lnTo>
                    <a:lnTo>
                      <a:pt x="2326" y="479"/>
                    </a:lnTo>
                    <a:lnTo>
                      <a:pt x="2320" y="485"/>
                    </a:lnTo>
                    <a:lnTo>
                      <a:pt x="2312" y="491"/>
                    </a:lnTo>
                    <a:lnTo>
                      <a:pt x="2306" y="496"/>
                    </a:lnTo>
                    <a:lnTo>
                      <a:pt x="2300" y="504"/>
                    </a:lnTo>
                    <a:lnTo>
                      <a:pt x="2300" y="506"/>
                    </a:lnTo>
                    <a:lnTo>
                      <a:pt x="2302" y="510"/>
                    </a:lnTo>
                    <a:lnTo>
                      <a:pt x="2304" y="514"/>
                    </a:lnTo>
                    <a:lnTo>
                      <a:pt x="2308" y="518"/>
                    </a:lnTo>
                    <a:lnTo>
                      <a:pt x="2308" y="518"/>
                    </a:lnTo>
                    <a:lnTo>
                      <a:pt x="2318" y="526"/>
                    </a:lnTo>
                    <a:lnTo>
                      <a:pt x="2329" y="534"/>
                    </a:lnTo>
                    <a:lnTo>
                      <a:pt x="2353" y="544"/>
                    </a:lnTo>
                    <a:lnTo>
                      <a:pt x="2400" y="563"/>
                    </a:lnTo>
                    <a:lnTo>
                      <a:pt x="2400" y="563"/>
                    </a:lnTo>
                    <a:lnTo>
                      <a:pt x="2410" y="569"/>
                    </a:lnTo>
                    <a:lnTo>
                      <a:pt x="2418" y="579"/>
                    </a:lnTo>
                    <a:lnTo>
                      <a:pt x="2428" y="587"/>
                    </a:lnTo>
                    <a:lnTo>
                      <a:pt x="2437" y="595"/>
                    </a:lnTo>
                    <a:lnTo>
                      <a:pt x="2437" y="595"/>
                    </a:lnTo>
                    <a:lnTo>
                      <a:pt x="2461" y="606"/>
                    </a:lnTo>
                    <a:lnTo>
                      <a:pt x="2473" y="610"/>
                    </a:lnTo>
                    <a:lnTo>
                      <a:pt x="2483" y="616"/>
                    </a:lnTo>
                    <a:lnTo>
                      <a:pt x="2483" y="616"/>
                    </a:lnTo>
                    <a:lnTo>
                      <a:pt x="2484" y="620"/>
                    </a:lnTo>
                    <a:lnTo>
                      <a:pt x="2484" y="622"/>
                    </a:lnTo>
                    <a:lnTo>
                      <a:pt x="2484" y="626"/>
                    </a:lnTo>
                    <a:lnTo>
                      <a:pt x="2484" y="628"/>
                    </a:lnTo>
                    <a:lnTo>
                      <a:pt x="2484" y="628"/>
                    </a:lnTo>
                    <a:lnTo>
                      <a:pt x="2488" y="632"/>
                    </a:lnTo>
                    <a:lnTo>
                      <a:pt x="2494" y="636"/>
                    </a:lnTo>
                    <a:lnTo>
                      <a:pt x="2508" y="648"/>
                    </a:lnTo>
                    <a:lnTo>
                      <a:pt x="2514" y="653"/>
                    </a:lnTo>
                    <a:lnTo>
                      <a:pt x="2520" y="659"/>
                    </a:lnTo>
                    <a:lnTo>
                      <a:pt x="2526" y="669"/>
                    </a:lnTo>
                    <a:lnTo>
                      <a:pt x="2526" y="677"/>
                    </a:lnTo>
                    <a:lnTo>
                      <a:pt x="2526" y="677"/>
                    </a:lnTo>
                    <a:lnTo>
                      <a:pt x="2526" y="683"/>
                    </a:lnTo>
                    <a:lnTo>
                      <a:pt x="2522" y="685"/>
                    </a:lnTo>
                    <a:lnTo>
                      <a:pt x="2520" y="689"/>
                    </a:lnTo>
                    <a:lnTo>
                      <a:pt x="2518" y="693"/>
                    </a:lnTo>
                    <a:lnTo>
                      <a:pt x="2518" y="693"/>
                    </a:lnTo>
                    <a:lnTo>
                      <a:pt x="2516" y="704"/>
                    </a:lnTo>
                    <a:lnTo>
                      <a:pt x="2514" y="712"/>
                    </a:lnTo>
                    <a:lnTo>
                      <a:pt x="2512" y="714"/>
                    </a:lnTo>
                    <a:lnTo>
                      <a:pt x="2508" y="714"/>
                    </a:lnTo>
                    <a:lnTo>
                      <a:pt x="2504" y="714"/>
                    </a:lnTo>
                    <a:lnTo>
                      <a:pt x="2498" y="710"/>
                    </a:lnTo>
                    <a:lnTo>
                      <a:pt x="2498" y="710"/>
                    </a:lnTo>
                    <a:lnTo>
                      <a:pt x="2490" y="706"/>
                    </a:lnTo>
                    <a:lnTo>
                      <a:pt x="2486" y="701"/>
                    </a:lnTo>
                    <a:lnTo>
                      <a:pt x="2481" y="687"/>
                    </a:lnTo>
                    <a:lnTo>
                      <a:pt x="2481" y="687"/>
                    </a:lnTo>
                    <a:lnTo>
                      <a:pt x="2479" y="687"/>
                    </a:lnTo>
                    <a:lnTo>
                      <a:pt x="2477" y="685"/>
                    </a:lnTo>
                    <a:lnTo>
                      <a:pt x="2477" y="685"/>
                    </a:lnTo>
                    <a:lnTo>
                      <a:pt x="2479" y="683"/>
                    </a:lnTo>
                    <a:lnTo>
                      <a:pt x="2481" y="683"/>
                    </a:lnTo>
                    <a:lnTo>
                      <a:pt x="2481" y="683"/>
                    </a:lnTo>
                    <a:lnTo>
                      <a:pt x="2483" y="681"/>
                    </a:lnTo>
                    <a:lnTo>
                      <a:pt x="2483" y="681"/>
                    </a:lnTo>
                    <a:lnTo>
                      <a:pt x="2481" y="677"/>
                    </a:lnTo>
                    <a:lnTo>
                      <a:pt x="2479" y="675"/>
                    </a:lnTo>
                    <a:lnTo>
                      <a:pt x="2475" y="673"/>
                    </a:lnTo>
                    <a:lnTo>
                      <a:pt x="2475" y="673"/>
                    </a:lnTo>
                    <a:lnTo>
                      <a:pt x="2473" y="663"/>
                    </a:lnTo>
                    <a:lnTo>
                      <a:pt x="2473" y="663"/>
                    </a:lnTo>
                    <a:lnTo>
                      <a:pt x="2471" y="661"/>
                    </a:lnTo>
                    <a:lnTo>
                      <a:pt x="2467" y="659"/>
                    </a:lnTo>
                    <a:lnTo>
                      <a:pt x="2453" y="655"/>
                    </a:lnTo>
                    <a:lnTo>
                      <a:pt x="2428" y="651"/>
                    </a:lnTo>
                    <a:lnTo>
                      <a:pt x="2428" y="651"/>
                    </a:lnTo>
                    <a:lnTo>
                      <a:pt x="2418" y="648"/>
                    </a:lnTo>
                    <a:lnTo>
                      <a:pt x="2410" y="642"/>
                    </a:lnTo>
                    <a:lnTo>
                      <a:pt x="2410" y="642"/>
                    </a:lnTo>
                    <a:lnTo>
                      <a:pt x="2412" y="638"/>
                    </a:lnTo>
                    <a:lnTo>
                      <a:pt x="2416" y="636"/>
                    </a:lnTo>
                    <a:lnTo>
                      <a:pt x="2420" y="634"/>
                    </a:lnTo>
                    <a:lnTo>
                      <a:pt x="2422" y="632"/>
                    </a:lnTo>
                    <a:lnTo>
                      <a:pt x="2420" y="632"/>
                    </a:lnTo>
                    <a:lnTo>
                      <a:pt x="2420" y="632"/>
                    </a:lnTo>
                    <a:lnTo>
                      <a:pt x="2416" y="632"/>
                    </a:lnTo>
                    <a:lnTo>
                      <a:pt x="2410" y="634"/>
                    </a:lnTo>
                    <a:lnTo>
                      <a:pt x="2410" y="634"/>
                    </a:lnTo>
                    <a:lnTo>
                      <a:pt x="2404" y="632"/>
                    </a:lnTo>
                    <a:lnTo>
                      <a:pt x="2398" y="630"/>
                    </a:lnTo>
                    <a:lnTo>
                      <a:pt x="2392" y="632"/>
                    </a:lnTo>
                    <a:lnTo>
                      <a:pt x="2384" y="636"/>
                    </a:lnTo>
                    <a:lnTo>
                      <a:pt x="2384" y="636"/>
                    </a:lnTo>
                    <a:lnTo>
                      <a:pt x="2369" y="659"/>
                    </a:lnTo>
                    <a:lnTo>
                      <a:pt x="2355" y="681"/>
                    </a:lnTo>
                    <a:lnTo>
                      <a:pt x="2355" y="681"/>
                    </a:lnTo>
                    <a:lnTo>
                      <a:pt x="2357" y="687"/>
                    </a:lnTo>
                    <a:lnTo>
                      <a:pt x="2357" y="691"/>
                    </a:lnTo>
                    <a:lnTo>
                      <a:pt x="2357" y="691"/>
                    </a:lnTo>
                    <a:lnTo>
                      <a:pt x="2355" y="697"/>
                    </a:lnTo>
                    <a:lnTo>
                      <a:pt x="2353" y="699"/>
                    </a:lnTo>
                    <a:lnTo>
                      <a:pt x="2347" y="704"/>
                    </a:lnTo>
                    <a:lnTo>
                      <a:pt x="2345" y="706"/>
                    </a:lnTo>
                    <a:lnTo>
                      <a:pt x="2345" y="708"/>
                    </a:lnTo>
                    <a:lnTo>
                      <a:pt x="2345" y="712"/>
                    </a:lnTo>
                    <a:lnTo>
                      <a:pt x="2347" y="720"/>
                    </a:lnTo>
                    <a:lnTo>
                      <a:pt x="2347" y="720"/>
                    </a:lnTo>
                    <a:lnTo>
                      <a:pt x="2347" y="726"/>
                    </a:lnTo>
                    <a:lnTo>
                      <a:pt x="2347" y="726"/>
                    </a:lnTo>
                    <a:lnTo>
                      <a:pt x="2351" y="730"/>
                    </a:lnTo>
                    <a:lnTo>
                      <a:pt x="2357" y="730"/>
                    </a:lnTo>
                    <a:lnTo>
                      <a:pt x="2363" y="732"/>
                    </a:lnTo>
                    <a:lnTo>
                      <a:pt x="2369" y="732"/>
                    </a:lnTo>
                    <a:lnTo>
                      <a:pt x="2369" y="732"/>
                    </a:lnTo>
                    <a:lnTo>
                      <a:pt x="2375" y="736"/>
                    </a:lnTo>
                    <a:lnTo>
                      <a:pt x="2380" y="744"/>
                    </a:lnTo>
                    <a:lnTo>
                      <a:pt x="2392" y="754"/>
                    </a:lnTo>
                    <a:lnTo>
                      <a:pt x="2392" y="754"/>
                    </a:lnTo>
                    <a:lnTo>
                      <a:pt x="2398" y="756"/>
                    </a:lnTo>
                    <a:lnTo>
                      <a:pt x="2400" y="757"/>
                    </a:lnTo>
                    <a:lnTo>
                      <a:pt x="2402" y="759"/>
                    </a:lnTo>
                    <a:lnTo>
                      <a:pt x="2402" y="759"/>
                    </a:lnTo>
                    <a:lnTo>
                      <a:pt x="2398" y="767"/>
                    </a:lnTo>
                    <a:lnTo>
                      <a:pt x="2398" y="767"/>
                    </a:lnTo>
                    <a:lnTo>
                      <a:pt x="2398" y="771"/>
                    </a:lnTo>
                    <a:lnTo>
                      <a:pt x="2398" y="775"/>
                    </a:lnTo>
                    <a:lnTo>
                      <a:pt x="2400" y="781"/>
                    </a:lnTo>
                    <a:lnTo>
                      <a:pt x="2400" y="781"/>
                    </a:lnTo>
                    <a:lnTo>
                      <a:pt x="2398" y="787"/>
                    </a:lnTo>
                    <a:lnTo>
                      <a:pt x="2396" y="793"/>
                    </a:lnTo>
                    <a:lnTo>
                      <a:pt x="2396" y="793"/>
                    </a:lnTo>
                    <a:lnTo>
                      <a:pt x="2400" y="799"/>
                    </a:lnTo>
                    <a:lnTo>
                      <a:pt x="2404" y="803"/>
                    </a:lnTo>
                    <a:lnTo>
                      <a:pt x="2404" y="803"/>
                    </a:lnTo>
                    <a:lnTo>
                      <a:pt x="2402" y="810"/>
                    </a:lnTo>
                    <a:lnTo>
                      <a:pt x="2396" y="812"/>
                    </a:lnTo>
                    <a:lnTo>
                      <a:pt x="2390" y="814"/>
                    </a:lnTo>
                    <a:lnTo>
                      <a:pt x="2382" y="814"/>
                    </a:lnTo>
                    <a:lnTo>
                      <a:pt x="2375" y="814"/>
                    </a:lnTo>
                    <a:lnTo>
                      <a:pt x="2365" y="816"/>
                    </a:lnTo>
                    <a:lnTo>
                      <a:pt x="2357" y="820"/>
                    </a:lnTo>
                    <a:lnTo>
                      <a:pt x="2349" y="826"/>
                    </a:lnTo>
                    <a:lnTo>
                      <a:pt x="2349" y="826"/>
                    </a:lnTo>
                    <a:lnTo>
                      <a:pt x="2345" y="830"/>
                    </a:lnTo>
                    <a:lnTo>
                      <a:pt x="2343" y="836"/>
                    </a:lnTo>
                    <a:lnTo>
                      <a:pt x="2343" y="846"/>
                    </a:lnTo>
                    <a:lnTo>
                      <a:pt x="2345" y="858"/>
                    </a:lnTo>
                    <a:lnTo>
                      <a:pt x="2345" y="863"/>
                    </a:lnTo>
                    <a:lnTo>
                      <a:pt x="2343" y="867"/>
                    </a:lnTo>
                    <a:lnTo>
                      <a:pt x="2343" y="867"/>
                    </a:lnTo>
                    <a:lnTo>
                      <a:pt x="2339" y="873"/>
                    </a:lnTo>
                    <a:lnTo>
                      <a:pt x="2333" y="877"/>
                    </a:lnTo>
                    <a:lnTo>
                      <a:pt x="2327" y="879"/>
                    </a:lnTo>
                    <a:lnTo>
                      <a:pt x="2322" y="883"/>
                    </a:lnTo>
                    <a:lnTo>
                      <a:pt x="2322" y="883"/>
                    </a:lnTo>
                    <a:lnTo>
                      <a:pt x="2314" y="891"/>
                    </a:lnTo>
                    <a:lnTo>
                      <a:pt x="2308" y="899"/>
                    </a:lnTo>
                    <a:lnTo>
                      <a:pt x="2300" y="914"/>
                    </a:lnTo>
                    <a:lnTo>
                      <a:pt x="2296" y="922"/>
                    </a:lnTo>
                    <a:lnTo>
                      <a:pt x="2290" y="926"/>
                    </a:lnTo>
                    <a:lnTo>
                      <a:pt x="2280" y="926"/>
                    </a:lnTo>
                    <a:lnTo>
                      <a:pt x="2267" y="924"/>
                    </a:lnTo>
                    <a:lnTo>
                      <a:pt x="2267" y="924"/>
                    </a:lnTo>
                    <a:lnTo>
                      <a:pt x="2263" y="922"/>
                    </a:lnTo>
                    <a:lnTo>
                      <a:pt x="2259" y="918"/>
                    </a:lnTo>
                    <a:lnTo>
                      <a:pt x="2257" y="907"/>
                    </a:lnTo>
                    <a:lnTo>
                      <a:pt x="2255" y="893"/>
                    </a:lnTo>
                    <a:lnTo>
                      <a:pt x="2257" y="887"/>
                    </a:lnTo>
                    <a:lnTo>
                      <a:pt x="2257" y="887"/>
                    </a:lnTo>
                    <a:lnTo>
                      <a:pt x="2261" y="883"/>
                    </a:lnTo>
                    <a:lnTo>
                      <a:pt x="2265" y="881"/>
                    </a:lnTo>
                    <a:lnTo>
                      <a:pt x="2271" y="881"/>
                    </a:lnTo>
                    <a:lnTo>
                      <a:pt x="2273" y="881"/>
                    </a:lnTo>
                    <a:lnTo>
                      <a:pt x="2274" y="877"/>
                    </a:lnTo>
                    <a:lnTo>
                      <a:pt x="2282" y="862"/>
                    </a:lnTo>
                    <a:lnTo>
                      <a:pt x="2282" y="862"/>
                    </a:lnTo>
                    <a:lnTo>
                      <a:pt x="2284" y="858"/>
                    </a:lnTo>
                    <a:lnTo>
                      <a:pt x="2282" y="854"/>
                    </a:lnTo>
                    <a:lnTo>
                      <a:pt x="2280" y="848"/>
                    </a:lnTo>
                    <a:lnTo>
                      <a:pt x="2278" y="844"/>
                    </a:lnTo>
                    <a:lnTo>
                      <a:pt x="2278" y="840"/>
                    </a:lnTo>
                    <a:lnTo>
                      <a:pt x="2280" y="838"/>
                    </a:lnTo>
                    <a:lnTo>
                      <a:pt x="2280" y="838"/>
                    </a:lnTo>
                    <a:lnTo>
                      <a:pt x="2284" y="836"/>
                    </a:lnTo>
                    <a:lnTo>
                      <a:pt x="2290" y="834"/>
                    </a:lnTo>
                    <a:lnTo>
                      <a:pt x="2300" y="834"/>
                    </a:lnTo>
                    <a:lnTo>
                      <a:pt x="2304" y="832"/>
                    </a:lnTo>
                    <a:lnTo>
                      <a:pt x="2308" y="830"/>
                    </a:lnTo>
                    <a:lnTo>
                      <a:pt x="2312" y="826"/>
                    </a:lnTo>
                    <a:lnTo>
                      <a:pt x="2314" y="820"/>
                    </a:lnTo>
                    <a:lnTo>
                      <a:pt x="2314" y="820"/>
                    </a:lnTo>
                    <a:lnTo>
                      <a:pt x="2314" y="812"/>
                    </a:lnTo>
                    <a:lnTo>
                      <a:pt x="2312" y="809"/>
                    </a:lnTo>
                    <a:lnTo>
                      <a:pt x="2308" y="805"/>
                    </a:lnTo>
                    <a:lnTo>
                      <a:pt x="2304" y="799"/>
                    </a:lnTo>
                    <a:lnTo>
                      <a:pt x="2304" y="799"/>
                    </a:lnTo>
                    <a:lnTo>
                      <a:pt x="2302" y="789"/>
                    </a:lnTo>
                    <a:lnTo>
                      <a:pt x="2302" y="779"/>
                    </a:lnTo>
                    <a:lnTo>
                      <a:pt x="2302" y="769"/>
                    </a:lnTo>
                    <a:lnTo>
                      <a:pt x="2300" y="759"/>
                    </a:lnTo>
                    <a:lnTo>
                      <a:pt x="2300" y="759"/>
                    </a:lnTo>
                    <a:lnTo>
                      <a:pt x="2298" y="754"/>
                    </a:lnTo>
                    <a:lnTo>
                      <a:pt x="2294" y="748"/>
                    </a:lnTo>
                    <a:lnTo>
                      <a:pt x="2286" y="736"/>
                    </a:lnTo>
                    <a:lnTo>
                      <a:pt x="2286" y="736"/>
                    </a:lnTo>
                    <a:lnTo>
                      <a:pt x="2282" y="728"/>
                    </a:lnTo>
                    <a:lnTo>
                      <a:pt x="2282" y="718"/>
                    </a:lnTo>
                    <a:lnTo>
                      <a:pt x="2280" y="699"/>
                    </a:lnTo>
                    <a:lnTo>
                      <a:pt x="2280" y="699"/>
                    </a:lnTo>
                    <a:lnTo>
                      <a:pt x="2278" y="693"/>
                    </a:lnTo>
                    <a:lnTo>
                      <a:pt x="2274" y="685"/>
                    </a:lnTo>
                    <a:lnTo>
                      <a:pt x="2274" y="685"/>
                    </a:lnTo>
                    <a:lnTo>
                      <a:pt x="2269" y="677"/>
                    </a:lnTo>
                    <a:lnTo>
                      <a:pt x="2265" y="673"/>
                    </a:lnTo>
                    <a:lnTo>
                      <a:pt x="2263" y="673"/>
                    </a:lnTo>
                    <a:lnTo>
                      <a:pt x="2259" y="673"/>
                    </a:lnTo>
                    <a:lnTo>
                      <a:pt x="2255" y="679"/>
                    </a:lnTo>
                    <a:lnTo>
                      <a:pt x="2251" y="683"/>
                    </a:lnTo>
                    <a:lnTo>
                      <a:pt x="2249" y="685"/>
                    </a:lnTo>
                    <a:lnTo>
                      <a:pt x="2249" y="685"/>
                    </a:lnTo>
                    <a:lnTo>
                      <a:pt x="2245" y="683"/>
                    </a:lnTo>
                    <a:lnTo>
                      <a:pt x="2241" y="681"/>
                    </a:lnTo>
                    <a:lnTo>
                      <a:pt x="2235" y="675"/>
                    </a:lnTo>
                    <a:lnTo>
                      <a:pt x="2231" y="667"/>
                    </a:lnTo>
                    <a:lnTo>
                      <a:pt x="2225" y="661"/>
                    </a:lnTo>
                    <a:lnTo>
                      <a:pt x="2225" y="661"/>
                    </a:lnTo>
                    <a:lnTo>
                      <a:pt x="2216" y="657"/>
                    </a:lnTo>
                    <a:lnTo>
                      <a:pt x="2210" y="655"/>
                    </a:lnTo>
                    <a:lnTo>
                      <a:pt x="2206" y="651"/>
                    </a:lnTo>
                    <a:lnTo>
                      <a:pt x="2206" y="651"/>
                    </a:lnTo>
                    <a:lnTo>
                      <a:pt x="2206" y="650"/>
                    </a:lnTo>
                    <a:lnTo>
                      <a:pt x="2206" y="648"/>
                    </a:lnTo>
                    <a:lnTo>
                      <a:pt x="2210" y="644"/>
                    </a:lnTo>
                    <a:lnTo>
                      <a:pt x="2214" y="640"/>
                    </a:lnTo>
                    <a:lnTo>
                      <a:pt x="2214" y="634"/>
                    </a:lnTo>
                    <a:lnTo>
                      <a:pt x="2214" y="634"/>
                    </a:lnTo>
                    <a:lnTo>
                      <a:pt x="2208" y="616"/>
                    </a:lnTo>
                    <a:lnTo>
                      <a:pt x="2202" y="606"/>
                    </a:lnTo>
                    <a:lnTo>
                      <a:pt x="2200" y="602"/>
                    </a:lnTo>
                    <a:lnTo>
                      <a:pt x="2198" y="602"/>
                    </a:lnTo>
                    <a:lnTo>
                      <a:pt x="2198" y="602"/>
                    </a:lnTo>
                    <a:lnTo>
                      <a:pt x="2184" y="602"/>
                    </a:lnTo>
                    <a:lnTo>
                      <a:pt x="2170" y="604"/>
                    </a:lnTo>
                    <a:lnTo>
                      <a:pt x="2170" y="604"/>
                    </a:lnTo>
                    <a:lnTo>
                      <a:pt x="2169" y="604"/>
                    </a:lnTo>
                    <a:lnTo>
                      <a:pt x="2165" y="606"/>
                    </a:lnTo>
                    <a:lnTo>
                      <a:pt x="2161" y="610"/>
                    </a:lnTo>
                    <a:lnTo>
                      <a:pt x="2159" y="610"/>
                    </a:lnTo>
                    <a:lnTo>
                      <a:pt x="2159" y="610"/>
                    </a:lnTo>
                    <a:lnTo>
                      <a:pt x="2157" y="610"/>
                    </a:lnTo>
                    <a:lnTo>
                      <a:pt x="2155" y="608"/>
                    </a:lnTo>
                    <a:lnTo>
                      <a:pt x="2155" y="608"/>
                    </a:lnTo>
                    <a:lnTo>
                      <a:pt x="2157" y="606"/>
                    </a:lnTo>
                    <a:lnTo>
                      <a:pt x="2157" y="604"/>
                    </a:lnTo>
                    <a:lnTo>
                      <a:pt x="2163" y="602"/>
                    </a:lnTo>
                    <a:lnTo>
                      <a:pt x="2169" y="598"/>
                    </a:lnTo>
                    <a:lnTo>
                      <a:pt x="2170" y="597"/>
                    </a:lnTo>
                    <a:lnTo>
                      <a:pt x="2170" y="597"/>
                    </a:lnTo>
                    <a:lnTo>
                      <a:pt x="2169" y="591"/>
                    </a:lnTo>
                    <a:lnTo>
                      <a:pt x="2165" y="587"/>
                    </a:lnTo>
                    <a:lnTo>
                      <a:pt x="2159" y="581"/>
                    </a:lnTo>
                    <a:lnTo>
                      <a:pt x="2153" y="579"/>
                    </a:lnTo>
                    <a:lnTo>
                      <a:pt x="2153" y="579"/>
                    </a:lnTo>
                    <a:lnTo>
                      <a:pt x="2149" y="581"/>
                    </a:lnTo>
                    <a:lnTo>
                      <a:pt x="2145" y="583"/>
                    </a:lnTo>
                    <a:lnTo>
                      <a:pt x="2145" y="583"/>
                    </a:lnTo>
                    <a:lnTo>
                      <a:pt x="2141" y="581"/>
                    </a:lnTo>
                    <a:lnTo>
                      <a:pt x="2139" y="579"/>
                    </a:lnTo>
                    <a:lnTo>
                      <a:pt x="2139" y="579"/>
                    </a:lnTo>
                    <a:lnTo>
                      <a:pt x="2137" y="579"/>
                    </a:lnTo>
                    <a:lnTo>
                      <a:pt x="2135" y="579"/>
                    </a:lnTo>
                    <a:lnTo>
                      <a:pt x="2135" y="579"/>
                    </a:lnTo>
                    <a:lnTo>
                      <a:pt x="2137" y="583"/>
                    </a:lnTo>
                    <a:lnTo>
                      <a:pt x="2137" y="585"/>
                    </a:lnTo>
                    <a:lnTo>
                      <a:pt x="2137" y="585"/>
                    </a:lnTo>
                    <a:lnTo>
                      <a:pt x="2131" y="565"/>
                    </a:lnTo>
                    <a:lnTo>
                      <a:pt x="2131" y="565"/>
                    </a:lnTo>
                    <a:lnTo>
                      <a:pt x="2121" y="545"/>
                    </a:lnTo>
                    <a:lnTo>
                      <a:pt x="2116" y="534"/>
                    </a:lnTo>
                    <a:lnTo>
                      <a:pt x="2108" y="528"/>
                    </a:lnTo>
                    <a:lnTo>
                      <a:pt x="2108" y="528"/>
                    </a:lnTo>
                    <a:lnTo>
                      <a:pt x="2104" y="526"/>
                    </a:lnTo>
                    <a:lnTo>
                      <a:pt x="2100" y="528"/>
                    </a:lnTo>
                    <a:lnTo>
                      <a:pt x="2094" y="530"/>
                    </a:lnTo>
                    <a:lnTo>
                      <a:pt x="2090" y="530"/>
                    </a:lnTo>
                    <a:lnTo>
                      <a:pt x="2090" y="530"/>
                    </a:lnTo>
                    <a:lnTo>
                      <a:pt x="2086" y="528"/>
                    </a:lnTo>
                    <a:lnTo>
                      <a:pt x="2082" y="524"/>
                    </a:lnTo>
                    <a:lnTo>
                      <a:pt x="2076" y="520"/>
                    </a:lnTo>
                    <a:lnTo>
                      <a:pt x="2072" y="518"/>
                    </a:lnTo>
                    <a:lnTo>
                      <a:pt x="2072" y="518"/>
                    </a:lnTo>
                    <a:lnTo>
                      <a:pt x="2066" y="520"/>
                    </a:lnTo>
                    <a:lnTo>
                      <a:pt x="2061" y="524"/>
                    </a:lnTo>
                    <a:lnTo>
                      <a:pt x="2055" y="526"/>
                    </a:lnTo>
                    <a:lnTo>
                      <a:pt x="2051" y="526"/>
                    </a:lnTo>
                    <a:lnTo>
                      <a:pt x="2051" y="526"/>
                    </a:lnTo>
                    <a:lnTo>
                      <a:pt x="2047" y="516"/>
                    </a:lnTo>
                    <a:lnTo>
                      <a:pt x="2047" y="516"/>
                    </a:lnTo>
                    <a:lnTo>
                      <a:pt x="2041" y="508"/>
                    </a:lnTo>
                    <a:lnTo>
                      <a:pt x="2037" y="504"/>
                    </a:lnTo>
                    <a:lnTo>
                      <a:pt x="2033" y="504"/>
                    </a:lnTo>
                    <a:lnTo>
                      <a:pt x="2027" y="502"/>
                    </a:lnTo>
                    <a:lnTo>
                      <a:pt x="2027" y="502"/>
                    </a:lnTo>
                    <a:lnTo>
                      <a:pt x="2023" y="498"/>
                    </a:lnTo>
                    <a:lnTo>
                      <a:pt x="2021" y="496"/>
                    </a:lnTo>
                    <a:lnTo>
                      <a:pt x="2019" y="494"/>
                    </a:lnTo>
                    <a:lnTo>
                      <a:pt x="2019" y="494"/>
                    </a:lnTo>
                    <a:lnTo>
                      <a:pt x="2017" y="494"/>
                    </a:lnTo>
                    <a:lnTo>
                      <a:pt x="2015" y="496"/>
                    </a:lnTo>
                    <a:lnTo>
                      <a:pt x="2015" y="496"/>
                    </a:lnTo>
                    <a:lnTo>
                      <a:pt x="2011" y="493"/>
                    </a:lnTo>
                    <a:lnTo>
                      <a:pt x="2008" y="487"/>
                    </a:lnTo>
                    <a:lnTo>
                      <a:pt x="2004" y="475"/>
                    </a:lnTo>
                    <a:lnTo>
                      <a:pt x="2004" y="475"/>
                    </a:lnTo>
                    <a:lnTo>
                      <a:pt x="2000" y="471"/>
                    </a:lnTo>
                    <a:lnTo>
                      <a:pt x="1994" y="467"/>
                    </a:lnTo>
                    <a:lnTo>
                      <a:pt x="1988" y="465"/>
                    </a:lnTo>
                    <a:lnTo>
                      <a:pt x="1984" y="461"/>
                    </a:lnTo>
                    <a:lnTo>
                      <a:pt x="1984" y="461"/>
                    </a:lnTo>
                    <a:lnTo>
                      <a:pt x="1982" y="453"/>
                    </a:lnTo>
                    <a:lnTo>
                      <a:pt x="1982" y="447"/>
                    </a:lnTo>
                    <a:lnTo>
                      <a:pt x="1980" y="441"/>
                    </a:lnTo>
                    <a:lnTo>
                      <a:pt x="1976" y="436"/>
                    </a:lnTo>
                    <a:lnTo>
                      <a:pt x="1976" y="436"/>
                    </a:lnTo>
                    <a:lnTo>
                      <a:pt x="1968" y="430"/>
                    </a:lnTo>
                    <a:lnTo>
                      <a:pt x="1960" y="422"/>
                    </a:lnTo>
                    <a:lnTo>
                      <a:pt x="1960" y="422"/>
                    </a:lnTo>
                    <a:lnTo>
                      <a:pt x="1953" y="422"/>
                    </a:lnTo>
                    <a:lnTo>
                      <a:pt x="1953" y="422"/>
                    </a:lnTo>
                    <a:lnTo>
                      <a:pt x="1951" y="418"/>
                    </a:lnTo>
                    <a:lnTo>
                      <a:pt x="1947" y="412"/>
                    </a:lnTo>
                    <a:lnTo>
                      <a:pt x="1941" y="396"/>
                    </a:lnTo>
                    <a:lnTo>
                      <a:pt x="1937" y="388"/>
                    </a:lnTo>
                    <a:lnTo>
                      <a:pt x="1933" y="383"/>
                    </a:lnTo>
                    <a:lnTo>
                      <a:pt x="1927" y="379"/>
                    </a:lnTo>
                    <a:lnTo>
                      <a:pt x="1921" y="377"/>
                    </a:lnTo>
                    <a:lnTo>
                      <a:pt x="1921" y="377"/>
                    </a:lnTo>
                    <a:lnTo>
                      <a:pt x="1906" y="375"/>
                    </a:lnTo>
                    <a:lnTo>
                      <a:pt x="1898" y="375"/>
                    </a:lnTo>
                    <a:lnTo>
                      <a:pt x="1896" y="373"/>
                    </a:lnTo>
                    <a:lnTo>
                      <a:pt x="1896" y="373"/>
                    </a:lnTo>
                    <a:lnTo>
                      <a:pt x="1896" y="369"/>
                    </a:lnTo>
                    <a:lnTo>
                      <a:pt x="1898" y="367"/>
                    </a:lnTo>
                    <a:lnTo>
                      <a:pt x="1902" y="365"/>
                    </a:lnTo>
                    <a:lnTo>
                      <a:pt x="1904" y="363"/>
                    </a:lnTo>
                    <a:lnTo>
                      <a:pt x="1904" y="361"/>
                    </a:lnTo>
                    <a:lnTo>
                      <a:pt x="1904" y="361"/>
                    </a:lnTo>
                    <a:lnTo>
                      <a:pt x="1886" y="332"/>
                    </a:lnTo>
                    <a:lnTo>
                      <a:pt x="1886" y="332"/>
                    </a:lnTo>
                    <a:lnTo>
                      <a:pt x="1876" y="328"/>
                    </a:lnTo>
                    <a:lnTo>
                      <a:pt x="1872" y="326"/>
                    </a:lnTo>
                    <a:lnTo>
                      <a:pt x="1868" y="324"/>
                    </a:lnTo>
                    <a:lnTo>
                      <a:pt x="1868" y="324"/>
                    </a:lnTo>
                    <a:lnTo>
                      <a:pt x="1870" y="322"/>
                    </a:lnTo>
                    <a:lnTo>
                      <a:pt x="1872" y="318"/>
                    </a:lnTo>
                    <a:lnTo>
                      <a:pt x="1874" y="314"/>
                    </a:lnTo>
                    <a:lnTo>
                      <a:pt x="1872" y="310"/>
                    </a:lnTo>
                    <a:lnTo>
                      <a:pt x="1872" y="310"/>
                    </a:lnTo>
                    <a:lnTo>
                      <a:pt x="1866" y="306"/>
                    </a:lnTo>
                    <a:lnTo>
                      <a:pt x="1860" y="306"/>
                    </a:lnTo>
                    <a:lnTo>
                      <a:pt x="1854" y="306"/>
                    </a:lnTo>
                    <a:lnTo>
                      <a:pt x="1851" y="306"/>
                    </a:lnTo>
                    <a:lnTo>
                      <a:pt x="1851" y="306"/>
                    </a:lnTo>
                    <a:lnTo>
                      <a:pt x="1851" y="302"/>
                    </a:lnTo>
                    <a:lnTo>
                      <a:pt x="1851" y="298"/>
                    </a:lnTo>
                    <a:lnTo>
                      <a:pt x="1854" y="290"/>
                    </a:lnTo>
                    <a:lnTo>
                      <a:pt x="1856" y="281"/>
                    </a:lnTo>
                    <a:lnTo>
                      <a:pt x="1858" y="271"/>
                    </a:lnTo>
                    <a:lnTo>
                      <a:pt x="1858" y="271"/>
                    </a:lnTo>
                    <a:lnTo>
                      <a:pt x="1854" y="263"/>
                    </a:lnTo>
                    <a:lnTo>
                      <a:pt x="1851" y="255"/>
                    </a:lnTo>
                    <a:lnTo>
                      <a:pt x="1843" y="241"/>
                    </a:lnTo>
                    <a:lnTo>
                      <a:pt x="1843" y="241"/>
                    </a:lnTo>
                    <a:lnTo>
                      <a:pt x="1841" y="235"/>
                    </a:lnTo>
                    <a:lnTo>
                      <a:pt x="1841" y="228"/>
                    </a:lnTo>
                    <a:lnTo>
                      <a:pt x="1843" y="208"/>
                    </a:lnTo>
                    <a:lnTo>
                      <a:pt x="1843" y="198"/>
                    </a:lnTo>
                    <a:lnTo>
                      <a:pt x="1843" y="190"/>
                    </a:lnTo>
                    <a:lnTo>
                      <a:pt x="1839" y="182"/>
                    </a:lnTo>
                    <a:lnTo>
                      <a:pt x="1833" y="177"/>
                    </a:lnTo>
                    <a:lnTo>
                      <a:pt x="1833" y="177"/>
                    </a:lnTo>
                    <a:lnTo>
                      <a:pt x="1811" y="165"/>
                    </a:lnTo>
                    <a:lnTo>
                      <a:pt x="1811" y="165"/>
                    </a:lnTo>
                    <a:lnTo>
                      <a:pt x="1811" y="165"/>
                    </a:lnTo>
                    <a:lnTo>
                      <a:pt x="1811" y="169"/>
                    </a:lnTo>
                    <a:lnTo>
                      <a:pt x="1811" y="171"/>
                    </a:lnTo>
                    <a:lnTo>
                      <a:pt x="1811" y="173"/>
                    </a:lnTo>
                    <a:lnTo>
                      <a:pt x="1811" y="173"/>
                    </a:lnTo>
                    <a:lnTo>
                      <a:pt x="1788" y="149"/>
                    </a:lnTo>
                    <a:lnTo>
                      <a:pt x="1774" y="135"/>
                    </a:lnTo>
                    <a:lnTo>
                      <a:pt x="1766" y="129"/>
                    </a:lnTo>
                    <a:lnTo>
                      <a:pt x="1766" y="129"/>
                    </a:lnTo>
                    <a:lnTo>
                      <a:pt x="1764" y="129"/>
                    </a:lnTo>
                    <a:lnTo>
                      <a:pt x="1764" y="131"/>
                    </a:lnTo>
                    <a:lnTo>
                      <a:pt x="1764" y="135"/>
                    </a:lnTo>
                    <a:lnTo>
                      <a:pt x="1764" y="135"/>
                    </a:lnTo>
                    <a:lnTo>
                      <a:pt x="1762" y="135"/>
                    </a:lnTo>
                    <a:lnTo>
                      <a:pt x="1760" y="135"/>
                    </a:lnTo>
                    <a:lnTo>
                      <a:pt x="1758" y="131"/>
                    </a:lnTo>
                    <a:lnTo>
                      <a:pt x="1758" y="125"/>
                    </a:lnTo>
                    <a:lnTo>
                      <a:pt x="1758" y="125"/>
                    </a:lnTo>
                    <a:lnTo>
                      <a:pt x="1729" y="114"/>
                    </a:lnTo>
                    <a:lnTo>
                      <a:pt x="1729" y="114"/>
                    </a:lnTo>
                    <a:lnTo>
                      <a:pt x="1713" y="120"/>
                    </a:lnTo>
                    <a:lnTo>
                      <a:pt x="1703" y="124"/>
                    </a:lnTo>
                    <a:lnTo>
                      <a:pt x="1699" y="127"/>
                    </a:lnTo>
                    <a:lnTo>
                      <a:pt x="1699" y="127"/>
                    </a:lnTo>
                    <a:lnTo>
                      <a:pt x="1697" y="133"/>
                    </a:lnTo>
                    <a:lnTo>
                      <a:pt x="1696" y="139"/>
                    </a:lnTo>
                    <a:lnTo>
                      <a:pt x="1696" y="139"/>
                    </a:lnTo>
                    <a:lnTo>
                      <a:pt x="1694" y="139"/>
                    </a:lnTo>
                    <a:lnTo>
                      <a:pt x="1690" y="141"/>
                    </a:lnTo>
                    <a:lnTo>
                      <a:pt x="1682" y="143"/>
                    </a:lnTo>
                    <a:lnTo>
                      <a:pt x="1682" y="143"/>
                    </a:lnTo>
                    <a:lnTo>
                      <a:pt x="1680" y="145"/>
                    </a:lnTo>
                    <a:lnTo>
                      <a:pt x="1680" y="147"/>
                    </a:lnTo>
                    <a:lnTo>
                      <a:pt x="1680" y="149"/>
                    </a:lnTo>
                    <a:lnTo>
                      <a:pt x="1678" y="151"/>
                    </a:lnTo>
                    <a:lnTo>
                      <a:pt x="1678" y="151"/>
                    </a:lnTo>
                    <a:lnTo>
                      <a:pt x="1674" y="155"/>
                    </a:lnTo>
                    <a:lnTo>
                      <a:pt x="1670" y="157"/>
                    </a:lnTo>
                    <a:lnTo>
                      <a:pt x="1670" y="157"/>
                    </a:lnTo>
                    <a:lnTo>
                      <a:pt x="1672" y="159"/>
                    </a:lnTo>
                    <a:lnTo>
                      <a:pt x="1672" y="163"/>
                    </a:lnTo>
                    <a:lnTo>
                      <a:pt x="1672" y="163"/>
                    </a:lnTo>
                    <a:lnTo>
                      <a:pt x="1668" y="165"/>
                    </a:lnTo>
                    <a:lnTo>
                      <a:pt x="1662" y="169"/>
                    </a:lnTo>
                    <a:lnTo>
                      <a:pt x="1650" y="173"/>
                    </a:lnTo>
                    <a:lnTo>
                      <a:pt x="1629" y="175"/>
                    </a:lnTo>
                    <a:lnTo>
                      <a:pt x="1629" y="175"/>
                    </a:lnTo>
                    <a:lnTo>
                      <a:pt x="1619" y="175"/>
                    </a:lnTo>
                    <a:lnTo>
                      <a:pt x="1615" y="173"/>
                    </a:lnTo>
                    <a:lnTo>
                      <a:pt x="1611" y="173"/>
                    </a:lnTo>
                    <a:lnTo>
                      <a:pt x="1611" y="173"/>
                    </a:lnTo>
                    <a:lnTo>
                      <a:pt x="1603" y="178"/>
                    </a:lnTo>
                    <a:lnTo>
                      <a:pt x="1597" y="180"/>
                    </a:lnTo>
                    <a:lnTo>
                      <a:pt x="1590" y="180"/>
                    </a:lnTo>
                    <a:lnTo>
                      <a:pt x="1582" y="182"/>
                    </a:lnTo>
                    <a:lnTo>
                      <a:pt x="1582" y="182"/>
                    </a:lnTo>
                    <a:lnTo>
                      <a:pt x="1580" y="184"/>
                    </a:lnTo>
                    <a:lnTo>
                      <a:pt x="1580" y="188"/>
                    </a:lnTo>
                    <a:lnTo>
                      <a:pt x="1580" y="190"/>
                    </a:lnTo>
                    <a:lnTo>
                      <a:pt x="1578" y="192"/>
                    </a:lnTo>
                    <a:lnTo>
                      <a:pt x="1578" y="192"/>
                    </a:lnTo>
                    <a:lnTo>
                      <a:pt x="1572" y="192"/>
                    </a:lnTo>
                    <a:lnTo>
                      <a:pt x="1568" y="192"/>
                    </a:lnTo>
                    <a:lnTo>
                      <a:pt x="1564" y="192"/>
                    </a:lnTo>
                    <a:lnTo>
                      <a:pt x="1564" y="192"/>
                    </a:lnTo>
                    <a:lnTo>
                      <a:pt x="1560" y="198"/>
                    </a:lnTo>
                    <a:lnTo>
                      <a:pt x="1556" y="206"/>
                    </a:lnTo>
                    <a:lnTo>
                      <a:pt x="1556" y="206"/>
                    </a:lnTo>
                    <a:lnTo>
                      <a:pt x="1552" y="206"/>
                    </a:lnTo>
                    <a:lnTo>
                      <a:pt x="1548" y="204"/>
                    </a:lnTo>
                    <a:lnTo>
                      <a:pt x="1546" y="202"/>
                    </a:lnTo>
                    <a:lnTo>
                      <a:pt x="1544" y="204"/>
                    </a:lnTo>
                    <a:lnTo>
                      <a:pt x="1544" y="204"/>
                    </a:lnTo>
                    <a:lnTo>
                      <a:pt x="1540" y="210"/>
                    </a:lnTo>
                    <a:lnTo>
                      <a:pt x="1535" y="216"/>
                    </a:lnTo>
                    <a:lnTo>
                      <a:pt x="1535" y="216"/>
                    </a:lnTo>
                    <a:lnTo>
                      <a:pt x="1531" y="216"/>
                    </a:lnTo>
                    <a:lnTo>
                      <a:pt x="1529" y="218"/>
                    </a:lnTo>
                    <a:lnTo>
                      <a:pt x="1527" y="218"/>
                    </a:lnTo>
                    <a:lnTo>
                      <a:pt x="1527" y="218"/>
                    </a:lnTo>
                    <a:lnTo>
                      <a:pt x="1537" y="220"/>
                    </a:lnTo>
                    <a:lnTo>
                      <a:pt x="1537" y="220"/>
                    </a:lnTo>
                    <a:lnTo>
                      <a:pt x="1537" y="222"/>
                    </a:lnTo>
                    <a:lnTo>
                      <a:pt x="1535" y="222"/>
                    </a:lnTo>
                    <a:lnTo>
                      <a:pt x="1535" y="222"/>
                    </a:lnTo>
                    <a:lnTo>
                      <a:pt x="1531" y="228"/>
                    </a:lnTo>
                    <a:lnTo>
                      <a:pt x="1529" y="229"/>
                    </a:lnTo>
                    <a:lnTo>
                      <a:pt x="1519" y="229"/>
                    </a:lnTo>
                    <a:lnTo>
                      <a:pt x="1519" y="229"/>
                    </a:lnTo>
                    <a:lnTo>
                      <a:pt x="1513" y="229"/>
                    </a:lnTo>
                    <a:lnTo>
                      <a:pt x="1509" y="229"/>
                    </a:lnTo>
                    <a:lnTo>
                      <a:pt x="1509" y="229"/>
                    </a:lnTo>
                    <a:lnTo>
                      <a:pt x="1509" y="231"/>
                    </a:lnTo>
                    <a:lnTo>
                      <a:pt x="1507" y="233"/>
                    </a:lnTo>
                    <a:lnTo>
                      <a:pt x="1507" y="237"/>
                    </a:lnTo>
                    <a:lnTo>
                      <a:pt x="1505" y="237"/>
                    </a:lnTo>
                    <a:lnTo>
                      <a:pt x="1505" y="237"/>
                    </a:lnTo>
                    <a:lnTo>
                      <a:pt x="1503" y="235"/>
                    </a:lnTo>
                    <a:lnTo>
                      <a:pt x="1499" y="231"/>
                    </a:lnTo>
                    <a:lnTo>
                      <a:pt x="1495" y="229"/>
                    </a:lnTo>
                    <a:lnTo>
                      <a:pt x="1491" y="229"/>
                    </a:lnTo>
                    <a:lnTo>
                      <a:pt x="1491" y="229"/>
                    </a:lnTo>
                    <a:lnTo>
                      <a:pt x="1489" y="231"/>
                    </a:lnTo>
                    <a:lnTo>
                      <a:pt x="1487" y="233"/>
                    </a:lnTo>
                    <a:lnTo>
                      <a:pt x="1487" y="235"/>
                    </a:lnTo>
                    <a:lnTo>
                      <a:pt x="1489" y="237"/>
                    </a:lnTo>
                    <a:lnTo>
                      <a:pt x="1484" y="237"/>
                    </a:lnTo>
                    <a:lnTo>
                      <a:pt x="1484" y="237"/>
                    </a:lnTo>
                    <a:lnTo>
                      <a:pt x="1482" y="237"/>
                    </a:lnTo>
                    <a:lnTo>
                      <a:pt x="1482" y="237"/>
                    </a:lnTo>
                    <a:lnTo>
                      <a:pt x="1482" y="237"/>
                    </a:lnTo>
                    <a:lnTo>
                      <a:pt x="1482" y="235"/>
                    </a:lnTo>
                    <a:lnTo>
                      <a:pt x="1484" y="235"/>
                    </a:lnTo>
                    <a:lnTo>
                      <a:pt x="1485" y="235"/>
                    </a:lnTo>
                    <a:lnTo>
                      <a:pt x="1485" y="231"/>
                    </a:lnTo>
                    <a:lnTo>
                      <a:pt x="1485" y="231"/>
                    </a:lnTo>
                    <a:lnTo>
                      <a:pt x="1484" y="231"/>
                    </a:lnTo>
                    <a:lnTo>
                      <a:pt x="1482" y="231"/>
                    </a:lnTo>
                    <a:lnTo>
                      <a:pt x="1478" y="231"/>
                    </a:lnTo>
                    <a:lnTo>
                      <a:pt x="1478" y="231"/>
                    </a:lnTo>
                    <a:lnTo>
                      <a:pt x="1474" y="228"/>
                    </a:lnTo>
                    <a:lnTo>
                      <a:pt x="1470" y="226"/>
                    </a:lnTo>
                    <a:lnTo>
                      <a:pt x="1470" y="226"/>
                    </a:lnTo>
                    <a:lnTo>
                      <a:pt x="1466" y="226"/>
                    </a:lnTo>
                    <a:lnTo>
                      <a:pt x="1468" y="229"/>
                    </a:lnTo>
                    <a:lnTo>
                      <a:pt x="1468" y="231"/>
                    </a:lnTo>
                    <a:lnTo>
                      <a:pt x="1466" y="233"/>
                    </a:lnTo>
                    <a:lnTo>
                      <a:pt x="1462" y="233"/>
                    </a:lnTo>
                    <a:lnTo>
                      <a:pt x="1462" y="233"/>
                    </a:lnTo>
                    <a:lnTo>
                      <a:pt x="1460" y="233"/>
                    </a:lnTo>
                    <a:lnTo>
                      <a:pt x="1458" y="228"/>
                    </a:lnTo>
                    <a:lnTo>
                      <a:pt x="1454" y="222"/>
                    </a:lnTo>
                    <a:lnTo>
                      <a:pt x="1450" y="216"/>
                    </a:lnTo>
                    <a:lnTo>
                      <a:pt x="1450" y="216"/>
                    </a:lnTo>
                    <a:lnTo>
                      <a:pt x="1444" y="214"/>
                    </a:lnTo>
                    <a:lnTo>
                      <a:pt x="1436" y="212"/>
                    </a:lnTo>
                    <a:lnTo>
                      <a:pt x="1429" y="210"/>
                    </a:lnTo>
                    <a:lnTo>
                      <a:pt x="1425" y="208"/>
                    </a:lnTo>
                    <a:lnTo>
                      <a:pt x="1425" y="208"/>
                    </a:lnTo>
                    <a:lnTo>
                      <a:pt x="1425" y="204"/>
                    </a:lnTo>
                    <a:lnTo>
                      <a:pt x="1427" y="198"/>
                    </a:lnTo>
                    <a:lnTo>
                      <a:pt x="1427" y="194"/>
                    </a:lnTo>
                    <a:lnTo>
                      <a:pt x="1425" y="192"/>
                    </a:lnTo>
                    <a:lnTo>
                      <a:pt x="1423" y="190"/>
                    </a:lnTo>
                    <a:lnTo>
                      <a:pt x="1423" y="190"/>
                    </a:lnTo>
                    <a:lnTo>
                      <a:pt x="1411" y="190"/>
                    </a:lnTo>
                    <a:lnTo>
                      <a:pt x="1403" y="190"/>
                    </a:lnTo>
                    <a:lnTo>
                      <a:pt x="1401" y="190"/>
                    </a:lnTo>
                    <a:lnTo>
                      <a:pt x="1399" y="188"/>
                    </a:lnTo>
                    <a:lnTo>
                      <a:pt x="1399" y="188"/>
                    </a:lnTo>
                    <a:lnTo>
                      <a:pt x="1399" y="182"/>
                    </a:lnTo>
                    <a:lnTo>
                      <a:pt x="1399" y="182"/>
                    </a:lnTo>
                    <a:lnTo>
                      <a:pt x="1411" y="180"/>
                    </a:lnTo>
                    <a:lnTo>
                      <a:pt x="1419" y="177"/>
                    </a:lnTo>
                    <a:lnTo>
                      <a:pt x="1419" y="175"/>
                    </a:lnTo>
                    <a:lnTo>
                      <a:pt x="1419" y="173"/>
                    </a:lnTo>
                    <a:lnTo>
                      <a:pt x="1419" y="173"/>
                    </a:lnTo>
                    <a:lnTo>
                      <a:pt x="1415" y="173"/>
                    </a:lnTo>
                    <a:lnTo>
                      <a:pt x="1413" y="175"/>
                    </a:lnTo>
                    <a:lnTo>
                      <a:pt x="1411" y="175"/>
                    </a:lnTo>
                    <a:lnTo>
                      <a:pt x="1409" y="171"/>
                    </a:lnTo>
                    <a:lnTo>
                      <a:pt x="1409" y="171"/>
                    </a:lnTo>
                    <a:lnTo>
                      <a:pt x="1411" y="169"/>
                    </a:lnTo>
                    <a:lnTo>
                      <a:pt x="1411" y="167"/>
                    </a:lnTo>
                    <a:lnTo>
                      <a:pt x="1411" y="167"/>
                    </a:lnTo>
                    <a:lnTo>
                      <a:pt x="1407" y="167"/>
                    </a:lnTo>
                    <a:lnTo>
                      <a:pt x="1405" y="165"/>
                    </a:lnTo>
                    <a:lnTo>
                      <a:pt x="1401" y="167"/>
                    </a:lnTo>
                    <a:lnTo>
                      <a:pt x="1399" y="171"/>
                    </a:lnTo>
                    <a:lnTo>
                      <a:pt x="1399" y="171"/>
                    </a:lnTo>
                    <a:lnTo>
                      <a:pt x="1401" y="173"/>
                    </a:lnTo>
                    <a:lnTo>
                      <a:pt x="1403" y="175"/>
                    </a:lnTo>
                    <a:lnTo>
                      <a:pt x="1405" y="177"/>
                    </a:lnTo>
                    <a:lnTo>
                      <a:pt x="1405" y="178"/>
                    </a:lnTo>
                    <a:lnTo>
                      <a:pt x="1405" y="178"/>
                    </a:lnTo>
                    <a:lnTo>
                      <a:pt x="1401" y="180"/>
                    </a:lnTo>
                    <a:lnTo>
                      <a:pt x="1397" y="178"/>
                    </a:lnTo>
                    <a:lnTo>
                      <a:pt x="1391" y="177"/>
                    </a:lnTo>
                    <a:lnTo>
                      <a:pt x="1391" y="177"/>
                    </a:lnTo>
                    <a:lnTo>
                      <a:pt x="1387" y="178"/>
                    </a:lnTo>
                    <a:lnTo>
                      <a:pt x="1383" y="180"/>
                    </a:lnTo>
                    <a:lnTo>
                      <a:pt x="1383" y="180"/>
                    </a:lnTo>
                    <a:lnTo>
                      <a:pt x="1380" y="178"/>
                    </a:lnTo>
                    <a:lnTo>
                      <a:pt x="1380" y="177"/>
                    </a:lnTo>
                    <a:lnTo>
                      <a:pt x="1380" y="171"/>
                    </a:lnTo>
                    <a:lnTo>
                      <a:pt x="1380" y="163"/>
                    </a:lnTo>
                    <a:lnTo>
                      <a:pt x="1378" y="161"/>
                    </a:lnTo>
                    <a:lnTo>
                      <a:pt x="1376" y="159"/>
                    </a:lnTo>
                    <a:lnTo>
                      <a:pt x="1376" y="159"/>
                    </a:lnTo>
                    <a:lnTo>
                      <a:pt x="1376" y="161"/>
                    </a:lnTo>
                    <a:lnTo>
                      <a:pt x="1378" y="163"/>
                    </a:lnTo>
                    <a:lnTo>
                      <a:pt x="1378" y="163"/>
                    </a:lnTo>
                    <a:lnTo>
                      <a:pt x="1378" y="169"/>
                    </a:lnTo>
                    <a:lnTo>
                      <a:pt x="1376" y="175"/>
                    </a:lnTo>
                    <a:lnTo>
                      <a:pt x="1376" y="175"/>
                    </a:lnTo>
                    <a:lnTo>
                      <a:pt x="1381" y="178"/>
                    </a:lnTo>
                    <a:lnTo>
                      <a:pt x="1383" y="182"/>
                    </a:lnTo>
                    <a:lnTo>
                      <a:pt x="1380" y="184"/>
                    </a:lnTo>
                    <a:lnTo>
                      <a:pt x="1380" y="184"/>
                    </a:lnTo>
                    <a:lnTo>
                      <a:pt x="1370" y="180"/>
                    </a:lnTo>
                    <a:lnTo>
                      <a:pt x="1364" y="178"/>
                    </a:lnTo>
                    <a:lnTo>
                      <a:pt x="1362" y="177"/>
                    </a:lnTo>
                    <a:lnTo>
                      <a:pt x="1362" y="177"/>
                    </a:lnTo>
                    <a:lnTo>
                      <a:pt x="1366" y="171"/>
                    </a:lnTo>
                    <a:lnTo>
                      <a:pt x="1366" y="171"/>
                    </a:lnTo>
                    <a:lnTo>
                      <a:pt x="1362" y="169"/>
                    </a:lnTo>
                    <a:lnTo>
                      <a:pt x="1352" y="165"/>
                    </a:lnTo>
                    <a:lnTo>
                      <a:pt x="1336" y="161"/>
                    </a:lnTo>
                    <a:lnTo>
                      <a:pt x="1336" y="161"/>
                    </a:lnTo>
                    <a:lnTo>
                      <a:pt x="1330" y="157"/>
                    </a:lnTo>
                    <a:lnTo>
                      <a:pt x="1327" y="151"/>
                    </a:lnTo>
                    <a:lnTo>
                      <a:pt x="1323" y="147"/>
                    </a:lnTo>
                    <a:lnTo>
                      <a:pt x="1313" y="145"/>
                    </a:lnTo>
                    <a:lnTo>
                      <a:pt x="1313" y="145"/>
                    </a:lnTo>
                    <a:lnTo>
                      <a:pt x="1307" y="145"/>
                    </a:lnTo>
                    <a:lnTo>
                      <a:pt x="1301" y="149"/>
                    </a:lnTo>
                    <a:lnTo>
                      <a:pt x="1291" y="157"/>
                    </a:lnTo>
                    <a:lnTo>
                      <a:pt x="1291" y="157"/>
                    </a:lnTo>
                    <a:lnTo>
                      <a:pt x="1291" y="157"/>
                    </a:lnTo>
                    <a:lnTo>
                      <a:pt x="1295" y="155"/>
                    </a:lnTo>
                    <a:lnTo>
                      <a:pt x="1299" y="153"/>
                    </a:lnTo>
                    <a:lnTo>
                      <a:pt x="1299" y="153"/>
                    </a:lnTo>
                    <a:lnTo>
                      <a:pt x="1291" y="157"/>
                    </a:lnTo>
                    <a:lnTo>
                      <a:pt x="1285" y="161"/>
                    </a:lnTo>
                    <a:lnTo>
                      <a:pt x="1279" y="167"/>
                    </a:lnTo>
                    <a:lnTo>
                      <a:pt x="1272" y="171"/>
                    </a:lnTo>
                    <a:lnTo>
                      <a:pt x="1272" y="171"/>
                    </a:lnTo>
                    <a:lnTo>
                      <a:pt x="1266" y="171"/>
                    </a:lnTo>
                    <a:lnTo>
                      <a:pt x="1262" y="171"/>
                    </a:lnTo>
                    <a:lnTo>
                      <a:pt x="1256" y="171"/>
                    </a:lnTo>
                    <a:lnTo>
                      <a:pt x="1250" y="173"/>
                    </a:lnTo>
                    <a:lnTo>
                      <a:pt x="1250" y="173"/>
                    </a:lnTo>
                    <a:lnTo>
                      <a:pt x="1244" y="180"/>
                    </a:lnTo>
                    <a:lnTo>
                      <a:pt x="1240" y="184"/>
                    </a:lnTo>
                    <a:lnTo>
                      <a:pt x="1236" y="186"/>
                    </a:lnTo>
                    <a:lnTo>
                      <a:pt x="1236" y="186"/>
                    </a:lnTo>
                    <a:lnTo>
                      <a:pt x="1234" y="184"/>
                    </a:lnTo>
                    <a:lnTo>
                      <a:pt x="1234" y="182"/>
                    </a:lnTo>
                    <a:lnTo>
                      <a:pt x="1234" y="180"/>
                    </a:lnTo>
                    <a:lnTo>
                      <a:pt x="1234" y="182"/>
                    </a:lnTo>
                    <a:lnTo>
                      <a:pt x="1234" y="182"/>
                    </a:lnTo>
                    <a:lnTo>
                      <a:pt x="1232" y="184"/>
                    </a:lnTo>
                    <a:lnTo>
                      <a:pt x="1232" y="184"/>
                    </a:lnTo>
                    <a:lnTo>
                      <a:pt x="1234" y="188"/>
                    </a:lnTo>
                    <a:lnTo>
                      <a:pt x="1234" y="188"/>
                    </a:lnTo>
                    <a:lnTo>
                      <a:pt x="1236" y="190"/>
                    </a:lnTo>
                    <a:lnTo>
                      <a:pt x="1234" y="192"/>
                    </a:lnTo>
                    <a:lnTo>
                      <a:pt x="1232" y="194"/>
                    </a:lnTo>
                    <a:lnTo>
                      <a:pt x="1228" y="196"/>
                    </a:lnTo>
                    <a:lnTo>
                      <a:pt x="1228" y="198"/>
                    </a:lnTo>
                    <a:lnTo>
                      <a:pt x="1228" y="202"/>
                    </a:lnTo>
                    <a:lnTo>
                      <a:pt x="1228" y="202"/>
                    </a:lnTo>
                    <a:lnTo>
                      <a:pt x="1228" y="204"/>
                    </a:lnTo>
                    <a:lnTo>
                      <a:pt x="1228" y="206"/>
                    </a:lnTo>
                    <a:lnTo>
                      <a:pt x="1228" y="206"/>
                    </a:lnTo>
                    <a:lnTo>
                      <a:pt x="1222" y="208"/>
                    </a:lnTo>
                    <a:lnTo>
                      <a:pt x="1221" y="210"/>
                    </a:lnTo>
                    <a:lnTo>
                      <a:pt x="1219" y="212"/>
                    </a:lnTo>
                    <a:lnTo>
                      <a:pt x="1219" y="212"/>
                    </a:lnTo>
                    <a:lnTo>
                      <a:pt x="1219" y="214"/>
                    </a:lnTo>
                    <a:lnTo>
                      <a:pt x="1221" y="216"/>
                    </a:lnTo>
                    <a:lnTo>
                      <a:pt x="1224" y="218"/>
                    </a:lnTo>
                    <a:lnTo>
                      <a:pt x="1224" y="218"/>
                    </a:lnTo>
                    <a:lnTo>
                      <a:pt x="1224" y="224"/>
                    </a:lnTo>
                    <a:lnTo>
                      <a:pt x="1221" y="231"/>
                    </a:lnTo>
                    <a:lnTo>
                      <a:pt x="1219" y="237"/>
                    </a:lnTo>
                    <a:lnTo>
                      <a:pt x="1221" y="245"/>
                    </a:lnTo>
                    <a:lnTo>
                      <a:pt x="1221" y="245"/>
                    </a:lnTo>
                    <a:lnTo>
                      <a:pt x="1224" y="253"/>
                    </a:lnTo>
                    <a:lnTo>
                      <a:pt x="1226" y="261"/>
                    </a:lnTo>
                    <a:lnTo>
                      <a:pt x="1226" y="261"/>
                    </a:lnTo>
                    <a:lnTo>
                      <a:pt x="1226" y="265"/>
                    </a:lnTo>
                    <a:lnTo>
                      <a:pt x="1224" y="265"/>
                    </a:lnTo>
                    <a:lnTo>
                      <a:pt x="1224" y="267"/>
                    </a:lnTo>
                    <a:lnTo>
                      <a:pt x="1226" y="271"/>
                    </a:lnTo>
                    <a:lnTo>
                      <a:pt x="1226" y="271"/>
                    </a:lnTo>
                    <a:lnTo>
                      <a:pt x="1230" y="273"/>
                    </a:lnTo>
                    <a:lnTo>
                      <a:pt x="1234" y="275"/>
                    </a:lnTo>
                    <a:lnTo>
                      <a:pt x="1234" y="277"/>
                    </a:lnTo>
                    <a:lnTo>
                      <a:pt x="1234" y="277"/>
                    </a:lnTo>
                    <a:lnTo>
                      <a:pt x="1234" y="281"/>
                    </a:lnTo>
                    <a:lnTo>
                      <a:pt x="1232" y="282"/>
                    </a:lnTo>
                    <a:lnTo>
                      <a:pt x="1226" y="282"/>
                    </a:lnTo>
                    <a:lnTo>
                      <a:pt x="1221" y="282"/>
                    </a:lnTo>
                    <a:lnTo>
                      <a:pt x="1219" y="282"/>
                    </a:lnTo>
                    <a:lnTo>
                      <a:pt x="1217" y="284"/>
                    </a:lnTo>
                    <a:lnTo>
                      <a:pt x="1217" y="284"/>
                    </a:lnTo>
                    <a:lnTo>
                      <a:pt x="1215" y="290"/>
                    </a:lnTo>
                    <a:lnTo>
                      <a:pt x="1215" y="294"/>
                    </a:lnTo>
                    <a:lnTo>
                      <a:pt x="1219" y="304"/>
                    </a:lnTo>
                    <a:lnTo>
                      <a:pt x="1219" y="310"/>
                    </a:lnTo>
                    <a:lnTo>
                      <a:pt x="1219" y="314"/>
                    </a:lnTo>
                    <a:lnTo>
                      <a:pt x="1217" y="320"/>
                    </a:lnTo>
                    <a:lnTo>
                      <a:pt x="1213" y="324"/>
                    </a:lnTo>
                    <a:lnTo>
                      <a:pt x="1213" y="324"/>
                    </a:lnTo>
                    <a:lnTo>
                      <a:pt x="1205" y="330"/>
                    </a:lnTo>
                    <a:lnTo>
                      <a:pt x="1193" y="335"/>
                    </a:lnTo>
                    <a:lnTo>
                      <a:pt x="1170" y="341"/>
                    </a:lnTo>
                    <a:lnTo>
                      <a:pt x="1144" y="347"/>
                    </a:lnTo>
                    <a:lnTo>
                      <a:pt x="1134" y="351"/>
                    </a:lnTo>
                    <a:lnTo>
                      <a:pt x="1122" y="355"/>
                    </a:lnTo>
                    <a:lnTo>
                      <a:pt x="1122" y="355"/>
                    </a:lnTo>
                    <a:lnTo>
                      <a:pt x="1117" y="359"/>
                    </a:lnTo>
                    <a:lnTo>
                      <a:pt x="1113" y="365"/>
                    </a:lnTo>
                    <a:lnTo>
                      <a:pt x="1107" y="369"/>
                    </a:lnTo>
                    <a:lnTo>
                      <a:pt x="1101" y="373"/>
                    </a:lnTo>
                    <a:lnTo>
                      <a:pt x="1101" y="373"/>
                    </a:lnTo>
                    <a:lnTo>
                      <a:pt x="1089" y="373"/>
                    </a:lnTo>
                    <a:lnTo>
                      <a:pt x="1075" y="373"/>
                    </a:lnTo>
                    <a:lnTo>
                      <a:pt x="1064" y="371"/>
                    </a:lnTo>
                    <a:lnTo>
                      <a:pt x="1052" y="371"/>
                    </a:lnTo>
                    <a:lnTo>
                      <a:pt x="1052" y="371"/>
                    </a:lnTo>
                    <a:lnTo>
                      <a:pt x="1038" y="371"/>
                    </a:lnTo>
                    <a:lnTo>
                      <a:pt x="1024" y="373"/>
                    </a:lnTo>
                    <a:lnTo>
                      <a:pt x="1024" y="373"/>
                    </a:lnTo>
                    <a:lnTo>
                      <a:pt x="1018" y="377"/>
                    </a:lnTo>
                    <a:lnTo>
                      <a:pt x="1018" y="377"/>
                    </a:lnTo>
                    <a:lnTo>
                      <a:pt x="1011" y="375"/>
                    </a:lnTo>
                    <a:lnTo>
                      <a:pt x="1007" y="375"/>
                    </a:lnTo>
                    <a:lnTo>
                      <a:pt x="1001" y="377"/>
                    </a:lnTo>
                    <a:lnTo>
                      <a:pt x="1001" y="377"/>
                    </a:lnTo>
                    <a:lnTo>
                      <a:pt x="985" y="387"/>
                    </a:lnTo>
                    <a:lnTo>
                      <a:pt x="977" y="392"/>
                    </a:lnTo>
                    <a:lnTo>
                      <a:pt x="971" y="398"/>
                    </a:lnTo>
                    <a:lnTo>
                      <a:pt x="971" y="398"/>
                    </a:lnTo>
                    <a:lnTo>
                      <a:pt x="981" y="404"/>
                    </a:lnTo>
                    <a:lnTo>
                      <a:pt x="985" y="410"/>
                    </a:lnTo>
                    <a:lnTo>
                      <a:pt x="985" y="412"/>
                    </a:lnTo>
                    <a:lnTo>
                      <a:pt x="981" y="414"/>
                    </a:lnTo>
                    <a:lnTo>
                      <a:pt x="981" y="414"/>
                    </a:lnTo>
                    <a:lnTo>
                      <a:pt x="977" y="414"/>
                    </a:lnTo>
                    <a:lnTo>
                      <a:pt x="973" y="414"/>
                    </a:lnTo>
                    <a:lnTo>
                      <a:pt x="973" y="414"/>
                    </a:lnTo>
                    <a:lnTo>
                      <a:pt x="969" y="416"/>
                    </a:lnTo>
                    <a:lnTo>
                      <a:pt x="965" y="420"/>
                    </a:lnTo>
                    <a:lnTo>
                      <a:pt x="963" y="422"/>
                    </a:lnTo>
                    <a:lnTo>
                      <a:pt x="961" y="422"/>
                    </a:lnTo>
                    <a:lnTo>
                      <a:pt x="959" y="420"/>
                    </a:lnTo>
                    <a:lnTo>
                      <a:pt x="959" y="420"/>
                    </a:lnTo>
                    <a:lnTo>
                      <a:pt x="959" y="418"/>
                    </a:lnTo>
                    <a:lnTo>
                      <a:pt x="961" y="418"/>
                    </a:lnTo>
                    <a:lnTo>
                      <a:pt x="963" y="418"/>
                    </a:lnTo>
                    <a:lnTo>
                      <a:pt x="967" y="418"/>
                    </a:lnTo>
                    <a:lnTo>
                      <a:pt x="967" y="418"/>
                    </a:lnTo>
                    <a:lnTo>
                      <a:pt x="969" y="416"/>
                    </a:lnTo>
                    <a:lnTo>
                      <a:pt x="969" y="414"/>
                    </a:lnTo>
                    <a:lnTo>
                      <a:pt x="969" y="414"/>
                    </a:lnTo>
                    <a:lnTo>
                      <a:pt x="967" y="414"/>
                    </a:lnTo>
                    <a:lnTo>
                      <a:pt x="963" y="414"/>
                    </a:lnTo>
                    <a:lnTo>
                      <a:pt x="963" y="414"/>
                    </a:lnTo>
                    <a:lnTo>
                      <a:pt x="959" y="414"/>
                    </a:lnTo>
                    <a:lnTo>
                      <a:pt x="959" y="414"/>
                    </a:lnTo>
                    <a:lnTo>
                      <a:pt x="956" y="416"/>
                    </a:lnTo>
                    <a:lnTo>
                      <a:pt x="950" y="420"/>
                    </a:lnTo>
                    <a:lnTo>
                      <a:pt x="942" y="430"/>
                    </a:lnTo>
                    <a:lnTo>
                      <a:pt x="936" y="440"/>
                    </a:lnTo>
                    <a:lnTo>
                      <a:pt x="928" y="447"/>
                    </a:lnTo>
                    <a:lnTo>
                      <a:pt x="928" y="447"/>
                    </a:lnTo>
                    <a:lnTo>
                      <a:pt x="910" y="459"/>
                    </a:lnTo>
                    <a:lnTo>
                      <a:pt x="893" y="469"/>
                    </a:lnTo>
                    <a:lnTo>
                      <a:pt x="893" y="469"/>
                    </a:lnTo>
                    <a:lnTo>
                      <a:pt x="885" y="477"/>
                    </a:lnTo>
                    <a:lnTo>
                      <a:pt x="871" y="491"/>
                    </a:lnTo>
                    <a:lnTo>
                      <a:pt x="848" y="516"/>
                    </a:lnTo>
                    <a:lnTo>
                      <a:pt x="848" y="516"/>
                    </a:lnTo>
                    <a:lnTo>
                      <a:pt x="844" y="522"/>
                    </a:lnTo>
                    <a:lnTo>
                      <a:pt x="842" y="530"/>
                    </a:lnTo>
                    <a:lnTo>
                      <a:pt x="842" y="551"/>
                    </a:lnTo>
                    <a:lnTo>
                      <a:pt x="844" y="575"/>
                    </a:lnTo>
                    <a:lnTo>
                      <a:pt x="846" y="583"/>
                    </a:lnTo>
                    <a:lnTo>
                      <a:pt x="848" y="589"/>
                    </a:lnTo>
                    <a:lnTo>
                      <a:pt x="848" y="589"/>
                    </a:lnTo>
                    <a:lnTo>
                      <a:pt x="854" y="595"/>
                    </a:lnTo>
                    <a:lnTo>
                      <a:pt x="863" y="604"/>
                    </a:lnTo>
                    <a:lnTo>
                      <a:pt x="871" y="612"/>
                    </a:lnTo>
                    <a:lnTo>
                      <a:pt x="873" y="616"/>
                    </a:lnTo>
                    <a:lnTo>
                      <a:pt x="871" y="618"/>
                    </a:lnTo>
                    <a:lnTo>
                      <a:pt x="871" y="618"/>
                    </a:lnTo>
                    <a:lnTo>
                      <a:pt x="863" y="622"/>
                    </a:lnTo>
                    <a:lnTo>
                      <a:pt x="855" y="624"/>
                    </a:lnTo>
                    <a:lnTo>
                      <a:pt x="850" y="626"/>
                    </a:lnTo>
                    <a:lnTo>
                      <a:pt x="842" y="628"/>
                    </a:lnTo>
                    <a:lnTo>
                      <a:pt x="842" y="628"/>
                    </a:lnTo>
                    <a:lnTo>
                      <a:pt x="842" y="630"/>
                    </a:lnTo>
                    <a:lnTo>
                      <a:pt x="842" y="632"/>
                    </a:lnTo>
                    <a:lnTo>
                      <a:pt x="840" y="634"/>
                    </a:lnTo>
                    <a:lnTo>
                      <a:pt x="838" y="634"/>
                    </a:lnTo>
                    <a:lnTo>
                      <a:pt x="838" y="634"/>
                    </a:lnTo>
                    <a:lnTo>
                      <a:pt x="824" y="634"/>
                    </a:lnTo>
                    <a:lnTo>
                      <a:pt x="816" y="636"/>
                    </a:lnTo>
                    <a:lnTo>
                      <a:pt x="810" y="638"/>
                    </a:lnTo>
                    <a:lnTo>
                      <a:pt x="810" y="638"/>
                    </a:lnTo>
                    <a:lnTo>
                      <a:pt x="806" y="640"/>
                    </a:lnTo>
                    <a:lnTo>
                      <a:pt x="806" y="642"/>
                    </a:lnTo>
                    <a:lnTo>
                      <a:pt x="804" y="646"/>
                    </a:lnTo>
                    <a:lnTo>
                      <a:pt x="804" y="648"/>
                    </a:lnTo>
                    <a:lnTo>
                      <a:pt x="804" y="648"/>
                    </a:lnTo>
                    <a:lnTo>
                      <a:pt x="802" y="648"/>
                    </a:lnTo>
                    <a:lnTo>
                      <a:pt x="799" y="648"/>
                    </a:lnTo>
                    <a:lnTo>
                      <a:pt x="797" y="646"/>
                    </a:lnTo>
                    <a:lnTo>
                      <a:pt x="795" y="648"/>
                    </a:lnTo>
                    <a:lnTo>
                      <a:pt x="795" y="648"/>
                    </a:lnTo>
                    <a:lnTo>
                      <a:pt x="793" y="650"/>
                    </a:lnTo>
                    <a:lnTo>
                      <a:pt x="791" y="653"/>
                    </a:lnTo>
                    <a:lnTo>
                      <a:pt x="791" y="659"/>
                    </a:lnTo>
                    <a:lnTo>
                      <a:pt x="789" y="661"/>
                    </a:lnTo>
                    <a:lnTo>
                      <a:pt x="789" y="661"/>
                    </a:lnTo>
                    <a:lnTo>
                      <a:pt x="787" y="661"/>
                    </a:lnTo>
                    <a:lnTo>
                      <a:pt x="783" y="661"/>
                    </a:lnTo>
                    <a:lnTo>
                      <a:pt x="779" y="661"/>
                    </a:lnTo>
                    <a:lnTo>
                      <a:pt x="775" y="663"/>
                    </a:lnTo>
                    <a:lnTo>
                      <a:pt x="775" y="663"/>
                    </a:lnTo>
                    <a:lnTo>
                      <a:pt x="775" y="669"/>
                    </a:lnTo>
                    <a:lnTo>
                      <a:pt x="773" y="673"/>
                    </a:lnTo>
                    <a:lnTo>
                      <a:pt x="773" y="679"/>
                    </a:lnTo>
                    <a:lnTo>
                      <a:pt x="773" y="683"/>
                    </a:lnTo>
                    <a:lnTo>
                      <a:pt x="773" y="683"/>
                    </a:lnTo>
                    <a:lnTo>
                      <a:pt x="767" y="687"/>
                    </a:lnTo>
                    <a:lnTo>
                      <a:pt x="761" y="691"/>
                    </a:lnTo>
                    <a:lnTo>
                      <a:pt x="761" y="691"/>
                    </a:lnTo>
                    <a:lnTo>
                      <a:pt x="759" y="693"/>
                    </a:lnTo>
                    <a:lnTo>
                      <a:pt x="759" y="697"/>
                    </a:lnTo>
                    <a:lnTo>
                      <a:pt x="759" y="699"/>
                    </a:lnTo>
                    <a:lnTo>
                      <a:pt x="757" y="701"/>
                    </a:lnTo>
                    <a:lnTo>
                      <a:pt x="757" y="701"/>
                    </a:lnTo>
                    <a:lnTo>
                      <a:pt x="751" y="703"/>
                    </a:lnTo>
                    <a:lnTo>
                      <a:pt x="748" y="704"/>
                    </a:lnTo>
                    <a:lnTo>
                      <a:pt x="746" y="706"/>
                    </a:lnTo>
                    <a:lnTo>
                      <a:pt x="746" y="706"/>
                    </a:lnTo>
                    <a:lnTo>
                      <a:pt x="748" y="712"/>
                    </a:lnTo>
                    <a:lnTo>
                      <a:pt x="751" y="716"/>
                    </a:lnTo>
                    <a:lnTo>
                      <a:pt x="755" y="720"/>
                    </a:lnTo>
                    <a:lnTo>
                      <a:pt x="755" y="722"/>
                    </a:lnTo>
                    <a:lnTo>
                      <a:pt x="755" y="722"/>
                    </a:lnTo>
                    <a:lnTo>
                      <a:pt x="751" y="724"/>
                    </a:lnTo>
                    <a:lnTo>
                      <a:pt x="748" y="726"/>
                    </a:lnTo>
                    <a:lnTo>
                      <a:pt x="738" y="724"/>
                    </a:lnTo>
                    <a:lnTo>
                      <a:pt x="730" y="720"/>
                    </a:lnTo>
                    <a:lnTo>
                      <a:pt x="724" y="718"/>
                    </a:lnTo>
                    <a:lnTo>
                      <a:pt x="724" y="718"/>
                    </a:lnTo>
                    <a:lnTo>
                      <a:pt x="720" y="718"/>
                    </a:lnTo>
                    <a:lnTo>
                      <a:pt x="718" y="718"/>
                    </a:lnTo>
                    <a:lnTo>
                      <a:pt x="718" y="718"/>
                    </a:lnTo>
                    <a:lnTo>
                      <a:pt x="718" y="720"/>
                    </a:lnTo>
                    <a:lnTo>
                      <a:pt x="716" y="722"/>
                    </a:lnTo>
                    <a:lnTo>
                      <a:pt x="716" y="722"/>
                    </a:lnTo>
                    <a:lnTo>
                      <a:pt x="712" y="720"/>
                    </a:lnTo>
                    <a:lnTo>
                      <a:pt x="708" y="718"/>
                    </a:lnTo>
                    <a:lnTo>
                      <a:pt x="702" y="716"/>
                    </a:lnTo>
                    <a:lnTo>
                      <a:pt x="696" y="714"/>
                    </a:lnTo>
                    <a:lnTo>
                      <a:pt x="696" y="714"/>
                    </a:lnTo>
                    <a:lnTo>
                      <a:pt x="685" y="718"/>
                    </a:lnTo>
                    <a:lnTo>
                      <a:pt x="669" y="726"/>
                    </a:lnTo>
                    <a:lnTo>
                      <a:pt x="653" y="734"/>
                    </a:lnTo>
                    <a:lnTo>
                      <a:pt x="644" y="742"/>
                    </a:lnTo>
                    <a:lnTo>
                      <a:pt x="644" y="742"/>
                    </a:lnTo>
                    <a:lnTo>
                      <a:pt x="640" y="750"/>
                    </a:lnTo>
                    <a:lnTo>
                      <a:pt x="634" y="757"/>
                    </a:lnTo>
                    <a:lnTo>
                      <a:pt x="630" y="765"/>
                    </a:lnTo>
                    <a:lnTo>
                      <a:pt x="624" y="767"/>
                    </a:lnTo>
                    <a:lnTo>
                      <a:pt x="624" y="767"/>
                    </a:lnTo>
                    <a:lnTo>
                      <a:pt x="618" y="771"/>
                    </a:lnTo>
                    <a:lnTo>
                      <a:pt x="612" y="779"/>
                    </a:lnTo>
                    <a:lnTo>
                      <a:pt x="606" y="783"/>
                    </a:lnTo>
                    <a:lnTo>
                      <a:pt x="604" y="785"/>
                    </a:lnTo>
                    <a:lnTo>
                      <a:pt x="600" y="785"/>
                    </a:lnTo>
                    <a:lnTo>
                      <a:pt x="600" y="785"/>
                    </a:lnTo>
                    <a:lnTo>
                      <a:pt x="594" y="783"/>
                    </a:lnTo>
                    <a:lnTo>
                      <a:pt x="591" y="777"/>
                    </a:lnTo>
                    <a:lnTo>
                      <a:pt x="589" y="773"/>
                    </a:lnTo>
                    <a:lnTo>
                      <a:pt x="583" y="769"/>
                    </a:lnTo>
                    <a:lnTo>
                      <a:pt x="583" y="769"/>
                    </a:lnTo>
                    <a:lnTo>
                      <a:pt x="577" y="765"/>
                    </a:lnTo>
                    <a:lnTo>
                      <a:pt x="571" y="765"/>
                    </a:lnTo>
                    <a:lnTo>
                      <a:pt x="561" y="767"/>
                    </a:lnTo>
                    <a:lnTo>
                      <a:pt x="555" y="773"/>
                    </a:lnTo>
                    <a:lnTo>
                      <a:pt x="551" y="773"/>
                    </a:lnTo>
                    <a:lnTo>
                      <a:pt x="547" y="775"/>
                    </a:lnTo>
                    <a:lnTo>
                      <a:pt x="547" y="775"/>
                    </a:lnTo>
                    <a:lnTo>
                      <a:pt x="539" y="771"/>
                    </a:lnTo>
                    <a:lnTo>
                      <a:pt x="532" y="767"/>
                    </a:lnTo>
                    <a:lnTo>
                      <a:pt x="524" y="761"/>
                    </a:lnTo>
                    <a:lnTo>
                      <a:pt x="514" y="757"/>
                    </a:lnTo>
                    <a:lnTo>
                      <a:pt x="514" y="757"/>
                    </a:lnTo>
                    <a:lnTo>
                      <a:pt x="506" y="756"/>
                    </a:lnTo>
                    <a:lnTo>
                      <a:pt x="496" y="756"/>
                    </a:lnTo>
                    <a:lnTo>
                      <a:pt x="488" y="756"/>
                    </a:lnTo>
                    <a:lnTo>
                      <a:pt x="481" y="756"/>
                    </a:lnTo>
                    <a:lnTo>
                      <a:pt x="481" y="756"/>
                    </a:lnTo>
                    <a:lnTo>
                      <a:pt x="477" y="754"/>
                    </a:lnTo>
                    <a:lnTo>
                      <a:pt x="473" y="750"/>
                    </a:lnTo>
                    <a:lnTo>
                      <a:pt x="469" y="746"/>
                    </a:lnTo>
                    <a:lnTo>
                      <a:pt x="465" y="744"/>
                    </a:lnTo>
                    <a:lnTo>
                      <a:pt x="465" y="744"/>
                    </a:lnTo>
                    <a:lnTo>
                      <a:pt x="430" y="734"/>
                    </a:lnTo>
                    <a:lnTo>
                      <a:pt x="408" y="728"/>
                    </a:lnTo>
                    <a:lnTo>
                      <a:pt x="394" y="726"/>
                    </a:lnTo>
                    <a:lnTo>
                      <a:pt x="394" y="726"/>
                    </a:lnTo>
                    <a:lnTo>
                      <a:pt x="386" y="728"/>
                    </a:lnTo>
                    <a:lnTo>
                      <a:pt x="381" y="734"/>
                    </a:lnTo>
                    <a:lnTo>
                      <a:pt x="373" y="740"/>
                    </a:lnTo>
                    <a:lnTo>
                      <a:pt x="365" y="744"/>
                    </a:lnTo>
                    <a:lnTo>
                      <a:pt x="365" y="744"/>
                    </a:lnTo>
                    <a:lnTo>
                      <a:pt x="361" y="744"/>
                    </a:lnTo>
                    <a:lnTo>
                      <a:pt x="355" y="742"/>
                    </a:lnTo>
                    <a:lnTo>
                      <a:pt x="351" y="738"/>
                    </a:lnTo>
                    <a:lnTo>
                      <a:pt x="347" y="736"/>
                    </a:lnTo>
                    <a:lnTo>
                      <a:pt x="347" y="736"/>
                    </a:lnTo>
                    <a:lnTo>
                      <a:pt x="339" y="734"/>
                    </a:lnTo>
                    <a:lnTo>
                      <a:pt x="331" y="734"/>
                    </a:lnTo>
                    <a:lnTo>
                      <a:pt x="316" y="738"/>
                    </a:lnTo>
                    <a:lnTo>
                      <a:pt x="316" y="738"/>
                    </a:lnTo>
                    <a:lnTo>
                      <a:pt x="310" y="740"/>
                    </a:lnTo>
                    <a:lnTo>
                      <a:pt x="304" y="744"/>
                    </a:lnTo>
                    <a:lnTo>
                      <a:pt x="294" y="754"/>
                    </a:lnTo>
                    <a:lnTo>
                      <a:pt x="288" y="761"/>
                    </a:lnTo>
                    <a:lnTo>
                      <a:pt x="288" y="761"/>
                    </a:lnTo>
                    <a:lnTo>
                      <a:pt x="284" y="757"/>
                    </a:lnTo>
                    <a:lnTo>
                      <a:pt x="282" y="757"/>
                    </a:lnTo>
                    <a:lnTo>
                      <a:pt x="280" y="757"/>
                    </a:lnTo>
                    <a:lnTo>
                      <a:pt x="280" y="757"/>
                    </a:lnTo>
                    <a:lnTo>
                      <a:pt x="275" y="769"/>
                    </a:lnTo>
                    <a:lnTo>
                      <a:pt x="273" y="771"/>
                    </a:lnTo>
                    <a:lnTo>
                      <a:pt x="271" y="771"/>
                    </a:lnTo>
                    <a:lnTo>
                      <a:pt x="267" y="771"/>
                    </a:lnTo>
                    <a:lnTo>
                      <a:pt x="261" y="769"/>
                    </a:lnTo>
                    <a:lnTo>
                      <a:pt x="261" y="769"/>
                    </a:lnTo>
                    <a:lnTo>
                      <a:pt x="255" y="763"/>
                    </a:lnTo>
                    <a:lnTo>
                      <a:pt x="249" y="756"/>
                    </a:lnTo>
                    <a:lnTo>
                      <a:pt x="243" y="746"/>
                    </a:lnTo>
                    <a:lnTo>
                      <a:pt x="239" y="740"/>
                    </a:lnTo>
                    <a:lnTo>
                      <a:pt x="239" y="740"/>
                    </a:lnTo>
                    <a:lnTo>
                      <a:pt x="227" y="736"/>
                    </a:lnTo>
                    <a:lnTo>
                      <a:pt x="227" y="736"/>
                    </a:lnTo>
                    <a:lnTo>
                      <a:pt x="227" y="730"/>
                    </a:lnTo>
                    <a:lnTo>
                      <a:pt x="225" y="724"/>
                    </a:lnTo>
                    <a:lnTo>
                      <a:pt x="225" y="724"/>
                    </a:lnTo>
                    <a:lnTo>
                      <a:pt x="223" y="712"/>
                    </a:lnTo>
                    <a:lnTo>
                      <a:pt x="222" y="703"/>
                    </a:lnTo>
                    <a:lnTo>
                      <a:pt x="222" y="703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8" y="691"/>
                    </a:lnTo>
                    <a:lnTo>
                      <a:pt x="218" y="691"/>
                    </a:lnTo>
                    <a:lnTo>
                      <a:pt x="218" y="691"/>
                    </a:lnTo>
                    <a:lnTo>
                      <a:pt x="225" y="695"/>
                    </a:lnTo>
                    <a:lnTo>
                      <a:pt x="229" y="697"/>
                    </a:lnTo>
                    <a:lnTo>
                      <a:pt x="229" y="697"/>
                    </a:lnTo>
                    <a:lnTo>
                      <a:pt x="225" y="689"/>
                    </a:lnTo>
                    <a:lnTo>
                      <a:pt x="225" y="689"/>
                    </a:lnTo>
                    <a:lnTo>
                      <a:pt x="225" y="685"/>
                    </a:lnTo>
                    <a:lnTo>
                      <a:pt x="223" y="683"/>
                    </a:lnTo>
                    <a:lnTo>
                      <a:pt x="218" y="679"/>
                    </a:lnTo>
                    <a:lnTo>
                      <a:pt x="214" y="673"/>
                    </a:lnTo>
                    <a:lnTo>
                      <a:pt x="214" y="669"/>
                    </a:lnTo>
                    <a:lnTo>
                      <a:pt x="214" y="665"/>
                    </a:lnTo>
                    <a:lnTo>
                      <a:pt x="214" y="665"/>
                    </a:lnTo>
                    <a:lnTo>
                      <a:pt x="216" y="663"/>
                    </a:lnTo>
                    <a:lnTo>
                      <a:pt x="220" y="661"/>
                    </a:lnTo>
                    <a:lnTo>
                      <a:pt x="223" y="661"/>
                    </a:lnTo>
                    <a:lnTo>
                      <a:pt x="225" y="661"/>
                    </a:lnTo>
                    <a:lnTo>
                      <a:pt x="225" y="661"/>
                    </a:lnTo>
                    <a:lnTo>
                      <a:pt x="227" y="657"/>
                    </a:lnTo>
                    <a:lnTo>
                      <a:pt x="227" y="655"/>
                    </a:lnTo>
                    <a:lnTo>
                      <a:pt x="227" y="651"/>
                    </a:lnTo>
                    <a:lnTo>
                      <a:pt x="229" y="650"/>
                    </a:lnTo>
                    <a:lnTo>
                      <a:pt x="229" y="650"/>
                    </a:lnTo>
                    <a:lnTo>
                      <a:pt x="237" y="651"/>
                    </a:lnTo>
                    <a:lnTo>
                      <a:pt x="241" y="653"/>
                    </a:lnTo>
                    <a:lnTo>
                      <a:pt x="243" y="651"/>
                    </a:lnTo>
                    <a:lnTo>
                      <a:pt x="243" y="650"/>
                    </a:lnTo>
                    <a:lnTo>
                      <a:pt x="243" y="650"/>
                    </a:lnTo>
                    <a:lnTo>
                      <a:pt x="241" y="650"/>
                    </a:lnTo>
                    <a:lnTo>
                      <a:pt x="239" y="651"/>
                    </a:lnTo>
                    <a:lnTo>
                      <a:pt x="239" y="651"/>
                    </a:lnTo>
                    <a:lnTo>
                      <a:pt x="233" y="651"/>
                    </a:lnTo>
                    <a:lnTo>
                      <a:pt x="233" y="651"/>
                    </a:lnTo>
                    <a:lnTo>
                      <a:pt x="231" y="650"/>
                    </a:lnTo>
                    <a:lnTo>
                      <a:pt x="229" y="650"/>
                    </a:lnTo>
                    <a:lnTo>
                      <a:pt x="229" y="650"/>
                    </a:lnTo>
                    <a:lnTo>
                      <a:pt x="227" y="655"/>
                    </a:lnTo>
                    <a:lnTo>
                      <a:pt x="225" y="659"/>
                    </a:lnTo>
                    <a:lnTo>
                      <a:pt x="223" y="659"/>
                    </a:lnTo>
                    <a:lnTo>
                      <a:pt x="223" y="659"/>
                    </a:lnTo>
                    <a:lnTo>
                      <a:pt x="220" y="655"/>
                    </a:lnTo>
                    <a:lnTo>
                      <a:pt x="220" y="650"/>
                    </a:lnTo>
                    <a:lnTo>
                      <a:pt x="216" y="638"/>
                    </a:lnTo>
                    <a:lnTo>
                      <a:pt x="216" y="638"/>
                    </a:lnTo>
                    <a:lnTo>
                      <a:pt x="210" y="628"/>
                    </a:lnTo>
                    <a:lnTo>
                      <a:pt x="202" y="620"/>
                    </a:lnTo>
                    <a:lnTo>
                      <a:pt x="196" y="610"/>
                    </a:lnTo>
                    <a:lnTo>
                      <a:pt x="190" y="602"/>
                    </a:lnTo>
                    <a:lnTo>
                      <a:pt x="190" y="602"/>
                    </a:lnTo>
                    <a:lnTo>
                      <a:pt x="190" y="600"/>
                    </a:lnTo>
                    <a:lnTo>
                      <a:pt x="192" y="597"/>
                    </a:lnTo>
                    <a:lnTo>
                      <a:pt x="194" y="595"/>
                    </a:lnTo>
                    <a:lnTo>
                      <a:pt x="194" y="595"/>
                    </a:lnTo>
                    <a:lnTo>
                      <a:pt x="194" y="595"/>
                    </a:lnTo>
                    <a:lnTo>
                      <a:pt x="192" y="595"/>
                    </a:lnTo>
                    <a:lnTo>
                      <a:pt x="188" y="597"/>
                    </a:lnTo>
                    <a:lnTo>
                      <a:pt x="186" y="598"/>
                    </a:lnTo>
                    <a:lnTo>
                      <a:pt x="182" y="598"/>
                    </a:lnTo>
                    <a:lnTo>
                      <a:pt x="182" y="598"/>
                    </a:lnTo>
                    <a:lnTo>
                      <a:pt x="174" y="593"/>
                    </a:lnTo>
                    <a:lnTo>
                      <a:pt x="174" y="593"/>
                    </a:lnTo>
                    <a:lnTo>
                      <a:pt x="155" y="587"/>
                    </a:lnTo>
                    <a:lnTo>
                      <a:pt x="133" y="585"/>
                    </a:lnTo>
                    <a:lnTo>
                      <a:pt x="133" y="585"/>
                    </a:lnTo>
                    <a:lnTo>
                      <a:pt x="125" y="587"/>
                    </a:lnTo>
                    <a:lnTo>
                      <a:pt x="116" y="591"/>
                    </a:lnTo>
                    <a:lnTo>
                      <a:pt x="108" y="595"/>
                    </a:lnTo>
                    <a:lnTo>
                      <a:pt x="100" y="595"/>
                    </a:lnTo>
                    <a:lnTo>
                      <a:pt x="100" y="595"/>
                    </a:lnTo>
                    <a:lnTo>
                      <a:pt x="43" y="557"/>
                    </a:lnTo>
                    <a:lnTo>
                      <a:pt x="43" y="557"/>
                    </a:lnTo>
                    <a:lnTo>
                      <a:pt x="39" y="555"/>
                    </a:lnTo>
                    <a:lnTo>
                      <a:pt x="33" y="555"/>
                    </a:lnTo>
                    <a:lnTo>
                      <a:pt x="19" y="555"/>
                    </a:lnTo>
                    <a:lnTo>
                      <a:pt x="8" y="555"/>
                    </a:lnTo>
                    <a:lnTo>
                      <a:pt x="4" y="555"/>
                    </a:lnTo>
                    <a:lnTo>
                      <a:pt x="0" y="553"/>
                    </a:lnTo>
                    <a:lnTo>
                      <a:pt x="0" y="553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2" y="547"/>
                    </a:lnTo>
                    <a:lnTo>
                      <a:pt x="6" y="545"/>
                    </a:lnTo>
                    <a:lnTo>
                      <a:pt x="12" y="542"/>
                    </a:lnTo>
                    <a:lnTo>
                      <a:pt x="12" y="542"/>
                    </a:lnTo>
                    <a:lnTo>
                      <a:pt x="27" y="520"/>
                    </a:lnTo>
                    <a:lnTo>
                      <a:pt x="33" y="508"/>
                    </a:lnTo>
                    <a:lnTo>
                      <a:pt x="37" y="494"/>
                    </a:lnTo>
                    <a:lnTo>
                      <a:pt x="37" y="494"/>
                    </a:lnTo>
                    <a:lnTo>
                      <a:pt x="39" y="491"/>
                    </a:lnTo>
                    <a:lnTo>
                      <a:pt x="45" y="489"/>
                    </a:lnTo>
                    <a:lnTo>
                      <a:pt x="51" y="485"/>
                    </a:lnTo>
                    <a:lnTo>
                      <a:pt x="51" y="485"/>
                    </a:lnTo>
                    <a:lnTo>
                      <a:pt x="49" y="483"/>
                    </a:lnTo>
                    <a:lnTo>
                      <a:pt x="47" y="485"/>
                    </a:lnTo>
                    <a:lnTo>
                      <a:pt x="45" y="485"/>
                    </a:lnTo>
                    <a:lnTo>
                      <a:pt x="43" y="481"/>
                    </a:lnTo>
                    <a:lnTo>
                      <a:pt x="43" y="481"/>
                    </a:lnTo>
                    <a:lnTo>
                      <a:pt x="47" y="471"/>
                    </a:lnTo>
                    <a:lnTo>
                      <a:pt x="49" y="467"/>
                    </a:lnTo>
                    <a:lnTo>
                      <a:pt x="49" y="461"/>
                    </a:lnTo>
                    <a:lnTo>
                      <a:pt x="45" y="455"/>
                    </a:lnTo>
                    <a:lnTo>
                      <a:pt x="45" y="455"/>
                    </a:lnTo>
                    <a:lnTo>
                      <a:pt x="47" y="451"/>
                    </a:lnTo>
                    <a:lnTo>
                      <a:pt x="51" y="447"/>
                    </a:lnTo>
                    <a:lnTo>
                      <a:pt x="61" y="436"/>
                    </a:lnTo>
                    <a:lnTo>
                      <a:pt x="65" y="432"/>
                    </a:lnTo>
                    <a:lnTo>
                      <a:pt x="66" y="424"/>
                    </a:lnTo>
                    <a:lnTo>
                      <a:pt x="68" y="418"/>
                    </a:lnTo>
                    <a:lnTo>
                      <a:pt x="68" y="408"/>
                    </a:lnTo>
                    <a:lnTo>
                      <a:pt x="68" y="408"/>
                    </a:lnTo>
                    <a:lnTo>
                      <a:pt x="66" y="404"/>
                    </a:lnTo>
                    <a:lnTo>
                      <a:pt x="65" y="400"/>
                    </a:lnTo>
                    <a:lnTo>
                      <a:pt x="65" y="400"/>
                    </a:lnTo>
                    <a:lnTo>
                      <a:pt x="63" y="398"/>
                    </a:lnTo>
                    <a:lnTo>
                      <a:pt x="63" y="396"/>
                    </a:lnTo>
                    <a:lnTo>
                      <a:pt x="63" y="396"/>
                    </a:lnTo>
                    <a:lnTo>
                      <a:pt x="68" y="400"/>
                    </a:lnTo>
                    <a:lnTo>
                      <a:pt x="74" y="408"/>
                    </a:lnTo>
                    <a:lnTo>
                      <a:pt x="82" y="414"/>
                    </a:lnTo>
                    <a:lnTo>
                      <a:pt x="86" y="416"/>
                    </a:lnTo>
                    <a:lnTo>
                      <a:pt x="90" y="414"/>
                    </a:lnTo>
                    <a:lnTo>
                      <a:pt x="90" y="414"/>
                    </a:lnTo>
                    <a:lnTo>
                      <a:pt x="86" y="412"/>
                    </a:lnTo>
                    <a:lnTo>
                      <a:pt x="82" y="410"/>
                    </a:lnTo>
                    <a:lnTo>
                      <a:pt x="80" y="406"/>
                    </a:lnTo>
                    <a:lnTo>
                      <a:pt x="80" y="406"/>
                    </a:lnTo>
                    <a:lnTo>
                      <a:pt x="80" y="402"/>
                    </a:lnTo>
                    <a:lnTo>
                      <a:pt x="82" y="396"/>
                    </a:lnTo>
                    <a:lnTo>
                      <a:pt x="82" y="396"/>
                    </a:lnTo>
                    <a:lnTo>
                      <a:pt x="82" y="394"/>
                    </a:lnTo>
                    <a:lnTo>
                      <a:pt x="82" y="392"/>
                    </a:lnTo>
                    <a:lnTo>
                      <a:pt x="82" y="392"/>
                    </a:lnTo>
                    <a:lnTo>
                      <a:pt x="78" y="394"/>
                    </a:lnTo>
                    <a:lnTo>
                      <a:pt x="74" y="396"/>
                    </a:lnTo>
                    <a:lnTo>
                      <a:pt x="74" y="396"/>
                    </a:lnTo>
                    <a:lnTo>
                      <a:pt x="76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6" y="400"/>
                    </a:lnTo>
                    <a:lnTo>
                      <a:pt x="76" y="400"/>
                    </a:lnTo>
                    <a:lnTo>
                      <a:pt x="76" y="400"/>
                    </a:lnTo>
                    <a:lnTo>
                      <a:pt x="72" y="400"/>
                    </a:lnTo>
                    <a:lnTo>
                      <a:pt x="70" y="398"/>
                    </a:lnTo>
                    <a:lnTo>
                      <a:pt x="68" y="394"/>
                    </a:lnTo>
                    <a:lnTo>
                      <a:pt x="66" y="394"/>
                    </a:lnTo>
                    <a:lnTo>
                      <a:pt x="66" y="394"/>
                    </a:lnTo>
                    <a:lnTo>
                      <a:pt x="57" y="394"/>
                    </a:lnTo>
                    <a:lnTo>
                      <a:pt x="47" y="394"/>
                    </a:lnTo>
                    <a:lnTo>
                      <a:pt x="47" y="394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5" y="394"/>
                    </a:lnTo>
                    <a:lnTo>
                      <a:pt x="39" y="392"/>
                    </a:lnTo>
                    <a:lnTo>
                      <a:pt x="41" y="390"/>
                    </a:lnTo>
                    <a:lnTo>
                      <a:pt x="41" y="390"/>
                    </a:lnTo>
                    <a:lnTo>
                      <a:pt x="37" y="383"/>
                    </a:lnTo>
                    <a:lnTo>
                      <a:pt x="33" y="375"/>
                    </a:lnTo>
                    <a:lnTo>
                      <a:pt x="33" y="375"/>
                    </a:lnTo>
                    <a:lnTo>
                      <a:pt x="29" y="363"/>
                    </a:lnTo>
                    <a:lnTo>
                      <a:pt x="25" y="353"/>
                    </a:lnTo>
                    <a:lnTo>
                      <a:pt x="25" y="353"/>
                    </a:lnTo>
                    <a:lnTo>
                      <a:pt x="31" y="345"/>
                    </a:lnTo>
                    <a:lnTo>
                      <a:pt x="37" y="335"/>
                    </a:lnTo>
                    <a:lnTo>
                      <a:pt x="47" y="316"/>
                    </a:lnTo>
                    <a:lnTo>
                      <a:pt x="47" y="316"/>
                    </a:lnTo>
                    <a:lnTo>
                      <a:pt x="53" y="308"/>
                    </a:lnTo>
                    <a:lnTo>
                      <a:pt x="59" y="30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7" name="Freeform 1292">
                <a:extLst>
                  <a:ext uri="{FF2B5EF4-FFF2-40B4-BE49-F238E27FC236}">
                    <a16:creationId xmlns:a16="http://schemas.microsoft.com/office/drawing/2014/main" id="{677633B6-34AB-4328-97C1-7C934A4BC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390" y="3269825"/>
                <a:ext cx="26537" cy="30282"/>
              </a:xfrm>
              <a:custGeom>
                <a:avLst/>
                <a:gdLst>
                  <a:gd name="T0" fmla="*/ 0 w 74"/>
                  <a:gd name="T1" fmla="*/ 78 h 78"/>
                  <a:gd name="T2" fmla="*/ 0 w 74"/>
                  <a:gd name="T3" fmla="*/ 78 h 78"/>
                  <a:gd name="T4" fmla="*/ 2 w 74"/>
                  <a:gd name="T5" fmla="*/ 74 h 78"/>
                  <a:gd name="T6" fmla="*/ 2 w 74"/>
                  <a:gd name="T7" fmla="*/ 68 h 78"/>
                  <a:gd name="T8" fmla="*/ 0 w 74"/>
                  <a:gd name="T9" fmla="*/ 62 h 78"/>
                  <a:gd name="T10" fmla="*/ 0 w 74"/>
                  <a:gd name="T11" fmla="*/ 62 h 78"/>
                  <a:gd name="T12" fmla="*/ 2 w 74"/>
                  <a:gd name="T13" fmla="*/ 60 h 78"/>
                  <a:gd name="T14" fmla="*/ 4 w 74"/>
                  <a:gd name="T15" fmla="*/ 62 h 78"/>
                  <a:gd name="T16" fmla="*/ 4 w 74"/>
                  <a:gd name="T17" fmla="*/ 62 h 78"/>
                  <a:gd name="T18" fmla="*/ 7 w 74"/>
                  <a:gd name="T19" fmla="*/ 62 h 78"/>
                  <a:gd name="T20" fmla="*/ 7 w 74"/>
                  <a:gd name="T21" fmla="*/ 62 h 78"/>
                  <a:gd name="T22" fmla="*/ 13 w 74"/>
                  <a:gd name="T23" fmla="*/ 60 h 78"/>
                  <a:gd name="T24" fmla="*/ 15 w 74"/>
                  <a:gd name="T25" fmla="*/ 58 h 78"/>
                  <a:gd name="T26" fmla="*/ 17 w 74"/>
                  <a:gd name="T27" fmla="*/ 60 h 78"/>
                  <a:gd name="T28" fmla="*/ 17 w 74"/>
                  <a:gd name="T29" fmla="*/ 60 h 78"/>
                  <a:gd name="T30" fmla="*/ 19 w 74"/>
                  <a:gd name="T31" fmla="*/ 62 h 78"/>
                  <a:gd name="T32" fmla="*/ 19 w 74"/>
                  <a:gd name="T33" fmla="*/ 62 h 78"/>
                  <a:gd name="T34" fmla="*/ 21 w 74"/>
                  <a:gd name="T35" fmla="*/ 62 h 78"/>
                  <a:gd name="T36" fmla="*/ 21 w 74"/>
                  <a:gd name="T37" fmla="*/ 62 h 78"/>
                  <a:gd name="T38" fmla="*/ 19 w 74"/>
                  <a:gd name="T39" fmla="*/ 60 h 78"/>
                  <a:gd name="T40" fmla="*/ 19 w 74"/>
                  <a:gd name="T41" fmla="*/ 58 h 78"/>
                  <a:gd name="T42" fmla="*/ 19 w 74"/>
                  <a:gd name="T43" fmla="*/ 58 h 78"/>
                  <a:gd name="T44" fmla="*/ 21 w 74"/>
                  <a:gd name="T45" fmla="*/ 57 h 78"/>
                  <a:gd name="T46" fmla="*/ 25 w 74"/>
                  <a:gd name="T47" fmla="*/ 55 h 78"/>
                  <a:gd name="T48" fmla="*/ 31 w 74"/>
                  <a:gd name="T49" fmla="*/ 51 h 78"/>
                  <a:gd name="T50" fmla="*/ 31 w 74"/>
                  <a:gd name="T51" fmla="*/ 51 h 78"/>
                  <a:gd name="T52" fmla="*/ 43 w 74"/>
                  <a:gd name="T53" fmla="*/ 39 h 78"/>
                  <a:gd name="T54" fmla="*/ 55 w 74"/>
                  <a:gd name="T55" fmla="*/ 27 h 78"/>
                  <a:gd name="T56" fmla="*/ 74 w 74"/>
                  <a:gd name="T5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78">
                    <a:moveTo>
                      <a:pt x="0" y="78"/>
                    </a:moveTo>
                    <a:lnTo>
                      <a:pt x="0" y="78"/>
                    </a:lnTo>
                    <a:lnTo>
                      <a:pt x="2" y="74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3" y="60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7"/>
                    </a:lnTo>
                    <a:lnTo>
                      <a:pt x="25" y="55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43" y="39"/>
                    </a:lnTo>
                    <a:lnTo>
                      <a:pt x="55" y="27"/>
                    </a:lnTo>
                    <a:lnTo>
                      <a:pt x="74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8" name="Freeform 1293">
                <a:extLst>
                  <a:ext uri="{FF2B5EF4-FFF2-40B4-BE49-F238E27FC236}">
                    <a16:creationId xmlns:a16="http://schemas.microsoft.com/office/drawing/2014/main" id="{692B1A6D-51D5-4C7D-8117-A6A695AA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926" y="2882767"/>
                <a:ext cx="497034" cy="387833"/>
              </a:xfrm>
              <a:custGeom>
                <a:avLst/>
                <a:gdLst>
                  <a:gd name="T0" fmla="*/ 6 w 1386"/>
                  <a:gd name="T1" fmla="*/ 979 h 999"/>
                  <a:gd name="T2" fmla="*/ 51 w 1386"/>
                  <a:gd name="T3" fmla="*/ 926 h 999"/>
                  <a:gd name="T4" fmla="*/ 79 w 1386"/>
                  <a:gd name="T5" fmla="*/ 828 h 999"/>
                  <a:gd name="T6" fmla="*/ 87 w 1386"/>
                  <a:gd name="T7" fmla="*/ 779 h 999"/>
                  <a:gd name="T8" fmla="*/ 114 w 1386"/>
                  <a:gd name="T9" fmla="*/ 759 h 999"/>
                  <a:gd name="T10" fmla="*/ 98 w 1386"/>
                  <a:gd name="T11" fmla="*/ 736 h 999"/>
                  <a:gd name="T12" fmla="*/ 110 w 1386"/>
                  <a:gd name="T13" fmla="*/ 718 h 999"/>
                  <a:gd name="T14" fmla="*/ 108 w 1386"/>
                  <a:gd name="T15" fmla="*/ 702 h 999"/>
                  <a:gd name="T16" fmla="*/ 94 w 1386"/>
                  <a:gd name="T17" fmla="*/ 681 h 999"/>
                  <a:gd name="T18" fmla="*/ 102 w 1386"/>
                  <a:gd name="T19" fmla="*/ 661 h 999"/>
                  <a:gd name="T20" fmla="*/ 120 w 1386"/>
                  <a:gd name="T21" fmla="*/ 649 h 999"/>
                  <a:gd name="T22" fmla="*/ 226 w 1386"/>
                  <a:gd name="T23" fmla="*/ 637 h 999"/>
                  <a:gd name="T24" fmla="*/ 246 w 1386"/>
                  <a:gd name="T25" fmla="*/ 635 h 999"/>
                  <a:gd name="T26" fmla="*/ 279 w 1386"/>
                  <a:gd name="T27" fmla="*/ 669 h 999"/>
                  <a:gd name="T28" fmla="*/ 338 w 1386"/>
                  <a:gd name="T29" fmla="*/ 690 h 999"/>
                  <a:gd name="T30" fmla="*/ 399 w 1386"/>
                  <a:gd name="T31" fmla="*/ 710 h 999"/>
                  <a:gd name="T32" fmla="*/ 467 w 1386"/>
                  <a:gd name="T33" fmla="*/ 747 h 999"/>
                  <a:gd name="T34" fmla="*/ 546 w 1386"/>
                  <a:gd name="T35" fmla="*/ 769 h 999"/>
                  <a:gd name="T36" fmla="*/ 573 w 1386"/>
                  <a:gd name="T37" fmla="*/ 779 h 999"/>
                  <a:gd name="T38" fmla="*/ 630 w 1386"/>
                  <a:gd name="T39" fmla="*/ 800 h 999"/>
                  <a:gd name="T40" fmla="*/ 703 w 1386"/>
                  <a:gd name="T41" fmla="*/ 822 h 999"/>
                  <a:gd name="T42" fmla="*/ 799 w 1386"/>
                  <a:gd name="T43" fmla="*/ 698 h 999"/>
                  <a:gd name="T44" fmla="*/ 821 w 1386"/>
                  <a:gd name="T45" fmla="*/ 606 h 999"/>
                  <a:gd name="T46" fmla="*/ 856 w 1386"/>
                  <a:gd name="T47" fmla="*/ 677 h 999"/>
                  <a:gd name="T48" fmla="*/ 832 w 1386"/>
                  <a:gd name="T49" fmla="*/ 586 h 999"/>
                  <a:gd name="T50" fmla="*/ 836 w 1386"/>
                  <a:gd name="T51" fmla="*/ 561 h 999"/>
                  <a:gd name="T52" fmla="*/ 836 w 1386"/>
                  <a:gd name="T53" fmla="*/ 526 h 999"/>
                  <a:gd name="T54" fmla="*/ 823 w 1386"/>
                  <a:gd name="T55" fmla="*/ 502 h 999"/>
                  <a:gd name="T56" fmla="*/ 799 w 1386"/>
                  <a:gd name="T57" fmla="*/ 451 h 999"/>
                  <a:gd name="T58" fmla="*/ 793 w 1386"/>
                  <a:gd name="T59" fmla="*/ 392 h 999"/>
                  <a:gd name="T60" fmla="*/ 811 w 1386"/>
                  <a:gd name="T61" fmla="*/ 380 h 999"/>
                  <a:gd name="T62" fmla="*/ 772 w 1386"/>
                  <a:gd name="T63" fmla="*/ 365 h 999"/>
                  <a:gd name="T64" fmla="*/ 779 w 1386"/>
                  <a:gd name="T65" fmla="*/ 345 h 999"/>
                  <a:gd name="T66" fmla="*/ 766 w 1386"/>
                  <a:gd name="T67" fmla="*/ 333 h 999"/>
                  <a:gd name="T68" fmla="*/ 746 w 1386"/>
                  <a:gd name="T69" fmla="*/ 331 h 999"/>
                  <a:gd name="T70" fmla="*/ 734 w 1386"/>
                  <a:gd name="T71" fmla="*/ 314 h 999"/>
                  <a:gd name="T72" fmla="*/ 730 w 1386"/>
                  <a:gd name="T73" fmla="*/ 300 h 999"/>
                  <a:gd name="T74" fmla="*/ 685 w 1386"/>
                  <a:gd name="T75" fmla="*/ 276 h 999"/>
                  <a:gd name="T76" fmla="*/ 652 w 1386"/>
                  <a:gd name="T77" fmla="*/ 263 h 999"/>
                  <a:gd name="T78" fmla="*/ 668 w 1386"/>
                  <a:gd name="T79" fmla="*/ 233 h 999"/>
                  <a:gd name="T80" fmla="*/ 650 w 1386"/>
                  <a:gd name="T81" fmla="*/ 212 h 999"/>
                  <a:gd name="T82" fmla="*/ 673 w 1386"/>
                  <a:gd name="T83" fmla="*/ 217 h 999"/>
                  <a:gd name="T84" fmla="*/ 638 w 1386"/>
                  <a:gd name="T85" fmla="*/ 202 h 999"/>
                  <a:gd name="T86" fmla="*/ 685 w 1386"/>
                  <a:gd name="T87" fmla="*/ 180 h 999"/>
                  <a:gd name="T88" fmla="*/ 717 w 1386"/>
                  <a:gd name="T89" fmla="*/ 194 h 999"/>
                  <a:gd name="T90" fmla="*/ 752 w 1386"/>
                  <a:gd name="T91" fmla="*/ 180 h 999"/>
                  <a:gd name="T92" fmla="*/ 779 w 1386"/>
                  <a:gd name="T93" fmla="*/ 188 h 999"/>
                  <a:gd name="T94" fmla="*/ 819 w 1386"/>
                  <a:gd name="T95" fmla="*/ 221 h 999"/>
                  <a:gd name="T96" fmla="*/ 836 w 1386"/>
                  <a:gd name="T97" fmla="*/ 231 h 999"/>
                  <a:gd name="T98" fmla="*/ 854 w 1386"/>
                  <a:gd name="T99" fmla="*/ 229 h 999"/>
                  <a:gd name="T100" fmla="*/ 899 w 1386"/>
                  <a:gd name="T101" fmla="*/ 247 h 999"/>
                  <a:gd name="T102" fmla="*/ 895 w 1386"/>
                  <a:gd name="T103" fmla="*/ 196 h 999"/>
                  <a:gd name="T104" fmla="*/ 895 w 1386"/>
                  <a:gd name="T105" fmla="*/ 131 h 999"/>
                  <a:gd name="T106" fmla="*/ 940 w 1386"/>
                  <a:gd name="T107" fmla="*/ 133 h 999"/>
                  <a:gd name="T108" fmla="*/ 1019 w 1386"/>
                  <a:gd name="T109" fmla="*/ 194 h 999"/>
                  <a:gd name="T110" fmla="*/ 1042 w 1386"/>
                  <a:gd name="T111" fmla="*/ 159 h 999"/>
                  <a:gd name="T112" fmla="*/ 1160 w 1386"/>
                  <a:gd name="T113" fmla="*/ 109 h 999"/>
                  <a:gd name="T114" fmla="*/ 1207 w 1386"/>
                  <a:gd name="T115" fmla="*/ 39 h 999"/>
                  <a:gd name="T116" fmla="*/ 1366 w 1386"/>
                  <a:gd name="T117" fmla="*/ 27 h 999"/>
                  <a:gd name="T118" fmla="*/ 1376 w 1386"/>
                  <a:gd name="T119" fmla="*/ 29 h 999"/>
                  <a:gd name="T120" fmla="*/ 1329 w 1386"/>
                  <a:gd name="T121" fmla="*/ 3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86" h="999">
                    <a:moveTo>
                      <a:pt x="0" y="997"/>
                    </a:moveTo>
                    <a:lnTo>
                      <a:pt x="0" y="997"/>
                    </a:lnTo>
                    <a:lnTo>
                      <a:pt x="2" y="995"/>
                    </a:lnTo>
                    <a:lnTo>
                      <a:pt x="4" y="993"/>
                    </a:lnTo>
                    <a:lnTo>
                      <a:pt x="4" y="993"/>
                    </a:lnTo>
                    <a:lnTo>
                      <a:pt x="6" y="995"/>
                    </a:lnTo>
                    <a:lnTo>
                      <a:pt x="8" y="997"/>
                    </a:lnTo>
                    <a:lnTo>
                      <a:pt x="10" y="999"/>
                    </a:lnTo>
                    <a:lnTo>
                      <a:pt x="10" y="997"/>
                    </a:lnTo>
                    <a:lnTo>
                      <a:pt x="10" y="997"/>
                    </a:lnTo>
                    <a:lnTo>
                      <a:pt x="10" y="995"/>
                    </a:lnTo>
                    <a:lnTo>
                      <a:pt x="10" y="993"/>
                    </a:lnTo>
                    <a:lnTo>
                      <a:pt x="6" y="993"/>
                    </a:lnTo>
                    <a:lnTo>
                      <a:pt x="2" y="991"/>
                    </a:lnTo>
                    <a:lnTo>
                      <a:pt x="2" y="989"/>
                    </a:lnTo>
                    <a:lnTo>
                      <a:pt x="2" y="987"/>
                    </a:lnTo>
                    <a:lnTo>
                      <a:pt x="2" y="987"/>
                    </a:lnTo>
                    <a:lnTo>
                      <a:pt x="6" y="979"/>
                    </a:lnTo>
                    <a:lnTo>
                      <a:pt x="12" y="973"/>
                    </a:lnTo>
                    <a:lnTo>
                      <a:pt x="12" y="973"/>
                    </a:lnTo>
                    <a:lnTo>
                      <a:pt x="18" y="967"/>
                    </a:lnTo>
                    <a:lnTo>
                      <a:pt x="22" y="959"/>
                    </a:lnTo>
                    <a:lnTo>
                      <a:pt x="26" y="951"/>
                    </a:lnTo>
                    <a:lnTo>
                      <a:pt x="32" y="944"/>
                    </a:lnTo>
                    <a:lnTo>
                      <a:pt x="32" y="944"/>
                    </a:lnTo>
                    <a:lnTo>
                      <a:pt x="41" y="940"/>
                    </a:lnTo>
                    <a:lnTo>
                      <a:pt x="53" y="936"/>
                    </a:lnTo>
                    <a:lnTo>
                      <a:pt x="53" y="936"/>
                    </a:lnTo>
                    <a:lnTo>
                      <a:pt x="51" y="936"/>
                    </a:lnTo>
                    <a:lnTo>
                      <a:pt x="47" y="936"/>
                    </a:lnTo>
                    <a:lnTo>
                      <a:pt x="45" y="934"/>
                    </a:lnTo>
                    <a:lnTo>
                      <a:pt x="45" y="934"/>
                    </a:lnTo>
                    <a:lnTo>
                      <a:pt x="43" y="932"/>
                    </a:lnTo>
                    <a:lnTo>
                      <a:pt x="45" y="930"/>
                    </a:lnTo>
                    <a:lnTo>
                      <a:pt x="51" y="926"/>
                    </a:lnTo>
                    <a:lnTo>
                      <a:pt x="51" y="926"/>
                    </a:lnTo>
                    <a:lnTo>
                      <a:pt x="51" y="924"/>
                    </a:lnTo>
                    <a:lnTo>
                      <a:pt x="49" y="924"/>
                    </a:lnTo>
                    <a:lnTo>
                      <a:pt x="47" y="922"/>
                    </a:lnTo>
                    <a:lnTo>
                      <a:pt x="47" y="922"/>
                    </a:lnTo>
                    <a:lnTo>
                      <a:pt x="49" y="914"/>
                    </a:lnTo>
                    <a:lnTo>
                      <a:pt x="55" y="906"/>
                    </a:lnTo>
                    <a:lnTo>
                      <a:pt x="61" y="897"/>
                    </a:lnTo>
                    <a:lnTo>
                      <a:pt x="63" y="893"/>
                    </a:lnTo>
                    <a:lnTo>
                      <a:pt x="63" y="889"/>
                    </a:lnTo>
                    <a:lnTo>
                      <a:pt x="63" y="889"/>
                    </a:lnTo>
                    <a:lnTo>
                      <a:pt x="61" y="875"/>
                    </a:lnTo>
                    <a:lnTo>
                      <a:pt x="63" y="861"/>
                    </a:lnTo>
                    <a:lnTo>
                      <a:pt x="69" y="832"/>
                    </a:lnTo>
                    <a:lnTo>
                      <a:pt x="69" y="832"/>
                    </a:lnTo>
                    <a:lnTo>
                      <a:pt x="69" y="828"/>
                    </a:lnTo>
                    <a:lnTo>
                      <a:pt x="71" y="828"/>
                    </a:lnTo>
                    <a:lnTo>
                      <a:pt x="79" y="828"/>
                    </a:lnTo>
                    <a:lnTo>
                      <a:pt x="79" y="828"/>
                    </a:lnTo>
                    <a:lnTo>
                      <a:pt x="83" y="826"/>
                    </a:lnTo>
                    <a:lnTo>
                      <a:pt x="83" y="826"/>
                    </a:lnTo>
                    <a:lnTo>
                      <a:pt x="71" y="826"/>
                    </a:lnTo>
                    <a:lnTo>
                      <a:pt x="67" y="822"/>
                    </a:lnTo>
                    <a:lnTo>
                      <a:pt x="67" y="820"/>
                    </a:lnTo>
                    <a:lnTo>
                      <a:pt x="67" y="816"/>
                    </a:lnTo>
                    <a:lnTo>
                      <a:pt x="67" y="816"/>
                    </a:lnTo>
                    <a:lnTo>
                      <a:pt x="71" y="812"/>
                    </a:lnTo>
                    <a:lnTo>
                      <a:pt x="77" y="806"/>
                    </a:lnTo>
                    <a:lnTo>
                      <a:pt x="85" y="800"/>
                    </a:lnTo>
                    <a:lnTo>
                      <a:pt x="75" y="802"/>
                    </a:lnTo>
                    <a:lnTo>
                      <a:pt x="75" y="802"/>
                    </a:lnTo>
                    <a:lnTo>
                      <a:pt x="77" y="791"/>
                    </a:lnTo>
                    <a:lnTo>
                      <a:pt x="83" y="777"/>
                    </a:lnTo>
                    <a:lnTo>
                      <a:pt x="83" y="777"/>
                    </a:lnTo>
                    <a:lnTo>
                      <a:pt x="85" y="775"/>
                    </a:lnTo>
                    <a:lnTo>
                      <a:pt x="87" y="777"/>
                    </a:lnTo>
                    <a:lnTo>
                      <a:pt x="87" y="779"/>
                    </a:lnTo>
                    <a:lnTo>
                      <a:pt x="89" y="779"/>
                    </a:lnTo>
                    <a:lnTo>
                      <a:pt x="89" y="779"/>
                    </a:lnTo>
                    <a:lnTo>
                      <a:pt x="89" y="779"/>
                    </a:lnTo>
                    <a:lnTo>
                      <a:pt x="89" y="777"/>
                    </a:lnTo>
                    <a:lnTo>
                      <a:pt x="89" y="773"/>
                    </a:lnTo>
                    <a:lnTo>
                      <a:pt x="89" y="773"/>
                    </a:lnTo>
                    <a:lnTo>
                      <a:pt x="90" y="771"/>
                    </a:lnTo>
                    <a:lnTo>
                      <a:pt x="94" y="771"/>
                    </a:lnTo>
                    <a:lnTo>
                      <a:pt x="94" y="771"/>
                    </a:lnTo>
                    <a:lnTo>
                      <a:pt x="98" y="769"/>
                    </a:lnTo>
                    <a:lnTo>
                      <a:pt x="98" y="769"/>
                    </a:lnTo>
                    <a:lnTo>
                      <a:pt x="104" y="767"/>
                    </a:lnTo>
                    <a:lnTo>
                      <a:pt x="110" y="765"/>
                    </a:lnTo>
                    <a:lnTo>
                      <a:pt x="110" y="765"/>
                    </a:lnTo>
                    <a:lnTo>
                      <a:pt x="114" y="761"/>
                    </a:lnTo>
                    <a:lnTo>
                      <a:pt x="114" y="761"/>
                    </a:lnTo>
                    <a:lnTo>
                      <a:pt x="114" y="759"/>
                    </a:lnTo>
                    <a:lnTo>
                      <a:pt x="114" y="759"/>
                    </a:lnTo>
                    <a:lnTo>
                      <a:pt x="102" y="765"/>
                    </a:lnTo>
                    <a:lnTo>
                      <a:pt x="94" y="765"/>
                    </a:lnTo>
                    <a:lnTo>
                      <a:pt x="92" y="765"/>
                    </a:lnTo>
                    <a:lnTo>
                      <a:pt x="90" y="761"/>
                    </a:lnTo>
                    <a:lnTo>
                      <a:pt x="90" y="761"/>
                    </a:lnTo>
                    <a:lnTo>
                      <a:pt x="94" y="759"/>
                    </a:lnTo>
                    <a:lnTo>
                      <a:pt x="102" y="755"/>
                    </a:lnTo>
                    <a:lnTo>
                      <a:pt x="110" y="753"/>
                    </a:lnTo>
                    <a:lnTo>
                      <a:pt x="116" y="749"/>
                    </a:lnTo>
                    <a:lnTo>
                      <a:pt x="116" y="749"/>
                    </a:lnTo>
                    <a:lnTo>
                      <a:pt x="98" y="747"/>
                    </a:lnTo>
                    <a:lnTo>
                      <a:pt x="98" y="747"/>
                    </a:lnTo>
                    <a:lnTo>
                      <a:pt x="96" y="745"/>
                    </a:lnTo>
                    <a:lnTo>
                      <a:pt x="94" y="739"/>
                    </a:lnTo>
                    <a:lnTo>
                      <a:pt x="94" y="736"/>
                    </a:lnTo>
                    <a:lnTo>
                      <a:pt x="96" y="736"/>
                    </a:lnTo>
                    <a:lnTo>
                      <a:pt x="98" y="736"/>
                    </a:lnTo>
                    <a:lnTo>
                      <a:pt x="98" y="736"/>
                    </a:lnTo>
                    <a:lnTo>
                      <a:pt x="98" y="739"/>
                    </a:lnTo>
                    <a:lnTo>
                      <a:pt x="100" y="741"/>
                    </a:lnTo>
                    <a:lnTo>
                      <a:pt x="102" y="741"/>
                    </a:lnTo>
                    <a:lnTo>
                      <a:pt x="102" y="741"/>
                    </a:lnTo>
                    <a:lnTo>
                      <a:pt x="104" y="739"/>
                    </a:lnTo>
                    <a:lnTo>
                      <a:pt x="104" y="736"/>
                    </a:lnTo>
                    <a:lnTo>
                      <a:pt x="104" y="732"/>
                    </a:lnTo>
                    <a:lnTo>
                      <a:pt x="106" y="730"/>
                    </a:lnTo>
                    <a:lnTo>
                      <a:pt x="106" y="730"/>
                    </a:lnTo>
                    <a:lnTo>
                      <a:pt x="108" y="730"/>
                    </a:lnTo>
                    <a:lnTo>
                      <a:pt x="112" y="728"/>
                    </a:lnTo>
                    <a:lnTo>
                      <a:pt x="112" y="728"/>
                    </a:lnTo>
                    <a:lnTo>
                      <a:pt x="118" y="722"/>
                    </a:lnTo>
                    <a:lnTo>
                      <a:pt x="118" y="720"/>
                    </a:lnTo>
                    <a:lnTo>
                      <a:pt x="118" y="720"/>
                    </a:lnTo>
                    <a:lnTo>
                      <a:pt x="114" y="724"/>
                    </a:lnTo>
                    <a:lnTo>
                      <a:pt x="112" y="722"/>
                    </a:lnTo>
                    <a:lnTo>
                      <a:pt x="110" y="718"/>
                    </a:lnTo>
                    <a:lnTo>
                      <a:pt x="110" y="716"/>
                    </a:lnTo>
                    <a:lnTo>
                      <a:pt x="110" y="716"/>
                    </a:lnTo>
                    <a:lnTo>
                      <a:pt x="106" y="718"/>
                    </a:lnTo>
                    <a:lnTo>
                      <a:pt x="106" y="720"/>
                    </a:lnTo>
                    <a:lnTo>
                      <a:pt x="106" y="722"/>
                    </a:lnTo>
                    <a:lnTo>
                      <a:pt x="102" y="720"/>
                    </a:lnTo>
                    <a:lnTo>
                      <a:pt x="102" y="720"/>
                    </a:lnTo>
                    <a:lnTo>
                      <a:pt x="100" y="722"/>
                    </a:lnTo>
                    <a:lnTo>
                      <a:pt x="94" y="726"/>
                    </a:lnTo>
                    <a:lnTo>
                      <a:pt x="90" y="728"/>
                    </a:lnTo>
                    <a:lnTo>
                      <a:pt x="89" y="728"/>
                    </a:lnTo>
                    <a:lnTo>
                      <a:pt x="89" y="728"/>
                    </a:lnTo>
                    <a:lnTo>
                      <a:pt x="89" y="728"/>
                    </a:lnTo>
                    <a:lnTo>
                      <a:pt x="87" y="722"/>
                    </a:lnTo>
                    <a:lnTo>
                      <a:pt x="89" y="718"/>
                    </a:lnTo>
                    <a:lnTo>
                      <a:pt x="92" y="712"/>
                    </a:lnTo>
                    <a:lnTo>
                      <a:pt x="98" y="708"/>
                    </a:lnTo>
                    <a:lnTo>
                      <a:pt x="108" y="702"/>
                    </a:lnTo>
                    <a:lnTo>
                      <a:pt x="112" y="700"/>
                    </a:lnTo>
                    <a:lnTo>
                      <a:pt x="112" y="700"/>
                    </a:lnTo>
                    <a:lnTo>
                      <a:pt x="112" y="698"/>
                    </a:lnTo>
                    <a:lnTo>
                      <a:pt x="110" y="698"/>
                    </a:lnTo>
                    <a:lnTo>
                      <a:pt x="110" y="698"/>
                    </a:lnTo>
                    <a:lnTo>
                      <a:pt x="104" y="698"/>
                    </a:lnTo>
                    <a:lnTo>
                      <a:pt x="98" y="698"/>
                    </a:lnTo>
                    <a:lnTo>
                      <a:pt x="98" y="698"/>
                    </a:lnTo>
                    <a:lnTo>
                      <a:pt x="96" y="700"/>
                    </a:lnTo>
                    <a:lnTo>
                      <a:pt x="96" y="700"/>
                    </a:lnTo>
                    <a:lnTo>
                      <a:pt x="92" y="702"/>
                    </a:lnTo>
                    <a:lnTo>
                      <a:pt x="92" y="702"/>
                    </a:lnTo>
                    <a:lnTo>
                      <a:pt x="92" y="702"/>
                    </a:lnTo>
                    <a:lnTo>
                      <a:pt x="92" y="700"/>
                    </a:lnTo>
                    <a:lnTo>
                      <a:pt x="92" y="696"/>
                    </a:lnTo>
                    <a:lnTo>
                      <a:pt x="92" y="696"/>
                    </a:lnTo>
                    <a:lnTo>
                      <a:pt x="94" y="688"/>
                    </a:lnTo>
                    <a:lnTo>
                      <a:pt x="94" y="681"/>
                    </a:lnTo>
                    <a:lnTo>
                      <a:pt x="94" y="679"/>
                    </a:lnTo>
                    <a:lnTo>
                      <a:pt x="94" y="677"/>
                    </a:lnTo>
                    <a:lnTo>
                      <a:pt x="94" y="677"/>
                    </a:lnTo>
                    <a:lnTo>
                      <a:pt x="90" y="679"/>
                    </a:lnTo>
                    <a:lnTo>
                      <a:pt x="89" y="681"/>
                    </a:lnTo>
                    <a:lnTo>
                      <a:pt x="87" y="681"/>
                    </a:lnTo>
                    <a:lnTo>
                      <a:pt x="85" y="681"/>
                    </a:lnTo>
                    <a:lnTo>
                      <a:pt x="85" y="681"/>
                    </a:lnTo>
                    <a:lnTo>
                      <a:pt x="85" y="679"/>
                    </a:lnTo>
                    <a:lnTo>
                      <a:pt x="85" y="677"/>
                    </a:lnTo>
                    <a:lnTo>
                      <a:pt x="89" y="673"/>
                    </a:lnTo>
                    <a:lnTo>
                      <a:pt x="89" y="673"/>
                    </a:lnTo>
                    <a:lnTo>
                      <a:pt x="89" y="669"/>
                    </a:lnTo>
                    <a:lnTo>
                      <a:pt x="89" y="665"/>
                    </a:lnTo>
                    <a:lnTo>
                      <a:pt x="89" y="663"/>
                    </a:lnTo>
                    <a:lnTo>
                      <a:pt x="90" y="661"/>
                    </a:lnTo>
                    <a:lnTo>
                      <a:pt x="90" y="661"/>
                    </a:lnTo>
                    <a:lnTo>
                      <a:pt x="102" y="661"/>
                    </a:lnTo>
                    <a:lnTo>
                      <a:pt x="102" y="661"/>
                    </a:lnTo>
                    <a:lnTo>
                      <a:pt x="106" y="659"/>
                    </a:lnTo>
                    <a:lnTo>
                      <a:pt x="108" y="659"/>
                    </a:lnTo>
                    <a:lnTo>
                      <a:pt x="108" y="659"/>
                    </a:lnTo>
                    <a:lnTo>
                      <a:pt x="108" y="659"/>
                    </a:lnTo>
                    <a:lnTo>
                      <a:pt x="102" y="657"/>
                    </a:lnTo>
                    <a:lnTo>
                      <a:pt x="100" y="657"/>
                    </a:lnTo>
                    <a:lnTo>
                      <a:pt x="98" y="657"/>
                    </a:lnTo>
                    <a:lnTo>
                      <a:pt x="98" y="655"/>
                    </a:lnTo>
                    <a:lnTo>
                      <a:pt x="98" y="655"/>
                    </a:lnTo>
                    <a:lnTo>
                      <a:pt x="102" y="653"/>
                    </a:lnTo>
                    <a:lnTo>
                      <a:pt x="106" y="653"/>
                    </a:lnTo>
                    <a:lnTo>
                      <a:pt x="110" y="653"/>
                    </a:lnTo>
                    <a:lnTo>
                      <a:pt x="114" y="653"/>
                    </a:lnTo>
                    <a:lnTo>
                      <a:pt x="114" y="653"/>
                    </a:lnTo>
                    <a:lnTo>
                      <a:pt x="116" y="651"/>
                    </a:lnTo>
                    <a:lnTo>
                      <a:pt x="120" y="649"/>
                    </a:lnTo>
                    <a:lnTo>
                      <a:pt x="120" y="649"/>
                    </a:lnTo>
                    <a:lnTo>
                      <a:pt x="124" y="651"/>
                    </a:lnTo>
                    <a:lnTo>
                      <a:pt x="120" y="653"/>
                    </a:lnTo>
                    <a:lnTo>
                      <a:pt x="118" y="653"/>
                    </a:lnTo>
                    <a:lnTo>
                      <a:pt x="126" y="655"/>
                    </a:lnTo>
                    <a:lnTo>
                      <a:pt x="126" y="655"/>
                    </a:lnTo>
                    <a:lnTo>
                      <a:pt x="134" y="653"/>
                    </a:lnTo>
                    <a:lnTo>
                      <a:pt x="143" y="649"/>
                    </a:lnTo>
                    <a:lnTo>
                      <a:pt x="163" y="643"/>
                    </a:lnTo>
                    <a:lnTo>
                      <a:pt x="163" y="643"/>
                    </a:lnTo>
                    <a:lnTo>
                      <a:pt x="196" y="632"/>
                    </a:lnTo>
                    <a:lnTo>
                      <a:pt x="216" y="626"/>
                    </a:lnTo>
                    <a:lnTo>
                      <a:pt x="230" y="624"/>
                    </a:lnTo>
                    <a:lnTo>
                      <a:pt x="230" y="624"/>
                    </a:lnTo>
                    <a:lnTo>
                      <a:pt x="232" y="626"/>
                    </a:lnTo>
                    <a:lnTo>
                      <a:pt x="232" y="628"/>
                    </a:lnTo>
                    <a:lnTo>
                      <a:pt x="230" y="632"/>
                    </a:lnTo>
                    <a:lnTo>
                      <a:pt x="226" y="635"/>
                    </a:lnTo>
                    <a:lnTo>
                      <a:pt x="226" y="637"/>
                    </a:lnTo>
                    <a:lnTo>
                      <a:pt x="228" y="637"/>
                    </a:lnTo>
                    <a:lnTo>
                      <a:pt x="228" y="637"/>
                    </a:lnTo>
                    <a:lnTo>
                      <a:pt x="228" y="637"/>
                    </a:lnTo>
                    <a:lnTo>
                      <a:pt x="228" y="635"/>
                    </a:lnTo>
                    <a:lnTo>
                      <a:pt x="230" y="634"/>
                    </a:lnTo>
                    <a:lnTo>
                      <a:pt x="230" y="634"/>
                    </a:lnTo>
                    <a:lnTo>
                      <a:pt x="232" y="634"/>
                    </a:lnTo>
                    <a:lnTo>
                      <a:pt x="234" y="634"/>
                    </a:lnTo>
                    <a:lnTo>
                      <a:pt x="234" y="634"/>
                    </a:lnTo>
                    <a:lnTo>
                      <a:pt x="240" y="632"/>
                    </a:lnTo>
                    <a:lnTo>
                      <a:pt x="248" y="630"/>
                    </a:lnTo>
                    <a:lnTo>
                      <a:pt x="248" y="630"/>
                    </a:lnTo>
                    <a:lnTo>
                      <a:pt x="248" y="630"/>
                    </a:lnTo>
                    <a:lnTo>
                      <a:pt x="246" y="632"/>
                    </a:lnTo>
                    <a:lnTo>
                      <a:pt x="244" y="635"/>
                    </a:lnTo>
                    <a:lnTo>
                      <a:pt x="244" y="635"/>
                    </a:lnTo>
                    <a:lnTo>
                      <a:pt x="244" y="635"/>
                    </a:lnTo>
                    <a:lnTo>
                      <a:pt x="246" y="635"/>
                    </a:lnTo>
                    <a:lnTo>
                      <a:pt x="248" y="634"/>
                    </a:lnTo>
                    <a:lnTo>
                      <a:pt x="249" y="634"/>
                    </a:lnTo>
                    <a:lnTo>
                      <a:pt x="249" y="637"/>
                    </a:lnTo>
                    <a:lnTo>
                      <a:pt x="249" y="637"/>
                    </a:lnTo>
                    <a:lnTo>
                      <a:pt x="248" y="639"/>
                    </a:lnTo>
                    <a:lnTo>
                      <a:pt x="248" y="641"/>
                    </a:lnTo>
                    <a:lnTo>
                      <a:pt x="248" y="641"/>
                    </a:lnTo>
                    <a:lnTo>
                      <a:pt x="251" y="641"/>
                    </a:lnTo>
                    <a:lnTo>
                      <a:pt x="253" y="641"/>
                    </a:lnTo>
                    <a:lnTo>
                      <a:pt x="257" y="639"/>
                    </a:lnTo>
                    <a:lnTo>
                      <a:pt x="259" y="641"/>
                    </a:lnTo>
                    <a:lnTo>
                      <a:pt x="259" y="641"/>
                    </a:lnTo>
                    <a:lnTo>
                      <a:pt x="263" y="647"/>
                    </a:lnTo>
                    <a:lnTo>
                      <a:pt x="267" y="655"/>
                    </a:lnTo>
                    <a:lnTo>
                      <a:pt x="271" y="667"/>
                    </a:lnTo>
                    <a:lnTo>
                      <a:pt x="271" y="667"/>
                    </a:lnTo>
                    <a:lnTo>
                      <a:pt x="275" y="669"/>
                    </a:lnTo>
                    <a:lnTo>
                      <a:pt x="279" y="669"/>
                    </a:lnTo>
                    <a:lnTo>
                      <a:pt x="285" y="669"/>
                    </a:lnTo>
                    <a:lnTo>
                      <a:pt x="291" y="671"/>
                    </a:lnTo>
                    <a:lnTo>
                      <a:pt x="291" y="671"/>
                    </a:lnTo>
                    <a:lnTo>
                      <a:pt x="289" y="673"/>
                    </a:lnTo>
                    <a:lnTo>
                      <a:pt x="287" y="675"/>
                    </a:lnTo>
                    <a:lnTo>
                      <a:pt x="285" y="677"/>
                    </a:lnTo>
                    <a:lnTo>
                      <a:pt x="285" y="681"/>
                    </a:lnTo>
                    <a:lnTo>
                      <a:pt x="285" y="681"/>
                    </a:lnTo>
                    <a:lnTo>
                      <a:pt x="287" y="679"/>
                    </a:lnTo>
                    <a:lnTo>
                      <a:pt x="287" y="677"/>
                    </a:lnTo>
                    <a:lnTo>
                      <a:pt x="287" y="677"/>
                    </a:lnTo>
                    <a:lnTo>
                      <a:pt x="291" y="673"/>
                    </a:lnTo>
                    <a:lnTo>
                      <a:pt x="293" y="673"/>
                    </a:lnTo>
                    <a:lnTo>
                      <a:pt x="297" y="673"/>
                    </a:lnTo>
                    <a:lnTo>
                      <a:pt x="297" y="673"/>
                    </a:lnTo>
                    <a:lnTo>
                      <a:pt x="318" y="681"/>
                    </a:lnTo>
                    <a:lnTo>
                      <a:pt x="338" y="690"/>
                    </a:lnTo>
                    <a:lnTo>
                      <a:pt x="338" y="690"/>
                    </a:lnTo>
                    <a:lnTo>
                      <a:pt x="342" y="690"/>
                    </a:lnTo>
                    <a:lnTo>
                      <a:pt x="348" y="690"/>
                    </a:lnTo>
                    <a:lnTo>
                      <a:pt x="352" y="688"/>
                    </a:lnTo>
                    <a:lnTo>
                      <a:pt x="355" y="688"/>
                    </a:lnTo>
                    <a:lnTo>
                      <a:pt x="355" y="688"/>
                    </a:lnTo>
                    <a:lnTo>
                      <a:pt x="365" y="696"/>
                    </a:lnTo>
                    <a:lnTo>
                      <a:pt x="373" y="700"/>
                    </a:lnTo>
                    <a:lnTo>
                      <a:pt x="379" y="700"/>
                    </a:lnTo>
                    <a:lnTo>
                      <a:pt x="379" y="700"/>
                    </a:lnTo>
                    <a:lnTo>
                      <a:pt x="381" y="698"/>
                    </a:lnTo>
                    <a:lnTo>
                      <a:pt x="383" y="696"/>
                    </a:lnTo>
                    <a:lnTo>
                      <a:pt x="383" y="692"/>
                    </a:lnTo>
                    <a:lnTo>
                      <a:pt x="389" y="692"/>
                    </a:lnTo>
                    <a:lnTo>
                      <a:pt x="389" y="692"/>
                    </a:lnTo>
                    <a:lnTo>
                      <a:pt x="391" y="694"/>
                    </a:lnTo>
                    <a:lnTo>
                      <a:pt x="395" y="700"/>
                    </a:lnTo>
                    <a:lnTo>
                      <a:pt x="399" y="710"/>
                    </a:lnTo>
                    <a:lnTo>
                      <a:pt x="399" y="710"/>
                    </a:lnTo>
                    <a:lnTo>
                      <a:pt x="410" y="714"/>
                    </a:lnTo>
                    <a:lnTo>
                      <a:pt x="418" y="716"/>
                    </a:lnTo>
                    <a:lnTo>
                      <a:pt x="420" y="718"/>
                    </a:lnTo>
                    <a:lnTo>
                      <a:pt x="420" y="720"/>
                    </a:lnTo>
                    <a:lnTo>
                      <a:pt x="420" y="720"/>
                    </a:lnTo>
                    <a:lnTo>
                      <a:pt x="418" y="722"/>
                    </a:lnTo>
                    <a:lnTo>
                      <a:pt x="416" y="722"/>
                    </a:lnTo>
                    <a:lnTo>
                      <a:pt x="416" y="722"/>
                    </a:lnTo>
                    <a:lnTo>
                      <a:pt x="418" y="722"/>
                    </a:lnTo>
                    <a:lnTo>
                      <a:pt x="422" y="720"/>
                    </a:lnTo>
                    <a:lnTo>
                      <a:pt x="422" y="720"/>
                    </a:lnTo>
                    <a:lnTo>
                      <a:pt x="428" y="722"/>
                    </a:lnTo>
                    <a:lnTo>
                      <a:pt x="428" y="722"/>
                    </a:lnTo>
                    <a:lnTo>
                      <a:pt x="430" y="726"/>
                    </a:lnTo>
                    <a:lnTo>
                      <a:pt x="434" y="730"/>
                    </a:lnTo>
                    <a:lnTo>
                      <a:pt x="434" y="730"/>
                    </a:lnTo>
                    <a:lnTo>
                      <a:pt x="450" y="739"/>
                    </a:lnTo>
                    <a:lnTo>
                      <a:pt x="467" y="747"/>
                    </a:lnTo>
                    <a:lnTo>
                      <a:pt x="501" y="763"/>
                    </a:lnTo>
                    <a:lnTo>
                      <a:pt x="501" y="763"/>
                    </a:lnTo>
                    <a:lnTo>
                      <a:pt x="509" y="765"/>
                    </a:lnTo>
                    <a:lnTo>
                      <a:pt x="516" y="765"/>
                    </a:lnTo>
                    <a:lnTo>
                      <a:pt x="524" y="765"/>
                    </a:lnTo>
                    <a:lnTo>
                      <a:pt x="530" y="767"/>
                    </a:lnTo>
                    <a:lnTo>
                      <a:pt x="530" y="767"/>
                    </a:lnTo>
                    <a:lnTo>
                      <a:pt x="532" y="767"/>
                    </a:lnTo>
                    <a:lnTo>
                      <a:pt x="534" y="765"/>
                    </a:lnTo>
                    <a:lnTo>
                      <a:pt x="536" y="761"/>
                    </a:lnTo>
                    <a:lnTo>
                      <a:pt x="536" y="761"/>
                    </a:lnTo>
                    <a:lnTo>
                      <a:pt x="540" y="763"/>
                    </a:lnTo>
                    <a:lnTo>
                      <a:pt x="540" y="763"/>
                    </a:lnTo>
                    <a:lnTo>
                      <a:pt x="546" y="763"/>
                    </a:lnTo>
                    <a:lnTo>
                      <a:pt x="546" y="763"/>
                    </a:lnTo>
                    <a:lnTo>
                      <a:pt x="548" y="765"/>
                    </a:lnTo>
                    <a:lnTo>
                      <a:pt x="548" y="765"/>
                    </a:lnTo>
                    <a:lnTo>
                      <a:pt x="546" y="769"/>
                    </a:lnTo>
                    <a:lnTo>
                      <a:pt x="542" y="771"/>
                    </a:lnTo>
                    <a:lnTo>
                      <a:pt x="542" y="771"/>
                    </a:lnTo>
                    <a:lnTo>
                      <a:pt x="542" y="773"/>
                    </a:lnTo>
                    <a:lnTo>
                      <a:pt x="542" y="773"/>
                    </a:lnTo>
                    <a:lnTo>
                      <a:pt x="548" y="771"/>
                    </a:lnTo>
                    <a:lnTo>
                      <a:pt x="552" y="769"/>
                    </a:lnTo>
                    <a:lnTo>
                      <a:pt x="558" y="767"/>
                    </a:lnTo>
                    <a:lnTo>
                      <a:pt x="565" y="767"/>
                    </a:lnTo>
                    <a:lnTo>
                      <a:pt x="565" y="767"/>
                    </a:lnTo>
                    <a:lnTo>
                      <a:pt x="575" y="777"/>
                    </a:lnTo>
                    <a:lnTo>
                      <a:pt x="575" y="777"/>
                    </a:lnTo>
                    <a:lnTo>
                      <a:pt x="569" y="779"/>
                    </a:lnTo>
                    <a:lnTo>
                      <a:pt x="567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1"/>
                    </a:lnTo>
                    <a:lnTo>
                      <a:pt x="573" y="779"/>
                    </a:lnTo>
                    <a:lnTo>
                      <a:pt x="573" y="779"/>
                    </a:lnTo>
                    <a:lnTo>
                      <a:pt x="577" y="781"/>
                    </a:lnTo>
                    <a:lnTo>
                      <a:pt x="581" y="783"/>
                    </a:lnTo>
                    <a:lnTo>
                      <a:pt x="589" y="791"/>
                    </a:lnTo>
                    <a:lnTo>
                      <a:pt x="597" y="798"/>
                    </a:lnTo>
                    <a:lnTo>
                      <a:pt x="605" y="802"/>
                    </a:lnTo>
                    <a:lnTo>
                      <a:pt x="605" y="802"/>
                    </a:lnTo>
                    <a:lnTo>
                      <a:pt x="605" y="800"/>
                    </a:lnTo>
                    <a:lnTo>
                      <a:pt x="605" y="798"/>
                    </a:lnTo>
                    <a:lnTo>
                      <a:pt x="605" y="798"/>
                    </a:lnTo>
                    <a:lnTo>
                      <a:pt x="605" y="794"/>
                    </a:lnTo>
                    <a:lnTo>
                      <a:pt x="605" y="794"/>
                    </a:lnTo>
                    <a:lnTo>
                      <a:pt x="611" y="792"/>
                    </a:lnTo>
                    <a:lnTo>
                      <a:pt x="618" y="792"/>
                    </a:lnTo>
                    <a:lnTo>
                      <a:pt x="626" y="792"/>
                    </a:lnTo>
                    <a:lnTo>
                      <a:pt x="630" y="794"/>
                    </a:lnTo>
                    <a:lnTo>
                      <a:pt x="630" y="794"/>
                    </a:lnTo>
                    <a:lnTo>
                      <a:pt x="630" y="796"/>
                    </a:lnTo>
                    <a:lnTo>
                      <a:pt x="630" y="800"/>
                    </a:lnTo>
                    <a:lnTo>
                      <a:pt x="630" y="804"/>
                    </a:lnTo>
                    <a:lnTo>
                      <a:pt x="632" y="804"/>
                    </a:lnTo>
                    <a:lnTo>
                      <a:pt x="632" y="804"/>
                    </a:lnTo>
                    <a:lnTo>
                      <a:pt x="634" y="804"/>
                    </a:lnTo>
                    <a:lnTo>
                      <a:pt x="634" y="802"/>
                    </a:lnTo>
                    <a:lnTo>
                      <a:pt x="634" y="802"/>
                    </a:lnTo>
                    <a:lnTo>
                      <a:pt x="642" y="804"/>
                    </a:lnTo>
                    <a:lnTo>
                      <a:pt x="652" y="814"/>
                    </a:lnTo>
                    <a:lnTo>
                      <a:pt x="666" y="822"/>
                    </a:lnTo>
                    <a:lnTo>
                      <a:pt x="675" y="828"/>
                    </a:lnTo>
                    <a:lnTo>
                      <a:pt x="675" y="828"/>
                    </a:lnTo>
                    <a:lnTo>
                      <a:pt x="677" y="828"/>
                    </a:lnTo>
                    <a:lnTo>
                      <a:pt x="681" y="826"/>
                    </a:lnTo>
                    <a:lnTo>
                      <a:pt x="689" y="826"/>
                    </a:lnTo>
                    <a:lnTo>
                      <a:pt x="695" y="828"/>
                    </a:lnTo>
                    <a:lnTo>
                      <a:pt x="695" y="828"/>
                    </a:lnTo>
                    <a:lnTo>
                      <a:pt x="699" y="824"/>
                    </a:lnTo>
                    <a:lnTo>
                      <a:pt x="703" y="822"/>
                    </a:lnTo>
                    <a:lnTo>
                      <a:pt x="705" y="822"/>
                    </a:lnTo>
                    <a:lnTo>
                      <a:pt x="705" y="822"/>
                    </a:lnTo>
                    <a:lnTo>
                      <a:pt x="713" y="824"/>
                    </a:lnTo>
                    <a:lnTo>
                      <a:pt x="719" y="826"/>
                    </a:lnTo>
                    <a:lnTo>
                      <a:pt x="722" y="824"/>
                    </a:lnTo>
                    <a:lnTo>
                      <a:pt x="722" y="824"/>
                    </a:lnTo>
                    <a:lnTo>
                      <a:pt x="728" y="820"/>
                    </a:lnTo>
                    <a:lnTo>
                      <a:pt x="736" y="810"/>
                    </a:lnTo>
                    <a:lnTo>
                      <a:pt x="754" y="781"/>
                    </a:lnTo>
                    <a:lnTo>
                      <a:pt x="768" y="749"/>
                    </a:lnTo>
                    <a:lnTo>
                      <a:pt x="777" y="728"/>
                    </a:lnTo>
                    <a:lnTo>
                      <a:pt x="777" y="728"/>
                    </a:lnTo>
                    <a:lnTo>
                      <a:pt x="783" y="710"/>
                    </a:lnTo>
                    <a:lnTo>
                      <a:pt x="787" y="700"/>
                    </a:lnTo>
                    <a:lnTo>
                      <a:pt x="789" y="696"/>
                    </a:lnTo>
                    <a:lnTo>
                      <a:pt x="793" y="694"/>
                    </a:lnTo>
                    <a:lnTo>
                      <a:pt x="793" y="694"/>
                    </a:lnTo>
                    <a:lnTo>
                      <a:pt x="799" y="698"/>
                    </a:lnTo>
                    <a:lnTo>
                      <a:pt x="803" y="698"/>
                    </a:lnTo>
                    <a:lnTo>
                      <a:pt x="805" y="698"/>
                    </a:lnTo>
                    <a:lnTo>
                      <a:pt x="805" y="698"/>
                    </a:lnTo>
                    <a:lnTo>
                      <a:pt x="807" y="688"/>
                    </a:lnTo>
                    <a:lnTo>
                      <a:pt x="807" y="685"/>
                    </a:lnTo>
                    <a:lnTo>
                      <a:pt x="803" y="685"/>
                    </a:lnTo>
                    <a:lnTo>
                      <a:pt x="799" y="686"/>
                    </a:lnTo>
                    <a:lnTo>
                      <a:pt x="791" y="692"/>
                    </a:lnTo>
                    <a:lnTo>
                      <a:pt x="787" y="694"/>
                    </a:lnTo>
                    <a:lnTo>
                      <a:pt x="787" y="692"/>
                    </a:lnTo>
                    <a:lnTo>
                      <a:pt x="787" y="692"/>
                    </a:lnTo>
                    <a:lnTo>
                      <a:pt x="791" y="677"/>
                    </a:lnTo>
                    <a:lnTo>
                      <a:pt x="799" y="659"/>
                    </a:lnTo>
                    <a:lnTo>
                      <a:pt x="807" y="643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17" y="614"/>
                    </a:lnTo>
                    <a:lnTo>
                      <a:pt x="821" y="606"/>
                    </a:lnTo>
                    <a:lnTo>
                      <a:pt x="825" y="602"/>
                    </a:lnTo>
                    <a:lnTo>
                      <a:pt x="825" y="602"/>
                    </a:lnTo>
                    <a:lnTo>
                      <a:pt x="828" y="598"/>
                    </a:lnTo>
                    <a:lnTo>
                      <a:pt x="830" y="598"/>
                    </a:lnTo>
                    <a:lnTo>
                      <a:pt x="830" y="598"/>
                    </a:lnTo>
                    <a:lnTo>
                      <a:pt x="830" y="598"/>
                    </a:lnTo>
                    <a:lnTo>
                      <a:pt x="840" y="620"/>
                    </a:lnTo>
                    <a:lnTo>
                      <a:pt x="844" y="630"/>
                    </a:lnTo>
                    <a:lnTo>
                      <a:pt x="846" y="641"/>
                    </a:lnTo>
                    <a:lnTo>
                      <a:pt x="846" y="641"/>
                    </a:lnTo>
                    <a:lnTo>
                      <a:pt x="848" y="651"/>
                    </a:lnTo>
                    <a:lnTo>
                      <a:pt x="848" y="657"/>
                    </a:lnTo>
                    <a:lnTo>
                      <a:pt x="852" y="673"/>
                    </a:lnTo>
                    <a:lnTo>
                      <a:pt x="852" y="683"/>
                    </a:lnTo>
                    <a:lnTo>
                      <a:pt x="852" y="683"/>
                    </a:lnTo>
                    <a:lnTo>
                      <a:pt x="856" y="683"/>
                    </a:lnTo>
                    <a:lnTo>
                      <a:pt x="856" y="683"/>
                    </a:lnTo>
                    <a:lnTo>
                      <a:pt x="856" y="677"/>
                    </a:lnTo>
                    <a:lnTo>
                      <a:pt x="852" y="671"/>
                    </a:lnTo>
                    <a:lnTo>
                      <a:pt x="850" y="669"/>
                    </a:lnTo>
                    <a:lnTo>
                      <a:pt x="850" y="669"/>
                    </a:lnTo>
                    <a:lnTo>
                      <a:pt x="852" y="665"/>
                    </a:lnTo>
                    <a:lnTo>
                      <a:pt x="848" y="659"/>
                    </a:lnTo>
                    <a:lnTo>
                      <a:pt x="848" y="659"/>
                    </a:lnTo>
                    <a:lnTo>
                      <a:pt x="848" y="657"/>
                    </a:lnTo>
                    <a:lnTo>
                      <a:pt x="848" y="657"/>
                    </a:lnTo>
                    <a:lnTo>
                      <a:pt x="850" y="649"/>
                    </a:lnTo>
                    <a:lnTo>
                      <a:pt x="850" y="649"/>
                    </a:lnTo>
                    <a:lnTo>
                      <a:pt x="852" y="628"/>
                    </a:lnTo>
                    <a:lnTo>
                      <a:pt x="852" y="628"/>
                    </a:lnTo>
                    <a:lnTo>
                      <a:pt x="850" y="618"/>
                    </a:lnTo>
                    <a:lnTo>
                      <a:pt x="846" y="612"/>
                    </a:lnTo>
                    <a:lnTo>
                      <a:pt x="842" y="604"/>
                    </a:lnTo>
                    <a:lnTo>
                      <a:pt x="836" y="596"/>
                    </a:lnTo>
                    <a:lnTo>
                      <a:pt x="836" y="596"/>
                    </a:lnTo>
                    <a:lnTo>
                      <a:pt x="832" y="586"/>
                    </a:lnTo>
                    <a:lnTo>
                      <a:pt x="828" y="582"/>
                    </a:lnTo>
                    <a:lnTo>
                      <a:pt x="825" y="579"/>
                    </a:lnTo>
                    <a:lnTo>
                      <a:pt x="825" y="579"/>
                    </a:lnTo>
                    <a:lnTo>
                      <a:pt x="823" y="577"/>
                    </a:lnTo>
                    <a:lnTo>
                      <a:pt x="821" y="575"/>
                    </a:lnTo>
                    <a:lnTo>
                      <a:pt x="821" y="571"/>
                    </a:lnTo>
                    <a:lnTo>
                      <a:pt x="825" y="567"/>
                    </a:lnTo>
                    <a:lnTo>
                      <a:pt x="825" y="567"/>
                    </a:lnTo>
                    <a:lnTo>
                      <a:pt x="828" y="569"/>
                    </a:lnTo>
                    <a:lnTo>
                      <a:pt x="832" y="573"/>
                    </a:lnTo>
                    <a:lnTo>
                      <a:pt x="838" y="579"/>
                    </a:lnTo>
                    <a:lnTo>
                      <a:pt x="838" y="579"/>
                    </a:lnTo>
                    <a:lnTo>
                      <a:pt x="836" y="575"/>
                    </a:lnTo>
                    <a:lnTo>
                      <a:pt x="834" y="571"/>
                    </a:lnTo>
                    <a:lnTo>
                      <a:pt x="832" y="567"/>
                    </a:lnTo>
                    <a:lnTo>
                      <a:pt x="832" y="561"/>
                    </a:lnTo>
                    <a:lnTo>
                      <a:pt x="832" y="561"/>
                    </a:lnTo>
                    <a:lnTo>
                      <a:pt x="836" y="561"/>
                    </a:lnTo>
                    <a:lnTo>
                      <a:pt x="840" y="559"/>
                    </a:lnTo>
                    <a:lnTo>
                      <a:pt x="840" y="559"/>
                    </a:lnTo>
                    <a:lnTo>
                      <a:pt x="840" y="557"/>
                    </a:lnTo>
                    <a:lnTo>
                      <a:pt x="840" y="557"/>
                    </a:lnTo>
                    <a:lnTo>
                      <a:pt x="840" y="557"/>
                    </a:lnTo>
                    <a:lnTo>
                      <a:pt x="840" y="553"/>
                    </a:lnTo>
                    <a:lnTo>
                      <a:pt x="840" y="553"/>
                    </a:lnTo>
                    <a:lnTo>
                      <a:pt x="840" y="549"/>
                    </a:lnTo>
                    <a:lnTo>
                      <a:pt x="838" y="547"/>
                    </a:lnTo>
                    <a:lnTo>
                      <a:pt x="840" y="545"/>
                    </a:lnTo>
                    <a:lnTo>
                      <a:pt x="840" y="545"/>
                    </a:lnTo>
                    <a:lnTo>
                      <a:pt x="842" y="545"/>
                    </a:lnTo>
                    <a:lnTo>
                      <a:pt x="844" y="547"/>
                    </a:lnTo>
                    <a:lnTo>
                      <a:pt x="844" y="547"/>
                    </a:lnTo>
                    <a:lnTo>
                      <a:pt x="844" y="545"/>
                    </a:lnTo>
                    <a:lnTo>
                      <a:pt x="844" y="541"/>
                    </a:lnTo>
                    <a:lnTo>
                      <a:pt x="844" y="541"/>
                    </a:lnTo>
                    <a:lnTo>
                      <a:pt x="836" y="526"/>
                    </a:lnTo>
                    <a:lnTo>
                      <a:pt x="836" y="526"/>
                    </a:lnTo>
                    <a:lnTo>
                      <a:pt x="836" y="524"/>
                    </a:lnTo>
                    <a:lnTo>
                      <a:pt x="838" y="524"/>
                    </a:lnTo>
                    <a:lnTo>
                      <a:pt x="844" y="520"/>
                    </a:lnTo>
                    <a:lnTo>
                      <a:pt x="850" y="516"/>
                    </a:lnTo>
                    <a:lnTo>
                      <a:pt x="850" y="514"/>
                    </a:lnTo>
                    <a:lnTo>
                      <a:pt x="848" y="512"/>
                    </a:lnTo>
                    <a:lnTo>
                      <a:pt x="848" y="512"/>
                    </a:lnTo>
                    <a:lnTo>
                      <a:pt x="844" y="510"/>
                    </a:lnTo>
                    <a:lnTo>
                      <a:pt x="842" y="512"/>
                    </a:lnTo>
                    <a:lnTo>
                      <a:pt x="840" y="516"/>
                    </a:lnTo>
                    <a:lnTo>
                      <a:pt x="840" y="516"/>
                    </a:lnTo>
                    <a:lnTo>
                      <a:pt x="836" y="512"/>
                    </a:lnTo>
                    <a:lnTo>
                      <a:pt x="834" y="508"/>
                    </a:lnTo>
                    <a:lnTo>
                      <a:pt x="834" y="506"/>
                    </a:lnTo>
                    <a:lnTo>
                      <a:pt x="832" y="502"/>
                    </a:lnTo>
                    <a:lnTo>
                      <a:pt x="832" y="502"/>
                    </a:lnTo>
                    <a:lnTo>
                      <a:pt x="823" y="502"/>
                    </a:lnTo>
                    <a:lnTo>
                      <a:pt x="823" y="502"/>
                    </a:lnTo>
                    <a:lnTo>
                      <a:pt x="823" y="500"/>
                    </a:lnTo>
                    <a:lnTo>
                      <a:pt x="825" y="498"/>
                    </a:lnTo>
                    <a:lnTo>
                      <a:pt x="825" y="494"/>
                    </a:lnTo>
                    <a:lnTo>
                      <a:pt x="823" y="492"/>
                    </a:lnTo>
                    <a:lnTo>
                      <a:pt x="823" y="492"/>
                    </a:lnTo>
                    <a:lnTo>
                      <a:pt x="813" y="488"/>
                    </a:lnTo>
                    <a:lnTo>
                      <a:pt x="813" y="488"/>
                    </a:lnTo>
                    <a:lnTo>
                      <a:pt x="813" y="488"/>
                    </a:lnTo>
                    <a:lnTo>
                      <a:pt x="813" y="486"/>
                    </a:lnTo>
                    <a:lnTo>
                      <a:pt x="813" y="486"/>
                    </a:lnTo>
                    <a:lnTo>
                      <a:pt x="807" y="480"/>
                    </a:lnTo>
                    <a:lnTo>
                      <a:pt x="803" y="478"/>
                    </a:lnTo>
                    <a:lnTo>
                      <a:pt x="801" y="475"/>
                    </a:lnTo>
                    <a:lnTo>
                      <a:pt x="801" y="475"/>
                    </a:lnTo>
                    <a:lnTo>
                      <a:pt x="803" y="463"/>
                    </a:lnTo>
                    <a:lnTo>
                      <a:pt x="801" y="457"/>
                    </a:lnTo>
                    <a:lnTo>
                      <a:pt x="799" y="451"/>
                    </a:lnTo>
                    <a:lnTo>
                      <a:pt x="799" y="451"/>
                    </a:lnTo>
                    <a:lnTo>
                      <a:pt x="793" y="441"/>
                    </a:lnTo>
                    <a:lnTo>
                      <a:pt x="787" y="431"/>
                    </a:lnTo>
                    <a:lnTo>
                      <a:pt x="787" y="431"/>
                    </a:lnTo>
                    <a:lnTo>
                      <a:pt x="789" y="425"/>
                    </a:lnTo>
                    <a:lnTo>
                      <a:pt x="795" y="422"/>
                    </a:lnTo>
                    <a:lnTo>
                      <a:pt x="801" y="418"/>
                    </a:lnTo>
                    <a:lnTo>
                      <a:pt x="805" y="412"/>
                    </a:lnTo>
                    <a:lnTo>
                      <a:pt x="805" y="412"/>
                    </a:lnTo>
                    <a:lnTo>
                      <a:pt x="805" y="410"/>
                    </a:lnTo>
                    <a:lnTo>
                      <a:pt x="803" y="406"/>
                    </a:lnTo>
                    <a:lnTo>
                      <a:pt x="799" y="402"/>
                    </a:lnTo>
                    <a:lnTo>
                      <a:pt x="793" y="400"/>
                    </a:lnTo>
                    <a:lnTo>
                      <a:pt x="789" y="396"/>
                    </a:lnTo>
                    <a:lnTo>
                      <a:pt x="789" y="396"/>
                    </a:lnTo>
                    <a:lnTo>
                      <a:pt x="789" y="394"/>
                    </a:lnTo>
                    <a:lnTo>
                      <a:pt x="791" y="392"/>
                    </a:lnTo>
                    <a:lnTo>
                      <a:pt x="793" y="392"/>
                    </a:lnTo>
                    <a:lnTo>
                      <a:pt x="795" y="390"/>
                    </a:lnTo>
                    <a:lnTo>
                      <a:pt x="795" y="390"/>
                    </a:lnTo>
                    <a:lnTo>
                      <a:pt x="797" y="386"/>
                    </a:lnTo>
                    <a:lnTo>
                      <a:pt x="797" y="382"/>
                    </a:lnTo>
                    <a:lnTo>
                      <a:pt x="797" y="382"/>
                    </a:lnTo>
                    <a:lnTo>
                      <a:pt x="801" y="380"/>
                    </a:lnTo>
                    <a:lnTo>
                      <a:pt x="805" y="380"/>
                    </a:lnTo>
                    <a:lnTo>
                      <a:pt x="813" y="384"/>
                    </a:lnTo>
                    <a:lnTo>
                      <a:pt x="821" y="392"/>
                    </a:lnTo>
                    <a:lnTo>
                      <a:pt x="821" y="392"/>
                    </a:lnTo>
                    <a:lnTo>
                      <a:pt x="825" y="398"/>
                    </a:lnTo>
                    <a:lnTo>
                      <a:pt x="828" y="398"/>
                    </a:lnTo>
                    <a:lnTo>
                      <a:pt x="828" y="398"/>
                    </a:lnTo>
                    <a:lnTo>
                      <a:pt x="828" y="398"/>
                    </a:lnTo>
                    <a:lnTo>
                      <a:pt x="826" y="394"/>
                    </a:lnTo>
                    <a:lnTo>
                      <a:pt x="821" y="388"/>
                    </a:lnTo>
                    <a:lnTo>
                      <a:pt x="811" y="380"/>
                    </a:lnTo>
                    <a:lnTo>
                      <a:pt x="811" y="380"/>
                    </a:lnTo>
                    <a:lnTo>
                      <a:pt x="807" y="378"/>
                    </a:lnTo>
                    <a:lnTo>
                      <a:pt x="803" y="378"/>
                    </a:lnTo>
                    <a:lnTo>
                      <a:pt x="797" y="380"/>
                    </a:lnTo>
                    <a:lnTo>
                      <a:pt x="793" y="382"/>
                    </a:lnTo>
                    <a:lnTo>
                      <a:pt x="787" y="384"/>
                    </a:lnTo>
                    <a:lnTo>
                      <a:pt x="787" y="384"/>
                    </a:lnTo>
                    <a:lnTo>
                      <a:pt x="785" y="380"/>
                    </a:lnTo>
                    <a:lnTo>
                      <a:pt x="781" y="378"/>
                    </a:lnTo>
                    <a:lnTo>
                      <a:pt x="777" y="376"/>
                    </a:lnTo>
                    <a:lnTo>
                      <a:pt x="777" y="376"/>
                    </a:lnTo>
                    <a:lnTo>
                      <a:pt x="772" y="372"/>
                    </a:lnTo>
                    <a:lnTo>
                      <a:pt x="770" y="370"/>
                    </a:lnTo>
                    <a:lnTo>
                      <a:pt x="772" y="370"/>
                    </a:lnTo>
                    <a:lnTo>
                      <a:pt x="772" y="370"/>
                    </a:lnTo>
                    <a:lnTo>
                      <a:pt x="777" y="372"/>
                    </a:lnTo>
                    <a:lnTo>
                      <a:pt x="777" y="370"/>
                    </a:lnTo>
                    <a:lnTo>
                      <a:pt x="774" y="367"/>
                    </a:lnTo>
                    <a:lnTo>
                      <a:pt x="772" y="365"/>
                    </a:lnTo>
                    <a:lnTo>
                      <a:pt x="772" y="361"/>
                    </a:lnTo>
                    <a:lnTo>
                      <a:pt x="772" y="361"/>
                    </a:lnTo>
                    <a:lnTo>
                      <a:pt x="774" y="361"/>
                    </a:lnTo>
                    <a:lnTo>
                      <a:pt x="775" y="361"/>
                    </a:lnTo>
                    <a:lnTo>
                      <a:pt x="775" y="361"/>
                    </a:lnTo>
                    <a:lnTo>
                      <a:pt x="781" y="361"/>
                    </a:lnTo>
                    <a:lnTo>
                      <a:pt x="783" y="361"/>
                    </a:lnTo>
                    <a:lnTo>
                      <a:pt x="783" y="361"/>
                    </a:lnTo>
                    <a:lnTo>
                      <a:pt x="779" y="355"/>
                    </a:lnTo>
                    <a:lnTo>
                      <a:pt x="779" y="355"/>
                    </a:lnTo>
                    <a:lnTo>
                      <a:pt x="779" y="353"/>
                    </a:lnTo>
                    <a:lnTo>
                      <a:pt x="781" y="351"/>
                    </a:lnTo>
                    <a:lnTo>
                      <a:pt x="785" y="351"/>
                    </a:lnTo>
                    <a:lnTo>
                      <a:pt x="785" y="351"/>
                    </a:lnTo>
                    <a:lnTo>
                      <a:pt x="789" y="353"/>
                    </a:lnTo>
                    <a:lnTo>
                      <a:pt x="789" y="353"/>
                    </a:lnTo>
                    <a:lnTo>
                      <a:pt x="785" y="349"/>
                    </a:lnTo>
                    <a:lnTo>
                      <a:pt x="779" y="345"/>
                    </a:lnTo>
                    <a:lnTo>
                      <a:pt x="779" y="345"/>
                    </a:lnTo>
                    <a:lnTo>
                      <a:pt x="770" y="345"/>
                    </a:lnTo>
                    <a:lnTo>
                      <a:pt x="770" y="345"/>
                    </a:lnTo>
                    <a:lnTo>
                      <a:pt x="772" y="343"/>
                    </a:lnTo>
                    <a:lnTo>
                      <a:pt x="774" y="343"/>
                    </a:lnTo>
                    <a:lnTo>
                      <a:pt x="775" y="343"/>
                    </a:lnTo>
                    <a:lnTo>
                      <a:pt x="775" y="343"/>
                    </a:lnTo>
                    <a:lnTo>
                      <a:pt x="768" y="339"/>
                    </a:lnTo>
                    <a:lnTo>
                      <a:pt x="768" y="339"/>
                    </a:lnTo>
                    <a:lnTo>
                      <a:pt x="770" y="333"/>
                    </a:lnTo>
                    <a:lnTo>
                      <a:pt x="770" y="333"/>
                    </a:lnTo>
                    <a:lnTo>
                      <a:pt x="770" y="331"/>
                    </a:lnTo>
                    <a:lnTo>
                      <a:pt x="770" y="329"/>
                    </a:lnTo>
                    <a:lnTo>
                      <a:pt x="770" y="329"/>
                    </a:lnTo>
                    <a:lnTo>
                      <a:pt x="768" y="331"/>
                    </a:lnTo>
                    <a:lnTo>
                      <a:pt x="768" y="333"/>
                    </a:lnTo>
                    <a:lnTo>
                      <a:pt x="768" y="333"/>
                    </a:lnTo>
                    <a:lnTo>
                      <a:pt x="766" y="333"/>
                    </a:lnTo>
                    <a:lnTo>
                      <a:pt x="764" y="331"/>
                    </a:lnTo>
                    <a:lnTo>
                      <a:pt x="766" y="329"/>
                    </a:lnTo>
                    <a:lnTo>
                      <a:pt x="764" y="325"/>
                    </a:lnTo>
                    <a:lnTo>
                      <a:pt x="764" y="325"/>
                    </a:lnTo>
                    <a:lnTo>
                      <a:pt x="760" y="325"/>
                    </a:lnTo>
                    <a:lnTo>
                      <a:pt x="758" y="329"/>
                    </a:lnTo>
                    <a:lnTo>
                      <a:pt x="754" y="331"/>
                    </a:lnTo>
                    <a:lnTo>
                      <a:pt x="752" y="331"/>
                    </a:lnTo>
                    <a:lnTo>
                      <a:pt x="752" y="331"/>
                    </a:lnTo>
                    <a:lnTo>
                      <a:pt x="750" y="329"/>
                    </a:lnTo>
                    <a:lnTo>
                      <a:pt x="752" y="325"/>
                    </a:lnTo>
                    <a:lnTo>
                      <a:pt x="752" y="323"/>
                    </a:lnTo>
                    <a:lnTo>
                      <a:pt x="748" y="321"/>
                    </a:lnTo>
                    <a:lnTo>
                      <a:pt x="748" y="321"/>
                    </a:lnTo>
                    <a:lnTo>
                      <a:pt x="750" y="323"/>
                    </a:lnTo>
                    <a:lnTo>
                      <a:pt x="750" y="323"/>
                    </a:lnTo>
                    <a:lnTo>
                      <a:pt x="746" y="331"/>
                    </a:lnTo>
                    <a:lnTo>
                      <a:pt x="746" y="331"/>
                    </a:lnTo>
                    <a:lnTo>
                      <a:pt x="742" y="329"/>
                    </a:lnTo>
                    <a:lnTo>
                      <a:pt x="736" y="327"/>
                    </a:lnTo>
                    <a:lnTo>
                      <a:pt x="736" y="327"/>
                    </a:lnTo>
                    <a:lnTo>
                      <a:pt x="734" y="331"/>
                    </a:lnTo>
                    <a:lnTo>
                      <a:pt x="734" y="337"/>
                    </a:lnTo>
                    <a:lnTo>
                      <a:pt x="734" y="341"/>
                    </a:lnTo>
                    <a:lnTo>
                      <a:pt x="732" y="341"/>
                    </a:lnTo>
                    <a:lnTo>
                      <a:pt x="730" y="339"/>
                    </a:lnTo>
                    <a:lnTo>
                      <a:pt x="730" y="339"/>
                    </a:lnTo>
                    <a:lnTo>
                      <a:pt x="730" y="335"/>
                    </a:lnTo>
                    <a:lnTo>
                      <a:pt x="732" y="331"/>
                    </a:lnTo>
                    <a:lnTo>
                      <a:pt x="734" y="325"/>
                    </a:lnTo>
                    <a:lnTo>
                      <a:pt x="734" y="321"/>
                    </a:lnTo>
                    <a:lnTo>
                      <a:pt x="734" y="321"/>
                    </a:lnTo>
                    <a:lnTo>
                      <a:pt x="732" y="317"/>
                    </a:lnTo>
                    <a:lnTo>
                      <a:pt x="732" y="316"/>
                    </a:lnTo>
                    <a:lnTo>
                      <a:pt x="734" y="314"/>
                    </a:lnTo>
                    <a:lnTo>
                      <a:pt x="734" y="314"/>
                    </a:lnTo>
                    <a:lnTo>
                      <a:pt x="740" y="312"/>
                    </a:lnTo>
                    <a:lnTo>
                      <a:pt x="740" y="312"/>
                    </a:lnTo>
                    <a:lnTo>
                      <a:pt x="740" y="310"/>
                    </a:lnTo>
                    <a:lnTo>
                      <a:pt x="740" y="308"/>
                    </a:lnTo>
                    <a:lnTo>
                      <a:pt x="740" y="308"/>
                    </a:lnTo>
                    <a:lnTo>
                      <a:pt x="738" y="306"/>
                    </a:lnTo>
                    <a:lnTo>
                      <a:pt x="738" y="306"/>
                    </a:lnTo>
                    <a:lnTo>
                      <a:pt x="736" y="310"/>
                    </a:lnTo>
                    <a:lnTo>
                      <a:pt x="732" y="314"/>
                    </a:lnTo>
                    <a:lnTo>
                      <a:pt x="730" y="317"/>
                    </a:lnTo>
                    <a:lnTo>
                      <a:pt x="730" y="317"/>
                    </a:lnTo>
                    <a:lnTo>
                      <a:pt x="728" y="314"/>
                    </a:lnTo>
                    <a:lnTo>
                      <a:pt x="726" y="312"/>
                    </a:lnTo>
                    <a:lnTo>
                      <a:pt x="726" y="312"/>
                    </a:lnTo>
                    <a:lnTo>
                      <a:pt x="726" y="314"/>
                    </a:lnTo>
                    <a:lnTo>
                      <a:pt x="726" y="314"/>
                    </a:lnTo>
                    <a:lnTo>
                      <a:pt x="730" y="300"/>
                    </a:lnTo>
                    <a:lnTo>
                      <a:pt x="730" y="300"/>
                    </a:lnTo>
                    <a:lnTo>
                      <a:pt x="730" y="300"/>
                    </a:lnTo>
                    <a:lnTo>
                      <a:pt x="728" y="302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1" y="306"/>
                    </a:lnTo>
                    <a:lnTo>
                      <a:pt x="717" y="308"/>
                    </a:lnTo>
                    <a:lnTo>
                      <a:pt x="715" y="306"/>
                    </a:lnTo>
                    <a:lnTo>
                      <a:pt x="715" y="306"/>
                    </a:lnTo>
                    <a:lnTo>
                      <a:pt x="707" y="296"/>
                    </a:lnTo>
                    <a:lnTo>
                      <a:pt x="703" y="290"/>
                    </a:lnTo>
                    <a:lnTo>
                      <a:pt x="699" y="286"/>
                    </a:lnTo>
                    <a:lnTo>
                      <a:pt x="699" y="286"/>
                    </a:lnTo>
                    <a:lnTo>
                      <a:pt x="693" y="286"/>
                    </a:lnTo>
                    <a:lnTo>
                      <a:pt x="691" y="286"/>
                    </a:lnTo>
                    <a:lnTo>
                      <a:pt x="689" y="286"/>
                    </a:lnTo>
                    <a:lnTo>
                      <a:pt x="689" y="286"/>
                    </a:lnTo>
                    <a:lnTo>
                      <a:pt x="685" y="280"/>
                    </a:lnTo>
                    <a:lnTo>
                      <a:pt x="685" y="276"/>
                    </a:lnTo>
                    <a:lnTo>
                      <a:pt x="685" y="272"/>
                    </a:lnTo>
                    <a:lnTo>
                      <a:pt x="681" y="274"/>
                    </a:lnTo>
                    <a:lnTo>
                      <a:pt x="681" y="274"/>
                    </a:lnTo>
                    <a:lnTo>
                      <a:pt x="677" y="276"/>
                    </a:lnTo>
                    <a:lnTo>
                      <a:pt x="675" y="274"/>
                    </a:lnTo>
                    <a:lnTo>
                      <a:pt x="673" y="270"/>
                    </a:lnTo>
                    <a:lnTo>
                      <a:pt x="671" y="266"/>
                    </a:lnTo>
                    <a:lnTo>
                      <a:pt x="671" y="266"/>
                    </a:lnTo>
                    <a:lnTo>
                      <a:pt x="669" y="268"/>
                    </a:lnTo>
                    <a:lnTo>
                      <a:pt x="668" y="272"/>
                    </a:lnTo>
                    <a:lnTo>
                      <a:pt x="666" y="276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58" y="278"/>
                    </a:lnTo>
                    <a:lnTo>
                      <a:pt x="654" y="276"/>
                    </a:lnTo>
                    <a:lnTo>
                      <a:pt x="652" y="274"/>
                    </a:lnTo>
                    <a:lnTo>
                      <a:pt x="652" y="270"/>
                    </a:lnTo>
                    <a:lnTo>
                      <a:pt x="652" y="263"/>
                    </a:lnTo>
                    <a:lnTo>
                      <a:pt x="652" y="259"/>
                    </a:lnTo>
                    <a:lnTo>
                      <a:pt x="650" y="253"/>
                    </a:lnTo>
                    <a:lnTo>
                      <a:pt x="650" y="253"/>
                    </a:lnTo>
                    <a:lnTo>
                      <a:pt x="644" y="247"/>
                    </a:lnTo>
                    <a:lnTo>
                      <a:pt x="636" y="241"/>
                    </a:lnTo>
                    <a:lnTo>
                      <a:pt x="636" y="241"/>
                    </a:lnTo>
                    <a:lnTo>
                      <a:pt x="632" y="241"/>
                    </a:lnTo>
                    <a:lnTo>
                      <a:pt x="630" y="239"/>
                    </a:lnTo>
                    <a:lnTo>
                      <a:pt x="630" y="239"/>
                    </a:lnTo>
                    <a:lnTo>
                      <a:pt x="636" y="237"/>
                    </a:lnTo>
                    <a:lnTo>
                      <a:pt x="640" y="237"/>
                    </a:lnTo>
                    <a:lnTo>
                      <a:pt x="652" y="237"/>
                    </a:lnTo>
                    <a:lnTo>
                      <a:pt x="662" y="241"/>
                    </a:lnTo>
                    <a:lnTo>
                      <a:pt x="668" y="241"/>
                    </a:lnTo>
                    <a:lnTo>
                      <a:pt x="668" y="241"/>
                    </a:lnTo>
                    <a:lnTo>
                      <a:pt x="668" y="237"/>
                    </a:lnTo>
                    <a:lnTo>
                      <a:pt x="668" y="237"/>
                    </a:lnTo>
                    <a:lnTo>
                      <a:pt x="668" y="233"/>
                    </a:lnTo>
                    <a:lnTo>
                      <a:pt x="664" y="227"/>
                    </a:lnTo>
                    <a:lnTo>
                      <a:pt x="660" y="223"/>
                    </a:lnTo>
                    <a:lnTo>
                      <a:pt x="656" y="223"/>
                    </a:lnTo>
                    <a:lnTo>
                      <a:pt x="656" y="223"/>
                    </a:lnTo>
                    <a:lnTo>
                      <a:pt x="652" y="225"/>
                    </a:lnTo>
                    <a:lnTo>
                      <a:pt x="650" y="229"/>
                    </a:lnTo>
                    <a:lnTo>
                      <a:pt x="648" y="229"/>
                    </a:lnTo>
                    <a:lnTo>
                      <a:pt x="648" y="229"/>
                    </a:lnTo>
                    <a:lnTo>
                      <a:pt x="648" y="227"/>
                    </a:lnTo>
                    <a:lnTo>
                      <a:pt x="650" y="225"/>
                    </a:lnTo>
                    <a:lnTo>
                      <a:pt x="652" y="221"/>
                    </a:lnTo>
                    <a:lnTo>
                      <a:pt x="652" y="219"/>
                    </a:lnTo>
                    <a:lnTo>
                      <a:pt x="652" y="219"/>
                    </a:lnTo>
                    <a:lnTo>
                      <a:pt x="648" y="217"/>
                    </a:lnTo>
                    <a:lnTo>
                      <a:pt x="648" y="215"/>
                    </a:lnTo>
                    <a:lnTo>
                      <a:pt x="648" y="213"/>
                    </a:lnTo>
                    <a:lnTo>
                      <a:pt x="648" y="213"/>
                    </a:lnTo>
                    <a:lnTo>
                      <a:pt x="650" y="212"/>
                    </a:lnTo>
                    <a:lnTo>
                      <a:pt x="654" y="210"/>
                    </a:lnTo>
                    <a:lnTo>
                      <a:pt x="654" y="210"/>
                    </a:lnTo>
                    <a:lnTo>
                      <a:pt x="656" y="210"/>
                    </a:lnTo>
                    <a:lnTo>
                      <a:pt x="654" y="212"/>
                    </a:lnTo>
                    <a:lnTo>
                      <a:pt x="654" y="215"/>
                    </a:lnTo>
                    <a:lnTo>
                      <a:pt x="656" y="217"/>
                    </a:lnTo>
                    <a:lnTo>
                      <a:pt x="656" y="217"/>
                    </a:lnTo>
                    <a:lnTo>
                      <a:pt x="669" y="221"/>
                    </a:lnTo>
                    <a:lnTo>
                      <a:pt x="681" y="223"/>
                    </a:lnTo>
                    <a:lnTo>
                      <a:pt x="681" y="223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5" y="219"/>
                    </a:lnTo>
                    <a:lnTo>
                      <a:pt x="671" y="219"/>
                    </a:lnTo>
                    <a:lnTo>
                      <a:pt x="671" y="219"/>
                    </a:lnTo>
                    <a:lnTo>
                      <a:pt x="671" y="217"/>
                    </a:lnTo>
                    <a:lnTo>
                      <a:pt x="671" y="217"/>
                    </a:lnTo>
                    <a:lnTo>
                      <a:pt x="673" y="217"/>
                    </a:lnTo>
                    <a:lnTo>
                      <a:pt x="675" y="215"/>
                    </a:lnTo>
                    <a:lnTo>
                      <a:pt x="675" y="215"/>
                    </a:lnTo>
                    <a:lnTo>
                      <a:pt x="675" y="213"/>
                    </a:lnTo>
                    <a:lnTo>
                      <a:pt x="675" y="213"/>
                    </a:lnTo>
                    <a:lnTo>
                      <a:pt x="671" y="213"/>
                    </a:lnTo>
                    <a:lnTo>
                      <a:pt x="666" y="213"/>
                    </a:lnTo>
                    <a:lnTo>
                      <a:pt x="662" y="213"/>
                    </a:lnTo>
                    <a:lnTo>
                      <a:pt x="662" y="213"/>
                    </a:lnTo>
                    <a:lnTo>
                      <a:pt x="662" y="212"/>
                    </a:lnTo>
                    <a:lnTo>
                      <a:pt x="664" y="210"/>
                    </a:lnTo>
                    <a:lnTo>
                      <a:pt x="666" y="208"/>
                    </a:lnTo>
                    <a:lnTo>
                      <a:pt x="662" y="206"/>
                    </a:lnTo>
                    <a:lnTo>
                      <a:pt x="662" y="206"/>
                    </a:lnTo>
                    <a:lnTo>
                      <a:pt x="648" y="208"/>
                    </a:lnTo>
                    <a:lnTo>
                      <a:pt x="640" y="206"/>
                    </a:lnTo>
                    <a:lnTo>
                      <a:pt x="638" y="204"/>
                    </a:lnTo>
                    <a:lnTo>
                      <a:pt x="638" y="202"/>
                    </a:lnTo>
                    <a:lnTo>
                      <a:pt x="638" y="202"/>
                    </a:lnTo>
                    <a:lnTo>
                      <a:pt x="642" y="194"/>
                    </a:lnTo>
                    <a:lnTo>
                      <a:pt x="646" y="188"/>
                    </a:lnTo>
                    <a:lnTo>
                      <a:pt x="650" y="184"/>
                    </a:lnTo>
                    <a:lnTo>
                      <a:pt x="654" y="182"/>
                    </a:lnTo>
                    <a:lnTo>
                      <a:pt x="660" y="182"/>
                    </a:lnTo>
                    <a:lnTo>
                      <a:pt x="662" y="180"/>
                    </a:lnTo>
                    <a:lnTo>
                      <a:pt x="664" y="178"/>
                    </a:lnTo>
                    <a:lnTo>
                      <a:pt x="664" y="178"/>
                    </a:lnTo>
                    <a:lnTo>
                      <a:pt x="666" y="178"/>
                    </a:lnTo>
                    <a:lnTo>
                      <a:pt x="669" y="178"/>
                    </a:lnTo>
                    <a:lnTo>
                      <a:pt x="675" y="180"/>
                    </a:lnTo>
                    <a:lnTo>
                      <a:pt x="675" y="180"/>
                    </a:lnTo>
                    <a:lnTo>
                      <a:pt x="677" y="178"/>
                    </a:lnTo>
                    <a:lnTo>
                      <a:pt x="681" y="176"/>
                    </a:lnTo>
                    <a:lnTo>
                      <a:pt x="683" y="176"/>
                    </a:lnTo>
                    <a:lnTo>
                      <a:pt x="683" y="176"/>
                    </a:lnTo>
                    <a:lnTo>
                      <a:pt x="685" y="178"/>
                    </a:lnTo>
                    <a:lnTo>
                      <a:pt x="685" y="180"/>
                    </a:lnTo>
                    <a:lnTo>
                      <a:pt x="683" y="180"/>
                    </a:lnTo>
                    <a:lnTo>
                      <a:pt x="683" y="182"/>
                    </a:lnTo>
                    <a:lnTo>
                      <a:pt x="683" y="182"/>
                    </a:lnTo>
                    <a:lnTo>
                      <a:pt x="687" y="184"/>
                    </a:lnTo>
                    <a:lnTo>
                      <a:pt x="691" y="182"/>
                    </a:lnTo>
                    <a:lnTo>
                      <a:pt x="697" y="180"/>
                    </a:lnTo>
                    <a:lnTo>
                      <a:pt x="701" y="180"/>
                    </a:lnTo>
                    <a:lnTo>
                      <a:pt x="701" y="180"/>
                    </a:lnTo>
                    <a:lnTo>
                      <a:pt x="703" y="182"/>
                    </a:lnTo>
                    <a:lnTo>
                      <a:pt x="703" y="182"/>
                    </a:lnTo>
                    <a:lnTo>
                      <a:pt x="703" y="182"/>
                    </a:lnTo>
                    <a:lnTo>
                      <a:pt x="707" y="180"/>
                    </a:lnTo>
                    <a:lnTo>
                      <a:pt x="709" y="180"/>
                    </a:lnTo>
                    <a:lnTo>
                      <a:pt x="711" y="184"/>
                    </a:lnTo>
                    <a:lnTo>
                      <a:pt x="713" y="190"/>
                    </a:lnTo>
                    <a:lnTo>
                      <a:pt x="715" y="192"/>
                    </a:lnTo>
                    <a:lnTo>
                      <a:pt x="717" y="194"/>
                    </a:lnTo>
                    <a:lnTo>
                      <a:pt x="717" y="194"/>
                    </a:lnTo>
                    <a:lnTo>
                      <a:pt x="717" y="192"/>
                    </a:lnTo>
                    <a:lnTo>
                      <a:pt x="717" y="190"/>
                    </a:lnTo>
                    <a:lnTo>
                      <a:pt x="717" y="190"/>
                    </a:lnTo>
                    <a:lnTo>
                      <a:pt x="719" y="186"/>
                    </a:lnTo>
                    <a:lnTo>
                      <a:pt x="722" y="182"/>
                    </a:lnTo>
                    <a:lnTo>
                      <a:pt x="722" y="182"/>
                    </a:lnTo>
                    <a:lnTo>
                      <a:pt x="726" y="184"/>
                    </a:lnTo>
                    <a:lnTo>
                      <a:pt x="730" y="188"/>
                    </a:lnTo>
                    <a:lnTo>
                      <a:pt x="734" y="192"/>
                    </a:lnTo>
                    <a:lnTo>
                      <a:pt x="738" y="194"/>
                    </a:lnTo>
                    <a:lnTo>
                      <a:pt x="738" y="194"/>
                    </a:lnTo>
                    <a:lnTo>
                      <a:pt x="740" y="190"/>
                    </a:lnTo>
                    <a:lnTo>
                      <a:pt x="742" y="186"/>
                    </a:lnTo>
                    <a:lnTo>
                      <a:pt x="744" y="182"/>
                    </a:lnTo>
                    <a:lnTo>
                      <a:pt x="746" y="178"/>
                    </a:lnTo>
                    <a:lnTo>
                      <a:pt x="746" y="178"/>
                    </a:lnTo>
                    <a:lnTo>
                      <a:pt x="752" y="178"/>
                    </a:lnTo>
                    <a:lnTo>
                      <a:pt x="752" y="180"/>
                    </a:lnTo>
                    <a:lnTo>
                      <a:pt x="752" y="182"/>
                    </a:lnTo>
                    <a:lnTo>
                      <a:pt x="754" y="184"/>
                    </a:lnTo>
                    <a:lnTo>
                      <a:pt x="754" y="184"/>
                    </a:lnTo>
                    <a:lnTo>
                      <a:pt x="758" y="184"/>
                    </a:lnTo>
                    <a:lnTo>
                      <a:pt x="760" y="184"/>
                    </a:lnTo>
                    <a:lnTo>
                      <a:pt x="766" y="182"/>
                    </a:lnTo>
                    <a:lnTo>
                      <a:pt x="768" y="182"/>
                    </a:lnTo>
                    <a:lnTo>
                      <a:pt x="770" y="182"/>
                    </a:lnTo>
                    <a:lnTo>
                      <a:pt x="770" y="188"/>
                    </a:lnTo>
                    <a:lnTo>
                      <a:pt x="770" y="188"/>
                    </a:lnTo>
                    <a:lnTo>
                      <a:pt x="772" y="186"/>
                    </a:lnTo>
                    <a:lnTo>
                      <a:pt x="772" y="186"/>
                    </a:lnTo>
                    <a:lnTo>
                      <a:pt x="775" y="184"/>
                    </a:lnTo>
                    <a:lnTo>
                      <a:pt x="779" y="184"/>
                    </a:lnTo>
                    <a:lnTo>
                      <a:pt x="779" y="184"/>
                    </a:lnTo>
                    <a:lnTo>
                      <a:pt x="781" y="184"/>
                    </a:lnTo>
                    <a:lnTo>
                      <a:pt x="781" y="184"/>
                    </a:lnTo>
                    <a:lnTo>
                      <a:pt x="779" y="188"/>
                    </a:lnTo>
                    <a:lnTo>
                      <a:pt x="777" y="192"/>
                    </a:lnTo>
                    <a:lnTo>
                      <a:pt x="775" y="196"/>
                    </a:lnTo>
                    <a:lnTo>
                      <a:pt x="775" y="196"/>
                    </a:lnTo>
                    <a:lnTo>
                      <a:pt x="779" y="192"/>
                    </a:lnTo>
                    <a:lnTo>
                      <a:pt x="781" y="192"/>
                    </a:lnTo>
                    <a:lnTo>
                      <a:pt x="785" y="194"/>
                    </a:lnTo>
                    <a:lnTo>
                      <a:pt x="787" y="198"/>
                    </a:lnTo>
                    <a:lnTo>
                      <a:pt x="787" y="198"/>
                    </a:lnTo>
                    <a:lnTo>
                      <a:pt x="799" y="233"/>
                    </a:lnTo>
                    <a:lnTo>
                      <a:pt x="799" y="233"/>
                    </a:lnTo>
                    <a:lnTo>
                      <a:pt x="799" y="233"/>
                    </a:lnTo>
                    <a:lnTo>
                      <a:pt x="801" y="231"/>
                    </a:lnTo>
                    <a:lnTo>
                      <a:pt x="801" y="231"/>
                    </a:lnTo>
                    <a:lnTo>
                      <a:pt x="809" y="227"/>
                    </a:lnTo>
                    <a:lnTo>
                      <a:pt x="819" y="225"/>
                    </a:lnTo>
                    <a:lnTo>
                      <a:pt x="819" y="225"/>
                    </a:lnTo>
                    <a:lnTo>
                      <a:pt x="819" y="223"/>
                    </a:lnTo>
                    <a:lnTo>
                      <a:pt x="819" y="221"/>
                    </a:lnTo>
                    <a:lnTo>
                      <a:pt x="819" y="221"/>
                    </a:lnTo>
                    <a:lnTo>
                      <a:pt x="821" y="221"/>
                    </a:lnTo>
                    <a:lnTo>
                      <a:pt x="823" y="223"/>
                    </a:lnTo>
                    <a:lnTo>
                      <a:pt x="825" y="223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0" y="221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4" y="219"/>
                    </a:lnTo>
                    <a:lnTo>
                      <a:pt x="834" y="221"/>
                    </a:lnTo>
                    <a:lnTo>
                      <a:pt x="832" y="223"/>
                    </a:lnTo>
                    <a:lnTo>
                      <a:pt x="828" y="227"/>
                    </a:lnTo>
                    <a:lnTo>
                      <a:pt x="828" y="227"/>
                    </a:lnTo>
                    <a:lnTo>
                      <a:pt x="834" y="225"/>
                    </a:lnTo>
                    <a:lnTo>
                      <a:pt x="834" y="225"/>
                    </a:lnTo>
                    <a:lnTo>
                      <a:pt x="836" y="227"/>
                    </a:lnTo>
                    <a:lnTo>
                      <a:pt x="836" y="231"/>
                    </a:lnTo>
                    <a:lnTo>
                      <a:pt x="834" y="233"/>
                    </a:lnTo>
                    <a:lnTo>
                      <a:pt x="836" y="235"/>
                    </a:lnTo>
                    <a:lnTo>
                      <a:pt x="836" y="235"/>
                    </a:lnTo>
                    <a:lnTo>
                      <a:pt x="840" y="233"/>
                    </a:lnTo>
                    <a:lnTo>
                      <a:pt x="844" y="229"/>
                    </a:lnTo>
                    <a:lnTo>
                      <a:pt x="848" y="229"/>
                    </a:lnTo>
                    <a:lnTo>
                      <a:pt x="850" y="231"/>
                    </a:lnTo>
                    <a:lnTo>
                      <a:pt x="850" y="231"/>
                    </a:lnTo>
                    <a:lnTo>
                      <a:pt x="852" y="237"/>
                    </a:lnTo>
                    <a:lnTo>
                      <a:pt x="852" y="245"/>
                    </a:lnTo>
                    <a:lnTo>
                      <a:pt x="852" y="245"/>
                    </a:lnTo>
                    <a:lnTo>
                      <a:pt x="850" y="247"/>
                    </a:lnTo>
                    <a:lnTo>
                      <a:pt x="850" y="247"/>
                    </a:lnTo>
                    <a:lnTo>
                      <a:pt x="854" y="247"/>
                    </a:lnTo>
                    <a:lnTo>
                      <a:pt x="854" y="245"/>
                    </a:lnTo>
                    <a:lnTo>
                      <a:pt x="852" y="239"/>
                    </a:lnTo>
                    <a:lnTo>
                      <a:pt x="852" y="231"/>
                    </a:lnTo>
                    <a:lnTo>
                      <a:pt x="854" y="229"/>
                    </a:lnTo>
                    <a:lnTo>
                      <a:pt x="856" y="227"/>
                    </a:lnTo>
                    <a:lnTo>
                      <a:pt x="856" y="22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7"/>
                    </a:lnTo>
                    <a:lnTo>
                      <a:pt x="860" y="227"/>
                    </a:lnTo>
                    <a:lnTo>
                      <a:pt x="864" y="225"/>
                    </a:lnTo>
                    <a:lnTo>
                      <a:pt x="866" y="227"/>
                    </a:lnTo>
                    <a:lnTo>
                      <a:pt x="866" y="231"/>
                    </a:lnTo>
                    <a:lnTo>
                      <a:pt x="866" y="237"/>
                    </a:lnTo>
                    <a:lnTo>
                      <a:pt x="868" y="239"/>
                    </a:lnTo>
                    <a:lnTo>
                      <a:pt x="870" y="241"/>
                    </a:lnTo>
                    <a:lnTo>
                      <a:pt x="870" y="241"/>
                    </a:lnTo>
                    <a:lnTo>
                      <a:pt x="881" y="243"/>
                    </a:lnTo>
                    <a:lnTo>
                      <a:pt x="893" y="243"/>
                    </a:lnTo>
                    <a:lnTo>
                      <a:pt x="893" y="243"/>
                    </a:lnTo>
                    <a:lnTo>
                      <a:pt x="897" y="245"/>
                    </a:lnTo>
                    <a:lnTo>
                      <a:pt x="899" y="247"/>
                    </a:lnTo>
                    <a:lnTo>
                      <a:pt x="901" y="247"/>
                    </a:lnTo>
                    <a:lnTo>
                      <a:pt x="901" y="247"/>
                    </a:lnTo>
                    <a:lnTo>
                      <a:pt x="901" y="245"/>
                    </a:lnTo>
                    <a:lnTo>
                      <a:pt x="901" y="245"/>
                    </a:lnTo>
                    <a:lnTo>
                      <a:pt x="897" y="241"/>
                    </a:lnTo>
                    <a:lnTo>
                      <a:pt x="891" y="237"/>
                    </a:lnTo>
                    <a:lnTo>
                      <a:pt x="891" y="237"/>
                    </a:lnTo>
                    <a:lnTo>
                      <a:pt x="891" y="233"/>
                    </a:lnTo>
                    <a:lnTo>
                      <a:pt x="889" y="227"/>
                    </a:lnTo>
                    <a:lnTo>
                      <a:pt x="889" y="219"/>
                    </a:lnTo>
                    <a:lnTo>
                      <a:pt x="889" y="219"/>
                    </a:lnTo>
                    <a:lnTo>
                      <a:pt x="899" y="200"/>
                    </a:lnTo>
                    <a:lnTo>
                      <a:pt x="899" y="200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7" y="200"/>
                    </a:lnTo>
                    <a:lnTo>
                      <a:pt x="895" y="198"/>
                    </a:lnTo>
                    <a:lnTo>
                      <a:pt x="895" y="196"/>
                    </a:lnTo>
                    <a:lnTo>
                      <a:pt x="895" y="188"/>
                    </a:lnTo>
                    <a:lnTo>
                      <a:pt x="895" y="188"/>
                    </a:lnTo>
                    <a:lnTo>
                      <a:pt x="899" y="188"/>
                    </a:lnTo>
                    <a:lnTo>
                      <a:pt x="901" y="186"/>
                    </a:lnTo>
                    <a:lnTo>
                      <a:pt x="901" y="186"/>
                    </a:lnTo>
                    <a:lnTo>
                      <a:pt x="899" y="176"/>
                    </a:lnTo>
                    <a:lnTo>
                      <a:pt x="899" y="176"/>
                    </a:lnTo>
                    <a:lnTo>
                      <a:pt x="897" y="166"/>
                    </a:lnTo>
                    <a:lnTo>
                      <a:pt x="897" y="162"/>
                    </a:lnTo>
                    <a:lnTo>
                      <a:pt x="895" y="160"/>
                    </a:lnTo>
                    <a:lnTo>
                      <a:pt x="895" y="160"/>
                    </a:lnTo>
                    <a:lnTo>
                      <a:pt x="893" y="157"/>
                    </a:lnTo>
                    <a:lnTo>
                      <a:pt x="891" y="149"/>
                    </a:lnTo>
                    <a:lnTo>
                      <a:pt x="889" y="135"/>
                    </a:lnTo>
                    <a:lnTo>
                      <a:pt x="889" y="135"/>
                    </a:lnTo>
                    <a:lnTo>
                      <a:pt x="893" y="133"/>
                    </a:lnTo>
                    <a:lnTo>
                      <a:pt x="895" y="131"/>
                    </a:lnTo>
                    <a:lnTo>
                      <a:pt x="895" y="131"/>
                    </a:lnTo>
                    <a:lnTo>
                      <a:pt x="895" y="127"/>
                    </a:lnTo>
                    <a:lnTo>
                      <a:pt x="895" y="123"/>
                    </a:lnTo>
                    <a:lnTo>
                      <a:pt x="893" y="119"/>
                    </a:lnTo>
                    <a:lnTo>
                      <a:pt x="891" y="113"/>
                    </a:lnTo>
                    <a:lnTo>
                      <a:pt x="891" y="113"/>
                    </a:lnTo>
                    <a:lnTo>
                      <a:pt x="891" y="111"/>
                    </a:lnTo>
                    <a:lnTo>
                      <a:pt x="893" y="111"/>
                    </a:lnTo>
                    <a:lnTo>
                      <a:pt x="893" y="111"/>
                    </a:lnTo>
                    <a:lnTo>
                      <a:pt x="897" y="119"/>
                    </a:lnTo>
                    <a:lnTo>
                      <a:pt x="905" y="123"/>
                    </a:lnTo>
                    <a:lnTo>
                      <a:pt x="913" y="125"/>
                    </a:lnTo>
                    <a:lnTo>
                      <a:pt x="919" y="125"/>
                    </a:lnTo>
                    <a:lnTo>
                      <a:pt x="932" y="127"/>
                    </a:lnTo>
                    <a:lnTo>
                      <a:pt x="938" y="127"/>
                    </a:lnTo>
                    <a:lnTo>
                      <a:pt x="942" y="129"/>
                    </a:lnTo>
                    <a:lnTo>
                      <a:pt x="942" y="129"/>
                    </a:lnTo>
                    <a:lnTo>
                      <a:pt x="942" y="131"/>
                    </a:lnTo>
                    <a:lnTo>
                      <a:pt x="940" y="133"/>
                    </a:lnTo>
                    <a:lnTo>
                      <a:pt x="940" y="133"/>
                    </a:lnTo>
                    <a:lnTo>
                      <a:pt x="938" y="137"/>
                    </a:lnTo>
                    <a:lnTo>
                      <a:pt x="936" y="141"/>
                    </a:lnTo>
                    <a:lnTo>
                      <a:pt x="934" y="143"/>
                    </a:lnTo>
                    <a:lnTo>
                      <a:pt x="932" y="145"/>
                    </a:lnTo>
                    <a:lnTo>
                      <a:pt x="932" y="145"/>
                    </a:lnTo>
                    <a:lnTo>
                      <a:pt x="936" y="160"/>
                    </a:lnTo>
                    <a:lnTo>
                      <a:pt x="938" y="172"/>
                    </a:lnTo>
                    <a:lnTo>
                      <a:pt x="938" y="172"/>
                    </a:lnTo>
                    <a:lnTo>
                      <a:pt x="944" y="168"/>
                    </a:lnTo>
                    <a:lnTo>
                      <a:pt x="950" y="168"/>
                    </a:lnTo>
                    <a:lnTo>
                      <a:pt x="956" y="168"/>
                    </a:lnTo>
                    <a:lnTo>
                      <a:pt x="956" y="168"/>
                    </a:lnTo>
                    <a:lnTo>
                      <a:pt x="984" y="186"/>
                    </a:lnTo>
                    <a:lnTo>
                      <a:pt x="999" y="192"/>
                    </a:lnTo>
                    <a:lnTo>
                      <a:pt x="1009" y="196"/>
                    </a:lnTo>
                    <a:lnTo>
                      <a:pt x="1009" y="196"/>
                    </a:lnTo>
                    <a:lnTo>
                      <a:pt x="1019" y="194"/>
                    </a:lnTo>
                    <a:lnTo>
                      <a:pt x="1027" y="192"/>
                    </a:lnTo>
                    <a:lnTo>
                      <a:pt x="1033" y="188"/>
                    </a:lnTo>
                    <a:lnTo>
                      <a:pt x="1040" y="188"/>
                    </a:lnTo>
                    <a:lnTo>
                      <a:pt x="1040" y="188"/>
                    </a:lnTo>
                    <a:lnTo>
                      <a:pt x="1050" y="188"/>
                    </a:lnTo>
                    <a:lnTo>
                      <a:pt x="1056" y="188"/>
                    </a:lnTo>
                    <a:lnTo>
                      <a:pt x="1060" y="186"/>
                    </a:lnTo>
                    <a:lnTo>
                      <a:pt x="1060" y="186"/>
                    </a:lnTo>
                    <a:lnTo>
                      <a:pt x="1058" y="186"/>
                    </a:lnTo>
                    <a:lnTo>
                      <a:pt x="1054" y="188"/>
                    </a:lnTo>
                    <a:lnTo>
                      <a:pt x="1054" y="188"/>
                    </a:lnTo>
                    <a:lnTo>
                      <a:pt x="1048" y="186"/>
                    </a:lnTo>
                    <a:lnTo>
                      <a:pt x="1042" y="184"/>
                    </a:lnTo>
                    <a:lnTo>
                      <a:pt x="1038" y="180"/>
                    </a:lnTo>
                    <a:lnTo>
                      <a:pt x="1037" y="174"/>
                    </a:lnTo>
                    <a:lnTo>
                      <a:pt x="1037" y="168"/>
                    </a:lnTo>
                    <a:lnTo>
                      <a:pt x="1038" y="164"/>
                    </a:lnTo>
                    <a:lnTo>
                      <a:pt x="1042" y="159"/>
                    </a:lnTo>
                    <a:lnTo>
                      <a:pt x="1048" y="155"/>
                    </a:lnTo>
                    <a:lnTo>
                      <a:pt x="1048" y="155"/>
                    </a:lnTo>
                    <a:lnTo>
                      <a:pt x="1066" y="151"/>
                    </a:lnTo>
                    <a:lnTo>
                      <a:pt x="1080" y="149"/>
                    </a:lnTo>
                    <a:lnTo>
                      <a:pt x="1103" y="147"/>
                    </a:lnTo>
                    <a:lnTo>
                      <a:pt x="1115" y="145"/>
                    </a:lnTo>
                    <a:lnTo>
                      <a:pt x="1127" y="141"/>
                    </a:lnTo>
                    <a:lnTo>
                      <a:pt x="1141" y="135"/>
                    </a:lnTo>
                    <a:lnTo>
                      <a:pt x="1156" y="123"/>
                    </a:lnTo>
                    <a:lnTo>
                      <a:pt x="1156" y="123"/>
                    </a:lnTo>
                    <a:lnTo>
                      <a:pt x="1160" y="123"/>
                    </a:lnTo>
                    <a:lnTo>
                      <a:pt x="1164" y="125"/>
                    </a:lnTo>
                    <a:lnTo>
                      <a:pt x="1168" y="129"/>
                    </a:lnTo>
                    <a:lnTo>
                      <a:pt x="1168" y="129"/>
                    </a:lnTo>
                    <a:lnTo>
                      <a:pt x="1164" y="123"/>
                    </a:lnTo>
                    <a:lnTo>
                      <a:pt x="1160" y="115"/>
                    </a:lnTo>
                    <a:lnTo>
                      <a:pt x="1160" y="115"/>
                    </a:lnTo>
                    <a:lnTo>
                      <a:pt x="1160" y="109"/>
                    </a:lnTo>
                    <a:lnTo>
                      <a:pt x="1162" y="107"/>
                    </a:lnTo>
                    <a:lnTo>
                      <a:pt x="1168" y="107"/>
                    </a:lnTo>
                    <a:lnTo>
                      <a:pt x="1168" y="107"/>
                    </a:lnTo>
                    <a:lnTo>
                      <a:pt x="1168" y="106"/>
                    </a:lnTo>
                    <a:lnTo>
                      <a:pt x="1166" y="104"/>
                    </a:lnTo>
                    <a:lnTo>
                      <a:pt x="1166" y="104"/>
                    </a:lnTo>
                    <a:lnTo>
                      <a:pt x="1164" y="102"/>
                    </a:lnTo>
                    <a:lnTo>
                      <a:pt x="1166" y="98"/>
                    </a:lnTo>
                    <a:lnTo>
                      <a:pt x="1166" y="98"/>
                    </a:lnTo>
                    <a:lnTo>
                      <a:pt x="1172" y="82"/>
                    </a:lnTo>
                    <a:lnTo>
                      <a:pt x="1176" y="66"/>
                    </a:lnTo>
                    <a:lnTo>
                      <a:pt x="1178" y="58"/>
                    </a:lnTo>
                    <a:lnTo>
                      <a:pt x="1182" y="53"/>
                    </a:lnTo>
                    <a:lnTo>
                      <a:pt x="1186" y="47"/>
                    </a:lnTo>
                    <a:lnTo>
                      <a:pt x="1192" y="43"/>
                    </a:lnTo>
                    <a:lnTo>
                      <a:pt x="1192" y="43"/>
                    </a:lnTo>
                    <a:lnTo>
                      <a:pt x="1199" y="41"/>
                    </a:lnTo>
                    <a:lnTo>
                      <a:pt x="1207" y="39"/>
                    </a:lnTo>
                    <a:lnTo>
                      <a:pt x="1223" y="41"/>
                    </a:lnTo>
                    <a:lnTo>
                      <a:pt x="1239" y="43"/>
                    </a:lnTo>
                    <a:lnTo>
                      <a:pt x="1247" y="43"/>
                    </a:lnTo>
                    <a:lnTo>
                      <a:pt x="1254" y="41"/>
                    </a:lnTo>
                    <a:lnTo>
                      <a:pt x="1254" y="41"/>
                    </a:lnTo>
                    <a:lnTo>
                      <a:pt x="1294" y="27"/>
                    </a:lnTo>
                    <a:lnTo>
                      <a:pt x="1313" y="19"/>
                    </a:lnTo>
                    <a:lnTo>
                      <a:pt x="1323" y="19"/>
                    </a:lnTo>
                    <a:lnTo>
                      <a:pt x="1333" y="19"/>
                    </a:lnTo>
                    <a:lnTo>
                      <a:pt x="1333" y="19"/>
                    </a:lnTo>
                    <a:lnTo>
                      <a:pt x="1339" y="21"/>
                    </a:lnTo>
                    <a:lnTo>
                      <a:pt x="1343" y="25"/>
                    </a:lnTo>
                    <a:lnTo>
                      <a:pt x="1349" y="31"/>
                    </a:lnTo>
                    <a:lnTo>
                      <a:pt x="1354" y="33"/>
                    </a:lnTo>
                    <a:lnTo>
                      <a:pt x="1354" y="33"/>
                    </a:lnTo>
                    <a:lnTo>
                      <a:pt x="1360" y="31"/>
                    </a:lnTo>
                    <a:lnTo>
                      <a:pt x="1364" y="29"/>
                    </a:lnTo>
                    <a:lnTo>
                      <a:pt x="1366" y="27"/>
                    </a:lnTo>
                    <a:lnTo>
                      <a:pt x="1370" y="31"/>
                    </a:lnTo>
                    <a:lnTo>
                      <a:pt x="1370" y="31"/>
                    </a:lnTo>
                    <a:lnTo>
                      <a:pt x="1372" y="35"/>
                    </a:lnTo>
                    <a:lnTo>
                      <a:pt x="1376" y="35"/>
                    </a:lnTo>
                    <a:lnTo>
                      <a:pt x="1378" y="33"/>
                    </a:lnTo>
                    <a:lnTo>
                      <a:pt x="1380" y="35"/>
                    </a:lnTo>
                    <a:lnTo>
                      <a:pt x="1380" y="35"/>
                    </a:lnTo>
                    <a:lnTo>
                      <a:pt x="1386" y="45"/>
                    </a:lnTo>
                    <a:lnTo>
                      <a:pt x="1384" y="41"/>
                    </a:lnTo>
                    <a:lnTo>
                      <a:pt x="1384" y="41"/>
                    </a:lnTo>
                    <a:lnTo>
                      <a:pt x="1384" y="35"/>
                    </a:lnTo>
                    <a:lnTo>
                      <a:pt x="1384" y="29"/>
                    </a:lnTo>
                    <a:lnTo>
                      <a:pt x="1384" y="29"/>
                    </a:lnTo>
                    <a:lnTo>
                      <a:pt x="1382" y="29"/>
                    </a:lnTo>
                    <a:lnTo>
                      <a:pt x="1380" y="29"/>
                    </a:lnTo>
                    <a:lnTo>
                      <a:pt x="1380" y="29"/>
                    </a:lnTo>
                    <a:lnTo>
                      <a:pt x="1376" y="29"/>
                    </a:lnTo>
                    <a:lnTo>
                      <a:pt x="1376" y="29"/>
                    </a:lnTo>
                    <a:lnTo>
                      <a:pt x="1370" y="23"/>
                    </a:lnTo>
                    <a:lnTo>
                      <a:pt x="1366" y="21"/>
                    </a:lnTo>
                    <a:lnTo>
                      <a:pt x="1362" y="21"/>
                    </a:lnTo>
                    <a:lnTo>
                      <a:pt x="1362" y="21"/>
                    </a:lnTo>
                    <a:lnTo>
                      <a:pt x="1360" y="23"/>
                    </a:lnTo>
                    <a:lnTo>
                      <a:pt x="1358" y="25"/>
                    </a:lnTo>
                    <a:lnTo>
                      <a:pt x="1356" y="25"/>
                    </a:lnTo>
                    <a:lnTo>
                      <a:pt x="1351" y="25"/>
                    </a:lnTo>
                    <a:lnTo>
                      <a:pt x="1351" y="25"/>
                    </a:lnTo>
                    <a:lnTo>
                      <a:pt x="1349" y="23"/>
                    </a:lnTo>
                    <a:lnTo>
                      <a:pt x="1349" y="19"/>
                    </a:lnTo>
                    <a:lnTo>
                      <a:pt x="1345" y="15"/>
                    </a:lnTo>
                    <a:lnTo>
                      <a:pt x="1345" y="15"/>
                    </a:lnTo>
                    <a:lnTo>
                      <a:pt x="1333" y="13"/>
                    </a:lnTo>
                    <a:lnTo>
                      <a:pt x="1329" y="9"/>
                    </a:lnTo>
                    <a:lnTo>
                      <a:pt x="1327" y="7"/>
                    </a:lnTo>
                    <a:lnTo>
                      <a:pt x="1329" y="3"/>
                    </a:lnTo>
                    <a:lnTo>
                      <a:pt x="1329" y="3"/>
                    </a:lnTo>
                    <a:lnTo>
                      <a:pt x="1331" y="1"/>
                    </a:lnTo>
                    <a:lnTo>
                      <a:pt x="1335" y="0"/>
                    </a:lnTo>
                    <a:lnTo>
                      <a:pt x="1345" y="0"/>
                    </a:lnTo>
                    <a:lnTo>
                      <a:pt x="1354" y="0"/>
                    </a:lnTo>
                    <a:lnTo>
                      <a:pt x="1360" y="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59" name="Freeform 1295">
                <a:extLst>
                  <a:ext uri="{FF2B5EF4-FFF2-40B4-BE49-F238E27FC236}">
                    <a16:creationId xmlns:a16="http://schemas.microsoft.com/office/drawing/2014/main" id="{3229C152-A5FA-4D07-A663-0D9787B74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360" y="2756984"/>
                <a:ext cx="144521" cy="102102"/>
              </a:xfrm>
              <a:custGeom>
                <a:avLst/>
                <a:gdLst>
                  <a:gd name="T0" fmla="*/ 16 w 403"/>
                  <a:gd name="T1" fmla="*/ 233 h 263"/>
                  <a:gd name="T2" fmla="*/ 38 w 403"/>
                  <a:gd name="T3" fmla="*/ 184 h 263"/>
                  <a:gd name="T4" fmla="*/ 45 w 403"/>
                  <a:gd name="T5" fmla="*/ 194 h 263"/>
                  <a:gd name="T6" fmla="*/ 85 w 403"/>
                  <a:gd name="T7" fmla="*/ 180 h 263"/>
                  <a:gd name="T8" fmla="*/ 93 w 403"/>
                  <a:gd name="T9" fmla="*/ 165 h 263"/>
                  <a:gd name="T10" fmla="*/ 134 w 403"/>
                  <a:gd name="T11" fmla="*/ 151 h 263"/>
                  <a:gd name="T12" fmla="*/ 155 w 403"/>
                  <a:gd name="T13" fmla="*/ 155 h 263"/>
                  <a:gd name="T14" fmla="*/ 187 w 403"/>
                  <a:gd name="T15" fmla="*/ 153 h 263"/>
                  <a:gd name="T16" fmla="*/ 195 w 403"/>
                  <a:gd name="T17" fmla="*/ 157 h 263"/>
                  <a:gd name="T18" fmla="*/ 199 w 403"/>
                  <a:gd name="T19" fmla="*/ 170 h 263"/>
                  <a:gd name="T20" fmla="*/ 206 w 403"/>
                  <a:gd name="T21" fmla="*/ 174 h 263"/>
                  <a:gd name="T22" fmla="*/ 214 w 403"/>
                  <a:gd name="T23" fmla="*/ 184 h 263"/>
                  <a:gd name="T24" fmla="*/ 220 w 403"/>
                  <a:gd name="T25" fmla="*/ 178 h 263"/>
                  <a:gd name="T26" fmla="*/ 220 w 403"/>
                  <a:gd name="T27" fmla="*/ 174 h 263"/>
                  <a:gd name="T28" fmla="*/ 202 w 403"/>
                  <a:gd name="T29" fmla="*/ 167 h 263"/>
                  <a:gd name="T30" fmla="*/ 216 w 403"/>
                  <a:gd name="T31" fmla="*/ 149 h 263"/>
                  <a:gd name="T32" fmla="*/ 212 w 403"/>
                  <a:gd name="T33" fmla="*/ 145 h 263"/>
                  <a:gd name="T34" fmla="*/ 222 w 403"/>
                  <a:gd name="T35" fmla="*/ 137 h 263"/>
                  <a:gd name="T36" fmla="*/ 277 w 403"/>
                  <a:gd name="T37" fmla="*/ 139 h 263"/>
                  <a:gd name="T38" fmla="*/ 281 w 403"/>
                  <a:gd name="T39" fmla="*/ 147 h 263"/>
                  <a:gd name="T40" fmla="*/ 287 w 403"/>
                  <a:gd name="T41" fmla="*/ 161 h 263"/>
                  <a:gd name="T42" fmla="*/ 281 w 403"/>
                  <a:gd name="T43" fmla="*/ 163 h 263"/>
                  <a:gd name="T44" fmla="*/ 279 w 403"/>
                  <a:gd name="T45" fmla="*/ 168 h 263"/>
                  <a:gd name="T46" fmla="*/ 287 w 403"/>
                  <a:gd name="T47" fmla="*/ 176 h 263"/>
                  <a:gd name="T48" fmla="*/ 295 w 403"/>
                  <a:gd name="T49" fmla="*/ 170 h 263"/>
                  <a:gd name="T50" fmla="*/ 295 w 403"/>
                  <a:gd name="T51" fmla="*/ 163 h 263"/>
                  <a:gd name="T52" fmla="*/ 291 w 403"/>
                  <a:gd name="T53" fmla="*/ 159 h 263"/>
                  <a:gd name="T54" fmla="*/ 301 w 403"/>
                  <a:gd name="T55" fmla="*/ 153 h 263"/>
                  <a:gd name="T56" fmla="*/ 308 w 403"/>
                  <a:gd name="T57" fmla="*/ 163 h 263"/>
                  <a:gd name="T58" fmla="*/ 312 w 403"/>
                  <a:gd name="T59" fmla="*/ 165 h 263"/>
                  <a:gd name="T60" fmla="*/ 306 w 403"/>
                  <a:gd name="T61" fmla="*/ 180 h 263"/>
                  <a:gd name="T62" fmla="*/ 314 w 403"/>
                  <a:gd name="T63" fmla="*/ 165 h 263"/>
                  <a:gd name="T64" fmla="*/ 310 w 403"/>
                  <a:gd name="T65" fmla="*/ 145 h 263"/>
                  <a:gd name="T66" fmla="*/ 322 w 403"/>
                  <a:gd name="T67" fmla="*/ 125 h 263"/>
                  <a:gd name="T68" fmla="*/ 334 w 403"/>
                  <a:gd name="T69" fmla="*/ 131 h 263"/>
                  <a:gd name="T70" fmla="*/ 359 w 403"/>
                  <a:gd name="T71" fmla="*/ 133 h 263"/>
                  <a:gd name="T72" fmla="*/ 367 w 403"/>
                  <a:gd name="T73" fmla="*/ 133 h 263"/>
                  <a:gd name="T74" fmla="*/ 373 w 403"/>
                  <a:gd name="T75" fmla="*/ 141 h 263"/>
                  <a:gd name="T76" fmla="*/ 385 w 403"/>
                  <a:gd name="T77" fmla="*/ 168 h 263"/>
                  <a:gd name="T78" fmla="*/ 403 w 403"/>
                  <a:gd name="T79" fmla="*/ 176 h 263"/>
                  <a:gd name="T80" fmla="*/ 389 w 403"/>
                  <a:gd name="T81" fmla="*/ 168 h 263"/>
                  <a:gd name="T82" fmla="*/ 377 w 403"/>
                  <a:gd name="T83" fmla="*/ 141 h 263"/>
                  <a:gd name="T84" fmla="*/ 356 w 403"/>
                  <a:gd name="T85" fmla="*/ 129 h 263"/>
                  <a:gd name="T86" fmla="*/ 344 w 403"/>
                  <a:gd name="T87" fmla="*/ 119 h 263"/>
                  <a:gd name="T88" fmla="*/ 348 w 403"/>
                  <a:gd name="T89" fmla="*/ 110 h 263"/>
                  <a:gd name="T90" fmla="*/ 354 w 403"/>
                  <a:gd name="T91" fmla="*/ 106 h 263"/>
                  <a:gd name="T92" fmla="*/ 342 w 403"/>
                  <a:gd name="T93" fmla="*/ 98 h 263"/>
                  <a:gd name="T94" fmla="*/ 344 w 403"/>
                  <a:gd name="T95" fmla="*/ 88 h 263"/>
                  <a:gd name="T96" fmla="*/ 354 w 403"/>
                  <a:gd name="T97" fmla="*/ 78 h 263"/>
                  <a:gd name="T98" fmla="*/ 328 w 403"/>
                  <a:gd name="T99" fmla="*/ 76 h 263"/>
                  <a:gd name="T100" fmla="*/ 332 w 403"/>
                  <a:gd name="T101" fmla="*/ 72 h 263"/>
                  <a:gd name="T102" fmla="*/ 336 w 403"/>
                  <a:gd name="T103" fmla="*/ 70 h 263"/>
                  <a:gd name="T104" fmla="*/ 332 w 403"/>
                  <a:gd name="T105" fmla="*/ 66 h 263"/>
                  <a:gd name="T106" fmla="*/ 358 w 403"/>
                  <a:gd name="T107" fmla="*/ 64 h 263"/>
                  <a:gd name="T108" fmla="*/ 359 w 403"/>
                  <a:gd name="T109" fmla="*/ 53 h 263"/>
                  <a:gd name="T110" fmla="*/ 350 w 403"/>
                  <a:gd name="T111" fmla="*/ 45 h 263"/>
                  <a:gd name="T112" fmla="*/ 350 w 403"/>
                  <a:gd name="T113" fmla="*/ 37 h 263"/>
                  <a:gd name="T114" fmla="*/ 340 w 403"/>
                  <a:gd name="T115" fmla="*/ 1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3" h="263">
                    <a:moveTo>
                      <a:pt x="0" y="263"/>
                    </a:moveTo>
                    <a:lnTo>
                      <a:pt x="0" y="263"/>
                    </a:lnTo>
                    <a:lnTo>
                      <a:pt x="10" y="249"/>
                    </a:lnTo>
                    <a:lnTo>
                      <a:pt x="16" y="233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42" y="186"/>
                    </a:lnTo>
                    <a:lnTo>
                      <a:pt x="42" y="188"/>
                    </a:lnTo>
                    <a:lnTo>
                      <a:pt x="43" y="192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67" y="188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7" y="176"/>
                    </a:lnTo>
                    <a:lnTo>
                      <a:pt x="89" y="172"/>
                    </a:lnTo>
                    <a:lnTo>
                      <a:pt x="93" y="165"/>
                    </a:lnTo>
                    <a:lnTo>
                      <a:pt x="93" y="165"/>
                    </a:lnTo>
                    <a:lnTo>
                      <a:pt x="100" y="159"/>
                    </a:lnTo>
                    <a:lnTo>
                      <a:pt x="112" y="155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40" y="151"/>
                    </a:lnTo>
                    <a:lnTo>
                      <a:pt x="146" y="153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63" y="155"/>
                    </a:lnTo>
                    <a:lnTo>
                      <a:pt x="171" y="153"/>
                    </a:lnTo>
                    <a:lnTo>
                      <a:pt x="179" y="153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91" y="155"/>
                    </a:lnTo>
                    <a:lnTo>
                      <a:pt x="195" y="157"/>
                    </a:lnTo>
                    <a:lnTo>
                      <a:pt x="195" y="157"/>
                    </a:lnTo>
                    <a:lnTo>
                      <a:pt x="195" y="163"/>
                    </a:lnTo>
                    <a:lnTo>
                      <a:pt x="195" y="167"/>
                    </a:lnTo>
                    <a:lnTo>
                      <a:pt x="195" y="167"/>
                    </a:lnTo>
                    <a:lnTo>
                      <a:pt x="199" y="170"/>
                    </a:lnTo>
                    <a:lnTo>
                      <a:pt x="202" y="170"/>
                    </a:lnTo>
                    <a:lnTo>
                      <a:pt x="204" y="172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80"/>
                    </a:lnTo>
                    <a:lnTo>
                      <a:pt x="210" y="182"/>
                    </a:lnTo>
                    <a:lnTo>
                      <a:pt x="210" y="182"/>
                    </a:lnTo>
                    <a:lnTo>
                      <a:pt x="214" y="184"/>
                    </a:lnTo>
                    <a:lnTo>
                      <a:pt x="216" y="184"/>
                    </a:lnTo>
                    <a:lnTo>
                      <a:pt x="216" y="182"/>
                    </a:lnTo>
                    <a:lnTo>
                      <a:pt x="216" y="182"/>
                    </a:lnTo>
                    <a:lnTo>
                      <a:pt x="220" y="178"/>
                    </a:lnTo>
                    <a:lnTo>
                      <a:pt x="224" y="176"/>
                    </a:lnTo>
                    <a:lnTo>
                      <a:pt x="226" y="176"/>
                    </a:lnTo>
                    <a:lnTo>
                      <a:pt x="220" y="174"/>
                    </a:lnTo>
                    <a:lnTo>
                      <a:pt x="220" y="174"/>
                    </a:lnTo>
                    <a:lnTo>
                      <a:pt x="212" y="172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2" y="167"/>
                    </a:lnTo>
                    <a:lnTo>
                      <a:pt x="202" y="163"/>
                    </a:lnTo>
                    <a:lnTo>
                      <a:pt x="204" y="161"/>
                    </a:lnTo>
                    <a:lnTo>
                      <a:pt x="206" y="157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14" y="147"/>
                    </a:lnTo>
                    <a:lnTo>
                      <a:pt x="212" y="145"/>
                    </a:lnTo>
                    <a:lnTo>
                      <a:pt x="212" y="145"/>
                    </a:lnTo>
                    <a:lnTo>
                      <a:pt x="212" y="143"/>
                    </a:lnTo>
                    <a:lnTo>
                      <a:pt x="214" y="141"/>
                    </a:lnTo>
                    <a:lnTo>
                      <a:pt x="222" y="137"/>
                    </a:lnTo>
                    <a:lnTo>
                      <a:pt x="232" y="137"/>
                    </a:lnTo>
                    <a:lnTo>
                      <a:pt x="244" y="135"/>
                    </a:lnTo>
                    <a:lnTo>
                      <a:pt x="267" y="137"/>
                    </a:lnTo>
                    <a:lnTo>
                      <a:pt x="277" y="139"/>
                    </a:lnTo>
                    <a:lnTo>
                      <a:pt x="279" y="139"/>
                    </a:lnTo>
                    <a:lnTo>
                      <a:pt x="279" y="139"/>
                    </a:lnTo>
                    <a:lnTo>
                      <a:pt x="281" y="143"/>
                    </a:lnTo>
                    <a:lnTo>
                      <a:pt x="281" y="147"/>
                    </a:lnTo>
                    <a:lnTo>
                      <a:pt x="281" y="147"/>
                    </a:lnTo>
                    <a:lnTo>
                      <a:pt x="283" y="155"/>
                    </a:lnTo>
                    <a:lnTo>
                      <a:pt x="285" y="157"/>
                    </a:lnTo>
                    <a:lnTo>
                      <a:pt x="287" y="161"/>
                    </a:lnTo>
                    <a:lnTo>
                      <a:pt x="287" y="161"/>
                    </a:lnTo>
                    <a:lnTo>
                      <a:pt x="285" y="163"/>
                    </a:lnTo>
                    <a:lnTo>
                      <a:pt x="283" y="163"/>
                    </a:lnTo>
                    <a:lnTo>
                      <a:pt x="281" y="163"/>
                    </a:lnTo>
                    <a:lnTo>
                      <a:pt x="279" y="163"/>
                    </a:lnTo>
                    <a:lnTo>
                      <a:pt x="279" y="163"/>
                    </a:lnTo>
                    <a:lnTo>
                      <a:pt x="277" y="167"/>
                    </a:lnTo>
                    <a:lnTo>
                      <a:pt x="279" y="168"/>
                    </a:lnTo>
                    <a:lnTo>
                      <a:pt x="285" y="172"/>
                    </a:lnTo>
                    <a:lnTo>
                      <a:pt x="285" y="172"/>
                    </a:lnTo>
                    <a:lnTo>
                      <a:pt x="287" y="176"/>
                    </a:lnTo>
                    <a:lnTo>
                      <a:pt x="287" y="176"/>
                    </a:lnTo>
                    <a:lnTo>
                      <a:pt x="289" y="176"/>
                    </a:lnTo>
                    <a:lnTo>
                      <a:pt x="291" y="174"/>
                    </a:lnTo>
                    <a:lnTo>
                      <a:pt x="291" y="174"/>
                    </a:lnTo>
                    <a:lnTo>
                      <a:pt x="295" y="170"/>
                    </a:lnTo>
                    <a:lnTo>
                      <a:pt x="297" y="167"/>
                    </a:lnTo>
                    <a:lnTo>
                      <a:pt x="297" y="165"/>
                    </a:lnTo>
                    <a:lnTo>
                      <a:pt x="297" y="165"/>
                    </a:lnTo>
                    <a:lnTo>
                      <a:pt x="295" y="163"/>
                    </a:lnTo>
                    <a:lnTo>
                      <a:pt x="295" y="163"/>
                    </a:lnTo>
                    <a:lnTo>
                      <a:pt x="291" y="163"/>
                    </a:lnTo>
                    <a:lnTo>
                      <a:pt x="291" y="163"/>
                    </a:lnTo>
                    <a:lnTo>
                      <a:pt x="291" y="159"/>
                    </a:lnTo>
                    <a:lnTo>
                      <a:pt x="293" y="155"/>
                    </a:lnTo>
                    <a:lnTo>
                      <a:pt x="297" y="151"/>
                    </a:lnTo>
                    <a:lnTo>
                      <a:pt x="299" y="151"/>
                    </a:lnTo>
                    <a:lnTo>
                      <a:pt x="301" y="153"/>
                    </a:lnTo>
                    <a:lnTo>
                      <a:pt x="301" y="153"/>
                    </a:lnTo>
                    <a:lnTo>
                      <a:pt x="305" y="159"/>
                    </a:lnTo>
                    <a:lnTo>
                      <a:pt x="305" y="161"/>
                    </a:lnTo>
                    <a:lnTo>
                      <a:pt x="308" y="163"/>
                    </a:lnTo>
                    <a:lnTo>
                      <a:pt x="308" y="163"/>
                    </a:lnTo>
                    <a:lnTo>
                      <a:pt x="312" y="163"/>
                    </a:lnTo>
                    <a:lnTo>
                      <a:pt x="312" y="165"/>
                    </a:lnTo>
                    <a:lnTo>
                      <a:pt x="312" y="165"/>
                    </a:lnTo>
                    <a:lnTo>
                      <a:pt x="308" y="172"/>
                    </a:lnTo>
                    <a:lnTo>
                      <a:pt x="306" y="178"/>
                    </a:lnTo>
                    <a:lnTo>
                      <a:pt x="306" y="178"/>
                    </a:lnTo>
                    <a:lnTo>
                      <a:pt x="306" y="180"/>
                    </a:lnTo>
                    <a:lnTo>
                      <a:pt x="308" y="170"/>
                    </a:lnTo>
                    <a:lnTo>
                      <a:pt x="308" y="170"/>
                    </a:lnTo>
                    <a:lnTo>
                      <a:pt x="314" y="165"/>
                    </a:lnTo>
                    <a:lnTo>
                      <a:pt x="314" y="165"/>
                    </a:lnTo>
                    <a:lnTo>
                      <a:pt x="314" y="159"/>
                    </a:lnTo>
                    <a:lnTo>
                      <a:pt x="312" y="155"/>
                    </a:lnTo>
                    <a:lnTo>
                      <a:pt x="310" y="151"/>
                    </a:lnTo>
                    <a:lnTo>
                      <a:pt x="310" y="145"/>
                    </a:lnTo>
                    <a:lnTo>
                      <a:pt x="310" y="145"/>
                    </a:lnTo>
                    <a:lnTo>
                      <a:pt x="316" y="133"/>
                    </a:lnTo>
                    <a:lnTo>
                      <a:pt x="322" y="125"/>
                    </a:lnTo>
                    <a:lnTo>
                      <a:pt x="322" y="125"/>
                    </a:lnTo>
                    <a:lnTo>
                      <a:pt x="324" y="123"/>
                    </a:lnTo>
                    <a:lnTo>
                      <a:pt x="326" y="125"/>
                    </a:lnTo>
                    <a:lnTo>
                      <a:pt x="330" y="127"/>
                    </a:lnTo>
                    <a:lnTo>
                      <a:pt x="334" y="131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50" y="133"/>
                    </a:lnTo>
                    <a:lnTo>
                      <a:pt x="359" y="133"/>
                    </a:lnTo>
                    <a:lnTo>
                      <a:pt x="359" y="133"/>
                    </a:lnTo>
                    <a:lnTo>
                      <a:pt x="363" y="133"/>
                    </a:lnTo>
                    <a:lnTo>
                      <a:pt x="363" y="133"/>
                    </a:lnTo>
                    <a:lnTo>
                      <a:pt x="367" y="133"/>
                    </a:lnTo>
                    <a:lnTo>
                      <a:pt x="369" y="133"/>
                    </a:lnTo>
                    <a:lnTo>
                      <a:pt x="369" y="133"/>
                    </a:lnTo>
                    <a:lnTo>
                      <a:pt x="371" y="137"/>
                    </a:lnTo>
                    <a:lnTo>
                      <a:pt x="373" y="141"/>
                    </a:lnTo>
                    <a:lnTo>
                      <a:pt x="377" y="151"/>
                    </a:lnTo>
                    <a:lnTo>
                      <a:pt x="379" y="161"/>
                    </a:lnTo>
                    <a:lnTo>
                      <a:pt x="385" y="168"/>
                    </a:lnTo>
                    <a:lnTo>
                      <a:pt x="385" y="168"/>
                    </a:lnTo>
                    <a:lnTo>
                      <a:pt x="389" y="172"/>
                    </a:lnTo>
                    <a:lnTo>
                      <a:pt x="395" y="174"/>
                    </a:lnTo>
                    <a:lnTo>
                      <a:pt x="401" y="176"/>
                    </a:lnTo>
                    <a:lnTo>
                      <a:pt x="403" y="176"/>
                    </a:lnTo>
                    <a:lnTo>
                      <a:pt x="403" y="176"/>
                    </a:lnTo>
                    <a:lnTo>
                      <a:pt x="399" y="172"/>
                    </a:lnTo>
                    <a:lnTo>
                      <a:pt x="393" y="170"/>
                    </a:lnTo>
                    <a:lnTo>
                      <a:pt x="389" y="168"/>
                    </a:lnTo>
                    <a:lnTo>
                      <a:pt x="385" y="165"/>
                    </a:lnTo>
                    <a:lnTo>
                      <a:pt x="385" y="165"/>
                    </a:lnTo>
                    <a:lnTo>
                      <a:pt x="379" y="149"/>
                    </a:lnTo>
                    <a:lnTo>
                      <a:pt x="377" y="141"/>
                    </a:lnTo>
                    <a:lnTo>
                      <a:pt x="371" y="135"/>
                    </a:lnTo>
                    <a:lnTo>
                      <a:pt x="371" y="135"/>
                    </a:lnTo>
                    <a:lnTo>
                      <a:pt x="363" y="131"/>
                    </a:lnTo>
                    <a:lnTo>
                      <a:pt x="356" y="129"/>
                    </a:lnTo>
                    <a:lnTo>
                      <a:pt x="348" y="125"/>
                    </a:lnTo>
                    <a:lnTo>
                      <a:pt x="346" y="123"/>
                    </a:lnTo>
                    <a:lnTo>
                      <a:pt x="344" y="119"/>
                    </a:lnTo>
                    <a:lnTo>
                      <a:pt x="344" y="119"/>
                    </a:lnTo>
                    <a:lnTo>
                      <a:pt x="342" y="114"/>
                    </a:lnTo>
                    <a:lnTo>
                      <a:pt x="342" y="110"/>
                    </a:lnTo>
                    <a:lnTo>
                      <a:pt x="346" y="110"/>
                    </a:lnTo>
                    <a:lnTo>
                      <a:pt x="348" y="110"/>
                    </a:lnTo>
                    <a:lnTo>
                      <a:pt x="354" y="112"/>
                    </a:lnTo>
                    <a:lnTo>
                      <a:pt x="356" y="110"/>
                    </a:lnTo>
                    <a:lnTo>
                      <a:pt x="354" y="106"/>
                    </a:lnTo>
                    <a:lnTo>
                      <a:pt x="354" y="106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6" y="100"/>
                    </a:lnTo>
                    <a:lnTo>
                      <a:pt x="342" y="98"/>
                    </a:lnTo>
                    <a:lnTo>
                      <a:pt x="342" y="92"/>
                    </a:lnTo>
                    <a:lnTo>
                      <a:pt x="342" y="92"/>
                    </a:lnTo>
                    <a:lnTo>
                      <a:pt x="342" y="90"/>
                    </a:lnTo>
                    <a:lnTo>
                      <a:pt x="344" y="88"/>
                    </a:lnTo>
                    <a:lnTo>
                      <a:pt x="350" y="84"/>
                    </a:lnTo>
                    <a:lnTo>
                      <a:pt x="350" y="84"/>
                    </a:lnTo>
                    <a:lnTo>
                      <a:pt x="354" y="78"/>
                    </a:lnTo>
                    <a:lnTo>
                      <a:pt x="354" y="78"/>
                    </a:lnTo>
                    <a:lnTo>
                      <a:pt x="346" y="80"/>
                    </a:lnTo>
                    <a:lnTo>
                      <a:pt x="338" y="80"/>
                    </a:lnTo>
                    <a:lnTo>
                      <a:pt x="330" y="78"/>
                    </a:lnTo>
                    <a:lnTo>
                      <a:pt x="328" y="76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30" y="72"/>
                    </a:lnTo>
                    <a:lnTo>
                      <a:pt x="332" y="72"/>
                    </a:lnTo>
                    <a:lnTo>
                      <a:pt x="334" y="74"/>
                    </a:lnTo>
                    <a:lnTo>
                      <a:pt x="336" y="72"/>
                    </a:lnTo>
                    <a:lnTo>
                      <a:pt x="336" y="72"/>
                    </a:lnTo>
                    <a:lnTo>
                      <a:pt x="336" y="70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40" y="66"/>
                    </a:lnTo>
                    <a:lnTo>
                      <a:pt x="350" y="66"/>
                    </a:lnTo>
                    <a:lnTo>
                      <a:pt x="354" y="66"/>
                    </a:lnTo>
                    <a:lnTo>
                      <a:pt x="358" y="64"/>
                    </a:lnTo>
                    <a:lnTo>
                      <a:pt x="359" y="62"/>
                    </a:lnTo>
                    <a:lnTo>
                      <a:pt x="359" y="59"/>
                    </a:lnTo>
                    <a:lnTo>
                      <a:pt x="359" y="59"/>
                    </a:lnTo>
                    <a:lnTo>
                      <a:pt x="359" y="53"/>
                    </a:lnTo>
                    <a:lnTo>
                      <a:pt x="356" y="51"/>
                    </a:lnTo>
                    <a:lnTo>
                      <a:pt x="348" y="45"/>
                    </a:lnTo>
                    <a:lnTo>
                      <a:pt x="348" y="45"/>
                    </a:lnTo>
                    <a:lnTo>
                      <a:pt x="350" y="45"/>
                    </a:lnTo>
                    <a:lnTo>
                      <a:pt x="352" y="45"/>
                    </a:lnTo>
                    <a:lnTo>
                      <a:pt x="352" y="45"/>
                    </a:lnTo>
                    <a:lnTo>
                      <a:pt x="352" y="41"/>
                    </a:lnTo>
                    <a:lnTo>
                      <a:pt x="350" y="37"/>
                    </a:lnTo>
                    <a:lnTo>
                      <a:pt x="350" y="37"/>
                    </a:lnTo>
                    <a:lnTo>
                      <a:pt x="344" y="27"/>
                    </a:lnTo>
                    <a:lnTo>
                      <a:pt x="340" y="23"/>
                    </a:lnTo>
                    <a:lnTo>
                      <a:pt x="340" y="17"/>
                    </a:lnTo>
                    <a:lnTo>
                      <a:pt x="340" y="17"/>
                    </a:lnTo>
                    <a:lnTo>
                      <a:pt x="344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0" name="Freeform 1297">
                <a:extLst>
                  <a:ext uri="{FF2B5EF4-FFF2-40B4-BE49-F238E27FC236}">
                    <a16:creationId xmlns:a16="http://schemas.microsoft.com/office/drawing/2014/main" id="{7C439114-AB08-491C-B5AC-05C87CAC1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551" y="2643234"/>
                <a:ext cx="68494" cy="77645"/>
              </a:xfrm>
              <a:custGeom>
                <a:avLst/>
                <a:gdLst>
                  <a:gd name="T0" fmla="*/ 2 w 191"/>
                  <a:gd name="T1" fmla="*/ 193 h 200"/>
                  <a:gd name="T2" fmla="*/ 10 w 191"/>
                  <a:gd name="T3" fmla="*/ 193 h 200"/>
                  <a:gd name="T4" fmla="*/ 10 w 191"/>
                  <a:gd name="T5" fmla="*/ 165 h 200"/>
                  <a:gd name="T6" fmla="*/ 0 w 191"/>
                  <a:gd name="T7" fmla="*/ 171 h 200"/>
                  <a:gd name="T8" fmla="*/ 0 w 191"/>
                  <a:gd name="T9" fmla="*/ 163 h 200"/>
                  <a:gd name="T10" fmla="*/ 6 w 191"/>
                  <a:gd name="T11" fmla="*/ 140 h 200"/>
                  <a:gd name="T12" fmla="*/ 18 w 191"/>
                  <a:gd name="T13" fmla="*/ 142 h 200"/>
                  <a:gd name="T14" fmla="*/ 12 w 191"/>
                  <a:gd name="T15" fmla="*/ 134 h 200"/>
                  <a:gd name="T16" fmla="*/ 16 w 191"/>
                  <a:gd name="T17" fmla="*/ 132 h 200"/>
                  <a:gd name="T18" fmla="*/ 8 w 191"/>
                  <a:gd name="T19" fmla="*/ 118 h 200"/>
                  <a:gd name="T20" fmla="*/ 18 w 191"/>
                  <a:gd name="T21" fmla="*/ 100 h 200"/>
                  <a:gd name="T22" fmla="*/ 35 w 191"/>
                  <a:gd name="T23" fmla="*/ 118 h 200"/>
                  <a:gd name="T24" fmla="*/ 43 w 191"/>
                  <a:gd name="T25" fmla="*/ 126 h 200"/>
                  <a:gd name="T26" fmla="*/ 47 w 191"/>
                  <a:gd name="T27" fmla="*/ 110 h 200"/>
                  <a:gd name="T28" fmla="*/ 63 w 191"/>
                  <a:gd name="T29" fmla="*/ 96 h 200"/>
                  <a:gd name="T30" fmla="*/ 79 w 191"/>
                  <a:gd name="T31" fmla="*/ 94 h 200"/>
                  <a:gd name="T32" fmla="*/ 73 w 191"/>
                  <a:gd name="T33" fmla="*/ 122 h 200"/>
                  <a:gd name="T34" fmla="*/ 83 w 191"/>
                  <a:gd name="T35" fmla="*/ 116 h 200"/>
                  <a:gd name="T36" fmla="*/ 92 w 191"/>
                  <a:gd name="T37" fmla="*/ 122 h 200"/>
                  <a:gd name="T38" fmla="*/ 90 w 191"/>
                  <a:gd name="T39" fmla="*/ 110 h 200"/>
                  <a:gd name="T40" fmla="*/ 81 w 191"/>
                  <a:gd name="T41" fmla="*/ 108 h 200"/>
                  <a:gd name="T42" fmla="*/ 83 w 191"/>
                  <a:gd name="T43" fmla="*/ 96 h 200"/>
                  <a:gd name="T44" fmla="*/ 94 w 191"/>
                  <a:gd name="T45" fmla="*/ 75 h 200"/>
                  <a:gd name="T46" fmla="*/ 110 w 191"/>
                  <a:gd name="T47" fmla="*/ 81 h 200"/>
                  <a:gd name="T48" fmla="*/ 136 w 191"/>
                  <a:gd name="T49" fmla="*/ 71 h 200"/>
                  <a:gd name="T50" fmla="*/ 126 w 191"/>
                  <a:gd name="T51" fmla="*/ 65 h 200"/>
                  <a:gd name="T52" fmla="*/ 104 w 191"/>
                  <a:gd name="T53" fmla="*/ 71 h 200"/>
                  <a:gd name="T54" fmla="*/ 77 w 191"/>
                  <a:gd name="T55" fmla="*/ 57 h 200"/>
                  <a:gd name="T56" fmla="*/ 81 w 191"/>
                  <a:gd name="T57" fmla="*/ 69 h 200"/>
                  <a:gd name="T58" fmla="*/ 61 w 191"/>
                  <a:gd name="T59" fmla="*/ 71 h 200"/>
                  <a:gd name="T60" fmla="*/ 53 w 191"/>
                  <a:gd name="T61" fmla="*/ 75 h 200"/>
                  <a:gd name="T62" fmla="*/ 37 w 191"/>
                  <a:gd name="T63" fmla="*/ 98 h 200"/>
                  <a:gd name="T64" fmla="*/ 41 w 191"/>
                  <a:gd name="T65" fmla="*/ 102 h 200"/>
                  <a:gd name="T66" fmla="*/ 35 w 191"/>
                  <a:gd name="T67" fmla="*/ 112 h 200"/>
                  <a:gd name="T68" fmla="*/ 22 w 191"/>
                  <a:gd name="T69" fmla="*/ 94 h 200"/>
                  <a:gd name="T70" fmla="*/ 20 w 191"/>
                  <a:gd name="T71" fmla="*/ 91 h 200"/>
                  <a:gd name="T72" fmla="*/ 51 w 191"/>
                  <a:gd name="T73" fmla="*/ 55 h 200"/>
                  <a:gd name="T74" fmla="*/ 73 w 191"/>
                  <a:gd name="T75" fmla="*/ 53 h 200"/>
                  <a:gd name="T76" fmla="*/ 102 w 191"/>
                  <a:gd name="T77" fmla="*/ 55 h 200"/>
                  <a:gd name="T78" fmla="*/ 143 w 191"/>
                  <a:gd name="T79" fmla="*/ 14 h 200"/>
                  <a:gd name="T80" fmla="*/ 163 w 191"/>
                  <a:gd name="T81" fmla="*/ 12 h 200"/>
                  <a:gd name="T82" fmla="*/ 185 w 191"/>
                  <a:gd name="T83" fmla="*/ 0 h 200"/>
                  <a:gd name="T84" fmla="*/ 173 w 191"/>
                  <a:gd name="T85" fmla="*/ 24 h 200"/>
                  <a:gd name="T86" fmla="*/ 171 w 191"/>
                  <a:gd name="T87" fmla="*/ 63 h 200"/>
                  <a:gd name="T88" fmla="*/ 151 w 191"/>
                  <a:gd name="T89" fmla="*/ 81 h 200"/>
                  <a:gd name="T90" fmla="*/ 138 w 191"/>
                  <a:gd name="T91" fmla="*/ 71 h 200"/>
                  <a:gd name="T92" fmla="*/ 153 w 191"/>
                  <a:gd name="T93" fmla="*/ 83 h 200"/>
                  <a:gd name="T94" fmla="*/ 151 w 191"/>
                  <a:gd name="T95" fmla="*/ 100 h 200"/>
                  <a:gd name="T96" fmla="*/ 155 w 191"/>
                  <a:gd name="T97" fmla="*/ 116 h 200"/>
                  <a:gd name="T98" fmla="*/ 151 w 191"/>
                  <a:gd name="T99" fmla="*/ 116 h 200"/>
                  <a:gd name="T100" fmla="*/ 147 w 191"/>
                  <a:gd name="T101" fmla="*/ 130 h 200"/>
                  <a:gd name="T102" fmla="*/ 147 w 191"/>
                  <a:gd name="T103" fmla="*/ 134 h 200"/>
                  <a:gd name="T104" fmla="*/ 157 w 191"/>
                  <a:gd name="T105" fmla="*/ 132 h 200"/>
                  <a:gd name="T106" fmla="*/ 189 w 191"/>
                  <a:gd name="T107" fmla="*/ 142 h 200"/>
                  <a:gd name="T108" fmla="*/ 181 w 191"/>
                  <a:gd name="T109" fmla="*/ 167 h 200"/>
                  <a:gd name="T110" fmla="*/ 171 w 191"/>
                  <a:gd name="T111" fmla="*/ 177 h 200"/>
                  <a:gd name="T112" fmla="*/ 161 w 191"/>
                  <a:gd name="T113" fmla="*/ 179 h 200"/>
                  <a:gd name="T114" fmla="*/ 157 w 191"/>
                  <a:gd name="T115" fmla="*/ 179 h 200"/>
                  <a:gd name="T116" fmla="*/ 147 w 191"/>
                  <a:gd name="T117" fmla="*/ 175 h 200"/>
                  <a:gd name="T118" fmla="*/ 153 w 191"/>
                  <a:gd name="T119" fmla="*/ 169 h 200"/>
                  <a:gd name="T120" fmla="*/ 159 w 191"/>
                  <a:gd name="T121" fmla="*/ 163 h 200"/>
                  <a:gd name="T122" fmla="*/ 139 w 191"/>
                  <a:gd name="T123" fmla="*/ 183 h 200"/>
                  <a:gd name="T124" fmla="*/ 143 w 191"/>
                  <a:gd name="T125" fmla="*/ 19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200">
                    <a:moveTo>
                      <a:pt x="0" y="200"/>
                    </a:moveTo>
                    <a:lnTo>
                      <a:pt x="0" y="200"/>
                    </a:lnTo>
                    <a:lnTo>
                      <a:pt x="2" y="181"/>
                    </a:lnTo>
                    <a:lnTo>
                      <a:pt x="2" y="181"/>
                    </a:lnTo>
                    <a:lnTo>
                      <a:pt x="4" y="185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2" y="195"/>
                    </a:lnTo>
                    <a:lnTo>
                      <a:pt x="6" y="195"/>
                    </a:lnTo>
                    <a:lnTo>
                      <a:pt x="10" y="193"/>
                    </a:lnTo>
                    <a:lnTo>
                      <a:pt x="16" y="191"/>
                    </a:lnTo>
                    <a:lnTo>
                      <a:pt x="18" y="187"/>
                    </a:lnTo>
                    <a:lnTo>
                      <a:pt x="18" y="187"/>
                    </a:lnTo>
                    <a:lnTo>
                      <a:pt x="18" y="181"/>
                    </a:lnTo>
                    <a:lnTo>
                      <a:pt x="14" y="173"/>
                    </a:lnTo>
                    <a:lnTo>
                      <a:pt x="10" y="165"/>
                    </a:lnTo>
                    <a:lnTo>
                      <a:pt x="6" y="163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3"/>
                    </a:lnTo>
                    <a:lnTo>
                      <a:pt x="2" y="165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6" y="149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6" y="136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18" y="142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18" y="138"/>
                    </a:lnTo>
                    <a:lnTo>
                      <a:pt x="16" y="136"/>
                    </a:lnTo>
                    <a:lnTo>
                      <a:pt x="12" y="136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28"/>
                    </a:lnTo>
                    <a:lnTo>
                      <a:pt x="10" y="126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8" y="118"/>
                    </a:lnTo>
                    <a:lnTo>
                      <a:pt x="10" y="110"/>
                    </a:lnTo>
                    <a:lnTo>
                      <a:pt x="14" y="104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8" y="98"/>
                    </a:lnTo>
                    <a:lnTo>
                      <a:pt x="18" y="100"/>
                    </a:lnTo>
                    <a:lnTo>
                      <a:pt x="18" y="106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28" y="114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7" y="116"/>
                    </a:lnTo>
                    <a:lnTo>
                      <a:pt x="37" y="114"/>
                    </a:lnTo>
                    <a:lnTo>
                      <a:pt x="37" y="114"/>
                    </a:lnTo>
                    <a:lnTo>
                      <a:pt x="39" y="120"/>
                    </a:lnTo>
                    <a:lnTo>
                      <a:pt x="41" y="124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7" y="126"/>
                    </a:lnTo>
                    <a:lnTo>
                      <a:pt x="49" y="126"/>
                    </a:lnTo>
                    <a:lnTo>
                      <a:pt x="49" y="120"/>
                    </a:lnTo>
                    <a:lnTo>
                      <a:pt x="47" y="114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55" y="106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0"/>
                    </a:lnTo>
                    <a:lnTo>
                      <a:pt x="63" y="96"/>
                    </a:lnTo>
                    <a:lnTo>
                      <a:pt x="63" y="94"/>
                    </a:lnTo>
                    <a:lnTo>
                      <a:pt x="65" y="92"/>
                    </a:lnTo>
                    <a:lnTo>
                      <a:pt x="69" y="92"/>
                    </a:lnTo>
                    <a:lnTo>
                      <a:pt x="75" y="92"/>
                    </a:lnTo>
                    <a:lnTo>
                      <a:pt x="75" y="92"/>
                    </a:lnTo>
                    <a:lnTo>
                      <a:pt x="79" y="94"/>
                    </a:lnTo>
                    <a:lnTo>
                      <a:pt x="79" y="96"/>
                    </a:lnTo>
                    <a:lnTo>
                      <a:pt x="77" y="106"/>
                    </a:lnTo>
                    <a:lnTo>
                      <a:pt x="73" y="114"/>
                    </a:lnTo>
                    <a:lnTo>
                      <a:pt x="71" y="120"/>
                    </a:lnTo>
                    <a:lnTo>
                      <a:pt x="71" y="120"/>
                    </a:lnTo>
                    <a:lnTo>
                      <a:pt x="73" y="122"/>
                    </a:lnTo>
                    <a:lnTo>
                      <a:pt x="73" y="120"/>
                    </a:lnTo>
                    <a:lnTo>
                      <a:pt x="75" y="118"/>
                    </a:lnTo>
                    <a:lnTo>
                      <a:pt x="79" y="112"/>
                    </a:lnTo>
                    <a:lnTo>
                      <a:pt x="79" y="112"/>
                    </a:lnTo>
                    <a:lnTo>
                      <a:pt x="81" y="114"/>
                    </a:lnTo>
                    <a:lnTo>
                      <a:pt x="83" y="116"/>
                    </a:lnTo>
                    <a:lnTo>
                      <a:pt x="87" y="122"/>
                    </a:lnTo>
                    <a:lnTo>
                      <a:pt x="88" y="128"/>
                    </a:lnTo>
                    <a:lnTo>
                      <a:pt x="90" y="128"/>
                    </a:lnTo>
                    <a:lnTo>
                      <a:pt x="92" y="126"/>
                    </a:lnTo>
                    <a:lnTo>
                      <a:pt x="92" y="126"/>
                    </a:lnTo>
                    <a:lnTo>
                      <a:pt x="92" y="122"/>
                    </a:lnTo>
                    <a:lnTo>
                      <a:pt x="90" y="122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87" y="118"/>
                    </a:lnTo>
                    <a:lnTo>
                      <a:pt x="88" y="114"/>
                    </a:lnTo>
                    <a:lnTo>
                      <a:pt x="90" y="110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7" y="106"/>
                    </a:lnTo>
                    <a:lnTo>
                      <a:pt x="83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1" y="108"/>
                    </a:lnTo>
                    <a:lnTo>
                      <a:pt x="87" y="100"/>
                    </a:lnTo>
                    <a:lnTo>
                      <a:pt x="87" y="100"/>
                    </a:lnTo>
                    <a:lnTo>
                      <a:pt x="85" y="98"/>
                    </a:lnTo>
                    <a:lnTo>
                      <a:pt x="83" y="96"/>
                    </a:lnTo>
                    <a:lnTo>
                      <a:pt x="83" y="96"/>
                    </a:lnTo>
                    <a:lnTo>
                      <a:pt x="81" y="94"/>
                    </a:lnTo>
                    <a:lnTo>
                      <a:pt x="81" y="91"/>
                    </a:lnTo>
                    <a:lnTo>
                      <a:pt x="85" y="85"/>
                    </a:lnTo>
                    <a:lnTo>
                      <a:pt x="88" y="79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104" y="73"/>
                    </a:lnTo>
                    <a:lnTo>
                      <a:pt x="108" y="75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10" y="81"/>
                    </a:lnTo>
                    <a:lnTo>
                      <a:pt x="110" y="81"/>
                    </a:lnTo>
                    <a:lnTo>
                      <a:pt x="110" y="81"/>
                    </a:lnTo>
                    <a:lnTo>
                      <a:pt x="116" y="75"/>
                    </a:lnTo>
                    <a:lnTo>
                      <a:pt x="124" y="73"/>
                    </a:lnTo>
                    <a:lnTo>
                      <a:pt x="124" y="73"/>
                    </a:lnTo>
                    <a:lnTo>
                      <a:pt x="136" y="71"/>
                    </a:lnTo>
                    <a:lnTo>
                      <a:pt x="136" y="71"/>
                    </a:lnTo>
                    <a:lnTo>
                      <a:pt x="134" y="71"/>
                    </a:lnTo>
                    <a:lnTo>
                      <a:pt x="130" y="69"/>
                    </a:lnTo>
                    <a:lnTo>
                      <a:pt x="128" y="65"/>
                    </a:lnTo>
                    <a:lnTo>
                      <a:pt x="126" y="65"/>
                    </a:lnTo>
                    <a:lnTo>
                      <a:pt x="126" y="65"/>
                    </a:lnTo>
                    <a:lnTo>
                      <a:pt x="126" y="65"/>
                    </a:lnTo>
                    <a:lnTo>
                      <a:pt x="124" y="67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16" y="71"/>
                    </a:lnTo>
                    <a:lnTo>
                      <a:pt x="110" y="71"/>
                    </a:lnTo>
                    <a:lnTo>
                      <a:pt x="104" y="71"/>
                    </a:lnTo>
                    <a:lnTo>
                      <a:pt x="98" y="71"/>
                    </a:lnTo>
                    <a:lnTo>
                      <a:pt x="98" y="71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1" y="63"/>
                    </a:lnTo>
                    <a:lnTo>
                      <a:pt x="77" y="57"/>
                    </a:lnTo>
                    <a:lnTo>
                      <a:pt x="79" y="63"/>
                    </a:lnTo>
                    <a:lnTo>
                      <a:pt x="79" y="63"/>
                    </a:lnTo>
                    <a:lnTo>
                      <a:pt x="81" y="65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1" y="69"/>
                    </a:lnTo>
                    <a:lnTo>
                      <a:pt x="79" y="71"/>
                    </a:lnTo>
                    <a:lnTo>
                      <a:pt x="71" y="71"/>
                    </a:lnTo>
                    <a:lnTo>
                      <a:pt x="61" y="67"/>
                    </a:lnTo>
                    <a:lnTo>
                      <a:pt x="61" y="67"/>
                    </a:lnTo>
                    <a:lnTo>
                      <a:pt x="61" y="69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59" y="75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45" y="81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5" y="94"/>
                    </a:lnTo>
                    <a:lnTo>
                      <a:pt x="35" y="96"/>
                    </a:lnTo>
                    <a:lnTo>
                      <a:pt x="37" y="98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35" y="102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7" y="114"/>
                    </a:lnTo>
                    <a:lnTo>
                      <a:pt x="37" y="114"/>
                    </a:lnTo>
                    <a:lnTo>
                      <a:pt x="37" y="114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4" y="91"/>
                    </a:lnTo>
                    <a:lnTo>
                      <a:pt x="24" y="92"/>
                    </a:lnTo>
                    <a:lnTo>
                      <a:pt x="22" y="94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4" y="83"/>
                    </a:lnTo>
                    <a:lnTo>
                      <a:pt x="34" y="71"/>
                    </a:lnTo>
                    <a:lnTo>
                      <a:pt x="41" y="59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51" y="55"/>
                    </a:lnTo>
                    <a:lnTo>
                      <a:pt x="53" y="55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65" y="57"/>
                    </a:lnTo>
                    <a:lnTo>
                      <a:pt x="69" y="55"/>
                    </a:lnTo>
                    <a:lnTo>
                      <a:pt x="73" y="53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90" y="55"/>
                    </a:lnTo>
                    <a:lnTo>
                      <a:pt x="96" y="57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8" y="53"/>
                    </a:lnTo>
                    <a:lnTo>
                      <a:pt x="114" y="47"/>
                    </a:lnTo>
                    <a:lnTo>
                      <a:pt x="124" y="36"/>
                    </a:lnTo>
                    <a:lnTo>
                      <a:pt x="132" y="24"/>
                    </a:lnTo>
                    <a:lnTo>
                      <a:pt x="138" y="18"/>
                    </a:lnTo>
                    <a:lnTo>
                      <a:pt x="143" y="14"/>
                    </a:lnTo>
                    <a:lnTo>
                      <a:pt x="143" y="14"/>
                    </a:lnTo>
                    <a:lnTo>
                      <a:pt x="147" y="12"/>
                    </a:lnTo>
                    <a:lnTo>
                      <a:pt x="153" y="14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73" y="4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3" y="2"/>
                    </a:lnTo>
                    <a:lnTo>
                      <a:pt x="179" y="8"/>
                    </a:lnTo>
                    <a:lnTo>
                      <a:pt x="175" y="14"/>
                    </a:lnTo>
                    <a:lnTo>
                      <a:pt x="173" y="20"/>
                    </a:lnTo>
                    <a:lnTo>
                      <a:pt x="173" y="20"/>
                    </a:lnTo>
                    <a:lnTo>
                      <a:pt x="173" y="24"/>
                    </a:lnTo>
                    <a:lnTo>
                      <a:pt x="173" y="24"/>
                    </a:lnTo>
                    <a:lnTo>
                      <a:pt x="177" y="28"/>
                    </a:lnTo>
                    <a:lnTo>
                      <a:pt x="181" y="34"/>
                    </a:lnTo>
                    <a:lnTo>
                      <a:pt x="181" y="34"/>
                    </a:lnTo>
                    <a:lnTo>
                      <a:pt x="177" y="45"/>
                    </a:lnTo>
                    <a:lnTo>
                      <a:pt x="171" y="63"/>
                    </a:lnTo>
                    <a:lnTo>
                      <a:pt x="167" y="73"/>
                    </a:lnTo>
                    <a:lnTo>
                      <a:pt x="161" y="79"/>
                    </a:lnTo>
                    <a:lnTo>
                      <a:pt x="155" y="83"/>
                    </a:lnTo>
                    <a:lnTo>
                      <a:pt x="153" y="83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47" y="77"/>
                    </a:lnTo>
                    <a:lnTo>
                      <a:pt x="145" y="73"/>
                    </a:lnTo>
                    <a:lnTo>
                      <a:pt x="141" y="71"/>
                    </a:lnTo>
                    <a:lnTo>
                      <a:pt x="136" y="71"/>
                    </a:lnTo>
                    <a:lnTo>
                      <a:pt x="136" y="71"/>
                    </a:lnTo>
                    <a:lnTo>
                      <a:pt x="138" y="71"/>
                    </a:lnTo>
                    <a:lnTo>
                      <a:pt x="138" y="71"/>
                    </a:lnTo>
                    <a:lnTo>
                      <a:pt x="141" y="71"/>
                    </a:lnTo>
                    <a:lnTo>
                      <a:pt x="143" y="75"/>
                    </a:lnTo>
                    <a:lnTo>
                      <a:pt x="149" y="81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3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7" y="87"/>
                    </a:lnTo>
                    <a:lnTo>
                      <a:pt x="155" y="92"/>
                    </a:lnTo>
                    <a:lnTo>
                      <a:pt x="151" y="100"/>
                    </a:lnTo>
                    <a:lnTo>
                      <a:pt x="151" y="100"/>
                    </a:lnTo>
                    <a:lnTo>
                      <a:pt x="155" y="108"/>
                    </a:lnTo>
                    <a:lnTo>
                      <a:pt x="155" y="110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1" y="114"/>
                    </a:lnTo>
                    <a:lnTo>
                      <a:pt x="147" y="112"/>
                    </a:lnTo>
                    <a:lnTo>
                      <a:pt x="143" y="112"/>
                    </a:lnTo>
                    <a:lnTo>
                      <a:pt x="143" y="112"/>
                    </a:lnTo>
                    <a:lnTo>
                      <a:pt x="151" y="116"/>
                    </a:lnTo>
                    <a:lnTo>
                      <a:pt x="155" y="120"/>
                    </a:lnTo>
                    <a:lnTo>
                      <a:pt x="155" y="12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3" y="128"/>
                    </a:lnTo>
                    <a:lnTo>
                      <a:pt x="147" y="130"/>
                    </a:lnTo>
                    <a:lnTo>
                      <a:pt x="143" y="134"/>
                    </a:lnTo>
                    <a:lnTo>
                      <a:pt x="143" y="136"/>
                    </a:lnTo>
                    <a:lnTo>
                      <a:pt x="143" y="140"/>
                    </a:lnTo>
                    <a:lnTo>
                      <a:pt x="143" y="140"/>
                    </a:lnTo>
                    <a:lnTo>
                      <a:pt x="143" y="138"/>
                    </a:lnTo>
                    <a:lnTo>
                      <a:pt x="147" y="134"/>
                    </a:lnTo>
                    <a:lnTo>
                      <a:pt x="149" y="130"/>
                    </a:lnTo>
                    <a:lnTo>
                      <a:pt x="151" y="128"/>
                    </a:lnTo>
                    <a:lnTo>
                      <a:pt x="153" y="128"/>
                    </a:lnTo>
                    <a:lnTo>
                      <a:pt x="153" y="128"/>
                    </a:lnTo>
                    <a:lnTo>
                      <a:pt x="155" y="130"/>
                    </a:lnTo>
                    <a:lnTo>
                      <a:pt x="157" y="132"/>
                    </a:lnTo>
                    <a:lnTo>
                      <a:pt x="159" y="136"/>
                    </a:lnTo>
                    <a:lnTo>
                      <a:pt x="161" y="138"/>
                    </a:lnTo>
                    <a:lnTo>
                      <a:pt x="161" y="138"/>
                    </a:lnTo>
                    <a:lnTo>
                      <a:pt x="173" y="138"/>
                    </a:lnTo>
                    <a:lnTo>
                      <a:pt x="185" y="140"/>
                    </a:lnTo>
                    <a:lnTo>
                      <a:pt x="189" y="142"/>
                    </a:lnTo>
                    <a:lnTo>
                      <a:pt x="191" y="145"/>
                    </a:lnTo>
                    <a:lnTo>
                      <a:pt x="191" y="151"/>
                    </a:lnTo>
                    <a:lnTo>
                      <a:pt x="189" y="159"/>
                    </a:lnTo>
                    <a:lnTo>
                      <a:pt x="189" y="159"/>
                    </a:lnTo>
                    <a:lnTo>
                      <a:pt x="185" y="163"/>
                    </a:lnTo>
                    <a:lnTo>
                      <a:pt x="181" y="167"/>
                    </a:lnTo>
                    <a:lnTo>
                      <a:pt x="175" y="173"/>
                    </a:lnTo>
                    <a:lnTo>
                      <a:pt x="175" y="173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1" y="181"/>
                    </a:lnTo>
                    <a:lnTo>
                      <a:pt x="171" y="177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9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59" y="183"/>
                    </a:lnTo>
                    <a:lnTo>
                      <a:pt x="159" y="183"/>
                    </a:lnTo>
                    <a:lnTo>
                      <a:pt x="157" y="179"/>
                    </a:lnTo>
                    <a:lnTo>
                      <a:pt x="157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1" y="175"/>
                    </a:lnTo>
                    <a:lnTo>
                      <a:pt x="147" y="175"/>
                    </a:lnTo>
                    <a:lnTo>
                      <a:pt x="147" y="173"/>
                    </a:lnTo>
                    <a:lnTo>
                      <a:pt x="149" y="171"/>
                    </a:lnTo>
                    <a:lnTo>
                      <a:pt x="149" y="171"/>
                    </a:lnTo>
                    <a:lnTo>
                      <a:pt x="151" y="169"/>
                    </a:lnTo>
                    <a:lnTo>
                      <a:pt x="153" y="169"/>
                    </a:lnTo>
                    <a:lnTo>
                      <a:pt x="153" y="169"/>
                    </a:lnTo>
                    <a:lnTo>
                      <a:pt x="155" y="171"/>
                    </a:lnTo>
                    <a:lnTo>
                      <a:pt x="155" y="171"/>
                    </a:lnTo>
                    <a:lnTo>
                      <a:pt x="155" y="171"/>
                    </a:lnTo>
                    <a:lnTo>
                      <a:pt x="157" y="169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55" y="161"/>
                    </a:lnTo>
                    <a:lnTo>
                      <a:pt x="155" y="161"/>
                    </a:lnTo>
                    <a:lnTo>
                      <a:pt x="151" y="163"/>
                    </a:lnTo>
                    <a:lnTo>
                      <a:pt x="147" y="165"/>
                    </a:lnTo>
                    <a:lnTo>
                      <a:pt x="143" y="173"/>
                    </a:lnTo>
                    <a:lnTo>
                      <a:pt x="139" y="183"/>
                    </a:lnTo>
                    <a:lnTo>
                      <a:pt x="139" y="191"/>
                    </a:lnTo>
                    <a:lnTo>
                      <a:pt x="139" y="191"/>
                    </a:lnTo>
                    <a:lnTo>
                      <a:pt x="141" y="191"/>
                    </a:lnTo>
                    <a:lnTo>
                      <a:pt x="143" y="191"/>
                    </a:lnTo>
                    <a:lnTo>
                      <a:pt x="143" y="191"/>
                    </a:lnTo>
                    <a:lnTo>
                      <a:pt x="143" y="195"/>
                    </a:lnTo>
                    <a:lnTo>
                      <a:pt x="139" y="20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1" name="Freeform 1299">
                <a:extLst>
                  <a:ext uri="{FF2B5EF4-FFF2-40B4-BE49-F238E27FC236}">
                    <a16:creationId xmlns:a16="http://schemas.microsoft.com/office/drawing/2014/main" id="{E79BC7BC-B654-4684-989F-D986C08EE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012" y="2633528"/>
                <a:ext cx="359686" cy="201099"/>
              </a:xfrm>
              <a:custGeom>
                <a:avLst/>
                <a:gdLst>
                  <a:gd name="T0" fmla="*/ 12 w 1003"/>
                  <a:gd name="T1" fmla="*/ 320 h 518"/>
                  <a:gd name="T2" fmla="*/ 16 w 1003"/>
                  <a:gd name="T3" fmla="*/ 341 h 518"/>
                  <a:gd name="T4" fmla="*/ 12 w 1003"/>
                  <a:gd name="T5" fmla="*/ 333 h 518"/>
                  <a:gd name="T6" fmla="*/ 8 w 1003"/>
                  <a:gd name="T7" fmla="*/ 345 h 518"/>
                  <a:gd name="T8" fmla="*/ 29 w 1003"/>
                  <a:gd name="T9" fmla="*/ 351 h 518"/>
                  <a:gd name="T10" fmla="*/ 35 w 1003"/>
                  <a:gd name="T11" fmla="*/ 380 h 518"/>
                  <a:gd name="T12" fmla="*/ 27 w 1003"/>
                  <a:gd name="T13" fmla="*/ 390 h 518"/>
                  <a:gd name="T14" fmla="*/ 43 w 1003"/>
                  <a:gd name="T15" fmla="*/ 404 h 518"/>
                  <a:gd name="T16" fmla="*/ 82 w 1003"/>
                  <a:gd name="T17" fmla="*/ 414 h 518"/>
                  <a:gd name="T18" fmla="*/ 104 w 1003"/>
                  <a:gd name="T19" fmla="*/ 424 h 518"/>
                  <a:gd name="T20" fmla="*/ 78 w 1003"/>
                  <a:gd name="T21" fmla="*/ 451 h 518"/>
                  <a:gd name="T22" fmla="*/ 106 w 1003"/>
                  <a:gd name="T23" fmla="*/ 449 h 518"/>
                  <a:gd name="T24" fmla="*/ 116 w 1003"/>
                  <a:gd name="T25" fmla="*/ 459 h 518"/>
                  <a:gd name="T26" fmla="*/ 157 w 1003"/>
                  <a:gd name="T27" fmla="*/ 437 h 518"/>
                  <a:gd name="T28" fmla="*/ 173 w 1003"/>
                  <a:gd name="T29" fmla="*/ 443 h 518"/>
                  <a:gd name="T30" fmla="*/ 198 w 1003"/>
                  <a:gd name="T31" fmla="*/ 416 h 518"/>
                  <a:gd name="T32" fmla="*/ 224 w 1003"/>
                  <a:gd name="T33" fmla="*/ 412 h 518"/>
                  <a:gd name="T34" fmla="*/ 200 w 1003"/>
                  <a:gd name="T35" fmla="*/ 416 h 518"/>
                  <a:gd name="T36" fmla="*/ 206 w 1003"/>
                  <a:gd name="T37" fmla="*/ 424 h 518"/>
                  <a:gd name="T38" fmla="*/ 231 w 1003"/>
                  <a:gd name="T39" fmla="*/ 420 h 518"/>
                  <a:gd name="T40" fmla="*/ 243 w 1003"/>
                  <a:gd name="T41" fmla="*/ 432 h 518"/>
                  <a:gd name="T42" fmla="*/ 267 w 1003"/>
                  <a:gd name="T43" fmla="*/ 457 h 518"/>
                  <a:gd name="T44" fmla="*/ 280 w 1003"/>
                  <a:gd name="T45" fmla="*/ 451 h 518"/>
                  <a:gd name="T46" fmla="*/ 292 w 1003"/>
                  <a:gd name="T47" fmla="*/ 492 h 518"/>
                  <a:gd name="T48" fmla="*/ 316 w 1003"/>
                  <a:gd name="T49" fmla="*/ 498 h 518"/>
                  <a:gd name="T50" fmla="*/ 331 w 1003"/>
                  <a:gd name="T51" fmla="*/ 512 h 518"/>
                  <a:gd name="T52" fmla="*/ 335 w 1003"/>
                  <a:gd name="T53" fmla="*/ 510 h 518"/>
                  <a:gd name="T54" fmla="*/ 343 w 1003"/>
                  <a:gd name="T55" fmla="*/ 490 h 518"/>
                  <a:gd name="T56" fmla="*/ 330 w 1003"/>
                  <a:gd name="T57" fmla="*/ 483 h 518"/>
                  <a:gd name="T58" fmla="*/ 300 w 1003"/>
                  <a:gd name="T59" fmla="*/ 485 h 518"/>
                  <a:gd name="T60" fmla="*/ 302 w 1003"/>
                  <a:gd name="T61" fmla="*/ 481 h 518"/>
                  <a:gd name="T62" fmla="*/ 292 w 1003"/>
                  <a:gd name="T63" fmla="*/ 465 h 518"/>
                  <a:gd name="T64" fmla="*/ 298 w 1003"/>
                  <a:gd name="T65" fmla="*/ 457 h 518"/>
                  <a:gd name="T66" fmla="*/ 347 w 1003"/>
                  <a:gd name="T67" fmla="*/ 473 h 518"/>
                  <a:gd name="T68" fmla="*/ 445 w 1003"/>
                  <a:gd name="T69" fmla="*/ 449 h 518"/>
                  <a:gd name="T70" fmla="*/ 475 w 1003"/>
                  <a:gd name="T71" fmla="*/ 420 h 518"/>
                  <a:gd name="T72" fmla="*/ 524 w 1003"/>
                  <a:gd name="T73" fmla="*/ 402 h 518"/>
                  <a:gd name="T74" fmla="*/ 602 w 1003"/>
                  <a:gd name="T75" fmla="*/ 388 h 518"/>
                  <a:gd name="T76" fmla="*/ 628 w 1003"/>
                  <a:gd name="T77" fmla="*/ 404 h 518"/>
                  <a:gd name="T78" fmla="*/ 612 w 1003"/>
                  <a:gd name="T79" fmla="*/ 404 h 518"/>
                  <a:gd name="T80" fmla="*/ 618 w 1003"/>
                  <a:gd name="T81" fmla="*/ 422 h 518"/>
                  <a:gd name="T82" fmla="*/ 671 w 1003"/>
                  <a:gd name="T83" fmla="*/ 441 h 518"/>
                  <a:gd name="T84" fmla="*/ 710 w 1003"/>
                  <a:gd name="T85" fmla="*/ 386 h 518"/>
                  <a:gd name="T86" fmla="*/ 753 w 1003"/>
                  <a:gd name="T87" fmla="*/ 371 h 518"/>
                  <a:gd name="T88" fmla="*/ 789 w 1003"/>
                  <a:gd name="T89" fmla="*/ 294 h 518"/>
                  <a:gd name="T90" fmla="*/ 781 w 1003"/>
                  <a:gd name="T91" fmla="*/ 339 h 518"/>
                  <a:gd name="T92" fmla="*/ 775 w 1003"/>
                  <a:gd name="T93" fmla="*/ 380 h 518"/>
                  <a:gd name="T94" fmla="*/ 795 w 1003"/>
                  <a:gd name="T95" fmla="*/ 349 h 518"/>
                  <a:gd name="T96" fmla="*/ 801 w 1003"/>
                  <a:gd name="T97" fmla="*/ 327 h 518"/>
                  <a:gd name="T98" fmla="*/ 799 w 1003"/>
                  <a:gd name="T99" fmla="*/ 322 h 518"/>
                  <a:gd name="T100" fmla="*/ 783 w 1003"/>
                  <a:gd name="T101" fmla="*/ 245 h 518"/>
                  <a:gd name="T102" fmla="*/ 787 w 1003"/>
                  <a:gd name="T103" fmla="*/ 212 h 518"/>
                  <a:gd name="T104" fmla="*/ 781 w 1003"/>
                  <a:gd name="T105" fmla="*/ 190 h 518"/>
                  <a:gd name="T106" fmla="*/ 785 w 1003"/>
                  <a:gd name="T107" fmla="*/ 163 h 518"/>
                  <a:gd name="T108" fmla="*/ 810 w 1003"/>
                  <a:gd name="T109" fmla="*/ 114 h 518"/>
                  <a:gd name="T110" fmla="*/ 844 w 1003"/>
                  <a:gd name="T111" fmla="*/ 74 h 518"/>
                  <a:gd name="T112" fmla="*/ 883 w 1003"/>
                  <a:gd name="T113" fmla="*/ 57 h 518"/>
                  <a:gd name="T114" fmla="*/ 912 w 1003"/>
                  <a:gd name="T115" fmla="*/ 96 h 518"/>
                  <a:gd name="T116" fmla="*/ 928 w 1003"/>
                  <a:gd name="T117" fmla="*/ 127 h 518"/>
                  <a:gd name="T118" fmla="*/ 958 w 1003"/>
                  <a:gd name="T119" fmla="*/ 141 h 518"/>
                  <a:gd name="T120" fmla="*/ 1003 w 1003"/>
                  <a:gd name="T121" fmla="*/ 92 h 518"/>
                  <a:gd name="T122" fmla="*/ 997 w 1003"/>
                  <a:gd name="T123" fmla="*/ 2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3" h="518">
                    <a:moveTo>
                      <a:pt x="8" y="314"/>
                    </a:moveTo>
                    <a:lnTo>
                      <a:pt x="8" y="314"/>
                    </a:lnTo>
                    <a:lnTo>
                      <a:pt x="6" y="316"/>
                    </a:lnTo>
                    <a:lnTo>
                      <a:pt x="4" y="320"/>
                    </a:lnTo>
                    <a:lnTo>
                      <a:pt x="4" y="320"/>
                    </a:lnTo>
                    <a:lnTo>
                      <a:pt x="4" y="322"/>
                    </a:lnTo>
                    <a:lnTo>
                      <a:pt x="6" y="320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6" y="327"/>
                    </a:lnTo>
                    <a:lnTo>
                      <a:pt x="21" y="335"/>
                    </a:lnTo>
                    <a:lnTo>
                      <a:pt x="21" y="335"/>
                    </a:lnTo>
                    <a:lnTo>
                      <a:pt x="19" y="337"/>
                    </a:lnTo>
                    <a:lnTo>
                      <a:pt x="17" y="339"/>
                    </a:lnTo>
                    <a:lnTo>
                      <a:pt x="17" y="339"/>
                    </a:lnTo>
                    <a:lnTo>
                      <a:pt x="16" y="341"/>
                    </a:lnTo>
                    <a:lnTo>
                      <a:pt x="14" y="343"/>
                    </a:lnTo>
                    <a:lnTo>
                      <a:pt x="12" y="343"/>
                    </a:lnTo>
                    <a:lnTo>
                      <a:pt x="12" y="343"/>
                    </a:lnTo>
                    <a:lnTo>
                      <a:pt x="10" y="339"/>
                    </a:lnTo>
                    <a:lnTo>
                      <a:pt x="12" y="337"/>
                    </a:lnTo>
                    <a:lnTo>
                      <a:pt x="12" y="337"/>
                    </a:lnTo>
                    <a:lnTo>
                      <a:pt x="12" y="335"/>
                    </a:lnTo>
                    <a:lnTo>
                      <a:pt x="12" y="333"/>
                    </a:lnTo>
                    <a:lnTo>
                      <a:pt x="12" y="333"/>
                    </a:lnTo>
                    <a:lnTo>
                      <a:pt x="10" y="335"/>
                    </a:lnTo>
                    <a:lnTo>
                      <a:pt x="4" y="339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6" y="345"/>
                    </a:lnTo>
                    <a:lnTo>
                      <a:pt x="8" y="345"/>
                    </a:lnTo>
                    <a:lnTo>
                      <a:pt x="8" y="345"/>
                    </a:lnTo>
                    <a:lnTo>
                      <a:pt x="17" y="349"/>
                    </a:lnTo>
                    <a:lnTo>
                      <a:pt x="17" y="349"/>
                    </a:lnTo>
                    <a:lnTo>
                      <a:pt x="21" y="353"/>
                    </a:lnTo>
                    <a:lnTo>
                      <a:pt x="27" y="357"/>
                    </a:lnTo>
                    <a:lnTo>
                      <a:pt x="27" y="357"/>
                    </a:lnTo>
                    <a:lnTo>
                      <a:pt x="29" y="355"/>
                    </a:lnTo>
                    <a:lnTo>
                      <a:pt x="29" y="353"/>
                    </a:lnTo>
                    <a:lnTo>
                      <a:pt x="29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3"/>
                    </a:lnTo>
                    <a:lnTo>
                      <a:pt x="31" y="353"/>
                    </a:lnTo>
                    <a:lnTo>
                      <a:pt x="33" y="359"/>
                    </a:lnTo>
                    <a:lnTo>
                      <a:pt x="35" y="367"/>
                    </a:lnTo>
                    <a:lnTo>
                      <a:pt x="37" y="375"/>
                    </a:lnTo>
                    <a:lnTo>
                      <a:pt x="35" y="380"/>
                    </a:lnTo>
                    <a:lnTo>
                      <a:pt x="35" y="380"/>
                    </a:lnTo>
                    <a:lnTo>
                      <a:pt x="31" y="382"/>
                    </a:lnTo>
                    <a:lnTo>
                      <a:pt x="25" y="384"/>
                    </a:lnTo>
                    <a:lnTo>
                      <a:pt x="21" y="388"/>
                    </a:lnTo>
                    <a:lnTo>
                      <a:pt x="21" y="388"/>
                    </a:lnTo>
                    <a:lnTo>
                      <a:pt x="21" y="390"/>
                    </a:lnTo>
                    <a:lnTo>
                      <a:pt x="21" y="390"/>
                    </a:lnTo>
                    <a:lnTo>
                      <a:pt x="27" y="390"/>
                    </a:lnTo>
                    <a:lnTo>
                      <a:pt x="35" y="388"/>
                    </a:lnTo>
                    <a:lnTo>
                      <a:pt x="43" y="388"/>
                    </a:lnTo>
                    <a:lnTo>
                      <a:pt x="45" y="390"/>
                    </a:lnTo>
                    <a:lnTo>
                      <a:pt x="45" y="390"/>
                    </a:lnTo>
                    <a:lnTo>
                      <a:pt x="45" y="390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43" y="404"/>
                    </a:lnTo>
                    <a:lnTo>
                      <a:pt x="45" y="400"/>
                    </a:lnTo>
                    <a:lnTo>
                      <a:pt x="49" y="396"/>
                    </a:lnTo>
                    <a:lnTo>
                      <a:pt x="55" y="396"/>
                    </a:lnTo>
                    <a:lnTo>
                      <a:pt x="55" y="396"/>
                    </a:lnTo>
                    <a:lnTo>
                      <a:pt x="61" y="400"/>
                    </a:lnTo>
                    <a:lnTo>
                      <a:pt x="70" y="406"/>
                    </a:lnTo>
                    <a:lnTo>
                      <a:pt x="82" y="414"/>
                    </a:lnTo>
                    <a:lnTo>
                      <a:pt x="82" y="414"/>
                    </a:lnTo>
                    <a:lnTo>
                      <a:pt x="100" y="406"/>
                    </a:lnTo>
                    <a:lnTo>
                      <a:pt x="108" y="404"/>
                    </a:lnTo>
                    <a:lnTo>
                      <a:pt x="110" y="406"/>
                    </a:lnTo>
                    <a:lnTo>
                      <a:pt x="108" y="408"/>
                    </a:lnTo>
                    <a:lnTo>
                      <a:pt x="108" y="408"/>
                    </a:lnTo>
                    <a:lnTo>
                      <a:pt x="104" y="414"/>
                    </a:lnTo>
                    <a:lnTo>
                      <a:pt x="104" y="420"/>
                    </a:lnTo>
                    <a:lnTo>
                      <a:pt x="104" y="424"/>
                    </a:lnTo>
                    <a:lnTo>
                      <a:pt x="104" y="430"/>
                    </a:lnTo>
                    <a:lnTo>
                      <a:pt x="104" y="430"/>
                    </a:lnTo>
                    <a:lnTo>
                      <a:pt x="100" y="432"/>
                    </a:lnTo>
                    <a:lnTo>
                      <a:pt x="96" y="433"/>
                    </a:lnTo>
                    <a:lnTo>
                      <a:pt x="82" y="439"/>
                    </a:lnTo>
                    <a:lnTo>
                      <a:pt x="78" y="443"/>
                    </a:lnTo>
                    <a:lnTo>
                      <a:pt x="76" y="447"/>
                    </a:lnTo>
                    <a:lnTo>
                      <a:pt x="78" y="451"/>
                    </a:lnTo>
                    <a:lnTo>
                      <a:pt x="86" y="455"/>
                    </a:lnTo>
                    <a:lnTo>
                      <a:pt x="86" y="455"/>
                    </a:lnTo>
                    <a:lnTo>
                      <a:pt x="90" y="455"/>
                    </a:lnTo>
                    <a:lnTo>
                      <a:pt x="96" y="453"/>
                    </a:lnTo>
                    <a:lnTo>
                      <a:pt x="102" y="449"/>
                    </a:lnTo>
                    <a:lnTo>
                      <a:pt x="104" y="449"/>
                    </a:lnTo>
                    <a:lnTo>
                      <a:pt x="106" y="449"/>
                    </a:lnTo>
                    <a:lnTo>
                      <a:pt x="106" y="449"/>
                    </a:lnTo>
                    <a:lnTo>
                      <a:pt x="108" y="453"/>
                    </a:lnTo>
                    <a:lnTo>
                      <a:pt x="110" y="455"/>
                    </a:lnTo>
                    <a:lnTo>
                      <a:pt x="110" y="461"/>
                    </a:lnTo>
                    <a:lnTo>
                      <a:pt x="110" y="461"/>
                    </a:lnTo>
                    <a:lnTo>
                      <a:pt x="112" y="461"/>
                    </a:lnTo>
                    <a:lnTo>
                      <a:pt x="114" y="461"/>
                    </a:lnTo>
                    <a:lnTo>
                      <a:pt x="114" y="461"/>
                    </a:lnTo>
                    <a:lnTo>
                      <a:pt x="116" y="459"/>
                    </a:lnTo>
                    <a:lnTo>
                      <a:pt x="116" y="459"/>
                    </a:lnTo>
                    <a:lnTo>
                      <a:pt x="123" y="465"/>
                    </a:lnTo>
                    <a:lnTo>
                      <a:pt x="123" y="465"/>
                    </a:lnTo>
                    <a:lnTo>
                      <a:pt x="131" y="453"/>
                    </a:lnTo>
                    <a:lnTo>
                      <a:pt x="137" y="443"/>
                    </a:lnTo>
                    <a:lnTo>
                      <a:pt x="143" y="439"/>
                    </a:lnTo>
                    <a:lnTo>
                      <a:pt x="143" y="439"/>
                    </a:lnTo>
                    <a:lnTo>
                      <a:pt x="157" y="437"/>
                    </a:lnTo>
                    <a:lnTo>
                      <a:pt x="171" y="437"/>
                    </a:lnTo>
                    <a:lnTo>
                      <a:pt x="171" y="437"/>
                    </a:lnTo>
                    <a:lnTo>
                      <a:pt x="171" y="443"/>
                    </a:lnTo>
                    <a:lnTo>
                      <a:pt x="171" y="447"/>
                    </a:lnTo>
                    <a:lnTo>
                      <a:pt x="173" y="447"/>
                    </a:lnTo>
                    <a:lnTo>
                      <a:pt x="173" y="447"/>
                    </a:lnTo>
                    <a:lnTo>
                      <a:pt x="173" y="445"/>
                    </a:lnTo>
                    <a:lnTo>
                      <a:pt x="173" y="443"/>
                    </a:lnTo>
                    <a:lnTo>
                      <a:pt x="173" y="437"/>
                    </a:lnTo>
                    <a:lnTo>
                      <a:pt x="173" y="437"/>
                    </a:lnTo>
                    <a:lnTo>
                      <a:pt x="174" y="433"/>
                    </a:lnTo>
                    <a:lnTo>
                      <a:pt x="180" y="432"/>
                    </a:lnTo>
                    <a:lnTo>
                      <a:pt x="186" y="428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8" y="416"/>
                    </a:lnTo>
                    <a:lnTo>
                      <a:pt x="202" y="410"/>
                    </a:lnTo>
                    <a:lnTo>
                      <a:pt x="204" y="406"/>
                    </a:lnTo>
                    <a:lnTo>
                      <a:pt x="204" y="406"/>
                    </a:lnTo>
                    <a:lnTo>
                      <a:pt x="206" y="408"/>
                    </a:lnTo>
                    <a:lnTo>
                      <a:pt x="208" y="410"/>
                    </a:lnTo>
                    <a:lnTo>
                      <a:pt x="208" y="410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27" y="412"/>
                    </a:lnTo>
                    <a:lnTo>
                      <a:pt x="229" y="412"/>
                    </a:lnTo>
                    <a:lnTo>
                      <a:pt x="229" y="412"/>
                    </a:lnTo>
                    <a:lnTo>
                      <a:pt x="229" y="414"/>
                    </a:lnTo>
                    <a:lnTo>
                      <a:pt x="227" y="414"/>
                    </a:lnTo>
                    <a:lnTo>
                      <a:pt x="218" y="414"/>
                    </a:lnTo>
                    <a:lnTo>
                      <a:pt x="208" y="414"/>
                    </a:lnTo>
                    <a:lnTo>
                      <a:pt x="200" y="416"/>
                    </a:lnTo>
                    <a:lnTo>
                      <a:pt x="200" y="416"/>
                    </a:lnTo>
                    <a:lnTo>
                      <a:pt x="194" y="424"/>
                    </a:lnTo>
                    <a:lnTo>
                      <a:pt x="192" y="430"/>
                    </a:lnTo>
                    <a:lnTo>
                      <a:pt x="190" y="432"/>
                    </a:lnTo>
                    <a:lnTo>
                      <a:pt x="192" y="432"/>
                    </a:lnTo>
                    <a:lnTo>
                      <a:pt x="192" y="432"/>
                    </a:lnTo>
                    <a:lnTo>
                      <a:pt x="198" y="430"/>
                    </a:lnTo>
                    <a:lnTo>
                      <a:pt x="206" y="424"/>
                    </a:lnTo>
                    <a:lnTo>
                      <a:pt x="214" y="420"/>
                    </a:lnTo>
                    <a:lnTo>
                      <a:pt x="218" y="418"/>
                    </a:lnTo>
                    <a:lnTo>
                      <a:pt x="222" y="420"/>
                    </a:lnTo>
                    <a:lnTo>
                      <a:pt x="222" y="420"/>
                    </a:lnTo>
                    <a:lnTo>
                      <a:pt x="222" y="422"/>
                    </a:lnTo>
                    <a:lnTo>
                      <a:pt x="224" y="424"/>
                    </a:lnTo>
                    <a:lnTo>
                      <a:pt x="224" y="424"/>
                    </a:lnTo>
                    <a:lnTo>
                      <a:pt x="231" y="420"/>
                    </a:lnTo>
                    <a:lnTo>
                      <a:pt x="237" y="416"/>
                    </a:lnTo>
                    <a:lnTo>
                      <a:pt x="237" y="416"/>
                    </a:lnTo>
                    <a:lnTo>
                      <a:pt x="239" y="418"/>
                    </a:lnTo>
                    <a:lnTo>
                      <a:pt x="239" y="420"/>
                    </a:lnTo>
                    <a:lnTo>
                      <a:pt x="241" y="424"/>
                    </a:lnTo>
                    <a:lnTo>
                      <a:pt x="241" y="424"/>
                    </a:lnTo>
                    <a:lnTo>
                      <a:pt x="243" y="428"/>
                    </a:lnTo>
                    <a:lnTo>
                      <a:pt x="243" y="432"/>
                    </a:lnTo>
                    <a:lnTo>
                      <a:pt x="249" y="439"/>
                    </a:lnTo>
                    <a:lnTo>
                      <a:pt x="261" y="447"/>
                    </a:lnTo>
                    <a:lnTo>
                      <a:pt x="261" y="447"/>
                    </a:lnTo>
                    <a:lnTo>
                      <a:pt x="263" y="451"/>
                    </a:lnTo>
                    <a:lnTo>
                      <a:pt x="265" y="455"/>
                    </a:lnTo>
                    <a:lnTo>
                      <a:pt x="265" y="457"/>
                    </a:lnTo>
                    <a:lnTo>
                      <a:pt x="267" y="457"/>
                    </a:lnTo>
                    <a:lnTo>
                      <a:pt x="267" y="457"/>
                    </a:lnTo>
                    <a:lnTo>
                      <a:pt x="267" y="455"/>
                    </a:lnTo>
                    <a:lnTo>
                      <a:pt x="267" y="453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77" y="453"/>
                    </a:lnTo>
                    <a:lnTo>
                      <a:pt x="277" y="453"/>
                    </a:lnTo>
                    <a:lnTo>
                      <a:pt x="280" y="451"/>
                    </a:lnTo>
                    <a:lnTo>
                      <a:pt x="280" y="451"/>
                    </a:lnTo>
                    <a:lnTo>
                      <a:pt x="286" y="469"/>
                    </a:lnTo>
                    <a:lnTo>
                      <a:pt x="286" y="469"/>
                    </a:lnTo>
                    <a:lnTo>
                      <a:pt x="288" y="475"/>
                    </a:lnTo>
                    <a:lnTo>
                      <a:pt x="290" y="481"/>
                    </a:lnTo>
                    <a:lnTo>
                      <a:pt x="290" y="481"/>
                    </a:lnTo>
                    <a:lnTo>
                      <a:pt x="290" y="485"/>
                    </a:lnTo>
                    <a:lnTo>
                      <a:pt x="292" y="492"/>
                    </a:lnTo>
                    <a:lnTo>
                      <a:pt x="300" y="498"/>
                    </a:lnTo>
                    <a:lnTo>
                      <a:pt x="304" y="500"/>
                    </a:lnTo>
                    <a:lnTo>
                      <a:pt x="312" y="502"/>
                    </a:lnTo>
                    <a:lnTo>
                      <a:pt x="312" y="502"/>
                    </a:lnTo>
                    <a:lnTo>
                      <a:pt x="314" y="500"/>
                    </a:lnTo>
                    <a:lnTo>
                      <a:pt x="316" y="498"/>
                    </a:lnTo>
                    <a:lnTo>
                      <a:pt x="316" y="498"/>
                    </a:lnTo>
                    <a:lnTo>
                      <a:pt x="316" y="498"/>
                    </a:lnTo>
                    <a:lnTo>
                      <a:pt x="316" y="500"/>
                    </a:lnTo>
                    <a:lnTo>
                      <a:pt x="314" y="506"/>
                    </a:lnTo>
                    <a:lnTo>
                      <a:pt x="314" y="506"/>
                    </a:lnTo>
                    <a:lnTo>
                      <a:pt x="314" y="506"/>
                    </a:lnTo>
                    <a:lnTo>
                      <a:pt x="316" y="504"/>
                    </a:lnTo>
                    <a:lnTo>
                      <a:pt x="322" y="502"/>
                    </a:lnTo>
                    <a:lnTo>
                      <a:pt x="322" y="502"/>
                    </a:lnTo>
                    <a:lnTo>
                      <a:pt x="331" y="512"/>
                    </a:lnTo>
                    <a:lnTo>
                      <a:pt x="339" y="518"/>
                    </a:lnTo>
                    <a:lnTo>
                      <a:pt x="339" y="518"/>
                    </a:lnTo>
                    <a:lnTo>
                      <a:pt x="339" y="518"/>
                    </a:lnTo>
                    <a:lnTo>
                      <a:pt x="339" y="516"/>
                    </a:lnTo>
                    <a:lnTo>
                      <a:pt x="339" y="516"/>
                    </a:lnTo>
                    <a:lnTo>
                      <a:pt x="339" y="514"/>
                    </a:lnTo>
                    <a:lnTo>
                      <a:pt x="337" y="512"/>
                    </a:lnTo>
                    <a:lnTo>
                      <a:pt x="335" y="510"/>
                    </a:lnTo>
                    <a:lnTo>
                      <a:pt x="335" y="506"/>
                    </a:lnTo>
                    <a:lnTo>
                      <a:pt x="335" y="506"/>
                    </a:lnTo>
                    <a:lnTo>
                      <a:pt x="337" y="502"/>
                    </a:lnTo>
                    <a:lnTo>
                      <a:pt x="341" y="500"/>
                    </a:lnTo>
                    <a:lnTo>
                      <a:pt x="343" y="496"/>
                    </a:lnTo>
                    <a:lnTo>
                      <a:pt x="343" y="492"/>
                    </a:lnTo>
                    <a:lnTo>
                      <a:pt x="343" y="490"/>
                    </a:lnTo>
                    <a:lnTo>
                      <a:pt x="343" y="490"/>
                    </a:lnTo>
                    <a:lnTo>
                      <a:pt x="343" y="490"/>
                    </a:lnTo>
                    <a:lnTo>
                      <a:pt x="341" y="492"/>
                    </a:lnTo>
                    <a:lnTo>
                      <a:pt x="341" y="492"/>
                    </a:lnTo>
                    <a:lnTo>
                      <a:pt x="339" y="492"/>
                    </a:lnTo>
                    <a:lnTo>
                      <a:pt x="335" y="490"/>
                    </a:lnTo>
                    <a:lnTo>
                      <a:pt x="330" y="485"/>
                    </a:lnTo>
                    <a:lnTo>
                      <a:pt x="330" y="485"/>
                    </a:lnTo>
                    <a:lnTo>
                      <a:pt x="330" y="483"/>
                    </a:lnTo>
                    <a:lnTo>
                      <a:pt x="328" y="486"/>
                    </a:lnTo>
                    <a:lnTo>
                      <a:pt x="326" y="490"/>
                    </a:lnTo>
                    <a:lnTo>
                      <a:pt x="326" y="490"/>
                    </a:lnTo>
                    <a:lnTo>
                      <a:pt x="322" y="492"/>
                    </a:lnTo>
                    <a:lnTo>
                      <a:pt x="318" y="490"/>
                    </a:lnTo>
                    <a:lnTo>
                      <a:pt x="310" y="486"/>
                    </a:lnTo>
                    <a:lnTo>
                      <a:pt x="310" y="486"/>
                    </a:lnTo>
                    <a:lnTo>
                      <a:pt x="300" y="485"/>
                    </a:lnTo>
                    <a:lnTo>
                      <a:pt x="296" y="481"/>
                    </a:lnTo>
                    <a:lnTo>
                      <a:pt x="296" y="479"/>
                    </a:lnTo>
                    <a:lnTo>
                      <a:pt x="294" y="471"/>
                    </a:lnTo>
                    <a:lnTo>
                      <a:pt x="294" y="471"/>
                    </a:lnTo>
                    <a:lnTo>
                      <a:pt x="296" y="471"/>
                    </a:lnTo>
                    <a:lnTo>
                      <a:pt x="298" y="471"/>
                    </a:lnTo>
                    <a:lnTo>
                      <a:pt x="298" y="471"/>
                    </a:lnTo>
                    <a:lnTo>
                      <a:pt x="302" y="481"/>
                    </a:lnTo>
                    <a:lnTo>
                      <a:pt x="302" y="473"/>
                    </a:lnTo>
                    <a:lnTo>
                      <a:pt x="302" y="473"/>
                    </a:lnTo>
                    <a:lnTo>
                      <a:pt x="300" y="467"/>
                    </a:lnTo>
                    <a:lnTo>
                      <a:pt x="298" y="465"/>
                    </a:lnTo>
                    <a:lnTo>
                      <a:pt x="296" y="463"/>
                    </a:lnTo>
                    <a:lnTo>
                      <a:pt x="296" y="465"/>
                    </a:lnTo>
                    <a:lnTo>
                      <a:pt x="292" y="467"/>
                    </a:lnTo>
                    <a:lnTo>
                      <a:pt x="292" y="465"/>
                    </a:lnTo>
                    <a:lnTo>
                      <a:pt x="292" y="465"/>
                    </a:lnTo>
                    <a:lnTo>
                      <a:pt x="292" y="461"/>
                    </a:lnTo>
                    <a:lnTo>
                      <a:pt x="290" y="457"/>
                    </a:lnTo>
                    <a:lnTo>
                      <a:pt x="290" y="455"/>
                    </a:lnTo>
                    <a:lnTo>
                      <a:pt x="290" y="453"/>
                    </a:lnTo>
                    <a:lnTo>
                      <a:pt x="290" y="453"/>
                    </a:lnTo>
                    <a:lnTo>
                      <a:pt x="294" y="453"/>
                    </a:lnTo>
                    <a:lnTo>
                      <a:pt x="298" y="457"/>
                    </a:lnTo>
                    <a:lnTo>
                      <a:pt x="306" y="467"/>
                    </a:lnTo>
                    <a:lnTo>
                      <a:pt x="318" y="479"/>
                    </a:lnTo>
                    <a:lnTo>
                      <a:pt x="324" y="481"/>
                    </a:lnTo>
                    <a:lnTo>
                      <a:pt x="330" y="483"/>
                    </a:lnTo>
                    <a:lnTo>
                      <a:pt x="330" y="483"/>
                    </a:lnTo>
                    <a:lnTo>
                      <a:pt x="335" y="479"/>
                    </a:lnTo>
                    <a:lnTo>
                      <a:pt x="341" y="477"/>
                    </a:lnTo>
                    <a:lnTo>
                      <a:pt x="347" y="473"/>
                    </a:lnTo>
                    <a:lnTo>
                      <a:pt x="353" y="471"/>
                    </a:lnTo>
                    <a:lnTo>
                      <a:pt x="353" y="471"/>
                    </a:lnTo>
                    <a:lnTo>
                      <a:pt x="388" y="461"/>
                    </a:lnTo>
                    <a:lnTo>
                      <a:pt x="426" y="451"/>
                    </a:lnTo>
                    <a:lnTo>
                      <a:pt x="426" y="451"/>
                    </a:lnTo>
                    <a:lnTo>
                      <a:pt x="437" y="449"/>
                    </a:lnTo>
                    <a:lnTo>
                      <a:pt x="445" y="449"/>
                    </a:lnTo>
                    <a:lnTo>
                      <a:pt x="445" y="449"/>
                    </a:lnTo>
                    <a:lnTo>
                      <a:pt x="447" y="449"/>
                    </a:lnTo>
                    <a:lnTo>
                      <a:pt x="451" y="449"/>
                    </a:lnTo>
                    <a:lnTo>
                      <a:pt x="451" y="449"/>
                    </a:lnTo>
                    <a:lnTo>
                      <a:pt x="463" y="437"/>
                    </a:lnTo>
                    <a:lnTo>
                      <a:pt x="469" y="430"/>
                    </a:lnTo>
                    <a:lnTo>
                      <a:pt x="473" y="424"/>
                    </a:lnTo>
                    <a:lnTo>
                      <a:pt x="473" y="424"/>
                    </a:lnTo>
                    <a:lnTo>
                      <a:pt x="475" y="420"/>
                    </a:lnTo>
                    <a:lnTo>
                      <a:pt x="479" y="418"/>
                    </a:lnTo>
                    <a:lnTo>
                      <a:pt x="487" y="416"/>
                    </a:lnTo>
                    <a:lnTo>
                      <a:pt x="496" y="414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512" y="410"/>
                    </a:lnTo>
                    <a:lnTo>
                      <a:pt x="518" y="406"/>
                    </a:lnTo>
                    <a:lnTo>
                      <a:pt x="524" y="402"/>
                    </a:lnTo>
                    <a:lnTo>
                      <a:pt x="530" y="398"/>
                    </a:lnTo>
                    <a:lnTo>
                      <a:pt x="530" y="398"/>
                    </a:lnTo>
                    <a:lnTo>
                      <a:pt x="545" y="394"/>
                    </a:lnTo>
                    <a:lnTo>
                      <a:pt x="565" y="390"/>
                    </a:lnTo>
                    <a:lnTo>
                      <a:pt x="587" y="388"/>
                    </a:lnTo>
                    <a:lnTo>
                      <a:pt x="594" y="388"/>
                    </a:lnTo>
                    <a:lnTo>
                      <a:pt x="602" y="388"/>
                    </a:lnTo>
                    <a:lnTo>
                      <a:pt x="602" y="388"/>
                    </a:lnTo>
                    <a:lnTo>
                      <a:pt x="620" y="398"/>
                    </a:lnTo>
                    <a:lnTo>
                      <a:pt x="630" y="406"/>
                    </a:lnTo>
                    <a:lnTo>
                      <a:pt x="632" y="410"/>
                    </a:lnTo>
                    <a:lnTo>
                      <a:pt x="632" y="412"/>
                    </a:lnTo>
                    <a:lnTo>
                      <a:pt x="632" y="412"/>
                    </a:lnTo>
                    <a:lnTo>
                      <a:pt x="632" y="412"/>
                    </a:lnTo>
                    <a:lnTo>
                      <a:pt x="630" y="410"/>
                    </a:lnTo>
                    <a:lnTo>
                      <a:pt x="628" y="404"/>
                    </a:lnTo>
                    <a:lnTo>
                      <a:pt x="628" y="404"/>
                    </a:lnTo>
                    <a:lnTo>
                      <a:pt x="618" y="398"/>
                    </a:lnTo>
                    <a:lnTo>
                      <a:pt x="608" y="394"/>
                    </a:lnTo>
                    <a:lnTo>
                      <a:pt x="608" y="394"/>
                    </a:lnTo>
                    <a:lnTo>
                      <a:pt x="606" y="396"/>
                    </a:lnTo>
                    <a:lnTo>
                      <a:pt x="606" y="398"/>
                    </a:lnTo>
                    <a:lnTo>
                      <a:pt x="612" y="404"/>
                    </a:lnTo>
                    <a:lnTo>
                      <a:pt x="612" y="404"/>
                    </a:lnTo>
                    <a:lnTo>
                      <a:pt x="612" y="408"/>
                    </a:lnTo>
                    <a:lnTo>
                      <a:pt x="612" y="408"/>
                    </a:lnTo>
                    <a:lnTo>
                      <a:pt x="610" y="410"/>
                    </a:lnTo>
                    <a:lnTo>
                      <a:pt x="610" y="412"/>
                    </a:lnTo>
                    <a:lnTo>
                      <a:pt x="610" y="412"/>
                    </a:lnTo>
                    <a:lnTo>
                      <a:pt x="614" y="416"/>
                    </a:lnTo>
                    <a:lnTo>
                      <a:pt x="616" y="418"/>
                    </a:lnTo>
                    <a:lnTo>
                      <a:pt x="618" y="422"/>
                    </a:lnTo>
                    <a:lnTo>
                      <a:pt x="618" y="433"/>
                    </a:lnTo>
                    <a:lnTo>
                      <a:pt x="618" y="433"/>
                    </a:lnTo>
                    <a:lnTo>
                      <a:pt x="624" y="437"/>
                    </a:lnTo>
                    <a:lnTo>
                      <a:pt x="630" y="441"/>
                    </a:lnTo>
                    <a:lnTo>
                      <a:pt x="642" y="443"/>
                    </a:lnTo>
                    <a:lnTo>
                      <a:pt x="655" y="443"/>
                    </a:lnTo>
                    <a:lnTo>
                      <a:pt x="671" y="441"/>
                    </a:lnTo>
                    <a:lnTo>
                      <a:pt x="671" y="441"/>
                    </a:lnTo>
                    <a:lnTo>
                      <a:pt x="677" y="439"/>
                    </a:lnTo>
                    <a:lnTo>
                      <a:pt x="683" y="437"/>
                    </a:lnTo>
                    <a:lnTo>
                      <a:pt x="697" y="426"/>
                    </a:lnTo>
                    <a:lnTo>
                      <a:pt x="708" y="410"/>
                    </a:lnTo>
                    <a:lnTo>
                      <a:pt x="712" y="404"/>
                    </a:lnTo>
                    <a:lnTo>
                      <a:pt x="714" y="398"/>
                    </a:lnTo>
                    <a:lnTo>
                      <a:pt x="714" y="398"/>
                    </a:lnTo>
                    <a:lnTo>
                      <a:pt x="710" y="386"/>
                    </a:lnTo>
                    <a:lnTo>
                      <a:pt x="710" y="380"/>
                    </a:lnTo>
                    <a:lnTo>
                      <a:pt x="714" y="377"/>
                    </a:lnTo>
                    <a:lnTo>
                      <a:pt x="714" y="377"/>
                    </a:lnTo>
                    <a:lnTo>
                      <a:pt x="720" y="375"/>
                    </a:lnTo>
                    <a:lnTo>
                      <a:pt x="726" y="375"/>
                    </a:lnTo>
                    <a:lnTo>
                      <a:pt x="738" y="375"/>
                    </a:lnTo>
                    <a:lnTo>
                      <a:pt x="746" y="375"/>
                    </a:lnTo>
                    <a:lnTo>
                      <a:pt x="753" y="371"/>
                    </a:lnTo>
                    <a:lnTo>
                      <a:pt x="761" y="365"/>
                    </a:lnTo>
                    <a:lnTo>
                      <a:pt x="771" y="351"/>
                    </a:lnTo>
                    <a:lnTo>
                      <a:pt x="771" y="351"/>
                    </a:lnTo>
                    <a:lnTo>
                      <a:pt x="783" y="331"/>
                    </a:lnTo>
                    <a:lnTo>
                      <a:pt x="787" y="320"/>
                    </a:lnTo>
                    <a:lnTo>
                      <a:pt x="789" y="310"/>
                    </a:lnTo>
                    <a:lnTo>
                      <a:pt x="789" y="310"/>
                    </a:lnTo>
                    <a:lnTo>
                      <a:pt x="789" y="294"/>
                    </a:lnTo>
                    <a:lnTo>
                      <a:pt x="789" y="294"/>
                    </a:lnTo>
                    <a:lnTo>
                      <a:pt x="789" y="288"/>
                    </a:lnTo>
                    <a:lnTo>
                      <a:pt x="789" y="288"/>
                    </a:lnTo>
                    <a:lnTo>
                      <a:pt x="793" y="296"/>
                    </a:lnTo>
                    <a:lnTo>
                      <a:pt x="793" y="304"/>
                    </a:lnTo>
                    <a:lnTo>
                      <a:pt x="793" y="312"/>
                    </a:lnTo>
                    <a:lnTo>
                      <a:pt x="789" y="322"/>
                    </a:lnTo>
                    <a:lnTo>
                      <a:pt x="781" y="339"/>
                    </a:lnTo>
                    <a:lnTo>
                      <a:pt x="773" y="353"/>
                    </a:lnTo>
                    <a:lnTo>
                      <a:pt x="773" y="353"/>
                    </a:lnTo>
                    <a:lnTo>
                      <a:pt x="761" y="365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5" y="377"/>
                    </a:lnTo>
                    <a:lnTo>
                      <a:pt x="761" y="379"/>
                    </a:lnTo>
                    <a:lnTo>
                      <a:pt x="775" y="380"/>
                    </a:lnTo>
                    <a:lnTo>
                      <a:pt x="791" y="380"/>
                    </a:lnTo>
                    <a:lnTo>
                      <a:pt x="797" y="379"/>
                    </a:lnTo>
                    <a:lnTo>
                      <a:pt x="801" y="377"/>
                    </a:lnTo>
                    <a:lnTo>
                      <a:pt x="801" y="377"/>
                    </a:lnTo>
                    <a:lnTo>
                      <a:pt x="801" y="371"/>
                    </a:lnTo>
                    <a:lnTo>
                      <a:pt x="799" y="361"/>
                    </a:lnTo>
                    <a:lnTo>
                      <a:pt x="795" y="353"/>
                    </a:lnTo>
                    <a:lnTo>
                      <a:pt x="795" y="349"/>
                    </a:lnTo>
                    <a:lnTo>
                      <a:pt x="797" y="347"/>
                    </a:lnTo>
                    <a:lnTo>
                      <a:pt x="797" y="347"/>
                    </a:lnTo>
                    <a:lnTo>
                      <a:pt x="799" y="347"/>
                    </a:lnTo>
                    <a:lnTo>
                      <a:pt x="801" y="347"/>
                    </a:lnTo>
                    <a:lnTo>
                      <a:pt x="801" y="347"/>
                    </a:lnTo>
                    <a:lnTo>
                      <a:pt x="803" y="337"/>
                    </a:lnTo>
                    <a:lnTo>
                      <a:pt x="801" y="331"/>
                    </a:lnTo>
                    <a:lnTo>
                      <a:pt x="801" y="327"/>
                    </a:lnTo>
                    <a:lnTo>
                      <a:pt x="801" y="327"/>
                    </a:lnTo>
                    <a:lnTo>
                      <a:pt x="799" y="329"/>
                    </a:lnTo>
                    <a:lnTo>
                      <a:pt x="797" y="331"/>
                    </a:lnTo>
                    <a:lnTo>
                      <a:pt x="795" y="331"/>
                    </a:lnTo>
                    <a:lnTo>
                      <a:pt x="795" y="331"/>
                    </a:lnTo>
                    <a:lnTo>
                      <a:pt x="797" y="327"/>
                    </a:lnTo>
                    <a:lnTo>
                      <a:pt x="799" y="326"/>
                    </a:lnTo>
                    <a:lnTo>
                      <a:pt x="799" y="322"/>
                    </a:lnTo>
                    <a:lnTo>
                      <a:pt x="801" y="318"/>
                    </a:lnTo>
                    <a:lnTo>
                      <a:pt x="801" y="318"/>
                    </a:lnTo>
                    <a:lnTo>
                      <a:pt x="799" y="310"/>
                    </a:lnTo>
                    <a:lnTo>
                      <a:pt x="795" y="302"/>
                    </a:lnTo>
                    <a:lnTo>
                      <a:pt x="789" y="286"/>
                    </a:lnTo>
                    <a:lnTo>
                      <a:pt x="789" y="286"/>
                    </a:lnTo>
                    <a:lnTo>
                      <a:pt x="787" y="273"/>
                    </a:lnTo>
                    <a:lnTo>
                      <a:pt x="783" y="245"/>
                    </a:lnTo>
                    <a:lnTo>
                      <a:pt x="781" y="216"/>
                    </a:lnTo>
                    <a:lnTo>
                      <a:pt x="781" y="200"/>
                    </a:lnTo>
                    <a:lnTo>
                      <a:pt x="781" y="200"/>
                    </a:lnTo>
                    <a:lnTo>
                      <a:pt x="783" y="198"/>
                    </a:lnTo>
                    <a:lnTo>
                      <a:pt x="783" y="200"/>
                    </a:lnTo>
                    <a:lnTo>
                      <a:pt x="785" y="204"/>
                    </a:lnTo>
                    <a:lnTo>
                      <a:pt x="785" y="210"/>
                    </a:lnTo>
                    <a:lnTo>
                      <a:pt x="787" y="212"/>
                    </a:lnTo>
                    <a:lnTo>
                      <a:pt x="787" y="212"/>
                    </a:lnTo>
                    <a:lnTo>
                      <a:pt x="787" y="212"/>
                    </a:lnTo>
                    <a:lnTo>
                      <a:pt x="789" y="206"/>
                    </a:lnTo>
                    <a:lnTo>
                      <a:pt x="785" y="202"/>
                    </a:lnTo>
                    <a:lnTo>
                      <a:pt x="783" y="198"/>
                    </a:lnTo>
                    <a:lnTo>
                      <a:pt x="781" y="196"/>
                    </a:lnTo>
                    <a:lnTo>
                      <a:pt x="781" y="196"/>
                    </a:lnTo>
                    <a:lnTo>
                      <a:pt x="781" y="190"/>
                    </a:lnTo>
                    <a:lnTo>
                      <a:pt x="783" y="184"/>
                    </a:lnTo>
                    <a:lnTo>
                      <a:pt x="785" y="172"/>
                    </a:lnTo>
                    <a:lnTo>
                      <a:pt x="785" y="172"/>
                    </a:lnTo>
                    <a:lnTo>
                      <a:pt x="785" y="167"/>
                    </a:lnTo>
                    <a:lnTo>
                      <a:pt x="785" y="167"/>
                    </a:lnTo>
                    <a:lnTo>
                      <a:pt x="785" y="165"/>
                    </a:lnTo>
                    <a:lnTo>
                      <a:pt x="785" y="163"/>
                    </a:lnTo>
                    <a:lnTo>
                      <a:pt x="785" y="163"/>
                    </a:lnTo>
                    <a:lnTo>
                      <a:pt x="789" y="157"/>
                    </a:lnTo>
                    <a:lnTo>
                      <a:pt x="795" y="153"/>
                    </a:lnTo>
                    <a:lnTo>
                      <a:pt x="801" y="149"/>
                    </a:lnTo>
                    <a:lnTo>
                      <a:pt x="804" y="145"/>
                    </a:lnTo>
                    <a:lnTo>
                      <a:pt x="804" y="145"/>
                    </a:lnTo>
                    <a:lnTo>
                      <a:pt x="806" y="137"/>
                    </a:lnTo>
                    <a:lnTo>
                      <a:pt x="808" y="129"/>
                    </a:lnTo>
                    <a:lnTo>
                      <a:pt x="810" y="114"/>
                    </a:lnTo>
                    <a:lnTo>
                      <a:pt x="810" y="104"/>
                    </a:lnTo>
                    <a:lnTo>
                      <a:pt x="814" y="96"/>
                    </a:lnTo>
                    <a:lnTo>
                      <a:pt x="818" y="86"/>
                    </a:lnTo>
                    <a:lnTo>
                      <a:pt x="826" y="78"/>
                    </a:lnTo>
                    <a:lnTo>
                      <a:pt x="826" y="78"/>
                    </a:lnTo>
                    <a:lnTo>
                      <a:pt x="830" y="76"/>
                    </a:lnTo>
                    <a:lnTo>
                      <a:pt x="836" y="74"/>
                    </a:lnTo>
                    <a:lnTo>
                      <a:pt x="844" y="74"/>
                    </a:lnTo>
                    <a:lnTo>
                      <a:pt x="844" y="74"/>
                    </a:lnTo>
                    <a:lnTo>
                      <a:pt x="854" y="70"/>
                    </a:lnTo>
                    <a:lnTo>
                      <a:pt x="861" y="64"/>
                    </a:lnTo>
                    <a:lnTo>
                      <a:pt x="869" y="61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81" y="55"/>
                    </a:lnTo>
                    <a:lnTo>
                      <a:pt x="883" y="57"/>
                    </a:lnTo>
                    <a:lnTo>
                      <a:pt x="883" y="57"/>
                    </a:lnTo>
                    <a:lnTo>
                      <a:pt x="883" y="63"/>
                    </a:lnTo>
                    <a:lnTo>
                      <a:pt x="883" y="66"/>
                    </a:lnTo>
                    <a:lnTo>
                      <a:pt x="889" y="76"/>
                    </a:lnTo>
                    <a:lnTo>
                      <a:pt x="897" y="84"/>
                    </a:lnTo>
                    <a:lnTo>
                      <a:pt x="907" y="92"/>
                    </a:lnTo>
                    <a:lnTo>
                      <a:pt x="907" y="92"/>
                    </a:lnTo>
                    <a:lnTo>
                      <a:pt x="912" y="96"/>
                    </a:lnTo>
                    <a:lnTo>
                      <a:pt x="914" y="96"/>
                    </a:lnTo>
                    <a:lnTo>
                      <a:pt x="918" y="98"/>
                    </a:lnTo>
                    <a:lnTo>
                      <a:pt x="918" y="98"/>
                    </a:lnTo>
                    <a:lnTo>
                      <a:pt x="922" y="104"/>
                    </a:lnTo>
                    <a:lnTo>
                      <a:pt x="922" y="112"/>
                    </a:lnTo>
                    <a:lnTo>
                      <a:pt x="924" y="121"/>
                    </a:lnTo>
                    <a:lnTo>
                      <a:pt x="928" y="127"/>
                    </a:lnTo>
                    <a:lnTo>
                      <a:pt x="928" y="127"/>
                    </a:lnTo>
                    <a:lnTo>
                      <a:pt x="930" y="131"/>
                    </a:lnTo>
                    <a:lnTo>
                      <a:pt x="934" y="133"/>
                    </a:lnTo>
                    <a:lnTo>
                      <a:pt x="944" y="135"/>
                    </a:lnTo>
                    <a:lnTo>
                      <a:pt x="944" y="135"/>
                    </a:lnTo>
                    <a:lnTo>
                      <a:pt x="950" y="139"/>
                    </a:lnTo>
                    <a:lnTo>
                      <a:pt x="954" y="141"/>
                    </a:lnTo>
                    <a:lnTo>
                      <a:pt x="958" y="141"/>
                    </a:lnTo>
                    <a:lnTo>
                      <a:pt x="958" y="141"/>
                    </a:lnTo>
                    <a:lnTo>
                      <a:pt x="962" y="141"/>
                    </a:lnTo>
                    <a:lnTo>
                      <a:pt x="967" y="137"/>
                    </a:lnTo>
                    <a:lnTo>
                      <a:pt x="981" y="129"/>
                    </a:lnTo>
                    <a:lnTo>
                      <a:pt x="993" y="117"/>
                    </a:lnTo>
                    <a:lnTo>
                      <a:pt x="1001" y="110"/>
                    </a:lnTo>
                    <a:lnTo>
                      <a:pt x="1001" y="110"/>
                    </a:lnTo>
                    <a:lnTo>
                      <a:pt x="1003" y="102"/>
                    </a:lnTo>
                    <a:lnTo>
                      <a:pt x="1003" y="92"/>
                    </a:lnTo>
                    <a:lnTo>
                      <a:pt x="997" y="76"/>
                    </a:lnTo>
                    <a:lnTo>
                      <a:pt x="991" y="59"/>
                    </a:lnTo>
                    <a:lnTo>
                      <a:pt x="989" y="51"/>
                    </a:lnTo>
                    <a:lnTo>
                      <a:pt x="989" y="43"/>
                    </a:lnTo>
                    <a:lnTo>
                      <a:pt x="989" y="43"/>
                    </a:lnTo>
                    <a:lnTo>
                      <a:pt x="991" y="37"/>
                    </a:lnTo>
                    <a:lnTo>
                      <a:pt x="993" y="29"/>
                    </a:lnTo>
                    <a:lnTo>
                      <a:pt x="997" y="21"/>
                    </a:lnTo>
                    <a:lnTo>
                      <a:pt x="999" y="15"/>
                    </a:lnTo>
                    <a:lnTo>
                      <a:pt x="999" y="15"/>
                    </a:lnTo>
                    <a:lnTo>
                      <a:pt x="999" y="8"/>
                    </a:lnTo>
                    <a:lnTo>
                      <a:pt x="99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2" name="Freeform 1300">
                <a:extLst>
                  <a:ext uri="{FF2B5EF4-FFF2-40B4-BE49-F238E27FC236}">
                    <a16:creationId xmlns:a16="http://schemas.microsoft.com/office/drawing/2014/main" id="{846D493D-F225-438F-82E1-5E7C6416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02" y="2598976"/>
                <a:ext cx="27614" cy="34551"/>
              </a:xfrm>
              <a:custGeom>
                <a:avLst/>
                <a:gdLst>
                  <a:gd name="T0" fmla="*/ 69 w 77"/>
                  <a:gd name="T1" fmla="*/ 89 h 89"/>
                  <a:gd name="T2" fmla="*/ 71 w 77"/>
                  <a:gd name="T3" fmla="*/ 83 h 89"/>
                  <a:gd name="T4" fmla="*/ 75 w 77"/>
                  <a:gd name="T5" fmla="*/ 81 h 89"/>
                  <a:gd name="T6" fmla="*/ 77 w 77"/>
                  <a:gd name="T7" fmla="*/ 75 h 89"/>
                  <a:gd name="T8" fmla="*/ 73 w 77"/>
                  <a:gd name="T9" fmla="*/ 69 h 89"/>
                  <a:gd name="T10" fmla="*/ 65 w 77"/>
                  <a:gd name="T11" fmla="*/ 69 h 89"/>
                  <a:gd name="T12" fmla="*/ 53 w 77"/>
                  <a:gd name="T13" fmla="*/ 79 h 89"/>
                  <a:gd name="T14" fmla="*/ 45 w 77"/>
                  <a:gd name="T15" fmla="*/ 83 h 89"/>
                  <a:gd name="T16" fmla="*/ 37 w 77"/>
                  <a:gd name="T17" fmla="*/ 79 h 89"/>
                  <a:gd name="T18" fmla="*/ 30 w 77"/>
                  <a:gd name="T19" fmla="*/ 75 h 89"/>
                  <a:gd name="T20" fmla="*/ 26 w 77"/>
                  <a:gd name="T21" fmla="*/ 75 h 89"/>
                  <a:gd name="T22" fmla="*/ 24 w 77"/>
                  <a:gd name="T23" fmla="*/ 77 h 89"/>
                  <a:gd name="T24" fmla="*/ 20 w 77"/>
                  <a:gd name="T25" fmla="*/ 53 h 89"/>
                  <a:gd name="T26" fmla="*/ 18 w 77"/>
                  <a:gd name="T27" fmla="*/ 55 h 89"/>
                  <a:gd name="T28" fmla="*/ 16 w 77"/>
                  <a:gd name="T29" fmla="*/ 55 h 89"/>
                  <a:gd name="T30" fmla="*/ 10 w 77"/>
                  <a:gd name="T31" fmla="*/ 49 h 89"/>
                  <a:gd name="T32" fmla="*/ 10 w 77"/>
                  <a:gd name="T33" fmla="*/ 47 h 89"/>
                  <a:gd name="T34" fmla="*/ 8 w 77"/>
                  <a:gd name="T35" fmla="*/ 47 h 89"/>
                  <a:gd name="T36" fmla="*/ 8 w 77"/>
                  <a:gd name="T37" fmla="*/ 42 h 89"/>
                  <a:gd name="T38" fmla="*/ 6 w 77"/>
                  <a:gd name="T39" fmla="*/ 36 h 89"/>
                  <a:gd name="T40" fmla="*/ 8 w 77"/>
                  <a:gd name="T41" fmla="*/ 34 h 89"/>
                  <a:gd name="T42" fmla="*/ 8 w 77"/>
                  <a:gd name="T43" fmla="*/ 30 h 89"/>
                  <a:gd name="T44" fmla="*/ 14 w 77"/>
                  <a:gd name="T45" fmla="*/ 32 h 89"/>
                  <a:gd name="T46" fmla="*/ 22 w 77"/>
                  <a:gd name="T47" fmla="*/ 32 h 89"/>
                  <a:gd name="T48" fmla="*/ 24 w 77"/>
                  <a:gd name="T49" fmla="*/ 28 h 89"/>
                  <a:gd name="T50" fmla="*/ 26 w 77"/>
                  <a:gd name="T51" fmla="*/ 26 h 89"/>
                  <a:gd name="T52" fmla="*/ 32 w 77"/>
                  <a:gd name="T53" fmla="*/ 28 h 89"/>
                  <a:gd name="T54" fmla="*/ 26 w 77"/>
                  <a:gd name="T55" fmla="*/ 26 h 89"/>
                  <a:gd name="T56" fmla="*/ 12 w 77"/>
                  <a:gd name="T57" fmla="*/ 26 h 89"/>
                  <a:gd name="T58" fmla="*/ 6 w 77"/>
                  <a:gd name="T59" fmla="*/ 28 h 89"/>
                  <a:gd name="T60" fmla="*/ 2 w 77"/>
                  <a:gd name="T61" fmla="*/ 28 h 89"/>
                  <a:gd name="T62" fmla="*/ 6 w 77"/>
                  <a:gd name="T63" fmla="*/ 26 h 89"/>
                  <a:gd name="T64" fmla="*/ 8 w 77"/>
                  <a:gd name="T65" fmla="*/ 22 h 89"/>
                  <a:gd name="T66" fmla="*/ 4 w 77"/>
                  <a:gd name="T67" fmla="*/ 16 h 89"/>
                  <a:gd name="T68" fmla="*/ 0 w 77"/>
                  <a:gd name="T69" fmla="*/ 12 h 89"/>
                  <a:gd name="T70" fmla="*/ 2 w 77"/>
                  <a:gd name="T71" fmla="*/ 10 h 89"/>
                  <a:gd name="T72" fmla="*/ 12 w 77"/>
                  <a:gd name="T73" fmla="*/ 8 h 89"/>
                  <a:gd name="T74" fmla="*/ 14 w 77"/>
                  <a:gd name="T75" fmla="*/ 6 h 89"/>
                  <a:gd name="T76" fmla="*/ 12 w 77"/>
                  <a:gd name="T77" fmla="*/ 0 h 89"/>
                  <a:gd name="T78" fmla="*/ 12 w 77"/>
                  <a:gd name="T79" fmla="*/ 2 h 89"/>
                  <a:gd name="T80" fmla="*/ 8 w 77"/>
                  <a:gd name="T81" fmla="*/ 6 h 89"/>
                  <a:gd name="T82" fmla="*/ 4 w 77"/>
                  <a:gd name="T83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7" h="89">
                    <a:moveTo>
                      <a:pt x="69" y="89"/>
                    </a:moveTo>
                    <a:lnTo>
                      <a:pt x="69" y="89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7" y="79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3" y="69"/>
                    </a:lnTo>
                    <a:lnTo>
                      <a:pt x="69" y="67"/>
                    </a:lnTo>
                    <a:lnTo>
                      <a:pt x="65" y="69"/>
                    </a:lnTo>
                    <a:lnTo>
                      <a:pt x="61" y="71"/>
                    </a:lnTo>
                    <a:lnTo>
                      <a:pt x="53" y="79"/>
                    </a:lnTo>
                    <a:lnTo>
                      <a:pt x="49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37" y="79"/>
                    </a:lnTo>
                    <a:lnTo>
                      <a:pt x="34" y="7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26" y="75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4" y="51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26" y="26"/>
                    </a:lnTo>
                    <a:lnTo>
                      <a:pt x="2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3" name="Freeform 1301">
                <a:extLst>
                  <a:ext uri="{FF2B5EF4-FFF2-40B4-BE49-F238E27FC236}">
                    <a16:creationId xmlns:a16="http://schemas.microsoft.com/office/drawing/2014/main" id="{CAEB28D4-FDF6-477D-9238-CD02AA9D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02" y="2577625"/>
                <a:ext cx="29048" cy="21352"/>
              </a:xfrm>
              <a:custGeom>
                <a:avLst/>
                <a:gdLst>
                  <a:gd name="T0" fmla="*/ 0 w 81"/>
                  <a:gd name="T1" fmla="*/ 55 h 55"/>
                  <a:gd name="T2" fmla="*/ 0 w 81"/>
                  <a:gd name="T3" fmla="*/ 55 h 55"/>
                  <a:gd name="T4" fmla="*/ 0 w 81"/>
                  <a:gd name="T5" fmla="*/ 53 h 55"/>
                  <a:gd name="T6" fmla="*/ 2 w 81"/>
                  <a:gd name="T7" fmla="*/ 51 h 55"/>
                  <a:gd name="T8" fmla="*/ 6 w 81"/>
                  <a:gd name="T9" fmla="*/ 50 h 55"/>
                  <a:gd name="T10" fmla="*/ 6 w 81"/>
                  <a:gd name="T11" fmla="*/ 50 h 55"/>
                  <a:gd name="T12" fmla="*/ 8 w 81"/>
                  <a:gd name="T13" fmla="*/ 48 h 55"/>
                  <a:gd name="T14" fmla="*/ 6 w 81"/>
                  <a:gd name="T15" fmla="*/ 44 h 55"/>
                  <a:gd name="T16" fmla="*/ 2 w 81"/>
                  <a:gd name="T17" fmla="*/ 36 h 55"/>
                  <a:gd name="T18" fmla="*/ 2 w 81"/>
                  <a:gd name="T19" fmla="*/ 36 h 55"/>
                  <a:gd name="T20" fmla="*/ 2 w 81"/>
                  <a:gd name="T21" fmla="*/ 34 h 55"/>
                  <a:gd name="T22" fmla="*/ 2 w 81"/>
                  <a:gd name="T23" fmla="*/ 34 h 55"/>
                  <a:gd name="T24" fmla="*/ 2 w 81"/>
                  <a:gd name="T25" fmla="*/ 34 h 55"/>
                  <a:gd name="T26" fmla="*/ 6 w 81"/>
                  <a:gd name="T27" fmla="*/ 32 h 55"/>
                  <a:gd name="T28" fmla="*/ 10 w 81"/>
                  <a:gd name="T29" fmla="*/ 32 h 55"/>
                  <a:gd name="T30" fmla="*/ 18 w 81"/>
                  <a:gd name="T31" fmla="*/ 30 h 55"/>
                  <a:gd name="T32" fmla="*/ 18 w 81"/>
                  <a:gd name="T33" fmla="*/ 30 h 55"/>
                  <a:gd name="T34" fmla="*/ 20 w 81"/>
                  <a:gd name="T35" fmla="*/ 28 h 55"/>
                  <a:gd name="T36" fmla="*/ 22 w 81"/>
                  <a:gd name="T37" fmla="*/ 26 h 55"/>
                  <a:gd name="T38" fmla="*/ 26 w 81"/>
                  <a:gd name="T39" fmla="*/ 24 h 55"/>
                  <a:gd name="T40" fmla="*/ 26 w 81"/>
                  <a:gd name="T41" fmla="*/ 24 h 55"/>
                  <a:gd name="T42" fmla="*/ 34 w 81"/>
                  <a:gd name="T43" fmla="*/ 26 h 55"/>
                  <a:gd name="T44" fmla="*/ 39 w 81"/>
                  <a:gd name="T45" fmla="*/ 26 h 55"/>
                  <a:gd name="T46" fmla="*/ 39 w 81"/>
                  <a:gd name="T47" fmla="*/ 26 h 55"/>
                  <a:gd name="T48" fmla="*/ 41 w 81"/>
                  <a:gd name="T49" fmla="*/ 24 h 55"/>
                  <a:gd name="T50" fmla="*/ 39 w 81"/>
                  <a:gd name="T51" fmla="*/ 22 h 55"/>
                  <a:gd name="T52" fmla="*/ 37 w 81"/>
                  <a:gd name="T53" fmla="*/ 16 h 55"/>
                  <a:gd name="T54" fmla="*/ 35 w 81"/>
                  <a:gd name="T55" fmla="*/ 12 h 55"/>
                  <a:gd name="T56" fmla="*/ 37 w 81"/>
                  <a:gd name="T57" fmla="*/ 10 h 55"/>
                  <a:gd name="T58" fmla="*/ 39 w 81"/>
                  <a:gd name="T59" fmla="*/ 10 h 55"/>
                  <a:gd name="T60" fmla="*/ 39 w 81"/>
                  <a:gd name="T61" fmla="*/ 10 h 55"/>
                  <a:gd name="T62" fmla="*/ 51 w 81"/>
                  <a:gd name="T63" fmla="*/ 12 h 55"/>
                  <a:gd name="T64" fmla="*/ 53 w 81"/>
                  <a:gd name="T65" fmla="*/ 10 h 55"/>
                  <a:gd name="T66" fmla="*/ 53 w 81"/>
                  <a:gd name="T67" fmla="*/ 10 h 55"/>
                  <a:gd name="T68" fmla="*/ 51 w 81"/>
                  <a:gd name="T69" fmla="*/ 6 h 55"/>
                  <a:gd name="T70" fmla="*/ 53 w 81"/>
                  <a:gd name="T71" fmla="*/ 4 h 55"/>
                  <a:gd name="T72" fmla="*/ 55 w 81"/>
                  <a:gd name="T73" fmla="*/ 2 h 55"/>
                  <a:gd name="T74" fmla="*/ 55 w 81"/>
                  <a:gd name="T75" fmla="*/ 2 h 55"/>
                  <a:gd name="T76" fmla="*/ 57 w 81"/>
                  <a:gd name="T77" fmla="*/ 2 h 55"/>
                  <a:gd name="T78" fmla="*/ 61 w 81"/>
                  <a:gd name="T79" fmla="*/ 2 h 55"/>
                  <a:gd name="T80" fmla="*/ 63 w 81"/>
                  <a:gd name="T81" fmla="*/ 4 h 55"/>
                  <a:gd name="T82" fmla="*/ 65 w 81"/>
                  <a:gd name="T83" fmla="*/ 6 h 55"/>
                  <a:gd name="T84" fmla="*/ 65 w 81"/>
                  <a:gd name="T85" fmla="*/ 6 h 55"/>
                  <a:gd name="T86" fmla="*/ 81 w 81"/>
                  <a:gd name="T8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"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34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41" y="24"/>
                    </a:lnTo>
                    <a:lnTo>
                      <a:pt x="39" y="22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51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3" y="4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81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4" name="Freeform 1302">
                <a:extLst>
                  <a:ext uri="{FF2B5EF4-FFF2-40B4-BE49-F238E27FC236}">
                    <a16:creationId xmlns:a16="http://schemas.microsoft.com/office/drawing/2014/main" id="{2FA284EC-BF6B-45F0-A43E-072F2BC62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634" y="2307422"/>
                <a:ext cx="310198" cy="385505"/>
              </a:xfrm>
              <a:custGeom>
                <a:avLst/>
                <a:gdLst>
                  <a:gd name="T0" fmla="*/ 575 w 865"/>
                  <a:gd name="T1" fmla="*/ 687 h 993"/>
                  <a:gd name="T2" fmla="*/ 614 w 865"/>
                  <a:gd name="T3" fmla="*/ 675 h 993"/>
                  <a:gd name="T4" fmla="*/ 755 w 865"/>
                  <a:gd name="T5" fmla="*/ 657 h 993"/>
                  <a:gd name="T6" fmla="*/ 846 w 865"/>
                  <a:gd name="T7" fmla="*/ 606 h 993"/>
                  <a:gd name="T8" fmla="*/ 755 w 865"/>
                  <a:gd name="T9" fmla="*/ 553 h 993"/>
                  <a:gd name="T10" fmla="*/ 708 w 865"/>
                  <a:gd name="T11" fmla="*/ 563 h 993"/>
                  <a:gd name="T12" fmla="*/ 671 w 865"/>
                  <a:gd name="T13" fmla="*/ 569 h 993"/>
                  <a:gd name="T14" fmla="*/ 636 w 865"/>
                  <a:gd name="T15" fmla="*/ 569 h 993"/>
                  <a:gd name="T16" fmla="*/ 608 w 865"/>
                  <a:gd name="T17" fmla="*/ 592 h 993"/>
                  <a:gd name="T18" fmla="*/ 585 w 865"/>
                  <a:gd name="T19" fmla="*/ 594 h 993"/>
                  <a:gd name="T20" fmla="*/ 543 w 865"/>
                  <a:gd name="T21" fmla="*/ 614 h 993"/>
                  <a:gd name="T22" fmla="*/ 506 w 865"/>
                  <a:gd name="T23" fmla="*/ 638 h 993"/>
                  <a:gd name="T24" fmla="*/ 457 w 865"/>
                  <a:gd name="T25" fmla="*/ 636 h 993"/>
                  <a:gd name="T26" fmla="*/ 439 w 865"/>
                  <a:gd name="T27" fmla="*/ 641 h 993"/>
                  <a:gd name="T28" fmla="*/ 396 w 865"/>
                  <a:gd name="T29" fmla="*/ 622 h 993"/>
                  <a:gd name="T30" fmla="*/ 353 w 865"/>
                  <a:gd name="T31" fmla="*/ 577 h 993"/>
                  <a:gd name="T32" fmla="*/ 328 w 865"/>
                  <a:gd name="T33" fmla="*/ 549 h 993"/>
                  <a:gd name="T34" fmla="*/ 333 w 865"/>
                  <a:gd name="T35" fmla="*/ 502 h 993"/>
                  <a:gd name="T36" fmla="*/ 326 w 865"/>
                  <a:gd name="T37" fmla="*/ 435 h 993"/>
                  <a:gd name="T38" fmla="*/ 312 w 865"/>
                  <a:gd name="T39" fmla="*/ 361 h 993"/>
                  <a:gd name="T40" fmla="*/ 337 w 865"/>
                  <a:gd name="T41" fmla="*/ 316 h 993"/>
                  <a:gd name="T42" fmla="*/ 369 w 865"/>
                  <a:gd name="T43" fmla="*/ 290 h 993"/>
                  <a:gd name="T44" fmla="*/ 398 w 865"/>
                  <a:gd name="T45" fmla="*/ 247 h 993"/>
                  <a:gd name="T46" fmla="*/ 439 w 865"/>
                  <a:gd name="T47" fmla="*/ 196 h 993"/>
                  <a:gd name="T48" fmla="*/ 496 w 865"/>
                  <a:gd name="T49" fmla="*/ 117 h 993"/>
                  <a:gd name="T50" fmla="*/ 524 w 865"/>
                  <a:gd name="T51" fmla="*/ 53 h 993"/>
                  <a:gd name="T52" fmla="*/ 481 w 865"/>
                  <a:gd name="T53" fmla="*/ 11 h 993"/>
                  <a:gd name="T54" fmla="*/ 412 w 865"/>
                  <a:gd name="T55" fmla="*/ 17 h 993"/>
                  <a:gd name="T56" fmla="*/ 379 w 865"/>
                  <a:gd name="T57" fmla="*/ 19 h 993"/>
                  <a:gd name="T58" fmla="*/ 337 w 865"/>
                  <a:gd name="T59" fmla="*/ 25 h 993"/>
                  <a:gd name="T60" fmla="*/ 322 w 865"/>
                  <a:gd name="T61" fmla="*/ 61 h 993"/>
                  <a:gd name="T62" fmla="*/ 308 w 865"/>
                  <a:gd name="T63" fmla="*/ 114 h 993"/>
                  <a:gd name="T64" fmla="*/ 318 w 865"/>
                  <a:gd name="T65" fmla="*/ 151 h 993"/>
                  <a:gd name="T66" fmla="*/ 269 w 865"/>
                  <a:gd name="T67" fmla="*/ 229 h 993"/>
                  <a:gd name="T68" fmla="*/ 216 w 865"/>
                  <a:gd name="T69" fmla="*/ 257 h 993"/>
                  <a:gd name="T70" fmla="*/ 180 w 865"/>
                  <a:gd name="T71" fmla="*/ 292 h 993"/>
                  <a:gd name="T72" fmla="*/ 159 w 865"/>
                  <a:gd name="T73" fmla="*/ 318 h 993"/>
                  <a:gd name="T74" fmla="*/ 133 w 865"/>
                  <a:gd name="T75" fmla="*/ 331 h 993"/>
                  <a:gd name="T76" fmla="*/ 120 w 865"/>
                  <a:gd name="T77" fmla="*/ 371 h 993"/>
                  <a:gd name="T78" fmla="*/ 102 w 865"/>
                  <a:gd name="T79" fmla="*/ 400 h 993"/>
                  <a:gd name="T80" fmla="*/ 80 w 865"/>
                  <a:gd name="T81" fmla="*/ 453 h 993"/>
                  <a:gd name="T82" fmla="*/ 76 w 865"/>
                  <a:gd name="T83" fmla="*/ 482 h 993"/>
                  <a:gd name="T84" fmla="*/ 76 w 865"/>
                  <a:gd name="T85" fmla="*/ 522 h 993"/>
                  <a:gd name="T86" fmla="*/ 100 w 865"/>
                  <a:gd name="T87" fmla="*/ 575 h 993"/>
                  <a:gd name="T88" fmla="*/ 149 w 865"/>
                  <a:gd name="T89" fmla="*/ 606 h 993"/>
                  <a:gd name="T90" fmla="*/ 169 w 865"/>
                  <a:gd name="T91" fmla="*/ 632 h 993"/>
                  <a:gd name="T92" fmla="*/ 180 w 865"/>
                  <a:gd name="T93" fmla="*/ 677 h 993"/>
                  <a:gd name="T94" fmla="*/ 129 w 865"/>
                  <a:gd name="T95" fmla="*/ 704 h 993"/>
                  <a:gd name="T96" fmla="*/ 96 w 865"/>
                  <a:gd name="T97" fmla="*/ 683 h 993"/>
                  <a:gd name="T98" fmla="*/ 96 w 865"/>
                  <a:gd name="T99" fmla="*/ 681 h 993"/>
                  <a:gd name="T100" fmla="*/ 78 w 865"/>
                  <a:gd name="T101" fmla="*/ 698 h 993"/>
                  <a:gd name="T102" fmla="*/ 21 w 865"/>
                  <a:gd name="T103" fmla="*/ 694 h 993"/>
                  <a:gd name="T104" fmla="*/ 53 w 865"/>
                  <a:gd name="T105" fmla="*/ 702 h 993"/>
                  <a:gd name="T106" fmla="*/ 94 w 865"/>
                  <a:gd name="T107" fmla="*/ 724 h 993"/>
                  <a:gd name="T108" fmla="*/ 159 w 865"/>
                  <a:gd name="T109" fmla="*/ 722 h 993"/>
                  <a:gd name="T110" fmla="*/ 104 w 865"/>
                  <a:gd name="T111" fmla="*/ 742 h 993"/>
                  <a:gd name="T112" fmla="*/ 80 w 865"/>
                  <a:gd name="T113" fmla="*/ 781 h 993"/>
                  <a:gd name="T114" fmla="*/ 14 w 865"/>
                  <a:gd name="T115" fmla="*/ 795 h 993"/>
                  <a:gd name="T116" fmla="*/ 37 w 865"/>
                  <a:gd name="T117" fmla="*/ 830 h 993"/>
                  <a:gd name="T118" fmla="*/ 35 w 865"/>
                  <a:gd name="T119" fmla="*/ 871 h 993"/>
                  <a:gd name="T120" fmla="*/ 33 w 865"/>
                  <a:gd name="T121" fmla="*/ 901 h 993"/>
                  <a:gd name="T122" fmla="*/ 17 w 865"/>
                  <a:gd name="T123" fmla="*/ 971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5" h="993">
                    <a:moveTo>
                      <a:pt x="536" y="696"/>
                    </a:moveTo>
                    <a:lnTo>
                      <a:pt x="536" y="696"/>
                    </a:lnTo>
                    <a:lnTo>
                      <a:pt x="540" y="696"/>
                    </a:lnTo>
                    <a:lnTo>
                      <a:pt x="536" y="696"/>
                    </a:lnTo>
                    <a:lnTo>
                      <a:pt x="534" y="698"/>
                    </a:lnTo>
                    <a:lnTo>
                      <a:pt x="534" y="698"/>
                    </a:lnTo>
                    <a:lnTo>
                      <a:pt x="536" y="698"/>
                    </a:lnTo>
                    <a:lnTo>
                      <a:pt x="536" y="698"/>
                    </a:lnTo>
                    <a:lnTo>
                      <a:pt x="538" y="694"/>
                    </a:lnTo>
                    <a:lnTo>
                      <a:pt x="538" y="693"/>
                    </a:lnTo>
                    <a:lnTo>
                      <a:pt x="536" y="689"/>
                    </a:lnTo>
                    <a:lnTo>
                      <a:pt x="536" y="687"/>
                    </a:lnTo>
                    <a:lnTo>
                      <a:pt x="536" y="687"/>
                    </a:lnTo>
                    <a:lnTo>
                      <a:pt x="536" y="687"/>
                    </a:lnTo>
                    <a:lnTo>
                      <a:pt x="540" y="687"/>
                    </a:lnTo>
                    <a:lnTo>
                      <a:pt x="542" y="687"/>
                    </a:lnTo>
                    <a:lnTo>
                      <a:pt x="542" y="687"/>
                    </a:lnTo>
                    <a:lnTo>
                      <a:pt x="545" y="693"/>
                    </a:lnTo>
                    <a:lnTo>
                      <a:pt x="545" y="693"/>
                    </a:lnTo>
                    <a:lnTo>
                      <a:pt x="549" y="693"/>
                    </a:lnTo>
                    <a:lnTo>
                      <a:pt x="553" y="691"/>
                    </a:lnTo>
                    <a:lnTo>
                      <a:pt x="557" y="689"/>
                    </a:lnTo>
                    <a:lnTo>
                      <a:pt x="557" y="689"/>
                    </a:lnTo>
                    <a:lnTo>
                      <a:pt x="561" y="689"/>
                    </a:lnTo>
                    <a:lnTo>
                      <a:pt x="567" y="691"/>
                    </a:lnTo>
                    <a:lnTo>
                      <a:pt x="571" y="693"/>
                    </a:lnTo>
                    <a:lnTo>
                      <a:pt x="575" y="693"/>
                    </a:lnTo>
                    <a:lnTo>
                      <a:pt x="575" y="693"/>
                    </a:lnTo>
                    <a:lnTo>
                      <a:pt x="575" y="691"/>
                    </a:lnTo>
                    <a:lnTo>
                      <a:pt x="575" y="687"/>
                    </a:lnTo>
                    <a:lnTo>
                      <a:pt x="575" y="687"/>
                    </a:lnTo>
                    <a:lnTo>
                      <a:pt x="577" y="687"/>
                    </a:lnTo>
                    <a:lnTo>
                      <a:pt x="579" y="687"/>
                    </a:lnTo>
                    <a:lnTo>
                      <a:pt x="581" y="689"/>
                    </a:lnTo>
                    <a:lnTo>
                      <a:pt x="579" y="683"/>
                    </a:lnTo>
                    <a:lnTo>
                      <a:pt x="579" y="683"/>
                    </a:lnTo>
                    <a:lnTo>
                      <a:pt x="579" y="679"/>
                    </a:lnTo>
                    <a:lnTo>
                      <a:pt x="579" y="677"/>
                    </a:lnTo>
                    <a:lnTo>
                      <a:pt x="583" y="675"/>
                    </a:lnTo>
                    <a:lnTo>
                      <a:pt x="583" y="675"/>
                    </a:lnTo>
                    <a:lnTo>
                      <a:pt x="585" y="677"/>
                    </a:lnTo>
                    <a:lnTo>
                      <a:pt x="587" y="681"/>
                    </a:lnTo>
                    <a:lnTo>
                      <a:pt x="589" y="683"/>
                    </a:lnTo>
                    <a:lnTo>
                      <a:pt x="591" y="683"/>
                    </a:lnTo>
                    <a:lnTo>
                      <a:pt x="591" y="683"/>
                    </a:lnTo>
                    <a:lnTo>
                      <a:pt x="593" y="679"/>
                    </a:lnTo>
                    <a:lnTo>
                      <a:pt x="593" y="675"/>
                    </a:lnTo>
                    <a:lnTo>
                      <a:pt x="591" y="673"/>
                    </a:lnTo>
                    <a:lnTo>
                      <a:pt x="593" y="671"/>
                    </a:lnTo>
                    <a:lnTo>
                      <a:pt x="593" y="671"/>
                    </a:lnTo>
                    <a:lnTo>
                      <a:pt x="594" y="673"/>
                    </a:lnTo>
                    <a:lnTo>
                      <a:pt x="596" y="677"/>
                    </a:lnTo>
                    <a:lnTo>
                      <a:pt x="598" y="681"/>
                    </a:lnTo>
                    <a:lnTo>
                      <a:pt x="600" y="681"/>
                    </a:lnTo>
                    <a:lnTo>
                      <a:pt x="600" y="681"/>
                    </a:lnTo>
                    <a:lnTo>
                      <a:pt x="602" y="681"/>
                    </a:lnTo>
                    <a:lnTo>
                      <a:pt x="602" y="677"/>
                    </a:lnTo>
                    <a:lnTo>
                      <a:pt x="602" y="673"/>
                    </a:lnTo>
                    <a:lnTo>
                      <a:pt x="602" y="673"/>
                    </a:lnTo>
                    <a:lnTo>
                      <a:pt x="614" y="673"/>
                    </a:lnTo>
                    <a:lnTo>
                      <a:pt x="614" y="675"/>
                    </a:lnTo>
                    <a:lnTo>
                      <a:pt x="614" y="675"/>
                    </a:lnTo>
                    <a:lnTo>
                      <a:pt x="626" y="679"/>
                    </a:lnTo>
                    <a:lnTo>
                      <a:pt x="642" y="683"/>
                    </a:lnTo>
                    <a:lnTo>
                      <a:pt x="642" y="683"/>
                    </a:lnTo>
                    <a:lnTo>
                      <a:pt x="646" y="681"/>
                    </a:lnTo>
                    <a:lnTo>
                      <a:pt x="651" y="679"/>
                    </a:lnTo>
                    <a:lnTo>
                      <a:pt x="651" y="679"/>
                    </a:lnTo>
                    <a:lnTo>
                      <a:pt x="655" y="681"/>
                    </a:lnTo>
                    <a:lnTo>
                      <a:pt x="661" y="685"/>
                    </a:lnTo>
                    <a:lnTo>
                      <a:pt x="665" y="687"/>
                    </a:lnTo>
                    <a:lnTo>
                      <a:pt x="671" y="689"/>
                    </a:lnTo>
                    <a:lnTo>
                      <a:pt x="671" y="689"/>
                    </a:lnTo>
                    <a:lnTo>
                      <a:pt x="685" y="689"/>
                    </a:lnTo>
                    <a:lnTo>
                      <a:pt x="700" y="687"/>
                    </a:lnTo>
                    <a:lnTo>
                      <a:pt x="700" y="687"/>
                    </a:lnTo>
                    <a:lnTo>
                      <a:pt x="712" y="689"/>
                    </a:lnTo>
                    <a:lnTo>
                      <a:pt x="726" y="689"/>
                    </a:lnTo>
                    <a:lnTo>
                      <a:pt x="726" y="689"/>
                    </a:lnTo>
                    <a:lnTo>
                      <a:pt x="734" y="687"/>
                    </a:lnTo>
                    <a:lnTo>
                      <a:pt x="736" y="683"/>
                    </a:lnTo>
                    <a:lnTo>
                      <a:pt x="738" y="675"/>
                    </a:lnTo>
                    <a:lnTo>
                      <a:pt x="736" y="667"/>
                    </a:lnTo>
                    <a:lnTo>
                      <a:pt x="732" y="651"/>
                    </a:lnTo>
                    <a:lnTo>
                      <a:pt x="734" y="645"/>
                    </a:lnTo>
                    <a:lnTo>
                      <a:pt x="736" y="643"/>
                    </a:lnTo>
                    <a:lnTo>
                      <a:pt x="736" y="643"/>
                    </a:lnTo>
                    <a:lnTo>
                      <a:pt x="738" y="643"/>
                    </a:lnTo>
                    <a:lnTo>
                      <a:pt x="740" y="645"/>
                    </a:lnTo>
                    <a:lnTo>
                      <a:pt x="744" y="651"/>
                    </a:lnTo>
                    <a:lnTo>
                      <a:pt x="748" y="657"/>
                    </a:lnTo>
                    <a:lnTo>
                      <a:pt x="752" y="657"/>
                    </a:lnTo>
                    <a:lnTo>
                      <a:pt x="755" y="657"/>
                    </a:lnTo>
                    <a:lnTo>
                      <a:pt x="755" y="657"/>
                    </a:lnTo>
                    <a:lnTo>
                      <a:pt x="755" y="655"/>
                    </a:lnTo>
                    <a:lnTo>
                      <a:pt x="757" y="651"/>
                    </a:lnTo>
                    <a:lnTo>
                      <a:pt x="757" y="643"/>
                    </a:lnTo>
                    <a:lnTo>
                      <a:pt x="759" y="636"/>
                    </a:lnTo>
                    <a:lnTo>
                      <a:pt x="759" y="634"/>
                    </a:lnTo>
                    <a:lnTo>
                      <a:pt x="763" y="634"/>
                    </a:lnTo>
                    <a:lnTo>
                      <a:pt x="763" y="634"/>
                    </a:lnTo>
                    <a:lnTo>
                      <a:pt x="767" y="636"/>
                    </a:lnTo>
                    <a:lnTo>
                      <a:pt x="771" y="640"/>
                    </a:lnTo>
                    <a:lnTo>
                      <a:pt x="777" y="641"/>
                    </a:lnTo>
                    <a:lnTo>
                      <a:pt x="781" y="641"/>
                    </a:lnTo>
                    <a:lnTo>
                      <a:pt x="781" y="641"/>
                    </a:lnTo>
                    <a:lnTo>
                      <a:pt x="787" y="638"/>
                    </a:lnTo>
                    <a:lnTo>
                      <a:pt x="789" y="634"/>
                    </a:lnTo>
                    <a:lnTo>
                      <a:pt x="791" y="626"/>
                    </a:lnTo>
                    <a:lnTo>
                      <a:pt x="793" y="618"/>
                    </a:lnTo>
                    <a:lnTo>
                      <a:pt x="797" y="616"/>
                    </a:lnTo>
                    <a:lnTo>
                      <a:pt x="801" y="614"/>
                    </a:lnTo>
                    <a:lnTo>
                      <a:pt x="801" y="614"/>
                    </a:lnTo>
                    <a:lnTo>
                      <a:pt x="810" y="614"/>
                    </a:lnTo>
                    <a:lnTo>
                      <a:pt x="820" y="616"/>
                    </a:lnTo>
                    <a:lnTo>
                      <a:pt x="840" y="620"/>
                    </a:lnTo>
                    <a:lnTo>
                      <a:pt x="850" y="622"/>
                    </a:lnTo>
                    <a:lnTo>
                      <a:pt x="857" y="622"/>
                    </a:lnTo>
                    <a:lnTo>
                      <a:pt x="861" y="618"/>
                    </a:lnTo>
                    <a:lnTo>
                      <a:pt x="865" y="610"/>
                    </a:lnTo>
                    <a:lnTo>
                      <a:pt x="865" y="610"/>
                    </a:lnTo>
                    <a:lnTo>
                      <a:pt x="863" y="608"/>
                    </a:lnTo>
                    <a:lnTo>
                      <a:pt x="856" y="608"/>
                    </a:lnTo>
                    <a:lnTo>
                      <a:pt x="846" y="606"/>
                    </a:lnTo>
                    <a:lnTo>
                      <a:pt x="846" y="606"/>
                    </a:lnTo>
                    <a:lnTo>
                      <a:pt x="842" y="602"/>
                    </a:lnTo>
                    <a:lnTo>
                      <a:pt x="840" y="598"/>
                    </a:lnTo>
                    <a:lnTo>
                      <a:pt x="838" y="592"/>
                    </a:lnTo>
                    <a:lnTo>
                      <a:pt x="832" y="590"/>
                    </a:lnTo>
                    <a:lnTo>
                      <a:pt x="832" y="590"/>
                    </a:lnTo>
                    <a:lnTo>
                      <a:pt x="828" y="588"/>
                    </a:lnTo>
                    <a:lnTo>
                      <a:pt x="822" y="590"/>
                    </a:lnTo>
                    <a:lnTo>
                      <a:pt x="812" y="594"/>
                    </a:lnTo>
                    <a:lnTo>
                      <a:pt x="801" y="596"/>
                    </a:lnTo>
                    <a:lnTo>
                      <a:pt x="795" y="596"/>
                    </a:lnTo>
                    <a:lnTo>
                      <a:pt x="791" y="596"/>
                    </a:lnTo>
                    <a:lnTo>
                      <a:pt x="791" y="596"/>
                    </a:lnTo>
                    <a:lnTo>
                      <a:pt x="785" y="592"/>
                    </a:lnTo>
                    <a:lnTo>
                      <a:pt x="781" y="585"/>
                    </a:lnTo>
                    <a:lnTo>
                      <a:pt x="773" y="577"/>
                    </a:lnTo>
                    <a:lnTo>
                      <a:pt x="773" y="577"/>
                    </a:lnTo>
                    <a:lnTo>
                      <a:pt x="767" y="577"/>
                    </a:lnTo>
                    <a:lnTo>
                      <a:pt x="763" y="579"/>
                    </a:lnTo>
                    <a:lnTo>
                      <a:pt x="759" y="577"/>
                    </a:lnTo>
                    <a:lnTo>
                      <a:pt x="759" y="577"/>
                    </a:lnTo>
                    <a:lnTo>
                      <a:pt x="748" y="557"/>
                    </a:lnTo>
                    <a:lnTo>
                      <a:pt x="748" y="557"/>
                    </a:lnTo>
                    <a:lnTo>
                      <a:pt x="755" y="563"/>
                    </a:lnTo>
                    <a:lnTo>
                      <a:pt x="765" y="569"/>
                    </a:lnTo>
                    <a:lnTo>
                      <a:pt x="765" y="569"/>
                    </a:lnTo>
                    <a:lnTo>
                      <a:pt x="767" y="565"/>
                    </a:lnTo>
                    <a:lnTo>
                      <a:pt x="767" y="561"/>
                    </a:lnTo>
                    <a:lnTo>
                      <a:pt x="763" y="557"/>
                    </a:lnTo>
                    <a:lnTo>
                      <a:pt x="755" y="553"/>
                    </a:lnTo>
                    <a:lnTo>
                      <a:pt x="755" y="553"/>
                    </a:lnTo>
                    <a:lnTo>
                      <a:pt x="755" y="549"/>
                    </a:lnTo>
                    <a:lnTo>
                      <a:pt x="757" y="549"/>
                    </a:lnTo>
                    <a:lnTo>
                      <a:pt x="759" y="549"/>
                    </a:lnTo>
                    <a:lnTo>
                      <a:pt x="763" y="549"/>
                    </a:lnTo>
                    <a:lnTo>
                      <a:pt x="763" y="549"/>
                    </a:lnTo>
                    <a:lnTo>
                      <a:pt x="761" y="549"/>
                    </a:lnTo>
                    <a:lnTo>
                      <a:pt x="761" y="547"/>
                    </a:lnTo>
                    <a:lnTo>
                      <a:pt x="759" y="545"/>
                    </a:lnTo>
                    <a:lnTo>
                      <a:pt x="759" y="545"/>
                    </a:lnTo>
                    <a:lnTo>
                      <a:pt x="759" y="545"/>
                    </a:lnTo>
                    <a:lnTo>
                      <a:pt x="763" y="543"/>
                    </a:lnTo>
                    <a:lnTo>
                      <a:pt x="765" y="543"/>
                    </a:lnTo>
                    <a:lnTo>
                      <a:pt x="767" y="543"/>
                    </a:lnTo>
                    <a:lnTo>
                      <a:pt x="765" y="537"/>
                    </a:lnTo>
                    <a:lnTo>
                      <a:pt x="765" y="537"/>
                    </a:lnTo>
                    <a:lnTo>
                      <a:pt x="755" y="541"/>
                    </a:lnTo>
                    <a:lnTo>
                      <a:pt x="746" y="545"/>
                    </a:lnTo>
                    <a:lnTo>
                      <a:pt x="746" y="545"/>
                    </a:lnTo>
                    <a:lnTo>
                      <a:pt x="740" y="553"/>
                    </a:lnTo>
                    <a:lnTo>
                      <a:pt x="736" y="559"/>
                    </a:lnTo>
                    <a:lnTo>
                      <a:pt x="732" y="561"/>
                    </a:lnTo>
                    <a:lnTo>
                      <a:pt x="728" y="563"/>
                    </a:lnTo>
                    <a:lnTo>
                      <a:pt x="724" y="565"/>
                    </a:lnTo>
                    <a:lnTo>
                      <a:pt x="718" y="563"/>
                    </a:lnTo>
                    <a:lnTo>
                      <a:pt x="718" y="563"/>
                    </a:lnTo>
                    <a:lnTo>
                      <a:pt x="712" y="563"/>
                    </a:lnTo>
                    <a:lnTo>
                      <a:pt x="712" y="563"/>
                    </a:lnTo>
                    <a:lnTo>
                      <a:pt x="712" y="565"/>
                    </a:lnTo>
                    <a:lnTo>
                      <a:pt x="710" y="567"/>
                    </a:lnTo>
                    <a:lnTo>
                      <a:pt x="710" y="567"/>
                    </a:lnTo>
                    <a:lnTo>
                      <a:pt x="708" y="563"/>
                    </a:lnTo>
                    <a:lnTo>
                      <a:pt x="708" y="561"/>
                    </a:lnTo>
                    <a:lnTo>
                      <a:pt x="708" y="561"/>
                    </a:lnTo>
                    <a:lnTo>
                      <a:pt x="708" y="561"/>
                    </a:lnTo>
                    <a:lnTo>
                      <a:pt x="704" y="571"/>
                    </a:lnTo>
                    <a:lnTo>
                      <a:pt x="702" y="575"/>
                    </a:lnTo>
                    <a:lnTo>
                      <a:pt x="702" y="573"/>
                    </a:lnTo>
                    <a:lnTo>
                      <a:pt x="702" y="573"/>
                    </a:lnTo>
                    <a:lnTo>
                      <a:pt x="699" y="573"/>
                    </a:lnTo>
                    <a:lnTo>
                      <a:pt x="697" y="571"/>
                    </a:lnTo>
                    <a:lnTo>
                      <a:pt x="695" y="569"/>
                    </a:lnTo>
                    <a:lnTo>
                      <a:pt x="693" y="569"/>
                    </a:lnTo>
                    <a:lnTo>
                      <a:pt x="693" y="569"/>
                    </a:lnTo>
                    <a:lnTo>
                      <a:pt x="693" y="573"/>
                    </a:lnTo>
                    <a:lnTo>
                      <a:pt x="695" y="575"/>
                    </a:lnTo>
                    <a:lnTo>
                      <a:pt x="695" y="575"/>
                    </a:lnTo>
                    <a:lnTo>
                      <a:pt x="691" y="577"/>
                    </a:lnTo>
                    <a:lnTo>
                      <a:pt x="689" y="575"/>
                    </a:lnTo>
                    <a:lnTo>
                      <a:pt x="685" y="573"/>
                    </a:lnTo>
                    <a:lnTo>
                      <a:pt x="681" y="571"/>
                    </a:lnTo>
                    <a:lnTo>
                      <a:pt x="681" y="571"/>
                    </a:lnTo>
                    <a:lnTo>
                      <a:pt x="679" y="571"/>
                    </a:lnTo>
                    <a:lnTo>
                      <a:pt x="679" y="569"/>
                    </a:lnTo>
                    <a:lnTo>
                      <a:pt x="679" y="565"/>
                    </a:lnTo>
                    <a:lnTo>
                      <a:pt x="675" y="563"/>
                    </a:lnTo>
                    <a:lnTo>
                      <a:pt x="675" y="563"/>
                    </a:lnTo>
                    <a:lnTo>
                      <a:pt x="675" y="563"/>
                    </a:lnTo>
                    <a:lnTo>
                      <a:pt x="675" y="563"/>
                    </a:lnTo>
                    <a:lnTo>
                      <a:pt x="675" y="567"/>
                    </a:lnTo>
                    <a:lnTo>
                      <a:pt x="675" y="567"/>
                    </a:lnTo>
                    <a:lnTo>
                      <a:pt x="673" y="569"/>
                    </a:lnTo>
                    <a:lnTo>
                      <a:pt x="671" y="569"/>
                    </a:lnTo>
                    <a:lnTo>
                      <a:pt x="665" y="569"/>
                    </a:lnTo>
                    <a:lnTo>
                      <a:pt x="665" y="569"/>
                    </a:lnTo>
                    <a:lnTo>
                      <a:pt x="665" y="569"/>
                    </a:lnTo>
                    <a:lnTo>
                      <a:pt x="663" y="571"/>
                    </a:lnTo>
                    <a:lnTo>
                      <a:pt x="663" y="571"/>
                    </a:lnTo>
                    <a:lnTo>
                      <a:pt x="663" y="575"/>
                    </a:lnTo>
                    <a:lnTo>
                      <a:pt x="663" y="575"/>
                    </a:lnTo>
                    <a:lnTo>
                      <a:pt x="663" y="577"/>
                    </a:lnTo>
                    <a:lnTo>
                      <a:pt x="661" y="579"/>
                    </a:lnTo>
                    <a:lnTo>
                      <a:pt x="661" y="579"/>
                    </a:lnTo>
                    <a:lnTo>
                      <a:pt x="655" y="577"/>
                    </a:lnTo>
                    <a:lnTo>
                      <a:pt x="651" y="575"/>
                    </a:lnTo>
                    <a:lnTo>
                      <a:pt x="651" y="575"/>
                    </a:lnTo>
                    <a:lnTo>
                      <a:pt x="649" y="575"/>
                    </a:lnTo>
                    <a:lnTo>
                      <a:pt x="649" y="577"/>
                    </a:lnTo>
                    <a:lnTo>
                      <a:pt x="649" y="581"/>
                    </a:lnTo>
                    <a:lnTo>
                      <a:pt x="649" y="581"/>
                    </a:lnTo>
                    <a:lnTo>
                      <a:pt x="647" y="583"/>
                    </a:lnTo>
                    <a:lnTo>
                      <a:pt x="646" y="583"/>
                    </a:lnTo>
                    <a:lnTo>
                      <a:pt x="644" y="581"/>
                    </a:lnTo>
                    <a:lnTo>
                      <a:pt x="644" y="581"/>
                    </a:lnTo>
                    <a:lnTo>
                      <a:pt x="638" y="579"/>
                    </a:lnTo>
                    <a:lnTo>
                      <a:pt x="638" y="581"/>
                    </a:lnTo>
                    <a:lnTo>
                      <a:pt x="640" y="583"/>
                    </a:lnTo>
                    <a:lnTo>
                      <a:pt x="640" y="583"/>
                    </a:lnTo>
                    <a:lnTo>
                      <a:pt x="638" y="585"/>
                    </a:lnTo>
                    <a:lnTo>
                      <a:pt x="638" y="585"/>
                    </a:lnTo>
                    <a:lnTo>
                      <a:pt x="636" y="583"/>
                    </a:lnTo>
                    <a:lnTo>
                      <a:pt x="634" y="581"/>
                    </a:lnTo>
                    <a:lnTo>
                      <a:pt x="634" y="575"/>
                    </a:lnTo>
                    <a:lnTo>
                      <a:pt x="636" y="569"/>
                    </a:lnTo>
                    <a:lnTo>
                      <a:pt x="636" y="567"/>
                    </a:lnTo>
                    <a:lnTo>
                      <a:pt x="634" y="567"/>
                    </a:lnTo>
                    <a:lnTo>
                      <a:pt x="634" y="567"/>
                    </a:lnTo>
                    <a:lnTo>
                      <a:pt x="634" y="569"/>
                    </a:lnTo>
                    <a:lnTo>
                      <a:pt x="632" y="573"/>
                    </a:lnTo>
                    <a:lnTo>
                      <a:pt x="632" y="579"/>
                    </a:lnTo>
                    <a:lnTo>
                      <a:pt x="632" y="585"/>
                    </a:lnTo>
                    <a:lnTo>
                      <a:pt x="630" y="587"/>
                    </a:lnTo>
                    <a:lnTo>
                      <a:pt x="630" y="588"/>
                    </a:lnTo>
                    <a:lnTo>
                      <a:pt x="630" y="588"/>
                    </a:lnTo>
                    <a:lnTo>
                      <a:pt x="628" y="590"/>
                    </a:lnTo>
                    <a:lnTo>
                      <a:pt x="624" y="590"/>
                    </a:lnTo>
                    <a:lnTo>
                      <a:pt x="624" y="590"/>
                    </a:lnTo>
                    <a:lnTo>
                      <a:pt x="622" y="588"/>
                    </a:lnTo>
                    <a:lnTo>
                      <a:pt x="622" y="585"/>
                    </a:lnTo>
                    <a:lnTo>
                      <a:pt x="620" y="583"/>
                    </a:lnTo>
                    <a:lnTo>
                      <a:pt x="618" y="581"/>
                    </a:lnTo>
                    <a:lnTo>
                      <a:pt x="618" y="581"/>
                    </a:lnTo>
                    <a:lnTo>
                      <a:pt x="612" y="585"/>
                    </a:lnTo>
                    <a:lnTo>
                      <a:pt x="608" y="585"/>
                    </a:lnTo>
                    <a:lnTo>
                      <a:pt x="602" y="581"/>
                    </a:lnTo>
                    <a:lnTo>
                      <a:pt x="602" y="581"/>
                    </a:lnTo>
                    <a:lnTo>
                      <a:pt x="598" y="579"/>
                    </a:lnTo>
                    <a:lnTo>
                      <a:pt x="598" y="579"/>
                    </a:lnTo>
                    <a:lnTo>
                      <a:pt x="602" y="583"/>
                    </a:lnTo>
                    <a:lnTo>
                      <a:pt x="606" y="585"/>
                    </a:lnTo>
                    <a:lnTo>
                      <a:pt x="606" y="587"/>
                    </a:lnTo>
                    <a:lnTo>
                      <a:pt x="606" y="587"/>
                    </a:lnTo>
                    <a:lnTo>
                      <a:pt x="606" y="590"/>
                    </a:lnTo>
                    <a:lnTo>
                      <a:pt x="604" y="590"/>
                    </a:lnTo>
                    <a:lnTo>
                      <a:pt x="608" y="592"/>
                    </a:lnTo>
                    <a:lnTo>
                      <a:pt x="608" y="592"/>
                    </a:lnTo>
                    <a:lnTo>
                      <a:pt x="612" y="596"/>
                    </a:lnTo>
                    <a:lnTo>
                      <a:pt x="612" y="596"/>
                    </a:lnTo>
                    <a:lnTo>
                      <a:pt x="608" y="598"/>
                    </a:lnTo>
                    <a:lnTo>
                      <a:pt x="608" y="598"/>
                    </a:lnTo>
                    <a:lnTo>
                      <a:pt x="608" y="596"/>
                    </a:lnTo>
                    <a:lnTo>
                      <a:pt x="608" y="596"/>
                    </a:lnTo>
                    <a:lnTo>
                      <a:pt x="602" y="592"/>
                    </a:lnTo>
                    <a:lnTo>
                      <a:pt x="598" y="590"/>
                    </a:lnTo>
                    <a:lnTo>
                      <a:pt x="594" y="588"/>
                    </a:lnTo>
                    <a:lnTo>
                      <a:pt x="594" y="588"/>
                    </a:lnTo>
                    <a:lnTo>
                      <a:pt x="594" y="590"/>
                    </a:lnTo>
                    <a:lnTo>
                      <a:pt x="596" y="590"/>
                    </a:lnTo>
                    <a:lnTo>
                      <a:pt x="600" y="594"/>
                    </a:lnTo>
                    <a:lnTo>
                      <a:pt x="600" y="594"/>
                    </a:lnTo>
                    <a:lnTo>
                      <a:pt x="600" y="606"/>
                    </a:lnTo>
                    <a:lnTo>
                      <a:pt x="600" y="606"/>
                    </a:lnTo>
                    <a:lnTo>
                      <a:pt x="596" y="602"/>
                    </a:lnTo>
                    <a:lnTo>
                      <a:pt x="593" y="600"/>
                    </a:lnTo>
                    <a:lnTo>
                      <a:pt x="591" y="598"/>
                    </a:lnTo>
                    <a:lnTo>
                      <a:pt x="591" y="598"/>
                    </a:lnTo>
                    <a:lnTo>
                      <a:pt x="591" y="598"/>
                    </a:lnTo>
                    <a:lnTo>
                      <a:pt x="593" y="600"/>
                    </a:lnTo>
                    <a:lnTo>
                      <a:pt x="594" y="602"/>
                    </a:lnTo>
                    <a:lnTo>
                      <a:pt x="596" y="604"/>
                    </a:lnTo>
                    <a:lnTo>
                      <a:pt x="589" y="606"/>
                    </a:lnTo>
                    <a:lnTo>
                      <a:pt x="589" y="606"/>
                    </a:lnTo>
                    <a:lnTo>
                      <a:pt x="587" y="604"/>
                    </a:lnTo>
                    <a:lnTo>
                      <a:pt x="585" y="604"/>
                    </a:lnTo>
                    <a:lnTo>
                      <a:pt x="585" y="598"/>
                    </a:lnTo>
                    <a:lnTo>
                      <a:pt x="585" y="594"/>
                    </a:lnTo>
                    <a:lnTo>
                      <a:pt x="585" y="594"/>
                    </a:lnTo>
                    <a:lnTo>
                      <a:pt x="585" y="594"/>
                    </a:lnTo>
                    <a:lnTo>
                      <a:pt x="585" y="594"/>
                    </a:lnTo>
                    <a:lnTo>
                      <a:pt x="581" y="594"/>
                    </a:lnTo>
                    <a:lnTo>
                      <a:pt x="581" y="596"/>
                    </a:lnTo>
                    <a:lnTo>
                      <a:pt x="579" y="600"/>
                    </a:lnTo>
                    <a:lnTo>
                      <a:pt x="577" y="606"/>
                    </a:lnTo>
                    <a:lnTo>
                      <a:pt x="575" y="608"/>
                    </a:lnTo>
                    <a:lnTo>
                      <a:pt x="575" y="608"/>
                    </a:lnTo>
                    <a:lnTo>
                      <a:pt x="571" y="610"/>
                    </a:lnTo>
                    <a:lnTo>
                      <a:pt x="569" y="608"/>
                    </a:lnTo>
                    <a:lnTo>
                      <a:pt x="563" y="606"/>
                    </a:lnTo>
                    <a:lnTo>
                      <a:pt x="563" y="606"/>
                    </a:lnTo>
                    <a:lnTo>
                      <a:pt x="563" y="608"/>
                    </a:lnTo>
                    <a:lnTo>
                      <a:pt x="563" y="610"/>
                    </a:lnTo>
                    <a:lnTo>
                      <a:pt x="563" y="610"/>
                    </a:lnTo>
                    <a:lnTo>
                      <a:pt x="559" y="608"/>
                    </a:lnTo>
                    <a:lnTo>
                      <a:pt x="557" y="608"/>
                    </a:lnTo>
                    <a:lnTo>
                      <a:pt x="557" y="608"/>
                    </a:lnTo>
                    <a:lnTo>
                      <a:pt x="555" y="610"/>
                    </a:lnTo>
                    <a:lnTo>
                      <a:pt x="555" y="612"/>
                    </a:lnTo>
                    <a:lnTo>
                      <a:pt x="557" y="616"/>
                    </a:lnTo>
                    <a:lnTo>
                      <a:pt x="557" y="616"/>
                    </a:lnTo>
                    <a:lnTo>
                      <a:pt x="555" y="618"/>
                    </a:lnTo>
                    <a:lnTo>
                      <a:pt x="551" y="618"/>
                    </a:lnTo>
                    <a:lnTo>
                      <a:pt x="551" y="618"/>
                    </a:lnTo>
                    <a:lnTo>
                      <a:pt x="549" y="620"/>
                    </a:lnTo>
                    <a:lnTo>
                      <a:pt x="547" y="618"/>
                    </a:lnTo>
                    <a:lnTo>
                      <a:pt x="543" y="614"/>
                    </a:lnTo>
                    <a:lnTo>
                      <a:pt x="543" y="614"/>
                    </a:lnTo>
                    <a:lnTo>
                      <a:pt x="543" y="614"/>
                    </a:lnTo>
                    <a:lnTo>
                      <a:pt x="543" y="616"/>
                    </a:lnTo>
                    <a:lnTo>
                      <a:pt x="543" y="622"/>
                    </a:lnTo>
                    <a:lnTo>
                      <a:pt x="543" y="622"/>
                    </a:lnTo>
                    <a:lnTo>
                      <a:pt x="542" y="624"/>
                    </a:lnTo>
                    <a:lnTo>
                      <a:pt x="538" y="622"/>
                    </a:lnTo>
                    <a:lnTo>
                      <a:pt x="536" y="618"/>
                    </a:lnTo>
                    <a:lnTo>
                      <a:pt x="534" y="618"/>
                    </a:lnTo>
                    <a:lnTo>
                      <a:pt x="534" y="618"/>
                    </a:lnTo>
                    <a:lnTo>
                      <a:pt x="532" y="618"/>
                    </a:lnTo>
                    <a:lnTo>
                      <a:pt x="530" y="622"/>
                    </a:lnTo>
                    <a:lnTo>
                      <a:pt x="528" y="626"/>
                    </a:lnTo>
                    <a:lnTo>
                      <a:pt x="526" y="628"/>
                    </a:lnTo>
                    <a:lnTo>
                      <a:pt x="526" y="628"/>
                    </a:lnTo>
                    <a:lnTo>
                      <a:pt x="524" y="622"/>
                    </a:lnTo>
                    <a:lnTo>
                      <a:pt x="522" y="620"/>
                    </a:lnTo>
                    <a:lnTo>
                      <a:pt x="518" y="622"/>
                    </a:lnTo>
                    <a:lnTo>
                      <a:pt x="518" y="622"/>
                    </a:lnTo>
                    <a:lnTo>
                      <a:pt x="520" y="624"/>
                    </a:lnTo>
                    <a:lnTo>
                      <a:pt x="522" y="626"/>
                    </a:lnTo>
                    <a:lnTo>
                      <a:pt x="522" y="626"/>
                    </a:lnTo>
                    <a:lnTo>
                      <a:pt x="522" y="628"/>
                    </a:lnTo>
                    <a:lnTo>
                      <a:pt x="522" y="628"/>
                    </a:lnTo>
                    <a:lnTo>
                      <a:pt x="518" y="636"/>
                    </a:lnTo>
                    <a:lnTo>
                      <a:pt x="514" y="640"/>
                    </a:lnTo>
                    <a:lnTo>
                      <a:pt x="512" y="641"/>
                    </a:lnTo>
                    <a:lnTo>
                      <a:pt x="512" y="641"/>
                    </a:lnTo>
                    <a:lnTo>
                      <a:pt x="512" y="641"/>
                    </a:lnTo>
                    <a:lnTo>
                      <a:pt x="510" y="640"/>
                    </a:lnTo>
                    <a:lnTo>
                      <a:pt x="508" y="638"/>
                    </a:lnTo>
                    <a:lnTo>
                      <a:pt x="508" y="638"/>
                    </a:lnTo>
                    <a:lnTo>
                      <a:pt x="506" y="638"/>
                    </a:lnTo>
                    <a:lnTo>
                      <a:pt x="508" y="636"/>
                    </a:lnTo>
                    <a:lnTo>
                      <a:pt x="508" y="632"/>
                    </a:lnTo>
                    <a:lnTo>
                      <a:pt x="508" y="632"/>
                    </a:lnTo>
                    <a:lnTo>
                      <a:pt x="506" y="632"/>
                    </a:lnTo>
                    <a:lnTo>
                      <a:pt x="502" y="632"/>
                    </a:lnTo>
                    <a:lnTo>
                      <a:pt x="496" y="634"/>
                    </a:lnTo>
                    <a:lnTo>
                      <a:pt x="496" y="634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490" y="638"/>
                    </a:lnTo>
                    <a:lnTo>
                      <a:pt x="490" y="638"/>
                    </a:lnTo>
                    <a:lnTo>
                      <a:pt x="492" y="640"/>
                    </a:lnTo>
                    <a:lnTo>
                      <a:pt x="494" y="641"/>
                    </a:lnTo>
                    <a:lnTo>
                      <a:pt x="494" y="641"/>
                    </a:lnTo>
                    <a:lnTo>
                      <a:pt x="487" y="640"/>
                    </a:lnTo>
                    <a:lnTo>
                      <a:pt x="487" y="640"/>
                    </a:lnTo>
                    <a:lnTo>
                      <a:pt x="487" y="638"/>
                    </a:lnTo>
                    <a:lnTo>
                      <a:pt x="487" y="636"/>
                    </a:lnTo>
                    <a:lnTo>
                      <a:pt x="487" y="636"/>
                    </a:lnTo>
                    <a:lnTo>
                      <a:pt x="483" y="638"/>
                    </a:lnTo>
                    <a:lnTo>
                      <a:pt x="481" y="641"/>
                    </a:lnTo>
                    <a:lnTo>
                      <a:pt x="475" y="645"/>
                    </a:lnTo>
                    <a:lnTo>
                      <a:pt x="475" y="645"/>
                    </a:lnTo>
                    <a:lnTo>
                      <a:pt x="461" y="645"/>
                    </a:lnTo>
                    <a:lnTo>
                      <a:pt x="451" y="647"/>
                    </a:lnTo>
                    <a:lnTo>
                      <a:pt x="451" y="647"/>
                    </a:lnTo>
                    <a:lnTo>
                      <a:pt x="451" y="645"/>
                    </a:lnTo>
                    <a:lnTo>
                      <a:pt x="451" y="645"/>
                    </a:lnTo>
                    <a:lnTo>
                      <a:pt x="455" y="641"/>
                    </a:lnTo>
                    <a:lnTo>
                      <a:pt x="457" y="638"/>
                    </a:lnTo>
                    <a:lnTo>
                      <a:pt x="457" y="636"/>
                    </a:lnTo>
                    <a:lnTo>
                      <a:pt x="457" y="634"/>
                    </a:lnTo>
                    <a:lnTo>
                      <a:pt x="457" y="634"/>
                    </a:lnTo>
                    <a:lnTo>
                      <a:pt x="455" y="636"/>
                    </a:lnTo>
                    <a:lnTo>
                      <a:pt x="453" y="640"/>
                    </a:lnTo>
                    <a:lnTo>
                      <a:pt x="449" y="645"/>
                    </a:lnTo>
                    <a:lnTo>
                      <a:pt x="449" y="645"/>
                    </a:lnTo>
                    <a:lnTo>
                      <a:pt x="443" y="653"/>
                    </a:lnTo>
                    <a:lnTo>
                      <a:pt x="437" y="659"/>
                    </a:lnTo>
                    <a:lnTo>
                      <a:pt x="432" y="663"/>
                    </a:lnTo>
                    <a:lnTo>
                      <a:pt x="428" y="665"/>
                    </a:lnTo>
                    <a:lnTo>
                      <a:pt x="422" y="663"/>
                    </a:lnTo>
                    <a:lnTo>
                      <a:pt x="422" y="663"/>
                    </a:lnTo>
                    <a:lnTo>
                      <a:pt x="432" y="657"/>
                    </a:lnTo>
                    <a:lnTo>
                      <a:pt x="432" y="657"/>
                    </a:lnTo>
                    <a:lnTo>
                      <a:pt x="437" y="655"/>
                    </a:lnTo>
                    <a:lnTo>
                      <a:pt x="441" y="651"/>
                    </a:lnTo>
                    <a:lnTo>
                      <a:pt x="443" y="645"/>
                    </a:lnTo>
                    <a:lnTo>
                      <a:pt x="445" y="640"/>
                    </a:lnTo>
                    <a:lnTo>
                      <a:pt x="445" y="640"/>
                    </a:lnTo>
                    <a:lnTo>
                      <a:pt x="443" y="640"/>
                    </a:lnTo>
                    <a:lnTo>
                      <a:pt x="443" y="643"/>
                    </a:lnTo>
                    <a:lnTo>
                      <a:pt x="441" y="647"/>
                    </a:lnTo>
                    <a:lnTo>
                      <a:pt x="439" y="649"/>
                    </a:lnTo>
                    <a:lnTo>
                      <a:pt x="439" y="649"/>
                    </a:lnTo>
                    <a:lnTo>
                      <a:pt x="436" y="651"/>
                    </a:lnTo>
                    <a:lnTo>
                      <a:pt x="432" y="651"/>
                    </a:lnTo>
                    <a:lnTo>
                      <a:pt x="432" y="651"/>
                    </a:lnTo>
                    <a:lnTo>
                      <a:pt x="432" y="649"/>
                    </a:lnTo>
                    <a:lnTo>
                      <a:pt x="432" y="647"/>
                    </a:lnTo>
                    <a:lnTo>
                      <a:pt x="436" y="643"/>
                    </a:lnTo>
                    <a:lnTo>
                      <a:pt x="439" y="641"/>
                    </a:lnTo>
                    <a:lnTo>
                      <a:pt x="441" y="640"/>
                    </a:lnTo>
                    <a:lnTo>
                      <a:pt x="441" y="638"/>
                    </a:lnTo>
                    <a:lnTo>
                      <a:pt x="441" y="638"/>
                    </a:lnTo>
                    <a:lnTo>
                      <a:pt x="439" y="636"/>
                    </a:lnTo>
                    <a:lnTo>
                      <a:pt x="436" y="638"/>
                    </a:lnTo>
                    <a:lnTo>
                      <a:pt x="428" y="640"/>
                    </a:lnTo>
                    <a:lnTo>
                      <a:pt x="428" y="640"/>
                    </a:lnTo>
                    <a:lnTo>
                      <a:pt x="426" y="638"/>
                    </a:lnTo>
                    <a:lnTo>
                      <a:pt x="424" y="636"/>
                    </a:lnTo>
                    <a:lnTo>
                      <a:pt x="426" y="634"/>
                    </a:lnTo>
                    <a:lnTo>
                      <a:pt x="428" y="632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8" y="630"/>
                    </a:lnTo>
                    <a:lnTo>
                      <a:pt x="426" y="630"/>
                    </a:lnTo>
                    <a:lnTo>
                      <a:pt x="424" y="632"/>
                    </a:lnTo>
                    <a:lnTo>
                      <a:pt x="424" y="632"/>
                    </a:lnTo>
                    <a:lnTo>
                      <a:pt x="418" y="632"/>
                    </a:lnTo>
                    <a:lnTo>
                      <a:pt x="418" y="628"/>
                    </a:lnTo>
                    <a:lnTo>
                      <a:pt x="418" y="624"/>
                    </a:lnTo>
                    <a:lnTo>
                      <a:pt x="420" y="618"/>
                    </a:lnTo>
                    <a:lnTo>
                      <a:pt x="430" y="604"/>
                    </a:lnTo>
                    <a:lnTo>
                      <a:pt x="430" y="604"/>
                    </a:lnTo>
                    <a:lnTo>
                      <a:pt x="428" y="606"/>
                    </a:lnTo>
                    <a:lnTo>
                      <a:pt x="424" y="610"/>
                    </a:lnTo>
                    <a:lnTo>
                      <a:pt x="424" y="610"/>
                    </a:lnTo>
                    <a:lnTo>
                      <a:pt x="416" y="614"/>
                    </a:lnTo>
                    <a:lnTo>
                      <a:pt x="406" y="618"/>
                    </a:lnTo>
                    <a:lnTo>
                      <a:pt x="406" y="618"/>
                    </a:lnTo>
                    <a:lnTo>
                      <a:pt x="398" y="622"/>
                    </a:lnTo>
                    <a:lnTo>
                      <a:pt x="396" y="622"/>
                    </a:lnTo>
                    <a:lnTo>
                      <a:pt x="396" y="622"/>
                    </a:lnTo>
                    <a:lnTo>
                      <a:pt x="396" y="622"/>
                    </a:lnTo>
                    <a:lnTo>
                      <a:pt x="398" y="618"/>
                    </a:lnTo>
                    <a:lnTo>
                      <a:pt x="398" y="616"/>
                    </a:lnTo>
                    <a:lnTo>
                      <a:pt x="396" y="614"/>
                    </a:lnTo>
                    <a:lnTo>
                      <a:pt x="394" y="612"/>
                    </a:lnTo>
                    <a:lnTo>
                      <a:pt x="394" y="612"/>
                    </a:lnTo>
                    <a:lnTo>
                      <a:pt x="394" y="610"/>
                    </a:lnTo>
                    <a:lnTo>
                      <a:pt x="398" y="606"/>
                    </a:lnTo>
                    <a:lnTo>
                      <a:pt x="400" y="602"/>
                    </a:lnTo>
                    <a:lnTo>
                      <a:pt x="402" y="598"/>
                    </a:lnTo>
                    <a:lnTo>
                      <a:pt x="402" y="598"/>
                    </a:lnTo>
                    <a:lnTo>
                      <a:pt x="400" y="600"/>
                    </a:lnTo>
                    <a:lnTo>
                      <a:pt x="398" y="602"/>
                    </a:lnTo>
                    <a:lnTo>
                      <a:pt x="398" y="602"/>
                    </a:lnTo>
                    <a:lnTo>
                      <a:pt x="381" y="604"/>
                    </a:lnTo>
                    <a:lnTo>
                      <a:pt x="381" y="604"/>
                    </a:lnTo>
                    <a:lnTo>
                      <a:pt x="367" y="594"/>
                    </a:lnTo>
                    <a:lnTo>
                      <a:pt x="357" y="587"/>
                    </a:lnTo>
                    <a:lnTo>
                      <a:pt x="357" y="587"/>
                    </a:lnTo>
                    <a:lnTo>
                      <a:pt x="355" y="588"/>
                    </a:lnTo>
                    <a:lnTo>
                      <a:pt x="355" y="590"/>
                    </a:lnTo>
                    <a:lnTo>
                      <a:pt x="355" y="590"/>
                    </a:lnTo>
                    <a:lnTo>
                      <a:pt x="353" y="592"/>
                    </a:lnTo>
                    <a:lnTo>
                      <a:pt x="351" y="590"/>
                    </a:lnTo>
                    <a:lnTo>
                      <a:pt x="351" y="590"/>
                    </a:lnTo>
                    <a:lnTo>
                      <a:pt x="349" y="588"/>
                    </a:lnTo>
                    <a:lnTo>
                      <a:pt x="351" y="583"/>
                    </a:lnTo>
                    <a:lnTo>
                      <a:pt x="353" y="579"/>
                    </a:lnTo>
                    <a:lnTo>
                      <a:pt x="353" y="577"/>
                    </a:lnTo>
                    <a:lnTo>
                      <a:pt x="353" y="577"/>
                    </a:lnTo>
                    <a:lnTo>
                      <a:pt x="351" y="577"/>
                    </a:lnTo>
                    <a:lnTo>
                      <a:pt x="349" y="577"/>
                    </a:lnTo>
                    <a:lnTo>
                      <a:pt x="345" y="583"/>
                    </a:lnTo>
                    <a:lnTo>
                      <a:pt x="337" y="592"/>
                    </a:lnTo>
                    <a:lnTo>
                      <a:pt x="337" y="592"/>
                    </a:lnTo>
                    <a:lnTo>
                      <a:pt x="337" y="592"/>
                    </a:lnTo>
                    <a:lnTo>
                      <a:pt x="337" y="590"/>
                    </a:lnTo>
                    <a:lnTo>
                      <a:pt x="337" y="588"/>
                    </a:lnTo>
                    <a:lnTo>
                      <a:pt x="333" y="583"/>
                    </a:lnTo>
                    <a:lnTo>
                      <a:pt x="333" y="583"/>
                    </a:lnTo>
                    <a:lnTo>
                      <a:pt x="331" y="583"/>
                    </a:lnTo>
                    <a:lnTo>
                      <a:pt x="330" y="583"/>
                    </a:lnTo>
                    <a:lnTo>
                      <a:pt x="328" y="581"/>
                    </a:lnTo>
                    <a:lnTo>
                      <a:pt x="328" y="581"/>
                    </a:lnTo>
                    <a:lnTo>
                      <a:pt x="328" y="577"/>
                    </a:lnTo>
                    <a:lnTo>
                      <a:pt x="326" y="573"/>
                    </a:lnTo>
                    <a:lnTo>
                      <a:pt x="324" y="573"/>
                    </a:lnTo>
                    <a:lnTo>
                      <a:pt x="324" y="569"/>
                    </a:lnTo>
                    <a:lnTo>
                      <a:pt x="324" y="569"/>
                    </a:lnTo>
                    <a:lnTo>
                      <a:pt x="328" y="567"/>
                    </a:lnTo>
                    <a:lnTo>
                      <a:pt x="330" y="567"/>
                    </a:lnTo>
                    <a:lnTo>
                      <a:pt x="331" y="565"/>
                    </a:lnTo>
                    <a:lnTo>
                      <a:pt x="331" y="565"/>
                    </a:lnTo>
                    <a:lnTo>
                      <a:pt x="326" y="559"/>
                    </a:lnTo>
                    <a:lnTo>
                      <a:pt x="322" y="553"/>
                    </a:lnTo>
                    <a:lnTo>
                      <a:pt x="322" y="549"/>
                    </a:lnTo>
                    <a:lnTo>
                      <a:pt x="322" y="549"/>
                    </a:lnTo>
                    <a:lnTo>
                      <a:pt x="324" y="549"/>
                    </a:lnTo>
                    <a:lnTo>
                      <a:pt x="326" y="549"/>
                    </a:lnTo>
                    <a:lnTo>
                      <a:pt x="328" y="549"/>
                    </a:lnTo>
                    <a:lnTo>
                      <a:pt x="328" y="549"/>
                    </a:lnTo>
                    <a:lnTo>
                      <a:pt x="328" y="549"/>
                    </a:lnTo>
                    <a:lnTo>
                      <a:pt x="326" y="549"/>
                    </a:lnTo>
                    <a:lnTo>
                      <a:pt x="324" y="547"/>
                    </a:lnTo>
                    <a:lnTo>
                      <a:pt x="324" y="545"/>
                    </a:lnTo>
                    <a:lnTo>
                      <a:pt x="324" y="545"/>
                    </a:lnTo>
                    <a:lnTo>
                      <a:pt x="324" y="541"/>
                    </a:lnTo>
                    <a:lnTo>
                      <a:pt x="326" y="541"/>
                    </a:lnTo>
                    <a:lnTo>
                      <a:pt x="324" y="537"/>
                    </a:lnTo>
                    <a:lnTo>
                      <a:pt x="324" y="537"/>
                    </a:lnTo>
                    <a:lnTo>
                      <a:pt x="320" y="532"/>
                    </a:lnTo>
                    <a:lnTo>
                      <a:pt x="320" y="530"/>
                    </a:lnTo>
                    <a:lnTo>
                      <a:pt x="320" y="530"/>
                    </a:lnTo>
                    <a:lnTo>
                      <a:pt x="320" y="530"/>
                    </a:lnTo>
                    <a:lnTo>
                      <a:pt x="324" y="530"/>
                    </a:lnTo>
                    <a:lnTo>
                      <a:pt x="326" y="530"/>
                    </a:lnTo>
                    <a:lnTo>
                      <a:pt x="324" y="528"/>
                    </a:lnTo>
                    <a:lnTo>
                      <a:pt x="326" y="528"/>
                    </a:lnTo>
                    <a:lnTo>
                      <a:pt x="326" y="528"/>
                    </a:lnTo>
                    <a:lnTo>
                      <a:pt x="330" y="526"/>
                    </a:lnTo>
                    <a:lnTo>
                      <a:pt x="328" y="520"/>
                    </a:lnTo>
                    <a:lnTo>
                      <a:pt x="328" y="520"/>
                    </a:lnTo>
                    <a:lnTo>
                      <a:pt x="330" y="518"/>
                    </a:lnTo>
                    <a:lnTo>
                      <a:pt x="331" y="516"/>
                    </a:lnTo>
                    <a:lnTo>
                      <a:pt x="335" y="512"/>
                    </a:lnTo>
                    <a:lnTo>
                      <a:pt x="335" y="512"/>
                    </a:lnTo>
                    <a:lnTo>
                      <a:pt x="335" y="510"/>
                    </a:lnTo>
                    <a:lnTo>
                      <a:pt x="333" y="508"/>
                    </a:lnTo>
                    <a:lnTo>
                      <a:pt x="331" y="506"/>
                    </a:lnTo>
                    <a:lnTo>
                      <a:pt x="331" y="506"/>
                    </a:lnTo>
                    <a:lnTo>
                      <a:pt x="331" y="504"/>
                    </a:lnTo>
                    <a:lnTo>
                      <a:pt x="333" y="502"/>
                    </a:lnTo>
                    <a:lnTo>
                      <a:pt x="333" y="498"/>
                    </a:lnTo>
                    <a:lnTo>
                      <a:pt x="333" y="494"/>
                    </a:lnTo>
                    <a:lnTo>
                      <a:pt x="328" y="490"/>
                    </a:lnTo>
                    <a:lnTo>
                      <a:pt x="328" y="490"/>
                    </a:lnTo>
                    <a:lnTo>
                      <a:pt x="335" y="488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30" y="484"/>
                    </a:lnTo>
                    <a:lnTo>
                      <a:pt x="326" y="482"/>
                    </a:lnTo>
                    <a:lnTo>
                      <a:pt x="326" y="482"/>
                    </a:lnTo>
                    <a:lnTo>
                      <a:pt x="326" y="481"/>
                    </a:lnTo>
                    <a:lnTo>
                      <a:pt x="326" y="481"/>
                    </a:lnTo>
                    <a:lnTo>
                      <a:pt x="335" y="481"/>
                    </a:lnTo>
                    <a:lnTo>
                      <a:pt x="335" y="481"/>
                    </a:lnTo>
                    <a:lnTo>
                      <a:pt x="335" y="481"/>
                    </a:lnTo>
                    <a:lnTo>
                      <a:pt x="330" y="479"/>
                    </a:lnTo>
                    <a:lnTo>
                      <a:pt x="330" y="477"/>
                    </a:lnTo>
                    <a:lnTo>
                      <a:pt x="328" y="475"/>
                    </a:lnTo>
                    <a:lnTo>
                      <a:pt x="328" y="475"/>
                    </a:lnTo>
                    <a:lnTo>
                      <a:pt x="328" y="473"/>
                    </a:lnTo>
                    <a:lnTo>
                      <a:pt x="330" y="473"/>
                    </a:lnTo>
                    <a:lnTo>
                      <a:pt x="333" y="473"/>
                    </a:lnTo>
                    <a:lnTo>
                      <a:pt x="337" y="475"/>
                    </a:lnTo>
                    <a:lnTo>
                      <a:pt x="337" y="473"/>
                    </a:lnTo>
                    <a:lnTo>
                      <a:pt x="337" y="471"/>
                    </a:lnTo>
                    <a:lnTo>
                      <a:pt x="337" y="471"/>
                    </a:lnTo>
                    <a:lnTo>
                      <a:pt x="331" y="457"/>
                    </a:lnTo>
                    <a:lnTo>
                      <a:pt x="324" y="437"/>
                    </a:lnTo>
                    <a:lnTo>
                      <a:pt x="324" y="437"/>
                    </a:lnTo>
                    <a:lnTo>
                      <a:pt x="326" y="435"/>
                    </a:lnTo>
                    <a:lnTo>
                      <a:pt x="326" y="435"/>
                    </a:lnTo>
                    <a:lnTo>
                      <a:pt x="324" y="431"/>
                    </a:lnTo>
                    <a:lnTo>
                      <a:pt x="324" y="431"/>
                    </a:lnTo>
                    <a:lnTo>
                      <a:pt x="320" y="431"/>
                    </a:lnTo>
                    <a:lnTo>
                      <a:pt x="318" y="431"/>
                    </a:lnTo>
                    <a:lnTo>
                      <a:pt x="318" y="430"/>
                    </a:lnTo>
                    <a:lnTo>
                      <a:pt x="318" y="430"/>
                    </a:lnTo>
                    <a:lnTo>
                      <a:pt x="316" y="426"/>
                    </a:lnTo>
                    <a:lnTo>
                      <a:pt x="318" y="420"/>
                    </a:lnTo>
                    <a:lnTo>
                      <a:pt x="320" y="408"/>
                    </a:lnTo>
                    <a:lnTo>
                      <a:pt x="322" y="394"/>
                    </a:lnTo>
                    <a:lnTo>
                      <a:pt x="322" y="390"/>
                    </a:lnTo>
                    <a:lnTo>
                      <a:pt x="320" y="386"/>
                    </a:lnTo>
                    <a:lnTo>
                      <a:pt x="320" y="386"/>
                    </a:lnTo>
                    <a:lnTo>
                      <a:pt x="318" y="388"/>
                    </a:lnTo>
                    <a:lnTo>
                      <a:pt x="318" y="388"/>
                    </a:lnTo>
                    <a:lnTo>
                      <a:pt x="318" y="388"/>
                    </a:lnTo>
                    <a:lnTo>
                      <a:pt x="316" y="386"/>
                    </a:lnTo>
                    <a:lnTo>
                      <a:pt x="316" y="382"/>
                    </a:lnTo>
                    <a:lnTo>
                      <a:pt x="314" y="380"/>
                    </a:lnTo>
                    <a:lnTo>
                      <a:pt x="314" y="384"/>
                    </a:lnTo>
                    <a:lnTo>
                      <a:pt x="314" y="384"/>
                    </a:lnTo>
                    <a:lnTo>
                      <a:pt x="312" y="388"/>
                    </a:lnTo>
                    <a:lnTo>
                      <a:pt x="312" y="386"/>
                    </a:lnTo>
                    <a:lnTo>
                      <a:pt x="312" y="380"/>
                    </a:lnTo>
                    <a:lnTo>
                      <a:pt x="312" y="380"/>
                    </a:lnTo>
                    <a:lnTo>
                      <a:pt x="308" y="375"/>
                    </a:lnTo>
                    <a:lnTo>
                      <a:pt x="308" y="369"/>
                    </a:lnTo>
                    <a:lnTo>
                      <a:pt x="308" y="365"/>
                    </a:lnTo>
                    <a:lnTo>
                      <a:pt x="312" y="361"/>
                    </a:lnTo>
                    <a:lnTo>
                      <a:pt x="312" y="361"/>
                    </a:lnTo>
                    <a:lnTo>
                      <a:pt x="312" y="361"/>
                    </a:lnTo>
                    <a:lnTo>
                      <a:pt x="308" y="361"/>
                    </a:lnTo>
                    <a:lnTo>
                      <a:pt x="306" y="361"/>
                    </a:lnTo>
                    <a:lnTo>
                      <a:pt x="304" y="359"/>
                    </a:lnTo>
                    <a:lnTo>
                      <a:pt x="304" y="359"/>
                    </a:lnTo>
                    <a:lnTo>
                      <a:pt x="304" y="357"/>
                    </a:lnTo>
                    <a:lnTo>
                      <a:pt x="306" y="353"/>
                    </a:lnTo>
                    <a:lnTo>
                      <a:pt x="308" y="349"/>
                    </a:lnTo>
                    <a:lnTo>
                      <a:pt x="310" y="347"/>
                    </a:lnTo>
                    <a:lnTo>
                      <a:pt x="310" y="347"/>
                    </a:lnTo>
                    <a:lnTo>
                      <a:pt x="308" y="345"/>
                    </a:lnTo>
                    <a:lnTo>
                      <a:pt x="308" y="345"/>
                    </a:lnTo>
                    <a:lnTo>
                      <a:pt x="306" y="341"/>
                    </a:lnTo>
                    <a:lnTo>
                      <a:pt x="306" y="341"/>
                    </a:lnTo>
                    <a:lnTo>
                      <a:pt x="306" y="341"/>
                    </a:lnTo>
                    <a:lnTo>
                      <a:pt x="308" y="339"/>
                    </a:lnTo>
                    <a:lnTo>
                      <a:pt x="312" y="337"/>
                    </a:lnTo>
                    <a:lnTo>
                      <a:pt x="312" y="337"/>
                    </a:lnTo>
                    <a:lnTo>
                      <a:pt x="314" y="331"/>
                    </a:lnTo>
                    <a:lnTo>
                      <a:pt x="314" y="331"/>
                    </a:lnTo>
                    <a:lnTo>
                      <a:pt x="316" y="331"/>
                    </a:lnTo>
                    <a:lnTo>
                      <a:pt x="320" y="331"/>
                    </a:lnTo>
                    <a:lnTo>
                      <a:pt x="320" y="331"/>
                    </a:lnTo>
                    <a:lnTo>
                      <a:pt x="324" y="325"/>
                    </a:lnTo>
                    <a:lnTo>
                      <a:pt x="324" y="318"/>
                    </a:lnTo>
                    <a:lnTo>
                      <a:pt x="326" y="312"/>
                    </a:lnTo>
                    <a:lnTo>
                      <a:pt x="326" y="310"/>
                    </a:lnTo>
                    <a:lnTo>
                      <a:pt x="328" y="308"/>
                    </a:lnTo>
                    <a:lnTo>
                      <a:pt x="328" y="308"/>
                    </a:lnTo>
                    <a:lnTo>
                      <a:pt x="333" y="314"/>
                    </a:lnTo>
                    <a:lnTo>
                      <a:pt x="335" y="316"/>
                    </a:lnTo>
                    <a:lnTo>
                      <a:pt x="337" y="316"/>
                    </a:lnTo>
                    <a:lnTo>
                      <a:pt x="337" y="314"/>
                    </a:lnTo>
                    <a:lnTo>
                      <a:pt x="337" y="314"/>
                    </a:lnTo>
                    <a:lnTo>
                      <a:pt x="331" y="304"/>
                    </a:lnTo>
                    <a:lnTo>
                      <a:pt x="328" y="298"/>
                    </a:lnTo>
                    <a:lnTo>
                      <a:pt x="328" y="292"/>
                    </a:lnTo>
                    <a:lnTo>
                      <a:pt x="328" y="292"/>
                    </a:lnTo>
                    <a:lnTo>
                      <a:pt x="330" y="292"/>
                    </a:lnTo>
                    <a:lnTo>
                      <a:pt x="333" y="292"/>
                    </a:lnTo>
                    <a:lnTo>
                      <a:pt x="341" y="294"/>
                    </a:lnTo>
                    <a:lnTo>
                      <a:pt x="341" y="294"/>
                    </a:lnTo>
                    <a:lnTo>
                      <a:pt x="343" y="292"/>
                    </a:lnTo>
                    <a:lnTo>
                      <a:pt x="343" y="290"/>
                    </a:lnTo>
                    <a:lnTo>
                      <a:pt x="345" y="288"/>
                    </a:lnTo>
                    <a:lnTo>
                      <a:pt x="349" y="288"/>
                    </a:lnTo>
                    <a:lnTo>
                      <a:pt x="349" y="288"/>
                    </a:lnTo>
                    <a:lnTo>
                      <a:pt x="349" y="290"/>
                    </a:lnTo>
                    <a:lnTo>
                      <a:pt x="349" y="294"/>
                    </a:lnTo>
                    <a:lnTo>
                      <a:pt x="349" y="296"/>
                    </a:lnTo>
                    <a:lnTo>
                      <a:pt x="351" y="300"/>
                    </a:lnTo>
                    <a:lnTo>
                      <a:pt x="351" y="300"/>
                    </a:lnTo>
                    <a:lnTo>
                      <a:pt x="353" y="300"/>
                    </a:lnTo>
                    <a:lnTo>
                      <a:pt x="355" y="300"/>
                    </a:lnTo>
                    <a:lnTo>
                      <a:pt x="355" y="300"/>
                    </a:lnTo>
                    <a:lnTo>
                      <a:pt x="355" y="296"/>
                    </a:lnTo>
                    <a:lnTo>
                      <a:pt x="357" y="290"/>
                    </a:lnTo>
                    <a:lnTo>
                      <a:pt x="357" y="290"/>
                    </a:lnTo>
                    <a:lnTo>
                      <a:pt x="359" y="288"/>
                    </a:lnTo>
                    <a:lnTo>
                      <a:pt x="363" y="290"/>
                    </a:lnTo>
                    <a:lnTo>
                      <a:pt x="365" y="290"/>
                    </a:lnTo>
                    <a:lnTo>
                      <a:pt x="369" y="290"/>
                    </a:lnTo>
                    <a:lnTo>
                      <a:pt x="369" y="290"/>
                    </a:lnTo>
                    <a:lnTo>
                      <a:pt x="369" y="284"/>
                    </a:lnTo>
                    <a:lnTo>
                      <a:pt x="371" y="282"/>
                    </a:lnTo>
                    <a:lnTo>
                      <a:pt x="371" y="282"/>
                    </a:lnTo>
                    <a:lnTo>
                      <a:pt x="371" y="282"/>
                    </a:lnTo>
                    <a:lnTo>
                      <a:pt x="373" y="284"/>
                    </a:lnTo>
                    <a:lnTo>
                      <a:pt x="375" y="286"/>
                    </a:lnTo>
                    <a:lnTo>
                      <a:pt x="375" y="286"/>
                    </a:lnTo>
                    <a:lnTo>
                      <a:pt x="377" y="284"/>
                    </a:lnTo>
                    <a:lnTo>
                      <a:pt x="377" y="282"/>
                    </a:lnTo>
                    <a:lnTo>
                      <a:pt x="375" y="276"/>
                    </a:lnTo>
                    <a:lnTo>
                      <a:pt x="365" y="269"/>
                    </a:lnTo>
                    <a:lnTo>
                      <a:pt x="365" y="269"/>
                    </a:lnTo>
                    <a:lnTo>
                      <a:pt x="367" y="263"/>
                    </a:lnTo>
                    <a:lnTo>
                      <a:pt x="369" y="261"/>
                    </a:lnTo>
                    <a:lnTo>
                      <a:pt x="371" y="259"/>
                    </a:lnTo>
                    <a:lnTo>
                      <a:pt x="371" y="259"/>
                    </a:lnTo>
                    <a:lnTo>
                      <a:pt x="373" y="259"/>
                    </a:lnTo>
                    <a:lnTo>
                      <a:pt x="375" y="263"/>
                    </a:lnTo>
                    <a:lnTo>
                      <a:pt x="377" y="265"/>
                    </a:lnTo>
                    <a:lnTo>
                      <a:pt x="377" y="267"/>
                    </a:lnTo>
                    <a:lnTo>
                      <a:pt x="377" y="267"/>
                    </a:lnTo>
                    <a:lnTo>
                      <a:pt x="381" y="261"/>
                    </a:lnTo>
                    <a:lnTo>
                      <a:pt x="383" y="253"/>
                    </a:lnTo>
                    <a:lnTo>
                      <a:pt x="384" y="245"/>
                    </a:lnTo>
                    <a:lnTo>
                      <a:pt x="386" y="239"/>
                    </a:lnTo>
                    <a:lnTo>
                      <a:pt x="386" y="239"/>
                    </a:lnTo>
                    <a:lnTo>
                      <a:pt x="388" y="237"/>
                    </a:lnTo>
                    <a:lnTo>
                      <a:pt x="390" y="237"/>
                    </a:lnTo>
                    <a:lnTo>
                      <a:pt x="394" y="243"/>
                    </a:lnTo>
                    <a:lnTo>
                      <a:pt x="398" y="247"/>
                    </a:lnTo>
                    <a:lnTo>
                      <a:pt x="398" y="247"/>
                    </a:lnTo>
                    <a:lnTo>
                      <a:pt x="400" y="245"/>
                    </a:lnTo>
                    <a:lnTo>
                      <a:pt x="400" y="245"/>
                    </a:lnTo>
                    <a:lnTo>
                      <a:pt x="402" y="241"/>
                    </a:lnTo>
                    <a:lnTo>
                      <a:pt x="404" y="237"/>
                    </a:lnTo>
                    <a:lnTo>
                      <a:pt x="404" y="227"/>
                    </a:lnTo>
                    <a:lnTo>
                      <a:pt x="404" y="227"/>
                    </a:lnTo>
                    <a:lnTo>
                      <a:pt x="404" y="227"/>
                    </a:lnTo>
                    <a:lnTo>
                      <a:pt x="406" y="227"/>
                    </a:lnTo>
                    <a:lnTo>
                      <a:pt x="408" y="229"/>
                    </a:lnTo>
                    <a:lnTo>
                      <a:pt x="408" y="229"/>
                    </a:lnTo>
                    <a:lnTo>
                      <a:pt x="410" y="233"/>
                    </a:lnTo>
                    <a:lnTo>
                      <a:pt x="410" y="231"/>
                    </a:lnTo>
                    <a:lnTo>
                      <a:pt x="408" y="225"/>
                    </a:lnTo>
                    <a:lnTo>
                      <a:pt x="408" y="225"/>
                    </a:lnTo>
                    <a:lnTo>
                      <a:pt x="414" y="221"/>
                    </a:lnTo>
                    <a:lnTo>
                      <a:pt x="422" y="219"/>
                    </a:lnTo>
                    <a:lnTo>
                      <a:pt x="430" y="216"/>
                    </a:lnTo>
                    <a:lnTo>
                      <a:pt x="432" y="214"/>
                    </a:lnTo>
                    <a:lnTo>
                      <a:pt x="432" y="214"/>
                    </a:lnTo>
                    <a:lnTo>
                      <a:pt x="430" y="208"/>
                    </a:lnTo>
                    <a:lnTo>
                      <a:pt x="430" y="206"/>
                    </a:lnTo>
                    <a:lnTo>
                      <a:pt x="430" y="202"/>
                    </a:lnTo>
                    <a:lnTo>
                      <a:pt x="430" y="202"/>
                    </a:lnTo>
                    <a:lnTo>
                      <a:pt x="432" y="200"/>
                    </a:lnTo>
                    <a:lnTo>
                      <a:pt x="434" y="200"/>
                    </a:lnTo>
                    <a:lnTo>
                      <a:pt x="439" y="202"/>
                    </a:lnTo>
                    <a:lnTo>
                      <a:pt x="439" y="202"/>
                    </a:lnTo>
                    <a:lnTo>
                      <a:pt x="443" y="202"/>
                    </a:lnTo>
                    <a:lnTo>
                      <a:pt x="443" y="202"/>
                    </a:lnTo>
                    <a:lnTo>
                      <a:pt x="441" y="198"/>
                    </a:lnTo>
                    <a:lnTo>
                      <a:pt x="439" y="196"/>
                    </a:lnTo>
                    <a:lnTo>
                      <a:pt x="439" y="194"/>
                    </a:lnTo>
                    <a:lnTo>
                      <a:pt x="439" y="194"/>
                    </a:lnTo>
                    <a:lnTo>
                      <a:pt x="447" y="184"/>
                    </a:lnTo>
                    <a:lnTo>
                      <a:pt x="453" y="178"/>
                    </a:lnTo>
                    <a:lnTo>
                      <a:pt x="457" y="174"/>
                    </a:lnTo>
                    <a:lnTo>
                      <a:pt x="457" y="174"/>
                    </a:lnTo>
                    <a:lnTo>
                      <a:pt x="459" y="176"/>
                    </a:lnTo>
                    <a:lnTo>
                      <a:pt x="461" y="176"/>
                    </a:lnTo>
                    <a:lnTo>
                      <a:pt x="461" y="176"/>
                    </a:lnTo>
                    <a:lnTo>
                      <a:pt x="459" y="174"/>
                    </a:lnTo>
                    <a:lnTo>
                      <a:pt x="459" y="174"/>
                    </a:lnTo>
                    <a:lnTo>
                      <a:pt x="459" y="174"/>
                    </a:lnTo>
                    <a:lnTo>
                      <a:pt x="459" y="168"/>
                    </a:lnTo>
                    <a:lnTo>
                      <a:pt x="463" y="163"/>
                    </a:lnTo>
                    <a:lnTo>
                      <a:pt x="463" y="163"/>
                    </a:lnTo>
                    <a:lnTo>
                      <a:pt x="467" y="159"/>
                    </a:lnTo>
                    <a:lnTo>
                      <a:pt x="471" y="155"/>
                    </a:lnTo>
                    <a:lnTo>
                      <a:pt x="481" y="147"/>
                    </a:lnTo>
                    <a:lnTo>
                      <a:pt x="481" y="147"/>
                    </a:lnTo>
                    <a:lnTo>
                      <a:pt x="481" y="145"/>
                    </a:lnTo>
                    <a:lnTo>
                      <a:pt x="481" y="143"/>
                    </a:lnTo>
                    <a:lnTo>
                      <a:pt x="481" y="143"/>
                    </a:lnTo>
                    <a:lnTo>
                      <a:pt x="483" y="135"/>
                    </a:lnTo>
                    <a:lnTo>
                      <a:pt x="487" y="129"/>
                    </a:lnTo>
                    <a:lnTo>
                      <a:pt x="489" y="121"/>
                    </a:lnTo>
                    <a:lnTo>
                      <a:pt x="490" y="117"/>
                    </a:lnTo>
                    <a:lnTo>
                      <a:pt x="490" y="117"/>
                    </a:lnTo>
                    <a:lnTo>
                      <a:pt x="490" y="115"/>
                    </a:lnTo>
                    <a:lnTo>
                      <a:pt x="492" y="117"/>
                    </a:lnTo>
                    <a:lnTo>
                      <a:pt x="494" y="117"/>
                    </a:lnTo>
                    <a:lnTo>
                      <a:pt x="496" y="117"/>
                    </a:lnTo>
                    <a:lnTo>
                      <a:pt x="496" y="117"/>
                    </a:lnTo>
                    <a:lnTo>
                      <a:pt x="498" y="115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508" y="106"/>
                    </a:lnTo>
                    <a:lnTo>
                      <a:pt x="514" y="106"/>
                    </a:lnTo>
                    <a:lnTo>
                      <a:pt x="522" y="106"/>
                    </a:lnTo>
                    <a:lnTo>
                      <a:pt x="528" y="112"/>
                    </a:lnTo>
                    <a:lnTo>
                      <a:pt x="528" y="112"/>
                    </a:lnTo>
                    <a:lnTo>
                      <a:pt x="532" y="112"/>
                    </a:lnTo>
                    <a:lnTo>
                      <a:pt x="534" y="112"/>
                    </a:lnTo>
                    <a:lnTo>
                      <a:pt x="534" y="108"/>
                    </a:lnTo>
                    <a:lnTo>
                      <a:pt x="534" y="108"/>
                    </a:lnTo>
                    <a:lnTo>
                      <a:pt x="528" y="102"/>
                    </a:lnTo>
                    <a:lnTo>
                      <a:pt x="524" y="98"/>
                    </a:lnTo>
                    <a:lnTo>
                      <a:pt x="524" y="98"/>
                    </a:lnTo>
                    <a:lnTo>
                      <a:pt x="526" y="94"/>
                    </a:lnTo>
                    <a:lnTo>
                      <a:pt x="530" y="96"/>
                    </a:lnTo>
                    <a:lnTo>
                      <a:pt x="532" y="98"/>
                    </a:lnTo>
                    <a:lnTo>
                      <a:pt x="534" y="98"/>
                    </a:lnTo>
                    <a:lnTo>
                      <a:pt x="534" y="98"/>
                    </a:lnTo>
                    <a:lnTo>
                      <a:pt x="536" y="96"/>
                    </a:lnTo>
                    <a:lnTo>
                      <a:pt x="536" y="94"/>
                    </a:lnTo>
                    <a:lnTo>
                      <a:pt x="532" y="86"/>
                    </a:lnTo>
                    <a:lnTo>
                      <a:pt x="524" y="78"/>
                    </a:lnTo>
                    <a:lnTo>
                      <a:pt x="524" y="78"/>
                    </a:lnTo>
                    <a:lnTo>
                      <a:pt x="528" y="74"/>
                    </a:lnTo>
                    <a:lnTo>
                      <a:pt x="528" y="72"/>
                    </a:lnTo>
                    <a:lnTo>
                      <a:pt x="530" y="70"/>
                    </a:lnTo>
                    <a:lnTo>
                      <a:pt x="530" y="70"/>
                    </a:lnTo>
                    <a:lnTo>
                      <a:pt x="524" y="53"/>
                    </a:lnTo>
                    <a:lnTo>
                      <a:pt x="524" y="53"/>
                    </a:lnTo>
                    <a:lnTo>
                      <a:pt x="528" y="47"/>
                    </a:lnTo>
                    <a:lnTo>
                      <a:pt x="530" y="43"/>
                    </a:lnTo>
                    <a:lnTo>
                      <a:pt x="526" y="39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2" y="37"/>
                    </a:lnTo>
                    <a:lnTo>
                      <a:pt x="516" y="35"/>
                    </a:lnTo>
                    <a:lnTo>
                      <a:pt x="516" y="35"/>
                    </a:lnTo>
                    <a:lnTo>
                      <a:pt x="512" y="33"/>
                    </a:lnTo>
                    <a:lnTo>
                      <a:pt x="508" y="29"/>
                    </a:lnTo>
                    <a:lnTo>
                      <a:pt x="504" y="27"/>
                    </a:lnTo>
                    <a:lnTo>
                      <a:pt x="494" y="29"/>
                    </a:lnTo>
                    <a:lnTo>
                      <a:pt x="494" y="29"/>
                    </a:lnTo>
                    <a:lnTo>
                      <a:pt x="492" y="29"/>
                    </a:lnTo>
                    <a:lnTo>
                      <a:pt x="490" y="29"/>
                    </a:lnTo>
                    <a:lnTo>
                      <a:pt x="490" y="29"/>
                    </a:lnTo>
                    <a:lnTo>
                      <a:pt x="487" y="21"/>
                    </a:lnTo>
                    <a:lnTo>
                      <a:pt x="485" y="17"/>
                    </a:lnTo>
                    <a:lnTo>
                      <a:pt x="485" y="13"/>
                    </a:lnTo>
                    <a:lnTo>
                      <a:pt x="485" y="13"/>
                    </a:lnTo>
                    <a:lnTo>
                      <a:pt x="485" y="9"/>
                    </a:lnTo>
                    <a:lnTo>
                      <a:pt x="487" y="6"/>
                    </a:lnTo>
                    <a:lnTo>
                      <a:pt x="490" y="2"/>
                    </a:lnTo>
                    <a:lnTo>
                      <a:pt x="490" y="2"/>
                    </a:lnTo>
                    <a:lnTo>
                      <a:pt x="492" y="0"/>
                    </a:lnTo>
                    <a:lnTo>
                      <a:pt x="490" y="0"/>
                    </a:lnTo>
                    <a:lnTo>
                      <a:pt x="490" y="0"/>
                    </a:lnTo>
                    <a:lnTo>
                      <a:pt x="487" y="2"/>
                    </a:lnTo>
                    <a:lnTo>
                      <a:pt x="485" y="8"/>
                    </a:lnTo>
                    <a:lnTo>
                      <a:pt x="481" y="11"/>
                    </a:lnTo>
                    <a:lnTo>
                      <a:pt x="477" y="15"/>
                    </a:lnTo>
                    <a:lnTo>
                      <a:pt x="477" y="15"/>
                    </a:lnTo>
                    <a:lnTo>
                      <a:pt x="471" y="15"/>
                    </a:lnTo>
                    <a:lnTo>
                      <a:pt x="469" y="13"/>
                    </a:lnTo>
                    <a:lnTo>
                      <a:pt x="463" y="11"/>
                    </a:lnTo>
                    <a:lnTo>
                      <a:pt x="463" y="11"/>
                    </a:lnTo>
                    <a:lnTo>
                      <a:pt x="461" y="11"/>
                    </a:lnTo>
                    <a:lnTo>
                      <a:pt x="457" y="13"/>
                    </a:lnTo>
                    <a:lnTo>
                      <a:pt x="451" y="19"/>
                    </a:lnTo>
                    <a:lnTo>
                      <a:pt x="451" y="19"/>
                    </a:lnTo>
                    <a:lnTo>
                      <a:pt x="445" y="15"/>
                    </a:lnTo>
                    <a:lnTo>
                      <a:pt x="441" y="11"/>
                    </a:lnTo>
                    <a:lnTo>
                      <a:pt x="441" y="11"/>
                    </a:lnTo>
                    <a:lnTo>
                      <a:pt x="437" y="11"/>
                    </a:lnTo>
                    <a:lnTo>
                      <a:pt x="436" y="13"/>
                    </a:lnTo>
                    <a:lnTo>
                      <a:pt x="432" y="15"/>
                    </a:lnTo>
                    <a:lnTo>
                      <a:pt x="428" y="13"/>
                    </a:lnTo>
                    <a:lnTo>
                      <a:pt x="428" y="13"/>
                    </a:lnTo>
                    <a:lnTo>
                      <a:pt x="428" y="15"/>
                    </a:lnTo>
                    <a:lnTo>
                      <a:pt x="426" y="17"/>
                    </a:lnTo>
                    <a:lnTo>
                      <a:pt x="426" y="17"/>
                    </a:lnTo>
                    <a:lnTo>
                      <a:pt x="424" y="17"/>
                    </a:lnTo>
                    <a:lnTo>
                      <a:pt x="422" y="15"/>
                    </a:lnTo>
                    <a:lnTo>
                      <a:pt x="422" y="15"/>
                    </a:lnTo>
                    <a:lnTo>
                      <a:pt x="418" y="11"/>
                    </a:lnTo>
                    <a:lnTo>
                      <a:pt x="414" y="11"/>
                    </a:lnTo>
                    <a:lnTo>
                      <a:pt x="412" y="11"/>
                    </a:lnTo>
                    <a:lnTo>
                      <a:pt x="412" y="11"/>
                    </a:lnTo>
                    <a:lnTo>
                      <a:pt x="412" y="13"/>
                    </a:lnTo>
                    <a:lnTo>
                      <a:pt x="412" y="15"/>
                    </a:lnTo>
                    <a:lnTo>
                      <a:pt x="412" y="17"/>
                    </a:lnTo>
                    <a:lnTo>
                      <a:pt x="410" y="21"/>
                    </a:lnTo>
                    <a:lnTo>
                      <a:pt x="410" y="21"/>
                    </a:lnTo>
                    <a:lnTo>
                      <a:pt x="408" y="23"/>
                    </a:lnTo>
                    <a:lnTo>
                      <a:pt x="408" y="25"/>
                    </a:lnTo>
                    <a:lnTo>
                      <a:pt x="406" y="25"/>
                    </a:lnTo>
                    <a:lnTo>
                      <a:pt x="406" y="25"/>
                    </a:lnTo>
                    <a:lnTo>
                      <a:pt x="406" y="23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402" y="19"/>
                    </a:lnTo>
                    <a:lnTo>
                      <a:pt x="398" y="17"/>
                    </a:lnTo>
                    <a:lnTo>
                      <a:pt x="392" y="15"/>
                    </a:lnTo>
                    <a:lnTo>
                      <a:pt x="392" y="15"/>
                    </a:lnTo>
                    <a:lnTo>
                      <a:pt x="386" y="9"/>
                    </a:lnTo>
                    <a:lnTo>
                      <a:pt x="384" y="6"/>
                    </a:lnTo>
                    <a:lnTo>
                      <a:pt x="383" y="6"/>
                    </a:lnTo>
                    <a:lnTo>
                      <a:pt x="383" y="6"/>
                    </a:lnTo>
                    <a:lnTo>
                      <a:pt x="383" y="6"/>
                    </a:lnTo>
                    <a:lnTo>
                      <a:pt x="386" y="13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1" y="15"/>
                    </a:lnTo>
                    <a:lnTo>
                      <a:pt x="381" y="15"/>
                    </a:lnTo>
                    <a:lnTo>
                      <a:pt x="379" y="15"/>
                    </a:lnTo>
                    <a:lnTo>
                      <a:pt x="377" y="17"/>
                    </a:lnTo>
                    <a:lnTo>
                      <a:pt x="377" y="19"/>
                    </a:lnTo>
                    <a:lnTo>
                      <a:pt x="379" y="19"/>
                    </a:lnTo>
                    <a:lnTo>
                      <a:pt x="377" y="15"/>
                    </a:lnTo>
                    <a:lnTo>
                      <a:pt x="377" y="15"/>
                    </a:lnTo>
                    <a:lnTo>
                      <a:pt x="369" y="9"/>
                    </a:lnTo>
                    <a:lnTo>
                      <a:pt x="369" y="9"/>
                    </a:lnTo>
                    <a:lnTo>
                      <a:pt x="369" y="19"/>
                    </a:lnTo>
                    <a:lnTo>
                      <a:pt x="367" y="21"/>
                    </a:lnTo>
                    <a:lnTo>
                      <a:pt x="365" y="21"/>
                    </a:lnTo>
                    <a:lnTo>
                      <a:pt x="361" y="21"/>
                    </a:lnTo>
                    <a:lnTo>
                      <a:pt x="361" y="21"/>
                    </a:lnTo>
                    <a:lnTo>
                      <a:pt x="359" y="23"/>
                    </a:lnTo>
                    <a:lnTo>
                      <a:pt x="361" y="23"/>
                    </a:lnTo>
                    <a:lnTo>
                      <a:pt x="363" y="25"/>
                    </a:lnTo>
                    <a:lnTo>
                      <a:pt x="363" y="29"/>
                    </a:lnTo>
                    <a:lnTo>
                      <a:pt x="363" y="29"/>
                    </a:lnTo>
                    <a:lnTo>
                      <a:pt x="363" y="31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5" y="29"/>
                    </a:lnTo>
                    <a:lnTo>
                      <a:pt x="365" y="31"/>
                    </a:lnTo>
                    <a:lnTo>
                      <a:pt x="369" y="35"/>
                    </a:lnTo>
                    <a:lnTo>
                      <a:pt x="371" y="41"/>
                    </a:lnTo>
                    <a:lnTo>
                      <a:pt x="371" y="45"/>
                    </a:lnTo>
                    <a:lnTo>
                      <a:pt x="371" y="45"/>
                    </a:lnTo>
                    <a:lnTo>
                      <a:pt x="359" y="39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1" y="31"/>
                    </a:lnTo>
                    <a:lnTo>
                      <a:pt x="339" y="29"/>
                    </a:lnTo>
                    <a:lnTo>
                      <a:pt x="339" y="29"/>
                    </a:lnTo>
                    <a:lnTo>
                      <a:pt x="337" y="27"/>
                    </a:lnTo>
                    <a:lnTo>
                      <a:pt x="337" y="25"/>
                    </a:lnTo>
                    <a:lnTo>
                      <a:pt x="337" y="25"/>
                    </a:lnTo>
                    <a:lnTo>
                      <a:pt x="337" y="29"/>
                    </a:lnTo>
                    <a:lnTo>
                      <a:pt x="339" y="31"/>
                    </a:lnTo>
                    <a:lnTo>
                      <a:pt x="345" y="35"/>
                    </a:lnTo>
                    <a:lnTo>
                      <a:pt x="355" y="39"/>
                    </a:lnTo>
                    <a:lnTo>
                      <a:pt x="355" y="39"/>
                    </a:lnTo>
                    <a:lnTo>
                      <a:pt x="359" y="41"/>
                    </a:lnTo>
                    <a:lnTo>
                      <a:pt x="361" y="43"/>
                    </a:lnTo>
                    <a:lnTo>
                      <a:pt x="361" y="43"/>
                    </a:lnTo>
                    <a:lnTo>
                      <a:pt x="361" y="43"/>
                    </a:lnTo>
                    <a:lnTo>
                      <a:pt x="357" y="45"/>
                    </a:lnTo>
                    <a:lnTo>
                      <a:pt x="353" y="47"/>
                    </a:lnTo>
                    <a:lnTo>
                      <a:pt x="345" y="47"/>
                    </a:lnTo>
                    <a:lnTo>
                      <a:pt x="345" y="47"/>
                    </a:lnTo>
                    <a:lnTo>
                      <a:pt x="341" y="45"/>
                    </a:lnTo>
                    <a:lnTo>
                      <a:pt x="341" y="45"/>
                    </a:lnTo>
                    <a:lnTo>
                      <a:pt x="349" y="51"/>
                    </a:lnTo>
                    <a:lnTo>
                      <a:pt x="353" y="55"/>
                    </a:lnTo>
                    <a:lnTo>
                      <a:pt x="353" y="57"/>
                    </a:lnTo>
                    <a:lnTo>
                      <a:pt x="349" y="57"/>
                    </a:lnTo>
                    <a:lnTo>
                      <a:pt x="349" y="57"/>
                    </a:lnTo>
                    <a:lnTo>
                      <a:pt x="349" y="55"/>
                    </a:lnTo>
                    <a:lnTo>
                      <a:pt x="347" y="55"/>
                    </a:lnTo>
                    <a:lnTo>
                      <a:pt x="347" y="55"/>
                    </a:lnTo>
                    <a:lnTo>
                      <a:pt x="347" y="57"/>
                    </a:lnTo>
                    <a:lnTo>
                      <a:pt x="347" y="59"/>
                    </a:lnTo>
                    <a:lnTo>
                      <a:pt x="347" y="59"/>
                    </a:lnTo>
                    <a:lnTo>
                      <a:pt x="335" y="61"/>
                    </a:lnTo>
                    <a:lnTo>
                      <a:pt x="326" y="61"/>
                    </a:lnTo>
                    <a:lnTo>
                      <a:pt x="322" y="61"/>
                    </a:lnTo>
                    <a:lnTo>
                      <a:pt x="322" y="61"/>
                    </a:lnTo>
                    <a:lnTo>
                      <a:pt x="320" y="62"/>
                    </a:lnTo>
                    <a:lnTo>
                      <a:pt x="322" y="64"/>
                    </a:lnTo>
                    <a:lnTo>
                      <a:pt x="328" y="68"/>
                    </a:lnTo>
                    <a:lnTo>
                      <a:pt x="333" y="70"/>
                    </a:lnTo>
                    <a:lnTo>
                      <a:pt x="335" y="72"/>
                    </a:lnTo>
                    <a:lnTo>
                      <a:pt x="331" y="74"/>
                    </a:lnTo>
                    <a:lnTo>
                      <a:pt x="331" y="74"/>
                    </a:lnTo>
                    <a:lnTo>
                      <a:pt x="330" y="76"/>
                    </a:lnTo>
                    <a:lnTo>
                      <a:pt x="328" y="74"/>
                    </a:lnTo>
                    <a:lnTo>
                      <a:pt x="320" y="68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310" y="66"/>
                    </a:lnTo>
                    <a:lnTo>
                      <a:pt x="318" y="68"/>
                    </a:lnTo>
                    <a:lnTo>
                      <a:pt x="318" y="68"/>
                    </a:lnTo>
                    <a:lnTo>
                      <a:pt x="324" y="74"/>
                    </a:lnTo>
                    <a:lnTo>
                      <a:pt x="328" y="82"/>
                    </a:lnTo>
                    <a:lnTo>
                      <a:pt x="328" y="90"/>
                    </a:lnTo>
                    <a:lnTo>
                      <a:pt x="328" y="94"/>
                    </a:lnTo>
                    <a:lnTo>
                      <a:pt x="328" y="94"/>
                    </a:lnTo>
                    <a:lnTo>
                      <a:pt x="328" y="96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22" y="96"/>
                    </a:lnTo>
                    <a:lnTo>
                      <a:pt x="326" y="98"/>
                    </a:lnTo>
                    <a:lnTo>
                      <a:pt x="324" y="100"/>
                    </a:lnTo>
                    <a:lnTo>
                      <a:pt x="324" y="100"/>
                    </a:lnTo>
                    <a:lnTo>
                      <a:pt x="318" y="104"/>
                    </a:lnTo>
                    <a:lnTo>
                      <a:pt x="310" y="108"/>
                    </a:lnTo>
                    <a:lnTo>
                      <a:pt x="310" y="108"/>
                    </a:lnTo>
                    <a:lnTo>
                      <a:pt x="308" y="114"/>
                    </a:lnTo>
                    <a:lnTo>
                      <a:pt x="308" y="119"/>
                    </a:lnTo>
                    <a:lnTo>
                      <a:pt x="308" y="119"/>
                    </a:lnTo>
                    <a:lnTo>
                      <a:pt x="304" y="121"/>
                    </a:lnTo>
                    <a:lnTo>
                      <a:pt x="302" y="119"/>
                    </a:lnTo>
                    <a:lnTo>
                      <a:pt x="300" y="119"/>
                    </a:lnTo>
                    <a:lnTo>
                      <a:pt x="298" y="119"/>
                    </a:lnTo>
                    <a:lnTo>
                      <a:pt x="298" y="119"/>
                    </a:lnTo>
                    <a:lnTo>
                      <a:pt x="300" y="123"/>
                    </a:lnTo>
                    <a:lnTo>
                      <a:pt x="302" y="123"/>
                    </a:lnTo>
                    <a:lnTo>
                      <a:pt x="306" y="125"/>
                    </a:lnTo>
                    <a:lnTo>
                      <a:pt x="310" y="125"/>
                    </a:lnTo>
                    <a:lnTo>
                      <a:pt x="312" y="125"/>
                    </a:lnTo>
                    <a:lnTo>
                      <a:pt x="314" y="127"/>
                    </a:lnTo>
                    <a:lnTo>
                      <a:pt x="314" y="127"/>
                    </a:lnTo>
                    <a:lnTo>
                      <a:pt x="312" y="127"/>
                    </a:lnTo>
                    <a:lnTo>
                      <a:pt x="310" y="129"/>
                    </a:lnTo>
                    <a:lnTo>
                      <a:pt x="310" y="129"/>
                    </a:lnTo>
                    <a:lnTo>
                      <a:pt x="304" y="127"/>
                    </a:lnTo>
                    <a:lnTo>
                      <a:pt x="304" y="127"/>
                    </a:lnTo>
                    <a:lnTo>
                      <a:pt x="302" y="129"/>
                    </a:lnTo>
                    <a:lnTo>
                      <a:pt x="304" y="135"/>
                    </a:lnTo>
                    <a:lnTo>
                      <a:pt x="304" y="135"/>
                    </a:lnTo>
                    <a:lnTo>
                      <a:pt x="312" y="139"/>
                    </a:lnTo>
                    <a:lnTo>
                      <a:pt x="312" y="139"/>
                    </a:lnTo>
                    <a:lnTo>
                      <a:pt x="318" y="147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6" y="151"/>
                    </a:lnTo>
                    <a:lnTo>
                      <a:pt x="316" y="151"/>
                    </a:lnTo>
                    <a:lnTo>
                      <a:pt x="316" y="151"/>
                    </a:lnTo>
                    <a:lnTo>
                      <a:pt x="318" y="151"/>
                    </a:lnTo>
                    <a:lnTo>
                      <a:pt x="324" y="153"/>
                    </a:lnTo>
                    <a:lnTo>
                      <a:pt x="324" y="161"/>
                    </a:lnTo>
                    <a:lnTo>
                      <a:pt x="324" y="161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7"/>
                    </a:lnTo>
                    <a:lnTo>
                      <a:pt x="331" y="161"/>
                    </a:lnTo>
                    <a:lnTo>
                      <a:pt x="331" y="161"/>
                    </a:lnTo>
                    <a:lnTo>
                      <a:pt x="324" y="166"/>
                    </a:lnTo>
                    <a:lnTo>
                      <a:pt x="318" y="172"/>
                    </a:lnTo>
                    <a:lnTo>
                      <a:pt x="318" y="172"/>
                    </a:lnTo>
                    <a:lnTo>
                      <a:pt x="316" y="172"/>
                    </a:lnTo>
                    <a:lnTo>
                      <a:pt x="316" y="174"/>
                    </a:lnTo>
                    <a:lnTo>
                      <a:pt x="316" y="174"/>
                    </a:lnTo>
                    <a:lnTo>
                      <a:pt x="306" y="182"/>
                    </a:lnTo>
                    <a:lnTo>
                      <a:pt x="300" y="188"/>
                    </a:lnTo>
                    <a:lnTo>
                      <a:pt x="296" y="194"/>
                    </a:lnTo>
                    <a:lnTo>
                      <a:pt x="296" y="194"/>
                    </a:lnTo>
                    <a:lnTo>
                      <a:pt x="288" y="216"/>
                    </a:lnTo>
                    <a:lnTo>
                      <a:pt x="284" y="223"/>
                    </a:lnTo>
                    <a:lnTo>
                      <a:pt x="280" y="227"/>
                    </a:lnTo>
                    <a:lnTo>
                      <a:pt x="277" y="229"/>
                    </a:lnTo>
                    <a:lnTo>
                      <a:pt x="277" y="229"/>
                    </a:lnTo>
                    <a:lnTo>
                      <a:pt x="273" y="233"/>
                    </a:lnTo>
                    <a:lnTo>
                      <a:pt x="273" y="233"/>
                    </a:lnTo>
                    <a:lnTo>
                      <a:pt x="273" y="233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9"/>
                    </a:lnTo>
                    <a:lnTo>
                      <a:pt x="269" y="229"/>
                    </a:lnTo>
                    <a:lnTo>
                      <a:pt x="269" y="231"/>
                    </a:lnTo>
                    <a:lnTo>
                      <a:pt x="267" y="235"/>
                    </a:lnTo>
                    <a:lnTo>
                      <a:pt x="267" y="241"/>
                    </a:lnTo>
                    <a:lnTo>
                      <a:pt x="265" y="245"/>
                    </a:lnTo>
                    <a:lnTo>
                      <a:pt x="265" y="245"/>
                    </a:lnTo>
                    <a:lnTo>
                      <a:pt x="263" y="245"/>
                    </a:lnTo>
                    <a:lnTo>
                      <a:pt x="263" y="243"/>
                    </a:lnTo>
                    <a:lnTo>
                      <a:pt x="263" y="239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1" y="235"/>
                    </a:lnTo>
                    <a:lnTo>
                      <a:pt x="261" y="235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57" y="241"/>
                    </a:lnTo>
                    <a:lnTo>
                      <a:pt x="257" y="247"/>
                    </a:lnTo>
                    <a:lnTo>
                      <a:pt x="257" y="247"/>
                    </a:lnTo>
                    <a:lnTo>
                      <a:pt x="253" y="247"/>
                    </a:lnTo>
                    <a:lnTo>
                      <a:pt x="247" y="247"/>
                    </a:lnTo>
                    <a:lnTo>
                      <a:pt x="241" y="249"/>
                    </a:lnTo>
                    <a:lnTo>
                      <a:pt x="237" y="251"/>
                    </a:lnTo>
                    <a:lnTo>
                      <a:pt x="237" y="251"/>
                    </a:lnTo>
                    <a:lnTo>
                      <a:pt x="231" y="257"/>
                    </a:lnTo>
                    <a:lnTo>
                      <a:pt x="229" y="265"/>
                    </a:lnTo>
                    <a:lnTo>
                      <a:pt x="227" y="269"/>
                    </a:lnTo>
                    <a:lnTo>
                      <a:pt x="226" y="271"/>
                    </a:lnTo>
                    <a:lnTo>
                      <a:pt x="224" y="271"/>
                    </a:lnTo>
                    <a:lnTo>
                      <a:pt x="224" y="271"/>
                    </a:lnTo>
                    <a:lnTo>
                      <a:pt x="222" y="267"/>
                    </a:lnTo>
                    <a:lnTo>
                      <a:pt x="220" y="263"/>
                    </a:lnTo>
                    <a:lnTo>
                      <a:pt x="216" y="257"/>
                    </a:lnTo>
                    <a:lnTo>
                      <a:pt x="212" y="255"/>
                    </a:lnTo>
                    <a:lnTo>
                      <a:pt x="212" y="255"/>
                    </a:lnTo>
                    <a:lnTo>
                      <a:pt x="210" y="255"/>
                    </a:lnTo>
                    <a:lnTo>
                      <a:pt x="210" y="257"/>
                    </a:lnTo>
                    <a:lnTo>
                      <a:pt x="214" y="263"/>
                    </a:lnTo>
                    <a:lnTo>
                      <a:pt x="216" y="269"/>
                    </a:lnTo>
                    <a:lnTo>
                      <a:pt x="216" y="271"/>
                    </a:lnTo>
                    <a:lnTo>
                      <a:pt x="216" y="272"/>
                    </a:lnTo>
                    <a:lnTo>
                      <a:pt x="216" y="272"/>
                    </a:lnTo>
                    <a:lnTo>
                      <a:pt x="214" y="272"/>
                    </a:lnTo>
                    <a:lnTo>
                      <a:pt x="212" y="269"/>
                    </a:lnTo>
                    <a:lnTo>
                      <a:pt x="206" y="265"/>
                    </a:lnTo>
                    <a:lnTo>
                      <a:pt x="206" y="265"/>
                    </a:lnTo>
                    <a:lnTo>
                      <a:pt x="200" y="282"/>
                    </a:lnTo>
                    <a:lnTo>
                      <a:pt x="200" y="282"/>
                    </a:lnTo>
                    <a:lnTo>
                      <a:pt x="196" y="284"/>
                    </a:lnTo>
                    <a:lnTo>
                      <a:pt x="194" y="288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6"/>
                    </a:lnTo>
                    <a:lnTo>
                      <a:pt x="188" y="296"/>
                    </a:lnTo>
                    <a:lnTo>
                      <a:pt x="186" y="294"/>
                    </a:lnTo>
                    <a:lnTo>
                      <a:pt x="184" y="290"/>
                    </a:lnTo>
                    <a:lnTo>
                      <a:pt x="184" y="290"/>
                    </a:lnTo>
                    <a:lnTo>
                      <a:pt x="182" y="288"/>
                    </a:lnTo>
                    <a:lnTo>
                      <a:pt x="180" y="288"/>
                    </a:lnTo>
                    <a:lnTo>
                      <a:pt x="176" y="288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2" y="294"/>
                    </a:lnTo>
                    <a:lnTo>
                      <a:pt x="180" y="296"/>
                    </a:lnTo>
                    <a:lnTo>
                      <a:pt x="180" y="296"/>
                    </a:lnTo>
                    <a:lnTo>
                      <a:pt x="176" y="294"/>
                    </a:lnTo>
                    <a:lnTo>
                      <a:pt x="173" y="292"/>
                    </a:lnTo>
                    <a:lnTo>
                      <a:pt x="173" y="292"/>
                    </a:lnTo>
                    <a:lnTo>
                      <a:pt x="171" y="292"/>
                    </a:lnTo>
                    <a:lnTo>
                      <a:pt x="171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1" y="296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300"/>
                    </a:lnTo>
                    <a:lnTo>
                      <a:pt x="163" y="298"/>
                    </a:lnTo>
                    <a:lnTo>
                      <a:pt x="163" y="298"/>
                    </a:lnTo>
                    <a:lnTo>
                      <a:pt x="163" y="298"/>
                    </a:lnTo>
                    <a:lnTo>
                      <a:pt x="165" y="300"/>
                    </a:lnTo>
                    <a:lnTo>
                      <a:pt x="165" y="300"/>
                    </a:lnTo>
                    <a:lnTo>
                      <a:pt x="165" y="302"/>
                    </a:lnTo>
                    <a:lnTo>
                      <a:pt x="163" y="308"/>
                    </a:lnTo>
                    <a:lnTo>
                      <a:pt x="159" y="312"/>
                    </a:lnTo>
                    <a:lnTo>
                      <a:pt x="157" y="314"/>
                    </a:lnTo>
                    <a:lnTo>
                      <a:pt x="157" y="314"/>
                    </a:lnTo>
                    <a:lnTo>
                      <a:pt x="153" y="312"/>
                    </a:lnTo>
                    <a:lnTo>
                      <a:pt x="153" y="310"/>
                    </a:lnTo>
                    <a:lnTo>
                      <a:pt x="151" y="310"/>
                    </a:lnTo>
                    <a:lnTo>
                      <a:pt x="151" y="310"/>
                    </a:lnTo>
                    <a:lnTo>
                      <a:pt x="153" y="314"/>
                    </a:lnTo>
                    <a:lnTo>
                      <a:pt x="153" y="316"/>
                    </a:lnTo>
                    <a:lnTo>
                      <a:pt x="159" y="318"/>
                    </a:lnTo>
                    <a:lnTo>
                      <a:pt x="163" y="318"/>
                    </a:lnTo>
                    <a:lnTo>
                      <a:pt x="163" y="320"/>
                    </a:lnTo>
                    <a:lnTo>
                      <a:pt x="163" y="322"/>
                    </a:lnTo>
                    <a:lnTo>
                      <a:pt x="163" y="322"/>
                    </a:lnTo>
                    <a:lnTo>
                      <a:pt x="161" y="324"/>
                    </a:lnTo>
                    <a:lnTo>
                      <a:pt x="157" y="327"/>
                    </a:lnTo>
                    <a:lnTo>
                      <a:pt x="157" y="327"/>
                    </a:lnTo>
                    <a:lnTo>
                      <a:pt x="157" y="327"/>
                    </a:lnTo>
                    <a:lnTo>
                      <a:pt x="157" y="327"/>
                    </a:lnTo>
                    <a:lnTo>
                      <a:pt x="155" y="325"/>
                    </a:lnTo>
                    <a:lnTo>
                      <a:pt x="153" y="327"/>
                    </a:lnTo>
                    <a:lnTo>
                      <a:pt x="153" y="327"/>
                    </a:lnTo>
                    <a:lnTo>
                      <a:pt x="153" y="327"/>
                    </a:lnTo>
                    <a:lnTo>
                      <a:pt x="155" y="329"/>
                    </a:lnTo>
                    <a:lnTo>
                      <a:pt x="155" y="329"/>
                    </a:lnTo>
                    <a:lnTo>
                      <a:pt x="155" y="331"/>
                    </a:lnTo>
                    <a:lnTo>
                      <a:pt x="155" y="331"/>
                    </a:lnTo>
                    <a:lnTo>
                      <a:pt x="155" y="333"/>
                    </a:lnTo>
                    <a:lnTo>
                      <a:pt x="153" y="333"/>
                    </a:lnTo>
                    <a:lnTo>
                      <a:pt x="149" y="331"/>
                    </a:lnTo>
                    <a:lnTo>
                      <a:pt x="143" y="327"/>
                    </a:lnTo>
                    <a:lnTo>
                      <a:pt x="143" y="327"/>
                    </a:lnTo>
                    <a:lnTo>
                      <a:pt x="141" y="333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5" y="339"/>
                    </a:lnTo>
                    <a:lnTo>
                      <a:pt x="133" y="341"/>
                    </a:lnTo>
                    <a:lnTo>
                      <a:pt x="129" y="337"/>
                    </a:lnTo>
                    <a:lnTo>
                      <a:pt x="129" y="337"/>
                    </a:lnTo>
                    <a:lnTo>
                      <a:pt x="131" y="333"/>
                    </a:lnTo>
                    <a:lnTo>
                      <a:pt x="133" y="331"/>
                    </a:lnTo>
                    <a:lnTo>
                      <a:pt x="133" y="331"/>
                    </a:lnTo>
                    <a:lnTo>
                      <a:pt x="129" y="329"/>
                    </a:lnTo>
                    <a:lnTo>
                      <a:pt x="125" y="325"/>
                    </a:lnTo>
                    <a:lnTo>
                      <a:pt x="125" y="325"/>
                    </a:lnTo>
                    <a:lnTo>
                      <a:pt x="123" y="320"/>
                    </a:lnTo>
                    <a:lnTo>
                      <a:pt x="121" y="318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4" y="316"/>
                    </a:lnTo>
                    <a:lnTo>
                      <a:pt x="112" y="316"/>
                    </a:lnTo>
                    <a:lnTo>
                      <a:pt x="112" y="316"/>
                    </a:lnTo>
                    <a:lnTo>
                      <a:pt x="120" y="322"/>
                    </a:lnTo>
                    <a:lnTo>
                      <a:pt x="120" y="322"/>
                    </a:lnTo>
                    <a:lnTo>
                      <a:pt x="123" y="329"/>
                    </a:lnTo>
                    <a:lnTo>
                      <a:pt x="125" y="337"/>
                    </a:lnTo>
                    <a:lnTo>
                      <a:pt x="129" y="353"/>
                    </a:lnTo>
                    <a:lnTo>
                      <a:pt x="129" y="353"/>
                    </a:lnTo>
                    <a:lnTo>
                      <a:pt x="131" y="357"/>
                    </a:lnTo>
                    <a:lnTo>
                      <a:pt x="131" y="357"/>
                    </a:lnTo>
                    <a:lnTo>
                      <a:pt x="131" y="359"/>
                    </a:lnTo>
                    <a:lnTo>
                      <a:pt x="131" y="359"/>
                    </a:lnTo>
                    <a:lnTo>
                      <a:pt x="127" y="365"/>
                    </a:lnTo>
                    <a:lnTo>
                      <a:pt x="127" y="365"/>
                    </a:lnTo>
                    <a:lnTo>
                      <a:pt x="125" y="363"/>
                    </a:lnTo>
                    <a:lnTo>
                      <a:pt x="125" y="359"/>
                    </a:lnTo>
                    <a:lnTo>
                      <a:pt x="125" y="357"/>
                    </a:lnTo>
                    <a:lnTo>
                      <a:pt x="125" y="357"/>
                    </a:lnTo>
                    <a:lnTo>
                      <a:pt x="125" y="357"/>
                    </a:lnTo>
                    <a:lnTo>
                      <a:pt x="123" y="365"/>
                    </a:lnTo>
                    <a:lnTo>
                      <a:pt x="121" y="369"/>
                    </a:lnTo>
                    <a:lnTo>
                      <a:pt x="120" y="371"/>
                    </a:lnTo>
                    <a:lnTo>
                      <a:pt x="120" y="371"/>
                    </a:lnTo>
                    <a:lnTo>
                      <a:pt x="118" y="371"/>
                    </a:lnTo>
                    <a:lnTo>
                      <a:pt x="114" y="369"/>
                    </a:lnTo>
                    <a:lnTo>
                      <a:pt x="110" y="369"/>
                    </a:lnTo>
                    <a:lnTo>
                      <a:pt x="108" y="373"/>
                    </a:lnTo>
                    <a:lnTo>
                      <a:pt x="108" y="373"/>
                    </a:lnTo>
                    <a:lnTo>
                      <a:pt x="110" y="375"/>
                    </a:lnTo>
                    <a:lnTo>
                      <a:pt x="112" y="377"/>
                    </a:lnTo>
                    <a:lnTo>
                      <a:pt x="112" y="377"/>
                    </a:lnTo>
                    <a:lnTo>
                      <a:pt x="108" y="378"/>
                    </a:lnTo>
                    <a:lnTo>
                      <a:pt x="106" y="377"/>
                    </a:lnTo>
                    <a:lnTo>
                      <a:pt x="100" y="371"/>
                    </a:lnTo>
                    <a:lnTo>
                      <a:pt x="94" y="367"/>
                    </a:lnTo>
                    <a:lnTo>
                      <a:pt x="92" y="367"/>
                    </a:lnTo>
                    <a:lnTo>
                      <a:pt x="90" y="371"/>
                    </a:lnTo>
                    <a:lnTo>
                      <a:pt x="92" y="377"/>
                    </a:lnTo>
                    <a:lnTo>
                      <a:pt x="92" y="377"/>
                    </a:lnTo>
                    <a:lnTo>
                      <a:pt x="92" y="378"/>
                    </a:lnTo>
                    <a:lnTo>
                      <a:pt x="92" y="378"/>
                    </a:lnTo>
                    <a:lnTo>
                      <a:pt x="90" y="378"/>
                    </a:lnTo>
                    <a:lnTo>
                      <a:pt x="90" y="378"/>
                    </a:lnTo>
                    <a:lnTo>
                      <a:pt x="90" y="382"/>
                    </a:lnTo>
                    <a:lnTo>
                      <a:pt x="92" y="386"/>
                    </a:lnTo>
                    <a:lnTo>
                      <a:pt x="96" y="390"/>
                    </a:lnTo>
                    <a:lnTo>
                      <a:pt x="102" y="394"/>
                    </a:lnTo>
                    <a:lnTo>
                      <a:pt x="108" y="398"/>
                    </a:lnTo>
                    <a:lnTo>
                      <a:pt x="108" y="398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4" y="400"/>
                    </a:lnTo>
                    <a:lnTo>
                      <a:pt x="102" y="400"/>
                    </a:lnTo>
                    <a:lnTo>
                      <a:pt x="100" y="398"/>
                    </a:lnTo>
                    <a:lnTo>
                      <a:pt x="100" y="396"/>
                    </a:lnTo>
                    <a:lnTo>
                      <a:pt x="100" y="398"/>
                    </a:lnTo>
                    <a:lnTo>
                      <a:pt x="100" y="398"/>
                    </a:lnTo>
                    <a:lnTo>
                      <a:pt x="98" y="404"/>
                    </a:lnTo>
                    <a:lnTo>
                      <a:pt x="96" y="412"/>
                    </a:lnTo>
                    <a:lnTo>
                      <a:pt x="96" y="418"/>
                    </a:lnTo>
                    <a:lnTo>
                      <a:pt x="96" y="424"/>
                    </a:lnTo>
                    <a:lnTo>
                      <a:pt x="96" y="424"/>
                    </a:lnTo>
                    <a:lnTo>
                      <a:pt x="92" y="428"/>
                    </a:lnTo>
                    <a:lnTo>
                      <a:pt x="88" y="437"/>
                    </a:lnTo>
                    <a:lnTo>
                      <a:pt x="88" y="437"/>
                    </a:lnTo>
                    <a:lnTo>
                      <a:pt x="88" y="441"/>
                    </a:lnTo>
                    <a:lnTo>
                      <a:pt x="88" y="441"/>
                    </a:lnTo>
                    <a:lnTo>
                      <a:pt x="88" y="443"/>
                    </a:lnTo>
                    <a:lnTo>
                      <a:pt x="90" y="445"/>
                    </a:lnTo>
                    <a:lnTo>
                      <a:pt x="90" y="445"/>
                    </a:lnTo>
                    <a:lnTo>
                      <a:pt x="88" y="449"/>
                    </a:lnTo>
                    <a:lnTo>
                      <a:pt x="90" y="451"/>
                    </a:lnTo>
                    <a:lnTo>
                      <a:pt x="94" y="453"/>
                    </a:lnTo>
                    <a:lnTo>
                      <a:pt x="96" y="455"/>
                    </a:lnTo>
                    <a:lnTo>
                      <a:pt x="98" y="457"/>
                    </a:lnTo>
                    <a:lnTo>
                      <a:pt x="98" y="459"/>
                    </a:lnTo>
                    <a:lnTo>
                      <a:pt x="98" y="459"/>
                    </a:lnTo>
                    <a:lnTo>
                      <a:pt x="96" y="463"/>
                    </a:lnTo>
                    <a:lnTo>
                      <a:pt x="96" y="463"/>
                    </a:lnTo>
                    <a:lnTo>
                      <a:pt x="94" y="463"/>
                    </a:lnTo>
                    <a:lnTo>
                      <a:pt x="90" y="461"/>
                    </a:lnTo>
                    <a:lnTo>
                      <a:pt x="86" y="457"/>
                    </a:lnTo>
                    <a:lnTo>
                      <a:pt x="82" y="453"/>
                    </a:lnTo>
                    <a:lnTo>
                      <a:pt x="80" y="453"/>
                    </a:lnTo>
                    <a:lnTo>
                      <a:pt x="76" y="453"/>
                    </a:lnTo>
                    <a:lnTo>
                      <a:pt x="76" y="453"/>
                    </a:lnTo>
                    <a:lnTo>
                      <a:pt x="76" y="455"/>
                    </a:lnTo>
                    <a:lnTo>
                      <a:pt x="78" y="455"/>
                    </a:lnTo>
                    <a:lnTo>
                      <a:pt x="82" y="455"/>
                    </a:lnTo>
                    <a:lnTo>
                      <a:pt x="82" y="457"/>
                    </a:lnTo>
                    <a:lnTo>
                      <a:pt x="82" y="457"/>
                    </a:lnTo>
                    <a:lnTo>
                      <a:pt x="82" y="459"/>
                    </a:lnTo>
                    <a:lnTo>
                      <a:pt x="78" y="461"/>
                    </a:lnTo>
                    <a:lnTo>
                      <a:pt x="74" y="461"/>
                    </a:lnTo>
                    <a:lnTo>
                      <a:pt x="72" y="463"/>
                    </a:lnTo>
                    <a:lnTo>
                      <a:pt x="72" y="463"/>
                    </a:lnTo>
                    <a:lnTo>
                      <a:pt x="74" y="465"/>
                    </a:lnTo>
                    <a:lnTo>
                      <a:pt x="76" y="465"/>
                    </a:lnTo>
                    <a:lnTo>
                      <a:pt x="80" y="465"/>
                    </a:lnTo>
                    <a:lnTo>
                      <a:pt x="82" y="467"/>
                    </a:lnTo>
                    <a:lnTo>
                      <a:pt x="82" y="467"/>
                    </a:lnTo>
                    <a:lnTo>
                      <a:pt x="80" y="467"/>
                    </a:lnTo>
                    <a:lnTo>
                      <a:pt x="76" y="465"/>
                    </a:lnTo>
                    <a:lnTo>
                      <a:pt x="76" y="465"/>
                    </a:lnTo>
                    <a:lnTo>
                      <a:pt x="72" y="469"/>
                    </a:lnTo>
                    <a:lnTo>
                      <a:pt x="70" y="471"/>
                    </a:lnTo>
                    <a:lnTo>
                      <a:pt x="72" y="473"/>
                    </a:lnTo>
                    <a:lnTo>
                      <a:pt x="72" y="473"/>
                    </a:lnTo>
                    <a:lnTo>
                      <a:pt x="72" y="473"/>
                    </a:lnTo>
                    <a:lnTo>
                      <a:pt x="74" y="473"/>
                    </a:lnTo>
                    <a:lnTo>
                      <a:pt x="76" y="475"/>
                    </a:lnTo>
                    <a:lnTo>
                      <a:pt x="76" y="475"/>
                    </a:lnTo>
                    <a:lnTo>
                      <a:pt x="76" y="475"/>
                    </a:lnTo>
                    <a:lnTo>
                      <a:pt x="76" y="479"/>
                    </a:lnTo>
                    <a:lnTo>
                      <a:pt x="76" y="482"/>
                    </a:lnTo>
                    <a:lnTo>
                      <a:pt x="76" y="482"/>
                    </a:lnTo>
                    <a:lnTo>
                      <a:pt x="78" y="484"/>
                    </a:lnTo>
                    <a:lnTo>
                      <a:pt x="78" y="486"/>
                    </a:lnTo>
                    <a:lnTo>
                      <a:pt x="78" y="486"/>
                    </a:lnTo>
                    <a:lnTo>
                      <a:pt x="76" y="486"/>
                    </a:lnTo>
                    <a:lnTo>
                      <a:pt x="74" y="484"/>
                    </a:lnTo>
                    <a:lnTo>
                      <a:pt x="72" y="484"/>
                    </a:lnTo>
                    <a:lnTo>
                      <a:pt x="72" y="488"/>
                    </a:lnTo>
                    <a:lnTo>
                      <a:pt x="72" y="488"/>
                    </a:lnTo>
                    <a:lnTo>
                      <a:pt x="74" y="490"/>
                    </a:lnTo>
                    <a:lnTo>
                      <a:pt x="76" y="494"/>
                    </a:lnTo>
                    <a:lnTo>
                      <a:pt x="82" y="498"/>
                    </a:lnTo>
                    <a:lnTo>
                      <a:pt x="82" y="498"/>
                    </a:lnTo>
                    <a:lnTo>
                      <a:pt x="82" y="498"/>
                    </a:lnTo>
                    <a:lnTo>
                      <a:pt x="80" y="498"/>
                    </a:lnTo>
                    <a:lnTo>
                      <a:pt x="74" y="498"/>
                    </a:lnTo>
                    <a:lnTo>
                      <a:pt x="74" y="498"/>
                    </a:lnTo>
                    <a:lnTo>
                      <a:pt x="72" y="496"/>
                    </a:lnTo>
                    <a:lnTo>
                      <a:pt x="72" y="496"/>
                    </a:lnTo>
                    <a:lnTo>
                      <a:pt x="72" y="498"/>
                    </a:lnTo>
                    <a:lnTo>
                      <a:pt x="72" y="498"/>
                    </a:lnTo>
                    <a:lnTo>
                      <a:pt x="76" y="502"/>
                    </a:lnTo>
                    <a:lnTo>
                      <a:pt x="78" y="504"/>
                    </a:lnTo>
                    <a:lnTo>
                      <a:pt x="78" y="506"/>
                    </a:lnTo>
                    <a:lnTo>
                      <a:pt x="78" y="506"/>
                    </a:lnTo>
                    <a:lnTo>
                      <a:pt x="76" y="508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4" y="516"/>
                    </a:lnTo>
                    <a:lnTo>
                      <a:pt x="76" y="522"/>
                    </a:lnTo>
                    <a:lnTo>
                      <a:pt x="76" y="522"/>
                    </a:lnTo>
                    <a:lnTo>
                      <a:pt x="76" y="526"/>
                    </a:lnTo>
                    <a:lnTo>
                      <a:pt x="74" y="530"/>
                    </a:lnTo>
                    <a:lnTo>
                      <a:pt x="74" y="530"/>
                    </a:lnTo>
                    <a:lnTo>
                      <a:pt x="78" y="530"/>
                    </a:lnTo>
                    <a:lnTo>
                      <a:pt x="78" y="530"/>
                    </a:lnTo>
                    <a:lnTo>
                      <a:pt x="80" y="532"/>
                    </a:lnTo>
                    <a:lnTo>
                      <a:pt x="80" y="532"/>
                    </a:lnTo>
                    <a:lnTo>
                      <a:pt x="78" y="532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4" y="535"/>
                    </a:lnTo>
                    <a:lnTo>
                      <a:pt x="74" y="539"/>
                    </a:lnTo>
                    <a:lnTo>
                      <a:pt x="80" y="547"/>
                    </a:lnTo>
                    <a:lnTo>
                      <a:pt x="80" y="547"/>
                    </a:lnTo>
                    <a:lnTo>
                      <a:pt x="84" y="559"/>
                    </a:lnTo>
                    <a:lnTo>
                      <a:pt x="84" y="559"/>
                    </a:lnTo>
                    <a:lnTo>
                      <a:pt x="82" y="561"/>
                    </a:lnTo>
                    <a:lnTo>
                      <a:pt x="78" y="563"/>
                    </a:lnTo>
                    <a:lnTo>
                      <a:pt x="74" y="565"/>
                    </a:lnTo>
                    <a:lnTo>
                      <a:pt x="74" y="565"/>
                    </a:lnTo>
                    <a:lnTo>
                      <a:pt x="74" y="565"/>
                    </a:lnTo>
                    <a:lnTo>
                      <a:pt x="74" y="565"/>
                    </a:lnTo>
                    <a:lnTo>
                      <a:pt x="78" y="567"/>
                    </a:lnTo>
                    <a:lnTo>
                      <a:pt x="82" y="571"/>
                    </a:lnTo>
                    <a:lnTo>
                      <a:pt x="82" y="575"/>
                    </a:lnTo>
                    <a:lnTo>
                      <a:pt x="82" y="575"/>
                    </a:lnTo>
                    <a:lnTo>
                      <a:pt x="88" y="575"/>
                    </a:lnTo>
                    <a:lnTo>
                      <a:pt x="92" y="573"/>
                    </a:lnTo>
                    <a:lnTo>
                      <a:pt x="96" y="571"/>
                    </a:lnTo>
                    <a:lnTo>
                      <a:pt x="100" y="575"/>
                    </a:lnTo>
                    <a:lnTo>
                      <a:pt x="100" y="575"/>
                    </a:lnTo>
                    <a:lnTo>
                      <a:pt x="102" y="577"/>
                    </a:lnTo>
                    <a:lnTo>
                      <a:pt x="100" y="581"/>
                    </a:lnTo>
                    <a:lnTo>
                      <a:pt x="100" y="585"/>
                    </a:lnTo>
                    <a:lnTo>
                      <a:pt x="104" y="588"/>
                    </a:lnTo>
                    <a:lnTo>
                      <a:pt x="104" y="588"/>
                    </a:lnTo>
                    <a:lnTo>
                      <a:pt x="106" y="590"/>
                    </a:lnTo>
                    <a:lnTo>
                      <a:pt x="106" y="590"/>
                    </a:lnTo>
                    <a:lnTo>
                      <a:pt x="106" y="590"/>
                    </a:lnTo>
                    <a:lnTo>
                      <a:pt x="110" y="583"/>
                    </a:lnTo>
                    <a:lnTo>
                      <a:pt x="112" y="579"/>
                    </a:lnTo>
                    <a:lnTo>
                      <a:pt x="116" y="577"/>
                    </a:lnTo>
                    <a:lnTo>
                      <a:pt x="118" y="579"/>
                    </a:lnTo>
                    <a:lnTo>
                      <a:pt x="118" y="579"/>
                    </a:lnTo>
                    <a:lnTo>
                      <a:pt x="121" y="581"/>
                    </a:lnTo>
                    <a:lnTo>
                      <a:pt x="123" y="588"/>
                    </a:lnTo>
                    <a:lnTo>
                      <a:pt x="127" y="596"/>
                    </a:lnTo>
                    <a:lnTo>
                      <a:pt x="133" y="602"/>
                    </a:lnTo>
                    <a:lnTo>
                      <a:pt x="133" y="602"/>
                    </a:lnTo>
                    <a:lnTo>
                      <a:pt x="135" y="602"/>
                    </a:lnTo>
                    <a:lnTo>
                      <a:pt x="135" y="602"/>
                    </a:lnTo>
                    <a:lnTo>
                      <a:pt x="137" y="602"/>
                    </a:lnTo>
                    <a:lnTo>
                      <a:pt x="139" y="602"/>
                    </a:lnTo>
                    <a:lnTo>
                      <a:pt x="139" y="602"/>
                    </a:lnTo>
                    <a:lnTo>
                      <a:pt x="137" y="606"/>
                    </a:lnTo>
                    <a:lnTo>
                      <a:pt x="135" y="608"/>
                    </a:lnTo>
                    <a:lnTo>
                      <a:pt x="137" y="608"/>
                    </a:lnTo>
                    <a:lnTo>
                      <a:pt x="137" y="608"/>
                    </a:lnTo>
                    <a:lnTo>
                      <a:pt x="141" y="606"/>
                    </a:lnTo>
                    <a:lnTo>
                      <a:pt x="145" y="606"/>
                    </a:lnTo>
                    <a:lnTo>
                      <a:pt x="149" y="606"/>
                    </a:lnTo>
                    <a:lnTo>
                      <a:pt x="149" y="606"/>
                    </a:lnTo>
                    <a:lnTo>
                      <a:pt x="151" y="610"/>
                    </a:lnTo>
                    <a:lnTo>
                      <a:pt x="149" y="610"/>
                    </a:lnTo>
                    <a:lnTo>
                      <a:pt x="147" y="610"/>
                    </a:lnTo>
                    <a:lnTo>
                      <a:pt x="147" y="612"/>
                    </a:lnTo>
                    <a:lnTo>
                      <a:pt x="149" y="614"/>
                    </a:lnTo>
                    <a:lnTo>
                      <a:pt x="149" y="614"/>
                    </a:lnTo>
                    <a:lnTo>
                      <a:pt x="151" y="616"/>
                    </a:lnTo>
                    <a:lnTo>
                      <a:pt x="153" y="616"/>
                    </a:lnTo>
                    <a:lnTo>
                      <a:pt x="157" y="618"/>
                    </a:lnTo>
                    <a:lnTo>
                      <a:pt x="159" y="620"/>
                    </a:lnTo>
                    <a:lnTo>
                      <a:pt x="159" y="620"/>
                    </a:lnTo>
                    <a:lnTo>
                      <a:pt x="157" y="620"/>
                    </a:lnTo>
                    <a:lnTo>
                      <a:pt x="155" y="622"/>
                    </a:lnTo>
                    <a:lnTo>
                      <a:pt x="155" y="622"/>
                    </a:lnTo>
                    <a:lnTo>
                      <a:pt x="149" y="622"/>
                    </a:lnTo>
                    <a:lnTo>
                      <a:pt x="149" y="622"/>
                    </a:lnTo>
                    <a:lnTo>
                      <a:pt x="145" y="622"/>
                    </a:lnTo>
                    <a:lnTo>
                      <a:pt x="147" y="624"/>
                    </a:lnTo>
                    <a:lnTo>
                      <a:pt x="155" y="630"/>
                    </a:lnTo>
                    <a:lnTo>
                      <a:pt x="155" y="630"/>
                    </a:lnTo>
                    <a:lnTo>
                      <a:pt x="157" y="636"/>
                    </a:lnTo>
                    <a:lnTo>
                      <a:pt x="157" y="638"/>
                    </a:lnTo>
                    <a:lnTo>
                      <a:pt x="157" y="638"/>
                    </a:lnTo>
                    <a:lnTo>
                      <a:pt x="157" y="638"/>
                    </a:lnTo>
                    <a:lnTo>
                      <a:pt x="159" y="630"/>
                    </a:lnTo>
                    <a:lnTo>
                      <a:pt x="163" y="630"/>
                    </a:lnTo>
                    <a:lnTo>
                      <a:pt x="167" y="632"/>
                    </a:lnTo>
                    <a:lnTo>
                      <a:pt x="167" y="632"/>
                    </a:lnTo>
                    <a:lnTo>
                      <a:pt x="167" y="634"/>
                    </a:lnTo>
                    <a:lnTo>
                      <a:pt x="169" y="632"/>
                    </a:lnTo>
                    <a:lnTo>
                      <a:pt x="169" y="632"/>
                    </a:lnTo>
                    <a:lnTo>
                      <a:pt x="171" y="634"/>
                    </a:lnTo>
                    <a:lnTo>
                      <a:pt x="171" y="634"/>
                    </a:lnTo>
                    <a:lnTo>
                      <a:pt x="178" y="643"/>
                    </a:lnTo>
                    <a:lnTo>
                      <a:pt x="182" y="651"/>
                    </a:lnTo>
                    <a:lnTo>
                      <a:pt x="182" y="659"/>
                    </a:lnTo>
                    <a:lnTo>
                      <a:pt x="182" y="659"/>
                    </a:lnTo>
                    <a:lnTo>
                      <a:pt x="182" y="661"/>
                    </a:lnTo>
                    <a:lnTo>
                      <a:pt x="182" y="661"/>
                    </a:lnTo>
                    <a:lnTo>
                      <a:pt x="182" y="661"/>
                    </a:lnTo>
                    <a:lnTo>
                      <a:pt x="180" y="659"/>
                    </a:lnTo>
                    <a:lnTo>
                      <a:pt x="178" y="657"/>
                    </a:lnTo>
                    <a:lnTo>
                      <a:pt x="176" y="653"/>
                    </a:lnTo>
                    <a:lnTo>
                      <a:pt x="174" y="653"/>
                    </a:lnTo>
                    <a:lnTo>
                      <a:pt x="174" y="653"/>
                    </a:lnTo>
                    <a:lnTo>
                      <a:pt x="174" y="655"/>
                    </a:lnTo>
                    <a:lnTo>
                      <a:pt x="174" y="657"/>
                    </a:lnTo>
                    <a:lnTo>
                      <a:pt x="176" y="659"/>
                    </a:lnTo>
                    <a:lnTo>
                      <a:pt x="178" y="663"/>
                    </a:lnTo>
                    <a:lnTo>
                      <a:pt x="178" y="663"/>
                    </a:lnTo>
                    <a:lnTo>
                      <a:pt x="176" y="665"/>
                    </a:lnTo>
                    <a:lnTo>
                      <a:pt x="173" y="667"/>
                    </a:lnTo>
                    <a:lnTo>
                      <a:pt x="171" y="669"/>
                    </a:lnTo>
                    <a:lnTo>
                      <a:pt x="171" y="671"/>
                    </a:lnTo>
                    <a:lnTo>
                      <a:pt x="171" y="671"/>
                    </a:lnTo>
                    <a:lnTo>
                      <a:pt x="180" y="671"/>
                    </a:lnTo>
                    <a:lnTo>
                      <a:pt x="186" y="671"/>
                    </a:lnTo>
                    <a:lnTo>
                      <a:pt x="186" y="673"/>
                    </a:lnTo>
                    <a:lnTo>
                      <a:pt x="186" y="675"/>
                    </a:lnTo>
                    <a:lnTo>
                      <a:pt x="186" y="675"/>
                    </a:lnTo>
                    <a:lnTo>
                      <a:pt x="184" y="679"/>
                    </a:lnTo>
                    <a:lnTo>
                      <a:pt x="180" y="677"/>
                    </a:lnTo>
                    <a:lnTo>
                      <a:pt x="176" y="673"/>
                    </a:lnTo>
                    <a:lnTo>
                      <a:pt x="176" y="673"/>
                    </a:lnTo>
                    <a:lnTo>
                      <a:pt x="174" y="675"/>
                    </a:lnTo>
                    <a:lnTo>
                      <a:pt x="171" y="679"/>
                    </a:lnTo>
                    <a:lnTo>
                      <a:pt x="165" y="687"/>
                    </a:lnTo>
                    <a:lnTo>
                      <a:pt x="165" y="687"/>
                    </a:lnTo>
                    <a:lnTo>
                      <a:pt x="163" y="687"/>
                    </a:lnTo>
                    <a:lnTo>
                      <a:pt x="161" y="687"/>
                    </a:lnTo>
                    <a:lnTo>
                      <a:pt x="161" y="687"/>
                    </a:lnTo>
                    <a:lnTo>
                      <a:pt x="161" y="689"/>
                    </a:lnTo>
                    <a:lnTo>
                      <a:pt x="161" y="693"/>
                    </a:lnTo>
                    <a:lnTo>
                      <a:pt x="161" y="693"/>
                    </a:lnTo>
                    <a:lnTo>
                      <a:pt x="159" y="694"/>
                    </a:lnTo>
                    <a:lnTo>
                      <a:pt x="155" y="694"/>
                    </a:lnTo>
                    <a:lnTo>
                      <a:pt x="149" y="696"/>
                    </a:lnTo>
                    <a:lnTo>
                      <a:pt x="145" y="704"/>
                    </a:lnTo>
                    <a:lnTo>
                      <a:pt x="145" y="704"/>
                    </a:lnTo>
                    <a:lnTo>
                      <a:pt x="141" y="704"/>
                    </a:lnTo>
                    <a:lnTo>
                      <a:pt x="141" y="704"/>
                    </a:lnTo>
                    <a:lnTo>
                      <a:pt x="137" y="704"/>
                    </a:lnTo>
                    <a:lnTo>
                      <a:pt x="137" y="704"/>
                    </a:lnTo>
                    <a:lnTo>
                      <a:pt x="137" y="704"/>
                    </a:lnTo>
                    <a:lnTo>
                      <a:pt x="135" y="706"/>
                    </a:lnTo>
                    <a:lnTo>
                      <a:pt x="137" y="710"/>
                    </a:lnTo>
                    <a:lnTo>
                      <a:pt x="139" y="712"/>
                    </a:lnTo>
                    <a:lnTo>
                      <a:pt x="139" y="714"/>
                    </a:lnTo>
                    <a:lnTo>
                      <a:pt x="139" y="714"/>
                    </a:lnTo>
                    <a:lnTo>
                      <a:pt x="135" y="714"/>
                    </a:lnTo>
                    <a:lnTo>
                      <a:pt x="133" y="712"/>
                    </a:lnTo>
                    <a:lnTo>
                      <a:pt x="131" y="708"/>
                    </a:lnTo>
                    <a:lnTo>
                      <a:pt x="129" y="704"/>
                    </a:lnTo>
                    <a:lnTo>
                      <a:pt x="129" y="704"/>
                    </a:lnTo>
                    <a:lnTo>
                      <a:pt x="127" y="706"/>
                    </a:lnTo>
                    <a:lnTo>
                      <a:pt x="127" y="706"/>
                    </a:lnTo>
                    <a:lnTo>
                      <a:pt x="127" y="708"/>
                    </a:lnTo>
                    <a:lnTo>
                      <a:pt x="125" y="712"/>
                    </a:lnTo>
                    <a:lnTo>
                      <a:pt x="125" y="712"/>
                    </a:lnTo>
                    <a:lnTo>
                      <a:pt x="123" y="712"/>
                    </a:lnTo>
                    <a:lnTo>
                      <a:pt x="121" y="710"/>
                    </a:lnTo>
                    <a:lnTo>
                      <a:pt x="121" y="712"/>
                    </a:lnTo>
                    <a:lnTo>
                      <a:pt x="121" y="712"/>
                    </a:lnTo>
                    <a:lnTo>
                      <a:pt x="118" y="714"/>
                    </a:lnTo>
                    <a:lnTo>
                      <a:pt x="112" y="714"/>
                    </a:lnTo>
                    <a:lnTo>
                      <a:pt x="108" y="714"/>
                    </a:lnTo>
                    <a:lnTo>
                      <a:pt x="106" y="712"/>
                    </a:lnTo>
                    <a:lnTo>
                      <a:pt x="104" y="710"/>
                    </a:lnTo>
                    <a:lnTo>
                      <a:pt x="104" y="710"/>
                    </a:lnTo>
                    <a:lnTo>
                      <a:pt x="106" y="702"/>
                    </a:lnTo>
                    <a:lnTo>
                      <a:pt x="108" y="698"/>
                    </a:lnTo>
                    <a:lnTo>
                      <a:pt x="108" y="694"/>
                    </a:lnTo>
                    <a:lnTo>
                      <a:pt x="106" y="687"/>
                    </a:lnTo>
                    <a:lnTo>
                      <a:pt x="106" y="687"/>
                    </a:lnTo>
                    <a:lnTo>
                      <a:pt x="104" y="681"/>
                    </a:lnTo>
                    <a:lnTo>
                      <a:pt x="104" y="677"/>
                    </a:lnTo>
                    <a:lnTo>
                      <a:pt x="104" y="677"/>
                    </a:lnTo>
                    <a:lnTo>
                      <a:pt x="104" y="677"/>
                    </a:lnTo>
                    <a:lnTo>
                      <a:pt x="104" y="683"/>
                    </a:lnTo>
                    <a:lnTo>
                      <a:pt x="104" y="683"/>
                    </a:lnTo>
                    <a:lnTo>
                      <a:pt x="104" y="685"/>
                    </a:lnTo>
                    <a:lnTo>
                      <a:pt x="104" y="687"/>
                    </a:lnTo>
                    <a:lnTo>
                      <a:pt x="96" y="683"/>
                    </a:lnTo>
                    <a:lnTo>
                      <a:pt x="96" y="683"/>
                    </a:lnTo>
                    <a:lnTo>
                      <a:pt x="98" y="677"/>
                    </a:lnTo>
                    <a:lnTo>
                      <a:pt x="100" y="673"/>
                    </a:lnTo>
                    <a:lnTo>
                      <a:pt x="98" y="669"/>
                    </a:lnTo>
                    <a:lnTo>
                      <a:pt x="98" y="669"/>
                    </a:lnTo>
                    <a:lnTo>
                      <a:pt x="96" y="667"/>
                    </a:lnTo>
                    <a:lnTo>
                      <a:pt x="96" y="667"/>
                    </a:lnTo>
                    <a:lnTo>
                      <a:pt x="92" y="671"/>
                    </a:lnTo>
                    <a:lnTo>
                      <a:pt x="92" y="671"/>
                    </a:lnTo>
                    <a:lnTo>
                      <a:pt x="86" y="671"/>
                    </a:lnTo>
                    <a:lnTo>
                      <a:pt x="86" y="671"/>
                    </a:lnTo>
                    <a:lnTo>
                      <a:pt x="84" y="671"/>
                    </a:lnTo>
                    <a:lnTo>
                      <a:pt x="82" y="671"/>
                    </a:lnTo>
                    <a:lnTo>
                      <a:pt x="82" y="671"/>
                    </a:lnTo>
                    <a:lnTo>
                      <a:pt x="82" y="673"/>
                    </a:lnTo>
                    <a:lnTo>
                      <a:pt x="84" y="673"/>
                    </a:lnTo>
                    <a:lnTo>
                      <a:pt x="88" y="673"/>
                    </a:lnTo>
                    <a:lnTo>
                      <a:pt x="90" y="673"/>
                    </a:lnTo>
                    <a:lnTo>
                      <a:pt x="86" y="679"/>
                    </a:lnTo>
                    <a:lnTo>
                      <a:pt x="86" y="679"/>
                    </a:lnTo>
                    <a:lnTo>
                      <a:pt x="90" y="689"/>
                    </a:lnTo>
                    <a:lnTo>
                      <a:pt x="90" y="689"/>
                    </a:lnTo>
                    <a:lnTo>
                      <a:pt x="90" y="683"/>
                    </a:lnTo>
                    <a:lnTo>
                      <a:pt x="90" y="683"/>
                    </a:lnTo>
                    <a:lnTo>
                      <a:pt x="92" y="675"/>
                    </a:lnTo>
                    <a:lnTo>
                      <a:pt x="94" y="673"/>
                    </a:lnTo>
                    <a:lnTo>
                      <a:pt x="98" y="673"/>
                    </a:lnTo>
                    <a:lnTo>
                      <a:pt x="98" y="673"/>
                    </a:lnTo>
                    <a:lnTo>
                      <a:pt x="98" y="675"/>
                    </a:lnTo>
                    <a:lnTo>
                      <a:pt x="98" y="677"/>
                    </a:lnTo>
                    <a:lnTo>
                      <a:pt x="98" y="677"/>
                    </a:lnTo>
                    <a:lnTo>
                      <a:pt x="96" y="681"/>
                    </a:lnTo>
                    <a:lnTo>
                      <a:pt x="96" y="681"/>
                    </a:lnTo>
                    <a:lnTo>
                      <a:pt x="98" y="685"/>
                    </a:lnTo>
                    <a:lnTo>
                      <a:pt x="100" y="687"/>
                    </a:lnTo>
                    <a:lnTo>
                      <a:pt x="104" y="691"/>
                    </a:lnTo>
                    <a:lnTo>
                      <a:pt x="106" y="693"/>
                    </a:lnTo>
                    <a:lnTo>
                      <a:pt x="106" y="693"/>
                    </a:lnTo>
                    <a:lnTo>
                      <a:pt x="106" y="700"/>
                    </a:lnTo>
                    <a:lnTo>
                      <a:pt x="104" y="704"/>
                    </a:lnTo>
                    <a:lnTo>
                      <a:pt x="102" y="706"/>
                    </a:lnTo>
                    <a:lnTo>
                      <a:pt x="102" y="706"/>
                    </a:lnTo>
                    <a:lnTo>
                      <a:pt x="90" y="698"/>
                    </a:lnTo>
                    <a:lnTo>
                      <a:pt x="90" y="698"/>
                    </a:lnTo>
                    <a:lnTo>
                      <a:pt x="92" y="696"/>
                    </a:lnTo>
                    <a:lnTo>
                      <a:pt x="92" y="694"/>
                    </a:lnTo>
                    <a:lnTo>
                      <a:pt x="92" y="694"/>
                    </a:lnTo>
                    <a:lnTo>
                      <a:pt x="92" y="694"/>
                    </a:lnTo>
                    <a:lnTo>
                      <a:pt x="90" y="696"/>
                    </a:lnTo>
                    <a:lnTo>
                      <a:pt x="90" y="696"/>
                    </a:lnTo>
                    <a:lnTo>
                      <a:pt x="86" y="693"/>
                    </a:lnTo>
                    <a:lnTo>
                      <a:pt x="84" y="689"/>
                    </a:lnTo>
                    <a:lnTo>
                      <a:pt x="84" y="689"/>
                    </a:lnTo>
                    <a:lnTo>
                      <a:pt x="84" y="685"/>
                    </a:lnTo>
                    <a:lnTo>
                      <a:pt x="84" y="683"/>
                    </a:lnTo>
                    <a:lnTo>
                      <a:pt x="82" y="683"/>
                    </a:lnTo>
                    <a:lnTo>
                      <a:pt x="82" y="683"/>
                    </a:lnTo>
                    <a:lnTo>
                      <a:pt x="82" y="683"/>
                    </a:lnTo>
                    <a:lnTo>
                      <a:pt x="80" y="687"/>
                    </a:lnTo>
                    <a:lnTo>
                      <a:pt x="82" y="693"/>
                    </a:lnTo>
                    <a:lnTo>
                      <a:pt x="82" y="702"/>
                    </a:lnTo>
                    <a:lnTo>
                      <a:pt x="82" y="702"/>
                    </a:lnTo>
                    <a:lnTo>
                      <a:pt x="78" y="698"/>
                    </a:lnTo>
                    <a:lnTo>
                      <a:pt x="72" y="693"/>
                    </a:lnTo>
                    <a:lnTo>
                      <a:pt x="72" y="693"/>
                    </a:lnTo>
                    <a:lnTo>
                      <a:pt x="63" y="687"/>
                    </a:lnTo>
                    <a:lnTo>
                      <a:pt x="63" y="687"/>
                    </a:lnTo>
                    <a:lnTo>
                      <a:pt x="61" y="689"/>
                    </a:lnTo>
                    <a:lnTo>
                      <a:pt x="61" y="691"/>
                    </a:lnTo>
                    <a:lnTo>
                      <a:pt x="63" y="694"/>
                    </a:lnTo>
                    <a:lnTo>
                      <a:pt x="63" y="694"/>
                    </a:lnTo>
                    <a:lnTo>
                      <a:pt x="59" y="694"/>
                    </a:lnTo>
                    <a:lnTo>
                      <a:pt x="55" y="693"/>
                    </a:lnTo>
                    <a:lnTo>
                      <a:pt x="51" y="689"/>
                    </a:lnTo>
                    <a:lnTo>
                      <a:pt x="47" y="689"/>
                    </a:lnTo>
                    <a:lnTo>
                      <a:pt x="47" y="689"/>
                    </a:lnTo>
                    <a:lnTo>
                      <a:pt x="43" y="696"/>
                    </a:lnTo>
                    <a:lnTo>
                      <a:pt x="43" y="696"/>
                    </a:lnTo>
                    <a:lnTo>
                      <a:pt x="39" y="694"/>
                    </a:lnTo>
                    <a:lnTo>
                      <a:pt x="37" y="691"/>
                    </a:lnTo>
                    <a:lnTo>
                      <a:pt x="33" y="687"/>
                    </a:lnTo>
                    <a:lnTo>
                      <a:pt x="31" y="685"/>
                    </a:lnTo>
                    <a:lnTo>
                      <a:pt x="31" y="685"/>
                    </a:lnTo>
                    <a:lnTo>
                      <a:pt x="29" y="685"/>
                    </a:lnTo>
                    <a:lnTo>
                      <a:pt x="29" y="687"/>
                    </a:lnTo>
                    <a:lnTo>
                      <a:pt x="29" y="693"/>
                    </a:lnTo>
                    <a:lnTo>
                      <a:pt x="29" y="694"/>
                    </a:lnTo>
                    <a:lnTo>
                      <a:pt x="27" y="696"/>
                    </a:lnTo>
                    <a:lnTo>
                      <a:pt x="27" y="696"/>
                    </a:lnTo>
                    <a:lnTo>
                      <a:pt x="25" y="698"/>
                    </a:lnTo>
                    <a:lnTo>
                      <a:pt x="23" y="696"/>
                    </a:lnTo>
                    <a:lnTo>
                      <a:pt x="23" y="696"/>
                    </a:lnTo>
                    <a:lnTo>
                      <a:pt x="21" y="696"/>
                    </a:lnTo>
                    <a:lnTo>
                      <a:pt x="21" y="694"/>
                    </a:lnTo>
                    <a:lnTo>
                      <a:pt x="21" y="694"/>
                    </a:lnTo>
                    <a:lnTo>
                      <a:pt x="16" y="696"/>
                    </a:lnTo>
                    <a:lnTo>
                      <a:pt x="14" y="696"/>
                    </a:lnTo>
                    <a:lnTo>
                      <a:pt x="14" y="696"/>
                    </a:lnTo>
                    <a:lnTo>
                      <a:pt x="12" y="696"/>
                    </a:lnTo>
                    <a:lnTo>
                      <a:pt x="12" y="698"/>
                    </a:lnTo>
                    <a:lnTo>
                      <a:pt x="8" y="700"/>
                    </a:lnTo>
                    <a:lnTo>
                      <a:pt x="8" y="700"/>
                    </a:lnTo>
                    <a:lnTo>
                      <a:pt x="4" y="698"/>
                    </a:lnTo>
                    <a:lnTo>
                      <a:pt x="4" y="698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2" y="700"/>
                    </a:lnTo>
                    <a:lnTo>
                      <a:pt x="8" y="704"/>
                    </a:lnTo>
                    <a:lnTo>
                      <a:pt x="8" y="704"/>
                    </a:lnTo>
                    <a:lnTo>
                      <a:pt x="23" y="702"/>
                    </a:lnTo>
                    <a:lnTo>
                      <a:pt x="31" y="700"/>
                    </a:lnTo>
                    <a:lnTo>
                      <a:pt x="37" y="700"/>
                    </a:lnTo>
                    <a:lnTo>
                      <a:pt x="37" y="700"/>
                    </a:lnTo>
                    <a:lnTo>
                      <a:pt x="43" y="706"/>
                    </a:lnTo>
                    <a:lnTo>
                      <a:pt x="47" y="708"/>
                    </a:lnTo>
                    <a:lnTo>
                      <a:pt x="47" y="706"/>
                    </a:lnTo>
                    <a:lnTo>
                      <a:pt x="47" y="706"/>
                    </a:lnTo>
                    <a:lnTo>
                      <a:pt x="39" y="702"/>
                    </a:lnTo>
                    <a:lnTo>
                      <a:pt x="39" y="702"/>
                    </a:lnTo>
                    <a:lnTo>
                      <a:pt x="41" y="700"/>
                    </a:lnTo>
                    <a:lnTo>
                      <a:pt x="43" y="700"/>
                    </a:lnTo>
                    <a:lnTo>
                      <a:pt x="49" y="700"/>
                    </a:lnTo>
                    <a:lnTo>
                      <a:pt x="49" y="700"/>
                    </a:lnTo>
                    <a:lnTo>
                      <a:pt x="53" y="702"/>
                    </a:lnTo>
                    <a:lnTo>
                      <a:pt x="55" y="706"/>
                    </a:lnTo>
                    <a:lnTo>
                      <a:pt x="57" y="710"/>
                    </a:lnTo>
                    <a:lnTo>
                      <a:pt x="61" y="714"/>
                    </a:lnTo>
                    <a:lnTo>
                      <a:pt x="61" y="714"/>
                    </a:lnTo>
                    <a:lnTo>
                      <a:pt x="65" y="714"/>
                    </a:lnTo>
                    <a:lnTo>
                      <a:pt x="68" y="714"/>
                    </a:lnTo>
                    <a:lnTo>
                      <a:pt x="74" y="714"/>
                    </a:lnTo>
                    <a:lnTo>
                      <a:pt x="78" y="716"/>
                    </a:lnTo>
                    <a:lnTo>
                      <a:pt x="78" y="716"/>
                    </a:lnTo>
                    <a:lnTo>
                      <a:pt x="78" y="718"/>
                    </a:lnTo>
                    <a:lnTo>
                      <a:pt x="76" y="720"/>
                    </a:lnTo>
                    <a:lnTo>
                      <a:pt x="72" y="720"/>
                    </a:lnTo>
                    <a:lnTo>
                      <a:pt x="72" y="720"/>
                    </a:lnTo>
                    <a:lnTo>
                      <a:pt x="74" y="726"/>
                    </a:lnTo>
                    <a:lnTo>
                      <a:pt x="74" y="726"/>
                    </a:lnTo>
                    <a:lnTo>
                      <a:pt x="72" y="726"/>
                    </a:lnTo>
                    <a:lnTo>
                      <a:pt x="70" y="726"/>
                    </a:lnTo>
                    <a:lnTo>
                      <a:pt x="70" y="726"/>
                    </a:lnTo>
                    <a:lnTo>
                      <a:pt x="72" y="728"/>
                    </a:lnTo>
                    <a:lnTo>
                      <a:pt x="74" y="730"/>
                    </a:lnTo>
                    <a:lnTo>
                      <a:pt x="78" y="728"/>
                    </a:lnTo>
                    <a:lnTo>
                      <a:pt x="84" y="722"/>
                    </a:lnTo>
                    <a:lnTo>
                      <a:pt x="84" y="722"/>
                    </a:lnTo>
                    <a:lnTo>
                      <a:pt x="88" y="724"/>
                    </a:lnTo>
                    <a:lnTo>
                      <a:pt x="92" y="726"/>
                    </a:lnTo>
                    <a:lnTo>
                      <a:pt x="94" y="732"/>
                    </a:lnTo>
                    <a:lnTo>
                      <a:pt x="94" y="732"/>
                    </a:lnTo>
                    <a:lnTo>
                      <a:pt x="94" y="730"/>
                    </a:lnTo>
                    <a:lnTo>
                      <a:pt x="94" y="728"/>
                    </a:lnTo>
                    <a:lnTo>
                      <a:pt x="94" y="726"/>
                    </a:lnTo>
                    <a:lnTo>
                      <a:pt x="94" y="724"/>
                    </a:lnTo>
                    <a:lnTo>
                      <a:pt x="94" y="724"/>
                    </a:lnTo>
                    <a:lnTo>
                      <a:pt x="96" y="724"/>
                    </a:lnTo>
                    <a:lnTo>
                      <a:pt x="96" y="724"/>
                    </a:lnTo>
                    <a:lnTo>
                      <a:pt x="100" y="726"/>
                    </a:lnTo>
                    <a:lnTo>
                      <a:pt x="100" y="726"/>
                    </a:lnTo>
                    <a:lnTo>
                      <a:pt x="104" y="728"/>
                    </a:lnTo>
                    <a:lnTo>
                      <a:pt x="108" y="728"/>
                    </a:lnTo>
                    <a:lnTo>
                      <a:pt x="110" y="728"/>
                    </a:lnTo>
                    <a:lnTo>
                      <a:pt x="112" y="732"/>
                    </a:lnTo>
                    <a:lnTo>
                      <a:pt x="112" y="732"/>
                    </a:lnTo>
                    <a:lnTo>
                      <a:pt x="112" y="726"/>
                    </a:lnTo>
                    <a:lnTo>
                      <a:pt x="114" y="722"/>
                    </a:lnTo>
                    <a:lnTo>
                      <a:pt x="118" y="718"/>
                    </a:lnTo>
                    <a:lnTo>
                      <a:pt x="118" y="718"/>
                    </a:lnTo>
                    <a:lnTo>
                      <a:pt x="125" y="720"/>
                    </a:lnTo>
                    <a:lnTo>
                      <a:pt x="133" y="722"/>
                    </a:lnTo>
                    <a:lnTo>
                      <a:pt x="133" y="722"/>
                    </a:lnTo>
                    <a:lnTo>
                      <a:pt x="143" y="720"/>
                    </a:lnTo>
                    <a:lnTo>
                      <a:pt x="149" y="720"/>
                    </a:lnTo>
                    <a:lnTo>
                      <a:pt x="149" y="720"/>
                    </a:lnTo>
                    <a:lnTo>
                      <a:pt x="149" y="716"/>
                    </a:lnTo>
                    <a:lnTo>
                      <a:pt x="149" y="712"/>
                    </a:lnTo>
                    <a:lnTo>
                      <a:pt x="147" y="708"/>
                    </a:lnTo>
                    <a:lnTo>
                      <a:pt x="147" y="708"/>
                    </a:lnTo>
                    <a:lnTo>
                      <a:pt x="147" y="708"/>
                    </a:lnTo>
                    <a:lnTo>
                      <a:pt x="149" y="708"/>
                    </a:lnTo>
                    <a:lnTo>
                      <a:pt x="153" y="712"/>
                    </a:lnTo>
                    <a:lnTo>
                      <a:pt x="153" y="712"/>
                    </a:lnTo>
                    <a:lnTo>
                      <a:pt x="159" y="718"/>
                    </a:lnTo>
                    <a:lnTo>
                      <a:pt x="159" y="722"/>
                    </a:lnTo>
                    <a:lnTo>
                      <a:pt x="159" y="722"/>
                    </a:lnTo>
                    <a:lnTo>
                      <a:pt x="157" y="724"/>
                    </a:lnTo>
                    <a:lnTo>
                      <a:pt x="155" y="724"/>
                    </a:lnTo>
                    <a:lnTo>
                      <a:pt x="147" y="724"/>
                    </a:lnTo>
                    <a:lnTo>
                      <a:pt x="137" y="722"/>
                    </a:lnTo>
                    <a:lnTo>
                      <a:pt x="137" y="722"/>
                    </a:lnTo>
                    <a:lnTo>
                      <a:pt x="137" y="728"/>
                    </a:lnTo>
                    <a:lnTo>
                      <a:pt x="139" y="732"/>
                    </a:lnTo>
                    <a:lnTo>
                      <a:pt x="143" y="734"/>
                    </a:lnTo>
                    <a:lnTo>
                      <a:pt x="145" y="738"/>
                    </a:lnTo>
                    <a:lnTo>
                      <a:pt x="145" y="738"/>
                    </a:lnTo>
                    <a:lnTo>
                      <a:pt x="139" y="744"/>
                    </a:lnTo>
                    <a:lnTo>
                      <a:pt x="131" y="749"/>
                    </a:lnTo>
                    <a:lnTo>
                      <a:pt x="131" y="749"/>
                    </a:lnTo>
                    <a:lnTo>
                      <a:pt x="131" y="746"/>
                    </a:lnTo>
                    <a:lnTo>
                      <a:pt x="133" y="744"/>
                    </a:lnTo>
                    <a:lnTo>
                      <a:pt x="133" y="744"/>
                    </a:lnTo>
                    <a:lnTo>
                      <a:pt x="133" y="744"/>
                    </a:lnTo>
                    <a:lnTo>
                      <a:pt x="129" y="744"/>
                    </a:lnTo>
                    <a:lnTo>
                      <a:pt x="125" y="747"/>
                    </a:lnTo>
                    <a:lnTo>
                      <a:pt x="120" y="755"/>
                    </a:lnTo>
                    <a:lnTo>
                      <a:pt x="112" y="771"/>
                    </a:lnTo>
                    <a:lnTo>
                      <a:pt x="112" y="771"/>
                    </a:lnTo>
                    <a:lnTo>
                      <a:pt x="110" y="773"/>
                    </a:lnTo>
                    <a:lnTo>
                      <a:pt x="108" y="773"/>
                    </a:lnTo>
                    <a:lnTo>
                      <a:pt x="104" y="769"/>
                    </a:lnTo>
                    <a:lnTo>
                      <a:pt x="104" y="769"/>
                    </a:lnTo>
                    <a:lnTo>
                      <a:pt x="104" y="767"/>
                    </a:lnTo>
                    <a:lnTo>
                      <a:pt x="104" y="763"/>
                    </a:lnTo>
                    <a:lnTo>
                      <a:pt x="104" y="753"/>
                    </a:lnTo>
                    <a:lnTo>
                      <a:pt x="104" y="742"/>
                    </a:lnTo>
                    <a:lnTo>
                      <a:pt x="104" y="742"/>
                    </a:lnTo>
                    <a:lnTo>
                      <a:pt x="100" y="740"/>
                    </a:lnTo>
                    <a:lnTo>
                      <a:pt x="98" y="738"/>
                    </a:lnTo>
                    <a:lnTo>
                      <a:pt x="98" y="738"/>
                    </a:lnTo>
                    <a:lnTo>
                      <a:pt x="98" y="740"/>
                    </a:lnTo>
                    <a:lnTo>
                      <a:pt x="96" y="747"/>
                    </a:lnTo>
                    <a:lnTo>
                      <a:pt x="94" y="759"/>
                    </a:lnTo>
                    <a:lnTo>
                      <a:pt x="94" y="759"/>
                    </a:lnTo>
                    <a:lnTo>
                      <a:pt x="96" y="763"/>
                    </a:lnTo>
                    <a:lnTo>
                      <a:pt x="96" y="765"/>
                    </a:lnTo>
                    <a:lnTo>
                      <a:pt x="96" y="767"/>
                    </a:lnTo>
                    <a:lnTo>
                      <a:pt x="96" y="767"/>
                    </a:lnTo>
                    <a:lnTo>
                      <a:pt x="92" y="767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84" y="767"/>
                    </a:lnTo>
                    <a:lnTo>
                      <a:pt x="84" y="767"/>
                    </a:lnTo>
                    <a:lnTo>
                      <a:pt x="82" y="769"/>
                    </a:lnTo>
                    <a:lnTo>
                      <a:pt x="84" y="771"/>
                    </a:lnTo>
                    <a:lnTo>
                      <a:pt x="86" y="775"/>
                    </a:lnTo>
                    <a:lnTo>
                      <a:pt x="86" y="777"/>
                    </a:lnTo>
                    <a:lnTo>
                      <a:pt x="86" y="777"/>
                    </a:lnTo>
                    <a:lnTo>
                      <a:pt x="84" y="779"/>
                    </a:lnTo>
                    <a:lnTo>
                      <a:pt x="80" y="777"/>
                    </a:lnTo>
                    <a:lnTo>
                      <a:pt x="80" y="777"/>
                    </a:lnTo>
                    <a:lnTo>
                      <a:pt x="78" y="777"/>
                    </a:lnTo>
                    <a:lnTo>
                      <a:pt x="76" y="777"/>
                    </a:lnTo>
                    <a:lnTo>
                      <a:pt x="76" y="777"/>
                    </a:lnTo>
                    <a:lnTo>
                      <a:pt x="78" y="779"/>
                    </a:lnTo>
                    <a:lnTo>
                      <a:pt x="80" y="779"/>
                    </a:lnTo>
                    <a:lnTo>
                      <a:pt x="80" y="779"/>
                    </a:lnTo>
                    <a:lnTo>
                      <a:pt x="80" y="781"/>
                    </a:lnTo>
                    <a:lnTo>
                      <a:pt x="78" y="783"/>
                    </a:lnTo>
                    <a:lnTo>
                      <a:pt x="78" y="783"/>
                    </a:lnTo>
                    <a:lnTo>
                      <a:pt x="76" y="783"/>
                    </a:lnTo>
                    <a:lnTo>
                      <a:pt x="74" y="783"/>
                    </a:lnTo>
                    <a:lnTo>
                      <a:pt x="74" y="783"/>
                    </a:lnTo>
                    <a:lnTo>
                      <a:pt x="70" y="787"/>
                    </a:lnTo>
                    <a:lnTo>
                      <a:pt x="70" y="787"/>
                    </a:lnTo>
                    <a:lnTo>
                      <a:pt x="68" y="785"/>
                    </a:lnTo>
                    <a:lnTo>
                      <a:pt x="63" y="783"/>
                    </a:lnTo>
                    <a:lnTo>
                      <a:pt x="59" y="781"/>
                    </a:lnTo>
                    <a:lnTo>
                      <a:pt x="59" y="781"/>
                    </a:lnTo>
                    <a:lnTo>
                      <a:pt x="57" y="783"/>
                    </a:lnTo>
                    <a:lnTo>
                      <a:pt x="57" y="783"/>
                    </a:lnTo>
                    <a:lnTo>
                      <a:pt x="59" y="785"/>
                    </a:lnTo>
                    <a:lnTo>
                      <a:pt x="61" y="787"/>
                    </a:lnTo>
                    <a:lnTo>
                      <a:pt x="65" y="789"/>
                    </a:lnTo>
                    <a:lnTo>
                      <a:pt x="65" y="789"/>
                    </a:lnTo>
                    <a:lnTo>
                      <a:pt x="65" y="789"/>
                    </a:lnTo>
                    <a:lnTo>
                      <a:pt x="65" y="791"/>
                    </a:lnTo>
                    <a:lnTo>
                      <a:pt x="61" y="795"/>
                    </a:lnTo>
                    <a:lnTo>
                      <a:pt x="61" y="795"/>
                    </a:lnTo>
                    <a:lnTo>
                      <a:pt x="57" y="795"/>
                    </a:lnTo>
                    <a:lnTo>
                      <a:pt x="57" y="795"/>
                    </a:lnTo>
                    <a:lnTo>
                      <a:pt x="49" y="797"/>
                    </a:lnTo>
                    <a:lnTo>
                      <a:pt x="31" y="795"/>
                    </a:lnTo>
                    <a:lnTo>
                      <a:pt x="16" y="793"/>
                    </a:lnTo>
                    <a:lnTo>
                      <a:pt x="4" y="793"/>
                    </a:lnTo>
                    <a:lnTo>
                      <a:pt x="4" y="793"/>
                    </a:lnTo>
                    <a:lnTo>
                      <a:pt x="4" y="795"/>
                    </a:lnTo>
                    <a:lnTo>
                      <a:pt x="6" y="795"/>
                    </a:lnTo>
                    <a:lnTo>
                      <a:pt x="14" y="795"/>
                    </a:lnTo>
                    <a:lnTo>
                      <a:pt x="14" y="795"/>
                    </a:lnTo>
                    <a:lnTo>
                      <a:pt x="17" y="798"/>
                    </a:lnTo>
                    <a:lnTo>
                      <a:pt x="19" y="795"/>
                    </a:lnTo>
                    <a:lnTo>
                      <a:pt x="19" y="795"/>
                    </a:lnTo>
                    <a:lnTo>
                      <a:pt x="31" y="797"/>
                    </a:lnTo>
                    <a:lnTo>
                      <a:pt x="41" y="798"/>
                    </a:lnTo>
                    <a:lnTo>
                      <a:pt x="41" y="798"/>
                    </a:lnTo>
                    <a:lnTo>
                      <a:pt x="43" y="804"/>
                    </a:lnTo>
                    <a:lnTo>
                      <a:pt x="47" y="810"/>
                    </a:lnTo>
                    <a:lnTo>
                      <a:pt x="47" y="810"/>
                    </a:lnTo>
                    <a:lnTo>
                      <a:pt x="51" y="812"/>
                    </a:lnTo>
                    <a:lnTo>
                      <a:pt x="51" y="812"/>
                    </a:lnTo>
                    <a:lnTo>
                      <a:pt x="45" y="812"/>
                    </a:lnTo>
                    <a:lnTo>
                      <a:pt x="43" y="816"/>
                    </a:lnTo>
                    <a:lnTo>
                      <a:pt x="41" y="818"/>
                    </a:lnTo>
                    <a:lnTo>
                      <a:pt x="39" y="820"/>
                    </a:lnTo>
                    <a:lnTo>
                      <a:pt x="39" y="820"/>
                    </a:lnTo>
                    <a:lnTo>
                      <a:pt x="31" y="816"/>
                    </a:lnTo>
                    <a:lnTo>
                      <a:pt x="27" y="816"/>
                    </a:lnTo>
                    <a:lnTo>
                      <a:pt x="27" y="816"/>
                    </a:lnTo>
                    <a:lnTo>
                      <a:pt x="27" y="816"/>
                    </a:lnTo>
                    <a:lnTo>
                      <a:pt x="35" y="820"/>
                    </a:lnTo>
                    <a:lnTo>
                      <a:pt x="35" y="820"/>
                    </a:lnTo>
                    <a:lnTo>
                      <a:pt x="37" y="826"/>
                    </a:lnTo>
                    <a:lnTo>
                      <a:pt x="35" y="828"/>
                    </a:lnTo>
                    <a:lnTo>
                      <a:pt x="31" y="826"/>
                    </a:lnTo>
                    <a:lnTo>
                      <a:pt x="31" y="826"/>
                    </a:lnTo>
                    <a:lnTo>
                      <a:pt x="31" y="826"/>
                    </a:lnTo>
                    <a:lnTo>
                      <a:pt x="33" y="830"/>
                    </a:lnTo>
                    <a:lnTo>
                      <a:pt x="33" y="832"/>
                    </a:lnTo>
                    <a:lnTo>
                      <a:pt x="37" y="830"/>
                    </a:lnTo>
                    <a:lnTo>
                      <a:pt x="37" y="830"/>
                    </a:lnTo>
                    <a:lnTo>
                      <a:pt x="35" y="832"/>
                    </a:lnTo>
                    <a:lnTo>
                      <a:pt x="35" y="836"/>
                    </a:lnTo>
                    <a:lnTo>
                      <a:pt x="41" y="838"/>
                    </a:lnTo>
                    <a:lnTo>
                      <a:pt x="41" y="838"/>
                    </a:lnTo>
                    <a:lnTo>
                      <a:pt x="41" y="842"/>
                    </a:lnTo>
                    <a:lnTo>
                      <a:pt x="41" y="846"/>
                    </a:lnTo>
                    <a:lnTo>
                      <a:pt x="41" y="851"/>
                    </a:lnTo>
                    <a:lnTo>
                      <a:pt x="41" y="851"/>
                    </a:lnTo>
                    <a:lnTo>
                      <a:pt x="39" y="851"/>
                    </a:lnTo>
                    <a:lnTo>
                      <a:pt x="37" y="851"/>
                    </a:lnTo>
                    <a:lnTo>
                      <a:pt x="33" y="848"/>
                    </a:lnTo>
                    <a:lnTo>
                      <a:pt x="29" y="844"/>
                    </a:lnTo>
                    <a:lnTo>
                      <a:pt x="29" y="842"/>
                    </a:lnTo>
                    <a:lnTo>
                      <a:pt x="29" y="844"/>
                    </a:lnTo>
                    <a:lnTo>
                      <a:pt x="29" y="844"/>
                    </a:lnTo>
                    <a:lnTo>
                      <a:pt x="37" y="857"/>
                    </a:lnTo>
                    <a:lnTo>
                      <a:pt x="37" y="857"/>
                    </a:lnTo>
                    <a:lnTo>
                      <a:pt x="35" y="859"/>
                    </a:lnTo>
                    <a:lnTo>
                      <a:pt x="33" y="859"/>
                    </a:lnTo>
                    <a:lnTo>
                      <a:pt x="33" y="859"/>
                    </a:lnTo>
                    <a:lnTo>
                      <a:pt x="31" y="861"/>
                    </a:lnTo>
                    <a:lnTo>
                      <a:pt x="29" y="859"/>
                    </a:lnTo>
                    <a:lnTo>
                      <a:pt x="29" y="859"/>
                    </a:lnTo>
                    <a:lnTo>
                      <a:pt x="29" y="861"/>
                    </a:lnTo>
                    <a:lnTo>
                      <a:pt x="29" y="863"/>
                    </a:lnTo>
                    <a:lnTo>
                      <a:pt x="29" y="863"/>
                    </a:lnTo>
                    <a:lnTo>
                      <a:pt x="29" y="865"/>
                    </a:lnTo>
                    <a:lnTo>
                      <a:pt x="31" y="867"/>
                    </a:lnTo>
                    <a:lnTo>
                      <a:pt x="31" y="867"/>
                    </a:lnTo>
                    <a:lnTo>
                      <a:pt x="35" y="871"/>
                    </a:lnTo>
                    <a:lnTo>
                      <a:pt x="37" y="875"/>
                    </a:lnTo>
                    <a:lnTo>
                      <a:pt x="37" y="879"/>
                    </a:lnTo>
                    <a:lnTo>
                      <a:pt x="37" y="879"/>
                    </a:lnTo>
                    <a:lnTo>
                      <a:pt x="33" y="877"/>
                    </a:lnTo>
                    <a:lnTo>
                      <a:pt x="27" y="871"/>
                    </a:lnTo>
                    <a:lnTo>
                      <a:pt x="27" y="871"/>
                    </a:lnTo>
                    <a:lnTo>
                      <a:pt x="23" y="867"/>
                    </a:lnTo>
                    <a:lnTo>
                      <a:pt x="21" y="867"/>
                    </a:lnTo>
                    <a:lnTo>
                      <a:pt x="19" y="867"/>
                    </a:lnTo>
                    <a:lnTo>
                      <a:pt x="19" y="867"/>
                    </a:lnTo>
                    <a:lnTo>
                      <a:pt x="21" y="871"/>
                    </a:lnTo>
                    <a:lnTo>
                      <a:pt x="21" y="871"/>
                    </a:lnTo>
                    <a:lnTo>
                      <a:pt x="23" y="871"/>
                    </a:lnTo>
                    <a:lnTo>
                      <a:pt x="25" y="873"/>
                    </a:lnTo>
                    <a:lnTo>
                      <a:pt x="25" y="873"/>
                    </a:lnTo>
                    <a:lnTo>
                      <a:pt x="25" y="877"/>
                    </a:lnTo>
                    <a:lnTo>
                      <a:pt x="23" y="879"/>
                    </a:lnTo>
                    <a:lnTo>
                      <a:pt x="23" y="879"/>
                    </a:lnTo>
                    <a:lnTo>
                      <a:pt x="21" y="87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6" y="875"/>
                    </a:lnTo>
                    <a:lnTo>
                      <a:pt x="16" y="877"/>
                    </a:lnTo>
                    <a:lnTo>
                      <a:pt x="16" y="877"/>
                    </a:lnTo>
                    <a:lnTo>
                      <a:pt x="16" y="879"/>
                    </a:lnTo>
                    <a:lnTo>
                      <a:pt x="16" y="879"/>
                    </a:lnTo>
                    <a:lnTo>
                      <a:pt x="19" y="885"/>
                    </a:lnTo>
                    <a:lnTo>
                      <a:pt x="25" y="891"/>
                    </a:lnTo>
                    <a:lnTo>
                      <a:pt x="31" y="895"/>
                    </a:lnTo>
                    <a:lnTo>
                      <a:pt x="33" y="901"/>
                    </a:lnTo>
                    <a:lnTo>
                      <a:pt x="33" y="901"/>
                    </a:lnTo>
                    <a:lnTo>
                      <a:pt x="31" y="901"/>
                    </a:lnTo>
                    <a:lnTo>
                      <a:pt x="29" y="901"/>
                    </a:lnTo>
                    <a:lnTo>
                      <a:pt x="25" y="899"/>
                    </a:lnTo>
                    <a:lnTo>
                      <a:pt x="23" y="899"/>
                    </a:lnTo>
                    <a:lnTo>
                      <a:pt x="23" y="899"/>
                    </a:lnTo>
                    <a:lnTo>
                      <a:pt x="25" y="906"/>
                    </a:lnTo>
                    <a:lnTo>
                      <a:pt x="25" y="910"/>
                    </a:lnTo>
                    <a:lnTo>
                      <a:pt x="25" y="912"/>
                    </a:lnTo>
                    <a:lnTo>
                      <a:pt x="23" y="912"/>
                    </a:lnTo>
                    <a:lnTo>
                      <a:pt x="23" y="912"/>
                    </a:lnTo>
                    <a:lnTo>
                      <a:pt x="21" y="910"/>
                    </a:lnTo>
                    <a:lnTo>
                      <a:pt x="21" y="908"/>
                    </a:lnTo>
                    <a:lnTo>
                      <a:pt x="19" y="908"/>
                    </a:lnTo>
                    <a:lnTo>
                      <a:pt x="19" y="908"/>
                    </a:lnTo>
                    <a:lnTo>
                      <a:pt x="17" y="910"/>
                    </a:lnTo>
                    <a:lnTo>
                      <a:pt x="19" y="912"/>
                    </a:lnTo>
                    <a:lnTo>
                      <a:pt x="25" y="918"/>
                    </a:lnTo>
                    <a:lnTo>
                      <a:pt x="33" y="922"/>
                    </a:lnTo>
                    <a:lnTo>
                      <a:pt x="33" y="924"/>
                    </a:lnTo>
                    <a:lnTo>
                      <a:pt x="31" y="926"/>
                    </a:lnTo>
                    <a:lnTo>
                      <a:pt x="31" y="926"/>
                    </a:lnTo>
                    <a:lnTo>
                      <a:pt x="25" y="930"/>
                    </a:lnTo>
                    <a:lnTo>
                      <a:pt x="19" y="940"/>
                    </a:lnTo>
                    <a:lnTo>
                      <a:pt x="16" y="950"/>
                    </a:lnTo>
                    <a:lnTo>
                      <a:pt x="14" y="959"/>
                    </a:lnTo>
                    <a:lnTo>
                      <a:pt x="14" y="959"/>
                    </a:lnTo>
                    <a:lnTo>
                      <a:pt x="19" y="967"/>
                    </a:lnTo>
                    <a:lnTo>
                      <a:pt x="21" y="969"/>
                    </a:lnTo>
                    <a:lnTo>
                      <a:pt x="21" y="973"/>
                    </a:lnTo>
                    <a:lnTo>
                      <a:pt x="21" y="973"/>
                    </a:lnTo>
                    <a:lnTo>
                      <a:pt x="17" y="971"/>
                    </a:lnTo>
                    <a:lnTo>
                      <a:pt x="16" y="971"/>
                    </a:lnTo>
                    <a:lnTo>
                      <a:pt x="12" y="973"/>
                    </a:lnTo>
                    <a:lnTo>
                      <a:pt x="12" y="973"/>
                    </a:lnTo>
                    <a:lnTo>
                      <a:pt x="12" y="975"/>
                    </a:lnTo>
                    <a:lnTo>
                      <a:pt x="12" y="981"/>
                    </a:lnTo>
                    <a:lnTo>
                      <a:pt x="12" y="99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5" name="Freeform 1304">
                <a:extLst>
                  <a:ext uri="{FF2B5EF4-FFF2-40B4-BE49-F238E27FC236}">
                    <a16:creationId xmlns:a16="http://schemas.microsoft.com/office/drawing/2014/main" id="{26AE80DA-12AD-4E91-ABF1-7AAA03DC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416" y="2720879"/>
                <a:ext cx="79611" cy="34551"/>
              </a:xfrm>
              <a:custGeom>
                <a:avLst/>
                <a:gdLst>
                  <a:gd name="T0" fmla="*/ 218 w 222"/>
                  <a:gd name="T1" fmla="*/ 8 h 89"/>
                  <a:gd name="T2" fmla="*/ 214 w 222"/>
                  <a:gd name="T3" fmla="*/ 16 h 89"/>
                  <a:gd name="T4" fmla="*/ 212 w 222"/>
                  <a:gd name="T5" fmla="*/ 8 h 89"/>
                  <a:gd name="T6" fmla="*/ 205 w 222"/>
                  <a:gd name="T7" fmla="*/ 6 h 89"/>
                  <a:gd name="T8" fmla="*/ 197 w 222"/>
                  <a:gd name="T9" fmla="*/ 2 h 89"/>
                  <a:gd name="T10" fmla="*/ 195 w 222"/>
                  <a:gd name="T11" fmla="*/ 2 h 89"/>
                  <a:gd name="T12" fmla="*/ 177 w 222"/>
                  <a:gd name="T13" fmla="*/ 8 h 89"/>
                  <a:gd name="T14" fmla="*/ 179 w 222"/>
                  <a:gd name="T15" fmla="*/ 2 h 89"/>
                  <a:gd name="T16" fmla="*/ 175 w 222"/>
                  <a:gd name="T17" fmla="*/ 4 h 89"/>
                  <a:gd name="T18" fmla="*/ 169 w 222"/>
                  <a:gd name="T19" fmla="*/ 4 h 89"/>
                  <a:gd name="T20" fmla="*/ 163 w 222"/>
                  <a:gd name="T21" fmla="*/ 0 h 89"/>
                  <a:gd name="T22" fmla="*/ 161 w 222"/>
                  <a:gd name="T23" fmla="*/ 4 h 89"/>
                  <a:gd name="T24" fmla="*/ 152 w 222"/>
                  <a:gd name="T25" fmla="*/ 2 h 89"/>
                  <a:gd name="T26" fmla="*/ 148 w 222"/>
                  <a:gd name="T27" fmla="*/ 4 h 89"/>
                  <a:gd name="T28" fmla="*/ 144 w 222"/>
                  <a:gd name="T29" fmla="*/ 4 h 89"/>
                  <a:gd name="T30" fmla="*/ 138 w 222"/>
                  <a:gd name="T31" fmla="*/ 2 h 89"/>
                  <a:gd name="T32" fmla="*/ 136 w 222"/>
                  <a:gd name="T33" fmla="*/ 6 h 89"/>
                  <a:gd name="T34" fmla="*/ 142 w 222"/>
                  <a:gd name="T35" fmla="*/ 18 h 89"/>
                  <a:gd name="T36" fmla="*/ 136 w 222"/>
                  <a:gd name="T37" fmla="*/ 20 h 89"/>
                  <a:gd name="T38" fmla="*/ 126 w 222"/>
                  <a:gd name="T39" fmla="*/ 14 h 89"/>
                  <a:gd name="T40" fmla="*/ 116 w 222"/>
                  <a:gd name="T41" fmla="*/ 22 h 89"/>
                  <a:gd name="T42" fmla="*/ 103 w 222"/>
                  <a:gd name="T43" fmla="*/ 46 h 89"/>
                  <a:gd name="T44" fmla="*/ 104 w 222"/>
                  <a:gd name="T45" fmla="*/ 59 h 89"/>
                  <a:gd name="T46" fmla="*/ 108 w 222"/>
                  <a:gd name="T47" fmla="*/ 79 h 89"/>
                  <a:gd name="T48" fmla="*/ 99 w 222"/>
                  <a:gd name="T49" fmla="*/ 89 h 89"/>
                  <a:gd name="T50" fmla="*/ 89 w 222"/>
                  <a:gd name="T51" fmla="*/ 85 h 89"/>
                  <a:gd name="T52" fmla="*/ 79 w 222"/>
                  <a:gd name="T53" fmla="*/ 81 h 89"/>
                  <a:gd name="T54" fmla="*/ 63 w 222"/>
                  <a:gd name="T55" fmla="*/ 81 h 89"/>
                  <a:gd name="T56" fmla="*/ 44 w 222"/>
                  <a:gd name="T57" fmla="*/ 89 h 89"/>
                  <a:gd name="T58" fmla="*/ 20 w 222"/>
                  <a:gd name="T59" fmla="*/ 81 h 89"/>
                  <a:gd name="T60" fmla="*/ 12 w 222"/>
                  <a:gd name="T61" fmla="*/ 81 h 89"/>
                  <a:gd name="T62" fmla="*/ 6 w 222"/>
                  <a:gd name="T63" fmla="*/ 81 h 89"/>
                  <a:gd name="T64" fmla="*/ 10 w 222"/>
                  <a:gd name="T65" fmla="*/ 77 h 89"/>
                  <a:gd name="T66" fmla="*/ 18 w 222"/>
                  <a:gd name="T67" fmla="*/ 73 h 89"/>
                  <a:gd name="T68" fmla="*/ 14 w 222"/>
                  <a:gd name="T69" fmla="*/ 59 h 89"/>
                  <a:gd name="T70" fmla="*/ 26 w 222"/>
                  <a:gd name="T71" fmla="*/ 53 h 89"/>
                  <a:gd name="T72" fmla="*/ 26 w 222"/>
                  <a:gd name="T73" fmla="*/ 50 h 89"/>
                  <a:gd name="T74" fmla="*/ 18 w 222"/>
                  <a:gd name="T75" fmla="*/ 42 h 89"/>
                  <a:gd name="T76" fmla="*/ 16 w 222"/>
                  <a:gd name="T77" fmla="*/ 38 h 89"/>
                  <a:gd name="T78" fmla="*/ 18 w 222"/>
                  <a:gd name="T79" fmla="*/ 32 h 89"/>
                  <a:gd name="T80" fmla="*/ 16 w 222"/>
                  <a:gd name="T81" fmla="*/ 28 h 89"/>
                  <a:gd name="T82" fmla="*/ 10 w 222"/>
                  <a:gd name="T83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89">
                    <a:moveTo>
                      <a:pt x="222" y="2"/>
                    </a:moveTo>
                    <a:lnTo>
                      <a:pt x="222" y="2"/>
                    </a:lnTo>
                    <a:lnTo>
                      <a:pt x="218" y="8"/>
                    </a:lnTo>
                    <a:lnTo>
                      <a:pt x="218" y="8"/>
                    </a:lnTo>
                    <a:lnTo>
                      <a:pt x="214" y="16"/>
                    </a:lnTo>
                    <a:lnTo>
                      <a:pt x="214" y="16"/>
                    </a:lnTo>
                    <a:lnTo>
                      <a:pt x="210" y="12"/>
                    </a:lnTo>
                    <a:lnTo>
                      <a:pt x="210" y="10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05" y="6"/>
                    </a:lnTo>
                    <a:lnTo>
                      <a:pt x="197" y="4"/>
                    </a:lnTo>
                    <a:lnTo>
                      <a:pt x="197" y="4"/>
                    </a:lnTo>
                    <a:lnTo>
                      <a:pt x="197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2"/>
                    </a:lnTo>
                    <a:lnTo>
                      <a:pt x="187" y="4"/>
                    </a:lnTo>
                    <a:lnTo>
                      <a:pt x="181" y="6"/>
                    </a:lnTo>
                    <a:lnTo>
                      <a:pt x="177" y="8"/>
                    </a:lnTo>
                    <a:lnTo>
                      <a:pt x="177" y="8"/>
                    </a:lnTo>
                    <a:lnTo>
                      <a:pt x="179" y="4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5" y="4"/>
                    </a:lnTo>
                    <a:lnTo>
                      <a:pt x="173" y="6"/>
                    </a:lnTo>
                    <a:lnTo>
                      <a:pt x="173" y="6"/>
                    </a:lnTo>
                    <a:lnTo>
                      <a:pt x="169" y="4"/>
                    </a:lnTo>
                    <a:lnTo>
                      <a:pt x="167" y="4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lnTo>
                      <a:pt x="157" y="4"/>
                    </a:lnTo>
                    <a:lnTo>
                      <a:pt x="156" y="2"/>
                    </a:lnTo>
                    <a:lnTo>
                      <a:pt x="152" y="2"/>
                    </a:lnTo>
                    <a:lnTo>
                      <a:pt x="148" y="2"/>
                    </a:lnTo>
                    <a:lnTo>
                      <a:pt x="148" y="2"/>
                    </a:lnTo>
                    <a:lnTo>
                      <a:pt x="148" y="4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4" y="4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6" y="4"/>
                    </a:lnTo>
                    <a:lnTo>
                      <a:pt x="136" y="6"/>
                    </a:lnTo>
                    <a:lnTo>
                      <a:pt x="140" y="12"/>
                    </a:lnTo>
                    <a:lnTo>
                      <a:pt x="142" y="16"/>
                    </a:lnTo>
                    <a:lnTo>
                      <a:pt x="142" y="18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36" y="20"/>
                    </a:lnTo>
                    <a:lnTo>
                      <a:pt x="132" y="16"/>
                    </a:lnTo>
                    <a:lnTo>
                      <a:pt x="128" y="14"/>
                    </a:lnTo>
                    <a:lnTo>
                      <a:pt x="126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16" y="22"/>
                    </a:lnTo>
                    <a:lnTo>
                      <a:pt x="108" y="30"/>
                    </a:lnTo>
                    <a:lnTo>
                      <a:pt x="103" y="40"/>
                    </a:lnTo>
                    <a:lnTo>
                      <a:pt x="103" y="46"/>
                    </a:lnTo>
                    <a:lnTo>
                      <a:pt x="103" y="50"/>
                    </a:lnTo>
                    <a:lnTo>
                      <a:pt x="103" y="50"/>
                    </a:lnTo>
                    <a:lnTo>
                      <a:pt x="104" y="59"/>
                    </a:lnTo>
                    <a:lnTo>
                      <a:pt x="108" y="71"/>
                    </a:lnTo>
                    <a:lnTo>
                      <a:pt x="108" y="75"/>
                    </a:lnTo>
                    <a:lnTo>
                      <a:pt x="108" y="79"/>
                    </a:lnTo>
                    <a:lnTo>
                      <a:pt x="104" y="85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97" y="89"/>
                    </a:lnTo>
                    <a:lnTo>
                      <a:pt x="93" y="89"/>
                    </a:lnTo>
                    <a:lnTo>
                      <a:pt x="89" y="85"/>
                    </a:lnTo>
                    <a:lnTo>
                      <a:pt x="83" y="81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1" y="81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53" y="85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36" y="89"/>
                    </a:lnTo>
                    <a:lnTo>
                      <a:pt x="28" y="85"/>
                    </a:lnTo>
                    <a:lnTo>
                      <a:pt x="20" y="81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2" y="81"/>
                    </a:lnTo>
                    <a:lnTo>
                      <a:pt x="10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10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6" y="6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6" y="57"/>
                    </a:lnTo>
                    <a:lnTo>
                      <a:pt x="22" y="55"/>
                    </a:lnTo>
                    <a:lnTo>
                      <a:pt x="26" y="53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4" y="48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16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6" name="Freeform 1305">
                <a:extLst>
                  <a:ext uri="{FF2B5EF4-FFF2-40B4-BE49-F238E27FC236}">
                    <a16:creationId xmlns:a16="http://schemas.microsoft.com/office/drawing/2014/main" id="{1BB6EF27-C94D-4250-A4DE-D0C9CCFEE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622" y="2689821"/>
                <a:ext cx="11117" cy="31835"/>
              </a:xfrm>
              <a:custGeom>
                <a:avLst/>
                <a:gdLst>
                  <a:gd name="T0" fmla="*/ 5 w 31"/>
                  <a:gd name="T1" fmla="*/ 82 h 82"/>
                  <a:gd name="T2" fmla="*/ 5 w 31"/>
                  <a:gd name="T3" fmla="*/ 82 h 82"/>
                  <a:gd name="T4" fmla="*/ 0 w 31"/>
                  <a:gd name="T5" fmla="*/ 59 h 82"/>
                  <a:gd name="T6" fmla="*/ 0 w 31"/>
                  <a:gd name="T7" fmla="*/ 59 h 82"/>
                  <a:gd name="T8" fmla="*/ 0 w 31"/>
                  <a:gd name="T9" fmla="*/ 57 h 82"/>
                  <a:gd name="T10" fmla="*/ 2 w 31"/>
                  <a:gd name="T11" fmla="*/ 57 h 82"/>
                  <a:gd name="T12" fmla="*/ 7 w 31"/>
                  <a:gd name="T13" fmla="*/ 61 h 82"/>
                  <a:gd name="T14" fmla="*/ 15 w 31"/>
                  <a:gd name="T15" fmla="*/ 65 h 82"/>
                  <a:gd name="T16" fmla="*/ 17 w 31"/>
                  <a:gd name="T17" fmla="*/ 65 h 82"/>
                  <a:gd name="T18" fmla="*/ 19 w 31"/>
                  <a:gd name="T19" fmla="*/ 65 h 82"/>
                  <a:gd name="T20" fmla="*/ 19 w 31"/>
                  <a:gd name="T21" fmla="*/ 65 h 82"/>
                  <a:gd name="T22" fmla="*/ 19 w 31"/>
                  <a:gd name="T23" fmla="*/ 61 h 82"/>
                  <a:gd name="T24" fmla="*/ 19 w 31"/>
                  <a:gd name="T25" fmla="*/ 57 h 82"/>
                  <a:gd name="T26" fmla="*/ 15 w 31"/>
                  <a:gd name="T27" fmla="*/ 51 h 82"/>
                  <a:gd name="T28" fmla="*/ 9 w 31"/>
                  <a:gd name="T29" fmla="*/ 41 h 82"/>
                  <a:gd name="T30" fmla="*/ 9 w 31"/>
                  <a:gd name="T31" fmla="*/ 41 h 82"/>
                  <a:gd name="T32" fmla="*/ 11 w 31"/>
                  <a:gd name="T33" fmla="*/ 39 h 82"/>
                  <a:gd name="T34" fmla="*/ 13 w 31"/>
                  <a:gd name="T35" fmla="*/ 37 h 82"/>
                  <a:gd name="T36" fmla="*/ 21 w 31"/>
                  <a:gd name="T37" fmla="*/ 39 h 82"/>
                  <a:gd name="T38" fmla="*/ 25 w 31"/>
                  <a:gd name="T39" fmla="*/ 39 h 82"/>
                  <a:gd name="T40" fmla="*/ 27 w 31"/>
                  <a:gd name="T41" fmla="*/ 39 h 82"/>
                  <a:gd name="T42" fmla="*/ 29 w 31"/>
                  <a:gd name="T43" fmla="*/ 37 h 82"/>
                  <a:gd name="T44" fmla="*/ 31 w 31"/>
                  <a:gd name="T45" fmla="*/ 31 h 82"/>
                  <a:gd name="T46" fmla="*/ 31 w 31"/>
                  <a:gd name="T47" fmla="*/ 31 h 82"/>
                  <a:gd name="T48" fmla="*/ 31 w 31"/>
                  <a:gd name="T49" fmla="*/ 25 h 82"/>
                  <a:gd name="T50" fmla="*/ 29 w 31"/>
                  <a:gd name="T51" fmla="*/ 22 h 82"/>
                  <a:gd name="T52" fmla="*/ 27 w 31"/>
                  <a:gd name="T53" fmla="*/ 20 h 82"/>
                  <a:gd name="T54" fmla="*/ 25 w 31"/>
                  <a:gd name="T55" fmla="*/ 20 h 82"/>
                  <a:gd name="T56" fmla="*/ 19 w 31"/>
                  <a:gd name="T57" fmla="*/ 18 h 82"/>
                  <a:gd name="T58" fmla="*/ 15 w 31"/>
                  <a:gd name="T59" fmla="*/ 16 h 82"/>
                  <a:gd name="T60" fmla="*/ 15 w 31"/>
                  <a:gd name="T61" fmla="*/ 12 h 82"/>
                  <a:gd name="T62" fmla="*/ 15 w 31"/>
                  <a:gd name="T63" fmla="*/ 12 h 82"/>
                  <a:gd name="T64" fmla="*/ 11 w 31"/>
                  <a:gd name="T6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82">
                    <a:moveTo>
                      <a:pt x="5" y="82"/>
                    </a:moveTo>
                    <a:lnTo>
                      <a:pt x="5" y="82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7" y="61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9" y="61"/>
                    </a:lnTo>
                    <a:lnTo>
                      <a:pt x="19" y="57"/>
                    </a:lnTo>
                    <a:lnTo>
                      <a:pt x="15" y="5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1" y="39"/>
                    </a:lnTo>
                    <a:lnTo>
                      <a:pt x="13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5"/>
                    </a:lnTo>
                    <a:lnTo>
                      <a:pt x="29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19" y="18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7" name="Freeform 1306">
                <a:extLst>
                  <a:ext uri="{FF2B5EF4-FFF2-40B4-BE49-F238E27FC236}">
                    <a16:creationId xmlns:a16="http://schemas.microsoft.com/office/drawing/2014/main" id="{237061B7-BD0D-4B5A-B112-6EEC198D0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234" y="2477851"/>
                <a:ext cx="151333" cy="211969"/>
              </a:xfrm>
              <a:custGeom>
                <a:avLst/>
                <a:gdLst>
                  <a:gd name="T0" fmla="*/ 395 w 422"/>
                  <a:gd name="T1" fmla="*/ 483 h 546"/>
                  <a:gd name="T2" fmla="*/ 387 w 422"/>
                  <a:gd name="T3" fmla="*/ 454 h 546"/>
                  <a:gd name="T4" fmla="*/ 379 w 422"/>
                  <a:gd name="T5" fmla="*/ 432 h 546"/>
                  <a:gd name="T6" fmla="*/ 373 w 422"/>
                  <a:gd name="T7" fmla="*/ 375 h 546"/>
                  <a:gd name="T8" fmla="*/ 375 w 422"/>
                  <a:gd name="T9" fmla="*/ 354 h 546"/>
                  <a:gd name="T10" fmla="*/ 365 w 422"/>
                  <a:gd name="T11" fmla="*/ 359 h 546"/>
                  <a:gd name="T12" fmla="*/ 358 w 422"/>
                  <a:gd name="T13" fmla="*/ 334 h 546"/>
                  <a:gd name="T14" fmla="*/ 363 w 422"/>
                  <a:gd name="T15" fmla="*/ 279 h 546"/>
                  <a:gd name="T16" fmla="*/ 360 w 422"/>
                  <a:gd name="T17" fmla="*/ 265 h 546"/>
                  <a:gd name="T18" fmla="*/ 338 w 422"/>
                  <a:gd name="T19" fmla="*/ 269 h 546"/>
                  <a:gd name="T20" fmla="*/ 330 w 422"/>
                  <a:gd name="T21" fmla="*/ 236 h 546"/>
                  <a:gd name="T22" fmla="*/ 342 w 422"/>
                  <a:gd name="T23" fmla="*/ 187 h 546"/>
                  <a:gd name="T24" fmla="*/ 318 w 422"/>
                  <a:gd name="T25" fmla="*/ 224 h 546"/>
                  <a:gd name="T26" fmla="*/ 316 w 422"/>
                  <a:gd name="T27" fmla="*/ 218 h 546"/>
                  <a:gd name="T28" fmla="*/ 309 w 422"/>
                  <a:gd name="T29" fmla="*/ 261 h 546"/>
                  <a:gd name="T30" fmla="*/ 273 w 422"/>
                  <a:gd name="T31" fmla="*/ 285 h 546"/>
                  <a:gd name="T32" fmla="*/ 257 w 422"/>
                  <a:gd name="T33" fmla="*/ 263 h 546"/>
                  <a:gd name="T34" fmla="*/ 252 w 422"/>
                  <a:gd name="T35" fmla="*/ 287 h 546"/>
                  <a:gd name="T36" fmla="*/ 248 w 422"/>
                  <a:gd name="T37" fmla="*/ 297 h 546"/>
                  <a:gd name="T38" fmla="*/ 212 w 422"/>
                  <a:gd name="T39" fmla="*/ 322 h 546"/>
                  <a:gd name="T40" fmla="*/ 177 w 422"/>
                  <a:gd name="T41" fmla="*/ 352 h 546"/>
                  <a:gd name="T42" fmla="*/ 150 w 422"/>
                  <a:gd name="T43" fmla="*/ 354 h 546"/>
                  <a:gd name="T44" fmla="*/ 93 w 422"/>
                  <a:gd name="T45" fmla="*/ 361 h 546"/>
                  <a:gd name="T46" fmla="*/ 79 w 422"/>
                  <a:gd name="T47" fmla="*/ 352 h 546"/>
                  <a:gd name="T48" fmla="*/ 57 w 422"/>
                  <a:gd name="T49" fmla="*/ 354 h 546"/>
                  <a:gd name="T50" fmla="*/ 69 w 422"/>
                  <a:gd name="T51" fmla="*/ 326 h 546"/>
                  <a:gd name="T52" fmla="*/ 26 w 422"/>
                  <a:gd name="T53" fmla="*/ 301 h 546"/>
                  <a:gd name="T54" fmla="*/ 14 w 422"/>
                  <a:gd name="T55" fmla="*/ 244 h 546"/>
                  <a:gd name="T56" fmla="*/ 28 w 422"/>
                  <a:gd name="T57" fmla="*/ 246 h 546"/>
                  <a:gd name="T58" fmla="*/ 49 w 422"/>
                  <a:gd name="T59" fmla="*/ 248 h 546"/>
                  <a:gd name="T60" fmla="*/ 40 w 422"/>
                  <a:gd name="T61" fmla="*/ 244 h 546"/>
                  <a:gd name="T62" fmla="*/ 49 w 422"/>
                  <a:gd name="T63" fmla="*/ 218 h 546"/>
                  <a:gd name="T64" fmla="*/ 46 w 422"/>
                  <a:gd name="T65" fmla="*/ 206 h 546"/>
                  <a:gd name="T66" fmla="*/ 65 w 422"/>
                  <a:gd name="T67" fmla="*/ 183 h 546"/>
                  <a:gd name="T68" fmla="*/ 38 w 422"/>
                  <a:gd name="T69" fmla="*/ 183 h 546"/>
                  <a:gd name="T70" fmla="*/ 26 w 422"/>
                  <a:gd name="T71" fmla="*/ 197 h 546"/>
                  <a:gd name="T72" fmla="*/ 12 w 422"/>
                  <a:gd name="T73" fmla="*/ 193 h 546"/>
                  <a:gd name="T74" fmla="*/ 14 w 422"/>
                  <a:gd name="T75" fmla="*/ 171 h 546"/>
                  <a:gd name="T76" fmla="*/ 12 w 422"/>
                  <a:gd name="T77" fmla="*/ 181 h 546"/>
                  <a:gd name="T78" fmla="*/ 44 w 422"/>
                  <a:gd name="T79" fmla="*/ 169 h 546"/>
                  <a:gd name="T80" fmla="*/ 79 w 422"/>
                  <a:gd name="T81" fmla="*/ 153 h 546"/>
                  <a:gd name="T82" fmla="*/ 46 w 422"/>
                  <a:gd name="T83" fmla="*/ 157 h 546"/>
                  <a:gd name="T84" fmla="*/ 69 w 422"/>
                  <a:gd name="T85" fmla="*/ 126 h 546"/>
                  <a:gd name="T86" fmla="*/ 100 w 422"/>
                  <a:gd name="T87" fmla="*/ 93 h 546"/>
                  <a:gd name="T88" fmla="*/ 126 w 422"/>
                  <a:gd name="T89" fmla="*/ 91 h 546"/>
                  <a:gd name="T90" fmla="*/ 108 w 422"/>
                  <a:gd name="T91" fmla="*/ 91 h 546"/>
                  <a:gd name="T92" fmla="*/ 79 w 422"/>
                  <a:gd name="T93" fmla="*/ 85 h 546"/>
                  <a:gd name="T94" fmla="*/ 67 w 422"/>
                  <a:gd name="T95" fmla="*/ 108 h 546"/>
                  <a:gd name="T96" fmla="*/ 47 w 422"/>
                  <a:gd name="T97" fmla="*/ 122 h 546"/>
                  <a:gd name="T98" fmla="*/ 47 w 422"/>
                  <a:gd name="T99" fmla="*/ 91 h 546"/>
                  <a:gd name="T100" fmla="*/ 16 w 422"/>
                  <a:gd name="T101" fmla="*/ 102 h 546"/>
                  <a:gd name="T102" fmla="*/ 24 w 422"/>
                  <a:gd name="T103" fmla="*/ 69 h 546"/>
                  <a:gd name="T104" fmla="*/ 53 w 422"/>
                  <a:gd name="T105" fmla="*/ 51 h 546"/>
                  <a:gd name="T106" fmla="*/ 16 w 422"/>
                  <a:gd name="T107" fmla="*/ 51 h 546"/>
                  <a:gd name="T108" fmla="*/ 32 w 422"/>
                  <a:gd name="T109" fmla="*/ 57 h 546"/>
                  <a:gd name="T110" fmla="*/ 47 w 422"/>
                  <a:gd name="T111" fmla="*/ 34 h 546"/>
                  <a:gd name="T112" fmla="*/ 16 w 422"/>
                  <a:gd name="T113" fmla="*/ 18 h 546"/>
                  <a:gd name="T114" fmla="*/ 55 w 422"/>
                  <a:gd name="T115" fmla="*/ 10 h 546"/>
                  <a:gd name="T116" fmla="*/ 83 w 422"/>
                  <a:gd name="T117" fmla="*/ 10 h 546"/>
                  <a:gd name="T118" fmla="*/ 106 w 422"/>
                  <a:gd name="T119" fmla="*/ 20 h 546"/>
                  <a:gd name="T120" fmla="*/ 126 w 422"/>
                  <a:gd name="T121" fmla="*/ 40 h 546"/>
                  <a:gd name="T122" fmla="*/ 144 w 422"/>
                  <a:gd name="T123" fmla="*/ 22 h 546"/>
                  <a:gd name="T124" fmla="*/ 181 w 422"/>
                  <a:gd name="T125" fmla="*/ 1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2" h="546">
                    <a:moveTo>
                      <a:pt x="422" y="546"/>
                    </a:moveTo>
                    <a:lnTo>
                      <a:pt x="422" y="546"/>
                    </a:lnTo>
                    <a:lnTo>
                      <a:pt x="420" y="540"/>
                    </a:lnTo>
                    <a:lnTo>
                      <a:pt x="416" y="534"/>
                    </a:lnTo>
                    <a:lnTo>
                      <a:pt x="407" y="530"/>
                    </a:lnTo>
                    <a:lnTo>
                      <a:pt x="407" y="530"/>
                    </a:lnTo>
                    <a:lnTo>
                      <a:pt x="401" y="499"/>
                    </a:lnTo>
                    <a:lnTo>
                      <a:pt x="401" y="499"/>
                    </a:lnTo>
                    <a:lnTo>
                      <a:pt x="395" y="493"/>
                    </a:lnTo>
                    <a:lnTo>
                      <a:pt x="395" y="493"/>
                    </a:lnTo>
                    <a:lnTo>
                      <a:pt x="399" y="489"/>
                    </a:lnTo>
                    <a:lnTo>
                      <a:pt x="399" y="487"/>
                    </a:lnTo>
                    <a:lnTo>
                      <a:pt x="399" y="483"/>
                    </a:lnTo>
                    <a:lnTo>
                      <a:pt x="399" y="483"/>
                    </a:lnTo>
                    <a:lnTo>
                      <a:pt x="397" y="481"/>
                    </a:lnTo>
                    <a:lnTo>
                      <a:pt x="397" y="481"/>
                    </a:lnTo>
                    <a:lnTo>
                      <a:pt x="395" y="483"/>
                    </a:lnTo>
                    <a:lnTo>
                      <a:pt x="393" y="481"/>
                    </a:lnTo>
                    <a:lnTo>
                      <a:pt x="393" y="481"/>
                    </a:lnTo>
                    <a:lnTo>
                      <a:pt x="393" y="479"/>
                    </a:lnTo>
                    <a:lnTo>
                      <a:pt x="395" y="475"/>
                    </a:lnTo>
                    <a:lnTo>
                      <a:pt x="397" y="473"/>
                    </a:lnTo>
                    <a:lnTo>
                      <a:pt x="397" y="469"/>
                    </a:lnTo>
                    <a:lnTo>
                      <a:pt x="397" y="469"/>
                    </a:lnTo>
                    <a:lnTo>
                      <a:pt x="395" y="467"/>
                    </a:lnTo>
                    <a:lnTo>
                      <a:pt x="395" y="467"/>
                    </a:lnTo>
                    <a:lnTo>
                      <a:pt x="391" y="471"/>
                    </a:lnTo>
                    <a:lnTo>
                      <a:pt x="387" y="477"/>
                    </a:lnTo>
                    <a:lnTo>
                      <a:pt x="387" y="479"/>
                    </a:lnTo>
                    <a:lnTo>
                      <a:pt x="385" y="479"/>
                    </a:lnTo>
                    <a:lnTo>
                      <a:pt x="385" y="479"/>
                    </a:lnTo>
                    <a:lnTo>
                      <a:pt x="385" y="473"/>
                    </a:lnTo>
                    <a:lnTo>
                      <a:pt x="387" y="464"/>
                    </a:lnTo>
                    <a:lnTo>
                      <a:pt x="387" y="454"/>
                    </a:lnTo>
                    <a:lnTo>
                      <a:pt x="387" y="448"/>
                    </a:lnTo>
                    <a:lnTo>
                      <a:pt x="387" y="448"/>
                    </a:lnTo>
                    <a:lnTo>
                      <a:pt x="385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3" y="448"/>
                    </a:lnTo>
                    <a:lnTo>
                      <a:pt x="383" y="446"/>
                    </a:lnTo>
                    <a:lnTo>
                      <a:pt x="383" y="442"/>
                    </a:lnTo>
                    <a:lnTo>
                      <a:pt x="383" y="438"/>
                    </a:lnTo>
                    <a:lnTo>
                      <a:pt x="381" y="436"/>
                    </a:lnTo>
                    <a:lnTo>
                      <a:pt x="377" y="436"/>
                    </a:lnTo>
                    <a:lnTo>
                      <a:pt x="377" y="436"/>
                    </a:lnTo>
                    <a:lnTo>
                      <a:pt x="375" y="438"/>
                    </a:lnTo>
                    <a:lnTo>
                      <a:pt x="375" y="438"/>
                    </a:lnTo>
                    <a:lnTo>
                      <a:pt x="375" y="438"/>
                    </a:lnTo>
                    <a:lnTo>
                      <a:pt x="375" y="434"/>
                    </a:lnTo>
                    <a:lnTo>
                      <a:pt x="379" y="432"/>
                    </a:lnTo>
                    <a:lnTo>
                      <a:pt x="383" y="428"/>
                    </a:lnTo>
                    <a:lnTo>
                      <a:pt x="383" y="428"/>
                    </a:lnTo>
                    <a:lnTo>
                      <a:pt x="379" y="426"/>
                    </a:lnTo>
                    <a:lnTo>
                      <a:pt x="375" y="424"/>
                    </a:lnTo>
                    <a:lnTo>
                      <a:pt x="373" y="422"/>
                    </a:lnTo>
                    <a:lnTo>
                      <a:pt x="373" y="422"/>
                    </a:lnTo>
                    <a:lnTo>
                      <a:pt x="387" y="391"/>
                    </a:lnTo>
                    <a:lnTo>
                      <a:pt x="387" y="391"/>
                    </a:lnTo>
                    <a:lnTo>
                      <a:pt x="389" y="379"/>
                    </a:lnTo>
                    <a:lnTo>
                      <a:pt x="391" y="369"/>
                    </a:lnTo>
                    <a:lnTo>
                      <a:pt x="391" y="369"/>
                    </a:lnTo>
                    <a:lnTo>
                      <a:pt x="393" y="367"/>
                    </a:lnTo>
                    <a:lnTo>
                      <a:pt x="393" y="367"/>
                    </a:lnTo>
                    <a:lnTo>
                      <a:pt x="387" y="367"/>
                    </a:lnTo>
                    <a:lnTo>
                      <a:pt x="383" y="369"/>
                    </a:lnTo>
                    <a:lnTo>
                      <a:pt x="379" y="371"/>
                    </a:lnTo>
                    <a:lnTo>
                      <a:pt x="373" y="375"/>
                    </a:lnTo>
                    <a:lnTo>
                      <a:pt x="373" y="375"/>
                    </a:lnTo>
                    <a:lnTo>
                      <a:pt x="371" y="377"/>
                    </a:lnTo>
                    <a:lnTo>
                      <a:pt x="369" y="377"/>
                    </a:lnTo>
                    <a:lnTo>
                      <a:pt x="367" y="377"/>
                    </a:lnTo>
                    <a:lnTo>
                      <a:pt x="367" y="377"/>
                    </a:lnTo>
                    <a:lnTo>
                      <a:pt x="369" y="371"/>
                    </a:lnTo>
                    <a:lnTo>
                      <a:pt x="371" y="367"/>
                    </a:lnTo>
                    <a:lnTo>
                      <a:pt x="377" y="359"/>
                    </a:lnTo>
                    <a:lnTo>
                      <a:pt x="377" y="359"/>
                    </a:lnTo>
                    <a:lnTo>
                      <a:pt x="379" y="358"/>
                    </a:lnTo>
                    <a:lnTo>
                      <a:pt x="381" y="358"/>
                    </a:lnTo>
                    <a:lnTo>
                      <a:pt x="381" y="358"/>
                    </a:lnTo>
                    <a:lnTo>
                      <a:pt x="379" y="358"/>
                    </a:lnTo>
                    <a:lnTo>
                      <a:pt x="377" y="358"/>
                    </a:lnTo>
                    <a:lnTo>
                      <a:pt x="377" y="358"/>
                    </a:lnTo>
                    <a:lnTo>
                      <a:pt x="375" y="356"/>
                    </a:lnTo>
                    <a:lnTo>
                      <a:pt x="375" y="354"/>
                    </a:lnTo>
                    <a:lnTo>
                      <a:pt x="375" y="352"/>
                    </a:lnTo>
                    <a:lnTo>
                      <a:pt x="373" y="352"/>
                    </a:lnTo>
                    <a:lnTo>
                      <a:pt x="373" y="352"/>
                    </a:lnTo>
                    <a:lnTo>
                      <a:pt x="373" y="358"/>
                    </a:lnTo>
                    <a:lnTo>
                      <a:pt x="371" y="365"/>
                    </a:lnTo>
                    <a:lnTo>
                      <a:pt x="371" y="365"/>
                    </a:lnTo>
                    <a:lnTo>
                      <a:pt x="367" y="371"/>
                    </a:lnTo>
                    <a:lnTo>
                      <a:pt x="365" y="371"/>
                    </a:lnTo>
                    <a:lnTo>
                      <a:pt x="362" y="371"/>
                    </a:lnTo>
                    <a:lnTo>
                      <a:pt x="362" y="371"/>
                    </a:lnTo>
                    <a:lnTo>
                      <a:pt x="362" y="369"/>
                    </a:lnTo>
                    <a:lnTo>
                      <a:pt x="362" y="365"/>
                    </a:lnTo>
                    <a:lnTo>
                      <a:pt x="362" y="365"/>
                    </a:lnTo>
                    <a:lnTo>
                      <a:pt x="363" y="363"/>
                    </a:lnTo>
                    <a:lnTo>
                      <a:pt x="365" y="363"/>
                    </a:lnTo>
                    <a:lnTo>
                      <a:pt x="365" y="363"/>
                    </a:lnTo>
                    <a:lnTo>
                      <a:pt x="365" y="359"/>
                    </a:lnTo>
                    <a:lnTo>
                      <a:pt x="365" y="358"/>
                    </a:lnTo>
                    <a:lnTo>
                      <a:pt x="363" y="356"/>
                    </a:lnTo>
                    <a:lnTo>
                      <a:pt x="363" y="356"/>
                    </a:lnTo>
                    <a:lnTo>
                      <a:pt x="362" y="358"/>
                    </a:lnTo>
                    <a:lnTo>
                      <a:pt x="358" y="359"/>
                    </a:lnTo>
                    <a:lnTo>
                      <a:pt x="356" y="363"/>
                    </a:lnTo>
                    <a:lnTo>
                      <a:pt x="352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2" y="359"/>
                    </a:lnTo>
                    <a:lnTo>
                      <a:pt x="352" y="359"/>
                    </a:lnTo>
                    <a:lnTo>
                      <a:pt x="352" y="354"/>
                    </a:lnTo>
                    <a:lnTo>
                      <a:pt x="354" y="350"/>
                    </a:lnTo>
                    <a:lnTo>
                      <a:pt x="358" y="344"/>
                    </a:lnTo>
                    <a:lnTo>
                      <a:pt x="358" y="338"/>
                    </a:lnTo>
                    <a:lnTo>
                      <a:pt x="358" y="338"/>
                    </a:lnTo>
                    <a:lnTo>
                      <a:pt x="358" y="334"/>
                    </a:lnTo>
                    <a:lnTo>
                      <a:pt x="358" y="328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4" y="316"/>
                    </a:lnTo>
                    <a:lnTo>
                      <a:pt x="356" y="310"/>
                    </a:lnTo>
                    <a:lnTo>
                      <a:pt x="358" y="305"/>
                    </a:lnTo>
                    <a:lnTo>
                      <a:pt x="358" y="299"/>
                    </a:lnTo>
                    <a:lnTo>
                      <a:pt x="358" y="299"/>
                    </a:lnTo>
                    <a:lnTo>
                      <a:pt x="352" y="293"/>
                    </a:lnTo>
                    <a:lnTo>
                      <a:pt x="358" y="291"/>
                    </a:lnTo>
                    <a:lnTo>
                      <a:pt x="358" y="291"/>
                    </a:lnTo>
                    <a:lnTo>
                      <a:pt x="356" y="287"/>
                    </a:lnTo>
                    <a:lnTo>
                      <a:pt x="354" y="289"/>
                    </a:lnTo>
                    <a:lnTo>
                      <a:pt x="356" y="285"/>
                    </a:lnTo>
                    <a:lnTo>
                      <a:pt x="356" y="285"/>
                    </a:lnTo>
                    <a:lnTo>
                      <a:pt x="360" y="281"/>
                    </a:lnTo>
                    <a:lnTo>
                      <a:pt x="363" y="279"/>
                    </a:lnTo>
                    <a:lnTo>
                      <a:pt x="365" y="279"/>
                    </a:lnTo>
                    <a:lnTo>
                      <a:pt x="367" y="279"/>
                    </a:lnTo>
                    <a:lnTo>
                      <a:pt x="369" y="285"/>
                    </a:lnTo>
                    <a:lnTo>
                      <a:pt x="371" y="287"/>
                    </a:lnTo>
                    <a:lnTo>
                      <a:pt x="371" y="287"/>
                    </a:lnTo>
                    <a:lnTo>
                      <a:pt x="373" y="287"/>
                    </a:lnTo>
                    <a:lnTo>
                      <a:pt x="373" y="287"/>
                    </a:lnTo>
                    <a:lnTo>
                      <a:pt x="371" y="283"/>
                    </a:lnTo>
                    <a:lnTo>
                      <a:pt x="369" y="279"/>
                    </a:lnTo>
                    <a:lnTo>
                      <a:pt x="365" y="277"/>
                    </a:lnTo>
                    <a:lnTo>
                      <a:pt x="365" y="277"/>
                    </a:lnTo>
                    <a:lnTo>
                      <a:pt x="360" y="275"/>
                    </a:lnTo>
                    <a:lnTo>
                      <a:pt x="360" y="275"/>
                    </a:lnTo>
                    <a:lnTo>
                      <a:pt x="362" y="271"/>
                    </a:lnTo>
                    <a:lnTo>
                      <a:pt x="360" y="267"/>
                    </a:lnTo>
                    <a:lnTo>
                      <a:pt x="360" y="267"/>
                    </a:lnTo>
                    <a:lnTo>
                      <a:pt x="360" y="265"/>
                    </a:lnTo>
                    <a:lnTo>
                      <a:pt x="352" y="275"/>
                    </a:lnTo>
                    <a:lnTo>
                      <a:pt x="352" y="275"/>
                    </a:lnTo>
                    <a:lnTo>
                      <a:pt x="350" y="271"/>
                    </a:lnTo>
                    <a:lnTo>
                      <a:pt x="348" y="267"/>
                    </a:lnTo>
                    <a:lnTo>
                      <a:pt x="346" y="267"/>
                    </a:lnTo>
                    <a:lnTo>
                      <a:pt x="346" y="267"/>
                    </a:lnTo>
                    <a:lnTo>
                      <a:pt x="346" y="269"/>
                    </a:lnTo>
                    <a:lnTo>
                      <a:pt x="346" y="273"/>
                    </a:lnTo>
                    <a:lnTo>
                      <a:pt x="346" y="273"/>
                    </a:lnTo>
                    <a:lnTo>
                      <a:pt x="344" y="273"/>
                    </a:lnTo>
                    <a:lnTo>
                      <a:pt x="344" y="271"/>
                    </a:lnTo>
                    <a:lnTo>
                      <a:pt x="342" y="267"/>
                    </a:lnTo>
                    <a:lnTo>
                      <a:pt x="342" y="267"/>
                    </a:lnTo>
                    <a:lnTo>
                      <a:pt x="342" y="263"/>
                    </a:lnTo>
                    <a:lnTo>
                      <a:pt x="340" y="265"/>
                    </a:lnTo>
                    <a:lnTo>
                      <a:pt x="338" y="269"/>
                    </a:lnTo>
                    <a:lnTo>
                      <a:pt x="338" y="269"/>
                    </a:lnTo>
                    <a:lnTo>
                      <a:pt x="336" y="269"/>
                    </a:lnTo>
                    <a:lnTo>
                      <a:pt x="334" y="267"/>
                    </a:lnTo>
                    <a:lnTo>
                      <a:pt x="334" y="261"/>
                    </a:lnTo>
                    <a:lnTo>
                      <a:pt x="338" y="252"/>
                    </a:lnTo>
                    <a:lnTo>
                      <a:pt x="338" y="252"/>
                    </a:lnTo>
                    <a:lnTo>
                      <a:pt x="336" y="248"/>
                    </a:lnTo>
                    <a:lnTo>
                      <a:pt x="334" y="248"/>
                    </a:lnTo>
                    <a:lnTo>
                      <a:pt x="330" y="250"/>
                    </a:lnTo>
                    <a:lnTo>
                      <a:pt x="330" y="250"/>
                    </a:lnTo>
                    <a:lnTo>
                      <a:pt x="330" y="248"/>
                    </a:lnTo>
                    <a:lnTo>
                      <a:pt x="330" y="246"/>
                    </a:lnTo>
                    <a:lnTo>
                      <a:pt x="330" y="240"/>
                    </a:lnTo>
                    <a:lnTo>
                      <a:pt x="330" y="240"/>
                    </a:lnTo>
                    <a:lnTo>
                      <a:pt x="328" y="240"/>
                    </a:lnTo>
                    <a:lnTo>
                      <a:pt x="326" y="238"/>
                    </a:lnTo>
                    <a:lnTo>
                      <a:pt x="326" y="238"/>
                    </a:lnTo>
                    <a:lnTo>
                      <a:pt x="330" y="236"/>
                    </a:lnTo>
                    <a:lnTo>
                      <a:pt x="334" y="234"/>
                    </a:lnTo>
                    <a:lnTo>
                      <a:pt x="334" y="234"/>
                    </a:lnTo>
                    <a:lnTo>
                      <a:pt x="334" y="226"/>
                    </a:lnTo>
                    <a:lnTo>
                      <a:pt x="330" y="218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30" y="197"/>
                    </a:lnTo>
                    <a:lnTo>
                      <a:pt x="334" y="191"/>
                    </a:lnTo>
                    <a:lnTo>
                      <a:pt x="334" y="191"/>
                    </a:lnTo>
                    <a:lnTo>
                      <a:pt x="336" y="193"/>
                    </a:lnTo>
                    <a:lnTo>
                      <a:pt x="338" y="197"/>
                    </a:lnTo>
                    <a:lnTo>
                      <a:pt x="338" y="204"/>
                    </a:lnTo>
                    <a:lnTo>
                      <a:pt x="338" y="204"/>
                    </a:lnTo>
                    <a:lnTo>
                      <a:pt x="340" y="201"/>
                    </a:lnTo>
                    <a:lnTo>
                      <a:pt x="342" y="195"/>
                    </a:lnTo>
                    <a:lnTo>
                      <a:pt x="342" y="189"/>
                    </a:lnTo>
                    <a:lnTo>
                      <a:pt x="342" y="187"/>
                    </a:lnTo>
                    <a:lnTo>
                      <a:pt x="338" y="185"/>
                    </a:lnTo>
                    <a:lnTo>
                      <a:pt x="338" y="185"/>
                    </a:lnTo>
                    <a:lnTo>
                      <a:pt x="336" y="187"/>
                    </a:lnTo>
                    <a:lnTo>
                      <a:pt x="332" y="189"/>
                    </a:lnTo>
                    <a:lnTo>
                      <a:pt x="332" y="189"/>
                    </a:lnTo>
                    <a:lnTo>
                      <a:pt x="328" y="189"/>
                    </a:lnTo>
                    <a:lnTo>
                      <a:pt x="326" y="189"/>
                    </a:lnTo>
                    <a:lnTo>
                      <a:pt x="324" y="189"/>
                    </a:lnTo>
                    <a:lnTo>
                      <a:pt x="324" y="189"/>
                    </a:lnTo>
                    <a:lnTo>
                      <a:pt x="326" y="199"/>
                    </a:lnTo>
                    <a:lnTo>
                      <a:pt x="328" y="208"/>
                    </a:lnTo>
                    <a:lnTo>
                      <a:pt x="328" y="216"/>
                    </a:lnTo>
                    <a:lnTo>
                      <a:pt x="328" y="220"/>
                    </a:lnTo>
                    <a:lnTo>
                      <a:pt x="326" y="224"/>
                    </a:lnTo>
                    <a:lnTo>
                      <a:pt x="326" y="224"/>
                    </a:lnTo>
                    <a:lnTo>
                      <a:pt x="322" y="226"/>
                    </a:lnTo>
                    <a:lnTo>
                      <a:pt x="318" y="224"/>
                    </a:lnTo>
                    <a:lnTo>
                      <a:pt x="318" y="222"/>
                    </a:lnTo>
                    <a:lnTo>
                      <a:pt x="316" y="220"/>
                    </a:lnTo>
                    <a:lnTo>
                      <a:pt x="316" y="212"/>
                    </a:lnTo>
                    <a:lnTo>
                      <a:pt x="316" y="208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2" y="201"/>
                    </a:lnTo>
                    <a:lnTo>
                      <a:pt x="310" y="199"/>
                    </a:lnTo>
                    <a:lnTo>
                      <a:pt x="309" y="201"/>
                    </a:lnTo>
                    <a:lnTo>
                      <a:pt x="309" y="201"/>
                    </a:lnTo>
                    <a:lnTo>
                      <a:pt x="309" y="202"/>
                    </a:lnTo>
                    <a:lnTo>
                      <a:pt x="312" y="204"/>
                    </a:lnTo>
                    <a:lnTo>
                      <a:pt x="316" y="208"/>
                    </a:lnTo>
                    <a:lnTo>
                      <a:pt x="316" y="208"/>
                    </a:lnTo>
                    <a:lnTo>
                      <a:pt x="316" y="214"/>
                    </a:lnTo>
                    <a:lnTo>
                      <a:pt x="316" y="214"/>
                    </a:lnTo>
                    <a:lnTo>
                      <a:pt x="316" y="218"/>
                    </a:lnTo>
                    <a:lnTo>
                      <a:pt x="316" y="218"/>
                    </a:lnTo>
                    <a:lnTo>
                      <a:pt x="314" y="220"/>
                    </a:lnTo>
                    <a:lnTo>
                      <a:pt x="312" y="222"/>
                    </a:lnTo>
                    <a:lnTo>
                      <a:pt x="310" y="224"/>
                    </a:lnTo>
                    <a:lnTo>
                      <a:pt x="309" y="224"/>
                    </a:lnTo>
                    <a:lnTo>
                      <a:pt x="309" y="224"/>
                    </a:lnTo>
                    <a:lnTo>
                      <a:pt x="310" y="228"/>
                    </a:lnTo>
                    <a:lnTo>
                      <a:pt x="312" y="230"/>
                    </a:lnTo>
                    <a:lnTo>
                      <a:pt x="316" y="234"/>
                    </a:lnTo>
                    <a:lnTo>
                      <a:pt x="316" y="234"/>
                    </a:lnTo>
                    <a:lnTo>
                      <a:pt x="318" y="238"/>
                    </a:lnTo>
                    <a:lnTo>
                      <a:pt x="318" y="246"/>
                    </a:lnTo>
                    <a:lnTo>
                      <a:pt x="318" y="254"/>
                    </a:lnTo>
                    <a:lnTo>
                      <a:pt x="316" y="255"/>
                    </a:lnTo>
                    <a:lnTo>
                      <a:pt x="316" y="257"/>
                    </a:lnTo>
                    <a:lnTo>
                      <a:pt x="316" y="257"/>
                    </a:lnTo>
                    <a:lnTo>
                      <a:pt x="309" y="261"/>
                    </a:lnTo>
                    <a:lnTo>
                      <a:pt x="309" y="261"/>
                    </a:lnTo>
                    <a:lnTo>
                      <a:pt x="307" y="269"/>
                    </a:lnTo>
                    <a:lnTo>
                      <a:pt x="305" y="271"/>
                    </a:lnTo>
                    <a:lnTo>
                      <a:pt x="301" y="275"/>
                    </a:lnTo>
                    <a:lnTo>
                      <a:pt x="301" y="275"/>
                    </a:lnTo>
                    <a:lnTo>
                      <a:pt x="301" y="277"/>
                    </a:lnTo>
                    <a:lnTo>
                      <a:pt x="299" y="279"/>
                    </a:lnTo>
                    <a:lnTo>
                      <a:pt x="299" y="279"/>
                    </a:lnTo>
                    <a:lnTo>
                      <a:pt x="295" y="283"/>
                    </a:lnTo>
                    <a:lnTo>
                      <a:pt x="295" y="281"/>
                    </a:lnTo>
                    <a:lnTo>
                      <a:pt x="295" y="277"/>
                    </a:lnTo>
                    <a:lnTo>
                      <a:pt x="293" y="275"/>
                    </a:lnTo>
                    <a:lnTo>
                      <a:pt x="293" y="275"/>
                    </a:lnTo>
                    <a:lnTo>
                      <a:pt x="285" y="283"/>
                    </a:lnTo>
                    <a:lnTo>
                      <a:pt x="279" y="285"/>
                    </a:lnTo>
                    <a:lnTo>
                      <a:pt x="275" y="285"/>
                    </a:lnTo>
                    <a:lnTo>
                      <a:pt x="273" y="285"/>
                    </a:lnTo>
                    <a:lnTo>
                      <a:pt x="273" y="285"/>
                    </a:lnTo>
                    <a:lnTo>
                      <a:pt x="273" y="281"/>
                    </a:lnTo>
                    <a:lnTo>
                      <a:pt x="275" y="279"/>
                    </a:lnTo>
                    <a:lnTo>
                      <a:pt x="275" y="279"/>
                    </a:lnTo>
                    <a:lnTo>
                      <a:pt x="273" y="275"/>
                    </a:lnTo>
                    <a:lnTo>
                      <a:pt x="273" y="275"/>
                    </a:lnTo>
                    <a:lnTo>
                      <a:pt x="271" y="273"/>
                    </a:lnTo>
                    <a:lnTo>
                      <a:pt x="267" y="271"/>
                    </a:lnTo>
                    <a:lnTo>
                      <a:pt x="263" y="269"/>
                    </a:lnTo>
                    <a:lnTo>
                      <a:pt x="263" y="269"/>
                    </a:lnTo>
                    <a:lnTo>
                      <a:pt x="263" y="263"/>
                    </a:lnTo>
                    <a:lnTo>
                      <a:pt x="263" y="263"/>
                    </a:lnTo>
                    <a:lnTo>
                      <a:pt x="263" y="263"/>
                    </a:lnTo>
                    <a:lnTo>
                      <a:pt x="263" y="263"/>
                    </a:lnTo>
                    <a:lnTo>
                      <a:pt x="261" y="261"/>
                    </a:lnTo>
                    <a:lnTo>
                      <a:pt x="257" y="263"/>
                    </a:lnTo>
                    <a:lnTo>
                      <a:pt x="257" y="263"/>
                    </a:lnTo>
                    <a:lnTo>
                      <a:pt x="257" y="265"/>
                    </a:lnTo>
                    <a:lnTo>
                      <a:pt x="259" y="265"/>
                    </a:lnTo>
                    <a:lnTo>
                      <a:pt x="261" y="267"/>
                    </a:lnTo>
                    <a:lnTo>
                      <a:pt x="261" y="267"/>
                    </a:lnTo>
                    <a:lnTo>
                      <a:pt x="265" y="277"/>
                    </a:lnTo>
                    <a:lnTo>
                      <a:pt x="263" y="283"/>
                    </a:lnTo>
                    <a:lnTo>
                      <a:pt x="263" y="283"/>
                    </a:lnTo>
                    <a:lnTo>
                      <a:pt x="263" y="285"/>
                    </a:lnTo>
                    <a:lnTo>
                      <a:pt x="261" y="285"/>
                    </a:lnTo>
                    <a:lnTo>
                      <a:pt x="257" y="287"/>
                    </a:lnTo>
                    <a:lnTo>
                      <a:pt x="257" y="287"/>
                    </a:lnTo>
                    <a:lnTo>
                      <a:pt x="254" y="285"/>
                    </a:lnTo>
                    <a:lnTo>
                      <a:pt x="252" y="283"/>
                    </a:lnTo>
                    <a:lnTo>
                      <a:pt x="252" y="283"/>
                    </a:lnTo>
                    <a:lnTo>
                      <a:pt x="252" y="283"/>
                    </a:lnTo>
                    <a:lnTo>
                      <a:pt x="252" y="285"/>
                    </a:lnTo>
                    <a:lnTo>
                      <a:pt x="252" y="287"/>
                    </a:lnTo>
                    <a:lnTo>
                      <a:pt x="252" y="287"/>
                    </a:lnTo>
                    <a:lnTo>
                      <a:pt x="252" y="289"/>
                    </a:lnTo>
                    <a:lnTo>
                      <a:pt x="250" y="287"/>
                    </a:lnTo>
                    <a:lnTo>
                      <a:pt x="246" y="287"/>
                    </a:lnTo>
                    <a:lnTo>
                      <a:pt x="240" y="289"/>
                    </a:lnTo>
                    <a:lnTo>
                      <a:pt x="240" y="289"/>
                    </a:lnTo>
                    <a:lnTo>
                      <a:pt x="238" y="291"/>
                    </a:lnTo>
                    <a:lnTo>
                      <a:pt x="236" y="293"/>
                    </a:lnTo>
                    <a:lnTo>
                      <a:pt x="236" y="293"/>
                    </a:lnTo>
                    <a:lnTo>
                      <a:pt x="238" y="295"/>
                    </a:lnTo>
                    <a:lnTo>
                      <a:pt x="238" y="295"/>
                    </a:lnTo>
                    <a:lnTo>
                      <a:pt x="242" y="293"/>
                    </a:lnTo>
                    <a:lnTo>
                      <a:pt x="246" y="293"/>
                    </a:lnTo>
                    <a:lnTo>
                      <a:pt x="248" y="293"/>
                    </a:lnTo>
                    <a:lnTo>
                      <a:pt x="248" y="295"/>
                    </a:lnTo>
                    <a:lnTo>
                      <a:pt x="248" y="295"/>
                    </a:lnTo>
                    <a:lnTo>
                      <a:pt x="248" y="297"/>
                    </a:lnTo>
                    <a:lnTo>
                      <a:pt x="246" y="301"/>
                    </a:lnTo>
                    <a:lnTo>
                      <a:pt x="238" y="30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24" y="305"/>
                    </a:lnTo>
                    <a:lnTo>
                      <a:pt x="226" y="307"/>
                    </a:lnTo>
                    <a:lnTo>
                      <a:pt x="226" y="307"/>
                    </a:lnTo>
                    <a:lnTo>
                      <a:pt x="226" y="307"/>
                    </a:lnTo>
                    <a:lnTo>
                      <a:pt x="224" y="312"/>
                    </a:lnTo>
                    <a:lnTo>
                      <a:pt x="222" y="314"/>
                    </a:lnTo>
                    <a:lnTo>
                      <a:pt x="220" y="316"/>
                    </a:lnTo>
                    <a:lnTo>
                      <a:pt x="212" y="316"/>
                    </a:lnTo>
                    <a:lnTo>
                      <a:pt x="212" y="316"/>
                    </a:lnTo>
                    <a:lnTo>
                      <a:pt x="210" y="316"/>
                    </a:lnTo>
                    <a:lnTo>
                      <a:pt x="212" y="318"/>
                    </a:lnTo>
                    <a:lnTo>
                      <a:pt x="212" y="322"/>
                    </a:lnTo>
                    <a:lnTo>
                      <a:pt x="212" y="322"/>
                    </a:lnTo>
                    <a:lnTo>
                      <a:pt x="208" y="324"/>
                    </a:lnTo>
                    <a:lnTo>
                      <a:pt x="205" y="328"/>
                    </a:lnTo>
                    <a:lnTo>
                      <a:pt x="201" y="330"/>
                    </a:lnTo>
                    <a:lnTo>
                      <a:pt x="197" y="332"/>
                    </a:lnTo>
                    <a:lnTo>
                      <a:pt x="197" y="332"/>
                    </a:lnTo>
                    <a:lnTo>
                      <a:pt x="193" y="340"/>
                    </a:lnTo>
                    <a:lnTo>
                      <a:pt x="193" y="340"/>
                    </a:lnTo>
                    <a:lnTo>
                      <a:pt x="189" y="342"/>
                    </a:lnTo>
                    <a:lnTo>
                      <a:pt x="189" y="342"/>
                    </a:lnTo>
                    <a:lnTo>
                      <a:pt x="187" y="340"/>
                    </a:lnTo>
                    <a:lnTo>
                      <a:pt x="187" y="340"/>
                    </a:lnTo>
                    <a:lnTo>
                      <a:pt x="185" y="342"/>
                    </a:lnTo>
                    <a:lnTo>
                      <a:pt x="183" y="346"/>
                    </a:lnTo>
                    <a:lnTo>
                      <a:pt x="181" y="352"/>
                    </a:lnTo>
                    <a:lnTo>
                      <a:pt x="181" y="352"/>
                    </a:lnTo>
                    <a:lnTo>
                      <a:pt x="177" y="352"/>
                    </a:lnTo>
                    <a:lnTo>
                      <a:pt x="173" y="350"/>
                    </a:lnTo>
                    <a:lnTo>
                      <a:pt x="169" y="350"/>
                    </a:lnTo>
                    <a:lnTo>
                      <a:pt x="163" y="354"/>
                    </a:lnTo>
                    <a:lnTo>
                      <a:pt x="163" y="354"/>
                    </a:lnTo>
                    <a:lnTo>
                      <a:pt x="159" y="361"/>
                    </a:lnTo>
                    <a:lnTo>
                      <a:pt x="157" y="363"/>
                    </a:lnTo>
                    <a:lnTo>
                      <a:pt x="155" y="363"/>
                    </a:lnTo>
                    <a:lnTo>
                      <a:pt x="155" y="363"/>
                    </a:lnTo>
                    <a:lnTo>
                      <a:pt x="152" y="365"/>
                    </a:lnTo>
                    <a:lnTo>
                      <a:pt x="150" y="363"/>
                    </a:lnTo>
                    <a:lnTo>
                      <a:pt x="150" y="359"/>
                    </a:lnTo>
                    <a:lnTo>
                      <a:pt x="152" y="354"/>
                    </a:lnTo>
                    <a:lnTo>
                      <a:pt x="152" y="352"/>
                    </a:lnTo>
                    <a:lnTo>
                      <a:pt x="150" y="350"/>
                    </a:lnTo>
                    <a:lnTo>
                      <a:pt x="150" y="350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0" y="354"/>
                    </a:lnTo>
                    <a:lnTo>
                      <a:pt x="146" y="359"/>
                    </a:lnTo>
                    <a:lnTo>
                      <a:pt x="144" y="365"/>
                    </a:lnTo>
                    <a:lnTo>
                      <a:pt x="144" y="365"/>
                    </a:lnTo>
                    <a:lnTo>
                      <a:pt x="140" y="365"/>
                    </a:lnTo>
                    <a:lnTo>
                      <a:pt x="134" y="365"/>
                    </a:lnTo>
                    <a:lnTo>
                      <a:pt x="124" y="363"/>
                    </a:lnTo>
                    <a:lnTo>
                      <a:pt x="124" y="363"/>
                    </a:lnTo>
                    <a:lnTo>
                      <a:pt x="122" y="365"/>
                    </a:lnTo>
                    <a:lnTo>
                      <a:pt x="120" y="367"/>
                    </a:lnTo>
                    <a:lnTo>
                      <a:pt x="116" y="369"/>
                    </a:lnTo>
                    <a:lnTo>
                      <a:pt x="112" y="369"/>
                    </a:lnTo>
                    <a:lnTo>
                      <a:pt x="112" y="369"/>
                    </a:lnTo>
                    <a:lnTo>
                      <a:pt x="104" y="365"/>
                    </a:lnTo>
                    <a:lnTo>
                      <a:pt x="99" y="361"/>
                    </a:lnTo>
                    <a:lnTo>
                      <a:pt x="99" y="361"/>
                    </a:lnTo>
                    <a:lnTo>
                      <a:pt x="93" y="361"/>
                    </a:lnTo>
                    <a:lnTo>
                      <a:pt x="87" y="361"/>
                    </a:lnTo>
                    <a:lnTo>
                      <a:pt x="87" y="361"/>
                    </a:lnTo>
                    <a:lnTo>
                      <a:pt x="85" y="365"/>
                    </a:lnTo>
                    <a:lnTo>
                      <a:pt x="83" y="367"/>
                    </a:lnTo>
                    <a:lnTo>
                      <a:pt x="81" y="365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81" y="361"/>
                    </a:lnTo>
                    <a:lnTo>
                      <a:pt x="81" y="361"/>
                    </a:lnTo>
                    <a:lnTo>
                      <a:pt x="79" y="359"/>
                    </a:lnTo>
                    <a:lnTo>
                      <a:pt x="79" y="359"/>
                    </a:lnTo>
                    <a:lnTo>
                      <a:pt x="79" y="359"/>
                    </a:lnTo>
                    <a:lnTo>
                      <a:pt x="81" y="358"/>
                    </a:lnTo>
                    <a:lnTo>
                      <a:pt x="83" y="356"/>
                    </a:lnTo>
                    <a:lnTo>
                      <a:pt x="83" y="356"/>
                    </a:lnTo>
                    <a:lnTo>
                      <a:pt x="79" y="354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2"/>
                    </a:lnTo>
                    <a:lnTo>
                      <a:pt x="83" y="350"/>
                    </a:lnTo>
                    <a:lnTo>
                      <a:pt x="83" y="350"/>
                    </a:lnTo>
                    <a:lnTo>
                      <a:pt x="77" y="348"/>
                    </a:lnTo>
                    <a:lnTo>
                      <a:pt x="75" y="346"/>
                    </a:lnTo>
                    <a:lnTo>
                      <a:pt x="73" y="342"/>
                    </a:lnTo>
                    <a:lnTo>
                      <a:pt x="73" y="342"/>
                    </a:lnTo>
                    <a:lnTo>
                      <a:pt x="73" y="346"/>
                    </a:lnTo>
                    <a:lnTo>
                      <a:pt x="73" y="350"/>
                    </a:lnTo>
                    <a:lnTo>
                      <a:pt x="73" y="350"/>
                    </a:lnTo>
                    <a:lnTo>
                      <a:pt x="67" y="354"/>
                    </a:lnTo>
                    <a:lnTo>
                      <a:pt x="63" y="358"/>
                    </a:lnTo>
                    <a:lnTo>
                      <a:pt x="63" y="359"/>
                    </a:lnTo>
                    <a:lnTo>
                      <a:pt x="61" y="358"/>
                    </a:lnTo>
                    <a:lnTo>
                      <a:pt x="57" y="354"/>
                    </a:lnTo>
                    <a:lnTo>
                      <a:pt x="57" y="354"/>
                    </a:lnTo>
                    <a:lnTo>
                      <a:pt x="57" y="348"/>
                    </a:lnTo>
                    <a:lnTo>
                      <a:pt x="57" y="346"/>
                    </a:lnTo>
                    <a:lnTo>
                      <a:pt x="57" y="344"/>
                    </a:lnTo>
                    <a:lnTo>
                      <a:pt x="61" y="342"/>
                    </a:lnTo>
                    <a:lnTo>
                      <a:pt x="67" y="340"/>
                    </a:lnTo>
                    <a:lnTo>
                      <a:pt x="73" y="334"/>
                    </a:lnTo>
                    <a:lnTo>
                      <a:pt x="73" y="334"/>
                    </a:lnTo>
                    <a:lnTo>
                      <a:pt x="71" y="336"/>
                    </a:lnTo>
                    <a:lnTo>
                      <a:pt x="69" y="336"/>
                    </a:lnTo>
                    <a:lnTo>
                      <a:pt x="65" y="338"/>
                    </a:lnTo>
                    <a:lnTo>
                      <a:pt x="65" y="338"/>
                    </a:lnTo>
                    <a:lnTo>
                      <a:pt x="63" y="334"/>
                    </a:lnTo>
                    <a:lnTo>
                      <a:pt x="65" y="332"/>
                    </a:lnTo>
                    <a:lnTo>
                      <a:pt x="69" y="328"/>
                    </a:lnTo>
                    <a:lnTo>
                      <a:pt x="69" y="328"/>
                    </a:lnTo>
                    <a:lnTo>
                      <a:pt x="69" y="326"/>
                    </a:lnTo>
                    <a:lnTo>
                      <a:pt x="69" y="326"/>
                    </a:lnTo>
                    <a:lnTo>
                      <a:pt x="65" y="324"/>
                    </a:lnTo>
                    <a:lnTo>
                      <a:pt x="63" y="324"/>
                    </a:lnTo>
                    <a:lnTo>
                      <a:pt x="63" y="328"/>
                    </a:lnTo>
                    <a:lnTo>
                      <a:pt x="63" y="332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61" y="334"/>
                    </a:lnTo>
                    <a:lnTo>
                      <a:pt x="53" y="332"/>
                    </a:lnTo>
                    <a:lnTo>
                      <a:pt x="44" y="326"/>
                    </a:lnTo>
                    <a:lnTo>
                      <a:pt x="34" y="318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26" y="307"/>
                    </a:lnTo>
                    <a:lnTo>
                      <a:pt x="26" y="307"/>
                    </a:lnTo>
                    <a:lnTo>
                      <a:pt x="26" y="305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18" y="297"/>
                    </a:lnTo>
                    <a:lnTo>
                      <a:pt x="12" y="293"/>
                    </a:lnTo>
                    <a:lnTo>
                      <a:pt x="6" y="289"/>
                    </a:lnTo>
                    <a:lnTo>
                      <a:pt x="6" y="289"/>
                    </a:lnTo>
                    <a:lnTo>
                      <a:pt x="2" y="279"/>
                    </a:lnTo>
                    <a:lnTo>
                      <a:pt x="2" y="273"/>
                    </a:lnTo>
                    <a:lnTo>
                      <a:pt x="2" y="267"/>
                    </a:lnTo>
                    <a:lnTo>
                      <a:pt x="4" y="263"/>
                    </a:lnTo>
                    <a:lnTo>
                      <a:pt x="8" y="255"/>
                    </a:lnTo>
                    <a:lnTo>
                      <a:pt x="8" y="252"/>
                    </a:lnTo>
                    <a:lnTo>
                      <a:pt x="8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10" y="244"/>
                    </a:lnTo>
                    <a:lnTo>
                      <a:pt x="10" y="244"/>
                    </a:lnTo>
                    <a:lnTo>
                      <a:pt x="16" y="246"/>
                    </a:lnTo>
                    <a:lnTo>
                      <a:pt x="14" y="244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8" y="238"/>
                    </a:lnTo>
                    <a:lnTo>
                      <a:pt x="20" y="240"/>
                    </a:lnTo>
                    <a:lnTo>
                      <a:pt x="20" y="246"/>
                    </a:lnTo>
                    <a:lnTo>
                      <a:pt x="20" y="252"/>
                    </a:lnTo>
                    <a:lnTo>
                      <a:pt x="20" y="252"/>
                    </a:lnTo>
                    <a:lnTo>
                      <a:pt x="22" y="248"/>
                    </a:lnTo>
                    <a:lnTo>
                      <a:pt x="22" y="250"/>
                    </a:lnTo>
                    <a:lnTo>
                      <a:pt x="26" y="250"/>
                    </a:lnTo>
                    <a:lnTo>
                      <a:pt x="26" y="250"/>
                    </a:lnTo>
                    <a:lnTo>
                      <a:pt x="26" y="250"/>
                    </a:lnTo>
                    <a:lnTo>
                      <a:pt x="26" y="248"/>
                    </a:lnTo>
                    <a:lnTo>
                      <a:pt x="26" y="246"/>
                    </a:lnTo>
                    <a:lnTo>
                      <a:pt x="28" y="246"/>
                    </a:lnTo>
                    <a:lnTo>
                      <a:pt x="28" y="246"/>
                    </a:lnTo>
                    <a:lnTo>
                      <a:pt x="32" y="248"/>
                    </a:lnTo>
                    <a:lnTo>
                      <a:pt x="36" y="252"/>
                    </a:lnTo>
                    <a:lnTo>
                      <a:pt x="38" y="257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46" y="263"/>
                    </a:lnTo>
                    <a:lnTo>
                      <a:pt x="49" y="265"/>
                    </a:lnTo>
                    <a:lnTo>
                      <a:pt x="49" y="263"/>
                    </a:lnTo>
                    <a:lnTo>
                      <a:pt x="49" y="263"/>
                    </a:lnTo>
                    <a:lnTo>
                      <a:pt x="44" y="261"/>
                    </a:lnTo>
                    <a:lnTo>
                      <a:pt x="42" y="259"/>
                    </a:lnTo>
                    <a:lnTo>
                      <a:pt x="40" y="257"/>
                    </a:lnTo>
                    <a:lnTo>
                      <a:pt x="40" y="257"/>
                    </a:lnTo>
                    <a:lnTo>
                      <a:pt x="40" y="254"/>
                    </a:lnTo>
                    <a:lnTo>
                      <a:pt x="42" y="252"/>
                    </a:lnTo>
                    <a:lnTo>
                      <a:pt x="49" y="248"/>
                    </a:lnTo>
                    <a:lnTo>
                      <a:pt x="61" y="246"/>
                    </a:lnTo>
                    <a:lnTo>
                      <a:pt x="61" y="246"/>
                    </a:lnTo>
                    <a:lnTo>
                      <a:pt x="69" y="244"/>
                    </a:lnTo>
                    <a:lnTo>
                      <a:pt x="73" y="244"/>
                    </a:lnTo>
                    <a:lnTo>
                      <a:pt x="73" y="244"/>
                    </a:lnTo>
                    <a:lnTo>
                      <a:pt x="59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4" y="248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38" y="250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32" y="234"/>
                    </a:lnTo>
                    <a:lnTo>
                      <a:pt x="32" y="234"/>
                    </a:lnTo>
                    <a:lnTo>
                      <a:pt x="34" y="232"/>
                    </a:lnTo>
                    <a:lnTo>
                      <a:pt x="40" y="230"/>
                    </a:lnTo>
                    <a:lnTo>
                      <a:pt x="49" y="228"/>
                    </a:lnTo>
                    <a:lnTo>
                      <a:pt x="49" y="228"/>
                    </a:lnTo>
                    <a:lnTo>
                      <a:pt x="47" y="228"/>
                    </a:lnTo>
                    <a:lnTo>
                      <a:pt x="46" y="226"/>
                    </a:lnTo>
                    <a:lnTo>
                      <a:pt x="44" y="226"/>
                    </a:lnTo>
                    <a:lnTo>
                      <a:pt x="42" y="224"/>
                    </a:lnTo>
                    <a:lnTo>
                      <a:pt x="42" y="224"/>
                    </a:lnTo>
                    <a:lnTo>
                      <a:pt x="46" y="222"/>
                    </a:lnTo>
                    <a:lnTo>
                      <a:pt x="49" y="218"/>
                    </a:lnTo>
                    <a:lnTo>
                      <a:pt x="59" y="216"/>
                    </a:lnTo>
                    <a:lnTo>
                      <a:pt x="73" y="212"/>
                    </a:lnTo>
                    <a:lnTo>
                      <a:pt x="73" y="212"/>
                    </a:lnTo>
                    <a:lnTo>
                      <a:pt x="65" y="212"/>
                    </a:lnTo>
                    <a:lnTo>
                      <a:pt x="65" y="212"/>
                    </a:lnTo>
                    <a:lnTo>
                      <a:pt x="57" y="214"/>
                    </a:lnTo>
                    <a:lnTo>
                      <a:pt x="53" y="216"/>
                    </a:lnTo>
                    <a:lnTo>
                      <a:pt x="51" y="216"/>
                    </a:lnTo>
                    <a:lnTo>
                      <a:pt x="51" y="216"/>
                    </a:lnTo>
                    <a:lnTo>
                      <a:pt x="46" y="214"/>
                    </a:lnTo>
                    <a:lnTo>
                      <a:pt x="46" y="210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6" y="208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6"/>
                    </a:lnTo>
                    <a:lnTo>
                      <a:pt x="47" y="202"/>
                    </a:lnTo>
                    <a:lnTo>
                      <a:pt x="49" y="199"/>
                    </a:lnTo>
                    <a:lnTo>
                      <a:pt x="59" y="195"/>
                    </a:lnTo>
                    <a:lnTo>
                      <a:pt x="71" y="191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79" y="187"/>
                    </a:lnTo>
                    <a:lnTo>
                      <a:pt x="77" y="187"/>
                    </a:lnTo>
                    <a:lnTo>
                      <a:pt x="69" y="187"/>
                    </a:lnTo>
                    <a:lnTo>
                      <a:pt x="69" y="187"/>
                    </a:lnTo>
                    <a:lnTo>
                      <a:pt x="67" y="185"/>
                    </a:lnTo>
                    <a:lnTo>
                      <a:pt x="65" y="183"/>
                    </a:lnTo>
                    <a:lnTo>
                      <a:pt x="67" y="179"/>
                    </a:lnTo>
                    <a:lnTo>
                      <a:pt x="67" y="179"/>
                    </a:lnTo>
                    <a:lnTo>
                      <a:pt x="65" y="179"/>
                    </a:lnTo>
                    <a:lnTo>
                      <a:pt x="65" y="183"/>
                    </a:lnTo>
                    <a:lnTo>
                      <a:pt x="65" y="183"/>
                    </a:lnTo>
                    <a:lnTo>
                      <a:pt x="59" y="191"/>
                    </a:lnTo>
                    <a:lnTo>
                      <a:pt x="59" y="191"/>
                    </a:lnTo>
                    <a:lnTo>
                      <a:pt x="53" y="197"/>
                    </a:lnTo>
                    <a:lnTo>
                      <a:pt x="49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6" y="197"/>
                    </a:lnTo>
                    <a:lnTo>
                      <a:pt x="47" y="195"/>
                    </a:lnTo>
                    <a:lnTo>
                      <a:pt x="51" y="193"/>
                    </a:lnTo>
                    <a:lnTo>
                      <a:pt x="51" y="193"/>
                    </a:lnTo>
                    <a:lnTo>
                      <a:pt x="51" y="191"/>
                    </a:lnTo>
                    <a:lnTo>
                      <a:pt x="49" y="191"/>
                    </a:lnTo>
                    <a:lnTo>
                      <a:pt x="42" y="189"/>
                    </a:lnTo>
                    <a:lnTo>
                      <a:pt x="42" y="189"/>
                    </a:lnTo>
                    <a:lnTo>
                      <a:pt x="40" y="185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36" y="183"/>
                    </a:lnTo>
                    <a:lnTo>
                      <a:pt x="36" y="185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2" y="193"/>
                    </a:lnTo>
                    <a:lnTo>
                      <a:pt x="34" y="193"/>
                    </a:lnTo>
                    <a:lnTo>
                      <a:pt x="34" y="193"/>
                    </a:lnTo>
                    <a:lnTo>
                      <a:pt x="38" y="197"/>
                    </a:lnTo>
                    <a:lnTo>
                      <a:pt x="38" y="201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28" y="202"/>
                    </a:lnTo>
                    <a:lnTo>
                      <a:pt x="28" y="202"/>
                    </a:lnTo>
                    <a:lnTo>
                      <a:pt x="20" y="206"/>
                    </a:lnTo>
                    <a:lnTo>
                      <a:pt x="22" y="202"/>
                    </a:lnTo>
                    <a:lnTo>
                      <a:pt x="24" y="201"/>
                    </a:lnTo>
                    <a:lnTo>
                      <a:pt x="26" y="197"/>
                    </a:lnTo>
                    <a:lnTo>
                      <a:pt x="24" y="195"/>
                    </a:lnTo>
                    <a:lnTo>
                      <a:pt x="20" y="193"/>
                    </a:lnTo>
                    <a:lnTo>
                      <a:pt x="20" y="193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0" y="199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4" y="206"/>
                    </a:lnTo>
                    <a:lnTo>
                      <a:pt x="12" y="206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10" y="199"/>
                    </a:lnTo>
                    <a:lnTo>
                      <a:pt x="10" y="199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6" y="191"/>
                    </a:lnTo>
                    <a:lnTo>
                      <a:pt x="6" y="191"/>
                    </a:lnTo>
                    <a:lnTo>
                      <a:pt x="4" y="191"/>
                    </a:lnTo>
                    <a:lnTo>
                      <a:pt x="4" y="193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0" y="177"/>
                    </a:lnTo>
                    <a:lnTo>
                      <a:pt x="2" y="173"/>
                    </a:lnTo>
                    <a:lnTo>
                      <a:pt x="4" y="169"/>
                    </a:lnTo>
                    <a:lnTo>
                      <a:pt x="8" y="165"/>
                    </a:lnTo>
                    <a:lnTo>
                      <a:pt x="12" y="165"/>
                    </a:lnTo>
                    <a:lnTo>
                      <a:pt x="12" y="165"/>
                    </a:lnTo>
                    <a:lnTo>
                      <a:pt x="14" y="165"/>
                    </a:lnTo>
                    <a:lnTo>
                      <a:pt x="14" y="167"/>
                    </a:lnTo>
                    <a:lnTo>
                      <a:pt x="14" y="171"/>
                    </a:lnTo>
                    <a:lnTo>
                      <a:pt x="14" y="171"/>
                    </a:lnTo>
                    <a:lnTo>
                      <a:pt x="16" y="171"/>
                    </a:lnTo>
                    <a:lnTo>
                      <a:pt x="16" y="169"/>
                    </a:lnTo>
                    <a:lnTo>
                      <a:pt x="16" y="163"/>
                    </a:lnTo>
                    <a:lnTo>
                      <a:pt x="18" y="159"/>
                    </a:lnTo>
                    <a:lnTo>
                      <a:pt x="20" y="157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4" y="161"/>
                    </a:lnTo>
                    <a:lnTo>
                      <a:pt x="24" y="161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14" y="177"/>
                    </a:lnTo>
                    <a:lnTo>
                      <a:pt x="12" y="181"/>
                    </a:lnTo>
                    <a:lnTo>
                      <a:pt x="12" y="181"/>
                    </a:lnTo>
                    <a:lnTo>
                      <a:pt x="12" y="181"/>
                    </a:lnTo>
                    <a:lnTo>
                      <a:pt x="16" y="183"/>
                    </a:lnTo>
                    <a:lnTo>
                      <a:pt x="18" y="181"/>
                    </a:lnTo>
                    <a:lnTo>
                      <a:pt x="20" y="175"/>
                    </a:lnTo>
                    <a:lnTo>
                      <a:pt x="24" y="169"/>
                    </a:lnTo>
                    <a:lnTo>
                      <a:pt x="26" y="165"/>
                    </a:lnTo>
                    <a:lnTo>
                      <a:pt x="26" y="165"/>
                    </a:lnTo>
                    <a:lnTo>
                      <a:pt x="30" y="165"/>
                    </a:lnTo>
                    <a:lnTo>
                      <a:pt x="34" y="16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36" y="171"/>
                    </a:lnTo>
                    <a:lnTo>
                      <a:pt x="38" y="169"/>
                    </a:lnTo>
                    <a:lnTo>
                      <a:pt x="38" y="169"/>
                    </a:lnTo>
                    <a:lnTo>
                      <a:pt x="40" y="169"/>
                    </a:lnTo>
                    <a:lnTo>
                      <a:pt x="42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4" y="169"/>
                    </a:lnTo>
                    <a:lnTo>
                      <a:pt x="40" y="167"/>
                    </a:lnTo>
                    <a:lnTo>
                      <a:pt x="38" y="167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8" y="161"/>
                    </a:lnTo>
                    <a:lnTo>
                      <a:pt x="40" y="159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79" y="153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3" y="153"/>
                    </a:lnTo>
                    <a:lnTo>
                      <a:pt x="73" y="153"/>
                    </a:lnTo>
                    <a:lnTo>
                      <a:pt x="61" y="157"/>
                    </a:lnTo>
                    <a:lnTo>
                      <a:pt x="55" y="159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49" y="157"/>
                    </a:lnTo>
                    <a:lnTo>
                      <a:pt x="51" y="153"/>
                    </a:lnTo>
                    <a:lnTo>
                      <a:pt x="53" y="149"/>
                    </a:lnTo>
                    <a:lnTo>
                      <a:pt x="53" y="149"/>
                    </a:lnTo>
                    <a:lnTo>
                      <a:pt x="51" y="149"/>
                    </a:lnTo>
                    <a:lnTo>
                      <a:pt x="49" y="151"/>
                    </a:lnTo>
                    <a:lnTo>
                      <a:pt x="49" y="153"/>
                    </a:lnTo>
                    <a:lnTo>
                      <a:pt x="49" y="155"/>
                    </a:lnTo>
                    <a:lnTo>
                      <a:pt x="49" y="155"/>
                    </a:lnTo>
                    <a:lnTo>
                      <a:pt x="46" y="157"/>
                    </a:lnTo>
                    <a:lnTo>
                      <a:pt x="44" y="157"/>
                    </a:lnTo>
                    <a:lnTo>
                      <a:pt x="42" y="153"/>
                    </a:lnTo>
                    <a:lnTo>
                      <a:pt x="38" y="146"/>
                    </a:lnTo>
                    <a:lnTo>
                      <a:pt x="38" y="146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9" y="138"/>
                    </a:lnTo>
                    <a:lnTo>
                      <a:pt x="55" y="138"/>
                    </a:lnTo>
                    <a:lnTo>
                      <a:pt x="55" y="138"/>
                    </a:lnTo>
                    <a:lnTo>
                      <a:pt x="55" y="136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61" y="126"/>
                    </a:lnTo>
                    <a:lnTo>
                      <a:pt x="61" y="126"/>
                    </a:lnTo>
                    <a:lnTo>
                      <a:pt x="69" y="126"/>
                    </a:lnTo>
                    <a:lnTo>
                      <a:pt x="75" y="124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9" y="122"/>
                    </a:lnTo>
                    <a:lnTo>
                      <a:pt x="77" y="122"/>
                    </a:lnTo>
                    <a:lnTo>
                      <a:pt x="71" y="122"/>
                    </a:lnTo>
                    <a:lnTo>
                      <a:pt x="67" y="122"/>
                    </a:lnTo>
                    <a:lnTo>
                      <a:pt x="65" y="122"/>
                    </a:lnTo>
                    <a:lnTo>
                      <a:pt x="65" y="118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71" y="108"/>
                    </a:lnTo>
                    <a:lnTo>
                      <a:pt x="81" y="100"/>
                    </a:lnTo>
                    <a:lnTo>
                      <a:pt x="91" y="95"/>
                    </a:lnTo>
                    <a:lnTo>
                      <a:pt x="99" y="91"/>
                    </a:lnTo>
                    <a:lnTo>
                      <a:pt x="99" y="91"/>
                    </a:lnTo>
                    <a:lnTo>
                      <a:pt x="100" y="93"/>
                    </a:lnTo>
                    <a:lnTo>
                      <a:pt x="100" y="95"/>
                    </a:lnTo>
                    <a:lnTo>
                      <a:pt x="99" y="104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89" y="126"/>
                    </a:lnTo>
                    <a:lnTo>
                      <a:pt x="89" y="128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7" y="112"/>
                    </a:lnTo>
                    <a:lnTo>
                      <a:pt x="102" y="100"/>
                    </a:lnTo>
                    <a:lnTo>
                      <a:pt x="106" y="96"/>
                    </a:lnTo>
                    <a:lnTo>
                      <a:pt x="110" y="93"/>
                    </a:lnTo>
                    <a:lnTo>
                      <a:pt x="110" y="93"/>
                    </a:lnTo>
                    <a:lnTo>
                      <a:pt x="114" y="93"/>
                    </a:lnTo>
                    <a:lnTo>
                      <a:pt x="118" y="91"/>
                    </a:lnTo>
                    <a:lnTo>
                      <a:pt x="126" y="91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24" y="89"/>
                    </a:lnTo>
                    <a:lnTo>
                      <a:pt x="122" y="89"/>
                    </a:lnTo>
                    <a:lnTo>
                      <a:pt x="120" y="87"/>
                    </a:lnTo>
                    <a:lnTo>
                      <a:pt x="120" y="87"/>
                    </a:lnTo>
                    <a:lnTo>
                      <a:pt x="124" y="83"/>
                    </a:lnTo>
                    <a:lnTo>
                      <a:pt x="128" y="81"/>
                    </a:lnTo>
                    <a:lnTo>
                      <a:pt x="128" y="79"/>
                    </a:lnTo>
                    <a:lnTo>
                      <a:pt x="128" y="79"/>
                    </a:lnTo>
                    <a:lnTo>
                      <a:pt x="126" y="81"/>
                    </a:lnTo>
                    <a:lnTo>
                      <a:pt x="124" y="81"/>
                    </a:lnTo>
                    <a:lnTo>
                      <a:pt x="124" y="81"/>
                    </a:lnTo>
                    <a:lnTo>
                      <a:pt x="114" y="89"/>
                    </a:lnTo>
                    <a:lnTo>
                      <a:pt x="108" y="91"/>
                    </a:lnTo>
                    <a:lnTo>
                      <a:pt x="104" y="93"/>
                    </a:lnTo>
                    <a:lnTo>
                      <a:pt x="104" y="93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4" y="87"/>
                    </a:lnTo>
                    <a:lnTo>
                      <a:pt x="108" y="85"/>
                    </a:lnTo>
                    <a:lnTo>
                      <a:pt x="108" y="85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2" y="85"/>
                    </a:lnTo>
                    <a:lnTo>
                      <a:pt x="95" y="89"/>
                    </a:lnTo>
                    <a:lnTo>
                      <a:pt x="89" y="93"/>
                    </a:lnTo>
                    <a:lnTo>
                      <a:pt x="83" y="95"/>
                    </a:lnTo>
                    <a:lnTo>
                      <a:pt x="83" y="95"/>
                    </a:lnTo>
                    <a:lnTo>
                      <a:pt x="81" y="93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3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9" y="87"/>
                    </a:lnTo>
                    <a:lnTo>
                      <a:pt x="79" y="91"/>
                    </a:lnTo>
                    <a:lnTo>
                      <a:pt x="81" y="93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5" y="95"/>
                    </a:lnTo>
                    <a:lnTo>
                      <a:pt x="75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5" y="96"/>
                    </a:lnTo>
                    <a:lnTo>
                      <a:pt x="75" y="100"/>
                    </a:lnTo>
                    <a:lnTo>
                      <a:pt x="75" y="102"/>
                    </a:lnTo>
                    <a:lnTo>
                      <a:pt x="67" y="108"/>
                    </a:lnTo>
                    <a:lnTo>
                      <a:pt x="57" y="110"/>
                    </a:lnTo>
                    <a:lnTo>
                      <a:pt x="51" y="114"/>
                    </a:lnTo>
                    <a:lnTo>
                      <a:pt x="51" y="114"/>
                    </a:lnTo>
                    <a:lnTo>
                      <a:pt x="51" y="118"/>
                    </a:lnTo>
                    <a:lnTo>
                      <a:pt x="51" y="124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6" y="130"/>
                    </a:lnTo>
                    <a:lnTo>
                      <a:pt x="46" y="130"/>
                    </a:lnTo>
                    <a:lnTo>
                      <a:pt x="42" y="130"/>
                    </a:lnTo>
                    <a:lnTo>
                      <a:pt x="40" y="128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6" y="122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7" y="122"/>
                    </a:lnTo>
                    <a:lnTo>
                      <a:pt x="44" y="118"/>
                    </a:lnTo>
                    <a:lnTo>
                      <a:pt x="42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40" y="114"/>
                    </a:lnTo>
                    <a:lnTo>
                      <a:pt x="36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36" y="104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44" y="93"/>
                    </a:lnTo>
                    <a:lnTo>
                      <a:pt x="47" y="91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2" y="93"/>
                    </a:lnTo>
                    <a:lnTo>
                      <a:pt x="34" y="102"/>
                    </a:lnTo>
                    <a:lnTo>
                      <a:pt x="28" y="110"/>
                    </a:lnTo>
                    <a:lnTo>
                      <a:pt x="24" y="112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2" y="102"/>
                    </a:lnTo>
                    <a:lnTo>
                      <a:pt x="20" y="102"/>
                    </a:lnTo>
                    <a:lnTo>
                      <a:pt x="18" y="104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18" y="91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85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2" y="75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4" y="79"/>
                    </a:lnTo>
                    <a:lnTo>
                      <a:pt x="38" y="83"/>
                    </a:lnTo>
                    <a:lnTo>
                      <a:pt x="42" y="85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47" y="79"/>
                    </a:lnTo>
                    <a:lnTo>
                      <a:pt x="51" y="69"/>
                    </a:lnTo>
                    <a:lnTo>
                      <a:pt x="55" y="59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3" y="51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59"/>
                    </a:lnTo>
                    <a:lnTo>
                      <a:pt x="40" y="61"/>
                    </a:lnTo>
                    <a:lnTo>
                      <a:pt x="36" y="63"/>
                    </a:lnTo>
                    <a:lnTo>
                      <a:pt x="26" y="63"/>
                    </a:lnTo>
                    <a:lnTo>
                      <a:pt x="22" y="63"/>
                    </a:lnTo>
                    <a:lnTo>
                      <a:pt x="20" y="61"/>
                    </a:lnTo>
                    <a:lnTo>
                      <a:pt x="16" y="57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20" y="55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0" y="49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20" y="40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2" y="55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4" y="47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4" y="3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6" y="32"/>
                    </a:lnTo>
                    <a:lnTo>
                      <a:pt x="44" y="30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8" y="34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34" y="10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3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3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75" y="10"/>
                    </a:lnTo>
                    <a:lnTo>
                      <a:pt x="83" y="10"/>
                    </a:lnTo>
                    <a:lnTo>
                      <a:pt x="91" y="14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3" y="20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7" y="20"/>
                    </a:lnTo>
                    <a:lnTo>
                      <a:pt x="99" y="20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6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4" y="26"/>
                    </a:lnTo>
                    <a:lnTo>
                      <a:pt x="136" y="30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34" y="36"/>
                    </a:lnTo>
                    <a:lnTo>
                      <a:pt x="130" y="38"/>
                    </a:lnTo>
                    <a:lnTo>
                      <a:pt x="128" y="38"/>
                    </a:lnTo>
                    <a:lnTo>
                      <a:pt x="126" y="40"/>
                    </a:lnTo>
                    <a:lnTo>
                      <a:pt x="126" y="40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2" y="45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0" y="36"/>
                    </a:lnTo>
                    <a:lnTo>
                      <a:pt x="136" y="30"/>
                    </a:lnTo>
                    <a:lnTo>
                      <a:pt x="136" y="26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40" y="22"/>
                    </a:lnTo>
                    <a:lnTo>
                      <a:pt x="144" y="22"/>
                    </a:lnTo>
                    <a:lnTo>
                      <a:pt x="152" y="24"/>
                    </a:lnTo>
                    <a:lnTo>
                      <a:pt x="157" y="26"/>
                    </a:lnTo>
                    <a:lnTo>
                      <a:pt x="163" y="28"/>
                    </a:lnTo>
                    <a:lnTo>
                      <a:pt x="163" y="28"/>
                    </a:lnTo>
                    <a:lnTo>
                      <a:pt x="163" y="26"/>
                    </a:lnTo>
                    <a:lnTo>
                      <a:pt x="161" y="24"/>
                    </a:lnTo>
                    <a:lnTo>
                      <a:pt x="159" y="22"/>
                    </a:lnTo>
                    <a:lnTo>
                      <a:pt x="159" y="20"/>
                    </a:lnTo>
                    <a:lnTo>
                      <a:pt x="159" y="20"/>
                    </a:lnTo>
                    <a:lnTo>
                      <a:pt x="161" y="18"/>
                    </a:lnTo>
                    <a:lnTo>
                      <a:pt x="165" y="18"/>
                    </a:lnTo>
                    <a:lnTo>
                      <a:pt x="165" y="18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1" y="16"/>
                    </a:lnTo>
                    <a:lnTo>
                      <a:pt x="181" y="16"/>
                    </a:lnTo>
                    <a:lnTo>
                      <a:pt x="181" y="16"/>
                    </a:lnTo>
                    <a:lnTo>
                      <a:pt x="179" y="14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69" y="18"/>
                    </a:lnTo>
                    <a:lnTo>
                      <a:pt x="165" y="18"/>
                    </a:lnTo>
                    <a:lnTo>
                      <a:pt x="161" y="16"/>
                    </a:lnTo>
                    <a:lnTo>
                      <a:pt x="161" y="16"/>
                    </a:lnTo>
                    <a:lnTo>
                      <a:pt x="159" y="12"/>
                    </a:lnTo>
                    <a:lnTo>
                      <a:pt x="159" y="8"/>
                    </a:lnTo>
                    <a:lnTo>
                      <a:pt x="16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8" name="Freeform 1308">
                <a:extLst>
                  <a:ext uri="{FF2B5EF4-FFF2-40B4-BE49-F238E27FC236}">
                    <a16:creationId xmlns:a16="http://schemas.microsoft.com/office/drawing/2014/main" id="{9850F57A-1AE8-45A8-BD5C-FE32A87F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406" y="2034502"/>
                <a:ext cx="956413" cy="451113"/>
              </a:xfrm>
              <a:custGeom>
                <a:avLst/>
                <a:gdLst>
                  <a:gd name="T0" fmla="*/ 55 w 2667"/>
                  <a:gd name="T1" fmla="*/ 1146 h 1162"/>
                  <a:gd name="T2" fmla="*/ 8 w 2667"/>
                  <a:gd name="T3" fmla="*/ 1121 h 1162"/>
                  <a:gd name="T4" fmla="*/ 33 w 2667"/>
                  <a:gd name="T5" fmla="*/ 1064 h 1162"/>
                  <a:gd name="T6" fmla="*/ 37 w 2667"/>
                  <a:gd name="T7" fmla="*/ 1060 h 1162"/>
                  <a:gd name="T8" fmla="*/ 80 w 2667"/>
                  <a:gd name="T9" fmla="*/ 1052 h 1162"/>
                  <a:gd name="T10" fmla="*/ 143 w 2667"/>
                  <a:gd name="T11" fmla="*/ 1054 h 1162"/>
                  <a:gd name="T12" fmla="*/ 137 w 2667"/>
                  <a:gd name="T13" fmla="*/ 1005 h 1162"/>
                  <a:gd name="T14" fmla="*/ 175 w 2667"/>
                  <a:gd name="T15" fmla="*/ 991 h 1162"/>
                  <a:gd name="T16" fmla="*/ 226 w 2667"/>
                  <a:gd name="T17" fmla="*/ 997 h 1162"/>
                  <a:gd name="T18" fmla="*/ 226 w 2667"/>
                  <a:gd name="T19" fmla="*/ 970 h 1162"/>
                  <a:gd name="T20" fmla="*/ 279 w 2667"/>
                  <a:gd name="T21" fmla="*/ 928 h 1162"/>
                  <a:gd name="T22" fmla="*/ 377 w 2667"/>
                  <a:gd name="T23" fmla="*/ 932 h 1162"/>
                  <a:gd name="T24" fmla="*/ 316 w 2667"/>
                  <a:gd name="T25" fmla="*/ 911 h 1162"/>
                  <a:gd name="T26" fmla="*/ 355 w 2667"/>
                  <a:gd name="T27" fmla="*/ 860 h 1162"/>
                  <a:gd name="T28" fmla="*/ 436 w 2667"/>
                  <a:gd name="T29" fmla="*/ 826 h 1162"/>
                  <a:gd name="T30" fmla="*/ 412 w 2667"/>
                  <a:gd name="T31" fmla="*/ 795 h 1162"/>
                  <a:gd name="T32" fmla="*/ 495 w 2667"/>
                  <a:gd name="T33" fmla="*/ 748 h 1162"/>
                  <a:gd name="T34" fmla="*/ 518 w 2667"/>
                  <a:gd name="T35" fmla="*/ 691 h 1162"/>
                  <a:gd name="T36" fmla="*/ 532 w 2667"/>
                  <a:gd name="T37" fmla="*/ 652 h 1162"/>
                  <a:gd name="T38" fmla="*/ 559 w 2667"/>
                  <a:gd name="T39" fmla="*/ 612 h 1162"/>
                  <a:gd name="T40" fmla="*/ 608 w 2667"/>
                  <a:gd name="T41" fmla="*/ 571 h 1162"/>
                  <a:gd name="T42" fmla="*/ 628 w 2667"/>
                  <a:gd name="T43" fmla="*/ 561 h 1162"/>
                  <a:gd name="T44" fmla="*/ 669 w 2667"/>
                  <a:gd name="T45" fmla="*/ 534 h 1162"/>
                  <a:gd name="T46" fmla="*/ 628 w 2667"/>
                  <a:gd name="T47" fmla="*/ 510 h 1162"/>
                  <a:gd name="T48" fmla="*/ 669 w 2667"/>
                  <a:gd name="T49" fmla="*/ 473 h 1162"/>
                  <a:gd name="T50" fmla="*/ 705 w 2667"/>
                  <a:gd name="T51" fmla="*/ 471 h 1162"/>
                  <a:gd name="T52" fmla="*/ 779 w 2667"/>
                  <a:gd name="T53" fmla="*/ 455 h 1162"/>
                  <a:gd name="T54" fmla="*/ 773 w 2667"/>
                  <a:gd name="T55" fmla="*/ 418 h 1162"/>
                  <a:gd name="T56" fmla="*/ 815 w 2667"/>
                  <a:gd name="T57" fmla="*/ 359 h 1162"/>
                  <a:gd name="T58" fmla="*/ 850 w 2667"/>
                  <a:gd name="T59" fmla="*/ 343 h 1162"/>
                  <a:gd name="T60" fmla="*/ 903 w 2667"/>
                  <a:gd name="T61" fmla="*/ 308 h 1162"/>
                  <a:gd name="T62" fmla="*/ 956 w 2667"/>
                  <a:gd name="T63" fmla="*/ 296 h 1162"/>
                  <a:gd name="T64" fmla="*/ 973 w 2667"/>
                  <a:gd name="T65" fmla="*/ 281 h 1162"/>
                  <a:gd name="T66" fmla="*/ 1036 w 2667"/>
                  <a:gd name="T67" fmla="*/ 287 h 1162"/>
                  <a:gd name="T68" fmla="*/ 1083 w 2667"/>
                  <a:gd name="T69" fmla="*/ 212 h 1162"/>
                  <a:gd name="T70" fmla="*/ 1123 w 2667"/>
                  <a:gd name="T71" fmla="*/ 243 h 1162"/>
                  <a:gd name="T72" fmla="*/ 1187 w 2667"/>
                  <a:gd name="T73" fmla="*/ 224 h 1162"/>
                  <a:gd name="T74" fmla="*/ 1227 w 2667"/>
                  <a:gd name="T75" fmla="*/ 192 h 1162"/>
                  <a:gd name="T76" fmla="*/ 1266 w 2667"/>
                  <a:gd name="T77" fmla="*/ 208 h 1162"/>
                  <a:gd name="T78" fmla="*/ 1295 w 2667"/>
                  <a:gd name="T79" fmla="*/ 190 h 1162"/>
                  <a:gd name="T80" fmla="*/ 1405 w 2667"/>
                  <a:gd name="T81" fmla="*/ 226 h 1162"/>
                  <a:gd name="T82" fmla="*/ 1372 w 2667"/>
                  <a:gd name="T83" fmla="*/ 292 h 1162"/>
                  <a:gd name="T84" fmla="*/ 1468 w 2667"/>
                  <a:gd name="T85" fmla="*/ 263 h 1162"/>
                  <a:gd name="T86" fmla="*/ 1503 w 2667"/>
                  <a:gd name="T87" fmla="*/ 304 h 1162"/>
                  <a:gd name="T88" fmla="*/ 1541 w 2667"/>
                  <a:gd name="T89" fmla="*/ 314 h 1162"/>
                  <a:gd name="T90" fmla="*/ 1812 w 2667"/>
                  <a:gd name="T91" fmla="*/ 353 h 1162"/>
                  <a:gd name="T92" fmla="*/ 1971 w 2667"/>
                  <a:gd name="T93" fmla="*/ 449 h 1162"/>
                  <a:gd name="T94" fmla="*/ 1613 w 2667"/>
                  <a:gd name="T95" fmla="*/ 559 h 1162"/>
                  <a:gd name="T96" fmla="*/ 1535 w 2667"/>
                  <a:gd name="T97" fmla="*/ 559 h 1162"/>
                  <a:gd name="T98" fmla="*/ 1584 w 2667"/>
                  <a:gd name="T99" fmla="*/ 606 h 1162"/>
                  <a:gd name="T100" fmla="*/ 1664 w 2667"/>
                  <a:gd name="T101" fmla="*/ 658 h 1162"/>
                  <a:gd name="T102" fmla="*/ 1696 w 2667"/>
                  <a:gd name="T103" fmla="*/ 769 h 1162"/>
                  <a:gd name="T104" fmla="*/ 1878 w 2667"/>
                  <a:gd name="T105" fmla="*/ 803 h 1162"/>
                  <a:gd name="T106" fmla="*/ 1857 w 2667"/>
                  <a:gd name="T107" fmla="*/ 712 h 1162"/>
                  <a:gd name="T108" fmla="*/ 1984 w 2667"/>
                  <a:gd name="T109" fmla="*/ 697 h 1162"/>
                  <a:gd name="T110" fmla="*/ 2110 w 2667"/>
                  <a:gd name="T111" fmla="*/ 495 h 1162"/>
                  <a:gd name="T112" fmla="*/ 2118 w 2667"/>
                  <a:gd name="T113" fmla="*/ 400 h 1162"/>
                  <a:gd name="T114" fmla="*/ 2018 w 2667"/>
                  <a:gd name="T115" fmla="*/ 263 h 1162"/>
                  <a:gd name="T116" fmla="*/ 2206 w 2667"/>
                  <a:gd name="T117" fmla="*/ 400 h 1162"/>
                  <a:gd name="T118" fmla="*/ 2298 w 2667"/>
                  <a:gd name="T119" fmla="*/ 251 h 1162"/>
                  <a:gd name="T120" fmla="*/ 2463 w 2667"/>
                  <a:gd name="T121" fmla="*/ 122 h 1162"/>
                  <a:gd name="T122" fmla="*/ 2493 w 2667"/>
                  <a:gd name="T123" fmla="*/ 124 h 1162"/>
                  <a:gd name="T124" fmla="*/ 2665 w 2667"/>
                  <a:gd name="T125" fmla="*/ 2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67" h="1162">
                    <a:moveTo>
                      <a:pt x="133" y="1148"/>
                    </a:moveTo>
                    <a:lnTo>
                      <a:pt x="133" y="1148"/>
                    </a:lnTo>
                    <a:lnTo>
                      <a:pt x="141" y="1160"/>
                    </a:lnTo>
                    <a:lnTo>
                      <a:pt x="141" y="1160"/>
                    </a:lnTo>
                    <a:lnTo>
                      <a:pt x="139" y="1160"/>
                    </a:lnTo>
                    <a:lnTo>
                      <a:pt x="137" y="1160"/>
                    </a:lnTo>
                    <a:lnTo>
                      <a:pt x="132" y="1158"/>
                    </a:lnTo>
                    <a:lnTo>
                      <a:pt x="132" y="1158"/>
                    </a:lnTo>
                    <a:lnTo>
                      <a:pt x="128" y="1158"/>
                    </a:lnTo>
                    <a:lnTo>
                      <a:pt x="124" y="1162"/>
                    </a:lnTo>
                    <a:lnTo>
                      <a:pt x="118" y="1162"/>
                    </a:lnTo>
                    <a:lnTo>
                      <a:pt x="116" y="1162"/>
                    </a:lnTo>
                    <a:lnTo>
                      <a:pt x="116" y="1162"/>
                    </a:lnTo>
                    <a:lnTo>
                      <a:pt x="116" y="1162"/>
                    </a:lnTo>
                    <a:lnTo>
                      <a:pt x="118" y="1160"/>
                    </a:lnTo>
                    <a:lnTo>
                      <a:pt x="120" y="1158"/>
                    </a:lnTo>
                    <a:lnTo>
                      <a:pt x="120" y="1156"/>
                    </a:lnTo>
                    <a:lnTo>
                      <a:pt x="120" y="1156"/>
                    </a:lnTo>
                    <a:lnTo>
                      <a:pt x="106" y="1154"/>
                    </a:lnTo>
                    <a:lnTo>
                      <a:pt x="100" y="1152"/>
                    </a:lnTo>
                    <a:lnTo>
                      <a:pt x="94" y="1148"/>
                    </a:lnTo>
                    <a:lnTo>
                      <a:pt x="94" y="1148"/>
                    </a:lnTo>
                    <a:lnTo>
                      <a:pt x="96" y="1146"/>
                    </a:lnTo>
                    <a:lnTo>
                      <a:pt x="98" y="1142"/>
                    </a:lnTo>
                    <a:lnTo>
                      <a:pt x="102" y="1140"/>
                    </a:lnTo>
                    <a:lnTo>
                      <a:pt x="104" y="1136"/>
                    </a:lnTo>
                    <a:lnTo>
                      <a:pt x="104" y="1136"/>
                    </a:lnTo>
                    <a:lnTo>
                      <a:pt x="104" y="1134"/>
                    </a:lnTo>
                    <a:lnTo>
                      <a:pt x="102" y="1134"/>
                    </a:lnTo>
                    <a:lnTo>
                      <a:pt x="102" y="1134"/>
                    </a:lnTo>
                    <a:lnTo>
                      <a:pt x="100" y="1136"/>
                    </a:lnTo>
                    <a:lnTo>
                      <a:pt x="100" y="1138"/>
                    </a:lnTo>
                    <a:lnTo>
                      <a:pt x="98" y="1140"/>
                    </a:lnTo>
                    <a:lnTo>
                      <a:pt x="96" y="1142"/>
                    </a:lnTo>
                    <a:lnTo>
                      <a:pt x="96" y="1142"/>
                    </a:lnTo>
                    <a:lnTo>
                      <a:pt x="94" y="1142"/>
                    </a:lnTo>
                    <a:lnTo>
                      <a:pt x="92" y="1142"/>
                    </a:lnTo>
                    <a:lnTo>
                      <a:pt x="92" y="1150"/>
                    </a:lnTo>
                    <a:lnTo>
                      <a:pt x="92" y="1150"/>
                    </a:lnTo>
                    <a:lnTo>
                      <a:pt x="90" y="1150"/>
                    </a:lnTo>
                    <a:lnTo>
                      <a:pt x="88" y="1148"/>
                    </a:lnTo>
                    <a:lnTo>
                      <a:pt x="88" y="1148"/>
                    </a:lnTo>
                    <a:lnTo>
                      <a:pt x="88" y="1150"/>
                    </a:lnTo>
                    <a:lnTo>
                      <a:pt x="90" y="1152"/>
                    </a:lnTo>
                    <a:lnTo>
                      <a:pt x="90" y="1154"/>
                    </a:lnTo>
                    <a:lnTo>
                      <a:pt x="88" y="1156"/>
                    </a:lnTo>
                    <a:lnTo>
                      <a:pt x="88" y="1156"/>
                    </a:lnTo>
                    <a:lnTo>
                      <a:pt x="84" y="1158"/>
                    </a:lnTo>
                    <a:lnTo>
                      <a:pt x="79" y="1156"/>
                    </a:lnTo>
                    <a:lnTo>
                      <a:pt x="75" y="1154"/>
                    </a:lnTo>
                    <a:lnTo>
                      <a:pt x="71" y="1152"/>
                    </a:lnTo>
                    <a:lnTo>
                      <a:pt x="71" y="1152"/>
                    </a:lnTo>
                    <a:lnTo>
                      <a:pt x="71" y="1150"/>
                    </a:lnTo>
                    <a:lnTo>
                      <a:pt x="71" y="1148"/>
                    </a:lnTo>
                    <a:lnTo>
                      <a:pt x="71" y="1148"/>
                    </a:lnTo>
                    <a:lnTo>
                      <a:pt x="67" y="1150"/>
                    </a:lnTo>
                    <a:lnTo>
                      <a:pt x="63" y="1150"/>
                    </a:lnTo>
                    <a:lnTo>
                      <a:pt x="61" y="1150"/>
                    </a:lnTo>
                    <a:lnTo>
                      <a:pt x="61" y="1150"/>
                    </a:lnTo>
                    <a:lnTo>
                      <a:pt x="59" y="1148"/>
                    </a:lnTo>
                    <a:lnTo>
                      <a:pt x="59" y="1148"/>
                    </a:lnTo>
                    <a:lnTo>
                      <a:pt x="59" y="1148"/>
                    </a:lnTo>
                    <a:lnTo>
                      <a:pt x="61" y="1144"/>
                    </a:lnTo>
                    <a:lnTo>
                      <a:pt x="59" y="1146"/>
                    </a:lnTo>
                    <a:lnTo>
                      <a:pt x="55" y="1146"/>
                    </a:lnTo>
                    <a:lnTo>
                      <a:pt x="55" y="1146"/>
                    </a:lnTo>
                    <a:lnTo>
                      <a:pt x="49" y="1148"/>
                    </a:lnTo>
                    <a:lnTo>
                      <a:pt x="49" y="1142"/>
                    </a:lnTo>
                    <a:lnTo>
                      <a:pt x="49" y="1142"/>
                    </a:lnTo>
                    <a:lnTo>
                      <a:pt x="47" y="1144"/>
                    </a:lnTo>
                    <a:lnTo>
                      <a:pt x="45" y="1146"/>
                    </a:lnTo>
                    <a:lnTo>
                      <a:pt x="45" y="1146"/>
                    </a:lnTo>
                    <a:lnTo>
                      <a:pt x="41" y="1148"/>
                    </a:lnTo>
                    <a:lnTo>
                      <a:pt x="39" y="1148"/>
                    </a:lnTo>
                    <a:lnTo>
                      <a:pt x="37" y="1146"/>
                    </a:lnTo>
                    <a:lnTo>
                      <a:pt x="33" y="1146"/>
                    </a:lnTo>
                    <a:lnTo>
                      <a:pt x="33" y="1146"/>
                    </a:lnTo>
                    <a:lnTo>
                      <a:pt x="29" y="1150"/>
                    </a:lnTo>
                    <a:lnTo>
                      <a:pt x="24" y="1152"/>
                    </a:lnTo>
                    <a:lnTo>
                      <a:pt x="24" y="1152"/>
                    </a:lnTo>
                    <a:lnTo>
                      <a:pt x="22" y="1148"/>
                    </a:lnTo>
                    <a:lnTo>
                      <a:pt x="20" y="1146"/>
                    </a:lnTo>
                    <a:lnTo>
                      <a:pt x="18" y="1146"/>
                    </a:lnTo>
                    <a:lnTo>
                      <a:pt x="18" y="1146"/>
                    </a:lnTo>
                    <a:lnTo>
                      <a:pt x="10" y="1142"/>
                    </a:lnTo>
                    <a:lnTo>
                      <a:pt x="6" y="1140"/>
                    </a:lnTo>
                    <a:lnTo>
                      <a:pt x="6" y="1138"/>
                    </a:lnTo>
                    <a:lnTo>
                      <a:pt x="6" y="1138"/>
                    </a:lnTo>
                    <a:lnTo>
                      <a:pt x="6" y="1136"/>
                    </a:lnTo>
                    <a:lnTo>
                      <a:pt x="8" y="1136"/>
                    </a:lnTo>
                    <a:lnTo>
                      <a:pt x="12" y="1138"/>
                    </a:lnTo>
                    <a:lnTo>
                      <a:pt x="14" y="1138"/>
                    </a:lnTo>
                    <a:lnTo>
                      <a:pt x="16" y="1138"/>
                    </a:lnTo>
                    <a:lnTo>
                      <a:pt x="16" y="1138"/>
                    </a:lnTo>
                    <a:lnTo>
                      <a:pt x="16" y="1138"/>
                    </a:lnTo>
                    <a:lnTo>
                      <a:pt x="14" y="1134"/>
                    </a:lnTo>
                    <a:lnTo>
                      <a:pt x="10" y="1133"/>
                    </a:lnTo>
                    <a:lnTo>
                      <a:pt x="4" y="1133"/>
                    </a:lnTo>
                    <a:lnTo>
                      <a:pt x="4" y="1133"/>
                    </a:lnTo>
                    <a:lnTo>
                      <a:pt x="2" y="1131"/>
                    </a:lnTo>
                    <a:lnTo>
                      <a:pt x="0" y="1129"/>
                    </a:lnTo>
                    <a:lnTo>
                      <a:pt x="0" y="1129"/>
                    </a:lnTo>
                    <a:lnTo>
                      <a:pt x="0" y="1129"/>
                    </a:lnTo>
                    <a:lnTo>
                      <a:pt x="6" y="1125"/>
                    </a:lnTo>
                    <a:lnTo>
                      <a:pt x="10" y="1125"/>
                    </a:lnTo>
                    <a:lnTo>
                      <a:pt x="10" y="1125"/>
                    </a:lnTo>
                    <a:lnTo>
                      <a:pt x="20" y="1123"/>
                    </a:lnTo>
                    <a:lnTo>
                      <a:pt x="24" y="1125"/>
                    </a:lnTo>
                    <a:lnTo>
                      <a:pt x="26" y="1127"/>
                    </a:lnTo>
                    <a:lnTo>
                      <a:pt x="26" y="1129"/>
                    </a:lnTo>
                    <a:lnTo>
                      <a:pt x="24" y="1131"/>
                    </a:lnTo>
                    <a:lnTo>
                      <a:pt x="22" y="1131"/>
                    </a:lnTo>
                    <a:lnTo>
                      <a:pt x="22" y="1127"/>
                    </a:lnTo>
                    <a:lnTo>
                      <a:pt x="22" y="1121"/>
                    </a:lnTo>
                    <a:lnTo>
                      <a:pt x="22" y="1121"/>
                    </a:lnTo>
                    <a:lnTo>
                      <a:pt x="26" y="1119"/>
                    </a:lnTo>
                    <a:lnTo>
                      <a:pt x="31" y="1121"/>
                    </a:lnTo>
                    <a:lnTo>
                      <a:pt x="39" y="1123"/>
                    </a:lnTo>
                    <a:lnTo>
                      <a:pt x="39" y="1123"/>
                    </a:lnTo>
                    <a:lnTo>
                      <a:pt x="39" y="1121"/>
                    </a:lnTo>
                    <a:lnTo>
                      <a:pt x="39" y="1121"/>
                    </a:lnTo>
                    <a:lnTo>
                      <a:pt x="33" y="1119"/>
                    </a:lnTo>
                    <a:lnTo>
                      <a:pt x="29" y="1119"/>
                    </a:lnTo>
                    <a:lnTo>
                      <a:pt x="18" y="1119"/>
                    </a:lnTo>
                    <a:lnTo>
                      <a:pt x="18" y="1119"/>
                    </a:lnTo>
                    <a:lnTo>
                      <a:pt x="12" y="1121"/>
                    </a:lnTo>
                    <a:lnTo>
                      <a:pt x="12" y="1121"/>
                    </a:lnTo>
                    <a:lnTo>
                      <a:pt x="8" y="1121"/>
                    </a:lnTo>
                    <a:lnTo>
                      <a:pt x="8" y="1121"/>
                    </a:lnTo>
                    <a:lnTo>
                      <a:pt x="8" y="1121"/>
                    </a:lnTo>
                    <a:lnTo>
                      <a:pt x="8" y="1119"/>
                    </a:lnTo>
                    <a:lnTo>
                      <a:pt x="6" y="1115"/>
                    </a:lnTo>
                    <a:lnTo>
                      <a:pt x="4" y="1113"/>
                    </a:lnTo>
                    <a:lnTo>
                      <a:pt x="4" y="1109"/>
                    </a:lnTo>
                    <a:lnTo>
                      <a:pt x="4" y="1109"/>
                    </a:lnTo>
                    <a:lnTo>
                      <a:pt x="8" y="1107"/>
                    </a:lnTo>
                    <a:lnTo>
                      <a:pt x="12" y="1107"/>
                    </a:lnTo>
                    <a:lnTo>
                      <a:pt x="22" y="1109"/>
                    </a:lnTo>
                    <a:lnTo>
                      <a:pt x="31" y="1113"/>
                    </a:lnTo>
                    <a:lnTo>
                      <a:pt x="39" y="1115"/>
                    </a:lnTo>
                    <a:lnTo>
                      <a:pt x="39" y="1115"/>
                    </a:lnTo>
                    <a:lnTo>
                      <a:pt x="43" y="1113"/>
                    </a:lnTo>
                    <a:lnTo>
                      <a:pt x="47" y="1111"/>
                    </a:lnTo>
                    <a:lnTo>
                      <a:pt x="47" y="1111"/>
                    </a:lnTo>
                    <a:lnTo>
                      <a:pt x="55" y="1115"/>
                    </a:lnTo>
                    <a:lnTo>
                      <a:pt x="55" y="1115"/>
                    </a:lnTo>
                    <a:lnTo>
                      <a:pt x="55" y="1113"/>
                    </a:lnTo>
                    <a:lnTo>
                      <a:pt x="53" y="1111"/>
                    </a:lnTo>
                    <a:lnTo>
                      <a:pt x="53" y="1111"/>
                    </a:lnTo>
                    <a:lnTo>
                      <a:pt x="47" y="1111"/>
                    </a:lnTo>
                    <a:lnTo>
                      <a:pt x="37" y="1111"/>
                    </a:lnTo>
                    <a:lnTo>
                      <a:pt x="27" y="1109"/>
                    </a:lnTo>
                    <a:lnTo>
                      <a:pt x="24" y="1107"/>
                    </a:lnTo>
                    <a:lnTo>
                      <a:pt x="22" y="1103"/>
                    </a:lnTo>
                    <a:lnTo>
                      <a:pt x="22" y="1103"/>
                    </a:lnTo>
                    <a:lnTo>
                      <a:pt x="22" y="1101"/>
                    </a:lnTo>
                    <a:lnTo>
                      <a:pt x="22" y="1099"/>
                    </a:lnTo>
                    <a:lnTo>
                      <a:pt x="26" y="1099"/>
                    </a:lnTo>
                    <a:lnTo>
                      <a:pt x="31" y="1099"/>
                    </a:lnTo>
                    <a:lnTo>
                      <a:pt x="33" y="1099"/>
                    </a:lnTo>
                    <a:lnTo>
                      <a:pt x="35" y="1097"/>
                    </a:lnTo>
                    <a:lnTo>
                      <a:pt x="35" y="1097"/>
                    </a:lnTo>
                    <a:lnTo>
                      <a:pt x="33" y="1095"/>
                    </a:lnTo>
                    <a:lnTo>
                      <a:pt x="29" y="1093"/>
                    </a:lnTo>
                    <a:lnTo>
                      <a:pt x="26" y="1091"/>
                    </a:lnTo>
                    <a:lnTo>
                      <a:pt x="26" y="1091"/>
                    </a:lnTo>
                    <a:lnTo>
                      <a:pt x="22" y="1091"/>
                    </a:lnTo>
                    <a:lnTo>
                      <a:pt x="22" y="1091"/>
                    </a:lnTo>
                    <a:lnTo>
                      <a:pt x="29" y="1091"/>
                    </a:lnTo>
                    <a:lnTo>
                      <a:pt x="31" y="1089"/>
                    </a:lnTo>
                    <a:lnTo>
                      <a:pt x="31" y="1089"/>
                    </a:lnTo>
                    <a:lnTo>
                      <a:pt x="31" y="1089"/>
                    </a:lnTo>
                    <a:lnTo>
                      <a:pt x="26" y="1087"/>
                    </a:lnTo>
                    <a:lnTo>
                      <a:pt x="16" y="1087"/>
                    </a:lnTo>
                    <a:lnTo>
                      <a:pt x="12" y="1087"/>
                    </a:lnTo>
                    <a:lnTo>
                      <a:pt x="10" y="1085"/>
                    </a:lnTo>
                    <a:lnTo>
                      <a:pt x="10" y="1083"/>
                    </a:lnTo>
                    <a:lnTo>
                      <a:pt x="10" y="1078"/>
                    </a:lnTo>
                    <a:lnTo>
                      <a:pt x="10" y="1078"/>
                    </a:lnTo>
                    <a:lnTo>
                      <a:pt x="14" y="1076"/>
                    </a:lnTo>
                    <a:lnTo>
                      <a:pt x="18" y="1076"/>
                    </a:lnTo>
                    <a:lnTo>
                      <a:pt x="22" y="1081"/>
                    </a:lnTo>
                    <a:lnTo>
                      <a:pt x="22" y="1081"/>
                    </a:lnTo>
                    <a:lnTo>
                      <a:pt x="22" y="1080"/>
                    </a:lnTo>
                    <a:lnTo>
                      <a:pt x="22" y="1076"/>
                    </a:lnTo>
                    <a:lnTo>
                      <a:pt x="22" y="1076"/>
                    </a:lnTo>
                    <a:lnTo>
                      <a:pt x="22" y="1072"/>
                    </a:lnTo>
                    <a:lnTo>
                      <a:pt x="22" y="1072"/>
                    </a:lnTo>
                    <a:lnTo>
                      <a:pt x="26" y="1070"/>
                    </a:lnTo>
                    <a:lnTo>
                      <a:pt x="29" y="1070"/>
                    </a:lnTo>
                    <a:lnTo>
                      <a:pt x="35" y="1070"/>
                    </a:lnTo>
                    <a:lnTo>
                      <a:pt x="35" y="1070"/>
                    </a:lnTo>
                    <a:lnTo>
                      <a:pt x="33" y="1068"/>
                    </a:lnTo>
                    <a:lnTo>
                      <a:pt x="33" y="1064"/>
                    </a:lnTo>
                    <a:lnTo>
                      <a:pt x="33" y="1064"/>
                    </a:lnTo>
                    <a:lnTo>
                      <a:pt x="33" y="1062"/>
                    </a:lnTo>
                    <a:lnTo>
                      <a:pt x="37" y="1062"/>
                    </a:lnTo>
                    <a:lnTo>
                      <a:pt x="43" y="1062"/>
                    </a:lnTo>
                    <a:lnTo>
                      <a:pt x="55" y="1068"/>
                    </a:lnTo>
                    <a:lnTo>
                      <a:pt x="55" y="1068"/>
                    </a:lnTo>
                    <a:lnTo>
                      <a:pt x="57" y="1070"/>
                    </a:lnTo>
                    <a:lnTo>
                      <a:pt x="57" y="1072"/>
                    </a:lnTo>
                    <a:lnTo>
                      <a:pt x="55" y="1074"/>
                    </a:lnTo>
                    <a:lnTo>
                      <a:pt x="51" y="1074"/>
                    </a:lnTo>
                    <a:lnTo>
                      <a:pt x="51" y="1074"/>
                    </a:lnTo>
                    <a:lnTo>
                      <a:pt x="55" y="1072"/>
                    </a:lnTo>
                    <a:lnTo>
                      <a:pt x="55" y="1072"/>
                    </a:lnTo>
                    <a:lnTo>
                      <a:pt x="59" y="1074"/>
                    </a:lnTo>
                    <a:lnTo>
                      <a:pt x="59" y="1074"/>
                    </a:lnTo>
                    <a:lnTo>
                      <a:pt x="65" y="1074"/>
                    </a:lnTo>
                    <a:lnTo>
                      <a:pt x="65" y="1074"/>
                    </a:lnTo>
                    <a:lnTo>
                      <a:pt x="69" y="1074"/>
                    </a:lnTo>
                    <a:lnTo>
                      <a:pt x="69" y="1081"/>
                    </a:lnTo>
                    <a:lnTo>
                      <a:pt x="69" y="1081"/>
                    </a:lnTo>
                    <a:lnTo>
                      <a:pt x="67" y="1083"/>
                    </a:lnTo>
                    <a:lnTo>
                      <a:pt x="65" y="1085"/>
                    </a:lnTo>
                    <a:lnTo>
                      <a:pt x="65" y="1085"/>
                    </a:lnTo>
                    <a:lnTo>
                      <a:pt x="69" y="1085"/>
                    </a:lnTo>
                    <a:lnTo>
                      <a:pt x="69" y="1081"/>
                    </a:lnTo>
                    <a:lnTo>
                      <a:pt x="71" y="1078"/>
                    </a:lnTo>
                    <a:lnTo>
                      <a:pt x="71" y="1076"/>
                    </a:lnTo>
                    <a:lnTo>
                      <a:pt x="71" y="1076"/>
                    </a:lnTo>
                    <a:lnTo>
                      <a:pt x="73" y="1076"/>
                    </a:lnTo>
                    <a:lnTo>
                      <a:pt x="73" y="1078"/>
                    </a:lnTo>
                    <a:lnTo>
                      <a:pt x="75" y="1080"/>
                    </a:lnTo>
                    <a:lnTo>
                      <a:pt x="75" y="1080"/>
                    </a:lnTo>
                    <a:lnTo>
                      <a:pt x="79" y="1081"/>
                    </a:lnTo>
                    <a:lnTo>
                      <a:pt x="80" y="1081"/>
                    </a:lnTo>
                    <a:lnTo>
                      <a:pt x="79" y="1080"/>
                    </a:lnTo>
                    <a:lnTo>
                      <a:pt x="80" y="1078"/>
                    </a:lnTo>
                    <a:lnTo>
                      <a:pt x="80" y="1078"/>
                    </a:lnTo>
                    <a:lnTo>
                      <a:pt x="84" y="1078"/>
                    </a:lnTo>
                    <a:lnTo>
                      <a:pt x="90" y="1080"/>
                    </a:lnTo>
                    <a:lnTo>
                      <a:pt x="94" y="1081"/>
                    </a:lnTo>
                    <a:lnTo>
                      <a:pt x="100" y="1083"/>
                    </a:lnTo>
                    <a:lnTo>
                      <a:pt x="100" y="1083"/>
                    </a:lnTo>
                    <a:lnTo>
                      <a:pt x="102" y="1083"/>
                    </a:lnTo>
                    <a:lnTo>
                      <a:pt x="104" y="1081"/>
                    </a:lnTo>
                    <a:lnTo>
                      <a:pt x="106" y="1080"/>
                    </a:lnTo>
                    <a:lnTo>
                      <a:pt x="108" y="1078"/>
                    </a:lnTo>
                    <a:lnTo>
                      <a:pt x="108" y="1078"/>
                    </a:lnTo>
                    <a:lnTo>
                      <a:pt x="110" y="1080"/>
                    </a:lnTo>
                    <a:lnTo>
                      <a:pt x="116" y="1081"/>
                    </a:lnTo>
                    <a:lnTo>
                      <a:pt x="120" y="1083"/>
                    </a:lnTo>
                    <a:lnTo>
                      <a:pt x="120" y="1081"/>
                    </a:lnTo>
                    <a:lnTo>
                      <a:pt x="120" y="1080"/>
                    </a:lnTo>
                    <a:lnTo>
                      <a:pt x="120" y="1080"/>
                    </a:lnTo>
                    <a:lnTo>
                      <a:pt x="120" y="1078"/>
                    </a:lnTo>
                    <a:lnTo>
                      <a:pt x="118" y="1076"/>
                    </a:lnTo>
                    <a:lnTo>
                      <a:pt x="110" y="1078"/>
                    </a:lnTo>
                    <a:lnTo>
                      <a:pt x="100" y="1081"/>
                    </a:lnTo>
                    <a:lnTo>
                      <a:pt x="100" y="1081"/>
                    </a:lnTo>
                    <a:lnTo>
                      <a:pt x="96" y="1081"/>
                    </a:lnTo>
                    <a:lnTo>
                      <a:pt x="90" y="1081"/>
                    </a:lnTo>
                    <a:lnTo>
                      <a:pt x="82" y="1076"/>
                    </a:lnTo>
                    <a:lnTo>
                      <a:pt x="73" y="1070"/>
                    </a:lnTo>
                    <a:lnTo>
                      <a:pt x="65" y="1066"/>
                    </a:lnTo>
                    <a:lnTo>
                      <a:pt x="65" y="1066"/>
                    </a:lnTo>
                    <a:lnTo>
                      <a:pt x="51" y="1062"/>
                    </a:lnTo>
                    <a:lnTo>
                      <a:pt x="37" y="1060"/>
                    </a:lnTo>
                    <a:lnTo>
                      <a:pt x="37" y="1060"/>
                    </a:lnTo>
                    <a:lnTo>
                      <a:pt x="26" y="1060"/>
                    </a:lnTo>
                    <a:lnTo>
                      <a:pt x="26" y="1060"/>
                    </a:lnTo>
                    <a:lnTo>
                      <a:pt x="24" y="1058"/>
                    </a:lnTo>
                    <a:lnTo>
                      <a:pt x="24" y="1058"/>
                    </a:lnTo>
                    <a:lnTo>
                      <a:pt x="24" y="1056"/>
                    </a:lnTo>
                    <a:lnTo>
                      <a:pt x="26" y="1054"/>
                    </a:lnTo>
                    <a:lnTo>
                      <a:pt x="31" y="1054"/>
                    </a:lnTo>
                    <a:lnTo>
                      <a:pt x="37" y="1052"/>
                    </a:lnTo>
                    <a:lnTo>
                      <a:pt x="39" y="1050"/>
                    </a:lnTo>
                    <a:lnTo>
                      <a:pt x="39" y="1046"/>
                    </a:lnTo>
                    <a:lnTo>
                      <a:pt x="39" y="1046"/>
                    </a:lnTo>
                    <a:lnTo>
                      <a:pt x="37" y="1042"/>
                    </a:lnTo>
                    <a:lnTo>
                      <a:pt x="33" y="1038"/>
                    </a:lnTo>
                    <a:lnTo>
                      <a:pt x="27" y="1038"/>
                    </a:lnTo>
                    <a:lnTo>
                      <a:pt x="27" y="1038"/>
                    </a:lnTo>
                    <a:lnTo>
                      <a:pt x="27" y="1036"/>
                    </a:lnTo>
                    <a:lnTo>
                      <a:pt x="29" y="1034"/>
                    </a:lnTo>
                    <a:lnTo>
                      <a:pt x="29" y="1034"/>
                    </a:lnTo>
                    <a:lnTo>
                      <a:pt x="26" y="1032"/>
                    </a:lnTo>
                    <a:lnTo>
                      <a:pt x="26" y="1030"/>
                    </a:lnTo>
                    <a:lnTo>
                      <a:pt x="27" y="1028"/>
                    </a:lnTo>
                    <a:lnTo>
                      <a:pt x="27" y="1028"/>
                    </a:lnTo>
                    <a:lnTo>
                      <a:pt x="31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27"/>
                    </a:lnTo>
                    <a:lnTo>
                      <a:pt x="31" y="1027"/>
                    </a:lnTo>
                    <a:lnTo>
                      <a:pt x="39" y="1038"/>
                    </a:lnTo>
                    <a:lnTo>
                      <a:pt x="45" y="1046"/>
                    </a:lnTo>
                    <a:lnTo>
                      <a:pt x="49" y="1048"/>
                    </a:lnTo>
                    <a:lnTo>
                      <a:pt x="49" y="1048"/>
                    </a:lnTo>
                    <a:lnTo>
                      <a:pt x="51" y="1046"/>
                    </a:lnTo>
                    <a:lnTo>
                      <a:pt x="51" y="1044"/>
                    </a:lnTo>
                    <a:lnTo>
                      <a:pt x="47" y="1040"/>
                    </a:lnTo>
                    <a:lnTo>
                      <a:pt x="43" y="1036"/>
                    </a:lnTo>
                    <a:lnTo>
                      <a:pt x="43" y="1034"/>
                    </a:lnTo>
                    <a:lnTo>
                      <a:pt x="47" y="1032"/>
                    </a:lnTo>
                    <a:lnTo>
                      <a:pt x="47" y="1032"/>
                    </a:lnTo>
                    <a:lnTo>
                      <a:pt x="49" y="1030"/>
                    </a:lnTo>
                    <a:lnTo>
                      <a:pt x="51" y="1032"/>
                    </a:lnTo>
                    <a:lnTo>
                      <a:pt x="57" y="1034"/>
                    </a:lnTo>
                    <a:lnTo>
                      <a:pt x="61" y="1044"/>
                    </a:lnTo>
                    <a:lnTo>
                      <a:pt x="61" y="1044"/>
                    </a:lnTo>
                    <a:lnTo>
                      <a:pt x="63" y="1044"/>
                    </a:lnTo>
                    <a:lnTo>
                      <a:pt x="63" y="1044"/>
                    </a:lnTo>
                    <a:lnTo>
                      <a:pt x="65" y="1038"/>
                    </a:lnTo>
                    <a:lnTo>
                      <a:pt x="67" y="1034"/>
                    </a:lnTo>
                    <a:lnTo>
                      <a:pt x="73" y="1034"/>
                    </a:lnTo>
                    <a:lnTo>
                      <a:pt x="73" y="1034"/>
                    </a:lnTo>
                    <a:lnTo>
                      <a:pt x="75" y="1036"/>
                    </a:lnTo>
                    <a:lnTo>
                      <a:pt x="77" y="1038"/>
                    </a:lnTo>
                    <a:lnTo>
                      <a:pt x="73" y="1046"/>
                    </a:lnTo>
                    <a:lnTo>
                      <a:pt x="69" y="1052"/>
                    </a:lnTo>
                    <a:lnTo>
                      <a:pt x="69" y="1054"/>
                    </a:lnTo>
                    <a:lnTo>
                      <a:pt x="69" y="1054"/>
                    </a:lnTo>
                    <a:lnTo>
                      <a:pt x="69" y="1054"/>
                    </a:lnTo>
                    <a:lnTo>
                      <a:pt x="71" y="1054"/>
                    </a:lnTo>
                    <a:lnTo>
                      <a:pt x="73" y="1050"/>
                    </a:lnTo>
                    <a:lnTo>
                      <a:pt x="77" y="1042"/>
                    </a:lnTo>
                    <a:lnTo>
                      <a:pt x="77" y="1042"/>
                    </a:lnTo>
                    <a:lnTo>
                      <a:pt x="79" y="1044"/>
                    </a:lnTo>
                    <a:lnTo>
                      <a:pt x="79" y="1046"/>
                    </a:lnTo>
                    <a:lnTo>
                      <a:pt x="80" y="1052"/>
                    </a:lnTo>
                    <a:lnTo>
                      <a:pt x="80" y="1052"/>
                    </a:lnTo>
                    <a:lnTo>
                      <a:pt x="82" y="1052"/>
                    </a:lnTo>
                    <a:lnTo>
                      <a:pt x="84" y="1052"/>
                    </a:lnTo>
                    <a:lnTo>
                      <a:pt x="90" y="1052"/>
                    </a:lnTo>
                    <a:lnTo>
                      <a:pt x="90" y="1052"/>
                    </a:lnTo>
                    <a:lnTo>
                      <a:pt x="94" y="1056"/>
                    </a:lnTo>
                    <a:lnTo>
                      <a:pt x="96" y="1056"/>
                    </a:lnTo>
                    <a:lnTo>
                      <a:pt x="98" y="1056"/>
                    </a:lnTo>
                    <a:lnTo>
                      <a:pt x="98" y="1056"/>
                    </a:lnTo>
                    <a:lnTo>
                      <a:pt x="96" y="1054"/>
                    </a:lnTo>
                    <a:lnTo>
                      <a:pt x="94" y="1052"/>
                    </a:lnTo>
                    <a:lnTo>
                      <a:pt x="86" y="1048"/>
                    </a:lnTo>
                    <a:lnTo>
                      <a:pt x="79" y="1042"/>
                    </a:lnTo>
                    <a:lnTo>
                      <a:pt x="77" y="1038"/>
                    </a:lnTo>
                    <a:lnTo>
                      <a:pt x="75" y="1036"/>
                    </a:lnTo>
                    <a:lnTo>
                      <a:pt x="75" y="1036"/>
                    </a:lnTo>
                    <a:lnTo>
                      <a:pt x="75" y="1030"/>
                    </a:lnTo>
                    <a:lnTo>
                      <a:pt x="77" y="1030"/>
                    </a:lnTo>
                    <a:lnTo>
                      <a:pt x="77" y="1030"/>
                    </a:lnTo>
                    <a:lnTo>
                      <a:pt x="79" y="1030"/>
                    </a:lnTo>
                    <a:lnTo>
                      <a:pt x="79" y="1030"/>
                    </a:lnTo>
                    <a:lnTo>
                      <a:pt x="80" y="1027"/>
                    </a:lnTo>
                    <a:lnTo>
                      <a:pt x="88" y="1025"/>
                    </a:lnTo>
                    <a:lnTo>
                      <a:pt x="96" y="1023"/>
                    </a:lnTo>
                    <a:lnTo>
                      <a:pt x="102" y="1021"/>
                    </a:lnTo>
                    <a:lnTo>
                      <a:pt x="102" y="1021"/>
                    </a:lnTo>
                    <a:lnTo>
                      <a:pt x="102" y="1023"/>
                    </a:lnTo>
                    <a:lnTo>
                      <a:pt x="102" y="1025"/>
                    </a:lnTo>
                    <a:lnTo>
                      <a:pt x="102" y="1028"/>
                    </a:lnTo>
                    <a:lnTo>
                      <a:pt x="102" y="1028"/>
                    </a:lnTo>
                    <a:lnTo>
                      <a:pt x="108" y="1040"/>
                    </a:lnTo>
                    <a:lnTo>
                      <a:pt x="110" y="1044"/>
                    </a:lnTo>
                    <a:lnTo>
                      <a:pt x="110" y="1050"/>
                    </a:lnTo>
                    <a:lnTo>
                      <a:pt x="110" y="1050"/>
                    </a:lnTo>
                    <a:lnTo>
                      <a:pt x="108" y="1052"/>
                    </a:lnTo>
                    <a:lnTo>
                      <a:pt x="108" y="1052"/>
                    </a:lnTo>
                    <a:lnTo>
                      <a:pt x="112" y="1050"/>
                    </a:lnTo>
                    <a:lnTo>
                      <a:pt x="112" y="1048"/>
                    </a:lnTo>
                    <a:lnTo>
                      <a:pt x="110" y="1038"/>
                    </a:lnTo>
                    <a:lnTo>
                      <a:pt x="106" y="1028"/>
                    </a:lnTo>
                    <a:lnTo>
                      <a:pt x="104" y="1023"/>
                    </a:lnTo>
                    <a:lnTo>
                      <a:pt x="104" y="1023"/>
                    </a:lnTo>
                    <a:lnTo>
                      <a:pt x="106" y="1019"/>
                    </a:lnTo>
                    <a:lnTo>
                      <a:pt x="110" y="1019"/>
                    </a:lnTo>
                    <a:lnTo>
                      <a:pt x="114" y="1023"/>
                    </a:lnTo>
                    <a:lnTo>
                      <a:pt x="114" y="1023"/>
                    </a:lnTo>
                    <a:lnTo>
                      <a:pt x="116" y="1021"/>
                    </a:lnTo>
                    <a:lnTo>
                      <a:pt x="120" y="1017"/>
                    </a:lnTo>
                    <a:lnTo>
                      <a:pt x="124" y="1017"/>
                    </a:lnTo>
                    <a:lnTo>
                      <a:pt x="124" y="1017"/>
                    </a:lnTo>
                    <a:lnTo>
                      <a:pt x="128" y="1017"/>
                    </a:lnTo>
                    <a:lnTo>
                      <a:pt x="132" y="1021"/>
                    </a:lnTo>
                    <a:lnTo>
                      <a:pt x="135" y="1028"/>
                    </a:lnTo>
                    <a:lnTo>
                      <a:pt x="137" y="1040"/>
                    </a:lnTo>
                    <a:lnTo>
                      <a:pt x="137" y="1048"/>
                    </a:lnTo>
                    <a:lnTo>
                      <a:pt x="137" y="1048"/>
                    </a:lnTo>
                    <a:lnTo>
                      <a:pt x="133" y="1052"/>
                    </a:lnTo>
                    <a:lnTo>
                      <a:pt x="132" y="1054"/>
                    </a:lnTo>
                    <a:lnTo>
                      <a:pt x="132" y="1056"/>
                    </a:lnTo>
                    <a:lnTo>
                      <a:pt x="132" y="1056"/>
                    </a:lnTo>
                    <a:lnTo>
                      <a:pt x="135" y="1058"/>
                    </a:lnTo>
                    <a:lnTo>
                      <a:pt x="139" y="1058"/>
                    </a:lnTo>
                    <a:lnTo>
                      <a:pt x="145" y="1058"/>
                    </a:lnTo>
                    <a:lnTo>
                      <a:pt x="145" y="1058"/>
                    </a:lnTo>
                    <a:lnTo>
                      <a:pt x="145" y="1056"/>
                    </a:lnTo>
                    <a:lnTo>
                      <a:pt x="143" y="1054"/>
                    </a:lnTo>
                    <a:lnTo>
                      <a:pt x="143" y="1054"/>
                    </a:lnTo>
                    <a:lnTo>
                      <a:pt x="137" y="1056"/>
                    </a:lnTo>
                    <a:lnTo>
                      <a:pt x="135" y="1058"/>
                    </a:lnTo>
                    <a:lnTo>
                      <a:pt x="133" y="1054"/>
                    </a:lnTo>
                    <a:lnTo>
                      <a:pt x="133" y="1054"/>
                    </a:lnTo>
                    <a:lnTo>
                      <a:pt x="133" y="1052"/>
                    </a:lnTo>
                    <a:lnTo>
                      <a:pt x="135" y="1052"/>
                    </a:lnTo>
                    <a:lnTo>
                      <a:pt x="139" y="1048"/>
                    </a:lnTo>
                    <a:lnTo>
                      <a:pt x="139" y="1048"/>
                    </a:lnTo>
                    <a:lnTo>
                      <a:pt x="139" y="1044"/>
                    </a:lnTo>
                    <a:lnTo>
                      <a:pt x="139" y="1044"/>
                    </a:lnTo>
                    <a:lnTo>
                      <a:pt x="139" y="1040"/>
                    </a:lnTo>
                    <a:lnTo>
                      <a:pt x="139" y="1038"/>
                    </a:lnTo>
                    <a:lnTo>
                      <a:pt x="139" y="1038"/>
                    </a:lnTo>
                    <a:lnTo>
                      <a:pt x="143" y="1038"/>
                    </a:lnTo>
                    <a:lnTo>
                      <a:pt x="147" y="1040"/>
                    </a:lnTo>
                    <a:lnTo>
                      <a:pt x="151" y="1042"/>
                    </a:lnTo>
                    <a:lnTo>
                      <a:pt x="153" y="1042"/>
                    </a:lnTo>
                    <a:lnTo>
                      <a:pt x="155" y="1040"/>
                    </a:lnTo>
                    <a:lnTo>
                      <a:pt x="155" y="1040"/>
                    </a:lnTo>
                    <a:lnTo>
                      <a:pt x="155" y="1038"/>
                    </a:lnTo>
                    <a:lnTo>
                      <a:pt x="151" y="1038"/>
                    </a:lnTo>
                    <a:lnTo>
                      <a:pt x="145" y="1036"/>
                    </a:lnTo>
                    <a:lnTo>
                      <a:pt x="137" y="1032"/>
                    </a:lnTo>
                    <a:lnTo>
                      <a:pt x="137" y="1032"/>
                    </a:lnTo>
                    <a:lnTo>
                      <a:pt x="135" y="1028"/>
                    </a:lnTo>
                    <a:lnTo>
                      <a:pt x="135" y="1023"/>
                    </a:lnTo>
                    <a:lnTo>
                      <a:pt x="132" y="1017"/>
                    </a:lnTo>
                    <a:lnTo>
                      <a:pt x="130" y="1015"/>
                    </a:lnTo>
                    <a:lnTo>
                      <a:pt x="126" y="1013"/>
                    </a:lnTo>
                    <a:lnTo>
                      <a:pt x="126" y="1013"/>
                    </a:lnTo>
                    <a:lnTo>
                      <a:pt x="106" y="1019"/>
                    </a:lnTo>
                    <a:lnTo>
                      <a:pt x="102" y="1019"/>
                    </a:lnTo>
                    <a:lnTo>
                      <a:pt x="98" y="1019"/>
                    </a:lnTo>
                    <a:lnTo>
                      <a:pt x="98" y="1015"/>
                    </a:lnTo>
                    <a:lnTo>
                      <a:pt x="102" y="1011"/>
                    </a:lnTo>
                    <a:lnTo>
                      <a:pt x="102" y="1011"/>
                    </a:lnTo>
                    <a:lnTo>
                      <a:pt x="104" y="1009"/>
                    </a:lnTo>
                    <a:lnTo>
                      <a:pt x="106" y="1011"/>
                    </a:lnTo>
                    <a:lnTo>
                      <a:pt x="106" y="1011"/>
                    </a:lnTo>
                    <a:lnTo>
                      <a:pt x="124" y="1013"/>
                    </a:lnTo>
                    <a:lnTo>
                      <a:pt x="124" y="1013"/>
                    </a:lnTo>
                    <a:lnTo>
                      <a:pt x="118" y="1009"/>
                    </a:lnTo>
                    <a:lnTo>
                      <a:pt x="110" y="1005"/>
                    </a:lnTo>
                    <a:lnTo>
                      <a:pt x="102" y="1003"/>
                    </a:lnTo>
                    <a:lnTo>
                      <a:pt x="100" y="1001"/>
                    </a:lnTo>
                    <a:lnTo>
                      <a:pt x="102" y="997"/>
                    </a:lnTo>
                    <a:lnTo>
                      <a:pt x="102" y="997"/>
                    </a:lnTo>
                    <a:lnTo>
                      <a:pt x="104" y="995"/>
                    </a:lnTo>
                    <a:lnTo>
                      <a:pt x="110" y="995"/>
                    </a:lnTo>
                    <a:lnTo>
                      <a:pt x="120" y="997"/>
                    </a:lnTo>
                    <a:lnTo>
                      <a:pt x="120" y="997"/>
                    </a:lnTo>
                    <a:lnTo>
                      <a:pt x="120" y="1001"/>
                    </a:lnTo>
                    <a:lnTo>
                      <a:pt x="122" y="1003"/>
                    </a:lnTo>
                    <a:lnTo>
                      <a:pt x="122" y="1003"/>
                    </a:lnTo>
                    <a:lnTo>
                      <a:pt x="122" y="1003"/>
                    </a:lnTo>
                    <a:lnTo>
                      <a:pt x="124" y="999"/>
                    </a:lnTo>
                    <a:lnTo>
                      <a:pt x="128" y="995"/>
                    </a:lnTo>
                    <a:lnTo>
                      <a:pt x="132" y="995"/>
                    </a:lnTo>
                    <a:lnTo>
                      <a:pt x="132" y="995"/>
                    </a:lnTo>
                    <a:lnTo>
                      <a:pt x="133" y="997"/>
                    </a:lnTo>
                    <a:lnTo>
                      <a:pt x="135" y="999"/>
                    </a:lnTo>
                    <a:lnTo>
                      <a:pt x="135" y="1003"/>
                    </a:lnTo>
                    <a:lnTo>
                      <a:pt x="133" y="1007"/>
                    </a:lnTo>
                    <a:lnTo>
                      <a:pt x="137" y="1005"/>
                    </a:lnTo>
                    <a:lnTo>
                      <a:pt x="137" y="1005"/>
                    </a:lnTo>
                    <a:lnTo>
                      <a:pt x="139" y="1003"/>
                    </a:lnTo>
                    <a:lnTo>
                      <a:pt x="141" y="1001"/>
                    </a:lnTo>
                    <a:lnTo>
                      <a:pt x="141" y="1001"/>
                    </a:lnTo>
                    <a:lnTo>
                      <a:pt x="139" y="999"/>
                    </a:lnTo>
                    <a:lnTo>
                      <a:pt x="139" y="997"/>
                    </a:lnTo>
                    <a:lnTo>
                      <a:pt x="139" y="997"/>
                    </a:lnTo>
                    <a:lnTo>
                      <a:pt x="143" y="995"/>
                    </a:lnTo>
                    <a:lnTo>
                      <a:pt x="145" y="995"/>
                    </a:lnTo>
                    <a:lnTo>
                      <a:pt x="147" y="1001"/>
                    </a:lnTo>
                    <a:lnTo>
                      <a:pt x="149" y="1007"/>
                    </a:lnTo>
                    <a:lnTo>
                      <a:pt x="151" y="1011"/>
                    </a:lnTo>
                    <a:lnTo>
                      <a:pt x="151" y="1011"/>
                    </a:lnTo>
                    <a:lnTo>
                      <a:pt x="151" y="1007"/>
                    </a:lnTo>
                    <a:lnTo>
                      <a:pt x="153" y="1003"/>
                    </a:lnTo>
                    <a:lnTo>
                      <a:pt x="153" y="1001"/>
                    </a:lnTo>
                    <a:lnTo>
                      <a:pt x="153" y="1001"/>
                    </a:lnTo>
                    <a:lnTo>
                      <a:pt x="157" y="1003"/>
                    </a:lnTo>
                    <a:lnTo>
                      <a:pt x="163" y="1007"/>
                    </a:lnTo>
                    <a:lnTo>
                      <a:pt x="171" y="1013"/>
                    </a:lnTo>
                    <a:lnTo>
                      <a:pt x="171" y="1013"/>
                    </a:lnTo>
                    <a:lnTo>
                      <a:pt x="171" y="1017"/>
                    </a:lnTo>
                    <a:lnTo>
                      <a:pt x="171" y="1019"/>
                    </a:lnTo>
                    <a:lnTo>
                      <a:pt x="173" y="1019"/>
                    </a:lnTo>
                    <a:lnTo>
                      <a:pt x="173" y="1019"/>
                    </a:lnTo>
                    <a:lnTo>
                      <a:pt x="173" y="1019"/>
                    </a:lnTo>
                    <a:lnTo>
                      <a:pt x="175" y="1017"/>
                    </a:lnTo>
                    <a:lnTo>
                      <a:pt x="175" y="1013"/>
                    </a:lnTo>
                    <a:lnTo>
                      <a:pt x="175" y="1013"/>
                    </a:lnTo>
                    <a:lnTo>
                      <a:pt x="183" y="1013"/>
                    </a:lnTo>
                    <a:lnTo>
                      <a:pt x="188" y="1013"/>
                    </a:lnTo>
                    <a:lnTo>
                      <a:pt x="188" y="1013"/>
                    </a:lnTo>
                    <a:lnTo>
                      <a:pt x="186" y="1013"/>
                    </a:lnTo>
                    <a:lnTo>
                      <a:pt x="185" y="1011"/>
                    </a:lnTo>
                    <a:lnTo>
                      <a:pt x="179" y="1011"/>
                    </a:lnTo>
                    <a:lnTo>
                      <a:pt x="169" y="1011"/>
                    </a:lnTo>
                    <a:lnTo>
                      <a:pt x="169" y="1011"/>
                    </a:lnTo>
                    <a:lnTo>
                      <a:pt x="169" y="1009"/>
                    </a:lnTo>
                    <a:lnTo>
                      <a:pt x="169" y="1005"/>
                    </a:lnTo>
                    <a:lnTo>
                      <a:pt x="171" y="1003"/>
                    </a:lnTo>
                    <a:lnTo>
                      <a:pt x="173" y="1003"/>
                    </a:lnTo>
                    <a:lnTo>
                      <a:pt x="173" y="1003"/>
                    </a:lnTo>
                    <a:lnTo>
                      <a:pt x="173" y="1003"/>
                    </a:lnTo>
                    <a:lnTo>
                      <a:pt x="173" y="1003"/>
                    </a:lnTo>
                    <a:lnTo>
                      <a:pt x="175" y="1001"/>
                    </a:lnTo>
                    <a:lnTo>
                      <a:pt x="179" y="999"/>
                    </a:lnTo>
                    <a:lnTo>
                      <a:pt x="179" y="999"/>
                    </a:lnTo>
                    <a:lnTo>
                      <a:pt x="188" y="999"/>
                    </a:lnTo>
                    <a:lnTo>
                      <a:pt x="196" y="999"/>
                    </a:lnTo>
                    <a:lnTo>
                      <a:pt x="204" y="1001"/>
                    </a:lnTo>
                    <a:lnTo>
                      <a:pt x="208" y="999"/>
                    </a:lnTo>
                    <a:lnTo>
                      <a:pt x="208" y="999"/>
                    </a:lnTo>
                    <a:lnTo>
                      <a:pt x="204" y="997"/>
                    </a:lnTo>
                    <a:lnTo>
                      <a:pt x="196" y="995"/>
                    </a:lnTo>
                    <a:lnTo>
                      <a:pt x="196" y="995"/>
                    </a:lnTo>
                    <a:lnTo>
                      <a:pt x="183" y="997"/>
                    </a:lnTo>
                    <a:lnTo>
                      <a:pt x="177" y="997"/>
                    </a:lnTo>
                    <a:lnTo>
                      <a:pt x="171" y="997"/>
                    </a:lnTo>
                    <a:lnTo>
                      <a:pt x="171" y="997"/>
                    </a:lnTo>
                    <a:lnTo>
                      <a:pt x="167" y="997"/>
                    </a:lnTo>
                    <a:lnTo>
                      <a:pt x="167" y="997"/>
                    </a:lnTo>
                    <a:lnTo>
                      <a:pt x="167" y="997"/>
                    </a:lnTo>
                    <a:lnTo>
                      <a:pt x="167" y="993"/>
                    </a:lnTo>
                    <a:lnTo>
                      <a:pt x="169" y="991"/>
                    </a:lnTo>
                    <a:lnTo>
                      <a:pt x="175" y="991"/>
                    </a:lnTo>
                    <a:lnTo>
                      <a:pt x="181" y="991"/>
                    </a:lnTo>
                    <a:lnTo>
                      <a:pt x="186" y="989"/>
                    </a:lnTo>
                    <a:lnTo>
                      <a:pt x="186" y="989"/>
                    </a:lnTo>
                    <a:lnTo>
                      <a:pt x="186" y="989"/>
                    </a:lnTo>
                    <a:lnTo>
                      <a:pt x="185" y="987"/>
                    </a:lnTo>
                    <a:lnTo>
                      <a:pt x="179" y="987"/>
                    </a:lnTo>
                    <a:lnTo>
                      <a:pt x="179" y="987"/>
                    </a:lnTo>
                    <a:lnTo>
                      <a:pt x="157" y="991"/>
                    </a:lnTo>
                    <a:lnTo>
                      <a:pt x="147" y="991"/>
                    </a:lnTo>
                    <a:lnTo>
                      <a:pt x="145" y="991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5" y="983"/>
                    </a:lnTo>
                    <a:lnTo>
                      <a:pt x="147" y="981"/>
                    </a:lnTo>
                    <a:lnTo>
                      <a:pt x="151" y="979"/>
                    </a:lnTo>
                    <a:lnTo>
                      <a:pt x="151" y="979"/>
                    </a:lnTo>
                    <a:lnTo>
                      <a:pt x="155" y="981"/>
                    </a:lnTo>
                    <a:lnTo>
                      <a:pt x="155" y="981"/>
                    </a:lnTo>
                    <a:lnTo>
                      <a:pt x="161" y="981"/>
                    </a:lnTo>
                    <a:lnTo>
                      <a:pt x="161" y="981"/>
                    </a:lnTo>
                    <a:lnTo>
                      <a:pt x="149" y="977"/>
                    </a:lnTo>
                    <a:lnTo>
                      <a:pt x="145" y="974"/>
                    </a:lnTo>
                    <a:lnTo>
                      <a:pt x="143" y="968"/>
                    </a:lnTo>
                    <a:lnTo>
                      <a:pt x="143" y="968"/>
                    </a:lnTo>
                    <a:lnTo>
                      <a:pt x="143" y="968"/>
                    </a:lnTo>
                    <a:lnTo>
                      <a:pt x="145" y="968"/>
                    </a:lnTo>
                    <a:lnTo>
                      <a:pt x="149" y="968"/>
                    </a:lnTo>
                    <a:lnTo>
                      <a:pt x="149" y="968"/>
                    </a:lnTo>
                    <a:lnTo>
                      <a:pt x="157" y="964"/>
                    </a:lnTo>
                    <a:lnTo>
                      <a:pt x="163" y="962"/>
                    </a:lnTo>
                    <a:lnTo>
                      <a:pt x="169" y="964"/>
                    </a:lnTo>
                    <a:lnTo>
                      <a:pt x="173" y="970"/>
                    </a:lnTo>
                    <a:lnTo>
                      <a:pt x="173" y="970"/>
                    </a:lnTo>
                    <a:lnTo>
                      <a:pt x="177" y="974"/>
                    </a:lnTo>
                    <a:lnTo>
                      <a:pt x="179" y="974"/>
                    </a:lnTo>
                    <a:lnTo>
                      <a:pt x="183" y="972"/>
                    </a:lnTo>
                    <a:lnTo>
                      <a:pt x="186" y="970"/>
                    </a:lnTo>
                    <a:lnTo>
                      <a:pt x="186" y="970"/>
                    </a:lnTo>
                    <a:lnTo>
                      <a:pt x="190" y="970"/>
                    </a:lnTo>
                    <a:lnTo>
                      <a:pt x="192" y="972"/>
                    </a:lnTo>
                    <a:lnTo>
                      <a:pt x="196" y="975"/>
                    </a:lnTo>
                    <a:lnTo>
                      <a:pt x="196" y="975"/>
                    </a:lnTo>
                    <a:lnTo>
                      <a:pt x="198" y="974"/>
                    </a:lnTo>
                    <a:lnTo>
                      <a:pt x="202" y="974"/>
                    </a:lnTo>
                    <a:lnTo>
                      <a:pt x="204" y="972"/>
                    </a:lnTo>
                    <a:lnTo>
                      <a:pt x="206" y="972"/>
                    </a:lnTo>
                    <a:lnTo>
                      <a:pt x="206" y="972"/>
                    </a:lnTo>
                    <a:lnTo>
                      <a:pt x="208" y="977"/>
                    </a:lnTo>
                    <a:lnTo>
                      <a:pt x="210" y="981"/>
                    </a:lnTo>
                    <a:lnTo>
                      <a:pt x="212" y="985"/>
                    </a:lnTo>
                    <a:lnTo>
                      <a:pt x="214" y="989"/>
                    </a:lnTo>
                    <a:lnTo>
                      <a:pt x="214" y="989"/>
                    </a:lnTo>
                    <a:lnTo>
                      <a:pt x="222" y="997"/>
                    </a:lnTo>
                    <a:lnTo>
                      <a:pt x="230" y="1003"/>
                    </a:lnTo>
                    <a:lnTo>
                      <a:pt x="230" y="1003"/>
                    </a:lnTo>
                    <a:lnTo>
                      <a:pt x="232" y="1005"/>
                    </a:lnTo>
                    <a:lnTo>
                      <a:pt x="232" y="1007"/>
                    </a:lnTo>
                    <a:lnTo>
                      <a:pt x="232" y="1009"/>
                    </a:lnTo>
                    <a:lnTo>
                      <a:pt x="232" y="1011"/>
                    </a:lnTo>
                    <a:lnTo>
                      <a:pt x="232" y="1011"/>
                    </a:lnTo>
                    <a:lnTo>
                      <a:pt x="234" y="1011"/>
                    </a:lnTo>
                    <a:lnTo>
                      <a:pt x="234" y="1009"/>
                    </a:lnTo>
                    <a:lnTo>
                      <a:pt x="234" y="1003"/>
                    </a:lnTo>
                    <a:lnTo>
                      <a:pt x="234" y="1003"/>
                    </a:lnTo>
                    <a:lnTo>
                      <a:pt x="226" y="997"/>
                    </a:lnTo>
                    <a:lnTo>
                      <a:pt x="218" y="991"/>
                    </a:lnTo>
                    <a:lnTo>
                      <a:pt x="218" y="991"/>
                    </a:lnTo>
                    <a:lnTo>
                      <a:pt x="216" y="987"/>
                    </a:lnTo>
                    <a:lnTo>
                      <a:pt x="216" y="983"/>
                    </a:lnTo>
                    <a:lnTo>
                      <a:pt x="216" y="979"/>
                    </a:lnTo>
                    <a:lnTo>
                      <a:pt x="214" y="975"/>
                    </a:lnTo>
                    <a:lnTo>
                      <a:pt x="214" y="975"/>
                    </a:lnTo>
                    <a:lnTo>
                      <a:pt x="210" y="970"/>
                    </a:lnTo>
                    <a:lnTo>
                      <a:pt x="208" y="966"/>
                    </a:lnTo>
                    <a:lnTo>
                      <a:pt x="206" y="966"/>
                    </a:lnTo>
                    <a:lnTo>
                      <a:pt x="206" y="966"/>
                    </a:lnTo>
                    <a:lnTo>
                      <a:pt x="202" y="968"/>
                    </a:lnTo>
                    <a:lnTo>
                      <a:pt x="202" y="968"/>
                    </a:lnTo>
                    <a:lnTo>
                      <a:pt x="200" y="968"/>
                    </a:lnTo>
                    <a:lnTo>
                      <a:pt x="200" y="968"/>
                    </a:lnTo>
                    <a:lnTo>
                      <a:pt x="200" y="966"/>
                    </a:lnTo>
                    <a:lnTo>
                      <a:pt x="202" y="964"/>
                    </a:lnTo>
                    <a:lnTo>
                      <a:pt x="208" y="960"/>
                    </a:lnTo>
                    <a:lnTo>
                      <a:pt x="208" y="960"/>
                    </a:lnTo>
                    <a:lnTo>
                      <a:pt x="214" y="960"/>
                    </a:lnTo>
                    <a:lnTo>
                      <a:pt x="214" y="960"/>
                    </a:lnTo>
                    <a:lnTo>
                      <a:pt x="216" y="962"/>
                    </a:lnTo>
                    <a:lnTo>
                      <a:pt x="216" y="962"/>
                    </a:lnTo>
                    <a:lnTo>
                      <a:pt x="214" y="964"/>
                    </a:lnTo>
                    <a:lnTo>
                      <a:pt x="216" y="966"/>
                    </a:lnTo>
                    <a:lnTo>
                      <a:pt x="216" y="966"/>
                    </a:lnTo>
                    <a:lnTo>
                      <a:pt x="220" y="972"/>
                    </a:lnTo>
                    <a:lnTo>
                      <a:pt x="224" y="974"/>
                    </a:lnTo>
                    <a:lnTo>
                      <a:pt x="226" y="975"/>
                    </a:lnTo>
                    <a:lnTo>
                      <a:pt x="226" y="975"/>
                    </a:lnTo>
                    <a:lnTo>
                      <a:pt x="224" y="979"/>
                    </a:lnTo>
                    <a:lnTo>
                      <a:pt x="222" y="983"/>
                    </a:lnTo>
                    <a:lnTo>
                      <a:pt x="224" y="985"/>
                    </a:lnTo>
                    <a:lnTo>
                      <a:pt x="224" y="985"/>
                    </a:lnTo>
                    <a:lnTo>
                      <a:pt x="226" y="985"/>
                    </a:lnTo>
                    <a:lnTo>
                      <a:pt x="228" y="985"/>
                    </a:lnTo>
                    <a:lnTo>
                      <a:pt x="228" y="985"/>
                    </a:lnTo>
                    <a:lnTo>
                      <a:pt x="232" y="987"/>
                    </a:lnTo>
                    <a:lnTo>
                      <a:pt x="234" y="989"/>
                    </a:lnTo>
                    <a:lnTo>
                      <a:pt x="234" y="989"/>
                    </a:lnTo>
                    <a:lnTo>
                      <a:pt x="230" y="985"/>
                    </a:lnTo>
                    <a:lnTo>
                      <a:pt x="230" y="985"/>
                    </a:lnTo>
                    <a:lnTo>
                      <a:pt x="236" y="989"/>
                    </a:lnTo>
                    <a:lnTo>
                      <a:pt x="241" y="995"/>
                    </a:lnTo>
                    <a:lnTo>
                      <a:pt x="243" y="995"/>
                    </a:lnTo>
                    <a:lnTo>
                      <a:pt x="243" y="995"/>
                    </a:lnTo>
                    <a:lnTo>
                      <a:pt x="243" y="995"/>
                    </a:lnTo>
                    <a:lnTo>
                      <a:pt x="239" y="991"/>
                    </a:lnTo>
                    <a:lnTo>
                      <a:pt x="236" y="985"/>
                    </a:lnTo>
                    <a:lnTo>
                      <a:pt x="232" y="981"/>
                    </a:lnTo>
                    <a:lnTo>
                      <a:pt x="230" y="977"/>
                    </a:lnTo>
                    <a:lnTo>
                      <a:pt x="230" y="977"/>
                    </a:lnTo>
                    <a:lnTo>
                      <a:pt x="232" y="975"/>
                    </a:lnTo>
                    <a:lnTo>
                      <a:pt x="234" y="975"/>
                    </a:lnTo>
                    <a:lnTo>
                      <a:pt x="236" y="975"/>
                    </a:lnTo>
                    <a:lnTo>
                      <a:pt x="236" y="974"/>
                    </a:lnTo>
                    <a:lnTo>
                      <a:pt x="236" y="974"/>
                    </a:lnTo>
                    <a:lnTo>
                      <a:pt x="234" y="972"/>
                    </a:lnTo>
                    <a:lnTo>
                      <a:pt x="234" y="972"/>
                    </a:lnTo>
                    <a:lnTo>
                      <a:pt x="234" y="972"/>
                    </a:lnTo>
                    <a:lnTo>
                      <a:pt x="232" y="970"/>
                    </a:lnTo>
                    <a:lnTo>
                      <a:pt x="230" y="970"/>
                    </a:lnTo>
                    <a:lnTo>
                      <a:pt x="230" y="970"/>
                    </a:lnTo>
                    <a:lnTo>
                      <a:pt x="226" y="970"/>
                    </a:lnTo>
                    <a:lnTo>
                      <a:pt x="226" y="970"/>
                    </a:lnTo>
                    <a:lnTo>
                      <a:pt x="222" y="968"/>
                    </a:lnTo>
                    <a:lnTo>
                      <a:pt x="220" y="966"/>
                    </a:lnTo>
                    <a:lnTo>
                      <a:pt x="218" y="960"/>
                    </a:lnTo>
                    <a:lnTo>
                      <a:pt x="218" y="960"/>
                    </a:lnTo>
                    <a:lnTo>
                      <a:pt x="218" y="958"/>
                    </a:lnTo>
                    <a:lnTo>
                      <a:pt x="218" y="958"/>
                    </a:lnTo>
                    <a:lnTo>
                      <a:pt x="222" y="956"/>
                    </a:lnTo>
                    <a:lnTo>
                      <a:pt x="226" y="956"/>
                    </a:lnTo>
                    <a:lnTo>
                      <a:pt x="226" y="956"/>
                    </a:lnTo>
                    <a:lnTo>
                      <a:pt x="236" y="960"/>
                    </a:lnTo>
                    <a:lnTo>
                      <a:pt x="243" y="964"/>
                    </a:lnTo>
                    <a:lnTo>
                      <a:pt x="243" y="964"/>
                    </a:lnTo>
                    <a:lnTo>
                      <a:pt x="241" y="960"/>
                    </a:lnTo>
                    <a:lnTo>
                      <a:pt x="241" y="958"/>
                    </a:lnTo>
                    <a:lnTo>
                      <a:pt x="241" y="956"/>
                    </a:lnTo>
                    <a:lnTo>
                      <a:pt x="241" y="956"/>
                    </a:lnTo>
                    <a:lnTo>
                      <a:pt x="245" y="954"/>
                    </a:lnTo>
                    <a:lnTo>
                      <a:pt x="249" y="954"/>
                    </a:lnTo>
                    <a:lnTo>
                      <a:pt x="253" y="954"/>
                    </a:lnTo>
                    <a:lnTo>
                      <a:pt x="253" y="954"/>
                    </a:lnTo>
                    <a:lnTo>
                      <a:pt x="253" y="954"/>
                    </a:lnTo>
                    <a:lnTo>
                      <a:pt x="253" y="954"/>
                    </a:lnTo>
                    <a:lnTo>
                      <a:pt x="245" y="952"/>
                    </a:lnTo>
                    <a:lnTo>
                      <a:pt x="241" y="948"/>
                    </a:lnTo>
                    <a:lnTo>
                      <a:pt x="241" y="944"/>
                    </a:lnTo>
                    <a:lnTo>
                      <a:pt x="241" y="944"/>
                    </a:lnTo>
                    <a:lnTo>
                      <a:pt x="241" y="942"/>
                    </a:lnTo>
                    <a:lnTo>
                      <a:pt x="243" y="940"/>
                    </a:lnTo>
                    <a:lnTo>
                      <a:pt x="247" y="940"/>
                    </a:lnTo>
                    <a:lnTo>
                      <a:pt x="251" y="940"/>
                    </a:lnTo>
                    <a:lnTo>
                      <a:pt x="255" y="940"/>
                    </a:lnTo>
                    <a:lnTo>
                      <a:pt x="255" y="940"/>
                    </a:lnTo>
                    <a:lnTo>
                      <a:pt x="255" y="938"/>
                    </a:lnTo>
                    <a:lnTo>
                      <a:pt x="251" y="936"/>
                    </a:lnTo>
                    <a:lnTo>
                      <a:pt x="249" y="934"/>
                    </a:lnTo>
                    <a:lnTo>
                      <a:pt x="249" y="932"/>
                    </a:lnTo>
                    <a:lnTo>
                      <a:pt x="249" y="932"/>
                    </a:lnTo>
                    <a:lnTo>
                      <a:pt x="251" y="930"/>
                    </a:lnTo>
                    <a:lnTo>
                      <a:pt x="255" y="930"/>
                    </a:lnTo>
                    <a:lnTo>
                      <a:pt x="263" y="932"/>
                    </a:lnTo>
                    <a:lnTo>
                      <a:pt x="263" y="932"/>
                    </a:lnTo>
                    <a:lnTo>
                      <a:pt x="265" y="934"/>
                    </a:lnTo>
                    <a:lnTo>
                      <a:pt x="267" y="930"/>
                    </a:lnTo>
                    <a:lnTo>
                      <a:pt x="271" y="926"/>
                    </a:lnTo>
                    <a:lnTo>
                      <a:pt x="271" y="926"/>
                    </a:lnTo>
                    <a:lnTo>
                      <a:pt x="275" y="928"/>
                    </a:lnTo>
                    <a:lnTo>
                      <a:pt x="275" y="930"/>
                    </a:lnTo>
                    <a:lnTo>
                      <a:pt x="275" y="936"/>
                    </a:lnTo>
                    <a:lnTo>
                      <a:pt x="273" y="946"/>
                    </a:lnTo>
                    <a:lnTo>
                      <a:pt x="273" y="946"/>
                    </a:lnTo>
                    <a:lnTo>
                      <a:pt x="281" y="942"/>
                    </a:lnTo>
                    <a:lnTo>
                      <a:pt x="281" y="942"/>
                    </a:lnTo>
                    <a:lnTo>
                      <a:pt x="287" y="940"/>
                    </a:lnTo>
                    <a:lnTo>
                      <a:pt x="292" y="940"/>
                    </a:lnTo>
                    <a:lnTo>
                      <a:pt x="292" y="940"/>
                    </a:lnTo>
                    <a:lnTo>
                      <a:pt x="296" y="938"/>
                    </a:lnTo>
                    <a:lnTo>
                      <a:pt x="296" y="938"/>
                    </a:lnTo>
                    <a:lnTo>
                      <a:pt x="287" y="940"/>
                    </a:lnTo>
                    <a:lnTo>
                      <a:pt x="281" y="940"/>
                    </a:lnTo>
                    <a:lnTo>
                      <a:pt x="279" y="938"/>
                    </a:lnTo>
                    <a:lnTo>
                      <a:pt x="279" y="936"/>
                    </a:lnTo>
                    <a:lnTo>
                      <a:pt x="279" y="936"/>
                    </a:lnTo>
                    <a:lnTo>
                      <a:pt x="279" y="932"/>
                    </a:lnTo>
                    <a:lnTo>
                      <a:pt x="281" y="932"/>
                    </a:lnTo>
                    <a:lnTo>
                      <a:pt x="279" y="928"/>
                    </a:lnTo>
                    <a:lnTo>
                      <a:pt x="279" y="928"/>
                    </a:lnTo>
                    <a:lnTo>
                      <a:pt x="285" y="922"/>
                    </a:lnTo>
                    <a:lnTo>
                      <a:pt x="289" y="921"/>
                    </a:lnTo>
                    <a:lnTo>
                      <a:pt x="292" y="919"/>
                    </a:lnTo>
                    <a:lnTo>
                      <a:pt x="292" y="919"/>
                    </a:lnTo>
                    <a:lnTo>
                      <a:pt x="292" y="922"/>
                    </a:lnTo>
                    <a:lnTo>
                      <a:pt x="290" y="924"/>
                    </a:lnTo>
                    <a:lnTo>
                      <a:pt x="290" y="924"/>
                    </a:lnTo>
                    <a:lnTo>
                      <a:pt x="292" y="924"/>
                    </a:lnTo>
                    <a:lnTo>
                      <a:pt x="294" y="924"/>
                    </a:lnTo>
                    <a:lnTo>
                      <a:pt x="294" y="924"/>
                    </a:lnTo>
                    <a:lnTo>
                      <a:pt x="296" y="922"/>
                    </a:lnTo>
                    <a:lnTo>
                      <a:pt x="298" y="921"/>
                    </a:lnTo>
                    <a:lnTo>
                      <a:pt x="298" y="921"/>
                    </a:lnTo>
                    <a:lnTo>
                      <a:pt x="298" y="921"/>
                    </a:lnTo>
                    <a:lnTo>
                      <a:pt x="300" y="922"/>
                    </a:lnTo>
                    <a:lnTo>
                      <a:pt x="302" y="924"/>
                    </a:lnTo>
                    <a:lnTo>
                      <a:pt x="302" y="924"/>
                    </a:lnTo>
                    <a:lnTo>
                      <a:pt x="302" y="924"/>
                    </a:lnTo>
                    <a:lnTo>
                      <a:pt x="304" y="917"/>
                    </a:lnTo>
                    <a:lnTo>
                      <a:pt x="306" y="915"/>
                    </a:lnTo>
                    <a:lnTo>
                      <a:pt x="312" y="915"/>
                    </a:lnTo>
                    <a:lnTo>
                      <a:pt x="312" y="915"/>
                    </a:lnTo>
                    <a:lnTo>
                      <a:pt x="324" y="938"/>
                    </a:lnTo>
                    <a:lnTo>
                      <a:pt x="324" y="938"/>
                    </a:lnTo>
                    <a:lnTo>
                      <a:pt x="322" y="942"/>
                    </a:lnTo>
                    <a:lnTo>
                      <a:pt x="318" y="946"/>
                    </a:lnTo>
                    <a:lnTo>
                      <a:pt x="318" y="946"/>
                    </a:lnTo>
                    <a:lnTo>
                      <a:pt x="314" y="948"/>
                    </a:lnTo>
                    <a:lnTo>
                      <a:pt x="314" y="950"/>
                    </a:lnTo>
                    <a:lnTo>
                      <a:pt x="314" y="950"/>
                    </a:lnTo>
                    <a:lnTo>
                      <a:pt x="326" y="948"/>
                    </a:lnTo>
                    <a:lnTo>
                      <a:pt x="332" y="948"/>
                    </a:lnTo>
                    <a:lnTo>
                      <a:pt x="338" y="950"/>
                    </a:lnTo>
                    <a:lnTo>
                      <a:pt x="338" y="950"/>
                    </a:lnTo>
                    <a:lnTo>
                      <a:pt x="338" y="952"/>
                    </a:lnTo>
                    <a:lnTo>
                      <a:pt x="338" y="954"/>
                    </a:lnTo>
                    <a:lnTo>
                      <a:pt x="336" y="956"/>
                    </a:lnTo>
                    <a:lnTo>
                      <a:pt x="338" y="958"/>
                    </a:lnTo>
                    <a:lnTo>
                      <a:pt x="338" y="958"/>
                    </a:lnTo>
                    <a:lnTo>
                      <a:pt x="340" y="958"/>
                    </a:lnTo>
                    <a:lnTo>
                      <a:pt x="340" y="956"/>
                    </a:lnTo>
                    <a:lnTo>
                      <a:pt x="336" y="950"/>
                    </a:lnTo>
                    <a:lnTo>
                      <a:pt x="330" y="944"/>
                    </a:lnTo>
                    <a:lnTo>
                      <a:pt x="328" y="940"/>
                    </a:lnTo>
                    <a:lnTo>
                      <a:pt x="330" y="938"/>
                    </a:lnTo>
                    <a:lnTo>
                      <a:pt x="330" y="938"/>
                    </a:lnTo>
                    <a:lnTo>
                      <a:pt x="334" y="936"/>
                    </a:lnTo>
                    <a:lnTo>
                      <a:pt x="338" y="936"/>
                    </a:lnTo>
                    <a:lnTo>
                      <a:pt x="349" y="938"/>
                    </a:lnTo>
                    <a:lnTo>
                      <a:pt x="369" y="944"/>
                    </a:lnTo>
                    <a:lnTo>
                      <a:pt x="369" y="944"/>
                    </a:lnTo>
                    <a:lnTo>
                      <a:pt x="375" y="944"/>
                    </a:lnTo>
                    <a:lnTo>
                      <a:pt x="377" y="942"/>
                    </a:lnTo>
                    <a:lnTo>
                      <a:pt x="377" y="940"/>
                    </a:lnTo>
                    <a:lnTo>
                      <a:pt x="377" y="940"/>
                    </a:lnTo>
                    <a:lnTo>
                      <a:pt x="375" y="940"/>
                    </a:lnTo>
                    <a:lnTo>
                      <a:pt x="373" y="938"/>
                    </a:lnTo>
                    <a:lnTo>
                      <a:pt x="369" y="938"/>
                    </a:lnTo>
                    <a:lnTo>
                      <a:pt x="369" y="938"/>
                    </a:lnTo>
                    <a:lnTo>
                      <a:pt x="369" y="936"/>
                    </a:lnTo>
                    <a:lnTo>
                      <a:pt x="369" y="934"/>
                    </a:lnTo>
                    <a:lnTo>
                      <a:pt x="371" y="932"/>
                    </a:lnTo>
                    <a:lnTo>
                      <a:pt x="377" y="932"/>
                    </a:lnTo>
                    <a:lnTo>
                      <a:pt x="377" y="932"/>
                    </a:lnTo>
                    <a:lnTo>
                      <a:pt x="377" y="928"/>
                    </a:lnTo>
                    <a:lnTo>
                      <a:pt x="377" y="928"/>
                    </a:lnTo>
                    <a:lnTo>
                      <a:pt x="373" y="930"/>
                    </a:lnTo>
                    <a:lnTo>
                      <a:pt x="373" y="932"/>
                    </a:lnTo>
                    <a:lnTo>
                      <a:pt x="379" y="926"/>
                    </a:lnTo>
                    <a:lnTo>
                      <a:pt x="379" y="926"/>
                    </a:lnTo>
                    <a:lnTo>
                      <a:pt x="363" y="930"/>
                    </a:lnTo>
                    <a:lnTo>
                      <a:pt x="363" y="930"/>
                    </a:lnTo>
                    <a:lnTo>
                      <a:pt x="363" y="928"/>
                    </a:lnTo>
                    <a:lnTo>
                      <a:pt x="365" y="928"/>
                    </a:lnTo>
                    <a:lnTo>
                      <a:pt x="367" y="924"/>
                    </a:lnTo>
                    <a:lnTo>
                      <a:pt x="367" y="924"/>
                    </a:lnTo>
                    <a:lnTo>
                      <a:pt x="377" y="921"/>
                    </a:lnTo>
                    <a:lnTo>
                      <a:pt x="391" y="917"/>
                    </a:lnTo>
                    <a:lnTo>
                      <a:pt x="402" y="913"/>
                    </a:lnTo>
                    <a:lnTo>
                      <a:pt x="406" y="909"/>
                    </a:lnTo>
                    <a:lnTo>
                      <a:pt x="410" y="907"/>
                    </a:lnTo>
                    <a:lnTo>
                      <a:pt x="410" y="907"/>
                    </a:lnTo>
                    <a:lnTo>
                      <a:pt x="410" y="905"/>
                    </a:lnTo>
                    <a:lnTo>
                      <a:pt x="408" y="903"/>
                    </a:lnTo>
                    <a:lnTo>
                      <a:pt x="402" y="901"/>
                    </a:lnTo>
                    <a:lnTo>
                      <a:pt x="391" y="901"/>
                    </a:lnTo>
                    <a:lnTo>
                      <a:pt x="391" y="901"/>
                    </a:lnTo>
                    <a:lnTo>
                      <a:pt x="393" y="897"/>
                    </a:lnTo>
                    <a:lnTo>
                      <a:pt x="393" y="895"/>
                    </a:lnTo>
                    <a:lnTo>
                      <a:pt x="400" y="891"/>
                    </a:lnTo>
                    <a:lnTo>
                      <a:pt x="408" y="889"/>
                    </a:lnTo>
                    <a:lnTo>
                      <a:pt x="416" y="887"/>
                    </a:lnTo>
                    <a:lnTo>
                      <a:pt x="416" y="887"/>
                    </a:lnTo>
                    <a:lnTo>
                      <a:pt x="416" y="887"/>
                    </a:lnTo>
                    <a:lnTo>
                      <a:pt x="414" y="885"/>
                    </a:lnTo>
                    <a:lnTo>
                      <a:pt x="410" y="885"/>
                    </a:lnTo>
                    <a:lnTo>
                      <a:pt x="402" y="881"/>
                    </a:lnTo>
                    <a:lnTo>
                      <a:pt x="402" y="881"/>
                    </a:lnTo>
                    <a:lnTo>
                      <a:pt x="400" y="879"/>
                    </a:lnTo>
                    <a:lnTo>
                      <a:pt x="402" y="877"/>
                    </a:lnTo>
                    <a:lnTo>
                      <a:pt x="406" y="877"/>
                    </a:lnTo>
                    <a:lnTo>
                      <a:pt x="408" y="875"/>
                    </a:lnTo>
                    <a:lnTo>
                      <a:pt x="408" y="875"/>
                    </a:lnTo>
                    <a:lnTo>
                      <a:pt x="408" y="875"/>
                    </a:lnTo>
                    <a:lnTo>
                      <a:pt x="406" y="875"/>
                    </a:lnTo>
                    <a:lnTo>
                      <a:pt x="402" y="879"/>
                    </a:lnTo>
                    <a:lnTo>
                      <a:pt x="395" y="887"/>
                    </a:lnTo>
                    <a:lnTo>
                      <a:pt x="395" y="887"/>
                    </a:lnTo>
                    <a:lnTo>
                      <a:pt x="379" y="891"/>
                    </a:lnTo>
                    <a:lnTo>
                      <a:pt x="371" y="895"/>
                    </a:lnTo>
                    <a:lnTo>
                      <a:pt x="365" y="899"/>
                    </a:lnTo>
                    <a:lnTo>
                      <a:pt x="365" y="899"/>
                    </a:lnTo>
                    <a:lnTo>
                      <a:pt x="379" y="897"/>
                    </a:lnTo>
                    <a:lnTo>
                      <a:pt x="385" y="895"/>
                    </a:lnTo>
                    <a:lnTo>
                      <a:pt x="389" y="897"/>
                    </a:lnTo>
                    <a:lnTo>
                      <a:pt x="391" y="899"/>
                    </a:lnTo>
                    <a:lnTo>
                      <a:pt x="391" y="903"/>
                    </a:lnTo>
                    <a:lnTo>
                      <a:pt x="391" y="903"/>
                    </a:lnTo>
                    <a:lnTo>
                      <a:pt x="387" y="905"/>
                    </a:lnTo>
                    <a:lnTo>
                      <a:pt x="381" y="911"/>
                    </a:lnTo>
                    <a:lnTo>
                      <a:pt x="359" y="921"/>
                    </a:lnTo>
                    <a:lnTo>
                      <a:pt x="338" y="930"/>
                    </a:lnTo>
                    <a:lnTo>
                      <a:pt x="330" y="932"/>
                    </a:lnTo>
                    <a:lnTo>
                      <a:pt x="326" y="932"/>
                    </a:lnTo>
                    <a:lnTo>
                      <a:pt x="326" y="932"/>
                    </a:lnTo>
                    <a:lnTo>
                      <a:pt x="322" y="928"/>
                    </a:lnTo>
                    <a:lnTo>
                      <a:pt x="320" y="922"/>
                    </a:lnTo>
                    <a:lnTo>
                      <a:pt x="316" y="911"/>
                    </a:lnTo>
                    <a:lnTo>
                      <a:pt x="316" y="911"/>
                    </a:lnTo>
                    <a:lnTo>
                      <a:pt x="318" y="911"/>
                    </a:lnTo>
                    <a:lnTo>
                      <a:pt x="324" y="909"/>
                    </a:lnTo>
                    <a:lnTo>
                      <a:pt x="332" y="907"/>
                    </a:lnTo>
                    <a:lnTo>
                      <a:pt x="332" y="907"/>
                    </a:lnTo>
                    <a:lnTo>
                      <a:pt x="336" y="903"/>
                    </a:lnTo>
                    <a:lnTo>
                      <a:pt x="336" y="903"/>
                    </a:lnTo>
                    <a:lnTo>
                      <a:pt x="332" y="903"/>
                    </a:lnTo>
                    <a:lnTo>
                      <a:pt x="330" y="901"/>
                    </a:lnTo>
                    <a:lnTo>
                      <a:pt x="330" y="901"/>
                    </a:lnTo>
                    <a:lnTo>
                      <a:pt x="324" y="903"/>
                    </a:lnTo>
                    <a:lnTo>
                      <a:pt x="324" y="903"/>
                    </a:lnTo>
                    <a:lnTo>
                      <a:pt x="318" y="907"/>
                    </a:lnTo>
                    <a:lnTo>
                      <a:pt x="310" y="907"/>
                    </a:lnTo>
                    <a:lnTo>
                      <a:pt x="310" y="907"/>
                    </a:lnTo>
                    <a:lnTo>
                      <a:pt x="306" y="909"/>
                    </a:lnTo>
                    <a:lnTo>
                      <a:pt x="304" y="911"/>
                    </a:lnTo>
                    <a:lnTo>
                      <a:pt x="304" y="911"/>
                    </a:lnTo>
                    <a:lnTo>
                      <a:pt x="304" y="911"/>
                    </a:lnTo>
                    <a:lnTo>
                      <a:pt x="304" y="903"/>
                    </a:lnTo>
                    <a:lnTo>
                      <a:pt x="304" y="899"/>
                    </a:lnTo>
                    <a:lnTo>
                      <a:pt x="304" y="899"/>
                    </a:lnTo>
                    <a:lnTo>
                      <a:pt x="306" y="897"/>
                    </a:lnTo>
                    <a:lnTo>
                      <a:pt x="308" y="895"/>
                    </a:lnTo>
                    <a:lnTo>
                      <a:pt x="314" y="893"/>
                    </a:lnTo>
                    <a:lnTo>
                      <a:pt x="320" y="893"/>
                    </a:lnTo>
                    <a:lnTo>
                      <a:pt x="324" y="891"/>
                    </a:lnTo>
                    <a:lnTo>
                      <a:pt x="324" y="891"/>
                    </a:lnTo>
                    <a:lnTo>
                      <a:pt x="322" y="889"/>
                    </a:lnTo>
                    <a:lnTo>
                      <a:pt x="320" y="889"/>
                    </a:lnTo>
                    <a:lnTo>
                      <a:pt x="320" y="889"/>
                    </a:lnTo>
                    <a:lnTo>
                      <a:pt x="338" y="887"/>
                    </a:lnTo>
                    <a:lnTo>
                      <a:pt x="338" y="887"/>
                    </a:lnTo>
                    <a:lnTo>
                      <a:pt x="342" y="887"/>
                    </a:lnTo>
                    <a:lnTo>
                      <a:pt x="342" y="885"/>
                    </a:lnTo>
                    <a:lnTo>
                      <a:pt x="342" y="885"/>
                    </a:lnTo>
                    <a:lnTo>
                      <a:pt x="340" y="883"/>
                    </a:lnTo>
                    <a:lnTo>
                      <a:pt x="336" y="883"/>
                    </a:lnTo>
                    <a:lnTo>
                      <a:pt x="330" y="885"/>
                    </a:lnTo>
                    <a:lnTo>
                      <a:pt x="330" y="885"/>
                    </a:lnTo>
                    <a:lnTo>
                      <a:pt x="330" y="881"/>
                    </a:lnTo>
                    <a:lnTo>
                      <a:pt x="332" y="879"/>
                    </a:lnTo>
                    <a:lnTo>
                      <a:pt x="334" y="875"/>
                    </a:lnTo>
                    <a:lnTo>
                      <a:pt x="336" y="871"/>
                    </a:lnTo>
                    <a:lnTo>
                      <a:pt x="336" y="871"/>
                    </a:lnTo>
                    <a:lnTo>
                      <a:pt x="336" y="868"/>
                    </a:lnTo>
                    <a:lnTo>
                      <a:pt x="336" y="866"/>
                    </a:lnTo>
                    <a:lnTo>
                      <a:pt x="336" y="866"/>
                    </a:lnTo>
                    <a:lnTo>
                      <a:pt x="336" y="866"/>
                    </a:lnTo>
                    <a:lnTo>
                      <a:pt x="342" y="868"/>
                    </a:lnTo>
                    <a:lnTo>
                      <a:pt x="345" y="869"/>
                    </a:lnTo>
                    <a:lnTo>
                      <a:pt x="345" y="868"/>
                    </a:lnTo>
                    <a:lnTo>
                      <a:pt x="345" y="868"/>
                    </a:lnTo>
                    <a:lnTo>
                      <a:pt x="343" y="868"/>
                    </a:lnTo>
                    <a:lnTo>
                      <a:pt x="342" y="866"/>
                    </a:lnTo>
                    <a:lnTo>
                      <a:pt x="342" y="866"/>
                    </a:lnTo>
                    <a:lnTo>
                      <a:pt x="342" y="864"/>
                    </a:lnTo>
                    <a:lnTo>
                      <a:pt x="342" y="864"/>
                    </a:lnTo>
                    <a:lnTo>
                      <a:pt x="345" y="864"/>
                    </a:lnTo>
                    <a:lnTo>
                      <a:pt x="343" y="860"/>
                    </a:lnTo>
                    <a:lnTo>
                      <a:pt x="343" y="860"/>
                    </a:lnTo>
                    <a:lnTo>
                      <a:pt x="345" y="858"/>
                    </a:lnTo>
                    <a:lnTo>
                      <a:pt x="345" y="858"/>
                    </a:lnTo>
                    <a:lnTo>
                      <a:pt x="349" y="860"/>
                    </a:lnTo>
                    <a:lnTo>
                      <a:pt x="355" y="860"/>
                    </a:lnTo>
                    <a:lnTo>
                      <a:pt x="355" y="860"/>
                    </a:lnTo>
                    <a:lnTo>
                      <a:pt x="355" y="860"/>
                    </a:lnTo>
                    <a:lnTo>
                      <a:pt x="353" y="858"/>
                    </a:lnTo>
                    <a:lnTo>
                      <a:pt x="349" y="856"/>
                    </a:lnTo>
                    <a:lnTo>
                      <a:pt x="349" y="854"/>
                    </a:lnTo>
                    <a:lnTo>
                      <a:pt x="349" y="854"/>
                    </a:lnTo>
                    <a:lnTo>
                      <a:pt x="351" y="852"/>
                    </a:lnTo>
                    <a:lnTo>
                      <a:pt x="355" y="852"/>
                    </a:lnTo>
                    <a:lnTo>
                      <a:pt x="357" y="854"/>
                    </a:lnTo>
                    <a:lnTo>
                      <a:pt x="357" y="854"/>
                    </a:lnTo>
                    <a:lnTo>
                      <a:pt x="363" y="850"/>
                    </a:lnTo>
                    <a:lnTo>
                      <a:pt x="365" y="844"/>
                    </a:lnTo>
                    <a:lnTo>
                      <a:pt x="365" y="844"/>
                    </a:lnTo>
                    <a:lnTo>
                      <a:pt x="365" y="840"/>
                    </a:lnTo>
                    <a:lnTo>
                      <a:pt x="363" y="838"/>
                    </a:lnTo>
                    <a:lnTo>
                      <a:pt x="363" y="838"/>
                    </a:lnTo>
                    <a:lnTo>
                      <a:pt x="365" y="834"/>
                    </a:lnTo>
                    <a:lnTo>
                      <a:pt x="365" y="834"/>
                    </a:lnTo>
                    <a:lnTo>
                      <a:pt x="371" y="836"/>
                    </a:lnTo>
                    <a:lnTo>
                      <a:pt x="375" y="838"/>
                    </a:lnTo>
                    <a:lnTo>
                      <a:pt x="375" y="838"/>
                    </a:lnTo>
                    <a:lnTo>
                      <a:pt x="385" y="844"/>
                    </a:lnTo>
                    <a:lnTo>
                      <a:pt x="385" y="844"/>
                    </a:lnTo>
                    <a:lnTo>
                      <a:pt x="385" y="842"/>
                    </a:lnTo>
                    <a:lnTo>
                      <a:pt x="383" y="840"/>
                    </a:lnTo>
                    <a:lnTo>
                      <a:pt x="381" y="838"/>
                    </a:lnTo>
                    <a:lnTo>
                      <a:pt x="375" y="834"/>
                    </a:lnTo>
                    <a:lnTo>
                      <a:pt x="375" y="834"/>
                    </a:lnTo>
                    <a:lnTo>
                      <a:pt x="377" y="832"/>
                    </a:lnTo>
                    <a:lnTo>
                      <a:pt x="383" y="832"/>
                    </a:lnTo>
                    <a:lnTo>
                      <a:pt x="393" y="832"/>
                    </a:lnTo>
                    <a:lnTo>
                      <a:pt x="393" y="832"/>
                    </a:lnTo>
                    <a:lnTo>
                      <a:pt x="391" y="824"/>
                    </a:lnTo>
                    <a:lnTo>
                      <a:pt x="391" y="820"/>
                    </a:lnTo>
                    <a:lnTo>
                      <a:pt x="393" y="820"/>
                    </a:lnTo>
                    <a:lnTo>
                      <a:pt x="393" y="820"/>
                    </a:lnTo>
                    <a:lnTo>
                      <a:pt x="396" y="822"/>
                    </a:lnTo>
                    <a:lnTo>
                      <a:pt x="398" y="828"/>
                    </a:lnTo>
                    <a:lnTo>
                      <a:pt x="402" y="838"/>
                    </a:lnTo>
                    <a:lnTo>
                      <a:pt x="402" y="838"/>
                    </a:lnTo>
                    <a:lnTo>
                      <a:pt x="404" y="838"/>
                    </a:lnTo>
                    <a:lnTo>
                      <a:pt x="406" y="838"/>
                    </a:lnTo>
                    <a:lnTo>
                      <a:pt x="408" y="838"/>
                    </a:lnTo>
                    <a:lnTo>
                      <a:pt x="410" y="840"/>
                    </a:lnTo>
                    <a:lnTo>
                      <a:pt x="410" y="840"/>
                    </a:lnTo>
                    <a:lnTo>
                      <a:pt x="404" y="852"/>
                    </a:lnTo>
                    <a:lnTo>
                      <a:pt x="404" y="852"/>
                    </a:lnTo>
                    <a:lnTo>
                      <a:pt x="406" y="850"/>
                    </a:lnTo>
                    <a:lnTo>
                      <a:pt x="410" y="846"/>
                    </a:lnTo>
                    <a:lnTo>
                      <a:pt x="416" y="838"/>
                    </a:lnTo>
                    <a:lnTo>
                      <a:pt x="416" y="838"/>
                    </a:lnTo>
                    <a:lnTo>
                      <a:pt x="426" y="838"/>
                    </a:lnTo>
                    <a:lnTo>
                      <a:pt x="428" y="838"/>
                    </a:lnTo>
                    <a:lnTo>
                      <a:pt x="424" y="838"/>
                    </a:lnTo>
                    <a:lnTo>
                      <a:pt x="424" y="838"/>
                    </a:lnTo>
                    <a:lnTo>
                      <a:pt x="418" y="836"/>
                    </a:lnTo>
                    <a:lnTo>
                      <a:pt x="418" y="836"/>
                    </a:lnTo>
                    <a:lnTo>
                      <a:pt x="424" y="832"/>
                    </a:lnTo>
                    <a:lnTo>
                      <a:pt x="424" y="832"/>
                    </a:lnTo>
                    <a:lnTo>
                      <a:pt x="424" y="830"/>
                    </a:lnTo>
                    <a:lnTo>
                      <a:pt x="422" y="828"/>
                    </a:lnTo>
                    <a:lnTo>
                      <a:pt x="422" y="828"/>
                    </a:lnTo>
                    <a:lnTo>
                      <a:pt x="430" y="828"/>
                    </a:lnTo>
                    <a:lnTo>
                      <a:pt x="438" y="826"/>
                    </a:lnTo>
                    <a:lnTo>
                      <a:pt x="438" y="826"/>
                    </a:lnTo>
                    <a:lnTo>
                      <a:pt x="436" y="826"/>
                    </a:lnTo>
                    <a:lnTo>
                      <a:pt x="434" y="826"/>
                    </a:lnTo>
                    <a:lnTo>
                      <a:pt x="430" y="826"/>
                    </a:lnTo>
                    <a:lnTo>
                      <a:pt x="430" y="826"/>
                    </a:lnTo>
                    <a:lnTo>
                      <a:pt x="428" y="824"/>
                    </a:lnTo>
                    <a:lnTo>
                      <a:pt x="428" y="822"/>
                    </a:lnTo>
                    <a:lnTo>
                      <a:pt x="428" y="822"/>
                    </a:lnTo>
                    <a:lnTo>
                      <a:pt x="426" y="822"/>
                    </a:lnTo>
                    <a:lnTo>
                      <a:pt x="424" y="824"/>
                    </a:lnTo>
                    <a:lnTo>
                      <a:pt x="422" y="824"/>
                    </a:lnTo>
                    <a:lnTo>
                      <a:pt x="418" y="818"/>
                    </a:lnTo>
                    <a:lnTo>
                      <a:pt x="418" y="818"/>
                    </a:lnTo>
                    <a:lnTo>
                      <a:pt x="416" y="815"/>
                    </a:lnTo>
                    <a:lnTo>
                      <a:pt x="418" y="813"/>
                    </a:lnTo>
                    <a:lnTo>
                      <a:pt x="420" y="811"/>
                    </a:lnTo>
                    <a:lnTo>
                      <a:pt x="422" y="811"/>
                    </a:lnTo>
                    <a:lnTo>
                      <a:pt x="430" y="811"/>
                    </a:lnTo>
                    <a:lnTo>
                      <a:pt x="430" y="811"/>
                    </a:lnTo>
                    <a:lnTo>
                      <a:pt x="430" y="809"/>
                    </a:lnTo>
                    <a:lnTo>
                      <a:pt x="428" y="807"/>
                    </a:lnTo>
                    <a:lnTo>
                      <a:pt x="428" y="807"/>
                    </a:lnTo>
                    <a:lnTo>
                      <a:pt x="430" y="805"/>
                    </a:lnTo>
                    <a:lnTo>
                      <a:pt x="434" y="805"/>
                    </a:lnTo>
                    <a:lnTo>
                      <a:pt x="440" y="805"/>
                    </a:lnTo>
                    <a:lnTo>
                      <a:pt x="440" y="805"/>
                    </a:lnTo>
                    <a:lnTo>
                      <a:pt x="442" y="805"/>
                    </a:lnTo>
                    <a:lnTo>
                      <a:pt x="442" y="805"/>
                    </a:lnTo>
                    <a:lnTo>
                      <a:pt x="436" y="801"/>
                    </a:lnTo>
                    <a:lnTo>
                      <a:pt x="436" y="801"/>
                    </a:lnTo>
                    <a:lnTo>
                      <a:pt x="440" y="799"/>
                    </a:lnTo>
                    <a:lnTo>
                      <a:pt x="436" y="799"/>
                    </a:lnTo>
                    <a:lnTo>
                      <a:pt x="436" y="799"/>
                    </a:lnTo>
                    <a:lnTo>
                      <a:pt x="436" y="799"/>
                    </a:lnTo>
                    <a:lnTo>
                      <a:pt x="436" y="797"/>
                    </a:lnTo>
                    <a:lnTo>
                      <a:pt x="436" y="797"/>
                    </a:lnTo>
                    <a:lnTo>
                      <a:pt x="440" y="793"/>
                    </a:lnTo>
                    <a:lnTo>
                      <a:pt x="446" y="791"/>
                    </a:lnTo>
                    <a:lnTo>
                      <a:pt x="457" y="789"/>
                    </a:lnTo>
                    <a:lnTo>
                      <a:pt x="457" y="789"/>
                    </a:lnTo>
                    <a:lnTo>
                      <a:pt x="463" y="791"/>
                    </a:lnTo>
                    <a:lnTo>
                      <a:pt x="465" y="793"/>
                    </a:lnTo>
                    <a:lnTo>
                      <a:pt x="465" y="793"/>
                    </a:lnTo>
                    <a:lnTo>
                      <a:pt x="457" y="789"/>
                    </a:lnTo>
                    <a:lnTo>
                      <a:pt x="451" y="787"/>
                    </a:lnTo>
                    <a:lnTo>
                      <a:pt x="446" y="789"/>
                    </a:lnTo>
                    <a:lnTo>
                      <a:pt x="438" y="793"/>
                    </a:lnTo>
                    <a:lnTo>
                      <a:pt x="424" y="803"/>
                    </a:lnTo>
                    <a:lnTo>
                      <a:pt x="418" y="805"/>
                    </a:lnTo>
                    <a:lnTo>
                      <a:pt x="414" y="807"/>
                    </a:lnTo>
                    <a:lnTo>
                      <a:pt x="414" y="807"/>
                    </a:lnTo>
                    <a:lnTo>
                      <a:pt x="412" y="809"/>
                    </a:lnTo>
                    <a:lnTo>
                      <a:pt x="410" y="809"/>
                    </a:lnTo>
                    <a:lnTo>
                      <a:pt x="410" y="809"/>
                    </a:lnTo>
                    <a:lnTo>
                      <a:pt x="410" y="807"/>
                    </a:lnTo>
                    <a:lnTo>
                      <a:pt x="410" y="807"/>
                    </a:lnTo>
                    <a:lnTo>
                      <a:pt x="414" y="805"/>
                    </a:lnTo>
                    <a:lnTo>
                      <a:pt x="418" y="805"/>
                    </a:lnTo>
                    <a:lnTo>
                      <a:pt x="420" y="803"/>
                    </a:lnTo>
                    <a:lnTo>
                      <a:pt x="420" y="803"/>
                    </a:lnTo>
                    <a:lnTo>
                      <a:pt x="420" y="801"/>
                    </a:lnTo>
                    <a:lnTo>
                      <a:pt x="416" y="801"/>
                    </a:lnTo>
                    <a:lnTo>
                      <a:pt x="414" y="801"/>
                    </a:lnTo>
                    <a:lnTo>
                      <a:pt x="410" y="799"/>
                    </a:lnTo>
                    <a:lnTo>
                      <a:pt x="410" y="799"/>
                    </a:lnTo>
                    <a:lnTo>
                      <a:pt x="410" y="799"/>
                    </a:lnTo>
                    <a:lnTo>
                      <a:pt x="412" y="795"/>
                    </a:lnTo>
                    <a:lnTo>
                      <a:pt x="412" y="795"/>
                    </a:lnTo>
                    <a:lnTo>
                      <a:pt x="414" y="791"/>
                    </a:lnTo>
                    <a:lnTo>
                      <a:pt x="418" y="789"/>
                    </a:lnTo>
                    <a:lnTo>
                      <a:pt x="424" y="789"/>
                    </a:lnTo>
                    <a:lnTo>
                      <a:pt x="424" y="789"/>
                    </a:lnTo>
                    <a:lnTo>
                      <a:pt x="428" y="787"/>
                    </a:lnTo>
                    <a:lnTo>
                      <a:pt x="434" y="787"/>
                    </a:lnTo>
                    <a:lnTo>
                      <a:pt x="440" y="789"/>
                    </a:lnTo>
                    <a:lnTo>
                      <a:pt x="444" y="787"/>
                    </a:lnTo>
                    <a:lnTo>
                      <a:pt x="444" y="787"/>
                    </a:lnTo>
                    <a:lnTo>
                      <a:pt x="446" y="781"/>
                    </a:lnTo>
                    <a:lnTo>
                      <a:pt x="447" y="777"/>
                    </a:lnTo>
                    <a:lnTo>
                      <a:pt x="451" y="777"/>
                    </a:lnTo>
                    <a:lnTo>
                      <a:pt x="451" y="777"/>
                    </a:lnTo>
                    <a:lnTo>
                      <a:pt x="455" y="779"/>
                    </a:lnTo>
                    <a:lnTo>
                      <a:pt x="459" y="781"/>
                    </a:lnTo>
                    <a:lnTo>
                      <a:pt x="461" y="785"/>
                    </a:lnTo>
                    <a:lnTo>
                      <a:pt x="463" y="785"/>
                    </a:lnTo>
                    <a:lnTo>
                      <a:pt x="463" y="783"/>
                    </a:lnTo>
                    <a:lnTo>
                      <a:pt x="463" y="783"/>
                    </a:lnTo>
                    <a:lnTo>
                      <a:pt x="465" y="779"/>
                    </a:lnTo>
                    <a:lnTo>
                      <a:pt x="465" y="779"/>
                    </a:lnTo>
                    <a:lnTo>
                      <a:pt x="469" y="777"/>
                    </a:lnTo>
                    <a:lnTo>
                      <a:pt x="473" y="775"/>
                    </a:lnTo>
                    <a:lnTo>
                      <a:pt x="485" y="773"/>
                    </a:lnTo>
                    <a:lnTo>
                      <a:pt x="491" y="773"/>
                    </a:lnTo>
                    <a:lnTo>
                      <a:pt x="495" y="771"/>
                    </a:lnTo>
                    <a:lnTo>
                      <a:pt x="499" y="767"/>
                    </a:lnTo>
                    <a:lnTo>
                      <a:pt x="500" y="762"/>
                    </a:lnTo>
                    <a:lnTo>
                      <a:pt x="500" y="762"/>
                    </a:lnTo>
                    <a:lnTo>
                      <a:pt x="491" y="767"/>
                    </a:lnTo>
                    <a:lnTo>
                      <a:pt x="483" y="771"/>
                    </a:lnTo>
                    <a:lnTo>
                      <a:pt x="479" y="773"/>
                    </a:lnTo>
                    <a:lnTo>
                      <a:pt x="477" y="771"/>
                    </a:lnTo>
                    <a:lnTo>
                      <a:pt x="477" y="771"/>
                    </a:lnTo>
                    <a:lnTo>
                      <a:pt x="473" y="769"/>
                    </a:lnTo>
                    <a:lnTo>
                      <a:pt x="477" y="767"/>
                    </a:lnTo>
                    <a:lnTo>
                      <a:pt x="483" y="767"/>
                    </a:lnTo>
                    <a:lnTo>
                      <a:pt x="483" y="767"/>
                    </a:lnTo>
                    <a:lnTo>
                      <a:pt x="481" y="764"/>
                    </a:lnTo>
                    <a:lnTo>
                      <a:pt x="481" y="762"/>
                    </a:lnTo>
                    <a:lnTo>
                      <a:pt x="481" y="762"/>
                    </a:lnTo>
                    <a:lnTo>
                      <a:pt x="481" y="762"/>
                    </a:lnTo>
                    <a:lnTo>
                      <a:pt x="481" y="762"/>
                    </a:lnTo>
                    <a:lnTo>
                      <a:pt x="489" y="762"/>
                    </a:lnTo>
                    <a:lnTo>
                      <a:pt x="495" y="762"/>
                    </a:lnTo>
                    <a:lnTo>
                      <a:pt x="495" y="762"/>
                    </a:lnTo>
                    <a:lnTo>
                      <a:pt x="471" y="758"/>
                    </a:lnTo>
                    <a:lnTo>
                      <a:pt x="471" y="758"/>
                    </a:lnTo>
                    <a:lnTo>
                      <a:pt x="483" y="752"/>
                    </a:lnTo>
                    <a:lnTo>
                      <a:pt x="483" y="752"/>
                    </a:lnTo>
                    <a:lnTo>
                      <a:pt x="481" y="752"/>
                    </a:lnTo>
                    <a:lnTo>
                      <a:pt x="479" y="754"/>
                    </a:lnTo>
                    <a:lnTo>
                      <a:pt x="479" y="754"/>
                    </a:lnTo>
                    <a:lnTo>
                      <a:pt x="479" y="752"/>
                    </a:lnTo>
                    <a:lnTo>
                      <a:pt x="483" y="750"/>
                    </a:lnTo>
                    <a:lnTo>
                      <a:pt x="483" y="750"/>
                    </a:lnTo>
                    <a:lnTo>
                      <a:pt x="485" y="750"/>
                    </a:lnTo>
                    <a:lnTo>
                      <a:pt x="487" y="750"/>
                    </a:lnTo>
                    <a:lnTo>
                      <a:pt x="489" y="752"/>
                    </a:lnTo>
                    <a:lnTo>
                      <a:pt x="493" y="752"/>
                    </a:lnTo>
                    <a:lnTo>
                      <a:pt x="493" y="752"/>
                    </a:lnTo>
                    <a:lnTo>
                      <a:pt x="495" y="752"/>
                    </a:lnTo>
                    <a:lnTo>
                      <a:pt x="497" y="750"/>
                    </a:lnTo>
                    <a:lnTo>
                      <a:pt x="495" y="748"/>
                    </a:lnTo>
                    <a:lnTo>
                      <a:pt x="493" y="744"/>
                    </a:lnTo>
                    <a:lnTo>
                      <a:pt x="491" y="742"/>
                    </a:lnTo>
                    <a:lnTo>
                      <a:pt x="491" y="742"/>
                    </a:lnTo>
                    <a:lnTo>
                      <a:pt x="495" y="740"/>
                    </a:lnTo>
                    <a:lnTo>
                      <a:pt x="497" y="740"/>
                    </a:lnTo>
                    <a:lnTo>
                      <a:pt x="500" y="740"/>
                    </a:lnTo>
                    <a:lnTo>
                      <a:pt x="500" y="740"/>
                    </a:lnTo>
                    <a:lnTo>
                      <a:pt x="491" y="738"/>
                    </a:lnTo>
                    <a:lnTo>
                      <a:pt x="491" y="736"/>
                    </a:lnTo>
                    <a:lnTo>
                      <a:pt x="493" y="732"/>
                    </a:lnTo>
                    <a:lnTo>
                      <a:pt x="493" y="732"/>
                    </a:lnTo>
                    <a:lnTo>
                      <a:pt x="493" y="728"/>
                    </a:lnTo>
                    <a:lnTo>
                      <a:pt x="491" y="726"/>
                    </a:lnTo>
                    <a:lnTo>
                      <a:pt x="491" y="726"/>
                    </a:lnTo>
                    <a:lnTo>
                      <a:pt x="489" y="726"/>
                    </a:lnTo>
                    <a:lnTo>
                      <a:pt x="489" y="726"/>
                    </a:lnTo>
                    <a:lnTo>
                      <a:pt x="483" y="730"/>
                    </a:lnTo>
                    <a:lnTo>
                      <a:pt x="481" y="732"/>
                    </a:lnTo>
                    <a:lnTo>
                      <a:pt x="479" y="728"/>
                    </a:lnTo>
                    <a:lnTo>
                      <a:pt x="479" y="728"/>
                    </a:lnTo>
                    <a:lnTo>
                      <a:pt x="481" y="726"/>
                    </a:lnTo>
                    <a:lnTo>
                      <a:pt x="481" y="724"/>
                    </a:lnTo>
                    <a:lnTo>
                      <a:pt x="481" y="724"/>
                    </a:lnTo>
                    <a:lnTo>
                      <a:pt x="481" y="724"/>
                    </a:lnTo>
                    <a:lnTo>
                      <a:pt x="479" y="724"/>
                    </a:lnTo>
                    <a:lnTo>
                      <a:pt x="479" y="724"/>
                    </a:lnTo>
                    <a:lnTo>
                      <a:pt x="479" y="720"/>
                    </a:lnTo>
                    <a:lnTo>
                      <a:pt x="481" y="716"/>
                    </a:lnTo>
                    <a:lnTo>
                      <a:pt x="485" y="712"/>
                    </a:lnTo>
                    <a:lnTo>
                      <a:pt x="489" y="711"/>
                    </a:lnTo>
                    <a:lnTo>
                      <a:pt x="489" y="711"/>
                    </a:lnTo>
                    <a:lnTo>
                      <a:pt x="491" y="711"/>
                    </a:lnTo>
                    <a:lnTo>
                      <a:pt x="491" y="711"/>
                    </a:lnTo>
                    <a:lnTo>
                      <a:pt x="493" y="716"/>
                    </a:lnTo>
                    <a:lnTo>
                      <a:pt x="497" y="720"/>
                    </a:lnTo>
                    <a:lnTo>
                      <a:pt x="499" y="720"/>
                    </a:lnTo>
                    <a:lnTo>
                      <a:pt x="502" y="722"/>
                    </a:lnTo>
                    <a:lnTo>
                      <a:pt x="502" y="722"/>
                    </a:lnTo>
                    <a:lnTo>
                      <a:pt x="499" y="720"/>
                    </a:lnTo>
                    <a:lnTo>
                      <a:pt x="499" y="720"/>
                    </a:lnTo>
                    <a:lnTo>
                      <a:pt x="495" y="714"/>
                    </a:lnTo>
                    <a:lnTo>
                      <a:pt x="491" y="709"/>
                    </a:lnTo>
                    <a:lnTo>
                      <a:pt x="491" y="709"/>
                    </a:lnTo>
                    <a:lnTo>
                      <a:pt x="493" y="705"/>
                    </a:lnTo>
                    <a:lnTo>
                      <a:pt x="495" y="705"/>
                    </a:lnTo>
                    <a:lnTo>
                      <a:pt x="499" y="705"/>
                    </a:lnTo>
                    <a:lnTo>
                      <a:pt x="499" y="705"/>
                    </a:lnTo>
                    <a:lnTo>
                      <a:pt x="500" y="705"/>
                    </a:lnTo>
                    <a:lnTo>
                      <a:pt x="499" y="703"/>
                    </a:lnTo>
                    <a:lnTo>
                      <a:pt x="497" y="701"/>
                    </a:lnTo>
                    <a:lnTo>
                      <a:pt x="495" y="697"/>
                    </a:lnTo>
                    <a:lnTo>
                      <a:pt x="495" y="695"/>
                    </a:lnTo>
                    <a:lnTo>
                      <a:pt x="499" y="691"/>
                    </a:lnTo>
                    <a:lnTo>
                      <a:pt x="499" y="691"/>
                    </a:lnTo>
                    <a:lnTo>
                      <a:pt x="502" y="689"/>
                    </a:lnTo>
                    <a:lnTo>
                      <a:pt x="506" y="689"/>
                    </a:lnTo>
                    <a:lnTo>
                      <a:pt x="508" y="689"/>
                    </a:lnTo>
                    <a:lnTo>
                      <a:pt x="512" y="691"/>
                    </a:lnTo>
                    <a:lnTo>
                      <a:pt x="516" y="697"/>
                    </a:lnTo>
                    <a:lnTo>
                      <a:pt x="520" y="697"/>
                    </a:lnTo>
                    <a:lnTo>
                      <a:pt x="524" y="697"/>
                    </a:lnTo>
                    <a:lnTo>
                      <a:pt x="524" y="697"/>
                    </a:lnTo>
                    <a:lnTo>
                      <a:pt x="524" y="697"/>
                    </a:lnTo>
                    <a:lnTo>
                      <a:pt x="524" y="695"/>
                    </a:lnTo>
                    <a:lnTo>
                      <a:pt x="518" y="691"/>
                    </a:lnTo>
                    <a:lnTo>
                      <a:pt x="512" y="685"/>
                    </a:lnTo>
                    <a:lnTo>
                      <a:pt x="512" y="685"/>
                    </a:lnTo>
                    <a:lnTo>
                      <a:pt x="516" y="681"/>
                    </a:lnTo>
                    <a:lnTo>
                      <a:pt x="518" y="675"/>
                    </a:lnTo>
                    <a:lnTo>
                      <a:pt x="518" y="675"/>
                    </a:lnTo>
                    <a:lnTo>
                      <a:pt x="508" y="679"/>
                    </a:lnTo>
                    <a:lnTo>
                      <a:pt x="502" y="679"/>
                    </a:lnTo>
                    <a:lnTo>
                      <a:pt x="500" y="679"/>
                    </a:lnTo>
                    <a:lnTo>
                      <a:pt x="499" y="675"/>
                    </a:lnTo>
                    <a:lnTo>
                      <a:pt x="499" y="675"/>
                    </a:lnTo>
                    <a:lnTo>
                      <a:pt x="500" y="675"/>
                    </a:lnTo>
                    <a:lnTo>
                      <a:pt x="502" y="673"/>
                    </a:lnTo>
                    <a:lnTo>
                      <a:pt x="502" y="673"/>
                    </a:lnTo>
                    <a:lnTo>
                      <a:pt x="526" y="667"/>
                    </a:lnTo>
                    <a:lnTo>
                      <a:pt x="548" y="663"/>
                    </a:lnTo>
                    <a:lnTo>
                      <a:pt x="548" y="663"/>
                    </a:lnTo>
                    <a:lnTo>
                      <a:pt x="550" y="665"/>
                    </a:lnTo>
                    <a:lnTo>
                      <a:pt x="548" y="667"/>
                    </a:lnTo>
                    <a:lnTo>
                      <a:pt x="546" y="669"/>
                    </a:lnTo>
                    <a:lnTo>
                      <a:pt x="546" y="673"/>
                    </a:lnTo>
                    <a:lnTo>
                      <a:pt x="546" y="677"/>
                    </a:lnTo>
                    <a:lnTo>
                      <a:pt x="550" y="671"/>
                    </a:lnTo>
                    <a:lnTo>
                      <a:pt x="550" y="671"/>
                    </a:lnTo>
                    <a:lnTo>
                      <a:pt x="553" y="671"/>
                    </a:lnTo>
                    <a:lnTo>
                      <a:pt x="555" y="671"/>
                    </a:lnTo>
                    <a:lnTo>
                      <a:pt x="559" y="673"/>
                    </a:lnTo>
                    <a:lnTo>
                      <a:pt x="561" y="673"/>
                    </a:lnTo>
                    <a:lnTo>
                      <a:pt x="561" y="673"/>
                    </a:lnTo>
                    <a:lnTo>
                      <a:pt x="561" y="671"/>
                    </a:lnTo>
                    <a:lnTo>
                      <a:pt x="561" y="671"/>
                    </a:lnTo>
                    <a:lnTo>
                      <a:pt x="557" y="669"/>
                    </a:lnTo>
                    <a:lnTo>
                      <a:pt x="550" y="667"/>
                    </a:lnTo>
                    <a:lnTo>
                      <a:pt x="550" y="667"/>
                    </a:lnTo>
                    <a:lnTo>
                      <a:pt x="550" y="665"/>
                    </a:lnTo>
                    <a:lnTo>
                      <a:pt x="552" y="663"/>
                    </a:lnTo>
                    <a:lnTo>
                      <a:pt x="557" y="663"/>
                    </a:lnTo>
                    <a:lnTo>
                      <a:pt x="563" y="665"/>
                    </a:lnTo>
                    <a:lnTo>
                      <a:pt x="567" y="665"/>
                    </a:lnTo>
                    <a:lnTo>
                      <a:pt x="569" y="663"/>
                    </a:lnTo>
                    <a:lnTo>
                      <a:pt x="569" y="663"/>
                    </a:lnTo>
                    <a:lnTo>
                      <a:pt x="573" y="659"/>
                    </a:lnTo>
                    <a:lnTo>
                      <a:pt x="571" y="661"/>
                    </a:lnTo>
                    <a:lnTo>
                      <a:pt x="573" y="659"/>
                    </a:lnTo>
                    <a:lnTo>
                      <a:pt x="573" y="659"/>
                    </a:lnTo>
                    <a:lnTo>
                      <a:pt x="577" y="658"/>
                    </a:lnTo>
                    <a:lnTo>
                      <a:pt x="579" y="658"/>
                    </a:lnTo>
                    <a:lnTo>
                      <a:pt x="579" y="656"/>
                    </a:lnTo>
                    <a:lnTo>
                      <a:pt x="579" y="656"/>
                    </a:lnTo>
                    <a:lnTo>
                      <a:pt x="577" y="656"/>
                    </a:lnTo>
                    <a:lnTo>
                      <a:pt x="573" y="656"/>
                    </a:lnTo>
                    <a:lnTo>
                      <a:pt x="567" y="661"/>
                    </a:lnTo>
                    <a:lnTo>
                      <a:pt x="567" y="661"/>
                    </a:lnTo>
                    <a:lnTo>
                      <a:pt x="561" y="661"/>
                    </a:lnTo>
                    <a:lnTo>
                      <a:pt x="552" y="659"/>
                    </a:lnTo>
                    <a:lnTo>
                      <a:pt x="542" y="659"/>
                    </a:lnTo>
                    <a:lnTo>
                      <a:pt x="534" y="659"/>
                    </a:lnTo>
                    <a:lnTo>
                      <a:pt x="534" y="659"/>
                    </a:lnTo>
                    <a:lnTo>
                      <a:pt x="544" y="656"/>
                    </a:lnTo>
                    <a:lnTo>
                      <a:pt x="544" y="656"/>
                    </a:lnTo>
                    <a:lnTo>
                      <a:pt x="544" y="654"/>
                    </a:lnTo>
                    <a:lnTo>
                      <a:pt x="544" y="652"/>
                    </a:lnTo>
                    <a:lnTo>
                      <a:pt x="544" y="652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2" y="652"/>
                    </a:lnTo>
                    <a:lnTo>
                      <a:pt x="526" y="654"/>
                    </a:lnTo>
                    <a:lnTo>
                      <a:pt x="524" y="654"/>
                    </a:lnTo>
                    <a:lnTo>
                      <a:pt x="520" y="652"/>
                    </a:lnTo>
                    <a:lnTo>
                      <a:pt x="520" y="652"/>
                    </a:lnTo>
                    <a:lnTo>
                      <a:pt x="518" y="650"/>
                    </a:lnTo>
                    <a:lnTo>
                      <a:pt x="518" y="648"/>
                    </a:lnTo>
                    <a:lnTo>
                      <a:pt x="522" y="646"/>
                    </a:lnTo>
                    <a:lnTo>
                      <a:pt x="528" y="644"/>
                    </a:lnTo>
                    <a:lnTo>
                      <a:pt x="528" y="644"/>
                    </a:lnTo>
                    <a:lnTo>
                      <a:pt x="528" y="640"/>
                    </a:lnTo>
                    <a:lnTo>
                      <a:pt x="526" y="636"/>
                    </a:lnTo>
                    <a:lnTo>
                      <a:pt x="524" y="634"/>
                    </a:lnTo>
                    <a:lnTo>
                      <a:pt x="522" y="630"/>
                    </a:lnTo>
                    <a:lnTo>
                      <a:pt x="522" y="630"/>
                    </a:lnTo>
                    <a:lnTo>
                      <a:pt x="524" y="630"/>
                    </a:lnTo>
                    <a:lnTo>
                      <a:pt x="526" y="630"/>
                    </a:lnTo>
                    <a:lnTo>
                      <a:pt x="526" y="630"/>
                    </a:lnTo>
                    <a:lnTo>
                      <a:pt x="530" y="632"/>
                    </a:lnTo>
                    <a:lnTo>
                      <a:pt x="534" y="636"/>
                    </a:lnTo>
                    <a:lnTo>
                      <a:pt x="536" y="640"/>
                    </a:lnTo>
                    <a:lnTo>
                      <a:pt x="538" y="640"/>
                    </a:lnTo>
                    <a:lnTo>
                      <a:pt x="540" y="640"/>
                    </a:lnTo>
                    <a:lnTo>
                      <a:pt x="540" y="640"/>
                    </a:lnTo>
                    <a:lnTo>
                      <a:pt x="540" y="638"/>
                    </a:lnTo>
                    <a:lnTo>
                      <a:pt x="538" y="638"/>
                    </a:lnTo>
                    <a:lnTo>
                      <a:pt x="536" y="638"/>
                    </a:lnTo>
                    <a:lnTo>
                      <a:pt x="534" y="638"/>
                    </a:lnTo>
                    <a:lnTo>
                      <a:pt x="534" y="638"/>
                    </a:lnTo>
                    <a:lnTo>
                      <a:pt x="534" y="634"/>
                    </a:lnTo>
                    <a:lnTo>
                      <a:pt x="534" y="632"/>
                    </a:lnTo>
                    <a:lnTo>
                      <a:pt x="538" y="630"/>
                    </a:lnTo>
                    <a:lnTo>
                      <a:pt x="538" y="630"/>
                    </a:lnTo>
                    <a:lnTo>
                      <a:pt x="544" y="630"/>
                    </a:lnTo>
                    <a:lnTo>
                      <a:pt x="548" y="632"/>
                    </a:lnTo>
                    <a:lnTo>
                      <a:pt x="555" y="634"/>
                    </a:lnTo>
                    <a:lnTo>
                      <a:pt x="555" y="634"/>
                    </a:lnTo>
                    <a:lnTo>
                      <a:pt x="550" y="632"/>
                    </a:lnTo>
                    <a:lnTo>
                      <a:pt x="546" y="630"/>
                    </a:lnTo>
                    <a:lnTo>
                      <a:pt x="544" y="628"/>
                    </a:lnTo>
                    <a:lnTo>
                      <a:pt x="546" y="628"/>
                    </a:lnTo>
                    <a:lnTo>
                      <a:pt x="546" y="628"/>
                    </a:lnTo>
                    <a:lnTo>
                      <a:pt x="553" y="624"/>
                    </a:lnTo>
                    <a:lnTo>
                      <a:pt x="550" y="626"/>
                    </a:lnTo>
                    <a:lnTo>
                      <a:pt x="538" y="630"/>
                    </a:lnTo>
                    <a:lnTo>
                      <a:pt x="534" y="630"/>
                    </a:lnTo>
                    <a:lnTo>
                      <a:pt x="532" y="626"/>
                    </a:lnTo>
                    <a:lnTo>
                      <a:pt x="532" y="626"/>
                    </a:lnTo>
                    <a:lnTo>
                      <a:pt x="532" y="624"/>
                    </a:lnTo>
                    <a:lnTo>
                      <a:pt x="534" y="624"/>
                    </a:lnTo>
                    <a:lnTo>
                      <a:pt x="538" y="622"/>
                    </a:lnTo>
                    <a:lnTo>
                      <a:pt x="542" y="622"/>
                    </a:lnTo>
                    <a:lnTo>
                      <a:pt x="542" y="622"/>
                    </a:lnTo>
                    <a:lnTo>
                      <a:pt x="540" y="620"/>
                    </a:lnTo>
                    <a:lnTo>
                      <a:pt x="536" y="620"/>
                    </a:lnTo>
                    <a:lnTo>
                      <a:pt x="532" y="620"/>
                    </a:lnTo>
                    <a:lnTo>
                      <a:pt x="532" y="618"/>
                    </a:lnTo>
                    <a:lnTo>
                      <a:pt x="532" y="616"/>
                    </a:lnTo>
                    <a:lnTo>
                      <a:pt x="532" y="616"/>
                    </a:lnTo>
                    <a:lnTo>
                      <a:pt x="534" y="612"/>
                    </a:lnTo>
                    <a:lnTo>
                      <a:pt x="536" y="610"/>
                    </a:lnTo>
                    <a:lnTo>
                      <a:pt x="544" y="612"/>
                    </a:lnTo>
                    <a:lnTo>
                      <a:pt x="552" y="614"/>
                    </a:lnTo>
                    <a:lnTo>
                      <a:pt x="555" y="614"/>
                    </a:lnTo>
                    <a:lnTo>
                      <a:pt x="559" y="612"/>
                    </a:lnTo>
                    <a:lnTo>
                      <a:pt x="559" y="612"/>
                    </a:lnTo>
                    <a:lnTo>
                      <a:pt x="563" y="612"/>
                    </a:lnTo>
                    <a:lnTo>
                      <a:pt x="565" y="612"/>
                    </a:lnTo>
                    <a:lnTo>
                      <a:pt x="565" y="612"/>
                    </a:lnTo>
                    <a:lnTo>
                      <a:pt x="563" y="612"/>
                    </a:lnTo>
                    <a:lnTo>
                      <a:pt x="561" y="610"/>
                    </a:lnTo>
                    <a:lnTo>
                      <a:pt x="561" y="610"/>
                    </a:lnTo>
                    <a:lnTo>
                      <a:pt x="555" y="608"/>
                    </a:lnTo>
                    <a:lnTo>
                      <a:pt x="552" y="606"/>
                    </a:lnTo>
                    <a:lnTo>
                      <a:pt x="550" y="606"/>
                    </a:lnTo>
                    <a:lnTo>
                      <a:pt x="550" y="606"/>
                    </a:lnTo>
                    <a:lnTo>
                      <a:pt x="552" y="605"/>
                    </a:lnTo>
                    <a:lnTo>
                      <a:pt x="553" y="605"/>
                    </a:lnTo>
                    <a:lnTo>
                      <a:pt x="563" y="606"/>
                    </a:lnTo>
                    <a:lnTo>
                      <a:pt x="573" y="608"/>
                    </a:lnTo>
                    <a:lnTo>
                      <a:pt x="575" y="608"/>
                    </a:lnTo>
                    <a:lnTo>
                      <a:pt x="573" y="608"/>
                    </a:lnTo>
                    <a:lnTo>
                      <a:pt x="573" y="608"/>
                    </a:lnTo>
                    <a:lnTo>
                      <a:pt x="567" y="605"/>
                    </a:lnTo>
                    <a:lnTo>
                      <a:pt x="561" y="601"/>
                    </a:lnTo>
                    <a:lnTo>
                      <a:pt x="555" y="597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553" y="591"/>
                    </a:lnTo>
                    <a:lnTo>
                      <a:pt x="557" y="591"/>
                    </a:lnTo>
                    <a:lnTo>
                      <a:pt x="565" y="591"/>
                    </a:lnTo>
                    <a:lnTo>
                      <a:pt x="565" y="591"/>
                    </a:lnTo>
                    <a:lnTo>
                      <a:pt x="567" y="589"/>
                    </a:lnTo>
                    <a:lnTo>
                      <a:pt x="571" y="585"/>
                    </a:lnTo>
                    <a:lnTo>
                      <a:pt x="573" y="585"/>
                    </a:lnTo>
                    <a:lnTo>
                      <a:pt x="573" y="585"/>
                    </a:lnTo>
                    <a:lnTo>
                      <a:pt x="577" y="583"/>
                    </a:lnTo>
                    <a:lnTo>
                      <a:pt x="579" y="581"/>
                    </a:lnTo>
                    <a:lnTo>
                      <a:pt x="581" y="581"/>
                    </a:lnTo>
                    <a:lnTo>
                      <a:pt x="581" y="581"/>
                    </a:lnTo>
                    <a:lnTo>
                      <a:pt x="583" y="583"/>
                    </a:lnTo>
                    <a:lnTo>
                      <a:pt x="583" y="585"/>
                    </a:lnTo>
                    <a:lnTo>
                      <a:pt x="583" y="589"/>
                    </a:lnTo>
                    <a:lnTo>
                      <a:pt x="583" y="591"/>
                    </a:lnTo>
                    <a:lnTo>
                      <a:pt x="589" y="589"/>
                    </a:lnTo>
                    <a:lnTo>
                      <a:pt x="589" y="589"/>
                    </a:lnTo>
                    <a:lnTo>
                      <a:pt x="591" y="585"/>
                    </a:lnTo>
                    <a:lnTo>
                      <a:pt x="591" y="585"/>
                    </a:lnTo>
                    <a:lnTo>
                      <a:pt x="591" y="583"/>
                    </a:lnTo>
                    <a:lnTo>
                      <a:pt x="591" y="581"/>
                    </a:lnTo>
                    <a:lnTo>
                      <a:pt x="591" y="581"/>
                    </a:lnTo>
                    <a:lnTo>
                      <a:pt x="593" y="579"/>
                    </a:lnTo>
                    <a:lnTo>
                      <a:pt x="595" y="579"/>
                    </a:lnTo>
                    <a:lnTo>
                      <a:pt x="599" y="581"/>
                    </a:lnTo>
                    <a:lnTo>
                      <a:pt x="605" y="585"/>
                    </a:lnTo>
                    <a:lnTo>
                      <a:pt x="606" y="585"/>
                    </a:lnTo>
                    <a:lnTo>
                      <a:pt x="606" y="585"/>
                    </a:lnTo>
                    <a:lnTo>
                      <a:pt x="606" y="583"/>
                    </a:lnTo>
                    <a:lnTo>
                      <a:pt x="605" y="581"/>
                    </a:lnTo>
                    <a:lnTo>
                      <a:pt x="601" y="581"/>
                    </a:lnTo>
                    <a:lnTo>
                      <a:pt x="597" y="579"/>
                    </a:lnTo>
                    <a:lnTo>
                      <a:pt x="595" y="577"/>
                    </a:lnTo>
                    <a:lnTo>
                      <a:pt x="593" y="575"/>
                    </a:lnTo>
                    <a:lnTo>
                      <a:pt x="593" y="575"/>
                    </a:lnTo>
                    <a:lnTo>
                      <a:pt x="597" y="571"/>
                    </a:lnTo>
                    <a:lnTo>
                      <a:pt x="599" y="569"/>
                    </a:lnTo>
                    <a:lnTo>
                      <a:pt x="601" y="569"/>
                    </a:lnTo>
                    <a:lnTo>
                      <a:pt x="601" y="569"/>
                    </a:lnTo>
                    <a:lnTo>
                      <a:pt x="603" y="571"/>
                    </a:lnTo>
                    <a:lnTo>
                      <a:pt x="605" y="571"/>
                    </a:lnTo>
                    <a:lnTo>
                      <a:pt x="608" y="571"/>
                    </a:lnTo>
                    <a:lnTo>
                      <a:pt x="614" y="573"/>
                    </a:lnTo>
                    <a:lnTo>
                      <a:pt x="614" y="573"/>
                    </a:lnTo>
                    <a:lnTo>
                      <a:pt x="614" y="575"/>
                    </a:lnTo>
                    <a:lnTo>
                      <a:pt x="614" y="575"/>
                    </a:lnTo>
                    <a:lnTo>
                      <a:pt x="614" y="575"/>
                    </a:lnTo>
                    <a:lnTo>
                      <a:pt x="622" y="567"/>
                    </a:lnTo>
                    <a:lnTo>
                      <a:pt x="624" y="565"/>
                    </a:lnTo>
                    <a:lnTo>
                      <a:pt x="628" y="567"/>
                    </a:lnTo>
                    <a:lnTo>
                      <a:pt x="628" y="567"/>
                    </a:lnTo>
                    <a:lnTo>
                      <a:pt x="628" y="567"/>
                    </a:lnTo>
                    <a:lnTo>
                      <a:pt x="626" y="569"/>
                    </a:lnTo>
                    <a:lnTo>
                      <a:pt x="624" y="571"/>
                    </a:lnTo>
                    <a:lnTo>
                      <a:pt x="622" y="573"/>
                    </a:lnTo>
                    <a:lnTo>
                      <a:pt x="628" y="581"/>
                    </a:lnTo>
                    <a:lnTo>
                      <a:pt x="628" y="581"/>
                    </a:lnTo>
                    <a:lnTo>
                      <a:pt x="628" y="579"/>
                    </a:lnTo>
                    <a:lnTo>
                      <a:pt x="628" y="577"/>
                    </a:lnTo>
                    <a:lnTo>
                      <a:pt x="628" y="577"/>
                    </a:lnTo>
                    <a:lnTo>
                      <a:pt x="626" y="573"/>
                    </a:lnTo>
                    <a:lnTo>
                      <a:pt x="628" y="571"/>
                    </a:lnTo>
                    <a:lnTo>
                      <a:pt x="630" y="569"/>
                    </a:lnTo>
                    <a:lnTo>
                      <a:pt x="630" y="569"/>
                    </a:lnTo>
                    <a:lnTo>
                      <a:pt x="640" y="569"/>
                    </a:lnTo>
                    <a:lnTo>
                      <a:pt x="648" y="573"/>
                    </a:lnTo>
                    <a:lnTo>
                      <a:pt x="648" y="573"/>
                    </a:lnTo>
                    <a:lnTo>
                      <a:pt x="650" y="581"/>
                    </a:lnTo>
                    <a:lnTo>
                      <a:pt x="650" y="585"/>
                    </a:lnTo>
                    <a:lnTo>
                      <a:pt x="652" y="585"/>
                    </a:lnTo>
                    <a:lnTo>
                      <a:pt x="654" y="583"/>
                    </a:lnTo>
                    <a:lnTo>
                      <a:pt x="654" y="583"/>
                    </a:lnTo>
                    <a:lnTo>
                      <a:pt x="654" y="583"/>
                    </a:lnTo>
                    <a:lnTo>
                      <a:pt x="654" y="581"/>
                    </a:lnTo>
                    <a:lnTo>
                      <a:pt x="652" y="579"/>
                    </a:lnTo>
                    <a:lnTo>
                      <a:pt x="652" y="579"/>
                    </a:lnTo>
                    <a:lnTo>
                      <a:pt x="650" y="573"/>
                    </a:lnTo>
                    <a:lnTo>
                      <a:pt x="650" y="571"/>
                    </a:lnTo>
                    <a:lnTo>
                      <a:pt x="650" y="571"/>
                    </a:lnTo>
                    <a:lnTo>
                      <a:pt x="650" y="569"/>
                    </a:lnTo>
                    <a:lnTo>
                      <a:pt x="654" y="569"/>
                    </a:lnTo>
                    <a:lnTo>
                      <a:pt x="659" y="571"/>
                    </a:lnTo>
                    <a:lnTo>
                      <a:pt x="667" y="573"/>
                    </a:lnTo>
                    <a:lnTo>
                      <a:pt x="667" y="573"/>
                    </a:lnTo>
                    <a:lnTo>
                      <a:pt x="665" y="571"/>
                    </a:lnTo>
                    <a:lnTo>
                      <a:pt x="663" y="569"/>
                    </a:lnTo>
                    <a:lnTo>
                      <a:pt x="658" y="569"/>
                    </a:lnTo>
                    <a:lnTo>
                      <a:pt x="644" y="569"/>
                    </a:lnTo>
                    <a:lnTo>
                      <a:pt x="644" y="569"/>
                    </a:lnTo>
                    <a:lnTo>
                      <a:pt x="644" y="567"/>
                    </a:lnTo>
                    <a:lnTo>
                      <a:pt x="644" y="567"/>
                    </a:lnTo>
                    <a:lnTo>
                      <a:pt x="644" y="565"/>
                    </a:lnTo>
                    <a:lnTo>
                      <a:pt x="644" y="565"/>
                    </a:lnTo>
                    <a:lnTo>
                      <a:pt x="640" y="565"/>
                    </a:lnTo>
                    <a:lnTo>
                      <a:pt x="636" y="565"/>
                    </a:lnTo>
                    <a:lnTo>
                      <a:pt x="636" y="565"/>
                    </a:lnTo>
                    <a:lnTo>
                      <a:pt x="634" y="563"/>
                    </a:lnTo>
                    <a:lnTo>
                      <a:pt x="632" y="563"/>
                    </a:lnTo>
                    <a:lnTo>
                      <a:pt x="632" y="563"/>
                    </a:lnTo>
                    <a:lnTo>
                      <a:pt x="634" y="561"/>
                    </a:lnTo>
                    <a:lnTo>
                      <a:pt x="638" y="561"/>
                    </a:lnTo>
                    <a:lnTo>
                      <a:pt x="640" y="561"/>
                    </a:lnTo>
                    <a:lnTo>
                      <a:pt x="638" y="557"/>
                    </a:lnTo>
                    <a:lnTo>
                      <a:pt x="638" y="557"/>
                    </a:lnTo>
                    <a:lnTo>
                      <a:pt x="636" y="555"/>
                    </a:lnTo>
                    <a:lnTo>
                      <a:pt x="634" y="557"/>
                    </a:lnTo>
                    <a:lnTo>
                      <a:pt x="628" y="561"/>
                    </a:lnTo>
                    <a:lnTo>
                      <a:pt x="628" y="561"/>
                    </a:lnTo>
                    <a:lnTo>
                      <a:pt x="622" y="561"/>
                    </a:lnTo>
                    <a:lnTo>
                      <a:pt x="622" y="561"/>
                    </a:lnTo>
                    <a:lnTo>
                      <a:pt x="620" y="561"/>
                    </a:lnTo>
                    <a:lnTo>
                      <a:pt x="618" y="561"/>
                    </a:lnTo>
                    <a:lnTo>
                      <a:pt x="618" y="561"/>
                    </a:lnTo>
                    <a:lnTo>
                      <a:pt x="618" y="563"/>
                    </a:lnTo>
                    <a:lnTo>
                      <a:pt x="614" y="559"/>
                    </a:lnTo>
                    <a:lnTo>
                      <a:pt x="614" y="559"/>
                    </a:lnTo>
                    <a:lnTo>
                      <a:pt x="606" y="561"/>
                    </a:lnTo>
                    <a:lnTo>
                      <a:pt x="601" y="561"/>
                    </a:lnTo>
                    <a:lnTo>
                      <a:pt x="599" y="561"/>
                    </a:lnTo>
                    <a:lnTo>
                      <a:pt x="599" y="559"/>
                    </a:lnTo>
                    <a:lnTo>
                      <a:pt x="599" y="559"/>
                    </a:lnTo>
                    <a:lnTo>
                      <a:pt x="612" y="546"/>
                    </a:lnTo>
                    <a:lnTo>
                      <a:pt x="612" y="546"/>
                    </a:lnTo>
                    <a:lnTo>
                      <a:pt x="614" y="544"/>
                    </a:lnTo>
                    <a:lnTo>
                      <a:pt x="616" y="544"/>
                    </a:lnTo>
                    <a:lnTo>
                      <a:pt x="620" y="548"/>
                    </a:lnTo>
                    <a:lnTo>
                      <a:pt x="620" y="550"/>
                    </a:lnTo>
                    <a:lnTo>
                      <a:pt x="622" y="548"/>
                    </a:lnTo>
                    <a:lnTo>
                      <a:pt x="622" y="548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0" y="546"/>
                    </a:lnTo>
                    <a:lnTo>
                      <a:pt x="634" y="546"/>
                    </a:lnTo>
                    <a:lnTo>
                      <a:pt x="634" y="546"/>
                    </a:lnTo>
                    <a:lnTo>
                      <a:pt x="634" y="546"/>
                    </a:lnTo>
                    <a:lnTo>
                      <a:pt x="624" y="544"/>
                    </a:lnTo>
                    <a:lnTo>
                      <a:pt x="618" y="542"/>
                    </a:lnTo>
                    <a:lnTo>
                      <a:pt x="618" y="540"/>
                    </a:lnTo>
                    <a:lnTo>
                      <a:pt x="618" y="538"/>
                    </a:lnTo>
                    <a:lnTo>
                      <a:pt x="618" y="538"/>
                    </a:lnTo>
                    <a:lnTo>
                      <a:pt x="622" y="534"/>
                    </a:lnTo>
                    <a:lnTo>
                      <a:pt x="628" y="532"/>
                    </a:lnTo>
                    <a:lnTo>
                      <a:pt x="634" y="532"/>
                    </a:lnTo>
                    <a:lnTo>
                      <a:pt x="638" y="532"/>
                    </a:lnTo>
                    <a:lnTo>
                      <a:pt x="640" y="534"/>
                    </a:lnTo>
                    <a:lnTo>
                      <a:pt x="640" y="534"/>
                    </a:lnTo>
                    <a:lnTo>
                      <a:pt x="638" y="540"/>
                    </a:lnTo>
                    <a:lnTo>
                      <a:pt x="638" y="540"/>
                    </a:lnTo>
                    <a:lnTo>
                      <a:pt x="638" y="548"/>
                    </a:lnTo>
                    <a:lnTo>
                      <a:pt x="638" y="548"/>
                    </a:lnTo>
                    <a:lnTo>
                      <a:pt x="640" y="548"/>
                    </a:lnTo>
                    <a:lnTo>
                      <a:pt x="642" y="546"/>
                    </a:lnTo>
                    <a:lnTo>
                      <a:pt x="644" y="542"/>
                    </a:lnTo>
                    <a:lnTo>
                      <a:pt x="648" y="540"/>
                    </a:lnTo>
                    <a:lnTo>
                      <a:pt x="648" y="540"/>
                    </a:lnTo>
                    <a:lnTo>
                      <a:pt x="652" y="542"/>
                    </a:lnTo>
                    <a:lnTo>
                      <a:pt x="654" y="544"/>
                    </a:lnTo>
                    <a:lnTo>
                      <a:pt x="658" y="552"/>
                    </a:lnTo>
                    <a:lnTo>
                      <a:pt x="661" y="563"/>
                    </a:lnTo>
                    <a:lnTo>
                      <a:pt x="661" y="563"/>
                    </a:lnTo>
                    <a:lnTo>
                      <a:pt x="663" y="561"/>
                    </a:lnTo>
                    <a:lnTo>
                      <a:pt x="663" y="559"/>
                    </a:lnTo>
                    <a:lnTo>
                      <a:pt x="661" y="553"/>
                    </a:lnTo>
                    <a:lnTo>
                      <a:pt x="658" y="544"/>
                    </a:lnTo>
                    <a:lnTo>
                      <a:pt x="658" y="544"/>
                    </a:lnTo>
                    <a:lnTo>
                      <a:pt x="658" y="542"/>
                    </a:lnTo>
                    <a:lnTo>
                      <a:pt x="661" y="540"/>
                    </a:lnTo>
                    <a:lnTo>
                      <a:pt x="667" y="536"/>
                    </a:lnTo>
                    <a:lnTo>
                      <a:pt x="675" y="534"/>
                    </a:lnTo>
                    <a:lnTo>
                      <a:pt x="677" y="534"/>
                    </a:lnTo>
                    <a:lnTo>
                      <a:pt x="677" y="534"/>
                    </a:lnTo>
                    <a:lnTo>
                      <a:pt x="669" y="534"/>
                    </a:lnTo>
                    <a:lnTo>
                      <a:pt x="659" y="538"/>
                    </a:lnTo>
                    <a:lnTo>
                      <a:pt x="650" y="538"/>
                    </a:lnTo>
                    <a:lnTo>
                      <a:pt x="646" y="538"/>
                    </a:lnTo>
                    <a:lnTo>
                      <a:pt x="644" y="536"/>
                    </a:lnTo>
                    <a:lnTo>
                      <a:pt x="644" y="536"/>
                    </a:lnTo>
                    <a:lnTo>
                      <a:pt x="642" y="532"/>
                    </a:lnTo>
                    <a:lnTo>
                      <a:pt x="642" y="530"/>
                    </a:lnTo>
                    <a:lnTo>
                      <a:pt x="644" y="528"/>
                    </a:lnTo>
                    <a:lnTo>
                      <a:pt x="646" y="530"/>
                    </a:lnTo>
                    <a:lnTo>
                      <a:pt x="654" y="534"/>
                    </a:lnTo>
                    <a:lnTo>
                      <a:pt x="654" y="534"/>
                    </a:lnTo>
                    <a:lnTo>
                      <a:pt x="656" y="532"/>
                    </a:lnTo>
                    <a:lnTo>
                      <a:pt x="654" y="530"/>
                    </a:lnTo>
                    <a:lnTo>
                      <a:pt x="654" y="530"/>
                    </a:lnTo>
                    <a:lnTo>
                      <a:pt x="654" y="528"/>
                    </a:lnTo>
                    <a:lnTo>
                      <a:pt x="654" y="526"/>
                    </a:lnTo>
                    <a:lnTo>
                      <a:pt x="652" y="526"/>
                    </a:lnTo>
                    <a:lnTo>
                      <a:pt x="652" y="526"/>
                    </a:lnTo>
                    <a:lnTo>
                      <a:pt x="644" y="526"/>
                    </a:lnTo>
                    <a:lnTo>
                      <a:pt x="642" y="528"/>
                    </a:lnTo>
                    <a:lnTo>
                      <a:pt x="642" y="526"/>
                    </a:lnTo>
                    <a:lnTo>
                      <a:pt x="642" y="526"/>
                    </a:lnTo>
                    <a:lnTo>
                      <a:pt x="648" y="516"/>
                    </a:lnTo>
                    <a:lnTo>
                      <a:pt x="648" y="516"/>
                    </a:lnTo>
                    <a:lnTo>
                      <a:pt x="650" y="518"/>
                    </a:lnTo>
                    <a:lnTo>
                      <a:pt x="652" y="516"/>
                    </a:lnTo>
                    <a:lnTo>
                      <a:pt x="654" y="516"/>
                    </a:lnTo>
                    <a:lnTo>
                      <a:pt x="654" y="516"/>
                    </a:lnTo>
                    <a:lnTo>
                      <a:pt x="656" y="512"/>
                    </a:lnTo>
                    <a:lnTo>
                      <a:pt x="658" y="512"/>
                    </a:lnTo>
                    <a:lnTo>
                      <a:pt x="663" y="516"/>
                    </a:lnTo>
                    <a:lnTo>
                      <a:pt x="671" y="520"/>
                    </a:lnTo>
                    <a:lnTo>
                      <a:pt x="675" y="524"/>
                    </a:lnTo>
                    <a:lnTo>
                      <a:pt x="675" y="524"/>
                    </a:lnTo>
                    <a:lnTo>
                      <a:pt x="675" y="522"/>
                    </a:lnTo>
                    <a:lnTo>
                      <a:pt x="673" y="520"/>
                    </a:lnTo>
                    <a:lnTo>
                      <a:pt x="673" y="520"/>
                    </a:lnTo>
                    <a:lnTo>
                      <a:pt x="671" y="516"/>
                    </a:lnTo>
                    <a:lnTo>
                      <a:pt x="669" y="514"/>
                    </a:lnTo>
                    <a:lnTo>
                      <a:pt x="667" y="514"/>
                    </a:lnTo>
                    <a:lnTo>
                      <a:pt x="667" y="510"/>
                    </a:lnTo>
                    <a:lnTo>
                      <a:pt x="667" y="510"/>
                    </a:lnTo>
                    <a:lnTo>
                      <a:pt x="665" y="512"/>
                    </a:lnTo>
                    <a:lnTo>
                      <a:pt x="665" y="512"/>
                    </a:lnTo>
                    <a:lnTo>
                      <a:pt x="659" y="512"/>
                    </a:lnTo>
                    <a:lnTo>
                      <a:pt x="656" y="512"/>
                    </a:lnTo>
                    <a:lnTo>
                      <a:pt x="654" y="510"/>
                    </a:lnTo>
                    <a:lnTo>
                      <a:pt x="654" y="510"/>
                    </a:lnTo>
                    <a:lnTo>
                      <a:pt x="650" y="512"/>
                    </a:lnTo>
                    <a:lnTo>
                      <a:pt x="640" y="518"/>
                    </a:lnTo>
                    <a:lnTo>
                      <a:pt x="630" y="522"/>
                    </a:lnTo>
                    <a:lnTo>
                      <a:pt x="626" y="524"/>
                    </a:lnTo>
                    <a:lnTo>
                      <a:pt x="622" y="524"/>
                    </a:lnTo>
                    <a:lnTo>
                      <a:pt x="622" y="524"/>
                    </a:lnTo>
                    <a:lnTo>
                      <a:pt x="620" y="522"/>
                    </a:lnTo>
                    <a:lnTo>
                      <a:pt x="620" y="520"/>
                    </a:lnTo>
                    <a:lnTo>
                      <a:pt x="626" y="516"/>
                    </a:lnTo>
                    <a:lnTo>
                      <a:pt x="638" y="514"/>
                    </a:lnTo>
                    <a:lnTo>
                      <a:pt x="638" y="514"/>
                    </a:lnTo>
                    <a:lnTo>
                      <a:pt x="638" y="514"/>
                    </a:lnTo>
                    <a:lnTo>
                      <a:pt x="636" y="514"/>
                    </a:lnTo>
                    <a:lnTo>
                      <a:pt x="634" y="512"/>
                    </a:lnTo>
                    <a:lnTo>
                      <a:pt x="634" y="512"/>
                    </a:lnTo>
                    <a:lnTo>
                      <a:pt x="630" y="510"/>
                    </a:lnTo>
                    <a:lnTo>
                      <a:pt x="628" y="510"/>
                    </a:lnTo>
                    <a:lnTo>
                      <a:pt x="624" y="512"/>
                    </a:lnTo>
                    <a:lnTo>
                      <a:pt x="620" y="508"/>
                    </a:lnTo>
                    <a:lnTo>
                      <a:pt x="620" y="508"/>
                    </a:lnTo>
                    <a:lnTo>
                      <a:pt x="620" y="506"/>
                    </a:lnTo>
                    <a:lnTo>
                      <a:pt x="620" y="506"/>
                    </a:lnTo>
                    <a:lnTo>
                      <a:pt x="622" y="504"/>
                    </a:lnTo>
                    <a:lnTo>
                      <a:pt x="626" y="504"/>
                    </a:lnTo>
                    <a:lnTo>
                      <a:pt x="626" y="504"/>
                    </a:lnTo>
                    <a:lnTo>
                      <a:pt x="626" y="504"/>
                    </a:lnTo>
                    <a:lnTo>
                      <a:pt x="626" y="504"/>
                    </a:lnTo>
                    <a:lnTo>
                      <a:pt x="628" y="500"/>
                    </a:lnTo>
                    <a:lnTo>
                      <a:pt x="634" y="499"/>
                    </a:lnTo>
                    <a:lnTo>
                      <a:pt x="640" y="499"/>
                    </a:lnTo>
                    <a:lnTo>
                      <a:pt x="644" y="499"/>
                    </a:lnTo>
                    <a:lnTo>
                      <a:pt x="646" y="500"/>
                    </a:lnTo>
                    <a:lnTo>
                      <a:pt x="646" y="500"/>
                    </a:lnTo>
                    <a:lnTo>
                      <a:pt x="646" y="502"/>
                    </a:lnTo>
                    <a:lnTo>
                      <a:pt x="646" y="500"/>
                    </a:lnTo>
                    <a:lnTo>
                      <a:pt x="650" y="499"/>
                    </a:lnTo>
                    <a:lnTo>
                      <a:pt x="650" y="499"/>
                    </a:lnTo>
                    <a:lnTo>
                      <a:pt x="656" y="497"/>
                    </a:lnTo>
                    <a:lnTo>
                      <a:pt x="659" y="497"/>
                    </a:lnTo>
                    <a:lnTo>
                      <a:pt x="659" y="497"/>
                    </a:lnTo>
                    <a:lnTo>
                      <a:pt x="661" y="499"/>
                    </a:lnTo>
                    <a:lnTo>
                      <a:pt x="659" y="502"/>
                    </a:lnTo>
                    <a:lnTo>
                      <a:pt x="659" y="500"/>
                    </a:lnTo>
                    <a:lnTo>
                      <a:pt x="659" y="500"/>
                    </a:lnTo>
                    <a:lnTo>
                      <a:pt x="663" y="497"/>
                    </a:lnTo>
                    <a:lnTo>
                      <a:pt x="665" y="495"/>
                    </a:lnTo>
                    <a:lnTo>
                      <a:pt x="669" y="495"/>
                    </a:lnTo>
                    <a:lnTo>
                      <a:pt x="671" y="495"/>
                    </a:lnTo>
                    <a:lnTo>
                      <a:pt x="675" y="499"/>
                    </a:lnTo>
                    <a:lnTo>
                      <a:pt x="677" y="500"/>
                    </a:lnTo>
                    <a:lnTo>
                      <a:pt x="677" y="500"/>
                    </a:lnTo>
                    <a:lnTo>
                      <a:pt x="683" y="491"/>
                    </a:lnTo>
                    <a:lnTo>
                      <a:pt x="683" y="491"/>
                    </a:lnTo>
                    <a:lnTo>
                      <a:pt x="681" y="489"/>
                    </a:lnTo>
                    <a:lnTo>
                      <a:pt x="677" y="489"/>
                    </a:lnTo>
                    <a:lnTo>
                      <a:pt x="677" y="489"/>
                    </a:lnTo>
                    <a:lnTo>
                      <a:pt x="677" y="485"/>
                    </a:lnTo>
                    <a:lnTo>
                      <a:pt x="677" y="483"/>
                    </a:lnTo>
                    <a:lnTo>
                      <a:pt x="677" y="483"/>
                    </a:lnTo>
                    <a:lnTo>
                      <a:pt x="677" y="485"/>
                    </a:lnTo>
                    <a:lnTo>
                      <a:pt x="675" y="487"/>
                    </a:lnTo>
                    <a:lnTo>
                      <a:pt x="675" y="487"/>
                    </a:lnTo>
                    <a:lnTo>
                      <a:pt x="669" y="485"/>
                    </a:lnTo>
                    <a:lnTo>
                      <a:pt x="661" y="483"/>
                    </a:lnTo>
                    <a:lnTo>
                      <a:pt x="658" y="483"/>
                    </a:lnTo>
                    <a:lnTo>
                      <a:pt x="656" y="485"/>
                    </a:lnTo>
                    <a:lnTo>
                      <a:pt x="656" y="489"/>
                    </a:lnTo>
                    <a:lnTo>
                      <a:pt x="656" y="489"/>
                    </a:lnTo>
                    <a:lnTo>
                      <a:pt x="656" y="491"/>
                    </a:lnTo>
                    <a:lnTo>
                      <a:pt x="652" y="489"/>
                    </a:lnTo>
                    <a:lnTo>
                      <a:pt x="650" y="487"/>
                    </a:lnTo>
                    <a:lnTo>
                      <a:pt x="648" y="485"/>
                    </a:lnTo>
                    <a:lnTo>
                      <a:pt x="648" y="485"/>
                    </a:lnTo>
                    <a:lnTo>
                      <a:pt x="654" y="479"/>
                    </a:lnTo>
                    <a:lnTo>
                      <a:pt x="659" y="475"/>
                    </a:lnTo>
                    <a:lnTo>
                      <a:pt x="659" y="475"/>
                    </a:lnTo>
                    <a:lnTo>
                      <a:pt x="661" y="477"/>
                    </a:lnTo>
                    <a:lnTo>
                      <a:pt x="663" y="477"/>
                    </a:lnTo>
                    <a:lnTo>
                      <a:pt x="663" y="477"/>
                    </a:lnTo>
                    <a:lnTo>
                      <a:pt x="667" y="473"/>
                    </a:lnTo>
                    <a:lnTo>
                      <a:pt x="667" y="473"/>
                    </a:lnTo>
                    <a:lnTo>
                      <a:pt x="669" y="473"/>
                    </a:lnTo>
                    <a:lnTo>
                      <a:pt x="671" y="475"/>
                    </a:lnTo>
                    <a:lnTo>
                      <a:pt x="671" y="475"/>
                    </a:lnTo>
                    <a:lnTo>
                      <a:pt x="673" y="479"/>
                    </a:lnTo>
                    <a:lnTo>
                      <a:pt x="673" y="481"/>
                    </a:lnTo>
                    <a:lnTo>
                      <a:pt x="671" y="481"/>
                    </a:lnTo>
                    <a:lnTo>
                      <a:pt x="673" y="481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7"/>
                    </a:lnTo>
                    <a:lnTo>
                      <a:pt x="681" y="469"/>
                    </a:lnTo>
                    <a:lnTo>
                      <a:pt x="685" y="465"/>
                    </a:lnTo>
                    <a:lnTo>
                      <a:pt x="687" y="465"/>
                    </a:lnTo>
                    <a:lnTo>
                      <a:pt x="689" y="467"/>
                    </a:lnTo>
                    <a:lnTo>
                      <a:pt x="689" y="467"/>
                    </a:lnTo>
                    <a:lnTo>
                      <a:pt x="689" y="471"/>
                    </a:lnTo>
                    <a:lnTo>
                      <a:pt x="689" y="477"/>
                    </a:lnTo>
                    <a:lnTo>
                      <a:pt x="687" y="487"/>
                    </a:lnTo>
                    <a:lnTo>
                      <a:pt x="687" y="487"/>
                    </a:lnTo>
                    <a:lnTo>
                      <a:pt x="695" y="495"/>
                    </a:lnTo>
                    <a:lnTo>
                      <a:pt x="695" y="495"/>
                    </a:lnTo>
                    <a:lnTo>
                      <a:pt x="695" y="502"/>
                    </a:lnTo>
                    <a:lnTo>
                      <a:pt x="695" y="502"/>
                    </a:lnTo>
                    <a:lnTo>
                      <a:pt x="699" y="504"/>
                    </a:lnTo>
                    <a:lnTo>
                      <a:pt x="703" y="506"/>
                    </a:lnTo>
                    <a:lnTo>
                      <a:pt x="707" y="508"/>
                    </a:lnTo>
                    <a:lnTo>
                      <a:pt x="709" y="512"/>
                    </a:lnTo>
                    <a:lnTo>
                      <a:pt x="709" y="512"/>
                    </a:lnTo>
                    <a:lnTo>
                      <a:pt x="707" y="506"/>
                    </a:lnTo>
                    <a:lnTo>
                      <a:pt x="707" y="506"/>
                    </a:lnTo>
                    <a:lnTo>
                      <a:pt x="705" y="504"/>
                    </a:lnTo>
                    <a:lnTo>
                      <a:pt x="705" y="502"/>
                    </a:lnTo>
                    <a:lnTo>
                      <a:pt x="707" y="500"/>
                    </a:lnTo>
                    <a:lnTo>
                      <a:pt x="707" y="500"/>
                    </a:lnTo>
                    <a:lnTo>
                      <a:pt x="709" y="500"/>
                    </a:lnTo>
                    <a:lnTo>
                      <a:pt x="710" y="499"/>
                    </a:lnTo>
                    <a:lnTo>
                      <a:pt x="709" y="493"/>
                    </a:lnTo>
                    <a:lnTo>
                      <a:pt x="709" y="493"/>
                    </a:lnTo>
                    <a:lnTo>
                      <a:pt x="709" y="491"/>
                    </a:lnTo>
                    <a:lnTo>
                      <a:pt x="709" y="489"/>
                    </a:lnTo>
                    <a:lnTo>
                      <a:pt x="707" y="489"/>
                    </a:lnTo>
                    <a:lnTo>
                      <a:pt x="707" y="489"/>
                    </a:lnTo>
                    <a:lnTo>
                      <a:pt x="705" y="489"/>
                    </a:lnTo>
                    <a:lnTo>
                      <a:pt x="703" y="487"/>
                    </a:lnTo>
                    <a:lnTo>
                      <a:pt x="703" y="487"/>
                    </a:lnTo>
                    <a:lnTo>
                      <a:pt x="703" y="485"/>
                    </a:lnTo>
                    <a:lnTo>
                      <a:pt x="705" y="483"/>
                    </a:lnTo>
                    <a:lnTo>
                      <a:pt x="710" y="483"/>
                    </a:lnTo>
                    <a:lnTo>
                      <a:pt x="718" y="485"/>
                    </a:lnTo>
                    <a:lnTo>
                      <a:pt x="720" y="485"/>
                    </a:lnTo>
                    <a:lnTo>
                      <a:pt x="720" y="485"/>
                    </a:lnTo>
                    <a:lnTo>
                      <a:pt x="718" y="483"/>
                    </a:lnTo>
                    <a:lnTo>
                      <a:pt x="716" y="481"/>
                    </a:lnTo>
                    <a:lnTo>
                      <a:pt x="710" y="481"/>
                    </a:lnTo>
                    <a:lnTo>
                      <a:pt x="703" y="483"/>
                    </a:lnTo>
                    <a:lnTo>
                      <a:pt x="701" y="483"/>
                    </a:lnTo>
                    <a:lnTo>
                      <a:pt x="701" y="483"/>
                    </a:lnTo>
                    <a:lnTo>
                      <a:pt x="699" y="481"/>
                    </a:lnTo>
                    <a:lnTo>
                      <a:pt x="699" y="479"/>
                    </a:lnTo>
                    <a:lnTo>
                      <a:pt x="703" y="475"/>
                    </a:lnTo>
                    <a:lnTo>
                      <a:pt x="710" y="473"/>
                    </a:lnTo>
                    <a:lnTo>
                      <a:pt x="710" y="473"/>
                    </a:lnTo>
                    <a:lnTo>
                      <a:pt x="710" y="473"/>
                    </a:lnTo>
                    <a:lnTo>
                      <a:pt x="709" y="471"/>
                    </a:lnTo>
                    <a:lnTo>
                      <a:pt x="709" y="471"/>
                    </a:lnTo>
                    <a:lnTo>
                      <a:pt x="705" y="471"/>
                    </a:lnTo>
                    <a:lnTo>
                      <a:pt x="699" y="471"/>
                    </a:lnTo>
                    <a:lnTo>
                      <a:pt x="699" y="471"/>
                    </a:lnTo>
                    <a:lnTo>
                      <a:pt x="693" y="471"/>
                    </a:lnTo>
                    <a:lnTo>
                      <a:pt x="693" y="471"/>
                    </a:lnTo>
                    <a:lnTo>
                      <a:pt x="693" y="467"/>
                    </a:lnTo>
                    <a:lnTo>
                      <a:pt x="691" y="463"/>
                    </a:lnTo>
                    <a:lnTo>
                      <a:pt x="691" y="463"/>
                    </a:lnTo>
                    <a:lnTo>
                      <a:pt x="691" y="461"/>
                    </a:lnTo>
                    <a:lnTo>
                      <a:pt x="693" y="459"/>
                    </a:lnTo>
                    <a:lnTo>
                      <a:pt x="693" y="459"/>
                    </a:lnTo>
                    <a:lnTo>
                      <a:pt x="697" y="459"/>
                    </a:lnTo>
                    <a:lnTo>
                      <a:pt x="699" y="459"/>
                    </a:lnTo>
                    <a:lnTo>
                      <a:pt x="707" y="463"/>
                    </a:lnTo>
                    <a:lnTo>
                      <a:pt x="718" y="475"/>
                    </a:lnTo>
                    <a:lnTo>
                      <a:pt x="718" y="475"/>
                    </a:lnTo>
                    <a:lnTo>
                      <a:pt x="722" y="479"/>
                    </a:lnTo>
                    <a:lnTo>
                      <a:pt x="724" y="479"/>
                    </a:lnTo>
                    <a:lnTo>
                      <a:pt x="724" y="479"/>
                    </a:lnTo>
                    <a:lnTo>
                      <a:pt x="724" y="479"/>
                    </a:lnTo>
                    <a:lnTo>
                      <a:pt x="720" y="471"/>
                    </a:lnTo>
                    <a:lnTo>
                      <a:pt x="712" y="465"/>
                    </a:lnTo>
                    <a:lnTo>
                      <a:pt x="705" y="457"/>
                    </a:lnTo>
                    <a:lnTo>
                      <a:pt x="701" y="455"/>
                    </a:lnTo>
                    <a:lnTo>
                      <a:pt x="701" y="455"/>
                    </a:lnTo>
                    <a:lnTo>
                      <a:pt x="707" y="451"/>
                    </a:lnTo>
                    <a:lnTo>
                      <a:pt x="716" y="451"/>
                    </a:lnTo>
                    <a:lnTo>
                      <a:pt x="726" y="451"/>
                    </a:lnTo>
                    <a:lnTo>
                      <a:pt x="728" y="453"/>
                    </a:lnTo>
                    <a:lnTo>
                      <a:pt x="730" y="455"/>
                    </a:lnTo>
                    <a:lnTo>
                      <a:pt x="730" y="455"/>
                    </a:lnTo>
                    <a:lnTo>
                      <a:pt x="728" y="457"/>
                    </a:lnTo>
                    <a:lnTo>
                      <a:pt x="728" y="459"/>
                    </a:lnTo>
                    <a:lnTo>
                      <a:pt x="728" y="459"/>
                    </a:lnTo>
                    <a:lnTo>
                      <a:pt x="728" y="459"/>
                    </a:lnTo>
                    <a:lnTo>
                      <a:pt x="730" y="459"/>
                    </a:lnTo>
                    <a:lnTo>
                      <a:pt x="732" y="457"/>
                    </a:lnTo>
                    <a:lnTo>
                      <a:pt x="732" y="457"/>
                    </a:lnTo>
                    <a:lnTo>
                      <a:pt x="738" y="457"/>
                    </a:lnTo>
                    <a:lnTo>
                      <a:pt x="744" y="457"/>
                    </a:lnTo>
                    <a:lnTo>
                      <a:pt x="748" y="461"/>
                    </a:lnTo>
                    <a:lnTo>
                      <a:pt x="752" y="467"/>
                    </a:lnTo>
                    <a:lnTo>
                      <a:pt x="752" y="475"/>
                    </a:lnTo>
                    <a:lnTo>
                      <a:pt x="752" y="475"/>
                    </a:lnTo>
                    <a:lnTo>
                      <a:pt x="754" y="473"/>
                    </a:lnTo>
                    <a:lnTo>
                      <a:pt x="754" y="469"/>
                    </a:lnTo>
                    <a:lnTo>
                      <a:pt x="752" y="465"/>
                    </a:lnTo>
                    <a:lnTo>
                      <a:pt x="748" y="459"/>
                    </a:lnTo>
                    <a:lnTo>
                      <a:pt x="746" y="457"/>
                    </a:lnTo>
                    <a:lnTo>
                      <a:pt x="746" y="455"/>
                    </a:lnTo>
                    <a:lnTo>
                      <a:pt x="746" y="455"/>
                    </a:lnTo>
                    <a:lnTo>
                      <a:pt x="748" y="453"/>
                    </a:lnTo>
                    <a:lnTo>
                      <a:pt x="750" y="451"/>
                    </a:lnTo>
                    <a:lnTo>
                      <a:pt x="754" y="453"/>
                    </a:lnTo>
                    <a:lnTo>
                      <a:pt x="760" y="455"/>
                    </a:lnTo>
                    <a:lnTo>
                      <a:pt x="763" y="457"/>
                    </a:lnTo>
                    <a:lnTo>
                      <a:pt x="763" y="457"/>
                    </a:lnTo>
                    <a:lnTo>
                      <a:pt x="765" y="457"/>
                    </a:lnTo>
                    <a:lnTo>
                      <a:pt x="763" y="457"/>
                    </a:lnTo>
                    <a:lnTo>
                      <a:pt x="760" y="455"/>
                    </a:lnTo>
                    <a:lnTo>
                      <a:pt x="756" y="453"/>
                    </a:lnTo>
                    <a:lnTo>
                      <a:pt x="754" y="451"/>
                    </a:lnTo>
                    <a:lnTo>
                      <a:pt x="754" y="451"/>
                    </a:lnTo>
                    <a:lnTo>
                      <a:pt x="758" y="451"/>
                    </a:lnTo>
                    <a:lnTo>
                      <a:pt x="767" y="451"/>
                    </a:lnTo>
                    <a:lnTo>
                      <a:pt x="779" y="455"/>
                    </a:lnTo>
                    <a:lnTo>
                      <a:pt x="779" y="455"/>
                    </a:lnTo>
                    <a:lnTo>
                      <a:pt x="775" y="451"/>
                    </a:lnTo>
                    <a:lnTo>
                      <a:pt x="769" y="449"/>
                    </a:lnTo>
                    <a:lnTo>
                      <a:pt x="763" y="449"/>
                    </a:lnTo>
                    <a:lnTo>
                      <a:pt x="760" y="448"/>
                    </a:lnTo>
                    <a:lnTo>
                      <a:pt x="760" y="448"/>
                    </a:lnTo>
                    <a:lnTo>
                      <a:pt x="763" y="444"/>
                    </a:lnTo>
                    <a:lnTo>
                      <a:pt x="763" y="442"/>
                    </a:lnTo>
                    <a:lnTo>
                      <a:pt x="763" y="440"/>
                    </a:lnTo>
                    <a:lnTo>
                      <a:pt x="763" y="440"/>
                    </a:lnTo>
                    <a:lnTo>
                      <a:pt x="758" y="442"/>
                    </a:lnTo>
                    <a:lnTo>
                      <a:pt x="750" y="446"/>
                    </a:lnTo>
                    <a:lnTo>
                      <a:pt x="742" y="449"/>
                    </a:lnTo>
                    <a:lnTo>
                      <a:pt x="738" y="449"/>
                    </a:lnTo>
                    <a:lnTo>
                      <a:pt x="736" y="449"/>
                    </a:lnTo>
                    <a:lnTo>
                      <a:pt x="736" y="449"/>
                    </a:lnTo>
                    <a:lnTo>
                      <a:pt x="738" y="448"/>
                    </a:lnTo>
                    <a:lnTo>
                      <a:pt x="738" y="448"/>
                    </a:lnTo>
                    <a:lnTo>
                      <a:pt x="742" y="446"/>
                    </a:lnTo>
                    <a:lnTo>
                      <a:pt x="742" y="446"/>
                    </a:lnTo>
                    <a:lnTo>
                      <a:pt x="740" y="444"/>
                    </a:lnTo>
                    <a:lnTo>
                      <a:pt x="736" y="442"/>
                    </a:lnTo>
                    <a:lnTo>
                      <a:pt x="736" y="442"/>
                    </a:lnTo>
                    <a:lnTo>
                      <a:pt x="716" y="446"/>
                    </a:lnTo>
                    <a:lnTo>
                      <a:pt x="714" y="446"/>
                    </a:lnTo>
                    <a:lnTo>
                      <a:pt x="712" y="444"/>
                    </a:lnTo>
                    <a:lnTo>
                      <a:pt x="714" y="442"/>
                    </a:lnTo>
                    <a:lnTo>
                      <a:pt x="718" y="438"/>
                    </a:lnTo>
                    <a:lnTo>
                      <a:pt x="718" y="438"/>
                    </a:lnTo>
                    <a:lnTo>
                      <a:pt x="718" y="436"/>
                    </a:lnTo>
                    <a:lnTo>
                      <a:pt x="716" y="434"/>
                    </a:lnTo>
                    <a:lnTo>
                      <a:pt x="716" y="434"/>
                    </a:lnTo>
                    <a:lnTo>
                      <a:pt x="716" y="432"/>
                    </a:lnTo>
                    <a:lnTo>
                      <a:pt x="718" y="430"/>
                    </a:lnTo>
                    <a:lnTo>
                      <a:pt x="722" y="424"/>
                    </a:lnTo>
                    <a:lnTo>
                      <a:pt x="730" y="422"/>
                    </a:lnTo>
                    <a:lnTo>
                      <a:pt x="736" y="422"/>
                    </a:lnTo>
                    <a:lnTo>
                      <a:pt x="736" y="422"/>
                    </a:lnTo>
                    <a:lnTo>
                      <a:pt x="738" y="424"/>
                    </a:lnTo>
                    <a:lnTo>
                      <a:pt x="740" y="426"/>
                    </a:lnTo>
                    <a:lnTo>
                      <a:pt x="742" y="428"/>
                    </a:lnTo>
                    <a:lnTo>
                      <a:pt x="746" y="430"/>
                    </a:lnTo>
                    <a:lnTo>
                      <a:pt x="746" y="430"/>
                    </a:lnTo>
                    <a:lnTo>
                      <a:pt x="744" y="426"/>
                    </a:lnTo>
                    <a:lnTo>
                      <a:pt x="744" y="422"/>
                    </a:lnTo>
                    <a:lnTo>
                      <a:pt x="750" y="420"/>
                    </a:lnTo>
                    <a:lnTo>
                      <a:pt x="750" y="420"/>
                    </a:lnTo>
                    <a:lnTo>
                      <a:pt x="754" y="422"/>
                    </a:lnTo>
                    <a:lnTo>
                      <a:pt x="760" y="426"/>
                    </a:lnTo>
                    <a:lnTo>
                      <a:pt x="767" y="428"/>
                    </a:lnTo>
                    <a:lnTo>
                      <a:pt x="771" y="428"/>
                    </a:lnTo>
                    <a:lnTo>
                      <a:pt x="771" y="428"/>
                    </a:lnTo>
                    <a:lnTo>
                      <a:pt x="769" y="426"/>
                    </a:lnTo>
                    <a:lnTo>
                      <a:pt x="767" y="424"/>
                    </a:lnTo>
                    <a:lnTo>
                      <a:pt x="767" y="424"/>
                    </a:lnTo>
                    <a:lnTo>
                      <a:pt x="758" y="422"/>
                    </a:lnTo>
                    <a:lnTo>
                      <a:pt x="754" y="418"/>
                    </a:lnTo>
                    <a:lnTo>
                      <a:pt x="752" y="418"/>
                    </a:lnTo>
                    <a:lnTo>
                      <a:pt x="752" y="416"/>
                    </a:lnTo>
                    <a:lnTo>
                      <a:pt x="752" y="416"/>
                    </a:lnTo>
                    <a:lnTo>
                      <a:pt x="756" y="412"/>
                    </a:lnTo>
                    <a:lnTo>
                      <a:pt x="758" y="412"/>
                    </a:lnTo>
                    <a:lnTo>
                      <a:pt x="765" y="414"/>
                    </a:lnTo>
                    <a:lnTo>
                      <a:pt x="771" y="418"/>
                    </a:lnTo>
                    <a:lnTo>
                      <a:pt x="773" y="418"/>
                    </a:lnTo>
                    <a:lnTo>
                      <a:pt x="775" y="418"/>
                    </a:lnTo>
                    <a:lnTo>
                      <a:pt x="775" y="418"/>
                    </a:lnTo>
                    <a:lnTo>
                      <a:pt x="777" y="418"/>
                    </a:lnTo>
                    <a:lnTo>
                      <a:pt x="775" y="416"/>
                    </a:lnTo>
                    <a:lnTo>
                      <a:pt x="769" y="414"/>
                    </a:lnTo>
                    <a:lnTo>
                      <a:pt x="762" y="412"/>
                    </a:lnTo>
                    <a:lnTo>
                      <a:pt x="760" y="410"/>
                    </a:lnTo>
                    <a:lnTo>
                      <a:pt x="760" y="410"/>
                    </a:lnTo>
                    <a:lnTo>
                      <a:pt x="760" y="410"/>
                    </a:lnTo>
                    <a:lnTo>
                      <a:pt x="771" y="404"/>
                    </a:lnTo>
                    <a:lnTo>
                      <a:pt x="777" y="404"/>
                    </a:lnTo>
                    <a:lnTo>
                      <a:pt x="779" y="406"/>
                    </a:lnTo>
                    <a:lnTo>
                      <a:pt x="779" y="404"/>
                    </a:lnTo>
                    <a:lnTo>
                      <a:pt x="779" y="404"/>
                    </a:lnTo>
                    <a:lnTo>
                      <a:pt x="777" y="404"/>
                    </a:lnTo>
                    <a:lnTo>
                      <a:pt x="773" y="402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402"/>
                    </a:lnTo>
                    <a:lnTo>
                      <a:pt x="762" y="404"/>
                    </a:lnTo>
                    <a:lnTo>
                      <a:pt x="760" y="402"/>
                    </a:lnTo>
                    <a:lnTo>
                      <a:pt x="760" y="402"/>
                    </a:lnTo>
                    <a:lnTo>
                      <a:pt x="758" y="396"/>
                    </a:lnTo>
                    <a:lnTo>
                      <a:pt x="758" y="396"/>
                    </a:lnTo>
                    <a:lnTo>
                      <a:pt x="760" y="396"/>
                    </a:lnTo>
                    <a:lnTo>
                      <a:pt x="762" y="398"/>
                    </a:lnTo>
                    <a:lnTo>
                      <a:pt x="763" y="398"/>
                    </a:lnTo>
                    <a:lnTo>
                      <a:pt x="763" y="398"/>
                    </a:lnTo>
                    <a:lnTo>
                      <a:pt x="763" y="398"/>
                    </a:lnTo>
                    <a:lnTo>
                      <a:pt x="765" y="391"/>
                    </a:lnTo>
                    <a:lnTo>
                      <a:pt x="769" y="383"/>
                    </a:lnTo>
                    <a:lnTo>
                      <a:pt x="769" y="383"/>
                    </a:lnTo>
                    <a:lnTo>
                      <a:pt x="777" y="381"/>
                    </a:lnTo>
                    <a:lnTo>
                      <a:pt x="787" y="379"/>
                    </a:lnTo>
                    <a:lnTo>
                      <a:pt x="787" y="379"/>
                    </a:lnTo>
                    <a:lnTo>
                      <a:pt x="791" y="379"/>
                    </a:lnTo>
                    <a:lnTo>
                      <a:pt x="791" y="379"/>
                    </a:lnTo>
                    <a:lnTo>
                      <a:pt x="793" y="379"/>
                    </a:lnTo>
                    <a:lnTo>
                      <a:pt x="795" y="379"/>
                    </a:lnTo>
                    <a:lnTo>
                      <a:pt x="795" y="379"/>
                    </a:lnTo>
                    <a:lnTo>
                      <a:pt x="793" y="379"/>
                    </a:lnTo>
                    <a:lnTo>
                      <a:pt x="791" y="377"/>
                    </a:lnTo>
                    <a:lnTo>
                      <a:pt x="791" y="377"/>
                    </a:lnTo>
                    <a:lnTo>
                      <a:pt x="791" y="375"/>
                    </a:lnTo>
                    <a:lnTo>
                      <a:pt x="791" y="373"/>
                    </a:lnTo>
                    <a:lnTo>
                      <a:pt x="793" y="373"/>
                    </a:lnTo>
                    <a:lnTo>
                      <a:pt x="793" y="371"/>
                    </a:lnTo>
                    <a:lnTo>
                      <a:pt x="793" y="371"/>
                    </a:lnTo>
                    <a:lnTo>
                      <a:pt x="789" y="371"/>
                    </a:lnTo>
                    <a:lnTo>
                      <a:pt x="787" y="371"/>
                    </a:lnTo>
                    <a:lnTo>
                      <a:pt x="787" y="371"/>
                    </a:lnTo>
                    <a:lnTo>
                      <a:pt x="787" y="367"/>
                    </a:lnTo>
                    <a:lnTo>
                      <a:pt x="791" y="363"/>
                    </a:lnTo>
                    <a:lnTo>
                      <a:pt x="797" y="355"/>
                    </a:lnTo>
                    <a:lnTo>
                      <a:pt x="797" y="355"/>
                    </a:lnTo>
                    <a:lnTo>
                      <a:pt x="795" y="353"/>
                    </a:lnTo>
                    <a:lnTo>
                      <a:pt x="795" y="349"/>
                    </a:lnTo>
                    <a:lnTo>
                      <a:pt x="795" y="349"/>
                    </a:lnTo>
                    <a:lnTo>
                      <a:pt x="799" y="347"/>
                    </a:lnTo>
                    <a:lnTo>
                      <a:pt x="801" y="347"/>
                    </a:lnTo>
                    <a:lnTo>
                      <a:pt x="805" y="349"/>
                    </a:lnTo>
                    <a:lnTo>
                      <a:pt x="807" y="353"/>
                    </a:lnTo>
                    <a:lnTo>
                      <a:pt x="813" y="367"/>
                    </a:lnTo>
                    <a:lnTo>
                      <a:pt x="815" y="359"/>
                    </a:lnTo>
                    <a:lnTo>
                      <a:pt x="815" y="359"/>
                    </a:lnTo>
                    <a:lnTo>
                      <a:pt x="818" y="365"/>
                    </a:lnTo>
                    <a:lnTo>
                      <a:pt x="818" y="369"/>
                    </a:lnTo>
                    <a:lnTo>
                      <a:pt x="820" y="369"/>
                    </a:lnTo>
                    <a:lnTo>
                      <a:pt x="820" y="369"/>
                    </a:lnTo>
                    <a:lnTo>
                      <a:pt x="822" y="369"/>
                    </a:lnTo>
                    <a:lnTo>
                      <a:pt x="820" y="367"/>
                    </a:lnTo>
                    <a:lnTo>
                      <a:pt x="820" y="365"/>
                    </a:lnTo>
                    <a:lnTo>
                      <a:pt x="820" y="363"/>
                    </a:lnTo>
                    <a:lnTo>
                      <a:pt x="820" y="363"/>
                    </a:lnTo>
                    <a:lnTo>
                      <a:pt x="824" y="363"/>
                    </a:lnTo>
                    <a:lnTo>
                      <a:pt x="830" y="363"/>
                    </a:lnTo>
                    <a:lnTo>
                      <a:pt x="836" y="367"/>
                    </a:lnTo>
                    <a:lnTo>
                      <a:pt x="836" y="367"/>
                    </a:lnTo>
                    <a:lnTo>
                      <a:pt x="836" y="365"/>
                    </a:lnTo>
                    <a:lnTo>
                      <a:pt x="834" y="363"/>
                    </a:lnTo>
                    <a:lnTo>
                      <a:pt x="828" y="361"/>
                    </a:lnTo>
                    <a:lnTo>
                      <a:pt x="828" y="361"/>
                    </a:lnTo>
                    <a:lnTo>
                      <a:pt x="822" y="359"/>
                    </a:lnTo>
                    <a:lnTo>
                      <a:pt x="816" y="355"/>
                    </a:lnTo>
                    <a:lnTo>
                      <a:pt x="811" y="349"/>
                    </a:lnTo>
                    <a:lnTo>
                      <a:pt x="811" y="345"/>
                    </a:lnTo>
                    <a:lnTo>
                      <a:pt x="811" y="343"/>
                    </a:lnTo>
                    <a:lnTo>
                      <a:pt x="811" y="343"/>
                    </a:lnTo>
                    <a:lnTo>
                      <a:pt x="815" y="342"/>
                    </a:lnTo>
                    <a:lnTo>
                      <a:pt x="820" y="340"/>
                    </a:lnTo>
                    <a:lnTo>
                      <a:pt x="830" y="340"/>
                    </a:lnTo>
                    <a:lnTo>
                      <a:pt x="830" y="340"/>
                    </a:lnTo>
                    <a:lnTo>
                      <a:pt x="832" y="343"/>
                    </a:lnTo>
                    <a:lnTo>
                      <a:pt x="834" y="349"/>
                    </a:lnTo>
                    <a:lnTo>
                      <a:pt x="838" y="357"/>
                    </a:lnTo>
                    <a:lnTo>
                      <a:pt x="842" y="359"/>
                    </a:lnTo>
                    <a:lnTo>
                      <a:pt x="842" y="359"/>
                    </a:lnTo>
                    <a:lnTo>
                      <a:pt x="846" y="361"/>
                    </a:lnTo>
                    <a:lnTo>
                      <a:pt x="850" y="359"/>
                    </a:lnTo>
                    <a:lnTo>
                      <a:pt x="852" y="361"/>
                    </a:lnTo>
                    <a:lnTo>
                      <a:pt x="854" y="363"/>
                    </a:lnTo>
                    <a:lnTo>
                      <a:pt x="854" y="363"/>
                    </a:lnTo>
                    <a:lnTo>
                      <a:pt x="854" y="365"/>
                    </a:lnTo>
                    <a:lnTo>
                      <a:pt x="852" y="367"/>
                    </a:lnTo>
                    <a:lnTo>
                      <a:pt x="848" y="367"/>
                    </a:lnTo>
                    <a:lnTo>
                      <a:pt x="844" y="367"/>
                    </a:lnTo>
                    <a:lnTo>
                      <a:pt x="848" y="369"/>
                    </a:lnTo>
                    <a:lnTo>
                      <a:pt x="848" y="369"/>
                    </a:lnTo>
                    <a:lnTo>
                      <a:pt x="854" y="373"/>
                    </a:lnTo>
                    <a:lnTo>
                      <a:pt x="858" y="375"/>
                    </a:lnTo>
                    <a:lnTo>
                      <a:pt x="860" y="373"/>
                    </a:lnTo>
                    <a:lnTo>
                      <a:pt x="860" y="373"/>
                    </a:lnTo>
                    <a:lnTo>
                      <a:pt x="860" y="373"/>
                    </a:lnTo>
                    <a:lnTo>
                      <a:pt x="858" y="371"/>
                    </a:lnTo>
                    <a:lnTo>
                      <a:pt x="858" y="371"/>
                    </a:lnTo>
                    <a:lnTo>
                      <a:pt x="856" y="363"/>
                    </a:lnTo>
                    <a:lnTo>
                      <a:pt x="852" y="359"/>
                    </a:lnTo>
                    <a:lnTo>
                      <a:pt x="850" y="357"/>
                    </a:lnTo>
                    <a:lnTo>
                      <a:pt x="848" y="357"/>
                    </a:lnTo>
                    <a:lnTo>
                      <a:pt x="842" y="357"/>
                    </a:lnTo>
                    <a:lnTo>
                      <a:pt x="840" y="355"/>
                    </a:lnTo>
                    <a:lnTo>
                      <a:pt x="836" y="349"/>
                    </a:lnTo>
                    <a:lnTo>
                      <a:pt x="836" y="349"/>
                    </a:lnTo>
                    <a:lnTo>
                      <a:pt x="836" y="345"/>
                    </a:lnTo>
                    <a:lnTo>
                      <a:pt x="838" y="343"/>
                    </a:lnTo>
                    <a:lnTo>
                      <a:pt x="842" y="342"/>
                    </a:lnTo>
                    <a:lnTo>
                      <a:pt x="846" y="340"/>
                    </a:lnTo>
                    <a:lnTo>
                      <a:pt x="846" y="340"/>
                    </a:lnTo>
                    <a:lnTo>
                      <a:pt x="848" y="343"/>
                    </a:lnTo>
                    <a:lnTo>
                      <a:pt x="850" y="343"/>
                    </a:lnTo>
                    <a:lnTo>
                      <a:pt x="850" y="343"/>
                    </a:lnTo>
                    <a:lnTo>
                      <a:pt x="852" y="342"/>
                    </a:lnTo>
                    <a:lnTo>
                      <a:pt x="850" y="342"/>
                    </a:lnTo>
                    <a:lnTo>
                      <a:pt x="846" y="340"/>
                    </a:lnTo>
                    <a:lnTo>
                      <a:pt x="838" y="340"/>
                    </a:lnTo>
                    <a:lnTo>
                      <a:pt x="834" y="340"/>
                    </a:lnTo>
                    <a:lnTo>
                      <a:pt x="834" y="340"/>
                    </a:lnTo>
                    <a:lnTo>
                      <a:pt x="834" y="334"/>
                    </a:lnTo>
                    <a:lnTo>
                      <a:pt x="836" y="330"/>
                    </a:lnTo>
                    <a:lnTo>
                      <a:pt x="842" y="326"/>
                    </a:lnTo>
                    <a:lnTo>
                      <a:pt x="846" y="322"/>
                    </a:lnTo>
                    <a:lnTo>
                      <a:pt x="860" y="316"/>
                    </a:lnTo>
                    <a:lnTo>
                      <a:pt x="866" y="316"/>
                    </a:lnTo>
                    <a:lnTo>
                      <a:pt x="869" y="316"/>
                    </a:lnTo>
                    <a:lnTo>
                      <a:pt x="869" y="316"/>
                    </a:lnTo>
                    <a:lnTo>
                      <a:pt x="871" y="318"/>
                    </a:lnTo>
                    <a:lnTo>
                      <a:pt x="871" y="322"/>
                    </a:lnTo>
                    <a:lnTo>
                      <a:pt x="871" y="332"/>
                    </a:lnTo>
                    <a:lnTo>
                      <a:pt x="868" y="349"/>
                    </a:lnTo>
                    <a:lnTo>
                      <a:pt x="868" y="349"/>
                    </a:lnTo>
                    <a:lnTo>
                      <a:pt x="864" y="353"/>
                    </a:lnTo>
                    <a:lnTo>
                      <a:pt x="864" y="355"/>
                    </a:lnTo>
                    <a:lnTo>
                      <a:pt x="864" y="355"/>
                    </a:lnTo>
                    <a:lnTo>
                      <a:pt x="866" y="353"/>
                    </a:lnTo>
                    <a:lnTo>
                      <a:pt x="868" y="351"/>
                    </a:lnTo>
                    <a:lnTo>
                      <a:pt x="869" y="343"/>
                    </a:lnTo>
                    <a:lnTo>
                      <a:pt x="871" y="338"/>
                    </a:lnTo>
                    <a:lnTo>
                      <a:pt x="873" y="336"/>
                    </a:lnTo>
                    <a:lnTo>
                      <a:pt x="875" y="334"/>
                    </a:lnTo>
                    <a:lnTo>
                      <a:pt x="875" y="334"/>
                    </a:lnTo>
                    <a:lnTo>
                      <a:pt x="879" y="334"/>
                    </a:lnTo>
                    <a:lnTo>
                      <a:pt x="883" y="336"/>
                    </a:lnTo>
                    <a:lnTo>
                      <a:pt x="885" y="338"/>
                    </a:lnTo>
                    <a:lnTo>
                      <a:pt x="887" y="336"/>
                    </a:lnTo>
                    <a:lnTo>
                      <a:pt x="887" y="336"/>
                    </a:lnTo>
                    <a:lnTo>
                      <a:pt x="885" y="334"/>
                    </a:lnTo>
                    <a:lnTo>
                      <a:pt x="883" y="334"/>
                    </a:lnTo>
                    <a:lnTo>
                      <a:pt x="877" y="332"/>
                    </a:lnTo>
                    <a:lnTo>
                      <a:pt x="875" y="330"/>
                    </a:lnTo>
                    <a:lnTo>
                      <a:pt x="875" y="326"/>
                    </a:lnTo>
                    <a:lnTo>
                      <a:pt x="877" y="322"/>
                    </a:lnTo>
                    <a:lnTo>
                      <a:pt x="883" y="316"/>
                    </a:lnTo>
                    <a:lnTo>
                      <a:pt x="883" y="316"/>
                    </a:lnTo>
                    <a:lnTo>
                      <a:pt x="887" y="312"/>
                    </a:lnTo>
                    <a:lnTo>
                      <a:pt x="885" y="314"/>
                    </a:lnTo>
                    <a:lnTo>
                      <a:pt x="883" y="318"/>
                    </a:lnTo>
                    <a:lnTo>
                      <a:pt x="883" y="320"/>
                    </a:lnTo>
                    <a:lnTo>
                      <a:pt x="883" y="320"/>
                    </a:lnTo>
                    <a:lnTo>
                      <a:pt x="885" y="320"/>
                    </a:lnTo>
                    <a:lnTo>
                      <a:pt x="885" y="318"/>
                    </a:lnTo>
                    <a:lnTo>
                      <a:pt x="889" y="312"/>
                    </a:lnTo>
                    <a:lnTo>
                      <a:pt x="893" y="304"/>
                    </a:lnTo>
                    <a:lnTo>
                      <a:pt x="893" y="304"/>
                    </a:lnTo>
                    <a:lnTo>
                      <a:pt x="893" y="308"/>
                    </a:lnTo>
                    <a:lnTo>
                      <a:pt x="893" y="310"/>
                    </a:lnTo>
                    <a:lnTo>
                      <a:pt x="895" y="312"/>
                    </a:lnTo>
                    <a:lnTo>
                      <a:pt x="895" y="312"/>
                    </a:lnTo>
                    <a:lnTo>
                      <a:pt x="897" y="310"/>
                    </a:lnTo>
                    <a:lnTo>
                      <a:pt x="897" y="306"/>
                    </a:lnTo>
                    <a:lnTo>
                      <a:pt x="897" y="302"/>
                    </a:lnTo>
                    <a:lnTo>
                      <a:pt x="897" y="300"/>
                    </a:lnTo>
                    <a:lnTo>
                      <a:pt x="899" y="300"/>
                    </a:lnTo>
                    <a:lnTo>
                      <a:pt x="899" y="300"/>
                    </a:lnTo>
                    <a:lnTo>
                      <a:pt x="901" y="302"/>
                    </a:lnTo>
                    <a:lnTo>
                      <a:pt x="903" y="308"/>
                    </a:lnTo>
                    <a:lnTo>
                      <a:pt x="903" y="324"/>
                    </a:lnTo>
                    <a:lnTo>
                      <a:pt x="901" y="342"/>
                    </a:lnTo>
                    <a:lnTo>
                      <a:pt x="897" y="349"/>
                    </a:lnTo>
                    <a:lnTo>
                      <a:pt x="893" y="355"/>
                    </a:lnTo>
                    <a:lnTo>
                      <a:pt x="893" y="355"/>
                    </a:lnTo>
                    <a:lnTo>
                      <a:pt x="885" y="363"/>
                    </a:lnTo>
                    <a:lnTo>
                      <a:pt x="881" y="367"/>
                    </a:lnTo>
                    <a:lnTo>
                      <a:pt x="881" y="369"/>
                    </a:lnTo>
                    <a:lnTo>
                      <a:pt x="883" y="371"/>
                    </a:lnTo>
                    <a:lnTo>
                      <a:pt x="887" y="363"/>
                    </a:lnTo>
                    <a:lnTo>
                      <a:pt x="887" y="363"/>
                    </a:lnTo>
                    <a:lnTo>
                      <a:pt x="893" y="359"/>
                    </a:lnTo>
                    <a:lnTo>
                      <a:pt x="899" y="357"/>
                    </a:lnTo>
                    <a:lnTo>
                      <a:pt x="899" y="357"/>
                    </a:lnTo>
                    <a:lnTo>
                      <a:pt x="901" y="353"/>
                    </a:lnTo>
                    <a:lnTo>
                      <a:pt x="903" y="347"/>
                    </a:lnTo>
                    <a:lnTo>
                      <a:pt x="905" y="342"/>
                    </a:lnTo>
                    <a:lnTo>
                      <a:pt x="909" y="338"/>
                    </a:lnTo>
                    <a:lnTo>
                      <a:pt x="909" y="338"/>
                    </a:lnTo>
                    <a:lnTo>
                      <a:pt x="913" y="338"/>
                    </a:lnTo>
                    <a:lnTo>
                      <a:pt x="917" y="340"/>
                    </a:lnTo>
                    <a:lnTo>
                      <a:pt x="921" y="343"/>
                    </a:lnTo>
                    <a:lnTo>
                      <a:pt x="924" y="345"/>
                    </a:lnTo>
                    <a:lnTo>
                      <a:pt x="924" y="345"/>
                    </a:lnTo>
                    <a:lnTo>
                      <a:pt x="924" y="345"/>
                    </a:lnTo>
                    <a:lnTo>
                      <a:pt x="922" y="342"/>
                    </a:lnTo>
                    <a:lnTo>
                      <a:pt x="917" y="338"/>
                    </a:lnTo>
                    <a:lnTo>
                      <a:pt x="917" y="338"/>
                    </a:lnTo>
                    <a:lnTo>
                      <a:pt x="909" y="332"/>
                    </a:lnTo>
                    <a:lnTo>
                      <a:pt x="909" y="332"/>
                    </a:lnTo>
                    <a:lnTo>
                      <a:pt x="909" y="332"/>
                    </a:lnTo>
                    <a:lnTo>
                      <a:pt x="909" y="330"/>
                    </a:lnTo>
                    <a:lnTo>
                      <a:pt x="911" y="326"/>
                    </a:lnTo>
                    <a:lnTo>
                      <a:pt x="911" y="326"/>
                    </a:lnTo>
                    <a:lnTo>
                      <a:pt x="909" y="322"/>
                    </a:lnTo>
                    <a:lnTo>
                      <a:pt x="909" y="322"/>
                    </a:lnTo>
                    <a:lnTo>
                      <a:pt x="909" y="320"/>
                    </a:lnTo>
                    <a:lnTo>
                      <a:pt x="909" y="320"/>
                    </a:lnTo>
                    <a:lnTo>
                      <a:pt x="915" y="318"/>
                    </a:lnTo>
                    <a:lnTo>
                      <a:pt x="922" y="316"/>
                    </a:lnTo>
                    <a:lnTo>
                      <a:pt x="922" y="316"/>
                    </a:lnTo>
                    <a:lnTo>
                      <a:pt x="926" y="308"/>
                    </a:lnTo>
                    <a:lnTo>
                      <a:pt x="930" y="302"/>
                    </a:lnTo>
                    <a:lnTo>
                      <a:pt x="932" y="302"/>
                    </a:lnTo>
                    <a:lnTo>
                      <a:pt x="934" y="304"/>
                    </a:lnTo>
                    <a:lnTo>
                      <a:pt x="934" y="304"/>
                    </a:lnTo>
                    <a:lnTo>
                      <a:pt x="932" y="306"/>
                    </a:lnTo>
                    <a:lnTo>
                      <a:pt x="930" y="310"/>
                    </a:lnTo>
                    <a:lnTo>
                      <a:pt x="930" y="314"/>
                    </a:lnTo>
                    <a:lnTo>
                      <a:pt x="930" y="316"/>
                    </a:lnTo>
                    <a:lnTo>
                      <a:pt x="934" y="318"/>
                    </a:lnTo>
                    <a:lnTo>
                      <a:pt x="934" y="318"/>
                    </a:lnTo>
                    <a:lnTo>
                      <a:pt x="948" y="306"/>
                    </a:lnTo>
                    <a:lnTo>
                      <a:pt x="948" y="306"/>
                    </a:lnTo>
                    <a:lnTo>
                      <a:pt x="948" y="306"/>
                    </a:lnTo>
                    <a:lnTo>
                      <a:pt x="946" y="304"/>
                    </a:lnTo>
                    <a:lnTo>
                      <a:pt x="944" y="304"/>
                    </a:lnTo>
                    <a:lnTo>
                      <a:pt x="942" y="302"/>
                    </a:lnTo>
                    <a:lnTo>
                      <a:pt x="942" y="302"/>
                    </a:lnTo>
                    <a:lnTo>
                      <a:pt x="942" y="300"/>
                    </a:lnTo>
                    <a:lnTo>
                      <a:pt x="944" y="298"/>
                    </a:lnTo>
                    <a:lnTo>
                      <a:pt x="948" y="294"/>
                    </a:lnTo>
                    <a:lnTo>
                      <a:pt x="948" y="294"/>
                    </a:lnTo>
                    <a:lnTo>
                      <a:pt x="954" y="294"/>
                    </a:lnTo>
                    <a:lnTo>
                      <a:pt x="956" y="296"/>
                    </a:lnTo>
                    <a:lnTo>
                      <a:pt x="960" y="304"/>
                    </a:lnTo>
                    <a:lnTo>
                      <a:pt x="960" y="304"/>
                    </a:lnTo>
                    <a:lnTo>
                      <a:pt x="964" y="306"/>
                    </a:lnTo>
                    <a:lnTo>
                      <a:pt x="968" y="308"/>
                    </a:lnTo>
                    <a:lnTo>
                      <a:pt x="972" y="308"/>
                    </a:lnTo>
                    <a:lnTo>
                      <a:pt x="975" y="312"/>
                    </a:lnTo>
                    <a:lnTo>
                      <a:pt x="975" y="312"/>
                    </a:lnTo>
                    <a:lnTo>
                      <a:pt x="981" y="320"/>
                    </a:lnTo>
                    <a:lnTo>
                      <a:pt x="983" y="322"/>
                    </a:lnTo>
                    <a:lnTo>
                      <a:pt x="985" y="322"/>
                    </a:lnTo>
                    <a:lnTo>
                      <a:pt x="985" y="322"/>
                    </a:lnTo>
                    <a:lnTo>
                      <a:pt x="987" y="320"/>
                    </a:lnTo>
                    <a:lnTo>
                      <a:pt x="985" y="318"/>
                    </a:lnTo>
                    <a:lnTo>
                      <a:pt x="983" y="316"/>
                    </a:lnTo>
                    <a:lnTo>
                      <a:pt x="983" y="316"/>
                    </a:lnTo>
                    <a:lnTo>
                      <a:pt x="977" y="310"/>
                    </a:lnTo>
                    <a:lnTo>
                      <a:pt x="975" y="308"/>
                    </a:lnTo>
                    <a:lnTo>
                      <a:pt x="975" y="302"/>
                    </a:lnTo>
                    <a:lnTo>
                      <a:pt x="975" y="302"/>
                    </a:lnTo>
                    <a:lnTo>
                      <a:pt x="977" y="298"/>
                    </a:lnTo>
                    <a:lnTo>
                      <a:pt x="977" y="296"/>
                    </a:lnTo>
                    <a:lnTo>
                      <a:pt x="981" y="298"/>
                    </a:lnTo>
                    <a:lnTo>
                      <a:pt x="983" y="302"/>
                    </a:lnTo>
                    <a:lnTo>
                      <a:pt x="983" y="298"/>
                    </a:lnTo>
                    <a:lnTo>
                      <a:pt x="983" y="298"/>
                    </a:lnTo>
                    <a:lnTo>
                      <a:pt x="985" y="294"/>
                    </a:lnTo>
                    <a:lnTo>
                      <a:pt x="985" y="292"/>
                    </a:lnTo>
                    <a:lnTo>
                      <a:pt x="985" y="292"/>
                    </a:lnTo>
                    <a:lnTo>
                      <a:pt x="985" y="292"/>
                    </a:lnTo>
                    <a:lnTo>
                      <a:pt x="983" y="290"/>
                    </a:lnTo>
                    <a:lnTo>
                      <a:pt x="981" y="289"/>
                    </a:lnTo>
                    <a:lnTo>
                      <a:pt x="981" y="289"/>
                    </a:lnTo>
                    <a:lnTo>
                      <a:pt x="983" y="287"/>
                    </a:lnTo>
                    <a:lnTo>
                      <a:pt x="985" y="285"/>
                    </a:lnTo>
                    <a:lnTo>
                      <a:pt x="985" y="285"/>
                    </a:lnTo>
                    <a:lnTo>
                      <a:pt x="977" y="287"/>
                    </a:lnTo>
                    <a:lnTo>
                      <a:pt x="970" y="289"/>
                    </a:lnTo>
                    <a:lnTo>
                      <a:pt x="960" y="289"/>
                    </a:lnTo>
                    <a:lnTo>
                      <a:pt x="954" y="287"/>
                    </a:lnTo>
                    <a:lnTo>
                      <a:pt x="954" y="287"/>
                    </a:lnTo>
                    <a:lnTo>
                      <a:pt x="954" y="285"/>
                    </a:lnTo>
                    <a:lnTo>
                      <a:pt x="956" y="283"/>
                    </a:lnTo>
                    <a:lnTo>
                      <a:pt x="956" y="281"/>
                    </a:lnTo>
                    <a:lnTo>
                      <a:pt x="956" y="281"/>
                    </a:lnTo>
                    <a:lnTo>
                      <a:pt x="956" y="281"/>
                    </a:lnTo>
                    <a:lnTo>
                      <a:pt x="948" y="279"/>
                    </a:lnTo>
                    <a:lnTo>
                      <a:pt x="944" y="279"/>
                    </a:lnTo>
                    <a:lnTo>
                      <a:pt x="942" y="277"/>
                    </a:lnTo>
                    <a:lnTo>
                      <a:pt x="942" y="277"/>
                    </a:lnTo>
                    <a:lnTo>
                      <a:pt x="944" y="275"/>
                    </a:lnTo>
                    <a:lnTo>
                      <a:pt x="946" y="273"/>
                    </a:lnTo>
                    <a:lnTo>
                      <a:pt x="952" y="271"/>
                    </a:lnTo>
                    <a:lnTo>
                      <a:pt x="952" y="271"/>
                    </a:lnTo>
                    <a:lnTo>
                      <a:pt x="954" y="273"/>
                    </a:lnTo>
                    <a:lnTo>
                      <a:pt x="956" y="275"/>
                    </a:lnTo>
                    <a:lnTo>
                      <a:pt x="956" y="275"/>
                    </a:lnTo>
                    <a:lnTo>
                      <a:pt x="956" y="275"/>
                    </a:lnTo>
                    <a:lnTo>
                      <a:pt x="956" y="269"/>
                    </a:lnTo>
                    <a:lnTo>
                      <a:pt x="958" y="267"/>
                    </a:lnTo>
                    <a:lnTo>
                      <a:pt x="960" y="265"/>
                    </a:lnTo>
                    <a:lnTo>
                      <a:pt x="960" y="265"/>
                    </a:lnTo>
                    <a:lnTo>
                      <a:pt x="970" y="277"/>
                    </a:lnTo>
                    <a:lnTo>
                      <a:pt x="970" y="277"/>
                    </a:lnTo>
                    <a:lnTo>
                      <a:pt x="972" y="279"/>
                    </a:lnTo>
                    <a:lnTo>
                      <a:pt x="973" y="281"/>
                    </a:lnTo>
                    <a:lnTo>
                      <a:pt x="973" y="281"/>
                    </a:lnTo>
                    <a:lnTo>
                      <a:pt x="975" y="281"/>
                    </a:lnTo>
                    <a:lnTo>
                      <a:pt x="975" y="281"/>
                    </a:lnTo>
                    <a:lnTo>
                      <a:pt x="973" y="277"/>
                    </a:lnTo>
                    <a:lnTo>
                      <a:pt x="970" y="271"/>
                    </a:lnTo>
                    <a:lnTo>
                      <a:pt x="970" y="271"/>
                    </a:lnTo>
                    <a:lnTo>
                      <a:pt x="975" y="265"/>
                    </a:lnTo>
                    <a:lnTo>
                      <a:pt x="979" y="265"/>
                    </a:lnTo>
                    <a:lnTo>
                      <a:pt x="979" y="265"/>
                    </a:lnTo>
                    <a:lnTo>
                      <a:pt x="979" y="265"/>
                    </a:lnTo>
                    <a:lnTo>
                      <a:pt x="979" y="275"/>
                    </a:lnTo>
                    <a:lnTo>
                      <a:pt x="979" y="275"/>
                    </a:lnTo>
                    <a:lnTo>
                      <a:pt x="981" y="275"/>
                    </a:lnTo>
                    <a:lnTo>
                      <a:pt x="987" y="269"/>
                    </a:lnTo>
                    <a:lnTo>
                      <a:pt x="987" y="269"/>
                    </a:lnTo>
                    <a:lnTo>
                      <a:pt x="989" y="267"/>
                    </a:lnTo>
                    <a:lnTo>
                      <a:pt x="991" y="269"/>
                    </a:lnTo>
                    <a:lnTo>
                      <a:pt x="991" y="269"/>
                    </a:lnTo>
                    <a:lnTo>
                      <a:pt x="993" y="267"/>
                    </a:lnTo>
                    <a:lnTo>
                      <a:pt x="995" y="267"/>
                    </a:lnTo>
                    <a:lnTo>
                      <a:pt x="995" y="267"/>
                    </a:lnTo>
                    <a:lnTo>
                      <a:pt x="995" y="271"/>
                    </a:lnTo>
                    <a:lnTo>
                      <a:pt x="995" y="275"/>
                    </a:lnTo>
                    <a:lnTo>
                      <a:pt x="993" y="279"/>
                    </a:lnTo>
                    <a:lnTo>
                      <a:pt x="991" y="281"/>
                    </a:lnTo>
                    <a:lnTo>
                      <a:pt x="997" y="281"/>
                    </a:lnTo>
                    <a:lnTo>
                      <a:pt x="997" y="281"/>
                    </a:lnTo>
                    <a:lnTo>
                      <a:pt x="1007" y="285"/>
                    </a:lnTo>
                    <a:lnTo>
                      <a:pt x="1007" y="285"/>
                    </a:lnTo>
                    <a:lnTo>
                      <a:pt x="1007" y="283"/>
                    </a:lnTo>
                    <a:lnTo>
                      <a:pt x="1005" y="283"/>
                    </a:lnTo>
                    <a:lnTo>
                      <a:pt x="1001" y="281"/>
                    </a:lnTo>
                    <a:lnTo>
                      <a:pt x="1001" y="281"/>
                    </a:lnTo>
                    <a:lnTo>
                      <a:pt x="997" y="279"/>
                    </a:lnTo>
                    <a:lnTo>
                      <a:pt x="995" y="277"/>
                    </a:lnTo>
                    <a:lnTo>
                      <a:pt x="995" y="275"/>
                    </a:lnTo>
                    <a:lnTo>
                      <a:pt x="999" y="271"/>
                    </a:lnTo>
                    <a:lnTo>
                      <a:pt x="999" y="271"/>
                    </a:lnTo>
                    <a:lnTo>
                      <a:pt x="1001" y="271"/>
                    </a:lnTo>
                    <a:lnTo>
                      <a:pt x="1005" y="271"/>
                    </a:lnTo>
                    <a:lnTo>
                      <a:pt x="1009" y="275"/>
                    </a:lnTo>
                    <a:lnTo>
                      <a:pt x="1009" y="275"/>
                    </a:lnTo>
                    <a:lnTo>
                      <a:pt x="1013" y="273"/>
                    </a:lnTo>
                    <a:lnTo>
                      <a:pt x="1013" y="273"/>
                    </a:lnTo>
                    <a:lnTo>
                      <a:pt x="1021" y="275"/>
                    </a:lnTo>
                    <a:lnTo>
                      <a:pt x="1021" y="275"/>
                    </a:lnTo>
                    <a:lnTo>
                      <a:pt x="1026" y="275"/>
                    </a:lnTo>
                    <a:lnTo>
                      <a:pt x="1026" y="275"/>
                    </a:lnTo>
                    <a:lnTo>
                      <a:pt x="1034" y="300"/>
                    </a:lnTo>
                    <a:lnTo>
                      <a:pt x="1034" y="300"/>
                    </a:lnTo>
                    <a:lnTo>
                      <a:pt x="1038" y="296"/>
                    </a:lnTo>
                    <a:lnTo>
                      <a:pt x="1040" y="294"/>
                    </a:lnTo>
                    <a:lnTo>
                      <a:pt x="1042" y="294"/>
                    </a:lnTo>
                    <a:lnTo>
                      <a:pt x="1042" y="294"/>
                    </a:lnTo>
                    <a:lnTo>
                      <a:pt x="1044" y="294"/>
                    </a:lnTo>
                    <a:lnTo>
                      <a:pt x="1044" y="296"/>
                    </a:lnTo>
                    <a:lnTo>
                      <a:pt x="1044" y="300"/>
                    </a:lnTo>
                    <a:lnTo>
                      <a:pt x="1044" y="300"/>
                    </a:lnTo>
                    <a:lnTo>
                      <a:pt x="1048" y="296"/>
                    </a:lnTo>
                    <a:lnTo>
                      <a:pt x="1054" y="292"/>
                    </a:lnTo>
                    <a:lnTo>
                      <a:pt x="1054" y="292"/>
                    </a:lnTo>
                    <a:lnTo>
                      <a:pt x="1044" y="290"/>
                    </a:lnTo>
                    <a:lnTo>
                      <a:pt x="1038" y="289"/>
                    </a:lnTo>
                    <a:lnTo>
                      <a:pt x="1036" y="287"/>
                    </a:lnTo>
                    <a:lnTo>
                      <a:pt x="1036" y="287"/>
                    </a:lnTo>
                    <a:lnTo>
                      <a:pt x="1036" y="287"/>
                    </a:lnTo>
                    <a:lnTo>
                      <a:pt x="1038" y="285"/>
                    </a:lnTo>
                    <a:lnTo>
                      <a:pt x="1040" y="285"/>
                    </a:lnTo>
                    <a:lnTo>
                      <a:pt x="1044" y="285"/>
                    </a:lnTo>
                    <a:lnTo>
                      <a:pt x="1044" y="285"/>
                    </a:lnTo>
                    <a:lnTo>
                      <a:pt x="1046" y="283"/>
                    </a:lnTo>
                    <a:lnTo>
                      <a:pt x="1046" y="281"/>
                    </a:lnTo>
                    <a:lnTo>
                      <a:pt x="1042" y="277"/>
                    </a:lnTo>
                    <a:lnTo>
                      <a:pt x="1042" y="273"/>
                    </a:lnTo>
                    <a:lnTo>
                      <a:pt x="1044" y="273"/>
                    </a:lnTo>
                    <a:lnTo>
                      <a:pt x="1048" y="271"/>
                    </a:lnTo>
                    <a:lnTo>
                      <a:pt x="1048" y="271"/>
                    </a:lnTo>
                    <a:lnTo>
                      <a:pt x="1050" y="271"/>
                    </a:lnTo>
                    <a:lnTo>
                      <a:pt x="1052" y="271"/>
                    </a:lnTo>
                    <a:lnTo>
                      <a:pt x="1052" y="271"/>
                    </a:lnTo>
                    <a:lnTo>
                      <a:pt x="1052" y="269"/>
                    </a:lnTo>
                    <a:lnTo>
                      <a:pt x="1054" y="267"/>
                    </a:lnTo>
                    <a:lnTo>
                      <a:pt x="1056" y="265"/>
                    </a:lnTo>
                    <a:lnTo>
                      <a:pt x="1056" y="265"/>
                    </a:lnTo>
                    <a:lnTo>
                      <a:pt x="1056" y="263"/>
                    </a:lnTo>
                    <a:lnTo>
                      <a:pt x="1054" y="263"/>
                    </a:lnTo>
                    <a:lnTo>
                      <a:pt x="1050" y="263"/>
                    </a:lnTo>
                    <a:lnTo>
                      <a:pt x="1048" y="263"/>
                    </a:lnTo>
                    <a:lnTo>
                      <a:pt x="1048" y="263"/>
                    </a:lnTo>
                    <a:lnTo>
                      <a:pt x="1050" y="261"/>
                    </a:lnTo>
                    <a:lnTo>
                      <a:pt x="1050" y="257"/>
                    </a:lnTo>
                    <a:lnTo>
                      <a:pt x="1056" y="255"/>
                    </a:lnTo>
                    <a:lnTo>
                      <a:pt x="1056" y="255"/>
                    </a:lnTo>
                    <a:lnTo>
                      <a:pt x="1070" y="245"/>
                    </a:lnTo>
                    <a:lnTo>
                      <a:pt x="1074" y="243"/>
                    </a:lnTo>
                    <a:lnTo>
                      <a:pt x="1076" y="243"/>
                    </a:lnTo>
                    <a:lnTo>
                      <a:pt x="1079" y="247"/>
                    </a:lnTo>
                    <a:lnTo>
                      <a:pt x="1083" y="247"/>
                    </a:lnTo>
                    <a:lnTo>
                      <a:pt x="1089" y="247"/>
                    </a:lnTo>
                    <a:lnTo>
                      <a:pt x="1089" y="247"/>
                    </a:lnTo>
                    <a:lnTo>
                      <a:pt x="1089" y="247"/>
                    </a:lnTo>
                    <a:lnTo>
                      <a:pt x="1087" y="245"/>
                    </a:lnTo>
                    <a:lnTo>
                      <a:pt x="1087" y="245"/>
                    </a:lnTo>
                    <a:lnTo>
                      <a:pt x="1085" y="243"/>
                    </a:lnTo>
                    <a:lnTo>
                      <a:pt x="1081" y="243"/>
                    </a:lnTo>
                    <a:lnTo>
                      <a:pt x="1079" y="241"/>
                    </a:lnTo>
                    <a:lnTo>
                      <a:pt x="1078" y="241"/>
                    </a:lnTo>
                    <a:lnTo>
                      <a:pt x="1078" y="241"/>
                    </a:lnTo>
                    <a:lnTo>
                      <a:pt x="1079" y="237"/>
                    </a:lnTo>
                    <a:lnTo>
                      <a:pt x="1081" y="237"/>
                    </a:lnTo>
                    <a:lnTo>
                      <a:pt x="1085" y="234"/>
                    </a:lnTo>
                    <a:lnTo>
                      <a:pt x="1085" y="234"/>
                    </a:lnTo>
                    <a:lnTo>
                      <a:pt x="1085" y="232"/>
                    </a:lnTo>
                    <a:lnTo>
                      <a:pt x="1085" y="232"/>
                    </a:lnTo>
                    <a:lnTo>
                      <a:pt x="1085" y="228"/>
                    </a:lnTo>
                    <a:lnTo>
                      <a:pt x="1085" y="228"/>
                    </a:lnTo>
                    <a:lnTo>
                      <a:pt x="1087" y="226"/>
                    </a:lnTo>
                    <a:lnTo>
                      <a:pt x="1091" y="226"/>
                    </a:lnTo>
                    <a:lnTo>
                      <a:pt x="1097" y="228"/>
                    </a:lnTo>
                    <a:lnTo>
                      <a:pt x="1103" y="232"/>
                    </a:lnTo>
                    <a:lnTo>
                      <a:pt x="1105" y="232"/>
                    </a:lnTo>
                    <a:lnTo>
                      <a:pt x="1107" y="232"/>
                    </a:lnTo>
                    <a:lnTo>
                      <a:pt x="1107" y="232"/>
                    </a:lnTo>
                    <a:lnTo>
                      <a:pt x="1109" y="228"/>
                    </a:lnTo>
                    <a:lnTo>
                      <a:pt x="1105" y="224"/>
                    </a:lnTo>
                    <a:lnTo>
                      <a:pt x="1095" y="220"/>
                    </a:lnTo>
                    <a:lnTo>
                      <a:pt x="1085" y="218"/>
                    </a:lnTo>
                    <a:lnTo>
                      <a:pt x="1083" y="216"/>
                    </a:lnTo>
                    <a:lnTo>
                      <a:pt x="1083" y="212"/>
                    </a:lnTo>
                    <a:lnTo>
                      <a:pt x="1083" y="212"/>
                    </a:lnTo>
                    <a:lnTo>
                      <a:pt x="1087" y="208"/>
                    </a:lnTo>
                    <a:lnTo>
                      <a:pt x="1091" y="210"/>
                    </a:lnTo>
                    <a:lnTo>
                      <a:pt x="1097" y="214"/>
                    </a:lnTo>
                    <a:lnTo>
                      <a:pt x="1097" y="214"/>
                    </a:lnTo>
                    <a:lnTo>
                      <a:pt x="1101" y="216"/>
                    </a:lnTo>
                    <a:lnTo>
                      <a:pt x="1101" y="216"/>
                    </a:lnTo>
                    <a:lnTo>
                      <a:pt x="1101" y="216"/>
                    </a:lnTo>
                    <a:lnTo>
                      <a:pt x="1101" y="210"/>
                    </a:lnTo>
                    <a:lnTo>
                      <a:pt x="1103" y="210"/>
                    </a:lnTo>
                    <a:lnTo>
                      <a:pt x="1105" y="208"/>
                    </a:lnTo>
                    <a:lnTo>
                      <a:pt x="1105" y="208"/>
                    </a:lnTo>
                    <a:lnTo>
                      <a:pt x="1105" y="208"/>
                    </a:lnTo>
                    <a:lnTo>
                      <a:pt x="1101" y="204"/>
                    </a:lnTo>
                    <a:lnTo>
                      <a:pt x="1097" y="202"/>
                    </a:lnTo>
                    <a:lnTo>
                      <a:pt x="1097" y="200"/>
                    </a:lnTo>
                    <a:lnTo>
                      <a:pt x="1099" y="198"/>
                    </a:lnTo>
                    <a:lnTo>
                      <a:pt x="1099" y="198"/>
                    </a:lnTo>
                    <a:lnTo>
                      <a:pt x="1101" y="196"/>
                    </a:lnTo>
                    <a:lnTo>
                      <a:pt x="1103" y="196"/>
                    </a:lnTo>
                    <a:lnTo>
                      <a:pt x="1107" y="198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3" y="204"/>
                    </a:lnTo>
                    <a:lnTo>
                      <a:pt x="1113" y="204"/>
                    </a:lnTo>
                    <a:lnTo>
                      <a:pt x="1117" y="200"/>
                    </a:lnTo>
                    <a:lnTo>
                      <a:pt x="1119" y="196"/>
                    </a:lnTo>
                    <a:lnTo>
                      <a:pt x="1121" y="196"/>
                    </a:lnTo>
                    <a:lnTo>
                      <a:pt x="1121" y="200"/>
                    </a:lnTo>
                    <a:lnTo>
                      <a:pt x="1121" y="200"/>
                    </a:lnTo>
                    <a:lnTo>
                      <a:pt x="1121" y="200"/>
                    </a:lnTo>
                    <a:lnTo>
                      <a:pt x="1127" y="202"/>
                    </a:lnTo>
                    <a:lnTo>
                      <a:pt x="1127" y="202"/>
                    </a:lnTo>
                    <a:lnTo>
                      <a:pt x="1129" y="202"/>
                    </a:lnTo>
                    <a:lnTo>
                      <a:pt x="1129" y="206"/>
                    </a:lnTo>
                    <a:lnTo>
                      <a:pt x="1131" y="214"/>
                    </a:lnTo>
                    <a:lnTo>
                      <a:pt x="1131" y="214"/>
                    </a:lnTo>
                    <a:lnTo>
                      <a:pt x="1132" y="212"/>
                    </a:lnTo>
                    <a:lnTo>
                      <a:pt x="1134" y="210"/>
                    </a:lnTo>
                    <a:lnTo>
                      <a:pt x="1136" y="202"/>
                    </a:lnTo>
                    <a:lnTo>
                      <a:pt x="1136" y="202"/>
                    </a:lnTo>
                    <a:lnTo>
                      <a:pt x="1134" y="198"/>
                    </a:lnTo>
                    <a:lnTo>
                      <a:pt x="1134" y="196"/>
                    </a:lnTo>
                    <a:lnTo>
                      <a:pt x="1134" y="196"/>
                    </a:lnTo>
                    <a:lnTo>
                      <a:pt x="1134" y="196"/>
                    </a:lnTo>
                    <a:lnTo>
                      <a:pt x="1140" y="198"/>
                    </a:lnTo>
                    <a:lnTo>
                      <a:pt x="1140" y="202"/>
                    </a:lnTo>
                    <a:lnTo>
                      <a:pt x="1140" y="206"/>
                    </a:lnTo>
                    <a:lnTo>
                      <a:pt x="1140" y="208"/>
                    </a:lnTo>
                    <a:lnTo>
                      <a:pt x="1140" y="208"/>
                    </a:lnTo>
                    <a:lnTo>
                      <a:pt x="1144" y="206"/>
                    </a:lnTo>
                    <a:lnTo>
                      <a:pt x="1152" y="204"/>
                    </a:lnTo>
                    <a:lnTo>
                      <a:pt x="1158" y="202"/>
                    </a:lnTo>
                    <a:lnTo>
                      <a:pt x="1160" y="202"/>
                    </a:lnTo>
                    <a:lnTo>
                      <a:pt x="1162" y="204"/>
                    </a:lnTo>
                    <a:lnTo>
                      <a:pt x="1162" y="204"/>
                    </a:lnTo>
                    <a:lnTo>
                      <a:pt x="1144" y="222"/>
                    </a:lnTo>
                    <a:lnTo>
                      <a:pt x="1132" y="234"/>
                    </a:lnTo>
                    <a:lnTo>
                      <a:pt x="1129" y="237"/>
                    </a:lnTo>
                    <a:lnTo>
                      <a:pt x="1127" y="239"/>
                    </a:lnTo>
                    <a:lnTo>
                      <a:pt x="1127" y="239"/>
                    </a:lnTo>
                    <a:lnTo>
                      <a:pt x="1127" y="241"/>
                    </a:lnTo>
                    <a:lnTo>
                      <a:pt x="1125" y="241"/>
                    </a:lnTo>
                    <a:lnTo>
                      <a:pt x="1123" y="243"/>
                    </a:lnTo>
                    <a:lnTo>
                      <a:pt x="1123" y="243"/>
                    </a:lnTo>
                    <a:lnTo>
                      <a:pt x="1123" y="243"/>
                    </a:lnTo>
                    <a:lnTo>
                      <a:pt x="1129" y="243"/>
                    </a:lnTo>
                    <a:lnTo>
                      <a:pt x="1134" y="243"/>
                    </a:lnTo>
                    <a:lnTo>
                      <a:pt x="1134" y="243"/>
                    </a:lnTo>
                    <a:lnTo>
                      <a:pt x="1134" y="245"/>
                    </a:lnTo>
                    <a:lnTo>
                      <a:pt x="1132" y="247"/>
                    </a:lnTo>
                    <a:lnTo>
                      <a:pt x="1132" y="247"/>
                    </a:lnTo>
                    <a:lnTo>
                      <a:pt x="1132" y="251"/>
                    </a:lnTo>
                    <a:lnTo>
                      <a:pt x="1131" y="249"/>
                    </a:lnTo>
                    <a:lnTo>
                      <a:pt x="1127" y="249"/>
                    </a:lnTo>
                    <a:lnTo>
                      <a:pt x="1125" y="253"/>
                    </a:lnTo>
                    <a:lnTo>
                      <a:pt x="1125" y="253"/>
                    </a:lnTo>
                    <a:lnTo>
                      <a:pt x="1125" y="257"/>
                    </a:lnTo>
                    <a:lnTo>
                      <a:pt x="1125" y="259"/>
                    </a:lnTo>
                    <a:lnTo>
                      <a:pt x="1129" y="257"/>
                    </a:lnTo>
                    <a:lnTo>
                      <a:pt x="1131" y="257"/>
                    </a:lnTo>
                    <a:lnTo>
                      <a:pt x="1132" y="257"/>
                    </a:lnTo>
                    <a:lnTo>
                      <a:pt x="1131" y="259"/>
                    </a:lnTo>
                    <a:lnTo>
                      <a:pt x="1131" y="259"/>
                    </a:lnTo>
                    <a:lnTo>
                      <a:pt x="1127" y="265"/>
                    </a:lnTo>
                    <a:lnTo>
                      <a:pt x="1123" y="269"/>
                    </a:lnTo>
                    <a:lnTo>
                      <a:pt x="1119" y="273"/>
                    </a:lnTo>
                    <a:lnTo>
                      <a:pt x="1119" y="277"/>
                    </a:lnTo>
                    <a:lnTo>
                      <a:pt x="1119" y="281"/>
                    </a:lnTo>
                    <a:lnTo>
                      <a:pt x="1119" y="281"/>
                    </a:lnTo>
                    <a:lnTo>
                      <a:pt x="1123" y="285"/>
                    </a:lnTo>
                    <a:lnTo>
                      <a:pt x="1123" y="283"/>
                    </a:lnTo>
                    <a:lnTo>
                      <a:pt x="1127" y="279"/>
                    </a:lnTo>
                    <a:lnTo>
                      <a:pt x="1127" y="279"/>
                    </a:lnTo>
                    <a:lnTo>
                      <a:pt x="1127" y="281"/>
                    </a:lnTo>
                    <a:lnTo>
                      <a:pt x="1127" y="281"/>
                    </a:lnTo>
                    <a:lnTo>
                      <a:pt x="1129" y="281"/>
                    </a:lnTo>
                    <a:lnTo>
                      <a:pt x="1131" y="281"/>
                    </a:lnTo>
                    <a:lnTo>
                      <a:pt x="1131" y="281"/>
                    </a:lnTo>
                    <a:lnTo>
                      <a:pt x="1134" y="279"/>
                    </a:lnTo>
                    <a:lnTo>
                      <a:pt x="1138" y="273"/>
                    </a:lnTo>
                    <a:lnTo>
                      <a:pt x="1146" y="261"/>
                    </a:lnTo>
                    <a:lnTo>
                      <a:pt x="1146" y="261"/>
                    </a:lnTo>
                    <a:lnTo>
                      <a:pt x="1148" y="259"/>
                    </a:lnTo>
                    <a:lnTo>
                      <a:pt x="1146" y="259"/>
                    </a:lnTo>
                    <a:lnTo>
                      <a:pt x="1144" y="259"/>
                    </a:lnTo>
                    <a:lnTo>
                      <a:pt x="1142" y="257"/>
                    </a:lnTo>
                    <a:lnTo>
                      <a:pt x="1142" y="255"/>
                    </a:lnTo>
                    <a:lnTo>
                      <a:pt x="1142" y="255"/>
                    </a:lnTo>
                    <a:lnTo>
                      <a:pt x="1148" y="247"/>
                    </a:lnTo>
                    <a:lnTo>
                      <a:pt x="1154" y="241"/>
                    </a:lnTo>
                    <a:lnTo>
                      <a:pt x="1162" y="236"/>
                    </a:lnTo>
                    <a:lnTo>
                      <a:pt x="1166" y="228"/>
                    </a:lnTo>
                    <a:lnTo>
                      <a:pt x="1166" y="228"/>
                    </a:lnTo>
                    <a:lnTo>
                      <a:pt x="1170" y="222"/>
                    </a:lnTo>
                    <a:lnTo>
                      <a:pt x="1172" y="218"/>
                    </a:lnTo>
                    <a:lnTo>
                      <a:pt x="1172" y="218"/>
                    </a:lnTo>
                    <a:lnTo>
                      <a:pt x="1182" y="202"/>
                    </a:lnTo>
                    <a:lnTo>
                      <a:pt x="1189" y="194"/>
                    </a:lnTo>
                    <a:lnTo>
                      <a:pt x="1193" y="192"/>
                    </a:lnTo>
                    <a:lnTo>
                      <a:pt x="1197" y="192"/>
                    </a:lnTo>
                    <a:lnTo>
                      <a:pt x="1197" y="192"/>
                    </a:lnTo>
                    <a:lnTo>
                      <a:pt x="1199" y="204"/>
                    </a:lnTo>
                    <a:lnTo>
                      <a:pt x="1197" y="212"/>
                    </a:lnTo>
                    <a:lnTo>
                      <a:pt x="1195" y="216"/>
                    </a:lnTo>
                    <a:lnTo>
                      <a:pt x="1195" y="216"/>
                    </a:lnTo>
                    <a:lnTo>
                      <a:pt x="1189" y="220"/>
                    </a:lnTo>
                    <a:lnTo>
                      <a:pt x="1187" y="222"/>
                    </a:lnTo>
                    <a:lnTo>
                      <a:pt x="1185" y="224"/>
                    </a:lnTo>
                    <a:lnTo>
                      <a:pt x="1185" y="224"/>
                    </a:lnTo>
                    <a:lnTo>
                      <a:pt x="1187" y="224"/>
                    </a:lnTo>
                    <a:lnTo>
                      <a:pt x="1189" y="224"/>
                    </a:lnTo>
                    <a:lnTo>
                      <a:pt x="1191" y="222"/>
                    </a:lnTo>
                    <a:lnTo>
                      <a:pt x="1191" y="222"/>
                    </a:lnTo>
                    <a:lnTo>
                      <a:pt x="1195" y="222"/>
                    </a:lnTo>
                    <a:lnTo>
                      <a:pt x="1197" y="224"/>
                    </a:lnTo>
                    <a:lnTo>
                      <a:pt x="1197" y="224"/>
                    </a:lnTo>
                    <a:lnTo>
                      <a:pt x="1197" y="226"/>
                    </a:lnTo>
                    <a:lnTo>
                      <a:pt x="1197" y="230"/>
                    </a:lnTo>
                    <a:lnTo>
                      <a:pt x="1195" y="236"/>
                    </a:lnTo>
                    <a:lnTo>
                      <a:pt x="1191" y="243"/>
                    </a:lnTo>
                    <a:lnTo>
                      <a:pt x="1191" y="245"/>
                    </a:lnTo>
                    <a:lnTo>
                      <a:pt x="1191" y="249"/>
                    </a:lnTo>
                    <a:lnTo>
                      <a:pt x="1191" y="249"/>
                    </a:lnTo>
                    <a:lnTo>
                      <a:pt x="1193" y="249"/>
                    </a:lnTo>
                    <a:lnTo>
                      <a:pt x="1195" y="249"/>
                    </a:lnTo>
                    <a:lnTo>
                      <a:pt x="1199" y="245"/>
                    </a:lnTo>
                    <a:lnTo>
                      <a:pt x="1207" y="237"/>
                    </a:lnTo>
                    <a:lnTo>
                      <a:pt x="1207" y="237"/>
                    </a:lnTo>
                    <a:lnTo>
                      <a:pt x="1215" y="237"/>
                    </a:lnTo>
                    <a:lnTo>
                      <a:pt x="1219" y="237"/>
                    </a:lnTo>
                    <a:lnTo>
                      <a:pt x="1221" y="237"/>
                    </a:lnTo>
                    <a:lnTo>
                      <a:pt x="1219" y="237"/>
                    </a:lnTo>
                    <a:lnTo>
                      <a:pt x="1219" y="237"/>
                    </a:lnTo>
                    <a:lnTo>
                      <a:pt x="1213" y="230"/>
                    </a:lnTo>
                    <a:lnTo>
                      <a:pt x="1213" y="226"/>
                    </a:lnTo>
                    <a:lnTo>
                      <a:pt x="1213" y="224"/>
                    </a:lnTo>
                    <a:lnTo>
                      <a:pt x="1217" y="224"/>
                    </a:lnTo>
                    <a:lnTo>
                      <a:pt x="1217" y="224"/>
                    </a:lnTo>
                    <a:lnTo>
                      <a:pt x="1227" y="226"/>
                    </a:lnTo>
                    <a:lnTo>
                      <a:pt x="1227" y="226"/>
                    </a:lnTo>
                    <a:lnTo>
                      <a:pt x="1227" y="224"/>
                    </a:lnTo>
                    <a:lnTo>
                      <a:pt x="1223" y="224"/>
                    </a:lnTo>
                    <a:lnTo>
                      <a:pt x="1221" y="222"/>
                    </a:lnTo>
                    <a:lnTo>
                      <a:pt x="1219" y="222"/>
                    </a:lnTo>
                    <a:lnTo>
                      <a:pt x="1219" y="222"/>
                    </a:lnTo>
                    <a:lnTo>
                      <a:pt x="1217" y="218"/>
                    </a:lnTo>
                    <a:lnTo>
                      <a:pt x="1217" y="214"/>
                    </a:lnTo>
                    <a:lnTo>
                      <a:pt x="1219" y="212"/>
                    </a:lnTo>
                    <a:lnTo>
                      <a:pt x="1225" y="210"/>
                    </a:lnTo>
                    <a:lnTo>
                      <a:pt x="1225" y="210"/>
                    </a:lnTo>
                    <a:lnTo>
                      <a:pt x="1227" y="210"/>
                    </a:lnTo>
                    <a:lnTo>
                      <a:pt x="1229" y="210"/>
                    </a:lnTo>
                    <a:lnTo>
                      <a:pt x="1229" y="210"/>
                    </a:lnTo>
                    <a:lnTo>
                      <a:pt x="1227" y="206"/>
                    </a:lnTo>
                    <a:lnTo>
                      <a:pt x="1227" y="204"/>
                    </a:lnTo>
                    <a:lnTo>
                      <a:pt x="1231" y="202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6" y="202"/>
                    </a:lnTo>
                    <a:lnTo>
                      <a:pt x="1235" y="202"/>
                    </a:lnTo>
                    <a:lnTo>
                      <a:pt x="1235" y="202"/>
                    </a:lnTo>
                    <a:lnTo>
                      <a:pt x="1235" y="200"/>
                    </a:lnTo>
                    <a:lnTo>
                      <a:pt x="1235" y="198"/>
                    </a:lnTo>
                    <a:lnTo>
                      <a:pt x="1235" y="198"/>
                    </a:lnTo>
                    <a:lnTo>
                      <a:pt x="1231" y="196"/>
                    </a:lnTo>
                    <a:lnTo>
                      <a:pt x="1225" y="196"/>
                    </a:lnTo>
                    <a:lnTo>
                      <a:pt x="1219" y="196"/>
                    </a:lnTo>
                    <a:lnTo>
                      <a:pt x="1217" y="194"/>
                    </a:lnTo>
                    <a:lnTo>
                      <a:pt x="1217" y="190"/>
                    </a:lnTo>
                    <a:lnTo>
                      <a:pt x="1217" y="190"/>
                    </a:lnTo>
                    <a:lnTo>
                      <a:pt x="1217" y="190"/>
                    </a:lnTo>
                    <a:lnTo>
                      <a:pt x="1219" y="188"/>
                    </a:lnTo>
                    <a:lnTo>
                      <a:pt x="1221" y="190"/>
                    </a:lnTo>
                    <a:lnTo>
                      <a:pt x="1225" y="192"/>
                    </a:lnTo>
                    <a:lnTo>
                      <a:pt x="1227" y="192"/>
                    </a:lnTo>
                    <a:lnTo>
                      <a:pt x="1227" y="192"/>
                    </a:lnTo>
                    <a:lnTo>
                      <a:pt x="1223" y="188"/>
                    </a:lnTo>
                    <a:lnTo>
                      <a:pt x="1219" y="184"/>
                    </a:lnTo>
                    <a:lnTo>
                      <a:pt x="1221" y="184"/>
                    </a:lnTo>
                    <a:lnTo>
                      <a:pt x="1223" y="183"/>
                    </a:lnTo>
                    <a:lnTo>
                      <a:pt x="1223" y="183"/>
                    </a:lnTo>
                    <a:lnTo>
                      <a:pt x="1227" y="183"/>
                    </a:lnTo>
                    <a:lnTo>
                      <a:pt x="1231" y="184"/>
                    </a:lnTo>
                    <a:lnTo>
                      <a:pt x="1236" y="188"/>
                    </a:lnTo>
                    <a:lnTo>
                      <a:pt x="1236" y="188"/>
                    </a:lnTo>
                    <a:lnTo>
                      <a:pt x="1238" y="186"/>
                    </a:lnTo>
                    <a:lnTo>
                      <a:pt x="1235" y="183"/>
                    </a:lnTo>
                    <a:lnTo>
                      <a:pt x="1233" y="181"/>
                    </a:lnTo>
                    <a:lnTo>
                      <a:pt x="1233" y="177"/>
                    </a:lnTo>
                    <a:lnTo>
                      <a:pt x="1233" y="177"/>
                    </a:lnTo>
                    <a:lnTo>
                      <a:pt x="1236" y="177"/>
                    </a:lnTo>
                    <a:lnTo>
                      <a:pt x="1240" y="177"/>
                    </a:lnTo>
                    <a:lnTo>
                      <a:pt x="1240" y="177"/>
                    </a:lnTo>
                    <a:lnTo>
                      <a:pt x="1242" y="175"/>
                    </a:lnTo>
                    <a:lnTo>
                      <a:pt x="1242" y="177"/>
                    </a:lnTo>
                    <a:lnTo>
                      <a:pt x="1244" y="179"/>
                    </a:lnTo>
                    <a:lnTo>
                      <a:pt x="1250" y="181"/>
                    </a:lnTo>
                    <a:lnTo>
                      <a:pt x="1250" y="181"/>
                    </a:lnTo>
                    <a:lnTo>
                      <a:pt x="1258" y="177"/>
                    </a:lnTo>
                    <a:lnTo>
                      <a:pt x="1264" y="175"/>
                    </a:lnTo>
                    <a:lnTo>
                      <a:pt x="1264" y="175"/>
                    </a:lnTo>
                    <a:lnTo>
                      <a:pt x="1268" y="175"/>
                    </a:lnTo>
                    <a:lnTo>
                      <a:pt x="1266" y="179"/>
                    </a:lnTo>
                    <a:lnTo>
                      <a:pt x="1266" y="183"/>
                    </a:lnTo>
                    <a:lnTo>
                      <a:pt x="1266" y="184"/>
                    </a:lnTo>
                    <a:lnTo>
                      <a:pt x="1266" y="184"/>
                    </a:lnTo>
                    <a:lnTo>
                      <a:pt x="1274" y="183"/>
                    </a:lnTo>
                    <a:lnTo>
                      <a:pt x="1280" y="181"/>
                    </a:lnTo>
                    <a:lnTo>
                      <a:pt x="1282" y="181"/>
                    </a:lnTo>
                    <a:lnTo>
                      <a:pt x="1282" y="183"/>
                    </a:lnTo>
                    <a:lnTo>
                      <a:pt x="1282" y="183"/>
                    </a:lnTo>
                    <a:lnTo>
                      <a:pt x="1282" y="186"/>
                    </a:lnTo>
                    <a:lnTo>
                      <a:pt x="1280" y="188"/>
                    </a:lnTo>
                    <a:lnTo>
                      <a:pt x="1274" y="192"/>
                    </a:lnTo>
                    <a:lnTo>
                      <a:pt x="1274" y="192"/>
                    </a:lnTo>
                    <a:lnTo>
                      <a:pt x="1276" y="192"/>
                    </a:lnTo>
                    <a:lnTo>
                      <a:pt x="1278" y="194"/>
                    </a:lnTo>
                    <a:lnTo>
                      <a:pt x="1278" y="194"/>
                    </a:lnTo>
                    <a:lnTo>
                      <a:pt x="1276" y="194"/>
                    </a:lnTo>
                    <a:lnTo>
                      <a:pt x="1274" y="194"/>
                    </a:lnTo>
                    <a:lnTo>
                      <a:pt x="1274" y="194"/>
                    </a:lnTo>
                    <a:lnTo>
                      <a:pt x="1272" y="196"/>
                    </a:lnTo>
                    <a:lnTo>
                      <a:pt x="1272" y="202"/>
                    </a:lnTo>
                    <a:lnTo>
                      <a:pt x="1272" y="202"/>
                    </a:lnTo>
                    <a:lnTo>
                      <a:pt x="1270" y="202"/>
                    </a:lnTo>
                    <a:lnTo>
                      <a:pt x="1268" y="202"/>
                    </a:lnTo>
                    <a:lnTo>
                      <a:pt x="1268" y="202"/>
                    </a:lnTo>
                    <a:lnTo>
                      <a:pt x="1256" y="202"/>
                    </a:lnTo>
                    <a:lnTo>
                      <a:pt x="1248" y="204"/>
                    </a:lnTo>
                    <a:lnTo>
                      <a:pt x="1248" y="204"/>
                    </a:lnTo>
                    <a:lnTo>
                      <a:pt x="1248" y="204"/>
                    </a:lnTo>
                    <a:lnTo>
                      <a:pt x="1250" y="206"/>
                    </a:lnTo>
                    <a:lnTo>
                      <a:pt x="1250" y="206"/>
                    </a:lnTo>
                    <a:lnTo>
                      <a:pt x="1250" y="208"/>
                    </a:lnTo>
                    <a:lnTo>
                      <a:pt x="1250" y="208"/>
                    </a:lnTo>
                    <a:lnTo>
                      <a:pt x="1252" y="206"/>
                    </a:lnTo>
                    <a:lnTo>
                      <a:pt x="1262" y="206"/>
                    </a:lnTo>
                    <a:lnTo>
                      <a:pt x="1262" y="206"/>
                    </a:lnTo>
                    <a:lnTo>
                      <a:pt x="1264" y="206"/>
                    </a:lnTo>
                    <a:lnTo>
                      <a:pt x="1266" y="208"/>
                    </a:lnTo>
                    <a:lnTo>
                      <a:pt x="1266" y="208"/>
                    </a:lnTo>
                    <a:lnTo>
                      <a:pt x="1264" y="210"/>
                    </a:lnTo>
                    <a:lnTo>
                      <a:pt x="1258" y="214"/>
                    </a:lnTo>
                    <a:lnTo>
                      <a:pt x="1248" y="220"/>
                    </a:lnTo>
                    <a:lnTo>
                      <a:pt x="1248" y="220"/>
                    </a:lnTo>
                    <a:lnTo>
                      <a:pt x="1244" y="222"/>
                    </a:lnTo>
                    <a:lnTo>
                      <a:pt x="1244" y="222"/>
                    </a:lnTo>
                    <a:lnTo>
                      <a:pt x="1258" y="216"/>
                    </a:lnTo>
                    <a:lnTo>
                      <a:pt x="1266" y="21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274" y="212"/>
                    </a:lnTo>
                    <a:lnTo>
                      <a:pt x="1274" y="212"/>
                    </a:lnTo>
                    <a:lnTo>
                      <a:pt x="1274" y="214"/>
                    </a:lnTo>
                    <a:lnTo>
                      <a:pt x="1274" y="214"/>
                    </a:lnTo>
                    <a:lnTo>
                      <a:pt x="1270" y="220"/>
                    </a:lnTo>
                    <a:lnTo>
                      <a:pt x="1264" y="224"/>
                    </a:lnTo>
                    <a:lnTo>
                      <a:pt x="1258" y="228"/>
                    </a:lnTo>
                    <a:lnTo>
                      <a:pt x="1254" y="232"/>
                    </a:lnTo>
                    <a:lnTo>
                      <a:pt x="1254" y="232"/>
                    </a:lnTo>
                    <a:lnTo>
                      <a:pt x="1254" y="234"/>
                    </a:lnTo>
                    <a:lnTo>
                      <a:pt x="1256" y="236"/>
                    </a:lnTo>
                    <a:lnTo>
                      <a:pt x="1260" y="234"/>
                    </a:lnTo>
                    <a:lnTo>
                      <a:pt x="1266" y="230"/>
                    </a:lnTo>
                    <a:lnTo>
                      <a:pt x="1270" y="230"/>
                    </a:lnTo>
                    <a:lnTo>
                      <a:pt x="1270" y="230"/>
                    </a:lnTo>
                    <a:lnTo>
                      <a:pt x="1272" y="232"/>
                    </a:lnTo>
                    <a:lnTo>
                      <a:pt x="1274" y="234"/>
                    </a:lnTo>
                    <a:lnTo>
                      <a:pt x="1270" y="241"/>
                    </a:lnTo>
                    <a:lnTo>
                      <a:pt x="1270" y="241"/>
                    </a:lnTo>
                    <a:lnTo>
                      <a:pt x="1270" y="251"/>
                    </a:lnTo>
                    <a:lnTo>
                      <a:pt x="1272" y="257"/>
                    </a:lnTo>
                    <a:lnTo>
                      <a:pt x="1272" y="265"/>
                    </a:lnTo>
                    <a:lnTo>
                      <a:pt x="1270" y="267"/>
                    </a:lnTo>
                    <a:lnTo>
                      <a:pt x="1266" y="271"/>
                    </a:lnTo>
                    <a:lnTo>
                      <a:pt x="1266" y="271"/>
                    </a:lnTo>
                    <a:lnTo>
                      <a:pt x="1268" y="271"/>
                    </a:lnTo>
                    <a:lnTo>
                      <a:pt x="1272" y="269"/>
                    </a:lnTo>
                    <a:lnTo>
                      <a:pt x="1276" y="261"/>
                    </a:lnTo>
                    <a:lnTo>
                      <a:pt x="1276" y="261"/>
                    </a:lnTo>
                    <a:lnTo>
                      <a:pt x="1274" y="241"/>
                    </a:lnTo>
                    <a:lnTo>
                      <a:pt x="1274" y="237"/>
                    </a:lnTo>
                    <a:lnTo>
                      <a:pt x="1276" y="234"/>
                    </a:lnTo>
                    <a:lnTo>
                      <a:pt x="1278" y="230"/>
                    </a:lnTo>
                    <a:lnTo>
                      <a:pt x="1282" y="230"/>
                    </a:lnTo>
                    <a:lnTo>
                      <a:pt x="1282" y="230"/>
                    </a:lnTo>
                    <a:lnTo>
                      <a:pt x="1284" y="232"/>
                    </a:lnTo>
                    <a:lnTo>
                      <a:pt x="1286" y="232"/>
                    </a:lnTo>
                    <a:lnTo>
                      <a:pt x="1286" y="232"/>
                    </a:lnTo>
                    <a:lnTo>
                      <a:pt x="1288" y="232"/>
                    </a:lnTo>
                    <a:lnTo>
                      <a:pt x="1288" y="230"/>
                    </a:lnTo>
                    <a:lnTo>
                      <a:pt x="1286" y="228"/>
                    </a:lnTo>
                    <a:lnTo>
                      <a:pt x="1280" y="224"/>
                    </a:lnTo>
                    <a:lnTo>
                      <a:pt x="1280" y="224"/>
                    </a:lnTo>
                    <a:lnTo>
                      <a:pt x="1280" y="218"/>
                    </a:lnTo>
                    <a:lnTo>
                      <a:pt x="1284" y="214"/>
                    </a:lnTo>
                    <a:lnTo>
                      <a:pt x="1288" y="212"/>
                    </a:lnTo>
                    <a:lnTo>
                      <a:pt x="1288" y="212"/>
                    </a:lnTo>
                    <a:lnTo>
                      <a:pt x="1288" y="210"/>
                    </a:lnTo>
                    <a:lnTo>
                      <a:pt x="1284" y="208"/>
                    </a:lnTo>
                    <a:lnTo>
                      <a:pt x="1284" y="208"/>
                    </a:lnTo>
                    <a:lnTo>
                      <a:pt x="1286" y="204"/>
                    </a:lnTo>
                    <a:lnTo>
                      <a:pt x="1286" y="204"/>
                    </a:lnTo>
                    <a:lnTo>
                      <a:pt x="1289" y="194"/>
                    </a:lnTo>
                    <a:lnTo>
                      <a:pt x="1295" y="190"/>
                    </a:lnTo>
                    <a:lnTo>
                      <a:pt x="1299" y="188"/>
                    </a:lnTo>
                    <a:lnTo>
                      <a:pt x="1299" y="188"/>
                    </a:lnTo>
                    <a:lnTo>
                      <a:pt x="1305" y="188"/>
                    </a:lnTo>
                    <a:lnTo>
                      <a:pt x="1313" y="190"/>
                    </a:lnTo>
                    <a:lnTo>
                      <a:pt x="1319" y="192"/>
                    </a:lnTo>
                    <a:lnTo>
                      <a:pt x="1323" y="196"/>
                    </a:lnTo>
                    <a:lnTo>
                      <a:pt x="1323" y="196"/>
                    </a:lnTo>
                    <a:lnTo>
                      <a:pt x="1319" y="202"/>
                    </a:lnTo>
                    <a:lnTo>
                      <a:pt x="1319" y="202"/>
                    </a:lnTo>
                    <a:lnTo>
                      <a:pt x="1321" y="202"/>
                    </a:lnTo>
                    <a:lnTo>
                      <a:pt x="1321" y="202"/>
                    </a:lnTo>
                    <a:lnTo>
                      <a:pt x="1321" y="202"/>
                    </a:lnTo>
                    <a:lnTo>
                      <a:pt x="1319" y="206"/>
                    </a:lnTo>
                    <a:lnTo>
                      <a:pt x="1319" y="208"/>
                    </a:lnTo>
                    <a:lnTo>
                      <a:pt x="1319" y="210"/>
                    </a:lnTo>
                    <a:lnTo>
                      <a:pt x="1319" y="210"/>
                    </a:lnTo>
                    <a:lnTo>
                      <a:pt x="1339" y="198"/>
                    </a:lnTo>
                    <a:lnTo>
                      <a:pt x="1339" y="198"/>
                    </a:lnTo>
                    <a:lnTo>
                      <a:pt x="1341" y="196"/>
                    </a:lnTo>
                    <a:lnTo>
                      <a:pt x="1342" y="198"/>
                    </a:lnTo>
                    <a:lnTo>
                      <a:pt x="1342" y="202"/>
                    </a:lnTo>
                    <a:lnTo>
                      <a:pt x="1339" y="210"/>
                    </a:lnTo>
                    <a:lnTo>
                      <a:pt x="1339" y="210"/>
                    </a:lnTo>
                    <a:lnTo>
                      <a:pt x="1339" y="212"/>
                    </a:lnTo>
                    <a:lnTo>
                      <a:pt x="1341" y="210"/>
                    </a:lnTo>
                    <a:lnTo>
                      <a:pt x="1346" y="208"/>
                    </a:lnTo>
                    <a:lnTo>
                      <a:pt x="1346" y="208"/>
                    </a:lnTo>
                    <a:lnTo>
                      <a:pt x="1348" y="204"/>
                    </a:lnTo>
                    <a:lnTo>
                      <a:pt x="1350" y="202"/>
                    </a:lnTo>
                    <a:lnTo>
                      <a:pt x="1354" y="200"/>
                    </a:lnTo>
                    <a:lnTo>
                      <a:pt x="1358" y="200"/>
                    </a:lnTo>
                    <a:lnTo>
                      <a:pt x="1358" y="200"/>
                    </a:lnTo>
                    <a:lnTo>
                      <a:pt x="1362" y="202"/>
                    </a:lnTo>
                    <a:lnTo>
                      <a:pt x="1362" y="204"/>
                    </a:lnTo>
                    <a:lnTo>
                      <a:pt x="1358" y="206"/>
                    </a:lnTo>
                    <a:lnTo>
                      <a:pt x="1358" y="206"/>
                    </a:lnTo>
                    <a:lnTo>
                      <a:pt x="1358" y="206"/>
                    </a:lnTo>
                    <a:lnTo>
                      <a:pt x="1360" y="206"/>
                    </a:lnTo>
                    <a:lnTo>
                      <a:pt x="1364" y="206"/>
                    </a:lnTo>
                    <a:lnTo>
                      <a:pt x="1364" y="206"/>
                    </a:lnTo>
                    <a:lnTo>
                      <a:pt x="1366" y="206"/>
                    </a:lnTo>
                    <a:lnTo>
                      <a:pt x="1366" y="206"/>
                    </a:lnTo>
                    <a:lnTo>
                      <a:pt x="1368" y="210"/>
                    </a:lnTo>
                    <a:lnTo>
                      <a:pt x="1366" y="212"/>
                    </a:lnTo>
                    <a:lnTo>
                      <a:pt x="1358" y="216"/>
                    </a:lnTo>
                    <a:lnTo>
                      <a:pt x="1358" y="216"/>
                    </a:lnTo>
                    <a:lnTo>
                      <a:pt x="1356" y="216"/>
                    </a:lnTo>
                    <a:lnTo>
                      <a:pt x="1354" y="216"/>
                    </a:lnTo>
                    <a:lnTo>
                      <a:pt x="1354" y="216"/>
                    </a:lnTo>
                    <a:lnTo>
                      <a:pt x="1356" y="216"/>
                    </a:lnTo>
                    <a:lnTo>
                      <a:pt x="1364" y="216"/>
                    </a:lnTo>
                    <a:lnTo>
                      <a:pt x="1376" y="212"/>
                    </a:lnTo>
                    <a:lnTo>
                      <a:pt x="1376" y="212"/>
                    </a:lnTo>
                    <a:lnTo>
                      <a:pt x="1380" y="212"/>
                    </a:lnTo>
                    <a:lnTo>
                      <a:pt x="1384" y="216"/>
                    </a:lnTo>
                    <a:lnTo>
                      <a:pt x="1388" y="220"/>
                    </a:lnTo>
                    <a:lnTo>
                      <a:pt x="1394" y="222"/>
                    </a:lnTo>
                    <a:lnTo>
                      <a:pt x="1394" y="222"/>
                    </a:lnTo>
                    <a:lnTo>
                      <a:pt x="1395" y="222"/>
                    </a:lnTo>
                    <a:lnTo>
                      <a:pt x="1397" y="220"/>
                    </a:lnTo>
                    <a:lnTo>
                      <a:pt x="1397" y="220"/>
                    </a:lnTo>
                    <a:lnTo>
                      <a:pt x="1399" y="218"/>
                    </a:lnTo>
                    <a:lnTo>
                      <a:pt x="1399" y="218"/>
                    </a:lnTo>
                    <a:lnTo>
                      <a:pt x="1403" y="220"/>
                    </a:lnTo>
                    <a:lnTo>
                      <a:pt x="1405" y="226"/>
                    </a:lnTo>
                    <a:lnTo>
                      <a:pt x="1407" y="234"/>
                    </a:lnTo>
                    <a:lnTo>
                      <a:pt x="1407" y="234"/>
                    </a:lnTo>
                    <a:lnTo>
                      <a:pt x="1403" y="236"/>
                    </a:lnTo>
                    <a:lnTo>
                      <a:pt x="1395" y="237"/>
                    </a:lnTo>
                    <a:lnTo>
                      <a:pt x="1388" y="239"/>
                    </a:lnTo>
                    <a:lnTo>
                      <a:pt x="1382" y="241"/>
                    </a:lnTo>
                    <a:lnTo>
                      <a:pt x="1382" y="241"/>
                    </a:lnTo>
                    <a:lnTo>
                      <a:pt x="1372" y="253"/>
                    </a:lnTo>
                    <a:lnTo>
                      <a:pt x="1364" y="259"/>
                    </a:lnTo>
                    <a:lnTo>
                      <a:pt x="1352" y="261"/>
                    </a:lnTo>
                    <a:lnTo>
                      <a:pt x="1335" y="261"/>
                    </a:lnTo>
                    <a:lnTo>
                      <a:pt x="1335" y="261"/>
                    </a:lnTo>
                    <a:lnTo>
                      <a:pt x="1321" y="261"/>
                    </a:lnTo>
                    <a:lnTo>
                      <a:pt x="1307" y="259"/>
                    </a:lnTo>
                    <a:lnTo>
                      <a:pt x="1307" y="259"/>
                    </a:lnTo>
                    <a:lnTo>
                      <a:pt x="1303" y="257"/>
                    </a:lnTo>
                    <a:lnTo>
                      <a:pt x="1303" y="257"/>
                    </a:lnTo>
                    <a:lnTo>
                      <a:pt x="1299" y="257"/>
                    </a:lnTo>
                    <a:lnTo>
                      <a:pt x="1297" y="257"/>
                    </a:lnTo>
                    <a:lnTo>
                      <a:pt x="1297" y="257"/>
                    </a:lnTo>
                    <a:lnTo>
                      <a:pt x="1297" y="259"/>
                    </a:lnTo>
                    <a:lnTo>
                      <a:pt x="1297" y="261"/>
                    </a:lnTo>
                    <a:lnTo>
                      <a:pt x="1297" y="261"/>
                    </a:lnTo>
                    <a:lnTo>
                      <a:pt x="1299" y="263"/>
                    </a:lnTo>
                    <a:lnTo>
                      <a:pt x="1301" y="265"/>
                    </a:lnTo>
                    <a:lnTo>
                      <a:pt x="1309" y="265"/>
                    </a:lnTo>
                    <a:lnTo>
                      <a:pt x="1317" y="267"/>
                    </a:lnTo>
                    <a:lnTo>
                      <a:pt x="1321" y="267"/>
                    </a:lnTo>
                    <a:lnTo>
                      <a:pt x="1321" y="269"/>
                    </a:lnTo>
                    <a:lnTo>
                      <a:pt x="1321" y="269"/>
                    </a:lnTo>
                    <a:lnTo>
                      <a:pt x="1321" y="271"/>
                    </a:lnTo>
                    <a:lnTo>
                      <a:pt x="1319" y="273"/>
                    </a:lnTo>
                    <a:lnTo>
                      <a:pt x="1319" y="273"/>
                    </a:lnTo>
                    <a:lnTo>
                      <a:pt x="1323" y="273"/>
                    </a:lnTo>
                    <a:lnTo>
                      <a:pt x="1331" y="271"/>
                    </a:lnTo>
                    <a:lnTo>
                      <a:pt x="1337" y="271"/>
                    </a:lnTo>
                    <a:lnTo>
                      <a:pt x="1342" y="271"/>
                    </a:lnTo>
                    <a:lnTo>
                      <a:pt x="1342" y="271"/>
                    </a:lnTo>
                    <a:lnTo>
                      <a:pt x="1342" y="273"/>
                    </a:lnTo>
                    <a:lnTo>
                      <a:pt x="1342" y="275"/>
                    </a:lnTo>
                    <a:lnTo>
                      <a:pt x="1339" y="279"/>
                    </a:lnTo>
                    <a:lnTo>
                      <a:pt x="1333" y="283"/>
                    </a:lnTo>
                    <a:lnTo>
                      <a:pt x="1333" y="285"/>
                    </a:lnTo>
                    <a:lnTo>
                      <a:pt x="1333" y="285"/>
                    </a:lnTo>
                    <a:lnTo>
                      <a:pt x="1333" y="285"/>
                    </a:lnTo>
                    <a:lnTo>
                      <a:pt x="1337" y="283"/>
                    </a:lnTo>
                    <a:lnTo>
                      <a:pt x="1342" y="279"/>
                    </a:lnTo>
                    <a:lnTo>
                      <a:pt x="1346" y="277"/>
                    </a:lnTo>
                    <a:lnTo>
                      <a:pt x="1348" y="277"/>
                    </a:lnTo>
                    <a:lnTo>
                      <a:pt x="1350" y="279"/>
                    </a:lnTo>
                    <a:lnTo>
                      <a:pt x="1352" y="285"/>
                    </a:lnTo>
                    <a:lnTo>
                      <a:pt x="1352" y="285"/>
                    </a:lnTo>
                    <a:lnTo>
                      <a:pt x="1350" y="289"/>
                    </a:lnTo>
                    <a:lnTo>
                      <a:pt x="1346" y="292"/>
                    </a:lnTo>
                    <a:lnTo>
                      <a:pt x="1342" y="298"/>
                    </a:lnTo>
                    <a:lnTo>
                      <a:pt x="1342" y="300"/>
                    </a:lnTo>
                    <a:lnTo>
                      <a:pt x="1342" y="300"/>
                    </a:lnTo>
                    <a:lnTo>
                      <a:pt x="1348" y="294"/>
                    </a:lnTo>
                    <a:lnTo>
                      <a:pt x="1348" y="294"/>
                    </a:lnTo>
                    <a:lnTo>
                      <a:pt x="1354" y="294"/>
                    </a:lnTo>
                    <a:lnTo>
                      <a:pt x="1360" y="294"/>
                    </a:lnTo>
                    <a:lnTo>
                      <a:pt x="1360" y="294"/>
                    </a:lnTo>
                    <a:lnTo>
                      <a:pt x="1368" y="292"/>
                    </a:lnTo>
                    <a:lnTo>
                      <a:pt x="1368" y="292"/>
                    </a:lnTo>
                    <a:lnTo>
                      <a:pt x="1372" y="292"/>
                    </a:lnTo>
                    <a:lnTo>
                      <a:pt x="1372" y="290"/>
                    </a:lnTo>
                    <a:lnTo>
                      <a:pt x="1370" y="287"/>
                    </a:lnTo>
                    <a:lnTo>
                      <a:pt x="1370" y="287"/>
                    </a:lnTo>
                    <a:lnTo>
                      <a:pt x="1370" y="283"/>
                    </a:lnTo>
                    <a:lnTo>
                      <a:pt x="1372" y="279"/>
                    </a:lnTo>
                    <a:lnTo>
                      <a:pt x="1376" y="277"/>
                    </a:lnTo>
                    <a:lnTo>
                      <a:pt x="1376" y="277"/>
                    </a:lnTo>
                    <a:lnTo>
                      <a:pt x="1376" y="277"/>
                    </a:lnTo>
                    <a:lnTo>
                      <a:pt x="1376" y="277"/>
                    </a:lnTo>
                    <a:lnTo>
                      <a:pt x="1376" y="281"/>
                    </a:lnTo>
                    <a:lnTo>
                      <a:pt x="1378" y="281"/>
                    </a:lnTo>
                    <a:lnTo>
                      <a:pt x="1382" y="281"/>
                    </a:lnTo>
                    <a:lnTo>
                      <a:pt x="1382" y="281"/>
                    </a:lnTo>
                    <a:lnTo>
                      <a:pt x="1384" y="283"/>
                    </a:lnTo>
                    <a:lnTo>
                      <a:pt x="1384" y="285"/>
                    </a:lnTo>
                    <a:lnTo>
                      <a:pt x="1384" y="290"/>
                    </a:lnTo>
                    <a:lnTo>
                      <a:pt x="1380" y="298"/>
                    </a:lnTo>
                    <a:lnTo>
                      <a:pt x="1380" y="298"/>
                    </a:lnTo>
                    <a:lnTo>
                      <a:pt x="1382" y="298"/>
                    </a:lnTo>
                    <a:lnTo>
                      <a:pt x="1384" y="298"/>
                    </a:lnTo>
                    <a:lnTo>
                      <a:pt x="1386" y="294"/>
                    </a:lnTo>
                    <a:lnTo>
                      <a:pt x="1386" y="294"/>
                    </a:lnTo>
                    <a:lnTo>
                      <a:pt x="1386" y="289"/>
                    </a:lnTo>
                    <a:lnTo>
                      <a:pt x="1384" y="283"/>
                    </a:lnTo>
                    <a:lnTo>
                      <a:pt x="1384" y="283"/>
                    </a:lnTo>
                    <a:lnTo>
                      <a:pt x="1388" y="281"/>
                    </a:lnTo>
                    <a:lnTo>
                      <a:pt x="1395" y="281"/>
                    </a:lnTo>
                    <a:lnTo>
                      <a:pt x="1405" y="281"/>
                    </a:lnTo>
                    <a:lnTo>
                      <a:pt x="1405" y="281"/>
                    </a:lnTo>
                    <a:lnTo>
                      <a:pt x="1419" y="283"/>
                    </a:lnTo>
                    <a:lnTo>
                      <a:pt x="1427" y="283"/>
                    </a:lnTo>
                    <a:lnTo>
                      <a:pt x="1431" y="287"/>
                    </a:lnTo>
                    <a:lnTo>
                      <a:pt x="1431" y="287"/>
                    </a:lnTo>
                    <a:lnTo>
                      <a:pt x="1431" y="289"/>
                    </a:lnTo>
                    <a:lnTo>
                      <a:pt x="1429" y="292"/>
                    </a:lnTo>
                    <a:lnTo>
                      <a:pt x="1427" y="294"/>
                    </a:lnTo>
                    <a:lnTo>
                      <a:pt x="1427" y="296"/>
                    </a:lnTo>
                    <a:lnTo>
                      <a:pt x="1427" y="296"/>
                    </a:lnTo>
                    <a:lnTo>
                      <a:pt x="1427" y="296"/>
                    </a:lnTo>
                    <a:lnTo>
                      <a:pt x="1431" y="290"/>
                    </a:lnTo>
                    <a:lnTo>
                      <a:pt x="1433" y="287"/>
                    </a:lnTo>
                    <a:lnTo>
                      <a:pt x="1433" y="287"/>
                    </a:lnTo>
                    <a:lnTo>
                      <a:pt x="1450" y="287"/>
                    </a:lnTo>
                    <a:lnTo>
                      <a:pt x="1450" y="287"/>
                    </a:lnTo>
                    <a:lnTo>
                      <a:pt x="1448" y="283"/>
                    </a:lnTo>
                    <a:lnTo>
                      <a:pt x="1445" y="281"/>
                    </a:lnTo>
                    <a:lnTo>
                      <a:pt x="1443" y="277"/>
                    </a:lnTo>
                    <a:lnTo>
                      <a:pt x="1445" y="273"/>
                    </a:lnTo>
                    <a:lnTo>
                      <a:pt x="1445" y="273"/>
                    </a:lnTo>
                    <a:lnTo>
                      <a:pt x="1447" y="271"/>
                    </a:lnTo>
                    <a:lnTo>
                      <a:pt x="1448" y="271"/>
                    </a:lnTo>
                    <a:lnTo>
                      <a:pt x="1454" y="271"/>
                    </a:lnTo>
                    <a:lnTo>
                      <a:pt x="1458" y="273"/>
                    </a:lnTo>
                    <a:lnTo>
                      <a:pt x="1460" y="273"/>
                    </a:lnTo>
                    <a:lnTo>
                      <a:pt x="1460" y="271"/>
                    </a:lnTo>
                    <a:lnTo>
                      <a:pt x="1460" y="271"/>
                    </a:lnTo>
                    <a:lnTo>
                      <a:pt x="1458" y="267"/>
                    </a:lnTo>
                    <a:lnTo>
                      <a:pt x="1454" y="265"/>
                    </a:lnTo>
                    <a:lnTo>
                      <a:pt x="1452" y="261"/>
                    </a:lnTo>
                    <a:lnTo>
                      <a:pt x="1452" y="259"/>
                    </a:lnTo>
                    <a:lnTo>
                      <a:pt x="1452" y="257"/>
                    </a:lnTo>
                    <a:lnTo>
                      <a:pt x="1452" y="257"/>
                    </a:lnTo>
                    <a:lnTo>
                      <a:pt x="1456" y="257"/>
                    </a:lnTo>
                    <a:lnTo>
                      <a:pt x="1460" y="259"/>
                    </a:lnTo>
                    <a:lnTo>
                      <a:pt x="1468" y="263"/>
                    </a:lnTo>
                    <a:lnTo>
                      <a:pt x="1468" y="263"/>
                    </a:lnTo>
                    <a:lnTo>
                      <a:pt x="1476" y="263"/>
                    </a:lnTo>
                    <a:lnTo>
                      <a:pt x="1478" y="263"/>
                    </a:lnTo>
                    <a:lnTo>
                      <a:pt x="1482" y="265"/>
                    </a:lnTo>
                    <a:lnTo>
                      <a:pt x="1482" y="265"/>
                    </a:lnTo>
                    <a:lnTo>
                      <a:pt x="1482" y="267"/>
                    </a:lnTo>
                    <a:lnTo>
                      <a:pt x="1482" y="269"/>
                    </a:lnTo>
                    <a:lnTo>
                      <a:pt x="1482" y="269"/>
                    </a:lnTo>
                    <a:lnTo>
                      <a:pt x="1484" y="271"/>
                    </a:lnTo>
                    <a:lnTo>
                      <a:pt x="1488" y="271"/>
                    </a:lnTo>
                    <a:lnTo>
                      <a:pt x="1498" y="269"/>
                    </a:lnTo>
                    <a:lnTo>
                      <a:pt x="1507" y="269"/>
                    </a:lnTo>
                    <a:lnTo>
                      <a:pt x="1511" y="269"/>
                    </a:lnTo>
                    <a:lnTo>
                      <a:pt x="1513" y="271"/>
                    </a:lnTo>
                    <a:lnTo>
                      <a:pt x="1513" y="271"/>
                    </a:lnTo>
                    <a:lnTo>
                      <a:pt x="1515" y="279"/>
                    </a:lnTo>
                    <a:lnTo>
                      <a:pt x="1513" y="283"/>
                    </a:lnTo>
                    <a:lnTo>
                      <a:pt x="1509" y="285"/>
                    </a:lnTo>
                    <a:lnTo>
                      <a:pt x="1503" y="287"/>
                    </a:lnTo>
                    <a:lnTo>
                      <a:pt x="1490" y="285"/>
                    </a:lnTo>
                    <a:lnTo>
                      <a:pt x="1482" y="285"/>
                    </a:lnTo>
                    <a:lnTo>
                      <a:pt x="1482" y="285"/>
                    </a:lnTo>
                    <a:lnTo>
                      <a:pt x="1474" y="287"/>
                    </a:lnTo>
                    <a:lnTo>
                      <a:pt x="1472" y="289"/>
                    </a:lnTo>
                    <a:lnTo>
                      <a:pt x="1468" y="287"/>
                    </a:lnTo>
                    <a:lnTo>
                      <a:pt x="1468" y="287"/>
                    </a:lnTo>
                    <a:lnTo>
                      <a:pt x="1466" y="285"/>
                    </a:lnTo>
                    <a:lnTo>
                      <a:pt x="1466" y="283"/>
                    </a:lnTo>
                    <a:lnTo>
                      <a:pt x="1466" y="279"/>
                    </a:lnTo>
                    <a:lnTo>
                      <a:pt x="1466" y="279"/>
                    </a:lnTo>
                    <a:lnTo>
                      <a:pt x="1468" y="279"/>
                    </a:lnTo>
                    <a:lnTo>
                      <a:pt x="1464" y="287"/>
                    </a:lnTo>
                    <a:lnTo>
                      <a:pt x="1464" y="287"/>
                    </a:lnTo>
                    <a:lnTo>
                      <a:pt x="1460" y="287"/>
                    </a:lnTo>
                    <a:lnTo>
                      <a:pt x="1458" y="287"/>
                    </a:lnTo>
                    <a:lnTo>
                      <a:pt x="1458" y="289"/>
                    </a:lnTo>
                    <a:lnTo>
                      <a:pt x="1458" y="289"/>
                    </a:lnTo>
                    <a:lnTo>
                      <a:pt x="1462" y="292"/>
                    </a:lnTo>
                    <a:lnTo>
                      <a:pt x="1468" y="292"/>
                    </a:lnTo>
                    <a:lnTo>
                      <a:pt x="1480" y="292"/>
                    </a:lnTo>
                    <a:lnTo>
                      <a:pt x="1480" y="292"/>
                    </a:lnTo>
                    <a:lnTo>
                      <a:pt x="1482" y="292"/>
                    </a:lnTo>
                    <a:lnTo>
                      <a:pt x="1482" y="292"/>
                    </a:lnTo>
                    <a:lnTo>
                      <a:pt x="1482" y="296"/>
                    </a:lnTo>
                    <a:lnTo>
                      <a:pt x="1482" y="296"/>
                    </a:lnTo>
                    <a:lnTo>
                      <a:pt x="1484" y="298"/>
                    </a:lnTo>
                    <a:lnTo>
                      <a:pt x="1486" y="298"/>
                    </a:lnTo>
                    <a:lnTo>
                      <a:pt x="1486" y="298"/>
                    </a:lnTo>
                    <a:lnTo>
                      <a:pt x="1486" y="298"/>
                    </a:lnTo>
                    <a:lnTo>
                      <a:pt x="1484" y="302"/>
                    </a:lnTo>
                    <a:lnTo>
                      <a:pt x="1478" y="304"/>
                    </a:lnTo>
                    <a:lnTo>
                      <a:pt x="1472" y="308"/>
                    </a:lnTo>
                    <a:lnTo>
                      <a:pt x="1472" y="308"/>
                    </a:lnTo>
                    <a:lnTo>
                      <a:pt x="1484" y="302"/>
                    </a:lnTo>
                    <a:lnTo>
                      <a:pt x="1496" y="298"/>
                    </a:lnTo>
                    <a:lnTo>
                      <a:pt x="1503" y="298"/>
                    </a:lnTo>
                    <a:lnTo>
                      <a:pt x="1503" y="298"/>
                    </a:lnTo>
                    <a:lnTo>
                      <a:pt x="1505" y="298"/>
                    </a:lnTo>
                    <a:lnTo>
                      <a:pt x="1505" y="298"/>
                    </a:lnTo>
                    <a:lnTo>
                      <a:pt x="1503" y="300"/>
                    </a:lnTo>
                    <a:lnTo>
                      <a:pt x="1501" y="304"/>
                    </a:lnTo>
                    <a:lnTo>
                      <a:pt x="1499" y="304"/>
                    </a:lnTo>
                    <a:lnTo>
                      <a:pt x="1501" y="304"/>
                    </a:lnTo>
                    <a:lnTo>
                      <a:pt x="1501" y="304"/>
                    </a:lnTo>
                    <a:lnTo>
                      <a:pt x="1503" y="304"/>
                    </a:lnTo>
                    <a:lnTo>
                      <a:pt x="1505" y="300"/>
                    </a:lnTo>
                    <a:lnTo>
                      <a:pt x="1507" y="298"/>
                    </a:lnTo>
                    <a:lnTo>
                      <a:pt x="1511" y="298"/>
                    </a:lnTo>
                    <a:lnTo>
                      <a:pt x="1511" y="298"/>
                    </a:lnTo>
                    <a:lnTo>
                      <a:pt x="1511" y="300"/>
                    </a:lnTo>
                    <a:lnTo>
                      <a:pt x="1511" y="302"/>
                    </a:lnTo>
                    <a:lnTo>
                      <a:pt x="1507" y="306"/>
                    </a:lnTo>
                    <a:lnTo>
                      <a:pt x="1505" y="312"/>
                    </a:lnTo>
                    <a:lnTo>
                      <a:pt x="1503" y="314"/>
                    </a:lnTo>
                    <a:lnTo>
                      <a:pt x="1505" y="316"/>
                    </a:lnTo>
                    <a:lnTo>
                      <a:pt x="1505" y="316"/>
                    </a:lnTo>
                    <a:lnTo>
                      <a:pt x="1505" y="316"/>
                    </a:lnTo>
                    <a:lnTo>
                      <a:pt x="1507" y="316"/>
                    </a:lnTo>
                    <a:lnTo>
                      <a:pt x="1509" y="314"/>
                    </a:lnTo>
                    <a:lnTo>
                      <a:pt x="1511" y="306"/>
                    </a:lnTo>
                    <a:lnTo>
                      <a:pt x="1511" y="306"/>
                    </a:lnTo>
                    <a:lnTo>
                      <a:pt x="1515" y="302"/>
                    </a:lnTo>
                    <a:lnTo>
                      <a:pt x="1523" y="298"/>
                    </a:lnTo>
                    <a:lnTo>
                      <a:pt x="1531" y="296"/>
                    </a:lnTo>
                    <a:lnTo>
                      <a:pt x="1535" y="298"/>
                    </a:lnTo>
                    <a:lnTo>
                      <a:pt x="1537" y="298"/>
                    </a:lnTo>
                    <a:lnTo>
                      <a:pt x="1537" y="298"/>
                    </a:lnTo>
                    <a:lnTo>
                      <a:pt x="1537" y="300"/>
                    </a:lnTo>
                    <a:lnTo>
                      <a:pt x="1535" y="302"/>
                    </a:lnTo>
                    <a:lnTo>
                      <a:pt x="1533" y="302"/>
                    </a:lnTo>
                    <a:lnTo>
                      <a:pt x="1533" y="304"/>
                    </a:lnTo>
                    <a:lnTo>
                      <a:pt x="1533" y="304"/>
                    </a:lnTo>
                    <a:lnTo>
                      <a:pt x="1535" y="304"/>
                    </a:lnTo>
                    <a:lnTo>
                      <a:pt x="1537" y="304"/>
                    </a:lnTo>
                    <a:lnTo>
                      <a:pt x="1537" y="304"/>
                    </a:lnTo>
                    <a:lnTo>
                      <a:pt x="1531" y="310"/>
                    </a:lnTo>
                    <a:lnTo>
                      <a:pt x="1525" y="316"/>
                    </a:lnTo>
                    <a:lnTo>
                      <a:pt x="1525" y="316"/>
                    </a:lnTo>
                    <a:lnTo>
                      <a:pt x="1525" y="318"/>
                    </a:lnTo>
                    <a:lnTo>
                      <a:pt x="1525" y="318"/>
                    </a:lnTo>
                    <a:lnTo>
                      <a:pt x="1529" y="318"/>
                    </a:lnTo>
                    <a:lnTo>
                      <a:pt x="1529" y="318"/>
                    </a:lnTo>
                    <a:lnTo>
                      <a:pt x="1535" y="318"/>
                    </a:lnTo>
                    <a:lnTo>
                      <a:pt x="1539" y="318"/>
                    </a:lnTo>
                    <a:lnTo>
                      <a:pt x="1541" y="318"/>
                    </a:lnTo>
                    <a:lnTo>
                      <a:pt x="1541" y="318"/>
                    </a:lnTo>
                    <a:lnTo>
                      <a:pt x="1541" y="320"/>
                    </a:lnTo>
                    <a:lnTo>
                      <a:pt x="1539" y="322"/>
                    </a:lnTo>
                    <a:lnTo>
                      <a:pt x="1531" y="330"/>
                    </a:lnTo>
                    <a:lnTo>
                      <a:pt x="1519" y="338"/>
                    </a:lnTo>
                    <a:lnTo>
                      <a:pt x="1519" y="338"/>
                    </a:lnTo>
                    <a:lnTo>
                      <a:pt x="1519" y="342"/>
                    </a:lnTo>
                    <a:lnTo>
                      <a:pt x="1519" y="345"/>
                    </a:lnTo>
                    <a:lnTo>
                      <a:pt x="1519" y="345"/>
                    </a:lnTo>
                    <a:lnTo>
                      <a:pt x="1519" y="347"/>
                    </a:lnTo>
                    <a:lnTo>
                      <a:pt x="1519" y="347"/>
                    </a:lnTo>
                    <a:lnTo>
                      <a:pt x="1519" y="347"/>
                    </a:lnTo>
                    <a:lnTo>
                      <a:pt x="1521" y="343"/>
                    </a:lnTo>
                    <a:lnTo>
                      <a:pt x="1521" y="343"/>
                    </a:lnTo>
                    <a:lnTo>
                      <a:pt x="1521" y="342"/>
                    </a:lnTo>
                    <a:lnTo>
                      <a:pt x="1521" y="338"/>
                    </a:lnTo>
                    <a:lnTo>
                      <a:pt x="1521" y="338"/>
                    </a:lnTo>
                    <a:lnTo>
                      <a:pt x="1525" y="336"/>
                    </a:lnTo>
                    <a:lnTo>
                      <a:pt x="1529" y="334"/>
                    </a:lnTo>
                    <a:lnTo>
                      <a:pt x="1535" y="334"/>
                    </a:lnTo>
                    <a:lnTo>
                      <a:pt x="1537" y="330"/>
                    </a:lnTo>
                    <a:lnTo>
                      <a:pt x="1537" y="330"/>
                    </a:lnTo>
                    <a:lnTo>
                      <a:pt x="1541" y="326"/>
                    </a:lnTo>
                    <a:lnTo>
                      <a:pt x="1541" y="320"/>
                    </a:lnTo>
                    <a:lnTo>
                      <a:pt x="1541" y="314"/>
                    </a:lnTo>
                    <a:lnTo>
                      <a:pt x="1541" y="308"/>
                    </a:lnTo>
                    <a:lnTo>
                      <a:pt x="1541" y="308"/>
                    </a:lnTo>
                    <a:lnTo>
                      <a:pt x="1543" y="304"/>
                    </a:lnTo>
                    <a:lnTo>
                      <a:pt x="1545" y="306"/>
                    </a:lnTo>
                    <a:lnTo>
                      <a:pt x="1549" y="308"/>
                    </a:lnTo>
                    <a:lnTo>
                      <a:pt x="1549" y="308"/>
                    </a:lnTo>
                    <a:lnTo>
                      <a:pt x="1551" y="308"/>
                    </a:lnTo>
                    <a:lnTo>
                      <a:pt x="1552" y="306"/>
                    </a:lnTo>
                    <a:lnTo>
                      <a:pt x="1554" y="304"/>
                    </a:lnTo>
                    <a:lnTo>
                      <a:pt x="1558" y="304"/>
                    </a:lnTo>
                    <a:lnTo>
                      <a:pt x="1558" y="304"/>
                    </a:lnTo>
                    <a:lnTo>
                      <a:pt x="1576" y="304"/>
                    </a:lnTo>
                    <a:lnTo>
                      <a:pt x="1594" y="306"/>
                    </a:lnTo>
                    <a:lnTo>
                      <a:pt x="1594" y="306"/>
                    </a:lnTo>
                    <a:lnTo>
                      <a:pt x="1602" y="304"/>
                    </a:lnTo>
                    <a:lnTo>
                      <a:pt x="1609" y="304"/>
                    </a:lnTo>
                    <a:lnTo>
                      <a:pt x="1609" y="304"/>
                    </a:lnTo>
                    <a:lnTo>
                      <a:pt x="1609" y="306"/>
                    </a:lnTo>
                    <a:lnTo>
                      <a:pt x="1609" y="308"/>
                    </a:lnTo>
                    <a:lnTo>
                      <a:pt x="1609" y="308"/>
                    </a:lnTo>
                    <a:lnTo>
                      <a:pt x="1617" y="306"/>
                    </a:lnTo>
                    <a:lnTo>
                      <a:pt x="1623" y="302"/>
                    </a:lnTo>
                    <a:lnTo>
                      <a:pt x="1623" y="302"/>
                    </a:lnTo>
                    <a:lnTo>
                      <a:pt x="1623" y="302"/>
                    </a:lnTo>
                    <a:lnTo>
                      <a:pt x="1619" y="300"/>
                    </a:lnTo>
                    <a:lnTo>
                      <a:pt x="1617" y="300"/>
                    </a:lnTo>
                    <a:lnTo>
                      <a:pt x="1617" y="300"/>
                    </a:lnTo>
                    <a:lnTo>
                      <a:pt x="1617" y="300"/>
                    </a:lnTo>
                    <a:lnTo>
                      <a:pt x="1619" y="298"/>
                    </a:lnTo>
                    <a:lnTo>
                      <a:pt x="1627" y="298"/>
                    </a:lnTo>
                    <a:lnTo>
                      <a:pt x="1651" y="300"/>
                    </a:lnTo>
                    <a:lnTo>
                      <a:pt x="1692" y="310"/>
                    </a:lnTo>
                    <a:lnTo>
                      <a:pt x="1692" y="310"/>
                    </a:lnTo>
                    <a:lnTo>
                      <a:pt x="1715" y="320"/>
                    </a:lnTo>
                    <a:lnTo>
                      <a:pt x="1727" y="326"/>
                    </a:lnTo>
                    <a:lnTo>
                      <a:pt x="1737" y="328"/>
                    </a:lnTo>
                    <a:lnTo>
                      <a:pt x="1737" y="328"/>
                    </a:lnTo>
                    <a:lnTo>
                      <a:pt x="1747" y="330"/>
                    </a:lnTo>
                    <a:lnTo>
                      <a:pt x="1757" y="332"/>
                    </a:lnTo>
                    <a:lnTo>
                      <a:pt x="1757" y="332"/>
                    </a:lnTo>
                    <a:lnTo>
                      <a:pt x="1764" y="338"/>
                    </a:lnTo>
                    <a:lnTo>
                      <a:pt x="1772" y="345"/>
                    </a:lnTo>
                    <a:lnTo>
                      <a:pt x="1772" y="345"/>
                    </a:lnTo>
                    <a:lnTo>
                      <a:pt x="1780" y="345"/>
                    </a:lnTo>
                    <a:lnTo>
                      <a:pt x="1786" y="347"/>
                    </a:lnTo>
                    <a:lnTo>
                      <a:pt x="1786" y="347"/>
                    </a:lnTo>
                    <a:lnTo>
                      <a:pt x="1790" y="349"/>
                    </a:lnTo>
                    <a:lnTo>
                      <a:pt x="1792" y="353"/>
                    </a:lnTo>
                    <a:lnTo>
                      <a:pt x="1792" y="353"/>
                    </a:lnTo>
                    <a:lnTo>
                      <a:pt x="1792" y="355"/>
                    </a:lnTo>
                    <a:lnTo>
                      <a:pt x="1792" y="357"/>
                    </a:lnTo>
                    <a:lnTo>
                      <a:pt x="1792" y="357"/>
                    </a:lnTo>
                    <a:lnTo>
                      <a:pt x="1798" y="355"/>
                    </a:lnTo>
                    <a:lnTo>
                      <a:pt x="1802" y="355"/>
                    </a:lnTo>
                    <a:lnTo>
                      <a:pt x="1806" y="355"/>
                    </a:lnTo>
                    <a:lnTo>
                      <a:pt x="1806" y="355"/>
                    </a:lnTo>
                    <a:lnTo>
                      <a:pt x="1802" y="353"/>
                    </a:lnTo>
                    <a:lnTo>
                      <a:pt x="1798" y="355"/>
                    </a:lnTo>
                    <a:lnTo>
                      <a:pt x="1802" y="353"/>
                    </a:lnTo>
                    <a:lnTo>
                      <a:pt x="1802" y="353"/>
                    </a:lnTo>
                    <a:lnTo>
                      <a:pt x="1802" y="351"/>
                    </a:lnTo>
                    <a:lnTo>
                      <a:pt x="1802" y="349"/>
                    </a:lnTo>
                    <a:lnTo>
                      <a:pt x="1802" y="349"/>
                    </a:lnTo>
                    <a:lnTo>
                      <a:pt x="1806" y="351"/>
                    </a:lnTo>
                    <a:lnTo>
                      <a:pt x="1812" y="353"/>
                    </a:lnTo>
                    <a:lnTo>
                      <a:pt x="1819" y="357"/>
                    </a:lnTo>
                    <a:lnTo>
                      <a:pt x="1819" y="357"/>
                    </a:lnTo>
                    <a:lnTo>
                      <a:pt x="1829" y="361"/>
                    </a:lnTo>
                    <a:lnTo>
                      <a:pt x="1845" y="367"/>
                    </a:lnTo>
                    <a:lnTo>
                      <a:pt x="1861" y="369"/>
                    </a:lnTo>
                    <a:lnTo>
                      <a:pt x="1867" y="371"/>
                    </a:lnTo>
                    <a:lnTo>
                      <a:pt x="1870" y="369"/>
                    </a:lnTo>
                    <a:lnTo>
                      <a:pt x="1870" y="369"/>
                    </a:lnTo>
                    <a:lnTo>
                      <a:pt x="1868" y="365"/>
                    </a:lnTo>
                    <a:lnTo>
                      <a:pt x="1863" y="361"/>
                    </a:lnTo>
                    <a:lnTo>
                      <a:pt x="1861" y="357"/>
                    </a:lnTo>
                    <a:lnTo>
                      <a:pt x="1861" y="357"/>
                    </a:lnTo>
                    <a:lnTo>
                      <a:pt x="1863" y="357"/>
                    </a:lnTo>
                    <a:lnTo>
                      <a:pt x="1863" y="357"/>
                    </a:lnTo>
                    <a:lnTo>
                      <a:pt x="1870" y="359"/>
                    </a:lnTo>
                    <a:lnTo>
                      <a:pt x="1874" y="365"/>
                    </a:lnTo>
                    <a:lnTo>
                      <a:pt x="1880" y="369"/>
                    </a:lnTo>
                    <a:lnTo>
                      <a:pt x="1886" y="375"/>
                    </a:lnTo>
                    <a:lnTo>
                      <a:pt x="1886" y="375"/>
                    </a:lnTo>
                    <a:lnTo>
                      <a:pt x="1892" y="375"/>
                    </a:lnTo>
                    <a:lnTo>
                      <a:pt x="1898" y="377"/>
                    </a:lnTo>
                    <a:lnTo>
                      <a:pt x="1898" y="377"/>
                    </a:lnTo>
                    <a:lnTo>
                      <a:pt x="1902" y="379"/>
                    </a:lnTo>
                    <a:lnTo>
                      <a:pt x="1902" y="383"/>
                    </a:lnTo>
                    <a:lnTo>
                      <a:pt x="1904" y="387"/>
                    </a:lnTo>
                    <a:lnTo>
                      <a:pt x="1908" y="389"/>
                    </a:lnTo>
                    <a:lnTo>
                      <a:pt x="1908" y="389"/>
                    </a:lnTo>
                    <a:lnTo>
                      <a:pt x="1910" y="389"/>
                    </a:lnTo>
                    <a:lnTo>
                      <a:pt x="1912" y="389"/>
                    </a:lnTo>
                    <a:lnTo>
                      <a:pt x="1912" y="385"/>
                    </a:lnTo>
                    <a:lnTo>
                      <a:pt x="1912" y="383"/>
                    </a:lnTo>
                    <a:lnTo>
                      <a:pt x="1912" y="381"/>
                    </a:lnTo>
                    <a:lnTo>
                      <a:pt x="1916" y="381"/>
                    </a:lnTo>
                    <a:lnTo>
                      <a:pt x="1916" y="381"/>
                    </a:lnTo>
                    <a:lnTo>
                      <a:pt x="1918" y="383"/>
                    </a:lnTo>
                    <a:lnTo>
                      <a:pt x="1921" y="387"/>
                    </a:lnTo>
                    <a:lnTo>
                      <a:pt x="1921" y="387"/>
                    </a:lnTo>
                    <a:lnTo>
                      <a:pt x="1925" y="387"/>
                    </a:lnTo>
                    <a:lnTo>
                      <a:pt x="1927" y="387"/>
                    </a:lnTo>
                    <a:lnTo>
                      <a:pt x="1931" y="385"/>
                    </a:lnTo>
                    <a:lnTo>
                      <a:pt x="1933" y="387"/>
                    </a:lnTo>
                    <a:lnTo>
                      <a:pt x="1933" y="387"/>
                    </a:lnTo>
                    <a:lnTo>
                      <a:pt x="1937" y="389"/>
                    </a:lnTo>
                    <a:lnTo>
                      <a:pt x="1937" y="389"/>
                    </a:lnTo>
                    <a:lnTo>
                      <a:pt x="1937" y="395"/>
                    </a:lnTo>
                    <a:lnTo>
                      <a:pt x="1937" y="400"/>
                    </a:lnTo>
                    <a:lnTo>
                      <a:pt x="1939" y="406"/>
                    </a:lnTo>
                    <a:lnTo>
                      <a:pt x="1941" y="410"/>
                    </a:lnTo>
                    <a:lnTo>
                      <a:pt x="1941" y="410"/>
                    </a:lnTo>
                    <a:lnTo>
                      <a:pt x="1947" y="414"/>
                    </a:lnTo>
                    <a:lnTo>
                      <a:pt x="1949" y="416"/>
                    </a:lnTo>
                    <a:lnTo>
                      <a:pt x="1951" y="420"/>
                    </a:lnTo>
                    <a:lnTo>
                      <a:pt x="1953" y="430"/>
                    </a:lnTo>
                    <a:lnTo>
                      <a:pt x="1953" y="430"/>
                    </a:lnTo>
                    <a:lnTo>
                      <a:pt x="1955" y="432"/>
                    </a:lnTo>
                    <a:lnTo>
                      <a:pt x="1957" y="432"/>
                    </a:lnTo>
                    <a:lnTo>
                      <a:pt x="1957" y="432"/>
                    </a:lnTo>
                    <a:lnTo>
                      <a:pt x="1959" y="432"/>
                    </a:lnTo>
                    <a:lnTo>
                      <a:pt x="1959" y="432"/>
                    </a:lnTo>
                    <a:lnTo>
                      <a:pt x="1961" y="430"/>
                    </a:lnTo>
                    <a:lnTo>
                      <a:pt x="1963" y="430"/>
                    </a:lnTo>
                    <a:lnTo>
                      <a:pt x="1963" y="430"/>
                    </a:lnTo>
                    <a:lnTo>
                      <a:pt x="1967" y="440"/>
                    </a:lnTo>
                    <a:lnTo>
                      <a:pt x="1971" y="449"/>
                    </a:lnTo>
                    <a:lnTo>
                      <a:pt x="1971" y="449"/>
                    </a:lnTo>
                    <a:lnTo>
                      <a:pt x="1969" y="451"/>
                    </a:lnTo>
                    <a:lnTo>
                      <a:pt x="1967" y="453"/>
                    </a:lnTo>
                    <a:lnTo>
                      <a:pt x="1967" y="453"/>
                    </a:lnTo>
                    <a:lnTo>
                      <a:pt x="1967" y="461"/>
                    </a:lnTo>
                    <a:lnTo>
                      <a:pt x="1969" y="465"/>
                    </a:lnTo>
                    <a:lnTo>
                      <a:pt x="1969" y="471"/>
                    </a:lnTo>
                    <a:lnTo>
                      <a:pt x="1969" y="471"/>
                    </a:lnTo>
                    <a:lnTo>
                      <a:pt x="1965" y="477"/>
                    </a:lnTo>
                    <a:lnTo>
                      <a:pt x="1961" y="485"/>
                    </a:lnTo>
                    <a:lnTo>
                      <a:pt x="1953" y="497"/>
                    </a:lnTo>
                    <a:lnTo>
                      <a:pt x="1953" y="497"/>
                    </a:lnTo>
                    <a:lnTo>
                      <a:pt x="1949" y="506"/>
                    </a:lnTo>
                    <a:lnTo>
                      <a:pt x="1945" y="516"/>
                    </a:lnTo>
                    <a:lnTo>
                      <a:pt x="1945" y="516"/>
                    </a:lnTo>
                    <a:lnTo>
                      <a:pt x="1943" y="522"/>
                    </a:lnTo>
                    <a:lnTo>
                      <a:pt x="1937" y="530"/>
                    </a:lnTo>
                    <a:lnTo>
                      <a:pt x="1920" y="546"/>
                    </a:lnTo>
                    <a:lnTo>
                      <a:pt x="1902" y="559"/>
                    </a:lnTo>
                    <a:lnTo>
                      <a:pt x="1888" y="567"/>
                    </a:lnTo>
                    <a:lnTo>
                      <a:pt x="1888" y="567"/>
                    </a:lnTo>
                    <a:lnTo>
                      <a:pt x="1867" y="577"/>
                    </a:lnTo>
                    <a:lnTo>
                      <a:pt x="1847" y="583"/>
                    </a:lnTo>
                    <a:lnTo>
                      <a:pt x="1825" y="587"/>
                    </a:lnTo>
                    <a:lnTo>
                      <a:pt x="1814" y="587"/>
                    </a:lnTo>
                    <a:lnTo>
                      <a:pt x="1802" y="585"/>
                    </a:lnTo>
                    <a:lnTo>
                      <a:pt x="1802" y="585"/>
                    </a:lnTo>
                    <a:lnTo>
                      <a:pt x="1790" y="581"/>
                    </a:lnTo>
                    <a:lnTo>
                      <a:pt x="1776" y="579"/>
                    </a:lnTo>
                    <a:lnTo>
                      <a:pt x="1776" y="579"/>
                    </a:lnTo>
                    <a:lnTo>
                      <a:pt x="1755" y="579"/>
                    </a:lnTo>
                    <a:lnTo>
                      <a:pt x="1733" y="581"/>
                    </a:lnTo>
                    <a:lnTo>
                      <a:pt x="1711" y="583"/>
                    </a:lnTo>
                    <a:lnTo>
                      <a:pt x="1690" y="583"/>
                    </a:lnTo>
                    <a:lnTo>
                      <a:pt x="1690" y="583"/>
                    </a:lnTo>
                    <a:lnTo>
                      <a:pt x="1680" y="581"/>
                    </a:lnTo>
                    <a:lnTo>
                      <a:pt x="1672" y="575"/>
                    </a:lnTo>
                    <a:lnTo>
                      <a:pt x="1662" y="569"/>
                    </a:lnTo>
                    <a:lnTo>
                      <a:pt x="1655" y="567"/>
                    </a:lnTo>
                    <a:lnTo>
                      <a:pt x="1655" y="567"/>
                    </a:lnTo>
                    <a:lnTo>
                      <a:pt x="1651" y="567"/>
                    </a:lnTo>
                    <a:lnTo>
                      <a:pt x="1649" y="567"/>
                    </a:lnTo>
                    <a:lnTo>
                      <a:pt x="1643" y="573"/>
                    </a:lnTo>
                    <a:lnTo>
                      <a:pt x="1639" y="577"/>
                    </a:lnTo>
                    <a:lnTo>
                      <a:pt x="1637" y="577"/>
                    </a:lnTo>
                    <a:lnTo>
                      <a:pt x="1633" y="577"/>
                    </a:lnTo>
                    <a:lnTo>
                      <a:pt x="1633" y="577"/>
                    </a:lnTo>
                    <a:lnTo>
                      <a:pt x="1629" y="573"/>
                    </a:lnTo>
                    <a:lnTo>
                      <a:pt x="1629" y="573"/>
                    </a:lnTo>
                    <a:lnTo>
                      <a:pt x="1627" y="569"/>
                    </a:lnTo>
                    <a:lnTo>
                      <a:pt x="1629" y="567"/>
                    </a:lnTo>
                    <a:lnTo>
                      <a:pt x="1635" y="565"/>
                    </a:lnTo>
                    <a:lnTo>
                      <a:pt x="1635" y="565"/>
                    </a:lnTo>
                    <a:lnTo>
                      <a:pt x="1629" y="565"/>
                    </a:lnTo>
                    <a:lnTo>
                      <a:pt x="1621" y="565"/>
                    </a:lnTo>
                    <a:lnTo>
                      <a:pt x="1615" y="567"/>
                    </a:lnTo>
                    <a:lnTo>
                      <a:pt x="1611" y="567"/>
                    </a:lnTo>
                    <a:lnTo>
                      <a:pt x="1611" y="567"/>
                    </a:lnTo>
                    <a:lnTo>
                      <a:pt x="1611" y="565"/>
                    </a:lnTo>
                    <a:lnTo>
                      <a:pt x="1613" y="563"/>
                    </a:lnTo>
                    <a:lnTo>
                      <a:pt x="1615" y="559"/>
                    </a:lnTo>
                    <a:lnTo>
                      <a:pt x="1613" y="557"/>
                    </a:lnTo>
                    <a:lnTo>
                      <a:pt x="1613" y="557"/>
                    </a:lnTo>
                    <a:lnTo>
                      <a:pt x="1613" y="557"/>
                    </a:lnTo>
                    <a:lnTo>
                      <a:pt x="1613" y="559"/>
                    </a:lnTo>
                    <a:lnTo>
                      <a:pt x="1613" y="559"/>
                    </a:lnTo>
                    <a:lnTo>
                      <a:pt x="1611" y="563"/>
                    </a:lnTo>
                    <a:lnTo>
                      <a:pt x="1609" y="565"/>
                    </a:lnTo>
                    <a:lnTo>
                      <a:pt x="1604" y="567"/>
                    </a:lnTo>
                    <a:lnTo>
                      <a:pt x="1604" y="567"/>
                    </a:lnTo>
                    <a:lnTo>
                      <a:pt x="1600" y="565"/>
                    </a:lnTo>
                    <a:lnTo>
                      <a:pt x="1594" y="559"/>
                    </a:lnTo>
                    <a:lnTo>
                      <a:pt x="1588" y="555"/>
                    </a:lnTo>
                    <a:lnTo>
                      <a:pt x="1584" y="555"/>
                    </a:lnTo>
                    <a:lnTo>
                      <a:pt x="1584" y="555"/>
                    </a:lnTo>
                    <a:lnTo>
                      <a:pt x="1582" y="557"/>
                    </a:lnTo>
                    <a:lnTo>
                      <a:pt x="1582" y="561"/>
                    </a:lnTo>
                    <a:lnTo>
                      <a:pt x="1582" y="561"/>
                    </a:lnTo>
                    <a:lnTo>
                      <a:pt x="1586" y="561"/>
                    </a:lnTo>
                    <a:lnTo>
                      <a:pt x="1588" y="563"/>
                    </a:lnTo>
                    <a:lnTo>
                      <a:pt x="1588" y="563"/>
                    </a:lnTo>
                    <a:lnTo>
                      <a:pt x="1576" y="563"/>
                    </a:lnTo>
                    <a:lnTo>
                      <a:pt x="1564" y="559"/>
                    </a:lnTo>
                    <a:lnTo>
                      <a:pt x="1552" y="555"/>
                    </a:lnTo>
                    <a:lnTo>
                      <a:pt x="1543" y="546"/>
                    </a:lnTo>
                    <a:lnTo>
                      <a:pt x="1543" y="546"/>
                    </a:lnTo>
                    <a:lnTo>
                      <a:pt x="1541" y="544"/>
                    </a:lnTo>
                    <a:lnTo>
                      <a:pt x="1541" y="540"/>
                    </a:lnTo>
                    <a:lnTo>
                      <a:pt x="1541" y="540"/>
                    </a:lnTo>
                    <a:lnTo>
                      <a:pt x="1543" y="538"/>
                    </a:lnTo>
                    <a:lnTo>
                      <a:pt x="1545" y="538"/>
                    </a:lnTo>
                    <a:lnTo>
                      <a:pt x="1547" y="536"/>
                    </a:lnTo>
                    <a:lnTo>
                      <a:pt x="1549" y="534"/>
                    </a:lnTo>
                    <a:lnTo>
                      <a:pt x="1549" y="534"/>
                    </a:lnTo>
                    <a:lnTo>
                      <a:pt x="1529" y="534"/>
                    </a:lnTo>
                    <a:lnTo>
                      <a:pt x="1515" y="534"/>
                    </a:lnTo>
                    <a:lnTo>
                      <a:pt x="1505" y="536"/>
                    </a:lnTo>
                    <a:lnTo>
                      <a:pt x="1505" y="536"/>
                    </a:lnTo>
                    <a:lnTo>
                      <a:pt x="1499" y="536"/>
                    </a:lnTo>
                    <a:lnTo>
                      <a:pt x="1494" y="536"/>
                    </a:lnTo>
                    <a:lnTo>
                      <a:pt x="1494" y="536"/>
                    </a:lnTo>
                    <a:lnTo>
                      <a:pt x="1492" y="534"/>
                    </a:lnTo>
                    <a:lnTo>
                      <a:pt x="1492" y="534"/>
                    </a:lnTo>
                    <a:lnTo>
                      <a:pt x="1494" y="538"/>
                    </a:lnTo>
                    <a:lnTo>
                      <a:pt x="1494" y="540"/>
                    </a:lnTo>
                    <a:lnTo>
                      <a:pt x="1494" y="540"/>
                    </a:lnTo>
                    <a:lnTo>
                      <a:pt x="1501" y="540"/>
                    </a:lnTo>
                    <a:lnTo>
                      <a:pt x="1513" y="540"/>
                    </a:lnTo>
                    <a:lnTo>
                      <a:pt x="1519" y="540"/>
                    </a:lnTo>
                    <a:lnTo>
                      <a:pt x="1523" y="542"/>
                    </a:lnTo>
                    <a:lnTo>
                      <a:pt x="1527" y="546"/>
                    </a:lnTo>
                    <a:lnTo>
                      <a:pt x="1529" y="550"/>
                    </a:lnTo>
                    <a:lnTo>
                      <a:pt x="1529" y="550"/>
                    </a:lnTo>
                    <a:lnTo>
                      <a:pt x="1529" y="552"/>
                    </a:lnTo>
                    <a:lnTo>
                      <a:pt x="1527" y="552"/>
                    </a:lnTo>
                    <a:lnTo>
                      <a:pt x="1525" y="552"/>
                    </a:lnTo>
                    <a:lnTo>
                      <a:pt x="1525" y="552"/>
                    </a:lnTo>
                    <a:lnTo>
                      <a:pt x="1521" y="553"/>
                    </a:lnTo>
                    <a:lnTo>
                      <a:pt x="1523" y="553"/>
                    </a:lnTo>
                    <a:lnTo>
                      <a:pt x="1527" y="553"/>
                    </a:lnTo>
                    <a:lnTo>
                      <a:pt x="1527" y="555"/>
                    </a:lnTo>
                    <a:lnTo>
                      <a:pt x="1527" y="557"/>
                    </a:lnTo>
                    <a:lnTo>
                      <a:pt x="1527" y="557"/>
                    </a:lnTo>
                    <a:lnTo>
                      <a:pt x="1525" y="557"/>
                    </a:lnTo>
                    <a:lnTo>
                      <a:pt x="1523" y="559"/>
                    </a:lnTo>
                    <a:lnTo>
                      <a:pt x="1523" y="559"/>
                    </a:lnTo>
                    <a:lnTo>
                      <a:pt x="1523" y="559"/>
                    </a:lnTo>
                    <a:lnTo>
                      <a:pt x="1525" y="559"/>
                    </a:lnTo>
                    <a:lnTo>
                      <a:pt x="1529" y="559"/>
                    </a:lnTo>
                    <a:lnTo>
                      <a:pt x="1529" y="559"/>
                    </a:lnTo>
                    <a:lnTo>
                      <a:pt x="1535" y="559"/>
                    </a:lnTo>
                    <a:lnTo>
                      <a:pt x="1539" y="563"/>
                    </a:lnTo>
                    <a:lnTo>
                      <a:pt x="1541" y="565"/>
                    </a:lnTo>
                    <a:lnTo>
                      <a:pt x="1547" y="567"/>
                    </a:lnTo>
                    <a:lnTo>
                      <a:pt x="1547" y="567"/>
                    </a:lnTo>
                    <a:lnTo>
                      <a:pt x="1551" y="567"/>
                    </a:lnTo>
                    <a:lnTo>
                      <a:pt x="1552" y="569"/>
                    </a:lnTo>
                    <a:lnTo>
                      <a:pt x="1552" y="571"/>
                    </a:lnTo>
                    <a:lnTo>
                      <a:pt x="1552" y="571"/>
                    </a:lnTo>
                    <a:lnTo>
                      <a:pt x="1551" y="571"/>
                    </a:lnTo>
                    <a:lnTo>
                      <a:pt x="1549" y="571"/>
                    </a:lnTo>
                    <a:lnTo>
                      <a:pt x="1545" y="571"/>
                    </a:lnTo>
                    <a:lnTo>
                      <a:pt x="1543" y="571"/>
                    </a:lnTo>
                    <a:lnTo>
                      <a:pt x="1543" y="571"/>
                    </a:lnTo>
                    <a:lnTo>
                      <a:pt x="1543" y="573"/>
                    </a:lnTo>
                    <a:lnTo>
                      <a:pt x="1547" y="573"/>
                    </a:lnTo>
                    <a:lnTo>
                      <a:pt x="1554" y="575"/>
                    </a:lnTo>
                    <a:lnTo>
                      <a:pt x="1562" y="577"/>
                    </a:lnTo>
                    <a:lnTo>
                      <a:pt x="1564" y="577"/>
                    </a:lnTo>
                    <a:lnTo>
                      <a:pt x="1564" y="577"/>
                    </a:lnTo>
                    <a:lnTo>
                      <a:pt x="1564" y="577"/>
                    </a:lnTo>
                    <a:lnTo>
                      <a:pt x="1560" y="581"/>
                    </a:lnTo>
                    <a:lnTo>
                      <a:pt x="1556" y="583"/>
                    </a:lnTo>
                    <a:lnTo>
                      <a:pt x="1556" y="583"/>
                    </a:lnTo>
                    <a:lnTo>
                      <a:pt x="1554" y="585"/>
                    </a:lnTo>
                    <a:lnTo>
                      <a:pt x="1554" y="587"/>
                    </a:lnTo>
                    <a:lnTo>
                      <a:pt x="1554" y="587"/>
                    </a:lnTo>
                    <a:lnTo>
                      <a:pt x="1556" y="587"/>
                    </a:lnTo>
                    <a:lnTo>
                      <a:pt x="1560" y="585"/>
                    </a:lnTo>
                    <a:lnTo>
                      <a:pt x="1568" y="581"/>
                    </a:lnTo>
                    <a:lnTo>
                      <a:pt x="1572" y="581"/>
                    </a:lnTo>
                    <a:lnTo>
                      <a:pt x="1578" y="581"/>
                    </a:lnTo>
                    <a:lnTo>
                      <a:pt x="1582" y="581"/>
                    </a:lnTo>
                    <a:lnTo>
                      <a:pt x="1586" y="585"/>
                    </a:lnTo>
                    <a:lnTo>
                      <a:pt x="1586" y="585"/>
                    </a:lnTo>
                    <a:lnTo>
                      <a:pt x="1586" y="587"/>
                    </a:lnTo>
                    <a:lnTo>
                      <a:pt x="1584" y="587"/>
                    </a:lnTo>
                    <a:lnTo>
                      <a:pt x="1578" y="587"/>
                    </a:lnTo>
                    <a:lnTo>
                      <a:pt x="1578" y="587"/>
                    </a:lnTo>
                    <a:lnTo>
                      <a:pt x="1568" y="587"/>
                    </a:lnTo>
                    <a:lnTo>
                      <a:pt x="1562" y="589"/>
                    </a:lnTo>
                    <a:lnTo>
                      <a:pt x="1562" y="589"/>
                    </a:lnTo>
                    <a:lnTo>
                      <a:pt x="1558" y="591"/>
                    </a:lnTo>
                    <a:lnTo>
                      <a:pt x="1556" y="591"/>
                    </a:lnTo>
                    <a:lnTo>
                      <a:pt x="1556" y="593"/>
                    </a:lnTo>
                    <a:lnTo>
                      <a:pt x="1556" y="593"/>
                    </a:lnTo>
                    <a:lnTo>
                      <a:pt x="1560" y="593"/>
                    </a:lnTo>
                    <a:lnTo>
                      <a:pt x="1564" y="593"/>
                    </a:lnTo>
                    <a:lnTo>
                      <a:pt x="1566" y="591"/>
                    </a:lnTo>
                    <a:lnTo>
                      <a:pt x="1570" y="589"/>
                    </a:lnTo>
                    <a:lnTo>
                      <a:pt x="1570" y="589"/>
                    </a:lnTo>
                    <a:lnTo>
                      <a:pt x="1574" y="589"/>
                    </a:lnTo>
                    <a:lnTo>
                      <a:pt x="1574" y="589"/>
                    </a:lnTo>
                    <a:lnTo>
                      <a:pt x="1574" y="591"/>
                    </a:lnTo>
                    <a:lnTo>
                      <a:pt x="1576" y="593"/>
                    </a:lnTo>
                    <a:lnTo>
                      <a:pt x="1576" y="593"/>
                    </a:lnTo>
                    <a:lnTo>
                      <a:pt x="1580" y="595"/>
                    </a:lnTo>
                    <a:lnTo>
                      <a:pt x="1586" y="593"/>
                    </a:lnTo>
                    <a:lnTo>
                      <a:pt x="1590" y="593"/>
                    </a:lnTo>
                    <a:lnTo>
                      <a:pt x="1594" y="595"/>
                    </a:lnTo>
                    <a:lnTo>
                      <a:pt x="1594" y="595"/>
                    </a:lnTo>
                    <a:lnTo>
                      <a:pt x="1598" y="595"/>
                    </a:lnTo>
                    <a:lnTo>
                      <a:pt x="1598" y="595"/>
                    </a:lnTo>
                    <a:lnTo>
                      <a:pt x="1596" y="599"/>
                    </a:lnTo>
                    <a:lnTo>
                      <a:pt x="1590" y="603"/>
                    </a:lnTo>
                    <a:lnTo>
                      <a:pt x="1584" y="606"/>
                    </a:lnTo>
                    <a:lnTo>
                      <a:pt x="1582" y="608"/>
                    </a:lnTo>
                    <a:lnTo>
                      <a:pt x="1582" y="608"/>
                    </a:lnTo>
                    <a:lnTo>
                      <a:pt x="1588" y="608"/>
                    </a:lnTo>
                    <a:lnTo>
                      <a:pt x="1594" y="606"/>
                    </a:lnTo>
                    <a:lnTo>
                      <a:pt x="1594" y="606"/>
                    </a:lnTo>
                    <a:lnTo>
                      <a:pt x="1602" y="608"/>
                    </a:lnTo>
                    <a:lnTo>
                      <a:pt x="1605" y="608"/>
                    </a:lnTo>
                    <a:lnTo>
                      <a:pt x="1609" y="610"/>
                    </a:lnTo>
                    <a:lnTo>
                      <a:pt x="1609" y="610"/>
                    </a:lnTo>
                    <a:lnTo>
                      <a:pt x="1609" y="612"/>
                    </a:lnTo>
                    <a:lnTo>
                      <a:pt x="1609" y="614"/>
                    </a:lnTo>
                    <a:lnTo>
                      <a:pt x="1609" y="614"/>
                    </a:lnTo>
                    <a:lnTo>
                      <a:pt x="1613" y="612"/>
                    </a:lnTo>
                    <a:lnTo>
                      <a:pt x="1617" y="610"/>
                    </a:lnTo>
                    <a:lnTo>
                      <a:pt x="1619" y="610"/>
                    </a:lnTo>
                    <a:lnTo>
                      <a:pt x="1619" y="610"/>
                    </a:lnTo>
                    <a:lnTo>
                      <a:pt x="1621" y="610"/>
                    </a:lnTo>
                    <a:lnTo>
                      <a:pt x="1621" y="612"/>
                    </a:lnTo>
                    <a:lnTo>
                      <a:pt x="1623" y="616"/>
                    </a:lnTo>
                    <a:lnTo>
                      <a:pt x="1623" y="616"/>
                    </a:lnTo>
                    <a:lnTo>
                      <a:pt x="1631" y="618"/>
                    </a:lnTo>
                    <a:lnTo>
                      <a:pt x="1643" y="620"/>
                    </a:lnTo>
                    <a:lnTo>
                      <a:pt x="1653" y="624"/>
                    </a:lnTo>
                    <a:lnTo>
                      <a:pt x="1655" y="628"/>
                    </a:lnTo>
                    <a:lnTo>
                      <a:pt x="1657" y="632"/>
                    </a:lnTo>
                    <a:lnTo>
                      <a:pt x="1657" y="632"/>
                    </a:lnTo>
                    <a:lnTo>
                      <a:pt x="1657" y="634"/>
                    </a:lnTo>
                    <a:lnTo>
                      <a:pt x="1655" y="636"/>
                    </a:lnTo>
                    <a:lnTo>
                      <a:pt x="1655" y="638"/>
                    </a:lnTo>
                    <a:lnTo>
                      <a:pt x="1658" y="640"/>
                    </a:lnTo>
                    <a:lnTo>
                      <a:pt x="1658" y="640"/>
                    </a:lnTo>
                    <a:lnTo>
                      <a:pt x="1662" y="640"/>
                    </a:lnTo>
                    <a:lnTo>
                      <a:pt x="1666" y="638"/>
                    </a:lnTo>
                    <a:lnTo>
                      <a:pt x="1666" y="638"/>
                    </a:lnTo>
                    <a:lnTo>
                      <a:pt x="1666" y="640"/>
                    </a:lnTo>
                    <a:lnTo>
                      <a:pt x="1666" y="644"/>
                    </a:lnTo>
                    <a:lnTo>
                      <a:pt x="1666" y="646"/>
                    </a:lnTo>
                    <a:lnTo>
                      <a:pt x="1666" y="648"/>
                    </a:lnTo>
                    <a:lnTo>
                      <a:pt x="1666" y="648"/>
                    </a:lnTo>
                    <a:lnTo>
                      <a:pt x="1668" y="646"/>
                    </a:lnTo>
                    <a:lnTo>
                      <a:pt x="1670" y="646"/>
                    </a:lnTo>
                    <a:lnTo>
                      <a:pt x="1670" y="646"/>
                    </a:lnTo>
                    <a:lnTo>
                      <a:pt x="1670" y="646"/>
                    </a:lnTo>
                    <a:lnTo>
                      <a:pt x="1668" y="648"/>
                    </a:lnTo>
                    <a:lnTo>
                      <a:pt x="1668" y="648"/>
                    </a:lnTo>
                    <a:lnTo>
                      <a:pt x="1668" y="652"/>
                    </a:lnTo>
                    <a:lnTo>
                      <a:pt x="1668" y="652"/>
                    </a:lnTo>
                    <a:lnTo>
                      <a:pt x="1672" y="654"/>
                    </a:lnTo>
                    <a:lnTo>
                      <a:pt x="1674" y="656"/>
                    </a:lnTo>
                    <a:lnTo>
                      <a:pt x="1674" y="656"/>
                    </a:lnTo>
                    <a:lnTo>
                      <a:pt x="1674" y="658"/>
                    </a:lnTo>
                    <a:lnTo>
                      <a:pt x="1674" y="658"/>
                    </a:lnTo>
                    <a:lnTo>
                      <a:pt x="1670" y="654"/>
                    </a:lnTo>
                    <a:lnTo>
                      <a:pt x="1664" y="652"/>
                    </a:lnTo>
                    <a:lnTo>
                      <a:pt x="1658" y="650"/>
                    </a:lnTo>
                    <a:lnTo>
                      <a:pt x="1658" y="650"/>
                    </a:lnTo>
                    <a:lnTo>
                      <a:pt x="1658" y="652"/>
                    </a:lnTo>
                    <a:lnTo>
                      <a:pt x="1660" y="656"/>
                    </a:lnTo>
                    <a:lnTo>
                      <a:pt x="1660" y="656"/>
                    </a:lnTo>
                    <a:lnTo>
                      <a:pt x="1660" y="658"/>
                    </a:lnTo>
                    <a:lnTo>
                      <a:pt x="1660" y="659"/>
                    </a:lnTo>
                    <a:lnTo>
                      <a:pt x="1660" y="659"/>
                    </a:lnTo>
                    <a:lnTo>
                      <a:pt x="1662" y="659"/>
                    </a:lnTo>
                    <a:lnTo>
                      <a:pt x="1664" y="658"/>
                    </a:lnTo>
                    <a:lnTo>
                      <a:pt x="1664" y="658"/>
                    </a:lnTo>
                    <a:lnTo>
                      <a:pt x="1664" y="659"/>
                    </a:lnTo>
                    <a:lnTo>
                      <a:pt x="1662" y="661"/>
                    </a:lnTo>
                    <a:lnTo>
                      <a:pt x="1662" y="663"/>
                    </a:lnTo>
                    <a:lnTo>
                      <a:pt x="1662" y="663"/>
                    </a:lnTo>
                    <a:lnTo>
                      <a:pt x="1664" y="667"/>
                    </a:lnTo>
                    <a:lnTo>
                      <a:pt x="1666" y="669"/>
                    </a:lnTo>
                    <a:lnTo>
                      <a:pt x="1668" y="669"/>
                    </a:lnTo>
                    <a:lnTo>
                      <a:pt x="1668" y="669"/>
                    </a:lnTo>
                    <a:lnTo>
                      <a:pt x="1664" y="677"/>
                    </a:lnTo>
                    <a:lnTo>
                      <a:pt x="1662" y="683"/>
                    </a:lnTo>
                    <a:lnTo>
                      <a:pt x="1662" y="683"/>
                    </a:lnTo>
                    <a:lnTo>
                      <a:pt x="1664" y="685"/>
                    </a:lnTo>
                    <a:lnTo>
                      <a:pt x="1666" y="687"/>
                    </a:lnTo>
                    <a:lnTo>
                      <a:pt x="1666" y="687"/>
                    </a:lnTo>
                    <a:lnTo>
                      <a:pt x="1657" y="689"/>
                    </a:lnTo>
                    <a:lnTo>
                      <a:pt x="1657" y="689"/>
                    </a:lnTo>
                    <a:lnTo>
                      <a:pt x="1657" y="691"/>
                    </a:lnTo>
                    <a:lnTo>
                      <a:pt x="1657" y="693"/>
                    </a:lnTo>
                    <a:lnTo>
                      <a:pt x="1657" y="693"/>
                    </a:lnTo>
                    <a:lnTo>
                      <a:pt x="1649" y="693"/>
                    </a:lnTo>
                    <a:lnTo>
                      <a:pt x="1649" y="693"/>
                    </a:lnTo>
                    <a:lnTo>
                      <a:pt x="1651" y="695"/>
                    </a:lnTo>
                    <a:lnTo>
                      <a:pt x="1651" y="697"/>
                    </a:lnTo>
                    <a:lnTo>
                      <a:pt x="1651" y="697"/>
                    </a:lnTo>
                    <a:lnTo>
                      <a:pt x="1651" y="701"/>
                    </a:lnTo>
                    <a:lnTo>
                      <a:pt x="1657" y="707"/>
                    </a:lnTo>
                    <a:lnTo>
                      <a:pt x="1657" y="707"/>
                    </a:lnTo>
                    <a:lnTo>
                      <a:pt x="1664" y="709"/>
                    </a:lnTo>
                    <a:lnTo>
                      <a:pt x="1668" y="711"/>
                    </a:lnTo>
                    <a:lnTo>
                      <a:pt x="1670" y="714"/>
                    </a:lnTo>
                    <a:lnTo>
                      <a:pt x="1670" y="714"/>
                    </a:lnTo>
                    <a:lnTo>
                      <a:pt x="1670" y="714"/>
                    </a:lnTo>
                    <a:lnTo>
                      <a:pt x="1668" y="716"/>
                    </a:lnTo>
                    <a:lnTo>
                      <a:pt x="1668" y="716"/>
                    </a:lnTo>
                    <a:lnTo>
                      <a:pt x="1668" y="718"/>
                    </a:lnTo>
                    <a:lnTo>
                      <a:pt x="1670" y="720"/>
                    </a:lnTo>
                    <a:lnTo>
                      <a:pt x="1670" y="720"/>
                    </a:lnTo>
                    <a:lnTo>
                      <a:pt x="1676" y="724"/>
                    </a:lnTo>
                    <a:lnTo>
                      <a:pt x="1678" y="726"/>
                    </a:lnTo>
                    <a:lnTo>
                      <a:pt x="1680" y="728"/>
                    </a:lnTo>
                    <a:lnTo>
                      <a:pt x="1680" y="728"/>
                    </a:lnTo>
                    <a:lnTo>
                      <a:pt x="1680" y="730"/>
                    </a:lnTo>
                    <a:lnTo>
                      <a:pt x="1678" y="732"/>
                    </a:lnTo>
                    <a:lnTo>
                      <a:pt x="1676" y="732"/>
                    </a:lnTo>
                    <a:lnTo>
                      <a:pt x="1676" y="734"/>
                    </a:lnTo>
                    <a:lnTo>
                      <a:pt x="1676" y="734"/>
                    </a:lnTo>
                    <a:lnTo>
                      <a:pt x="1678" y="738"/>
                    </a:lnTo>
                    <a:lnTo>
                      <a:pt x="1682" y="740"/>
                    </a:lnTo>
                    <a:lnTo>
                      <a:pt x="1688" y="742"/>
                    </a:lnTo>
                    <a:lnTo>
                      <a:pt x="1692" y="746"/>
                    </a:lnTo>
                    <a:lnTo>
                      <a:pt x="1692" y="746"/>
                    </a:lnTo>
                    <a:lnTo>
                      <a:pt x="1688" y="752"/>
                    </a:lnTo>
                    <a:lnTo>
                      <a:pt x="1684" y="754"/>
                    </a:lnTo>
                    <a:lnTo>
                      <a:pt x="1684" y="754"/>
                    </a:lnTo>
                    <a:lnTo>
                      <a:pt x="1684" y="754"/>
                    </a:lnTo>
                    <a:lnTo>
                      <a:pt x="1690" y="754"/>
                    </a:lnTo>
                    <a:lnTo>
                      <a:pt x="1690" y="754"/>
                    </a:lnTo>
                    <a:lnTo>
                      <a:pt x="1694" y="756"/>
                    </a:lnTo>
                    <a:lnTo>
                      <a:pt x="1692" y="758"/>
                    </a:lnTo>
                    <a:lnTo>
                      <a:pt x="1686" y="762"/>
                    </a:lnTo>
                    <a:lnTo>
                      <a:pt x="1686" y="762"/>
                    </a:lnTo>
                    <a:lnTo>
                      <a:pt x="1688" y="764"/>
                    </a:lnTo>
                    <a:lnTo>
                      <a:pt x="1692" y="765"/>
                    </a:lnTo>
                    <a:lnTo>
                      <a:pt x="1696" y="769"/>
                    </a:lnTo>
                    <a:lnTo>
                      <a:pt x="1696" y="769"/>
                    </a:lnTo>
                    <a:lnTo>
                      <a:pt x="1696" y="771"/>
                    </a:lnTo>
                    <a:lnTo>
                      <a:pt x="1692" y="775"/>
                    </a:lnTo>
                    <a:lnTo>
                      <a:pt x="1686" y="779"/>
                    </a:lnTo>
                    <a:lnTo>
                      <a:pt x="1686" y="779"/>
                    </a:lnTo>
                    <a:lnTo>
                      <a:pt x="1688" y="781"/>
                    </a:lnTo>
                    <a:lnTo>
                      <a:pt x="1690" y="781"/>
                    </a:lnTo>
                    <a:lnTo>
                      <a:pt x="1698" y="781"/>
                    </a:lnTo>
                    <a:lnTo>
                      <a:pt x="1698" y="781"/>
                    </a:lnTo>
                    <a:lnTo>
                      <a:pt x="1698" y="783"/>
                    </a:lnTo>
                    <a:lnTo>
                      <a:pt x="1698" y="785"/>
                    </a:lnTo>
                    <a:lnTo>
                      <a:pt x="1698" y="787"/>
                    </a:lnTo>
                    <a:lnTo>
                      <a:pt x="1700" y="787"/>
                    </a:lnTo>
                    <a:lnTo>
                      <a:pt x="1700" y="787"/>
                    </a:lnTo>
                    <a:lnTo>
                      <a:pt x="1708" y="789"/>
                    </a:lnTo>
                    <a:lnTo>
                      <a:pt x="1708" y="789"/>
                    </a:lnTo>
                    <a:lnTo>
                      <a:pt x="1710" y="791"/>
                    </a:lnTo>
                    <a:lnTo>
                      <a:pt x="1710" y="793"/>
                    </a:lnTo>
                    <a:lnTo>
                      <a:pt x="1710" y="793"/>
                    </a:lnTo>
                    <a:lnTo>
                      <a:pt x="1715" y="795"/>
                    </a:lnTo>
                    <a:lnTo>
                      <a:pt x="1721" y="795"/>
                    </a:lnTo>
                    <a:lnTo>
                      <a:pt x="1731" y="793"/>
                    </a:lnTo>
                    <a:lnTo>
                      <a:pt x="1741" y="789"/>
                    </a:lnTo>
                    <a:lnTo>
                      <a:pt x="1747" y="789"/>
                    </a:lnTo>
                    <a:lnTo>
                      <a:pt x="1751" y="793"/>
                    </a:lnTo>
                    <a:lnTo>
                      <a:pt x="1751" y="793"/>
                    </a:lnTo>
                    <a:lnTo>
                      <a:pt x="1755" y="799"/>
                    </a:lnTo>
                    <a:lnTo>
                      <a:pt x="1759" y="805"/>
                    </a:lnTo>
                    <a:lnTo>
                      <a:pt x="1761" y="805"/>
                    </a:lnTo>
                    <a:lnTo>
                      <a:pt x="1761" y="805"/>
                    </a:lnTo>
                    <a:lnTo>
                      <a:pt x="1761" y="803"/>
                    </a:lnTo>
                    <a:lnTo>
                      <a:pt x="1762" y="799"/>
                    </a:lnTo>
                    <a:lnTo>
                      <a:pt x="1762" y="799"/>
                    </a:lnTo>
                    <a:lnTo>
                      <a:pt x="1770" y="803"/>
                    </a:lnTo>
                    <a:lnTo>
                      <a:pt x="1776" y="805"/>
                    </a:lnTo>
                    <a:lnTo>
                      <a:pt x="1774" y="811"/>
                    </a:lnTo>
                    <a:lnTo>
                      <a:pt x="1774" y="811"/>
                    </a:lnTo>
                    <a:lnTo>
                      <a:pt x="1780" y="818"/>
                    </a:lnTo>
                    <a:lnTo>
                      <a:pt x="1780" y="818"/>
                    </a:lnTo>
                    <a:lnTo>
                      <a:pt x="1784" y="820"/>
                    </a:lnTo>
                    <a:lnTo>
                      <a:pt x="1788" y="820"/>
                    </a:lnTo>
                    <a:lnTo>
                      <a:pt x="1798" y="820"/>
                    </a:lnTo>
                    <a:lnTo>
                      <a:pt x="1798" y="820"/>
                    </a:lnTo>
                    <a:lnTo>
                      <a:pt x="1804" y="824"/>
                    </a:lnTo>
                    <a:lnTo>
                      <a:pt x="1804" y="824"/>
                    </a:lnTo>
                    <a:lnTo>
                      <a:pt x="1814" y="824"/>
                    </a:lnTo>
                    <a:lnTo>
                      <a:pt x="1814" y="824"/>
                    </a:lnTo>
                    <a:lnTo>
                      <a:pt x="1815" y="822"/>
                    </a:lnTo>
                    <a:lnTo>
                      <a:pt x="1817" y="820"/>
                    </a:lnTo>
                    <a:lnTo>
                      <a:pt x="1817" y="820"/>
                    </a:lnTo>
                    <a:lnTo>
                      <a:pt x="1823" y="822"/>
                    </a:lnTo>
                    <a:lnTo>
                      <a:pt x="1831" y="826"/>
                    </a:lnTo>
                    <a:lnTo>
                      <a:pt x="1839" y="828"/>
                    </a:lnTo>
                    <a:lnTo>
                      <a:pt x="1845" y="828"/>
                    </a:lnTo>
                    <a:lnTo>
                      <a:pt x="1845" y="828"/>
                    </a:lnTo>
                    <a:lnTo>
                      <a:pt x="1851" y="826"/>
                    </a:lnTo>
                    <a:lnTo>
                      <a:pt x="1853" y="822"/>
                    </a:lnTo>
                    <a:lnTo>
                      <a:pt x="1853" y="818"/>
                    </a:lnTo>
                    <a:lnTo>
                      <a:pt x="1857" y="815"/>
                    </a:lnTo>
                    <a:lnTo>
                      <a:pt x="1857" y="815"/>
                    </a:lnTo>
                    <a:lnTo>
                      <a:pt x="1861" y="813"/>
                    </a:lnTo>
                    <a:lnTo>
                      <a:pt x="1867" y="813"/>
                    </a:lnTo>
                    <a:lnTo>
                      <a:pt x="1870" y="811"/>
                    </a:lnTo>
                    <a:lnTo>
                      <a:pt x="1874" y="809"/>
                    </a:lnTo>
                    <a:lnTo>
                      <a:pt x="1874" y="809"/>
                    </a:lnTo>
                    <a:lnTo>
                      <a:pt x="1878" y="803"/>
                    </a:lnTo>
                    <a:lnTo>
                      <a:pt x="1878" y="797"/>
                    </a:lnTo>
                    <a:lnTo>
                      <a:pt x="1876" y="793"/>
                    </a:lnTo>
                    <a:lnTo>
                      <a:pt x="1872" y="789"/>
                    </a:lnTo>
                    <a:lnTo>
                      <a:pt x="1867" y="783"/>
                    </a:lnTo>
                    <a:lnTo>
                      <a:pt x="1863" y="777"/>
                    </a:lnTo>
                    <a:lnTo>
                      <a:pt x="1863" y="777"/>
                    </a:lnTo>
                    <a:lnTo>
                      <a:pt x="1863" y="771"/>
                    </a:lnTo>
                    <a:lnTo>
                      <a:pt x="1863" y="767"/>
                    </a:lnTo>
                    <a:lnTo>
                      <a:pt x="1861" y="765"/>
                    </a:lnTo>
                    <a:lnTo>
                      <a:pt x="1857" y="764"/>
                    </a:lnTo>
                    <a:lnTo>
                      <a:pt x="1857" y="764"/>
                    </a:lnTo>
                    <a:lnTo>
                      <a:pt x="1853" y="764"/>
                    </a:lnTo>
                    <a:lnTo>
                      <a:pt x="1853" y="764"/>
                    </a:lnTo>
                    <a:lnTo>
                      <a:pt x="1851" y="756"/>
                    </a:lnTo>
                    <a:lnTo>
                      <a:pt x="1851" y="756"/>
                    </a:lnTo>
                    <a:lnTo>
                      <a:pt x="1851" y="756"/>
                    </a:lnTo>
                    <a:lnTo>
                      <a:pt x="1851" y="756"/>
                    </a:lnTo>
                    <a:lnTo>
                      <a:pt x="1849" y="760"/>
                    </a:lnTo>
                    <a:lnTo>
                      <a:pt x="1847" y="764"/>
                    </a:lnTo>
                    <a:lnTo>
                      <a:pt x="1845" y="767"/>
                    </a:lnTo>
                    <a:lnTo>
                      <a:pt x="1845" y="767"/>
                    </a:lnTo>
                    <a:lnTo>
                      <a:pt x="1833" y="769"/>
                    </a:lnTo>
                    <a:lnTo>
                      <a:pt x="1825" y="771"/>
                    </a:lnTo>
                    <a:lnTo>
                      <a:pt x="1819" y="771"/>
                    </a:lnTo>
                    <a:lnTo>
                      <a:pt x="1819" y="771"/>
                    </a:lnTo>
                    <a:lnTo>
                      <a:pt x="1812" y="764"/>
                    </a:lnTo>
                    <a:lnTo>
                      <a:pt x="1804" y="756"/>
                    </a:lnTo>
                    <a:lnTo>
                      <a:pt x="1796" y="748"/>
                    </a:lnTo>
                    <a:lnTo>
                      <a:pt x="1788" y="742"/>
                    </a:lnTo>
                    <a:lnTo>
                      <a:pt x="1788" y="742"/>
                    </a:lnTo>
                    <a:lnTo>
                      <a:pt x="1778" y="740"/>
                    </a:lnTo>
                    <a:lnTo>
                      <a:pt x="1778" y="740"/>
                    </a:lnTo>
                    <a:lnTo>
                      <a:pt x="1776" y="736"/>
                    </a:lnTo>
                    <a:lnTo>
                      <a:pt x="1776" y="734"/>
                    </a:lnTo>
                    <a:lnTo>
                      <a:pt x="1778" y="730"/>
                    </a:lnTo>
                    <a:lnTo>
                      <a:pt x="1778" y="730"/>
                    </a:lnTo>
                    <a:lnTo>
                      <a:pt x="1776" y="730"/>
                    </a:lnTo>
                    <a:lnTo>
                      <a:pt x="1774" y="730"/>
                    </a:lnTo>
                    <a:lnTo>
                      <a:pt x="1772" y="728"/>
                    </a:lnTo>
                    <a:lnTo>
                      <a:pt x="1772" y="728"/>
                    </a:lnTo>
                    <a:lnTo>
                      <a:pt x="1768" y="724"/>
                    </a:lnTo>
                    <a:lnTo>
                      <a:pt x="1768" y="722"/>
                    </a:lnTo>
                    <a:lnTo>
                      <a:pt x="1768" y="720"/>
                    </a:lnTo>
                    <a:lnTo>
                      <a:pt x="1768" y="720"/>
                    </a:lnTo>
                    <a:lnTo>
                      <a:pt x="1768" y="718"/>
                    </a:lnTo>
                    <a:lnTo>
                      <a:pt x="1772" y="718"/>
                    </a:lnTo>
                    <a:lnTo>
                      <a:pt x="1778" y="718"/>
                    </a:lnTo>
                    <a:lnTo>
                      <a:pt x="1784" y="718"/>
                    </a:lnTo>
                    <a:lnTo>
                      <a:pt x="1786" y="716"/>
                    </a:lnTo>
                    <a:lnTo>
                      <a:pt x="1788" y="712"/>
                    </a:lnTo>
                    <a:lnTo>
                      <a:pt x="1788" y="712"/>
                    </a:lnTo>
                    <a:lnTo>
                      <a:pt x="1786" y="701"/>
                    </a:lnTo>
                    <a:lnTo>
                      <a:pt x="1784" y="691"/>
                    </a:lnTo>
                    <a:lnTo>
                      <a:pt x="1784" y="691"/>
                    </a:lnTo>
                    <a:lnTo>
                      <a:pt x="1790" y="689"/>
                    </a:lnTo>
                    <a:lnTo>
                      <a:pt x="1796" y="689"/>
                    </a:lnTo>
                    <a:lnTo>
                      <a:pt x="1810" y="689"/>
                    </a:lnTo>
                    <a:lnTo>
                      <a:pt x="1823" y="691"/>
                    </a:lnTo>
                    <a:lnTo>
                      <a:pt x="1833" y="695"/>
                    </a:lnTo>
                    <a:lnTo>
                      <a:pt x="1833" y="695"/>
                    </a:lnTo>
                    <a:lnTo>
                      <a:pt x="1837" y="699"/>
                    </a:lnTo>
                    <a:lnTo>
                      <a:pt x="1841" y="705"/>
                    </a:lnTo>
                    <a:lnTo>
                      <a:pt x="1847" y="709"/>
                    </a:lnTo>
                    <a:lnTo>
                      <a:pt x="1857" y="712"/>
                    </a:lnTo>
                    <a:lnTo>
                      <a:pt x="1857" y="712"/>
                    </a:lnTo>
                    <a:lnTo>
                      <a:pt x="1861" y="711"/>
                    </a:lnTo>
                    <a:lnTo>
                      <a:pt x="1865" y="711"/>
                    </a:lnTo>
                    <a:lnTo>
                      <a:pt x="1870" y="709"/>
                    </a:lnTo>
                    <a:lnTo>
                      <a:pt x="1874" y="709"/>
                    </a:lnTo>
                    <a:lnTo>
                      <a:pt x="1874" y="709"/>
                    </a:lnTo>
                    <a:lnTo>
                      <a:pt x="1874" y="709"/>
                    </a:lnTo>
                    <a:lnTo>
                      <a:pt x="1874" y="709"/>
                    </a:lnTo>
                    <a:lnTo>
                      <a:pt x="1874" y="712"/>
                    </a:lnTo>
                    <a:lnTo>
                      <a:pt x="1874" y="712"/>
                    </a:lnTo>
                    <a:lnTo>
                      <a:pt x="1874" y="714"/>
                    </a:lnTo>
                    <a:lnTo>
                      <a:pt x="1872" y="716"/>
                    </a:lnTo>
                    <a:lnTo>
                      <a:pt x="1868" y="716"/>
                    </a:lnTo>
                    <a:lnTo>
                      <a:pt x="1863" y="716"/>
                    </a:lnTo>
                    <a:lnTo>
                      <a:pt x="1861" y="718"/>
                    </a:lnTo>
                    <a:lnTo>
                      <a:pt x="1857" y="720"/>
                    </a:lnTo>
                    <a:lnTo>
                      <a:pt x="1857" y="720"/>
                    </a:lnTo>
                    <a:lnTo>
                      <a:pt x="1857" y="724"/>
                    </a:lnTo>
                    <a:lnTo>
                      <a:pt x="1859" y="724"/>
                    </a:lnTo>
                    <a:lnTo>
                      <a:pt x="1863" y="724"/>
                    </a:lnTo>
                    <a:lnTo>
                      <a:pt x="1865" y="726"/>
                    </a:lnTo>
                    <a:lnTo>
                      <a:pt x="1865" y="726"/>
                    </a:lnTo>
                    <a:lnTo>
                      <a:pt x="1863" y="728"/>
                    </a:lnTo>
                    <a:lnTo>
                      <a:pt x="1861" y="732"/>
                    </a:lnTo>
                    <a:lnTo>
                      <a:pt x="1861" y="734"/>
                    </a:lnTo>
                    <a:lnTo>
                      <a:pt x="1861" y="734"/>
                    </a:lnTo>
                    <a:lnTo>
                      <a:pt x="1861" y="734"/>
                    </a:lnTo>
                    <a:lnTo>
                      <a:pt x="1865" y="732"/>
                    </a:lnTo>
                    <a:lnTo>
                      <a:pt x="1867" y="728"/>
                    </a:lnTo>
                    <a:lnTo>
                      <a:pt x="1868" y="722"/>
                    </a:lnTo>
                    <a:lnTo>
                      <a:pt x="1870" y="718"/>
                    </a:lnTo>
                    <a:lnTo>
                      <a:pt x="1870" y="718"/>
                    </a:lnTo>
                    <a:lnTo>
                      <a:pt x="1876" y="718"/>
                    </a:lnTo>
                    <a:lnTo>
                      <a:pt x="1880" y="716"/>
                    </a:lnTo>
                    <a:lnTo>
                      <a:pt x="1880" y="716"/>
                    </a:lnTo>
                    <a:lnTo>
                      <a:pt x="1880" y="714"/>
                    </a:lnTo>
                    <a:lnTo>
                      <a:pt x="1878" y="714"/>
                    </a:lnTo>
                    <a:lnTo>
                      <a:pt x="1876" y="712"/>
                    </a:lnTo>
                    <a:lnTo>
                      <a:pt x="1878" y="711"/>
                    </a:lnTo>
                    <a:lnTo>
                      <a:pt x="1878" y="711"/>
                    </a:lnTo>
                    <a:lnTo>
                      <a:pt x="1888" y="711"/>
                    </a:lnTo>
                    <a:lnTo>
                      <a:pt x="1898" y="712"/>
                    </a:lnTo>
                    <a:lnTo>
                      <a:pt x="1925" y="718"/>
                    </a:lnTo>
                    <a:lnTo>
                      <a:pt x="1937" y="720"/>
                    </a:lnTo>
                    <a:lnTo>
                      <a:pt x="1947" y="720"/>
                    </a:lnTo>
                    <a:lnTo>
                      <a:pt x="1957" y="718"/>
                    </a:lnTo>
                    <a:lnTo>
                      <a:pt x="1959" y="716"/>
                    </a:lnTo>
                    <a:lnTo>
                      <a:pt x="1961" y="714"/>
                    </a:lnTo>
                    <a:lnTo>
                      <a:pt x="1961" y="714"/>
                    </a:lnTo>
                    <a:lnTo>
                      <a:pt x="1959" y="711"/>
                    </a:lnTo>
                    <a:lnTo>
                      <a:pt x="1959" y="709"/>
                    </a:lnTo>
                    <a:lnTo>
                      <a:pt x="1959" y="709"/>
                    </a:lnTo>
                    <a:lnTo>
                      <a:pt x="1963" y="709"/>
                    </a:lnTo>
                    <a:lnTo>
                      <a:pt x="1967" y="711"/>
                    </a:lnTo>
                    <a:lnTo>
                      <a:pt x="1976" y="716"/>
                    </a:lnTo>
                    <a:lnTo>
                      <a:pt x="1976" y="716"/>
                    </a:lnTo>
                    <a:lnTo>
                      <a:pt x="1978" y="714"/>
                    </a:lnTo>
                    <a:lnTo>
                      <a:pt x="1982" y="714"/>
                    </a:lnTo>
                    <a:lnTo>
                      <a:pt x="1984" y="712"/>
                    </a:lnTo>
                    <a:lnTo>
                      <a:pt x="1988" y="712"/>
                    </a:lnTo>
                    <a:lnTo>
                      <a:pt x="1988" y="712"/>
                    </a:lnTo>
                    <a:lnTo>
                      <a:pt x="1994" y="712"/>
                    </a:lnTo>
                    <a:lnTo>
                      <a:pt x="1994" y="712"/>
                    </a:lnTo>
                    <a:lnTo>
                      <a:pt x="1992" y="707"/>
                    </a:lnTo>
                    <a:lnTo>
                      <a:pt x="1988" y="703"/>
                    </a:lnTo>
                    <a:lnTo>
                      <a:pt x="1984" y="697"/>
                    </a:lnTo>
                    <a:lnTo>
                      <a:pt x="1984" y="693"/>
                    </a:lnTo>
                    <a:lnTo>
                      <a:pt x="1984" y="693"/>
                    </a:lnTo>
                    <a:lnTo>
                      <a:pt x="1986" y="691"/>
                    </a:lnTo>
                    <a:lnTo>
                      <a:pt x="1988" y="691"/>
                    </a:lnTo>
                    <a:lnTo>
                      <a:pt x="1988" y="691"/>
                    </a:lnTo>
                    <a:lnTo>
                      <a:pt x="1988" y="689"/>
                    </a:lnTo>
                    <a:lnTo>
                      <a:pt x="1986" y="689"/>
                    </a:lnTo>
                    <a:lnTo>
                      <a:pt x="1984" y="687"/>
                    </a:lnTo>
                    <a:lnTo>
                      <a:pt x="1984" y="687"/>
                    </a:lnTo>
                    <a:lnTo>
                      <a:pt x="1978" y="679"/>
                    </a:lnTo>
                    <a:lnTo>
                      <a:pt x="1973" y="669"/>
                    </a:lnTo>
                    <a:lnTo>
                      <a:pt x="1973" y="669"/>
                    </a:lnTo>
                    <a:lnTo>
                      <a:pt x="1969" y="667"/>
                    </a:lnTo>
                    <a:lnTo>
                      <a:pt x="1967" y="667"/>
                    </a:lnTo>
                    <a:lnTo>
                      <a:pt x="1961" y="665"/>
                    </a:lnTo>
                    <a:lnTo>
                      <a:pt x="1961" y="665"/>
                    </a:lnTo>
                    <a:lnTo>
                      <a:pt x="1951" y="658"/>
                    </a:lnTo>
                    <a:lnTo>
                      <a:pt x="1939" y="646"/>
                    </a:lnTo>
                    <a:lnTo>
                      <a:pt x="1931" y="634"/>
                    </a:lnTo>
                    <a:lnTo>
                      <a:pt x="1927" y="628"/>
                    </a:lnTo>
                    <a:lnTo>
                      <a:pt x="1927" y="622"/>
                    </a:lnTo>
                    <a:lnTo>
                      <a:pt x="1927" y="622"/>
                    </a:lnTo>
                    <a:lnTo>
                      <a:pt x="1927" y="616"/>
                    </a:lnTo>
                    <a:lnTo>
                      <a:pt x="1929" y="612"/>
                    </a:lnTo>
                    <a:lnTo>
                      <a:pt x="1937" y="603"/>
                    </a:lnTo>
                    <a:lnTo>
                      <a:pt x="1947" y="595"/>
                    </a:lnTo>
                    <a:lnTo>
                      <a:pt x="1955" y="587"/>
                    </a:lnTo>
                    <a:lnTo>
                      <a:pt x="1955" y="587"/>
                    </a:lnTo>
                    <a:lnTo>
                      <a:pt x="1961" y="575"/>
                    </a:lnTo>
                    <a:lnTo>
                      <a:pt x="1963" y="569"/>
                    </a:lnTo>
                    <a:lnTo>
                      <a:pt x="1965" y="563"/>
                    </a:lnTo>
                    <a:lnTo>
                      <a:pt x="1965" y="563"/>
                    </a:lnTo>
                    <a:lnTo>
                      <a:pt x="1974" y="559"/>
                    </a:lnTo>
                    <a:lnTo>
                      <a:pt x="1984" y="553"/>
                    </a:lnTo>
                    <a:lnTo>
                      <a:pt x="1984" y="553"/>
                    </a:lnTo>
                    <a:lnTo>
                      <a:pt x="1994" y="544"/>
                    </a:lnTo>
                    <a:lnTo>
                      <a:pt x="2002" y="534"/>
                    </a:lnTo>
                    <a:lnTo>
                      <a:pt x="2008" y="530"/>
                    </a:lnTo>
                    <a:lnTo>
                      <a:pt x="2008" y="530"/>
                    </a:lnTo>
                    <a:lnTo>
                      <a:pt x="2008" y="528"/>
                    </a:lnTo>
                    <a:lnTo>
                      <a:pt x="2010" y="526"/>
                    </a:lnTo>
                    <a:lnTo>
                      <a:pt x="2012" y="520"/>
                    </a:lnTo>
                    <a:lnTo>
                      <a:pt x="2012" y="520"/>
                    </a:lnTo>
                    <a:lnTo>
                      <a:pt x="2018" y="502"/>
                    </a:lnTo>
                    <a:lnTo>
                      <a:pt x="2022" y="493"/>
                    </a:lnTo>
                    <a:lnTo>
                      <a:pt x="2025" y="487"/>
                    </a:lnTo>
                    <a:lnTo>
                      <a:pt x="2025" y="487"/>
                    </a:lnTo>
                    <a:lnTo>
                      <a:pt x="2029" y="485"/>
                    </a:lnTo>
                    <a:lnTo>
                      <a:pt x="2033" y="485"/>
                    </a:lnTo>
                    <a:lnTo>
                      <a:pt x="2043" y="489"/>
                    </a:lnTo>
                    <a:lnTo>
                      <a:pt x="2051" y="491"/>
                    </a:lnTo>
                    <a:lnTo>
                      <a:pt x="2057" y="493"/>
                    </a:lnTo>
                    <a:lnTo>
                      <a:pt x="2057" y="493"/>
                    </a:lnTo>
                    <a:lnTo>
                      <a:pt x="2063" y="491"/>
                    </a:lnTo>
                    <a:lnTo>
                      <a:pt x="2071" y="487"/>
                    </a:lnTo>
                    <a:lnTo>
                      <a:pt x="2077" y="483"/>
                    </a:lnTo>
                    <a:lnTo>
                      <a:pt x="2084" y="483"/>
                    </a:lnTo>
                    <a:lnTo>
                      <a:pt x="2084" y="483"/>
                    </a:lnTo>
                    <a:lnTo>
                      <a:pt x="2090" y="489"/>
                    </a:lnTo>
                    <a:lnTo>
                      <a:pt x="2090" y="489"/>
                    </a:lnTo>
                    <a:lnTo>
                      <a:pt x="2102" y="489"/>
                    </a:lnTo>
                    <a:lnTo>
                      <a:pt x="2106" y="491"/>
                    </a:lnTo>
                    <a:lnTo>
                      <a:pt x="2108" y="491"/>
                    </a:lnTo>
                    <a:lnTo>
                      <a:pt x="2110" y="495"/>
                    </a:lnTo>
                    <a:lnTo>
                      <a:pt x="2110" y="495"/>
                    </a:lnTo>
                    <a:lnTo>
                      <a:pt x="2108" y="499"/>
                    </a:lnTo>
                    <a:lnTo>
                      <a:pt x="2106" y="500"/>
                    </a:lnTo>
                    <a:lnTo>
                      <a:pt x="2098" y="508"/>
                    </a:lnTo>
                    <a:lnTo>
                      <a:pt x="2096" y="510"/>
                    </a:lnTo>
                    <a:lnTo>
                      <a:pt x="2096" y="514"/>
                    </a:lnTo>
                    <a:lnTo>
                      <a:pt x="2098" y="516"/>
                    </a:lnTo>
                    <a:lnTo>
                      <a:pt x="2102" y="518"/>
                    </a:lnTo>
                    <a:lnTo>
                      <a:pt x="2108" y="524"/>
                    </a:lnTo>
                    <a:lnTo>
                      <a:pt x="2108" y="524"/>
                    </a:lnTo>
                    <a:lnTo>
                      <a:pt x="2108" y="522"/>
                    </a:lnTo>
                    <a:lnTo>
                      <a:pt x="2108" y="520"/>
                    </a:lnTo>
                    <a:lnTo>
                      <a:pt x="2108" y="520"/>
                    </a:lnTo>
                    <a:lnTo>
                      <a:pt x="2106" y="518"/>
                    </a:lnTo>
                    <a:lnTo>
                      <a:pt x="2102" y="516"/>
                    </a:lnTo>
                    <a:lnTo>
                      <a:pt x="2100" y="514"/>
                    </a:lnTo>
                    <a:lnTo>
                      <a:pt x="2098" y="514"/>
                    </a:lnTo>
                    <a:lnTo>
                      <a:pt x="2098" y="514"/>
                    </a:lnTo>
                    <a:lnTo>
                      <a:pt x="2102" y="508"/>
                    </a:lnTo>
                    <a:lnTo>
                      <a:pt x="2106" y="502"/>
                    </a:lnTo>
                    <a:lnTo>
                      <a:pt x="2114" y="499"/>
                    </a:lnTo>
                    <a:lnTo>
                      <a:pt x="2118" y="497"/>
                    </a:lnTo>
                    <a:lnTo>
                      <a:pt x="2118" y="497"/>
                    </a:lnTo>
                    <a:lnTo>
                      <a:pt x="2124" y="499"/>
                    </a:lnTo>
                    <a:lnTo>
                      <a:pt x="2128" y="502"/>
                    </a:lnTo>
                    <a:lnTo>
                      <a:pt x="2133" y="510"/>
                    </a:lnTo>
                    <a:lnTo>
                      <a:pt x="2137" y="518"/>
                    </a:lnTo>
                    <a:lnTo>
                      <a:pt x="2141" y="520"/>
                    </a:lnTo>
                    <a:lnTo>
                      <a:pt x="2145" y="520"/>
                    </a:lnTo>
                    <a:lnTo>
                      <a:pt x="2145" y="520"/>
                    </a:lnTo>
                    <a:lnTo>
                      <a:pt x="2145" y="520"/>
                    </a:lnTo>
                    <a:lnTo>
                      <a:pt x="2143" y="516"/>
                    </a:lnTo>
                    <a:lnTo>
                      <a:pt x="2137" y="510"/>
                    </a:lnTo>
                    <a:lnTo>
                      <a:pt x="2137" y="510"/>
                    </a:lnTo>
                    <a:lnTo>
                      <a:pt x="2137" y="502"/>
                    </a:lnTo>
                    <a:lnTo>
                      <a:pt x="2137" y="502"/>
                    </a:lnTo>
                    <a:lnTo>
                      <a:pt x="2131" y="491"/>
                    </a:lnTo>
                    <a:lnTo>
                      <a:pt x="2130" y="487"/>
                    </a:lnTo>
                    <a:lnTo>
                      <a:pt x="2128" y="479"/>
                    </a:lnTo>
                    <a:lnTo>
                      <a:pt x="2128" y="479"/>
                    </a:lnTo>
                    <a:lnTo>
                      <a:pt x="2130" y="473"/>
                    </a:lnTo>
                    <a:lnTo>
                      <a:pt x="2130" y="467"/>
                    </a:lnTo>
                    <a:lnTo>
                      <a:pt x="2135" y="457"/>
                    </a:lnTo>
                    <a:lnTo>
                      <a:pt x="2135" y="457"/>
                    </a:lnTo>
                    <a:lnTo>
                      <a:pt x="2133" y="451"/>
                    </a:lnTo>
                    <a:lnTo>
                      <a:pt x="2133" y="448"/>
                    </a:lnTo>
                    <a:lnTo>
                      <a:pt x="2133" y="446"/>
                    </a:lnTo>
                    <a:lnTo>
                      <a:pt x="2133" y="446"/>
                    </a:lnTo>
                    <a:lnTo>
                      <a:pt x="2139" y="438"/>
                    </a:lnTo>
                    <a:lnTo>
                      <a:pt x="2139" y="438"/>
                    </a:lnTo>
                    <a:lnTo>
                      <a:pt x="2137" y="438"/>
                    </a:lnTo>
                    <a:lnTo>
                      <a:pt x="2135" y="440"/>
                    </a:lnTo>
                    <a:lnTo>
                      <a:pt x="2135" y="440"/>
                    </a:lnTo>
                    <a:lnTo>
                      <a:pt x="2130" y="434"/>
                    </a:lnTo>
                    <a:lnTo>
                      <a:pt x="2126" y="428"/>
                    </a:lnTo>
                    <a:lnTo>
                      <a:pt x="2126" y="428"/>
                    </a:lnTo>
                    <a:lnTo>
                      <a:pt x="2128" y="422"/>
                    </a:lnTo>
                    <a:lnTo>
                      <a:pt x="2128" y="416"/>
                    </a:lnTo>
                    <a:lnTo>
                      <a:pt x="2126" y="412"/>
                    </a:lnTo>
                    <a:lnTo>
                      <a:pt x="2120" y="406"/>
                    </a:lnTo>
                    <a:lnTo>
                      <a:pt x="2120" y="406"/>
                    </a:lnTo>
                    <a:lnTo>
                      <a:pt x="2118" y="404"/>
                    </a:lnTo>
                    <a:lnTo>
                      <a:pt x="2118" y="404"/>
                    </a:lnTo>
                    <a:lnTo>
                      <a:pt x="2114" y="404"/>
                    </a:lnTo>
                    <a:lnTo>
                      <a:pt x="2116" y="402"/>
                    </a:lnTo>
                    <a:lnTo>
                      <a:pt x="2118" y="400"/>
                    </a:lnTo>
                    <a:lnTo>
                      <a:pt x="2118" y="398"/>
                    </a:lnTo>
                    <a:lnTo>
                      <a:pt x="2118" y="398"/>
                    </a:lnTo>
                    <a:lnTo>
                      <a:pt x="2116" y="398"/>
                    </a:lnTo>
                    <a:lnTo>
                      <a:pt x="2114" y="400"/>
                    </a:lnTo>
                    <a:lnTo>
                      <a:pt x="2114" y="400"/>
                    </a:lnTo>
                    <a:lnTo>
                      <a:pt x="2112" y="402"/>
                    </a:lnTo>
                    <a:lnTo>
                      <a:pt x="2112" y="402"/>
                    </a:lnTo>
                    <a:lnTo>
                      <a:pt x="2104" y="395"/>
                    </a:lnTo>
                    <a:lnTo>
                      <a:pt x="2104" y="395"/>
                    </a:lnTo>
                    <a:lnTo>
                      <a:pt x="2098" y="395"/>
                    </a:lnTo>
                    <a:lnTo>
                      <a:pt x="2092" y="398"/>
                    </a:lnTo>
                    <a:lnTo>
                      <a:pt x="2086" y="398"/>
                    </a:lnTo>
                    <a:lnTo>
                      <a:pt x="2084" y="398"/>
                    </a:lnTo>
                    <a:lnTo>
                      <a:pt x="2082" y="396"/>
                    </a:lnTo>
                    <a:lnTo>
                      <a:pt x="2082" y="396"/>
                    </a:lnTo>
                    <a:lnTo>
                      <a:pt x="2080" y="391"/>
                    </a:lnTo>
                    <a:lnTo>
                      <a:pt x="2078" y="385"/>
                    </a:lnTo>
                    <a:lnTo>
                      <a:pt x="2078" y="375"/>
                    </a:lnTo>
                    <a:lnTo>
                      <a:pt x="2078" y="375"/>
                    </a:lnTo>
                    <a:lnTo>
                      <a:pt x="2080" y="359"/>
                    </a:lnTo>
                    <a:lnTo>
                      <a:pt x="2082" y="349"/>
                    </a:lnTo>
                    <a:lnTo>
                      <a:pt x="2084" y="345"/>
                    </a:lnTo>
                    <a:lnTo>
                      <a:pt x="2084" y="345"/>
                    </a:lnTo>
                    <a:lnTo>
                      <a:pt x="2086" y="347"/>
                    </a:lnTo>
                    <a:lnTo>
                      <a:pt x="2088" y="349"/>
                    </a:lnTo>
                    <a:lnTo>
                      <a:pt x="2088" y="349"/>
                    </a:lnTo>
                    <a:lnTo>
                      <a:pt x="2088" y="347"/>
                    </a:lnTo>
                    <a:lnTo>
                      <a:pt x="2086" y="347"/>
                    </a:lnTo>
                    <a:lnTo>
                      <a:pt x="2084" y="345"/>
                    </a:lnTo>
                    <a:lnTo>
                      <a:pt x="2084" y="345"/>
                    </a:lnTo>
                    <a:lnTo>
                      <a:pt x="2078" y="326"/>
                    </a:lnTo>
                    <a:lnTo>
                      <a:pt x="2078" y="326"/>
                    </a:lnTo>
                    <a:lnTo>
                      <a:pt x="2080" y="324"/>
                    </a:lnTo>
                    <a:lnTo>
                      <a:pt x="2082" y="324"/>
                    </a:lnTo>
                    <a:lnTo>
                      <a:pt x="2084" y="322"/>
                    </a:lnTo>
                    <a:lnTo>
                      <a:pt x="2086" y="320"/>
                    </a:lnTo>
                    <a:lnTo>
                      <a:pt x="2086" y="320"/>
                    </a:lnTo>
                    <a:lnTo>
                      <a:pt x="2086" y="320"/>
                    </a:lnTo>
                    <a:lnTo>
                      <a:pt x="2084" y="320"/>
                    </a:lnTo>
                    <a:lnTo>
                      <a:pt x="2082" y="322"/>
                    </a:lnTo>
                    <a:lnTo>
                      <a:pt x="2078" y="322"/>
                    </a:lnTo>
                    <a:lnTo>
                      <a:pt x="2078" y="320"/>
                    </a:lnTo>
                    <a:lnTo>
                      <a:pt x="2078" y="320"/>
                    </a:lnTo>
                    <a:lnTo>
                      <a:pt x="2080" y="314"/>
                    </a:lnTo>
                    <a:lnTo>
                      <a:pt x="2082" y="312"/>
                    </a:lnTo>
                    <a:lnTo>
                      <a:pt x="2086" y="310"/>
                    </a:lnTo>
                    <a:lnTo>
                      <a:pt x="2088" y="304"/>
                    </a:lnTo>
                    <a:lnTo>
                      <a:pt x="2088" y="304"/>
                    </a:lnTo>
                    <a:lnTo>
                      <a:pt x="2086" y="306"/>
                    </a:lnTo>
                    <a:lnTo>
                      <a:pt x="2082" y="306"/>
                    </a:lnTo>
                    <a:lnTo>
                      <a:pt x="2078" y="306"/>
                    </a:lnTo>
                    <a:lnTo>
                      <a:pt x="2078" y="306"/>
                    </a:lnTo>
                    <a:lnTo>
                      <a:pt x="2075" y="302"/>
                    </a:lnTo>
                    <a:lnTo>
                      <a:pt x="2075" y="298"/>
                    </a:lnTo>
                    <a:lnTo>
                      <a:pt x="2075" y="290"/>
                    </a:lnTo>
                    <a:lnTo>
                      <a:pt x="2073" y="289"/>
                    </a:lnTo>
                    <a:lnTo>
                      <a:pt x="2071" y="285"/>
                    </a:lnTo>
                    <a:lnTo>
                      <a:pt x="2067" y="281"/>
                    </a:lnTo>
                    <a:lnTo>
                      <a:pt x="2059" y="279"/>
                    </a:lnTo>
                    <a:lnTo>
                      <a:pt x="2059" y="279"/>
                    </a:lnTo>
                    <a:lnTo>
                      <a:pt x="2035" y="273"/>
                    </a:lnTo>
                    <a:lnTo>
                      <a:pt x="2024" y="267"/>
                    </a:lnTo>
                    <a:lnTo>
                      <a:pt x="2018" y="265"/>
                    </a:lnTo>
                    <a:lnTo>
                      <a:pt x="2018" y="263"/>
                    </a:lnTo>
                    <a:lnTo>
                      <a:pt x="2018" y="263"/>
                    </a:lnTo>
                    <a:lnTo>
                      <a:pt x="2020" y="261"/>
                    </a:lnTo>
                    <a:lnTo>
                      <a:pt x="2024" y="259"/>
                    </a:lnTo>
                    <a:lnTo>
                      <a:pt x="2037" y="261"/>
                    </a:lnTo>
                    <a:lnTo>
                      <a:pt x="2053" y="263"/>
                    </a:lnTo>
                    <a:lnTo>
                      <a:pt x="2061" y="263"/>
                    </a:lnTo>
                    <a:lnTo>
                      <a:pt x="2065" y="263"/>
                    </a:lnTo>
                    <a:lnTo>
                      <a:pt x="2065" y="263"/>
                    </a:lnTo>
                    <a:lnTo>
                      <a:pt x="2096" y="249"/>
                    </a:lnTo>
                    <a:lnTo>
                      <a:pt x="2114" y="245"/>
                    </a:lnTo>
                    <a:lnTo>
                      <a:pt x="2130" y="243"/>
                    </a:lnTo>
                    <a:lnTo>
                      <a:pt x="2130" y="243"/>
                    </a:lnTo>
                    <a:lnTo>
                      <a:pt x="2147" y="241"/>
                    </a:lnTo>
                    <a:lnTo>
                      <a:pt x="2147" y="241"/>
                    </a:lnTo>
                    <a:lnTo>
                      <a:pt x="2151" y="241"/>
                    </a:lnTo>
                    <a:lnTo>
                      <a:pt x="2151" y="241"/>
                    </a:lnTo>
                    <a:lnTo>
                      <a:pt x="2151" y="245"/>
                    </a:lnTo>
                    <a:lnTo>
                      <a:pt x="2153" y="249"/>
                    </a:lnTo>
                    <a:lnTo>
                      <a:pt x="2155" y="253"/>
                    </a:lnTo>
                    <a:lnTo>
                      <a:pt x="2159" y="255"/>
                    </a:lnTo>
                    <a:lnTo>
                      <a:pt x="2159" y="255"/>
                    </a:lnTo>
                    <a:lnTo>
                      <a:pt x="2173" y="259"/>
                    </a:lnTo>
                    <a:lnTo>
                      <a:pt x="2183" y="261"/>
                    </a:lnTo>
                    <a:lnTo>
                      <a:pt x="2188" y="265"/>
                    </a:lnTo>
                    <a:lnTo>
                      <a:pt x="2188" y="265"/>
                    </a:lnTo>
                    <a:lnTo>
                      <a:pt x="2186" y="267"/>
                    </a:lnTo>
                    <a:lnTo>
                      <a:pt x="2186" y="269"/>
                    </a:lnTo>
                    <a:lnTo>
                      <a:pt x="2186" y="269"/>
                    </a:lnTo>
                    <a:lnTo>
                      <a:pt x="2188" y="269"/>
                    </a:lnTo>
                    <a:lnTo>
                      <a:pt x="2190" y="267"/>
                    </a:lnTo>
                    <a:lnTo>
                      <a:pt x="2190" y="267"/>
                    </a:lnTo>
                    <a:lnTo>
                      <a:pt x="2206" y="292"/>
                    </a:lnTo>
                    <a:lnTo>
                      <a:pt x="2206" y="292"/>
                    </a:lnTo>
                    <a:lnTo>
                      <a:pt x="2206" y="294"/>
                    </a:lnTo>
                    <a:lnTo>
                      <a:pt x="2204" y="294"/>
                    </a:lnTo>
                    <a:lnTo>
                      <a:pt x="2200" y="294"/>
                    </a:lnTo>
                    <a:lnTo>
                      <a:pt x="2200" y="294"/>
                    </a:lnTo>
                    <a:lnTo>
                      <a:pt x="2188" y="298"/>
                    </a:lnTo>
                    <a:lnTo>
                      <a:pt x="2169" y="308"/>
                    </a:lnTo>
                    <a:lnTo>
                      <a:pt x="2151" y="318"/>
                    </a:lnTo>
                    <a:lnTo>
                      <a:pt x="2145" y="322"/>
                    </a:lnTo>
                    <a:lnTo>
                      <a:pt x="2143" y="326"/>
                    </a:lnTo>
                    <a:lnTo>
                      <a:pt x="2143" y="326"/>
                    </a:lnTo>
                    <a:lnTo>
                      <a:pt x="2143" y="328"/>
                    </a:lnTo>
                    <a:lnTo>
                      <a:pt x="2145" y="330"/>
                    </a:lnTo>
                    <a:lnTo>
                      <a:pt x="2147" y="332"/>
                    </a:lnTo>
                    <a:lnTo>
                      <a:pt x="2147" y="336"/>
                    </a:lnTo>
                    <a:lnTo>
                      <a:pt x="2147" y="336"/>
                    </a:lnTo>
                    <a:lnTo>
                      <a:pt x="2137" y="345"/>
                    </a:lnTo>
                    <a:lnTo>
                      <a:pt x="2133" y="349"/>
                    </a:lnTo>
                    <a:lnTo>
                      <a:pt x="2131" y="355"/>
                    </a:lnTo>
                    <a:lnTo>
                      <a:pt x="2131" y="361"/>
                    </a:lnTo>
                    <a:lnTo>
                      <a:pt x="2135" y="365"/>
                    </a:lnTo>
                    <a:lnTo>
                      <a:pt x="2135" y="365"/>
                    </a:lnTo>
                    <a:lnTo>
                      <a:pt x="2139" y="369"/>
                    </a:lnTo>
                    <a:lnTo>
                      <a:pt x="2143" y="369"/>
                    </a:lnTo>
                    <a:lnTo>
                      <a:pt x="2155" y="371"/>
                    </a:lnTo>
                    <a:lnTo>
                      <a:pt x="2165" y="371"/>
                    </a:lnTo>
                    <a:lnTo>
                      <a:pt x="2175" y="373"/>
                    </a:lnTo>
                    <a:lnTo>
                      <a:pt x="2175" y="373"/>
                    </a:lnTo>
                    <a:lnTo>
                      <a:pt x="2183" y="379"/>
                    </a:lnTo>
                    <a:lnTo>
                      <a:pt x="2188" y="389"/>
                    </a:lnTo>
                    <a:lnTo>
                      <a:pt x="2196" y="396"/>
                    </a:lnTo>
                    <a:lnTo>
                      <a:pt x="2202" y="398"/>
                    </a:lnTo>
                    <a:lnTo>
                      <a:pt x="2206" y="400"/>
                    </a:lnTo>
                    <a:lnTo>
                      <a:pt x="2206" y="400"/>
                    </a:lnTo>
                    <a:lnTo>
                      <a:pt x="2222" y="391"/>
                    </a:lnTo>
                    <a:lnTo>
                      <a:pt x="2230" y="387"/>
                    </a:lnTo>
                    <a:lnTo>
                      <a:pt x="2234" y="387"/>
                    </a:lnTo>
                    <a:lnTo>
                      <a:pt x="2234" y="389"/>
                    </a:lnTo>
                    <a:lnTo>
                      <a:pt x="2234" y="389"/>
                    </a:lnTo>
                    <a:lnTo>
                      <a:pt x="2228" y="400"/>
                    </a:lnTo>
                    <a:lnTo>
                      <a:pt x="2228" y="400"/>
                    </a:lnTo>
                    <a:lnTo>
                      <a:pt x="2232" y="396"/>
                    </a:lnTo>
                    <a:lnTo>
                      <a:pt x="2232" y="396"/>
                    </a:lnTo>
                    <a:lnTo>
                      <a:pt x="2234" y="393"/>
                    </a:lnTo>
                    <a:lnTo>
                      <a:pt x="2239" y="389"/>
                    </a:lnTo>
                    <a:lnTo>
                      <a:pt x="2239" y="389"/>
                    </a:lnTo>
                    <a:lnTo>
                      <a:pt x="2249" y="383"/>
                    </a:lnTo>
                    <a:lnTo>
                      <a:pt x="2259" y="375"/>
                    </a:lnTo>
                    <a:lnTo>
                      <a:pt x="2271" y="369"/>
                    </a:lnTo>
                    <a:lnTo>
                      <a:pt x="2275" y="367"/>
                    </a:lnTo>
                    <a:lnTo>
                      <a:pt x="2281" y="369"/>
                    </a:lnTo>
                    <a:lnTo>
                      <a:pt x="2281" y="369"/>
                    </a:lnTo>
                    <a:lnTo>
                      <a:pt x="2281" y="369"/>
                    </a:lnTo>
                    <a:lnTo>
                      <a:pt x="2281" y="367"/>
                    </a:lnTo>
                    <a:lnTo>
                      <a:pt x="2279" y="363"/>
                    </a:lnTo>
                    <a:lnTo>
                      <a:pt x="2279" y="363"/>
                    </a:lnTo>
                    <a:lnTo>
                      <a:pt x="2279" y="357"/>
                    </a:lnTo>
                    <a:lnTo>
                      <a:pt x="2281" y="353"/>
                    </a:lnTo>
                    <a:lnTo>
                      <a:pt x="2283" y="347"/>
                    </a:lnTo>
                    <a:lnTo>
                      <a:pt x="2281" y="342"/>
                    </a:lnTo>
                    <a:lnTo>
                      <a:pt x="2281" y="342"/>
                    </a:lnTo>
                    <a:lnTo>
                      <a:pt x="2275" y="332"/>
                    </a:lnTo>
                    <a:lnTo>
                      <a:pt x="2273" y="320"/>
                    </a:lnTo>
                    <a:lnTo>
                      <a:pt x="2273" y="320"/>
                    </a:lnTo>
                    <a:lnTo>
                      <a:pt x="2275" y="318"/>
                    </a:lnTo>
                    <a:lnTo>
                      <a:pt x="2277" y="314"/>
                    </a:lnTo>
                    <a:lnTo>
                      <a:pt x="2279" y="310"/>
                    </a:lnTo>
                    <a:lnTo>
                      <a:pt x="2279" y="308"/>
                    </a:lnTo>
                    <a:lnTo>
                      <a:pt x="2279" y="308"/>
                    </a:lnTo>
                    <a:lnTo>
                      <a:pt x="2277" y="304"/>
                    </a:lnTo>
                    <a:lnTo>
                      <a:pt x="2273" y="302"/>
                    </a:lnTo>
                    <a:lnTo>
                      <a:pt x="2269" y="298"/>
                    </a:lnTo>
                    <a:lnTo>
                      <a:pt x="2267" y="296"/>
                    </a:lnTo>
                    <a:lnTo>
                      <a:pt x="2269" y="294"/>
                    </a:lnTo>
                    <a:lnTo>
                      <a:pt x="2269" y="294"/>
                    </a:lnTo>
                    <a:lnTo>
                      <a:pt x="2273" y="289"/>
                    </a:lnTo>
                    <a:lnTo>
                      <a:pt x="2275" y="287"/>
                    </a:lnTo>
                    <a:lnTo>
                      <a:pt x="2279" y="289"/>
                    </a:lnTo>
                    <a:lnTo>
                      <a:pt x="2283" y="287"/>
                    </a:lnTo>
                    <a:lnTo>
                      <a:pt x="2283" y="287"/>
                    </a:lnTo>
                    <a:lnTo>
                      <a:pt x="2285" y="279"/>
                    </a:lnTo>
                    <a:lnTo>
                      <a:pt x="2285" y="279"/>
                    </a:lnTo>
                    <a:lnTo>
                      <a:pt x="2312" y="267"/>
                    </a:lnTo>
                    <a:lnTo>
                      <a:pt x="2312" y="267"/>
                    </a:lnTo>
                    <a:lnTo>
                      <a:pt x="2316" y="267"/>
                    </a:lnTo>
                    <a:lnTo>
                      <a:pt x="2320" y="269"/>
                    </a:lnTo>
                    <a:lnTo>
                      <a:pt x="2324" y="271"/>
                    </a:lnTo>
                    <a:lnTo>
                      <a:pt x="2326" y="269"/>
                    </a:lnTo>
                    <a:lnTo>
                      <a:pt x="2326" y="269"/>
                    </a:lnTo>
                    <a:lnTo>
                      <a:pt x="2326" y="267"/>
                    </a:lnTo>
                    <a:lnTo>
                      <a:pt x="2324" y="267"/>
                    </a:lnTo>
                    <a:lnTo>
                      <a:pt x="2324" y="267"/>
                    </a:lnTo>
                    <a:lnTo>
                      <a:pt x="2306" y="265"/>
                    </a:lnTo>
                    <a:lnTo>
                      <a:pt x="2306" y="265"/>
                    </a:lnTo>
                    <a:lnTo>
                      <a:pt x="2306" y="259"/>
                    </a:lnTo>
                    <a:lnTo>
                      <a:pt x="2306" y="257"/>
                    </a:lnTo>
                    <a:lnTo>
                      <a:pt x="2304" y="255"/>
                    </a:lnTo>
                    <a:lnTo>
                      <a:pt x="2304" y="255"/>
                    </a:lnTo>
                    <a:lnTo>
                      <a:pt x="2298" y="251"/>
                    </a:lnTo>
                    <a:lnTo>
                      <a:pt x="2290" y="249"/>
                    </a:lnTo>
                    <a:lnTo>
                      <a:pt x="2290" y="249"/>
                    </a:lnTo>
                    <a:lnTo>
                      <a:pt x="2292" y="247"/>
                    </a:lnTo>
                    <a:lnTo>
                      <a:pt x="2292" y="247"/>
                    </a:lnTo>
                    <a:lnTo>
                      <a:pt x="2296" y="249"/>
                    </a:lnTo>
                    <a:lnTo>
                      <a:pt x="2304" y="251"/>
                    </a:lnTo>
                    <a:lnTo>
                      <a:pt x="2304" y="251"/>
                    </a:lnTo>
                    <a:lnTo>
                      <a:pt x="2308" y="251"/>
                    </a:lnTo>
                    <a:lnTo>
                      <a:pt x="2314" y="249"/>
                    </a:lnTo>
                    <a:lnTo>
                      <a:pt x="2324" y="243"/>
                    </a:lnTo>
                    <a:lnTo>
                      <a:pt x="2324" y="243"/>
                    </a:lnTo>
                    <a:lnTo>
                      <a:pt x="2340" y="226"/>
                    </a:lnTo>
                    <a:lnTo>
                      <a:pt x="2347" y="214"/>
                    </a:lnTo>
                    <a:lnTo>
                      <a:pt x="2353" y="210"/>
                    </a:lnTo>
                    <a:lnTo>
                      <a:pt x="2353" y="210"/>
                    </a:lnTo>
                    <a:lnTo>
                      <a:pt x="2355" y="210"/>
                    </a:lnTo>
                    <a:lnTo>
                      <a:pt x="2353" y="210"/>
                    </a:lnTo>
                    <a:lnTo>
                      <a:pt x="2353" y="210"/>
                    </a:lnTo>
                    <a:lnTo>
                      <a:pt x="2353" y="204"/>
                    </a:lnTo>
                    <a:lnTo>
                      <a:pt x="2353" y="204"/>
                    </a:lnTo>
                    <a:lnTo>
                      <a:pt x="2357" y="198"/>
                    </a:lnTo>
                    <a:lnTo>
                      <a:pt x="2363" y="192"/>
                    </a:lnTo>
                    <a:lnTo>
                      <a:pt x="2369" y="186"/>
                    </a:lnTo>
                    <a:lnTo>
                      <a:pt x="2373" y="181"/>
                    </a:lnTo>
                    <a:lnTo>
                      <a:pt x="2373" y="181"/>
                    </a:lnTo>
                    <a:lnTo>
                      <a:pt x="2375" y="175"/>
                    </a:lnTo>
                    <a:lnTo>
                      <a:pt x="2379" y="169"/>
                    </a:lnTo>
                    <a:lnTo>
                      <a:pt x="2379" y="169"/>
                    </a:lnTo>
                    <a:lnTo>
                      <a:pt x="2383" y="169"/>
                    </a:lnTo>
                    <a:lnTo>
                      <a:pt x="2389" y="167"/>
                    </a:lnTo>
                    <a:lnTo>
                      <a:pt x="2389" y="167"/>
                    </a:lnTo>
                    <a:lnTo>
                      <a:pt x="2398" y="159"/>
                    </a:lnTo>
                    <a:lnTo>
                      <a:pt x="2404" y="153"/>
                    </a:lnTo>
                    <a:lnTo>
                      <a:pt x="2408" y="151"/>
                    </a:lnTo>
                    <a:lnTo>
                      <a:pt x="2408" y="151"/>
                    </a:lnTo>
                    <a:lnTo>
                      <a:pt x="2412" y="147"/>
                    </a:lnTo>
                    <a:lnTo>
                      <a:pt x="2412" y="147"/>
                    </a:lnTo>
                    <a:lnTo>
                      <a:pt x="2414" y="143"/>
                    </a:lnTo>
                    <a:lnTo>
                      <a:pt x="2416" y="139"/>
                    </a:lnTo>
                    <a:lnTo>
                      <a:pt x="2426" y="132"/>
                    </a:lnTo>
                    <a:lnTo>
                      <a:pt x="2426" y="132"/>
                    </a:lnTo>
                    <a:lnTo>
                      <a:pt x="2432" y="124"/>
                    </a:lnTo>
                    <a:lnTo>
                      <a:pt x="2434" y="122"/>
                    </a:lnTo>
                    <a:lnTo>
                      <a:pt x="2434" y="120"/>
                    </a:lnTo>
                    <a:lnTo>
                      <a:pt x="2436" y="122"/>
                    </a:lnTo>
                    <a:lnTo>
                      <a:pt x="2436" y="122"/>
                    </a:lnTo>
                    <a:lnTo>
                      <a:pt x="2436" y="126"/>
                    </a:lnTo>
                    <a:lnTo>
                      <a:pt x="2434" y="130"/>
                    </a:lnTo>
                    <a:lnTo>
                      <a:pt x="2434" y="130"/>
                    </a:lnTo>
                    <a:lnTo>
                      <a:pt x="2432" y="133"/>
                    </a:lnTo>
                    <a:lnTo>
                      <a:pt x="2436" y="132"/>
                    </a:lnTo>
                    <a:lnTo>
                      <a:pt x="2442" y="130"/>
                    </a:lnTo>
                    <a:lnTo>
                      <a:pt x="2446" y="128"/>
                    </a:lnTo>
                    <a:lnTo>
                      <a:pt x="2446" y="128"/>
                    </a:lnTo>
                    <a:lnTo>
                      <a:pt x="2446" y="130"/>
                    </a:lnTo>
                    <a:lnTo>
                      <a:pt x="2444" y="135"/>
                    </a:lnTo>
                    <a:lnTo>
                      <a:pt x="2440" y="141"/>
                    </a:lnTo>
                    <a:lnTo>
                      <a:pt x="2440" y="141"/>
                    </a:lnTo>
                    <a:lnTo>
                      <a:pt x="2449" y="147"/>
                    </a:lnTo>
                    <a:lnTo>
                      <a:pt x="2449" y="147"/>
                    </a:lnTo>
                    <a:lnTo>
                      <a:pt x="2451" y="141"/>
                    </a:lnTo>
                    <a:lnTo>
                      <a:pt x="2457" y="135"/>
                    </a:lnTo>
                    <a:lnTo>
                      <a:pt x="2463" y="128"/>
                    </a:lnTo>
                    <a:lnTo>
                      <a:pt x="2463" y="126"/>
                    </a:lnTo>
                    <a:lnTo>
                      <a:pt x="2463" y="122"/>
                    </a:lnTo>
                    <a:lnTo>
                      <a:pt x="2463" y="122"/>
                    </a:lnTo>
                    <a:lnTo>
                      <a:pt x="2461" y="120"/>
                    </a:lnTo>
                    <a:lnTo>
                      <a:pt x="2455" y="120"/>
                    </a:lnTo>
                    <a:lnTo>
                      <a:pt x="2451" y="118"/>
                    </a:lnTo>
                    <a:lnTo>
                      <a:pt x="2447" y="116"/>
                    </a:lnTo>
                    <a:lnTo>
                      <a:pt x="2447" y="116"/>
                    </a:lnTo>
                    <a:lnTo>
                      <a:pt x="2447" y="114"/>
                    </a:lnTo>
                    <a:lnTo>
                      <a:pt x="2447" y="108"/>
                    </a:lnTo>
                    <a:lnTo>
                      <a:pt x="2455" y="96"/>
                    </a:lnTo>
                    <a:lnTo>
                      <a:pt x="2469" y="77"/>
                    </a:lnTo>
                    <a:lnTo>
                      <a:pt x="2469" y="77"/>
                    </a:lnTo>
                    <a:lnTo>
                      <a:pt x="2477" y="67"/>
                    </a:lnTo>
                    <a:lnTo>
                      <a:pt x="2487" y="59"/>
                    </a:lnTo>
                    <a:lnTo>
                      <a:pt x="2506" y="47"/>
                    </a:lnTo>
                    <a:lnTo>
                      <a:pt x="2506" y="47"/>
                    </a:lnTo>
                    <a:lnTo>
                      <a:pt x="2524" y="37"/>
                    </a:lnTo>
                    <a:lnTo>
                      <a:pt x="2524" y="37"/>
                    </a:lnTo>
                    <a:lnTo>
                      <a:pt x="2522" y="41"/>
                    </a:lnTo>
                    <a:lnTo>
                      <a:pt x="2520" y="43"/>
                    </a:lnTo>
                    <a:lnTo>
                      <a:pt x="2510" y="49"/>
                    </a:lnTo>
                    <a:lnTo>
                      <a:pt x="2500" y="55"/>
                    </a:lnTo>
                    <a:lnTo>
                      <a:pt x="2491" y="59"/>
                    </a:lnTo>
                    <a:lnTo>
                      <a:pt x="2491" y="59"/>
                    </a:lnTo>
                    <a:lnTo>
                      <a:pt x="2487" y="67"/>
                    </a:lnTo>
                    <a:lnTo>
                      <a:pt x="2487" y="69"/>
                    </a:lnTo>
                    <a:lnTo>
                      <a:pt x="2491" y="69"/>
                    </a:lnTo>
                    <a:lnTo>
                      <a:pt x="2491" y="69"/>
                    </a:lnTo>
                    <a:lnTo>
                      <a:pt x="2497" y="63"/>
                    </a:lnTo>
                    <a:lnTo>
                      <a:pt x="2502" y="61"/>
                    </a:lnTo>
                    <a:lnTo>
                      <a:pt x="2506" y="61"/>
                    </a:lnTo>
                    <a:lnTo>
                      <a:pt x="2506" y="61"/>
                    </a:lnTo>
                    <a:lnTo>
                      <a:pt x="2506" y="63"/>
                    </a:lnTo>
                    <a:lnTo>
                      <a:pt x="2504" y="67"/>
                    </a:lnTo>
                    <a:lnTo>
                      <a:pt x="2500" y="69"/>
                    </a:lnTo>
                    <a:lnTo>
                      <a:pt x="2500" y="69"/>
                    </a:lnTo>
                    <a:lnTo>
                      <a:pt x="2500" y="73"/>
                    </a:lnTo>
                    <a:lnTo>
                      <a:pt x="2500" y="75"/>
                    </a:lnTo>
                    <a:lnTo>
                      <a:pt x="2502" y="77"/>
                    </a:lnTo>
                    <a:lnTo>
                      <a:pt x="2504" y="79"/>
                    </a:lnTo>
                    <a:lnTo>
                      <a:pt x="2504" y="79"/>
                    </a:lnTo>
                    <a:lnTo>
                      <a:pt x="2502" y="82"/>
                    </a:lnTo>
                    <a:lnTo>
                      <a:pt x="2500" y="86"/>
                    </a:lnTo>
                    <a:lnTo>
                      <a:pt x="2500" y="86"/>
                    </a:lnTo>
                    <a:lnTo>
                      <a:pt x="2504" y="90"/>
                    </a:lnTo>
                    <a:lnTo>
                      <a:pt x="2514" y="96"/>
                    </a:lnTo>
                    <a:lnTo>
                      <a:pt x="2520" y="100"/>
                    </a:lnTo>
                    <a:lnTo>
                      <a:pt x="2522" y="102"/>
                    </a:lnTo>
                    <a:lnTo>
                      <a:pt x="2522" y="104"/>
                    </a:lnTo>
                    <a:lnTo>
                      <a:pt x="2522" y="104"/>
                    </a:lnTo>
                    <a:lnTo>
                      <a:pt x="2520" y="106"/>
                    </a:lnTo>
                    <a:lnTo>
                      <a:pt x="2520" y="110"/>
                    </a:lnTo>
                    <a:lnTo>
                      <a:pt x="2520" y="112"/>
                    </a:lnTo>
                    <a:lnTo>
                      <a:pt x="2518" y="114"/>
                    </a:lnTo>
                    <a:lnTo>
                      <a:pt x="2518" y="114"/>
                    </a:lnTo>
                    <a:lnTo>
                      <a:pt x="2506" y="110"/>
                    </a:lnTo>
                    <a:lnTo>
                      <a:pt x="2504" y="110"/>
                    </a:lnTo>
                    <a:lnTo>
                      <a:pt x="2504" y="112"/>
                    </a:lnTo>
                    <a:lnTo>
                      <a:pt x="2504" y="112"/>
                    </a:lnTo>
                    <a:lnTo>
                      <a:pt x="2510" y="114"/>
                    </a:lnTo>
                    <a:lnTo>
                      <a:pt x="2512" y="114"/>
                    </a:lnTo>
                    <a:lnTo>
                      <a:pt x="2512" y="116"/>
                    </a:lnTo>
                    <a:lnTo>
                      <a:pt x="2512" y="116"/>
                    </a:lnTo>
                    <a:lnTo>
                      <a:pt x="2499" y="120"/>
                    </a:lnTo>
                    <a:lnTo>
                      <a:pt x="2495" y="122"/>
                    </a:lnTo>
                    <a:lnTo>
                      <a:pt x="2493" y="124"/>
                    </a:lnTo>
                    <a:lnTo>
                      <a:pt x="2493" y="126"/>
                    </a:lnTo>
                    <a:lnTo>
                      <a:pt x="2493" y="132"/>
                    </a:lnTo>
                    <a:lnTo>
                      <a:pt x="2493" y="132"/>
                    </a:lnTo>
                    <a:lnTo>
                      <a:pt x="2495" y="132"/>
                    </a:lnTo>
                    <a:lnTo>
                      <a:pt x="2497" y="132"/>
                    </a:lnTo>
                    <a:lnTo>
                      <a:pt x="2500" y="132"/>
                    </a:lnTo>
                    <a:lnTo>
                      <a:pt x="2508" y="126"/>
                    </a:lnTo>
                    <a:lnTo>
                      <a:pt x="2508" y="126"/>
                    </a:lnTo>
                    <a:lnTo>
                      <a:pt x="2520" y="124"/>
                    </a:lnTo>
                    <a:lnTo>
                      <a:pt x="2526" y="122"/>
                    </a:lnTo>
                    <a:lnTo>
                      <a:pt x="2532" y="120"/>
                    </a:lnTo>
                    <a:lnTo>
                      <a:pt x="2532" y="120"/>
                    </a:lnTo>
                    <a:lnTo>
                      <a:pt x="2534" y="116"/>
                    </a:lnTo>
                    <a:lnTo>
                      <a:pt x="2536" y="112"/>
                    </a:lnTo>
                    <a:lnTo>
                      <a:pt x="2536" y="106"/>
                    </a:lnTo>
                    <a:lnTo>
                      <a:pt x="2536" y="106"/>
                    </a:lnTo>
                    <a:lnTo>
                      <a:pt x="2538" y="114"/>
                    </a:lnTo>
                    <a:lnTo>
                      <a:pt x="2538" y="114"/>
                    </a:lnTo>
                    <a:lnTo>
                      <a:pt x="2540" y="116"/>
                    </a:lnTo>
                    <a:lnTo>
                      <a:pt x="2542" y="116"/>
                    </a:lnTo>
                    <a:lnTo>
                      <a:pt x="2546" y="112"/>
                    </a:lnTo>
                    <a:lnTo>
                      <a:pt x="2548" y="104"/>
                    </a:lnTo>
                    <a:lnTo>
                      <a:pt x="2550" y="102"/>
                    </a:lnTo>
                    <a:lnTo>
                      <a:pt x="2551" y="102"/>
                    </a:lnTo>
                    <a:lnTo>
                      <a:pt x="2551" y="102"/>
                    </a:lnTo>
                    <a:lnTo>
                      <a:pt x="2561" y="108"/>
                    </a:lnTo>
                    <a:lnTo>
                      <a:pt x="2567" y="110"/>
                    </a:lnTo>
                    <a:lnTo>
                      <a:pt x="2569" y="110"/>
                    </a:lnTo>
                    <a:lnTo>
                      <a:pt x="2571" y="108"/>
                    </a:lnTo>
                    <a:lnTo>
                      <a:pt x="2571" y="108"/>
                    </a:lnTo>
                    <a:lnTo>
                      <a:pt x="2571" y="100"/>
                    </a:lnTo>
                    <a:lnTo>
                      <a:pt x="2571" y="98"/>
                    </a:lnTo>
                    <a:lnTo>
                      <a:pt x="2569" y="96"/>
                    </a:lnTo>
                    <a:lnTo>
                      <a:pt x="2565" y="92"/>
                    </a:lnTo>
                    <a:lnTo>
                      <a:pt x="2565" y="92"/>
                    </a:lnTo>
                    <a:lnTo>
                      <a:pt x="2565" y="86"/>
                    </a:lnTo>
                    <a:lnTo>
                      <a:pt x="2569" y="79"/>
                    </a:lnTo>
                    <a:lnTo>
                      <a:pt x="2577" y="61"/>
                    </a:lnTo>
                    <a:lnTo>
                      <a:pt x="2577" y="61"/>
                    </a:lnTo>
                    <a:lnTo>
                      <a:pt x="2581" y="59"/>
                    </a:lnTo>
                    <a:lnTo>
                      <a:pt x="2585" y="57"/>
                    </a:lnTo>
                    <a:lnTo>
                      <a:pt x="2593" y="53"/>
                    </a:lnTo>
                    <a:lnTo>
                      <a:pt x="2593" y="53"/>
                    </a:lnTo>
                    <a:lnTo>
                      <a:pt x="2595" y="49"/>
                    </a:lnTo>
                    <a:lnTo>
                      <a:pt x="2597" y="43"/>
                    </a:lnTo>
                    <a:lnTo>
                      <a:pt x="2599" y="39"/>
                    </a:lnTo>
                    <a:lnTo>
                      <a:pt x="2601" y="37"/>
                    </a:lnTo>
                    <a:lnTo>
                      <a:pt x="2601" y="37"/>
                    </a:lnTo>
                    <a:lnTo>
                      <a:pt x="2610" y="37"/>
                    </a:lnTo>
                    <a:lnTo>
                      <a:pt x="2620" y="35"/>
                    </a:lnTo>
                    <a:lnTo>
                      <a:pt x="2620" y="35"/>
                    </a:lnTo>
                    <a:lnTo>
                      <a:pt x="2624" y="33"/>
                    </a:lnTo>
                    <a:lnTo>
                      <a:pt x="2624" y="29"/>
                    </a:lnTo>
                    <a:lnTo>
                      <a:pt x="2628" y="33"/>
                    </a:lnTo>
                    <a:lnTo>
                      <a:pt x="2628" y="33"/>
                    </a:lnTo>
                    <a:lnTo>
                      <a:pt x="2630" y="33"/>
                    </a:lnTo>
                    <a:lnTo>
                      <a:pt x="2630" y="31"/>
                    </a:lnTo>
                    <a:lnTo>
                      <a:pt x="2630" y="27"/>
                    </a:lnTo>
                    <a:lnTo>
                      <a:pt x="2632" y="26"/>
                    </a:lnTo>
                    <a:lnTo>
                      <a:pt x="2632" y="26"/>
                    </a:lnTo>
                    <a:lnTo>
                      <a:pt x="2640" y="26"/>
                    </a:lnTo>
                    <a:lnTo>
                      <a:pt x="2650" y="26"/>
                    </a:lnTo>
                    <a:lnTo>
                      <a:pt x="2657" y="26"/>
                    </a:lnTo>
                    <a:lnTo>
                      <a:pt x="2661" y="24"/>
                    </a:lnTo>
                    <a:lnTo>
                      <a:pt x="2665" y="20"/>
                    </a:lnTo>
                    <a:lnTo>
                      <a:pt x="2665" y="20"/>
                    </a:lnTo>
                    <a:lnTo>
                      <a:pt x="2667" y="14"/>
                    </a:lnTo>
                    <a:lnTo>
                      <a:pt x="2667" y="10"/>
                    </a:lnTo>
                    <a:lnTo>
                      <a:pt x="266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69" name="Freeform 1314">
                <a:extLst>
                  <a:ext uri="{FF2B5EF4-FFF2-40B4-BE49-F238E27FC236}">
                    <a16:creationId xmlns:a16="http://schemas.microsoft.com/office/drawing/2014/main" id="{2AF55FA0-F280-4F73-9C73-47AE91D91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654" y="3597484"/>
                <a:ext cx="73874" cy="58621"/>
              </a:xfrm>
              <a:custGeom>
                <a:avLst/>
                <a:gdLst>
                  <a:gd name="T0" fmla="*/ 206 w 206"/>
                  <a:gd name="T1" fmla="*/ 0 h 151"/>
                  <a:gd name="T2" fmla="*/ 200 w 206"/>
                  <a:gd name="T3" fmla="*/ 9 h 151"/>
                  <a:gd name="T4" fmla="*/ 176 w 206"/>
                  <a:gd name="T5" fmla="*/ 29 h 151"/>
                  <a:gd name="T6" fmla="*/ 167 w 206"/>
                  <a:gd name="T7" fmla="*/ 37 h 151"/>
                  <a:gd name="T8" fmla="*/ 163 w 206"/>
                  <a:gd name="T9" fmla="*/ 49 h 151"/>
                  <a:gd name="T10" fmla="*/ 159 w 206"/>
                  <a:gd name="T11" fmla="*/ 51 h 151"/>
                  <a:gd name="T12" fmla="*/ 153 w 206"/>
                  <a:gd name="T13" fmla="*/ 53 h 151"/>
                  <a:gd name="T14" fmla="*/ 151 w 206"/>
                  <a:gd name="T15" fmla="*/ 57 h 151"/>
                  <a:gd name="T16" fmla="*/ 151 w 206"/>
                  <a:gd name="T17" fmla="*/ 66 h 151"/>
                  <a:gd name="T18" fmla="*/ 157 w 206"/>
                  <a:gd name="T19" fmla="*/ 72 h 151"/>
                  <a:gd name="T20" fmla="*/ 169 w 206"/>
                  <a:gd name="T21" fmla="*/ 80 h 151"/>
                  <a:gd name="T22" fmla="*/ 170 w 206"/>
                  <a:gd name="T23" fmla="*/ 84 h 151"/>
                  <a:gd name="T24" fmla="*/ 170 w 206"/>
                  <a:gd name="T25" fmla="*/ 88 h 151"/>
                  <a:gd name="T26" fmla="*/ 161 w 206"/>
                  <a:gd name="T27" fmla="*/ 88 h 151"/>
                  <a:gd name="T28" fmla="*/ 159 w 206"/>
                  <a:gd name="T29" fmla="*/ 88 h 151"/>
                  <a:gd name="T30" fmla="*/ 153 w 206"/>
                  <a:gd name="T31" fmla="*/ 94 h 151"/>
                  <a:gd name="T32" fmla="*/ 145 w 206"/>
                  <a:gd name="T33" fmla="*/ 94 h 151"/>
                  <a:gd name="T34" fmla="*/ 135 w 206"/>
                  <a:gd name="T35" fmla="*/ 94 h 151"/>
                  <a:gd name="T36" fmla="*/ 133 w 206"/>
                  <a:gd name="T37" fmla="*/ 96 h 151"/>
                  <a:gd name="T38" fmla="*/ 131 w 206"/>
                  <a:gd name="T39" fmla="*/ 104 h 151"/>
                  <a:gd name="T40" fmla="*/ 131 w 206"/>
                  <a:gd name="T41" fmla="*/ 110 h 151"/>
                  <a:gd name="T42" fmla="*/ 129 w 206"/>
                  <a:gd name="T43" fmla="*/ 111 h 151"/>
                  <a:gd name="T44" fmla="*/ 84 w 206"/>
                  <a:gd name="T45" fmla="*/ 137 h 151"/>
                  <a:gd name="T46" fmla="*/ 76 w 206"/>
                  <a:gd name="T47" fmla="*/ 143 h 151"/>
                  <a:gd name="T48" fmla="*/ 76 w 206"/>
                  <a:gd name="T49" fmla="*/ 147 h 151"/>
                  <a:gd name="T50" fmla="*/ 80 w 206"/>
                  <a:gd name="T51" fmla="*/ 149 h 151"/>
                  <a:gd name="T52" fmla="*/ 78 w 206"/>
                  <a:gd name="T53" fmla="*/ 151 h 151"/>
                  <a:gd name="T54" fmla="*/ 74 w 206"/>
                  <a:gd name="T55" fmla="*/ 151 h 151"/>
                  <a:gd name="T56" fmla="*/ 70 w 206"/>
                  <a:gd name="T57" fmla="*/ 149 h 151"/>
                  <a:gd name="T58" fmla="*/ 68 w 206"/>
                  <a:gd name="T59" fmla="*/ 143 h 151"/>
                  <a:gd name="T60" fmla="*/ 64 w 206"/>
                  <a:gd name="T61" fmla="*/ 141 h 151"/>
                  <a:gd name="T62" fmla="*/ 59 w 206"/>
                  <a:gd name="T63" fmla="*/ 141 h 151"/>
                  <a:gd name="T64" fmla="*/ 53 w 206"/>
                  <a:gd name="T65" fmla="*/ 145 h 151"/>
                  <a:gd name="T66" fmla="*/ 49 w 206"/>
                  <a:gd name="T67" fmla="*/ 147 h 151"/>
                  <a:gd name="T68" fmla="*/ 39 w 206"/>
                  <a:gd name="T69" fmla="*/ 145 h 151"/>
                  <a:gd name="T70" fmla="*/ 31 w 206"/>
                  <a:gd name="T71" fmla="*/ 141 h 151"/>
                  <a:gd name="T72" fmla="*/ 19 w 206"/>
                  <a:gd name="T73" fmla="*/ 139 h 151"/>
                  <a:gd name="T74" fmla="*/ 6 w 206"/>
                  <a:gd name="T75" fmla="*/ 123 h 151"/>
                  <a:gd name="T76" fmla="*/ 0 w 206"/>
                  <a:gd name="T77" fmla="*/ 108 h 151"/>
                  <a:gd name="T78" fmla="*/ 0 w 206"/>
                  <a:gd name="T79" fmla="*/ 102 h 151"/>
                  <a:gd name="T80" fmla="*/ 6 w 206"/>
                  <a:gd name="T81" fmla="*/ 106 h 151"/>
                  <a:gd name="T82" fmla="*/ 10 w 206"/>
                  <a:gd name="T83" fmla="*/ 106 h 151"/>
                  <a:gd name="T84" fmla="*/ 15 w 206"/>
                  <a:gd name="T85" fmla="*/ 104 h 151"/>
                  <a:gd name="T86" fmla="*/ 19 w 206"/>
                  <a:gd name="T87" fmla="*/ 94 h 151"/>
                  <a:gd name="T88" fmla="*/ 23 w 206"/>
                  <a:gd name="T89" fmla="*/ 90 h 151"/>
                  <a:gd name="T90" fmla="*/ 31 w 206"/>
                  <a:gd name="T91" fmla="*/ 86 h 151"/>
                  <a:gd name="T92" fmla="*/ 47 w 206"/>
                  <a:gd name="T93" fmla="*/ 86 h 151"/>
                  <a:gd name="T94" fmla="*/ 53 w 206"/>
                  <a:gd name="T95" fmla="*/ 86 h 151"/>
                  <a:gd name="T96" fmla="*/ 57 w 206"/>
                  <a:gd name="T97" fmla="*/ 80 h 151"/>
                  <a:gd name="T98" fmla="*/ 55 w 206"/>
                  <a:gd name="T99" fmla="*/ 62 h 151"/>
                  <a:gd name="T100" fmla="*/ 59 w 206"/>
                  <a:gd name="T101" fmla="*/ 58 h 151"/>
                  <a:gd name="T102" fmla="*/ 63 w 206"/>
                  <a:gd name="T103" fmla="*/ 58 h 151"/>
                  <a:gd name="T104" fmla="*/ 68 w 206"/>
                  <a:gd name="T105" fmla="*/ 60 h 151"/>
                  <a:gd name="T106" fmla="*/ 106 w 206"/>
                  <a:gd name="T107" fmla="*/ 57 h 151"/>
                  <a:gd name="T108" fmla="*/ 116 w 206"/>
                  <a:gd name="T109" fmla="*/ 55 h 151"/>
                  <a:gd name="T110" fmla="*/ 163 w 206"/>
                  <a:gd name="T111" fmla="*/ 29 h 151"/>
                  <a:gd name="T112" fmla="*/ 167 w 206"/>
                  <a:gd name="T113" fmla="*/ 23 h 151"/>
                  <a:gd name="T114" fmla="*/ 170 w 206"/>
                  <a:gd name="T115" fmla="*/ 19 h 151"/>
                  <a:gd name="T116" fmla="*/ 180 w 206"/>
                  <a:gd name="T117" fmla="*/ 15 h 151"/>
                  <a:gd name="T118" fmla="*/ 192 w 206"/>
                  <a:gd name="T119" fmla="*/ 5 h 151"/>
                  <a:gd name="T120" fmla="*/ 202 w 206"/>
                  <a:gd name="T121" fmla="*/ 0 h 151"/>
                  <a:gd name="T122" fmla="*/ 206 w 206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6" h="151">
                    <a:moveTo>
                      <a:pt x="206" y="0"/>
                    </a:moveTo>
                    <a:lnTo>
                      <a:pt x="206" y="0"/>
                    </a:lnTo>
                    <a:lnTo>
                      <a:pt x="204" y="4"/>
                    </a:lnTo>
                    <a:lnTo>
                      <a:pt x="200" y="9"/>
                    </a:lnTo>
                    <a:lnTo>
                      <a:pt x="188" y="19"/>
                    </a:lnTo>
                    <a:lnTo>
                      <a:pt x="176" y="29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65" y="43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59" y="51"/>
                    </a:lnTo>
                    <a:lnTo>
                      <a:pt x="155" y="51"/>
                    </a:lnTo>
                    <a:lnTo>
                      <a:pt x="153" y="53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62"/>
                    </a:lnTo>
                    <a:lnTo>
                      <a:pt x="151" y="66"/>
                    </a:lnTo>
                    <a:lnTo>
                      <a:pt x="153" y="68"/>
                    </a:lnTo>
                    <a:lnTo>
                      <a:pt x="157" y="72"/>
                    </a:lnTo>
                    <a:lnTo>
                      <a:pt x="165" y="78"/>
                    </a:lnTo>
                    <a:lnTo>
                      <a:pt x="169" y="80"/>
                    </a:lnTo>
                    <a:lnTo>
                      <a:pt x="170" y="84"/>
                    </a:lnTo>
                    <a:lnTo>
                      <a:pt x="170" y="84"/>
                    </a:lnTo>
                    <a:lnTo>
                      <a:pt x="170" y="86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61" y="88"/>
                    </a:lnTo>
                    <a:lnTo>
                      <a:pt x="161" y="88"/>
                    </a:lnTo>
                    <a:lnTo>
                      <a:pt x="159" y="88"/>
                    </a:lnTo>
                    <a:lnTo>
                      <a:pt x="157" y="90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45" y="94"/>
                    </a:lnTo>
                    <a:lnTo>
                      <a:pt x="141" y="92"/>
                    </a:lnTo>
                    <a:lnTo>
                      <a:pt x="135" y="94"/>
                    </a:lnTo>
                    <a:lnTo>
                      <a:pt x="135" y="94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31" y="104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1"/>
                    </a:lnTo>
                    <a:lnTo>
                      <a:pt x="129" y="111"/>
                    </a:lnTo>
                    <a:lnTo>
                      <a:pt x="100" y="127"/>
                    </a:lnTo>
                    <a:lnTo>
                      <a:pt x="84" y="137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8" y="147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78" y="151"/>
                    </a:lnTo>
                    <a:lnTo>
                      <a:pt x="74" y="151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0" y="149"/>
                    </a:lnTo>
                    <a:lnTo>
                      <a:pt x="68" y="147"/>
                    </a:lnTo>
                    <a:lnTo>
                      <a:pt x="68" y="143"/>
                    </a:lnTo>
                    <a:lnTo>
                      <a:pt x="66" y="141"/>
                    </a:lnTo>
                    <a:lnTo>
                      <a:pt x="64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5" y="143"/>
                    </a:lnTo>
                    <a:lnTo>
                      <a:pt x="53" y="145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3" y="147"/>
                    </a:lnTo>
                    <a:lnTo>
                      <a:pt x="39" y="145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25" y="141"/>
                    </a:lnTo>
                    <a:lnTo>
                      <a:pt x="19" y="139"/>
                    </a:lnTo>
                    <a:lnTo>
                      <a:pt x="11" y="131"/>
                    </a:lnTo>
                    <a:lnTo>
                      <a:pt x="6" y="123"/>
                    </a:lnTo>
                    <a:lnTo>
                      <a:pt x="4" y="11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4" y="104"/>
                    </a:lnTo>
                    <a:lnTo>
                      <a:pt x="6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5" y="104"/>
                    </a:lnTo>
                    <a:lnTo>
                      <a:pt x="17" y="100"/>
                    </a:lnTo>
                    <a:lnTo>
                      <a:pt x="19" y="94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27" y="86"/>
                    </a:lnTo>
                    <a:lnTo>
                      <a:pt x="31" y="86"/>
                    </a:lnTo>
                    <a:lnTo>
                      <a:pt x="39" y="86"/>
                    </a:lnTo>
                    <a:lnTo>
                      <a:pt x="47" y="86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7" y="84"/>
                    </a:lnTo>
                    <a:lnTo>
                      <a:pt x="57" y="80"/>
                    </a:lnTo>
                    <a:lnTo>
                      <a:pt x="57" y="70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92" y="58"/>
                    </a:lnTo>
                    <a:lnTo>
                      <a:pt x="106" y="57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41" y="43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7" y="23"/>
                    </a:lnTo>
                    <a:lnTo>
                      <a:pt x="170" y="19"/>
                    </a:lnTo>
                    <a:lnTo>
                      <a:pt x="170" y="19"/>
                    </a:lnTo>
                    <a:lnTo>
                      <a:pt x="176" y="17"/>
                    </a:lnTo>
                    <a:lnTo>
                      <a:pt x="180" y="15"/>
                    </a:lnTo>
                    <a:lnTo>
                      <a:pt x="180" y="15"/>
                    </a:lnTo>
                    <a:lnTo>
                      <a:pt x="192" y="5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06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0" name="Freeform 1317">
                <a:extLst>
                  <a:ext uri="{FF2B5EF4-FFF2-40B4-BE49-F238E27FC236}">
                    <a16:creationId xmlns:a16="http://schemas.microsoft.com/office/drawing/2014/main" id="{DB41F4B2-AF59-484C-A130-8B99BB096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127" y="3624659"/>
                <a:ext cx="7172" cy="8542"/>
              </a:xfrm>
              <a:custGeom>
                <a:avLst/>
                <a:gdLst>
                  <a:gd name="T0" fmla="*/ 14 w 20"/>
                  <a:gd name="T1" fmla="*/ 22 h 22"/>
                  <a:gd name="T2" fmla="*/ 14 w 20"/>
                  <a:gd name="T3" fmla="*/ 22 h 22"/>
                  <a:gd name="T4" fmla="*/ 8 w 20"/>
                  <a:gd name="T5" fmla="*/ 18 h 22"/>
                  <a:gd name="T6" fmla="*/ 4 w 20"/>
                  <a:gd name="T7" fmla="*/ 12 h 22"/>
                  <a:gd name="T8" fmla="*/ 2 w 20"/>
                  <a:gd name="T9" fmla="*/ 8 h 22"/>
                  <a:gd name="T10" fmla="*/ 0 w 20"/>
                  <a:gd name="T11" fmla="*/ 4 h 22"/>
                  <a:gd name="T12" fmla="*/ 2 w 20"/>
                  <a:gd name="T13" fmla="*/ 0 h 22"/>
                  <a:gd name="T14" fmla="*/ 6 w 20"/>
                  <a:gd name="T15" fmla="*/ 0 h 22"/>
                  <a:gd name="T16" fmla="*/ 10 w 20"/>
                  <a:gd name="T17" fmla="*/ 2 h 22"/>
                  <a:gd name="T18" fmla="*/ 18 w 20"/>
                  <a:gd name="T19" fmla="*/ 8 h 22"/>
                  <a:gd name="T20" fmla="*/ 18 w 20"/>
                  <a:gd name="T21" fmla="*/ 8 h 22"/>
                  <a:gd name="T22" fmla="*/ 20 w 20"/>
                  <a:gd name="T23" fmla="*/ 12 h 22"/>
                  <a:gd name="T24" fmla="*/ 20 w 20"/>
                  <a:gd name="T25" fmla="*/ 16 h 22"/>
                  <a:gd name="T26" fmla="*/ 20 w 20"/>
                  <a:gd name="T27" fmla="*/ 22 h 22"/>
                  <a:gd name="T28" fmla="*/ 14 w 20"/>
                  <a:gd name="T29" fmla="*/ 22 h 22"/>
                  <a:gd name="T30" fmla="*/ 14 w 20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8" y="18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lnTo>
                      <a:pt x="14" y="2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1" name="Freeform 1329">
                <a:extLst>
                  <a:ext uri="{FF2B5EF4-FFF2-40B4-BE49-F238E27FC236}">
                    <a16:creationId xmlns:a16="http://schemas.microsoft.com/office/drawing/2014/main" id="{08811002-445B-4351-92F4-9046AC968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033" y="3521780"/>
                <a:ext cx="108300" cy="74927"/>
              </a:xfrm>
              <a:custGeom>
                <a:avLst/>
                <a:gdLst>
                  <a:gd name="T0" fmla="*/ 294 w 302"/>
                  <a:gd name="T1" fmla="*/ 16 h 193"/>
                  <a:gd name="T2" fmla="*/ 284 w 302"/>
                  <a:gd name="T3" fmla="*/ 34 h 193"/>
                  <a:gd name="T4" fmla="*/ 264 w 302"/>
                  <a:gd name="T5" fmla="*/ 59 h 193"/>
                  <a:gd name="T6" fmla="*/ 253 w 302"/>
                  <a:gd name="T7" fmla="*/ 91 h 193"/>
                  <a:gd name="T8" fmla="*/ 245 w 302"/>
                  <a:gd name="T9" fmla="*/ 98 h 193"/>
                  <a:gd name="T10" fmla="*/ 245 w 302"/>
                  <a:gd name="T11" fmla="*/ 116 h 193"/>
                  <a:gd name="T12" fmla="*/ 251 w 302"/>
                  <a:gd name="T13" fmla="*/ 120 h 193"/>
                  <a:gd name="T14" fmla="*/ 259 w 302"/>
                  <a:gd name="T15" fmla="*/ 124 h 193"/>
                  <a:gd name="T16" fmla="*/ 261 w 302"/>
                  <a:gd name="T17" fmla="*/ 128 h 193"/>
                  <a:gd name="T18" fmla="*/ 255 w 302"/>
                  <a:gd name="T19" fmla="*/ 126 h 193"/>
                  <a:gd name="T20" fmla="*/ 257 w 302"/>
                  <a:gd name="T21" fmla="*/ 142 h 193"/>
                  <a:gd name="T22" fmla="*/ 263 w 302"/>
                  <a:gd name="T23" fmla="*/ 144 h 193"/>
                  <a:gd name="T24" fmla="*/ 263 w 302"/>
                  <a:gd name="T25" fmla="*/ 149 h 193"/>
                  <a:gd name="T26" fmla="*/ 263 w 302"/>
                  <a:gd name="T27" fmla="*/ 149 h 193"/>
                  <a:gd name="T28" fmla="*/ 259 w 302"/>
                  <a:gd name="T29" fmla="*/ 155 h 193"/>
                  <a:gd name="T30" fmla="*/ 243 w 302"/>
                  <a:gd name="T31" fmla="*/ 171 h 193"/>
                  <a:gd name="T32" fmla="*/ 241 w 302"/>
                  <a:gd name="T33" fmla="*/ 193 h 193"/>
                  <a:gd name="T34" fmla="*/ 233 w 302"/>
                  <a:gd name="T35" fmla="*/ 191 h 193"/>
                  <a:gd name="T36" fmla="*/ 219 w 302"/>
                  <a:gd name="T37" fmla="*/ 183 h 193"/>
                  <a:gd name="T38" fmla="*/ 213 w 302"/>
                  <a:gd name="T39" fmla="*/ 185 h 193"/>
                  <a:gd name="T40" fmla="*/ 198 w 302"/>
                  <a:gd name="T41" fmla="*/ 181 h 193"/>
                  <a:gd name="T42" fmla="*/ 180 w 302"/>
                  <a:gd name="T43" fmla="*/ 165 h 193"/>
                  <a:gd name="T44" fmla="*/ 164 w 302"/>
                  <a:gd name="T45" fmla="*/ 140 h 193"/>
                  <a:gd name="T46" fmla="*/ 147 w 302"/>
                  <a:gd name="T47" fmla="*/ 136 h 193"/>
                  <a:gd name="T48" fmla="*/ 129 w 302"/>
                  <a:gd name="T49" fmla="*/ 134 h 193"/>
                  <a:gd name="T50" fmla="*/ 106 w 302"/>
                  <a:gd name="T51" fmla="*/ 116 h 193"/>
                  <a:gd name="T52" fmla="*/ 98 w 302"/>
                  <a:gd name="T53" fmla="*/ 110 h 193"/>
                  <a:gd name="T54" fmla="*/ 94 w 302"/>
                  <a:gd name="T55" fmla="*/ 110 h 193"/>
                  <a:gd name="T56" fmla="*/ 70 w 302"/>
                  <a:gd name="T57" fmla="*/ 89 h 193"/>
                  <a:gd name="T58" fmla="*/ 39 w 302"/>
                  <a:gd name="T59" fmla="*/ 73 h 193"/>
                  <a:gd name="T60" fmla="*/ 23 w 302"/>
                  <a:gd name="T61" fmla="*/ 73 h 193"/>
                  <a:gd name="T62" fmla="*/ 15 w 302"/>
                  <a:gd name="T63" fmla="*/ 63 h 193"/>
                  <a:gd name="T64" fmla="*/ 7 w 302"/>
                  <a:gd name="T65" fmla="*/ 59 h 193"/>
                  <a:gd name="T66" fmla="*/ 3 w 302"/>
                  <a:gd name="T67" fmla="*/ 49 h 193"/>
                  <a:gd name="T68" fmla="*/ 0 w 302"/>
                  <a:gd name="T69" fmla="*/ 41 h 193"/>
                  <a:gd name="T70" fmla="*/ 7 w 302"/>
                  <a:gd name="T71" fmla="*/ 32 h 193"/>
                  <a:gd name="T72" fmla="*/ 9 w 302"/>
                  <a:gd name="T73" fmla="*/ 18 h 193"/>
                  <a:gd name="T74" fmla="*/ 31 w 302"/>
                  <a:gd name="T75" fmla="*/ 8 h 193"/>
                  <a:gd name="T76" fmla="*/ 33 w 302"/>
                  <a:gd name="T77" fmla="*/ 4 h 193"/>
                  <a:gd name="T78" fmla="*/ 33 w 302"/>
                  <a:gd name="T79" fmla="*/ 0 h 193"/>
                  <a:gd name="T80" fmla="*/ 39 w 302"/>
                  <a:gd name="T81" fmla="*/ 10 h 193"/>
                  <a:gd name="T82" fmla="*/ 47 w 302"/>
                  <a:gd name="T83" fmla="*/ 22 h 193"/>
                  <a:gd name="T84" fmla="*/ 56 w 302"/>
                  <a:gd name="T85" fmla="*/ 20 h 193"/>
                  <a:gd name="T86" fmla="*/ 66 w 302"/>
                  <a:gd name="T87" fmla="*/ 4 h 193"/>
                  <a:gd name="T88" fmla="*/ 72 w 302"/>
                  <a:gd name="T89" fmla="*/ 4 h 193"/>
                  <a:gd name="T90" fmla="*/ 80 w 302"/>
                  <a:gd name="T91" fmla="*/ 4 h 193"/>
                  <a:gd name="T92" fmla="*/ 88 w 302"/>
                  <a:gd name="T93" fmla="*/ 2 h 193"/>
                  <a:gd name="T94" fmla="*/ 92 w 302"/>
                  <a:gd name="T95" fmla="*/ 16 h 193"/>
                  <a:gd name="T96" fmla="*/ 100 w 302"/>
                  <a:gd name="T97" fmla="*/ 16 h 193"/>
                  <a:gd name="T98" fmla="*/ 106 w 302"/>
                  <a:gd name="T99" fmla="*/ 16 h 193"/>
                  <a:gd name="T100" fmla="*/ 121 w 302"/>
                  <a:gd name="T101" fmla="*/ 32 h 193"/>
                  <a:gd name="T102" fmla="*/ 143 w 302"/>
                  <a:gd name="T103" fmla="*/ 26 h 193"/>
                  <a:gd name="T104" fmla="*/ 155 w 302"/>
                  <a:gd name="T105" fmla="*/ 28 h 193"/>
                  <a:gd name="T106" fmla="*/ 184 w 302"/>
                  <a:gd name="T107" fmla="*/ 32 h 193"/>
                  <a:gd name="T108" fmla="*/ 210 w 302"/>
                  <a:gd name="T109" fmla="*/ 26 h 193"/>
                  <a:gd name="T110" fmla="*/ 217 w 302"/>
                  <a:gd name="T111" fmla="*/ 16 h 193"/>
                  <a:gd name="T112" fmla="*/ 249 w 302"/>
                  <a:gd name="T113" fmla="*/ 24 h 193"/>
                  <a:gd name="T114" fmla="*/ 257 w 302"/>
                  <a:gd name="T115" fmla="*/ 22 h 193"/>
                  <a:gd name="T116" fmla="*/ 264 w 302"/>
                  <a:gd name="T117" fmla="*/ 14 h 193"/>
                  <a:gd name="T118" fmla="*/ 270 w 302"/>
                  <a:gd name="T119" fmla="*/ 16 h 193"/>
                  <a:gd name="T120" fmla="*/ 296 w 302"/>
                  <a:gd name="T121" fmla="*/ 8 h 193"/>
                  <a:gd name="T122" fmla="*/ 298 w 302"/>
                  <a:gd name="T12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93">
                    <a:moveTo>
                      <a:pt x="298" y="12"/>
                    </a:moveTo>
                    <a:lnTo>
                      <a:pt x="298" y="12"/>
                    </a:lnTo>
                    <a:lnTo>
                      <a:pt x="294" y="16"/>
                    </a:lnTo>
                    <a:lnTo>
                      <a:pt x="290" y="22"/>
                    </a:lnTo>
                    <a:lnTo>
                      <a:pt x="288" y="2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72" y="47"/>
                    </a:lnTo>
                    <a:lnTo>
                      <a:pt x="264" y="59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3" y="91"/>
                    </a:lnTo>
                    <a:lnTo>
                      <a:pt x="249" y="93"/>
                    </a:lnTo>
                    <a:lnTo>
                      <a:pt x="247" y="94"/>
                    </a:lnTo>
                    <a:lnTo>
                      <a:pt x="245" y="98"/>
                    </a:lnTo>
                    <a:lnTo>
                      <a:pt x="245" y="98"/>
                    </a:lnTo>
                    <a:lnTo>
                      <a:pt x="243" y="108"/>
                    </a:lnTo>
                    <a:lnTo>
                      <a:pt x="245" y="116"/>
                    </a:lnTo>
                    <a:lnTo>
                      <a:pt x="245" y="116"/>
                    </a:lnTo>
                    <a:lnTo>
                      <a:pt x="247" y="120"/>
                    </a:lnTo>
                    <a:lnTo>
                      <a:pt x="251" y="120"/>
                    </a:lnTo>
                    <a:lnTo>
                      <a:pt x="255" y="120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61" y="126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57" y="126"/>
                    </a:lnTo>
                    <a:lnTo>
                      <a:pt x="255" y="126"/>
                    </a:lnTo>
                    <a:lnTo>
                      <a:pt x="255" y="126"/>
                    </a:lnTo>
                    <a:lnTo>
                      <a:pt x="253" y="126"/>
                    </a:lnTo>
                    <a:lnTo>
                      <a:pt x="253" y="128"/>
                    </a:lnTo>
                    <a:lnTo>
                      <a:pt x="257" y="142"/>
                    </a:lnTo>
                    <a:lnTo>
                      <a:pt x="257" y="142"/>
                    </a:lnTo>
                    <a:lnTo>
                      <a:pt x="263" y="144"/>
                    </a:lnTo>
                    <a:lnTo>
                      <a:pt x="263" y="144"/>
                    </a:lnTo>
                    <a:lnTo>
                      <a:pt x="264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1" y="147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4" y="149"/>
                    </a:lnTo>
                    <a:lnTo>
                      <a:pt x="263" y="151"/>
                    </a:lnTo>
                    <a:lnTo>
                      <a:pt x="259" y="155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3" y="171"/>
                    </a:lnTo>
                    <a:lnTo>
                      <a:pt x="243" y="181"/>
                    </a:lnTo>
                    <a:lnTo>
                      <a:pt x="241" y="191"/>
                    </a:lnTo>
                    <a:lnTo>
                      <a:pt x="241" y="193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3" y="191"/>
                    </a:lnTo>
                    <a:lnTo>
                      <a:pt x="229" y="189"/>
                    </a:lnTo>
                    <a:lnTo>
                      <a:pt x="223" y="185"/>
                    </a:lnTo>
                    <a:lnTo>
                      <a:pt x="219" y="183"/>
                    </a:lnTo>
                    <a:lnTo>
                      <a:pt x="219" y="183"/>
                    </a:lnTo>
                    <a:lnTo>
                      <a:pt x="215" y="185"/>
                    </a:lnTo>
                    <a:lnTo>
                      <a:pt x="213" y="185"/>
                    </a:lnTo>
                    <a:lnTo>
                      <a:pt x="212" y="187"/>
                    </a:lnTo>
                    <a:lnTo>
                      <a:pt x="212" y="187"/>
                    </a:lnTo>
                    <a:lnTo>
                      <a:pt x="198" y="181"/>
                    </a:lnTo>
                    <a:lnTo>
                      <a:pt x="184" y="175"/>
                    </a:lnTo>
                    <a:lnTo>
                      <a:pt x="184" y="175"/>
                    </a:lnTo>
                    <a:lnTo>
                      <a:pt x="180" y="165"/>
                    </a:lnTo>
                    <a:lnTo>
                      <a:pt x="176" y="157"/>
                    </a:lnTo>
                    <a:lnTo>
                      <a:pt x="170" y="147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55" y="136"/>
                    </a:lnTo>
                    <a:lnTo>
                      <a:pt x="147" y="136"/>
                    </a:lnTo>
                    <a:lnTo>
                      <a:pt x="139" y="136"/>
                    </a:lnTo>
                    <a:lnTo>
                      <a:pt x="129" y="134"/>
                    </a:lnTo>
                    <a:lnTo>
                      <a:pt x="129" y="134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6" y="116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88" y="106"/>
                    </a:lnTo>
                    <a:lnTo>
                      <a:pt x="82" y="100"/>
                    </a:lnTo>
                    <a:lnTo>
                      <a:pt x="70" y="89"/>
                    </a:lnTo>
                    <a:lnTo>
                      <a:pt x="70" y="89"/>
                    </a:lnTo>
                    <a:lnTo>
                      <a:pt x="56" y="81"/>
                    </a:lnTo>
                    <a:lnTo>
                      <a:pt x="39" y="73"/>
                    </a:lnTo>
                    <a:lnTo>
                      <a:pt x="39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5" y="63"/>
                    </a:lnTo>
                    <a:lnTo>
                      <a:pt x="13" y="61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7" y="2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5" y="14"/>
                    </a:lnTo>
                    <a:lnTo>
                      <a:pt x="21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9" y="10"/>
                    </a:lnTo>
                    <a:lnTo>
                      <a:pt x="43" y="18"/>
                    </a:lnTo>
                    <a:lnTo>
                      <a:pt x="45" y="20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53" y="22"/>
                    </a:lnTo>
                    <a:lnTo>
                      <a:pt x="56" y="20"/>
                    </a:lnTo>
                    <a:lnTo>
                      <a:pt x="60" y="14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6" y="6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11" y="26"/>
                    </a:lnTo>
                    <a:lnTo>
                      <a:pt x="115" y="30"/>
                    </a:lnTo>
                    <a:lnTo>
                      <a:pt x="121" y="32"/>
                    </a:lnTo>
                    <a:lnTo>
                      <a:pt x="125" y="32"/>
                    </a:lnTo>
                    <a:lnTo>
                      <a:pt x="137" y="28"/>
                    </a:lnTo>
                    <a:lnTo>
                      <a:pt x="143" y="26"/>
                    </a:lnTo>
                    <a:lnTo>
                      <a:pt x="151" y="26"/>
                    </a:lnTo>
                    <a:lnTo>
                      <a:pt x="151" y="26"/>
                    </a:lnTo>
                    <a:lnTo>
                      <a:pt x="155" y="28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84" y="32"/>
                    </a:lnTo>
                    <a:lnTo>
                      <a:pt x="198" y="30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13" y="22"/>
                    </a:lnTo>
                    <a:lnTo>
                      <a:pt x="217" y="16"/>
                    </a:lnTo>
                    <a:lnTo>
                      <a:pt x="217" y="16"/>
                    </a:lnTo>
                    <a:lnTo>
                      <a:pt x="231" y="18"/>
                    </a:lnTo>
                    <a:lnTo>
                      <a:pt x="245" y="20"/>
                    </a:lnTo>
                    <a:lnTo>
                      <a:pt x="249" y="24"/>
                    </a:lnTo>
                    <a:lnTo>
                      <a:pt x="249" y="24"/>
                    </a:lnTo>
                    <a:lnTo>
                      <a:pt x="255" y="24"/>
                    </a:lnTo>
                    <a:lnTo>
                      <a:pt x="257" y="22"/>
                    </a:lnTo>
                    <a:lnTo>
                      <a:pt x="261" y="14"/>
                    </a:lnTo>
                    <a:lnTo>
                      <a:pt x="263" y="10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66" y="16"/>
                    </a:lnTo>
                    <a:lnTo>
                      <a:pt x="270" y="16"/>
                    </a:lnTo>
                    <a:lnTo>
                      <a:pt x="280" y="12"/>
                    </a:lnTo>
                    <a:lnTo>
                      <a:pt x="290" y="10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302" y="10"/>
                    </a:lnTo>
                    <a:lnTo>
                      <a:pt x="298" y="12"/>
                    </a:lnTo>
                    <a:lnTo>
                      <a:pt x="298" y="1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2" name="Freeform 739">
                <a:extLst>
                  <a:ext uri="{FF2B5EF4-FFF2-40B4-BE49-F238E27FC236}">
                    <a16:creationId xmlns:a16="http://schemas.microsoft.com/office/drawing/2014/main" id="{4054A2F0-3D51-413E-AE26-16F4F2C62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597" y="3262061"/>
                <a:ext cx="10041" cy="9318"/>
              </a:xfrm>
              <a:custGeom>
                <a:avLst/>
                <a:gdLst>
                  <a:gd name="T0" fmla="*/ 8 w 28"/>
                  <a:gd name="T1" fmla="*/ 0 h 24"/>
                  <a:gd name="T2" fmla="*/ 8 w 28"/>
                  <a:gd name="T3" fmla="*/ 0 h 24"/>
                  <a:gd name="T4" fmla="*/ 6 w 28"/>
                  <a:gd name="T5" fmla="*/ 2 h 24"/>
                  <a:gd name="T6" fmla="*/ 2 w 28"/>
                  <a:gd name="T7" fmla="*/ 6 h 24"/>
                  <a:gd name="T8" fmla="*/ 2 w 28"/>
                  <a:gd name="T9" fmla="*/ 6 h 24"/>
                  <a:gd name="T10" fmla="*/ 2 w 28"/>
                  <a:gd name="T11" fmla="*/ 6 h 24"/>
                  <a:gd name="T12" fmla="*/ 2 w 28"/>
                  <a:gd name="T13" fmla="*/ 6 h 24"/>
                  <a:gd name="T14" fmla="*/ 2 w 28"/>
                  <a:gd name="T15" fmla="*/ 6 h 24"/>
                  <a:gd name="T16" fmla="*/ 0 w 28"/>
                  <a:gd name="T17" fmla="*/ 14 h 24"/>
                  <a:gd name="T18" fmla="*/ 0 w 28"/>
                  <a:gd name="T19" fmla="*/ 16 h 24"/>
                  <a:gd name="T20" fmla="*/ 2 w 28"/>
                  <a:gd name="T21" fmla="*/ 20 h 24"/>
                  <a:gd name="T22" fmla="*/ 4 w 28"/>
                  <a:gd name="T23" fmla="*/ 22 h 24"/>
                  <a:gd name="T24" fmla="*/ 8 w 28"/>
                  <a:gd name="T25" fmla="*/ 24 h 24"/>
                  <a:gd name="T26" fmla="*/ 14 w 28"/>
                  <a:gd name="T27" fmla="*/ 24 h 24"/>
                  <a:gd name="T28" fmla="*/ 22 w 28"/>
                  <a:gd name="T29" fmla="*/ 22 h 24"/>
                  <a:gd name="T30" fmla="*/ 22 w 28"/>
                  <a:gd name="T31" fmla="*/ 22 h 24"/>
                  <a:gd name="T32" fmla="*/ 26 w 28"/>
                  <a:gd name="T33" fmla="*/ 18 h 24"/>
                  <a:gd name="T34" fmla="*/ 28 w 28"/>
                  <a:gd name="T35" fmla="*/ 12 h 24"/>
                  <a:gd name="T36" fmla="*/ 26 w 28"/>
                  <a:gd name="T37" fmla="*/ 8 h 24"/>
                  <a:gd name="T38" fmla="*/ 24 w 28"/>
                  <a:gd name="T39" fmla="*/ 4 h 24"/>
                  <a:gd name="T40" fmla="*/ 16 w 28"/>
                  <a:gd name="T41" fmla="*/ 0 h 24"/>
                  <a:gd name="T42" fmla="*/ 8 w 28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2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3" name="Freeform 740">
                <a:extLst>
                  <a:ext uri="{FF2B5EF4-FFF2-40B4-BE49-F238E27FC236}">
                    <a16:creationId xmlns:a16="http://schemas.microsoft.com/office/drawing/2014/main" id="{06B127C4-C9B3-4122-8014-D6F677916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597" y="3262061"/>
                <a:ext cx="10041" cy="9318"/>
              </a:xfrm>
              <a:custGeom>
                <a:avLst/>
                <a:gdLst>
                  <a:gd name="T0" fmla="*/ 8 w 28"/>
                  <a:gd name="T1" fmla="*/ 0 h 24"/>
                  <a:gd name="T2" fmla="*/ 8 w 28"/>
                  <a:gd name="T3" fmla="*/ 0 h 24"/>
                  <a:gd name="T4" fmla="*/ 6 w 28"/>
                  <a:gd name="T5" fmla="*/ 2 h 24"/>
                  <a:gd name="T6" fmla="*/ 2 w 28"/>
                  <a:gd name="T7" fmla="*/ 6 h 24"/>
                  <a:gd name="T8" fmla="*/ 2 w 28"/>
                  <a:gd name="T9" fmla="*/ 6 h 24"/>
                  <a:gd name="T10" fmla="*/ 2 w 28"/>
                  <a:gd name="T11" fmla="*/ 6 h 24"/>
                  <a:gd name="T12" fmla="*/ 2 w 28"/>
                  <a:gd name="T13" fmla="*/ 6 h 24"/>
                  <a:gd name="T14" fmla="*/ 2 w 28"/>
                  <a:gd name="T15" fmla="*/ 6 h 24"/>
                  <a:gd name="T16" fmla="*/ 0 w 28"/>
                  <a:gd name="T17" fmla="*/ 14 h 24"/>
                  <a:gd name="T18" fmla="*/ 0 w 28"/>
                  <a:gd name="T19" fmla="*/ 16 h 24"/>
                  <a:gd name="T20" fmla="*/ 2 w 28"/>
                  <a:gd name="T21" fmla="*/ 20 h 24"/>
                  <a:gd name="T22" fmla="*/ 4 w 28"/>
                  <a:gd name="T23" fmla="*/ 22 h 24"/>
                  <a:gd name="T24" fmla="*/ 8 w 28"/>
                  <a:gd name="T25" fmla="*/ 24 h 24"/>
                  <a:gd name="T26" fmla="*/ 14 w 28"/>
                  <a:gd name="T27" fmla="*/ 24 h 24"/>
                  <a:gd name="T28" fmla="*/ 22 w 28"/>
                  <a:gd name="T29" fmla="*/ 22 h 24"/>
                  <a:gd name="T30" fmla="*/ 22 w 28"/>
                  <a:gd name="T31" fmla="*/ 22 h 24"/>
                  <a:gd name="T32" fmla="*/ 26 w 28"/>
                  <a:gd name="T33" fmla="*/ 18 h 24"/>
                  <a:gd name="T34" fmla="*/ 28 w 28"/>
                  <a:gd name="T35" fmla="*/ 12 h 24"/>
                  <a:gd name="T36" fmla="*/ 26 w 28"/>
                  <a:gd name="T37" fmla="*/ 8 h 24"/>
                  <a:gd name="T38" fmla="*/ 24 w 28"/>
                  <a:gd name="T39" fmla="*/ 4 h 24"/>
                  <a:gd name="T40" fmla="*/ 16 w 28"/>
                  <a:gd name="T41" fmla="*/ 0 h 24"/>
                  <a:gd name="T42" fmla="*/ 8 w 28"/>
                  <a:gd name="T4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2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6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4" name="Freeform 742">
                <a:extLst>
                  <a:ext uri="{FF2B5EF4-FFF2-40B4-BE49-F238E27FC236}">
                    <a16:creationId xmlns:a16="http://schemas.microsoft.com/office/drawing/2014/main" id="{64A2765C-D31E-4F81-8453-2A622B94B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453" y="3332329"/>
                <a:ext cx="56301" cy="134713"/>
              </a:xfrm>
              <a:custGeom>
                <a:avLst/>
                <a:gdLst>
                  <a:gd name="T0" fmla="*/ 91 w 157"/>
                  <a:gd name="T1" fmla="*/ 343 h 347"/>
                  <a:gd name="T2" fmla="*/ 91 w 157"/>
                  <a:gd name="T3" fmla="*/ 331 h 347"/>
                  <a:gd name="T4" fmla="*/ 101 w 157"/>
                  <a:gd name="T5" fmla="*/ 333 h 347"/>
                  <a:gd name="T6" fmla="*/ 97 w 157"/>
                  <a:gd name="T7" fmla="*/ 319 h 347"/>
                  <a:gd name="T8" fmla="*/ 99 w 157"/>
                  <a:gd name="T9" fmla="*/ 306 h 347"/>
                  <a:gd name="T10" fmla="*/ 128 w 157"/>
                  <a:gd name="T11" fmla="*/ 290 h 347"/>
                  <a:gd name="T12" fmla="*/ 134 w 157"/>
                  <a:gd name="T13" fmla="*/ 263 h 347"/>
                  <a:gd name="T14" fmla="*/ 152 w 157"/>
                  <a:gd name="T15" fmla="*/ 247 h 347"/>
                  <a:gd name="T16" fmla="*/ 157 w 157"/>
                  <a:gd name="T17" fmla="*/ 229 h 347"/>
                  <a:gd name="T18" fmla="*/ 152 w 157"/>
                  <a:gd name="T19" fmla="*/ 210 h 347"/>
                  <a:gd name="T20" fmla="*/ 152 w 157"/>
                  <a:gd name="T21" fmla="*/ 204 h 347"/>
                  <a:gd name="T22" fmla="*/ 138 w 157"/>
                  <a:gd name="T23" fmla="*/ 202 h 347"/>
                  <a:gd name="T24" fmla="*/ 130 w 157"/>
                  <a:gd name="T25" fmla="*/ 202 h 347"/>
                  <a:gd name="T26" fmla="*/ 114 w 157"/>
                  <a:gd name="T27" fmla="*/ 147 h 347"/>
                  <a:gd name="T28" fmla="*/ 106 w 157"/>
                  <a:gd name="T29" fmla="*/ 133 h 347"/>
                  <a:gd name="T30" fmla="*/ 108 w 157"/>
                  <a:gd name="T31" fmla="*/ 127 h 347"/>
                  <a:gd name="T32" fmla="*/ 112 w 157"/>
                  <a:gd name="T33" fmla="*/ 121 h 347"/>
                  <a:gd name="T34" fmla="*/ 112 w 157"/>
                  <a:gd name="T35" fmla="*/ 94 h 347"/>
                  <a:gd name="T36" fmla="*/ 114 w 157"/>
                  <a:gd name="T37" fmla="*/ 58 h 347"/>
                  <a:gd name="T38" fmla="*/ 99 w 157"/>
                  <a:gd name="T39" fmla="*/ 43 h 347"/>
                  <a:gd name="T40" fmla="*/ 85 w 157"/>
                  <a:gd name="T41" fmla="*/ 37 h 347"/>
                  <a:gd name="T42" fmla="*/ 75 w 157"/>
                  <a:gd name="T43" fmla="*/ 13 h 347"/>
                  <a:gd name="T44" fmla="*/ 61 w 157"/>
                  <a:gd name="T45" fmla="*/ 17 h 347"/>
                  <a:gd name="T46" fmla="*/ 48 w 157"/>
                  <a:gd name="T47" fmla="*/ 21 h 347"/>
                  <a:gd name="T48" fmla="*/ 42 w 157"/>
                  <a:gd name="T49" fmla="*/ 0 h 347"/>
                  <a:gd name="T50" fmla="*/ 32 w 157"/>
                  <a:gd name="T51" fmla="*/ 9 h 347"/>
                  <a:gd name="T52" fmla="*/ 2 w 157"/>
                  <a:gd name="T53" fmla="*/ 55 h 347"/>
                  <a:gd name="T54" fmla="*/ 12 w 157"/>
                  <a:gd name="T55" fmla="*/ 64 h 347"/>
                  <a:gd name="T56" fmla="*/ 10 w 157"/>
                  <a:gd name="T57" fmla="*/ 92 h 347"/>
                  <a:gd name="T58" fmla="*/ 30 w 157"/>
                  <a:gd name="T59" fmla="*/ 98 h 347"/>
                  <a:gd name="T60" fmla="*/ 28 w 157"/>
                  <a:gd name="T61" fmla="*/ 117 h 347"/>
                  <a:gd name="T62" fmla="*/ 26 w 157"/>
                  <a:gd name="T63" fmla="*/ 127 h 347"/>
                  <a:gd name="T64" fmla="*/ 18 w 157"/>
                  <a:gd name="T65" fmla="*/ 127 h 347"/>
                  <a:gd name="T66" fmla="*/ 22 w 157"/>
                  <a:gd name="T67" fmla="*/ 135 h 347"/>
                  <a:gd name="T68" fmla="*/ 12 w 157"/>
                  <a:gd name="T69" fmla="*/ 151 h 347"/>
                  <a:gd name="T70" fmla="*/ 20 w 157"/>
                  <a:gd name="T71" fmla="*/ 159 h 347"/>
                  <a:gd name="T72" fmla="*/ 20 w 157"/>
                  <a:gd name="T73" fmla="*/ 168 h 347"/>
                  <a:gd name="T74" fmla="*/ 18 w 157"/>
                  <a:gd name="T75" fmla="*/ 194 h 347"/>
                  <a:gd name="T76" fmla="*/ 20 w 157"/>
                  <a:gd name="T77" fmla="*/ 192 h 347"/>
                  <a:gd name="T78" fmla="*/ 20 w 157"/>
                  <a:gd name="T79" fmla="*/ 206 h 347"/>
                  <a:gd name="T80" fmla="*/ 10 w 157"/>
                  <a:gd name="T81" fmla="*/ 204 h 347"/>
                  <a:gd name="T82" fmla="*/ 14 w 157"/>
                  <a:gd name="T83" fmla="*/ 208 h 347"/>
                  <a:gd name="T84" fmla="*/ 4 w 157"/>
                  <a:gd name="T85" fmla="*/ 227 h 347"/>
                  <a:gd name="T86" fmla="*/ 8 w 157"/>
                  <a:gd name="T87" fmla="*/ 239 h 347"/>
                  <a:gd name="T88" fmla="*/ 16 w 157"/>
                  <a:gd name="T89" fmla="*/ 247 h 347"/>
                  <a:gd name="T90" fmla="*/ 12 w 157"/>
                  <a:gd name="T91" fmla="*/ 249 h 347"/>
                  <a:gd name="T92" fmla="*/ 18 w 157"/>
                  <a:gd name="T93" fmla="*/ 257 h 347"/>
                  <a:gd name="T94" fmla="*/ 18 w 157"/>
                  <a:gd name="T95" fmla="*/ 268 h 347"/>
                  <a:gd name="T96" fmla="*/ 6 w 157"/>
                  <a:gd name="T97" fmla="*/ 261 h 347"/>
                  <a:gd name="T98" fmla="*/ 2 w 157"/>
                  <a:gd name="T99" fmla="*/ 263 h 347"/>
                  <a:gd name="T100" fmla="*/ 12 w 157"/>
                  <a:gd name="T101" fmla="*/ 278 h 347"/>
                  <a:gd name="T102" fmla="*/ 30 w 157"/>
                  <a:gd name="T103" fmla="*/ 290 h 347"/>
                  <a:gd name="T104" fmla="*/ 51 w 157"/>
                  <a:gd name="T105" fmla="*/ 306 h 347"/>
                  <a:gd name="T106" fmla="*/ 57 w 157"/>
                  <a:gd name="T107" fmla="*/ 319 h 347"/>
                  <a:gd name="T108" fmla="*/ 67 w 157"/>
                  <a:gd name="T109" fmla="*/ 323 h 347"/>
                  <a:gd name="T110" fmla="*/ 65 w 157"/>
                  <a:gd name="T111" fmla="*/ 337 h 347"/>
                  <a:gd name="T112" fmla="*/ 63 w 157"/>
                  <a:gd name="T113" fmla="*/ 343 h 347"/>
                  <a:gd name="T114" fmla="*/ 71 w 157"/>
                  <a:gd name="T115" fmla="*/ 34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7" h="347">
                    <a:moveTo>
                      <a:pt x="89" y="347"/>
                    </a:moveTo>
                    <a:lnTo>
                      <a:pt x="89" y="347"/>
                    </a:lnTo>
                    <a:lnTo>
                      <a:pt x="89" y="345"/>
                    </a:lnTo>
                    <a:lnTo>
                      <a:pt x="91" y="343"/>
                    </a:lnTo>
                    <a:lnTo>
                      <a:pt x="91" y="343"/>
                    </a:lnTo>
                    <a:lnTo>
                      <a:pt x="93" y="333"/>
                    </a:lnTo>
                    <a:lnTo>
                      <a:pt x="93" y="333"/>
                    </a:lnTo>
                    <a:lnTo>
                      <a:pt x="91" y="331"/>
                    </a:lnTo>
                    <a:lnTo>
                      <a:pt x="91" y="331"/>
                    </a:lnTo>
                    <a:lnTo>
                      <a:pt x="93" y="333"/>
                    </a:lnTo>
                    <a:lnTo>
                      <a:pt x="97" y="333"/>
                    </a:lnTo>
                    <a:lnTo>
                      <a:pt x="101" y="333"/>
                    </a:lnTo>
                    <a:lnTo>
                      <a:pt x="102" y="329"/>
                    </a:lnTo>
                    <a:lnTo>
                      <a:pt x="102" y="329"/>
                    </a:lnTo>
                    <a:lnTo>
                      <a:pt x="101" y="325"/>
                    </a:lnTo>
                    <a:lnTo>
                      <a:pt x="97" y="319"/>
                    </a:lnTo>
                    <a:lnTo>
                      <a:pt x="95" y="316"/>
                    </a:lnTo>
                    <a:lnTo>
                      <a:pt x="93" y="312"/>
                    </a:lnTo>
                    <a:lnTo>
                      <a:pt x="93" y="312"/>
                    </a:lnTo>
                    <a:lnTo>
                      <a:pt x="99" y="306"/>
                    </a:lnTo>
                    <a:lnTo>
                      <a:pt x="108" y="302"/>
                    </a:lnTo>
                    <a:lnTo>
                      <a:pt x="124" y="298"/>
                    </a:lnTo>
                    <a:lnTo>
                      <a:pt x="124" y="298"/>
                    </a:lnTo>
                    <a:lnTo>
                      <a:pt x="128" y="290"/>
                    </a:lnTo>
                    <a:lnTo>
                      <a:pt x="130" y="280"/>
                    </a:lnTo>
                    <a:lnTo>
                      <a:pt x="132" y="270"/>
                    </a:lnTo>
                    <a:lnTo>
                      <a:pt x="134" y="263"/>
                    </a:lnTo>
                    <a:lnTo>
                      <a:pt x="134" y="263"/>
                    </a:lnTo>
                    <a:lnTo>
                      <a:pt x="138" y="259"/>
                    </a:lnTo>
                    <a:lnTo>
                      <a:pt x="140" y="255"/>
                    </a:lnTo>
                    <a:lnTo>
                      <a:pt x="146" y="253"/>
                    </a:lnTo>
                    <a:lnTo>
                      <a:pt x="152" y="247"/>
                    </a:lnTo>
                    <a:lnTo>
                      <a:pt x="155" y="243"/>
                    </a:lnTo>
                    <a:lnTo>
                      <a:pt x="157" y="237"/>
                    </a:lnTo>
                    <a:lnTo>
                      <a:pt x="157" y="237"/>
                    </a:lnTo>
                    <a:lnTo>
                      <a:pt x="157" y="229"/>
                    </a:lnTo>
                    <a:lnTo>
                      <a:pt x="155" y="223"/>
                    </a:lnTo>
                    <a:lnTo>
                      <a:pt x="152" y="217"/>
                    </a:lnTo>
                    <a:lnTo>
                      <a:pt x="152" y="210"/>
                    </a:lnTo>
                    <a:lnTo>
                      <a:pt x="152" y="210"/>
                    </a:lnTo>
                    <a:lnTo>
                      <a:pt x="152" y="210"/>
                    </a:lnTo>
                    <a:lnTo>
                      <a:pt x="152" y="208"/>
                    </a:lnTo>
                    <a:lnTo>
                      <a:pt x="152" y="204"/>
                    </a:lnTo>
                    <a:lnTo>
                      <a:pt x="152" y="204"/>
                    </a:lnTo>
                    <a:lnTo>
                      <a:pt x="148" y="202"/>
                    </a:lnTo>
                    <a:lnTo>
                      <a:pt x="142" y="200"/>
                    </a:lnTo>
                    <a:lnTo>
                      <a:pt x="142" y="200"/>
                    </a:lnTo>
                    <a:lnTo>
                      <a:pt x="138" y="202"/>
                    </a:lnTo>
                    <a:lnTo>
                      <a:pt x="136" y="204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18" y="178"/>
                    </a:lnTo>
                    <a:lnTo>
                      <a:pt x="108" y="155"/>
                    </a:lnTo>
                    <a:lnTo>
                      <a:pt x="108" y="155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2" y="143"/>
                    </a:lnTo>
                    <a:lnTo>
                      <a:pt x="110" y="137"/>
                    </a:lnTo>
                    <a:lnTo>
                      <a:pt x="106" y="133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7"/>
                    </a:lnTo>
                    <a:lnTo>
                      <a:pt x="108" y="127"/>
                    </a:lnTo>
                    <a:lnTo>
                      <a:pt x="110" y="127"/>
                    </a:lnTo>
                    <a:lnTo>
                      <a:pt x="112" y="125"/>
                    </a:lnTo>
                    <a:lnTo>
                      <a:pt x="112" y="125"/>
                    </a:lnTo>
                    <a:lnTo>
                      <a:pt x="112" y="121"/>
                    </a:lnTo>
                    <a:lnTo>
                      <a:pt x="112" y="117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2" y="94"/>
                    </a:lnTo>
                    <a:lnTo>
                      <a:pt x="116" y="80"/>
                    </a:lnTo>
                    <a:lnTo>
                      <a:pt x="116" y="74"/>
                    </a:lnTo>
                    <a:lnTo>
                      <a:pt x="116" y="66"/>
                    </a:lnTo>
                    <a:lnTo>
                      <a:pt x="114" y="58"/>
                    </a:lnTo>
                    <a:lnTo>
                      <a:pt x="110" y="53"/>
                    </a:lnTo>
                    <a:lnTo>
                      <a:pt x="110" y="53"/>
                    </a:lnTo>
                    <a:lnTo>
                      <a:pt x="104" y="47"/>
                    </a:lnTo>
                    <a:lnTo>
                      <a:pt x="99" y="43"/>
                    </a:lnTo>
                    <a:lnTo>
                      <a:pt x="91" y="43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5" y="37"/>
                    </a:lnTo>
                    <a:lnTo>
                      <a:pt x="83" y="33"/>
                    </a:lnTo>
                    <a:lnTo>
                      <a:pt x="81" y="25"/>
                    </a:lnTo>
                    <a:lnTo>
                      <a:pt x="77" y="15"/>
                    </a:lnTo>
                    <a:lnTo>
                      <a:pt x="75" y="13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5" y="13"/>
                    </a:lnTo>
                    <a:lnTo>
                      <a:pt x="61" y="17"/>
                    </a:lnTo>
                    <a:lnTo>
                      <a:pt x="55" y="21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8" y="21"/>
                    </a:lnTo>
                    <a:lnTo>
                      <a:pt x="46" y="19"/>
                    </a:lnTo>
                    <a:lnTo>
                      <a:pt x="44" y="11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2"/>
                    </a:lnTo>
                    <a:lnTo>
                      <a:pt x="32" y="9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12" y="39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4" y="58"/>
                    </a:lnTo>
                    <a:lnTo>
                      <a:pt x="8" y="60"/>
                    </a:lnTo>
                    <a:lnTo>
                      <a:pt x="12" y="64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20" y="94"/>
                    </a:lnTo>
                    <a:lnTo>
                      <a:pt x="26" y="96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102"/>
                    </a:lnTo>
                    <a:lnTo>
                      <a:pt x="28" y="108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28" y="117"/>
                    </a:lnTo>
                    <a:lnTo>
                      <a:pt x="30" y="125"/>
                    </a:lnTo>
                    <a:lnTo>
                      <a:pt x="28" y="127"/>
                    </a:lnTo>
                    <a:lnTo>
                      <a:pt x="26" y="127"/>
                    </a:lnTo>
                    <a:lnTo>
                      <a:pt x="22" y="125"/>
                    </a:lnTo>
                    <a:lnTo>
                      <a:pt x="16" y="125"/>
                    </a:lnTo>
                    <a:lnTo>
                      <a:pt x="16" y="125"/>
                    </a:lnTo>
                    <a:lnTo>
                      <a:pt x="18" y="127"/>
                    </a:lnTo>
                    <a:lnTo>
                      <a:pt x="20" y="129"/>
                    </a:lnTo>
                    <a:lnTo>
                      <a:pt x="22" y="133"/>
                    </a:lnTo>
                    <a:lnTo>
                      <a:pt x="22" y="135"/>
                    </a:lnTo>
                    <a:lnTo>
                      <a:pt x="22" y="135"/>
                    </a:lnTo>
                    <a:lnTo>
                      <a:pt x="18" y="141"/>
                    </a:lnTo>
                    <a:lnTo>
                      <a:pt x="14" y="147"/>
                    </a:lnTo>
                    <a:lnTo>
                      <a:pt x="12" y="149"/>
                    </a:lnTo>
                    <a:lnTo>
                      <a:pt x="12" y="151"/>
                    </a:lnTo>
                    <a:lnTo>
                      <a:pt x="12" y="155"/>
                    </a:lnTo>
                    <a:lnTo>
                      <a:pt x="14" y="159"/>
                    </a:lnTo>
                    <a:lnTo>
                      <a:pt x="14" y="159"/>
                    </a:lnTo>
                    <a:lnTo>
                      <a:pt x="20" y="159"/>
                    </a:lnTo>
                    <a:lnTo>
                      <a:pt x="20" y="159"/>
                    </a:lnTo>
                    <a:lnTo>
                      <a:pt x="22" y="160"/>
                    </a:lnTo>
                    <a:lnTo>
                      <a:pt x="22" y="162"/>
                    </a:lnTo>
                    <a:lnTo>
                      <a:pt x="20" y="168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6" y="186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2" y="200"/>
                    </a:lnTo>
                    <a:lnTo>
                      <a:pt x="22" y="206"/>
                    </a:lnTo>
                    <a:lnTo>
                      <a:pt x="20" y="206"/>
                    </a:lnTo>
                    <a:lnTo>
                      <a:pt x="18" y="206"/>
                    </a:lnTo>
                    <a:lnTo>
                      <a:pt x="18" y="206"/>
                    </a:lnTo>
                    <a:lnTo>
                      <a:pt x="12" y="204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12" y="206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2" y="213"/>
                    </a:lnTo>
                    <a:lnTo>
                      <a:pt x="8" y="221"/>
                    </a:lnTo>
                    <a:lnTo>
                      <a:pt x="4" y="227"/>
                    </a:lnTo>
                    <a:lnTo>
                      <a:pt x="2" y="233"/>
                    </a:lnTo>
                    <a:lnTo>
                      <a:pt x="2" y="233"/>
                    </a:lnTo>
                    <a:lnTo>
                      <a:pt x="4" y="237"/>
                    </a:lnTo>
                    <a:lnTo>
                      <a:pt x="8" y="239"/>
                    </a:lnTo>
                    <a:lnTo>
                      <a:pt x="12" y="241"/>
                    </a:lnTo>
                    <a:lnTo>
                      <a:pt x="16" y="243"/>
                    </a:lnTo>
                    <a:lnTo>
                      <a:pt x="16" y="243"/>
                    </a:lnTo>
                    <a:lnTo>
                      <a:pt x="16" y="247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51"/>
                    </a:lnTo>
                    <a:lnTo>
                      <a:pt x="12" y="249"/>
                    </a:lnTo>
                    <a:lnTo>
                      <a:pt x="10" y="247"/>
                    </a:lnTo>
                    <a:lnTo>
                      <a:pt x="10" y="247"/>
                    </a:lnTo>
                    <a:lnTo>
                      <a:pt x="12" y="251"/>
                    </a:lnTo>
                    <a:lnTo>
                      <a:pt x="18" y="257"/>
                    </a:lnTo>
                    <a:lnTo>
                      <a:pt x="20" y="263"/>
                    </a:lnTo>
                    <a:lnTo>
                      <a:pt x="20" y="265"/>
                    </a:lnTo>
                    <a:lnTo>
                      <a:pt x="18" y="268"/>
                    </a:lnTo>
                    <a:lnTo>
                      <a:pt x="18" y="268"/>
                    </a:lnTo>
                    <a:lnTo>
                      <a:pt x="18" y="270"/>
                    </a:lnTo>
                    <a:lnTo>
                      <a:pt x="16" y="268"/>
                    </a:lnTo>
                    <a:lnTo>
                      <a:pt x="12" y="265"/>
                    </a:lnTo>
                    <a:lnTo>
                      <a:pt x="6" y="261"/>
                    </a:lnTo>
                    <a:lnTo>
                      <a:pt x="4" y="259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6" y="266"/>
                    </a:lnTo>
                    <a:lnTo>
                      <a:pt x="10" y="272"/>
                    </a:lnTo>
                    <a:lnTo>
                      <a:pt x="12" y="278"/>
                    </a:lnTo>
                    <a:lnTo>
                      <a:pt x="18" y="284"/>
                    </a:lnTo>
                    <a:lnTo>
                      <a:pt x="18" y="284"/>
                    </a:lnTo>
                    <a:lnTo>
                      <a:pt x="24" y="288"/>
                    </a:lnTo>
                    <a:lnTo>
                      <a:pt x="30" y="290"/>
                    </a:lnTo>
                    <a:lnTo>
                      <a:pt x="38" y="294"/>
                    </a:lnTo>
                    <a:lnTo>
                      <a:pt x="42" y="298"/>
                    </a:lnTo>
                    <a:lnTo>
                      <a:pt x="42" y="298"/>
                    </a:lnTo>
                    <a:lnTo>
                      <a:pt x="51" y="306"/>
                    </a:lnTo>
                    <a:lnTo>
                      <a:pt x="57" y="310"/>
                    </a:lnTo>
                    <a:lnTo>
                      <a:pt x="59" y="318"/>
                    </a:lnTo>
                    <a:lnTo>
                      <a:pt x="59" y="318"/>
                    </a:lnTo>
                    <a:lnTo>
                      <a:pt x="57" y="319"/>
                    </a:lnTo>
                    <a:lnTo>
                      <a:pt x="57" y="319"/>
                    </a:lnTo>
                    <a:lnTo>
                      <a:pt x="57" y="319"/>
                    </a:lnTo>
                    <a:lnTo>
                      <a:pt x="67" y="323"/>
                    </a:lnTo>
                    <a:lnTo>
                      <a:pt x="67" y="323"/>
                    </a:lnTo>
                    <a:lnTo>
                      <a:pt x="67" y="327"/>
                    </a:lnTo>
                    <a:lnTo>
                      <a:pt x="65" y="331"/>
                    </a:lnTo>
                    <a:lnTo>
                      <a:pt x="65" y="335"/>
                    </a:lnTo>
                    <a:lnTo>
                      <a:pt x="65" y="337"/>
                    </a:lnTo>
                    <a:lnTo>
                      <a:pt x="65" y="337"/>
                    </a:lnTo>
                    <a:lnTo>
                      <a:pt x="63" y="341"/>
                    </a:lnTo>
                    <a:lnTo>
                      <a:pt x="63" y="343"/>
                    </a:lnTo>
                    <a:lnTo>
                      <a:pt x="63" y="343"/>
                    </a:lnTo>
                    <a:lnTo>
                      <a:pt x="67" y="347"/>
                    </a:lnTo>
                    <a:lnTo>
                      <a:pt x="67" y="347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81" y="347"/>
                    </a:lnTo>
                    <a:lnTo>
                      <a:pt x="85" y="347"/>
                    </a:lnTo>
                    <a:lnTo>
                      <a:pt x="89" y="347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5" name="Freeform 743">
                <a:extLst>
                  <a:ext uri="{FF2B5EF4-FFF2-40B4-BE49-F238E27FC236}">
                    <a16:creationId xmlns:a16="http://schemas.microsoft.com/office/drawing/2014/main" id="{56DAD43A-019F-45FA-B5D4-BBC2475AC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65" y="3345140"/>
                <a:ext cx="79611" cy="68715"/>
              </a:xfrm>
              <a:custGeom>
                <a:avLst/>
                <a:gdLst>
                  <a:gd name="T0" fmla="*/ 222 w 222"/>
                  <a:gd name="T1" fmla="*/ 73 h 177"/>
                  <a:gd name="T2" fmla="*/ 220 w 222"/>
                  <a:gd name="T3" fmla="*/ 67 h 177"/>
                  <a:gd name="T4" fmla="*/ 206 w 222"/>
                  <a:gd name="T5" fmla="*/ 41 h 177"/>
                  <a:gd name="T6" fmla="*/ 195 w 222"/>
                  <a:gd name="T7" fmla="*/ 29 h 177"/>
                  <a:gd name="T8" fmla="*/ 177 w 222"/>
                  <a:gd name="T9" fmla="*/ 20 h 177"/>
                  <a:gd name="T10" fmla="*/ 165 w 222"/>
                  <a:gd name="T11" fmla="*/ 8 h 177"/>
                  <a:gd name="T12" fmla="*/ 157 w 222"/>
                  <a:gd name="T13" fmla="*/ 2 h 177"/>
                  <a:gd name="T14" fmla="*/ 120 w 222"/>
                  <a:gd name="T15" fmla="*/ 12 h 177"/>
                  <a:gd name="T16" fmla="*/ 99 w 222"/>
                  <a:gd name="T17" fmla="*/ 14 h 177"/>
                  <a:gd name="T18" fmla="*/ 81 w 222"/>
                  <a:gd name="T19" fmla="*/ 14 h 177"/>
                  <a:gd name="T20" fmla="*/ 73 w 222"/>
                  <a:gd name="T21" fmla="*/ 22 h 177"/>
                  <a:gd name="T22" fmla="*/ 75 w 222"/>
                  <a:gd name="T23" fmla="*/ 29 h 177"/>
                  <a:gd name="T24" fmla="*/ 73 w 222"/>
                  <a:gd name="T25" fmla="*/ 31 h 177"/>
                  <a:gd name="T26" fmla="*/ 63 w 222"/>
                  <a:gd name="T27" fmla="*/ 25 h 177"/>
                  <a:gd name="T28" fmla="*/ 53 w 222"/>
                  <a:gd name="T29" fmla="*/ 25 h 177"/>
                  <a:gd name="T30" fmla="*/ 28 w 222"/>
                  <a:gd name="T31" fmla="*/ 33 h 177"/>
                  <a:gd name="T32" fmla="*/ 24 w 222"/>
                  <a:gd name="T33" fmla="*/ 53 h 177"/>
                  <a:gd name="T34" fmla="*/ 16 w 222"/>
                  <a:gd name="T35" fmla="*/ 61 h 177"/>
                  <a:gd name="T36" fmla="*/ 8 w 222"/>
                  <a:gd name="T37" fmla="*/ 57 h 177"/>
                  <a:gd name="T38" fmla="*/ 6 w 222"/>
                  <a:gd name="T39" fmla="*/ 84 h 177"/>
                  <a:gd name="T40" fmla="*/ 6 w 222"/>
                  <a:gd name="T41" fmla="*/ 92 h 177"/>
                  <a:gd name="T42" fmla="*/ 0 w 222"/>
                  <a:gd name="T43" fmla="*/ 94 h 177"/>
                  <a:gd name="T44" fmla="*/ 0 w 222"/>
                  <a:gd name="T45" fmla="*/ 100 h 177"/>
                  <a:gd name="T46" fmla="*/ 8 w 222"/>
                  <a:gd name="T47" fmla="*/ 114 h 177"/>
                  <a:gd name="T48" fmla="*/ 2 w 222"/>
                  <a:gd name="T49" fmla="*/ 122 h 177"/>
                  <a:gd name="T50" fmla="*/ 24 w 222"/>
                  <a:gd name="T51" fmla="*/ 169 h 177"/>
                  <a:gd name="T52" fmla="*/ 32 w 222"/>
                  <a:gd name="T53" fmla="*/ 169 h 177"/>
                  <a:gd name="T54" fmla="*/ 42 w 222"/>
                  <a:gd name="T55" fmla="*/ 169 h 177"/>
                  <a:gd name="T56" fmla="*/ 46 w 222"/>
                  <a:gd name="T57" fmla="*/ 175 h 177"/>
                  <a:gd name="T58" fmla="*/ 46 w 222"/>
                  <a:gd name="T59" fmla="*/ 177 h 177"/>
                  <a:gd name="T60" fmla="*/ 116 w 222"/>
                  <a:gd name="T61" fmla="*/ 167 h 177"/>
                  <a:gd name="T62" fmla="*/ 126 w 222"/>
                  <a:gd name="T63" fmla="*/ 151 h 177"/>
                  <a:gd name="T64" fmla="*/ 140 w 222"/>
                  <a:gd name="T65" fmla="*/ 137 h 177"/>
                  <a:gd name="T66" fmla="*/ 146 w 222"/>
                  <a:gd name="T67" fmla="*/ 141 h 177"/>
                  <a:gd name="T68" fmla="*/ 155 w 222"/>
                  <a:gd name="T69" fmla="*/ 137 h 177"/>
                  <a:gd name="T70" fmla="*/ 179 w 222"/>
                  <a:gd name="T71" fmla="*/ 143 h 177"/>
                  <a:gd name="T72" fmla="*/ 185 w 222"/>
                  <a:gd name="T73" fmla="*/ 143 h 177"/>
                  <a:gd name="T74" fmla="*/ 191 w 222"/>
                  <a:gd name="T75" fmla="*/ 135 h 177"/>
                  <a:gd name="T76" fmla="*/ 197 w 222"/>
                  <a:gd name="T77" fmla="*/ 139 h 177"/>
                  <a:gd name="T78" fmla="*/ 201 w 222"/>
                  <a:gd name="T79" fmla="*/ 126 h 177"/>
                  <a:gd name="T80" fmla="*/ 208 w 222"/>
                  <a:gd name="T81" fmla="*/ 116 h 177"/>
                  <a:gd name="T82" fmla="*/ 216 w 222"/>
                  <a:gd name="T83" fmla="*/ 114 h 177"/>
                  <a:gd name="T84" fmla="*/ 218 w 222"/>
                  <a:gd name="T85" fmla="*/ 8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177">
                    <a:moveTo>
                      <a:pt x="218" y="78"/>
                    </a:moveTo>
                    <a:lnTo>
                      <a:pt x="218" y="78"/>
                    </a:lnTo>
                    <a:lnTo>
                      <a:pt x="222" y="73"/>
                    </a:lnTo>
                    <a:lnTo>
                      <a:pt x="222" y="69"/>
                    </a:lnTo>
                    <a:lnTo>
                      <a:pt x="220" y="67"/>
                    </a:lnTo>
                    <a:lnTo>
                      <a:pt x="220" y="67"/>
                    </a:lnTo>
                    <a:lnTo>
                      <a:pt x="216" y="59"/>
                    </a:lnTo>
                    <a:lnTo>
                      <a:pt x="210" y="49"/>
                    </a:lnTo>
                    <a:lnTo>
                      <a:pt x="206" y="41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5" y="29"/>
                    </a:lnTo>
                    <a:lnTo>
                      <a:pt x="189" y="27"/>
                    </a:lnTo>
                    <a:lnTo>
                      <a:pt x="183" y="25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69" y="12"/>
                    </a:lnTo>
                    <a:lnTo>
                      <a:pt x="165" y="8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57" y="2"/>
                    </a:lnTo>
                    <a:lnTo>
                      <a:pt x="152" y="0"/>
                    </a:lnTo>
                    <a:lnTo>
                      <a:pt x="136" y="4"/>
                    </a:lnTo>
                    <a:lnTo>
                      <a:pt x="120" y="12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99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81" y="14"/>
                    </a:lnTo>
                    <a:lnTo>
                      <a:pt x="77" y="18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5" y="29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3" y="25"/>
                    </a:lnTo>
                    <a:lnTo>
                      <a:pt x="44" y="27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26" y="41"/>
                    </a:lnTo>
                    <a:lnTo>
                      <a:pt x="24" y="53"/>
                    </a:lnTo>
                    <a:lnTo>
                      <a:pt x="22" y="59"/>
                    </a:lnTo>
                    <a:lnTo>
                      <a:pt x="20" y="61"/>
                    </a:lnTo>
                    <a:lnTo>
                      <a:pt x="16" y="61"/>
                    </a:lnTo>
                    <a:lnTo>
                      <a:pt x="10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6" y="84"/>
                    </a:lnTo>
                    <a:lnTo>
                      <a:pt x="6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12" y="145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6" y="171"/>
                    </a:lnTo>
                    <a:lnTo>
                      <a:pt x="30" y="171"/>
                    </a:lnTo>
                    <a:lnTo>
                      <a:pt x="32" y="16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42" y="169"/>
                    </a:lnTo>
                    <a:lnTo>
                      <a:pt x="46" y="171"/>
                    </a:lnTo>
                    <a:lnTo>
                      <a:pt x="46" y="171"/>
                    </a:lnTo>
                    <a:lnTo>
                      <a:pt x="46" y="175"/>
                    </a:lnTo>
                    <a:lnTo>
                      <a:pt x="46" y="177"/>
                    </a:lnTo>
                    <a:lnTo>
                      <a:pt x="46" y="177"/>
                    </a:lnTo>
                    <a:lnTo>
                      <a:pt x="46" y="177"/>
                    </a:lnTo>
                    <a:lnTo>
                      <a:pt x="57" y="177"/>
                    </a:lnTo>
                    <a:lnTo>
                      <a:pt x="81" y="173"/>
                    </a:lnTo>
                    <a:lnTo>
                      <a:pt x="116" y="167"/>
                    </a:lnTo>
                    <a:lnTo>
                      <a:pt x="116" y="167"/>
                    </a:lnTo>
                    <a:lnTo>
                      <a:pt x="122" y="159"/>
                    </a:lnTo>
                    <a:lnTo>
                      <a:pt x="126" y="151"/>
                    </a:lnTo>
                    <a:lnTo>
                      <a:pt x="132" y="143"/>
                    </a:lnTo>
                    <a:lnTo>
                      <a:pt x="136" y="139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4" y="139"/>
                    </a:lnTo>
                    <a:lnTo>
                      <a:pt x="146" y="141"/>
                    </a:lnTo>
                    <a:lnTo>
                      <a:pt x="146" y="141"/>
                    </a:lnTo>
                    <a:lnTo>
                      <a:pt x="155" y="137"/>
                    </a:lnTo>
                    <a:lnTo>
                      <a:pt x="155" y="137"/>
                    </a:lnTo>
                    <a:lnTo>
                      <a:pt x="163" y="139"/>
                    </a:lnTo>
                    <a:lnTo>
                      <a:pt x="171" y="141"/>
                    </a:lnTo>
                    <a:lnTo>
                      <a:pt x="179" y="143"/>
                    </a:lnTo>
                    <a:lnTo>
                      <a:pt x="183" y="143"/>
                    </a:lnTo>
                    <a:lnTo>
                      <a:pt x="185" y="143"/>
                    </a:lnTo>
                    <a:lnTo>
                      <a:pt x="185" y="143"/>
                    </a:lnTo>
                    <a:lnTo>
                      <a:pt x="189" y="139"/>
                    </a:lnTo>
                    <a:lnTo>
                      <a:pt x="189" y="137"/>
                    </a:lnTo>
                    <a:lnTo>
                      <a:pt x="191" y="135"/>
                    </a:lnTo>
                    <a:lnTo>
                      <a:pt x="191" y="135"/>
                    </a:lnTo>
                    <a:lnTo>
                      <a:pt x="197" y="139"/>
                    </a:lnTo>
                    <a:lnTo>
                      <a:pt x="197" y="139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26"/>
                    </a:lnTo>
                    <a:lnTo>
                      <a:pt x="201" y="122"/>
                    </a:lnTo>
                    <a:lnTo>
                      <a:pt x="203" y="118"/>
                    </a:lnTo>
                    <a:lnTo>
                      <a:pt x="208" y="116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8" y="106"/>
                    </a:lnTo>
                    <a:lnTo>
                      <a:pt x="218" y="96"/>
                    </a:lnTo>
                    <a:lnTo>
                      <a:pt x="218" y="86"/>
                    </a:lnTo>
                    <a:lnTo>
                      <a:pt x="218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6" name="Freeform 744">
                <a:extLst>
                  <a:ext uri="{FF2B5EF4-FFF2-40B4-BE49-F238E27FC236}">
                    <a16:creationId xmlns:a16="http://schemas.microsoft.com/office/drawing/2014/main" id="{89E46558-F897-47C5-A458-D647E0042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465" y="3345140"/>
                <a:ext cx="79611" cy="68715"/>
              </a:xfrm>
              <a:custGeom>
                <a:avLst/>
                <a:gdLst>
                  <a:gd name="T0" fmla="*/ 222 w 222"/>
                  <a:gd name="T1" fmla="*/ 73 h 177"/>
                  <a:gd name="T2" fmla="*/ 220 w 222"/>
                  <a:gd name="T3" fmla="*/ 67 h 177"/>
                  <a:gd name="T4" fmla="*/ 206 w 222"/>
                  <a:gd name="T5" fmla="*/ 41 h 177"/>
                  <a:gd name="T6" fmla="*/ 195 w 222"/>
                  <a:gd name="T7" fmla="*/ 29 h 177"/>
                  <a:gd name="T8" fmla="*/ 177 w 222"/>
                  <a:gd name="T9" fmla="*/ 20 h 177"/>
                  <a:gd name="T10" fmla="*/ 165 w 222"/>
                  <a:gd name="T11" fmla="*/ 8 h 177"/>
                  <a:gd name="T12" fmla="*/ 157 w 222"/>
                  <a:gd name="T13" fmla="*/ 2 h 177"/>
                  <a:gd name="T14" fmla="*/ 120 w 222"/>
                  <a:gd name="T15" fmla="*/ 12 h 177"/>
                  <a:gd name="T16" fmla="*/ 99 w 222"/>
                  <a:gd name="T17" fmla="*/ 14 h 177"/>
                  <a:gd name="T18" fmla="*/ 81 w 222"/>
                  <a:gd name="T19" fmla="*/ 14 h 177"/>
                  <a:gd name="T20" fmla="*/ 73 w 222"/>
                  <a:gd name="T21" fmla="*/ 22 h 177"/>
                  <a:gd name="T22" fmla="*/ 75 w 222"/>
                  <a:gd name="T23" fmla="*/ 29 h 177"/>
                  <a:gd name="T24" fmla="*/ 73 w 222"/>
                  <a:gd name="T25" fmla="*/ 31 h 177"/>
                  <a:gd name="T26" fmla="*/ 63 w 222"/>
                  <a:gd name="T27" fmla="*/ 25 h 177"/>
                  <a:gd name="T28" fmla="*/ 53 w 222"/>
                  <a:gd name="T29" fmla="*/ 25 h 177"/>
                  <a:gd name="T30" fmla="*/ 28 w 222"/>
                  <a:gd name="T31" fmla="*/ 33 h 177"/>
                  <a:gd name="T32" fmla="*/ 24 w 222"/>
                  <a:gd name="T33" fmla="*/ 53 h 177"/>
                  <a:gd name="T34" fmla="*/ 16 w 222"/>
                  <a:gd name="T35" fmla="*/ 61 h 177"/>
                  <a:gd name="T36" fmla="*/ 8 w 222"/>
                  <a:gd name="T37" fmla="*/ 57 h 177"/>
                  <a:gd name="T38" fmla="*/ 6 w 222"/>
                  <a:gd name="T39" fmla="*/ 84 h 177"/>
                  <a:gd name="T40" fmla="*/ 6 w 222"/>
                  <a:gd name="T41" fmla="*/ 92 h 177"/>
                  <a:gd name="T42" fmla="*/ 0 w 222"/>
                  <a:gd name="T43" fmla="*/ 94 h 177"/>
                  <a:gd name="T44" fmla="*/ 0 w 222"/>
                  <a:gd name="T45" fmla="*/ 100 h 177"/>
                  <a:gd name="T46" fmla="*/ 8 w 222"/>
                  <a:gd name="T47" fmla="*/ 114 h 177"/>
                  <a:gd name="T48" fmla="*/ 2 w 222"/>
                  <a:gd name="T49" fmla="*/ 122 h 177"/>
                  <a:gd name="T50" fmla="*/ 24 w 222"/>
                  <a:gd name="T51" fmla="*/ 169 h 177"/>
                  <a:gd name="T52" fmla="*/ 32 w 222"/>
                  <a:gd name="T53" fmla="*/ 169 h 177"/>
                  <a:gd name="T54" fmla="*/ 42 w 222"/>
                  <a:gd name="T55" fmla="*/ 169 h 177"/>
                  <a:gd name="T56" fmla="*/ 46 w 222"/>
                  <a:gd name="T57" fmla="*/ 175 h 177"/>
                  <a:gd name="T58" fmla="*/ 46 w 222"/>
                  <a:gd name="T59" fmla="*/ 177 h 177"/>
                  <a:gd name="T60" fmla="*/ 116 w 222"/>
                  <a:gd name="T61" fmla="*/ 167 h 177"/>
                  <a:gd name="T62" fmla="*/ 126 w 222"/>
                  <a:gd name="T63" fmla="*/ 151 h 177"/>
                  <a:gd name="T64" fmla="*/ 140 w 222"/>
                  <a:gd name="T65" fmla="*/ 137 h 177"/>
                  <a:gd name="T66" fmla="*/ 146 w 222"/>
                  <a:gd name="T67" fmla="*/ 141 h 177"/>
                  <a:gd name="T68" fmla="*/ 155 w 222"/>
                  <a:gd name="T69" fmla="*/ 137 h 177"/>
                  <a:gd name="T70" fmla="*/ 179 w 222"/>
                  <a:gd name="T71" fmla="*/ 143 h 177"/>
                  <a:gd name="T72" fmla="*/ 185 w 222"/>
                  <a:gd name="T73" fmla="*/ 143 h 177"/>
                  <a:gd name="T74" fmla="*/ 191 w 222"/>
                  <a:gd name="T75" fmla="*/ 135 h 177"/>
                  <a:gd name="T76" fmla="*/ 197 w 222"/>
                  <a:gd name="T77" fmla="*/ 139 h 177"/>
                  <a:gd name="T78" fmla="*/ 201 w 222"/>
                  <a:gd name="T79" fmla="*/ 126 h 177"/>
                  <a:gd name="T80" fmla="*/ 208 w 222"/>
                  <a:gd name="T81" fmla="*/ 116 h 177"/>
                  <a:gd name="T82" fmla="*/ 216 w 222"/>
                  <a:gd name="T83" fmla="*/ 114 h 177"/>
                  <a:gd name="T84" fmla="*/ 218 w 222"/>
                  <a:gd name="T85" fmla="*/ 8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177">
                    <a:moveTo>
                      <a:pt x="218" y="78"/>
                    </a:moveTo>
                    <a:lnTo>
                      <a:pt x="218" y="78"/>
                    </a:lnTo>
                    <a:lnTo>
                      <a:pt x="222" y="73"/>
                    </a:lnTo>
                    <a:lnTo>
                      <a:pt x="222" y="69"/>
                    </a:lnTo>
                    <a:lnTo>
                      <a:pt x="220" y="67"/>
                    </a:lnTo>
                    <a:lnTo>
                      <a:pt x="220" y="67"/>
                    </a:lnTo>
                    <a:lnTo>
                      <a:pt x="216" y="59"/>
                    </a:lnTo>
                    <a:lnTo>
                      <a:pt x="210" y="49"/>
                    </a:lnTo>
                    <a:lnTo>
                      <a:pt x="206" y="41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5" y="29"/>
                    </a:lnTo>
                    <a:lnTo>
                      <a:pt x="189" y="27"/>
                    </a:lnTo>
                    <a:lnTo>
                      <a:pt x="183" y="25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69" y="12"/>
                    </a:lnTo>
                    <a:lnTo>
                      <a:pt x="165" y="8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57" y="2"/>
                    </a:lnTo>
                    <a:lnTo>
                      <a:pt x="152" y="0"/>
                    </a:lnTo>
                    <a:lnTo>
                      <a:pt x="136" y="4"/>
                    </a:lnTo>
                    <a:lnTo>
                      <a:pt x="120" y="12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99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81" y="14"/>
                    </a:lnTo>
                    <a:lnTo>
                      <a:pt x="77" y="18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5" y="29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53" y="25"/>
                    </a:lnTo>
                    <a:lnTo>
                      <a:pt x="44" y="27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26" y="41"/>
                    </a:lnTo>
                    <a:lnTo>
                      <a:pt x="24" y="53"/>
                    </a:lnTo>
                    <a:lnTo>
                      <a:pt x="22" y="59"/>
                    </a:lnTo>
                    <a:lnTo>
                      <a:pt x="20" y="61"/>
                    </a:lnTo>
                    <a:lnTo>
                      <a:pt x="16" y="61"/>
                    </a:lnTo>
                    <a:lnTo>
                      <a:pt x="10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6" y="84"/>
                    </a:lnTo>
                    <a:lnTo>
                      <a:pt x="6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4" y="104"/>
                    </a:lnTo>
                    <a:lnTo>
                      <a:pt x="6" y="110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12" y="145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6" y="171"/>
                    </a:lnTo>
                    <a:lnTo>
                      <a:pt x="30" y="171"/>
                    </a:lnTo>
                    <a:lnTo>
                      <a:pt x="32" y="16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42" y="169"/>
                    </a:lnTo>
                    <a:lnTo>
                      <a:pt x="46" y="171"/>
                    </a:lnTo>
                    <a:lnTo>
                      <a:pt x="46" y="171"/>
                    </a:lnTo>
                    <a:lnTo>
                      <a:pt x="46" y="175"/>
                    </a:lnTo>
                    <a:lnTo>
                      <a:pt x="46" y="177"/>
                    </a:lnTo>
                    <a:lnTo>
                      <a:pt x="46" y="177"/>
                    </a:lnTo>
                    <a:lnTo>
                      <a:pt x="46" y="177"/>
                    </a:lnTo>
                    <a:lnTo>
                      <a:pt x="57" y="177"/>
                    </a:lnTo>
                    <a:lnTo>
                      <a:pt x="81" y="173"/>
                    </a:lnTo>
                    <a:lnTo>
                      <a:pt x="116" y="167"/>
                    </a:lnTo>
                    <a:lnTo>
                      <a:pt x="116" y="167"/>
                    </a:lnTo>
                    <a:lnTo>
                      <a:pt x="122" y="159"/>
                    </a:lnTo>
                    <a:lnTo>
                      <a:pt x="126" y="151"/>
                    </a:lnTo>
                    <a:lnTo>
                      <a:pt x="132" y="143"/>
                    </a:lnTo>
                    <a:lnTo>
                      <a:pt x="136" y="139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4" y="139"/>
                    </a:lnTo>
                    <a:lnTo>
                      <a:pt x="146" y="141"/>
                    </a:lnTo>
                    <a:lnTo>
                      <a:pt x="146" y="141"/>
                    </a:lnTo>
                    <a:lnTo>
                      <a:pt x="155" y="137"/>
                    </a:lnTo>
                    <a:lnTo>
                      <a:pt x="155" y="137"/>
                    </a:lnTo>
                    <a:lnTo>
                      <a:pt x="163" y="139"/>
                    </a:lnTo>
                    <a:lnTo>
                      <a:pt x="171" y="141"/>
                    </a:lnTo>
                    <a:lnTo>
                      <a:pt x="179" y="143"/>
                    </a:lnTo>
                    <a:lnTo>
                      <a:pt x="183" y="143"/>
                    </a:lnTo>
                    <a:lnTo>
                      <a:pt x="185" y="143"/>
                    </a:lnTo>
                    <a:lnTo>
                      <a:pt x="185" y="143"/>
                    </a:lnTo>
                    <a:lnTo>
                      <a:pt x="189" y="139"/>
                    </a:lnTo>
                    <a:lnTo>
                      <a:pt x="189" y="137"/>
                    </a:lnTo>
                    <a:lnTo>
                      <a:pt x="191" y="135"/>
                    </a:lnTo>
                    <a:lnTo>
                      <a:pt x="191" y="135"/>
                    </a:lnTo>
                    <a:lnTo>
                      <a:pt x="197" y="139"/>
                    </a:lnTo>
                    <a:lnTo>
                      <a:pt x="197" y="139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26"/>
                    </a:lnTo>
                    <a:lnTo>
                      <a:pt x="201" y="122"/>
                    </a:lnTo>
                    <a:lnTo>
                      <a:pt x="203" y="118"/>
                    </a:lnTo>
                    <a:lnTo>
                      <a:pt x="208" y="116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8" y="106"/>
                    </a:lnTo>
                    <a:lnTo>
                      <a:pt x="218" y="96"/>
                    </a:lnTo>
                    <a:lnTo>
                      <a:pt x="218" y="86"/>
                    </a:lnTo>
                    <a:lnTo>
                      <a:pt x="218" y="7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7" name="Freeform 745">
                <a:extLst>
                  <a:ext uri="{FF2B5EF4-FFF2-40B4-BE49-F238E27FC236}">
                    <a16:creationId xmlns:a16="http://schemas.microsoft.com/office/drawing/2014/main" id="{825146F3-F495-4C89-BB5B-BA029E7D9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484" y="3255073"/>
                <a:ext cx="187911" cy="135101"/>
              </a:xfrm>
              <a:custGeom>
                <a:avLst/>
                <a:gdLst>
                  <a:gd name="T0" fmla="*/ 462 w 524"/>
                  <a:gd name="T1" fmla="*/ 10 h 348"/>
                  <a:gd name="T2" fmla="*/ 446 w 524"/>
                  <a:gd name="T3" fmla="*/ 16 h 348"/>
                  <a:gd name="T4" fmla="*/ 434 w 524"/>
                  <a:gd name="T5" fmla="*/ 8 h 348"/>
                  <a:gd name="T6" fmla="*/ 411 w 524"/>
                  <a:gd name="T7" fmla="*/ 6 h 348"/>
                  <a:gd name="T8" fmla="*/ 377 w 524"/>
                  <a:gd name="T9" fmla="*/ 2 h 348"/>
                  <a:gd name="T10" fmla="*/ 293 w 524"/>
                  <a:gd name="T11" fmla="*/ 49 h 348"/>
                  <a:gd name="T12" fmla="*/ 254 w 524"/>
                  <a:gd name="T13" fmla="*/ 71 h 348"/>
                  <a:gd name="T14" fmla="*/ 189 w 524"/>
                  <a:gd name="T15" fmla="*/ 61 h 348"/>
                  <a:gd name="T16" fmla="*/ 171 w 524"/>
                  <a:gd name="T17" fmla="*/ 65 h 348"/>
                  <a:gd name="T18" fmla="*/ 128 w 524"/>
                  <a:gd name="T19" fmla="*/ 65 h 348"/>
                  <a:gd name="T20" fmla="*/ 57 w 524"/>
                  <a:gd name="T21" fmla="*/ 61 h 348"/>
                  <a:gd name="T22" fmla="*/ 38 w 524"/>
                  <a:gd name="T23" fmla="*/ 49 h 348"/>
                  <a:gd name="T24" fmla="*/ 42 w 524"/>
                  <a:gd name="T25" fmla="*/ 22 h 348"/>
                  <a:gd name="T26" fmla="*/ 20 w 524"/>
                  <a:gd name="T27" fmla="*/ 28 h 348"/>
                  <a:gd name="T28" fmla="*/ 2 w 524"/>
                  <a:gd name="T29" fmla="*/ 40 h 348"/>
                  <a:gd name="T30" fmla="*/ 16 w 524"/>
                  <a:gd name="T31" fmla="*/ 102 h 348"/>
                  <a:gd name="T32" fmla="*/ 34 w 524"/>
                  <a:gd name="T33" fmla="*/ 110 h 348"/>
                  <a:gd name="T34" fmla="*/ 34 w 524"/>
                  <a:gd name="T35" fmla="*/ 169 h 348"/>
                  <a:gd name="T36" fmla="*/ 12 w 524"/>
                  <a:gd name="T37" fmla="*/ 175 h 348"/>
                  <a:gd name="T38" fmla="*/ 8 w 524"/>
                  <a:gd name="T39" fmla="*/ 201 h 348"/>
                  <a:gd name="T40" fmla="*/ 18 w 524"/>
                  <a:gd name="T41" fmla="*/ 216 h 348"/>
                  <a:gd name="T42" fmla="*/ 4 w 524"/>
                  <a:gd name="T43" fmla="*/ 234 h 348"/>
                  <a:gd name="T44" fmla="*/ 18 w 524"/>
                  <a:gd name="T45" fmla="*/ 252 h 348"/>
                  <a:gd name="T46" fmla="*/ 47 w 524"/>
                  <a:gd name="T47" fmla="*/ 273 h 348"/>
                  <a:gd name="T48" fmla="*/ 63 w 524"/>
                  <a:gd name="T49" fmla="*/ 305 h 348"/>
                  <a:gd name="T50" fmla="*/ 57 w 524"/>
                  <a:gd name="T51" fmla="*/ 346 h 348"/>
                  <a:gd name="T52" fmla="*/ 61 w 524"/>
                  <a:gd name="T53" fmla="*/ 348 h 348"/>
                  <a:gd name="T54" fmla="*/ 93 w 524"/>
                  <a:gd name="T55" fmla="*/ 340 h 348"/>
                  <a:gd name="T56" fmla="*/ 157 w 524"/>
                  <a:gd name="T57" fmla="*/ 320 h 348"/>
                  <a:gd name="T58" fmla="*/ 169 w 524"/>
                  <a:gd name="T59" fmla="*/ 318 h 348"/>
                  <a:gd name="T60" fmla="*/ 181 w 524"/>
                  <a:gd name="T61" fmla="*/ 322 h 348"/>
                  <a:gd name="T62" fmla="*/ 195 w 524"/>
                  <a:gd name="T63" fmla="*/ 314 h 348"/>
                  <a:gd name="T64" fmla="*/ 222 w 524"/>
                  <a:gd name="T65" fmla="*/ 338 h 348"/>
                  <a:gd name="T66" fmla="*/ 256 w 524"/>
                  <a:gd name="T67" fmla="*/ 342 h 348"/>
                  <a:gd name="T68" fmla="*/ 275 w 524"/>
                  <a:gd name="T69" fmla="*/ 344 h 348"/>
                  <a:gd name="T70" fmla="*/ 340 w 524"/>
                  <a:gd name="T71" fmla="*/ 326 h 348"/>
                  <a:gd name="T72" fmla="*/ 330 w 524"/>
                  <a:gd name="T73" fmla="*/ 287 h 348"/>
                  <a:gd name="T74" fmla="*/ 350 w 524"/>
                  <a:gd name="T75" fmla="*/ 283 h 348"/>
                  <a:gd name="T76" fmla="*/ 367 w 524"/>
                  <a:gd name="T77" fmla="*/ 271 h 348"/>
                  <a:gd name="T78" fmla="*/ 377 w 524"/>
                  <a:gd name="T79" fmla="*/ 254 h 348"/>
                  <a:gd name="T80" fmla="*/ 405 w 524"/>
                  <a:gd name="T81" fmla="*/ 242 h 348"/>
                  <a:gd name="T82" fmla="*/ 424 w 524"/>
                  <a:gd name="T83" fmla="*/ 238 h 348"/>
                  <a:gd name="T84" fmla="*/ 452 w 524"/>
                  <a:gd name="T85" fmla="*/ 254 h 348"/>
                  <a:gd name="T86" fmla="*/ 485 w 524"/>
                  <a:gd name="T87" fmla="*/ 242 h 348"/>
                  <a:gd name="T88" fmla="*/ 487 w 524"/>
                  <a:gd name="T89" fmla="*/ 234 h 348"/>
                  <a:gd name="T90" fmla="*/ 469 w 524"/>
                  <a:gd name="T91" fmla="*/ 206 h 348"/>
                  <a:gd name="T92" fmla="*/ 462 w 524"/>
                  <a:gd name="T93" fmla="*/ 199 h 348"/>
                  <a:gd name="T94" fmla="*/ 440 w 524"/>
                  <a:gd name="T95" fmla="*/ 197 h 348"/>
                  <a:gd name="T96" fmla="*/ 444 w 524"/>
                  <a:gd name="T97" fmla="*/ 183 h 348"/>
                  <a:gd name="T98" fmla="*/ 456 w 524"/>
                  <a:gd name="T99" fmla="*/ 181 h 348"/>
                  <a:gd name="T100" fmla="*/ 462 w 524"/>
                  <a:gd name="T101" fmla="*/ 167 h 348"/>
                  <a:gd name="T102" fmla="*/ 462 w 524"/>
                  <a:gd name="T103" fmla="*/ 159 h 348"/>
                  <a:gd name="T104" fmla="*/ 475 w 524"/>
                  <a:gd name="T105" fmla="*/ 149 h 348"/>
                  <a:gd name="T106" fmla="*/ 473 w 524"/>
                  <a:gd name="T107" fmla="*/ 110 h 348"/>
                  <a:gd name="T108" fmla="*/ 469 w 524"/>
                  <a:gd name="T109" fmla="*/ 102 h 348"/>
                  <a:gd name="T110" fmla="*/ 481 w 524"/>
                  <a:gd name="T111" fmla="*/ 87 h 348"/>
                  <a:gd name="T112" fmla="*/ 507 w 524"/>
                  <a:gd name="T113" fmla="*/ 77 h 348"/>
                  <a:gd name="T114" fmla="*/ 524 w 524"/>
                  <a:gd name="T115" fmla="*/ 59 h 348"/>
                  <a:gd name="T116" fmla="*/ 485 w 524"/>
                  <a:gd name="T117" fmla="*/ 3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4" h="348">
                    <a:moveTo>
                      <a:pt x="475" y="28"/>
                    </a:moveTo>
                    <a:lnTo>
                      <a:pt x="475" y="28"/>
                    </a:lnTo>
                    <a:lnTo>
                      <a:pt x="471" y="24"/>
                    </a:lnTo>
                    <a:lnTo>
                      <a:pt x="467" y="18"/>
                    </a:lnTo>
                    <a:lnTo>
                      <a:pt x="464" y="14"/>
                    </a:lnTo>
                    <a:lnTo>
                      <a:pt x="462" y="10"/>
                    </a:lnTo>
                    <a:lnTo>
                      <a:pt x="462" y="10"/>
                    </a:lnTo>
                    <a:lnTo>
                      <a:pt x="458" y="12"/>
                    </a:lnTo>
                    <a:lnTo>
                      <a:pt x="454" y="14"/>
                    </a:lnTo>
                    <a:lnTo>
                      <a:pt x="450" y="16"/>
                    </a:lnTo>
                    <a:lnTo>
                      <a:pt x="446" y="16"/>
                    </a:lnTo>
                    <a:lnTo>
                      <a:pt x="446" y="16"/>
                    </a:lnTo>
                    <a:lnTo>
                      <a:pt x="444" y="14"/>
                    </a:lnTo>
                    <a:lnTo>
                      <a:pt x="442" y="12"/>
                    </a:lnTo>
                    <a:lnTo>
                      <a:pt x="440" y="8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34" y="8"/>
                    </a:lnTo>
                    <a:lnTo>
                      <a:pt x="428" y="10"/>
                    </a:lnTo>
                    <a:lnTo>
                      <a:pt x="422" y="12"/>
                    </a:lnTo>
                    <a:lnTo>
                      <a:pt x="418" y="14"/>
                    </a:lnTo>
                    <a:lnTo>
                      <a:pt x="418" y="14"/>
                    </a:lnTo>
                    <a:lnTo>
                      <a:pt x="413" y="10"/>
                    </a:lnTo>
                    <a:lnTo>
                      <a:pt x="411" y="6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1" y="0"/>
                    </a:lnTo>
                    <a:lnTo>
                      <a:pt x="393" y="0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42" y="12"/>
                    </a:lnTo>
                    <a:lnTo>
                      <a:pt x="326" y="20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01" y="38"/>
                    </a:lnTo>
                    <a:lnTo>
                      <a:pt x="293" y="49"/>
                    </a:lnTo>
                    <a:lnTo>
                      <a:pt x="283" y="59"/>
                    </a:lnTo>
                    <a:lnTo>
                      <a:pt x="275" y="63"/>
                    </a:lnTo>
                    <a:lnTo>
                      <a:pt x="267" y="67"/>
                    </a:lnTo>
                    <a:lnTo>
                      <a:pt x="267" y="67"/>
                    </a:lnTo>
                    <a:lnTo>
                      <a:pt x="261" y="71"/>
                    </a:lnTo>
                    <a:lnTo>
                      <a:pt x="254" y="71"/>
                    </a:lnTo>
                    <a:lnTo>
                      <a:pt x="240" y="69"/>
                    </a:lnTo>
                    <a:lnTo>
                      <a:pt x="224" y="65"/>
                    </a:lnTo>
                    <a:lnTo>
                      <a:pt x="210" y="63"/>
                    </a:lnTo>
                    <a:lnTo>
                      <a:pt x="210" y="63"/>
                    </a:lnTo>
                    <a:lnTo>
                      <a:pt x="189" y="61"/>
                    </a:lnTo>
                    <a:lnTo>
                      <a:pt x="189" y="61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75" y="61"/>
                    </a:lnTo>
                    <a:lnTo>
                      <a:pt x="171" y="65"/>
                    </a:lnTo>
                    <a:lnTo>
                      <a:pt x="167" y="67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55" y="69"/>
                    </a:lnTo>
                    <a:lnTo>
                      <a:pt x="148" y="69"/>
                    </a:lnTo>
                    <a:lnTo>
                      <a:pt x="128" y="65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85" y="55"/>
                    </a:lnTo>
                    <a:lnTo>
                      <a:pt x="79" y="57"/>
                    </a:lnTo>
                    <a:lnTo>
                      <a:pt x="65" y="59"/>
                    </a:lnTo>
                    <a:lnTo>
                      <a:pt x="57" y="61"/>
                    </a:lnTo>
                    <a:lnTo>
                      <a:pt x="51" y="61"/>
                    </a:lnTo>
                    <a:lnTo>
                      <a:pt x="46" y="61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6" y="53"/>
                    </a:lnTo>
                    <a:lnTo>
                      <a:pt x="38" y="49"/>
                    </a:lnTo>
                    <a:lnTo>
                      <a:pt x="44" y="42"/>
                    </a:lnTo>
                    <a:lnTo>
                      <a:pt x="51" y="34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42" y="2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71"/>
                    </a:lnTo>
                    <a:lnTo>
                      <a:pt x="8" y="91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104"/>
                    </a:lnTo>
                    <a:lnTo>
                      <a:pt x="24" y="106"/>
                    </a:lnTo>
                    <a:lnTo>
                      <a:pt x="30" y="108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53" y="132"/>
                    </a:lnTo>
                    <a:lnTo>
                      <a:pt x="53" y="132"/>
                    </a:lnTo>
                    <a:lnTo>
                      <a:pt x="51" y="138"/>
                    </a:lnTo>
                    <a:lnTo>
                      <a:pt x="46" y="151"/>
                    </a:lnTo>
                    <a:lnTo>
                      <a:pt x="38" y="163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28" y="171"/>
                    </a:lnTo>
                    <a:lnTo>
                      <a:pt x="22" y="169"/>
                    </a:lnTo>
                    <a:lnTo>
                      <a:pt x="16" y="169"/>
                    </a:lnTo>
                    <a:lnTo>
                      <a:pt x="14" y="171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0" y="179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8" y="201"/>
                    </a:lnTo>
                    <a:lnTo>
                      <a:pt x="8" y="201"/>
                    </a:lnTo>
                    <a:lnTo>
                      <a:pt x="8" y="204"/>
                    </a:lnTo>
                    <a:lnTo>
                      <a:pt x="8" y="206"/>
                    </a:lnTo>
                    <a:lnTo>
                      <a:pt x="8" y="206"/>
                    </a:lnTo>
                    <a:lnTo>
                      <a:pt x="14" y="210"/>
                    </a:lnTo>
                    <a:lnTo>
                      <a:pt x="16" y="212"/>
                    </a:lnTo>
                    <a:lnTo>
                      <a:pt x="18" y="216"/>
                    </a:lnTo>
                    <a:lnTo>
                      <a:pt x="18" y="216"/>
                    </a:lnTo>
                    <a:lnTo>
                      <a:pt x="18" y="220"/>
                    </a:lnTo>
                    <a:lnTo>
                      <a:pt x="18" y="224"/>
                    </a:lnTo>
                    <a:lnTo>
                      <a:pt x="12" y="228"/>
                    </a:lnTo>
                    <a:lnTo>
                      <a:pt x="6" y="232"/>
                    </a:lnTo>
                    <a:lnTo>
                      <a:pt x="4" y="234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6" y="240"/>
                    </a:lnTo>
                    <a:lnTo>
                      <a:pt x="10" y="244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24" y="257"/>
                    </a:lnTo>
                    <a:lnTo>
                      <a:pt x="30" y="259"/>
                    </a:lnTo>
                    <a:lnTo>
                      <a:pt x="36" y="261"/>
                    </a:lnTo>
                    <a:lnTo>
                      <a:pt x="42" y="265"/>
                    </a:lnTo>
                    <a:lnTo>
                      <a:pt x="42" y="265"/>
                    </a:lnTo>
                    <a:lnTo>
                      <a:pt x="47" y="273"/>
                    </a:lnTo>
                    <a:lnTo>
                      <a:pt x="51" y="281"/>
                    </a:lnTo>
                    <a:lnTo>
                      <a:pt x="57" y="291"/>
                    </a:lnTo>
                    <a:lnTo>
                      <a:pt x="61" y="299"/>
                    </a:lnTo>
                    <a:lnTo>
                      <a:pt x="61" y="299"/>
                    </a:lnTo>
                    <a:lnTo>
                      <a:pt x="63" y="301"/>
                    </a:lnTo>
                    <a:lnTo>
                      <a:pt x="63" y="305"/>
                    </a:lnTo>
                    <a:lnTo>
                      <a:pt x="59" y="310"/>
                    </a:lnTo>
                    <a:lnTo>
                      <a:pt x="59" y="310"/>
                    </a:lnTo>
                    <a:lnTo>
                      <a:pt x="59" y="318"/>
                    </a:lnTo>
                    <a:lnTo>
                      <a:pt x="59" y="328"/>
                    </a:lnTo>
                    <a:lnTo>
                      <a:pt x="59" y="338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5" y="348"/>
                    </a:lnTo>
                    <a:lnTo>
                      <a:pt x="81" y="346"/>
                    </a:lnTo>
                    <a:lnTo>
                      <a:pt x="85" y="342"/>
                    </a:lnTo>
                    <a:lnTo>
                      <a:pt x="89" y="340"/>
                    </a:lnTo>
                    <a:lnTo>
                      <a:pt x="93" y="340"/>
                    </a:lnTo>
                    <a:lnTo>
                      <a:pt x="93" y="340"/>
                    </a:lnTo>
                    <a:lnTo>
                      <a:pt x="124" y="336"/>
                    </a:lnTo>
                    <a:lnTo>
                      <a:pt x="144" y="332"/>
                    </a:lnTo>
                    <a:lnTo>
                      <a:pt x="155" y="328"/>
                    </a:lnTo>
                    <a:lnTo>
                      <a:pt x="155" y="320"/>
                    </a:lnTo>
                    <a:lnTo>
                      <a:pt x="155" y="320"/>
                    </a:lnTo>
                    <a:lnTo>
                      <a:pt x="157" y="320"/>
                    </a:lnTo>
                    <a:lnTo>
                      <a:pt x="161" y="320"/>
                    </a:lnTo>
                    <a:lnTo>
                      <a:pt x="165" y="322"/>
                    </a:lnTo>
                    <a:lnTo>
                      <a:pt x="165" y="322"/>
                    </a:lnTo>
                    <a:lnTo>
                      <a:pt x="167" y="322"/>
                    </a:lnTo>
                    <a:lnTo>
                      <a:pt x="167" y="320"/>
                    </a:lnTo>
                    <a:lnTo>
                      <a:pt x="169" y="318"/>
                    </a:lnTo>
                    <a:lnTo>
                      <a:pt x="171" y="316"/>
                    </a:lnTo>
                    <a:lnTo>
                      <a:pt x="171" y="316"/>
                    </a:lnTo>
                    <a:lnTo>
                      <a:pt x="173" y="316"/>
                    </a:lnTo>
                    <a:lnTo>
                      <a:pt x="175" y="318"/>
                    </a:lnTo>
                    <a:lnTo>
                      <a:pt x="179" y="320"/>
                    </a:lnTo>
                    <a:lnTo>
                      <a:pt x="181" y="322"/>
                    </a:lnTo>
                    <a:lnTo>
                      <a:pt x="181" y="322"/>
                    </a:lnTo>
                    <a:lnTo>
                      <a:pt x="185" y="320"/>
                    </a:lnTo>
                    <a:lnTo>
                      <a:pt x="189" y="318"/>
                    </a:lnTo>
                    <a:lnTo>
                      <a:pt x="191" y="316"/>
                    </a:lnTo>
                    <a:lnTo>
                      <a:pt x="195" y="314"/>
                    </a:lnTo>
                    <a:lnTo>
                      <a:pt x="195" y="314"/>
                    </a:lnTo>
                    <a:lnTo>
                      <a:pt x="199" y="318"/>
                    </a:lnTo>
                    <a:lnTo>
                      <a:pt x="206" y="326"/>
                    </a:lnTo>
                    <a:lnTo>
                      <a:pt x="212" y="334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2" y="338"/>
                    </a:lnTo>
                    <a:lnTo>
                      <a:pt x="224" y="334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34" y="332"/>
                    </a:lnTo>
                    <a:lnTo>
                      <a:pt x="242" y="336"/>
                    </a:lnTo>
                    <a:lnTo>
                      <a:pt x="256" y="342"/>
                    </a:lnTo>
                    <a:lnTo>
                      <a:pt x="257" y="348"/>
                    </a:lnTo>
                    <a:lnTo>
                      <a:pt x="257" y="348"/>
                    </a:lnTo>
                    <a:lnTo>
                      <a:pt x="261" y="348"/>
                    </a:lnTo>
                    <a:lnTo>
                      <a:pt x="267" y="348"/>
                    </a:lnTo>
                    <a:lnTo>
                      <a:pt x="275" y="344"/>
                    </a:lnTo>
                    <a:lnTo>
                      <a:pt x="275" y="344"/>
                    </a:lnTo>
                    <a:lnTo>
                      <a:pt x="309" y="338"/>
                    </a:lnTo>
                    <a:lnTo>
                      <a:pt x="326" y="334"/>
                    </a:lnTo>
                    <a:lnTo>
                      <a:pt x="336" y="330"/>
                    </a:lnTo>
                    <a:lnTo>
                      <a:pt x="336" y="330"/>
                    </a:lnTo>
                    <a:lnTo>
                      <a:pt x="338" y="328"/>
                    </a:lnTo>
                    <a:lnTo>
                      <a:pt x="340" y="326"/>
                    </a:lnTo>
                    <a:lnTo>
                      <a:pt x="340" y="318"/>
                    </a:lnTo>
                    <a:lnTo>
                      <a:pt x="336" y="310"/>
                    </a:lnTo>
                    <a:lnTo>
                      <a:pt x="332" y="303"/>
                    </a:lnTo>
                    <a:lnTo>
                      <a:pt x="330" y="295"/>
                    </a:lnTo>
                    <a:lnTo>
                      <a:pt x="328" y="289"/>
                    </a:lnTo>
                    <a:lnTo>
                      <a:pt x="330" y="287"/>
                    </a:lnTo>
                    <a:lnTo>
                      <a:pt x="332" y="285"/>
                    </a:lnTo>
                    <a:lnTo>
                      <a:pt x="340" y="285"/>
                    </a:lnTo>
                    <a:lnTo>
                      <a:pt x="340" y="285"/>
                    </a:lnTo>
                    <a:lnTo>
                      <a:pt x="352" y="287"/>
                    </a:lnTo>
                    <a:lnTo>
                      <a:pt x="352" y="287"/>
                    </a:lnTo>
                    <a:lnTo>
                      <a:pt x="350" y="283"/>
                    </a:lnTo>
                    <a:lnTo>
                      <a:pt x="352" y="279"/>
                    </a:lnTo>
                    <a:lnTo>
                      <a:pt x="352" y="277"/>
                    </a:lnTo>
                    <a:lnTo>
                      <a:pt x="356" y="275"/>
                    </a:lnTo>
                    <a:lnTo>
                      <a:pt x="362" y="275"/>
                    </a:lnTo>
                    <a:lnTo>
                      <a:pt x="367" y="271"/>
                    </a:lnTo>
                    <a:lnTo>
                      <a:pt x="367" y="271"/>
                    </a:lnTo>
                    <a:lnTo>
                      <a:pt x="369" y="269"/>
                    </a:lnTo>
                    <a:lnTo>
                      <a:pt x="371" y="263"/>
                    </a:lnTo>
                    <a:lnTo>
                      <a:pt x="371" y="257"/>
                    </a:lnTo>
                    <a:lnTo>
                      <a:pt x="373" y="254"/>
                    </a:lnTo>
                    <a:lnTo>
                      <a:pt x="373" y="254"/>
                    </a:lnTo>
                    <a:lnTo>
                      <a:pt x="377" y="254"/>
                    </a:lnTo>
                    <a:lnTo>
                      <a:pt x="383" y="254"/>
                    </a:lnTo>
                    <a:lnTo>
                      <a:pt x="393" y="255"/>
                    </a:lnTo>
                    <a:lnTo>
                      <a:pt x="393" y="255"/>
                    </a:lnTo>
                    <a:lnTo>
                      <a:pt x="397" y="252"/>
                    </a:lnTo>
                    <a:lnTo>
                      <a:pt x="401" y="248"/>
                    </a:lnTo>
                    <a:lnTo>
                      <a:pt x="405" y="242"/>
                    </a:lnTo>
                    <a:lnTo>
                      <a:pt x="411" y="240"/>
                    </a:lnTo>
                    <a:lnTo>
                      <a:pt x="411" y="240"/>
                    </a:lnTo>
                    <a:lnTo>
                      <a:pt x="414" y="240"/>
                    </a:lnTo>
                    <a:lnTo>
                      <a:pt x="422" y="240"/>
                    </a:lnTo>
                    <a:lnTo>
                      <a:pt x="422" y="240"/>
                    </a:lnTo>
                    <a:lnTo>
                      <a:pt x="424" y="238"/>
                    </a:lnTo>
                    <a:lnTo>
                      <a:pt x="426" y="236"/>
                    </a:lnTo>
                    <a:lnTo>
                      <a:pt x="426" y="236"/>
                    </a:lnTo>
                    <a:lnTo>
                      <a:pt x="432" y="240"/>
                    </a:lnTo>
                    <a:lnTo>
                      <a:pt x="438" y="244"/>
                    </a:lnTo>
                    <a:lnTo>
                      <a:pt x="444" y="250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8" y="254"/>
                    </a:lnTo>
                    <a:lnTo>
                      <a:pt x="466" y="250"/>
                    </a:lnTo>
                    <a:lnTo>
                      <a:pt x="477" y="244"/>
                    </a:lnTo>
                    <a:lnTo>
                      <a:pt x="477" y="244"/>
                    </a:lnTo>
                    <a:lnTo>
                      <a:pt x="485" y="242"/>
                    </a:lnTo>
                    <a:lnTo>
                      <a:pt x="493" y="244"/>
                    </a:lnTo>
                    <a:lnTo>
                      <a:pt x="493" y="244"/>
                    </a:lnTo>
                    <a:lnTo>
                      <a:pt x="493" y="244"/>
                    </a:lnTo>
                    <a:lnTo>
                      <a:pt x="493" y="242"/>
                    </a:lnTo>
                    <a:lnTo>
                      <a:pt x="493" y="242"/>
                    </a:lnTo>
                    <a:lnTo>
                      <a:pt x="487" y="234"/>
                    </a:lnTo>
                    <a:lnTo>
                      <a:pt x="481" y="226"/>
                    </a:lnTo>
                    <a:lnTo>
                      <a:pt x="467" y="214"/>
                    </a:lnTo>
                    <a:lnTo>
                      <a:pt x="467" y="214"/>
                    </a:lnTo>
                    <a:lnTo>
                      <a:pt x="467" y="212"/>
                    </a:lnTo>
                    <a:lnTo>
                      <a:pt x="467" y="210"/>
                    </a:lnTo>
                    <a:lnTo>
                      <a:pt x="469" y="206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4" y="202"/>
                    </a:lnTo>
                    <a:lnTo>
                      <a:pt x="462" y="201"/>
                    </a:lnTo>
                    <a:lnTo>
                      <a:pt x="462" y="199"/>
                    </a:lnTo>
                    <a:lnTo>
                      <a:pt x="462" y="199"/>
                    </a:lnTo>
                    <a:lnTo>
                      <a:pt x="462" y="197"/>
                    </a:lnTo>
                    <a:lnTo>
                      <a:pt x="462" y="197"/>
                    </a:lnTo>
                    <a:lnTo>
                      <a:pt x="452" y="195"/>
                    </a:lnTo>
                    <a:lnTo>
                      <a:pt x="444" y="195"/>
                    </a:lnTo>
                    <a:lnTo>
                      <a:pt x="444" y="195"/>
                    </a:lnTo>
                    <a:lnTo>
                      <a:pt x="440" y="197"/>
                    </a:lnTo>
                    <a:lnTo>
                      <a:pt x="440" y="197"/>
                    </a:lnTo>
                    <a:lnTo>
                      <a:pt x="440" y="195"/>
                    </a:lnTo>
                    <a:lnTo>
                      <a:pt x="438" y="195"/>
                    </a:lnTo>
                    <a:lnTo>
                      <a:pt x="438" y="191"/>
                    </a:lnTo>
                    <a:lnTo>
                      <a:pt x="438" y="191"/>
                    </a:lnTo>
                    <a:lnTo>
                      <a:pt x="444" y="183"/>
                    </a:lnTo>
                    <a:lnTo>
                      <a:pt x="448" y="181"/>
                    </a:lnTo>
                    <a:lnTo>
                      <a:pt x="452" y="179"/>
                    </a:lnTo>
                    <a:lnTo>
                      <a:pt x="452" y="179"/>
                    </a:lnTo>
                    <a:lnTo>
                      <a:pt x="454" y="181"/>
                    </a:lnTo>
                    <a:lnTo>
                      <a:pt x="456" y="181"/>
                    </a:lnTo>
                    <a:lnTo>
                      <a:pt x="456" y="181"/>
                    </a:lnTo>
                    <a:lnTo>
                      <a:pt x="456" y="179"/>
                    </a:lnTo>
                    <a:lnTo>
                      <a:pt x="454" y="177"/>
                    </a:lnTo>
                    <a:lnTo>
                      <a:pt x="454" y="175"/>
                    </a:lnTo>
                    <a:lnTo>
                      <a:pt x="454" y="173"/>
                    </a:lnTo>
                    <a:lnTo>
                      <a:pt x="454" y="173"/>
                    </a:lnTo>
                    <a:lnTo>
                      <a:pt x="462" y="167"/>
                    </a:lnTo>
                    <a:lnTo>
                      <a:pt x="462" y="167"/>
                    </a:lnTo>
                    <a:lnTo>
                      <a:pt x="460" y="165"/>
                    </a:lnTo>
                    <a:lnTo>
                      <a:pt x="460" y="163"/>
                    </a:lnTo>
                    <a:lnTo>
                      <a:pt x="460" y="163"/>
                    </a:lnTo>
                    <a:lnTo>
                      <a:pt x="460" y="161"/>
                    </a:lnTo>
                    <a:lnTo>
                      <a:pt x="462" y="159"/>
                    </a:lnTo>
                    <a:lnTo>
                      <a:pt x="467" y="161"/>
                    </a:lnTo>
                    <a:lnTo>
                      <a:pt x="471" y="161"/>
                    </a:lnTo>
                    <a:lnTo>
                      <a:pt x="473" y="159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5" y="149"/>
                    </a:lnTo>
                    <a:lnTo>
                      <a:pt x="473" y="140"/>
                    </a:lnTo>
                    <a:lnTo>
                      <a:pt x="469" y="132"/>
                    </a:lnTo>
                    <a:lnTo>
                      <a:pt x="469" y="124"/>
                    </a:lnTo>
                    <a:lnTo>
                      <a:pt x="469" y="124"/>
                    </a:lnTo>
                    <a:lnTo>
                      <a:pt x="473" y="116"/>
                    </a:lnTo>
                    <a:lnTo>
                      <a:pt x="473" y="110"/>
                    </a:lnTo>
                    <a:lnTo>
                      <a:pt x="473" y="106"/>
                    </a:lnTo>
                    <a:lnTo>
                      <a:pt x="473" y="106"/>
                    </a:lnTo>
                    <a:lnTo>
                      <a:pt x="471" y="104"/>
                    </a:lnTo>
                    <a:lnTo>
                      <a:pt x="469" y="104"/>
                    </a:lnTo>
                    <a:lnTo>
                      <a:pt x="469" y="104"/>
                    </a:lnTo>
                    <a:lnTo>
                      <a:pt x="469" y="102"/>
                    </a:lnTo>
                    <a:lnTo>
                      <a:pt x="471" y="102"/>
                    </a:lnTo>
                    <a:lnTo>
                      <a:pt x="475" y="100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81" y="95"/>
                    </a:lnTo>
                    <a:lnTo>
                      <a:pt x="481" y="87"/>
                    </a:lnTo>
                    <a:lnTo>
                      <a:pt x="483" y="83"/>
                    </a:lnTo>
                    <a:lnTo>
                      <a:pt x="487" y="79"/>
                    </a:lnTo>
                    <a:lnTo>
                      <a:pt x="487" y="79"/>
                    </a:lnTo>
                    <a:lnTo>
                      <a:pt x="503" y="75"/>
                    </a:lnTo>
                    <a:lnTo>
                      <a:pt x="503" y="75"/>
                    </a:lnTo>
                    <a:lnTo>
                      <a:pt x="507" y="77"/>
                    </a:lnTo>
                    <a:lnTo>
                      <a:pt x="509" y="79"/>
                    </a:lnTo>
                    <a:lnTo>
                      <a:pt x="513" y="81"/>
                    </a:lnTo>
                    <a:lnTo>
                      <a:pt x="515" y="79"/>
                    </a:lnTo>
                    <a:lnTo>
                      <a:pt x="515" y="79"/>
                    </a:lnTo>
                    <a:lnTo>
                      <a:pt x="520" y="69"/>
                    </a:lnTo>
                    <a:lnTo>
                      <a:pt x="524" y="59"/>
                    </a:lnTo>
                    <a:lnTo>
                      <a:pt x="524" y="59"/>
                    </a:lnTo>
                    <a:lnTo>
                      <a:pt x="522" y="47"/>
                    </a:lnTo>
                    <a:lnTo>
                      <a:pt x="519" y="34"/>
                    </a:lnTo>
                    <a:lnTo>
                      <a:pt x="519" y="34"/>
                    </a:lnTo>
                    <a:lnTo>
                      <a:pt x="497" y="34"/>
                    </a:lnTo>
                    <a:lnTo>
                      <a:pt x="485" y="32"/>
                    </a:lnTo>
                    <a:lnTo>
                      <a:pt x="475" y="2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8" name="Freeform 746">
                <a:extLst>
                  <a:ext uri="{FF2B5EF4-FFF2-40B4-BE49-F238E27FC236}">
                    <a16:creationId xmlns:a16="http://schemas.microsoft.com/office/drawing/2014/main" id="{AA56AFEE-D96A-4229-BD74-67D5A8D8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484" y="3255073"/>
                <a:ext cx="187911" cy="135101"/>
              </a:xfrm>
              <a:custGeom>
                <a:avLst/>
                <a:gdLst>
                  <a:gd name="T0" fmla="*/ 462 w 524"/>
                  <a:gd name="T1" fmla="*/ 10 h 348"/>
                  <a:gd name="T2" fmla="*/ 446 w 524"/>
                  <a:gd name="T3" fmla="*/ 16 h 348"/>
                  <a:gd name="T4" fmla="*/ 434 w 524"/>
                  <a:gd name="T5" fmla="*/ 8 h 348"/>
                  <a:gd name="T6" fmla="*/ 411 w 524"/>
                  <a:gd name="T7" fmla="*/ 6 h 348"/>
                  <a:gd name="T8" fmla="*/ 377 w 524"/>
                  <a:gd name="T9" fmla="*/ 2 h 348"/>
                  <a:gd name="T10" fmla="*/ 293 w 524"/>
                  <a:gd name="T11" fmla="*/ 49 h 348"/>
                  <a:gd name="T12" fmla="*/ 254 w 524"/>
                  <a:gd name="T13" fmla="*/ 71 h 348"/>
                  <a:gd name="T14" fmla="*/ 189 w 524"/>
                  <a:gd name="T15" fmla="*/ 61 h 348"/>
                  <a:gd name="T16" fmla="*/ 171 w 524"/>
                  <a:gd name="T17" fmla="*/ 65 h 348"/>
                  <a:gd name="T18" fmla="*/ 128 w 524"/>
                  <a:gd name="T19" fmla="*/ 65 h 348"/>
                  <a:gd name="T20" fmla="*/ 57 w 524"/>
                  <a:gd name="T21" fmla="*/ 61 h 348"/>
                  <a:gd name="T22" fmla="*/ 38 w 524"/>
                  <a:gd name="T23" fmla="*/ 49 h 348"/>
                  <a:gd name="T24" fmla="*/ 42 w 524"/>
                  <a:gd name="T25" fmla="*/ 22 h 348"/>
                  <a:gd name="T26" fmla="*/ 20 w 524"/>
                  <a:gd name="T27" fmla="*/ 28 h 348"/>
                  <a:gd name="T28" fmla="*/ 2 w 524"/>
                  <a:gd name="T29" fmla="*/ 40 h 348"/>
                  <a:gd name="T30" fmla="*/ 16 w 524"/>
                  <a:gd name="T31" fmla="*/ 102 h 348"/>
                  <a:gd name="T32" fmla="*/ 34 w 524"/>
                  <a:gd name="T33" fmla="*/ 110 h 348"/>
                  <a:gd name="T34" fmla="*/ 34 w 524"/>
                  <a:gd name="T35" fmla="*/ 169 h 348"/>
                  <a:gd name="T36" fmla="*/ 12 w 524"/>
                  <a:gd name="T37" fmla="*/ 175 h 348"/>
                  <a:gd name="T38" fmla="*/ 8 w 524"/>
                  <a:gd name="T39" fmla="*/ 201 h 348"/>
                  <a:gd name="T40" fmla="*/ 18 w 524"/>
                  <a:gd name="T41" fmla="*/ 216 h 348"/>
                  <a:gd name="T42" fmla="*/ 4 w 524"/>
                  <a:gd name="T43" fmla="*/ 234 h 348"/>
                  <a:gd name="T44" fmla="*/ 18 w 524"/>
                  <a:gd name="T45" fmla="*/ 252 h 348"/>
                  <a:gd name="T46" fmla="*/ 47 w 524"/>
                  <a:gd name="T47" fmla="*/ 273 h 348"/>
                  <a:gd name="T48" fmla="*/ 63 w 524"/>
                  <a:gd name="T49" fmla="*/ 305 h 348"/>
                  <a:gd name="T50" fmla="*/ 57 w 524"/>
                  <a:gd name="T51" fmla="*/ 346 h 348"/>
                  <a:gd name="T52" fmla="*/ 61 w 524"/>
                  <a:gd name="T53" fmla="*/ 348 h 348"/>
                  <a:gd name="T54" fmla="*/ 93 w 524"/>
                  <a:gd name="T55" fmla="*/ 340 h 348"/>
                  <a:gd name="T56" fmla="*/ 157 w 524"/>
                  <a:gd name="T57" fmla="*/ 320 h 348"/>
                  <a:gd name="T58" fmla="*/ 169 w 524"/>
                  <a:gd name="T59" fmla="*/ 318 h 348"/>
                  <a:gd name="T60" fmla="*/ 181 w 524"/>
                  <a:gd name="T61" fmla="*/ 322 h 348"/>
                  <a:gd name="T62" fmla="*/ 195 w 524"/>
                  <a:gd name="T63" fmla="*/ 314 h 348"/>
                  <a:gd name="T64" fmla="*/ 222 w 524"/>
                  <a:gd name="T65" fmla="*/ 338 h 348"/>
                  <a:gd name="T66" fmla="*/ 256 w 524"/>
                  <a:gd name="T67" fmla="*/ 342 h 348"/>
                  <a:gd name="T68" fmla="*/ 275 w 524"/>
                  <a:gd name="T69" fmla="*/ 344 h 348"/>
                  <a:gd name="T70" fmla="*/ 340 w 524"/>
                  <a:gd name="T71" fmla="*/ 326 h 348"/>
                  <a:gd name="T72" fmla="*/ 330 w 524"/>
                  <a:gd name="T73" fmla="*/ 287 h 348"/>
                  <a:gd name="T74" fmla="*/ 350 w 524"/>
                  <a:gd name="T75" fmla="*/ 283 h 348"/>
                  <a:gd name="T76" fmla="*/ 367 w 524"/>
                  <a:gd name="T77" fmla="*/ 271 h 348"/>
                  <a:gd name="T78" fmla="*/ 377 w 524"/>
                  <a:gd name="T79" fmla="*/ 254 h 348"/>
                  <a:gd name="T80" fmla="*/ 405 w 524"/>
                  <a:gd name="T81" fmla="*/ 242 h 348"/>
                  <a:gd name="T82" fmla="*/ 424 w 524"/>
                  <a:gd name="T83" fmla="*/ 238 h 348"/>
                  <a:gd name="T84" fmla="*/ 452 w 524"/>
                  <a:gd name="T85" fmla="*/ 254 h 348"/>
                  <a:gd name="T86" fmla="*/ 485 w 524"/>
                  <a:gd name="T87" fmla="*/ 242 h 348"/>
                  <a:gd name="T88" fmla="*/ 487 w 524"/>
                  <a:gd name="T89" fmla="*/ 234 h 348"/>
                  <a:gd name="T90" fmla="*/ 469 w 524"/>
                  <a:gd name="T91" fmla="*/ 206 h 348"/>
                  <a:gd name="T92" fmla="*/ 462 w 524"/>
                  <a:gd name="T93" fmla="*/ 199 h 348"/>
                  <a:gd name="T94" fmla="*/ 440 w 524"/>
                  <a:gd name="T95" fmla="*/ 197 h 348"/>
                  <a:gd name="T96" fmla="*/ 444 w 524"/>
                  <a:gd name="T97" fmla="*/ 183 h 348"/>
                  <a:gd name="T98" fmla="*/ 456 w 524"/>
                  <a:gd name="T99" fmla="*/ 181 h 348"/>
                  <a:gd name="T100" fmla="*/ 462 w 524"/>
                  <a:gd name="T101" fmla="*/ 167 h 348"/>
                  <a:gd name="T102" fmla="*/ 462 w 524"/>
                  <a:gd name="T103" fmla="*/ 159 h 348"/>
                  <a:gd name="T104" fmla="*/ 475 w 524"/>
                  <a:gd name="T105" fmla="*/ 149 h 348"/>
                  <a:gd name="T106" fmla="*/ 473 w 524"/>
                  <a:gd name="T107" fmla="*/ 110 h 348"/>
                  <a:gd name="T108" fmla="*/ 469 w 524"/>
                  <a:gd name="T109" fmla="*/ 102 h 348"/>
                  <a:gd name="T110" fmla="*/ 481 w 524"/>
                  <a:gd name="T111" fmla="*/ 87 h 348"/>
                  <a:gd name="T112" fmla="*/ 507 w 524"/>
                  <a:gd name="T113" fmla="*/ 77 h 348"/>
                  <a:gd name="T114" fmla="*/ 524 w 524"/>
                  <a:gd name="T115" fmla="*/ 59 h 348"/>
                  <a:gd name="T116" fmla="*/ 485 w 524"/>
                  <a:gd name="T117" fmla="*/ 3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4" h="348">
                    <a:moveTo>
                      <a:pt x="475" y="28"/>
                    </a:moveTo>
                    <a:lnTo>
                      <a:pt x="475" y="28"/>
                    </a:lnTo>
                    <a:lnTo>
                      <a:pt x="471" y="24"/>
                    </a:lnTo>
                    <a:lnTo>
                      <a:pt x="467" y="18"/>
                    </a:lnTo>
                    <a:lnTo>
                      <a:pt x="464" y="14"/>
                    </a:lnTo>
                    <a:lnTo>
                      <a:pt x="462" y="10"/>
                    </a:lnTo>
                    <a:lnTo>
                      <a:pt x="462" y="10"/>
                    </a:lnTo>
                    <a:lnTo>
                      <a:pt x="458" y="12"/>
                    </a:lnTo>
                    <a:lnTo>
                      <a:pt x="454" y="14"/>
                    </a:lnTo>
                    <a:lnTo>
                      <a:pt x="450" y="16"/>
                    </a:lnTo>
                    <a:lnTo>
                      <a:pt x="446" y="16"/>
                    </a:lnTo>
                    <a:lnTo>
                      <a:pt x="446" y="16"/>
                    </a:lnTo>
                    <a:lnTo>
                      <a:pt x="444" y="14"/>
                    </a:lnTo>
                    <a:lnTo>
                      <a:pt x="442" y="12"/>
                    </a:lnTo>
                    <a:lnTo>
                      <a:pt x="440" y="8"/>
                    </a:lnTo>
                    <a:lnTo>
                      <a:pt x="438" y="8"/>
                    </a:lnTo>
                    <a:lnTo>
                      <a:pt x="438" y="8"/>
                    </a:lnTo>
                    <a:lnTo>
                      <a:pt x="434" y="8"/>
                    </a:lnTo>
                    <a:lnTo>
                      <a:pt x="428" y="10"/>
                    </a:lnTo>
                    <a:lnTo>
                      <a:pt x="422" y="12"/>
                    </a:lnTo>
                    <a:lnTo>
                      <a:pt x="418" y="14"/>
                    </a:lnTo>
                    <a:lnTo>
                      <a:pt x="418" y="14"/>
                    </a:lnTo>
                    <a:lnTo>
                      <a:pt x="413" y="10"/>
                    </a:lnTo>
                    <a:lnTo>
                      <a:pt x="411" y="6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1" y="0"/>
                    </a:lnTo>
                    <a:lnTo>
                      <a:pt x="393" y="0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42" y="12"/>
                    </a:lnTo>
                    <a:lnTo>
                      <a:pt x="326" y="20"/>
                    </a:lnTo>
                    <a:lnTo>
                      <a:pt x="312" y="28"/>
                    </a:lnTo>
                    <a:lnTo>
                      <a:pt x="312" y="28"/>
                    </a:lnTo>
                    <a:lnTo>
                      <a:pt x="301" y="38"/>
                    </a:lnTo>
                    <a:lnTo>
                      <a:pt x="293" y="49"/>
                    </a:lnTo>
                    <a:lnTo>
                      <a:pt x="283" y="59"/>
                    </a:lnTo>
                    <a:lnTo>
                      <a:pt x="275" y="63"/>
                    </a:lnTo>
                    <a:lnTo>
                      <a:pt x="267" y="67"/>
                    </a:lnTo>
                    <a:lnTo>
                      <a:pt x="267" y="67"/>
                    </a:lnTo>
                    <a:lnTo>
                      <a:pt x="261" y="71"/>
                    </a:lnTo>
                    <a:lnTo>
                      <a:pt x="254" y="71"/>
                    </a:lnTo>
                    <a:lnTo>
                      <a:pt x="240" y="69"/>
                    </a:lnTo>
                    <a:lnTo>
                      <a:pt x="224" y="65"/>
                    </a:lnTo>
                    <a:lnTo>
                      <a:pt x="210" y="63"/>
                    </a:lnTo>
                    <a:lnTo>
                      <a:pt x="210" y="63"/>
                    </a:lnTo>
                    <a:lnTo>
                      <a:pt x="189" y="61"/>
                    </a:lnTo>
                    <a:lnTo>
                      <a:pt x="189" y="61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75" y="61"/>
                    </a:lnTo>
                    <a:lnTo>
                      <a:pt x="171" y="65"/>
                    </a:lnTo>
                    <a:lnTo>
                      <a:pt x="167" y="67"/>
                    </a:lnTo>
                    <a:lnTo>
                      <a:pt x="163" y="69"/>
                    </a:lnTo>
                    <a:lnTo>
                      <a:pt x="163" y="69"/>
                    </a:lnTo>
                    <a:lnTo>
                      <a:pt x="155" y="69"/>
                    </a:lnTo>
                    <a:lnTo>
                      <a:pt x="148" y="69"/>
                    </a:lnTo>
                    <a:lnTo>
                      <a:pt x="128" y="65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85" y="55"/>
                    </a:lnTo>
                    <a:lnTo>
                      <a:pt x="79" y="57"/>
                    </a:lnTo>
                    <a:lnTo>
                      <a:pt x="65" y="59"/>
                    </a:lnTo>
                    <a:lnTo>
                      <a:pt x="57" y="61"/>
                    </a:lnTo>
                    <a:lnTo>
                      <a:pt x="51" y="61"/>
                    </a:lnTo>
                    <a:lnTo>
                      <a:pt x="46" y="61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6" y="53"/>
                    </a:lnTo>
                    <a:lnTo>
                      <a:pt x="38" y="49"/>
                    </a:lnTo>
                    <a:lnTo>
                      <a:pt x="44" y="42"/>
                    </a:lnTo>
                    <a:lnTo>
                      <a:pt x="51" y="34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42" y="22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71"/>
                    </a:lnTo>
                    <a:lnTo>
                      <a:pt x="8" y="91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104"/>
                    </a:lnTo>
                    <a:lnTo>
                      <a:pt x="24" y="106"/>
                    </a:lnTo>
                    <a:lnTo>
                      <a:pt x="30" y="108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53" y="132"/>
                    </a:lnTo>
                    <a:lnTo>
                      <a:pt x="53" y="132"/>
                    </a:lnTo>
                    <a:lnTo>
                      <a:pt x="51" y="138"/>
                    </a:lnTo>
                    <a:lnTo>
                      <a:pt x="46" y="151"/>
                    </a:lnTo>
                    <a:lnTo>
                      <a:pt x="38" y="163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28" y="171"/>
                    </a:lnTo>
                    <a:lnTo>
                      <a:pt x="22" y="169"/>
                    </a:lnTo>
                    <a:lnTo>
                      <a:pt x="16" y="169"/>
                    </a:lnTo>
                    <a:lnTo>
                      <a:pt x="14" y="171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0" y="179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8" y="201"/>
                    </a:lnTo>
                    <a:lnTo>
                      <a:pt x="8" y="201"/>
                    </a:lnTo>
                    <a:lnTo>
                      <a:pt x="8" y="204"/>
                    </a:lnTo>
                    <a:lnTo>
                      <a:pt x="8" y="206"/>
                    </a:lnTo>
                    <a:lnTo>
                      <a:pt x="8" y="206"/>
                    </a:lnTo>
                    <a:lnTo>
                      <a:pt x="14" y="210"/>
                    </a:lnTo>
                    <a:lnTo>
                      <a:pt x="16" y="212"/>
                    </a:lnTo>
                    <a:lnTo>
                      <a:pt x="18" y="216"/>
                    </a:lnTo>
                    <a:lnTo>
                      <a:pt x="18" y="216"/>
                    </a:lnTo>
                    <a:lnTo>
                      <a:pt x="18" y="220"/>
                    </a:lnTo>
                    <a:lnTo>
                      <a:pt x="18" y="224"/>
                    </a:lnTo>
                    <a:lnTo>
                      <a:pt x="12" y="228"/>
                    </a:lnTo>
                    <a:lnTo>
                      <a:pt x="6" y="232"/>
                    </a:lnTo>
                    <a:lnTo>
                      <a:pt x="4" y="234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6" y="240"/>
                    </a:lnTo>
                    <a:lnTo>
                      <a:pt x="10" y="244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24" y="257"/>
                    </a:lnTo>
                    <a:lnTo>
                      <a:pt x="30" y="259"/>
                    </a:lnTo>
                    <a:lnTo>
                      <a:pt x="36" y="261"/>
                    </a:lnTo>
                    <a:lnTo>
                      <a:pt x="42" y="265"/>
                    </a:lnTo>
                    <a:lnTo>
                      <a:pt x="42" y="265"/>
                    </a:lnTo>
                    <a:lnTo>
                      <a:pt x="47" y="273"/>
                    </a:lnTo>
                    <a:lnTo>
                      <a:pt x="51" y="281"/>
                    </a:lnTo>
                    <a:lnTo>
                      <a:pt x="57" y="291"/>
                    </a:lnTo>
                    <a:lnTo>
                      <a:pt x="61" y="299"/>
                    </a:lnTo>
                    <a:lnTo>
                      <a:pt x="61" y="299"/>
                    </a:lnTo>
                    <a:lnTo>
                      <a:pt x="63" y="301"/>
                    </a:lnTo>
                    <a:lnTo>
                      <a:pt x="63" y="305"/>
                    </a:lnTo>
                    <a:lnTo>
                      <a:pt x="59" y="310"/>
                    </a:lnTo>
                    <a:lnTo>
                      <a:pt x="59" y="310"/>
                    </a:lnTo>
                    <a:lnTo>
                      <a:pt x="59" y="318"/>
                    </a:lnTo>
                    <a:lnTo>
                      <a:pt x="59" y="328"/>
                    </a:lnTo>
                    <a:lnTo>
                      <a:pt x="59" y="338"/>
                    </a:lnTo>
                    <a:lnTo>
                      <a:pt x="57" y="346"/>
                    </a:lnTo>
                    <a:lnTo>
                      <a:pt x="57" y="346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57" y="348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5" y="348"/>
                    </a:lnTo>
                    <a:lnTo>
                      <a:pt x="81" y="346"/>
                    </a:lnTo>
                    <a:lnTo>
                      <a:pt x="85" y="342"/>
                    </a:lnTo>
                    <a:lnTo>
                      <a:pt x="89" y="340"/>
                    </a:lnTo>
                    <a:lnTo>
                      <a:pt x="93" y="340"/>
                    </a:lnTo>
                    <a:lnTo>
                      <a:pt x="93" y="340"/>
                    </a:lnTo>
                    <a:lnTo>
                      <a:pt x="124" y="336"/>
                    </a:lnTo>
                    <a:lnTo>
                      <a:pt x="144" y="332"/>
                    </a:lnTo>
                    <a:lnTo>
                      <a:pt x="155" y="328"/>
                    </a:lnTo>
                    <a:lnTo>
                      <a:pt x="155" y="320"/>
                    </a:lnTo>
                    <a:lnTo>
                      <a:pt x="155" y="320"/>
                    </a:lnTo>
                    <a:lnTo>
                      <a:pt x="157" y="320"/>
                    </a:lnTo>
                    <a:lnTo>
                      <a:pt x="161" y="320"/>
                    </a:lnTo>
                    <a:lnTo>
                      <a:pt x="165" y="322"/>
                    </a:lnTo>
                    <a:lnTo>
                      <a:pt x="165" y="322"/>
                    </a:lnTo>
                    <a:lnTo>
                      <a:pt x="167" y="322"/>
                    </a:lnTo>
                    <a:lnTo>
                      <a:pt x="167" y="320"/>
                    </a:lnTo>
                    <a:lnTo>
                      <a:pt x="169" y="318"/>
                    </a:lnTo>
                    <a:lnTo>
                      <a:pt x="171" y="316"/>
                    </a:lnTo>
                    <a:lnTo>
                      <a:pt x="171" y="316"/>
                    </a:lnTo>
                    <a:lnTo>
                      <a:pt x="173" y="316"/>
                    </a:lnTo>
                    <a:lnTo>
                      <a:pt x="175" y="318"/>
                    </a:lnTo>
                    <a:lnTo>
                      <a:pt x="179" y="320"/>
                    </a:lnTo>
                    <a:lnTo>
                      <a:pt x="181" y="322"/>
                    </a:lnTo>
                    <a:lnTo>
                      <a:pt x="181" y="322"/>
                    </a:lnTo>
                    <a:lnTo>
                      <a:pt x="185" y="320"/>
                    </a:lnTo>
                    <a:lnTo>
                      <a:pt x="189" y="318"/>
                    </a:lnTo>
                    <a:lnTo>
                      <a:pt x="191" y="316"/>
                    </a:lnTo>
                    <a:lnTo>
                      <a:pt x="195" y="314"/>
                    </a:lnTo>
                    <a:lnTo>
                      <a:pt x="195" y="314"/>
                    </a:lnTo>
                    <a:lnTo>
                      <a:pt x="199" y="318"/>
                    </a:lnTo>
                    <a:lnTo>
                      <a:pt x="206" y="326"/>
                    </a:lnTo>
                    <a:lnTo>
                      <a:pt x="212" y="334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2" y="338"/>
                    </a:lnTo>
                    <a:lnTo>
                      <a:pt x="224" y="334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34" y="332"/>
                    </a:lnTo>
                    <a:lnTo>
                      <a:pt x="242" y="336"/>
                    </a:lnTo>
                    <a:lnTo>
                      <a:pt x="256" y="342"/>
                    </a:lnTo>
                    <a:lnTo>
                      <a:pt x="257" y="348"/>
                    </a:lnTo>
                    <a:lnTo>
                      <a:pt x="257" y="348"/>
                    </a:lnTo>
                    <a:lnTo>
                      <a:pt x="261" y="348"/>
                    </a:lnTo>
                    <a:lnTo>
                      <a:pt x="267" y="348"/>
                    </a:lnTo>
                    <a:lnTo>
                      <a:pt x="275" y="344"/>
                    </a:lnTo>
                    <a:lnTo>
                      <a:pt x="275" y="344"/>
                    </a:lnTo>
                    <a:lnTo>
                      <a:pt x="309" y="338"/>
                    </a:lnTo>
                    <a:lnTo>
                      <a:pt x="326" y="334"/>
                    </a:lnTo>
                    <a:lnTo>
                      <a:pt x="336" y="330"/>
                    </a:lnTo>
                    <a:lnTo>
                      <a:pt x="336" y="330"/>
                    </a:lnTo>
                    <a:lnTo>
                      <a:pt x="338" y="328"/>
                    </a:lnTo>
                    <a:lnTo>
                      <a:pt x="340" y="326"/>
                    </a:lnTo>
                    <a:lnTo>
                      <a:pt x="340" y="318"/>
                    </a:lnTo>
                    <a:lnTo>
                      <a:pt x="336" y="310"/>
                    </a:lnTo>
                    <a:lnTo>
                      <a:pt x="332" y="303"/>
                    </a:lnTo>
                    <a:lnTo>
                      <a:pt x="330" y="295"/>
                    </a:lnTo>
                    <a:lnTo>
                      <a:pt x="328" y="289"/>
                    </a:lnTo>
                    <a:lnTo>
                      <a:pt x="330" y="287"/>
                    </a:lnTo>
                    <a:lnTo>
                      <a:pt x="332" y="285"/>
                    </a:lnTo>
                    <a:lnTo>
                      <a:pt x="340" y="285"/>
                    </a:lnTo>
                    <a:lnTo>
                      <a:pt x="340" y="285"/>
                    </a:lnTo>
                    <a:lnTo>
                      <a:pt x="352" y="287"/>
                    </a:lnTo>
                    <a:lnTo>
                      <a:pt x="352" y="287"/>
                    </a:lnTo>
                    <a:lnTo>
                      <a:pt x="350" y="283"/>
                    </a:lnTo>
                    <a:lnTo>
                      <a:pt x="352" y="279"/>
                    </a:lnTo>
                    <a:lnTo>
                      <a:pt x="352" y="277"/>
                    </a:lnTo>
                    <a:lnTo>
                      <a:pt x="356" y="275"/>
                    </a:lnTo>
                    <a:lnTo>
                      <a:pt x="362" y="275"/>
                    </a:lnTo>
                    <a:lnTo>
                      <a:pt x="367" y="271"/>
                    </a:lnTo>
                    <a:lnTo>
                      <a:pt x="367" y="271"/>
                    </a:lnTo>
                    <a:lnTo>
                      <a:pt x="369" y="269"/>
                    </a:lnTo>
                    <a:lnTo>
                      <a:pt x="371" y="263"/>
                    </a:lnTo>
                    <a:lnTo>
                      <a:pt x="371" y="257"/>
                    </a:lnTo>
                    <a:lnTo>
                      <a:pt x="373" y="254"/>
                    </a:lnTo>
                    <a:lnTo>
                      <a:pt x="373" y="254"/>
                    </a:lnTo>
                    <a:lnTo>
                      <a:pt x="377" y="254"/>
                    </a:lnTo>
                    <a:lnTo>
                      <a:pt x="383" y="254"/>
                    </a:lnTo>
                    <a:lnTo>
                      <a:pt x="393" y="255"/>
                    </a:lnTo>
                    <a:lnTo>
                      <a:pt x="393" y="255"/>
                    </a:lnTo>
                    <a:lnTo>
                      <a:pt x="397" y="252"/>
                    </a:lnTo>
                    <a:lnTo>
                      <a:pt x="401" y="248"/>
                    </a:lnTo>
                    <a:lnTo>
                      <a:pt x="405" y="242"/>
                    </a:lnTo>
                    <a:lnTo>
                      <a:pt x="411" y="240"/>
                    </a:lnTo>
                    <a:lnTo>
                      <a:pt x="411" y="240"/>
                    </a:lnTo>
                    <a:lnTo>
                      <a:pt x="414" y="240"/>
                    </a:lnTo>
                    <a:lnTo>
                      <a:pt x="422" y="240"/>
                    </a:lnTo>
                    <a:lnTo>
                      <a:pt x="422" y="240"/>
                    </a:lnTo>
                    <a:lnTo>
                      <a:pt x="424" y="238"/>
                    </a:lnTo>
                    <a:lnTo>
                      <a:pt x="426" y="236"/>
                    </a:lnTo>
                    <a:lnTo>
                      <a:pt x="426" y="236"/>
                    </a:lnTo>
                    <a:lnTo>
                      <a:pt x="432" y="240"/>
                    </a:lnTo>
                    <a:lnTo>
                      <a:pt x="438" y="244"/>
                    </a:lnTo>
                    <a:lnTo>
                      <a:pt x="444" y="250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8" y="254"/>
                    </a:lnTo>
                    <a:lnTo>
                      <a:pt x="466" y="250"/>
                    </a:lnTo>
                    <a:lnTo>
                      <a:pt x="477" y="244"/>
                    </a:lnTo>
                    <a:lnTo>
                      <a:pt x="477" y="244"/>
                    </a:lnTo>
                    <a:lnTo>
                      <a:pt x="485" y="242"/>
                    </a:lnTo>
                    <a:lnTo>
                      <a:pt x="493" y="244"/>
                    </a:lnTo>
                    <a:lnTo>
                      <a:pt x="493" y="244"/>
                    </a:lnTo>
                    <a:lnTo>
                      <a:pt x="493" y="244"/>
                    </a:lnTo>
                    <a:lnTo>
                      <a:pt x="493" y="242"/>
                    </a:lnTo>
                    <a:lnTo>
                      <a:pt x="493" y="242"/>
                    </a:lnTo>
                    <a:lnTo>
                      <a:pt x="487" y="234"/>
                    </a:lnTo>
                    <a:lnTo>
                      <a:pt x="481" y="226"/>
                    </a:lnTo>
                    <a:lnTo>
                      <a:pt x="467" y="214"/>
                    </a:lnTo>
                    <a:lnTo>
                      <a:pt x="467" y="214"/>
                    </a:lnTo>
                    <a:lnTo>
                      <a:pt x="467" y="212"/>
                    </a:lnTo>
                    <a:lnTo>
                      <a:pt x="467" y="210"/>
                    </a:lnTo>
                    <a:lnTo>
                      <a:pt x="469" y="206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4" y="202"/>
                    </a:lnTo>
                    <a:lnTo>
                      <a:pt x="462" y="201"/>
                    </a:lnTo>
                    <a:lnTo>
                      <a:pt x="462" y="199"/>
                    </a:lnTo>
                    <a:lnTo>
                      <a:pt x="462" y="199"/>
                    </a:lnTo>
                    <a:lnTo>
                      <a:pt x="462" y="197"/>
                    </a:lnTo>
                    <a:lnTo>
                      <a:pt x="462" y="197"/>
                    </a:lnTo>
                    <a:lnTo>
                      <a:pt x="452" y="195"/>
                    </a:lnTo>
                    <a:lnTo>
                      <a:pt x="444" y="195"/>
                    </a:lnTo>
                    <a:lnTo>
                      <a:pt x="444" y="195"/>
                    </a:lnTo>
                    <a:lnTo>
                      <a:pt x="440" y="197"/>
                    </a:lnTo>
                    <a:lnTo>
                      <a:pt x="440" y="197"/>
                    </a:lnTo>
                    <a:lnTo>
                      <a:pt x="440" y="195"/>
                    </a:lnTo>
                    <a:lnTo>
                      <a:pt x="438" y="195"/>
                    </a:lnTo>
                    <a:lnTo>
                      <a:pt x="438" y="191"/>
                    </a:lnTo>
                    <a:lnTo>
                      <a:pt x="438" y="191"/>
                    </a:lnTo>
                    <a:lnTo>
                      <a:pt x="444" y="183"/>
                    </a:lnTo>
                    <a:lnTo>
                      <a:pt x="448" y="181"/>
                    </a:lnTo>
                    <a:lnTo>
                      <a:pt x="452" y="179"/>
                    </a:lnTo>
                    <a:lnTo>
                      <a:pt x="452" y="179"/>
                    </a:lnTo>
                    <a:lnTo>
                      <a:pt x="454" y="181"/>
                    </a:lnTo>
                    <a:lnTo>
                      <a:pt x="456" y="181"/>
                    </a:lnTo>
                    <a:lnTo>
                      <a:pt x="456" y="181"/>
                    </a:lnTo>
                    <a:lnTo>
                      <a:pt x="456" y="179"/>
                    </a:lnTo>
                    <a:lnTo>
                      <a:pt x="454" y="177"/>
                    </a:lnTo>
                    <a:lnTo>
                      <a:pt x="454" y="175"/>
                    </a:lnTo>
                    <a:lnTo>
                      <a:pt x="454" y="173"/>
                    </a:lnTo>
                    <a:lnTo>
                      <a:pt x="454" y="173"/>
                    </a:lnTo>
                    <a:lnTo>
                      <a:pt x="462" y="167"/>
                    </a:lnTo>
                    <a:lnTo>
                      <a:pt x="462" y="167"/>
                    </a:lnTo>
                    <a:lnTo>
                      <a:pt x="460" y="165"/>
                    </a:lnTo>
                    <a:lnTo>
                      <a:pt x="460" y="163"/>
                    </a:lnTo>
                    <a:lnTo>
                      <a:pt x="460" y="163"/>
                    </a:lnTo>
                    <a:lnTo>
                      <a:pt x="460" y="161"/>
                    </a:lnTo>
                    <a:lnTo>
                      <a:pt x="462" y="159"/>
                    </a:lnTo>
                    <a:lnTo>
                      <a:pt x="467" y="161"/>
                    </a:lnTo>
                    <a:lnTo>
                      <a:pt x="471" y="161"/>
                    </a:lnTo>
                    <a:lnTo>
                      <a:pt x="473" y="159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5" y="149"/>
                    </a:lnTo>
                    <a:lnTo>
                      <a:pt x="473" y="140"/>
                    </a:lnTo>
                    <a:lnTo>
                      <a:pt x="469" y="132"/>
                    </a:lnTo>
                    <a:lnTo>
                      <a:pt x="469" y="124"/>
                    </a:lnTo>
                    <a:lnTo>
                      <a:pt x="469" y="124"/>
                    </a:lnTo>
                    <a:lnTo>
                      <a:pt x="473" y="116"/>
                    </a:lnTo>
                    <a:lnTo>
                      <a:pt x="473" y="110"/>
                    </a:lnTo>
                    <a:lnTo>
                      <a:pt x="473" y="106"/>
                    </a:lnTo>
                    <a:lnTo>
                      <a:pt x="473" y="106"/>
                    </a:lnTo>
                    <a:lnTo>
                      <a:pt x="471" y="104"/>
                    </a:lnTo>
                    <a:lnTo>
                      <a:pt x="469" y="104"/>
                    </a:lnTo>
                    <a:lnTo>
                      <a:pt x="469" y="104"/>
                    </a:lnTo>
                    <a:lnTo>
                      <a:pt x="469" y="102"/>
                    </a:lnTo>
                    <a:lnTo>
                      <a:pt x="471" y="102"/>
                    </a:lnTo>
                    <a:lnTo>
                      <a:pt x="475" y="100"/>
                    </a:lnTo>
                    <a:lnTo>
                      <a:pt x="479" y="98"/>
                    </a:lnTo>
                    <a:lnTo>
                      <a:pt x="479" y="98"/>
                    </a:lnTo>
                    <a:lnTo>
                      <a:pt x="481" y="95"/>
                    </a:lnTo>
                    <a:lnTo>
                      <a:pt x="481" y="87"/>
                    </a:lnTo>
                    <a:lnTo>
                      <a:pt x="483" y="83"/>
                    </a:lnTo>
                    <a:lnTo>
                      <a:pt x="487" y="79"/>
                    </a:lnTo>
                    <a:lnTo>
                      <a:pt x="487" y="79"/>
                    </a:lnTo>
                    <a:lnTo>
                      <a:pt x="503" y="75"/>
                    </a:lnTo>
                    <a:lnTo>
                      <a:pt x="503" y="75"/>
                    </a:lnTo>
                    <a:lnTo>
                      <a:pt x="507" y="77"/>
                    </a:lnTo>
                    <a:lnTo>
                      <a:pt x="509" y="79"/>
                    </a:lnTo>
                    <a:lnTo>
                      <a:pt x="513" y="81"/>
                    </a:lnTo>
                    <a:lnTo>
                      <a:pt x="515" y="79"/>
                    </a:lnTo>
                    <a:lnTo>
                      <a:pt x="515" y="79"/>
                    </a:lnTo>
                    <a:lnTo>
                      <a:pt x="520" y="69"/>
                    </a:lnTo>
                    <a:lnTo>
                      <a:pt x="524" y="59"/>
                    </a:lnTo>
                    <a:lnTo>
                      <a:pt x="524" y="59"/>
                    </a:lnTo>
                    <a:lnTo>
                      <a:pt x="522" y="47"/>
                    </a:lnTo>
                    <a:lnTo>
                      <a:pt x="519" y="34"/>
                    </a:lnTo>
                    <a:lnTo>
                      <a:pt x="519" y="34"/>
                    </a:lnTo>
                    <a:lnTo>
                      <a:pt x="497" y="34"/>
                    </a:lnTo>
                    <a:lnTo>
                      <a:pt x="485" y="32"/>
                    </a:lnTo>
                    <a:lnTo>
                      <a:pt x="475" y="2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79" name="Freeform 747">
                <a:extLst>
                  <a:ext uri="{FF2B5EF4-FFF2-40B4-BE49-F238E27FC236}">
                    <a16:creationId xmlns:a16="http://schemas.microsoft.com/office/drawing/2014/main" id="{59CC667A-5392-4AC6-BD68-EE70150E7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567" y="3220132"/>
                <a:ext cx="3586" cy="3883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10 h 10"/>
                  <a:gd name="T4" fmla="*/ 4 w 10"/>
                  <a:gd name="T5" fmla="*/ 8 h 10"/>
                  <a:gd name="T6" fmla="*/ 6 w 10"/>
                  <a:gd name="T7" fmla="*/ 6 h 10"/>
                  <a:gd name="T8" fmla="*/ 10 w 10"/>
                  <a:gd name="T9" fmla="*/ 0 h 10"/>
                  <a:gd name="T10" fmla="*/ 10 w 10"/>
                  <a:gd name="T11" fmla="*/ 0 h 10"/>
                  <a:gd name="T12" fmla="*/ 0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0" name="Freeform 748">
                <a:extLst>
                  <a:ext uri="{FF2B5EF4-FFF2-40B4-BE49-F238E27FC236}">
                    <a16:creationId xmlns:a16="http://schemas.microsoft.com/office/drawing/2014/main" id="{8CEC25A8-5568-4DEF-A3B8-4D91C4BF5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567" y="3220132"/>
                <a:ext cx="3586" cy="3883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10 h 10"/>
                  <a:gd name="T4" fmla="*/ 4 w 10"/>
                  <a:gd name="T5" fmla="*/ 8 h 10"/>
                  <a:gd name="T6" fmla="*/ 6 w 10"/>
                  <a:gd name="T7" fmla="*/ 6 h 10"/>
                  <a:gd name="T8" fmla="*/ 10 w 10"/>
                  <a:gd name="T9" fmla="*/ 0 h 10"/>
                  <a:gd name="T10" fmla="*/ 10 w 10"/>
                  <a:gd name="T11" fmla="*/ 0 h 10"/>
                  <a:gd name="T12" fmla="*/ 0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1" name="Freeform 751">
                <a:extLst>
                  <a:ext uri="{FF2B5EF4-FFF2-40B4-BE49-F238E27FC236}">
                    <a16:creationId xmlns:a16="http://schemas.microsoft.com/office/drawing/2014/main" id="{644F5133-BB86-4BB4-8094-EDC2EC56A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317" y="3312530"/>
                <a:ext cx="45901" cy="31058"/>
              </a:xfrm>
              <a:custGeom>
                <a:avLst/>
                <a:gdLst>
                  <a:gd name="T0" fmla="*/ 118 w 128"/>
                  <a:gd name="T1" fmla="*/ 54 h 80"/>
                  <a:gd name="T2" fmla="*/ 114 w 128"/>
                  <a:gd name="T3" fmla="*/ 54 h 80"/>
                  <a:gd name="T4" fmla="*/ 110 w 128"/>
                  <a:gd name="T5" fmla="*/ 54 h 80"/>
                  <a:gd name="T6" fmla="*/ 80 w 128"/>
                  <a:gd name="T7" fmla="*/ 35 h 80"/>
                  <a:gd name="T8" fmla="*/ 75 w 128"/>
                  <a:gd name="T9" fmla="*/ 27 h 80"/>
                  <a:gd name="T10" fmla="*/ 69 w 128"/>
                  <a:gd name="T11" fmla="*/ 19 h 80"/>
                  <a:gd name="T12" fmla="*/ 61 w 128"/>
                  <a:gd name="T13" fmla="*/ 19 h 80"/>
                  <a:gd name="T14" fmla="*/ 51 w 128"/>
                  <a:gd name="T15" fmla="*/ 19 h 80"/>
                  <a:gd name="T16" fmla="*/ 59 w 128"/>
                  <a:gd name="T17" fmla="*/ 25 h 80"/>
                  <a:gd name="T18" fmla="*/ 61 w 128"/>
                  <a:gd name="T19" fmla="*/ 23 h 80"/>
                  <a:gd name="T20" fmla="*/ 63 w 128"/>
                  <a:gd name="T21" fmla="*/ 29 h 80"/>
                  <a:gd name="T22" fmla="*/ 61 w 128"/>
                  <a:gd name="T23" fmla="*/ 29 h 80"/>
                  <a:gd name="T24" fmla="*/ 41 w 128"/>
                  <a:gd name="T25" fmla="*/ 17 h 80"/>
                  <a:gd name="T26" fmla="*/ 22 w 128"/>
                  <a:gd name="T27" fmla="*/ 7 h 80"/>
                  <a:gd name="T28" fmla="*/ 16 w 128"/>
                  <a:gd name="T29" fmla="*/ 5 h 80"/>
                  <a:gd name="T30" fmla="*/ 10 w 128"/>
                  <a:gd name="T31" fmla="*/ 5 h 80"/>
                  <a:gd name="T32" fmla="*/ 0 w 128"/>
                  <a:gd name="T33" fmla="*/ 0 h 80"/>
                  <a:gd name="T34" fmla="*/ 0 w 128"/>
                  <a:gd name="T35" fmla="*/ 1 h 80"/>
                  <a:gd name="T36" fmla="*/ 2 w 128"/>
                  <a:gd name="T37" fmla="*/ 5 h 80"/>
                  <a:gd name="T38" fmla="*/ 0 w 128"/>
                  <a:gd name="T39" fmla="*/ 7 h 80"/>
                  <a:gd name="T40" fmla="*/ 14 w 128"/>
                  <a:gd name="T41" fmla="*/ 9 h 80"/>
                  <a:gd name="T42" fmla="*/ 35 w 128"/>
                  <a:gd name="T43" fmla="*/ 17 h 80"/>
                  <a:gd name="T44" fmla="*/ 37 w 128"/>
                  <a:gd name="T45" fmla="*/ 21 h 80"/>
                  <a:gd name="T46" fmla="*/ 37 w 128"/>
                  <a:gd name="T47" fmla="*/ 23 h 80"/>
                  <a:gd name="T48" fmla="*/ 45 w 128"/>
                  <a:gd name="T49" fmla="*/ 27 h 80"/>
                  <a:gd name="T50" fmla="*/ 67 w 128"/>
                  <a:gd name="T51" fmla="*/ 31 h 80"/>
                  <a:gd name="T52" fmla="*/ 79 w 128"/>
                  <a:gd name="T53" fmla="*/ 37 h 80"/>
                  <a:gd name="T54" fmla="*/ 88 w 128"/>
                  <a:gd name="T55" fmla="*/ 45 h 80"/>
                  <a:gd name="T56" fmla="*/ 88 w 128"/>
                  <a:gd name="T57" fmla="*/ 49 h 80"/>
                  <a:gd name="T58" fmla="*/ 88 w 128"/>
                  <a:gd name="T59" fmla="*/ 49 h 80"/>
                  <a:gd name="T60" fmla="*/ 88 w 128"/>
                  <a:gd name="T61" fmla="*/ 51 h 80"/>
                  <a:gd name="T62" fmla="*/ 96 w 128"/>
                  <a:gd name="T63" fmla="*/ 53 h 80"/>
                  <a:gd name="T64" fmla="*/ 104 w 128"/>
                  <a:gd name="T65" fmla="*/ 56 h 80"/>
                  <a:gd name="T66" fmla="*/ 106 w 128"/>
                  <a:gd name="T67" fmla="*/ 62 h 80"/>
                  <a:gd name="T68" fmla="*/ 124 w 128"/>
                  <a:gd name="T69" fmla="*/ 74 h 80"/>
                  <a:gd name="T70" fmla="*/ 128 w 128"/>
                  <a:gd name="T71" fmla="*/ 80 h 80"/>
                  <a:gd name="T72" fmla="*/ 128 w 128"/>
                  <a:gd name="T73" fmla="*/ 80 h 80"/>
                  <a:gd name="T74" fmla="*/ 128 w 128"/>
                  <a:gd name="T75" fmla="*/ 78 h 80"/>
                  <a:gd name="T76" fmla="*/ 126 w 128"/>
                  <a:gd name="T77" fmla="*/ 74 h 80"/>
                  <a:gd name="T78" fmla="*/ 124 w 128"/>
                  <a:gd name="T79" fmla="*/ 64 h 80"/>
                  <a:gd name="T80" fmla="*/ 118 w 128"/>
                  <a:gd name="T81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80">
                    <a:moveTo>
                      <a:pt x="118" y="54"/>
                    </a:moveTo>
                    <a:lnTo>
                      <a:pt x="118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94" y="47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5" y="27"/>
                    </a:lnTo>
                    <a:lnTo>
                      <a:pt x="73" y="2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51" y="23"/>
                    </a:lnTo>
                    <a:lnTo>
                      <a:pt x="41" y="17"/>
                    </a:lnTo>
                    <a:lnTo>
                      <a:pt x="31" y="11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6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24" y="13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5" y="27"/>
                    </a:lnTo>
                    <a:lnTo>
                      <a:pt x="53" y="29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79" y="37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96" y="53"/>
                    </a:lnTo>
                    <a:lnTo>
                      <a:pt x="100" y="54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6" y="62"/>
                    </a:lnTo>
                    <a:lnTo>
                      <a:pt x="112" y="66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4" y="64"/>
                    </a:lnTo>
                    <a:lnTo>
                      <a:pt x="122" y="58"/>
                    </a:lnTo>
                    <a:lnTo>
                      <a:pt x="11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2" name="Freeform 752">
                <a:extLst>
                  <a:ext uri="{FF2B5EF4-FFF2-40B4-BE49-F238E27FC236}">
                    <a16:creationId xmlns:a16="http://schemas.microsoft.com/office/drawing/2014/main" id="{1D91189F-E5B8-4749-9ED3-C80908F49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317" y="3312530"/>
                <a:ext cx="45901" cy="31058"/>
              </a:xfrm>
              <a:custGeom>
                <a:avLst/>
                <a:gdLst>
                  <a:gd name="T0" fmla="*/ 118 w 128"/>
                  <a:gd name="T1" fmla="*/ 54 h 80"/>
                  <a:gd name="T2" fmla="*/ 114 w 128"/>
                  <a:gd name="T3" fmla="*/ 54 h 80"/>
                  <a:gd name="T4" fmla="*/ 110 w 128"/>
                  <a:gd name="T5" fmla="*/ 54 h 80"/>
                  <a:gd name="T6" fmla="*/ 80 w 128"/>
                  <a:gd name="T7" fmla="*/ 35 h 80"/>
                  <a:gd name="T8" fmla="*/ 75 w 128"/>
                  <a:gd name="T9" fmla="*/ 27 h 80"/>
                  <a:gd name="T10" fmla="*/ 69 w 128"/>
                  <a:gd name="T11" fmla="*/ 19 h 80"/>
                  <a:gd name="T12" fmla="*/ 61 w 128"/>
                  <a:gd name="T13" fmla="*/ 19 h 80"/>
                  <a:gd name="T14" fmla="*/ 51 w 128"/>
                  <a:gd name="T15" fmla="*/ 19 h 80"/>
                  <a:gd name="T16" fmla="*/ 59 w 128"/>
                  <a:gd name="T17" fmla="*/ 25 h 80"/>
                  <a:gd name="T18" fmla="*/ 61 w 128"/>
                  <a:gd name="T19" fmla="*/ 23 h 80"/>
                  <a:gd name="T20" fmla="*/ 63 w 128"/>
                  <a:gd name="T21" fmla="*/ 29 h 80"/>
                  <a:gd name="T22" fmla="*/ 61 w 128"/>
                  <a:gd name="T23" fmla="*/ 29 h 80"/>
                  <a:gd name="T24" fmla="*/ 41 w 128"/>
                  <a:gd name="T25" fmla="*/ 17 h 80"/>
                  <a:gd name="T26" fmla="*/ 22 w 128"/>
                  <a:gd name="T27" fmla="*/ 7 h 80"/>
                  <a:gd name="T28" fmla="*/ 16 w 128"/>
                  <a:gd name="T29" fmla="*/ 5 h 80"/>
                  <a:gd name="T30" fmla="*/ 10 w 128"/>
                  <a:gd name="T31" fmla="*/ 5 h 80"/>
                  <a:gd name="T32" fmla="*/ 0 w 128"/>
                  <a:gd name="T33" fmla="*/ 0 h 80"/>
                  <a:gd name="T34" fmla="*/ 0 w 128"/>
                  <a:gd name="T35" fmla="*/ 1 h 80"/>
                  <a:gd name="T36" fmla="*/ 2 w 128"/>
                  <a:gd name="T37" fmla="*/ 5 h 80"/>
                  <a:gd name="T38" fmla="*/ 0 w 128"/>
                  <a:gd name="T39" fmla="*/ 7 h 80"/>
                  <a:gd name="T40" fmla="*/ 14 w 128"/>
                  <a:gd name="T41" fmla="*/ 9 h 80"/>
                  <a:gd name="T42" fmla="*/ 35 w 128"/>
                  <a:gd name="T43" fmla="*/ 17 h 80"/>
                  <a:gd name="T44" fmla="*/ 37 w 128"/>
                  <a:gd name="T45" fmla="*/ 21 h 80"/>
                  <a:gd name="T46" fmla="*/ 37 w 128"/>
                  <a:gd name="T47" fmla="*/ 23 h 80"/>
                  <a:gd name="T48" fmla="*/ 45 w 128"/>
                  <a:gd name="T49" fmla="*/ 27 h 80"/>
                  <a:gd name="T50" fmla="*/ 67 w 128"/>
                  <a:gd name="T51" fmla="*/ 31 h 80"/>
                  <a:gd name="T52" fmla="*/ 79 w 128"/>
                  <a:gd name="T53" fmla="*/ 37 h 80"/>
                  <a:gd name="T54" fmla="*/ 88 w 128"/>
                  <a:gd name="T55" fmla="*/ 45 h 80"/>
                  <a:gd name="T56" fmla="*/ 88 w 128"/>
                  <a:gd name="T57" fmla="*/ 49 h 80"/>
                  <a:gd name="T58" fmla="*/ 88 w 128"/>
                  <a:gd name="T59" fmla="*/ 49 h 80"/>
                  <a:gd name="T60" fmla="*/ 88 w 128"/>
                  <a:gd name="T61" fmla="*/ 51 h 80"/>
                  <a:gd name="T62" fmla="*/ 96 w 128"/>
                  <a:gd name="T63" fmla="*/ 53 h 80"/>
                  <a:gd name="T64" fmla="*/ 104 w 128"/>
                  <a:gd name="T65" fmla="*/ 56 h 80"/>
                  <a:gd name="T66" fmla="*/ 106 w 128"/>
                  <a:gd name="T67" fmla="*/ 62 h 80"/>
                  <a:gd name="T68" fmla="*/ 124 w 128"/>
                  <a:gd name="T69" fmla="*/ 74 h 80"/>
                  <a:gd name="T70" fmla="*/ 128 w 128"/>
                  <a:gd name="T71" fmla="*/ 80 h 80"/>
                  <a:gd name="T72" fmla="*/ 128 w 128"/>
                  <a:gd name="T73" fmla="*/ 80 h 80"/>
                  <a:gd name="T74" fmla="*/ 128 w 128"/>
                  <a:gd name="T75" fmla="*/ 78 h 80"/>
                  <a:gd name="T76" fmla="*/ 126 w 128"/>
                  <a:gd name="T77" fmla="*/ 74 h 80"/>
                  <a:gd name="T78" fmla="*/ 124 w 128"/>
                  <a:gd name="T79" fmla="*/ 64 h 80"/>
                  <a:gd name="T80" fmla="*/ 118 w 128"/>
                  <a:gd name="T81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80">
                    <a:moveTo>
                      <a:pt x="118" y="54"/>
                    </a:moveTo>
                    <a:lnTo>
                      <a:pt x="118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94" y="47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5" y="27"/>
                    </a:lnTo>
                    <a:lnTo>
                      <a:pt x="73" y="2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51" y="23"/>
                    </a:lnTo>
                    <a:lnTo>
                      <a:pt x="41" y="17"/>
                    </a:lnTo>
                    <a:lnTo>
                      <a:pt x="31" y="11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6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24" y="13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45" y="27"/>
                    </a:lnTo>
                    <a:lnTo>
                      <a:pt x="53" y="29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79" y="37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96" y="53"/>
                    </a:lnTo>
                    <a:lnTo>
                      <a:pt x="100" y="54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6" y="62"/>
                    </a:lnTo>
                    <a:lnTo>
                      <a:pt x="112" y="66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4" y="64"/>
                    </a:lnTo>
                    <a:lnTo>
                      <a:pt x="122" y="58"/>
                    </a:lnTo>
                    <a:lnTo>
                      <a:pt x="118" y="5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3" name="Freeform 753">
                <a:extLst>
                  <a:ext uri="{FF2B5EF4-FFF2-40B4-BE49-F238E27FC236}">
                    <a16:creationId xmlns:a16="http://schemas.microsoft.com/office/drawing/2014/main" id="{1E2131BB-4B76-4271-8592-28537463C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74" y="3232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4" name="Freeform 754">
                <a:extLst>
                  <a:ext uri="{FF2B5EF4-FFF2-40B4-BE49-F238E27FC236}">
                    <a16:creationId xmlns:a16="http://schemas.microsoft.com/office/drawing/2014/main" id="{B34CBC55-5053-4CD5-B09D-3517819E1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74" y="3232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5" name="Rectangle 755">
                <a:extLst>
                  <a:ext uri="{FF2B5EF4-FFF2-40B4-BE49-F238E27FC236}">
                    <a16:creationId xmlns:a16="http://schemas.microsoft.com/office/drawing/2014/main" id="{C0440581-B735-46C4-92D4-7F3004FEF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074" y="3232167"/>
                <a:ext cx="359" cy="38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6" name="Rectangle 756">
                <a:extLst>
                  <a:ext uri="{FF2B5EF4-FFF2-40B4-BE49-F238E27FC236}">
                    <a16:creationId xmlns:a16="http://schemas.microsoft.com/office/drawing/2014/main" id="{7BDA337A-AA70-4BE8-9598-3F05D322B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074" y="3232167"/>
                <a:ext cx="359" cy="38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7" name="Freeform 757">
                <a:extLst>
                  <a:ext uri="{FF2B5EF4-FFF2-40B4-BE49-F238E27FC236}">
                    <a16:creationId xmlns:a16="http://schemas.microsoft.com/office/drawing/2014/main" id="{550AE8BC-4A81-4874-8996-9FC78790E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74" y="3232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8" name="Freeform 758">
                <a:extLst>
                  <a:ext uri="{FF2B5EF4-FFF2-40B4-BE49-F238E27FC236}">
                    <a16:creationId xmlns:a16="http://schemas.microsoft.com/office/drawing/2014/main" id="{4E5D281A-0A25-4207-B3D3-91E54794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74" y="3232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89" name="Freeform 759">
                <a:extLst>
                  <a:ext uri="{FF2B5EF4-FFF2-40B4-BE49-F238E27FC236}">
                    <a16:creationId xmlns:a16="http://schemas.microsoft.com/office/drawing/2014/main" id="{C31A57F2-1083-4566-A334-160D9B7C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334" y="3233721"/>
                <a:ext cx="13268" cy="19023"/>
              </a:xfrm>
              <a:custGeom>
                <a:avLst/>
                <a:gdLst>
                  <a:gd name="T0" fmla="*/ 0 w 37"/>
                  <a:gd name="T1" fmla="*/ 0 h 49"/>
                  <a:gd name="T2" fmla="*/ 0 w 37"/>
                  <a:gd name="T3" fmla="*/ 0 h 49"/>
                  <a:gd name="T4" fmla="*/ 5 w 37"/>
                  <a:gd name="T5" fmla="*/ 8 h 49"/>
                  <a:gd name="T6" fmla="*/ 7 w 37"/>
                  <a:gd name="T7" fmla="*/ 12 h 49"/>
                  <a:gd name="T8" fmla="*/ 9 w 37"/>
                  <a:gd name="T9" fmla="*/ 14 h 49"/>
                  <a:gd name="T10" fmla="*/ 9 w 37"/>
                  <a:gd name="T11" fmla="*/ 14 h 49"/>
                  <a:gd name="T12" fmla="*/ 13 w 37"/>
                  <a:gd name="T13" fmla="*/ 14 h 49"/>
                  <a:gd name="T14" fmla="*/ 15 w 37"/>
                  <a:gd name="T15" fmla="*/ 14 h 49"/>
                  <a:gd name="T16" fmla="*/ 15 w 37"/>
                  <a:gd name="T17" fmla="*/ 14 h 49"/>
                  <a:gd name="T18" fmla="*/ 17 w 37"/>
                  <a:gd name="T19" fmla="*/ 18 h 49"/>
                  <a:gd name="T20" fmla="*/ 17 w 37"/>
                  <a:gd name="T21" fmla="*/ 18 h 49"/>
                  <a:gd name="T22" fmla="*/ 17 w 37"/>
                  <a:gd name="T23" fmla="*/ 24 h 49"/>
                  <a:gd name="T24" fmla="*/ 17 w 37"/>
                  <a:gd name="T25" fmla="*/ 26 h 49"/>
                  <a:gd name="T26" fmla="*/ 21 w 37"/>
                  <a:gd name="T27" fmla="*/ 30 h 49"/>
                  <a:gd name="T28" fmla="*/ 21 w 37"/>
                  <a:gd name="T29" fmla="*/ 30 h 49"/>
                  <a:gd name="T30" fmla="*/ 29 w 37"/>
                  <a:gd name="T31" fmla="*/ 36 h 49"/>
                  <a:gd name="T32" fmla="*/ 33 w 37"/>
                  <a:gd name="T33" fmla="*/ 38 h 49"/>
                  <a:gd name="T34" fmla="*/ 37 w 37"/>
                  <a:gd name="T35" fmla="*/ 44 h 49"/>
                  <a:gd name="T36" fmla="*/ 37 w 37"/>
                  <a:gd name="T37" fmla="*/ 44 h 49"/>
                  <a:gd name="T38" fmla="*/ 37 w 37"/>
                  <a:gd name="T39" fmla="*/ 46 h 49"/>
                  <a:gd name="T40" fmla="*/ 37 w 37"/>
                  <a:gd name="T41" fmla="*/ 46 h 49"/>
                  <a:gd name="T42" fmla="*/ 37 w 37"/>
                  <a:gd name="T43" fmla="*/ 49 h 49"/>
                  <a:gd name="T44" fmla="*/ 35 w 37"/>
                  <a:gd name="T45" fmla="*/ 49 h 49"/>
                  <a:gd name="T46" fmla="*/ 31 w 37"/>
                  <a:gd name="T47" fmla="*/ 47 h 49"/>
                  <a:gd name="T48" fmla="*/ 29 w 37"/>
                  <a:gd name="T49" fmla="*/ 40 h 49"/>
                  <a:gd name="T50" fmla="*/ 29 w 37"/>
                  <a:gd name="T51" fmla="*/ 40 h 49"/>
                  <a:gd name="T52" fmla="*/ 25 w 37"/>
                  <a:gd name="T53" fmla="*/ 36 h 49"/>
                  <a:gd name="T54" fmla="*/ 19 w 37"/>
                  <a:gd name="T55" fmla="*/ 32 h 49"/>
                  <a:gd name="T56" fmla="*/ 15 w 37"/>
                  <a:gd name="T57" fmla="*/ 30 h 49"/>
                  <a:gd name="T58" fmla="*/ 11 w 37"/>
                  <a:gd name="T59" fmla="*/ 26 h 49"/>
                  <a:gd name="T60" fmla="*/ 11 w 37"/>
                  <a:gd name="T61" fmla="*/ 26 h 49"/>
                  <a:gd name="T62" fmla="*/ 7 w 37"/>
                  <a:gd name="T63" fmla="*/ 20 h 49"/>
                  <a:gd name="T64" fmla="*/ 5 w 37"/>
                  <a:gd name="T65" fmla="*/ 14 h 49"/>
                  <a:gd name="T66" fmla="*/ 0 w 37"/>
                  <a:gd name="T6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9" y="36"/>
                    </a:lnTo>
                    <a:lnTo>
                      <a:pt x="33" y="38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1" y="47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5" y="36"/>
                    </a:lnTo>
                    <a:lnTo>
                      <a:pt x="19" y="32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7" y="20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0" name="Freeform 760">
                <a:extLst>
                  <a:ext uri="{FF2B5EF4-FFF2-40B4-BE49-F238E27FC236}">
                    <a16:creationId xmlns:a16="http://schemas.microsoft.com/office/drawing/2014/main" id="{7682D0C7-00D8-46A4-A42C-B41CCF312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334" y="3233721"/>
                <a:ext cx="13268" cy="19023"/>
              </a:xfrm>
              <a:custGeom>
                <a:avLst/>
                <a:gdLst>
                  <a:gd name="T0" fmla="*/ 0 w 37"/>
                  <a:gd name="T1" fmla="*/ 0 h 49"/>
                  <a:gd name="T2" fmla="*/ 0 w 37"/>
                  <a:gd name="T3" fmla="*/ 0 h 49"/>
                  <a:gd name="T4" fmla="*/ 5 w 37"/>
                  <a:gd name="T5" fmla="*/ 8 h 49"/>
                  <a:gd name="T6" fmla="*/ 7 w 37"/>
                  <a:gd name="T7" fmla="*/ 12 h 49"/>
                  <a:gd name="T8" fmla="*/ 9 w 37"/>
                  <a:gd name="T9" fmla="*/ 14 h 49"/>
                  <a:gd name="T10" fmla="*/ 9 w 37"/>
                  <a:gd name="T11" fmla="*/ 14 h 49"/>
                  <a:gd name="T12" fmla="*/ 13 w 37"/>
                  <a:gd name="T13" fmla="*/ 14 h 49"/>
                  <a:gd name="T14" fmla="*/ 15 w 37"/>
                  <a:gd name="T15" fmla="*/ 14 h 49"/>
                  <a:gd name="T16" fmla="*/ 15 w 37"/>
                  <a:gd name="T17" fmla="*/ 14 h 49"/>
                  <a:gd name="T18" fmla="*/ 17 w 37"/>
                  <a:gd name="T19" fmla="*/ 18 h 49"/>
                  <a:gd name="T20" fmla="*/ 17 w 37"/>
                  <a:gd name="T21" fmla="*/ 18 h 49"/>
                  <a:gd name="T22" fmla="*/ 17 w 37"/>
                  <a:gd name="T23" fmla="*/ 24 h 49"/>
                  <a:gd name="T24" fmla="*/ 17 w 37"/>
                  <a:gd name="T25" fmla="*/ 26 h 49"/>
                  <a:gd name="T26" fmla="*/ 21 w 37"/>
                  <a:gd name="T27" fmla="*/ 30 h 49"/>
                  <a:gd name="T28" fmla="*/ 21 w 37"/>
                  <a:gd name="T29" fmla="*/ 30 h 49"/>
                  <a:gd name="T30" fmla="*/ 29 w 37"/>
                  <a:gd name="T31" fmla="*/ 36 h 49"/>
                  <a:gd name="T32" fmla="*/ 33 w 37"/>
                  <a:gd name="T33" fmla="*/ 38 h 49"/>
                  <a:gd name="T34" fmla="*/ 37 w 37"/>
                  <a:gd name="T35" fmla="*/ 44 h 49"/>
                  <a:gd name="T36" fmla="*/ 37 w 37"/>
                  <a:gd name="T37" fmla="*/ 44 h 49"/>
                  <a:gd name="T38" fmla="*/ 37 w 37"/>
                  <a:gd name="T39" fmla="*/ 46 h 49"/>
                  <a:gd name="T40" fmla="*/ 37 w 37"/>
                  <a:gd name="T41" fmla="*/ 46 h 49"/>
                  <a:gd name="T42" fmla="*/ 37 w 37"/>
                  <a:gd name="T43" fmla="*/ 49 h 49"/>
                  <a:gd name="T44" fmla="*/ 35 w 37"/>
                  <a:gd name="T45" fmla="*/ 49 h 49"/>
                  <a:gd name="T46" fmla="*/ 31 w 37"/>
                  <a:gd name="T47" fmla="*/ 47 h 49"/>
                  <a:gd name="T48" fmla="*/ 29 w 37"/>
                  <a:gd name="T49" fmla="*/ 40 h 49"/>
                  <a:gd name="T50" fmla="*/ 29 w 37"/>
                  <a:gd name="T51" fmla="*/ 40 h 49"/>
                  <a:gd name="T52" fmla="*/ 25 w 37"/>
                  <a:gd name="T53" fmla="*/ 36 h 49"/>
                  <a:gd name="T54" fmla="*/ 19 w 37"/>
                  <a:gd name="T55" fmla="*/ 32 h 49"/>
                  <a:gd name="T56" fmla="*/ 15 w 37"/>
                  <a:gd name="T57" fmla="*/ 30 h 49"/>
                  <a:gd name="T58" fmla="*/ 11 w 37"/>
                  <a:gd name="T59" fmla="*/ 26 h 49"/>
                  <a:gd name="T60" fmla="*/ 11 w 37"/>
                  <a:gd name="T61" fmla="*/ 26 h 49"/>
                  <a:gd name="T62" fmla="*/ 7 w 37"/>
                  <a:gd name="T63" fmla="*/ 20 h 49"/>
                  <a:gd name="T64" fmla="*/ 5 w 37"/>
                  <a:gd name="T65" fmla="*/ 14 h 49"/>
                  <a:gd name="T66" fmla="*/ 0 w 37"/>
                  <a:gd name="T6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lnTo>
                      <a:pt x="0" y="0"/>
                    </a:lnTo>
                    <a:lnTo>
                      <a:pt x="5" y="8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9" y="36"/>
                    </a:lnTo>
                    <a:lnTo>
                      <a:pt x="33" y="38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1" y="47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5" y="36"/>
                    </a:lnTo>
                    <a:lnTo>
                      <a:pt x="19" y="32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7" y="20"/>
                    </a:lnTo>
                    <a:lnTo>
                      <a:pt x="5" y="1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1" name="Freeform 761">
                <a:extLst>
                  <a:ext uri="{FF2B5EF4-FFF2-40B4-BE49-F238E27FC236}">
                    <a16:creationId xmlns:a16="http://schemas.microsoft.com/office/drawing/2014/main" id="{6CDEEA8F-BE31-48D2-B9B6-D86BCFEF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278" y="3258955"/>
                <a:ext cx="10041" cy="13588"/>
              </a:xfrm>
              <a:custGeom>
                <a:avLst/>
                <a:gdLst>
                  <a:gd name="T0" fmla="*/ 0 w 28"/>
                  <a:gd name="T1" fmla="*/ 0 h 35"/>
                  <a:gd name="T2" fmla="*/ 0 w 28"/>
                  <a:gd name="T3" fmla="*/ 0 h 35"/>
                  <a:gd name="T4" fmla="*/ 18 w 28"/>
                  <a:gd name="T5" fmla="*/ 22 h 35"/>
                  <a:gd name="T6" fmla="*/ 18 w 28"/>
                  <a:gd name="T7" fmla="*/ 22 h 35"/>
                  <a:gd name="T8" fmla="*/ 24 w 28"/>
                  <a:gd name="T9" fmla="*/ 30 h 35"/>
                  <a:gd name="T10" fmla="*/ 26 w 28"/>
                  <a:gd name="T11" fmla="*/ 33 h 35"/>
                  <a:gd name="T12" fmla="*/ 28 w 28"/>
                  <a:gd name="T13" fmla="*/ 35 h 35"/>
                  <a:gd name="T14" fmla="*/ 28 w 28"/>
                  <a:gd name="T15" fmla="*/ 35 h 35"/>
                  <a:gd name="T16" fmla="*/ 24 w 28"/>
                  <a:gd name="T17" fmla="*/ 35 h 35"/>
                  <a:gd name="T18" fmla="*/ 20 w 28"/>
                  <a:gd name="T19" fmla="*/ 32 h 35"/>
                  <a:gd name="T20" fmla="*/ 10 w 28"/>
                  <a:gd name="T21" fmla="*/ 22 h 35"/>
                  <a:gd name="T22" fmla="*/ 2 w 28"/>
                  <a:gd name="T23" fmla="*/ 10 h 35"/>
                  <a:gd name="T24" fmla="*/ 0 w 28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0" y="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30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2"/>
                    </a:lnTo>
                    <a:lnTo>
                      <a:pt x="10" y="22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2" name="Freeform 762">
                <a:extLst>
                  <a:ext uri="{FF2B5EF4-FFF2-40B4-BE49-F238E27FC236}">
                    <a16:creationId xmlns:a16="http://schemas.microsoft.com/office/drawing/2014/main" id="{7186B927-A7E9-422F-A9AE-6FF5BEE3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278" y="3258955"/>
                <a:ext cx="10041" cy="13588"/>
              </a:xfrm>
              <a:custGeom>
                <a:avLst/>
                <a:gdLst>
                  <a:gd name="T0" fmla="*/ 0 w 28"/>
                  <a:gd name="T1" fmla="*/ 0 h 35"/>
                  <a:gd name="T2" fmla="*/ 0 w 28"/>
                  <a:gd name="T3" fmla="*/ 0 h 35"/>
                  <a:gd name="T4" fmla="*/ 18 w 28"/>
                  <a:gd name="T5" fmla="*/ 22 h 35"/>
                  <a:gd name="T6" fmla="*/ 18 w 28"/>
                  <a:gd name="T7" fmla="*/ 22 h 35"/>
                  <a:gd name="T8" fmla="*/ 24 w 28"/>
                  <a:gd name="T9" fmla="*/ 30 h 35"/>
                  <a:gd name="T10" fmla="*/ 26 w 28"/>
                  <a:gd name="T11" fmla="*/ 33 h 35"/>
                  <a:gd name="T12" fmla="*/ 28 w 28"/>
                  <a:gd name="T13" fmla="*/ 35 h 35"/>
                  <a:gd name="T14" fmla="*/ 28 w 28"/>
                  <a:gd name="T15" fmla="*/ 35 h 35"/>
                  <a:gd name="T16" fmla="*/ 24 w 28"/>
                  <a:gd name="T17" fmla="*/ 35 h 35"/>
                  <a:gd name="T18" fmla="*/ 20 w 28"/>
                  <a:gd name="T19" fmla="*/ 32 h 35"/>
                  <a:gd name="T20" fmla="*/ 10 w 28"/>
                  <a:gd name="T21" fmla="*/ 22 h 35"/>
                  <a:gd name="T22" fmla="*/ 2 w 28"/>
                  <a:gd name="T23" fmla="*/ 10 h 35"/>
                  <a:gd name="T24" fmla="*/ 0 w 28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0" y="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30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4" y="35"/>
                    </a:lnTo>
                    <a:lnTo>
                      <a:pt x="20" y="32"/>
                    </a:lnTo>
                    <a:lnTo>
                      <a:pt x="10" y="22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3" name="Freeform 772">
                <a:extLst>
                  <a:ext uri="{FF2B5EF4-FFF2-40B4-BE49-F238E27FC236}">
                    <a16:creationId xmlns:a16="http://schemas.microsoft.com/office/drawing/2014/main" id="{790C80A2-D1F1-4DEA-8B17-4DF4416C0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534" y="3293895"/>
                <a:ext cx="32275" cy="72597"/>
              </a:xfrm>
              <a:custGeom>
                <a:avLst/>
                <a:gdLst>
                  <a:gd name="T0" fmla="*/ 90 w 90"/>
                  <a:gd name="T1" fmla="*/ 4 h 187"/>
                  <a:gd name="T2" fmla="*/ 84 w 90"/>
                  <a:gd name="T3" fmla="*/ 34 h 187"/>
                  <a:gd name="T4" fmla="*/ 84 w 90"/>
                  <a:gd name="T5" fmla="*/ 49 h 187"/>
                  <a:gd name="T6" fmla="*/ 88 w 90"/>
                  <a:gd name="T7" fmla="*/ 51 h 187"/>
                  <a:gd name="T8" fmla="*/ 88 w 90"/>
                  <a:gd name="T9" fmla="*/ 55 h 187"/>
                  <a:gd name="T10" fmla="*/ 88 w 90"/>
                  <a:gd name="T11" fmla="*/ 87 h 187"/>
                  <a:gd name="T12" fmla="*/ 84 w 90"/>
                  <a:gd name="T13" fmla="*/ 97 h 187"/>
                  <a:gd name="T14" fmla="*/ 69 w 90"/>
                  <a:gd name="T15" fmla="*/ 120 h 187"/>
                  <a:gd name="T16" fmla="*/ 63 w 90"/>
                  <a:gd name="T17" fmla="*/ 155 h 187"/>
                  <a:gd name="T18" fmla="*/ 59 w 90"/>
                  <a:gd name="T19" fmla="*/ 157 h 187"/>
                  <a:gd name="T20" fmla="*/ 53 w 90"/>
                  <a:gd name="T21" fmla="*/ 159 h 187"/>
                  <a:gd name="T22" fmla="*/ 59 w 90"/>
                  <a:gd name="T23" fmla="*/ 163 h 187"/>
                  <a:gd name="T24" fmla="*/ 55 w 90"/>
                  <a:gd name="T25" fmla="*/ 165 h 187"/>
                  <a:gd name="T26" fmla="*/ 49 w 90"/>
                  <a:gd name="T27" fmla="*/ 173 h 187"/>
                  <a:gd name="T28" fmla="*/ 43 w 90"/>
                  <a:gd name="T29" fmla="*/ 187 h 187"/>
                  <a:gd name="T30" fmla="*/ 35 w 90"/>
                  <a:gd name="T31" fmla="*/ 181 h 187"/>
                  <a:gd name="T32" fmla="*/ 33 w 90"/>
                  <a:gd name="T33" fmla="*/ 173 h 187"/>
                  <a:gd name="T34" fmla="*/ 31 w 90"/>
                  <a:gd name="T35" fmla="*/ 171 h 187"/>
                  <a:gd name="T36" fmla="*/ 25 w 90"/>
                  <a:gd name="T37" fmla="*/ 171 h 187"/>
                  <a:gd name="T38" fmla="*/ 16 w 90"/>
                  <a:gd name="T39" fmla="*/ 165 h 187"/>
                  <a:gd name="T40" fmla="*/ 10 w 90"/>
                  <a:gd name="T41" fmla="*/ 159 h 187"/>
                  <a:gd name="T42" fmla="*/ 12 w 90"/>
                  <a:gd name="T43" fmla="*/ 154 h 187"/>
                  <a:gd name="T44" fmla="*/ 18 w 90"/>
                  <a:gd name="T45" fmla="*/ 150 h 187"/>
                  <a:gd name="T46" fmla="*/ 23 w 90"/>
                  <a:gd name="T47" fmla="*/ 146 h 187"/>
                  <a:gd name="T48" fmla="*/ 12 w 90"/>
                  <a:gd name="T49" fmla="*/ 142 h 187"/>
                  <a:gd name="T50" fmla="*/ 2 w 90"/>
                  <a:gd name="T51" fmla="*/ 136 h 187"/>
                  <a:gd name="T52" fmla="*/ 4 w 90"/>
                  <a:gd name="T53" fmla="*/ 134 h 187"/>
                  <a:gd name="T54" fmla="*/ 12 w 90"/>
                  <a:gd name="T55" fmla="*/ 128 h 187"/>
                  <a:gd name="T56" fmla="*/ 16 w 90"/>
                  <a:gd name="T57" fmla="*/ 118 h 187"/>
                  <a:gd name="T58" fmla="*/ 4 w 90"/>
                  <a:gd name="T59" fmla="*/ 116 h 187"/>
                  <a:gd name="T60" fmla="*/ 2 w 90"/>
                  <a:gd name="T61" fmla="*/ 114 h 187"/>
                  <a:gd name="T62" fmla="*/ 0 w 90"/>
                  <a:gd name="T63" fmla="*/ 110 h 187"/>
                  <a:gd name="T64" fmla="*/ 4 w 90"/>
                  <a:gd name="T65" fmla="*/ 110 h 187"/>
                  <a:gd name="T66" fmla="*/ 6 w 90"/>
                  <a:gd name="T67" fmla="*/ 106 h 187"/>
                  <a:gd name="T68" fmla="*/ 16 w 90"/>
                  <a:gd name="T69" fmla="*/ 102 h 187"/>
                  <a:gd name="T70" fmla="*/ 8 w 90"/>
                  <a:gd name="T71" fmla="*/ 93 h 187"/>
                  <a:gd name="T72" fmla="*/ 0 w 90"/>
                  <a:gd name="T73" fmla="*/ 89 h 187"/>
                  <a:gd name="T74" fmla="*/ 10 w 90"/>
                  <a:gd name="T75" fmla="*/ 77 h 187"/>
                  <a:gd name="T76" fmla="*/ 8 w 90"/>
                  <a:gd name="T77" fmla="*/ 69 h 187"/>
                  <a:gd name="T78" fmla="*/ 8 w 90"/>
                  <a:gd name="T79" fmla="*/ 61 h 187"/>
                  <a:gd name="T80" fmla="*/ 14 w 90"/>
                  <a:gd name="T81" fmla="*/ 51 h 187"/>
                  <a:gd name="T82" fmla="*/ 18 w 90"/>
                  <a:gd name="T83" fmla="*/ 48 h 187"/>
                  <a:gd name="T84" fmla="*/ 22 w 90"/>
                  <a:gd name="T85" fmla="*/ 40 h 187"/>
                  <a:gd name="T86" fmla="*/ 23 w 90"/>
                  <a:gd name="T87" fmla="*/ 46 h 187"/>
                  <a:gd name="T88" fmla="*/ 35 w 90"/>
                  <a:gd name="T89" fmla="*/ 36 h 187"/>
                  <a:gd name="T90" fmla="*/ 49 w 90"/>
                  <a:gd name="T91" fmla="*/ 36 h 187"/>
                  <a:gd name="T92" fmla="*/ 57 w 90"/>
                  <a:gd name="T93" fmla="*/ 28 h 187"/>
                  <a:gd name="T94" fmla="*/ 65 w 90"/>
                  <a:gd name="T95" fmla="*/ 30 h 187"/>
                  <a:gd name="T96" fmla="*/ 76 w 90"/>
                  <a:gd name="T97" fmla="*/ 30 h 187"/>
                  <a:gd name="T98" fmla="*/ 74 w 90"/>
                  <a:gd name="T99" fmla="*/ 16 h 187"/>
                  <a:gd name="T100" fmla="*/ 78 w 90"/>
                  <a:gd name="T101" fmla="*/ 10 h 187"/>
                  <a:gd name="T102" fmla="*/ 82 w 90"/>
                  <a:gd name="T103" fmla="*/ 4 h 187"/>
                  <a:gd name="T104" fmla="*/ 80 w 90"/>
                  <a:gd name="T10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187">
                    <a:moveTo>
                      <a:pt x="88" y="0"/>
                    </a:moveTo>
                    <a:lnTo>
                      <a:pt x="88" y="0"/>
                    </a:lnTo>
                    <a:lnTo>
                      <a:pt x="90" y="4"/>
                    </a:lnTo>
                    <a:lnTo>
                      <a:pt x="90" y="8"/>
                    </a:lnTo>
                    <a:lnTo>
                      <a:pt x="88" y="20"/>
                    </a:lnTo>
                    <a:lnTo>
                      <a:pt x="84" y="34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4" y="49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88" y="55"/>
                    </a:lnTo>
                    <a:lnTo>
                      <a:pt x="90" y="63"/>
                    </a:lnTo>
                    <a:lnTo>
                      <a:pt x="90" y="71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6" y="93"/>
                    </a:lnTo>
                    <a:lnTo>
                      <a:pt x="84" y="97"/>
                    </a:lnTo>
                    <a:lnTo>
                      <a:pt x="78" y="106"/>
                    </a:lnTo>
                    <a:lnTo>
                      <a:pt x="73" y="114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67" y="140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1" y="157"/>
                    </a:lnTo>
                    <a:lnTo>
                      <a:pt x="59" y="157"/>
                    </a:lnTo>
                    <a:lnTo>
                      <a:pt x="55" y="157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5" y="161"/>
                    </a:lnTo>
                    <a:lnTo>
                      <a:pt x="57" y="161"/>
                    </a:lnTo>
                    <a:lnTo>
                      <a:pt x="59" y="163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5" y="165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9" y="173"/>
                    </a:lnTo>
                    <a:lnTo>
                      <a:pt x="47" y="181"/>
                    </a:lnTo>
                    <a:lnTo>
                      <a:pt x="43" y="185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9" y="185"/>
                    </a:lnTo>
                    <a:lnTo>
                      <a:pt x="35" y="181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3"/>
                    </a:lnTo>
                    <a:lnTo>
                      <a:pt x="35" y="171"/>
                    </a:lnTo>
                    <a:lnTo>
                      <a:pt x="35" y="171"/>
                    </a:lnTo>
                    <a:lnTo>
                      <a:pt x="31" y="171"/>
                    </a:lnTo>
                    <a:lnTo>
                      <a:pt x="29" y="173"/>
                    </a:lnTo>
                    <a:lnTo>
                      <a:pt x="29" y="173"/>
                    </a:lnTo>
                    <a:lnTo>
                      <a:pt x="25" y="171"/>
                    </a:lnTo>
                    <a:lnTo>
                      <a:pt x="22" y="169"/>
                    </a:lnTo>
                    <a:lnTo>
                      <a:pt x="16" y="165"/>
                    </a:lnTo>
                    <a:lnTo>
                      <a:pt x="16" y="165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0" y="155"/>
                    </a:lnTo>
                    <a:lnTo>
                      <a:pt x="12" y="154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3" y="146"/>
                    </a:lnTo>
                    <a:lnTo>
                      <a:pt x="23" y="146"/>
                    </a:lnTo>
                    <a:lnTo>
                      <a:pt x="22" y="144"/>
                    </a:lnTo>
                    <a:lnTo>
                      <a:pt x="20" y="144"/>
                    </a:lnTo>
                    <a:lnTo>
                      <a:pt x="12" y="142"/>
                    </a:lnTo>
                    <a:lnTo>
                      <a:pt x="6" y="138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8" y="132"/>
                    </a:lnTo>
                    <a:lnTo>
                      <a:pt x="12" y="12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0" y="11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6" y="99"/>
                    </a:lnTo>
                    <a:lnTo>
                      <a:pt x="14" y="97"/>
                    </a:lnTo>
                    <a:lnTo>
                      <a:pt x="8" y="93"/>
                    </a:lnTo>
                    <a:lnTo>
                      <a:pt x="4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4" y="83"/>
                    </a:lnTo>
                    <a:lnTo>
                      <a:pt x="6" y="79"/>
                    </a:lnTo>
                    <a:lnTo>
                      <a:pt x="1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8" y="69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8" y="61"/>
                    </a:lnTo>
                    <a:lnTo>
                      <a:pt x="10" y="59"/>
                    </a:lnTo>
                    <a:lnTo>
                      <a:pt x="14" y="55"/>
                    </a:lnTo>
                    <a:lnTo>
                      <a:pt x="14" y="51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9" y="42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1" y="32"/>
                    </a:lnTo>
                    <a:lnTo>
                      <a:pt x="53" y="30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1" y="28"/>
                    </a:lnTo>
                    <a:lnTo>
                      <a:pt x="65" y="30"/>
                    </a:lnTo>
                    <a:lnTo>
                      <a:pt x="73" y="36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8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4" name="Freeform 779">
                <a:extLst>
                  <a:ext uri="{FF2B5EF4-FFF2-40B4-BE49-F238E27FC236}">
                    <a16:creationId xmlns:a16="http://schemas.microsoft.com/office/drawing/2014/main" id="{8A8147C8-5B6A-4F63-9D67-7F66430FB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114" y="3624660"/>
                <a:ext cx="7172" cy="8542"/>
              </a:xfrm>
              <a:custGeom>
                <a:avLst/>
                <a:gdLst>
                  <a:gd name="T0" fmla="*/ 14 w 20"/>
                  <a:gd name="T1" fmla="*/ 22 h 22"/>
                  <a:gd name="T2" fmla="*/ 14 w 20"/>
                  <a:gd name="T3" fmla="*/ 22 h 22"/>
                  <a:gd name="T4" fmla="*/ 8 w 20"/>
                  <a:gd name="T5" fmla="*/ 18 h 22"/>
                  <a:gd name="T6" fmla="*/ 4 w 20"/>
                  <a:gd name="T7" fmla="*/ 12 h 22"/>
                  <a:gd name="T8" fmla="*/ 2 w 20"/>
                  <a:gd name="T9" fmla="*/ 8 h 22"/>
                  <a:gd name="T10" fmla="*/ 0 w 20"/>
                  <a:gd name="T11" fmla="*/ 4 h 22"/>
                  <a:gd name="T12" fmla="*/ 2 w 20"/>
                  <a:gd name="T13" fmla="*/ 0 h 22"/>
                  <a:gd name="T14" fmla="*/ 6 w 20"/>
                  <a:gd name="T15" fmla="*/ 0 h 22"/>
                  <a:gd name="T16" fmla="*/ 10 w 20"/>
                  <a:gd name="T17" fmla="*/ 2 h 22"/>
                  <a:gd name="T18" fmla="*/ 18 w 20"/>
                  <a:gd name="T19" fmla="*/ 8 h 22"/>
                  <a:gd name="T20" fmla="*/ 18 w 20"/>
                  <a:gd name="T21" fmla="*/ 8 h 22"/>
                  <a:gd name="T22" fmla="*/ 20 w 20"/>
                  <a:gd name="T23" fmla="*/ 12 h 22"/>
                  <a:gd name="T24" fmla="*/ 20 w 20"/>
                  <a:gd name="T25" fmla="*/ 16 h 22"/>
                  <a:gd name="T26" fmla="*/ 20 w 20"/>
                  <a:gd name="T27" fmla="*/ 22 h 22"/>
                  <a:gd name="T28" fmla="*/ 14 w 20"/>
                  <a:gd name="T2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8" y="18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5" name="Freeform 780">
                <a:extLst>
                  <a:ext uri="{FF2B5EF4-FFF2-40B4-BE49-F238E27FC236}">
                    <a16:creationId xmlns:a16="http://schemas.microsoft.com/office/drawing/2014/main" id="{EC90B0E7-8497-4514-B412-8296D374D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114" y="3624660"/>
                <a:ext cx="7172" cy="8542"/>
              </a:xfrm>
              <a:custGeom>
                <a:avLst/>
                <a:gdLst>
                  <a:gd name="T0" fmla="*/ 14 w 20"/>
                  <a:gd name="T1" fmla="*/ 22 h 22"/>
                  <a:gd name="T2" fmla="*/ 14 w 20"/>
                  <a:gd name="T3" fmla="*/ 22 h 22"/>
                  <a:gd name="T4" fmla="*/ 8 w 20"/>
                  <a:gd name="T5" fmla="*/ 18 h 22"/>
                  <a:gd name="T6" fmla="*/ 4 w 20"/>
                  <a:gd name="T7" fmla="*/ 12 h 22"/>
                  <a:gd name="T8" fmla="*/ 2 w 20"/>
                  <a:gd name="T9" fmla="*/ 8 h 22"/>
                  <a:gd name="T10" fmla="*/ 0 w 20"/>
                  <a:gd name="T11" fmla="*/ 4 h 22"/>
                  <a:gd name="T12" fmla="*/ 2 w 20"/>
                  <a:gd name="T13" fmla="*/ 0 h 22"/>
                  <a:gd name="T14" fmla="*/ 6 w 20"/>
                  <a:gd name="T15" fmla="*/ 0 h 22"/>
                  <a:gd name="T16" fmla="*/ 10 w 20"/>
                  <a:gd name="T17" fmla="*/ 2 h 22"/>
                  <a:gd name="T18" fmla="*/ 18 w 20"/>
                  <a:gd name="T19" fmla="*/ 8 h 22"/>
                  <a:gd name="T20" fmla="*/ 18 w 20"/>
                  <a:gd name="T21" fmla="*/ 8 h 22"/>
                  <a:gd name="T22" fmla="*/ 20 w 20"/>
                  <a:gd name="T23" fmla="*/ 12 h 22"/>
                  <a:gd name="T24" fmla="*/ 20 w 20"/>
                  <a:gd name="T25" fmla="*/ 16 h 22"/>
                  <a:gd name="T26" fmla="*/ 20 w 20"/>
                  <a:gd name="T27" fmla="*/ 22 h 22"/>
                  <a:gd name="T28" fmla="*/ 14 w 20"/>
                  <a:gd name="T2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2">
                    <a:moveTo>
                      <a:pt x="14" y="22"/>
                    </a:moveTo>
                    <a:lnTo>
                      <a:pt x="14" y="22"/>
                    </a:lnTo>
                    <a:lnTo>
                      <a:pt x="8" y="18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4" y="2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6" name="Freeform 798">
                <a:extLst>
                  <a:ext uri="{FF2B5EF4-FFF2-40B4-BE49-F238E27FC236}">
                    <a16:creationId xmlns:a16="http://schemas.microsoft.com/office/drawing/2014/main" id="{D8345D83-4DAB-4888-B342-FB28914E1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480" y="3365716"/>
                <a:ext cx="206917" cy="247685"/>
              </a:xfrm>
              <a:custGeom>
                <a:avLst/>
                <a:gdLst>
                  <a:gd name="T0" fmla="*/ 565 w 577"/>
                  <a:gd name="T1" fmla="*/ 8 h 638"/>
                  <a:gd name="T2" fmla="*/ 473 w 577"/>
                  <a:gd name="T3" fmla="*/ 59 h 638"/>
                  <a:gd name="T4" fmla="*/ 393 w 577"/>
                  <a:gd name="T5" fmla="*/ 29 h 638"/>
                  <a:gd name="T6" fmla="*/ 353 w 577"/>
                  <a:gd name="T7" fmla="*/ 35 h 638"/>
                  <a:gd name="T8" fmla="*/ 255 w 577"/>
                  <a:gd name="T9" fmla="*/ 61 h 638"/>
                  <a:gd name="T10" fmla="*/ 202 w 577"/>
                  <a:gd name="T11" fmla="*/ 86 h 638"/>
                  <a:gd name="T12" fmla="*/ 85 w 577"/>
                  <a:gd name="T13" fmla="*/ 131 h 638"/>
                  <a:gd name="T14" fmla="*/ 32 w 577"/>
                  <a:gd name="T15" fmla="*/ 220 h 638"/>
                  <a:gd name="T16" fmla="*/ 22 w 577"/>
                  <a:gd name="T17" fmla="*/ 261 h 638"/>
                  <a:gd name="T18" fmla="*/ 16 w 577"/>
                  <a:gd name="T19" fmla="*/ 277 h 638"/>
                  <a:gd name="T20" fmla="*/ 41 w 577"/>
                  <a:gd name="T21" fmla="*/ 314 h 638"/>
                  <a:gd name="T22" fmla="*/ 67 w 577"/>
                  <a:gd name="T23" fmla="*/ 336 h 638"/>
                  <a:gd name="T24" fmla="*/ 85 w 577"/>
                  <a:gd name="T25" fmla="*/ 334 h 638"/>
                  <a:gd name="T26" fmla="*/ 106 w 577"/>
                  <a:gd name="T27" fmla="*/ 353 h 638"/>
                  <a:gd name="T28" fmla="*/ 88 w 577"/>
                  <a:gd name="T29" fmla="*/ 345 h 638"/>
                  <a:gd name="T30" fmla="*/ 65 w 577"/>
                  <a:gd name="T31" fmla="*/ 355 h 638"/>
                  <a:gd name="T32" fmla="*/ 90 w 577"/>
                  <a:gd name="T33" fmla="*/ 391 h 638"/>
                  <a:gd name="T34" fmla="*/ 96 w 577"/>
                  <a:gd name="T35" fmla="*/ 406 h 638"/>
                  <a:gd name="T36" fmla="*/ 120 w 577"/>
                  <a:gd name="T37" fmla="*/ 394 h 638"/>
                  <a:gd name="T38" fmla="*/ 163 w 577"/>
                  <a:gd name="T39" fmla="*/ 408 h 638"/>
                  <a:gd name="T40" fmla="*/ 216 w 577"/>
                  <a:gd name="T41" fmla="*/ 412 h 638"/>
                  <a:gd name="T42" fmla="*/ 242 w 577"/>
                  <a:gd name="T43" fmla="*/ 406 h 638"/>
                  <a:gd name="T44" fmla="*/ 269 w 577"/>
                  <a:gd name="T45" fmla="*/ 424 h 638"/>
                  <a:gd name="T46" fmla="*/ 295 w 577"/>
                  <a:gd name="T47" fmla="*/ 430 h 638"/>
                  <a:gd name="T48" fmla="*/ 240 w 577"/>
                  <a:gd name="T49" fmla="*/ 440 h 638"/>
                  <a:gd name="T50" fmla="*/ 138 w 577"/>
                  <a:gd name="T51" fmla="*/ 432 h 638"/>
                  <a:gd name="T52" fmla="*/ 120 w 577"/>
                  <a:gd name="T53" fmla="*/ 483 h 638"/>
                  <a:gd name="T54" fmla="*/ 147 w 577"/>
                  <a:gd name="T55" fmla="*/ 542 h 638"/>
                  <a:gd name="T56" fmla="*/ 163 w 577"/>
                  <a:gd name="T57" fmla="*/ 593 h 638"/>
                  <a:gd name="T58" fmla="*/ 198 w 577"/>
                  <a:gd name="T59" fmla="*/ 577 h 638"/>
                  <a:gd name="T60" fmla="*/ 228 w 577"/>
                  <a:gd name="T61" fmla="*/ 628 h 638"/>
                  <a:gd name="T62" fmla="*/ 238 w 577"/>
                  <a:gd name="T63" fmla="*/ 602 h 638"/>
                  <a:gd name="T64" fmla="*/ 275 w 577"/>
                  <a:gd name="T65" fmla="*/ 616 h 638"/>
                  <a:gd name="T66" fmla="*/ 295 w 577"/>
                  <a:gd name="T67" fmla="*/ 618 h 638"/>
                  <a:gd name="T68" fmla="*/ 283 w 577"/>
                  <a:gd name="T69" fmla="*/ 597 h 638"/>
                  <a:gd name="T70" fmla="*/ 269 w 577"/>
                  <a:gd name="T71" fmla="*/ 551 h 638"/>
                  <a:gd name="T72" fmla="*/ 269 w 577"/>
                  <a:gd name="T73" fmla="*/ 502 h 638"/>
                  <a:gd name="T74" fmla="*/ 289 w 577"/>
                  <a:gd name="T75" fmla="*/ 526 h 638"/>
                  <a:gd name="T76" fmla="*/ 302 w 577"/>
                  <a:gd name="T77" fmla="*/ 518 h 638"/>
                  <a:gd name="T78" fmla="*/ 308 w 577"/>
                  <a:gd name="T79" fmla="*/ 496 h 638"/>
                  <a:gd name="T80" fmla="*/ 293 w 577"/>
                  <a:gd name="T81" fmla="*/ 473 h 638"/>
                  <a:gd name="T82" fmla="*/ 330 w 577"/>
                  <a:gd name="T83" fmla="*/ 443 h 638"/>
                  <a:gd name="T84" fmla="*/ 373 w 577"/>
                  <a:gd name="T85" fmla="*/ 485 h 638"/>
                  <a:gd name="T86" fmla="*/ 353 w 577"/>
                  <a:gd name="T87" fmla="*/ 410 h 638"/>
                  <a:gd name="T88" fmla="*/ 322 w 577"/>
                  <a:gd name="T89" fmla="*/ 389 h 638"/>
                  <a:gd name="T90" fmla="*/ 300 w 577"/>
                  <a:gd name="T91" fmla="*/ 373 h 638"/>
                  <a:gd name="T92" fmla="*/ 245 w 577"/>
                  <a:gd name="T93" fmla="*/ 353 h 638"/>
                  <a:gd name="T94" fmla="*/ 271 w 577"/>
                  <a:gd name="T95" fmla="*/ 336 h 638"/>
                  <a:gd name="T96" fmla="*/ 263 w 577"/>
                  <a:gd name="T97" fmla="*/ 294 h 638"/>
                  <a:gd name="T98" fmla="*/ 277 w 577"/>
                  <a:gd name="T99" fmla="*/ 316 h 638"/>
                  <a:gd name="T100" fmla="*/ 259 w 577"/>
                  <a:gd name="T101" fmla="*/ 261 h 638"/>
                  <a:gd name="T102" fmla="*/ 228 w 577"/>
                  <a:gd name="T103" fmla="*/ 169 h 638"/>
                  <a:gd name="T104" fmla="*/ 242 w 577"/>
                  <a:gd name="T105" fmla="*/ 153 h 638"/>
                  <a:gd name="T106" fmla="*/ 247 w 577"/>
                  <a:gd name="T107" fmla="*/ 161 h 638"/>
                  <a:gd name="T108" fmla="*/ 295 w 577"/>
                  <a:gd name="T109" fmla="*/ 208 h 638"/>
                  <a:gd name="T110" fmla="*/ 300 w 577"/>
                  <a:gd name="T111" fmla="*/ 184 h 638"/>
                  <a:gd name="T112" fmla="*/ 353 w 577"/>
                  <a:gd name="T113" fmla="*/ 200 h 638"/>
                  <a:gd name="T114" fmla="*/ 391 w 577"/>
                  <a:gd name="T115" fmla="*/ 194 h 638"/>
                  <a:gd name="T116" fmla="*/ 336 w 577"/>
                  <a:gd name="T117" fmla="*/ 157 h 638"/>
                  <a:gd name="T118" fmla="*/ 355 w 577"/>
                  <a:gd name="T119" fmla="*/ 131 h 638"/>
                  <a:gd name="T120" fmla="*/ 426 w 577"/>
                  <a:gd name="T121" fmla="*/ 108 h 638"/>
                  <a:gd name="T122" fmla="*/ 477 w 577"/>
                  <a:gd name="T123" fmla="*/ 10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7" h="638">
                    <a:moveTo>
                      <a:pt x="556" y="90"/>
                    </a:moveTo>
                    <a:lnTo>
                      <a:pt x="556" y="90"/>
                    </a:lnTo>
                    <a:lnTo>
                      <a:pt x="556" y="84"/>
                    </a:lnTo>
                    <a:lnTo>
                      <a:pt x="554" y="76"/>
                    </a:lnTo>
                    <a:lnTo>
                      <a:pt x="552" y="71"/>
                    </a:lnTo>
                    <a:lnTo>
                      <a:pt x="552" y="65"/>
                    </a:lnTo>
                    <a:lnTo>
                      <a:pt x="552" y="65"/>
                    </a:lnTo>
                    <a:lnTo>
                      <a:pt x="554" y="61"/>
                    </a:lnTo>
                    <a:lnTo>
                      <a:pt x="556" y="57"/>
                    </a:lnTo>
                    <a:lnTo>
                      <a:pt x="563" y="53"/>
                    </a:lnTo>
                    <a:lnTo>
                      <a:pt x="569" y="49"/>
                    </a:lnTo>
                    <a:lnTo>
                      <a:pt x="577" y="45"/>
                    </a:lnTo>
                    <a:lnTo>
                      <a:pt x="577" y="45"/>
                    </a:lnTo>
                    <a:lnTo>
                      <a:pt x="577" y="39"/>
                    </a:lnTo>
                    <a:lnTo>
                      <a:pt x="577" y="27"/>
                    </a:lnTo>
                    <a:lnTo>
                      <a:pt x="571" y="12"/>
                    </a:lnTo>
                    <a:lnTo>
                      <a:pt x="571" y="12"/>
                    </a:lnTo>
                    <a:lnTo>
                      <a:pt x="565" y="8"/>
                    </a:lnTo>
                    <a:lnTo>
                      <a:pt x="556" y="4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8" y="2"/>
                    </a:lnTo>
                    <a:lnTo>
                      <a:pt x="526" y="4"/>
                    </a:lnTo>
                    <a:lnTo>
                      <a:pt x="528" y="10"/>
                    </a:lnTo>
                    <a:lnTo>
                      <a:pt x="530" y="18"/>
                    </a:lnTo>
                    <a:lnTo>
                      <a:pt x="534" y="25"/>
                    </a:lnTo>
                    <a:lnTo>
                      <a:pt x="538" y="33"/>
                    </a:lnTo>
                    <a:lnTo>
                      <a:pt x="538" y="41"/>
                    </a:lnTo>
                    <a:lnTo>
                      <a:pt x="536" y="43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24" y="49"/>
                    </a:lnTo>
                    <a:lnTo>
                      <a:pt x="507" y="53"/>
                    </a:lnTo>
                    <a:lnTo>
                      <a:pt x="473" y="59"/>
                    </a:lnTo>
                    <a:lnTo>
                      <a:pt x="473" y="59"/>
                    </a:lnTo>
                    <a:lnTo>
                      <a:pt x="465" y="63"/>
                    </a:lnTo>
                    <a:lnTo>
                      <a:pt x="459" y="63"/>
                    </a:lnTo>
                    <a:lnTo>
                      <a:pt x="455" y="63"/>
                    </a:lnTo>
                    <a:lnTo>
                      <a:pt x="454" y="57"/>
                    </a:lnTo>
                    <a:lnTo>
                      <a:pt x="454" y="57"/>
                    </a:lnTo>
                    <a:lnTo>
                      <a:pt x="440" y="51"/>
                    </a:lnTo>
                    <a:lnTo>
                      <a:pt x="432" y="47"/>
                    </a:lnTo>
                    <a:lnTo>
                      <a:pt x="426" y="45"/>
                    </a:lnTo>
                    <a:lnTo>
                      <a:pt x="426" y="45"/>
                    </a:lnTo>
                    <a:lnTo>
                      <a:pt x="422" y="49"/>
                    </a:lnTo>
                    <a:lnTo>
                      <a:pt x="420" y="53"/>
                    </a:lnTo>
                    <a:lnTo>
                      <a:pt x="418" y="53"/>
                    </a:lnTo>
                    <a:lnTo>
                      <a:pt x="418" y="53"/>
                    </a:lnTo>
                    <a:lnTo>
                      <a:pt x="410" y="49"/>
                    </a:lnTo>
                    <a:lnTo>
                      <a:pt x="404" y="41"/>
                    </a:lnTo>
                    <a:lnTo>
                      <a:pt x="397" y="33"/>
                    </a:lnTo>
                    <a:lnTo>
                      <a:pt x="393" y="29"/>
                    </a:lnTo>
                    <a:lnTo>
                      <a:pt x="393" y="29"/>
                    </a:lnTo>
                    <a:lnTo>
                      <a:pt x="389" y="31"/>
                    </a:lnTo>
                    <a:lnTo>
                      <a:pt x="387" y="33"/>
                    </a:lnTo>
                    <a:lnTo>
                      <a:pt x="383" y="35"/>
                    </a:lnTo>
                    <a:lnTo>
                      <a:pt x="379" y="37"/>
                    </a:lnTo>
                    <a:lnTo>
                      <a:pt x="379" y="37"/>
                    </a:lnTo>
                    <a:lnTo>
                      <a:pt x="377" y="35"/>
                    </a:lnTo>
                    <a:lnTo>
                      <a:pt x="373" y="33"/>
                    </a:lnTo>
                    <a:lnTo>
                      <a:pt x="371" y="31"/>
                    </a:lnTo>
                    <a:lnTo>
                      <a:pt x="369" y="31"/>
                    </a:lnTo>
                    <a:lnTo>
                      <a:pt x="369" y="31"/>
                    </a:lnTo>
                    <a:lnTo>
                      <a:pt x="367" y="33"/>
                    </a:lnTo>
                    <a:lnTo>
                      <a:pt x="365" y="35"/>
                    </a:lnTo>
                    <a:lnTo>
                      <a:pt x="365" y="37"/>
                    </a:lnTo>
                    <a:lnTo>
                      <a:pt x="363" y="37"/>
                    </a:lnTo>
                    <a:lnTo>
                      <a:pt x="363" y="37"/>
                    </a:lnTo>
                    <a:lnTo>
                      <a:pt x="359" y="35"/>
                    </a:lnTo>
                    <a:lnTo>
                      <a:pt x="355" y="35"/>
                    </a:lnTo>
                    <a:lnTo>
                      <a:pt x="353" y="35"/>
                    </a:lnTo>
                    <a:lnTo>
                      <a:pt x="353" y="43"/>
                    </a:lnTo>
                    <a:lnTo>
                      <a:pt x="353" y="43"/>
                    </a:lnTo>
                    <a:lnTo>
                      <a:pt x="342" y="47"/>
                    </a:lnTo>
                    <a:lnTo>
                      <a:pt x="322" y="51"/>
                    </a:lnTo>
                    <a:lnTo>
                      <a:pt x="291" y="55"/>
                    </a:lnTo>
                    <a:lnTo>
                      <a:pt x="291" y="55"/>
                    </a:lnTo>
                    <a:lnTo>
                      <a:pt x="287" y="55"/>
                    </a:lnTo>
                    <a:lnTo>
                      <a:pt x="283" y="57"/>
                    </a:lnTo>
                    <a:lnTo>
                      <a:pt x="279" y="61"/>
                    </a:lnTo>
                    <a:lnTo>
                      <a:pt x="273" y="6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7" y="63"/>
                    </a:lnTo>
                    <a:lnTo>
                      <a:pt x="242" y="65"/>
                    </a:lnTo>
                    <a:lnTo>
                      <a:pt x="240" y="69"/>
                    </a:lnTo>
                    <a:lnTo>
                      <a:pt x="240" y="73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36" y="86"/>
                    </a:lnTo>
                    <a:lnTo>
                      <a:pt x="236" y="86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28" y="84"/>
                    </a:lnTo>
                    <a:lnTo>
                      <a:pt x="228" y="86"/>
                    </a:lnTo>
                    <a:lnTo>
                      <a:pt x="224" y="90"/>
                    </a:lnTo>
                    <a:lnTo>
                      <a:pt x="224" y="90"/>
                    </a:lnTo>
                    <a:lnTo>
                      <a:pt x="222" y="90"/>
                    </a:lnTo>
                    <a:lnTo>
                      <a:pt x="218" y="90"/>
                    </a:lnTo>
                    <a:lnTo>
                      <a:pt x="210" y="88"/>
                    </a:lnTo>
                    <a:lnTo>
                      <a:pt x="202" y="86"/>
                    </a:lnTo>
                    <a:lnTo>
                      <a:pt x="194" y="84"/>
                    </a:lnTo>
                    <a:lnTo>
                      <a:pt x="194" y="84"/>
                    </a:lnTo>
                    <a:lnTo>
                      <a:pt x="185" y="88"/>
                    </a:lnTo>
                    <a:lnTo>
                      <a:pt x="185" y="88"/>
                    </a:lnTo>
                    <a:lnTo>
                      <a:pt x="183" y="86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75" y="86"/>
                    </a:lnTo>
                    <a:lnTo>
                      <a:pt x="171" y="90"/>
                    </a:lnTo>
                    <a:lnTo>
                      <a:pt x="165" y="98"/>
                    </a:lnTo>
                    <a:lnTo>
                      <a:pt x="161" y="106"/>
                    </a:lnTo>
                    <a:lnTo>
                      <a:pt x="155" y="114"/>
                    </a:lnTo>
                    <a:lnTo>
                      <a:pt x="155" y="114"/>
                    </a:lnTo>
                    <a:lnTo>
                      <a:pt x="120" y="120"/>
                    </a:lnTo>
                    <a:lnTo>
                      <a:pt x="96" y="124"/>
                    </a:lnTo>
                    <a:lnTo>
                      <a:pt x="85" y="124"/>
                    </a:lnTo>
                    <a:lnTo>
                      <a:pt x="85" y="124"/>
                    </a:lnTo>
                    <a:lnTo>
                      <a:pt x="85" y="131"/>
                    </a:lnTo>
                    <a:lnTo>
                      <a:pt x="88" y="137"/>
                    </a:lnTo>
                    <a:lnTo>
                      <a:pt x="90" y="143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88" y="157"/>
                    </a:lnTo>
                    <a:lnTo>
                      <a:pt x="85" y="161"/>
                    </a:lnTo>
                    <a:lnTo>
                      <a:pt x="79" y="167"/>
                    </a:lnTo>
                    <a:lnTo>
                      <a:pt x="73" y="169"/>
                    </a:lnTo>
                    <a:lnTo>
                      <a:pt x="71" y="173"/>
                    </a:lnTo>
                    <a:lnTo>
                      <a:pt x="67" y="177"/>
                    </a:lnTo>
                    <a:lnTo>
                      <a:pt x="67" y="177"/>
                    </a:lnTo>
                    <a:lnTo>
                      <a:pt x="65" y="184"/>
                    </a:lnTo>
                    <a:lnTo>
                      <a:pt x="63" y="194"/>
                    </a:lnTo>
                    <a:lnTo>
                      <a:pt x="61" y="204"/>
                    </a:lnTo>
                    <a:lnTo>
                      <a:pt x="57" y="212"/>
                    </a:lnTo>
                    <a:lnTo>
                      <a:pt x="57" y="212"/>
                    </a:lnTo>
                    <a:lnTo>
                      <a:pt x="41" y="216"/>
                    </a:lnTo>
                    <a:lnTo>
                      <a:pt x="32" y="220"/>
                    </a:lnTo>
                    <a:lnTo>
                      <a:pt x="26" y="226"/>
                    </a:lnTo>
                    <a:lnTo>
                      <a:pt x="26" y="226"/>
                    </a:lnTo>
                    <a:lnTo>
                      <a:pt x="28" y="230"/>
                    </a:lnTo>
                    <a:lnTo>
                      <a:pt x="30" y="233"/>
                    </a:lnTo>
                    <a:lnTo>
                      <a:pt x="34" y="239"/>
                    </a:lnTo>
                    <a:lnTo>
                      <a:pt x="35" y="243"/>
                    </a:lnTo>
                    <a:lnTo>
                      <a:pt x="35" y="243"/>
                    </a:lnTo>
                    <a:lnTo>
                      <a:pt x="34" y="247"/>
                    </a:lnTo>
                    <a:lnTo>
                      <a:pt x="30" y="247"/>
                    </a:lnTo>
                    <a:lnTo>
                      <a:pt x="26" y="247"/>
                    </a:lnTo>
                    <a:lnTo>
                      <a:pt x="24" y="245"/>
                    </a:lnTo>
                    <a:lnTo>
                      <a:pt x="24" y="245"/>
                    </a:lnTo>
                    <a:lnTo>
                      <a:pt x="26" y="247"/>
                    </a:lnTo>
                    <a:lnTo>
                      <a:pt x="26" y="247"/>
                    </a:lnTo>
                    <a:lnTo>
                      <a:pt x="24" y="257"/>
                    </a:lnTo>
                    <a:lnTo>
                      <a:pt x="24" y="257"/>
                    </a:lnTo>
                    <a:lnTo>
                      <a:pt x="22" y="259"/>
                    </a:lnTo>
                    <a:lnTo>
                      <a:pt x="22" y="261"/>
                    </a:lnTo>
                    <a:lnTo>
                      <a:pt x="22" y="261"/>
                    </a:lnTo>
                    <a:lnTo>
                      <a:pt x="18" y="261"/>
                    </a:lnTo>
                    <a:lnTo>
                      <a:pt x="14" y="261"/>
                    </a:lnTo>
                    <a:lnTo>
                      <a:pt x="4" y="259"/>
                    </a:lnTo>
                    <a:lnTo>
                      <a:pt x="4" y="259"/>
                    </a:lnTo>
                    <a:lnTo>
                      <a:pt x="0" y="261"/>
                    </a:lnTo>
                    <a:lnTo>
                      <a:pt x="0" y="261"/>
                    </a:lnTo>
                    <a:lnTo>
                      <a:pt x="8" y="263"/>
                    </a:lnTo>
                    <a:lnTo>
                      <a:pt x="12" y="265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71"/>
                    </a:lnTo>
                    <a:lnTo>
                      <a:pt x="12" y="273"/>
                    </a:lnTo>
                    <a:lnTo>
                      <a:pt x="10" y="275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14" y="277"/>
                    </a:lnTo>
                    <a:lnTo>
                      <a:pt x="16" y="277"/>
                    </a:lnTo>
                    <a:lnTo>
                      <a:pt x="16" y="279"/>
                    </a:lnTo>
                    <a:lnTo>
                      <a:pt x="16" y="279"/>
                    </a:lnTo>
                    <a:lnTo>
                      <a:pt x="18" y="279"/>
                    </a:lnTo>
                    <a:lnTo>
                      <a:pt x="20" y="279"/>
                    </a:lnTo>
                    <a:lnTo>
                      <a:pt x="20" y="279"/>
                    </a:lnTo>
                    <a:lnTo>
                      <a:pt x="20" y="285"/>
                    </a:lnTo>
                    <a:lnTo>
                      <a:pt x="20" y="292"/>
                    </a:lnTo>
                    <a:lnTo>
                      <a:pt x="24" y="300"/>
                    </a:lnTo>
                    <a:lnTo>
                      <a:pt x="26" y="304"/>
                    </a:lnTo>
                    <a:lnTo>
                      <a:pt x="30" y="306"/>
                    </a:lnTo>
                    <a:lnTo>
                      <a:pt x="30" y="306"/>
                    </a:lnTo>
                    <a:lnTo>
                      <a:pt x="34" y="306"/>
                    </a:lnTo>
                    <a:lnTo>
                      <a:pt x="37" y="306"/>
                    </a:lnTo>
                    <a:lnTo>
                      <a:pt x="37" y="306"/>
                    </a:lnTo>
                    <a:lnTo>
                      <a:pt x="41" y="308"/>
                    </a:lnTo>
                    <a:lnTo>
                      <a:pt x="41" y="310"/>
                    </a:lnTo>
                    <a:lnTo>
                      <a:pt x="41" y="310"/>
                    </a:lnTo>
                    <a:lnTo>
                      <a:pt x="41" y="314"/>
                    </a:lnTo>
                    <a:lnTo>
                      <a:pt x="41" y="314"/>
                    </a:lnTo>
                    <a:lnTo>
                      <a:pt x="45" y="318"/>
                    </a:lnTo>
                    <a:lnTo>
                      <a:pt x="49" y="322"/>
                    </a:lnTo>
                    <a:lnTo>
                      <a:pt x="59" y="330"/>
                    </a:lnTo>
                    <a:lnTo>
                      <a:pt x="59" y="330"/>
                    </a:lnTo>
                    <a:lnTo>
                      <a:pt x="61" y="334"/>
                    </a:lnTo>
                    <a:lnTo>
                      <a:pt x="61" y="338"/>
                    </a:lnTo>
                    <a:lnTo>
                      <a:pt x="63" y="341"/>
                    </a:lnTo>
                    <a:lnTo>
                      <a:pt x="65" y="343"/>
                    </a:lnTo>
                    <a:lnTo>
                      <a:pt x="65" y="343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9"/>
                    </a:lnTo>
                    <a:lnTo>
                      <a:pt x="67" y="339"/>
                    </a:lnTo>
                    <a:lnTo>
                      <a:pt x="67" y="339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7" y="336"/>
                    </a:lnTo>
                    <a:lnTo>
                      <a:pt x="71" y="328"/>
                    </a:lnTo>
                    <a:lnTo>
                      <a:pt x="71" y="328"/>
                    </a:lnTo>
                    <a:lnTo>
                      <a:pt x="71" y="326"/>
                    </a:lnTo>
                    <a:lnTo>
                      <a:pt x="73" y="324"/>
                    </a:lnTo>
                    <a:lnTo>
                      <a:pt x="73" y="324"/>
                    </a:lnTo>
                    <a:lnTo>
                      <a:pt x="75" y="330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3" y="334"/>
                    </a:lnTo>
                    <a:lnTo>
                      <a:pt x="75" y="334"/>
                    </a:lnTo>
                    <a:lnTo>
                      <a:pt x="79" y="334"/>
                    </a:lnTo>
                    <a:lnTo>
                      <a:pt x="79" y="334"/>
                    </a:lnTo>
                    <a:lnTo>
                      <a:pt x="79" y="330"/>
                    </a:lnTo>
                    <a:lnTo>
                      <a:pt x="79" y="330"/>
                    </a:lnTo>
                    <a:lnTo>
                      <a:pt x="83" y="330"/>
                    </a:lnTo>
                    <a:lnTo>
                      <a:pt x="85" y="330"/>
                    </a:lnTo>
                    <a:lnTo>
                      <a:pt x="85" y="330"/>
                    </a:lnTo>
                    <a:lnTo>
                      <a:pt x="85" y="334"/>
                    </a:lnTo>
                    <a:lnTo>
                      <a:pt x="86" y="338"/>
                    </a:lnTo>
                    <a:lnTo>
                      <a:pt x="94" y="338"/>
                    </a:lnTo>
                    <a:lnTo>
                      <a:pt x="94" y="338"/>
                    </a:lnTo>
                    <a:lnTo>
                      <a:pt x="92" y="338"/>
                    </a:lnTo>
                    <a:lnTo>
                      <a:pt x="92" y="336"/>
                    </a:lnTo>
                    <a:lnTo>
                      <a:pt x="92" y="336"/>
                    </a:lnTo>
                    <a:lnTo>
                      <a:pt x="94" y="334"/>
                    </a:lnTo>
                    <a:lnTo>
                      <a:pt x="96" y="332"/>
                    </a:lnTo>
                    <a:lnTo>
                      <a:pt x="96" y="332"/>
                    </a:lnTo>
                    <a:lnTo>
                      <a:pt x="102" y="336"/>
                    </a:lnTo>
                    <a:lnTo>
                      <a:pt x="102" y="339"/>
                    </a:lnTo>
                    <a:lnTo>
                      <a:pt x="100" y="343"/>
                    </a:lnTo>
                    <a:lnTo>
                      <a:pt x="100" y="347"/>
                    </a:lnTo>
                    <a:lnTo>
                      <a:pt x="100" y="347"/>
                    </a:lnTo>
                    <a:lnTo>
                      <a:pt x="102" y="349"/>
                    </a:lnTo>
                    <a:lnTo>
                      <a:pt x="104" y="349"/>
                    </a:lnTo>
                    <a:lnTo>
                      <a:pt x="104" y="349"/>
                    </a:lnTo>
                    <a:lnTo>
                      <a:pt x="106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2" y="351"/>
                    </a:lnTo>
                    <a:lnTo>
                      <a:pt x="100" y="349"/>
                    </a:lnTo>
                    <a:lnTo>
                      <a:pt x="98" y="347"/>
                    </a:lnTo>
                    <a:lnTo>
                      <a:pt x="98" y="347"/>
                    </a:lnTo>
                    <a:lnTo>
                      <a:pt x="96" y="349"/>
                    </a:lnTo>
                    <a:lnTo>
                      <a:pt x="96" y="351"/>
                    </a:lnTo>
                    <a:lnTo>
                      <a:pt x="96" y="353"/>
                    </a:lnTo>
                    <a:lnTo>
                      <a:pt x="96" y="353"/>
                    </a:lnTo>
                    <a:lnTo>
                      <a:pt x="96" y="353"/>
                    </a:lnTo>
                    <a:lnTo>
                      <a:pt x="92" y="353"/>
                    </a:lnTo>
                    <a:lnTo>
                      <a:pt x="92" y="351"/>
                    </a:lnTo>
                    <a:lnTo>
                      <a:pt x="92" y="345"/>
                    </a:lnTo>
                    <a:lnTo>
                      <a:pt x="92" y="345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88" y="345"/>
                    </a:lnTo>
                    <a:lnTo>
                      <a:pt x="85" y="345"/>
                    </a:lnTo>
                    <a:lnTo>
                      <a:pt x="83" y="345"/>
                    </a:lnTo>
                    <a:lnTo>
                      <a:pt x="79" y="347"/>
                    </a:lnTo>
                    <a:lnTo>
                      <a:pt x="79" y="349"/>
                    </a:lnTo>
                    <a:lnTo>
                      <a:pt x="77" y="347"/>
                    </a:lnTo>
                    <a:lnTo>
                      <a:pt x="77" y="347"/>
                    </a:lnTo>
                    <a:lnTo>
                      <a:pt x="77" y="345"/>
                    </a:lnTo>
                    <a:lnTo>
                      <a:pt x="77" y="345"/>
                    </a:lnTo>
                    <a:lnTo>
                      <a:pt x="75" y="347"/>
                    </a:lnTo>
                    <a:lnTo>
                      <a:pt x="73" y="347"/>
                    </a:lnTo>
                    <a:lnTo>
                      <a:pt x="73" y="347"/>
                    </a:lnTo>
                    <a:lnTo>
                      <a:pt x="71" y="349"/>
                    </a:lnTo>
                    <a:lnTo>
                      <a:pt x="71" y="349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71" y="355"/>
                    </a:lnTo>
                    <a:lnTo>
                      <a:pt x="69" y="355"/>
                    </a:lnTo>
                    <a:lnTo>
                      <a:pt x="65" y="355"/>
                    </a:lnTo>
                    <a:lnTo>
                      <a:pt x="63" y="355"/>
                    </a:lnTo>
                    <a:lnTo>
                      <a:pt x="65" y="361"/>
                    </a:lnTo>
                    <a:lnTo>
                      <a:pt x="65" y="361"/>
                    </a:lnTo>
                    <a:lnTo>
                      <a:pt x="67" y="365"/>
                    </a:lnTo>
                    <a:lnTo>
                      <a:pt x="69" y="365"/>
                    </a:lnTo>
                    <a:lnTo>
                      <a:pt x="73" y="365"/>
                    </a:lnTo>
                    <a:lnTo>
                      <a:pt x="77" y="361"/>
                    </a:lnTo>
                    <a:lnTo>
                      <a:pt x="77" y="361"/>
                    </a:lnTo>
                    <a:lnTo>
                      <a:pt x="79" y="369"/>
                    </a:lnTo>
                    <a:lnTo>
                      <a:pt x="81" y="373"/>
                    </a:lnTo>
                    <a:lnTo>
                      <a:pt x="81" y="377"/>
                    </a:lnTo>
                    <a:lnTo>
                      <a:pt x="81" y="377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90" y="381"/>
                    </a:lnTo>
                    <a:lnTo>
                      <a:pt x="92" y="385"/>
                    </a:lnTo>
                    <a:lnTo>
                      <a:pt x="92" y="385"/>
                    </a:lnTo>
                    <a:lnTo>
                      <a:pt x="90" y="391"/>
                    </a:lnTo>
                    <a:lnTo>
                      <a:pt x="90" y="394"/>
                    </a:lnTo>
                    <a:lnTo>
                      <a:pt x="92" y="396"/>
                    </a:lnTo>
                    <a:lnTo>
                      <a:pt x="92" y="396"/>
                    </a:lnTo>
                    <a:lnTo>
                      <a:pt x="94" y="394"/>
                    </a:lnTo>
                    <a:lnTo>
                      <a:pt x="96" y="392"/>
                    </a:lnTo>
                    <a:lnTo>
                      <a:pt x="96" y="392"/>
                    </a:lnTo>
                    <a:lnTo>
                      <a:pt x="98" y="392"/>
                    </a:lnTo>
                    <a:lnTo>
                      <a:pt x="98" y="392"/>
                    </a:lnTo>
                    <a:lnTo>
                      <a:pt x="98" y="394"/>
                    </a:lnTo>
                    <a:lnTo>
                      <a:pt x="96" y="398"/>
                    </a:lnTo>
                    <a:lnTo>
                      <a:pt x="96" y="398"/>
                    </a:lnTo>
                    <a:lnTo>
                      <a:pt x="100" y="400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6" y="406"/>
                    </a:lnTo>
                    <a:lnTo>
                      <a:pt x="100" y="406"/>
                    </a:lnTo>
                    <a:lnTo>
                      <a:pt x="102" y="406"/>
                    </a:lnTo>
                    <a:lnTo>
                      <a:pt x="102" y="406"/>
                    </a:lnTo>
                    <a:lnTo>
                      <a:pt x="98" y="410"/>
                    </a:lnTo>
                    <a:lnTo>
                      <a:pt x="96" y="414"/>
                    </a:lnTo>
                    <a:lnTo>
                      <a:pt x="96" y="414"/>
                    </a:lnTo>
                    <a:lnTo>
                      <a:pt x="100" y="416"/>
                    </a:lnTo>
                    <a:lnTo>
                      <a:pt x="102" y="418"/>
                    </a:lnTo>
                    <a:lnTo>
                      <a:pt x="108" y="416"/>
                    </a:lnTo>
                    <a:lnTo>
                      <a:pt x="116" y="414"/>
                    </a:lnTo>
                    <a:lnTo>
                      <a:pt x="120" y="408"/>
                    </a:lnTo>
                    <a:lnTo>
                      <a:pt x="120" y="408"/>
                    </a:lnTo>
                    <a:lnTo>
                      <a:pt x="122" y="404"/>
                    </a:lnTo>
                    <a:lnTo>
                      <a:pt x="120" y="400"/>
                    </a:lnTo>
                    <a:lnTo>
                      <a:pt x="118" y="396"/>
                    </a:lnTo>
                    <a:lnTo>
                      <a:pt x="120" y="394"/>
                    </a:lnTo>
                    <a:lnTo>
                      <a:pt x="120" y="394"/>
                    </a:lnTo>
                    <a:lnTo>
                      <a:pt x="120" y="394"/>
                    </a:lnTo>
                    <a:lnTo>
                      <a:pt x="124" y="398"/>
                    </a:lnTo>
                    <a:lnTo>
                      <a:pt x="124" y="400"/>
                    </a:lnTo>
                    <a:lnTo>
                      <a:pt x="122" y="404"/>
                    </a:lnTo>
                    <a:lnTo>
                      <a:pt x="124" y="406"/>
                    </a:lnTo>
                    <a:lnTo>
                      <a:pt x="124" y="406"/>
                    </a:lnTo>
                    <a:lnTo>
                      <a:pt x="132" y="416"/>
                    </a:lnTo>
                    <a:lnTo>
                      <a:pt x="132" y="416"/>
                    </a:lnTo>
                    <a:lnTo>
                      <a:pt x="134" y="416"/>
                    </a:lnTo>
                    <a:lnTo>
                      <a:pt x="134" y="416"/>
                    </a:lnTo>
                    <a:lnTo>
                      <a:pt x="138" y="416"/>
                    </a:lnTo>
                    <a:lnTo>
                      <a:pt x="141" y="416"/>
                    </a:lnTo>
                    <a:lnTo>
                      <a:pt x="145" y="414"/>
                    </a:lnTo>
                    <a:lnTo>
                      <a:pt x="149" y="412"/>
                    </a:lnTo>
                    <a:lnTo>
                      <a:pt x="149" y="412"/>
                    </a:lnTo>
                    <a:lnTo>
                      <a:pt x="159" y="414"/>
                    </a:lnTo>
                    <a:lnTo>
                      <a:pt x="159" y="414"/>
                    </a:lnTo>
                    <a:lnTo>
                      <a:pt x="163" y="410"/>
                    </a:lnTo>
                    <a:lnTo>
                      <a:pt x="163" y="408"/>
                    </a:lnTo>
                    <a:lnTo>
                      <a:pt x="165" y="406"/>
                    </a:lnTo>
                    <a:lnTo>
                      <a:pt x="165" y="406"/>
                    </a:lnTo>
                    <a:lnTo>
                      <a:pt x="169" y="406"/>
                    </a:lnTo>
                    <a:lnTo>
                      <a:pt x="169" y="406"/>
                    </a:lnTo>
                    <a:lnTo>
                      <a:pt x="177" y="404"/>
                    </a:lnTo>
                    <a:lnTo>
                      <a:pt x="177" y="404"/>
                    </a:lnTo>
                    <a:lnTo>
                      <a:pt x="181" y="404"/>
                    </a:lnTo>
                    <a:lnTo>
                      <a:pt x="183" y="404"/>
                    </a:lnTo>
                    <a:lnTo>
                      <a:pt x="191" y="408"/>
                    </a:lnTo>
                    <a:lnTo>
                      <a:pt x="198" y="414"/>
                    </a:lnTo>
                    <a:lnTo>
                      <a:pt x="198" y="414"/>
                    </a:lnTo>
                    <a:lnTo>
                      <a:pt x="200" y="412"/>
                    </a:lnTo>
                    <a:lnTo>
                      <a:pt x="204" y="408"/>
                    </a:lnTo>
                    <a:lnTo>
                      <a:pt x="204" y="408"/>
                    </a:lnTo>
                    <a:lnTo>
                      <a:pt x="206" y="410"/>
                    </a:lnTo>
                    <a:lnTo>
                      <a:pt x="210" y="412"/>
                    </a:lnTo>
                    <a:lnTo>
                      <a:pt x="212" y="412"/>
                    </a:lnTo>
                    <a:lnTo>
                      <a:pt x="216" y="412"/>
                    </a:lnTo>
                    <a:lnTo>
                      <a:pt x="216" y="412"/>
                    </a:lnTo>
                    <a:lnTo>
                      <a:pt x="218" y="410"/>
                    </a:lnTo>
                    <a:lnTo>
                      <a:pt x="218" y="406"/>
                    </a:lnTo>
                    <a:lnTo>
                      <a:pt x="218" y="398"/>
                    </a:lnTo>
                    <a:lnTo>
                      <a:pt x="218" y="398"/>
                    </a:lnTo>
                    <a:lnTo>
                      <a:pt x="220" y="398"/>
                    </a:lnTo>
                    <a:lnTo>
                      <a:pt x="220" y="400"/>
                    </a:lnTo>
                    <a:lnTo>
                      <a:pt x="220" y="400"/>
                    </a:lnTo>
                    <a:lnTo>
                      <a:pt x="226" y="404"/>
                    </a:lnTo>
                    <a:lnTo>
                      <a:pt x="228" y="408"/>
                    </a:lnTo>
                    <a:lnTo>
                      <a:pt x="230" y="414"/>
                    </a:lnTo>
                    <a:lnTo>
                      <a:pt x="230" y="414"/>
                    </a:lnTo>
                    <a:lnTo>
                      <a:pt x="232" y="418"/>
                    </a:lnTo>
                    <a:lnTo>
                      <a:pt x="232" y="418"/>
                    </a:lnTo>
                    <a:lnTo>
                      <a:pt x="234" y="416"/>
                    </a:lnTo>
                    <a:lnTo>
                      <a:pt x="238" y="412"/>
                    </a:lnTo>
                    <a:lnTo>
                      <a:pt x="242" y="406"/>
                    </a:lnTo>
                    <a:lnTo>
                      <a:pt x="242" y="406"/>
                    </a:lnTo>
                    <a:lnTo>
                      <a:pt x="244" y="406"/>
                    </a:lnTo>
                    <a:lnTo>
                      <a:pt x="244" y="408"/>
                    </a:lnTo>
                    <a:lnTo>
                      <a:pt x="245" y="414"/>
                    </a:lnTo>
                    <a:lnTo>
                      <a:pt x="245" y="414"/>
                    </a:lnTo>
                    <a:lnTo>
                      <a:pt x="249" y="416"/>
                    </a:lnTo>
                    <a:lnTo>
                      <a:pt x="253" y="416"/>
                    </a:lnTo>
                    <a:lnTo>
                      <a:pt x="253" y="416"/>
                    </a:lnTo>
                    <a:lnTo>
                      <a:pt x="251" y="420"/>
                    </a:lnTo>
                    <a:lnTo>
                      <a:pt x="251" y="420"/>
                    </a:lnTo>
                    <a:lnTo>
                      <a:pt x="253" y="422"/>
                    </a:lnTo>
                    <a:lnTo>
                      <a:pt x="253" y="422"/>
                    </a:lnTo>
                    <a:lnTo>
                      <a:pt x="257" y="422"/>
                    </a:lnTo>
                    <a:lnTo>
                      <a:pt x="265" y="422"/>
                    </a:lnTo>
                    <a:lnTo>
                      <a:pt x="267" y="428"/>
                    </a:lnTo>
                    <a:lnTo>
                      <a:pt x="267" y="428"/>
                    </a:lnTo>
                    <a:lnTo>
                      <a:pt x="267" y="428"/>
                    </a:lnTo>
                    <a:lnTo>
                      <a:pt x="269" y="428"/>
                    </a:lnTo>
                    <a:lnTo>
                      <a:pt x="269" y="424"/>
                    </a:lnTo>
                    <a:lnTo>
                      <a:pt x="273" y="422"/>
                    </a:lnTo>
                    <a:lnTo>
                      <a:pt x="275" y="422"/>
                    </a:lnTo>
                    <a:lnTo>
                      <a:pt x="277" y="424"/>
                    </a:lnTo>
                    <a:lnTo>
                      <a:pt x="277" y="424"/>
                    </a:lnTo>
                    <a:lnTo>
                      <a:pt x="277" y="428"/>
                    </a:lnTo>
                    <a:lnTo>
                      <a:pt x="277" y="430"/>
                    </a:lnTo>
                    <a:lnTo>
                      <a:pt x="281" y="430"/>
                    </a:lnTo>
                    <a:lnTo>
                      <a:pt x="281" y="430"/>
                    </a:lnTo>
                    <a:lnTo>
                      <a:pt x="281" y="428"/>
                    </a:lnTo>
                    <a:lnTo>
                      <a:pt x="283" y="426"/>
                    </a:lnTo>
                    <a:lnTo>
                      <a:pt x="283" y="424"/>
                    </a:lnTo>
                    <a:lnTo>
                      <a:pt x="285" y="424"/>
                    </a:lnTo>
                    <a:lnTo>
                      <a:pt x="285" y="424"/>
                    </a:lnTo>
                    <a:lnTo>
                      <a:pt x="287" y="426"/>
                    </a:lnTo>
                    <a:lnTo>
                      <a:pt x="289" y="428"/>
                    </a:lnTo>
                    <a:lnTo>
                      <a:pt x="289" y="428"/>
                    </a:lnTo>
                    <a:lnTo>
                      <a:pt x="293" y="428"/>
                    </a:lnTo>
                    <a:lnTo>
                      <a:pt x="295" y="430"/>
                    </a:lnTo>
                    <a:lnTo>
                      <a:pt x="297" y="432"/>
                    </a:lnTo>
                    <a:lnTo>
                      <a:pt x="297" y="432"/>
                    </a:lnTo>
                    <a:lnTo>
                      <a:pt x="295" y="434"/>
                    </a:lnTo>
                    <a:lnTo>
                      <a:pt x="291" y="436"/>
                    </a:lnTo>
                    <a:lnTo>
                      <a:pt x="281" y="440"/>
                    </a:lnTo>
                    <a:lnTo>
                      <a:pt x="267" y="442"/>
                    </a:lnTo>
                    <a:lnTo>
                      <a:pt x="263" y="443"/>
                    </a:lnTo>
                    <a:lnTo>
                      <a:pt x="261" y="445"/>
                    </a:lnTo>
                    <a:lnTo>
                      <a:pt x="261" y="445"/>
                    </a:lnTo>
                    <a:lnTo>
                      <a:pt x="269" y="447"/>
                    </a:lnTo>
                    <a:lnTo>
                      <a:pt x="273" y="451"/>
                    </a:lnTo>
                    <a:lnTo>
                      <a:pt x="273" y="453"/>
                    </a:lnTo>
                    <a:lnTo>
                      <a:pt x="271" y="455"/>
                    </a:lnTo>
                    <a:lnTo>
                      <a:pt x="271" y="455"/>
                    </a:lnTo>
                    <a:lnTo>
                      <a:pt x="267" y="455"/>
                    </a:lnTo>
                    <a:lnTo>
                      <a:pt x="261" y="455"/>
                    </a:lnTo>
                    <a:lnTo>
                      <a:pt x="251" y="449"/>
                    </a:lnTo>
                    <a:lnTo>
                      <a:pt x="240" y="440"/>
                    </a:lnTo>
                    <a:lnTo>
                      <a:pt x="234" y="438"/>
                    </a:lnTo>
                    <a:lnTo>
                      <a:pt x="228" y="436"/>
                    </a:lnTo>
                    <a:lnTo>
                      <a:pt x="228" y="436"/>
                    </a:lnTo>
                    <a:lnTo>
                      <a:pt x="214" y="430"/>
                    </a:lnTo>
                    <a:lnTo>
                      <a:pt x="194" y="422"/>
                    </a:lnTo>
                    <a:lnTo>
                      <a:pt x="179" y="416"/>
                    </a:lnTo>
                    <a:lnTo>
                      <a:pt x="173" y="414"/>
                    </a:lnTo>
                    <a:lnTo>
                      <a:pt x="167" y="414"/>
                    </a:lnTo>
                    <a:lnTo>
                      <a:pt x="167" y="414"/>
                    </a:lnTo>
                    <a:lnTo>
                      <a:pt x="163" y="414"/>
                    </a:lnTo>
                    <a:lnTo>
                      <a:pt x="161" y="416"/>
                    </a:lnTo>
                    <a:lnTo>
                      <a:pt x="157" y="422"/>
                    </a:lnTo>
                    <a:lnTo>
                      <a:pt x="155" y="428"/>
                    </a:lnTo>
                    <a:lnTo>
                      <a:pt x="151" y="434"/>
                    </a:lnTo>
                    <a:lnTo>
                      <a:pt x="151" y="434"/>
                    </a:lnTo>
                    <a:lnTo>
                      <a:pt x="149" y="434"/>
                    </a:lnTo>
                    <a:lnTo>
                      <a:pt x="145" y="434"/>
                    </a:lnTo>
                    <a:lnTo>
                      <a:pt x="138" y="432"/>
                    </a:lnTo>
                    <a:lnTo>
                      <a:pt x="126" y="428"/>
                    </a:lnTo>
                    <a:lnTo>
                      <a:pt x="126" y="428"/>
                    </a:lnTo>
                    <a:lnTo>
                      <a:pt x="124" y="436"/>
                    </a:lnTo>
                    <a:lnTo>
                      <a:pt x="120" y="451"/>
                    </a:lnTo>
                    <a:lnTo>
                      <a:pt x="120" y="451"/>
                    </a:lnTo>
                    <a:lnTo>
                      <a:pt x="118" y="455"/>
                    </a:lnTo>
                    <a:lnTo>
                      <a:pt x="116" y="457"/>
                    </a:lnTo>
                    <a:lnTo>
                      <a:pt x="108" y="459"/>
                    </a:lnTo>
                    <a:lnTo>
                      <a:pt x="102" y="463"/>
                    </a:lnTo>
                    <a:lnTo>
                      <a:pt x="100" y="467"/>
                    </a:lnTo>
                    <a:lnTo>
                      <a:pt x="100" y="471"/>
                    </a:lnTo>
                    <a:lnTo>
                      <a:pt x="100" y="471"/>
                    </a:lnTo>
                    <a:lnTo>
                      <a:pt x="102" y="473"/>
                    </a:lnTo>
                    <a:lnTo>
                      <a:pt x="108" y="475"/>
                    </a:lnTo>
                    <a:lnTo>
                      <a:pt x="114" y="477"/>
                    </a:lnTo>
                    <a:lnTo>
                      <a:pt x="118" y="479"/>
                    </a:lnTo>
                    <a:lnTo>
                      <a:pt x="118" y="479"/>
                    </a:lnTo>
                    <a:lnTo>
                      <a:pt x="120" y="483"/>
                    </a:lnTo>
                    <a:lnTo>
                      <a:pt x="120" y="487"/>
                    </a:lnTo>
                    <a:lnTo>
                      <a:pt x="118" y="491"/>
                    </a:lnTo>
                    <a:lnTo>
                      <a:pt x="120" y="495"/>
                    </a:lnTo>
                    <a:lnTo>
                      <a:pt x="120" y="495"/>
                    </a:lnTo>
                    <a:lnTo>
                      <a:pt x="122" y="495"/>
                    </a:lnTo>
                    <a:lnTo>
                      <a:pt x="122" y="495"/>
                    </a:lnTo>
                    <a:lnTo>
                      <a:pt x="124" y="493"/>
                    </a:lnTo>
                    <a:lnTo>
                      <a:pt x="124" y="493"/>
                    </a:lnTo>
                    <a:lnTo>
                      <a:pt x="132" y="496"/>
                    </a:lnTo>
                    <a:lnTo>
                      <a:pt x="139" y="502"/>
                    </a:lnTo>
                    <a:lnTo>
                      <a:pt x="147" y="508"/>
                    </a:lnTo>
                    <a:lnTo>
                      <a:pt x="151" y="516"/>
                    </a:lnTo>
                    <a:lnTo>
                      <a:pt x="151" y="516"/>
                    </a:lnTo>
                    <a:lnTo>
                      <a:pt x="155" y="524"/>
                    </a:lnTo>
                    <a:lnTo>
                      <a:pt x="155" y="528"/>
                    </a:lnTo>
                    <a:lnTo>
                      <a:pt x="155" y="534"/>
                    </a:lnTo>
                    <a:lnTo>
                      <a:pt x="151" y="536"/>
                    </a:lnTo>
                    <a:lnTo>
                      <a:pt x="147" y="542"/>
                    </a:lnTo>
                    <a:lnTo>
                      <a:pt x="145" y="546"/>
                    </a:lnTo>
                    <a:lnTo>
                      <a:pt x="143" y="551"/>
                    </a:lnTo>
                    <a:lnTo>
                      <a:pt x="143" y="551"/>
                    </a:lnTo>
                    <a:lnTo>
                      <a:pt x="147" y="563"/>
                    </a:lnTo>
                    <a:lnTo>
                      <a:pt x="153" y="573"/>
                    </a:lnTo>
                    <a:lnTo>
                      <a:pt x="153" y="573"/>
                    </a:lnTo>
                    <a:lnTo>
                      <a:pt x="153" y="573"/>
                    </a:lnTo>
                    <a:lnTo>
                      <a:pt x="155" y="571"/>
                    </a:lnTo>
                    <a:lnTo>
                      <a:pt x="155" y="571"/>
                    </a:lnTo>
                    <a:lnTo>
                      <a:pt x="157" y="573"/>
                    </a:lnTo>
                    <a:lnTo>
                      <a:pt x="159" y="573"/>
                    </a:lnTo>
                    <a:lnTo>
                      <a:pt x="159" y="573"/>
                    </a:lnTo>
                    <a:lnTo>
                      <a:pt x="159" y="579"/>
                    </a:lnTo>
                    <a:lnTo>
                      <a:pt x="157" y="585"/>
                    </a:lnTo>
                    <a:lnTo>
                      <a:pt x="157" y="591"/>
                    </a:lnTo>
                    <a:lnTo>
                      <a:pt x="159" y="591"/>
                    </a:lnTo>
                    <a:lnTo>
                      <a:pt x="163" y="593"/>
                    </a:lnTo>
                    <a:lnTo>
                      <a:pt x="163" y="593"/>
                    </a:lnTo>
                    <a:lnTo>
                      <a:pt x="167" y="591"/>
                    </a:lnTo>
                    <a:lnTo>
                      <a:pt x="169" y="591"/>
                    </a:lnTo>
                    <a:lnTo>
                      <a:pt x="169" y="591"/>
                    </a:lnTo>
                    <a:lnTo>
                      <a:pt x="175" y="601"/>
                    </a:lnTo>
                    <a:lnTo>
                      <a:pt x="175" y="601"/>
                    </a:lnTo>
                    <a:lnTo>
                      <a:pt x="181" y="593"/>
                    </a:lnTo>
                    <a:lnTo>
                      <a:pt x="181" y="593"/>
                    </a:lnTo>
                    <a:lnTo>
                      <a:pt x="181" y="583"/>
                    </a:lnTo>
                    <a:lnTo>
                      <a:pt x="179" y="571"/>
                    </a:lnTo>
                    <a:lnTo>
                      <a:pt x="181" y="567"/>
                    </a:lnTo>
                    <a:lnTo>
                      <a:pt x="185" y="565"/>
                    </a:lnTo>
                    <a:lnTo>
                      <a:pt x="191" y="563"/>
                    </a:lnTo>
                    <a:lnTo>
                      <a:pt x="198" y="565"/>
                    </a:lnTo>
                    <a:lnTo>
                      <a:pt x="198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73"/>
                    </a:lnTo>
                    <a:lnTo>
                      <a:pt x="198" y="577"/>
                    </a:lnTo>
                    <a:lnTo>
                      <a:pt x="198" y="579"/>
                    </a:lnTo>
                    <a:lnTo>
                      <a:pt x="200" y="581"/>
                    </a:lnTo>
                    <a:lnTo>
                      <a:pt x="200" y="581"/>
                    </a:lnTo>
                    <a:lnTo>
                      <a:pt x="202" y="579"/>
                    </a:lnTo>
                    <a:lnTo>
                      <a:pt x="204" y="579"/>
                    </a:lnTo>
                    <a:lnTo>
                      <a:pt x="204" y="579"/>
                    </a:lnTo>
                    <a:lnTo>
                      <a:pt x="208" y="579"/>
                    </a:lnTo>
                    <a:lnTo>
                      <a:pt x="212" y="583"/>
                    </a:lnTo>
                    <a:lnTo>
                      <a:pt x="218" y="597"/>
                    </a:lnTo>
                    <a:lnTo>
                      <a:pt x="222" y="610"/>
                    </a:lnTo>
                    <a:lnTo>
                      <a:pt x="222" y="620"/>
                    </a:lnTo>
                    <a:lnTo>
                      <a:pt x="222" y="620"/>
                    </a:lnTo>
                    <a:lnTo>
                      <a:pt x="222" y="620"/>
                    </a:lnTo>
                    <a:lnTo>
                      <a:pt x="220" y="622"/>
                    </a:lnTo>
                    <a:lnTo>
                      <a:pt x="220" y="622"/>
                    </a:lnTo>
                    <a:lnTo>
                      <a:pt x="222" y="624"/>
                    </a:lnTo>
                    <a:lnTo>
                      <a:pt x="224" y="626"/>
                    </a:lnTo>
                    <a:lnTo>
                      <a:pt x="228" y="628"/>
                    </a:lnTo>
                    <a:lnTo>
                      <a:pt x="232" y="630"/>
                    </a:lnTo>
                    <a:lnTo>
                      <a:pt x="232" y="630"/>
                    </a:lnTo>
                    <a:lnTo>
                      <a:pt x="234" y="636"/>
                    </a:lnTo>
                    <a:lnTo>
                      <a:pt x="234" y="636"/>
                    </a:lnTo>
                    <a:lnTo>
                      <a:pt x="234" y="638"/>
                    </a:lnTo>
                    <a:lnTo>
                      <a:pt x="234" y="634"/>
                    </a:lnTo>
                    <a:lnTo>
                      <a:pt x="234" y="626"/>
                    </a:lnTo>
                    <a:lnTo>
                      <a:pt x="232" y="612"/>
                    </a:lnTo>
                    <a:lnTo>
                      <a:pt x="232" y="612"/>
                    </a:lnTo>
                    <a:lnTo>
                      <a:pt x="234" y="610"/>
                    </a:lnTo>
                    <a:lnTo>
                      <a:pt x="238" y="610"/>
                    </a:lnTo>
                    <a:lnTo>
                      <a:pt x="238" y="610"/>
                    </a:lnTo>
                    <a:lnTo>
                      <a:pt x="236" y="606"/>
                    </a:lnTo>
                    <a:lnTo>
                      <a:pt x="234" y="604"/>
                    </a:lnTo>
                    <a:lnTo>
                      <a:pt x="236" y="604"/>
                    </a:lnTo>
                    <a:lnTo>
                      <a:pt x="236" y="604"/>
                    </a:lnTo>
                    <a:lnTo>
                      <a:pt x="236" y="604"/>
                    </a:lnTo>
                    <a:lnTo>
                      <a:pt x="238" y="602"/>
                    </a:lnTo>
                    <a:lnTo>
                      <a:pt x="238" y="597"/>
                    </a:lnTo>
                    <a:lnTo>
                      <a:pt x="240" y="593"/>
                    </a:lnTo>
                    <a:lnTo>
                      <a:pt x="242" y="591"/>
                    </a:lnTo>
                    <a:lnTo>
                      <a:pt x="245" y="589"/>
                    </a:lnTo>
                    <a:lnTo>
                      <a:pt x="245" y="589"/>
                    </a:lnTo>
                    <a:lnTo>
                      <a:pt x="253" y="587"/>
                    </a:lnTo>
                    <a:lnTo>
                      <a:pt x="259" y="589"/>
                    </a:lnTo>
                    <a:lnTo>
                      <a:pt x="259" y="589"/>
                    </a:lnTo>
                    <a:lnTo>
                      <a:pt x="261" y="591"/>
                    </a:lnTo>
                    <a:lnTo>
                      <a:pt x="263" y="595"/>
                    </a:lnTo>
                    <a:lnTo>
                      <a:pt x="263" y="602"/>
                    </a:lnTo>
                    <a:lnTo>
                      <a:pt x="263" y="602"/>
                    </a:lnTo>
                    <a:lnTo>
                      <a:pt x="265" y="602"/>
                    </a:lnTo>
                    <a:lnTo>
                      <a:pt x="267" y="602"/>
                    </a:lnTo>
                    <a:lnTo>
                      <a:pt x="267" y="602"/>
                    </a:lnTo>
                    <a:lnTo>
                      <a:pt x="271" y="606"/>
                    </a:lnTo>
                    <a:lnTo>
                      <a:pt x="273" y="612"/>
                    </a:lnTo>
                    <a:lnTo>
                      <a:pt x="275" y="616"/>
                    </a:lnTo>
                    <a:lnTo>
                      <a:pt x="279" y="620"/>
                    </a:lnTo>
                    <a:lnTo>
                      <a:pt x="279" y="620"/>
                    </a:lnTo>
                    <a:lnTo>
                      <a:pt x="279" y="620"/>
                    </a:lnTo>
                    <a:lnTo>
                      <a:pt x="283" y="620"/>
                    </a:lnTo>
                    <a:lnTo>
                      <a:pt x="285" y="620"/>
                    </a:lnTo>
                    <a:lnTo>
                      <a:pt x="287" y="620"/>
                    </a:lnTo>
                    <a:lnTo>
                      <a:pt x="287" y="620"/>
                    </a:lnTo>
                    <a:lnTo>
                      <a:pt x="289" y="624"/>
                    </a:lnTo>
                    <a:lnTo>
                      <a:pt x="291" y="628"/>
                    </a:lnTo>
                    <a:lnTo>
                      <a:pt x="295" y="630"/>
                    </a:lnTo>
                    <a:lnTo>
                      <a:pt x="297" y="630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300" y="626"/>
                    </a:lnTo>
                    <a:lnTo>
                      <a:pt x="298" y="624"/>
                    </a:lnTo>
                    <a:lnTo>
                      <a:pt x="295" y="622"/>
                    </a:lnTo>
                    <a:lnTo>
                      <a:pt x="295" y="622"/>
                    </a:lnTo>
                    <a:lnTo>
                      <a:pt x="295" y="618"/>
                    </a:lnTo>
                    <a:lnTo>
                      <a:pt x="295" y="618"/>
                    </a:lnTo>
                    <a:lnTo>
                      <a:pt x="297" y="616"/>
                    </a:lnTo>
                    <a:lnTo>
                      <a:pt x="293" y="614"/>
                    </a:lnTo>
                    <a:lnTo>
                      <a:pt x="293" y="614"/>
                    </a:lnTo>
                    <a:lnTo>
                      <a:pt x="289" y="610"/>
                    </a:lnTo>
                    <a:lnTo>
                      <a:pt x="285" y="608"/>
                    </a:lnTo>
                    <a:lnTo>
                      <a:pt x="283" y="606"/>
                    </a:lnTo>
                    <a:lnTo>
                      <a:pt x="283" y="606"/>
                    </a:lnTo>
                    <a:lnTo>
                      <a:pt x="283" y="601"/>
                    </a:lnTo>
                    <a:lnTo>
                      <a:pt x="283" y="602"/>
                    </a:lnTo>
                    <a:lnTo>
                      <a:pt x="285" y="604"/>
                    </a:lnTo>
                    <a:lnTo>
                      <a:pt x="287" y="602"/>
                    </a:lnTo>
                    <a:lnTo>
                      <a:pt x="287" y="601"/>
                    </a:lnTo>
                    <a:lnTo>
                      <a:pt x="287" y="601"/>
                    </a:lnTo>
                    <a:lnTo>
                      <a:pt x="285" y="601"/>
                    </a:lnTo>
                    <a:lnTo>
                      <a:pt x="283" y="601"/>
                    </a:lnTo>
                    <a:lnTo>
                      <a:pt x="283" y="601"/>
                    </a:lnTo>
                    <a:lnTo>
                      <a:pt x="283" y="597"/>
                    </a:lnTo>
                    <a:lnTo>
                      <a:pt x="283" y="595"/>
                    </a:lnTo>
                    <a:lnTo>
                      <a:pt x="283" y="595"/>
                    </a:lnTo>
                    <a:lnTo>
                      <a:pt x="285" y="595"/>
                    </a:lnTo>
                    <a:lnTo>
                      <a:pt x="289" y="595"/>
                    </a:lnTo>
                    <a:lnTo>
                      <a:pt x="291" y="595"/>
                    </a:lnTo>
                    <a:lnTo>
                      <a:pt x="291" y="591"/>
                    </a:lnTo>
                    <a:lnTo>
                      <a:pt x="291" y="591"/>
                    </a:lnTo>
                    <a:lnTo>
                      <a:pt x="289" y="589"/>
                    </a:lnTo>
                    <a:lnTo>
                      <a:pt x="289" y="589"/>
                    </a:lnTo>
                    <a:lnTo>
                      <a:pt x="289" y="589"/>
                    </a:lnTo>
                    <a:lnTo>
                      <a:pt x="283" y="571"/>
                    </a:lnTo>
                    <a:lnTo>
                      <a:pt x="277" y="555"/>
                    </a:lnTo>
                    <a:lnTo>
                      <a:pt x="277" y="555"/>
                    </a:lnTo>
                    <a:lnTo>
                      <a:pt x="273" y="551"/>
                    </a:lnTo>
                    <a:lnTo>
                      <a:pt x="273" y="551"/>
                    </a:lnTo>
                    <a:lnTo>
                      <a:pt x="271" y="551"/>
                    </a:lnTo>
                    <a:lnTo>
                      <a:pt x="269" y="551"/>
                    </a:lnTo>
                    <a:lnTo>
                      <a:pt x="269" y="551"/>
                    </a:lnTo>
                    <a:lnTo>
                      <a:pt x="269" y="549"/>
                    </a:lnTo>
                    <a:lnTo>
                      <a:pt x="269" y="546"/>
                    </a:lnTo>
                    <a:lnTo>
                      <a:pt x="269" y="546"/>
                    </a:lnTo>
                    <a:lnTo>
                      <a:pt x="271" y="542"/>
                    </a:lnTo>
                    <a:lnTo>
                      <a:pt x="271" y="542"/>
                    </a:lnTo>
                    <a:lnTo>
                      <a:pt x="265" y="534"/>
                    </a:lnTo>
                    <a:lnTo>
                      <a:pt x="257" y="520"/>
                    </a:lnTo>
                    <a:lnTo>
                      <a:pt x="251" y="508"/>
                    </a:lnTo>
                    <a:lnTo>
                      <a:pt x="249" y="502"/>
                    </a:lnTo>
                    <a:lnTo>
                      <a:pt x="251" y="498"/>
                    </a:lnTo>
                    <a:lnTo>
                      <a:pt x="251" y="498"/>
                    </a:lnTo>
                    <a:lnTo>
                      <a:pt x="255" y="498"/>
                    </a:lnTo>
                    <a:lnTo>
                      <a:pt x="257" y="500"/>
                    </a:lnTo>
                    <a:lnTo>
                      <a:pt x="259" y="502"/>
                    </a:lnTo>
                    <a:lnTo>
                      <a:pt x="263" y="504"/>
                    </a:lnTo>
                    <a:lnTo>
                      <a:pt x="263" y="504"/>
                    </a:lnTo>
                    <a:lnTo>
                      <a:pt x="267" y="504"/>
                    </a:lnTo>
                    <a:lnTo>
                      <a:pt x="269" y="502"/>
                    </a:lnTo>
                    <a:lnTo>
                      <a:pt x="271" y="502"/>
                    </a:lnTo>
                    <a:lnTo>
                      <a:pt x="275" y="504"/>
                    </a:lnTo>
                    <a:lnTo>
                      <a:pt x="277" y="512"/>
                    </a:lnTo>
                    <a:lnTo>
                      <a:pt x="277" y="512"/>
                    </a:lnTo>
                    <a:lnTo>
                      <a:pt x="279" y="512"/>
                    </a:lnTo>
                    <a:lnTo>
                      <a:pt x="279" y="510"/>
                    </a:lnTo>
                    <a:lnTo>
                      <a:pt x="279" y="510"/>
                    </a:lnTo>
                    <a:lnTo>
                      <a:pt x="289" y="512"/>
                    </a:lnTo>
                    <a:lnTo>
                      <a:pt x="289" y="512"/>
                    </a:lnTo>
                    <a:lnTo>
                      <a:pt x="291" y="514"/>
                    </a:lnTo>
                    <a:lnTo>
                      <a:pt x="291" y="516"/>
                    </a:lnTo>
                    <a:lnTo>
                      <a:pt x="287" y="516"/>
                    </a:lnTo>
                    <a:lnTo>
                      <a:pt x="283" y="518"/>
                    </a:lnTo>
                    <a:lnTo>
                      <a:pt x="283" y="520"/>
                    </a:lnTo>
                    <a:lnTo>
                      <a:pt x="283" y="522"/>
                    </a:lnTo>
                    <a:lnTo>
                      <a:pt x="283" y="522"/>
                    </a:lnTo>
                    <a:lnTo>
                      <a:pt x="287" y="526"/>
                    </a:lnTo>
                    <a:lnTo>
                      <a:pt x="289" y="526"/>
                    </a:lnTo>
                    <a:lnTo>
                      <a:pt x="293" y="530"/>
                    </a:lnTo>
                    <a:lnTo>
                      <a:pt x="293" y="530"/>
                    </a:lnTo>
                    <a:lnTo>
                      <a:pt x="293" y="530"/>
                    </a:lnTo>
                    <a:lnTo>
                      <a:pt x="295" y="532"/>
                    </a:lnTo>
                    <a:lnTo>
                      <a:pt x="295" y="532"/>
                    </a:lnTo>
                    <a:lnTo>
                      <a:pt x="295" y="528"/>
                    </a:lnTo>
                    <a:lnTo>
                      <a:pt x="295" y="526"/>
                    </a:lnTo>
                    <a:lnTo>
                      <a:pt x="295" y="526"/>
                    </a:lnTo>
                    <a:lnTo>
                      <a:pt x="297" y="524"/>
                    </a:lnTo>
                    <a:lnTo>
                      <a:pt x="298" y="524"/>
                    </a:lnTo>
                    <a:lnTo>
                      <a:pt x="300" y="526"/>
                    </a:lnTo>
                    <a:lnTo>
                      <a:pt x="302" y="524"/>
                    </a:lnTo>
                    <a:lnTo>
                      <a:pt x="302" y="524"/>
                    </a:lnTo>
                    <a:lnTo>
                      <a:pt x="302" y="524"/>
                    </a:lnTo>
                    <a:lnTo>
                      <a:pt x="300" y="522"/>
                    </a:lnTo>
                    <a:lnTo>
                      <a:pt x="298" y="520"/>
                    </a:lnTo>
                    <a:lnTo>
                      <a:pt x="302" y="518"/>
                    </a:lnTo>
                    <a:lnTo>
                      <a:pt x="302" y="518"/>
                    </a:lnTo>
                    <a:lnTo>
                      <a:pt x="314" y="516"/>
                    </a:lnTo>
                    <a:lnTo>
                      <a:pt x="320" y="514"/>
                    </a:lnTo>
                    <a:lnTo>
                      <a:pt x="326" y="512"/>
                    </a:lnTo>
                    <a:lnTo>
                      <a:pt x="326" y="512"/>
                    </a:lnTo>
                    <a:lnTo>
                      <a:pt x="326" y="510"/>
                    </a:lnTo>
                    <a:lnTo>
                      <a:pt x="324" y="508"/>
                    </a:lnTo>
                    <a:lnTo>
                      <a:pt x="320" y="504"/>
                    </a:lnTo>
                    <a:lnTo>
                      <a:pt x="310" y="500"/>
                    </a:lnTo>
                    <a:lnTo>
                      <a:pt x="310" y="500"/>
                    </a:lnTo>
                    <a:lnTo>
                      <a:pt x="314" y="493"/>
                    </a:lnTo>
                    <a:lnTo>
                      <a:pt x="314" y="493"/>
                    </a:lnTo>
                    <a:lnTo>
                      <a:pt x="314" y="491"/>
                    </a:lnTo>
                    <a:lnTo>
                      <a:pt x="312" y="491"/>
                    </a:lnTo>
                    <a:lnTo>
                      <a:pt x="308" y="491"/>
                    </a:lnTo>
                    <a:lnTo>
                      <a:pt x="308" y="491"/>
                    </a:lnTo>
                    <a:lnTo>
                      <a:pt x="306" y="493"/>
                    </a:lnTo>
                    <a:lnTo>
                      <a:pt x="306" y="495"/>
                    </a:lnTo>
                    <a:lnTo>
                      <a:pt x="308" y="496"/>
                    </a:lnTo>
                    <a:lnTo>
                      <a:pt x="310" y="500"/>
                    </a:lnTo>
                    <a:lnTo>
                      <a:pt x="310" y="500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298" y="498"/>
                    </a:lnTo>
                    <a:lnTo>
                      <a:pt x="293" y="493"/>
                    </a:lnTo>
                    <a:lnTo>
                      <a:pt x="293" y="493"/>
                    </a:lnTo>
                    <a:lnTo>
                      <a:pt x="291" y="487"/>
                    </a:lnTo>
                    <a:lnTo>
                      <a:pt x="291" y="481"/>
                    </a:lnTo>
                    <a:lnTo>
                      <a:pt x="291" y="481"/>
                    </a:lnTo>
                    <a:lnTo>
                      <a:pt x="287" y="479"/>
                    </a:lnTo>
                    <a:lnTo>
                      <a:pt x="285" y="479"/>
                    </a:lnTo>
                    <a:lnTo>
                      <a:pt x="287" y="475"/>
                    </a:lnTo>
                    <a:lnTo>
                      <a:pt x="287" y="475"/>
                    </a:lnTo>
                    <a:lnTo>
                      <a:pt x="289" y="475"/>
                    </a:lnTo>
                    <a:lnTo>
                      <a:pt x="293" y="475"/>
                    </a:lnTo>
                    <a:lnTo>
                      <a:pt x="293" y="475"/>
                    </a:lnTo>
                    <a:lnTo>
                      <a:pt x="293" y="473"/>
                    </a:lnTo>
                    <a:lnTo>
                      <a:pt x="293" y="471"/>
                    </a:lnTo>
                    <a:lnTo>
                      <a:pt x="293" y="471"/>
                    </a:lnTo>
                    <a:lnTo>
                      <a:pt x="287" y="469"/>
                    </a:lnTo>
                    <a:lnTo>
                      <a:pt x="279" y="465"/>
                    </a:lnTo>
                    <a:lnTo>
                      <a:pt x="275" y="463"/>
                    </a:lnTo>
                    <a:lnTo>
                      <a:pt x="275" y="461"/>
                    </a:lnTo>
                    <a:lnTo>
                      <a:pt x="277" y="459"/>
                    </a:lnTo>
                    <a:lnTo>
                      <a:pt x="277" y="459"/>
                    </a:lnTo>
                    <a:lnTo>
                      <a:pt x="285" y="455"/>
                    </a:lnTo>
                    <a:lnTo>
                      <a:pt x="293" y="455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12" y="449"/>
                    </a:lnTo>
                    <a:lnTo>
                      <a:pt x="318" y="445"/>
                    </a:lnTo>
                    <a:lnTo>
                      <a:pt x="322" y="442"/>
                    </a:lnTo>
                    <a:lnTo>
                      <a:pt x="326" y="442"/>
                    </a:lnTo>
                    <a:lnTo>
                      <a:pt x="326" y="442"/>
                    </a:lnTo>
                    <a:lnTo>
                      <a:pt x="330" y="443"/>
                    </a:lnTo>
                    <a:lnTo>
                      <a:pt x="330" y="445"/>
                    </a:lnTo>
                    <a:lnTo>
                      <a:pt x="326" y="449"/>
                    </a:lnTo>
                    <a:lnTo>
                      <a:pt x="326" y="449"/>
                    </a:lnTo>
                    <a:lnTo>
                      <a:pt x="326" y="451"/>
                    </a:lnTo>
                    <a:lnTo>
                      <a:pt x="330" y="451"/>
                    </a:lnTo>
                    <a:lnTo>
                      <a:pt x="334" y="451"/>
                    </a:lnTo>
                    <a:lnTo>
                      <a:pt x="338" y="453"/>
                    </a:lnTo>
                    <a:lnTo>
                      <a:pt x="338" y="453"/>
                    </a:lnTo>
                    <a:lnTo>
                      <a:pt x="344" y="461"/>
                    </a:lnTo>
                    <a:lnTo>
                      <a:pt x="348" y="469"/>
                    </a:lnTo>
                    <a:lnTo>
                      <a:pt x="348" y="469"/>
                    </a:lnTo>
                    <a:lnTo>
                      <a:pt x="353" y="469"/>
                    </a:lnTo>
                    <a:lnTo>
                      <a:pt x="357" y="471"/>
                    </a:lnTo>
                    <a:lnTo>
                      <a:pt x="363" y="479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73" y="485"/>
                    </a:lnTo>
                    <a:lnTo>
                      <a:pt x="373" y="485"/>
                    </a:lnTo>
                    <a:lnTo>
                      <a:pt x="373" y="483"/>
                    </a:lnTo>
                    <a:lnTo>
                      <a:pt x="375" y="477"/>
                    </a:lnTo>
                    <a:lnTo>
                      <a:pt x="377" y="471"/>
                    </a:lnTo>
                    <a:lnTo>
                      <a:pt x="375" y="467"/>
                    </a:lnTo>
                    <a:lnTo>
                      <a:pt x="375" y="467"/>
                    </a:lnTo>
                    <a:lnTo>
                      <a:pt x="369" y="451"/>
                    </a:lnTo>
                    <a:lnTo>
                      <a:pt x="367" y="442"/>
                    </a:lnTo>
                    <a:lnTo>
                      <a:pt x="365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9" y="430"/>
                    </a:lnTo>
                    <a:lnTo>
                      <a:pt x="373" y="426"/>
                    </a:lnTo>
                    <a:lnTo>
                      <a:pt x="373" y="422"/>
                    </a:lnTo>
                    <a:lnTo>
                      <a:pt x="373" y="420"/>
                    </a:lnTo>
                    <a:lnTo>
                      <a:pt x="367" y="416"/>
                    </a:lnTo>
                    <a:lnTo>
                      <a:pt x="359" y="410"/>
                    </a:lnTo>
                    <a:lnTo>
                      <a:pt x="359" y="410"/>
                    </a:lnTo>
                    <a:lnTo>
                      <a:pt x="353" y="410"/>
                    </a:lnTo>
                    <a:lnTo>
                      <a:pt x="348" y="408"/>
                    </a:lnTo>
                    <a:lnTo>
                      <a:pt x="342" y="408"/>
                    </a:lnTo>
                    <a:lnTo>
                      <a:pt x="338" y="408"/>
                    </a:lnTo>
                    <a:lnTo>
                      <a:pt x="338" y="408"/>
                    </a:lnTo>
                    <a:lnTo>
                      <a:pt x="336" y="406"/>
                    </a:lnTo>
                    <a:lnTo>
                      <a:pt x="334" y="404"/>
                    </a:lnTo>
                    <a:lnTo>
                      <a:pt x="332" y="398"/>
                    </a:lnTo>
                    <a:lnTo>
                      <a:pt x="332" y="398"/>
                    </a:lnTo>
                    <a:lnTo>
                      <a:pt x="328" y="396"/>
                    </a:lnTo>
                    <a:lnTo>
                      <a:pt x="326" y="396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6" y="392"/>
                    </a:lnTo>
                    <a:lnTo>
                      <a:pt x="328" y="392"/>
                    </a:lnTo>
                    <a:lnTo>
                      <a:pt x="328" y="392"/>
                    </a:lnTo>
                    <a:lnTo>
                      <a:pt x="326" y="389"/>
                    </a:lnTo>
                    <a:lnTo>
                      <a:pt x="326" y="389"/>
                    </a:lnTo>
                    <a:lnTo>
                      <a:pt x="322" y="389"/>
                    </a:lnTo>
                    <a:lnTo>
                      <a:pt x="316" y="391"/>
                    </a:lnTo>
                    <a:lnTo>
                      <a:pt x="308" y="391"/>
                    </a:lnTo>
                    <a:lnTo>
                      <a:pt x="302" y="391"/>
                    </a:lnTo>
                    <a:lnTo>
                      <a:pt x="302" y="391"/>
                    </a:lnTo>
                    <a:lnTo>
                      <a:pt x="302" y="389"/>
                    </a:lnTo>
                    <a:lnTo>
                      <a:pt x="304" y="389"/>
                    </a:lnTo>
                    <a:lnTo>
                      <a:pt x="306" y="387"/>
                    </a:lnTo>
                    <a:lnTo>
                      <a:pt x="308" y="387"/>
                    </a:lnTo>
                    <a:lnTo>
                      <a:pt x="308" y="387"/>
                    </a:lnTo>
                    <a:lnTo>
                      <a:pt x="306" y="385"/>
                    </a:lnTo>
                    <a:lnTo>
                      <a:pt x="304" y="385"/>
                    </a:lnTo>
                    <a:lnTo>
                      <a:pt x="300" y="385"/>
                    </a:lnTo>
                    <a:lnTo>
                      <a:pt x="298" y="385"/>
                    </a:lnTo>
                    <a:lnTo>
                      <a:pt x="298" y="385"/>
                    </a:lnTo>
                    <a:lnTo>
                      <a:pt x="300" y="381"/>
                    </a:lnTo>
                    <a:lnTo>
                      <a:pt x="300" y="377"/>
                    </a:lnTo>
                    <a:lnTo>
                      <a:pt x="300" y="373"/>
                    </a:lnTo>
                    <a:lnTo>
                      <a:pt x="300" y="373"/>
                    </a:lnTo>
                    <a:lnTo>
                      <a:pt x="298" y="371"/>
                    </a:lnTo>
                    <a:lnTo>
                      <a:pt x="297" y="371"/>
                    </a:lnTo>
                    <a:lnTo>
                      <a:pt x="291" y="373"/>
                    </a:lnTo>
                    <a:lnTo>
                      <a:pt x="283" y="375"/>
                    </a:lnTo>
                    <a:lnTo>
                      <a:pt x="279" y="375"/>
                    </a:lnTo>
                    <a:lnTo>
                      <a:pt x="279" y="375"/>
                    </a:lnTo>
                    <a:lnTo>
                      <a:pt x="279" y="373"/>
                    </a:lnTo>
                    <a:lnTo>
                      <a:pt x="279" y="369"/>
                    </a:lnTo>
                    <a:lnTo>
                      <a:pt x="277" y="365"/>
                    </a:lnTo>
                    <a:lnTo>
                      <a:pt x="275" y="363"/>
                    </a:lnTo>
                    <a:lnTo>
                      <a:pt x="275" y="363"/>
                    </a:lnTo>
                    <a:lnTo>
                      <a:pt x="267" y="361"/>
                    </a:lnTo>
                    <a:lnTo>
                      <a:pt x="261" y="361"/>
                    </a:lnTo>
                    <a:lnTo>
                      <a:pt x="255" y="361"/>
                    </a:lnTo>
                    <a:lnTo>
                      <a:pt x="249" y="359"/>
                    </a:lnTo>
                    <a:lnTo>
                      <a:pt x="249" y="359"/>
                    </a:lnTo>
                    <a:lnTo>
                      <a:pt x="245" y="355"/>
                    </a:lnTo>
                    <a:lnTo>
                      <a:pt x="245" y="353"/>
                    </a:lnTo>
                    <a:lnTo>
                      <a:pt x="244" y="351"/>
                    </a:lnTo>
                    <a:lnTo>
                      <a:pt x="244" y="351"/>
                    </a:lnTo>
                    <a:lnTo>
                      <a:pt x="240" y="353"/>
                    </a:lnTo>
                    <a:lnTo>
                      <a:pt x="236" y="355"/>
                    </a:lnTo>
                    <a:lnTo>
                      <a:pt x="230" y="355"/>
                    </a:lnTo>
                    <a:lnTo>
                      <a:pt x="228" y="355"/>
                    </a:lnTo>
                    <a:lnTo>
                      <a:pt x="228" y="353"/>
                    </a:lnTo>
                    <a:lnTo>
                      <a:pt x="228" y="353"/>
                    </a:lnTo>
                    <a:lnTo>
                      <a:pt x="228" y="349"/>
                    </a:lnTo>
                    <a:lnTo>
                      <a:pt x="228" y="349"/>
                    </a:lnTo>
                    <a:lnTo>
                      <a:pt x="234" y="347"/>
                    </a:lnTo>
                    <a:lnTo>
                      <a:pt x="234" y="347"/>
                    </a:lnTo>
                    <a:lnTo>
                      <a:pt x="238" y="347"/>
                    </a:lnTo>
                    <a:lnTo>
                      <a:pt x="240" y="347"/>
                    </a:lnTo>
                    <a:lnTo>
                      <a:pt x="244" y="349"/>
                    </a:lnTo>
                    <a:lnTo>
                      <a:pt x="247" y="349"/>
                    </a:lnTo>
                    <a:lnTo>
                      <a:pt x="247" y="349"/>
                    </a:lnTo>
                    <a:lnTo>
                      <a:pt x="271" y="336"/>
                    </a:lnTo>
                    <a:lnTo>
                      <a:pt x="271" y="336"/>
                    </a:lnTo>
                    <a:lnTo>
                      <a:pt x="271" y="330"/>
                    </a:lnTo>
                    <a:lnTo>
                      <a:pt x="265" y="322"/>
                    </a:lnTo>
                    <a:lnTo>
                      <a:pt x="259" y="312"/>
                    </a:lnTo>
                    <a:lnTo>
                      <a:pt x="259" y="312"/>
                    </a:lnTo>
                    <a:lnTo>
                      <a:pt x="257" y="314"/>
                    </a:lnTo>
                    <a:lnTo>
                      <a:pt x="255" y="316"/>
                    </a:lnTo>
                    <a:lnTo>
                      <a:pt x="255" y="316"/>
                    </a:lnTo>
                    <a:lnTo>
                      <a:pt x="255" y="316"/>
                    </a:lnTo>
                    <a:lnTo>
                      <a:pt x="255" y="312"/>
                    </a:lnTo>
                    <a:lnTo>
                      <a:pt x="255" y="312"/>
                    </a:lnTo>
                    <a:lnTo>
                      <a:pt x="253" y="304"/>
                    </a:lnTo>
                    <a:lnTo>
                      <a:pt x="253" y="304"/>
                    </a:lnTo>
                    <a:lnTo>
                      <a:pt x="253" y="302"/>
                    </a:lnTo>
                    <a:lnTo>
                      <a:pt x="257" y="300"/>
                    </a:lnTo>
                    <a:lnTo>
                      <a:pt x="263" y="298"/>
                    </a:lnTo>
                    <a:lnTo>
                      <a:pt x="263" y="298"/>
                    </a:lnTo>
                    <a:lnTo>
                      <a:pt x="263" y="294"/>
                    </a:lnTo>
                    <a:lnTo>
                      <a:pt x="265" y="290"/>
                    </a:lnTo>
                    <a:lnTo>
                      <a:pt x="265" y="290"/>
                    </a:lnTo>
                    <a:lnTo>
                      <a:pt x="271" y="294"/>
                    </a:lnTo>
                    <a:lnTo>
                      <a:pt x="281" y="300"/>
                    </a:lnTo>
                    <a:lnTo>
                      <a:pt x="289" y="310"/>
                    </a:lnTo>
                    <a:lnTo>
                      <a:pt x="291" y="312"/>
                    </a:lnTo>
                    <a:lnTo>
                      <a:pt x="289" y="316"/>
                    </a:lnTo>
                    <a:lnTo>
                      <a:pt x="289" y="316"/>
                    </a:lnTo>
                    <a:lnTo>
                      <a:pt x="289" y="314"/>
                    </a:lnTo>
                    <a:lnTo>
                      <a:pt x="287" y="314"/>
                    </a:lnTo>
                    <a:lnTo>
                      <a:pt x="287" y="314"/>
                    </a:lnTo>
                    <a:lnTo>
                      <a:pt x="283" y="316"/>
                    </a:lnTo>
                    <a:lnTo>
                      <a:pt x="283" y="320"/>
                    </a:lnTo>
                    <a:lnTo>
                      <a:pt x="281" y="322"/>
                    </a:lnTo>
                    <a:lnTo>
                      <a:pt x="281" y="318"/>
                    </a:lnTo>
                    <a:lnTo>
                      <a:pt x="281" y="318"/>
                    </a:lnTo>
                    <a:lnTo>
                      <a:pt x="279" y="316"/>
                    </a:lnTo>
                    <a:lnTo>
                      <a:pt x="277" y="316"/>
                    </a:lnTo>
                    <a:lnTo>
                      <a:pt x="277" y="316"/>
                    </a:lnTo>
                    <a:lnTo>
                      <a:pt x="275" y="318"/>
                    </a:lnTo>
                    <a:lnTo>
                      <a:pt x="275" y="322"/>
                    </a:lnTo>
                    <a:lnTo>
                      <a:pt x="275" y="322"/>
                    </a:lnTo>
                    <a:lnTo>
                      <a:pt x="277" y="324"/>
                    </a:lnTo>
                    <a:lnTo>
                      <a:pt x="281" y="324"/>
                    </a:lnTo>
                    <a:lnTo>
                      <a:pt x="289" y="320"/>
                    </a:lnTo>
                    <a:lnTo>
                      <a:pt x="298" y="314"/>
                    </a:lnTo>
                    <a:lnTo>
                      <a:pt x="300" y="312"/>
                    </a:lnTo>
                    <a:lnTo>
                      <a:pt x="300" y="312"/>
                    </a:lnTo>
                    <a:lnTo>
                      <a:pt x="300" y="304"/>
                    </a:lnTo>
                    <a:lnTo>
                      <a:pt x="297" y="298"/>
                    </a:lnTo>
                    <a:lnTo>
                      <a:pt x="291" y="290"/>
                    </a:lnTo>
                    <a:lnTo>
                      <a:pt x="285" y="286"/>
                    </a:lnTo>
                    <a:lnTo>
                      <a:pt x="273" y="277"/>
                    </a:lnTo>
                    <a:lnTo>
                      <a:pt x="261" y="267"/>
                    </a:lnTo>
                    <a:lnTo>
                      <a:pt x="261" y="267"/>
                    </a:lnTo>
                    <a:lnTo>
                      <a:pt x="259" y="261"/>
                    </a:lnTo>
                    <a:lnTo>
                      <a:pt x="257" y="253"/>
                    </a:lnTo>
                    <a:lnTo>
                      <a:pt x="255" y="247"/>
                    </a:lnTo>
                    <a:lnTo>
                      <a:pt x="253" y="241"/>
                    </a:lnTo>
                    <a:lnTo>
                      <a:pt x="253" y="241"/>
                    </a:lnTo>
                    <a:lnTo>
                      <a:pt x="245" y="233"/>
                    </a:lnTo>
                    <a:lnTo>
                      <a:pt x="236" y="224"/>
                    </a:lnTo>
                    <a:lnTo>
                      <a:pt x="228" y="212"/>
                    </a:lnTo>
                    <a:lnTo>
                      <a:pt x="226" y="208"/>
                    </a:lnTo>
                    <a:lnTo>
                      <a:pt x="226" y="202"/>
                    </a:lnTo>
                    <a:lnTo>
                      <a:pt x="226" y="202"/>
                    </a:lnTo>
                    <a:lnTo>
                      <a:pt x="228" y="196"/>
                    </a:lnTo>
                    <a:lnTo>
                      <a:pt x="230" y="188"/>
                    </a:lnTo>
                    <a:lnTo>
                      <a:pt x="234" y="182"/>
                    </a:lnTo>
                    <a:lnTo>
                      <a:pt x="236" y="177"/>
                    </a:lnTo>
                    <a:lnTo>
                      <a:pt x="236" y="177"/>
                    </a:lnTo>
                    <a:lnTo>
                      <a:pt x="234" y="175"/>
                    </a:lnTo>
                    <a:lnTo>
                      <a:pt x="230" y="171"/>
                    </a:lnTo>
                    <a:lnTo>
                      <a:pt x="228" y="169"/>
                    </a:lnTo>
                    <a:lnTo>
                      <a:pt x="228" y="165"/>
                    </a:lnTo>
                    <a:lnTo>
                      <a:pt x="228" y="165"/>
                    </a:lnTo>
                    <a:lnTo>
                      <a:pt x="228" y="163"/>
                    </a:lnTo>
                    <a:lnTo>
                      <a:pt x="230" y="163"/>
                    </a:lnTo>
                    <a:lnTo>
                      <a:pt x="234" y="165"/>
                    </a:lnTo>
                    <a:lnTo>
                      <a:pt x="234" y="165"/>
                    </a:lnTo>
                    <a:lnTo>
                      <a:pt x="234" y="163"/>
                    </a:lnTo>
                    <a:lnTo>
                      <a:pt x="234" y="161"/>
                    </a:lnTo>
                    <a:lnTo>
                      <a:pt x="234" y="157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8" y="159"/>
                    </a:lnTo>
                    <a:lnTo>
                      <a:pt x="240" y="161"/>
                    </a:lnTo>
                    <a:lnTo>
                      <a:pt x="242" y="159"/>
                    </a:lnTo>
                    <a:lnTo>
                      <a:pt x="242" y="159"/>
                    </a:lnTo>
                    <a:lnTo>
                      <a:pt x="242" y="155"/>
                    </a:lnTo>
                    <a:lnTo>
                      <a:pt x="242" y="155"/>
                    </a:lnTo>
                    <a:lnTo>
                      <a:pt x="242" y="153"/>
                    </a:lnTo>
                    <a:lnTo>
                      <a:pt x="242" y="153"/>
                    </a:lnTo>
                    <a:lnTo>
                      <a:pt x="244" y="153"/>
                    </a:lnTo>
                    <a:lnTo>
                      <a:pt x="247" y="153"/>
                    </a:lnTo>
                    <a:lnTo>
                      <a:pt x="247" y="153"/>
                    </a:lnTo>
                    <a:lnTo>
                      <a:pt x="249" y="149"/>
                    </a:lnTo>
                    <a:lnTo>
                      <a:pt x="249" y="147"/>
                    </a:lnTo>
                    <a:lnTo>
                      <a:pt x="251" y="143"/>
                    </a:lnTo>
                    <a:lnTo>
                      <a:pt x="255" y="143"/>
                    </a:lnTo>
                    <a:lnTo>
                      <a:pt x="255" y="143"/>
                    </a:lnTo>
                    <a:lnTo>
                      <a:pt x="257" y="145"/>
                    </a:lnTo>
                    <a:lnTo>
                      <a:pt x="259" y="149"/>
                    </a:lnTo>
                    <a:lnTo>
                      <a:pt x="263" y="157"/>
                    </a:lnTo>
                    <a:lnTo>
                      <a:pt x="263" y="157"/>
                    </a:lnTo>
                    <a:lnTo>
                      <a:pt x="259" y="157"/>
                    </a:lnTo>
                    <a:lnTo>
                      <a:pt x="255" y="159"/>
                    </a:lnTo>
                    <a:lnTo>
                      <a:pt x="249" y="159"/>
                    </a:lnTo>
                    <a:lnTo>
                      <a:pt x="247" y="161"/>
                    </a:lnTo>
                    <a:lnTo>
                      <a:pt x="247" y="161"/>
                    </a:lnTo>
                    <a:lnTo>
                      <a:pt x="249" y="163"/>
                    </a:lnTo>
                    <a:lnTo>
                      <a:pt x="251" y="167"/>
                    </a:lnTo>
                    <a:lnTo>
                      <a:pt x="255" y="171"/>
                    </a:lnTo>
                    <a:lnTo>
                      <a:pt x="255" y="173"/>
                    </a:lnTo>
                    <a:lnTo>
                      <a:pt x="253" y="175"/>
                    </a:lnTo>
                    <a:lnTo>
                      <a:pt x="253" y="175"/>
                    </a:lnTo>
                    <a:lnTo>
                      <a:pt x="257" y="175"/>
                    </a:lnTo>
                    <a:lnTo>
                      <a:pt x="257" y="175"/>
                    </a:lnTo>
                    <a:lnTo>
                      <a:pt x="259" y="175"/>
                    </a:lnTo>
                    <a:lnTo>
                      <a:pt x="259" y="175"/>
                    </a:lnTo>
                    <a:lnTo>
                      <a:pt x="267" y="179"/>
                    </a:lnTo>
                    <a:lnTo>
                      <a:pt x="275" y="182"/>
                    </a:lnTo>
                    <a:lnTo>
                      <a:pt x="275" y="182"/>
                    </a:lnTo>
                    <a:lnTo>
                      <a:pt x="289" y="188"/>
                    </a:lnTo>
                    <a:lnTo>
                      <a:pt x="293" y="190"/>
                    </a:lnTo>
                    <a:lnTo>
                      <a:pt x="293" y="196"/>
                    </a:lnTo>
                    <a:lnTo>
                      <a:pt x="295" y="208"/>
                    </a:lnTo>
                    <a:lnTo>
                      <a:pt x="295" y="208"/>
                    </a:lnTo>
                    <a:lnTo>
                      <a:pt x="297" y="216"/>
                    </a:lnTo>
                    <a:lnTo>
                      <a:pt x="302" y="220"/>
                    </a:lnTo>
                    <a:lnTo>
                      <a:pt x="316" y="224"/>
                    </a:lnTo>
                    <a:lnTo>
                      <a:pt x="316" y="224"/>
                    </a:lnTo>
                    <a:lnTo>
                      <a:pt x="326" y="224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4" y="224"/>
                    </a:lnTo>
                    <a:lnTo>
                      <a:pt x="330" y="220"/>
                    </a:lnTo>
                    <a:lnTo>
                      <a:pt x="322" y="218"/>
                    </a:lnTo>
                    <a:lnTo>
                      <a:pt x="310" y="212"/>
                    </a:lnTo>
                    <a:lnTo>
                      <a:pt x="310" y="212"/>
                    </a:lnTo>
                    <a:lnTo>
                      <a:pt x="304" y="206"/>
                    </a:lnTo>
                    <a:lnTo>
                      <a:pt x="298" y="198"/>
                    </a:lnTo>
                    <a:lnTo>
                      <a:pt x="297" y="194"/>
                    </a:lnTo>
                    <a:lnTo>
                      <a:pt x="295" y="190"/>
                    </a:lnTo>
                    <a:lnTo>
                      <a:pt x="297" y="186"/>
                    </a:lnTo>
                    <a:lnTo>
                      <a:pt x="300" y="184"/>
                    </a:lnTo>
                    <a:lnTo>
                      <a:pt x="300" y="184"/>
                    </a:lnTo>
                    <a:lnTo>
                      <a:pt x="304" y="182"/>
                    </a:lnTo>
                    <a:lnTo>
                      <a:pt x="310" y="184"/>
                    </a:lnTo>
                    <a:lnTo>
                      <a:pt x="318" y="188"/>
                    </a:lnTo>
                    <a:lnTo>
                      <a:pt x="326" y="194"/>
                    </a:lnTo>
                    <a:lnTo>
                      <a:pt x="334" y="204"/>
                    </a:lnTo>
                    <a:lnTo>
                      <a:pt x="346" y="218"/>
                    </a:lnTo>
                    <a:lnTo>
                      <a:pt x="351" y="220"/>
                    </a:lnTo>
                    <a:lnTo>
                      <a:pt x="353" y="220"/>
                    </a:lnTo>
                    <a:lnTo>
                      <a:pt x="355" y="218"/>
                    </a:lnTo>
                    <a:lnTo>
                      <a:pt x="355" y="218"/>
                    </a:lnTo>
                    <a:lnTo>
                      <a:pt x="355" y="214"/>
                    </a:lnTo>
                    <a:lnTo>
                      <a:pt x="353" y="210"/>
                    </a:lnTo>
                    <a:lnTo>
                      <a:pt x="353" y="210"/>
                    </a:lnTo>
                    <a:lnTo>
                      <a:pt x="353" y="206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200"/>
                    </a:lnTo>
                    <a:lnTo>
                      <a:pt x="348" y="198"/>
                    </a:lnTo>
                    <a:lnTo>
                      <a:pt x="334" y="190"/>
                    </a:lnTo>
                    <a:lnTo>
                      <a:pt x="328" y="186"/>
                    </a:lnTo>
                    <a:lnTo>
                      <a:pt x="326" y="180"/>
                    </a:lnTo>
                    <a:lnTo>
                      <a:pt x="326" y="177"/>
                    </a:lnTo>
                    <a:lnTo>
                      <a:pt x="330" y="175"/>
                    </a:lnTo>
                    <a:lnTo>
                      <a:pt x="330" y="175"/>
                    </a:lnTo>
                    <a:lnTo>
                      <a:pt x="340" y="173"/>
                    </a:lnTo>
                    <a:lnTo>
                      <a:pt x="349" y="175"/>
                    </a:lnTo>
                    <a:lnTo>
                      <a:pt x="359" y="177"/>
                    </a:lnTo>
                    <a:lnTo>
                      <a:pt x="369" y="180"/>
                    </a:lnTo>
                    <a:lnTo>
                      <a:pt x="369" y="180"/>
                    </a:lnTo>
                    <a:lnTo>
                      <a:pt x="373" y="186"/>
                    </a:lnTo>
                    <a:lnTo>
                      <a:pt x="379" y="194"/>
                    </a:lnTo>
                    <a:lnTo>
                      <a:pt x="381" y="198"/>
                    </a:lnTo>
                    <a:lnTo>
                      <a:pt x="383" y="198"/>
                    </a:lnTo>
                    <a:lnTo>
                      <a:pt x="387" y="198"/>
                    </a:lnTo>
                    <a:lnTo>
                      <a:pt x="391" y="194"/>
                    </a:lnTo>
                    <a:lnTo>
                      <a:pt x="391" y="194"/>
                    </a:lnTo>
                    <a:lnTo>
                      <a:pt x="379" y="184"/>
                    </a:lnTo>
                    <a:lnTo>
                      <a:pt x="379" y="184"/>
                    </a:lnTo>
                    <a:lnTo>
                      <a:pt x="375" y="179"/>
                    </a:lnTo>
                    <a:lnTo>
                      <a:pt x="371" y="177"/>
                    </a:lnTo>
                    <a:lnTo>
                      <a:pt x="359" y="171"/>
                    </a:lnTo>
                    <a:lnTo>
                      <a:pt x="359" y="171"/>
                    </a:lnTo>
                    <a:lnTo>
                      <a:pt x="353" y="163"/>
                    </a:lnTo>
                    <a:lnTo>
                      <a:pt x="353" y="163"/>
                    </a:lnTo>
                    <a:lnTo>
                      <a:pt x="351" y="163"/>
                    </a:lnTo>
                    <a:lnTo>
                      <a:pt x="351" y="165"/>
                    </a:lnTo>
                    <a:lnTo>
                      <a:pt x="351" y="169"/>
                    </a:lnTo>
                    <a:lnTo>
                      <a:pt x="349" y="171"/>
                    </a:lnTo>
                    <a:lnTo>
                      <a:pt x="349" y="171"/>
                    </a:lnTo>
                    <a:lnTo>
                      <a:pt x="346" y="169"/>
                    </a:lnTo>
                    <a:lnTo>
                      <a:pt x="340" y="167"/>
                    </a:lnTo>
                    <a:lnTo>
                      <a:pt x="338" y="163"/>
                    </a:lnTo>
                    <a:lnTo>
                      <a:pt x="336" y="157"/>
                    </a:lnTo>
                    <a:lnTo>
                      <a:pt x="336" y="157"/>
                    </a:lnTo>
                    <a:lnTo>
                      <a:pt x="338" y="155"/>
                    </a:lnTo>
                    <a:lnTo>
                      <a:pt x="342" y="155"/>
                    </a:lnTo>
                    <a:lnTo>
                      <a:pt x="344" y="153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0" y="147"/>
                    </a:lnTo>
                    <a:lnTo>
                      <a:pt x="332" y="143"/>
                    </a:lnTo>
                    <a:lnTo>
                      <a:pt x="326" y="139"/>
                    </a:lnTo>
                    <a:lnTo>
                      <a:pt x="324" y="135"/>
                    </a:lnTo>
                    <a:lnTo>
                      <a:pt x="324" y="131"/>
                    </a:lnTo>
                    <a:lnTo>
                      <a:pt x="324" y="131"/>
                    </a:lnTo>
                    <a:lnTo>
                      <a:pt x="328" y="127"/>
                    </a:lnTo>
                    <a:lnTo>
                      <a:pt x="332" y="126"/>
                    </a:lnTo>
                    <a:lnTo>
                      <a:pt x="336" y="126"/>
                    </a:lnTo>
                    <a:lnTo>
                      <a:pt x="342" y="126"/>
                    </a:lnTo>
                    <a:lnTo>
                      <a:pt x="351" y="129"/>
                    </a:lnTo>
                    <a:lnTo>
                      <a:pt x="355" y="131"/>
                    </a:lnTo>
                    <a:lnTo>
                      <a:pt x="359" y="131"/>
                    </a:lnTo>
                    <a:lnTo>
                      <a:pt x="359" y="131"/>
                    </a:lnTo>
                    <a:lnTo>
                      <a:pt x="365" y="129"/>
                    </a:lnTo>
                    <a:lnTo>
                      <a:pt x="369" y="126"/>
                    </a:lnTo>
                    <a:lnTo>
                      <a:pt x="375" y="118"/>
                    </a:lnTo>
                    <a:lnTo>
                      <a:pt x="379" y="110"/>
                    </a:lnTo>
                    <a:lnTo>
                      <a:pt x="383" y="106"/>
                    </a:lnTo>
                    <a:lnTo>
                      <a:pt x="385" y="104"/>
                    </a:lnTo>
                    <a:lnTo>
                      <a:pt x="385" y="104"/>
                    </a:lnTo>
                    <a:lnTo>
                      <a:pt x="391" y="102"/>
                    </a:lnTo>
                    <a:lnTo>
                      <a:pt x="397" y="102"/>
                    </a:lnTo>
                    <a:lnTo>
                      <a:pt x="401" y="104"/>
                    </a:lnTo>
                    <a:lnTo>
                      <a:pt x="404" y="108"/>
                    </a:lnTo>
                    <a:lnTo>
                      <a:pt x="412" y="112"/>
                    </a:lnTo>
                    <a:lnTo>
                      <a:pt x="416" y="114"/>
                    </a:lnTo>
                    <a:lnTo>
                      <a:pt x="420" y="112"/>
                    </a:lnTo>
                    <a:lnTo>
                      <a:pt x="420" y="112"/>
                    </a:lnTo>
                    <a:lnTo>
                      <a:pt x="426" y="108"/>
                    </a:lnTo>
                    <a:lnTo>
                      <a:pt x="432" y="102"/>
                    </a:lnTo>
                    <a:lnTo>
                      <a:pt x="440" y="92"/>
                    </a:lnTo>
                    <a:lnTo>
                      <a:pt x="440" y="92"/>
                    </a:lnTo>
                    <a:lnTo>
                      <a:pt x="446" y="90"/>
                    </a:lnTo>
                    <a:lnTo>
                      <a:pt x="450" y="90"/>
                    </a:lnTo>
                    <a:lnTo>
                      <a:pt x="450" y="90"/>
                    </a:lnTo>
                    <a:lnTo>
                      <a:pt x="454" y="92"/>
                    </a:lnTo>
                    <a:lnTo>
                      <a:pt x="452" y="94"/>
                    </a:lnTo>
                    <a:lnTo>
                      <a:pt x="450" y="96"/>
                    </a:lnTo>
                    <a:lnTo>
                      <a:pt x="450" y="98"/>
                    </a:lnTo>
                    <a:lnTo>
                      <a:pt x="450" y="98"/>
                    </a:lnTo>
                    <a:lnTo>
                      <a:pt x="452" y="98"/>
                    </a:lnTo>
                    <a:lnTo>
                      <a:pt x="454" y="98"/>
                    </a:lnTo>
                    <a:lnTo>
                      <a:pt x="454" y="98"/>
                    </a:lnTo>
                    <a:lnTo>
                      <a:pt x="461" y="98"/>
                    </a:lnTo>
                    <a:lnTo>
                      <a:pt x="469" y="98"/>
                    </a:lnTo>
                    <a:lnTo>
                      <a:pt x="469" y="98"/>
                    </a:lnTo>
                    <a:lnTo>
                      <a:pt x="477" y="102"/>
                    </a:lnTo>
                    <a:lnTo>
                      <a:pt x="487" y="106"/>
                    </a:lnTo>
                    <a:lnTo>
                      <a:pt x="487" y="106"/>
                    </a:lnTo>
                    <a:lnTo>
                      <a:pt x="508" y="106"/>
                    </a:lnTo>
                    <a:lnTo>
                      <a:pt x="526" y="106"/>
                    </a:lnTo>
                    <a:lnTo>
                      <a:pt x="526" y="106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6"/>
                    </a:lnTo>
                    <a:lnTo>
                      <a:pt x="532" y="118"/>
                    </a:lnTo>
                    <a:lnTo>
                      <a:pt x="532" y="118"/>
                    </a:lnTo>
                    <a:lnTo>
                      <a:pt x="532" y="118"/>
                    </a:lnTo>
                    <a:lnTo>
                      <a:pt x="544" y="104"/>
                    </a:lnTo>
                    <a:lnTo>
                      <a:pt x="556" y="9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7" name="Freeform 851">
                <a:extLst>
                  <a:ext uri="{FF2B5EF4-FFF2-40B4-BE49-F238E27FC236}">
                    <a16:creationId xmlns:a16="http://schemas.microsoft.com/office/drawing/2014/main" id="{87290282-B524-4184-AEDC-20F6F5046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67" y="3291954"/>
                <a:ext cx="58453" cy="76092"/>
              </a:xfrm>
              <a:custGeom>
                <a:avLst/>
                <a:gdLst>
                  <a:gd name="T0" fmla="*/ 163 w 163"/>
                  <a:gd name="T1" fmla="*/ 78 h 196"/>
                  <a:gd name="T2" fmla="*/ 139 w 163"/>
                  <a:gd name="T3" fmla="*/ 62 h 196"/>
                  <a:gd name="T4" fmla="*/ 129 w 163"/>
                  <a:gd name="T5" fmla="*/ 51 h 196"/>
                  <a:gd name="T6" fmla="*/ 117 w 163"/>
                  <a:gd name="T7" fmla="*/ 49 h 196"/>
                  <a:gd name="T8" fmla="*/ 90 w 163"/>
                  <a:gd name="T9" fmla="*/ 27 h 196"/>
                  <a:gd name="T10" fmla="*/ 68 w 163"/>
                  <a:gd name="T11" fmla="*/ 3 h 196"/>
                  <a:gd name="T12" fmla="*/ 55 w 163"/>
                  <a:gd name="T13" fmla="*/ 5 h 196"/>
                  <a:gd name="T14" fmla="*/ 51 w 163"/>
                  <a:gd name="T15" fmla="*/ 1 h 196"/>
                  <a:gd name="T16" fmla="*/ 45 w 163"/>
                  <a:gd name="T17" fmla="*/ 1 h 196"/>
                  <a:gd name="T18" fmla="*/ 53 w 163"/>
                  <a:gd name="T19" fmla="*/ 25 h 196"/>
                  <a:gd name="T20" fmla="*/ 53 w 163"/>
                  <a:gd name="T21" fmla="*/ 37 h 196"/>
                  <a:gd name="T22" fmla="*/ 35 w 163"/>
                  <a:gd name="T23" fmla="*/ 23 h 196"/>
                  <a:gd name="T24" fmla="*/ 25 w 163"/>
                  <a:gd name="T25" fmla="*/ 35 h 196"/>
                  <a:gd name="T26" fmla="*/ 17 w 163"/>
                  <a:gd name="T27" fmla="*/ 60 h 196"/>
                  <a:gd name="T28" fmla="*/ 6 w 163"/>
                  <a:gd name="T29" fmla="*/ 64 h 196"/>
                  <a:gd name="T30" fmla="*/ 2 w 163"/>
                  <a:gd name="T31" fmla="*/ 76 h 196"/>
                  <a:gd name="T32" fmla="*/ 10 w 163"/>
                  <a:gd name="T33" fmla="*/ 98 h 196"/>
                  <a:gd name="T34" fmla="*/ 0 w 163"/>
                  <a:gd name="T35" fmla="*/ 113 h 196"/>
                  <a:gd name="T36" fmla="*/ 6 w 163"/>
                  <a:gd name="T37" fmla="*/ 127 h 196"/>
                  <a:gd name="T38" fmla="*/ 6 w 163"/>
                  <a:gd name="T39" fmla="*/ 127 h 196"/>
                  <a:gd name="T40" fmla="*/ 13 w 163"/>
                  <a:gd name="T41" fmla="*/ 129 h 196"/>
                  <a:gd name="T42" fmla="*/ 17 w 163"/>
                  <a:gd name="T43" fmla="*/ 125 h 196"/>
                  <a:gd name="T44" fmla="*/ 17 w 163"/>
                  <a:gd name="T45" fmla="*/ 131 h 196"/>
                  <a:gd name="T46" fmla="*/ 11 w 163"/>
                  <a:gd name="T47" fmla="*/ 135 h 196"/>
                  <a:gd name="T48" fmla="*/ 15 w 163"/>
                  <a:gd name="T49" fmla="*/ 137 h 196"/>
                  <a:gd name="T50" fmla="*/ 21 w 163"/>
                  <a:gd name="T51" fmla="*/ 139 h 196"/>
                  <a:gd name="T52" fmla="*/ 27 w 163"/>
                  <a:gd name="T53" fmla="*/ 149 h 196"/>
                  <a:gd name="T54" fmla="*/ 35 w 163"/>
                  <a:gd name="T55" fmla="*/ 147 h 196"/>
                  <a:gd name="T56" fmla="*/ 37 w 163"/>
                  <a:gd name="T57" fmla="*/ 149 h 196"/>
                  <a:gd name="T58" fmla="*/ 37 w 163"/>
                  <a:gd name="T59" fmla="*/ 155 h 196"/>
                  <a:gd name="T60" fmla="*/ 53 w 163"/>
                  <a:gd name="T61" fmla="*/ 168 h 196"/>
                  <a:gd name="T62" fmla="*/ 59 w 163"/>
                  <a:gd name="T63" fmla="*/ 178 h 196"/>
                  <a:gd name="T64" fmla="*/ 59 w 163"/>
                  <a:gd name="T65" fmla="*/ 186 h 196"/>
                  <a:gd name="T66" fmla="*/ 68 w 163"/>
                  <a:gd name="T67" fmla="*/ 192 h 196"/>
                  <a:gd name="T68" fmla="*/ 80 w 163"/>
                  <a:gd name="T69" fmla="*/ 176 h 196"/>
                  <a:gd name="T70" fmla="*/ 76 w 163"/>
                  <a:gd name="T71" fmla="*/ 164 h 196"/>
                  <a:gd name="T72" fmla="*/ 70 w 163"/>
                  <a:gd name="T73" fmla="*/ 159 h 196"/>
                  <a:gd name="T74" fmla="*/ 92 w 163"/>
                  <a:gd name="T75" fmla="*/ 125 h 196"/>
                  <a:gd name="T76" fmla="*/ 108 w 163"/>
                  <a:gd name="T77" fmla="*/ 104 h 196"/>
                  <a:gd name="T78" fmla="*/ 112 w 163"/>
                  <a:gd name="T79" fmla="*/ 107 h 196"/>
                  <a:gd name="T80" fmla="*/ 116 w 163"/>
                  <a:gd name="T81" fmla="*/ 125 h 196"/>
                  <a:gd name="T82" fmla="*/ 123 w 163"/>
                  <a:gd name="T83" fmla="*/ 125 h 196"/>
                  <a:gd name="T84" fmla="*/ 139 w 163"/>
                  <a:gd name="T85" fmla="*/ 115 h 196"/>
                  <a:gd name="T86" fmla="*/ 139 w 163"/>
                  <a:gd name="T87" fmla="*/ 107 h 196"/>
                  <a:gd name="T88" fmla="*/ 131 w 163"/>
                  <a:gd name="T89" fmla="*/ 98 h 196"/>
                  <a:gd name="T90" fmla="*/ 139 w 163"/>
                  <a:gd name="T91" fmla="*/ 94 h 196"/>
                  <a:gd name="T92" fmla="*/ 163 w 163"/>
                  <a:gd name="T93" fmla="*/ 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3" h="196">
                    <a:moveTo>
                      <a:pt x="163" y="80"/>
                    </a:moveTo>
                    <a:lnTo>
                      <a:pt x="163" y="80"/>
                    </a:lnTo>
                    <a:lnTo>
                      <a:pt x="163" y="78"/>
                    </a:lnTo>
                    <a:lnTo>
                      <a:pt x="161" y="76"/>
                    </a:lnTo>
                    <a:lnTo>
                      <a:pt x="153" y="70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3" y="56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23" y="51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06" y="41"/>
                    </a:lnTo>
                    <a:lnTo>
                      <a:pt x="90" y="27"/>
                    </a:lnTo>
                    <a:lnTo>
                      <a:pt x="74" y="13"/>
                    </a:lnTo>
                    <a:lnTo>
                      <a:pt x="70" y="7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3" y="3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5" y="5"/>
                    </a:lnTo>
                    <a:lnTo>
                      <a:pt x="49" y="13"/>
                    </a:lnTo>
                    <a:lnTo>
                      <a:pt x="53" y="25"/>
                    </a:lnTo>
                    <a:lnTo>
                      <a:pt x="55" y="31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45" y="27"/>
                    </a:lnTo>
                    <a:lnTo>
                      <a:pt x="41" y="25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1" y="29"/>
                    </a:lnTo>
                    <a:lnTo>
                      <a:pt x="25" y="35"/>
                    </a:lnTo>
                    <a:lnTo>
                      <a:pt x="21" y="47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3" y="6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8" y="94"/>
                    </a:lnTo>
                    <a:lnTo>
                      <a:pt x="10" y="98"/>
                    </a:lnTo>
                    <a:lnTo>
                      <a:pt x="10" y="102"/>
                    </a:lnTo>
                    <a:lnTo>
                      <a:pt x="8" y="10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8" y="127"/>
                    </a:lnTo>
                    <a:lnTo>
                      <a:pt x="10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5" y="127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9" y="129"/>
                    </a:lnTo>
                    <a:lnTo>
                      <a:pt x="17" y="131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7"/>
                    </a:lnTo>
                    <a:lnTo>
                      <a:pt x="15" y="137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1" y="139"/>
                    </a:lnTo>
                    <a:lnTo>
                      <a:pt x="23" y="143"/>
                    </a:lnTo>
                    <a:lnTo>
                      <a:pt x="25" y="147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33" y="149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9"/>
                    </a:lnTo>
                    <a:lnTo>
                      <a:pt x="37" y="151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43" y="160"/>
                    </a:lnTo>
                    <a:lnTo>
                      <a:pt x="49" y="164"/>
                    </a:lnTo>
                    <a:lnTo>
                      <a:pt x="53" y="168"/>
                    </a:lnTo>
                    <a:lnTo>
                      <a:pt x="59" y="174"/>
                    </a:lnTo>
                    <a:lnTo>
                      <a:pt x="59" y="174"/>
                    </a:lnTo>
                    <a:lnTo>
                      <a:pt x="59" y="178"/>
                    </a:lnTo>
                    <a:lnTo>
                      <a:pt x="59" y="180"/>
                    </a:lnTo>
                    <a:lnTo>
                      <a:pt x="59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3" y="190"/>
                    </a:lnTo>
                    <a:lnTo>
                      <a:pt x="68" y="192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6"/>
                    </a:lnTo>
                    <a:lnTo>
                      <a:pt x="80" y="168"/>
                    </a:lnTo>
                    <a:lnTo>
                      <a:pt x="80" y="168"/>
                    </a:lnTo>
                    <a:lnTo>
                      <a:pt x="76" y="164"/>
                    </a:lnTo>
                    <a:lnTo>
                      <a:pt x="72" y="162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80" y="143"/>
                    </a:lnTo>
                    <a:lnTo>
                      <a:pt x="92" y="125"/>
                    </a:lnTo>
                    <a:lnTo>
                      <a:pt x="92" y="125"/>
                    </a:lnTo>
                    <a:lnTo>
                      <a:pt x="100" y="113"/>
                    </a:lnTo>
                    <a:lnTo>
                      <a:pt x="104" y="106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0" y="104"/>
                    </a:lnTo>
                    <a:lnTo>
                      <a:pt x="112" y="107"/>
                    </a:lnTo>
                    <a:lnTo>
                      <a:pt x="112" y="115"/>
                    </a:lnTo>
                    <a:lnTo>
                      <a:pt x="114" y="123"/>
                    </a:lnTo>
                    <a:lnTo>
                      <a:pt x="116" y="125"/>
                    </a:lnTo>
                    <a:lnTo>
                      <a:pt x="119" y="127"/>
                    </a:lnTo>
                    <a:lnTo>
                      <a:pt x="119" y="127"/>
                    </a:lnTo>
                    <a:lnTo>
                      <a:pt x="123" y="125"/>
                    </a:lnTo>
                    <a:lnTo>
                      <a:pt x="129" y="121"/>
                    </a:lnTo>
                    <a:lnTo>
                      <a:pt x="133" y="117"/>
                    </a:lnTo>
                    <a:lnTo>
                      <a:pt x="139" y="115"/>
                    </a:lnTo>
                    <a:lnTo>
                      <a:pt x="139" y="115"/>
                    </a:lnTo>
                    <a:lnTo>
                      <a:pt x="139" y="109"/>
                    </a:lnTo>
                    <a:lnTo>
                      <a:pt x="139" y="107"/>
                    </a:lnTo>
                    <a:lnTo>
                      <a:pt x="135" y="102"/>
                    </a:lnTo>
                    <a:lnTo>
                      <a:pt x="133" y="100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3" y="96"/>
                    </a:lnTo>
                    <a:lnTo>
                      <a:pt x="139" y="94"/>
                    </a:lnTo>
                    <a:lnTo>
                      <a:pt x="149" y="92"/>
                    </a:lnTo>
                    <a:lnTo>
                      <a:pt x="159" y="88"/>
                    </a:lnTo>
                    <a:lnTo>
                      <a:pt x="163" y="86"/>
                    </a:lnTo>
                    <a:lnTo>
                      <a:pt x="163" y="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8" name="Freeform 852">
                <a:extLst>
                  <a:ext uri="{FF2B5EF4-FFF2-40B4-BE49-F238E27FC236}">
                    <a16:creationId xmlns:a16="http://schemas.microsoft.com/office/drawing/2014/main" id="{C82C2B52-9723-4413-A552-C6DBB3DB3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67" y="3291954"/>
                <a:ext cx="58453" cy="76092"/>
              </a:xfrm>
              <a:custGeom>
                <a:avLst/>
                <a:gdLst>
                  <a:gd name="T0" fmla="*/ 163 w 163"/>
                  <a:gd name="T1" fmla="*/ 78 h 196"/>
                  <a:gd name="T2" fmla="*/ 139 w 163"/>
                  <a:gd name="T3" fmla="*/ 62 h 196"/>
                  <a:gd name="T4" fmla="*/ 129 w 163"/>
                  <a:gd name="T5" fmla="*/ 51 h 196"/>
                  <a:gd name="T6" fmla="*/ 117 w 163"/>
                  <a:gd name="T7" fmla="*/ 49 h 196"/>
                  <a:gd name="T8" fmla="*/ 90 w 163"/>
                  <a:gd name="T9" fmla="*/ 27 h 196"/>
                  <a:gd name="T10" fmla="*/ 68 w 163"/>
                  <a:gd name="T11" fmla="*/ 3 h 196"/>
                  <a:gd name="T12" fmla="*/ 55 w 163"/>
                  <a:gd name="T13" fmla="*/ 5 h 196"/>
                  <a:gd name="T14" fmla="*/ 51 w 163"/>
                  <a:gd name="T15" fmla="*/ 1 h 196"/>
                  <a:gd name="T16" fmla="*/ 45 w 163"/>
                  <a:gd name="T17" fmla="*/ 1 h 196"/>
                  <a:gd name="T18" fmla="*/ 53 w 163"/>
                  <a:gd name="T19" fmla="*/ 25 h 196"/>
                  <a:gd name="T20" fmla="*/ 53 w 163"/>
                  <a:gd name="T21" fmla="*/ 37 h 196"/>
                  <a:gd name="T22" fmla="*/ 35 w 163"/>
                  <a:gd name="T23" fmla="*/ 23 h 196"/>
                  <a:gd name="T24" fmla="*/ 25 w 163"/>
                  <a:gd name="T25" fmla="*/ 35 h 196"/>
                  <a:gd name="T26" fmla="*/ 17 w 163"/>
                  <a:gd name="T27" fmla="*/ 60 h 196"/>
                  <a:gd name="T28" fmla="*/ 6 w 163"/>
                  <a:gd name="T29" fmla="*/ 64 h 196"/>
                  <a:gd name="T30" fmla="*/ 2 w 163"/>
                  <a:gd name="T31" fmla="*/ 76 h 196"/>
                  <a:gd name="T32" fmla="*/ 10 w 163"/>
                  <a:gd name="T33" fmla="*/ 98 h 196"/>
                  <a:gd name="T34" fmla="*/ 0 w 163"/>
                  <a:gd name="T35" fmla="*/ 113 h 196"/>
                  <a:gd name="T36" fmla="*/ 6 w 163"/>
                  <a:gd name="T37" fmla="*/ 127 h 196"/>
                  <a:gd name="T38" fmla="*/ 6 w 163"/>
                  <a:gd name="T39" fmla="*/ 127 h 196"/>
                  <a:gd name="T40" fmla="*/ 13 w 163"/>
                  <a:gd name="T41" fmla="*/ 129 h 196"/>
                  <a:gd name="T42" fmla="*/ 17 w 163"/>
                  <a:gd name="T43" fmla="*/ 125 h 196"/>
                  <a:gd name="T44" fmla="*/ 17 w 163"/>
                  <a:gd name="T45" fmla="*/ 131 h 196"/>
                  <a:gd name="T46" fmla="*/ 11 w 163"/>
                  <a:gd name="T47" fmla="*/ 135 h 196"/>
                  <a:gd name="T48" fmla="*/ 15 w 163"/>
                  <a:gd name="T49" fmla="*/ 137 h 196"/>
                  <a:gd name="T50" fmla="*/ 21 w 163"/>
                  <a:gd name="T51" fmla="*/ 139 h 196"/>
                  <a:gd name="T52" fmla="*/ 27 w 163"/>
                  <a:gd name="T53" fmla="*/ 149 h 196"/>
                  <a:gd name="T54" fmla="*/ 35 w 163"/>
                  <a:gd name="T55" fmla="*/ 147 h 196"/>
                  <a:gd name="T56" fmla="*/ 37 w 163"/>
                  <a:gd name="T57" fmla="*/ 149 h 196"/>
                  <a:gd name="T58" fmla="*/ 37 w 163"/>
                  <a:gd name="T59" fmla="*/ 155 h 196"/>
                  <a:gd name="T60" fmla="*/ 53 w 163"/>
                  <a:gd name="T61" fmla="*/ 168 h 196"/>
                  <a:gd name="T62" fmla="*/ 59 w 163"/>
                  <a:gd name="T63" fmla="*/ 178 h 196"/>
                  <a:gd name="T64" fmla="*/ 59 w 163"/>
                  <a:gd name="T65" fmla="*/ 186 h 196"/>
                  <a:gd name="T66" fmla="*/ 68 w 163"/>
                  <a:gd name="T67" fmla="*/ 192 h 196"/>
                  <a:gd name="T68" fmla="*/ 80 w 163"/>
                  <a:gd name="T69" fmla="*/ 176 h 196"/>
                  <a:gd name="T70" fmla="*/ 76 w 163"/>
                  <a:gd name="T71" fmla="*/ 164 h 196"/>
                  <a:gd name="T72" fmla="*/ 70 w 163"/>
                  <a:gd name="T73" fmla="*/ 159 h 196"/>
                  <a:gd name="T74" fmla="*/ 92 w 163"/>
                  <a:gd name="T75" fmla="*/ 125 h 196"/>
                  <a:gd name="T76" fmla="*/ 108 w 163"/>
                  <a:gd name="T77" fmla="*/ 104 h 196"/>
                  <a:gd name="T78" fmla="*/ 112 w 163"/>
                  <a:gd name="T79" fmla="*/ 107 h 196"/>
                  <a:gd name="T80" fmla="*/ 116 w 163"/>
                  <a:gd name="T81" fmla="*/ 125 h 196"/>
                  <a:gd name="T82" fmla="*/ 123 w 163"/>
                  <a:gd name="T83" fmla="*/ 125 h 196"/>
                  <a:gd name="T84" fmla="*/ 139 w 163"/>
                  <a:gd name="T85" fmla="*/ 115 h 196"/>
                  <a:gd name="T86" fmla="*/ 139 w 163"/>
                  <a:gd name="T87" fmla="*/ 107 h 196"/>
                  <a:gd name="T88" fmla="*/ 131 w 163"/>
                  <a:gd name="T89" fmla="*/ 98 h 196"/>
                  <a:gd name="T90" fmla="*/ 139 w 163"/>
                  <a:gd name="T91" fmla="*/ 94 h 196"/>
                  <a:gd name="T92" fmla="*/ 163 w 163"/>
                  <a:gd name="T93" fmla="*/ 8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3" h="196">
                    <a:moveTo>
                      <a:pt x="163" y="80"/>
                    </a:moveTo>
                    <a:lnTo>
                      <a:pt x="163" y="80"/>
                    </a:lnTo>
                    <a:lnTo>
                      <a:pt x="163" y="78"/>
                    </a:lnTo>
                    <a:lnTo>
                      <a:pt x="161" y="76"/>
                    </a:lnTo>
                    <a:lnTo>
                      <a:pt x="153" y="70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3" y="56"/>
                    </a:lnTo>
                    <a:lnTo>
                      <a:pt x="129" y="51"/>
                    </a:lnTo>
                    <a:lnTo>
                      <a:pt x="129" y="51"/>
                    </a:lnTo>
                    <a:lnTo>
                      <a:pt x="123" y="51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06" y="41"/>
                    </a:lnTo>
                    <a:lnTo>
                      <a:pt x="90" y="27"/>
                    </a:lnTo>
                    <a:lnTo>
                      <a:pt x="74" y="13"/>
                    </a:lnTo>
                    <a:lnTo>
                      <a:pt x="70" y="7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3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3" y="3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5" y="5"/>
                    </a:lnTo>
                    <a:lnTo>
                      <a:pt x="49" y="13"/>
                    </a:lnTo>
                    <a:lnTo>
                      <a:pt x="53" y="25"/>
                    </a:lnTo>
                    <a:lnTo>
                      <a:pt x="55" y="31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45" y="27"/>
                    </a:lnTo>
                    <a:lnTo>
                      <a:pt x="41" y="25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1" y="29"/>
                    </a:lnTo>
                    <a:lnTo>
                      <a:pt x="25" y="35"/>
                    </a:lnTo>
                    <a:lnTo>
                      <a:pt x="21" y="47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3" y="6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8" y="94"/>
                    </a:lnTo>
                    <a:lnTo>
                      <a:pt x="10" y="98"/>
                    </a:lnTo>
                    <a:lnTo>
                      <a:pt x="10" y="102"/>
                    </a:lnTo>
                    <a:lnTo>
                      <a:pt x="8" y="10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8" y="127"/>
                    </a:lnTo>
                    <a:lnTo>
                      <a:pt x="10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5" y="127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9" y="129"/>
                    </a:lnTo>
                    <a:lnTo>
                      <a:pt x="17" y="131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7"/>
                    </a:lnTo>
                    <a:lnTo>
                      <a:pt x="15" y="137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1" y="139"/>
                    </a:lnTo>
                    <a:lnTo>
                      <a:pt x="23" y="143"/>
                    </a:lnTo>
                    <a:lnTo>
                      <a:pt x="25" y="147"/>
                    </a:lnTo>
                    <a:lnTo>
                      <a:pt x="27" y="149"/>
                    </a:lnTo>
                    <a:lnTo>
                      <a:pt x="27" y="149"/>
                    </a:lnTo>
                    <a:lnTo>
                      <a:pt x="33" y="149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9"/>
                    </a:lnTo>
                    <a:lnTo>
                      <a:pt x="37" y="151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43" y="160"/>
                    </a:lnTo>
                    <a:lnTo>
                      <a:pt x="49" y="164"/>
                    </a:lnTo>
                    <a:lnTo>
                      <a:pt x="53" y="168"/>
                    </a:lnTo>
                    <a:lnTo>
                      <a:pt x="59" y="174"/>
                    </a:lnTo>
                    <a:lnTo>
                      <a:pt x="59" y="174"/>
                    </a:lnTo>
                    <a:lnTo>
                      <a:pt x="59" y="178"/>
                    </a:lnTo>
                    <a:lnTo>
                      <a:pt x="59" y="180"/>
                    </a:lnTo>
                    <a:lnTo>
                      <a:pt x="59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3" y="190"/>
                    </a:lnTo>
                    <a:lnTo>
                      <a:pt x="68" y="192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6"/>
                    </a:lnTo>
                    <a:lnTo>
                      <a:pt x="80" y="168"/>
                    </a:lnTo>
                    <a:lnTo>
                      <a:pt x="80" y="168"/>
                    </a:lnTo>
                    <a:lnTo>
                      <a:pt x="76" y="164"/>
                    </a:lnTo>
                    <a:lnTo>
                      <a:pt x="72" y="162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80" y="143"/>
                    </a:lnTo>
                    <a:lnTo>
                      <a:pt x="92" y="125"/>
                    </a:lnTo>
                    <a:lnTo>
                      <a:pt x="92" y="125"/>
                    </a:lnTo>
                    <a:lnTo>
                      <a:pt x="100" y="113"/>
                    </a:lnTo>
                    <a:lnTo>
                      <a:pt x="104" y="106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0" y="104"/>
                    </a:lnTo>
                    <a:lnTo>
                      <a:pt x="112" y="107"/>
                    </a:lnTo>
                    <a:lnTo>
                      <a:pt x="112" y="115"/>
                    </a:lnTo>
                    <a:lnTo>
                      <a:pt x="114" y="123"/>
                    </a:lnTo>
                    <a:lnTo>
                      <a:pt x="116" y="125"/>
                    </a:lnTo>
                    <a:lnTo>
                      <a:pt x="119" y="127"/>
                    </a:lnTo>
                    <a:lnTo>
                      <a:pt x="119" y="127"/>
                    </a:lnTo>
                    <a:lnTo>
                      <a:pt x="123" y="125"/>
                    </a:lnTo>
                    <a:lnTo>
                      <a:pt x="129" y="121"/>
                    </a:lnTo>
                    <a:lnTo>
                      <a:pt x="133" y="117"/>
                    </a:lnTo>
                    <a:lnTo>
                      <a:pt x="139" y="115"/>
                    </a:lnTo>
                    <a:lnTo>
                      <a:pt x="139" y="115"/>
                    </a:lnTo>
                    <a:lnTo>
                      <a:pt x="139" y="109"/>
                    </a:lnTo>
                    <a:lnTo>
                      <a:pt x="139" y="107"/>
                    </a:lnTo>
                    <a:lnTo>
                      <a:pt x="135" y="102"/>
                    </a:lnTo>
                    <a:lnTo>
                      <a:pt x="133" y="100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3" y="96"/>
                    </a:lnTo>
                    <a:lnTo>
                      <a:pt x="139" y="94"/>
                    </a:lnTo>
                    <a:lnTo>
                      <a:pt x="149" y="92"/>
                    </a:lnTo>
                    <a:lnTo>
                      <a:pt x="159" y="88"/>
                    </a:lnTo>
                    <a:lnTo>
                      <a:pt x="163" y="86"/>
                    </a:lnTo>
                    <a:lnTo>
                      <a:pt x="163" y="8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799" name="Freeform 853">
                <a:extLst>
                  <a:ext uri="{FF2B5EF4-FFF2-40B4-BE49-F238E27FC236}">
                    <a16:creationId xmlns:a16="http://schemas.microsoft.com/office/drawing/2014/main" id="{E35ADB48-3229-473C-ACFB-8946DE764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380" y="3304765"/>
                <a:ext cx="11476" cy="6987"/>
              </a:xfrm>
              <a:custGeom>
                <a:avLst/>
                <a:gdLst>
                  <a:gd name="T0" fmla="*/ 32 w 32"/>
                  <a:gd name="T1" fmla="*/ 0 h 18"/>
                  <a:gd name="T2" fmla="*/ 32 w 32"/>
                  <a:gd name="T3" fmla="*/ 0 h 18"/>
                  <a:gd name="T4" fmla="*/ 32 w 32"/>
                  <a:gd name="T5" fmla="*/ 8 h 18"/>
                  <a:gd name="T6" fmla="*/ 30 w 32"/>
                  <a:gd name="T7" fmla="*/ 16 h 18"/>
                  <a:gd name="T8" fmla="*/ 30 w 32"/>
                  <a:gd name="T9" fmla="*/ 16 h 18"/>
                  <a:gd name="T10" fmla="*/ 26 w 32"/>
                  <a:gd name="T11" fmla="*/ 18 h 18"/>
                  <a:gd name="T12" fmla="*/ 24 w 32"/>
                  <a:gd name="T13" fmla="*/ 14 h 18"/>
                  <a:gd name="T14" fmla="*/ 24 w 32"/>
                  <a:gd name="T15" fmla="*/ 10 h 18"/>
                  <a:gd name="T16" fmla="*/ 24 w 32"/>
                  <a:gd name="T17" fmla="*/ 10 h 18"/>
                  <a:gd name="T18" fmla="*/ 18 w 32"/>
                  <a:gd name="T19" fmla="*/ 10 h 18"/>
                  <a:gd name="T20" fmla="*/ 12 w 32"/>
                  <a:gd name="T21" fmla="*/ 10 h 18"/>
                  <a:gd name="T22" fmla="*/ 6 w 32"/>
                  <a:gd name="T23" fmla="*/ 12 h 18"/>
                  <a:gd name="T24" fmla="*/ 4 w 32"/>
                  <a:gd name="T25" fmla="*/ 10 h 18"/>
                  <a:gd name="T26" fmla="*/ 2 w 32"/>
                  <a:gd name="T27" fmla="*/ 6 h 18"/>
                  <a:gd name="T28" fmla="*/ 2 w 32"/>
                  <a:gd name="T29" fmla="*/ 6 h 18"/>
                  <a:gd name="T30" fmla="*/ 0 w 32"/>
                  <a:gd name="T31" fmla="*/ 4 h 18"/>
                  <a:gd name="T32" fmla="*/ 2 w 32"/>
                  <a:gd name="T33" fmla="*/ 2 h 18"/>
                  <a:gd name="T34" fmla="*/ 6 w 32"/>
                  <a:gd name="T35" fmla="*/ 2 h 18"/>
                  <a:gd name="T36" fmla="*/ 16 w 32"/>
                  <a:gd name="T37" fmla="*/ 4 h 18"/>
                  <a:gd name="T38" fmla="*/ 16 w 32"/>
                  <a:gd name="T39" fmla="*/ 4 h 18"/>
                  <a:gd name="T40" fmla="*/ 26 w 32"/>
                  <a:gd name="T41" fmla="*/ 2 h 18"/>
                  <a:gd name="T42" fmla="*/ 32 w 32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18">
                    <a:moveTo>
                      <a:pt x="32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6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0" name="Freeform 854">
                <a:extLst>
                  <a:ext uri="{FF2B5EF4-FFF2-40B4-BE49-F238E27FC236}">
                    <a16:creationId xmlns:a16="http://schemas.microsoft.com/office/drawing/2014/main" id="{2FF625B7-34A9-4905-BEBA-E349B8207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380" y="3304765"/>
                <a:ext cx="11476" cy="6987"/>
              </a:xfrm>
              <a:custGeom>
                <a:avLst/>
                <a:gdLst>
                  <a:gd name="T0" fmla="*/ 32 w 32"/>
                  <a:gd name="T1" fmla="*/ 0 h 18"/>
                  <a:gd name="T2" fmla="*/ 32 w 32"/>
                  <a:gd name="T3" fmla="*/ 0 h 18"/>
                  <a:gd name="T4" fmla="*/ 32 w 32"/>
                  <a:gd name="T5" fmla="*/ 8 h 18"/>
                  <a:gd name="T6" fmla="*/ 30 w 32"/>
                  <a:gd name="T7" fmla="*/ 16 h 18"/>
                  <a:gd name="T8" fmla="*/ 30 w 32"/>
                  <a:gd name="T9" fmla="*/ 16 h 18"/>
                  <a:gd name="T10" fmla="*/ 26 w 32"/>
                  <a:gd name="T11" fmla="*/ 18 h 18"/>
                  <a:gd name="T12" fmla="*/ 24 w 32"/>
                  <a:gd name="T13" fmla="*/ 14 h 18"/>
                  <a:gd name="T14" fmla="*/ 24 w 32"/>
                  <a:gd name="T15" fmla="*/ 10 h 18"/>
                  <a:gd name="T16" fmla="*/ 24 w 32"/>
                  <a:gd name="T17" fmla="*/ 10 h 18"/>
                  <a:gd name="T18" fmla="*/ 18 w 32"/>
                  <a:gd name="T19" fmla="*/ 10 h 18"/>
                  <a:gd name="T20" fmla="*/ 12 w 32"/>
                  <a:gd name="T21" fmla="*/ 10 h 18"/>
                  <a:gd name="T22" fmla="*/ 6 w 32"/>
                  <a:gd name="T23" fmla="*/ 12 h 18"/>
                  <a:gd name="T24" fmla="*/ 4 w 32"/>
                  <a:gd name="T25" fmla="*/ 10 h 18"/>
                  <a:gd name="T26" fmla="*/ 2 w 32"/>
                  <a:gd name="T27" fmla="*/ 6 h 18"/>
                  <a:gd name="T28" fmla="*/ 2 w 32"/>
                  <a:gd name="T29" fmla="*/ 6 h 18"/>
                  <a:gd name="T30" fmla="*/ 0 w 32"/>
                  <a:gd name="T31" fmla="*/ 4 h 18"/>
                  <a:gd name="T32" fmla="*/ 2 w 32"/>
                  <a:gd name="T33" fmla="*/ 2 h 18"/>
                  <a:gd name="T34" fmla="*/ 6 w 32"/>
                  <a:gd name="T35" fmla="*/ 2 h 18"/>
                  <a:gd name="T36" fmla="*/ 16 w 32"/>
                  <a:gd name="T37" fmla="*/ 4 h 18"/>
                  <a:gd name="T38" fmla="*/ 16 w 32"/>
                  <a:gd name="T39" fmla="*/ 4 h 18"/>
                  <a:gd name="T40" fmla="*/ 26 w 32"/>
                  <a:gd name="T41" fmla="*/ 2 h 18"/>
                  <a:gd name="T42" fmla="*/ 32 w 32"/>
                  <a:gd name="T4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18">
                    <a:moveTo>
                      <a:pt x="32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6" y="2"/>
                    </a:lnTo>
                    <a:lnTo>
                      <a:pt x="32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1" name="Freeform 858">
                <a:extLst>
                  <a:ext uri="{FF2B5EF4-FFF2-40B4-BE49-F238E27FC236}">
                    <a16:creationId xmlns:a16="http://schemas.microsoft.com/office/drawing/2014/main" id="{776F5CFD-8EDA-400B-81D9-DD002023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019" y="3521781"/>
                <a:ext cx="108300" cy="74927"/>
              </a:xfrm>
              <a:custGeom>
                <a:avLst/>
                <a:gdLst>
                  <a:gd name="T0" fmla="*/ 294 w 302"/>
                  <a:gd name="T1" fmla="*/ 16 h 193"/>
                  <a:gd name="T2" fmla="*/ 284 w 302"/>
                  <a:gd name="T3" fmla="*/ 34 h 193"/>
                  <a:gd name="T4" fmla="*/ 264 w 302"/>
                  <a:gd name="T5" fmla="*/ 59 h 193"/>
                  <a:gd name="T6" fmla="*/ 253 w 302"/>
                  <a:gd name="T7" fmla="*/ 91 h 193"/>
                  <a:gd name="T8" fmla="*/ 245 w 302"/>
                  <a:gd name="T9" fmla="*/ 98 h 193"/>
                  <a:gd name="T10" fmla="*/ 245 w 302"/>
                  <a:gd name="T11" fmla="*/ 116 h 193"/>
                  <a:gd name="T12" fmla="*/ 251 w 302"/>
                  <a:gd name="T13" fmla="*/ 120 h 193"/>
                  <a:gd name="T14" fmla="*/ 259 w 302"/>
                  <a:gd name="T15" fmla="*/ 124 h 193"/>
                  <a:gd name="T16" fmla="*/ 261 w 302"/>
                  <a:gd name="T17" fmla="*/ 128 h 193"/>
                  <a:gd name="T18" fmla="*/ 255 w 302"/>
                  <a:gd name="T19" fmla="*/ 126 h 193"/>
                  <a:gd name="T20" fmla="*/ 257 w 302"/>
                  <a:gd name="T21" fmla="*/ 142 h 193"/>
                  <a:gd name="T22" fmla="*/ 263 w 302"/>
                  <a:gd name="T23" fmla="*/ 144 h 193"/>
                  <a:gd name="T24" fmla="*/ 263 w 302"/>
                  <a:gd name="T25" fmla="*/ 149 h 193"/>
                  <a:gd name="T26" fmla="*/ 263 w 302"/>
                  <a:gd name="T27" fmla="*/ 149 h 193"/>
                  <a:gd name="T28" fmla="*/ 259 w 302"/>
                  <a:gd name="T29" fmla="*/ 155 h 193"/>
                  <a:gd name="T30" fmla="*/ 243 w 302"/>
                  <a:gd name="T31" fmla="*/ 171 h 193"/>
                  <a:gd name="T32" fmla="*/ 241 w 302"/>
                  <a:gd name="T33" fmla="*/ 193 h 193"/>
                  <a:gd name="T34" fmla="*/ 233 w 302"/>
                  <a:gd name="T35" fmla="*/ 191 h 193"/>
                  <a:gd name="T36" fmla="*/ 219 w 302"/>
                  <a:gd name="T37" fmla="*/ 183 h 193"/>
                  <a:gd name="T38" fmla="*/ 213 w 302"/>
                  <a:gd name="T39" fmla="*/ 185 h 193"/>
                  <a:gd name="T40" fmla="*/ 198 w 302"/>
                  <a:gd name="T41" fmla="*/ 181 h 193"/>
                  <a:gd name="T42" fmla="*/ 180 w 302"/>
                  <a:gd name="T43" fmla="*/ 165 h 193"/>
                  <a:gd name="T44" fmla="*/ 164 w 302"/>
                  <a:gd name="T45" fmla="*/ 140 h 193"/>
                  <a:gd name="T46" fmla="*/ 147 w 302"/>
                  <a:gd name="T47" fmla="*/ 136 h 193"/>
                  <a:gd name="T48" fmla="*/ 129 w 302"/>
                  <a:gd name="T49" fmla="*/ 134 h 193"/>
                  <a:gd name="T50" fmla="*/ 106 w 302"/>
                  <a:gd name="T51" fmla="*/ 116 h 193"/>
                  <a:gd name="T52" fmla="*/ 98 w 302"/>
                  <a:gd name="T53" fmla="*/ 110 h 193"/>
                  <a:gd name="T54" fmla="*/ 94 w 302"/>
                  <a:gd name="T55" fmla="*/ 110 h 193"/>
                  <a:gd name="T56" fmla="*/ 70 w 302"/>
                  <a:gd name="T57" fmla="*/ 89 h 193"/>
                  <a:gd name="T58" fmla="*/ 39 w 302"/>
                  <a:gd name="T59" fmla="*/ 73 h 193"/>
                  <a:gd name="T60" fmla="*/ 23 w 302"/>
                  <a:gd name="T61" fmla="*/ 73 h 193"/>
                  <a:gd name="T62" fmla="*/ 15 w 302"/>
                  <a:gd name="T63" fmla="*/ 63 h 193"/>
                  <a:gd name="T64" fmla="*/ 7 w 302"/>
                  <a:gd name="T65" fmla="*/ 59 h 193"/>
                  <a:gd name="T66" fmla="*/ 3 w 302"/>
                  <a:gd name="T67" fmla="*/ 49 h 193"/>
                  <a:gd name="T68" fmla="*/ 0 w 302"/>
                  <a:gd name="T69" fmla="*/ 41 h 193"/>
                  <a:gd name="T70" fmla="*/ 7 w 302"/>
                  <a:gd name="T71" fmla="*/ 32 h 193"/>
                  <a:gd name="T72" fmla="*/ 9 w 302"/>
                  <a:gd name="T73" fmla="*/ 18 h 193"/>
                  <a:gd name="T74" fmla="*/ 31 w 302"/>
                  <a:gd name="T75" fmla="*/ 8 h 193"/>
                  <a:gd name="T76" fmla="*/ 33 w 302"/>
                  <a:gd name="T77" fmla="*/ 4 h 193"/>
                  <a:gd name="T78" fmla="*/ 33 w 302"/>
                  <a:gd name="T79" fmla="*/ 0 h 193"/>
                  <a:gd name="T80" fmla="*/ 39 w 302"/>
                  <a:gd name="T81" fmla="*/ 10 h 193"/>
                  <a:gd name="T82" fmla="*/ 47 w 302"/>
                  <a:gd name="T83" fmla="*/ 22 h 193"/>
                  <a:gd name="T84" fmla="*/ 56 w 302"/>
                  <a:gd name="T85" fmla="*/ 20 h 193"/>
                  <a:gd name="T86" fmla="*/ 66 w 302"/>
                  <a:gd name="T87" fmla="*/ 4 h 193"/>
                  <a:gd name="T88" fmla="*/ 72 w 302"/>
                  <a:gd name="T89" fmla="*/ 4 h 193"/>
                  <a:gd name="T90" fmla="*/ 80 w 302"/>
                  <a:gd name="T91" fmla="*/ 4 h 193"/>
                  <a:gd name="T92" fmla="*/ 88 w 302"/>
                  <a:gd name="T93" fmla="*/ 2 h 193"/>
                  <a:gd name="T94" fmla="*/ 92 w 302"/>
                  <a:gd name="T95" fmla="*/ 16 h 193"/>
                  <a:gd name="T96" fmla="*/ 100 w 302"/>
                  <a:gd name="T97" fmla="*/ 16 h 193"/>
                  <a:gd name="T98" fmla="*/ 106 w 302"/>
                  <a:gd name="T99" fmla="*/ 16 h 193"/>
                  <a:gd name="T100" fmla="*/ 121 w 302"/>
                  <a:gd name="T101" fmla="*/ 32 h 193"/>
                  <a:gd name="T102" fmla="*/ 143 w 302"/>
                  <a:gd name="T103" fmla="*/ 26 h 193"/>
                  <a:gd name="T104" fmla="*/ 155 w 302"/>
                  <a:gd name="T105" fmla="*/ 28 h 193"/>
                  <a:gd name="T106" fmla="*/ 184 w 302"/>
                  <a:gd name="T107" fmla="*/ 32 h 193"/>
                  <a:gd name="T108" fmla="*/ 210 w 302"/>
                  <a:gd name="T109" fmla="*/ 26 h 193"/>
                  <a:gd name="T110" fmla="*/ 217 w 302"/>
                  <a:gd name="T111" fmla="*/ 16 h 193"/>
                  <a:gd name="T112" fmla="*/ 249 w 302"/>
                  <a:gd name="T113" fmla="*/ 24 h 193"/>
                  <a:gd name="T114" fmla="*/ 257 w 302"/>
                  <a:gd name="T115" fmla="*/ 22 h 193"/>
                  <a:gd name="T116" fmla="*/ 264 w 302"/>
                  <a:gd name="T117" fmla="*/ 14 h 193"/>
                  <a:gd name="T118" fmla="*/ 270 w 302"/>
                  <a:gd name="T119" fmla="*/ 16 h 193"/>
                  <a:gd name="T120" fmla="*/ 296 w 302"/>
                  <a:gd name="T121" fmla="*/ 8 h 193"/>
                  <a:gd name="T122" fmla="*/ 298 w 302"/>
                  <a:gd name="T12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2" h="193">
                    <a:moveTo>
                      <a:pt x="298" y="12"/>
                    </a:moveTo>
                    <a:lnTo>
                      <a:pt x="298" y="12"/>
                    </a:lnTo>
                    <a:lnTo>
                      <a:pt x="294" y="16"/>
                    </a:lnTo>
                    <a:lnTo>
                      <a:pt x="290" y="22"/>
                    </a:lnTo>
                    <a:lnTo>
                      <a:pt x="288" y="2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72" y="47"/>
                    </a:lnTo>
                    <a:lnTo>
                      <a:pt x="264" y="59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3" y="91"/>
                    </a:lnTo>
                    <a:lnTo>
                      <a:pt x="249" y="93"/>
                    </a:lnTo>
                    <a:lnTo>
                      <a:pt x="247" y="94"/>
                    </a:lnTo>
                    <a:lnTo>
                      <a:pt x="245" y="98"/>
                    </a:lnTo>
                    <a:lnTo>
                      <a:pt x="245" y="98"/>
                    </a:lnTo>
                    <a:lnTo>
                      <a:pt x="243" y="108"/>
                    </a:lnTo>
                    <a:lnTo>
                      <a:pt x="245" y="116"/>
                    </a:lnTo>
                    <a:lnTo>
                      <a:pt x="245" y="116"/>
                    </a:lnTo>
                    <a:lnTo>
                      <a:pt x="247" y="120"/>
                    </a:lnTo>
                    <a:lnTo>
                      <a:pt x="251" y="120"/>
                    </a:lnTo>
                    <a:lnTo>
                      <a:pt x="255" y="120"/>
                    </a:lnTo>
                    <a:lnTo>
                      <a:pt x="259" y="124"/>
                    </a:lnTo>
                    <a:lnTo>
                      <a:pt x="259" y="124"/>
                    </a:lnTo>
                    <a:lnTo>
                      <a:pt x="261" y="126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57" y="126"/>
                    </a:lnTo>
                    <a:lnTo>
                      <a:pt x="255" y="126"/>
                    </a:lnTo>
                    <a:lnTo>
                      <a:pt x="255" y="126"/>
                    </a:lnTo>
                    <a:lnTo>
                      <a:pt x="253" y="126"/>
                    </a:lnTo>
                    <a:lnTo>
                      <a:pt x="253" y="128"/>
                    </a:lnTo>
                    <a:lnTo>
                      <a:pt x="257" y="142"/>
                    </a:lnTo>
                    <a:lnTo>
                      <a:pt x="257" y="142"/>
                    </a:lnTo>
                    <a:lnTo>
                      <a:pt x="263" y="144"/>
                    </a:lnTo>
                    <a:lnTo>
                      <a:pt x="263" y="144"/>
                    </a:lnTo>
                    <a:lnTo>
                      <a:pt x="264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1" y="147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4" y="149"/>
                    </a:lnTo>
                    <a:lnTo>
                      <a:pt x="263" y="151"/>
                    </a:lnTo>
                    <a:lnTo>
                      <a:pt x="259" y="155"/>
                    </a:lnTo>
                    <a:lnTo>
                      <a:pt x="247" y="163"/>
                    </a:lnTo>
                    <a:lnTo>
                      <a:pt x="247" y="163"/>
                    </a:lnTo>
                    <a:lnTo>
                      <a:pt x="243" y="171"/>
                    </a:lnTo>
                    <a:lnTo>
                      <a:pt x="243" y="181"/>
                    </a:lnTo>
                    <a:lnTo>
                      <a:pt x="241" y="191"/>
                    </a:lnTo>
                    <a:lnTo>
                      <a:pt x="241" y="193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3" y="191"/>
                    </a:lnTo>
                    <a:lnTo>
                      <a:pt x="229" y="189"/>
                    </a:lnTo>
                    <a:lnTo>
                      <a:pt x="223" y="185"/>
                    </a:lnTo>
                    <a:lnTo>
                      <a:pt x="219" y="183"/>
                    </a:lnTo>
                    <a:lnTo>
                      <a:pt x="219" y="183"/>
                    </a:lnTo>
                    <a:lnTo>
                      <a:pt x="215" y="185"/>
                    </a:lnTo>
                    <a:lnTo>
                      <a:pt x="213" y="185"/>
                    </a:lnTo>
                    <a:lnTo>
                      <a:pt x="212" y="187"/>
                    </a:lnTo>
                    <a:lnTo>
                      <a:pt x="212" y="187"/>
                    </a:lnTo>
                    <a:lnTo>
                      <a:pt x="198" y="181"/>
                    </a:lnTo>
                    <a:lnTo>
                      <a:pt x="184" y="175"/>
                    </a:lnTo>
                    <a:lnTo>
                      <a:pt x="184" y="175"/>
                    </a:lnTo>
                    <a:lnTo>
                      <a:pt x="180" y="165"/>
                    </a:lnTo>
                    <a:lnTo>
                      <a:pt x="176" y="157"/>
                    </a:lnTo>
                    <a:lnTo>
                      <a:pt x="170" y="147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55" y="136"/>
                    </a:lnTo>
                    <a:lnTo>
                      <a:pt x="147" y="136"/>
                    </a:lnTo>
                    <a:lnTo>
                      <a:pt x="139" y="136"/>
                    </a:lnTo>
                    <a:lnTo>
                      <a:pt x="129" y="134"/>
                    </a:lnTo>
                    <a:lnTo>
                      <a:pt x="129" y="134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6" y="116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88" y="106"/>
                    </a:lnTo>
                    <a:lnTo>
                      <a:pt x="82" y="100"/>
                    </a:lnTo>
                    <a:lnTo>
                      <a:pt x="70" y="89"/>
                    </a:lnTo>
                    <a:lnTo>
                      <a:pt x="70" y="89"/>
                    </a:lnTo>
                    <a:lnTo>
                      <a:pt x="56" y="81"/>
                    </a:lnTo>
                    <a:lnTo>
                      <a:pt x="39" y="73"/>
                    </a:lnTo>
                    <a:lnTo>
                      <a:pt x="39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5" y="63"/>
                    </a:lnTo>
                    <a:lnTo>
                      <a:pt x="13" y="61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5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7" y="32"/>
                    </a:lnTo>
                    <a:lnTo>
                      <a:pt x="7" y="2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5" y="14"/>
                    </a:lnTo>
                    <a:lnTo>
                      <a:pt x="21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9" y="10"/>
                    </a:lnTo>
                    <a:lnTo>
                      <a:pt x="43" y="18"/>
                    </a:lnTo>
                    <a:lnTo>
                      <a:pt x="45" y="20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53" y="22"/>
                    </a:lnTo>
                    <a:lnTo>
                      <a:pt x="56" y="20"/>
                    </a:lnTo>
                    <a:lnTo>
                      <a:pt x="60" y="14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6" y="6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11" y="26"/>
                    </a:lnTo>
                    <a:lnTo>
                      <a:pt x="115" y="30"/>
                    </a:lnTo>
                    <a:lnTo>
                      <a:pt x="121" y="32"/>
                    </a:lnTo>
                    <a:lnTo>
                      <a:pt x="125" y="32"/>
                    </a:lnTo>
                    <a:lnTo>
                      <a:pt x="137" y="28"/>
                    </a:lnTo>
                    <a:lnTo>
                      <a:pt x="143" y="26"/>
                    </a:lnTo>
                    <a:lnTo>
                      <a:pt x="151" y="26"/>
                    </a:lnTo>
                    <a:lnTo>
                      <a:pt x="151" y="26"/>
                    </a:lnTo>
                    <a:lnTo>
                      <a:pt x="155" y="28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84" y="32"/>
                    </a:lnTo>
                    <a:lnTo>
                      <a:pt x="198" y="30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13" y="22"/>
                    </a:lnTo>
                    <a:lnTo>
                      <a:pt x="217" y="16"/>
                    </a:lnTo>
                    <a:lnTo>
                      <a:pt x="217" y="16"/>
                    </a:lnTo>
                    <a:lnTo>
                      <a:pt x="231" y="18"/>
                    </a:lnTo>
                    <a:lnTo>
                      <a:pt x="245" y="20"/>
                    </a:lnTo>
                    <a:lnTo>
                      <a:pt x="249" y="24"/>
                    </a:lnTo>
                    <a:lnTo>
                      <a:pt x="249" y="24"/>
                    </a:lnTo>
                    <a:lnTo>
                      <a:pt x="255" y="24"/>
                    </a:lnTo>
                    <a:lnTo>
                      <a:pt x="257" y="22"/>
                    </a:lnTo>
                    <a:lnTo>
                      <a:pt x="261" y="14"/>
                    </a:lnTo>
                    <a:lnTo>
                      <a:pt x="263" y="10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66" y="16"/>
                    </a:lnTo>
                    <a:lnTo>
                      <a:pt x="270" y="16"/>
                    </a:lnTo>
                    <a:lnTo>
                      <a:pt x="280" y="12"/>
                    </a:lnTo>
                    <a:lnTo>
                      <a:pt x="290" y="10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302" y="10"/>
                    </a:lnTo>
                    <a:lnTo>
                      <a:pt x="298" y="1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2" name="Freeform 859">
                <a:extLst>
                  <a:ext uri="{FF2B5EF4-FFF2-40B4-BE49-F238E27FC236}">
                    <a16:creationId xmlns:a16="http://schemas.microsoft.com/office/drawing/2014/main" id="{E514FFD7-99DB-4CB4-AF9C-E0A3D9F34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852" y="3408421"/>
                <a:ext cx="717" cy="1553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3" name="Freeform 860">
                <a:extLst>
                  <a:ext uri="{FF2B5EF4-FFF2-40B4-BE49-F238E27FC236}">
                    <a16:creationId xmlns:a16="http://schemas.microsoft.com/office/drawing/2014/main" id="{BA30A1AD-5950-4E63-93F5-0955A899B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852" y="3408421"/>
                <a:ext cx="717" cy="1553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2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4" name="Rectangle 861">
                <a:extLst>
                  <a:ext uri="{FF2B5EF4-FFF2-40B4-BE49-F238E27FC236}">
                    <a16:creationId xmlns:a16="http://schemas.microsoft.com/office/drawing/2014/main" id="{CE9E430B-EC7A-4FEC-A85A-12DE8FA06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852" y="3408421"/>
                <a:ext cx="359" cy="388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5" name="Rectangle 862">
                <a:extLst>
                  <a:ext uri="{FF2B5EF4-FFF2-40B4-BE49-F238E27FC236}">
                    <a16:creationId xmlns:a16="http://schemas.microsoft.com/office/drawing/2014/main" id="{084BC68D-6607-4A27-A41A-A60F8519E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852" y="3408421"/>
                <a:ext cx="359" cy="38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6" name="Freeform 864">
                <a:extLst>
                  <a:ext uri="{FF2B5EF4-FFF2-40B4-BE49-F238E27FC236}">
                    <a16:creationId xmlns:a16="http://schemas.microsoft.com/office/drawing/2014/main" id="{1A6B3737-CB5D-437F-B7BB-803F0DE1E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259" y="3346693"/>
                <a:ext cx="94314" cy="95115"/>
              </a:xfrm>
              <a:custGeom>
                <a:avLst/>
                <a:gdLst>
                  <a:gd name="T0" fmla="*/ 132 w 263"/>
                  <a:gd name="T1" fmla="*/ 14 h 245"/>
                  <a:gd name="T2" fmla="*/ 118 w 263"/>
                  <a:gd name="T3" fmla="*/ 18 h 245"/>
                  <a:gd name="T4" fmla="*/ 98 w 263"/>
                  <a:gd name="T5" fmla="*/ 4 h 245"/>
                  <a:gd name="T6" fmla="*/ 90 w 263"/>
                  <a:gd name="T7" fmla="*/ 2 h 245"/>
                  <a:gd name="T8" fmla="*/ 80 w 263"/>
                  <a:gd name="T9" fmla="*/ 4 h 245"/>
                  <a:gd name="T10" fmla="*/ 71 w 263"/>
                  <a:gd name="T11" fmla="*/ 6 h 245"/>
                  <a:gd name="T12" fmla="*/ 59 w 263"/>
                  <a:gd name="T13" fmla="*/ 19 h 245"/>
                  <a:gd name="T14" fmla="*/ 43 w 263"/>
                  <a:gd name="T15" fmla="*/ 18 h 245"/>
                  <a:gd name="T16" fmla="*/ 37 w 263"/>
                  <a:gd name="T17" fmla="*/ 21 h 245"/>
                  <a:gd name="T18" fmla="*/ 33 w 263"/>
                  <a:gd name="T19" fmla="*/ 35 h 245"/>
                  <a:gd name="T20" fmla="*/ 22 w 263"/>
                  <a:gd name="T21" fmla="*/ 39 h 245"/>
                  <a:gd name="T22" fmla="*/ 16 w 263"/>
                  <a:gd name="T23" fmla="*/ 47 h 245"/>
                  <a:gd name="T24" fmla="*/ 31 w 263"/>
                  <a:gd name="T25" fmla="*/ 55 h 245"/>
                  <a:gd name="T26" fmla="*/ 39 w 263"/>
                  <a:gd name="T27" fmla="*/ 61 h 245"/>
                  <a:gd name="T28" fmla="*/ 45 w 263"/>
                  <a:gd name="T29" fmla="*/ 94 h 245"/>
                  <a:gd name="T30" fmla="*/ 31 w 263"/>
                  <a:gd name="T31" fmla="*/ 102 h 245"/>
                  <a:gd name="T32" fmla="*/ 20 w 263"/>
                  <a:gd name="T33" fmla="*/ 114 h 245"/>
                  <a:gd name="T34" fmla="*/ 22 w 263"/>
                  <a:gd name="T35" fmla="*/ 125 h 245"/>
                  <a:gd name="T36" fmla="*/ 24 w 263"/>
                  <a:gd name="T37" fmla="*/ 139 h 245"/>
                  <a:gd name="T38" fmla="*/ 0 w 263"/>
                  <a:gd name="T39" fmla="*/ 167 h 245"/>
                  <a:gd name="T40" fmla="*/ 4 w 263"/>
                  <a:gd name="T41" fmla="*/ 180 h 245"/>
                  <a:gd name="T42" fmla="*/ 22 w 263"/>
                  <a:gd name="T43" fmla="*/ 180 h 245"/>
                  <a:gd name="T44" fmla="*/ 67 w 263"/>
                  <a:gd name="T45" fmla="*/ 171 h 245"/>
                  <a:gd name="T46" fmla="*/ 65 w 263"/>
                  <a:gd name="T47" fmla="*/ 180 h 245"/>
                  <a:gd name="T48" fmla="*/ 31 w 263"/>
                  <a:gd name="T49" fmla="*/ 204 h 245"/>
                  <a:gd name="T50" fmla="*/ 18 w 263"/>
                  <a:gd name="T51" fmla="*/ 216 h 245"/>
                  <a:gd name="T52" fmla="*/ 24 w 263"/>
                  <a:gd name="T53" fmla="*/ 222 h 245"/>
                  <a:gd name="T54" fmla="*/ 18 w 263"/>
                  <a:gd name="T55" fmla="*/ 241 h 245"/>
                  <a:gd name="T56" fmla="*/ 18 w 263"/>
                  <a:gd name="T57" fmla="*/ 245 h 245"/>
                  <a:gd name="T58" fmla="*/ 33 w 263"/>
                  <a:gd name="T59" fmla="*/ 231 h 245"/>
                  <a:gd name="T60" fmla="*/ 43 w 263"/>
                  <a:gd name="T61" fmla="*/ 216 h 245"/>
                  <a:gd name="T62" fmla="*/ 59 w 263"/>
                  <a:gd name="T63" fmla="*/ 194 h 245"/>
                  <a:gd name="T64" fmla="*/ 71 w 263"/>
                  <a:gd name="T65" fmla="*/ 184 h 245"/>
                  <a:gd name="T66" fmla="*/ 106 w 263"/>
                  <a:gd name="T67" fmla="*/ 167 h 245"/>
                  <a:gd name="T68" fmla="*/ 122 w 263"/>
                  <a:gd name="T69" fmla="*/ 143 h 245"/>
                  <a:gd name="T70" fmla="*/ 124 w 263"/>
                  <a:gd name="T71" fmla="*/ 131 h 245"/>
                  <a:gd name="T72" fmla="*/ 130 w 263"/>
                  <a:gd name="T73" fmla="*/ 123 h 245"/>
                  <a:gd name="T74" fmla="*/ 159 w 263"/>
                  <a:gd name="T75" fmla="*/ 125 h 245"/>
                  <a:gd name="T76" fmla="*/ 165 w 263"/>
                  <a:gd name="T77" fmla="*/ 125 h 245"/>
                  <a:gd name="T78" fmla="*/ 181 w 263"/>
                  <a:gd name="T79" fmla="*/ 110 h 245"/>
                  <a:gd name="T80" fmla="*/ 196 w 263"/>
                  <a:gd name="T81" fmla="*/ 112 h 245"/>
                  <a:gd name="T82" fmla="*/ 218 w 263"/>
                  <a:gd name="T83" fmla="*/ 118 h 245"/>
                  <a:gd name="T84" fmla="*/ 218 w 263"/>
                  <a:gd name="T85" fmla="*/ 112 h 245"/>
                  <a:gd name="T86" fmla="*/ 216 w 263"/>
                  <a:gd name="T87" fmla="*/ 106 h 245"/>
                  <a:gd name="T88" fmla="*/ 220 w 263"/>
                  <a:gd name="T89" fmla="*/ 116 h 245"/>
                  <a:gd name="T90" fmla="*/ 238 w 263"/>
                  <a:gd name="T91" fmla="*/ 118 h 245"/>
                  <a:gd name="T92" fmla="*/ 255 w 263"/>
                  <a:gd name="T93" fmla="*/ 112 h 245"/>
                  <a:gd name="T94" fmla="*/ 257 w 263"/>
                  <a:gd name="T95" fmla="*/ 94 h 245"/>
                  <a:gd name="T96" fmla="*/ 261 w 263"/>
                  <a:gd name="T97" fmla="*/ 90 h 245"/>
                  <a:gd name="T98" fmla="*/ 261 w 263"/>
                  <a:gd name="T99" fmla="*/ 84 h 245"/>
                  <a:gd name="T100" fmla="*/ 238 w 263"/>
                  <a:gd name="T101" fmla="*/ 80 h 245"/>
                  <a:gd name="T102" fmla="*/ 188 w 263"/>
                  <a:gd name="T103" fmla="*/ 63 h 245"/>
                  <a:gd name="T104" fmla="*/ 165 w 263"/>
                  <a:gd name="T105" fmla="*/ 41 h 245"/>
                  <a:gd name="T106" fmla="*/ 157 w 263"/>
                  <a:gd name="T107" fmla="*/ 21 h 245"/>
                  <a:gd name="T108" fmla="*/ 159 w 263"/>
                  <a:gd name="T109" fmla="*/ 8 h 245"/>
                  <a:gd name="T110" fmla="*/ 151 w 263"/>
                  <a:gd name="T111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45">
                    <a:moveTo>
                      <a:pt x="143" y="8"/>
                    </a:moveTo>
                    <a:lnTo>
                      <a:pt x="143" y="8"/>
                    </a:lnTo>
                    <a:lnTo>
                      <a:pt x="132" y="14"/>
                    </a:lnTo>
                    <a:lnTo>
                      <a:pt x="124" y="18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1" y="6"/>
                    </a:lnTo>
                    <a:lnTo>
                      <a:pt x="67" y="12"/>
                    </a:lnTo>
                    <a:lnTo>
                      <a:pt x="63" y="16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43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7"/>
                    </a:lnTo>
                    <a:lnTo>
                      <a:pt x="35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8" y="39"/>
                    </a:lnTo>
                    <a:lnTo>
                      <a:pt x="22" y="39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6" y="47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31" y="55"/>
                    </a:lnTo>
                    <a:lnTo>
                      <a:pt x="37" y="59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5" y="76"/>
                    </a:lnTo>
                    <a:lnTo>
                      <a:pt x="45" y="88"/>
                    </a:lnTo>
                    <a:lnTo>
                      <a:pt x="45" y="94"/>
                    </a:lnTo>
                    <a:lnTo>
                      <a:pt x="45" y="94"/>
                    </a:lnTo>
                    <a:lnTo>
                      <a:pt x="37" y="98"/>
                    </a:lnTo>
                    <a:lnTo>
                      <a:pt x="31" y="102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20" y="120"/>
                    </a:lnTo>
                    <a:lnTo>
                      <a:pt x="22" y="125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12" y="153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2" y="176"/>
                    </a:lnTo>
                    <a:lnTo>
                      <a:pt x="4" y="180"/>
                    </a:lnTo>
                    <a:lnTo>
                      <a:pt x="8" y="182"/>
                    </a:lnTo>
                    <a:lnTo>
                      <a:pt x="8" y="182"/>
                    </a:lnTo>
                    <a:lnTo>
                      <a:pt x="22" y="180"/>
                    </a:lnTo>
                    <a:lnTo>
                      <a:pt x="41" y="176"/>
                    </a:lnTo>
                    <a:lnTo>
                      <a:pt x="67" y="171"/>
                    </a:lnTo>
                    <a:lnTo>
                      <a:pt x="67" y="171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5" y="180"/>
                    </a:lnTo>
                    <a:lnTo>
                      <a:pt x="59" y="186"/>
                    </a:lnTo>
                    <a:lnTo>
                      <a:pt x="51" y="192"/>
                    </a:lnTo>
                    <a:lnTo>
                      <a:pt x="31" y="20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6"/>
                    </a:lnTo>
                    <a:lnTo>
                      <a:pt x="20" y="218"/>
                    </a:lnTo>
                    <a:lnTo>
                      <a:pt x="24" y="222"/>
                    </a:lnTo>
                    <a:lnTo>
                      <a:pt x="24" y="222"/>
                    </a:lnTo>
                    <a:lnTo>
                      <a:pt x="24" y="228"/>
                    </a:lnTo>
                    <a:lnTo>
                      <a:pt x="20" y="233"/>
                    </a:lnTo>
                    <a:lnTo>
                      <a:pt x="18" y="241"/>
                    </a:lnTo>
                    <a:lnTo>
                      <a:pt x="18" y="243"/>
                    </a:lnTo>
                    <a:lnTo>
                      <a:pt x="18" y="245"/>
                    </a:lnTo>
                    <a:lnTo>
                      <a:pt x="18" y="245"/>
                    </a:lnTo>
                    <a:lnTo>
                      <a:pt x="22" y="243"/>
                    </a:lnTo>
                    <a:lnTo>
                      <a:pt x="26" y="239"/>
                    </a:lnTo>
                    <a:lnTo>
                      <a:pt x="33" y="231"/>
                    </a:lnTo>
                    <a:lnTo>
                      <a:pt x="31" y="226"/>
                    </a:lnTo>
                    <a:lnTo>
                      <a:pt x="31" y="226"/>
                    </a:lnTo>
                    <a:lnTo>
                      <a:pt x="43" y="216"/>
                    </a:lnTo>
                    <a:lnTo>
                      <a:pt x="43" y="216"/>
                    </a:lnTo>
                    <a:lnTo>
                      <a:pt x="51" y="206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65" y="190"/>
                    </a:lnTo>
                    <a:lnTo>
                      <a:pt x="71" y="184"/>
                    </a:lnTo>
                    <a:lnTo>
                      <a:pt x="84" y="178"/>
                    </a:lnTo>
                    <a:lnTo>
                      <a:pt x="100" y="173"/>
                    </a:lnTo>
                    <a:lnTo>
                      <a:pt x="106" y="167"/>
                    </a:lnTo>
                    <a:lnTo>
                      <a:pt x="110" y="161"/>
                    </a:lnTo>
                    <a:lnTo>
                      <a:pt x="110" y="161"/>
                    </a:lnTo>
                    <a:lnTo>
                      <a:pt x="122" y="143"/>
                    </a:lnTo>
                    <a:lnTo>
                      <a:pt x="122" y="143"/>
                    </a:lnTo>
                    <a:lnTo>
                      <a:pt x="124" y="135"/>
                    </a:lnTo>
                    <a:lnTo>
                      <a:pt x="124" y="131"/>
                    </a:lnTo>
                    <a:lnTo>
                      <a:pt x="126" y="127"/>
                    </a:lnTo>
                    <a:lnTo>
                      <a:pt x="126" y="127"/>
                    </a:lnTo>
                    <a:lnTo>
                      <a:pt x="130" y="123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5"/>
                    </a:lnTo>
                    <a:lnTo>
                      <a:pt x="163" y="125"/>
                    </a:lnTo>
                    <a:lnTo>
                      <a:pt x="165" y="125"/>
                    </a:lnTo>
                    <a:lnTo>
                      <a:pt x="165" y="125"/>
                    </a:lnTo>
                    <a:lnTo>
                      <a:pt x="171" y="120"/>
                    </a:lnTo>
                    <a:lnTo>
                      <a:pt x="175" y="116"/>
                    </a:lnTo>
                    <a:lnTo>
                      <a:pt x="181" y="110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96" y="112"/>
                    </a:lnTo>
                    <a:lnTo>
                      <a:pt x="204" y="114"/>
                    </a:lnTo>
                    <a:lnTo>
                      <a:pt x="218" y="118"/>
                    </a:lnTo>
                    <a:lnTo>
                      <a:pt x="218" y="118"/>
                    </a:lnTo>
                    <a:lnTo>
                      <a:pt x="218" y="118"/>
                    </a:lnTo>
                    <a:lnTo>
                      <a:pt x="220" y="116"/>
                    </a:lnTo>
                    <a:lnTo>
                      <a:pt x="218" y="112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6" y="106"/>
                    </a:lnTo>
                    <a:lnTo>
                      <a:pt x="218" y="108"/>
                    </a:lnTo>
                    <a:lnTo>
                      <a:pt x="220" y="112"/>
                    </a:lnTo>
                    <a:lnTo>
                      <a:pt x="220" y="116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38" y="118"/>
                    </a:lnTo>
                    <a:lnTo>
                      <a:pt x="249" y="114"/>
                    </a:lnTo>
                    <a:lnTo>
                      <a:pt x="255" y="112"/>
                    </a:lnTo>
                    <a:lnTo>
                      <a:pt x="255" y="112"/>
                    </a:lnTo>
                    <a:lnTo>
                      <a:pt x="257" y="108"/>
                    </a:lnTo>
                    <a:lnTo>
                      <a:pt x="259" y="104"/>
                    </a:lnTo>
                    <a:lnTo>
                      <a:pt x="257" y="94"/>
                    </a:lnTo>
                    <a:lnTo>
                      <a:pt x="257" y="94"/>
                    </a:lnTo>
                    <a:lnTo>
                      <a:pt x="259" y="92"/>
                    </a:lnTo>
                    <a:lnTo>
                      <a:pt x="261" y="90"/>
                    </a:lnTo>
                    <a:lnTo>
                      <a:pt x="263" y="86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57" y="82"/>
                    </a:lnTo>
                    <a:lnTo>
                      <a:pt x="251" y="82"/>
                    </a:lnTo>
                    <a:lnTo>
                      <a:pt x="238" y="80"/>
                    </a:lnTo>
                    <a:lnTo>
                      <a:pt x="238" y="80"/>
                    </a:lnTo>
                    <a:lnTo>
                      <a:pt x="204" y="71"/>
                    </a:lnTo>
                    <a:lnTo>
                      <a:pt x="188" y="63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65" y="41"/>
                    </a:lnTo>
                    <a:lnTo>
                      <a:pt x="157" y="27"/>
                    </a:lnTo>
                    <a:lnTo>
                      <a:pt x="157" y="27"/>
                    </a:lnTo>
                    <a:lnTo>
                      <a:pt x="157" y="21"/>
                    </a:lnTo>
                    <a:lnTo>
                      <a:pt x="159" y="19"/>
                    </a:lnTo>
                    <a:lnTo>
                      <a:pt x="161" y="16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1" y="6"/>
                    </a:lnTo>
                    <a:lnTo>
                      <a:pt x="143" y="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07" name="Group 1806">
                <a:extLst>
                  <a:ext uri="{FF2B5EF4-FFF2-40B4-BE49-F238E27FC236}">
                    <a16:creationId xmlns:a16="http://schemas.microsoft.com/office/drawing/2014/main" id="{183E0CD6-A24F-4B66-8A71-74C8BC240098}"/>
                  </a:ext>
                </a:extLst>
              </p:cNvPr>
              <p:cNvGrpSpPr/>
              <p:nvPr/>
            </p:nvGrpSpPr>
            <p:grpSpPr>
              <a:xfrm>
                <a:off x="3514254" y="3271768"/>
                <a:ext cx="526435" cy="333095"/>
                <a:chOff x="9851130" y="5100376"/>
                <a:chExt cx="2366564" cy="138318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384" name="Freeform 863">
                  <a:extLst>
                    <a:ext uri="{FF2B5EF4-FFF2-40B4-BE49-F238E27FC236}">
                      <a16:creationId xmlns:a16="http://schemas.microsoft.com/office/drawing/2014/main" id="{52871BAA-C27A-4AD9-9257-6DCA3263D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51130" y="5411512"/>
                  <a:ext cx="423983" cy="394965"/>
                </a:xfrm>
                <a:custGeom>
                  <a:avLst/>
                  <a:gdLst>
                    <a:gd name="T0" fmla="*/ 132 w 263"/>
                    <a:gd name="T1" fmla="*/ 14 h 245"/>
                    <a:gd name="T2" fmla="*/ 118 w 263"/>
                    <a:gd name="T3" fmla="*/ 18 h 245"/>
                    <a:gd name="T4" fmla="*/ 98 w 263"/>
                    <a:gd name="T5" fmla="*/ 4 h 245"/>
                    <a:gd name="T6" fmla="*/ 90 w 263"/>
                    <a:gd name="T7" fmla="*/ 2 h 245"/>
                    <a:gd name="T8" fmla="*/ 80 w 263"/>
                    <a:gd name="T9" fmla="*/ 4 h 245"/>
                    <a:gd name="T10" fmla="*/ 71 w 263"/>
                    <a:gd name="T11" fmla="*/ 6 h 245"/>
                    <a:gd name="T12" fmla="*/ 59 w 263"/>
                    <a:gd name="T13" fmla="*/ 19 h 245"/>
                    <a:gd name="T14" fmla="*/ 43 w 263"/>
                    <a:gd name="T15" fmla="*/ 18 h 245"/>
                    <a:gd name="T16" fmla="*/ 37 w 263"/>
                    <a:gd name="T17" fmla="*/ 21 h 245"/>
                    <a:gd name="T18" fmla="*/ 33 w 263"/>
                    <a:gd name="T19" fmla="*/ 35 h 245"/>
                    <a:gd name="T20" fmla="*/ 22 w 263"/>
                    <a:gd name="T21" fmla="*/ 39 h 245"/>
                    <a:gd name="T22" fmla="*/ 16 w 263"/>
                    <a:gd name="T23" fmla="*/ 47 h 245"/>
                    <a:gd name="T24" fmla="*/ 31 w 263"/>
                    <a:gd name="T25" fmla="*/ 55 h 245"/>
                    <a:gd name="T26" fmla="*/ 39 w 263"/>
                    <a:gd name="T27" fmla="*/ 61 h 245"/>
                    <a:gd name="T28" fmla="*/ 45 w 263"/>
                    <a:gd name="T29" fmla="*/ 94 h 245"/>
                    <a:gd name="T30" fmla="*/ 31 w 263"/>
                    <a:gd name="T31" fmla="*/ 102 h 245"/>
                    <a:gd name="T32" fmla="*/ 20 w 263"/>
                    <a:gd name="T33" fmla="*/ 114 h 245"/>
                    <a:gd name="T34" fmla="*/ 22 w 263"/>
                    <a:gd name="T35" fmla="*/ 125 h 245"/>
                    <a:gd name="T36" fmla="*/ 24 w 263"/>
                    <a:gd name="T37" fmla="*/ 139 h 245"/>
                    <a:gd name="T38" fmla="*/ 0 w 263"/>
                    <a:gd name="T39" fmla="*/ 167 h 245"/>
                    <a:gd name="T40" fmla="*/ 4 w 263"/>
                    <a:gd name="T41" fmla="*/ 180 h 245"/>
                    <a:gd name="T42" fmla="*/ 22 w 263"/>
                    <a:gd name="T43" fmla="*/ 180 h 245"/>
                    <a:gd name="T44" fmla="*/ 67 w 263"/>
                    <a:gd name="T45" fmla="*/ 171 h 245"/>
                    <a:gd name="T46" fmla="*/ 65 w 263"/>
                    <a:gd name="T47" fmla="*/ 180 h 245"/>
                    <a:gd name="T48" fmla="*/ 31 w 263"/>
                    <a:gd name="T49" fmla="*/ 204 h 245"/>
                    <a:gd name="T50" fmla="*/ 18 w 263"/>
                    <a:gd name="T51" fmla="*/ 216 h 245"/>
                    <a:gd name="T52" fmla="*/ 24 w 263"/>
                    <a:gd name="T53" fmla="*/ 222 h 245"/>
                    <a:gd name="T54" fmla="*/ 18 w 263"/>
                    <a:gd name="T55" fmla="*/ 241 h 245"/>
                    <a:gd name="T56" fmla="*/ 18 w 263"/>
                    <a:gd name="T57" fmla="*/ 245 h 245"/>
                    <a:gd name="T58" fmla="*/ 33 w 263"/>
                    <a:gd name="T59" fmla="*/ 231 h 245"/>
                    <a:gd name="T60" fmla="*/ 43 w 263"/>
                    <a:gd name="T61" fmla="*/ 216 h 245"/>
                    <a:gd name="T62" fmla="*/ 59 w 263"/>
                    <a:gd name="T63" fmla="*/ 194 h 245"/>
                    <a:gd name="T64" fmla="*/ 71 w 263"/>
                    <a:gd name="T65" fmla="*/ 184 h 245"/>
                    <a:gd name="T66" fmla="*/ 106 w 263"/>
                    <a:gd name="T67" fmla="*/ 167 h 245"/>
                    <a:gd name="T68" fmla="*/ 122 w 263"/>
                    <a:gd name="T69" fmla="*/ 143 h 245"/>
                    <a:gd name="T70" fmla="*/ 124 w 263"/>
                    <a:gd name="T71" fmla="*/ 131 h 245"/>
                    <a:gd name="T72" fmla="*/ 130 w 263"/>
                    <a:gd name="T73" fmla="*/ 123 h 245"/>
                    <a:gd name="T74" fmla="*/ 159 w 263"/>
                    <a:gd name="T75" fmla="*/ 125 h 245"/>
                    <a:gd name="T76" fmla="*/ 165 w 263"/>
                    <a:gd name="T77" fmla="*/ 125 h 245"/>
                    <a:gd name="T78" fmla="*/ 181 w 263"/>
                    <a:gd name="T79" fmla="*/ 110 h 245"/>
                    <a:gd name="T80" fmla="*/ 196 w 263"/>
                    <a:gd name="T81" fmla="*/ 112 h 245"/>
                    <a:gd name="T82" fmla="*/ 218 w 263"/>
                    <a:gd name="T83" fmla="*/ 118 h 245"/>
                    <a:gd name="T84" fmla="*/ 218 w 263"/>
                    <a:gd name="T85" fmla="*/ 112 h 245"/>
                    <a:gd name="T86" fmla="*/ 216 w 263"/>
                    <a:gd name="T87" fmla="*/ 106 h 245"/>
                    <a:gd name="T88" fmla="*/ 220 w 263"/>
                    <a:gd name="T89" fmla="*/ 116 h 245"/>
                    <a:gd name="T90" fmla="*/ 238 w 263"/>
                    <a:gd name="T91" fmla="*/ 118 h 245"/>
                    <a:gd name="T92" fmla="*/ 255 w 263"/>
                    <a:gd name="T93" fmla="*/ 112 h 245"/>
                    <a:gd name="T94" fmla="*/ 257 w 263"/>
                    <a:gd name="T95" fmla="*/ 94 h 245"/>
                    <a:gd name="T96" fmla="*/ 261 w 263"/>
                    <a:gd name="T97" fmla="*/ 90 h 245"/>
                    <a:gd name="T98" fmla="*/ 261 w 263"/>
                    <a:gd name="T99" fmla="*/ 84 h 245"/>
                    <a:gd name="T100" fmla="*/ 238 w 263"/>
                    <a:gd name="T101" fmla="*/ 80 h 245"/>
                    <a:gd name="T102" fmla="*/ 188 w 263"/>
                    <a:gd name="T103" fmla="*/ 63 h 245"/>
                    <a:gd name="T104" fmla="*/ 165 w 263"/>
                    <a:gd name="T105" fmla="*/ 41 h 245"/>
                    <a:gd name="T106" fmla="*/ 157 w 263"/>
                    <a:gd name="T107" fmla="*/ 21 h 245"/>
                    <a:gd name="T108" fmla="*/ 159 w 263"/>
                    <a:gd name="T109" fmla="*/ 8 h 245"/>
                    <a:gd name="T110" fmla="*/ 151 w 263"/>
                    <a:gd name="T111" fmla="*/ 6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3" h="245">
                      <a:moveTo>
                        <a:pt x="143" y="8"/>
                      </a:moveTo>
                      <a:lnTo>
                        <a:pt x="143" y="8"/>
                      </a:lnTo>
                      <a:lnTo>
                        <a:pt x="132" y="14"/>
                      </a:lnTo>
                      <a:lnTo>
                        <a:pt x="124" y="18"/>
                      </a:lnTo>
                      <a:lnTo>
                        <a:pt x="118" y="18"/>
                      </a:lnTo>
                      <a:lnTo>
                        <a:pt x="118" y="18"/>
                      </a:lnTo>
                      <a:lnTo>
                        <a:pt x="110" y="14"/>
                      </a:lnTo>
                      <a:lnTo>
                        <a:pt x="104" y="8"/>
                      </a:lnTo>
                      <a:lnTo>
                        <a:pt x="98" y="4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0" y="2"/>
                      </a:lnTo>
                      <a:lnTo>
                        <a:pt x="88" y="4"/>
                      </a:lnTo>
                      <a:lnTo>
                        <a:pt x="80" y="4"/>
                      </a:lnTo>
                      <a:lnTo>
                        <a:pt x="80" y="4"/>
                      </a:lnTo>
                      <a:lnTo>
                        <a:pt x="77" y="4"/>
                      </a:lnTo>
                      <a:lnTo>
                        <a:pt x="77" y="4"/>
                      </a:lnTo>
                      <a:lnTo>
                        <a:pt x="71" y="6"/>
                      </a:lnTo>
                      <a:lnTo>
                        <a:pt x="67" y="12"/>
                      </a:lnTo>
                      <a:lnTo>
                        <a:pt x="63" y="16"/>
                      </a:lnTo>
                      <a:lnTo>
                        <a:pt x="59" y="19"/>
                      </a:lnTo>
                      <a:lnTo>
                        <a:pt x="59" y="19"/>
                      </a:lnTo>
                      <a:lnTo>
                        <a:pt x="49" y="18"/>
                      </a:lnTo>
                      <a:lnTo>
                        <a:pt x="43" y="18"/>
                      </a:lnTo>
                      <a:lnTo>
                        <a:pt x="39" y="18"/>
                      </a:lnTo>
                      <a:lnTo>
                        <a:pt x="39" y="18"/>
                      </a:lnTo>
                      <a:lnTo>
                        <a:pt x="37" y="21"/>
                      </a:lnTo>
                      <a:lnTo>
                        <a:pt x="37" y="27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3" y="35"/>
                      </a:lnTo>
                      <a:lnTo>
                        <a:pt x="28" y="39"/>
                      </a:lnTo>
                      <a:lnTo>
                        <a:pt x="22" y="39"/>
                      </a:lnTo>
                      <a:lnTo>
                        <a:pt x="18" y="41"/>
                      </a:lnTo>
                      <a:lnTo>
                        <a:pt x="18" y="43"/>
                      </a:lnTo>
                      <a:lnTo>
                        <a:pt x="16" y="47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31" y="55"/>
                      </a:lnTo>
                      <a:lnTo>
                        <a:pt x="37" y="59"/>
                      </a:lnTo>
                      <a:lnTo>
                        <a:pt x="39" y="61"/>
                      </a:lnTo>
                      <a:lnTo>
                        <a:pt x="39" y="61"/>
                      </a:lnTo>
                      <a:lnTo>
                        <a:pt x="45" y="76"/>
                      </a:lnTo>
                      <a:lnTo>
                        <a:pt x="45" y="88"/>
                      </a:lnTo>
                      <a:lnTo>
                        <a:pt x="45" y="94"/>
                      </a:lnTo>
                      <a:lnTo>
                        <a:pt x="45" y="94"/>
                      </a:lnTo>
                      <a:lnTo>
                        <a:pt x="37" y="98"/>
                      </a:lnTo>
                      <a:lnTo>
                        <a:pt x="31" y="102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0" y="114"/>
                      </a:lnTo>
                      <a:lnTo>
                        <a:pt x="20" y="114"/>
                      </a:lnTo>
                      <a:lnTo>
                        <a:pt x="20" y="120"/>
                      </a:lnTo>
                      <a:lnTo>
                        <a:pt x="22" y="125"/>
                      </a:lnTo>
                      <a:lnTo>
                        <a:pt x="24" y="133"/>
                      </a:lnTo>
                      <a:lnTo>
                        <a:pt x="24" y="139"/>
                      </a:lnTo>
                      <a:lnTo>
                        <a:pt x="24" y="139"/>
                      </a:lnTo>
                      <a:lnTo>
                        <a:pt x="12" y="153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2" y="176"/>
                      </a:lnTo>
                      <a:lnTo>
                        <a:pt x="4" y="180"/>
                      </a:lnTo>
                      <a:lnTo>
                        <a:pt x="8" y="182"/>
                      </a:lnTo>
                      <a:lnTo>
                        <a:pt x="8" y="182"/>
                      </a:lnTo>
                      <a:lnTo>
                        <a:pt x="22" y="180"/>
                      </a:lnTo>
                      <a:lnTo>
                        <a:pt x="41" y="176"/>
                      </a:lnTo>
                      <a:lnTo>
                        <a:pt x="67" y="171"/>
                      </a:lnTo>
                      <a:lnTo>
                        <a:pt x="67" y="171"/>
                      </a:lnTo>
                      <a:lnTo>
                        <a:pt x="69" y="173"/>
                      </a:lnTo>
                      <a:lnTo>
                        <a:pt x="69" y="175"/>
                      </a:lnTo>
                      <a:lnTo>
                        <a:pt x="65" y="180"/>
                      </a:lnTo>
                      <a:lnTo>
                        <a:pt x="59" y="186"/>
                      </a:lnTo>
                      <a:lnTo>
                        <a:pt x="51" y="192"/>
                      </a:lnTo>
                      <a:lnTo>
                        <a:pt x="31" y="204"/>
                      </a:lnTo>
                      <a:lnTo>
                        <a:pt x="18" y="214"/>
                      </a:lnTo>
                      <a:lnTo>
                        <a:pt x="18" y="214"/>
                      </a:lnTo>
                      <a:lnTo>
                        <a:pt x="18" y="216"/>
                      </a:lnTo>
                      <a:lnTo>
                        <a:pt x="20" y="218"/>
                      </a:lnTo>
                      <a:lnTo>
                        <a:pt x="24" y="222"/>
                      </a:lnTo>
                      <a:lnTo>
                        <a:pt x="24" y="222"/>
                      </a:lnTo>
                      <a:lnTo>
                        <a:pt x="24" y="228"/>
                      </a:lnTo>
                      <a:lnTo>
                        <a:pt x="20" y="233"/>
                      </a:lnTo>
                      <a:lnTo>
                        <a:pt x="18" y="241"/>
                      </a:lnTo>
                      <a:lnTo>
                        <a:pt x="18" y="243"/>
                      </a:lnTo>
                      <a:lnTo>
                        <a:pt x="18" y="245"/>
                      </a:lnTo>
                      <a:lnTo>
                        <a:pt x="18" y="245"/>
                      </a:lnTo>
                      <a:lnTo>
                        <a:pt x="22" y="243"/>
                      </a:lnTo>
                      <a:lnTo>
                        <a:pt x="26" y="239"/>
                      </a:lnTo>
                      <a:lnTo>
                        <a:pt x="33" y="231"/>
                      </a:lnTo>
                      <a:lnTo>
                        <a:pt x="31" y="226"/>
                      </a:lnTo>
                      <a:lnTo>
                        <a:pt x="31" y="226"/>
                      </a:lnTo>
                      <a:lnTo>
                        <a:pt x="43" y="216"/>
                      </a:lnTo>
                      <a:lnTo>
                        <a:pt x="43" y="216"/>
                      </a:lnTo>
                      <a:lnTo>
                        <a:pt x="51" y="206"/>
                      </a:lnTo>
                      <a:lnTo>
                        <a:pt x="59" y="194"/>
                      </a:lnTo>
                      <a:lnTo>
                        <a:pt x="59" y="194"/>
                      </a:lnTo>
                      <a:lnTo>
                        <a:pt x="65" y="190"/>
                      </a:lnTo>
                      <a:lnTo>
                        <a:pt x="71" y="184"/>
                      </a:lnTo>
                      <a:lnTo>
                        <a:pt x="84" y="178"/>
                      </a:lnTo>
                      <a:lnTo>
                        <a:pt x="100" y="173"/>
                      </a:lnTo>
                      <a:lnTo>
                        <a:pt x="106" y="167"/>
                      </a:lnTo>
                      <a:lnTo>
                        <a:pt x="110" y="161"/>
                      </a:lnTo>
                      <a:lnTo>
                        <a:pt x="110" y="161"/>
                      </a:lnTo>
                      <a:lnTo>
                        <a:pt x="122" y="143"/>
                      </a:lnTo>
                      <a:lnTo>
                        <a:pt x="122" y="143"/>
                      </a:lnTo>
                      <a:lnTo>
                        <a:pt x="124" y="135"/>
                      </a:lnTo>
                      <a:lnTo>
                        <a:pt x="124" y="131"/>
                      </a:lnTo>
                      <a:lnTo>
                        <a:pt x="126" y="127"/>
                      </a:lnTo>
                      <a:lnTo>
                        <a:pt x="126" y="127"/>
                      </a:lnTo>
                      <a:lnTo>
                        <a:pt x="130" y="123"/>
                      </a:lnTo>
                      <a:lnTo>
                        <a:pt x="135" y="123"/>
                      </a:lnTo>
                      <a:lnTo>
                        <a:pt x="147" y="123"/>
                      </a:lnTo>
                      <a:lnTo>
                        <a:pt x="159" y="125"/>
                      </a:lnTo>
                      <a:lnTo>
                        <a:pt x="163" y="125"/>
                      </a:lnTo>
                      <a:lnTo>
                        <a:pt x="165" y="125"/>
                      </a:lnTo>
                      <a:lnTo>
                        <a:pt x="165" y="125"/>
                      </a:lnTo>
                      <a:lnTo>
                        <a:pt x="171" y="120"/>
                      </a:lnTo>
                      <a:lnTo>
                        <a:pt x="175" y="116"/>
                      </a:lnTo>
                      <a:lnTo>
                        <a:pt x="181" y="110"/>
                      </a:lnTo>
                      <a:lnTo>
                        <a:pt x="188" y="110"/>
                      </a:lnTo>
                      <a:lnTo>
                        <a:pt x="188" y="110"/>
                      </a:lnTo>
                      <a:lnTo>
                        <a:pt x="196" y="112"/>
                      </a:lnTo>
                      <a:lnTo>
                        <a:pt x="204" y="114"/>
                      </a:lnTo>
                      <a:lnTo>
                        <a:pt x="218" y="118"/>
                      </a:lnTo>
                      <a:lnTo>
                        <a:pt x="218" y="118"/>
                      </a:lnTo>
                      <a:lnTo>
                        <a:pt x="218" y="118"/>
                      </a:lnTo>
                      <a:lnTo>
                        <a:pt x="220" y="116"/>
                      </a:lnTo>
                      <a:lnTo>
                        <a:pt x="218" y="112"/>
                      </a:lnTo>
                      <a:lnTo>
                        <a:pt x="214" y="106"/>
                      </a:lnTo>
                      <a:lnTo>
                        <a:pt x="214" y="106"/>
                      </a:lnTo>
                      <a:lnTo>
                        <a:pt x="216" y="106"/>
                      </a:lnTo>
                      <a:lnTo>
                        <a:pt x="218" y="108"/>
                      </a:lnTo>
                      <a:lnTo>
                        <a:pt x="220" y="112"/>
                      </a:lnTo>
                      <a:lnTo>
                        <a:pt x="220" y="116"/>
                      </a:lnTo>
                      <a:lnTo>
                        <a:pt x="222" y="120"/>
                      </a:lnTo>
                      <a:lnTo>
                        <a:pt x="222" y="120"/>
                      </a:lnTo>
                      <a:lnTo>
                        <a:pt x="238" y="118"/>
                      </a:lnTo>
                      <a:lnTo>
                        <a:pt x="249" y="114"/>
                      </a:lnTo>
                      <a:lnTo>
                        <a:pt x="255" y="112"/>
                      </a:lnTo>
                      <a:lnTo>
                        <a:pt x="255" y="112"/>
                      </a:lnTo>
                      <a:lnTo>
                        <a:pt x="257" y="108"/>
                      </a:lnTo>
                      <a:lnTo>
                        <a:pt x="259" y="104"/>
                      </a:lnTo>
                      <a:lnTo>
                        <a:pt x="257" y="94"/>
                      </a:lnTo>
                      <a:lnTo>
                        <a:pt x="257" y="94"/>
                      </a:lnTo>
                      <a:lnTo>
                        <a:pt x="259" y="92"/>
                      </a:lnTo>
                      <a:lnTo>
                        <a:pt x="261" y="90"/>
                      </a:lnTo>
                      <a:lnTo>
                        <a:pt x="263" y="86"/>
                      </a:lnTo>
                      <a:lnTo>
                        <a:pt x="261" y="84"/>
                      </a:lnTo>
                      <a:lnTo>
                        <a:pt x="261" y="84"/>
                      </a:lnTo>
                      <a:lnTo>
                        <a:pt x="257" y="82"/>
                      </a:lnTo>
                      <a:lnTo>
                        <a:pt x="251" y="82"/>
                      </a:lnTo>
                      <a:lnTo>
                        <a:pt x="238" y="80"/>
                      </a:lnTo>
                      <a:lnTo>
                        <a:pt x="238" y="80"/>
                      </a:lnTo>
                      <a:lnTo>
                        <a:pt x="204" y="71"/>
                      </a:lnTo>
                      <a:lnTo>
                        <a:pt x="188" y="63"/>
                      </a:lnTo>
                      <a:lnTo>
                        <a:pt x="173" y="53"/>
                      </a:lnTo>
                      <a:lnTo>
                        <a:pt x="173" y="53"/>
                      </a:lnTo>
                      <a:lnTo>
                        <a:pt x="165" y="41"/>
                      </a:lnTo>
                      <a:lnTo>
                        <a:pt x="157" y="27"/>
                      </a:lnTo>
                      <a:lnTo>
                        <a:pt x="157" y="27"/>
                      </a:lnTo>
                      <a:lnTo>
                        <a:pt x="157" y="21"/>
                      </a:lnTo>
                      <a:lnTo>
                        <a:pt x="159" y="19"/>
                      </a:lnTo>
                      <a:lnTo>
                        <a:pt x="161" y="16"/>
                      </a:lnTo>
                      <a:lnTo>
                        <a:pt x="159" y="8"/>
                      </a:lnTo>
                      <a:lnTo>
                        <a:pt x="159" y="8"/>
                      </a:lnTo>
                      <a:lnTo>
                        <a:pt x="159" y="8"/>
                      </a:lnTo>
                      <a:lnTo>
                        <a:pt x="151" y="6"/>
                      </a:lnTo>
                      <a:lnTo>
                        <a:pt x="143" y="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5" name="Freeform 865">
                  <a:extLst>
                    <a:ext uri="{FF2B5EF4-FFF2-40B4-BE49-F238E27FC236}">
                      <a16:creationId xmlns:a16="http://schemas.microsoft.com/office/drawing/2014/main" id="{D5D56FBD-E475-4CC6-880A-8B0360B18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70475" y="5100376"/>
                  <a:ext cx="2347219" cy="1383183"/>
                </a:xfrm>
                <a:custGeom>
                  <a:avLst/>
                  <a:gdLst>
                    <a:gd name="T0" fmla="*/ 1393 w 1456"/>
                    <a:gd name="T1" fmla="*/ 24 h 858"/>
                    <a:gd name="T2" fmla="*/ 1307 w 1456"/>
                    <a:gd name="T3" fmla="*/ 52 h 858"/>
                    <a:gd name="T4" fmla="*/ 1197 w 1456"/>
                    <a:gd name="T5" fmla="*/ 132 h 858"/>
                    <a:gd name="T6" fmla="*/ 1140 w 1456"/>
                    <a:gd name="T7" fmla="*/ 132 h 858"/>
                    <a:gd name="T8" fmla="*/ 1079 w 1456"/>
                    <a:gd name="T9" fmla="*/ 163 h 858"/>
                    <a:gd name="T10" fmla="*/ 971 w 1456"/>
                    <a:gd name="T11" fmla="*/ 175 h 858"/>
                    <a:gd name="T12" fmla="*/ 889 w 1456"/>
                    <a:gd name="T13" fmla="*/ 173 h 858"/>
                    <a:gd name="T14" fmla="*/ 836 w 1456"/>
                    <a:gd name="T15" fmla="*/ 128 h 858"/>
                    <a:gd name="T16" fmla="*/ 755 w 1456"/>
                    <a:gd name="T17" fmla="*/ 108 h 858"/>
                    <a:gd name="T18" fmla="*/ 636 w 1456"/>
                    <a:gd name="T19" fmla="*/ 130 h 858"/>
                    <a:gd name="T20" fmla="*/ 518 w 1456"/>
                    <a:gd name="T21" fmla="*/ 185 h 858"/>
                    <a:gd name="T22" fmla="*/ 437 w 1456"/>
                    <a:gd name="T23" fmla="*/ 271 h 858"/>
                    <a:gd name="T24" fmla="*/ 331 w 1456"/>
                    <a:gd name="T25" fmla="*/ 279 h 858"/>
                    <a:gd name="T26" fmla="*/ 267 w 1456"/>
                    <a:gd name="T27" fmla="*/ 316 h 858"/>
                    <a:gd name="T28" fmla="*/ 314 w 1456"/>
                    <a:gd name="T29" fmla="*/ 330 h 858"/>
                    <a:gd name="T30" fmla="*/ 231 w 1456"/>
                    <a:gd name="T31" fmla="*/ 362 h 858"/>
                    <a:gd name="T32" fmla="*/ 202 w 1456"/>
                    <a:gd name="T33" fmla="*/ 379 h 858"/>
                    <a:gd name="T34" fmla="*/ 139 w 1456"/>
                    <a:gd name="T35" fmla="*/ 369 h 858"/>
                    <a:gd name="T36" fmla="*/ 100 w 1456"/>
                    <a:gd name="T37" fmla="*/ 381 h 858"/>
                    <a:gd name="T38" fmla="*/ 21 w 1456"/>
                    <a:gd name="T39" fmla="*/ 436 h 858"/>
                    <a:gd name="T40" fmla="*/ 8 w 1456"/>
                    <a:gd name="T41" fmla="*/ 505 h 858"/>
                    <a:gd name="T42" fmla="*/ 53 w 1456"/>
                    <a:gd name="T43" fmla="*/ 523 h 858"/>
                    <a:gd name="T44" fmla="*/ 76 w 1456"/>
                    <a:gd name="T45" fmla="*/ 562 h 858"/>
                    <a:gd name="T46" fmla="*/ 84 w 1456"/>
                    <a:gd name="T47" fmla="*/ 580 h 858"/>
                    <a:gd name="T48" fmla="*/ 82 w 1456"/>
                    <a:gd name="T49" fmla="*/ 611 h 858"/>
                    <a:gd name="T50" fmla="*/ 70 w 1456"/>
                    <a:gd name="T51" fmla="*/ 623 h 858"/>
                    <a:gd name="T52" fmla="*/ 43 w 1456"/>
                    <a:gd name="T53" fmla="*/ 595 h 858"/>
                    <a:gd name="T54" fmla="*/ 51 w 1456"/>
                    <a:gd name="T55" fmla="*/ 625 h 858"/>
                    <a:gd name="T56" fmla="*/ 25 w 1456"/>
                    <a:gd name="T57" fmla="*/ 640 h 858"/>
                    <a:gd name="T58" fmla="*/ 65 w 1456"/>
                    <a:gd name="T59" fmla="*/ 648 h 858"/>
                    <a:gd name="T60" fmla="*/ 112 w 1456"/>
                    <a:gd name="T61" fmla="*/ 668 h 858"/>
                    <a:gd name="T62" fmla="*/ 104 w 1456"/>
                    <a:gd name="T63" fmla="*/ 705 h 858"/>
                    <a:gd name="T64" fmla="*/ 143 w 1456"/>
                    <a:gd name="T65" fmla="*/ 731 h 858"/>
                    <a:gd name="T66" fmla="*/ 157 w 1456"/>
                    <a:gd name="T67" fmla="*/ 752 h 858"/>
                    <a:gd name="T68" fmla="*/ 153 w 1456"/>
                    <a:gd name="T69" fmla="*/ 770 h 858"/>
                    <a:gd name="T70" fmla="*/ 163 w 1456"/>
                    <a:gd name="T71" fmla="*/ 782 h 858"/>
                    <a:gd name="T72" fmla="*/ 222 w 1456"/>
                    <a:gd name="T73" fmla="*/ 778 h 858"/>
                    <a:gd name="T74" fmla="*/ 188 w 1456"/>
                    <a:gd name="T75" fmla="*/ 797 h 858"/>
                    <a:gd name="T76" fmla="*/ 176 w 1456"/>
                    <a:gd name="T77" fmla="*/ 817 h 858"/>
                    <a:gd name="T78" fmla="*/ 214 w 1456"/>
                    <a:gd name="T79" fmla="*/ 805 h 858"/>
                    <a:gd name="T80" fmla="*/ 212 w 1456"/>
                    <a:gd name="T81" fmla="*/ 825 h 858"/>
                    <a:gd name="T82" fmla="*/ 243 w 1456"/>
                    <a:gd name="T83" fmla="*/ 791 h 858"/>
                    <a:gd name="T84" fmla="*/ 273 w 1456"/>
                    <a:gd name="T85" fmla="*/ 801 h 858"/>
                    <a:gd name="T86" fmla="*/ 290 w 1456"/>
                    <a:gd name="T87" fmla="*/ 795 h 858"/>
                    <a:gd name="T88" fmla="*/ 302 w 1456"/>
                    <a:gd name="T89" fmla="*/ 811 h 858"/>
                    <a:gd name="T90" fmla="*/ 365 w 1456"/>
                    <a:gd name="T91" fmla="*/ 850 h 858"/>
                    <a:gd name="T92" fmla="*/ 392 w 1456"/>
                    <a:gd name="T93" fmla="*/ 844 h 858"/>
                    <a:gd name="T94" fmla="*/ 426 w 1456"/>
                    <a:gd name="T95" fmla="*/ 831 h 858"/>
                    <a:gd name="T96" fmla="*/ 441 w 1456"/>
                    <a:gd name="T97" fmla="*/ 811 h 858"/>
                    <a:gd name="T98" fmla="*/ 518 w 1456"/>
                    <a:gd name="T99" fmla="*/ 760 h 858"/>
                    <a:gd name="T100" fmla="*/ 671 w 1456"/>
                    <a:gd name="T101" fmla="*/ 819 h 858"/>
                    <a:gd name="T102" fmla="*/ 738 w 1456"/>
                    <a:gd name="T103" fmla="*/ 801 h 858"/>
                    <a:gd name="T104" fmla="*/ 773 w 1456"/>
                    <a:gd name="T105" fmla="*/ 784 h 858"/>
                    <a:gd name="T106" fmla="*/ 840 w 1456"/>
                    <a:gd name="T107" fmla="*/ 705 h 858"/>
                    <a:gd name="T108" fmla="*/ 916 w 1456"/>
                    <a:gd name="T109" fmla="*/ 715 h 858"/>
                    <a:gd name="T110" fmla="*/ 948 w 1456"/>
                    <a:gd name="T111" fmla="*/ 670 h 858"/>
                    <a:gd name="T112" fmla="*/ 965 w 1456"/>
                    <a:gd name="T113" fmla="*/ 772 h 858"/>
                    <a:gd name="T114" fmla="*/ 999 w 1456"/>
                    <a:gd name="T115" fmla="*/ 754 h 858"/>
                    <a:gd name="T116" fmla="*/ 1028 w 1456"/>
                    <a:gd name="T117" fmla="*/ 670 h 858"/>
                    <a:gd name="T118" fmla="*/ 1154 w 1456"/>
                    <a:gd name="T119" fmla="*/ 627 h 858"/>
                    <a:gd name="T120" fmla="*/ 1358 w 1456"/>
                    <a:gd name="T121" fmla="*/ 562 h 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56" h="858">
                      <a:moveTo>
                        <a:pt x="1440" y="14"/>
                      </a:moveTo>
                      <a:lnTo>
                        <a:pt x="1440" y="14"/>
                      </a:lnTo>
                      <a:lnTo>
                        <a:pt x="1433" y="10"/>
                      </a:lnTo>
                      <a:lnTo>
                        <a:pt x="1425" y="8"/>
                      </a:lnTo>
                      <a:lnTo>
                        <a:pt x="1425" y="8"/>
                      </a:lnTo>
                      <a:lnTo>
                        <a:pt x="1423" y="10"/>
                      </a:lnTo>
                      <a:lnTo>
                        <a:pt x="1423" y="12"/>
                      </a:lnTo>
                      <a:lnTo>
                        <a:pt x="1419" y="10"/>
                      </a:lnTo>
                      <a:lnTo>
                        <a:pt x="1419" y="10"/>
                      </a:lnTo>
                      <a:lnTo>
                        <a:pt x="1417" y="10"/>
                      </a:lnTo>
                      <a:lnTo>
                        <a:pt x="1415" y="8"/>
                      </a:lnTo>
                      <a:lnTo>
                        <a:pt x="1417" y="0"/>
                      </a:lnTo>
                      <a:lnTo>
                        <a:pt x="1417" y="0"/>
                      </a:lnTo>
                      <a:lnTo>
                        <a:pt x="1397" y="6"/>
                      </a:lnTo>
                      <a:lnTo>
                        <a:pt x="1397" y="6"/>
                      </a:lnTo>
                      <a:lnTo>
                        <a:pt x="1395" y="10"/>
                      </a:lnTo>
                      <a:lnTo>
                        <a:pt x="1395" y="14"/>
                      </a:lnTo>
                      <a:lnTo>
                        <a:pt x="1395" y="20"/>
                      </a:lnTo>
                      <a:lnTo>
                        <a:pt x="1393" y="24"/>
                      </a:lnTo>
                      <a:lnTo>
                        <a:pt x="1393" y="24"/>
                      </a:lnTo>
                      <a:lnTo>
                        <a:pt x="1389" y="26"/>
                      </a:lnTo>
                      <a:lnTo>
                        <a:pt x="1382" y="26"/>
                      </a:lnTo>
                      <a:lnTo>
                        <a:pt x="1366" y="26"/>
                      </a:lnTo>
                      <a:lnTo>
                        <a:pt x="1366" y="26"/>
                      </a:lnTo>
                      <a:lnTo>
                        <a:pt x="1350" y="30"/>
                      </a:lnTo>
                      <a:lnTo>
                        <a:pt x="1346" y="32"/>
                      </a:lnTo>
                      <a:lnTo>
                        <a:pt x="1344" y="34"/>
                      </a:lnTo>
                      <a:lnTo>
                        <a:pt x="1344" y="38"/>
                      </a:lnTo>
                      <a:lnTo>
                        <a:pt x="1342" y="40"/>
                      </a:lnTo>
                      <a:lnTo>
                        <a:pt x="1338" y="42"/>
                      </a:lnTo>
                      <a:lnTo>
                        <a:pt x="1338" y="42"/>
                      </a:lnTo>
                      <a:lnTo>
                        <a:pt x="1336" y="42"/>
                      </a:lnTo>
                      <a:lnTo>
                        <a:pt x="1332" y="40"/>
                      </a:lnTo>
                      <a:lnTo>
                        <a:pt x="1332" y="40"/>
                      </a:lnTo>
                      <a:lnTo>
                        <a:pt x="1311" y="38"/>
                      </a:lnTo>
                      <a:lnTo>
                        <a:pt x="1311" y="38"/>
                      </a:lnTo>
                      <a:lnTo>
                        <a:pt x="1311" y="38"/>
                      </a:lnTo>
                      <a:lnTo>
                        <a:pt x="1307" y="52"/>
                      </a:lnTo>
                      <a:lnTo>
                        <a:pt x="1303" y="59"/>
                      </a:lnTo>
                      <a:lnTo>
                        <a:pt x="1303" y="59"/>
                      </a:lnTo>
                      <a:lnTo>
                        <a:pt x="1287" y="73"/>
                      </a:lnTo>
                      <a:lnTo>
                        <a:pt x="1272" y="87"/>
                      </a:lnTo>
                      <a:lnTo>
                        <a:pt x="1272" y="87"/>
                      </a:lnTo>
                      <a:lnTo>
                        <a:pt x="1266" y="89"/>
                      </a:lnTo>
                      <a:lnTo>
                        <a:pt x="1262" y="91"/>
                      </a:lnTo>
                      <a:lnTo>
                        <a:pt x="1262" y="91"/>
                      </a:lnTo>
                      <a:lnTo>
                        <a:pt x="1258" y="93"/>
                      </a:lnTo>
                      <a:lnTo>
                        <a:pt x="1256" y="97"/>
                      </a:lnTo>
                      <a:lnTo>
                        <a:pt x="1252" y="105"/>
                      </a:lnTo>
                      <a:lnTo>
                        <a:pt x="1252" y="105"/>
                      </a:lnTo>
                      <a:lnTo>
                        <a:pt x="1211" y="138"/>
                      </a:lnTo>
                      <a:lnTo>
                        <a:pt x="1211" y="138"/>
                      </a:lnTo>
                      <a:lnTo>
                        <a:pt x="1207" y="138"/>
                      </a:lnTo>
                      <a:lnTo>
                        <a:pt x="1203" y="136"/>
                      </a:lnTo>
                      <a:lnTo>
                        <a:pt x="1201" y="134"/>
                      </a:lnTo>
                      <a:lnTo>
                        <a:pt x="1197" y="132"/>
                      </a:lnTo>
                      <a:lnTo>
                        <a:pt x="1197" y="132"/>
                      </a:lnTo>
                      <a:lnTo>
                        <a:pt x="1195" y="134"/>
                      </a:lnTo>
                      <a:lnTo>
                        <a:pt x="1191" y="136"/>
                      </a:lnTo>
                      <a:lnTo>
                        <a:pt x="1189" y="138"/>
                      </a:lnTo>
                      <a:lnTo>
                        <a:pt x="1187" y="140"/>
                      </a:lnTo>
                      <a:lnTo>
                        <a:pt x="1187" y="140"/>
                      </a:lnTo>
                      <a:lnTo>
                        <a:pt x="1183" y="138"/>
                      </a:lnTo>
                      <a:lnTo>
                        <a:pt x="1181" y="138"/>
                      </a:lnTo>
                      <a:lnTo>
                        <a:pt x="1177" y="136"/>
                      </a:lnTo>
                      <a:lnTo>
                        <a:pt x="1173" y="134"/>
                      </a:lnTo>
                      <a:lnTo>
                        <a:pt x="1173" y="134"/>
                      </a:lnTo>
                      <a:lnTo>
                        <a:pt x="1168" y="138"/>
                      </a:lnTo>
                      <a:lnTo>
                        <a:pt x="1164" y="138"/>
                      </a:lnTo>
                      <a:lnTo>
                        <a:pt x="1160" y="138"/>
                      </a:lnTo>
                      <a:lnTo>
                        <a:pt x="1160" y="138"/>
                      </a:lnTo>
                      <a:lnTo>
                        <a:pt x="1152" y="132"/>
                      </a:lnTo>
                      <a:lnTo>
                        <a:pt x="1148" y="130"/>
                      </a:lnTo>
                      <a:lnTo>
                        <a:pt x="1144" y="130"/>
                      </a:lnTo>
                      <a:lnTo>
                        <a:pt x="1144" y="130"/>
                      </a:lnTo>
                      <a:lnTo>
                        <a:pt x="1140" y="132"/>
                      </a:lnTo>
                      <a:lnTo>
                        <a:pt x="1138" y="136"/>
                      </a:lnTo>
                      <a:lnTo>
                        <a:pt x="1136" y="138"/>
                      </a:lnTo>
                      <a:lnTo>
                        <a:pt x="1134" y="140"/>
                      </a:lnTo>
                      <a:lnTo>
                        <a:pt x="1134" y="140"/>
                      </a:lnTo>
                      <a:lnTo>
                        <a:pt x="1122" y="140"/>
                      </a:lnTo>
                      <a:lnTo>
                        <a:pt x="1122" y="140"/>
                      </a:lnTo>
                      <a:lnTo>
                        <a:pt x="1115" y="148"/>
                      </a:lnTo>
                      <a:lnTo>
                        <a:pt x="1115" y="148"/>
                      </a:lnTo>
                      <a:lnTo>
                        <a:pt x="1105" y="150"/>
                      </a:lnTo>
                      <a:lnTo>
                        <a:pt x="1095" y="154"/>
                      </a:lnTo>
                      <a:lnTo>
                        <a:pt x="1095" y="154"/>
                      </a:lnTo>
                      <a:lnTo>
                        <a:pt x="1091" y="159"/>
                      </a:lnTo>
                      <a:lnTo>
                        <a:pt x="1087" y="163"/>
                      </a:lnTo>
                      <a:lnTo>
                        <a:pt x="1087" y="163"/>
                      </a:lnTo>
                      <a:lnTo>
                        <a:pt x="1085" y="165"/>
                      </a:lnTo>
                      <a:lnTo>
                        <a:pt x="1083" y="165"/>
                      </a:lnTo>
                      <a:lnTo>
                        <a:pt x="1083" y="163"/>
                      </a:lnTo>
                      <a:lnTo>
                        <a:pt x="1079" y="163"/>
                      </a:lnTo>
                      <a:lnTo>
                        <a:pt x="1079" y="163"/>
                      </a:lnTo>
                      <a:lnTo>
                        <a:pt x="1071" y="169"/>
                      </a:lnTo>
                      <a:lnTo>
                        <a:pt x="1066" y="171"/>
                      </a:lnTo>
                      <a:lnTo>
                        <a:pt x="1060" y="175"/>
                      </a:lnTo>
                      <a:lnTo>
                        <a:pt x="1060" y="175"/>
                      </a:lnTo>
                      <a:lnTo>
                        <a:pt x="1016" y="175"/>
                      </a:lnTo>
                      <a:lnTo>
                        <a:pt x="1016" y="175"/>
                      </a:lnTo>
                      <a:lnTo>
                        <a:pt x="1011" y="173"/>
                      </a:lnTo>
                      <a:lnTo>
                        <a:pt x="1005" y="167"/>
                      </a:lnTo>
                      <a:lnTo>
                        <a:pt x="1001" y="163"/>
                      </a:lnTo>
                      <a:lnTo>
                        <a:pt x="999" y="163"/>
                      </a:lnTo>
                      <a:lnTo>
                        <a:pt x="995" y="163"/>
                      </a:lnTo>
                      <a:lnTo>
                        <a:pt x="995" y="163"/>
                      </a:lnTo>
                      <a:lnTo>
                        <a:pt x="991" y="165"/>
                      </a:lnTo>
                      <a:lnTo>
                        <a:pt x="989" y="169"/>
                      </a:lnTo>
                      <a:lnTo>
                        <a:pt x="987" y="175"/>
                      </a:lnTo>
                      <a:lnTo>
                        <a:pt x="985" y="177"/>
                      </a:lnTo>
                      <a:lnTo>
                        <a:pt x="985" y="177"/>
                      </a:lnTo>
                      <a:lnTo>
                        <a:pt x="979" y="177"/>
                      </a:lnTo>
                      <a:lnTo>
                        <a:pt x="971" y="175"/>
                      </a:lnTo>
                      <a:lnTo>
                        <a:pt x="962" y="169"/>
                      </a:lnTo>
                      <a:lnTo>
                        <a:pt x="962" y="169"/>
                      </a:lnTo>
                      <a:lnTo>
                        <a:pt x="956" y="169"/>
                      </a:lnTo>
                      <a:lnTo>
                        <a:pt x="950" y="171"/>
                      </a:lnTo>
                      <a:lnTo>
                        <a:pt x="944" y="171"/>
                      </a:lnTo>
                      <a:lnTo>
                        <a:pt x="940" y="171"/>
                      </a:lnTo>
                      <a:lnTo>
                        <a:pt x="940" y="171"/>
                      </a:lnTo>
                      <a:lnTo>
                        <a:pt x="936" y="167"/>
                      </a:lnTo>
                      <a:lnTo>
                        <a:pt x="934" y="161"/>
                      </a:lnTo>
                      <a:lnTo>
                        <a:pt x="930" y="158"/>
                      </a:lnTo>
                      <a:lnTo>
                        <a:pt x="924" y="156"/>
                      </a:lnTo>
                      <a:lnTo>
                        <a:pt x="918" y="154"/>
                      </a:lnTo>
                      <a:lnTo>
                        <a:pt x="918" y="154"/>
                      </a:lnTo>
                      <a:lnTo>
                        <a:pt x="910" y="154"/>
                      </a:lnTo>
                      <a:lnTo>
                        <a:pt x="903" y="156"/>
                      </a:lnTo>
                      <a:lnTo>
                        <a:pt x="899" y="159"/>
                      </a:lnTo>
                      <a:lnTo>
                        <a:pt x="897" y="163"/>
                      </a:lnTo>
                      <a:lnTo>
                        <a:pt x="891" y="169"/>
                      </a:lnTo>
                      <a:lnTo>
                        <a:pt x="889" y="173"/>
                      </a:lnTo>
                      <a:lnTo>
                        <a:pt x="885" y="173"/>
                      </a:lnTo>
                      <a:lnTo>
                        <a:pt x="885" y="173"/>
                      </a:lnTo>
                      <a:lnTo>
                        <a:pt x="881" y="173"/>
                      </a:lnTo>
                      <a:lnTo>
                        <a:pt x="879" y="171"/>
                      </a:lnTo>
                      <a:lnTo>
                        <a:pt x="875" y="167"/>
                      </a:lnTo>
                      <a:lnTo>
                        <a:pt x="875" y="167"/>
                      </a:lnTo>
                      <a:lnTo>
                        <a:pt x="869" y="165"/>
                      </a:lnTo>
                      <a:lnTo>
                        <a:pt x="865" y="165"/>
                      </a:lnTo>
                      <a:lnTo>
                        <a:pt x="865" y="165"/>
                      </a:lnTo>
                      <a:lnTo>
                        <a:pt x="859" y="161"/>
                      </a:lnTo>
                      <a:lnTo>
                        <a:pt x="857" y="158"/>
                      </a:lnTo>
                      <a:lnTo>
                        <a:pt x="854" y="150"/>
                      </a:lnTo>
                      <a:lnTo>
                        <a:pt x="850" y="142"/>
                      </a:lnTo>
                      <a:lnTo>
                        <a:pt x="844" y="134"/>
                      </a:lnTo>
                      <a:lnTo>
                        <a:pt x="844" y="134"/>
                      </a:lnTo>
                      <a:lnTo>
                        <a:pt x="842" y="130"/>
                      </a:lnTo>
                      <a:lnTo>
                        <a:pt x="840" y="128"/>
                      </a:lnTo>
                      <a:lnTo>
                        <a:pt x="840" y="128"/>
                      </a:lnTo>
                      <a:lnTo>
                        <a:pt x="836" y="128"/>
                      </a:lnTo>
                      <a:lnTo>
                        <a:pt x="834" y="126"/>
                      </a:lnTo>
                      <a:lnTo>
                        <a:pt x="834" y="126"/>
                      </a:lnTo>
                      <a:lnTo>
                        <a:pt x="834" y="126"/>
                      </a:lnTo>
                      <a:lnTo>
                        <a:pt x="832" y="128"/>
                      </a:lnTo>
                      <a:lnTo>
                        <a:pt x="828" y="130"/>
                      </a:lnTo>
                      <a:lnTo>
                        <a:pt x="828" y="130"/>
                      </a:lnTo>
                      <a:lnTo>
                        <a:pt x="814" y="136"/>
                      </a:lnTo>
                      <a:lnTo>
                        <a:pt x="805" y="142"/>
                      </a:lnTo>
                      <a:lnTo>
                        <a:pt x="799" y="144"/>
                      </a:lnTo>
                      <a:lnTo>
                        <a:pt x="793" y="144"/>
                      </a:lnTo>
                      <a:lnTo>
                        <a:pt x="785" y="144"/>
                      </a:lnTo>
                      <a:lnTo>
                        <a:pt x="775" y="140"/>
                      </a:lnTo>
                      <a:lnTo>
                        <a:pt x="775" y="140"/>
                      </a:lnTo>
                      <a:lnTo>
                        <a:pt x="769" y="136"/>
                      </a:lnTo>
                      <a:lnTo>
                        <a:pt x="761" y="126"/>
                      </a:lnTo>
                      <a:lnTo>
                        <a:pt x="753" y="116"/>
                      </a:lnTo>
                      <a:lnTo>
                        <a:pt x="753" y="112"/>
                      </a:lnTo>
                      <a:lnTo>
                        <a:pt x="755" y="108"/>
                      </a:lnTo>
                      <a:lnTo>
                        <a:pt x="755" y="108"/>
                      </a:lnTo>
                      <a:lnTo>
                        <a:pt x="752" y="108"/>
                      </a:lnTo>
                      <a:lnTo>
                        <a:pt x="752" y="108"/>
                      </a:lnTo>
                      <a:lnTo>
                        <a:pt x="748" y="108"/>
                      </a:lnTo>
                      <a:lnTo>
                        <a:pt x="746" y="105"/>
                      </a:lnTo>
                      <a:lnTo>
                        <a:pt x="742" y="103"/>
                      </a:lnTo>
                      <a:lnTo>
                        <a:pt x="738" y="101"/>
                      </a:lnTo>
                      <a:lnTo>
                        <a:pt x="738" y="101"/>
                      </a:lnTo>
                      <a:lnTo>
                        <a:pt x="738" y="103"/>
                      </a:lnTo>
                      <a:lnTo>
                        <a:pt x="738" y="106"/>
                      </a:lnTo>
                      <a:lnTo>
                        <a:pt x="738" y="110"/>
                      </a:lnTo>
                      <a:lnTo>
                        <a:pt x="732" y="116"/>
                      </a:lnTo>
                      <a:lnTo>
                        <a:pt x="732" y="116"/>
                      </a:lnTo>
                      <a:lnTo>
                        <a:pt x="710" y="124"/>
                      </a:lnTo>
                      <a:lnTo>
                        <a:pt x="689" y="130"/>
                      </a:lnTo>
                      <a:lnTo>
                        <a:pt x="689" y="130"/>
                      </a:lnTo>
                      <a:lnTo>
                        <a:pt x="679" y="130"/>
                      </a:lnTo>
                      <a:lnTo>
                        <a:pt x="669" y="128"/>
                      </a:lnTo>
                      <a:lnTo>
                        <a:pt x="669" y="128"/>
                      </a:lnTo>
                      <a:lnTo>
                        <a:pt x="636" y="130"/>
                      </a:lnTo>
                      <a:lnTo>
                        <a:pt x="616" y="134"/>
                      </a:lnTo>
                      <a:lnTo>
                        <a:pt x="602" y="136"/>
                      </a:lnTo>
                      <a:lnTo>
                        <a:pt x="602" y="136"/>
                      </a:lnTo>
                      <a:lnTo>
                        <a:pt x="594" y="140"/>
                      </a:lnTo>
                      <a:lnTo>
                        <a:pt x="587" y="144"/>
                      </a:lnTo>
                      <a:lnTo>
                        <a:pt x="573" y="156"/>
                      </a:lnTo>
                      <a:lnTo>
                        <a:pt x="573" y="156"/>
                      </a:lnTo>
                      <a:lnTo>
                        <a:pt x="565" y="159"/>
                      </a:lnTo>
                      <a:lnTo>
                        <a:pt x="557" y="161"/>
                      </a:lnTo>
                      <a:lnTo>
                        <a:pt x="543" y="167"/>
                      </a:lnTo>
                      <a:lnTo>
                        <a:pt x="543" y="167"/>
                      </a:lnTo>
                      <a:lnTo>
                        <a:pt x="540" y="169"/>
                      </a:lnTo>
                      <a:lnTo>
                        <a:pt x="536" y="173"/>
                      </a:lnTo>
                      <a:lnTo>
                        <a:pt x="534" y="177"/>
                      </a:lnTo>
                      <a:lnTo>
                        <a:pt x="530" y="181"/>
                      </a:lnTo>
                      <a:lnTo>
                        <a:pt x="530" y="181"/>
                      </a:lnTo>
                      <a:lnTo>
                        <a:pt x="524" y="181"/>
                      </a:lnTo>
                      <a:lnTo>
                        <a:pt x="518" y="185"/>
                      </a:lnTo>
                      <a:lnTo>
                        <a:pt x="518" y="185"/>
                      </a:lnTo>
                      <a:lnTo>
                        <a:pt x="516" y="187"/>
                      </a:lnTo>
                      <a:lnTo>
                        <a:pt x="514" y="191"/>
                      </a:lnTo>
                      <a:lnTo>
                        <a:pt x="512" y="197"/>
                      </a:lnTo>
                      <a:lnTo>
                        <a:pt x="508" y="199"/>
                      </a:lnTo>
                      <a:lnTo>
                        <a:pt x="508" y="199"/>
                      </a:lnTo>
                      <a:lnTo>
                        <a:pt x="496" y="211"/>
                      </a:lnTo>
                      <a:lnTo>
                        <a:pt x="481" y="220"/>
                      </a:lnTo>
                      <a:lnTo>
                        <a:pt x="467" y="230"/>
                      </a:lnTo>
                      <a:lnTo>
                        <a:pt x="455" y="240"/>
                      </a:lnTo>
                      <a:lnTo>
                        <a:pt x="455" y="240"/>
                      </a:lnTo>
                      <a:lnTo>
                        <a:pt x="449" y="242"/>
                      </a:lnTo>
                      <a:lnTo>
                        <a:pt x="449" y="242"/>
                      </a:lnTo>
                      <a:lnTo>
                        <a:pt x="451" y="254"/>
                      </a:lnTo>
                      <a:lnTo>
                        <a:pt x="451" y="254"/>
                      </a:lnTo>
                      <a:lnTo>
                        <a:pt x="449" y="258"/>
                      </a:lnTo>
                      <a:lnTo>
                        <a:pt x="447" y="264"/>
                      </a:lnTo>
                      <a:lnTo>
                        <a:pt x="441" y="267"/>
                      </a:lnTo>
                      <a:lnTo>
                        <a:pt x="437" y="271"/>
                      </a:lnTo>
                      <a:lnTo>
                        <a:pt x="437" y="271"/>
                      </a:lnTo>
                      <a:lnTo>
                        <a:pt x="430" y="269"/>
                      </a:lnTo>
                      <a:lnTo>
                        <a:pt x="430" y="269"/>
                      </a:lnTo>
                      <a:lnTo>
                        <a:pt x="422" y="273"/>
                      </a:lnTo>
                      <a:lnTo>
                        <a:pt x="416" y="275"/>
                      </a:lnTo>
                      <a:lnTo>
                        <a:pt x="416" y="275"/>
                      </a:lnTo>
                      <a:lnTo>
                        <a:pt x="404" y="277"/>
                      </a:lnTo>
                      <a:lnTo>
                        <a:pt x="392" y="275"/>
                      </a:lnTo>
                      <a:lnTo>
                        <a:pt x="369" y="271"/>
                      </a:lnTo>
                      <a:lnTo>
                        <a:pt x="369" y="271"/>
                      </a:lnTo>
                      <a:lnTo>
                        <a:pt x="361" y="267"/>
                      </a:lnTo>
                      <a:lnTo>
                        <a:pt x="353" y="265"/>
                      </a:lnTo>
                      <a:lnTo>
                        <a:pt x="353" y="265"/>
                      </a:lnTo>
                      <a:lnTo>
                        <a:pt x="351" y="267"/>
                      </a:lnTo>
                      <a:lnTo>
                        <a:pt x="349" y="271"/>
                      </a:lnTo>
                      <a:lnTo>
                        <a:pt x="347" y="275"/>
                      </a:lnTo>
                      <a:lnTo>
                        <a:pt x="345" y="277"/>
                      </a:lnTo>
                      <a:lnTo>
                        <a:pt x="345" y="277"/>
                      </a:lnTo>
                      <a:lnTo>
                        <a:pt x="339" y="279"/>
                      </a:lnTo>
                      <a:lnTo>
                        <a:pt x="331" y="279"/>
                      </a:lnTo>
                      <a:lnTo>
                        <a:pt x="318" y="279"/>
                      </a:lnTo>
                      <a:lnTo>
                        <a:pt x="304" y="279"/>
                      </a:lnTo>
                      <a:lnTo>
                        <a:pt x="292" y="279"/>
                      </a:lnTo>
                      <a:lnTo>
                        <a:pt x="292" y="279"/>
                      </a:lnTo>
                      <a:lnTo>
                        <a:pt x="286" y="279"/>
                      </a:lnTo>
                      <a:lnTo>
                        <a:pt x="280" y="279"/>
                      </a:lnTo>
                      <a:lnTo>
                        <a:pt x="267" y="277"/>
                      </a:lnTo>
                      <a:lnTo>
                        <a:pt x="261" y="275"/>
                      </a:lnTo>
                      <a:lnTo>
                        <a:pt x="257" y="277"/>
                      </a:lnTo>
                      <a:lnTo>
                        <a:pt x="253" y="281"/>
                      </a:lnTo>
                      <a:lnTo>
                        <a:pt x="249" y="287"/>
                      </a:lnTo>
                      <a:lnTo>
                        <a:pt x="249" y="287"/>
                      </a:lnTo>
                      <a:lnTo>
                        <a:pt x="247" y="297"/>
                      </a:lnTo>
                      <a:lnTo>
                        <a:pt x="245" y="307"/>
                      </a:lnTo>
                      <a:lnTo>
                        <a:pt x="245" y="307"/>
                      </a:lnTo>
                      <a:lnTo>
                        <a:pt x="249" y="309"/>
                      </a:lnTo>
                      <a:lnTo>
                        <a:pt x="255" y="313"/>
                      </a:lnTo>
                      <a:lnTo>
                        <a:pt x="267" y="316"/>
                      </a:lnTo>
                      <a:lnTo>
                        <a:pt x="267" y="316"/>
                      </a:lnTo>
                      <a:lnTo>
                        <a:pt x="271" y="318"/>
                      </a:lnTo>
                      <a:lnTo>
                        <a:pt x="271" y="320"/>
                      </a:lnTo>
                      <a:lnTo>
                        <a:pt x="269" y="322"/>
                      </a:lnTo>
                      <a:lnTo>
                        <a:pt x="269" y="324"/>
                      </a:lnTo>
                      <a:lnTo>
                        <a:pt x="277" y="322"/>
                      </a:lnTo>
                      <a:lnTo>
                        <a:pt x="277" y="322"/>
                      </a:lnTo>
                      <a:lnTo>
                        <a:pt x="277" y="324"/>
                      </a:lnTo>
                      <a:lnTo>
                        <a:pt x="279" y="326"/>
                      </a:lnTo>
                      <a:lnTo>
                        <a:pt x="279" y="328"/>
                      </a:lnTo>
                      <a:lnTo>
                        <a:pt x="280" y="330"/>
                      </a:lnTo>
                      <a:lnTo>
                        <a:pt x="280" y="330"/>
                      </a:lnTo>
                      <a:lnTo>
                        <a:pt x="284" y="326"/>
                      </a:lnTo>
                      <a:lnTo>
                        <a:pt x="290" y="324"/>
                      </a:lnTo>
                      <a:lnTo>
                        <a:pt x="290" y="324"/>
                      </a:lnTo>
                      <a:lnTo>
                        <a:pt x="310" y="324"/>
                      </a:lnTo>
                      <a:lnTo>
                        <a:pt x="324" y="322"/>
                      </a:lnTo>
                      <a:lnTo>
                        <a:pt x="324" y="322"/>
                      </a:lnTo>
                      <a:lnTo>
                        <a:pt x="322" y="326"/>
                      </a:lnTo>
                      <a:lnTo>
                        <a:pt x="314" y="330"/>
                      </a:lnTo>
                      <a:lnTo>
                        <a:pt x="304" y="334"/>
                      </a:lnTo>
                      <a:lnTo>
                        <a:pt x="296" y="336"/>
                      </a:lnTo>
                      <a:lnTo>
                        <a:pt x="296" y="336"/>
                      </a:lnTo>
                      <a:lnTo>
                        <a:pt x="296" y="334"/>
                      </a:lnTo>
                      <a:lnTo>
                        <a:pt x="294" y="332"/>
                      </a:lnTo>
                      <a:lnTo>
                        <a:pt x="294" y="330"/>
                      </a:lnTo>
                      <a:lnTo>
                        <a:pt x="292" y="330"/>
                      </a:lnTo>
                      <a:lnTo>
                        <a:pt x="292" y="330"/>
                      </a:lnTo>
                      <a:lnTo>
                        <a:pt x="290" y="332"/>
                      </a:lnTo>
                      <a:lnTo>
                        <a:pt x="290" y="334"/>
                      </a:lnTo>
                      <a:lnTo>
                        <a:pt x="288" y="336"/>
                      </a:lnTo>
                      <a:lnTo>
                        <a:pt x="286" y="336"/>
                      </a:lnTo>
                      <a:lnTo>
                        <a:pt x="286" y="336"/>
                      </a:lnTo>
                      <a:lnTo>
                        <a:pt x="259" y="344"/>
                      </a:lnTo>
                      <a:lnTo>
                        <a:pt x="243" y="350"/>
                      </a:lnTo>
                      <a:lnTo>
                        <a:pt x="237" y="354"/>
                      </a:lnTo>
                      <a:lnTo>
                        <a:pt x="233" y="358"/>
                      </a:lnTo>
                      <a:lnTo>
                        <a:pt x="233" y="358"/>
                      </a:lnTo>
                      <a:lnTo>
                        <a:pt x="231" y="362"/>
                      </a:lnTo>
                      <a:lnTo>
                        <a:pt x="235" y="364"/>
                      </a:lnTo>
                      <a:lnTo>
                        <a:pt x="245" y="366"/>
                      </a:lnTo>
                      <a:lnTo>
                        <a:pt x="259" y="368"/>
                      </a:lnTo>
                      <a:lnTo>
                        <a:pt x="263" y="368"/>
                      </a:lnTo>
                      <a:lnTo>
                        <a:pt x="265" y="368"/>
                      </a:lnTo>
                      <a:lnTo>
                        <a:pt x="259" y="371"/>
                      </a:lnTo>
                      <a:lnTo>
                        <a:pt x="259" y="371"/>
                      </a:lnTo>
                      <a:lnTo>
                        <a:pt x="253" y="375"/>
                      </a:lnTo>
                      <a:lnTo>
                        <a:pt x="247" y="377"/>
                      </a:lnTo>
                      <a:lnTo>
                        <a:pt x="241" y="375"/>
                      </a:lnTo>
                      <a:lnTo>
                        <a:pt x="233" y="375"/>
                      </a:lnTo>
                      <a:lnTo>
                        <a:pt x="233" y="375"/>
                      </a:lnTo>
                      <a:lnTo>
                        <a:pt x="229" y="377"/>
                      </a:lnTo>
                      <a:lnTo>
                        <a:pt x="226" y="381"/>
                      </a:lnTo>
                      <a:lnTo>
                        <a:pt x="226" y="381"/>
                      </a:lnTo>
                      <a:lnTo>
                        <a:pt x="218" y="381"/>
                      </a:lnTo>
                      <a:lnTo>
                        <a:pt x="212" y="381"/>
                      </a:lnTo>
                      <a:lnTo>
                        <a:pt x="202" y="379"/>
                      </a:lnTo>
                      <a:lnTo>
                        <a:pt x="202" y="379"/>
                      </a:lnTo>
                      <a:lnTo>
                        <a:pt x="174" y="385"/>
                      </a:lnTo>
                      <a:lnTo>
                        <a:pt x="161" y="387"/>
                      </a:lnTo>
                      <a:lnTo>
                        <a:pt x="157" y="387"/>
                      </a:lnTo>
                      <a:lnTo>
                        <a:pt x="155" y="383"/>
                      </a:lnTo>
                      <a:lnTo>
                        <a:pt x="155" y="383"/>
                      </a:lnTo>
                      <a:lnTo>
                        <a:pt x="157" y="381"/>
                      </a:lnTo>
                      <a:lnTo>
                        <a:pt x="161" y="379"/>
                      </a:lnTo>
                      <a:lnTo>
                        <a:pt x="163" y="377"/>
                      </a:lnTo>
                      <a:lnTo>
                        <a:pt x="167" y="373"/>
                      </a:lnTo>
                      <a:lnTo>
                        <a:pt x="167" y="373"/>
                      </a:lnTo>
                      <a:lnTo>
                        <a:pt x="161" y="373"/>
                      </a:lnTo>
                      <a:lnTo>
                        <a:pt x="161" y="373"/>
                      </a:lnTo>
                      <a:lnTo>
                        <a:pt x="143" y="373"/>
                      </a:lnTo>
                      <a:lnTo>
                        <a:pt x="143" y="373"/>
                      </a:lnTo>
                      <a:lnTo>
                        <a:pt x="141" y="371"/>
                      </a:lnTo>
                      <a:lnTo>
                        <a:pt x="139" y="371"/>
                      </a:lnTo>
                      <a:lnTo>
                        <a:pt x="141" y="369"/>
                      </a:lnTo>
                      <a:lnTo>
                        <a:pt x="139" y="369"/>
                      </a:lnTo>
                      <a:lnTo>
                        <a:pt x="139" y="369"/>
                      </a:lnTo>
                      <a:lnTo>
                        <a:pt x="137" y="371"/>
                      </a:lnTo>
                      <a:lnTo>
                        <a:pt x="137" y="371"/>
                      </a:lnTo>
                      <a:lnTo>
                        <a:pt x="135" y="375"/>
                      </a:lnTo>
                      <a:lnTo>
                        <a:pt x="137" y="379"/>
                      </a:lnTo>
                      <a:lnTo>
                        <a:pt x="147" y="383"/>
                      </a:lnTo>
                      <a:lnTo>
                        <a:pt x="151" y="385"/>
                      </a:lnTo>
                      <a:lnTo>
                        <a:pt x="153" y="389"/>
                      </a:lnTo>
                      <a:lnTo>
                        <a:pt x="151" y="391"/>
                      </a:lnTo>
                      <a:lnTo>
                        <a:pt x="145" y="395"/>
                      </a:lnTo>
                      <a:lnTo>
                        <a:pt x="145" y="395"/>
                      </a:lnTo>
                      <a:lnTo>
                        <a:pt x="135" y="397"/>
                      </a:lnTo>
                      <a:lnTo>
                        <a:pt x="123" y="397"/>
                      </a:lnTo>
                      <a:lnTo>
                        <a:pt x="112" y="395"/>
                      </a:lnTo>
                      <a:lnTo>
                        <a:pt x="106" y="393"/>
                      </a:lnTo>
                      <a:lnTo>
                        <a:pt x="102" y="391"/>
                      </a:lnTo>
                      <a:lnTo>
                        <a:pt x="102" y="391"/>
                      </a:lnTo>
                      <a:lnTo>
                        <a:pt x="104" y="387"/>
                      </a:lnTo>
                      <a:lnTo>
                        <a:pt x="104" y="383"/>
                      </a:lnTo>
                      <a:lnTo>
                        <a:pt x="100" y="381"/>
                      </a:lnTo>
                      <a:lnTo>
                        <a:pt x="100" y="381"/>
                      </a:lnTo>
                      <a:lnTo>
                        <a:pt x="92" y="383"/>
                      </a:lnTo>
                      <a:lnTo>
                        <a:pt x="84" y="387"/>
                      </a:lnTo>
                      <a:lnTo>
                        <a:pt x="72" y="393"/>
                      </a:lnTo>
                      <a:lnTo>
                        <a:pt x="72" y="393"/>
                      </a:lnTo>
                      <a:lnTo>
                        <a:pt x="61" y="393"/>
                      </a:lnTo>
                      <a:lnTo>
                        <a:pt x="53" y="395"/>
                      </a:lnTo>
                      <a:lnTo>
                        <a:pt x="47" y="401"/>
                      </a:lnTo>
                      <a:lnTo>
                        <a:pt x="37" y="409"/>
                      </a:lnTo>
                      <a:lnTo>
                        <a:pt x="37" y="409"/>
                      </a:lnTo>
                      <a:lnTo>
                        <a:pt x="33" y="417"/>
                      </a:lnTo>
                      <a:lnTo>
                        <a:pt x="33" y="417"/>
                      </a:lnTo>
                      <a:lnTo>
                        <a:pt x="29" y="417"/>
                      </a:lnTo>
                      <a:lnTo>
                        <a:pt x="27" y="419"/>
                      </a:lnTo>
                      <a:lnTo>
                        <a:pt x="25" y="419"/>
                      </a:lnTo>
                      <a:lnTo>
                        <a:pt x="25" y="419"/>
                      </a:lnTo>
                      <a:lnTo>
                        <a:pt x="23" y="424"/>
                      </a:lnTo>
                      <a:lnTo>
                        <a:pt x="23" y="430"/>
                      </a:lnTo>
                      <a:lnTo>
                        <a:pt x="21" y="436"/>
                      </a:lnTo>
                      <a:lnTo>
                        <a:pt x="19" y="440"/>
                      </a:lnTo>
                      <a:lnTo>
                        <a:pt x="19" y="440"/>
                      </a:lnTo>
                      <a:lnTo>
                        <a:pt x="16" y="444"/>
                      </a:lnTo>
                      <a:lnTo>
                        <a:pt x="12" y="444"/>
                      </a:lnTo>
                      <a:lnTo>
                        <a:pt x="8" y="446"/>
                      </a:lnTo>
                      <a:lnTo>
                        <a:pt x="4" y="450"/>
                      </a:lnTo>
                      <a:lnTo>
                        <a:pt x="4" y="450"/>
                      </a:lnTo>
                      <a:lnTo>
                        <a:pt x="2" y="454"/>
                      </a:lnTo>
                      <a:lnTo>
                        <a:pt x="2" y="458"/>
                      </a:lnTo>
                      <a:lnTo>
                        <a:pt x="4" y="466"/>
                      </a:lnTo>
                      <a:lnTo>
                        <a:pt x="8" y="481"/>
                      </a:lnTo>
                      <a:lnTo>
                        <a:pt x="8" y="481"/>
                      </a:lnTo>
                      <a:lnTo>
                        <a:pt x="6" y="487"/>
                      </a:lnTo>
                      <a:lnTo>
                        <a:pt x="4" y="493"/>
                      </a:lnTo>
                      <a:lnTo>
                        <a:pt x="2" y="499"/>
                      </a:lnTo>
                      <a:lnTo>
                        <a:pt x="0" y="505"/>
                      </a:lnTo>
                      <a:lnTo>
                        <a:pt x="0" y="505"/>
                      </a:lnTo>
                      <a:lnTo>
                        <a:pt x="2" y="505"/>
                      </a:lnTo>
                      <a:lnTo>
                        <a:pt x="8" y="505"/>
                      </a:lnTo>
                      <a:lnTo>
                        <a:pt x="23" y="503"/>
                      </a:lnTo>
                      <a:lnTo>
                        <a:pt x="72" y="489"/>
                      </a:lnTo>
                      <a:lnTo>
                        <a:pt x="72" y="489"/>
                      </a:lnTo>
                      <a:lnTo>
                        <a:pt x="76" y="487"/>
                      </a:lnTo>
                      <a:lnTo>
                        <a:pt x="78" y="489"/>
                      </a:lnTo>
                      <a:lnTo>
                        <a:pt x="78" y="489"/>
                      </a:lnTo>
                      <a:lnTo>
                        <a:pt x="78" y="489"/>
                      </a:lnTo>
                      <a:lnTo>
                        <a:pt x="80" y="493"/>
                      </a:lnTo>
                      <a:lnTo>
                        <a:pt x="78" y="497"/>
                      </a:lnTo>
                      <a:lnTo>
                        <a:pt x="74" y="501"/>
                      </a:lnTo>
                      <a:lnTo>
                        <a:pt x="70" y="503"/>
                      </a:lnTo>
                      <a:lnTo>
                        <a:pt x="67" y="505"/>
                      </a:lnTo>
                      <a:lnTo>
                        <a:pt x="67" y="505"/>
                      </a:lnTo>
                      <a:lnTo>
                        <a:pt x="61" y="515"/>
                      </a:lnTo>
                      <a:lnTo>
                        <a:pt x="57" y="523"/>
                      </a:lnTo>
                      <a:lnTo>
                        <a:pt x="55" y="523"/>
                      </a:lnTo>
                      <a:lnTo>
                        <a:pt x="53" y="523"/>
                      </a:lnTo>
                      <a:lnTo>
                        <a:pt x="53" y="523"/>
                      </a:lnTo>
                      <a:lnTo>
                        <a:pt x="53" y="523"/>
                      </a:lnTo>
                      <a:lnTo>
                        <a:pt x="53" y="525"/>
                      </a:lnTo>
                      <a:lnTo>
                        <a:pt x="53" y="525"/>
                      </a:lnTo>
                      <a:lnTo>
                        <a:pt x="57" y="527"/>
                      </a:lnTo>
                      <a:lnTo>
                        <a:pt x="57" y="527"/>
                      </a:lnTo>
                      <a:lnTo>
                        <a:pt x="61" y="527"/>
                      </a:lnTo>
                      <a:lnTo>
                        <a:pt x="61" y="527"/>
                      </a:lnTo>
                      <a:lnTo>
                        <a:pt x="65" y="530"/>
                      </a:lnTo>
                      <a:lnTo>
                        <a:pt x="67" y="532"/>
                      </a:lnTo>
                      <a:lnTo>
                        <a:pt x="70" y="534"/>
                      </a:lnTo>
                      <a:lnTo>
                        <a:pt x="70" y="534"/>
                      </a:lnTo>
                      <a:lnTo>
                        <a:pt x="76" y="538"/>
                      </a:lnTo>
                      <a:lnTo>
                        <a:pt x="76" y="540"/>
                      </a:lnTo>
                      <a:lnTo>
                        <a:pt x="76" y="544"/>
                      </a:lnTo>
                      <a:lnTo>
                        <a:pt x="74" y="548"/>
                      </a:lnTo>
                      <a:lnTo>
                        <a:pt x="70" y="554"/>
                      </a:lnTo>
                      <a:lnTo>
                        <a:pt x="70" y="558"/>
                      </a:lnTo>
                      <a:lnTo>
                        <a:pt x="72" y="560"/>
                      </a:lnTo>
                      <a:lnTo>
                        <a:pt x="72" y="560"/>
                      </a:lnTo>
                      <a:lnTo>
                        <a:pt x="76" y="562"/>
                      </a:lnTo>
                      <a:lnTo>
                        <a:pt x="80" y="564"/>
                      </a:lnTo>
                      <a:lnTo>
                        <a:pt x="88" y="562"/>
                      </a:lnTo>
                      <a:lnTo>
                        <a:pt x="94" y="562"/>
                      </a:lnTo>
                      <a:lnTo>
                        <a:pt x="96" y="564"/>
                      </a:lnTo>
                      <a:lnTo>
                        <a:pt x="96" y="568"/>
                      </a:lnTo>
                      <a:lnTo>
                        <a:pt x="96" y="568"/>
                      </a:lnTo>
                      <a:lnTo>
                        <a:pt x="96" y="570"/>
                      </a:lnTo>
                      <a:lnTo>
                        <a:pt x="94" y="570"/>
                      </a:lnTo>
                      <a:lnTo>
                        <a:pt x="94" y="570"/>
                      </a:lnTo>
                      <a:lnTo>
                        <a:pt x="88" y="572"/>
                      </a:lnTo>
                      <a:lnTo>
                        <a:pt x="92" y="574"/>
                      </a:lnTo>
                      <a:lnTo>
                        <a:pt x="96" y="576"/>
                      </a:lnTo>
                      <a:lnTo>
                        <a:pt x="86" y="576"/>
                      </a:lnTo>
                      <a:lnTo>
                        <a:pt x="86" y="576"/>
                      </a:lnTo>
                      <a:lnTo>
                        <a:pt x="84" y="576"/>
                      </a:lnTo>
                      <a:lnTo>
                        <a:pt x="82" y="576"/>
                      </a:lnTo>
                      <a:lnTo>
                        <a:pt x="82" y="576"/>
                      </a:lnTo>
                      <a:lnTo>
                        <a:pt x="82" y="578"/>
                      </a:lnTo>
                      <a:lnTo>
                        <a:pt x="84" y="580"/>
                      </a:lnTo>
                      <a:lnTo>
                        <a:pt x="86" y="583"/>
                      </a:lnTo>
                      <a:lnTo>
                        <a:pt x="84" y="583"/>
                      </a:lnTo>
                      <a:lnTo>
                        <a:pt x="82" y="583"/>
                      </a:lnTo>
                      <a:lnTo>
                        <a:pt x="82" y="583"/>
                      </a:lnTo>
                      <a:lnTo>
                        <a:pt x="76" y="583"/>
                      </a:lnTo>
                      <a:lnTo>
                        <a:pt x="72" y="583"/>
                      </a:lnTo>
                      <a:lnTo>
                        <a:pt x="68" y="585"/>
                      </a:lnTo>
                      <a:lnTo>
                        <a:pt x="68" y="585"/>
                      </a:lnTo>
                      <a:lnTo>
                        <a:pt x="67" y="589"/>
                      </a:lnTo>
                      <a:lnTo>
                        <a:pt x="67" y="589"/>
                      </a:lnTo>
                      <a:lnTo>
                        <a:pt x="67" y="591"/>
                      </a:lnTo>
                      <a:lnTo>
                        <a:pt x="67" y="591"/>
                      </a:lnTo>
                      <a:lnTo>
                        <a:pt x="70" y="597"/>
                      </a:lnTo>
                      <a:lnTo>
                        <a:pt x="76" y="601"/>
                      </a:lnTo>
                      <a:lnTo>
                        <a:pt x="82" y="605"/>
                      </a:lnTo>
                      <a:lnTo>
                        <a:pt x="84" y="611"/>
                      </a:lnTo>
                      <a:lnTo>
                        <a:pt x="84" y="611"/>
                      </a:lnTo>
                      <a:lnTo>
                        <a:pt x="82" y="611"/>
                      </a:lnTo>
                      <a:lnTo>
                        <a:pt x="82" y="611"/>
                      </a:lnTo>
                      <a:lnTo>
                        <a:pt x="88" y="615"/>
                      </a:lnTo>
                      <a:lnTo>
                        <a:pt x="90" y="617"/>
                      </a:lnTo>
                      <a:lnTo>
                        <a:pt x="88" y="617"/>
                      </a:lnTo>
                      <a:lnTo>
                        <a:pt x="88" y="617"/>
                      </a:lnTo>
                      <a:lnTo>
                        <a:pt x="94" y="617"/>
                      </a:lnTo>
                      <a:lnTo>
                        <a:pt x="94" y="617"/>
                      </a:lnTo>
                      <a:lnTo>
                        <a:pt x="102" y="613"/>
                      </a:lnTo>
                      <a:lnTo>
                        <a:pt x="106" y="615"/>
                      </a:lnTo>
                      <a:lnTo>
                        <a:pt x="106" y="617"/>
                      </a:lnTo>
                      <a:lnTo>
                        <a:pt x="106" y="619"/>
                      </a:lnTo>
                      <a:lnTo>
                        <a:pt x="106" y="619"/>
                      </a:lnTo>
                      <a:lnTo>
                        <a:pt x="102" y="623"/>
                      </a:lnTo>
                      <a:lnTo>
                        <a:pt x="92" y="625"/>
                      </a:lnTo>
                      <a:lnTo>
                        <a:pt x="78" y="629"/>
                      </a:lnTo>
                      <a:lnTo>
                        <a:pt x="78" y="629"/>
                      </a:lnTo>
                      <a:lnTo>
                        <a:pt x="74" y="629"/>
                      </a:lnTo>
                      <a:lnTo>
                        <a:pt x="74" y="627"/>
                      </a:lnTo>
                      <a:lnTo>
                        <a:pt x="70" y="623"/>
                      </a:lnTo>
                      <a:lnTo>
                        <a:pt x="70" y="623"/>
                      </a:lnTo>
                      <a:lnTo>
                        <a:pt x="68" y="621"/>
                      </a:lnTo>
                      <a:lnTo>
                        <a:pt x="68" y="621"/>
                      </a:lnTo>
                      <a:lnTo>
                        <a:pt x="68" y="621"/>
                      </a:lnTo>
                      <a:lnTo>
                        <a:pt x="67" y="621"/>
                      </a:lnTo>
                      <a:lnTo>
                        <a:pt x="67" y="623"/>
                      </a:lnTo>
                      <a:lnTo>
                        <a:pt x="67" y="629"/>
                      </a:lnTo>
                      <a:lnTo>
                        <a:pt x="67" y="636"/>
                      </a:lnTo>
                      <a:lnTo>
                        <a:pt x="67" y="636"/>
                      </a:lnTo>
                      <a:lnTo>
                        <a:pt x="63" y="634"/>
                      </a:lnTo>
                      <a:lnTo>
                        <a:pt x="61" y="631"/>
                      </a:lnTo>
                      <a:lnTo>
                        <a:pt x="59" y="627"/>
                      </a:lnTo>
                      <a:lnTo>
                        <a:pt x="59" y="623"/>
                      </a:lnTo>
                      <a:lnTo>
                        <a:pt x="61" y="617"/>
                      </a:lnTo>
                      <a:lnTo>
                        <a:pt x="61" y="611"/>
                      </a:lnTo>
                      <a:lnTo>
                        <a:pt x="61" y="611"/>
                      </a:lnTo>
                      <a:lnTo>
                        <a:pt x="57" y="605"/>
                      </a:lnTo>
                      <a:lnTo>
                        <a:pt x="53" y="599"/>
                      </a:lnTo>
                      <a:lnTo>
                        <a:pt x="47" y="595"/>
                      </a:lnTo>
                      <a:lnTo>
                        <a:pt x="43" y="595"/>
                      </a:lnTo>
                      <a:lnTo>
                        <a:pt x="39" y="595"/>
                      </a:lnTo>
                      <a:lnTo>
                        <a:pt x="39" y="595"/>
                      </a:lnTo>
                      <a:lnTo>
                        <a:pt x="37" y="597"/>
                      </a:lnTo>
                      <a:lnTo>
                        <a:pt x="35" y="599"/>
                      </a:lnTo>
                      <a:lnTo>
                        <a:pt x="35" y="605"/>
                      </a:lnTo>
                      <a:lnTo>
                        <a:pt x="37" y="611"/>
                      </a:lnTo>
                      <a:lnTo>
                        <a:pt x="39" y="615"/>
                      </a:lnTo>
                      <a:lnTo>
                        <a:pt x="39" y="615"/>
                      </a:lnTo>
                      <a:lnTo>
                        <a:pt x="39" y="619"/>
                      </a:lnTo>
                      <a:lnTo>
                        <a:pt x="39" y="619"/>
                      </a:lnTo>
                      <a:lnTo>
                        <a:pt x="39" y="621"/>
                      </a:lnTo>
                      <a:lnTo>
                        <a:pt x="39" y="621"/>
                      </a:lnTo>
                      <a:lnTo>
                        <a:pt x="39" y="621"/>
                      </a:lnTo>
                      <a:lnTo>
                        <a:pt x="45" y="621"/>
                      </a:lnTo>
                      <a:lnTo>
                        <a:pt x="49" y="621"/>
                      </a:lnTo>
                      <a:lnTo>
                        <a:pt x="51" y="625"/>
                      </a:lnTo>
                      <a:lnTo>
                        <a:pt x="51" y="625"/>
                      </a:lnTo>
                      <a:lnTo>
                        <a:pt x="51" y="625"/>
                      </a:lnTo>
                      <a:lnTo>
                        <a:pt x="51" y="625"/>
                      </a:lnTo>
                      <a:lnTo>
                        <a:pt x="49" y="625"/>
                      </a:lnTo>
                      <a:lnTo>
                        <a:pt x="45" y="625"/>
                      </a:lnTo>
                      <a:lnTo>
                        <a:pt x="47" y="627"/>
                      </a:lnTo>
                      <a:lnTo>
                        <a:pt x="47" y="627"/>
                      </a:lnTo>
                      <a:lnTo>
                        <a:pt x="47" y="631"/>
                      </a:lnTo>
                      <a:lnTo>
                        <a:pt x="45" y="633"/>
                      </a:lnTo>
                      <a:lnTo>
                        <a:pt x="39" y="638"/>
                      </a:lnTo>
                      <a:lnTo>
                        <a:pt x="39" y="638"/>
                      </a:lnTo>
                      <a:lnTo>
                        <a:pt x="33" y="634"/>
                      </a:lnTo>
                      <a:lnTo>
                        <a:pt x="29" y="631"/>
                      </a:lnTo>
                      <a:lnTo>
                        <a:pt x="29" y="631"/>
                      </a:lnTo>
                      <a:lnTo>
                        <a:pt x="29" y="633"/>
                      </a:lnTo>
                      <a:lnTo>
                        <a:pt x="29" y="634"/>
                      </a:lnTo>
                      <a:lnTo>
                        <a:pt x="31" y="638"/>
                      </a:lnTo>
                      <a:lnTo>
                        <a:pt x="31" y="640"/>
                      </a:lnTo>
                      <a:lnTo>
                        <a:pt x="31" y="640"/>
                      </a:lnTo>
                      <a:lnTo>
                        <a:pt x="29" y="640"/>
                      </a:lnTo>
                      <a:lnTo>
                        <a:pt x="25" y="640"/>
                      </a:lnTo>
                      <a:lnTo>
                        <a:pt x="25" y="640"/>
                      </a:lnTo>
                      <a:lnTo>
                        <a:pt x="27" y="642"/>
                      </a:lnTo>
                      <a:lnTo>
                        <a:pt x="27" y="642"/>
                      </a:lnTo>
                      <a:lnTo>
                        <a:pt x="31" y="646"/>
                      </a:lnTo>
                      <a:lnTo>
                        <a:pt x="35" y="648"/>
                      </a:lnTo>
                      <a:lnTo>
                        <a:pt x="37" y="648"/>
                      </a:lnTo>
                      <a:lnTo>
                        <a:pt x="37" y="648"/>
                      </a:lnTo>
                      <a:lnTo>
                        <a:pt x="41" y="646"/>
                      </a:lnTo>
                      <a:lnTo>
                        <a:pt x="43" y="646"/>
                      </a:lnTo>
                      <a:lnTo>
                        <a:pt x="43" y="646"/>
                      </a:lnTo>
                      <a:lnTo>
                        <a:pt x="41" y="648"/>
                      </a:lnTo>
                      <a:lnTo>
                        <a:pt x="41" y="648"/>
                      </a:lnTo>
                      <a:lnTo>
                        <a:pt x="47" y="650"/>
                      </a:lnTo>
                      <a:lnTo>
                        <a:pt x="53" y="652"/>
                      </a:lnTo>
                      <a:lnTo>
                        <a:pt x="53" y="652"/>
                      </a:lnTo>
                      <a:lnTo>
                        <a:pt x="63" y="658"/>
                      </a:lnTo>
                      <a:lnTo>
                        <a:pt x="63" y="658"/>
                      </a:lnTo>
                      <a:lnTo>
                        <a:pt x="63" y="654"/>
                      </a:lnTo>
                      <a:lnTo>
                        <a:pt x="63" y="652"/>
                      </a:lnTo>
                      <a:lnTo>
                        <a:pt x="65" y="648"/>
                      </a:lnTo>
                      <a:lnTo>
                        <a:pt x="68" y="646"/>
                      </a:lnTo>
                      <a:lnTo>
                        <a:pt x="76" y="644"/>
                      </a:lnTo>
                      <a:lnTo>
                        <a:pt x="76" y="644"/>
                      </a:lnTo>
                      <a:lnTo>
                        <a:pt x="78" y="646"/>
                      </a:lnTo>
                      <a:lnTo>
                        <a:pt x="78" y="646"/>
                      </a:lnTo>
                      <a:lnTo>
                        <a:pt x="80" y="656"/>
                      </a:lnTo>
                      <a:lnTo>
                        <a:pt x="84" y="660"/>
                      </a:lnTo>
                      <a:lnTo>
                        <a:pt x="88" y="664"/>
                      </a:lnTo>
                      <a:lnTo>
                        <a:pt x="88" y="664"/>
                      </a:lnTo>
                      <a:lnTo>
                        <a:pt x="92" y="662"/>
                      </a:lnTo>
                      <a:lnTo>
                        <a:pt x="94" y="662"/>
                      </a:lnTo>
                      <a:lnTo>
                        <a:pt x="94" y="660"/>
                      </a:lnTo>
                      <a:lnTo>
                        <a:pt x="98" y="660"/>
                      </a:lnTo>
                      <a:lnTo>
                        <a:pt x="98" y="660"/>
                      </a:lnTo>
                      <a:lnTo>
                        <a:pt x="102" y="662"/>
                      </a:lnTo>
                      <a:lnTo>
                        <a:pt x="104" y="664"/>
                      </a:lnTo>
                      <a:lnTo>
                        <a:pt x="108" y="668"/>
                      </a:lnTo>
                      <a:lnTo>
                        <a:pt x="112" y="668"/>
                      </a:lnTo>
                      <a:lnTo>
                        <a:pt x="112" y="668"/>
                      </a:lnTo>
                      <a:lnTo>
                        <a:pt x="116" y="668"/>
                      </a:lnTo>
                      <a:lnTo>
                        <a:pt x="121" y="668"/>
                      </a:lnTo>
                      <a:lnTo>
                        <a:pt x="121" y="668"/>
                      </a:lnTo>
                      <a:lnTo>
                        <a:pt x="123" y="672"/>
                      </a:lnTo>
                      <a:lnTo>
                        <a:pt x="123" y="672"/>
                      </a:lnTo>
                      <a:lnTo>
                        <a:pt x="125" y="676"/>
                      </a:lnTo>
                      <a:lnTo>
                        <a:pt x="123" y="680"/>
                      </a:lnTo>
                      <a:lnTo>
                        <a:pt x="123" y="682"/>
                      </a:lnTo>
                      <a:lnTo>
                        <a:pt x="123" y="685"/>
                      </a:lnTo>
                      <a:lnTo>
                        <a:pt x="123" y="685"/>
                      </a:lnTo>
                      <a:lnTo>
                        <a:pt x="125" y="691"/>
                      </a:lnTo>
                      <a:lnTo>
                        <a:pt x="125" y="697"/>
                      </a:lnTo>
                      <a:lnTo>
                        <a:pt x="123" y="699"/>
                      </a:lnTo>
                      <a:lnTo>
                        <a:pt x="120" y="701"/>
                      </a:lnTo>
                      <a:lnTo>
                        <a:pt x="112" y="701"/>
                      </a:lnTo>
                      <a:lnTo>
                        <a:pt x="108" y="701"/>
                      </a:lnTo>
                      <a:lnTo>
                        <a:pt x="104" y="705"/>
                      </a:lnTo>
                      <a:lnTo>
                        <a:pt x="104" y="705"/>
                      </a:lnTo>
                      <a:lnTo>
                        <a:pt x="104" y="705"/>
                      </a:lnTo>
                      <a:lnTo>
                        <a:pt x="104" y="707"/>
                      </a:lnTo>
                      <a:lnTo>
                        <a:pt x="110" y="709"/>
                      </a:lnTo>
                      <a:lnTo>
                        <a:pt x="118" y="711"/>
                      </a:lnTo>
                      <a:lnTo>
                        <a:pt x="123" y="715"/>
                      </a:lnTo>
                      <a:lnTo>
                        <a:pt x="123" y="715"/>
                      </a:lnTo>
                      <a:lnTo>
                        <a:pt x="123" y="717"/>
                      </a:lnTo>
                      <a:lnTo>
                        <a:pt x="123" y="719"/>
                      </a:lnTo>
                      <a:lnTo>
                        <a:pt x="123" y="719"/>
                      </a:lnTo>
                      <a:lnTo>
                        <a:pt x="123" y="723"/>
                      </a:lnTo>
                      <a:lnTo>
                        <a:pt x="123" y="731"/>
                      </a:lnTo>
                      <a:lnTo>
                        <a:pt x="125" y="740"/>
                      </a:lnTo>
                      <a:lnTo>
                        <a:pt x="125" y="740"/>
                      </a:lnTo>
                      <a:lnTo>
                        <a:pt x="127" y="742"/>
                      </a:lnTo>
                      <a:lnTo>
                        <a:pt x="131" y="742"/>
                      </a:lnTo>
                      <a:lnTo>
                        <a:pt x="135" y="738"/>
                      </a:lnTo>
                      <a:lnTo>
                        <a:pt x="139" y="735"/>
                      </a:lnTo>
                      <a:lnTo>
                        <a:pt x="141" y="733"/>
                      </a:lnTo>
                      <a:lnTo>
                        <a:pt x="143" y="731"/>
                      </a:lnTo>
                      <a:lnTo>
                        <a:pt x="143" y="731"/>
                      </a:lnTo>
                      <a:lnTo>
                        <a:pt x="145" y="733"/>
                      </a:lnTo>
                      <a:lnTo>
                        <a:pt x="145" y="735"/>
                      </a:lnTo>
                      <a:lnTo>
                        <a:pt x="143" y="738"/>
                      </a:lnTo>
                      <a:lnTo>
                        <a:pt x="141" y="742"/>
                      </a:lnTo>
                      <a:lnTo>
                        <a:pt x="141" y="744"/>
                      </a:lnTo>
                      <a:lnTo>
                        <a:pt x="143" y="744"/>
                      </a:lnTo>
                      <a:lnTo>
                        <a:pt x="143" y="744"/>
                      </a:lnTo>
                      <a:lnTo>
                        <a:pt x="147" y="746"/>
                      </a:lnTo>
                      <a:lnTo>
                        <a:pt x="149" y="744"/>
                      </a:lnTo>
                      <a:lnTo>
                        <a:pt x="149" y="742"/>
                      </a:lnTo>
                      <a:lnTo>
                        <a:pt x="149" y="740"/>
                      </a:lnTo>
                      <a:lnTo>
                        <a:pt x="149" y="740"/>
                      </a:lnTo>
                      <a:lnTo>
                        <a:pt x="151" y="740"/>
                      </a:lnTo>
                      <a:lnTo>
                        <a:pt x="151" y="740"/>
                      </a:lnTo>
                      <a:lnTo>
                        <a:pt x="153" y="746"/>
                      </a:lnTo>
                      <a:lnTo>
                        <a:pt x="153" y="750"/>
                      </a:lnTo>
                      <a:lnTo>
                        <a:pt x="155" y="754"/>
                      </a:lnTo>
                      <a:lnTo>
                        <a:pt x="155" y="754"/>
                      </a:lnTo>
                      <a:lnTo>
                        <a:pt x="157" y="752"/>
                      </a:lnTo>
                      <a:lnTo>
                        <a:pt x="159" y="750"/>
                      </a:lnTo>
                      <a:lnTo>
                        <a:pt x="161" y="746"/>
                      </a:lnTo>
                      <a:lnTo>
                        <a:pt x="163" y="744"/>
                      </a:lnTo>
                      <a:lnTo>
                        <a:pt x="163" y="744"/>
                      </a:lnTo>
                      <a:lnTo>
                        <a:pt x="165" y="746"/>
                      </a:lnTo>
                      <a:lnTo>
                        <a:pt x="165" y="748"/>
                      </a:lnTo>
                      <a:lnTo>
                        <a:pt x="165" y="754"/>
                      </a:lnTo>
                      <a:lnTo>
                        <a:pt x="165" y="754"/>
                      </a:lnTo>
                      <a:lnTo>
                        <a:pt x="163" y="756"/>
                      </a:lnTo>
                      <a:lnTo>
                        <a:pt x="161" y="756"/>
                      </a:lnTo>
                      <a:lnTo>
                        <a:pt x="159" y="756"/>
                      </a:lnTo>
                      <a:lnTo>
                        <a:pt x="157" y="758"/>
                      </a:lnTo>
                      <a:lnTo>
                        <a:pt x="157" y="758"/>
                      </a:lnTo>
                      <a:lnTo>
                        <a:pt x="157" y="760"/>
                      </a:lnTo>
                      <a:lnTo>
                        <a:pt x="159" y="762"/>
                      </a:lnTo>
                      <a:lnTo>
                        <a:pt x="161" y="764"/>
                      </a:lnTo>
                      <a:lnTo>
                        <a:pt x="161" y="764"/>
                      </a:lnTo>
                      <a:lnTo>
                        <a:pt x="157" y="768"/>
                      </a:lnTo>
                      <a:lnTo>
                        <a:pt x="153" y="770"/>
                      </a:lnTo>
                      <a:lnTo>
                        <a:pt x="153" y="770"/>
                      </a:lnTo>
                      <a:lnTo>
                        <a:pt x="149" y="768"/>
                      </a:lnTo>
                      <a:lnTo>
                        <a:pt x="145" y="764"/>
                      </a:lnTo>
                      <a:lnTo>
                        <a:pt x="141" y="762"/>
                      </a:lnTo>
                      <a:lnTo>
                        <a:pt x="139" y="762"/>
                      </a:lnTo>
                      <a:lnTo>
                        <a:pt x="139" y="762"/>
                      </a:lnTo>
                      <a:lnTo>
                        <a:pt x="137" y="764"/>
                      </a:lnTo>
                      <a:lnTo>
                        <a:pt x="135" y="770"/>
                      </a:lnTo>
                      <a:lnTo>
                        <a:pt x="135" y="770"/>
                      </a:lnTo>
                      <a:lnTo>
                        <a:pt x="131" y="776"/>
                      </a:lnTo>
                      <a:lnTo>
                        <a:pt x="131" y="780"/>
                      </a:lnTo>
                      <a:lnTo>
                        <a:pt x="133" y="784"/>
                      </a:lnTo>
                      <a:lnTo>
                        <a:pt x="133" y="784"/>
                      </a:lnTo>
                      <a:lnTo>
                        <a:pt x="135" y="784"/>
                      </a:lnTo>
                      <a:lnTo>
                        <a:pt x="141" y="782"/>
                      </a:lnTo>
                      <a:lnTo>
                        <a:pt x="147" y="776"/>
                      </a:lnTo>
                      <a:lnTo>
                        <a:pt x="147" y="776"/>
                      </a:lnTo>
                      <a:lnTo>
                        <a:pt x="155" y="780"/>
                      </a:lnTo>
                      <a:lnTo>
                        <a:pt x="163" y="782"/>
                      </a:lnTo>
                      <a:lnTo>
                        <a:pt x="163" y="782"/>
                      </a:lnTo>
                      <a:lnTo>
                        <a:pt x="163" y="780"/>
                      </a:lnTo>
                      <a:lnTo>
                        <a:pt x="163" y="778"/>
                      </a:lnTo>
                      <a:lnTo>
                        <a:pt x="163" y="778"/>
                      </a:lnTo>
                      <a:lnTo>
                        <a:pt x="165" y="778"/>
                      </a:lnTo>
                      <a:lnTo>
                        <a:pt x="171" y="778"/>
                      </a:lnTo>
                      <a:lnTo>
                        <a:pt x="180" y="778"/>
                      </a:lnTo>
                      <a:lnTo>
                        <a:pt x="180" y="778"/>
                      </a:lnTo>
                      <a:lnTo>
                        <a:pt x="206" y="770"/>
                      </a:lnTo>
                      <a:lnTo>
                        <a:pt x="218" y="768"/>
                      </a:lnTo>
                      <a:lnTo>
                        <a:pt x="224" y="770"/>
                      </a:lnTo>
                      <a:lnTo>
                        <a:pt x="226" y="772"/>
                      </a:lnTo>
                      <a:lnTo>
                        <a:pt x="226" y="772"/>
                      </a:lnTo>
                      <a:lnTo>
                        <a:pt x="227" y="774"/>
                      </a:lnTo>
                      <a:lnTo>
                        <a:pt x="226" y="772"/>
                      </a:lnTo>
                      <a:lnTo>
                        <a:pt x="222" y="772"/>
                      </a:lnTo>
                      <a:lnTo>
                        <a:pt x="222" y="774"/>
                      </a:lnTo>
                      <a:lnTo>
                        <a:pt x="222" y="774"/>
                      </a:lnTo>
                      <a:lnTo>
                        <a:pt x="222" y="778"/>
                      </a:lnTo>
                      <a:lnTo>
                        <a:pt x="220" y="778"/>
                      </a:lnTo>
                      <a:lnTo>
                        <a:pt x="218" y="780"/>
                      </a:lnTo>
                      <a:lnTo>
                        <a:pt x="218" y="780"/>
                      </a:lnTo>
                      <a:lnTo>
                        <a:pt x="218" y="782"/>
                      </a:lnTo>
                      <a:lnTo>
                        <a:pt x="220" y="784"/>
                      </a:lnTo>
                      <a:lnTo>
                        <a:pt x="220" y="784"/>
                      </a:lnTo>
                      <a:lnTo>
                        <a:pt x="216" y="782"/>
                      </a:lnTo>
                      <a:lnTo>
                        <a:pt x="214" y="782"/>
                      </a:lnTo>
                      <a:lnTo>
                        <a:pt x="210" y="782"/>
                      </a:lnTo>
                      <a:lnTo>
                        <a:pt x="206" y="784"/>
                      </a:lnTo>
                      <a:lnTo>
                        <a:pt x="206" y="784"/>
                      </a:lnTo>
                      <a:lnTo>
                        <a:pt x="208" y="791"/>
                      </a:lnTo>
                      <a:lnTo>
                        <a:pt x="208" y="799"/>
                      </a:lnTo>
                      <a:lnTo>
                        <a:pt x="208" y="799"/>
                      </a:lnTo>
                      <a:lnTo>
                        <a:pt x="202" y="797"/>
                      </a:lnTo>
                      <a:lnTo>
                        <a:pt x="198" y="795"/>
                      </a:lnTo>
                      <a:lnTo>
                        <a:pt x="198" y="795"/>
                      </a:lnTo>
                      <a:lnTo>
                        <a:pt x="192" y="795"/>
                      </a:lnTo>
                      <a:lnTo>
                        <a:pt x="188" y="797"/>
                      </a:lnTo>
                      <a:lnTo>
                        <a:pt x="180" y="801"/>
                      </a:lnTo>
                      <a:lnTo>
                        <a:pt x="180" y="801"/>
                      </a:lnTo>
                      <a:lnTo>
                        <a:pt x="174" y="801"/>
                      </a:lnTo>
                      <a:lnTo>
                        <a:pt x="171" y="801"/>
                      </a:lnTo>
                      <a:lnTo>
                        <a:pt x="171" y="801"/>
                      </a:lnTo>
                      <a:lnTo>
                        <a:pt x="161" y="807"/>
                      </a:lnTo>
                      <a:lnTo>
                        <a:pt x="151" y="813"/>
                      </a:lnTo>
                      <a:lnTo>
                        <a:pt x="151" y="813"/>
                      </a:lnTo>
                      <a:lnTo>
                        <a:pt x="149" y="815"/>
                      </a:lnTo>
                      <a:lnTo>
                        <a:pt x="147" y="815"/>
                      </a:lnTo>
                      <a:lnTo>
                        <a:pt x="147" y="817"/>
                      </a:lnTo>
                      <a:lnTo>
                        <a:pt x="147" y="817"/>
                      </a:lnTo>
                      <a:lnTo>
                        <a:pt x="151" y="819"/>
                      </a:lnTo>
                      <a:lnTo>
                        <a:pt x="157" y="819"/>
                      </a:lnTo>
                      <a:lnTo>
                        <a:pt x="165" y="815"/>
                      </a:lnTo>
                      <a:lnTo>
                        <a:pt x="165" y="815"/>
                      </a:lnTo>
                      <a:lnTo>
                        <a:pt x="171" y="817"/>
                      </a:lnTo>
                      <a:lnTo>
                        <a:pt x="176" y="817"/>
                      </a:lnTo>
                      <a:lnTo>
                        <a:pt x="176" y="817"/>
                      </a:lnTo>
                      <a:lnTo>
                        <a:pt x="176" y="813"/>
                      </a:lnTo>
                      <a:lnTo>
                        <a:pt x="176" y="811"/>
                      </a:lnTo>
                      <a:lnTo>
                        <a:pt x="176" y="807"/>
                      </a:lnTo>
                      <a:lnTo>
                        <a:pt x="178" y="805"/>
                      </a:lnTo>
                      <a:lnTo>
                        <a:pt x="178" y="805"/>
                      </a:lnTo>
                      <a:lnTo>
                        <a:pt x="186" y="803"/>
                      </a:lnTo>
                      <a:lnTo>
                        <a:pt x="194" y="803"/>
                      </a:lnTo>
                      <a:lnTo>
                        <a:pt x="204" y="803"/>
                      </a:lnTo>
                      <a:lnTo>
                        <a:pt x="210" y="803"/>
                      </a:lnTo>
                      <a:lnTo>
                        <a:pt x="210" y="803"/>
                      </a:lnTo>
                      <a:lnTo>
                        <a:pt x="212" y="801"/>
                      </a:lnTo>
                      <a:lnTo>
                        <a:pt x="212" y="797"/>
                      </a:lnTo>
                      <a:lnTo>
                        <a:pt x="214" y="795"/>
                      </a:lnTo>
                      <a:lnTo>
                        <a:pt x="216" y="795"/>
                      </a:lnTo>
                      <a:lnTo>
                        <a:pt x="216" y="795"/>
                      </a:lnTo>
                      <a:lnTo>
                        <a:pt x="216" y="801"/>
                      </a:lnTo>
                      <a:lnTo>
                        <a:pt x="216" y="805"/>
                      </a:lnTo>
                      <a:lnTo>
                        <a:pt x="214" y="805"/>
                      </a:lnTo>
                      <a:lnTo>
                        <a:pt x="214" y="805"/>
                      </a:lnTo>
                      <a:lnTo>
                        <a:pt x="210" y="805"/>
                      </a:lnTo>
                      <a:lnTo>
                        <a:pt x="210" y="805"/>
                      </a:lnTo>
                      <a:lnTo>
                        <a:pt x="206" y="807"/>
                      </a:lnTo>
                      <a:lnTo>
                        <a:pt x="204" y="809"/>
                      </a:lnTo>
                      <a:lnTo>
                        <a:pt x="204" y="811"/>
                      </a:lnTo>
                      <a:lnTo>
                        <a:pt x="204" y="811"/>
                      </a:lnTo>
                      <a:lnTo>
                        <a:pt x="210" y="811"/>
                      </a:lnTo>
                      <a:lnTo>
                        <a:pt x="214" y="813"/>
                      </a:lnTo>
                      <a:lnTo>
                        <a:pt x="216" y="815"/>
                      </a:lnTo>
                      <a:lnTo>
                        <a:pt x="216" y="815"/>
                      </a:lnTo>
                      <a:lnTo>
                        <a:pt x="214" y="817"/>
                      </a:lnTo>
                      <a:lnTo>
                        <a:pt x="212" y="819"/>
                      </a:lnTo>
                      <a:lnTo>
                        <a:pt x="208" y="821"/>
                      </a:lnTo>
                      <a:lnTo>
                        <a:pt x="204" y="821"/>
                      </a:lnTo>
                      <a:lnTo>
                        <a:pt x="204" y="823"/>
                      </a:lnTo>
                      <a:lnTo>
                        <a:pt x="206" y="825"/>
                      </a:lnTo>
                      <a:lnTo>
                        <a:pt x="206" y="825"/>
                      </a:lnTo>
                      <a:lnTo>
                        <a:pt x="210" y="825"/>
                      </a:lnTo>
                      <a:lnTo>
                        <a:pt x="212" y="825"/>
                      </a:lnTo>
                      <a:lnTo>
                        <a:pt x="216" y="819"/>
                      </a:lnTo>
                      <a:lnTo>
                        <a:pt x="220" y="813"/>
                      </a:lnTo>
                      <a:lnTo>
                        <a:pt x="222" y="809"/>
                      </a:lnTo>
                      <a:lnTo>
                        <a:pt x="222" y="809"/>
                      </a:lnTo>
                      <a:lnTo>
                        <a:pt x="233" y="803"/>
                      </a:lnTo>
                      <a:lnTo>
                        <a:pt x="233" y="803"/>
                      </a:lnTo>
                      <a:lnTo>
                        <a:pt x="227" y="795"/>
                      </a:lnTo>
                      <a:lnTo>
                        <a:pt x="227" y="790"/>
                      </a:lnTo>
                      <a:lnTo>
                        <a:pt x="227" y="790"/>
                      </a:lnTo>
                      <a:lnTo>
                        <a:pt x="231" y="790"/>
                      </a:lnTo>
                      <a:lnTo>
                        <a:pt x="231" y="790"/>
                      </a:lnTo>
                      <a:lnTo>
                        <a:pt x="233" y="790"/>
                      </a:lnTo>
                      <a:lnTo>
                        <a:pt x="235" y="791"/>
                      </a:lnTo>
                      <a:lnTo>
                        <a:pt x="235" y="791"/>
                      </a:lnTo>
                      <a:lnTo>
                        <a:pt x="243" y="795"/>
                      </a:lnTo>
                      <a:lnTo>
                        <a:pt x="243" y="795"/>
                      </a:lnTo>
                      <a:lnTo>
                        <a:pt x="243" y="793"/>
                      </a:lnTo>
                      <a:lnTo>
                        <a:pt x="243" y="791"/>
                      </a:lnTo>
                      <a:lnTo>
                        <a:pt x="243" y="791"/>
                      </a:lnTo>
                      <a:lnTo>
                        <a:pt x="243" y="790"/>
                      </a:lnTo>
                      <a:lnTo>
                        <a:pt x="241" y="788"/>
                      </a:lnTo>
                      <a:lnTo>
                        <a:pt x="241" y="788"/>
                      </a:lnTo>
                      <a:lnTo>
                        <a:pt x="245" y="786"/>
                      </a:lnTo>
                      <a:lnTo>
                        <a:pt x="245" y="786"/>
                      </a:lnTo>
                      <a:lnTo>
                        <a:pt x="247" y="786"/>
                      </a:lnTo>
                      <a:lnTo>
                        <a:pt x="249" y="788"/>
                      </a:lnTo>
                      <a:lnTo>
                        <a:pt x="251" y="791"/>
                      </a:lnTo>
                      <a:lnTo>
                        <a:pt x="251" y="791"/>
                      </a:lnTo>
                      <a:lnTo>
                        <a:pt x="257" y="790"/>
                      </a:lnTo>
                      <a:lnTo>
                        <a:pt x="261" y="788"/>
                      </a:lnTo>
                      <a:lnTo>
                        <a:pt x="263" y="790"/>
                      </a:lnTo>
                      <a:lnTo>
                        <a:pt x="263" y="790"/>
                      </a:lnTo>
                      <a:lnTo>
                        <a:pt x="263" y="791"/>
                      </a:lnTo>
                      <a:lnTo>
                        <a:pt x="263" y="795"/>
                      </a:lnTo>
                      <a:lnTo>
                        <a:pt x="263" y="799"/>
                      </a:lnTo>
                      <a:lnTo>
                        <a:pt x="265" y="803"/>
                      </a:lnTo>
                      <a:lnTo>
                        <a:pt x="265" y="803"/>
                      </a:lnTo>
                      <a:lnTo>
                        <a:pt x="273" y="801"/>
                      </a:lnTo>
                      <a:lnTo>
                        <a:pt x="277" y="801"/>
                      </a:lnTo>
                      <a:lnTo>
                        <a:pt x="282" y="805"/>
                      </a:lnTo>
                      <a:lnTo>
                        <a:pt x="282" y="805"/>
                      </a:lnTo>
                      <a:lnTo>
                        <a:pt x="284" y="807"/>
                      </a:lnTo>
                      <a:lnTo>
                        <a:pt x="286" y="807"/>
                      </a:lnTo>
                      <a:lnTo>
                        <a:pt x="286" y="807"/>
                      </a:lnTo>
                      <a:lnTo>
                        <a:pt x="284" y="811"/>
                      </a:lnTo>
                      <a:lnTo>
                        <a:pt x="282" y="811"/>
                      </a:lnTo>
                      <a:lnTo>
                        <a:pt x="286" y="813"/>
                      </a:lnTo>
                      <a:lnTo>
                        <a:pt x="286" y="813"/>
                      </a:lnTo>
                      <a:lnTo>
                        <a:pt x="286" y="813"/>
                      </a:lnTo>
                      <a:lnTo>
                        <a:pt x="288" y="809"/>
                      </a:lnTo>
                      <a:lnTo>
                        <a:pt x="290" y="805"/>
                      </a:lnTo>
                      <a:lnTo>
                        <a:pt x="290" y="805"/>
                      </a:lnTo>
                      <a:lnTo>
                        <a:pt x="290" y="803"/>
                      </a:lnTo>
                      <a:lnTo>
                        <a:pt x="288" y="803"/>
                      </a:lnTo>
                      <a:lnTo>
                        <a:pt x="288" y="799"/>
                      </a:lnTo>
                      <a:lnTo>
                        <a:pt x="288" y="799"/>
                      </a:lnTo>
                      <a:lnTo>
                        <a:pt x="290" y="795"/>
                      </a:lnTo>
                      <a:lnTo>
                        <a:pt x="292" y="793"/>
                      </a:lnTo>
                      <a:lnTo>
                        <a:pt x="292" y="793"/>
                      </a:lnTo>
                      <a:lnTo>
                        <a:pt x="294" y="793"/>
                      </a:lnTo>
                      <a:lnTo>
                        <a:pt x="296" y="795"/>
                      </a:lnTo>
                      <a:lnTo>
                        <a:pt x="296" y="797"/>
                      </a:lnTo>
                      <a:lnTo>
                        <a:pt x="298" y="799"/>
                      </a:lnTo>
                      <a:lnTo>
                        <a:pt x="298" y="799"/>
                      </a:lnTo>
                      <a:lnTo>
                        <a:pt x="306" y="799"/>
                      </a:lnTo>
                      <a:lnTo>
                        <a:pt x="310" y="801"/>
                      </a:lnTo>
                      <a:lnTo>
                        <a:pt x="312" y="805"/>
                      </a:lnTo>
                      <a:lnTo>
                        <a:pt x="312" y="805"/>
                      </a:lnTo>
                      <a:lnTo>
                        <a:pt x="310" y="805"/>
                      </a:lnTo>
                      <a:lnTo>
                        <a:pt x="308" y="807"/>
                      </a:lnTo>
                      <a:lnTo>
                        <a:pt x="308" y="807"/>
                      </a:lnTo>
                      <a:lnTo>
                        <a:pt x="306" y="807"/>
                      </a:lnTo>
                      <a:lnTo>
                        <a:pt x="304" y="807"/>
                      </a:lnTo>
                      <a:lnTo>
                        <a:pt x="302" y="809"/>
                      </a:lnTo>
                      <a:lnTo>
                        <a:pt x="302" y="811"/>
                      </a:lnTo>
                      <a:lnTo>
                        <a:pt x="302" y="811"/>
                      </a:lnTo>
                      <a:lnTo>
                        <a:pt x="304" y="815"/>
                      </a:lnTo>
                      <a:lnTo>
                        <a:pt x="306" y="817"/>
                      </a:lnTo>
                      <a:lnTo>
                        <a:pt x="308" y="815"/>
                      </a:lnTo>
                      <a:lnTo>
                        <a:pt x="312" y="813"/>
                      </a:lnTo>
                      <a:lnTo>
                        <a:pt x="312" y="813"/>
                      </a:lnTo>
                      <a:lnTo>
                        <a:pt x="314" y="817"/>
                      </a:lnTo>
                      <a:lnTo>
                        <a:pt x="314" y="817"/>
                      </a:lnTo>
                      <a:lnTo>
                        <a:pt x="316" y="821"/>
                      </a:lnTo>
                      <a:lnTo>
                        <a:pt x="314" y="825"/>
                      </a:lnTo>
                      <a:lnTo>
                        <a:pt x="314" y="835"/>
                      </a:lnTo>
                      <a:lnTo>
                        <a:pt x="314" y="835"/>
                      </a:lnTo>
                      <a:lnTo>
                        <a:pt x="333" y="843"/>
                      </a:lnTo>
                      <a:lnTo>
                        <a:pt x="353" y="850"/>
                      </a:lnTo>
                      <a:lnTo>
                        <a:pt x="353" y="850"/>
                      </a:lnTo>
                      <a:lnTo>
                        <a:pt x="359" y="848"/>
                      </a:lnTo>
                      <a:lnTo>
                        <a:pt x="363" y="848"/>
                      </a:lnTo>
                      <a:lnTo>
                        <a:pt x="365" y="848"/>
                      </a:lnTo>
                      <a:lnTo>
                        <a:pt x="365" y="848"/>
                      </a:lnTo>
                      <a:lnTo>
                        <a:pt x="365" y="850"/>
                      </a:lnTo>
                      <a:lnTo>
                        <a:pt x="365" y="850"/>
                      </a:lnTo>
                      <a:lnTo>
                        <a:pt x="369" y="850"/>
                      </a:lnTo>
                      <a:lnTo>
                        <a:pt x="365" y="850"/>
                      </a:lnTo>
                      <a:lnTo>
                        <a:pt x="365" y="850"/>
                      </a:lnTo>
                      <a:lnTo>
                        <a:pt x="363" y="848"/>
                      </a:lnTo>
                      <a:lnTo>
                        <a:pt x="367" y="852"/>
                      </a:lnTo>
                      <a:lnTo>
                        <a:pt x="367" y="852"/>
                      </a:lnTo>
                      <a:lnTo>
                        <a:pt x="371" y="854"/>
                      </a:lnTo>
                      <a:lnTo>
                        <a:pt x="371" y="854"/>
                      </a:lnTo>
                      <a:lnTo>
                        <a:pt x="373" y="858"/>
                      </a:lnTo>
                      <a:lnTo>
                        <a:pt x="373" y="858"/>
                      </a:lnTo>
                      <a:lnTo>
                        <a:pt x="373" y="858"/>
                      </a:lnTo>
                      <a:lnTo>
                        <a:pt x="375" y="856"/>
                      </a:lnTo>
                      <a:lnTo>
                        <a:pt x="377" y="854"/>
                      </a:lnTo>
                      <a:lnTo>
                        <a:pt x="377" y="852"/>
                      </a:lnTo>
                      <a:lnTo>
                        <a:pt x="377" y="852"/>
                      </a:lnTo>
                      <a:lnTo>
                        <a:pt x="383" y="852"/>
                      </a:lnTo>
                      <a:lnTo>
                        <a:pt x="384" y="850"/>
                      </a:lnTo>
                      <a:lnTo>
                        <a:pt x="392" y="844"/>
                      </a:lnTo>
                      <a:lnTo>
                        <a:pt x="392" y="844"/>
                      </a:lnTo>
                      <a:lnTo>
                        <a:pt x="396" y="844"/>
                      </a:lnTo>
                      <a:lnTo>
                        <a:pt x="398" y="844"/>
                      </a:lnTo>
                      <a:lnTo>
                        <a:pt x="398" y="844"/>
                      </a:lnTo>
                      <a:lnTo>
                        <a:pt x="400" y="843"/>
                      </a:lnTo>
                      <a:lnTo>
                        <a:pt x="402" y="841"/>
                      </a:lnTo>
                      <a:lnTo>
                        <a:pt x="402" y="839"/>
                      </a:lnTo>
                      <a:lnTo>
                        <a:pt x="404" y="837"/>
                      </a:lnTo>
                      <a:lnTo>
                        <a:pt x="404" y="837"/>
                      </a:lnTo>
                      <a:lnTo>
                        <a:pt x="406" y="839"/>
                      </a:lnTo>
                      <a:lnTo>
                        <a:pt x="410" y="839"/>
                      </a:lnTo>
                      <a:lnTo>
                        <a:pt x="410" y="839"/>
                      </a:lnTo>
                      <a:lnTo>
                        <a:pt x="414" y="839"/>
                      </a:lnTo>
                      <a:lnTo>
                        <a:pt x="414" y="837"/>
                      </a:lnTo>
                      <a:lnTo>
                        <a:pt x="414" y="837"/>
                      </a:lnTo>
                      <a:lnTo>
                        <a:pt x="414" y="833"/>
                      </a:lnTo>
                      <a:lnTo>
                        <a:pt x="414" y="833"/>
                      </a:lnTo>
                      <a:lnTo>
                        <a:pt x="418" y="831"/>
                      </a:lnTo>
                      <a:lnTo>
                        <a:pt x="426" y="831"/>
                      </a:lnTo>
                      <a:lnTo>
                        <a:pt x="434" y="831"/>
                      </a:lnTo>
                      <a:lnTo>
                        <a:pt x="437" y="833"/>
                      </a:lnTo>
                      <a:lnTo>
                        <a:pt x="437" y="833"/>
                      </a:lnTo>
                      <a:lnTo>
                        <a:pt x="437" y="835"/>
                      </a:lnTo>
                      <a:lnTo>
                        <a:pt x="436" y="837"/>
                      </a:lnTo>
                      <a:lnTo>
                        <a:pt x="436" y="837"/>
                      </a:lnTo>
                      <a:lnTo>
                        <a:pt x="437" y="841"/>
                      </a:lnTo>
                      <a:lnTo>
                        <a:pt x="437" y="841"/>
                      </a:lnTo>
                      <a:lnTo>
                        <a:pt x="439" y="839"/>
                      </a:lnTo>
                      <a:lnTo>
                        <a:pt x="439" y="837"/>
                      </a:lnTo>
                      <a:lnTo>
                        <a:pt x="439" y="837"/>
                      </a:lnTo>
                      <a:lnTo>
                        <a:pt x="443" y="835"/>
                      </a:lnTo>
                      <a:lnTo>
                        <a:pt x="445" y="831"/>
                      </a:lnTo>
                      <a:lnTo>
                        <a:pt x="445" y="831"/>
                      </a:lnTo>
                      <a:lnTo>
                        <a:pt x="445" y="827"/>
                      </a:lnTo>
                      <a:lnTo>
                        <a:pt x="445" y="823"/>
                      </a:lnTo>
                      <a:lnTo>
                        <a:pt x="441" y="817"/>
                      </a:lnTo>
                      <a:lnTo>
                        <a:pt x="441" y="817"/>
                      </a:lnTo>
                      <a:lnTo>
                        <a:pt x="441" y="811"/>
                      </a:lnTo>
                      <a:lnTo>
                        <a:pt x="445" y="807"/>
                      </a:lnTo>
                      <a:lnTo>
                        <a:pt x="449" y="801"/>
                      </a:lnTo>
                      <a:lnTo>
                        <a:pt x="449" y="795"/>
                      </a:lnTo>
                      <a:lnTo>
                        <a:pt x="449" y="795"/>
                      </a:lnTo>
                      <a:lnTo>
                        <a:pt x="445" y="776"/>
                      </a:lnTo>
                      <a:lnTo>
                        <a:pt x="445" y="770"/>
                      </a:lnTo>
                      <a:lnTo>
                        <a:pt x="447" y="764"/>
                      </a:lnTo>
                      <a:lnTo>
                        <a:pt x="449" y="760"/>
                      </a:lnTo>
                      <a:lnTo>
                        <a:pt x="455" y="758"/>
                      </a:lnTo>
                      <a:lnTo>
                        <a:pt x="455" y="758"/>
                      </a:lnTo>
                      <a:lnTo>
                        <a:pt x="457" y="760"/>
                      </a:lnTo>
                      <a:lnTo>
                        <a:pt x="461" y="762"/>
                      </a:lnTo>
                      <a:lnTo>
                        <a:pt x="461" y="762"/>
                      </a:lnTo>
                      <a:lnTo>
                        <a:pt x="475" y="760"/>
                      </a:lnTo>
                      <a:lnTo>
                        <a:pt x="490" y="758"/>
                      </a:lnTo>
                      <a:lnTo>
                        <a:pt x="504" y="756"/>
                      </a:lnTo>
                      <a:lnTo>
                        <a:pt x="510" y="758"/>
                      </a:lnTo>
                      <a:lnTo>
                        <a:pt x="518" y="760"/>
                      </a:lnTo>
                      <a:lnTo>
                        <a:pt x="518" y="760"/>
                      </a:lnTo>
                      <a:lnTo>
                        <a:pt x="545" y="772"/>
                      </a:lnTo>
                      <a:lnTo>
                        <a:pt x="561" y="776"/>
                      </a:lnTo>
                      <a:lnTo>
                        <a:pt x="577" y="780"/>
                      </a:lnTo>
                      <a:lnTo>
                        <a:pt x="577" y="780"/>
                      </a:lnTo>
                      <a:lnTo>
                        <a:pt x="583" y="780"/>
                      </a:lnTo>
                      <a:lnTo>
                        <a:pt x="587" y="780"/>
                      </a:lnTo>
                      <a:lnTo>
                        <a:pt x="589" y="782"/>
                      </a:lnTo>
                      <a:lnTo>
                        <a:pt x="589" y="782"/>
                      </a:lnTo>
                      <a:lnTo>
                        <a:pt x="606" y="797"/>
                      </a:lnTo>
                      <a:lnTo>
                        <a:pt x="618" y="809"/>
                      </a:lnTo>
                      <a:lnTo>
                        <a:pt x="624" y="815"/>
                      </a:lnTo>
                      <a:lnTo>
                        <a:pt x="632" y="821"/>
                      </a:lnTo>
                      <a:lnTo>
                        <a:pt x="642" y="825"/>
                      </a:lnTo>
                      <a:lnTo>
                        <a:pt x="653" y="829"/>
                      </a:lnTo>
                      <a:lnTo>
                        <a:pt x="653" y="829"/>
                      </a:lnTo>
                      <a:lnTo>
                        <a:pt x="659" y="829"/>
                      </a:lnTo>
                      <a:lnTo>
                        <a:pt x="663" y="829"/>
                      </a:lnTo>
                      <a:lnTo>
                        <a:pt x="667" y="825"/>
                      </a:lnTo>
                      <a:lnTo>
                        <a:pt x="671" y="819"/>
                      </a:lnTo>
                      <a:lnTo>
                        <a:pt x="679" y="817"/>
                      </a:lnTo>
                      <a:lnTo>
                        <a:pt x="679" y="817"/>
                      </a:lnTo>
                      <a:lnTo>
                        <a:pt x="687" y="817"/>
                      </a:lnTo>
                      <a:lnTo>
                        <a:pt x="693" y="817"/>
                      </a:lnTo>
                      <a:lnTo>
                        <a:pt x="693" y="817"/>
                      </a:lnTo>
                      <a:lnTo>
                        <a:pt x="697" y="809"/>
                      </a:lnTo>
                      <a:lnTo>
                        <a:pt x="697" y="809"/>
                      </a:lnTo>
                      <a:lnTo>
                        <a:pt x="699" y="809"/>
                      </a:lnTo>
                      <a:lnTo>
                        <a:pt x="702" y="809"/>
                      </a:lnTo>
                      <a:lnTo>
                        <a:pt x="710" y="809"/>
                      </a:lnTo>
                      <a:lnTo>
                        <a:pt x="710" y="809"/>
                      </a:lnTo>
                      <a:lnTo>
                        <a:pt x="718" y="805"/>
                      </a:lnTo>
                      <a:lnTo>
                        <a:pt x="726" y="803"/>
                      </a:lnTo>
                      <a:lnTo>
                        <a:pt x="726" y="803"/>
                      </a:lnTo>
                      <a:lnTo>
                        <a:pt x="730" y="803"/>
                      </a:lnTo>
                      <a:lnTo>
                        <a:pt x="734" y="805"/>
                      </a:lnTo>
                      <a:lnTo>
                        <a:pt x="734" y="805"/>
                      </a:lnTo>
                      <a:lnTo>
                        <a:pt x="736" y="803"/>
                      </a:lnTo>
                      <a:lnTo>
                        <a:pt x="738" y="801"/>
                      </a:lnTo>
                      <a:lnTo>
                        <a:pt x="738" y="799"/>
                      </a:lnTo>
                      <a:lnTo>
                        <a:pt x="740" y="797"/>
                      </a:lnTo>
                      <a:lnTo>
                        <a:pt x="740" y="797"/>
                      </a:lnTo>
                      <a:lnTo>
                        <a:pt x="744" y="795"/>
                      </a:lnTo>
                      <a:lnTo>
                        <a:pt x="746" y="797"/>
                      </a:lnTo>
                      <a:lnTo>
                        <a:pt x="746" y="799"/>
                      </a:lnTo>
                      <a:lnTo>
                        <a:pt x="748" y="801"/>
                      </a:lnTo>
                      <a:lnTo>
                        <a:pt x="748" y="795"/>
                      </a:lnTo>
                      <a:lnTo>
                        <a:pt x="748" y="795"/>
                      </a:lnTo>
                      <a:lnTo>
                        <a:pt x="763" y="776"/>
                      </a:lnTo>
                      <a:lnTo>
                        <a:pt x="763" y="776"/>
                      </a:lnTo>
                      <a:lnTo>
                        <a:pt x="765" y="776"/>
                      </a:lnTo>
                      <a:lnTo>
                        <a:pt x="767" y="778"/>
                      </a:lnTo>
                      <a:lnTo>
                        <a:pt x="769" y="782"/>
                      </a:lnTo>
                      <a:lnTo>
                        <a:pt x="771" y="786"/>
                      </a:lnTo>
                      <a:lnTo>
                        <a:pt x="773" y="788"/>
                      </a:lnTo>
                      <a:lnTo>
                        <a:pt x="773" y="788"/>
                      </a:lnTo>
                      <a:lnTo>
                        <a:pt x="773" y="786"/>
                      </a:lnTo>
                      <a:lnTo>
                        <a:pt x="773" y="784"/>
                      </a:lnTo>
                      <a:lnTo>
                        <a:pt x="773" y="780"/>
                      </a:lnTo>
                      <a:lnTo>
                        <a:pt x="773" y="780"/>
                      </a:lnTo>
                      <a:lnTo>
                        <a:pt x="775" y="776"/>
                      </a:lnTo>
                      <a:lnTo>
                        <a:pt x="777" y="776"/>
                      </a:lnTo>
                      <a:lnTo>
                        <a:pt x="779" y="776"/>
                      </a:lnTo>
                      <a:lnTo>
                        <a:pt x="781" y="774"/>
                      </a:lnTo>
                      <a:lnTo>
                        <a:pt x="781" y="774"/>
                      </a:lnTo>
                      <a:lnTo>
                        <a:pt x="781" y="772"/>
                      </a:lnTo>
                      <a:lnTo>
                        <a:pt x="781" y="768"/>
                      </a:lnTo>
                      <a:lnTo>
                        <a:pt x="779" y="764"/>
                      </a:lnTo>
                      <a:lnTo>
                        <a:pt x="779" y="764"/>
                      </a:lnTo>
                      <a:lnTo>
                        <a:pt x="781" y="760"/>
                      </a:lnTo>
                      <a:lnTo>
                        <a:pt x="785" y="752"/>
                      </a:lnTo>
                      <a:lnTo>
                        <a:pt x="797" y="738"/>
                      </a:lnTo>
                      <a:lnTo>
                        <a:pt x="816" y="715"/>
                      </a:lnTo>
                      <a:lnTo>
                        <a:pt x="816" y="715"/>
                      </a:lnTo>
                      <a:lnTo>
                        <a:pt x="824" y="709"/>
                      </a:lnTo>
                      <a:lnTo>
                        <a:pt x="832" y="707"/>
                      </a:lnTo>
                      <a:lnTo>
                        <a:pt x="840" y="705"/>
                      </a:lnTo>
                      <a:lnTo>
                        <a:pt x="844" y="707"/>
                      </a:lnTo>
                      <a:lnTo>
                        <a:pt x="846" y="709"/>
                      </a:lnTo>
                      <a:lnTo>
                        <a:pt x="846" y="709"/>
                      </a:lnTo>
                      <a:lnTo>
                        <a:pt x="848" y="711"/>
                      </a:lnTo>
                      <a:lnTo>
                        <a:pt x="850" y="715"/>
                      </a:lnTo>
                      <a:lnTo>
                        <a:pt x="850" y="715"/>
                      </a:lnTo>
                      <a:lnTo>
                        <a:pt x="857" y="713"/>
                      </a:lnTo>
                      <a:lnTo>
                        <a:pt x="857" y="713"/>
                      </a:lnTo>
                      <a:lnTo>
                        <a:pt x="875" y="719"/>
                      </a:lnTo>
                      <a:lnTo>
                        <a:pt x="885" y="723"/>
                      </a:lnTo>
                      <a:lnTo>
                        <a:pt x="893" y="727"/>
                      </a:lnTo>
                      <a:lnTo>
                        <a:pt x="893" y="727"/>
                      </a:lnTo>
                      <a:lnTo>
                        <a:pt x="901" y="721"/>
                      </a:lnTo>
                      <a:lnTo>
                        <a:pt x="907" y="715"/>
                      </a:lnTo>
                      <a:lnTo>
                        <a:pt x="907" y="715"/>
                      </a:lnTo>
                      <a:lnTo>
                        <a:pt x="910" y="717"/>
                      </a:lnTo>
                      <a:lnTo>
                        <a:pt x="914" y="717"/>
                      </a:lnTo>
                      <a:lnTo>
                        <a:pt x="914" y="717"/>
                      </a:lnTo>
                      <a:lnTo>
                        <a:pt x="916" y="715"/>
                      </a:lnTo>
                      <a:lnTo>
                        <a:pt x="918" y="713"/>
                      </a:lnTo>
                      <a:lnTo>
                        <a:pt x="920" y="707"/>
                      </a:lnTo>
                      <a:lnTo>
                        <a:pt x="920" y="707"/>
                      </a:lnTo>
                      <a:lnTo>
                        <a:pt x="920" y="705"/>
                      </a:lnTo>
                      <a:lnTo>
                        <a:pt x="918" y="705"/>
                      </a:lnTo>
                      <a:lnTo>
                        <a:pt x="912" y="705"/>
                      </a:lnTo>
                      <a:lnTo>
                        <a:pt x="912" y="705"/>
                      </a:lnTo>
                      <a:lnTo>
                        <a:pt x="912" y="705"/>
                      </a:lnTo>
                      <a:lnTo>
                        <a:pt x="912" y="703"/>
                      </a:lnTo>
                      <a:lnTo>
                        <a:pt x="914" y="699"/>
                      </a:lnTo>
                      <a:lnTo>
                        <a:pt x="914" y="699"/>
                      </a:lnTo>
                      <a:lnTo>
                        <a:pt x="922" y="697"/>
                      </a:lnTo>
                      <a:lnTo>
                        <a:pt x="932" y="689"/>
                      </a:lnTo>
                      <a:lnTo>
                        <a:pt x="932" y="689"/>
                      </a:lnTo>
                      <a:lnTo>
                        <a:pt x="936" y="685"/>
                      </a:lnTo>
                      <a:lnTo>
                        <a:pt x="940" y="680"/>
                      </a:lnTo>
                      <a:lnTo>
                        <a:pt x="944" y="674"/>
                      </a:lnTo>
                      <a:lnTo>
                        <a:pt x="948" y="670"/>
                      </a:lnTo>
                      <a:lnTo>
                        <a:pt x="948" y="670"/>
                      </a:lnTo>
                      <a:lnTo>
                        <a:pt x="950" y="670"/>
                      </a:lnTo>
                      <a:lnTo>
                        <a:pt x="952" y="670"/>
                      </a:lnTo>
                      <a:lnTo>
                        <a:pt x="952" y="670"/>
                      </a:lnTo>
                      <a:lnTo>
                        <a:pt x="960" y="676"/>
                      </a:lnTo>
                      <a:lnTo>
                        <a:pt x="965" y="680"/>
                      </a:lnTo>
                      <a:lnTo>
                        <a:pt x="969" y="684"/>
                      </a:lnTo>
                      <a:lnTo>
                        <a:pt x="971" y="687"/>
                      </a:lnTo>
                      <a:lnTo>
                        <a:pt x="971" y="693"/>
                      </a:lnTo>
                      <a:lnTo>
                        <a:pt x="971" y="697"/>
                      </a:lnTo>
                      <a:lnTo>
                        <a:pt x="965" y="707"/>
                      </a:lnTo>
                      <a:lnTo>
                        <a:pt x="950" y="727"/>
                      </a:lnTo>
                      <a:lnTo>
                        <a:pt x="944" y="737"/>
                      </a:lnTo>
                      <a:lnTo>
                        <a:pt x="940" y="744"/>
                      </a:lnTo>
                      <a:lnTo>
                        <a:pt x="940" y="744"/>
                      </a:lnTo>
                      <a:lnTo>
                        <a:pt x="940" y="746"/>
                      </a:lnTo>
                      <a:lnTo>
                        <a:pt x="944" y="748"/>
                      </a:lnTo>
                      <a:lnTo>
                        <a:pt x="952" y="758"/>
                      </a:lnTo>
                      <a:lnTo>
                        <a:pt x="962" y="766"/>
                      </a:lnTo>
                      <a:lnTo>
                        <a:pt x="965" y="772"/>
                      </a:lnTo>
                      <a:lnTo>
                        <a:pt x="965" y="776"/>
                      </a:lnTo>
                      <a:lnTo>
                        <a:pt x="965" y="776"/>
                      </a:lnTo>
                      <a:lnTo>
                        <a:pt x="962" y="784"/>
                      </a:lnTo>
                      <a:lnTo>
                        <a:pt x="962" y="784"/>
                      </a:lnTo>
                      <a:lnTo>
                        <a:pt x="969" y="786"/>
                      </a:lnTo>
                      <a:lnTo>
                        <a:pt x="975" y="790"/>
                      </a:lnTo>
                      <a:lnTo>
                        <a:pt x="983" y="793"/>
                      </a:lnTo>
                      <a:lnTo>
                        <a:pt x="987" y="793"/>
                      </a:lnTo>
                      <a:lnTo>
                        <a:pt x="987" y="793"/>
                      </a:lnTo>
                      <a:lnTo>
                        <a:pt x="987" y="791"/>
                      </a:lnTo>
                      <a:lnTo>
                        <a:pt x="987" y="788"/>
                      </a:lnTo>
                      <a:lnTo>
                        <a:pt x="987" y="788"/>
                      </a:lnTo>
                      <a:lnTo>
                        <a:pt x="989" y="778"/>
                      </a:lnTo>
                      <a:lnTo>
                        <a:pt x="993" y="774"/>
                      </a:lnTo>
                      <a:lnTo>
                        <a:pt x="997" y="772"/>
                      </a:lnTo>
                      <a:lnTo>
                        <a:pt x="1001" y="766"/>
                      </a:lnTo>
                      <a:lnTo>
                        <a:pt x="1001" y="766"/>
                      </a:lnTo>
                      <a:lnTo>
                        <a:pt x="1001" y="762"/>
                      </a:lnTo>
                      <a:lnTo>
                        <a:pt x="999" y="754"/>
                      </a:lnTo>
                      <a:lnTo>
                        <a:pt x="997" y="748"/>
                      </a:lnTo>
                      <a:lnTo>
                        <a:pt x="999" y="744"/>
                      </a:lnTo>
                      <a:lnTo>
                        <a:pt x="999" y="744"/>
                      </a:lnTo>
                      <a:lnTo>
                        <a:pt x="1003" y="742"/>
                      </a:lnTo>
                      <a:lnTo>
                        <a:pt x="1013" y="740"/>
                      </a:lnTo>
                      <a:lnTo>
                        <a:pt x="1020" y="738"/>
                      </a:lnTo>
                      <a:lnTo>
                        <a:pt x="1026" y="737"/>
                      </a:lnTo>
                      <a:lnTo>
                        <a:pt x="1026" y="737"/>
                      </a:lnTo>
                      <a:lnTo>
                        <a:pt x="1026" y="733"/>
                      </a:lnTo>
                      <a:lnTo>
                        <a:pt x="1020" y="727"/>
                      </a:lnTo>
                      <a:lnTo>
                        <a:pt x="1013" y="719"/>
                      </a:lnTo>
                      <a:lnTo>
                        <a:pt x="1013" y="719"/>
                      </a:lnTo>
                      <a:lnTo>
                        <a:pt x="1009" y="709"/>
                      </a:lnTo>
                      <a:lnTo>
                        <a:pt x="1007" y="693"/>
                      </a:lnTo>
                      <a:lnTo>
                        <a:pt x="1007" y="678"/>
                      </a:lnTo>
                      <a:lnTo>
                        <a:pt x="1009" y="672"/>
                      </a:lnTo>
                      <a:lnTo>
                        <a:pt x="1009" y="668"/>
                      </a:lnTo>
                      <a:lnTo>
                        <a:pt x="1009" y="668"/>
                      </a:lnTo>
                      <a:lnTo>
                        <a:pt x="1028" y="670"/>
                      </a:lnTo>
                      <a:lnTo>
                        <a:pt x="1042" y="672"/>
                      </a:lnTo>
                      <a:lnTo>
                        <a:pt x="1048" y="674"/>
                      </a:lnTo>
                      <a:lnTo>
                        <a:pt x="1048" y="674"/>
                      </a:lnTo>
                      <a:lnTo>
                        <a:pt x="1046" y="682"/>
                      </a:lnTo>
                      <a:lnTo>
                        <a:pt x="1054" y="685"/>
                      </a:lnTo>
                      <a:lnTo>
                        <a:pt x="1054" y="685"/>
                      </a:lnTo>
                      <a:lnTo>
                        <a:pt x="1056" y="678"/>
                      </a:lnTo>
                      <a:lnTo>
                        <a:pt x="1056" y="678"/>
                      </a:lnTo>
                      <a:lnTo>
                        <a:pt x="1064" y="676"/>
                      </a:lnTo>
                      <a:lnTo>
                        <a:pt x="1071" y="676"/>
                      </a:lnTo>
                      <a:lnTo>
                        <a:pt x="1079" y="678"/>
                      </a:lnTo>
                      <a:lnTo>
                        <a:pt x="1087" y="676"/>
                      </a:lnTo>
                      <a:lnTo>
                        <a:pt x="1087" y="676"/>
                      </a:lnTo>
                      <a:lnTo>
                        <a:pt x="1095" y="670"/>
                      </a:lnTo>
                      <a:lnTo>
                        <a:pt x="1105" y="664"/>
                      </a:lnTo>
                      <a:lnTo>
                        <a:pt x="1124" y="646"/>
                      </a:lnTo>
                      <a:lnTo>
                        <a:pt x="1134" y="638"/>
                      </a:lnTo>
                      <a:lnTo>
                        <a:pt x="1144" y="631"/>
                      </a:lnTo>
                      <a:lnTo>
                        <a:pt x="1154" y="627"/>
                      </a:lnTo>
                      <a:lnTo>
                        <a:pt x="1166" y="627"/>
                      </a:lnTo>
                      <a:lnTo>
                        <a:pt x="1166" y="627"/>
                      </a:lnTo>
                      <a:lnTo>
                        <a:pt x="1175" y="629"/>
                      </a:lnTo>
                      <a:lnTo>
                        <a:pt x="1183" y="634"/>
                      </a:lnTo>
                      <a:lnTo>
                        <a:pt x="1193" y="638"/>
                      </a:lnTo>
                      <a:lnTo>
                        <a:pt x="1203" y="640"/>
                      </a:lnTo>
                      <a:lnTo>
                        <a:pt x="1203" y="640"/>
                      </a:lnTo>
                      <a:lnTo>
                        <a:pt x="1217" y="640"/>
                      </a:lnTo>
                      <a:lnTo>
                        <a:pt x="1232" y="636"/>
                      </a:lnTo>
                      <a:lnTo>
                        <a:pt x="1250" y="633"/>
                      </a:lnTo>
                      <a:lnTo>
                        <a:pt x="1262" y="629"/>
                      </a:lnTo>
                      <a:lnTo>
                        <a:pt x="1262" y="629"/>
                      </a:lnTo>
                      <a:lnTo>
                        <a:pt x="1281" y="621"/>
                      </a:lnTo>
                      <a:lnTo>
                        <a:pt x="1301" y="611"/>
                      </a:lnTo>
                      <a:lnTo>
                        <a:pt x="1301" y="611"/>
                      </a:lnTo>
                      <a:lnTo>
                        <a:pt x="1311" y="605"/>
                      </a:lnTo>
                      <a:lnTo>
                        <a:pt x="1321" y="597"/>
                      </a:lnTo>
                      <a:lnTo>
                        <a:pt x="1338" y="580"/>
                      </a:lnTo>
                      <a:lnTo>
                        <a:pt x="1358" y="562"/>
                      </a:lnTo>
                      <a:lnTo>
                        <a:pt x="1368" y="554"/>
                      </a:lnTo>
                      <a:lnTo>
                        <a:pt x="1378" y="548"/>
                      </a:lnTo>
                      <a:lnTo>
                        <a:pt x="1378" y="548"/>
                      </a:lnTo>
                      <a:lnTo>
                        <a:pt x="1395" y="542"/>
                      </a:lnTo>
                      <a:lnTo>
                        <a:pt x="1415" y="538"/>
                      </a:lnTo>
                      <a:lnTo>
                        <a:pt x="1435" y="534"/>
                      </a:lnTo>
                      <a:lnTo>
                        <a:pt x="1454" y="528"/>
                      </a:lnTo>
                      <a:lnTo>
                        <a:pt x="1454" y="528"/>
                      </a:lnTo>
                      <a:lnTo>
                        <a:pt x="1454" y="523"/>
                      </a:lnTo>
                      <a:lnTo>
                        <a:pt x="1456" y="505"/>
                      </a:lnTo>
                      <a:lnTo>
                        <a:pt x="1454" y="446"/>
                      </a:lnTo>
                      <a:lnTo>
                        <a:pt x="1450" y="271"/>
                      </a:lnTo>
                      <a:lnTo>
                        <a:pt x="1444" y="95"/>
                      </a:lnTo>
                      <a:lnTo>
                        <a:pt x="1440" y="14"/>
                      </a:lnTo>
                      <a:lnTo>
                        <a:pt x="1440" y="1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08" name="Freeform 870">
                <a:extLst>
                  <a:ext uri="{FF2B5EF4-FFF2-40B4-BE49-F238E27FC236}">
                    <a16:creationId xmlns:a16="http://schemas.microsoft.com/office/drawing/2014/main" id="{1BDC4ABF-6708-494E-BE7E-3308A427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636" y="3597485"/>
                <a:ext cx="73873" cy="58621"/>
              </a:xfrm>
              <a:custGeom>
                <a:avLst/>
                <a:gdLst>
                  <a:gd name="T0" fmla="*/ 206 w 206"/>
                  <a:gd name="T1" fmla="*/ 0 h 151"/>
                  <a:gd name="T2" fmla="*/ 200 w 206"/>
                  <a:gd name="T3" fmla="*/ 9 h 151"/>
                  <a:gd name="T4" fmla="*/ 176 w 206"/>
                  <a:gd name="T5" fmla="*/ 29 h 151"/>
                  <a:gd name="T6" fmla="*/ 167 w 206"/>
                  <a:gd name="T7" fmla="*/ 37 h 151"/>
                  <a:gd name="T8" fmla="*/ 163 w 206"/>
                  <a:gd name="T9" fmla="*/ 49 h 151"/>
                  <a:gd name="T10" fmla="*/ 159 w 206"/>
                  <a:gd name="T11" fmla="*/ 51 h 151"/>
                  <a:gd name="T12" fmla="*/ 153 w 206"/>
                  <a:gd name="T13" fmla="*/ 53 h 151"/>
                  <a:gd name="T14" fmla="*/ 151 w 206"/>
                  <a:gd name="T15" fmla="*/ 57 h 151"/>
                  <a:gd name="T16" fmla="*/ 151 w 206"/>
                  <a:gd name="T17" fmla="*/ 66 h 151"/>
                  <a:gd name="T18" fmla="*/ 157 w 206"/>
                  <a:gd name="T19" fmla="*/ 72 h 151"/>
                  <a:gd name="T20" fmla="*/ 169 w 206"/>
                  <a:gd name="T21" fmla="*/ 80 h 151"/>
                  <a:gd name="T22" fmla="*/ 170 w 206"/>
                  <a:gd name="T23" fmla="*/ 84 h 151"/>
                  <a:gd name="T24" fmla="*/ 170 w 206"/>
                  <a:gd name="T25" fmla="*/ 88 h 151"/>
                  <a:gd name="T26" fmla="*/ 161 w 206"/>
                  <a:gd name="T27" fmla="*/ 88 h 151"/>
                  <a:gd name="T28" fmla="*/ 159 w 206"/>
                  <a:gd name="T29" fmla="*/ 88 h 151"/>
                  <a:gd name="T30" fmla="*/ 153 w 206"/>
                  <a:gd name="T31" fmla="*/ 94 h 151"/>
                  <a:gd name="T32" fmla="*/ 145 w 206"/>
                  <a:gd name="T33" fmla="*/ 94 h 151"/>
                  <a:gd name="T34" fmla="*/ 135 w 206"/>
                  <a:gd name="T35" fmla="*/ 94 h 151"/>
                  <a:gd name="T36" fmla="*/ 133 w 206"/>
                  <a:gd name="T37" fmla="*/ 96 h 151"/>
                  <a:gd name="T38" fmla="*/ 131 w 206"/>
                  <a:gd name="T39" fmla="*/ 104 h 151"/>
                  <a:gd name="T40" fmla="*/ 131 w 206"/>
                  <a:gd name="T41" fmla="*/ 110 h 151"/>
                  <a:gd name="T42" fmla="*/ 129 w 206"/>
                  <a:gd name="T43" fmla="*/ 111 h 151"/>
                  <a:gd name="T44" fmla="*/ 84 w 206"/>
                  <a:gd name="T45" fmla="*/ 137 h 151"/>
                  <a:gd name="T46" fmla="*/ 76 w 206"/>
                  <a:gd name="T47" fmla="*/ 143 h 151"/>
                  <a:gd name="T48" fmla="*/ 76 w 206"/>
                  <a:gd name="T49" fmla="*/ 147 h 151"/>
                  <a:gd name="T50" fmla="*/ 80 w 206"/>
                  <a:gd name="T51" fmla="*/ 149 h 151"/>
                  <a:gd name="T52" fmla="*/ 78 w 206"/>
                  <a:gd name="T53" fmla="*/ 151 h 151"/>
                  <a:gd name="T54" fmla="*/ 74 w 206"/>
                  <a:gd name="T55" fmla="*/ 151 h 151"/>
                  <a:gd name="T56" fmla="*/ 70 w 206"/>
                  <a:gd name="T57" fmla="*/ 149 h 151"/>
                  <a:gd name="T58" fmla="*/ 68 w 206"/>
                  <a:gd name="T59" fmla="*/ 143 h 151"/>
                  <a:gd name="T60" fmla="*/ 64 w 206"/>
                  <a:gd name="T61" fmla="*/ 141 h 151"/>
                  <a:gd name="T62" fmla="*/ 59 w 206"/>
                  <a:gd name="T63" fmla="*/ 141 h 151"/>
                  <a:gd name="T64" fmla="*/ 53 w 206"/>
                  <a:gd name="T65" fmla="*/ 145 h 151"/>
                  <a:gd name="T66" fmla="*/ 49 w 206"/>
                  <a:gd name="T67" fmla="*/ 147 h 151"/>
                  <a:gd name="T68" fmla="*/ 39 w 206"/>
                  <a:gd name="T69" fmla="*/ 145 h 151"/>
                  <a:gd name="T70" fmla="*/ 31 w 206"/>
                  <a:gd name="T71" fmla="*/ 141 h 151"/>
                  <a:gd name="T72" fmla="*/ 19 w 206"/>
                  <a:gd name="T73" fmla="*/ 139 h 151"/>
                  <a:gd name="T74" fmla="*/ 6 w 206"/>
                  <a:gd name="T75" fmla="*/ 123 h 151"/>
                  <a:gd name="T76" fmla="*/ 0 w 206"/>
                  <a:gd name="T77" fmla="*/ 108 h 151"/>
                  <a:gd name="T78" fmla="*/ 0 w 206"/>
                  <a:gd name="T79" fmla="*/ 102 h 151"/>
                  <a:gd name="T80" fmla="*/ 6 w 206"/>
                  <a:gd name="T81" fmla="*/ 106 h 151"/>
                  <a:gd name="T82" fmla="*/ 10 w 206"/>
                  <a:gd name="T83" fmla="*/ 106 h 151"/>
                  <a:gd name="T84" fmla="*/ 15 w 206"/>
                  <a:gd name="T85" fmla="*/ 104 h 151"/>
                  <a:gd name="T86" fmla="*/ 19 w 206"/>
                  <a:gd name="T87" fmla="*/ 94 h 151"/>
                  <a:gd name="T88" fmla="*/ 23 w 206"/>
                  <a:gd name="T89" fmla="*/ 90 h 151"/>
                  <a:gd name="T90" fmla="*/ 31 w 206"/>
                  <a:gd name="T91" fmla="*/ 86 h 151"/>
                  <a:gd name="T92" fmla="*/ 47 w 206"/>
                  <a:gd name="T93" fmla="*/ 86 h 151"/>
                  <a:gd name="T94" fmla="*/ 53 w 206"/>
                  <a:gd name="T95" fmla="*/ 86 h 151"/>
                  <a:gd name="T96" fmla="*/ 57 w 206"/>
                  <a:gd name="T97" fmla="*/ 80 h 151"/>
                  <a:gd name="T98" fmla="*/ 55 w 206"/>
                  <a:gd name="T99" fmla="*/ 62 h 151"/>
                  <a:gd name="T100" fmla="*/ 59 w 206"/>
                  <a:gd name="T101" fmla="*/ 58 h 151"/>
                  <a:gd name="T102" fmla="*/ 63 w 206"/>
                  <a:gd name="T103" fmla="*/ 58 h 151"/>
                  <a:gd name="T104" fmla="*/ 68 w 206"/>
                  <a:gd name="T105" fmla="*/ 60 h 151"/>
                  <a:gd name="T106" fmla="*/ 106 w 206"/>
                  <a:gd name="T107" fmla="*/ 57 h 151"/>
                  <a:gd name="T108" fmla="*/ 116 w 206"/>
                  <a:gd name="T109" fmla="*/ 55 h 151"/>
                  <a:gd name="T110" fmla="*/ 163 w 206"/>
                  <a:gd name="T111" fmla="*/ 29 h 151"/>
                  <a:gd name="T112" fmla="*/ 167 w 206"/>
                  <a:gd name="T113" fmla="*/ 23 h 151"/>
                  <a:gd name="T114" fmla="*/ 170 w 206"/>
                  <a:gd name="T115" fmla="*/ 19 h 151"/>
                  <a:gd name="T116" fmla="*/ 180 w 206"/>
                  <a:gd name="T117" fmla="*/ 15 h 151"/>
                  <a:gd name="T118" fmla="*/ 192 w 206"/>
                  <a:gd name="T119" fmla="*/ 5 h 151"/>
                  <a:gd name="T120" fmla="*/ 202 w 206"/>
                  <a:gd name="T1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6" h="151">
                    <a:moveTo>
                      <a:pt x="206" y="0"/>
                    </a:moveTo>
                    <a:lnTo>
                      <a:pt x="206" y="0"/>
                    </a:lnTo>
                    <a:lnTo>
                      <a:pt x="204" y="4"/>
                    </a:lnTo>
                    <a:lnTo>
                      <a:pt x="200" y="9"/>
                    </a:lnTo>
                    <a:lnTo>
                      <a:pt x="188" y="19"/>
                    </a:lnTo>
                    <a:lnTo>
                      <a:pt x="176" y="29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65" y="43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59" y="51"/>
                    </a:lnTo>
                    <a:lnTo>
                      <a:pt x="155" y="51"/>
                    </a:lnTo>
                    <a:lnTo>
                      <a:pt x="153" y="53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62"/>
                    </a:lnTo>
                    <a:lnTo>
                      <a:pt x="151" y="66"/>
                    </a:lnTo>
                    <a:lnTo>
                      <a:pt x="153" y="68"/>
                    </a:lnTo>
                    <a:lnTo>
                      <a:pt x="157" y="72"/>
                    </a:lnTo>
                    <a:lnTo>
                      <a:pt x="165" y="78"/>
                    </a:lnTo>
                    <a:lnTo>
                      <a:pt x="169" y="80"/>
                    </a:lnTo>
                    <a:lnTo>
                      <a:pt x="170" y="84"/>
                    </a:lnTo>
                    <a:lnTo>
                      <a:pt x="170" y="84"/>
                    </a:lnTo>
                    <a:lnTo>
                      <a:pt x="170" y="86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61" y="88"/>
                    </a:lnTo>
                    <a:lnTo>
                      <a:pt x="161" y="88"/>
                    </a:lnTo>
                    <a:lnTo>
                      <a:pt x="159" y="88"/>
                    </a:lnTo>
                    <a:lnTo>
                      <a:pt x="157" y="90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45" y="94"/>
                    </a:lnTo>
                    <a:lnTo>
                      <a:pt x="141" y="92"/>
                    </a:lnTo>
                    <a:lnTo>
                      <a:pt x="135" y="94"/>
                    </a:lnTo>
                    <a:lnTo>
                      <a:pt x="135" y="94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31" y="104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1"/>
                    </a:lnTo>
                    <a:lnTo>
                      <a:pt x="129" y="111"/>
                    </a:lnTo>
                    <a:lnTo>
                      <a:pt x="100" y="127"/>
                    </a:lnTo>
                    <a:lnTo>
                      <a:pt x="84" y="137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8" y="147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78" y="151"/>
                    </a:lnTo>
                    <a:lnTo>
                      <a:pt x="74" y="151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0" y="149"/>
                    </a:lnTo>
                    <a:lnTo>
                      <a:pt x="68" y="147"/>
                    </a:lnTo>
                    <a:lnTo>
                      <a:pt x="68" y="143"/>
                    </a:lnTo>
                    <a:lnTo>
                      <a:pt x="66" y="141"/>
                    </a:lnTo>
                    <a:lnTo>
                      <a:pt x="64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5" y="143"/>
                    </a:lnTo>
                    <a:lnTo>
                      <a:pt x="53" y="145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3" y="147"/>
                    </a:lnTo>
                    <a:lnTo>
                      <a:pt x="39" y="145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25" y="141"/>
                    </a:lnTo>
                    <a:lnTo>
                      <a:pt x="19" y="139"/>
                    </a:lnTo>
                    <a:lnTo>
                      <a:pt x="11" y="131"/>
                    </a:lnTo>
                    <a:lnTo>
                      <a:pt x="6" y="123"/>
                    </a:lnTo>
                    <a:lnTo>
                      <a:pt x="4" y="11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4" y="104"/>
                    </a:lnTo>
                    <a:lnTo>
                      <a:pt x="6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5" y="104"/>
                    </a:lnTo>
                    <a:lnTo>
                      <a:pt x="17" y="100"/>
                    </a:lnTo>
                    <a:lnTo>
                      <a:pt x="19" y="94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27" y="86"/>
                    </a:lnTo>
                    <a:lnTo>
                      <a:pt x="31" y="86"/>
                    </a:lnTo>
                    <a:lnTo>
                      <a:pt x="39" y="86"/>
                    </a:lnTo>
                    <a:lnTo>
                      <a:pt x="47" y="86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7" y="84"/>
                    </a:lnTo>
                    <a:lnTo>
                      <a:pt x="57" y="80"/>
                    </a:lnTo>
                    <a:lnTo>
                      <a:pt x="57" y="70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92" y="58"/>
                    </a:lnTo>
                    <a:lnTo>
                      <a:pt x="106" y="57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41" y="43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7" y="23"/>
                    </a:lnTo>
                    <a:lnTo>
                      <a:pt x="170" y="19"/>
                    </a:lnTo>
                    <a:lnTo>
                      <a:pt x="170" y="19"/>
                    </a:lnTo>
                    <a:lnTo>
                      <a:pt x="176" y="17"/>
                    </a:lnTo>
                    <a:lnTo>
                      <a:pt x="180" y="15"/>
                    </a:lnTo>
                    <a:lnTo>
                      <a:pt x="180" y="15"/>
                    </a:lnTo>
                    <a:lnTo>
                      <a:pt x="192" y="5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09" name="Freeform 871">
                <a:extLst>
                  <a:ext uri="{FF2B5EF4-FFF2-40B4-BE49-F238E27FC236}">
                    <a16:creationId xmlns:a16="http://schemas.microsoft.com/office/drawing/2014/main" id="{4EFBBD28-0B84-43C8-8EF0-90C433061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636" y="3597485"/>
                <a:ext cx="73873" cy="58621"/>
              </a:xfrm>
              <a:custGeom>
                <a:avLst/>
                <a:gdLst>
                  <a:gd name="T0" fmla="*/ 206 w 206"/>
                  <a:gd name="T1" fmla="*/ 0 h 151"/>
                  <a:gd name="T2" fmla="*/ 200 w 206"/>
                  <a:gd name="T3" fmla="*/ 9 h 151"/>
                  <a:gd name="T4" fmla="*/ 176 w 206"/>
                  <a:gd name="T5" fmla="*/ 29 h 151"/>
                  <a:gd name="T6" fmla="*/ 167 w 206"/>
                  <a:gd name="T7" fmla="*/ 37 h 151"/>
                  <a:gd name="T8" fmla="*/ 163 w 206"/>
                  <a:gd name="T9" fmla="*/ 49 h 151"/>
                  <a:gd name="T10" fmla="*/ 159 w 206"/>
                  <a:gd name="T11" fmla="*/ 51 h 151"/>
                  <a:gd name="T12" fmla="*/ 153 w 206"/>
                  <a:gd name="T13" fmla="*/ 53 h 151"/>
                  <a:gd name="T14" fmla="*/ 151 w 206"/>
                  <a:gd name="T15" fmla="*/ 57 h 151"/>
                  <a:gd name="T16" fmla="*/ 151 w 206"/>
                  <a:gd name="T17" fmla="*/ 66 h 151"/>
                  <a:gd name="T18" fmla="*/ 157 w 206"/>
                  <a:gd name="T19" fmla="*/ 72 h 151"/>
                  <a:gd name="T20" fmla="*/ 169 w 206"/>
                  <a:gd name="T21" fmla="*/ 80 h 151"/>
                  <a:gd name="T22" fmla="*/ 170 w 206"/>
                  <a:gd name="T23" fmla="*/ 84 h 151"/>
                  <a:gd name="T24" fmla="*/ 170 w 206"/>
                  <a:gd name="T25" fmla="*/ 88 h 151"/>
                  <a:gd name="T26" fmla="*/ 161 w 206"/>
                  <a:gd name="T27" fmla="*/ 88 h 151"/>
                  <a:gd name="T28" fmla="*/ 159 w 206"/>
                  <a:gd name="T29" fmla="*/ 88 h 151"/>
                  <a:gd name="T30" fmla="*/ 153 w 206"/>
                  <a:gd name="T31" fmla="*/ 94 h 151"/>
                  <a:gd name="T32" fmla="*/ 145 w 206"/>
                  <a:gd name="T33" fmla="*/ 94 h 151"/>
                  <a:gd name="T34" fmla="*/ 135 w 206"/>
                  <a:gd name="T35" fmla="*/ 94 h 151"/>
                  <a:gd name="T36" fmla="*/ 133 w 206"/>
                  <a:gd name="T37" fmla="*/ 96 h 151"/>
                  <a:gd name="T38" fmla="*/ 131 w 206"/>
                  <a:gd name="T39" fmla="*/ 104 h 151"/>
                  <a:gd name="T40" fmla="*/ 131 w 206"/>
                  <a:gd name="T41" fmla="*/ 110 h 151"/>
                  <a:gd name="T42" fmla="*/ 129 w 206"/>
                  <a:gd name="T43" fmla="*/ 111 h 151"/>
                  <a:gd name="T44" fmla="*/ 84 w 206"/>
                  <a:gd name="T45" fmla="*/ 137 h 151"/>
                  <a:gd name="T46" fmla="*/ 76 w 206"/>
                  <a:gd name="T47" fmla="*/ 143 h 151"/>
                  <a:gd name="T48" fmla="*/ 76 w 206"/>
                  <a:gd name="T49" fmla="*/ 147 h 151"/>
                  <a:gd name="T50" fmla="*/ 80 w 206"/>
                  <a:gd name="T51" fmla="*/ 149 h 151"/>
                  <a:gd name="T52" fmla="*/ 78 w 206"/>
                  <a:gd name="T53" fmla="*/ 151 h 151"/>
                  <a:gd name="T54" fmla="*/ 74 w 206"/>
                  <a:gd name="T55" fmla="*/ 151 h 151"/>
                  <a:gd name="T56" fmla="*/ 70 w 206"/>
                  <a:gd name="T57" fmla="*/ 149 h 151"/>
                  <a:gd name="T58" fmla="*/ 68 w 206"/>
                  <a:gd name="T59" fmla="*/ 143 h 151"/>
                  <a:gd name="T60" fmla="*/ 64 w 206"/>
                  <a:gd name="T61" fmla="*/ 141 h 151"/>
                  <a:gd name="T62" fmla="*/ 59 w 206"/>
                  <a:gd name="T63" fmla="*/ 141 h 151"/>
                  <a:gd name="T64" fmla="*/ 53 w 206"/>
                  <a:gd name="T65" fmla="*/ 145 h 151"/>
                  <a:gd name="T66" fmla="*/ 49 w 206"/>
                  <a:gd name="T67" fmla="*/ 147 h 151"/>
                  <a:gd name="T68" fmla="*/ 39 w 206"/>
                  <a:gd name="T69" fmla="*/ 145 h 151"/>
                  <a:gd name="T70" fmla="*/ 31 w 206"/>
                  <a:gd name="T71" fmla="*/ 141 h 151"/>
                  <a:gd name="T72" fmla="*/ 19 w 206"/>
                  <a:gd name="T73" fmla="*/ 139 h 151"/>
                  <a:gd name="T74" fmla="*/ 6 w 206"/>
                  <a:gd name="T75" fmla="*/ 123 h 151"/>
                  <a:gd name="T76" fmla="*/ 0 w 206"/>
                  <a:gd name="T77" fmla="*/ 108 h 151"/>
                  <a:gd name="T78" fmla="*/ 0 w 206"/>
                  <a:gd name="T79" fmla="*/ 102 h 151"/>
                  <a:gd name="T80" fmla="*/ 6 w 206"/>
                  <a:gd name="T81" fmla="*/ 106 h 151"/>
                  <a:gd name="T82" fmla="*/ 10 w 206"/>
                  <a:gd name="T83" fmla="*/ 106 h 151"/>
                  <a:gd name="T84" fmla="*/ 15 w 206"/>
                  <a:gd name="T85" fmla="*/ 104 h 151"/>
                  <a:gd name="T86" fmla="*/ 19 w 206"/>
                  <a:gd name="T87" fmla="*/ 94 h 151"/>
                  <a:gd name="T88" fmla="*/ 23 w 206"/>
                  <a:gd name="T89" fmla="*/ 90 h 151"/>
                  <a:gd name="T90" fmla="*/ 31 w 206"/>
                  <a:gd name="T91" fmla="*/ 86 h 151"/>
                  <a:gd name="T92" fmla="*/ 47 w 206"/>
                  <a:gd name="T93" fmla="*/ 86 h 151"/>
                  <a:gd name="T94" fmla="*/ 53 w 206"/>
                  <a:gd name="T95" fmla="*/ 86 h 151"/>
                  <a:gd name="T96" fmla="*/ 57 w 206"/>
                  <a:gd name="T97" fmla="*/ 80 h 151"/>
                  <a:gd name="T98" fmla="*/ 55 w 206"/>
                  <a:gd name="T99" fmla="*/ 62 h 151"/>
                  <a:gd name="T100" fmla="*/ 59 w 206"/>
                  <a:gd name="T101" fmla="*/ 58 h 151"/>
                  <a:gd name="T102" fmla="*/ 63 w 206"/>
                  <a:gd name="T103" fmla="*/ 58 h 151"/>
                  <a:gd name="T104" fmla="*/ 68 w 206"/>
                  <a:gd name="T105" fmla="*/ 60 h 151"/>
                  <a:gd name="T106" fmla="*/ 106 w 206"/>
                  <a:gd name="T107" fmla="*/ 57 h 151"/>
                  <a:gd name="T108" fmla="*/ 116 w 206"/>
                  <a:gd name="T109" fmla="*/ 55 h 151"/>
                  <a:gd name="T110" fmla="*/ 163 w 206"/>
                  <a:gd name="T111" fmla="*/ 29 h 151"/>
                  <a:gd name="T112" fmla="*/ 167 w 206"/>
                  <a:gd name="T113" fmla="*/ 23 h 151"/>
                  <a:gd name="T114" fmla="*/ 170 w 206"/>
                  <a:gd name="T115" fmla="*/ 19 h 151"/>
                  <a:gd name="T116" fmla="*/ 180 w 206"/>
                  <a:gd name="T117" fmla="*/ 15 h 151"/>
                  <a:gd name="T118" fmla="*/ 192 w 206"/>
                  <a:gd name="T119" fmla="*/ 5 h 151"/>
                  <a:gd name="T120" fmla="*/ 202 w 206"/>
                  <a:gd name="T1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6" h="151">
                    <a:moveTo>
                      <a:pt x="206" y="0"/>
                    </a:moveTo>
                    <a:lnTo>
                      <a:pt x="206" y="0"/>
                    </a:lnTo>
                    <a:lnTo>
                      <a:pt x="204" y="4"/>
                    </a:lnTo>
                    <a:lnTo>
                      <a:pt x="200" y="9"/>
                    </a:lnTo>
                    <a:lnTo>
                      <a:pt x="188" y="19"/>
                    </a:lnTo>
                    <a:lnTo>
                      <a:pt x="176" y="29"/>
                    </a:lnTo>
                    <a:lnTo>
                      <a:pt x="167" y="37"/>
                    </a:lnTo>
                    <a:lnTo>
                      <a:pt x="167" y="37"/>
                    </a:lnTo>
                    <a:lnTo>
                      <a:pt x="165" y="43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59" y="51"/>
                    </a:lnTo>
                    <a:lnTo>
                      <a:pt x="155" y="51"/>
                    </a:lnTo>
                    <a:lnTo>
                      <a:pt x="153" y="53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62"/>
                    </a:lnTo>
                    <a:lnTo>
                      <a:pt x="151" y="66"/>
                    </a:lnTo>
                    <a:lnTo>
                      <a:pt x="153" y="68"/>
                    </a:lnTo>
                    <a:lnTo>
                      <a:pt x="157" y="72"/>
                    </a:lnTo>
                    <a:lnTo>
                      <a:pt x="165" y="78"/>
                    </a:lnTo>
                    <a:lnTo>
                      <a:pt x="169" y="80"/>
                    </a:lnTo>
                    <a:lnTo>
                      <a:pt x="170" y="84"/>
                    </a:lnTo>
                    <a:lnTo>
                      <a:pt x="170" y="84"/>
                    </a:lnTo>
                    <a:lnTo>
                      <a:pt x="170" y="86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61" y="88"/>
                    </a:lnTo>
                    <a:lnTo>
                      <a:pt x="161" y="88"/>
                    </a:lnTo>
                    <a:lnTo>
                      <a:pt x="159" y="88"/>
                    </a:lnTo>
                    <a:lnTo>
                      <a:pt x="157" y="90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45" y="94"/>
                    </a:lnTo>
                    <a:lnTo>
                      <a:pt x="141" y="92"/>
                    </a:lnTo>
                    <a:lnTo>
                      <a:pt x="135" y="94"/>
                    </a:lnTo>
                    <a:lnTo>
                      <a:pt x="135" y="94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31" y="104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1"/>
                    </a:lnTo>
                    <a:lnTo>
                      <a:pt x="129" y="111"/>
                    </a:lnTo>
                    <a:lnTo>
                      <a:pt x="100" y="127"/>
                    </a:lnTo>
                    <a:lnTo>
                      <a:pt x="84" y="137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8" y="147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78" y="151"/>
                    </a:lnTo>
                    <a:lnTo>
                      <a:pt x="74" y="151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0" y="149"/>
                    </a:lnTo>
                    <a:lnTo>
                      <a:pt x="68" y="147"/>
                    </a:lnTo>
                    <a:lnTo>
                      <a:pt x="68" y="143"/>
                    </a:lnTo>
                    <a:lnTo>
                      <a:pt x="66" y="141"/>
                    </a:lnTo>
                    <a:lnTo>
                      <a:pt x="64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5" y="143"/>
                    </a:lnTo>
                    <a:lnTo>
                      <a:pt x="53" y="145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3" y="147"/>
                    </a:lnTo>
                    <a:lnTo>
                      <a:pt x="39" y="145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25" y="141"/>
                    </a:lnTo>
                    <a:lnTo>
                      <a:pt x="19" y="139"/>
                    </a:lnTo>
                    <a:lnTo>
                      <a:pt x="11" y="131"/>
                    </a:lnTo>
                    <a:lnTo>
                      <a:pt x="6" y="123"/>
                    </a:lnTo>
                    <a:lnTo>
                      <a:pt x="4" y="11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4" y="104"/>
                    </a:lnTo>
                    <a:lnTo>
                      <a:pt x="6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5" y="104"/>
                    </a:lnTo>
                    <a:lnTo>
                      <a:pt x="17" y="100"/>
                    </a:lnTo>
                    <a:lnTo>
                      <a:pt x="19" y="94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27" y="86"/>
                    </a:lnTo>
                    <a:lnTo>
                      <a:pt x="31" y="86"/>
                    </a:lnTo>
                    <a:lnTo>
                      <a:pt x="39" y="86"/>
                    </a:lnTo>
                    <a:lnTo>
                      <a:pt x="47" y="86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7" y="84"/>
                    </a:lnTo>
                    <a:lnTo>
                      <a:pt x="57" y="80"/>
                    </a:lnTo>
                    <a:lnTo>
                      <a:pt x="57" y="70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8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92" y="58"/>
                    </a:lnTo>
                    <a:lnTo>
                      <a:pt x="106" y="57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41" y="43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7" y="23"/>
                    </a:lnTo>
                    <a:lnTo>
                      <a:pt x="170" y="19"/>
                    </a:lnTo>
                    <a:lnTo>
                      <a:pt x="170" y="19"/>
                    </a:lnTo>
                    <a:lnTo>
                      <a:pt x="176" y="17"/>
                    </a:lnTo>
                    <a:lnTo>
                      <a:pt x="180" y="15"/>
                    </a:lnTo>
                    <a:lnTo>
                      <a:pt x="180" y="15"/>
                    </a:lnTo>
                    <a:lnTo>
                      <a:pt x="192" y="5"/>
                    </a:lnTo>
                    <a:lnTo>
                      <a:pt x="200" y="0"/>
                    </a:lnTo>
                    <a:lnTo>
                      <a:pt x="202" y="0"/>
                    </a:lnTo>
                    <a:lnTo>
                      <a:pt x="206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0" name="Freeform 882">
                <a:extLst>
                  <a:ext uri="{FF2B5EF4-FFF2-40B4-BE49-F238E27FC236}">
                    <a16:creationId xmlns:a16="http://schemas.microsoft.com/office/drawing/2014/main" id="{724F06F1-AB51-4B42-B55F-E22C20EC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224" y="3190240"/>
                <a:ext cx="149180" cy="223615"/>
              </a:xfrm>
              <a:custGeom>
                <a:avLst/>
                <a:gdLst>
                  <a:gd name="T0" fmla="*/ 186 w 416"/>
                  <a:gd name="T1" fmla="*/ 489 h 576"/>
                  <a:gd name="T2" fmla="*/ 212 w 416"/>
                  <a:gd name="T3" fmla="*/ 483 h 576"/>
                  <a:gd name="T4" fmla="*/ 220 w 416"/>
                  <a:gd name="T5" fmla="*/ 468 h 576"/>
                  <a:gd name="T6" fmla="*/ 200 w 416"/>
                  <a:gd name="T7" fmla="*/ 434 h 576"/>
                  <a:gd name="T8" fmla="*/ 231 w 416"/>
                  <a:gd name="T9" fmla="*/ 399 h 576"/>
                  <a:gd name="T10" fmla="*/ 243 w 416"/>
                  <a:gd name="T11" fmla="*/ 387 h 576"/>
                  <a:gd name="T12" fmla="*/ 243 w 416"/>
                  <a:gd name="T13" fmla="*/ 368 h 576"/>
                  <a:gd name="T14" fmla="*/ 237 w 416"/>
                  <a:gd name="T15" fmla="*/ 352 h 576"/>
                  <a:gd name="T16" fmla="*/ 233 w 416"/>
                  <a:gd name="T17" fmla="*/ 305 h 576"/>
                  <a:gd name="T18" fmla="*/ 255 w 416"/>
                  <a:gd name="T19" fmla="*/ 301 h 576"/>
                  <a:gd name="T20" fmla="*/ 300 w 416"/>
                  <a:gd name="T21" fmla="*/ 275 h 576"/>
                  <a:gd name="T22" fmla="*/ 294 w 416"/>
                  <a:gd name="T23" fmla="*/ 252 h 576"/>
                  <a:gd name="T24" fmla="*/ 320 w 416"/>
                  <a:gd name="T25" fmla="*/ 234 h 576"/>
                  <a:gd name="T26" fmla="*/ 333 w 416"/>
                  <a:gd name="T27" fmla="*/ 203 h 576"/>
                  <a:gd name="T28" fmla="*/ 335 w 416"/>
                  <a:gd name="T29" fmla="*/ 167 h 576"/>
                  <a:gd name="T30" fmla="*/ 355 w 416"/>
                  <a:gd name="T31" fmla="*/ 156 h 576"/>
                  <a:gd name="T32" fmla="*/ 386 w 416"/>
                  <a:gd name="T33" fmla="*/ 144 h 576"/>
                  <a:gd name="T34" fmla="*/ 414 w 416"/>
                  <a:gd name="T35" fmla="*/ 114 h 576"/>
                  <a:gd name="T36" fmla="*/ 396 w 416"/>
                  <a:gd name="T37" fmla="*/ 89 h 576"/>
                  <a:gd name="T38" fmla="*/ 394 w 416"/>
                  <a:gd name="T39" fmla="*/ 77 h 576"/>
                  <a:gd name="T40" fmla="*/ 388 w 416"/>
                  <a:gd name="T41" fmla="*/ 67 h 576"/>
                  <a:gd name="T42" fmla="*/ 379 w 416"/>
                  <a:gd name="T43" fmla="*/ 59 h 576"/>
                  <a:gd name="T44" fmla="*/ 357 w 416"/>
                  <a:gd name="T45" fmla="*/ 53 h 576"/>
                  <a:gd name="T46" fmla="*/ 324 w 416"/>
                  <a:gd name="T47" fmla="*/ 59 h 576"/>
                  <a:gd name="T48" fmla="*/ 308 w 416"/>
                  <a:gd name="T49" fmla="*/ 52 h 576"/>
                  <a:gd name="T50" fmla="*/ 304 w 416"/>
                  <a:gd name="T51" fmla="*/ 42 h 576"/>
                  <a:gd name="T52" fmla="*/ 288 w 416"/>
                  <a:gd name="T53" fmla="*/ 36 h 576"/>
                  <a:gd name="T54" fmla="*/ 265 w 416"/>
                  <a:gd name="T55" fmla="*/ 38 h 576"/>
                  <a:gd name="T56" fmla="*/ 278 w 416"/>
                  <a:gd name="T57" fmla="*/ 14 h 576"/>
                  <a:gd name="T58" fmla="*/ 235 w 416"/>
                  <a:gd name="T59" fmla="*/ 2 h 576"/>
                  <a:gd name="T60" fmla="*/ 200 w 416"/>
                  <a:gd name="T61" fmla="*/ 24 h 576"/>
                  <a:gd name="T62" fmla="*/ 212 w 416"/>
                  <a:gd name="T63" fmla="*/ 36 h 576"/>
                  <a:gd name="T64" fmla="*/ 196 w 416"/>
                  <a:gd name="T65" fmla="*/ 97 h 576"/>
                  <a:gd name="T66" fmla="*/ 180 w 416"/>
                  <a:gd name="T67" fmla="*/ 130 h 576"/>
                  <a:gd name="T68" fmla="*/ 178 w 416"/>
                  <a:gd name="T69" fmla="*/ 142 h 576"/>
                  <a:gd name="T70" fmla="*/ 165 w 416"/>
                  <a:gd name="T71" fmla="*/ 152 h 576"/>
                  <a:gd name="T72" fmla="*/ 139 w 416"/>
                  <a:gd name="T73" fmla="*/ 187 h 576"/>
                  <a:gd name="T74" fmla="*/ 143 w 416"/>
                  <a:gd name="T75" fmla="*/ 203 h 576"/>
                  <a:gd name="T76" fmla="*/ 137 w 416"/>
                  <a:gd name="T77" fmla="*/ 201 h 576"/>
                  <a:gd name="T78" fmla="*/ 90 w 416"/>
                  <a:gd name="T79" fmla="*/ 256 h 576"/>
                  <a:gd name="T80" fmla="*/ 80 w 416"/>
                  <a:gd name="T81" fmla="*/ 267 h 576"/>
                  <a:gd name="T82" fmla="*/ 66 w 416"/>
                  <a:gd name="T83" fmla="*/ 267 h 576"/>
                  <a:gd name="T84" fmla="*/ 61 w 416"/>
                  <a:gd name="T85" fmla="*/ 273 h 576"/>
                  <a:gd name="T86" fmla="*/ 37 w 416"/>
                  <a:gd name="T87" fmla="*/ 316 h 576"/>
                  <a:gd name="T88" fmla="*/ 37 w 416"/>
                  <a:gd name="T89" fmla="*/ 364 h 576"/>
                  <a:gd name="T90" fmla="*/ 47 w 416"/>
                  <a:gd name="T91" fmla="*/ 375 h 576"/>
                  <a:gd name="T92" fmla="*/ 72 w 416"/>
                  <a:gd name="T93" fmla="*/ 381 h 576"/>
                  <a:gd name="T94" fmla="*/ 74 w 416"/>
                  <a:gd name="T95" fmla="*/ 377 h 576"/>
                  <a:gd name="T96" fmla="*/ 82 w 416"/>
                  <a:gd name="T97" fmla="*/ 377 h 576"/>
                  <a:gd name="T98" fmla="*/ 90 w 416"/>
                  <a:gd name="T99" fmla="*/ 395 h 576"/>
                  <a:gd name="T100" fmla="*/ 63 w 416"/>
                  <a:gd name="T101" fmla="*/ 379 h 576"/>
                  <a:gd name="T102" fmla="*/ 66 w 416"/>
                  <a:gd name="T103" fmla="*/ 405 h 576"/>
                  <a:gd name="T104" fmla="*/ 49 w 416"/>
                  <a:gd name="T105" fmla="*/ 442 h 576"/>
                  <a:gd name="T106" fmla="*/ 49 w 416"/>
                  <a:gd name="T107" fmla="*/ 464 h 576"/>
                  <a:gd name="T108" fmla="*/ 33 w 416"/>
                  <a:gd name="T109" fmla="*/ 489 h 576"/>
                  <a:gd name="T110" fmla="*/ 0 w 416"/>
                  <a:gd name="T111" fmla="*/ 532 h 576"/>
                  <a:gd name="T112" fmla="*/ 33 w 416"/>
                  <a:gd name="T113" fmla="*/ 536 h 576"/>
                  <a:gd name="T114" fmla="*/ 116 w 416"/>
                  <a:gd name="T115" fmla="*/ 572 h 576"/>
                  <a:gd name="T116" fmla="*/ 151 w 416"/>
                  <a:gd name="T117" fmla="*/ 525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576">
                    <a:moveTo>
                      <a:pt x="165" y="505"/>
                    </a:moveTo>
                    <a:lnTo>
                      <a:pt x="165" y="505"/>
                    </a:lnTo>
                    <a:lnTo>
                      <a:pt x="170" y="501"/>
                    </a:lnTo>
                    <a:lnTo>
                      <a:pt x="176" y="499"/>
                    </a:lnTo>
                    <a:lnTo>
                      <a:pt x="182" y="495"/>
                    </a:lnTo>
                    <a:lnTo>
                      <a:pt x="186" y="489"/>
                    </a:lnTo>
                    <a:lnTo>
                      <a:pt x="186" y="489"/>
                    </a:lnTo>
                    <a:lnTo>
                      <a:pt x="186" y="487"/>
                    </a:lnTo>
                    <a:lnTo>
                      <a:pt x="188" y="485"/>
                    </a:lnTo>
                    <a:lnTo>
                      <a:pt x="188" y="485"/>
                    </a:lnTo>
                    <a:lnTo>
                      <a:pt x="192" y="483"/>
                    </a:lnTo>
                    <a:lnTo>
                      <a:pt x="196" y="483"/>
                    </a:lnTo>
                    <a:lnTo>
                      <a:pt x="206" y="483"/>
                    </a:lnTo>
                    <a:lnTo>
                      <a:pt x="212" y="483"/>
                    </a:lnTo>
                    <a:lnTo>
                      <a:pt x="216" y="481"/>
                    </a:lnTo>
                    <a:lnTo>
                      <a:pt x="220" y="479"/>
                    </a:lnTo>
                    <a:lnTo>
                      <a:pt x="222" y="472"/>
                    </a:lnTo>
                    <a:lnTo>
                      <a:pt x="222" y="472"/>
                    </a:lnTo>
                    <a:lnTo>
                      <a:pt x="222" y="470"/>
                    </a:lnTo>
                    <a:lnTo>
                      <a:pt x="220" y="468"/>
                    </a:lnTo>
                    <a:lnTo>
                      <a:pt x="220" y="468"/>
                    </a:lnTo>
                    <a:lnTo>
                      <a:pt x="210" y="468"/>
                    </a:lnTo>
                    <a:lnTo>
                      <a:pt x="210" y="468"/>
                    </a:lnTo>
                    <a:lnTo>
                      <a:pt x="206" y="462"/>
                    </a:lnTo>
                    <a:lnTo>
                      <a:pt x="206" y="454"/>
                    </a:lnTo>
                    <a:lnTo>
                      <a:pt x="204" y="440"/>
                    </a:lnTo>
                    <a:lnTo>
                      <a:pt x="204" y="440"/>
                    </a:lnTo>
                    <a:lnTo>
                      <a:pt x="200" y="434"/>
                    </a:lnTo>
                    <a:lnTo>
                      <a:pt x="200" y="432"/>
                    </a:lnTo>
                    <a:lnTo>
                      <a:pt x="200" y="428"/>
                    </a:lnTo>
                    <a:lnTo>
                      <a:pt x="200" y="428"/>
                    </a:lnTo>
                    <a:lnTo>
                      <a:pt x="218" y="403"/>
                    </a:lnTo>
                    <a:lnTo>
                      <a:pt x="218" y="403"/>
                    </a:lnTo>
                    <a:lnTo>
                      <a:pt x="223" y="401"/>
                    </a:lnTo>
                    <a:lnTo>
                      <a:pt x="231" y="399"/>
                    </a:lnTo>
                    <a:lnTo>
                      <a:pt x="237" y="399"/>
                    </a:lnTo>
                    <a:lnTo>
                      <a:pt x="243" y="395"/>
                    </a:lnTo>
                    <a:lnTo>
                      <a:pt x="243" y="395"/>
                    </a:lnTo>
                    <a:lnTo>
                      <a:pt x="241" y="393"/>
                    </a:lnTo>
                    <a:lnTo>
                      <a:pt x="241" y="391"/>
                    </a:lnTo>
                    <a:lnTo>
                      <a:pt x="241" y="391"/>
                    </a:lnTo>
                    <a:lnTo>
                      <a:pt x="243" y="387"/>
                    </a:lnTo>
                    <a:lnTo>
                      <a:pt x="247" y="383"/>
                    </a:lnTo>
                    <a:lnTo>
                      <a:pt x="253" y="379"/>
                    </a:lnTo>
                    <a:lnTo>
                      <a:pt x="255" y="375"/>
                    </a:lnTo>
                    <a:lnTo>
                      <a:pt x="255" y="375"/>
                    </a:lnTo>
                    <a:lnTo>
                      <a:pt x="253" y="369"/>
                    </a:lnTo>
                    <a:lnTo>
                      <a:pt x="249" y="368"/>
                    </a:lnTo>
                    <a:lnTo>
                      <a:pt x="243" y="368"/>
                    </a:lnTo>
                    <a:lnTo>
                      <a:pt x="241" y="364"/>
                    </a:lnTo>
                    <a:lnTo>
                      <a:pt x="241" y="364"/>
                    </a:lnTo>
                    <a:lnTo>
                      <a:pt x="241" y="362"/>
                    </a:lnTo>
                    <a:lnTo>
                      <a:pt x="243" y="358"/>
                    </a:lnTo>
                    <a:lnTo>
                      <a:pt x="243" y="358"/>
                    </a:lnTo>
                    <a:lnTo>
                      <a:pt x="239" y="356"/>
                    </a:lnTo>
                    <a:lnTo>
                      <a:pt x="237" y="352"/>
                    </a:lnTo>
                    <a:lnTo>
                      <a:pt x="237" y="352"/>
                    </a:lnTo>
                    <a:lnTo>
                      <a:pt x="235" y="348"/>
                    </a:lnTo>
                    <a:lnTo>
                      <a:pt x="235" y="342"/>
                    </a:lnTo>
                    <a:lnTo>
                      <a:pt x="237" y="332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33" y="305"/>
                    </a:lnTo>
                    <a:lnTo>
                      <a:pt x="229" y="297"/>
                    </a:lnTo>
                    <a:lnTo>
                      <a:pt x="229" y="291"/>
                    </a:lnTo>
                    <a:lnTo>
                      <a:pt x="229" y="291"/>
                    </a:lnTo>
                    <a:lnTo>
                      <a:pt x="231" y="291"/>
                    </a:lnTo>
                    <a:lnTo>
                      <a:pt x="233" y="293"/>
                    </a:lnTo>
                    <a:lnTo>
                      <a:pt x="233" y="293"/>
                    </a:lnTo>
                    <a:lnTo>
                      <a:pt x="255" y="301"/>
                    </a:lnTo>
                    <a:lnTo>
                      <a:pt x="269" y="305"/>
                    </a:lnTo>
                    <a:lnTo>
                      <a:pt x="276" y="307"/>
                    </a:lnTo>
                    <a:lnTo>
                      <a:pt x="276" y="307"/>
                    </a:lnTo>
                    <a:lnTo>
                      <a:pt x="282" y="303"/>
                    </a:lnTo>
                    <a:lnTo>
                      <a:pt x="290" y="293"/>
                    </a:lnTo>
                    <a:lnTo>
                      <a:pt x="298" y="283"/>
                    </a:lnTo>
                    <a:lnTo>
                      <a:pt x="300" y="275"/>
                    </a:lnTo>
                    <a:lnTo>
                      <a:pt x="300" y="275"/>
                    </a:lnTo>
                    <a:lnTo>
                      <a:pt x="300" y="269"/>
                    </a:lnTo>
                    <a:lnTo>
                      <a:pt x="296" y="265"/>
                    </a:lnTo>
                    <a:lnTo>
                      <a:pt x="294" y="260"/>
                    </a:lnTo>
                    <a:lnTo>
                      <a:pt x="292" y="256"/>
                    </a:lnTo>
                    <a:lnTo>
                      <a:pt x="292" y="256"/>
                    </a:lnTo>
                    <a:lnTo>
                      <a:pt x="294" y="252"/>
                    </a:lnTo>
                    <a:lnTo>
                      <a:pt x="296" y="248"/>
                    </a:lnTo>
                    <a:lnTo>
                      <a:pt x="306" y="244"/>
                    </a:lnTo>
                    <a:lnTo>
                      <a:pt x="316" y="242"/>
                    </a:lnTo>
                    <a:lnTo>
                      <a:pt x="320" y="240"/>
                    </a:lnTo>
                    <a:lnTo>
                      <a:pt x="322" y="236"/>
                    </a:lnTo>
                    <a:lnTo>
                      <a:pt x="322" y="236"/>
                    </a:lnTo>
                    <a:lnTo>
                      <a:pt x="320" y="234"/>
                    </a:lnTo>
                    <a:lnTo>
                      <a:pt x="320" y="232"/>
                    </a:lnTo>
                    <a:lnTo>
                      <a:pt x="318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33" y="203"/>
                    </a:lnTo>
                    <a:lnTo>
                      <a:pt x="337" y="183"/>
                    </a:lnTo>
                    <a:lnTo>
                      <a:pt x="337" y="183"/>
                    </a:lnTo>
                    <a:lnTo>
                      <a:pt x="337" y="179"/>
                    </a:lnTo>
                    <a:lnTo>
                      <a:pt x="335" y="175"/>
                    </a:lnTo>
                    <a:lnTo>
                      <a:pt x="335" y="171"/>
                    </a:lnTo>
                    <a:lnTo>
                      <a:pt x="335" y="167"/>
                    </a:lnTo>
                    <a:lnTo>
                      <a:pt x="335" y="167"/>
                    </a:lnTo>
                    <a:lnTo>
                      <a:pt x="335" y="163"/>
                    </a:lnTo>
                    <a:lnTo>
                      <a:pt x="339" y="161"/>
                    </a:lnTo>
                    <a:lnTo>
                      <a:pt x="341" y="163"/>
                    </a:lnTo>
                    <a:lnTo>
                      <a:pt x="345" y="163"/>
                    </a:lnTo>
                    <a:lnTo>
                      <a:pt x="345" y="163"/>
                    </a:lnTo>
                    <a:lnTo>
                      <a:pt x="351" y="159"/>
                    </a:lnTo>
                    <a:lnTo>
                      <a:pt x="355" y="156"/>
                    </a:lnTo>
                    <a:lnTo>
                      <a:pt x="361" y="150"/>
                    </a:lnTo>
                    <a:lnTo>
                      <a:pt x="367" y="146"/>
                    </a:lnTo>
                    <a:lnTo>
                      <a:pt x="367" y="146"/>
                    </a:lnTo>
                    <a:lnTo>
                      <a:pt x="371" y="146"/>
                    </a:lnTo>
                    <a:lnTo>
                      <a:pt x="377" y="146"/>
                    </a:lnTo>
                    <a:lnTo>
                      <a:pt x="381" y="146"/>
                    </a:lnTo>
                    <a:lnTo>
                      <a:pt x="386" y="144"/>
                    </a:lnTo>
                    <a:lnTo>
                      <a:pt x="386" y="144"/>
                    </a:lnTo>
                    <a:lnTo>
                      <a:pt x="402" y="136"/>
                    </a:lnTo>
                    <a:lnTo>
                      <a:pt x="410" y="128"/>
                    </a:lnTo>
                    <a:lnTo>
                      <a:pt x="414" y="124"/>
                    </a:lnTo>
                    <a:lnTo>
                      <a:pt x="414" y="124"/>
                    </a:lnTo>
                    <a:lnTo>
                      <a:pt x="416" y="118"/>
                    </a:lnTo>
                    <a:lnTo>
                      <a:pt x="414" y="114"/>
                    </a:lnTo>
                    <a:lnTo>
                      <a:pt x="410" y="110"/>
                    </a:lnTo>
                    <a:lnTo>
                      <a:pt x="406" y="106"/>
                    </a:lnTo>
                    <a:lnTo>
                      <a:pt x="396" y="103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6" y="89"/>
                    </a:lnTo>
                    <a:lnTo>
                      <a:pt x="400" y="85"/>
                    </a:lnTo>
                    <a:lnTo>
                      <a:pt x="400" y="81"/>
                    </a:lnTo>
                    <a:lnTo>
                      <a:pt x="400" y="81"/>
                    </a:lnTo>
                    <a:lnTo>
                      <a:pt x="398" y="79"/>
                    </a:lnTo>
                    <a:lnTo>
                      <a:pt x="394" y="79"/>
                    </a:lnTo>
                    <a:lnTo>
                      <a:pt x="394" y="79"/>
                    </a:lnTo>
                    <a:lnTo>
                      <a:pt x="394" y="77"/>
                    </a:lnTo>
                    <a:lnTo>
                      <a:pt x="396" y="75"/>
                    </a:lnTo>
                    <a:lnTo>
                      <a:pt x="398" y="73"/>
                    </a:lnTo>
                    <a:lnTo>
                      <a:pt x="398" y="71"/>
                    </a:lnTo>
                    <a:lnTo>
                      <a:pt x="398" y="71"/>
                    </a:lnTo>
                    <a:lnTo>
                      <a:pt x="394" y="69"/>
                    </a:lnTo>
                    <a:lnTo>
                      <a:pt x="392" y="67"/>
                    </a:lnTo>
                    <a:lnTo>
                      <a:pt x="388" y="67"/>
                    </a:lnTo>
                    <a:lnTo>
                      <a:pt x="384" y="67"/>
                    </a:lnTo>
                    <a:lnTo>
                      <a:pt x="384" y="67"/>
                    </a:lnTo>
                    <a:lnTo>
                      <a:pt x="382" y="63"/>
                    </a:lnTo>
                    <a:lnTo>
                      <a:pt x="382" y="59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9" y="59"/>
                    </a:lnTo>
                    <a:lnTo>
                      <a:pt x="379" y="61"/>
                    </a:lnTo>
                    <a:lnTo>
                      <a:pt x="379" y="61"/>
                    </a:lnTo>
                    <a:lnTo>
                      <a:pt x="377" y="63"/>
                    </a:lnTo>
                    <a:lnTo>
                      <a:pt x="373" y="63"/>
                    </a:lnTo>
                    <a:lnTo>
                      <a:pt x="367" y="59"/>
                    </a:lnTo>
                    <a:lnTo>
                      <a:pt x="367" y="59"/>
                    </a:lnTo>
                    <a:lnTo>
                      <a:pt x="357" y="53"/>
                    </a:lnTo>
                    <a:lnTo>
                      <a:pt x="351" y="50"/>
                    </a:lnTo>
                    <a:lnTo>
                      <a:pt x="347" y="50"/>
                    </a:lnTo>
                    <a:lnTo>
                      <a:pt x="347" y="57"/>
                    </a:lnTo>
                    <a:lnTo>
                      <a:pt x="347" y="57"/>
                    </a:lnTo>
                    <a:lnTo>
                      <a:pt x="335" y="59"/>
                    </a:lnTo>
                    <a:lnTo>
                      <a:pt x="324" y="59"/>
                    </a:lnTo>
                    <a:lnTo>
                      <a:pt x="324" y="59"/>
                    </a:lnTo>
                    <a:lnTo>
                      <a:pt x="322" y="57"/>
                    </a:lnTo>
                    <a:lnTo>
                      <a:pt x="320" y="55"/>
                    </a:lnTo>
                    <a:lnTo>
                      <a:pt x="320" y="53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10" y="50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08" y="44"/>
                    </a:lnTo>
                    <a:lnTo>
                      <a:pt x="304" y="42"/>
                    </a:lnTo>
                    <a:lnTo>
                      <a:pt x="304" y="42"/>
                    </a:lnTo>
                    <a:lnTo>
                      <a:pt x="294" y="42"/>
                    </a:lnTo>
                    <a:lnTo>
                      <a:pt x="290" y="42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8" y="38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4"/>
                    </a:lnTo>
                    <a:lnTo>
                      <a:pt x="276" y="38"/>
                    </a:lnTo>
                    <a:lnTo>
                      <a:pt x="271" y="40"/>
                    </a:lnTo>
                    <a:lnTo>
                      <a:pt x="267" y="40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1" y="34"/>
                    </a:lnTo>
                    <a:lnTo>
                      <a:pt x="261" y="28"/>
                    </a:lnTo>
                    <a:lnTo>
                      <a:pt x="263" y="26"/>
                    </a:lnTo>
                    <a:lnTo>
                      <a:pt x="267" y="22"/>
                    </a:lnTo>
                    <a:lnTo>
                      <a:pt x="276" y="16"/>
                    </a:lnTo>
                    <a:lnTo>
                      <a:pt x="278" y="14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3" y="6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1" y="0"/>
                    </a:lnTo>
                    <a:lnTo>
                      <a:pt x="235" y="2"/>
                    </a:lnTo>
                    <a:lnTo>
                      <a:pt x="222" y="6"/>
                    </a:lnTo>
                    <a:lnTo>
                      <a:pt x="216" y="8"/>
                    </a:lnTo>
                    <a:lnTo>
                      <a:pt x="216" y="8"/>
                    </a:lnTo>
                    <a:lnTo>
                      <a:pt x="208" y="16"/>
                    </a:lnTo>
                    <a:lnTo>
                      <a:pt x="202" y="20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200" y="28"/>
                    </a:lnTo>
                    <a:lnTo>
                      <a:pt x="200" y="30"/>
                    </a:lnTo>
                    <a:lnTo>
                      <a:pt x="204" y="34"/>
                    </a:lnTo>
                    <a:lnTo>
                      <a:pt x="216" y="34"/>
                    </a:lnTo>
                    <a:lnTo>
                      <a:pt x="216" y="34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4" y="36"/>
                    </a:lnTo>
                    <a:lnTo>
                      <a:pt x="202" y="36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196" y="69"/>
                    </a:lnTo>
                    <a:lnTo>
                      <a:pt x="194" y="83"/>
                    </a:lnTo>
                    <a:lnTo>
                      <a:pt x="196" y="97"/>
                    </a:lnTo>
                    <a:lnTo>
                      <a:pt x="196" y="97"/>
                    </a:lnTo>
                    <a:lnTo>
                      <a:pt x="196" y="101"/>
                    </a:lnTo>
                    <a:lnTo>
                      <a:pt x="194" y="105"/>
                    </a:lnTo>
                    <a:lnTo>
                      <a:pt x="188" y="114"/>
                    </a:lnTo>
                    <a:lnTo>
                      <a:pt x="182" y="122"/>
                    </a:lnTo>
                    <a:lnTo>
                      <a:pt x="180" y="130"/>
                    </a:lnTo>
                    <a:lnTo>
                      <a:pt x="180" y="130"/>
                    </a:lnTo>
                    <a:lnTo>
                      <a:pt x="182" y="132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4" y="134"/>
                    </a:lnTo>
                    <a:lnTo>
                      <a:pt x="178" y="138"/>
                    </a:lnTo>
                    <a:lnTo>
                      <a:pt x="176" y="140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80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6" y="144"/>
                    </a:lnTo>
                    <a:lnTo>
                      <a:pt x="174" y="148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59" y="159"/>
                    </a:lnTo>
                    <a:lnTo>
                      <a:pt x="155" y="167"/>
                    </a:lnTo>
                    <a:lnTo>
                      <a:pt x="151" y="175"/>
                    </a:lnTo>
                    <a:lnTo>
                      <a:pt x="145" y="181"/>
                    </a:lnTo>
                    <a:lnTo>
                      <a:pt x="145" y="181"/>
                    </a:lnTo>
                    <a:lnTo>
                      <a:pt x="139" y="187"/>
                    </a:lnTo>
                    <a:lnTo>
                      <a:pt x="135" y="195"/>
                    </a:lnTo>
                    <a:lnTo>
                      <a:pt x="135" y="195"/>
                    </a:lnTo>
                    <a:lnTo>
                      <a:pt x="135" y="197"/>
                    </a:lnTo>
                    <a:lnTo>
                      <a:pt x="135" y="199"/>
                    </a:lnTo>
                    <a:lnTo>
                      <a:pt x="139" y="201"/>
                    </a:lnTo>
                    <a:lnTo>
                      <a:pt x="143" y="201"/>
                    </a:lnTo>
                    <a:lnTo>
                      <a:pt x="143" y="203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07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7" y="201"/>
                    </a:lnTo>
                    <a:lnTo>
                      <a:pt x="137" y="201"/>
                    </a:lnTo>
                    <a:lnTo>
                      <a:pt x="135" y="203"/>
                    </a:lnTo>
                    <a:lnTo>
                      <a:pt x="133" y="205"/>
                    </a:lnTo>
                    <a:lnTo>
                      <a:pt x="133" y="205"/>
                    </a:lnTo>
                    <a:lnTo>
                      <a:pt x="114" y="232"/>
                    </a:lnTo>
                    <a:lnTo>
                      <a:pt x="102" y="244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84" y="260"/>
                    </a:lnTo>
                    <a:lnTo>
                      <a:pt x="80" y="262"/>
                    </a:lnTo>
                    <a:lnTo>
                      <a:pt x="78" y="263"/>
                    </a:lnTo>
                    <a:lnTo>
                      <a:pt x="78" y="263"/>
                    </a:lnTo>
                    <a:lnTo>
                      <a:pt x="78" y="265"/>
                    </a:lnTo>
                    <a:lnTo>
                      <a:pt x="80" y="267"/>
                    </a:lnTo>
                    <a:lnTo>
                      <a:pt x="80" y="267"/>
                    </a:lnTo>
                    <a:lnTo>
                      <a:pt x="78" y="267"/>
                    </a:lnTo>
                    <a:lnTo>
                      <a:pt x="78" y="267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4" y="263"/>
                    </a:lnTo>
                    <a:lnTo>
                      <a:pt x="72" y="265"/>
                    </a:lnTo>
                    <a:lnTo>
                      <a:pt x="66" y="267"/>
                    </a:lnTo>
                    <a:lnTo>
                      <a:pt x="66" y="267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61" y="265"/>
                    </a:lnTo>
                    <a:lnTo>
                      <a:pt x="59" y="267"/>
                    </a:lnTo>
                    <a:lnTo>
                      <a:pt x="59" y="267"/>
                    </a:lnTo>
                    <a:lnTo>
                      <a:pt x="61" y="273"/>
                    </a:lnTo>
                    <a:lnTo>
                      <a:pt x="61" y="279"/>
                    </a:lnTo>
                    <a:lnTo>
                      <a:pt x="59" y="283"/>
                    </a:lnTo>
                    <a:lnTo>
                      <a:pt x="59" y="283"/>
                    </a:lnTo>
                    <a:lnTo>
                      <a:pt x="53" y="289"/>
                    </a:lnTo>
                    <a:lnTo>
                      <a:pt x="47" y="297"/>
                    </a:lnTo>
                    <a:lnTo>
                      <a:pt x="47" y="297"/>
                    </a:lnTo>
                    <a:lnTo>
                      <a:pt x="37" y="316"/>
                    </a:lnTo>
                    <a:lnTo>
                      <a:pt x="31" y="326"/>
                    </a:lnTo>
                    <a:lnTo>
                      <a:pt x="25" y="334"/>
                    </a:lnTo>
                    <a:lnTo>
                      <a:pt x="25" y="334"/>
                    </a:lnTo>
                    <a:lnTo>
                      <a:pt x="29" y="344"/>
                    </a:lnTo>
                    <a:lnTo>
                      <a:pt x="33" y="356"/>
                    </a:lnTo>
                    <a:lnTo>
                      <a:pt x="33" y="356"/>
                    </a:lnTo>
                    <a:lnTo>
                      <a:pt x="37" y="364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39" y="373"/>
                    </a:lnTo>
                    <a:lnTo>
                      <a:pt x="35" y="375"/>
                    </a:lnTo>
                    <a:lnTo>
                      <a:pt x="41" y="375"/>
                    </a:lnTo>
                    <a:lnTo>
                      <a:pt x="41" y="375"/>
                    </a:lnTo>
                    <a:lnTo>
                      <a:pt x="47" y="375"/>
                    </a:lnTo>
                    <a:lnTo>
                      <a:pt x="47" y="375"/>
                    </a:lnTo>
                    <a:lnTo>
                      <a:pt x="57" y="375"/>
                    </a:lnTo>
                    <a:lnTo>
                      <a:pt x="66" y="375"/>
                    </a:lnTo>
                    <a:lnTo>
                      <a:pt x="66" y="375"/>
                    </a:lnTo>
                    <a:lnTo>
                      <a:pt x="68" y="375"/>
                    </a:lnTo>
                    <a:lnTo>
                      <a:pt x="70" y="379"/>
                    </a:lnTo>
                    <a:lnTo>
                      <a:pt x="72" y="381"/>
                    </a:lnTo>
                    <a:lnTo>
                      <a:pt x="76" y="381"/>
                    </a:lnTo>
                    <a:lnTo>
                      <a:pt x="76" y="381"/>
                    </a:lnTo>
                    <a:lnTo>
                      <a:pt x="76" y="381"/>
                    </a:lnTo>
                    <a:lnTo>
                      <a:pt x="78" y="379"/>
                    </a:lnTo>
                    <a:lnTo>
                      <a:pt x="78" y="379"/>
                    </a:lnTo>
                    <a:lnTo>
                      <a:pt x="76" y="379"/>
                    </a:lnTo>
                    <a:lnTo>
                      <a:pt x="74" y="377"/>
                    </a:lnTo>
                    <a:lnTo>
                      <a:pt x="74" y="377"/>
                    </a:lnTo>
                    <a:lnTo>
                      <a:pt x="78" y="375"/>
                    </a:lnTo>
                    <a:lnTo>
                      <a:pt x="82" y="373"/>
                    </a:lnTo>
                    <a:lnTo>
                      <a:pt x="82" y="373"/>
                    </a:lnTo>
                    <a:lnTo>
                      <a:pt x="82" y="375"/>
                    </a:lnTo>
                    <a:lnTo>
                      <a:pt x="82" y="377"/>
                    </a:lnTo>
                    <a:lnTo>
                      <a:pt x="82" y="377"/>
                    </a:lnTo>
                    <a:lnTo>
                      <a:pt x="80" y="383"/>
                    </a:lnTo>
                    <a:lnTo>
                      <a:pt x="80" y="387"/>
                    </a:lnTo>
                    <a:lnTo>
                      <a:pt x="80" y="387"/>
                    </a:lnTo>
                    <a:lnTo>
                      <a:pt x="82" y="391"/>
                    </a:lnTo>
                    <a:lnTo>
                      <a:pt x="86" y="393"/>
                    </a:lnTo>
                    <a:lnTo>
                      <a:pt x="90" y="395"/>
                    </a:lnTo>
                    <a:lnTo>
                      <a:pt x="90" y="395"/>
                    </a:lnTo>
                    <a:lnTo>
                      <a:pt x="86" y="397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8" y="381"/>
                    </a:lnTo>
                    <a:lnTo>
                      <a:pt x="63" y="377"/>
                    </a:lnTo>
                    <a:lnTo>
                      <a:pt x="63" y="377"/>
                    </a:lnTo>
                    <a:lnTo>
                      <a:pt x="63" y="379"/>
                    </a:lnTo>
                    <a:lnTo>
                      <a:pt x="65" y="381"/>
                    </a:lnTo>
                    <a:lnTo>
                      <a:pt x="65" y="381"/>
                    </a:lnTo>
                    <a:lnTo>
                      <a:pt x="66" y="385"/>
                    </a:lnTo>
                    <a:lnTo>
                      <a:pt x="68" y="389"/>
                    </a:lnTo>
                    <a:lnTo>
                      <a:pt x="68" y="389"/>
                    </a:lnTo>
                    <a:lnTo>
                      <a:pt x="68" y="399"/>
                    </a:lnTo>
                    <a:lnTo>
                      <a:pt x="66" y="405"/>
                    </a:lnTo>
                    <a:lnTo>
                      <a:pt x="65" y="413"/>
                    </a:lnTo>
                    <a:lnTo>
                      <a:pt x="61" y="417"/>
                    </a:lnTo>
                    <a:lnTo>
                      <a:pt x="51" y="428"/>
                    </a:lnTo>
                    <a:lnTo>
                      <a:pt x="47" y="432"/>
                    </a:lnTo>
                    <a:lnTo>
                      <a:pt x="45" y="436"/>
                    </a:lnTo>
                    <a:lnTo>
                      <a:pt x="49" y="442"/>
                    </a:lnTo>
                    <a:lnTo>
                      <a:pt x="49" y="442"/>
                    </a:lnTo>
                    <a:lnTo>
                      <a:pt x="49" y="448"/>
                    </a:lnTo>
                    <a:lnTo>
                      <a:pt x="47" y="452"/>
                    </a:lnTo>
                    <a:lnTo>
                      <a:pt x="43" y="462"/>
                    </a:lnTo>
                    <a:lnTo>
                      <a:pt x="43" y="462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9" y="464"/>
                    </a:lnTo>
                    <a:lnTo>
                      <a:pt x="51" y="466"/>
                    </a:lnTo>
                    <a:lnTo>
                      <a:pt x="51" y="466"/>
                    </a:lnTo>
                    <a:lnTo>
                      <a:pt x="45" y="470"/>
                    </a:lnTo>
                    <a:lnTo>
                      <a:pt x="39" y="472"/>
                    </a:lnTo>
                    <a:lnTo>
                      <a:pt x="37" y="475"/>
                    </a:lnTo>
                    <a:lnTo>
                      <a:pt x="37" y="475"/>
                    </a:lnTo>
                    <a:lnTo>
                      <a:pt x="33" y="489"/>
                    </a:lnTo>
                    <a:lnTo>
                      <a:pt x="27" y="501"/>
                    </a:lnTo>
                    <a:lnTo>
                      <a:pt x="12" y="523"/>
                    </a:lnTo>
                    <a:lnTo>
                      <a:pt x="12" y="523"/>
                    </a:lnTo>
                    <a:lnTo>
                      <a:pt x="6" y="526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4" y="536"/>
                    </a:lnTo>
                    <a:lnTo>
                      <a:pt x="8" y="536"/>
                    </a:lnTo>
                    <a:lnTo>
                      <a:pt x="19" y="536"/>
                    </a:lnTo>
                    <a:lnTo>
                      <a:pt x="33" y="536"/>
                    </a:lnTo>
                    <a:lnTo>
                      <a:pt x="39" y="536"/>
                    </a:lnTo>
                    <a:lnTo>
                      <a:pt x="43" y="538"/>
                    </a:lnTo>
                    <a:lnTo>
                      <a:pt x="43" y="538"/>
                    </a:lnTo>
                    <a:lnTo>
                      <a:pt x="100" y="576"/>
                    </a:lnTo>
                    <a:lnTo>
                      <a:pt x="100" y="576"/>
                    </a:lnTo>
                    <a:lnTo>
                      <a:pt x="108" y="576"/>
                    </a:lnTo>
                    <a:lnTo>
                      <a:pt x="116" y="572"/>
                    </a:lnTo>
                    <a:lnTo>
                      <a:pt x="125" y="568"/>
                    </a:lnTo>
                    <a:lnTo>
                      <a:pt x="133" y="566"/>
                    </a:lnTo>
                    <a:lnTo>
                      <a:pt x="133" y="566"/>
                    </a:lnTo>
                    <a:lnTo>
                      <a:pt x="145" y="566"/>
                    </a:lnTo>
                    <a:lnTo>
                      <a:pt x="145" y="566"/>
                    </a:lnTo>
                    <a:lnTo>
                      <a:pt x="149" y="532"/>
                    </a:lnTo>
                    <a:lnTo>
                      <a:pt x="151" y="525"/>
                    </a:lnTo>
                    <a:lnTo>
                      <a:pt x="155" y="517"/>
                    </a:lnTo>
                    <a:lnTo>
                      <a:pt x="159" y="511"/>
                    </a:lnTo>
                    <a:lnTo>
                      <a:pt x="165" y="50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1" name="Freeform 883">
                <a:extLst>
                  <a:ext uri="{FF2B5EF4-FFF2-40B4-BE49-F238E27FC236}">
                    <a16:creationId xmlns:a16="http://schemas.microsoft.com/office/drawing/2014/main" id="{87196889-1CBE-42D9-816A-DC310D0AB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223" y="3190240"/>
                <a:ext cx="149180" cy="223615"/>
              </a:xfrm>
              <a:custGeom>
                <a:avLst/>
                <a:gdLst>
                  <a:gd name="T0" fmla="*/ 186 w 416"/>
                  <a:gd name="T1" fmla="*/ 489 h 576"/>
                  <a:gd name="T2" fmla="*/ 212 w 416"/>
                  <a:gd name="T3" fmla="*/ 483 h 576"/>
                  <a:gd name="T4" fmla="*/ 220 w 416"/>
                  <a:gd name="T5" fmla="*/ 468 h 576"/>
                  <a:gd name="T6" fmla="*/ 200 w 416"/>
                  <a:gd name="T7" fmla="*/ 434 h 576"/>
                  <a:gd name="T8" fmla="*/ 231 w 416"/>
                  <a:gd name="T9" fmla="*/ 399 h 576"/>
                  <a:gd name="T10" fmla="*/ 243 w 416"/>
                  <a:gd name="T11" fmla="*/ 387 h 576"/>
                  <a:gd name="T12" fmla="*/ 243 w 416"/>
                  <a:gd name="T13" fmla="*/ 368 h 576"/>
                  <a:gd name="T14" fmla="*/ 237 w 416"/>
                  <a:gd name="T15" fmla="*/ 352 h 576"/>
                  <a:gd name="T16" fmla="*/ 233 w 416"/>
                  <a:gd name="T17" fmla="*/ 305 h 576"/>
                  <a:gd name="T18" fmla="*/ 255 w 416"/>
                  <a:gd name="T19" fmla="*/ 301 h 576"/>
                  <a:gd name="T20" fmla="*/ 300 w 416"/>
                  <a:gd name="T21" fmla="*/ 275 h 576"/>
                  <a:gd name="T22" fmla="*/ 294 w 416"/>
                  <a:gd name="T23" fmla="*/ 252 h 576"/>
                  <a:gd name="T24" fmla="*/ 320 w 416"/>
                  <a:gd name="T25" fmla="*/ 234 h 576"/>
                  <a:gd name="T26" fmla="*/ 333 w 416"/>
                  <a:gd name="T27" fmla="*/ 203 h 576"/>
                  <a:gd name="T28" fmla="*/ 335 w 416"/>
                  <a:gd name="T29" fmla="*/ 167 h 576"/>
                  <a:gd name="T30" fmla="*/ 355 w 416"/>
                  <a:gd name="T31" fmla="*/ 156 h 576"/>
                  <a:gd name="T32" fmla="*/ 386 w 416"/>
                  <a:gd name="T33" fmla="*/ 144 h 576"/>
                  <a:gd name="T34" fmla="*/ 414 w 416"/>
                  <a:gd name="T35" fmla="*/ 114 h 576"/>
                  <a:gd name="T36" fmla="*/ 396 w 416"/>
                  <a:gd name="T37" fmla="*/ 89 h 576"/>
                  <a:gd name="T38" fmla="*/ 394 w 416"/>
                  <a:gd name="T39" fmla="*/ 77 h 576"/>
                  <a:gd name="T40" fmla="*/ 388 w 416"/>
                  <a:gd name="T41" fmla="*/ 67 h 576"/>
                  <a:gd name="T42" fmla="*/ 379 w 416"/>
                  <a:gd name="T43" fmla="*/ 59 h 576"/>
                  <a:gd name="T44" fmla="*/ 357 w 416"/>
                  <a:gd name="T45" fmla="*/ 53 h 576"/>
                  <a:gd name="T46" fmla="*/ 324 w 416"/>
                  <a:gd name="T47" fmla="*/ 59 h 576"/>
                  <a:gd name="T48" fmla="*/ 308 w 416"/>
                  <a:gd name="T49" fmla="*/ 52 h 576"/>
                  <a:gd name="T50" fmla="*/ 304 w 416"/>
                  <a:gd name="T51" fmla="*/ 42 h 576"/>
                  <a:gd name="T52" fmla="*/ 288 w 416"/>
                  <a:gd name="T53" fmla="*/ 36 h 576"/>
                  <a:gd name="T54" fmla="*/ 265 w 416"/>
                  <a:gd name="T55" fmla="*/ 38 h 576"/>
                  <a:gd name="T56" fmla="*/ 278 w 416"/>
                  <a:gd name="T57" fmla="*/ 14 h 576"/>
                  <a:gd name="T58" fmla="*/ 235 w 416"/>
                  <a:gd name="T59" fmla="*/ 2 h 576"/>
                  <a:gd name="T60" fmla="*/ 200 w 416"/>
                  <a:gd name="T61" fmla="*/ 24 h 576"/>
                  <a:gd name="T62" fmla="*/ 212 w 416"/>
                  <a:gd name="T63" fmla="*/ 36 h 576"/>
                  <a:gd name="T64" fmla="*/ 196 w 416"/>
                  <a:gd name="T65" fmla="*/ 97 h 576"/>
                  <a:gd name="T66" fmla="*/ 180 w 416"/>
                  <a:gd name="T67" fmla="*/ 130 h 576"/>
                  <a:gd name="T68" fmla="*/ 178 w 416"/>
                  <a:gd name="T69" fmla="*/ 142 h 576"/>
                  <a:gd name="T70" fmla="*/ 165 w 416"/>
                  <a:gd name="T71" fmla="*/ 152 h 576"/>
                  <a:gd name="T72" fmla="*/ 139 w 416"/>
                  <a:gd name="T73" fmla="*/ 187 h 576"/>
                  <a:gd name="T74" fmla="*/ 143 w 416"/>
                  <a:gd name="T75" fmla="*/ 203 h 576"/>
                  <a:gd name="T76" fmla="*/ 137 w 416"/>
                  <a:gd name="T77" fmla="*/ 201 h 576"/>
                  <a:gd name="T78" fmla="*/ 90 w 416"/>
                  <a:gd name="T79" fmla="*/ 256 h 576"/>
                  <a:gd name="T80" fmla="*/ 80 w 416"/>
                  <a:gd name="T81" fmla="*/ 267 h 576"/>
                  <a:gd name="T82" fmla="*/ 66 w 416"/>
                  <a:gd name="T83" fmla="*/ 267 h 576"/>
                  <a:gd name="T84" fmla="*/ 61 w 416"/>
                  <a:gd name="T85" fmla="*/ 273 h 576"/>
                  <a:gd name="T86" fmla="*/ 37 w 416"/>
                  <a:gd name="T87" fmla="*/ 316 h 576"/>
                  <a:gd name="T88" fmla="*/ 37 w 416"/>
                  <a:gd name="T89" fmla="*/ 364 h 576"/>
                  <a:gd name="T90" fmla="*/ 47 w 416"/>
                  <a:gd name="T91" fmla="*/ 375 h 576"/>
                  <a:gd name="T92" fmla="*/ 72 w 416"/>
                  <a:gd name="T93" fmla="*/ 381 h 576"/>
                  <a:gd name="T94" fmla="*/ 74 w 416"/>
                  <a:gd name="T95" fmla="*/ 377 h 576"/>
                  <a:gd name="T96" fmla="*/ 82 w 416"/>
                  <a:gd name="T97" fmla="*/ 377 h 576"/>
                  <a:gd name="T98" fmla="*/ 90 w 416"/>
                  <a:gd name="T99" fmla="*/ 395 h 576"/>
                  <a:gd name="T100" fmla="*/ 63 w 416"/>
                  <a:gd name="T101" fmla="*/ 379 h 576"/>
                  <a:gd name="T102" fmla="*/ 66 w 416"/>
                  <a:gd name="T103" fmla="*/ 405 h 576"/>
                  <a:gd name="T104" fmla="*/ 49 w 416"/>
                  <a:gd name="T105" fmla="*/ 442 h 576"/>
                  <a:gd name="T106" fmla="*/ 49 w 416"/>
                  <a:gd name="T107" fmla="*/ 464 h 576"/>
                  <a:gd name="T108" fmla="*/ 33 w 416"/>
                  <a:gd name="T109" fmla="*/ 489 h 576"/>
                  <a:gd name="T110" fmla="*/ 0 w 416"/>
                  <a:gd name="T111" fmla="*/ 532 h 576"/>
                  <a:gd name="T112" fmla="*/ 33 w 416"/>
                  <a:gd name="T113" fmla="*/ 536 h 576"/>
                  <a:gd name="T114" fmla="*/ 116 w 416"/>
                  <a:gd name="T115" fmla="*/ 572 h 576"/>
                  <a:gd name="T116" fmla="*/ 151 w 416"/>
                  <a:gd name="T117" fmla="*/ 525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576">
                    <a:moveTo>
                      <a:pt x="165" y="505"/>
                    </a:moveTo>
                    <a:lnTo>
                      <a:pt x="165" y="505"/>
                    </a:lnTo>
                    <a:lnTo>
                      <a:pt x="170" y="501"/>
                    </a:lnTo>
                    <a:lnTo>
                      <a:pt x="176" y="499"/>
                    </a:lnTo>
                    <a:lnTo>
                      <a:pt x="182" y="495"/>
                    </a:lnTo>
                    <a:lnTo>
                      <a:pt x="186" y="489"/>
                    </a:lnTo>
                    <a:lnTo>
                      <a:pt x="186" y="489"/>
                    </a:lnTo>
                    <a:lnTo>
                      <a:pt x="186" y="487"/>
                    </a:lnTo>
                    <a:lnTo>
                      <a:pt x="188" y="485"/>
                    </a:lnTo>
                    <a:lnTo>
                      <a:pt x="188" y="485"/>
                    </a:lnTo>
                    <a:lnTo>
                      <a:pt x="192" y="483"/>
                    </a:lnTo>
                    <a:lnTo>
                      <a:pt x="196" y="483"/>
                    </a:lnTo>
                    <a:lnTo>
                      <a:pt x="206" y="483"/>
                    </a:lnTo>
                    <a:lnTo>
                      <a:pt x="212" y="483"/>
                    </a:lnTo>
                    <a:lnTo>
                      <a:pt x="216" y="481"/>
                    </a:lnTo>
                    <a:lnTo>
                      <a:pt x="220" y="479"/>
                    </a:lnTo>
                    <a:lnTo>
                      <a:pt x="222" y="472"/>
                    </a:lnTo>
                    <a:lnTo>
                      <a:pt x="222" y="472"/>
                    </a:lnTo>
                    <a:lnTo>
                      <a:pt x="222" y="470"/>
                    </a:lnTo>
                    <a:lnTo>
                      <a:pt x="220" y="468"/>
                    </a:lnTo>
                    <a:lnTo>
                      <a:pt x="220" y="468"/>
                    </a:lnTo>
                    <a:lnTo>
                      <a:pt x="210" y="468"/>
                    </a:lnTo>
                    <a:lnTo>
                      <a:pt x="210" y="468"/>
                    </a:lnTo>
                    <a:lnTo>
                      <a:pt x="206" y="462"/>
                    </a:lnTo>
                    <a:lnTo>
                      <a:pt x="206" y="454"/>
                    </a:lnTo>
                    <a:lnTo>
                      <a:pt x="204" y="440"/>
                    </a:lnTo>
                    <a:lnTo>
                      <a:pt x="204" y="440"/>
                    </a:lnTo>
                    <a:lnTo>
                      <a:pt x="200" y="434"/>
                    </a:lnTo>
                    <a:lnTo>
                      <a:pt x="200" y="432"/>
                    </a:lnTo>
                    <a:lnTo>
                      <a:pt x="200" y="428"/>
                    </a:lnTo>
                    <a:lnTo>
                      <a:pt x="200" y="428"/>
                    </a:lnTo>
                    <a:lnTo>
                      <a:pt x="218" y="403"/>
                    </a:lnTo>
                    <a:lnTo>
                      <a:pt x="218" y="403"/>
                    </a:lnTo>
                    <a:lnTo>
                      <a:pt x="223" y="401"/>
                    </a:lnTo>
                    <a:lnTo>
                      <a:pt x="231" y="399"/>
                    </a:lnTo>
                    <a:lnTo>
                      <a:pt x="237" y="399"/>
                    </a:lnTo>
                    <a:lnTo>
                      <a:pt x="243" y="395"/>
                    </a:lnTo>
                    <a:lnTo>
                      <a:pt x="243" y="395"/>
                    </a:lnTo>
                    <a:lnTo>
                      <a:pt x="241" y="393"/>
                    </a:lnTo>
                    <a:lnTo>
                      <a:pt x="241" y="391"/>
                    </a:lnTo>
                    <a:lnTo>
                      <a:pt x="241" y="391"/>
                    </a:lnTo>
                    <a:lnTo>
                      <a:pt x="243" y="387"/>
                    </a:lnTo>
                    <a:lnTo>
                      <a:pt x="247" y="383"/>
                    </a:lnTo>
                    <a:lnTo>
                      <a:pt x="253" y="379"/>
                    </a:lnTo>
                    <a:lnTo>
                      <a:pt x="255" y="375"/>
                    </a:lnTo>
                    <a:lnTo>
                      <a:pt x="255" y="375"/>
                    </a:lnTo>
                    <a:lnTo>
                      <a:pt x="253" y="369"/>
                    </a:lnTo>
                    <a:lnTo>
                      <a:pt x="249" y="368"/>
                    </a:lnTo>
                    <a:lnTo>
                      <a:pt x="243" y="368"/>
                    </a:lnTo>
                    <a:lnTo>
                      <a:pt x="241" y="364"/>
                    </a:lnTo>
                    <a:lnTo>
                      <a:pt x="241" y="364"/>
                    </a:lnTo>
                    <a:lnTo>
                      <a:pt x="241" y="362"/>
                    </a:lnTo>
                    <a:lnTo>
                      <a:pt x="243" y="358"/>
                    </a:lnTo>
                    <a:lnTo>
                      <a:pt x="243" y="358"/>
                    </a:lnTo>
                    <a:lnTo>
                      <a:pt x="239" y="356"/>
                    </a:lnTo>
                    <a:lnTo>
                      <a:pt x="237" y="352"/>
                    </a:lnTo>
                    <a:lnTo>
                      <a:pt x="237" y="352"/>
                    </a:lnTo>
                    <a:lnTo>
                      <a:pt x="235" y="348"/>
                    </a:lnTo>
                    <a:lnTo>
                      <a:pt x="235" y="342"/>
                    </a:lnTo>
                    <a:lnTo>
                      <a:pt x="237" y="332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33" y="305"/>
                    </a:lnTo>
                    <a:lnTo>
                      <a:pt x="229" y="297"/>
                    </a:lnTo>
                    <a:lnTo>
                      <a:pt x="229" y="291"/>
                    </a:lnTo>
                    <a:lnTo>
                      <a:pt x="229" y="291"/>
                    </a:lnTo>
                    <a:lnTo>
                      <a:pt x="231" y="291"/>
                    </a:lnTo>
                    <a:lnTo>
                      <a:pt x="233" y="293"/>
                    </a:lnTo>
                    <a:lnTo>
                      <a:pt x="233" y="293"/>
                    </a:lnTo>
                    <a:lnTo>
                      <a:pt x="255" y="301"/>
                    </a:lnTo>
                    <a:lnTo>
                      <a:pt x="269" y="305"/>
                    </a:lnTo>
                    <a:lnTo>
                      <a:pt x="276" y="307"/>
                    </a:lnTo>
                    <a:lnTo>
                      <a:pt x="276" y="307"/>
                    </a:lnTo>
                    <a:lnTo>
                      <a:pt x="282" y="303"/>
                    </a:lnTo>
                    <a:lnTo>
                      <a:pt x="290" y="293"/>
                    </a:lnTo>
                    <a:lnTo>
                      <a:pt x="298" y="283"/>
                    </a:lnTo>
                    <a:lnTo>
                      <a:pt x="300" y="275"/>
                    </a:lnTo>
                    <a:lnTo>
                      <a:pt x="300" y="275"/>
                    </a:lnTo>
                    <a:lnTo>
                      <a:pt x="300" y="269"/>
                    </a:lnTo>
                    <a:lnTo>
                      <a:pt x="296" y="265"/>
                    </a:lnTo>
                    <a:lnTo>
                      <a:pt x="294" y="260"/>
                    </a:lnTo>
                    <a:lnTo>
                      <a:pt x="292" y="256"/>
                    </a:lnTo>
                    <a:lnTo>
                      <a:pt x="292" y="256"/>
                    </a:lnTo>
                    <a:lnTo>
                      <a:pt x="294" y="252"/>
                    </a:lnTo>
                    <a:lnTo>
                      <a:pt x="296" y="248"/>
                    </a:lnTo>
                    <a:lnTo>
                      <a:pt x="306" y="244"/>
                    </a:lnTo>
                    <a:lnTo>
                      <a:pt x="316" y="242"/>
                    </a:lnTo>
                    <a:lnTo>
                      <a:pt x="320" y="240"/>
                    </a:lnTo>
                    <a:lnTo>
                      <a:pt x="322" y="236"/>
                    </a:lnTo>
                    <a:lnTo>
                      <a:pt x="322" y="236"/>
                    </a:lnTo>
                    <a:lnTo>
                      <a:pt x="320" y="234"/>
                    </a:lnTo>
                    <a:lnTo>
                      <a:pt x="320" y="232"/>
                    </a:lnTo>
                    <a:lnTo>
                      <a:pt x="318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333" y="203"/>
                    </a:lnTo>
                    <a:lnTo>
                      <a:pt x="337" y="183"/>
                    </a:lnTo>
                    <a:lnTo>
                      <a:pt x="337" y="183"/>
                    </a:lnTo>
                    <a:lnTo>
                      <a:pt x="337" y="179"/>
                    </a:lnTo>
                    <a:lnTo>
                      <a:pt x="335" y="175"/>
                    </a:lnTo>
                    <a:lnTo>
                      <a:pt x="335" y="171"/>
                    </a:lnTo>
                    <a:lnTo>
                      <a:pt x="335" y="167"/>
                    </a:lnTo>
                    <a:lnTo>
                      <a:pt x="335" y="167"/>
                    </a:lnTo>
                    <a:lnTo>
                      <a:pt x="335" y="163"/>
                    </a:lnTo>
                    <a:lnTo>
                      <a:pt x="339" y="161"/>
                    </a:lnTo>
                    <a:lnTo>
                      <a:pt x="341" y="163"/>
                    </a:lnTo>
                    <a:lnTo>
                      <a:pt x="345" y="163"/>
                    </a:lnTo>
                    <a:lnTo>
                      <a:pt x="345" y="163"/>
                    </a:lnTo>
                    <a:lnTo>
                      <a:pt x="351" y="159"/>
                    </a:lnTo>
                    <a:lnTo>
                      <a:pt x="355" y="156"/>
                    </a:lnTo>
                    <a:lnTo>
                      <a:pt x="361" y="150"/>
                    </a:lnTo>
                    <a:lnTo>
                      <a:pt x="367" y="146"/>
                    </a:lnTo>
                    <a:lnTo>
                      <a:pt x="367" y="146"/>
                    </a:lnTo>
                    <a:lnTo>
                      <a:pt x="371" y="146"/>
                    </a:lnTo>
                    <a:lnTo>
                      <a:pt x="377" y="146"/>
                    </a:lnTo>
                    <a:lnTo>
                      <a:pt x="381" y="146"/>
                    </a:lnTo>
                    <a:lnTo>
                      <a:pt x="386" y="144"/>
                    </a:lnTo>
                    <a:lnTo>
                      <a:pt x="386" y="144"/>
                    </a:lnTo>
                    <a:lnTo>
                      <a:pt x="402" y="136"/>
                    </a:lnTo>
                    <a:lnTo>
                      <a:pt x="410" y="128"/>
                    </a:lnTo>
                    <a:lnTo>
                      <a:pt x="414" y="124"/>
                    </a:lnTo>
                    <a:lnTo>
                      <a:pt x="414" y="124"/>
                    </a:lnTo>
                    <a:lnTo>
                      <a:pt x="416" y="118"/>
                    </a:lnTo>
                    <a:lnTo>
                      <a:pt x="414" y="114"/>
                    </a:lnTo>
                    <a:lnTo>
                      <a:pt x="410" y="110"/>
                    </a:lnTo>
                    <a:lnTo>
                      <a:pt x="406" y="106"/>
                    </a:lnTo>
                    <a:lnTo>
                      <a:pt x="396" y="103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6" y="89"/>
                    </a:lnTo>
                    <a:lnTo>
                      <a:pt x="400" y="85"/>
                    </a:lnTo>
                    <a:lnTo>
                      <a:pt x="400" y="81"/>
                    </a:lnTo>
                    <a:lnTo>
                      <a:pt x="400" y="81"/>
                    </a:lnTo>
                    <a:lnTo>
                      <a:pt x="398" y="79"/>
                    </a:lnTo>
                    <a:lnTo>
                      <a:pt x="394" y="79"/>
                    </a:lnTo>
                    <a:lnTo>
                      <a:pt x="394" y="79"/>
                    </a:lnTo>
                    <a:lnTo>
                      <a:pt x="394" y="77"/>
                    </a:lnTo>
                    <a:lnTo>
                      <a:pt x="396" y="75"/>
                    </a:lnTo>
                    <a:lnTo>
                      <a:pt x="398" y="73"/>
                    </a:lnTo>
                    <a:lnTo>
                      <a:pt x="398" y="71"/>
                    </a:lnTo>
                    <a:lnTo>
                      <a:pt x="398" y="71"/>
                    </a:lnTo>
                    <a:lnTo>
                      <a:pt x="394" y="69"/>
                    </a:lnTo>
                    <a:lnTo>
                      <a:pt x="392" y="67"/>
                    </a:lnTo>
                    <a:lnTo>
                      <a:pt x="388" y="67"/>
                    </a:lnTo>
                    <a:lnTo>
                      <a:pt x="384" y="67"/>
                    </a:lnTo>
                    <a:lnTo>
                      <a:pt x="384" y="67"/>
                    </a:lnTo>
                    <a:lnTo>
                      <a:pt x="382" y="63"/>
                    </a:lnTo>
                    <a:lnTo>
                      <a:pt x="382" y="59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9" y="59"/>
                    </a:lnTo>
                    <a:lnTo>
                      <a:pt x="379" y="61"/>
                    </a:lnTo>
                    <a:lnTo>
                      <a:pt x="379" y="61"/>
                    </a:lnTo>
                    <a:lnTo>
                      <a:pt x="377" y="63"/>
                    </a:lnTo>
                    <a:lnTo>
                      <a:pt x="373" y="63"/>
                    </a:lnTo>
                    <a:lnTo>
                      <a:pt x="367" y="59"/>
                    </a:lnTo>
                    <a:lnTo>
                      <a:pt x="367" y="59"/>
                    </a:lnTo>
                    <a:lnTo>
                      <a:pt x="357" y="53"/>
                    </a:lnTo>
                    <a:lnTo>
                      <a:pt x="351" y="50"/>
                    </a:lnTo>
                    <a:lnTo>
                      <a:pt x="347" y="50"/>
                    </a:lnTo>
                    <a:lnTo>
                      <a:pt x="347" y="57"/>
                    </a:lnTo>
                    <a:lnTo>
                      <a:pt x="347" y="57"/>
                    </a:lnTo>
                    <a:lnTo>
                      <a:pt x="335" y="59"/>
                    </a:lnTo>
                    <a:lnTo>
                      <a:pt x="324" y="59"/>
                    </a:lnTo>
                    <a:lnTo>
                      <a:pt x="324" y="59"/>
                    </a:lnTo>
                    <a:lnTo>
                      <a:pt x="322" y="57"/>
                    </a:lnTo>
                    <a:lnTo>
                      <a:pt x="320" y="55"/>
                    </a:lnTo>
                    <a:lnTo>
                      <a:pt x="320" y="53"/>
                    </a:lnTo>
                    <a:lnTo>
                      <a:pt x="318" y="52"/>
                    </a:lnTo>
                    <a:lnTo>
                      <a:pt x="31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10" y="50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08" y="44"/>
                    </a:lnTo>
                    <a:lnTo>
                      <a:pt x="304" y="42"/>
                    </a:lnTo>
                    <a:lnTo>
                      <a:pt x="304" y="42"/>
                    </a:lnTo>
                    <a:lnTo>
                      <a:pt x="294" y="42"/>
                    </a:lnTo>
                    <a:lnTo>
                      <a:pt x="290" y="42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8" y="38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4"/>
                    </a:lnTo>
                    <a:lnTo>
                      <a:pt x="276" y="38"/>
                    </a:lnTo>
                    <a:lnTo>
                      <a:pt x="271" y="40"/>
                    </a:lnTo>
                    <a:lnTo>
                      <a:pt x="267" y="40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1" y="34"/>
                    </a:lnTo>
                    <a:lnTo>
                      <a:pt x="261" y="28"/>
                    </a:lnTo>
                    <a:lnTo>
                      <a:pt x="263" y="26"/>
                    </a:lnTo>
                    <a:lnTo>
                      <a:pt x="267" y="22"/>
                    </a:lnTo>
                    <a:lnTo>
                      <a:pt x="276" y="16"/>
                    </a:lnTo>
                    <a:lnTo>
                      <a:pt x="278" y="14"/>
                    </a:lnTo>
                    <a:lnTo>
                      <a:pt x="278" y="10"/>
                    </a:lnTo>
                    <a:lnTo>
                      <a:pt x="278" y="10"/>
                    </a:lnTo>
                    <a:lnTo>
                      <a:pt x="273" y="6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1" y="0"/>
                    </a:lnTo>
                    <a:lnTo>
                      <a:pt x="235" y="2"/>
                    </a:lnTo>
                    <a:lnTo>
                      <a:pt x="222" y="6"/>
                    </a:lnTo>
                    <a:lnTo>
                      <a:pt x="216" y="8"/>
                    </a:lnTo>
                    <a:lnTo>
                      <a:pt x="216" y="8"/>
                    </a:lnTo>
                    <a:lnTo>
                      <a:pt x="208" y="16"/>
                    </a:lnTo>
                    <a:lnTo>
                      <a:pt x="202" y="20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200" y="28"/>
                    </a:lnTo>
                    <a:lnTo>
                      <a:pt x="200" y="30"/>
                    </a:lnTo>
                    <a:lnTo>
                      <a:pt x="204" y="34"/>
                    </a:lnTo>
                    <a:lnTo>
                      <a:pt x="216" y="34"/>
                    </a:lnTo>
                    <a:lnTo>
                      <a:pt x="216" y="34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4" y="36"/>
                    </a:lnTo>
                    <a:lnTo>
                      <a:pt x="202" y="36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196" y="69"/>
                    </a:lnTo>
                    <a:lnTo>
                      <a:pt x="194" y="83"/>
                    </a:lnTo>
                    <a:lnTo>
                      <a:pt x="196" y="97"/>
                    </a:lnTo>
                    <a:lnTo>
                      <a:pt x="196" y="97"/>
                    </a:lnTo>
                    <a:lnTo>
                      <a:pt x="196" y="101"/>
                    </a:lnTo>
                    <a:lnTo>
                      <a:pt x="194" y="105"/>
                    </a:lnTo>
                    <a:lnTo>
                      <a:pt x="188" y="114"/>
                    </a:lnTo>
                    <a:lnTo>
                      <a:pt x="182" y="122"/>
                    </a:lnTo>
                    <a:lnTo>
                      <a:pt x="180" y="130"/>
                    </a:lnTo>
                    <a:lnTo>
                      <a:pt x="180" y="130"/>
                    </a:lnTo>
                    <a:lnTo>
                      <a:pt x="182" y="132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4" y="134"/>
                    </a:lnTo>
                    <a:lnTo>
                      <a:pt x="178" y="138"/>
                    </a:lnTo>
                    <a:lnTo>
                      <a:pt x="176" y="140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80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6" y="144"/>
                    </a:lnTo>
                    <a:lnTo>
                      <a:pt x="174" y="148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59" y="159"/>
                    </a:lnTo>
                    <a:lnTo>
                      <a:pt x="155" y="167"/>
                    </a:lnTo>
                    <a:lnTo>
                      <a:pt x="151" y="175"/>
                    </a:lnTo>
                    <a:lnTo>
                      <a:pt x="145" y="181"/>
                    </a:lnTo>
                    <a:lnTo>
                      <a:pt x="145" y="181"/>
                    </a:lnTo>
                    <a:lnTo>
                      <a:pt x="139" y="187"/>
                    </a:lnTo>
                    <a:lnTo>
                      <a:pt x="135" y="195"/>
                    </a:lnTo>
                    <a:lnTo>
                      <a:pt x="135" y="195"/>
                    </a:lnTo>
                    <a:lnTo>
                      <a:pt x="135" y="197"/>
                    </a:lnTo>
                    <a:lnTo>
                      <a:pt x="135" y="199"/>
                    </a:lnTo>
                    <a:lnTo>
                      <a:pt x="139" y="201"/>
                    </a:lnTo>
                    <a:lnTo>
                      <a:pt x="143" y="201"/>
                    </a:lnTo>
                    <a:lnTo>
                      <a:pt x="143" y="203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07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7" y="201"/>
                    </a:lnTo>
                    <a:lnTo>
                      <a:pt x="137" y="201"/>
                    </a:lnTo>
                    <a:lnTo>
                      <a:pt x="135" y="203"/>
                    </a:lnTo>
                    <a:lnTo>
                      <a:pt x="133" y="205"/>
                    </a:lnTo>
                    <a:lnTo>
                      <a:pt x="133" y="205"/>
                    </a:lnTo>
                    <a:lnTo>
                      <a:pt x="114" y="232"/>
                    </a:lnTo>
                    <a:lnTo>
                      <a:pt x="102" y="244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84" y="260"/>
                    </a:lnTo>
                    <a:lnTo>
                      <a:pt x="80" y="262"/>
                    </a:lnTo>
                    <a:lnTo>
                      <a:pt x="78" y="263"/>
                    </a:lnTo>
                    <a:lnTo>
                      <a:pt x="78" y="263"/>
                    </a:lnTo>
                    <a:lnTo>
                      <a:pt x="78" y="265"/>
                    </a:lnTo>
                    <a:lnTo>
                      <a:pt x="80" y="267"/>
                    </a:lnTo>
                    <a:lnTo>
                      <a:pt x="80" y="267"/>
                    </a:lnTo>
                    <a:lnTo>
                      <a:pt x="78" y="267"/>
                    </a:lnTo>
                    <a:lnTo>
                      <a:pt x="78" y="267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4" y="263"/>
                    </a:lnTo>
                    <a:lnTo>
                      <a:pt x="72" y="265"/>
                    </a:lnTo>
                    <a:lnTo>
                      <a:pt x="66" y="267"/>
                    </a:lnTo>
                    <a:lnTo>
                      <a:pt x="66" y="267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61" y="265"/>
                    </a:lnTo>
                    <a:lnTo>
                      <a:pt x="59" y="267"/>
                    </a:lnTo>
                    <a:lnTo>
                      <a:pt x="59" y="267"/>
                    </a:lnTo>
                    <a:lnTo>
                      <a:pt x="61" y="273"/>
                    </a:lnTo>
                    <a:lnTo>
                      <a:pt x="61" y="279"/>
                    </a:lnTo>
                    <a:lnTo>
                      <a:pt x="59" y="283"/>
                    </a:lnTo>
                    <a:lnTo>
                      <a:pt x="59" y="283"/>
                    </a:lnTo>
                    <a:lnTo>
                      <a:pt x="53" y="289"/>
                    </a:lnTo>
                    <a:lnTo>
                      <a:pt x="47" y="297"/>
                    </a:lnTo>
                    <a:lnTo>
                      <a:pt x="47" y="297"/>
                    </a:lnTo>
                    <a:lnTo>
                      <a:pt x="37" y="316"/>
                    </a:lnTo>
                    <a:lnTo>
                      <a:pt x="31" y="326"/>
                    </a:lnTo>
                    <a:lnTo>
                      <a:pt x="25" y="334"/>
                    </a:lnTo>
                    <a:lnTo>
                      <a:pt x="25" y="334"/>
                    </a:lnTo>
                    <a:lnTo>
                      <a:pt x="29" y="344"/>
                    </a:lnTo>
                    <a:lnTo>
                      <a:pt x="33" y="356"/>
                    </a:lnTo>
                    <a:lnTo>
                      <a:pt x="33" y="356"/>
                    </a:lnTo>
                    <a:lnTo>
                      <a:pt x="37" y="364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39" y="373"/>
                    </a:lnTo>
                    <a:lnTo>
                      <a:pt x="35" y="375"/>
                    </a:lnTo>
                    <a:lnTo>
                      <a:pt x="41" y="375"/>
                    </a:lnTo>
                    <a:lnTo>
                      <a:pt x="41" y="375"/>
                    </a:lnTo>
                    <a:lnTo>
                      <a:pt x="47" y="375"/>
                    </a:lnTo>
                    <a:lnTo>
                      <a:pt x="47" y="375"/>
                    </a:lnTo>
                    <a:lnTo>
                      <a:pt x="57" y="375"/>
                    </a:lnTo>
                    <a:lnTo>
                      <a:pt x="66" y="375"/>
                    </a:lnTo>
                    <a:lnTo>
                      <a:pt x="66" y="375"/>
                    </a:lnTo>
                    <a:lnTo>
                      <a:pt x="68" y="375"/>
                    </a:lnTo>
                    <a:lnTo>
                      <a:pt x="70" y="379"/>
                    </a:lnTo>
                    <a:lnTo>
                      <a:pt x="72" y="381"/>
                    </a:lnTo>
                    <a:lnTo>
                      <a:pt x="76" y="381"/>
                    </a:lnTo>
                    <a:lnTo>
                      <a:pt x="76" y="381"/>
                    </a:lnTo>
                    <a:lnTo>
                      <a:pt x="76" y="381"/>
                    </a:lnTo>
                    <a:lnTo>
                      <a:pt x="78" y="379"/>
                    </a:lnTo>
                    <a:lnTo>
                      <a:pt x="78" y="379"/>
                    </a:lnTo>
                    <a:lnTo>
                      <a:pt x="76" y="379"/>
                    </a:lnTo>
                    <a:lnTo>
                      <a:pt x="74" y="377"/>
                    </a:lnTo>
                    <a:lnTo>
                      <a:pt x="74" y="377"/>
                    </a:lnTo>
                    <a:lnTo>
                      <a:pt x="78" y="375"/>
                    </a:lnTo>
                    <a:lnTo>
                      <a:pt x="82" y="373"/>
                    </a:lnTo>
                    <a:lnTo>
                      <a:pt x="82" y="373"/>
                    </a:lnTo>
                    <a:lnTo>
                      <a:pt x="82" y="375"/>
                    </a:lnTo>
                    <a:lnTo>
                      <a:pt x="82" y="377"/>
                    </a:lnTo>
                    <a:lnTo>
                      <a:pt x="82" y="377"/>
                    </a:lnTo>
                    <a:lnTo>
                      <a:pt x="80" y="383"/>
                    </a:lnTo>
                    <a:lnTo>
                      <a:pt x="80" y="387"/>
                    </a:lnTo>
                    <a:lnTo>
                      <a:pt x="80" y="387"/>
                    </a:lnTo>
                    <a:lnTo>
                      <a:pt x="82" y="391"/>
                    </a:lnTo>
                    <a:lnTo>
                      <a:pt x="86" y="393"/>
                    </a:lnTo>
                    <a:lnTo>
                      <a:pt x="90" y="395"/>
                    </a:lnTo>
                    <a:lnTo>
                      <a:pt x="90" y="395"/>
                    </a:lnTo>
                    <a:lnTo>
                      <a:pt x="86" y="397"/>
                    </a:lnTo>
                    <a:lnTo>
                      <a:pt x="82" y="395"/>
                    </a:lnTo>
                    <a:lnTo>
                      <a:pt x="74" y="389"/>
                    </a:lnTo>
                    <a:lnTo>
                      <a:pt x="68" y="381"/>
                    </a:lnTo>
                    <a:lnTo>
                      <a:pt x="63" y="377"/>
                    </a:lnTo>
                    <a:lnTo>
                      <a:pt x="63" y="377"/>
                    </a:lnTo>
                    <a:lnTo>
                      <a:pt x="63" y="379"/>
                    </a:lnTo>
                    <a:lnTo>
                      <a:pt x="65" y="381"/>
                    </a:lnTo>
                    <a:lnTo>
                      <a:pt x="65" y="381"/>
                    </a:lnTo>
                    <a:lnTo>
                      <a:pt x="66" y="385"/>
                    </a:lnTo>
                    <a:lnTo>
                      <a:pt x="68" y="389"/>
                    </a:lnTo>
                    <a:lnTo>
                      <a:pt x="68" y="389"/>
                    </a:lnTo>
                    <a:lnTo>
                      <a:pt x="68" y="399"/>
                    </a:lnTo>
                    <a:lnTo>
                      <a:pt x="66" y="405"/>
                    </a:lnTo>
                    <a:lnTo>
                      <a:pt x="65" y="413"/>
                    </a:lnTo>
                    <a:lnTo>
                      <a:pt x="61" y="417"/>
                    </a:lnTo>
                    <a:lnTo>
                      <a:pt x="51" y="428"/>
                    </a:lnTo>
                    <a:lnTo>
                      <a:pt x="47" y="432"/>
                    </a:lnTo>
                    <a:lnTo>
                      <a:pt x="45" y="436"/>
                    </a:lnTo>
                    <a:lnTo>
                      <a:pt x="49" y="442"/>
                    </a:lnTo>
                    <a:lnTo>
                      <a:pt x="49" y="442"/>
                    </a:lnTo>
                    <a:lnTo>
                      <a:pt x="49" y="448"/>
                    </a:lnTo>
                    <a:lnTo>
                      <a:pt x="47" y="452"/>
                    </a:lnTo>
                    <a:lnTo>
                      <a:pt x="43" y="462"/>
                    </a:lnTo>
                    <a:lnTo>
                      <a:pt x="43" y="462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9" y="464"/>
                    </a:lnTo>
                    <a:lnTo>
                      <a:pt x="51" y="466"/>
                    </a:lnTo>
                    <a:lnTo>
                      <a:pt x="51" y="466"/>
                    </a:lnTo>
                    <a:lnTo>
                      <a:pt x="45" y="470"/>
                    </a:lnTo>
                    <a:lnTo>
                      <a:pt x="39" y="472"/>
                    </a:lnTo>
                    <a:lnTo>
                      <a:pt x="37" y="475"/>
                    </a:lnTo>
                    <a:lnTo>
                      <a:pt x="37" y="475"/>
                    </a:lnTo>
                    <a:lnTo>
                      <a:pt x="33" y="489"/>
                    </a:lnTo>
                    <a:lnTo>
                      <a:pt x="27" y="501"/>
                    </a:lnTo>
                    <a:lnTo>
                      <a:pt x="12" y="523"/>
                    </a:lnTo>
                    <a:lnTo>
                      <a:pt x="12" y="523"/>
                    </a:lnTo>
                    <a:lnTo>
                      <a:pt x="6" y="526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4" y="536"/>
                    </a:lnTo>
                    <a:lnTo>
                      <a:pt x="8" y="536"/>
                    </a:lnTo>
                    <a:lnTo>
                      <a:pt x="19" y="536"/>
                    </a:lnTo>
                    <a:lnTo>
                      <a:pt x="33" y="536"/>
                    </a:lnTo>
                    <a:lnTo>
                      <a:pt x="39" y="536"/>
                    </a:lnTo>
                    <a:lnTo>
                      <a:pt x="43" y="538"/>
                    </a:lnTo>
                    <a:lnTo>
                      <a:pt x="43" y="538"/>
                    </a:lnTo>
                    <a:lnTo>
                      <a:pt x="100" y="576"/>
                    </a:lnTo>
                    <a:lnTo>
                      <a:pt x="100" y="576"/>
                    </a:lnTo>
                    <a:lnTo>
                      <a:pt x="108" y="576"/>
                    </a:lnTo>
                    <a:lnTo>
                      <a:pt x="116" y="572"/>
                    </a:lnTo>
                    <a:lnTo>
                      <a:pt x="125" y="568"/>
                    </a:lnTo>
                    <a:lnTo>
                      <a:pt x="133" y="566"/>
                    </a:lnTo>
                    <a:lnTo>
                      <a:pt x="133" y="566"/>
                    </a:lnTo>
                    <a:lnTo>
                      <a:pt x="145" y="566"/>
                    </a:lnTo>
                    <a:lnTo>
                      <a:pt x="145" y="566"/>
                    </a:lnTo>
                    <a:lnTo>
                      <a:pt x="149" y="532"/>
                    </a:lnTo>
                    <a:lnTo>
                      <a:pt x="151" y="525"/>
                    </a:lnTo>
                    <a:lnTo>
                      <a:pt x="155" y="517"/>
                    </a:lnTo>
                    <a:lnTo>
                      <a:pt x="159" y="511"/>
                    </a:lnTo>
                    <a:lnTo>
                      <a:pt x="165" y="505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2" name="Freeform 884">
                <a:extLst>
                  <a:ext uri="{FF2B5EF4-FFF2-40B4-BE49-F238E27FC236}">
                    <a16:creationId xmlns:a16="http://schemas.microsoft.com/office/drawing/2014/main" id="{C1DA9AB9-9246-4C4F-B18A-1277E2A05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975" y="2958859"/>
                <a:ext cx="22951" cy="32611"/>
              </a:xfrm>
              <a:custGeom>
                <a:avLst/>
                <a:gdLst>
                  <a:gd name="T0" fmla="*/ 62 w 64"/>
                  <a:gd name="T1" fmla="*/ 45 h 84"/>
                  <a:gd name="T2" fmla="*/ 62 w 64"/>
                  <a:gd name="T3" fmla="*/ 45 h 84"/>
                  <a:gd name="T4" fmla="*/ 58 w 64"/>
                  <a:gd name="T5" fmla="*/ 43 h 84"/>
                  <a:gd name="T6" fmla="*/ 51 w 64"/>
                  <a:gd name="T7" fmla="*/ 39 h 84"/>
                  <a:gd name="T8" fmla="*/ 43 w 64"/>
                  <a:gd name="T9" fmla="*/ 31 h 84"/>
                  <a:gd name="T10" fmla="*/ 39 w 64"/>
                  <a:gd name="T11" fmla="*/ 25 h 84"/>
                  <a:gd name="T12" fmla="*/ 37 w 64"/>
                  <a:gd name="T13" fmla="*/ 19 h 84"/>
                  <a:gd name="T14" fmla="*/ 37 w 64"/>
                  <a:gd name="T15" fmla="*/ 19 h 84"/>
                  <a:gd name="T16" fmla="*/ 37 w 64"/>
                  <a:gd name="T17" fmla="*/ 10 h 84"/>
                  <a:gd name="T18" fmla="*/ 41 w 64"/>
                  <a:gd name="T19" fmla="*/ 4 h 84"/>
                  <a:gd name="T20" fmla="*/ 41 w 64"/>
                  <a:gd name="T21" fmla="*/ 4 h 84"/>
                  <a:gd name="T22" fmla="*/ 41 w 64"/>
                  <a:gd name="T23" fmla="*/ 4 h 84"/>
                  <a:gd name="T24" fmla="*/ 37 w 64"/>
                  <a:gd name="T25" fmla="*/ 0 h 84"/>
                  <a:gd name="T26" fmla="*/ 33 w 64"/>
                  <a:gd name="T27" fmla="*/ 0 h 84"/>
                  <a:gd name="T28" fmla="*/ 27 w 64"/>
                  <a:gd name="T29" fmla="*/ 2 h 84"/>
                  <a:gd name="T30" fmla="*/ 23 w 64"/>
                  <a:gd name="T31" fmla="*/ 6 h 84"/>
                  <a:gd name="T32" fmla="*/ 13 w 64"/>
                  <a:gd name="T33" fmla="*/ 16 h 84"/>
                  <a:gd name="T34" fmla="*/ 5 w 64"/>
                  <a:gd name="T35" fmla="*/ 25 h 84"/>
                  <a:gd name="T36" fmla="*/ 5 w 64"/>
                  <a:gd name="T37" fmla="*/ 25 h 84"/>
                  <a:gd name="T38" fmla="*/ 5 w 64"/>
                  <a:gd name="T39" fmla="*/ 29 h 84"/>
                  <a:gd name="T40" fmla="*/ 7 w 64"/>
                  <a:gd name="T41" fmla="*/ 35 h 84"/>
                  <a:gd name="T42" fmla="*/ 11 w 64"/>
                  <a:gd name="T43" fmla="*/ 51 h 84"/>
                  <a:gd name="T44" fmla="*/ 11 w 64"/>
                  <a:gd name="T45" fmla="*/ 57 h 84"/>
                  <a:gd name="T46" fmla="*/ 11 w 64"/>
                  <a:gd name="T47" fmla="*/ 63 h 84"/>
                  <a:gd name="T48" fmla="*/ 9 w 64"/>
                  <a:gd name="T49" fmla="*/ 67 h 84"/>
                  <a:gd name="T50" fmla="*/ 5 w 64"/>
                  <a:gd name="T51" fmla="*/ 67 h 84"/>
                  <a:gd name="T52" fmla="*/ 0 w 64"/>
                  <a:gd name="T53" fmla="*/ 69 h 84"/>
                  <a:gd name="T54" fmla="*/ 0 w 64"/>
                  <a:gd name="T55" fmla="*/ 69 h 84"/>
                  <a:gd name="T56" fmla="*/ 9 w 64"/>
                  <a:gd name="T57" fmla="*/ 74 h 84"/>
                  <a:gd name="T58" fmla="*/ 15 w 64"/>
                  <a:gd name="T59" fmla="*/ 80 h 84"/>
                  <a:gd name="T60" fmla="*/ 15 w 64"/>
                  <a:gd name="T61" fmla="*/ 80 h 84"/>
                  <a:gd name="T62" fmla="*/ 19 w 64"/>
                  <a:gd name="T63" fmla="*/ 80 h 84"/>
                  <a:gd name="T64" fmla="*/ 23 w 64"/>
                  <a:gd name="T65" fmla="*/ 78 h 84"/>
                  <a:gd name="T66" fmla="*/ 31 w 64"/>
                  <a:gd name="T67" fmla="*/ 76 h 84"/>
                  <a:gd name="T68" fmla="*/ 31 w 64"/>
                  <a:gd name="T69" fmla="*/ 76 h 84"/>
                  <a:gd name="T70" fmla="*/ 37 w 64"/>
                  <a:gd name="T71" fmla="*/ 80 h 84"/>
                  <a:gd name="T72" fmla="*/ 45 w 64"/>
                  <a:gd name="T73" fmla="*/ 84 h 84"/>
                  <a:gd name="T74" fmla="*/ 45 w 64"/>
                  <a:gd name="T75" fmla="*/ 84 h 84"/>
                  <a:gd name="T76" fmla="*/ 43 w 64"/>
                  <a:gd name="T77" fmla="*/ 78 h 84"/>
                  <a:gd name="T78" fmla="*/ 45 w 64"/>
                  <a:gd name="T79" fmla="*/ 74 h 84"/>
                  <a:gd name="T80" fmla="*/ 55 w 64"/>
                  <a:gd name="T81" fmla="*/ 65 h 84"/>
                  <a:gd name="T82" fmla="*/ 62 w 64"/>
                  <a:gd name="T83" fmla="*/ 55 h 84"/>
                  <a:gd name="T84" fmla="*/ 64 w 64"/>
                  <a:gd name="T85" fmla="*/ 51 h 84"/>
                  <a:gd name="T86" fmla="*/ 62 w 64"/>
                  <a:gd name="T87" fmla="*/ 4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84">
                    <a:moveTo>
                      <a:pt x="62" y="45"/>
                    </a:moveTo>
                    <a:lnTo>
                      <a:pt x="62" y="45"/>
                    </a:lnTo>
                    <a:lnTo>
                      <a:pt x="58" y="43"/>
                    </a:lnTo>
                    <a:lnTo>
                      <a:pt x="51" y="39"/>
                    </a:lnTo>
                    <a:lnTo>
                      <a:pt x="43" y="31"/>
                    </a:lnTo>
                    <a:lnTo>
                      <a:pt x="39" y="2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3" y="6"/>
                    </a:lnTo>
                    <a:lnTo>
                      <a:pt x="13" y="1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11" y="51"/>
                    </a:lnTo>
                    <a:lnTo>
                      <a:pt x="11" y="57"/>
                    </a:lnTo>
                    <a:lnTo>
                      <a:pt x="11" y="63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9" y="74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9" y="80"/>
                    </a:lnTo>
                    <a:lnTo>
                      <a:pt x="23" y="78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7" y="80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43" y="78"/>
                    </a:lnTo>
                    <a:lnTo>
                      <a:pt x="45" y="74"/>
                    </a:lnTo>
                    <a:lnTo>
                      <a:pt x="55" y="65"/>
                    </a:lnTo>
                    <a:lnTo>
                      <a:pt x="62" y="55"/>
                    </a:lnTo>
                    <a:lnTo>
                      <a:pt x="64" y="51"/>
                    </a:lnTo>
                    <a:lnTo>
                      <a:pt x="62" y="4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3" name="Freeform 885">
                <a:extLst>
                  <a:ext uri="{FF2B5EF4-FFF2-40B4-BE49-F238E27FC236}">
                    <a16:creationId xmlns:a16="http://schemas.microsoft.com/office/drawing/2014/main" id="{D5393C6B-E57C-4F44-B638-C90E536F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975" y="2958859"/>
                <a:ext cx="22951" cy="32611"/>
              </a:xfrm>
              <a:custGeom>
                <a:avLst/>
                <a:gdLst>
                  <a:gd name="T0" fmla="*/ 62 w 64"/>
                  <a:gd name="T1" fmla="*/ 45 h 84"/>
                  <a:gd name="T2" fmla="*/ 62 w 64"/>
                  <a:gd name="T3" fmla="*/ 45 h 84"/>
                  <a:gd name="T4" fmla="*/ 58 w 64"/>
                  <a:gd name="T5" fmla="*/ 43 h 84"/>
                  <a:gd name="T6" fmla="*/ 51 w 64"/>
                  <a:gd name="T7" fmla="*/ 39 h 84"/>
                  <a:gd name="T8" fmla="*/ 43 w 64"/>
                  <a:gd name="T9" fmla="*/ 31 h 84"/>
                  <a:gd name="T10" fmla="*/ 39 w 64"/>
                  <a:gd name="T11" fmla="*/ 25 h 84"/>
                  <a:gd name="T12" fmla="*/ 37 w 64"/>
                  <a:gd name="T13" fmla="*/ 19 h 84"/>
                  <a:gd name="T14" fmla="*/ 37 w 64"/>
                  <a:gd name="T15" fmla="*/ 19 h 84"/>
                  <a:gd name="T16" fmla="*/ 37 w 64"/>
                  <a:gd name="T17" fmla="*/ 10 h 84"/>
                  <a:gd name="T18" fmla="*/ 41 w 64"/>
                  <a:gd name="T19" fmla="*/ 4 h 84"/>
                  <a:gd name="T20" fmla="*/ 41 w 64"/>
                  <a:gd name="T21" fmla="*/ 4 h 84"/>
                  <a:gd name="T22" fmla="*/ 41 w 64"/>
                  <a:gd name="T23" fmla="*/ 4 h 84"/>
                  <a:gd name="T24" fmla="*/ 37 w 64"/>
                  <a:gd name="T25" fmla="*/ 0 h 84"/>
                  <a:gd name="T26" fmla="*/ 33 w 64"/>
                  <a:gd name="T27" fmla="*/ 0 h 84"/>
                  <a:gd name="T28" fmla="*/ 27 w 64"/>
                  <a:gd name="T29" fmla="*/ 2 h 84"/>
                  <a:gd name="T30" fmla="*/ 23 w 64"/>
                  <a:gd name="T31" fmla="*/ 6 h 84"/>
                  <a:gd name="T32" fmla="*/ 13 w 64"/>
                  <a:gd name="T33" fmla="*/ 16 h 84"/>
                  <a:gd name="T34" fmla="*/ 5 w 64"/>
                  <a:gd name="T35" fmla="*/ 25 h 84"/>
                  <a:gd name="T36" fmla="*/ 5 w 64"/>
                  <a:gd name="T37" fmla="*/ 25 h 84"/>
                  <a:gd name="T38" fmla="*/ 5 w 64"/>
                  <a:gd name="T39" fmla="*/ 29 h 84"/>
                  <a:gd name="T40" fmla="*/ 7 w 64"/>
                  <a:gd name="T41" fmla="*/ 35 h 84"/>
                  <a:gd name="T42" fmla="*/ 11 w 64"/>
                  <a:gd name="T43" fmla="*/ 51 h 84"/>
                  <a:gd name="T44" fmla="*/ 11 w 64"/>
                  <a:gd name="T45" fmla="*/ 57 h 84"/>
                  <a:gd name="T46" fmla="*/ 11 w 64"/>
                  <a:gd name="T47" fmla="*/ 63 h 84"/>
                  <a:gd name="T48" fmla="*/ 9 w 64"/>
                  <a:gd name="T49" fmla="*/ 67 h 84"/>
                  <a:gd name="T50" fmla="*/ 5 w 64"/>
                  <a:gd name="T51" fmla="*/ 67 h 84"/>
                  <a:gd name="T52" fmla="*/ 0 w 64"/>
                  <a:gd name="T53" fmla="*/ 69 h 84"/>
                  <a:gd name="T54" fmla="*/ 0 w 64"/>
                  <a:gd name="T55" fmla="*/ 69 h 84"/>
                  <a:gd name="T56" fmla="*/ 9 w 64"/>
                  <a:gd name="T57" fmla="*/ 74 h 84"/>
                  <a:gd name="T58" fmla="*/ 15 w 64"/>
                  <a:gd name="T59" fmla="*/ 80 h 84"/>
                  <a:gd name="T60" fmla="*/ 15 w 64"/>
                  <a:gd name="T61" fmla="*/ 80 h 84"/>
                  <a:gd name="T62" fmla="*/ 19 w 64"/>
                  <a:gd name="T63" fmla="*/ 80 h 84"/>
                  <a:gd name="T64" fmla="*/ 23 w 64"/>
                  <a:gd name="T65" fmla="*/ 78 h 84"/>
                  <a:gd name="T66" fmla="*/ 31 w 64"/>
                  <a:gd name="T67" fmla="*/ 76 h 84"/>
                  <a:gd name="T68" fmla="*/ 31 w 64"/>
                  <a:gd name="T69" fmla="*/ 76 h 84"/>
                  <a:gd name="T70" fmla="*/ 37 w 64"/>
                  <a:gd name="T71" fmla="*/ 80 h 84"/>
                  <a:gd name="T72" fmla="*/ 45 w 64"/>
                  <a:gd name="T73" fmla="*/ 84 h 84"/>
                  <a:gd name="T74" fmla="*/ 45 w 64"/>
                  <a:gd name="T75" fmla="*/ 84 h 84"/>
                  <a:gd name="T76" fmla="*/ 43 w 64"/>
                  <a:gd name="T77" fmla="*/ 78 h 84"/>
                  <a:gd name="T78" fmla="*/ 45 w 64"/>
                  <a:gd name="T79" fmla="*/ 74 h 84"/>
                  <a:gd name="T80" fmla="*/ 55 w 64"/>
                  <a:gd name="T81" fmla="*/ 65 h 84"/>
                  <a:gd name="T82" fmla="*/ 62 w 64"/>
                  <a:gd name="T83" fmla="*/ 55 h 84"/>
                  <a:gd name="T84" fmla="*/ 64 w 64"/>
                  <a:gd name="T85" fmla="*/ 51 h 84"/>
                  <a:gd name="T86" fmla="*/ 62 w 64"/>
                  <a:gd name="T87" fmla="*/ 4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84">
                    <a:moveTo>
                      <a:pt x="62" y="45"/>
                    </a:moveTo>
                    <a:lnTo>
                      <a:pt x="62" y="45"/>
                    </a:lnTo>
                    <a:lnTo>
                      <a:pt x="58" y="43"/>
                    </a:lnTo>
                    <a:lnTo>
                      <a:pt x="51" y="39"/>
                    </a:lnTo>
                    <a:lnTo>
                      <a:pt x="43" y="31"/>
                    </a:lnTo>
                    <a:lnTo>
                      <a:pt x="39" y="2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0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3" y="6"/>
                    </a:lnTo>
                    <a:lnTo>
                      <a:pt x="13" y="1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11" y="51"/>
                    </a:lnTo>
                    <a:lnTo>
                      <a:pt x="11" y="57"/>
                    </a:lnTo>
                    <a:lnTo>
                      <a:pt x="11" y="63"/>
                    </a:lnTo>
                    <a:lnTo>
                      <a:pt x="9" y="67"/>
                    </a:lnTo>
                    <a:lnTo>
                      <a:pt x="5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9" y="74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9" y="80"/>
                    </a:lnTo>
                    <a:lnTo>
                      <a:pt x="23" y="78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7" y="80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43" y="78"/>
                    </a:lnTo>
                    <a:lnTo>
                      <a:pt x="45" y="74"/>
                    </a:lnTo>
                    <a:lnTo>
                      <a:pt x="55" y="65"/>
                    </a:lnTo>
                    <a:lnTo>
                      <a:pt x="62" y="55"/>
                    </a:lnTo>
                    <a:lnTo>
                      <a:pt x="64" y="51"/>
                    </a:lnTo>
                    <a:lnTo>
                      <a:pt x="62" y="45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4" name="Freeform 888">
                <a:extLst>
                  <a:ext uri="{FF2B5EF4-FFF2-40B4-BE49-F238E27FC236}">
                    <a16:creationId xmlns:a16="http://schemas.microsoft.com/office/drawing/2014/main" id="{1D5C2E22-F322-430A-96CD-1420A921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895" y="2890143"/>
                <a:ext cx="95031" cy="95502"/>
              </a:xfrm>
              <a:custGeom>
                <a:avLst/>
                <a:gdLst>
                  <a:gd name="T0" fmla="*/ 259 w 265"/>
                  <a:gd name="T1" fmla="*/ 145 h 246"/>
                  <a:gd name="T2" fmla="*/ 254 w 265"/>
                  <a:gd name="T3" fmla="*/ 138 h 246"/>
                  <a:gd name="T4" fmla="*/ 252 w 265"/>
                  <a:gd name="T5" fmla="*/ 120 h 246"/>
                  <a:gd name="T6" fmla="*/ 234 w 265"/>
                  <a:gd name="T7" fmla="*/ 108 h 246"/>
                  <a:gd name="T8" fmla="*/ 222 w 265"/>
                  <a:gd name="T9" fmla="*/ 102 h 246"/>
                  <a:gd name="T10" fmla="*/ 242 w 265"/>
                  <a:gd name="T11" fmla="*/ 61 h 246"/>
                  <a:gd name="T12" fmla="*/ 214 w 265"/>
                  <a:gd name="T13" fmla="*/ 41 h 246"/>
                  <a:gd name="T14" fmla="*/ 205 w 265"/>
                  <a:gd name="T15" fmla="*/ 41 h 246"/>
                  <a:gd name="T16" fmla="*/ 199 w 265"/>
                  <a:gd name="T17" fmla="*/ 41 h 246"/>
                  <a:gd name="T18" fmla="*/ 191 w 265"/>
                  <a:gd name="T19" fmla="*/ 16 h 246"/>
                  <a:gd name="T20" fmla="*/ 175 w 265"/>
                  <a:gd name="T21" fmla="*/ 22 h 246"/>
                  <a:gd name="T22" fmla="*/ 171 w 265"/>
                  <a:gd name="T23" fmla="*/ 16 h 246"/>
                  <a:gd name="T24" fmla="*/ 175 w 265"/>
                  <a:gd name="T25" fmla="*/ 8 h 246"/>
                  <a:gd name="T26" fmla="*/ 157 w 265"/>
                  <a:gd name="T27" fmla="*/ 14 h 246"/>
                  <a:gd name="T28" fmla="*/ 155 w 265"/>
                  <a:gd name="T29" fmla="*/ 10 h 246"/>
                  <a:gd name="T30" fmla="*/ 150 w 265"/>
                  <a:gd name="T31" fmla="*/ 8 h 246"/>
                  <a:gd name="T32" fmla="*/ 144 w 265"/>
                  <a:gd name="T33" fmla="*/ 14 h 246"/>
                  <a:gd name="T34" fmla="*/ 142 w 265"/>
                  <a:gd name="T35" fmla="*/ 20 h 246"/>
                  <a:gd name="T36" fmla="*/ 132 w 265"/>
                  <a:gd name="T37" fmla="*/ 22 h 246"/>
                  <a:gd name="T38" fmla="*/ 128 w 265"/>
                  <a:gd name="T39" fmla="*/ 16 h 246"/>
                  <a:gd name="T40" fmla="*/ 106 w 265"/>
                  <a:gd name="T41" fmla="*/ 28 h 246"/>
                  <a:gd name="T42" fmla="*/ 91 w 265"/>
                  <a:gd name="T43" fmla="*/ 20 h 246"/>
                  <a:gd name="T44" fmla="*/ 77 w 265"/>
                  <a:gd name="T45" fmla="*/ 14 h 246"/>
                  <a:gd name="T46" fmla="*/ 69 w 265"/>
                  <a:gd name="T47" fmla="*/ 16 h 246"/>
                  <a:gd name="T48" fmla="*/ 67 w 265"/>
                  <a:gd name="T49" fmla="*/ 0 h 246"/>
                  <a:gd name="T50" fmla="*/ 2 w 265"/>
                  <a:gd name="T51" fmla="*/ 22 h 246"/>
                  <a:gd name="T52" fmla="*/ 0 w 265"/>
                  <a:gd name="T53" fmla="*/ 35 h 246"/>
                  <a:gd name="T54" fmla="*/ 12 w 265"/>
                  <a:gd name="T55" fmla="*/ 69 h 246"/>
                  <a:gd name="T56" fmla="*/ 28 w 265"/>
                  <a:gd name="T57" fmla="*/ 67 h 246"/>
                  <a:gd name="T58" fmla="*/ 40 w 265"/>
                  <a:gd name="T59" fmla="*/ 65 h 246"/>
                  <a:gd name="T60" fmla="*/ 42 w 265"/>
                  <a:gd name="T61" fmla="*/ 96 h 246"/>
                  <a:gd name="T62" fmla="*/ 51 w 265"/>
                  <a:gd name="T63" fmla="*/ 102 h 246"/>
                  <a:gd name="T64" fmla="*/ 65 w 265"/>
                  <a:gd name="T65" fmla="*/ 106 h 246"/>
                  <a:gd name="T66" fmla="*/ 67 w 265"/>
                  <a:gd name="T67" fmla="*/ 126 h 246"/>
                  <a:gd name="T68" fmla="*/ 73 w 265"/>
                  <a:gd name="T69" fmla="*/ 124 h 246"/>
                  <a:gd name="T70" fmla="*/ 99 w 265"/>
                  <a:gd name="T71" fmla="*/ 136 h 246"/>
                  <a:gd name="T72" fmla="*/ 99 w 265"/>
                  <a:gd name="T73" fmla="*/ 147 h 246"/>
                  <a:gd name="T74" fmla="*/ 100 w 265"/>
                  <a:gd name="T75" fmla="*/ 161 h 246"/>
                  <a:gd name="T76" fmla="*/ 93 w 265"/>
                  <a:gd name="T77" fmla="*/ 171 h 246"/>
                  <a:gd name="T78" fmla="*/ 108 w 265"/>
                  <a:gd name="T79" fmla="*/ 179 h 246"/>
                  <a:gd name="T80" fmla="*/ 138 w 265"/>
                  <a:gd name="T81" fmla="*/ 165 h 246"/>
                  <a:gd name="T82" fmla="*/ 150 w 265"/>
                  <a:gd name="T83" fmla="*/ 163 h 246"/>
                  <a:gd name="T84" fmla="*/ 142 w 265"/>
                  <a:gd name="T85" fmla="*/ 181 h 246"/>
                  <a:gd name="T86" fmla="*/ 142 w 265"/>
                  <a:gd name="T87" fmla="*/ 196 h 246"/>
                  <a:gd name="T88" fmla="*/ 150 w 265"/>
                  <a:gd name="T89" fmla="*/ 206 h 246"/>
                  <a:gd name="T90" fmla="*/ 165 w 265"/>
                  <a:gd name="T91" fmla="*/ 220 h 246"/>
                  <a:gd name="T92" fmla="*/ 169 w 265"/>
                  <a:gd name="T93" fmla="*/ 220 h 246"/>
                  <a:gd name="T94" fmla="*/ 169 w 265"/>
                  <a:gd name="T95" fmla="*/ 228 h 246"/>
                  <a:gd name="T96" fmla="*/ 179 w 265"/>
                  <a:gd name="T97" fmla="*/ 234 h 246"/>
                  <a:gd name="T98" fmla="*/ 179 w 265"/>
                  <a:gd name="T99" fmla="*/ 246 h 246"/>
                  <a:gd name="T100" fmla="*/ 197 w 265"/>
                  <a:gd name="T101" fmla="*/ 244 h 246"/>
                  <a:gd name="T102" fmla="*/ 210 w 265"/>
                  <a:gd name="T103" fmla="*/ 244 h 246"/>
                  <a:gd name="T104" fmla="*/ 208 w 265"/>
                  <a:gd name="T105" fmla="*/ 212 h 246"/>
                  <a:gd name="T106" fmla="*/ 212 w 265"/>
                  <a:gd name="T107" fmla="*/ 194 h 246"/>
                  <a:gd name="T108" fmla="*/ 238 w 265"/>
                  <a:gd name="T109" fmla="*/ 177 h 246"/>
                  <a:gd name="T110" fmla="*/ 256 w 265"/>
                  <a:gd name="T111" fmla="*/ 16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5" h="246">
                    <a:moveTo>
                      <a:pt x="265" y="153"/>
                    </a:moveTo>
                    <a:lnTo>
                      <a:pt x="265" y="153"/>
                    </a:lnTo>
                    <a:lnTo>
                      <a:pt x="263" y="147"/>
                    </a:lnTo>
                    <a:lnTo>
                      <a:pt x="259" y="145"/>
                    </a:lnTo>
                    <a:lnTo>
                      <a:pt x="256" y="141"/>
                    </a:lnTo>
                    <a:lnTo>
                      <a:pt x="254" y="138"/>
                    </a:lnTo>
                    <a:lnTo>
                      <a:pt x="254" y="138"/>
                    </a:lnTo>
                    <a:lnTo>
                      <a:pt x="254" y="138"/>
                    </a:lnTo>
                    <a:lnTo>
                      <a:pt x="256" y="136"/>
                    </a:lnTo>
                    <a:lnTo>
                      <a:pt x="259" y="132"/>
                    </a:lnTo>
                    <a:lnTo>
                      <a:pt x="259" y="132"/>
                    </a:lnTo>
                    <a:lnTo>
                      <a:pt x="252" y="120"/>
                    </a:lnTo>
                    <a:lnTo>
                      <a:pt x="246" y="108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34" y="108"/>
                    </a:lnTo>
                    <a:lnTo>
                      <a:pt x="226" y="108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2"/>
                    </a:lnTo>
                    <a:lnTo>
                      <a:pt x="222" y="98"/>
                    </a:lnTo>
                    <a:lnTo>
                      <a:pt x="226" y="87"/>
                    </a:lnTo>
                    <a:lnTo>
                      <a:pt x="236" y="67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38" y="57"/>
                    </a:lnTo>
                    <a:lnTo>
                      <a:pt x="230" y="51"/>
                    </a:lnTo>
                    <a:lnTo>
                      <a:pt x="214" y="41"/>
                    </a:lnTo>
                    <a:lnTo>
                      <a:pt x="214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3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7" y="35"/>
                    </a:lnTo>
                    <a:lnTo>
                      <a:pt x="195" y="2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89" y="16"/>
                    </a:lnTo>
                    <a:lnTo>
                      <a:pt x="187" y="16"/>
                    </a:lnTo>
                    <a:lnTo>
                      <a:pt x="181" y="20"/>
                    </a:lnTo>
                    <a:lnTo>
                      <a:pt x="175" y="22"/>
                    </a:lnTo>
                    <a:lnTo>
                      <a:pt x="173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65" y="12"/>
                    </a:lnTo>
                    <a:lnTo>
                      <a:pt x="157" y="14"/>
                    </a:lnTo>
                    <a:lnTo>
                      <a:pt x="155" y="14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5" y="10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3" y="6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46" y="8"/>
                    </a:lnTo>
                    <a:lnTo>
                      <a:pt x="144" y="10"/>
                    </a:lnTo>
                    <a:lnTo>
                      <a:pt x="144" y="14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38" y="18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4" y="2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18" y="22"/>
                    </a:lnTo>
                    <a:lnTo>
                      <a:pt x="112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99" y="28"/>
                    </a:lnTo>
                    <a:lnTo>
                      <a:pt x="97" y="26"/>
                    </a:lnTo>
                    <a:lnTo>
                      <a:pt x="95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83" y="16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1" y="4"/>
                    </a:lnTo>
                    <a:lnTo>
                      <a:pt x="34" y="1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" y="49"/>
                    </a:lnTo>
                    <a:lnTo>
                      <a:pt x="4" y="57"/>
                    </a:lnTo>
                    <a:lnTo>
                      <a:pt x="6" y="63"/>
                    </a:lnTo>
                    <a:lnTo>
                      <a:pt x="12" y="69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22" y="69"/>
                    </a:lnTo>
                    <a:lnTo>
                      <a:pt x="28" y="67"/>
                    </a:lnTo>
                    <a:lnTo>
                      <a:pt x="32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40" y="65"/>
                    </a:lnTo>
                    <a:lnTo>
                      <a:pt x="42" y="69"/>
                    </a:lnTo>
                    <a:lnTo>
                      <a:pt x="42" y="79"/>
                    </a:lnTo>
                    <a:lnTo>
                      <a:pt x="42" y="88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100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7" y="110"/>
                    </a:lnTo>
                    <a:lnTo>
                      <a:pt x="67" y="118"/>
                    </a:lnTo>
                    <a:lnTo>
                      <a:pt x="67" y="124"/>
                    </a:lnTo>
                    <a:lnTo>
                      <a:pt x="67" y="126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1" y="126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79" y="126"/>
                    </a:lnTo>
                    <a:lnTo>
                      <a:pt x="89" y="130"/>
                    </a:lnTo>
                    <a:lnTo>
                      <a:pt x="99" y="136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2" y="143"/>
                    </a:lnTo>
                    <a:lnTo>
                      <a:pt x="99" y="147"/>
                    </a:lnTo>
                    <a:lnTo>
                      <a:pt x="97" y="151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7" y="167"/>
                    </a:lnTo>
                    <a:lnTo>
                      <a:pt x="93" y="171"/>
                    </a:lnTo>
                    <a:lnTo>
                      <a:pt x="93" y="171"/>
                    </a:lnTo>
                    <a:lnTo>
                      <a:pt x="93" y="175"/>
                    </a:lnTo>
                    <a:lnTo>
                      <a:pt x="97" y="177"/>
                    </a:lnTo>
                    <a:lnTo>
                      <a:pt x="108" y="179"/>
                    </a:lnTo>
                    <a:lnTo>
                      <a:pt x="122" y="179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38" y="165"/>
                    </a:lnTo>
                    <a:lnTo>
                      <a:pt x="144" y="161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3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4" y="185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2" y="196"/>
                    </a:lnTo>
                    <a:lnTo>
                      <a:pt x="140" y="200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50" y="206"/>
                    </a:lnTo>
                    <a:lnTo>
                      <a:pt x="150" y="206"/>
                    </a:lnTo>
                    <a:lnTo>
                      <a:pt x="153" y="210"/>
                    </a:lnTo>
                    <a:lnTo>
                      <a:pt x="159" y="214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67" y="220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73" y="222"/>
                    </a:lnTo>
                    <a:lnTo>
                      <a:pt x="173" y="224"/>
                    </a:lnTo>
                    <a:lnTo>
                      <a:pt x="171" y="226"/>
                    </a:lnTo>
                    <a:lnTo>
                      <a:pt x="169" y="228"/>
                    </a:lnTo>
                    <a:lnTo>
                      <a:pt x="169" y="228"/>
                    </a:lnTo>
                    <a:lnTo>
                      <a:pt x="177" y="232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79" y="238"/>
                    </a:lnTo>
                    <a:lnTo>
                      <a:pt x="179" y="242"/>
                    </a:lnTo>
                    <a:lnTo>
                      <a:pt x="179" y="246"/>
                    </a:lnTo>
                    <a:lnTo>
                      <a:pt x="179" y="246"/>
                    </a:lnTo>
                    <a:lnTo>
                      <a:pt x="183" y="246"/>
                    </a:lnTo>
                    <a:lnTo>
                      <a:pt x="189" y="246"/>
                    </a:lnTo>
                    <a:lnTo>
                      <a:pt x="197" y="244"/>
                    </a:lnTo>
                    <a:lnTo>
                      <a:pt x="197" y="244"/>
                    </a:lnTo>
                    <a:lnTo>
                      <a:pt x="201" y="246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10" y="244"/>
                    </a:lnTo>
                    <a:lnTo>
                      <a:pt x="212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08" y="212"/>
                    </a:lnTo>
                    <a:lnTo>
                      <a:pt x="206" y="206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12" y="194"/>
                    </a:lnTo>
                    <a:lnTo>
                      <a:pt x="222" y="183"/>
                    </a:lnTo>
                    <a:lnTo>
                      <a:pt x="228" y="179"/>
                    </a:lnTo>
                    <a:lnTo>
                      <a:pt x="234" y="177"/>
                    </a:lnTo>
                    <a:lnTo>
                      <a:pt x="238" y="177"/>
                    </a:lnTo>
                    <a:lnTo>
                      <a:pt x="242" y="181"/>
                    </a:lnTo>
                    <a:lnTo>
                      <a:pt x="242" y="181"/>
                    </a:lnTo>
                    <a:lnTo>
                      <a:pt x="248" y="173"/>
                    </a:lnTo>
                    <a:lnTo>
                      <a:pt x="256" y="167"/>
                    </a:lnTo>
                    <a:lnTo>
                      <a:pt x="261" y="161"/>
                    </a:lnTo>
                    <a:lnTo>
                      <a:pt x="263" y="157"/>
                    </a:lnTo>
                    <a:lnTo>
                      <a:pt x="265" y="15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5" name="Freeform 889">
                <a:extLst>
                  <a:ext uri="{FF2B5EF4-FFF2-40B4-BE49-F238E27FC236}">
                    <a16:creationId xmlns:a16="http://schemas.microsoft.com/office/drawing/2014/main" id="{567BDD13-3840-4733-8A94-8BC3527EB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895" y="2890143"/>
                <a:ext cx="95031" cy="95502"/>
              </a:xfrm>
              <a:custGeom>
                <a:avLst/>
                <a:gdLst>
                  <a:gd name="T0" fmla="*/ 259 w 265"/>
                  <a:gd name="T1" fmla="*/ 145 h 246"/>
                  <a:gd name="T2" fmla="*/ 254 w 265"/>
                  <a:gd name="T3" fmla="*/ 138 h 246"/>
                  <a:gd name="T4" fmla="*/ 252 w 265"/>
                  <a:gd name="T5" fmla="*/ 120 h 246"/>
                  <a:gd name="T6" fmla="*/ 234 w 265"/>
                  <a:gd name="T7" fmla="*/ 108 h 246"/>
                  <a:gd name="T8" fmla="*/ 222 w 265"/>
                  <a:gd name="T9" fmla="*/ 102 h 246"/>
                  <a:gd name="T10" fmla="*/ 242 w 265"/>
                  <a:gd name="T11" fmla="*/ 61 h 246"/>
                  <a:gd name="T12" fmla="*/ 214 w 265"/>
                  <a:gd name="T13" fmla="*/ 41 h 246"/>
                  <a:gd name="T14" fmla="*/ 205 w 265"/>
                  <a:gd name="T15" fmla="*/ 41 h 246"/>
                  <a:gd name="T16" fmla="*/ 199 w 265"/>
                  <a:gd name="T17" fmla="*/ 41 h 246"/>
                  <a:gd name="T18" fmla="*/ 191 w 265"/>
                  <a:gd name="T19" fmla="*/ 16 h 246"/>
                  <a:gd name="T20" fmla="*/ 175 w 265"/>
                  <a:gd name="T21" fmla="*/ 22 h 246"/>
                  <a:gd name="T22" fmla="*/ 171 w 265"/>
                  <a:gd name="T23" fmla="*/ 16 h 246"/>
                  <a:gd name="T24" fmla="*/ 175 w 265"/>
                  <a:gd name="T25" fmla="*/ 8 h 246"/>
                  <a:gd name="T26" fmla="*/ 157 w 265"/>
                  <a:gd name="T27" fmla="*/ 14 h 246"/>
                  <a:gd name="T28" fmla="*/ 155 w 265"/>
                  <a:gd name="T29" fmla="*/ 10 h 246"/>
                  <a:gd name="T30" fmla="*/ 150 w 265"/>
                  <a:gd name="T31" fmla="*/ 8 h 246"/>
                  <a:gd name="T32" fmla="*/ 144 w 265"/>
                  <a:gd name="T33" fmla="*/ 14 h 246"/>
                  <a:gd name="T34" fmla="*/ 142 w 265"/>
                  <a:gd name="T35" fmla="*/ 20 h 246"/>
                  <a:gd name="T36" fmla="*/ 132 w 265"/>
                  <a:gd name="T37" fmla="*/ 22 h 246"/>
                  <a:gd name="T38" fmla="*/ 128 w 265"/>
                  <a:gd name="T39" fmla="*/ 16 h 246"/>
                  <a:gd name="T40" fmla="*/ 106 w 265"/>
                  <a:gd name="T41" fmla="*/ 28 h 246"/>
                  <a:gd name="T42" fmla="*/ 91 w 265"/>
                  <a:gd name="T43" fmla="*/ 20 h 246"/>
                  <a:gd name="T44" fmla="*/ 77 w 265"/>
                  <a:gd name="T45" fmla="*/ 14 h 246"/>
                  <a:gd name="T46" fmla="*/ 69 w 265"/>
                  <a:gd name="T47" fmla="*/ 16 h 246"/>
                  <a:gd name="T48" fmla="*/ 67 w 265"/>
                  <a:gd name="T49" fmla="*/ 0 h 246"/>
                  <a:gd name="T50" fmla="*/ 2 w 265"/>
                  <a:gd name="T51" fmla="*/ 22 h 246"/>
                  <a:gd name="T52" fmla="*/ 0 w 265"/>
                  <a:gd name="T53" fmla="*/ 35 h 246"/>
                  <a:gd name="T54" fmla="*/ 12 w 265"/>
                  <a:gd name="T55" fmla="*/ 69 h 246"/>
                  <a:gd name="T56" fmla="*/ 28 w 265"/>
                  <a:gd name="T57" fmla="*/ 67 h 246"/>
                  <a:gd name="T58" fmla="*/ 40 w 265"/>
                  <a:gd name="T59" fmla="*/ 65 h 246"/>
                  <a:gd name="T60" fmla="*/ 42 w 265"/>
                  <a:gd name="T61" fmla="*/ 96 h 246"/>
                  <a:gd name="T62" fmla="*/ 51 w 265"/>
                  <a:gd name="T63" fmla="*/ 102 h 246"/>
                  <a:gd name="T64" fmla="*/ 65 w 265"/>
                  <a:gd name="T65" fmla="*/ 106 h 246"/>
                  <a:gd name="T66" fmla="*/ 67 w 265"/>
                  <a:gd name="T67" fmla="*/ 126 h 246"/>
                  <a:gd name="T68" fmla="*/ 73 w 265"/>
                  <a:gd name="T69" fmla="*/ 124 h 246"/>
                  <a:gd name="T70" fmla="*/ 99 w 265"/>
                  <a:gd name="T71" fmla="*/ 136 h 246"/>
                  <a:gd name="T72" fmla="*/ 99 w 265"/>
                  <a:gd name="T73" fmla="*/ 147 h 246"/>
                  <a:gd name="T74" fmla="*/ 100 w 265"/>
                  <a:gd name="T75" fmla="*/ 161 h 246"/>
                  <a:gd name="T76" fmla="*/ 93 w 265"/>
                  <a:gd name="T77" fmla="*/ 171 h 246"/>
                  <a:gd name="T78" fmla="*/ 108 w 265"/>
                  <a:gd name="T79" fmla="*/ 179 h 246"/>
                  <a:gd name="T80" fmla="*/ 138 w 265"/>
                  <a:gd name="T81" fmla="*/ 165 h 246"/>
                  <a:gd name="T82" fmla="*/ 150 w 265"/>
                  <a:gd name="T83" fmla="*/ 163 h 246"/>
                  <a:gd name="T84" fmla="*/ 142 w 265"/>
                  <a:gd name="T85" fmla="*/ 181 h 246"/>
                  <a:gd name="T86" fmla="*/ 142 w 265"/>
                  <a:gd name="T87" fmla="*/ 196 h 246"/>
                  <a:gd name="T88" fmla="*/ 150 w 265"/>
                  <a:gd name="T89" fmla="*/ 206 h 246"/>
                  <a:gd name="T90" fmla="*/ 165 w 265"/>
                  <a:gd name="T91" fmla="*/ 220 h 246"/>
                  <a:gd name="T92" fmla="*/ 169 w 265"/>
                  <a:gd name="T93" fmla="*/ 220 h 246"/>
                  <a:gd name="T94" fmla="*/ 169 w 265"/>
                  <a:gd name="T95" fmla="*/ 228 h 246"/>
                  <a:gd name="T96" fmla="*/ 179 w 265"/>
                  <a:gd name="T97" fmla="*/ 234 h 246"/>
                  <a:gd name="T98" fmla="*/ 179 w 265"/>
                  <a:gd name="T99" fmla="*/ 246 h 246"/>
                  <a:gd name="T100" fmla="*/ 197 w 265"/>
                  <a:gd name="T101" fmla="*/ 244 h 246"/>
                  <a:gd name="T102" fmla="*/ 210 w 265"/>
                  <a:gd name="T103" fmla="*/ 244 h 246"/>
                  <a:gd name="T104" fmla="*/ 208 w 265"/>
                  <a:gd name="T105" fmla="*/ 212 h 246"/>
                  <a:gd name="T106" fmla="*/ 212 w 265"/>
                  <a:gd name="T107" fmla="*/ 194 h 246"/>
                  <a:gd name="T108" fmla="*/ 238 w 265"/>
                  <a:gd name="T109" fmla="*/ 177 h 246"/>
                  <a:gd name="T110" fmla="*/ 256 w 265"/>
                  <a:gd name="T111" fmla="*/ 16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5" h="246">
                    <a:moveTo>
                      <a:pt x="265" y="153"/>
                    </a:moveTo>
                    <a:lnTo>
                      <a:pt x="265" y="153"/>
                    </a:lnTo>
                    <a:lnTo>
                      <a:pt x="263" y="147"/>
                    </a:lnTo>
                    <a:lnTo>
                      <a:pt x="259" y="145"/>
                    </a:lnTo>
                    <a:lnTo>
                      <a:pt x="256" y="141"/>
                    </a:lnTo>
                    <a:lnTo>
                      <a:pt x="254" y="138"/>
                    </a:lnTo>
                    <a:lnTo>
                      <a:pt x="254" y="138"/>
                    </a:lnTo>
                    <a:lnTo>
                      <a:pt x="254" y="138"/>
                    </a:lnTo>
                    <a:lnTo>
                      <a:pt x="256" y="136"/>
                    </a:lnTo>
                    <a:lnTo>
                      <a:pt x="259" y="132"/>
                    </a:lnTo>
                    <a:lnTo>
                      <a:pt x="259" y="132"/>
                    </a:lnTo>
                    <a:lnTo>
                      <a:pt x="252" y="120"/>
                    </a:lnTo>
                    <a:lnTo>
                      <a:pt x="246" y="108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34" y="108"/>
                    </a:lnTo>
                    <a:lnTo>
                      <a:pt x="226" y="108"/>
                    </a:lnTo>
                    <a:lnTo>
                      <a:pt x="222" y="106"/>
                    </a:lnTo>
                    <a:lnTo>
                      <a:pt x="222" y="106"/>
                    </a:lnTo>
                    <a:lnTo>
                      <a:pt x="222" y="102"/>
                    </a:lnTo>
                    <a:lnTo>
                      <a:pt x="222" y="98"/>
                    </a:lnTo>
                    <a:lnTo>
                      <a:pt x="226" y="87"/>
                    </a:lnTo>
                    <a:lnTo>
                      <a:pt x="236" y="67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38" y="57"/>
                    </a:lnTo>
                    <a:lnTo>
                      <a:pt x="230" y="51"/>
                    </a:lnTo>
                    <a:lnTo>
                      <a:pt x="214" y="41"/>
                    </a:lnTo>
                    <a:lnTo>
                      <a:pt x="214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3" y="41"/>
                    </a:lnTo>
                    <a:lnTo>
                      <a:pt x="199" y="41"/>
                    </a:lnTo>
                    <a:lnTo>
                      <a:pt x="199" y="41"/>
                    </a:lnTo>
                    <a:lnTo>
                      <a:pt x="197" y="35"/>
                    </a:lnTo>
                    <a:lnTo>
                      <a:pt x="195" y="2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89" y="16"/>
                    </a:lnTo>
                    <a:lnTo>
                      <a:pt x="187" y="16"/>
                    </a:lnTo>
                    <a:lnTo>
                      <a:pt x="181" y="20"/>
                    </a:lnTo>
                    <a:lnTo>
                      <a:pt x="175" y="22"/>
                    </a:lnTo>
                    <a:lnTo>
                      <a:pt x="173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5" y="8"/>
                    </a:lnTo>
                    <a:lnTo>
                      <a:pt x="175" y="8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65" y="12"/>
                    </a:lnTo>
                    <a:lnTo>
                      <a:pt x="157" y="14"/>
                    </a:lnTo>
                    <a:lnTo>
                      <a:pt x="155" y="14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5" y="10"/>
                    </a:lnTo>
                    <a:lnTo>
                      <a:pt x="155" y="6"/>
                    </a:lnTo>
                    <a:lnTo>
                      <a:pt x="155" y="6"/>
                    </a:lnTo>
                    <a:lnTo>
                      <a:pt x="153" y="6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46" y="8"/>
                    </a:lnTo>
                    <a:lnTo>
                      <a:pt x="144" y="10"/>
                    </a:lnTo>
                    <a:lnTo>
                      <a:pt x="144" y="14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38" y="18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4" y="2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18" y="22"/>
                    </a:lnTo>
                    <a:lnTo>
                      <a:pt x="112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99" y="28"/>
                    </a:lnTo>
                    <a:lnTo>
                      <a:pt x="97" y="26"/>
                    </a:lnTo>
                    <a:lnTo>
                      <a:pt x="95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83" y="16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1" y="4"/>
                    </a:lnTo>
                    <a:lnTo>
                      <a:pt x="34" y="1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" y="49"/>
                    </a:lnTo>
                    <a:lnTo>
                      <a:pt x="4" y="57"/>
                    </a:lnTo>
                    <a:lnTo>
                      <a:pt x="6" y="63"/>
                    </a:lnTo>
                    <a:lnTo>
                      <a:pt x="12" y="69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22" y="69"/>
                    </a:lnTo>
                    <a:lnTo>
                      <a:pt x="28" y="67"/>
                    </a:lnTo>
                    <a:lnTo>
                      <a:pt x="32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40" y="65"/>
                    </a:lnTo>
                    <a:lnTo>
                      <a:pt x="42" y="69"/>
                    </a:lnTo>
                    <a:lnTo>
                      <a:pt x="42" y="79"/>
                    </a:lnTo>
                    <a:lnTo>
                      <a:pt x="42" y="88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100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7" y="110"/>
                    </a:lnTo>
                    <a:lnTo>
                      <a:pt x="67" y="118"/>
                    </a:lnTo>
                    <a:lnTo>
                      <a:pt x="67" y="124"/>
                    </a:lnTo>
                    <a:lnTo>
                      <a:pt x="67" y="126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1" y="126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79" y="126"/>
                    </a:lnTo>
                    <a:lnTo>
                      <a:pt x="89" y="130"/>
                    </a:lnTo>
                    <a:lnTo>
                      <a:pt x="99" y="136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2" y="143"/>
                    </a:lnTo>
                    <a:lnTo>
                      <a:pt x="99" y="147"/>
                    </a:lnTo>
                    <a:lnTo>
                      <a:pt x="97" y="151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7" y="167"/>
                    </a:lnTo>
                    <a:lnTo>
                      <a:pt x="93" y="171"/>
                    </a:lnTo>
                    <a:lnTo>
                      <a:pt x="93" y="171"/>
                    </a:lnTo>
                    <a:lnTo>
                      <a:pt x="93" y="175"/>
                    </a:lnTo>
                    <a:lnTo>
                      <a:pt x="97" y="177"/>
                    </a:lnTo>
                    <a:lnTo>
                      <a:pt x="108" y="179"/>
                    </a:lnTo>
                    <a:lnTo>
                      <a:pt x="122" y="179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38" y="165"/>
                    </a:lnTo>
                    <a:lnTo>
                      <a:pt x="144" y="161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3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4" y="185"/>
                    </a:lnTo>
                    <a:lnTo>
                      <a:pt x="146" y="189"/>
                    </a:lnTo>
                    <a:lnTo>
                      <a:pt x="146" y="189"/>
                    </a:lnTo>
                    <a:lnTo>
                      <a:pt x="142" y="196"/>
                    </a:lnTo>
                    <a:lnTo>
                      <a:pt x="140" y="200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50" y="206"/>
                    </a:lnTo>
                    <a:lnTo>
                      <a:pt x="150" y="206"/>
                    </a:lnTo>
                    <a:lnTo>
                      <a:pt x="153" y="210"/>
                    </a:lnTo>
                    <a:lnTo>
                      <a:pt x="159" y="214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67" y="220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73" y="222"/>
                    </a:lnTo>
                    <a:lnTo>
                      <a:pt x="173" y="224"/>
                    </a:lnTo>
                    <a:lnTo>
                      <a:pt x="171" y="226"/>
                    </a:lnTo>
                    <a:lnTo>
                      <a:pt x="169" y="228"/>
                    </a:lnTo>
                    <a:lnTo>
                      <a:pt x="169" y="228"/>
                    </a:lnTo>
                    <a:lnTo>
                      <a:pt x="177" y="232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79" y="238"/>
                    </a:lnTo>
                    <a:lnTo>
                      <a:pt x="179" y="242"/>
                    </a:lnTo>
                    <a:lnTo>
                      <a:pt x="179" y="246"/>
                    </a:lnTo>
                    <a:lnTo>
                      <a:pt x="179" y="246"/>
                    </a:lnTo>
                    <a:lnTo>
                      <a:pt x="183" y="246"/>
                    </a:lnTo>
                    <a:lnTo>
                      <a:pt x="189" y="246"/>
                    </a:lnTo>
                    <a:lnTo>
                      <a:pt x="197" y="244"/>
                    </a:lnTo>
                    <a:lnTo>
                      <a:pt x="197" y="244"/>
                    </a:lnTo>
                    <a:lnTo>
                      <a:pt x="201" y="246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10" y="244"/>
                    </a:lnTo>
                    <a:lnTo>
                      <a:pt x="212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08" y="212"/>
                    </a:lnTo>
                    <a:lnTo>
                      <a:pt x="206" y="206"/>
                    </a:lnTo>
                    <a:lnTo>
                      <a:pt x="206" y="202"/>
                    </a:lnTo>
                    <a:lnTo>
                      <a:pt x="206" y="202"/>
                    </a:lnTo>
                    <a:lnTo>
                      <a:pt x="212" y="194"/>
                    </a:lnTo>
                    <a:lnTo>
                      <a:pt x="222" y="183"/>
                    </a:lnTo>
                    <a:lnTo>
                      <a:pt x="228" y="179"/>
                    </a:lnTo>
                    <a:lnTo>
                      <a:pt x="234" y="177"/>
                    </a:lnTo>
                    <a:lnTo>
                      <a:pt x="238" y="177"/>
                    </a:lnTo>
                    <a:lnTo>
                      <a:pt x="242" y="181"/>
                    </a:lnTo>
                    <a:lnTo>
                      <a:pt x="242" y="181"/>
                    </a:lnTo>
                    <a:lnTo>
                      <a:pt x="248" y="173"/>
                    </a:lnTo>
                    <a:lnTo>
                      <a:pt x="256" y="167"/>
                    </a:lnTo>
                    <a:lnTo>
                      <a:pt x="261" y="161"/>
                    </a:lnTo>
                    <a:lnTo>
                      <a:pt x="263" y="157"/>
                    </a:lnTo>
                    <a:lnTo>
                      <a:pt x="265" y="153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6" name="Freeform 890">
                <a:extLst>
                  <a:ext uri="{FF2B5EF4-FFF2-40B4-BE49-F238E27FC236}">
                    <a16:creationId xmlns:a16="http://schemas.microsoft.com/office/drawing/2014/main" id="{CF12C4CC-4F69-4CDF-89B1-FC0D22FCC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969" y="3076102"/>
                <a:ext cx="133043" cy="90067"/>
              </a:xfrm>
              <a:custGeom>
                <a:avLst/>
                <a:gdLst>
                  <a:gd name="T0" fmla="*/ 347 w 371"/>
                  <a:gd name="T1" fmla="*/ 122 h 232"/>
                  <a:gd name="T2" fmla="*/ 325 w 371"/>
                  <a:gd name="T3" fmla="*/ 104 h 232"/>
                  <a:gd name="T4" fmla="*/ 298 w 371"/>
                  <a:gd name="T5" fmla="*/ 98 h 232"/>
                  <a:gd name="T6" fmla="*/ 298 w 371"/>
                  <a:gd name="T7" fmla="*/ 90 h 232"/>
                  <a:gd name="T8" fmla="*/ 314 w 371"/>
                  <a:gd name="T9" fmla="*/ 55 h 232"/>
                  <a:gd name="T10" fmla="*/ 304 w 371"/>
                  <a:gd name="T11" fmla="*/ 37 h 232"/>
                  <a:gd name="T12" fmla="*/ 282 w 371"/>
                  <a:gd name="T13" fmla="*/ 22 h 232"/>
                  <a:gd name="T14" fmla="*/ 253 w 371"/>
                  <a:gd name="T15" fmla="*/ 12 h 232"/>
                  <a:gd name="T16" fmla="*/ 247 w 371"/>
                  <a:gd name="T17" fmla="*/ 4 h 232"/>
                  <a:gd name="T18" fmla="*/ 223 w 371"/>
                  <a:gd name="T19" fmla="*/ 6 h 232"/>
                  <a:gd name="T20" fmla="*/ 235 w 371"/>
                  <a:gd name="T21" fmla="*/ 16 h 232"/>
                  <a:gd name="T22" fmla="*/ 227 w 371"/>
                  <a:gd name="T23" fmla="*/ 18 h 232"/>
                  <a:gd name="T24" fmla="*/ 214 w 371"/>
                  <a:gd name="T25" fmla="*/ 22 h 232"/>
                  <a:gd name="T26" fmla="*/ 188 w 371"/>
                  <a:gd name="T27" fmla="*/ 20 h 232"/>
                  <a:gd name="T28" fmla="*/ 163 w 371"/>
                  <a:gd name="T29" fmla="*/ 16 h 232"/>
                  <a:gd name="T30" fmla="*/ 163 w 371"/>
                  <a:gd name="T31" fmla="*/ 12 h 232"/>
                  <a:gd name="T32" fmla="*/ 155 w 371"/>
                  <a:gd name="T33" fmla="*/ 12 h 232"/>
                  <a:gd name="T34" fmla="*/ 129 w 371"/>
                  <a:gd name="T35" fmla="*/ 26 h 232"/>
                  <a:gd name="T36" fmla="*/ 108 w 371"/>
                  <a:gd name="T37" fmla="*/ 20 h 232"/>
                  <a:gd name="T38" fmla="*/ 108 w 371"/>
                  <a:gd name="T39" fmla="*/ 30 h 232"/>
                  <a:gd name="T40" fmla="*/ 108 w 371"/>
                  <a:gd name="T41" fmla="*/ 35 h 232"/>
                  <a:gd name="T42" fmla="*/ 76 w 371"/>
                  <a:gd name="T43" fmla="*/ 65 h 232"/>
                  <a:gd name="T44" fmla="*/ 53 w 371"/>
                  <a:gd name="T45" fmla="*/ 77 h 232"/>
                  <a:gd name="T46" fmla="*/ 37 w 371"/>
                  <a:gd name="T47" fmla="*/ 100 h 232"/>
                  <a:gd name="T48" fmla="*/ 17 w 371"/>
                  <a:gd name="T49" fmla="*/ 128 h 232"/>
                  <a:gd name="T50" fmla="*/ 7 w 371"/>
                  <a:gd name="T51" fmla="*/ 147 h 232"/>
                  <a:gd name="T52" fmla="*/ 0 w 371"/>
                  <a:gd name="T53" fmla="*/ 157 h 232"/>
                  <a:gd name="T54" fmla="*/ 27 w 371"/>
                  <a:gd name="T55" fmla="*/ 149 h 232"/>
                  <a:gd name="T56" fmla="*/ 60 w 371"/>
                  <a:gd name="T57" fmla="*/ 130 h 232"/>
                  <a:gd name="T58" fmla="*/ 68 w 371"/>
                  <a:gd name="T59" fmla="*/ 143 h 232"/>
                  <a:gd name="T60" fmla="*/ 72 w 371"/>
                  <a:gd name="T61" fmla="*/ 155 h 232"/>
                  <a:gd name="T62" fmla="*/ 66 w 371"/>
                  <a:gd name="T63" fmla="*/ 169 h 232"/>
                  <a:gd name="T64" fmla="*/ 72 w 371"/>
                  <a:gd name="T65" fmla="*/ 175 h 232"/>
                  <a:gd name="T66" fmla="*/ 76 w 371"/>
                  <a:gd name="T67" fmla="*/ 179 h 232"/>
                  <a:gd name="T68" fmla="*/ 86 w 371"/>
                  <a:gd name="T69" fmla="*/ 202 h 232"/>
                  <a:gd name="T70" fmla="*/ 127 w 371"/>
                  <a:gd name="T71" fmla="*/ 196 h 232"/>
                  <a:gd name="T72" fmla="*/ 147 w 371"/>
                  <a:gd name="T73" fmla="*/ 208 h 232"/>
                  <a:gd name="T74" fmla="*/ 176 w 371"/>
                  <a:gd name="T75" fmla="*/ 177 h 232"/>
                  <a:gd name="T76" fmla="*/ 198 w 371"/>
                  <a:gd name="T77" fmla="*/ 153 h 232"/>
                  <a:gd name="T78" fmla="*/ 202 w 371"/>
                  <a:gd name="T79" fmla="*/ 167 h 232"/>
                  <a:gd name="T80" fmla="*/ 229 w 371"/>
                  <a:gd name="T81" fmla="*/ 202 h 232"/>
                  <a:gd name="T82" fmla="*/ 231 w 371"/>
                  <a:gd name="T83" fmla="*/ 216 h 232"/>
                  <a:gd name="T84" fmla="*/ 239 w 371"/>
                  <a:gd name="T85" fmla="*/ 232 h 232"/>
                  <a:gd name="T86" fmla="*/ 239 w 371"/>
                  <a:gd name="T87" fmla="*/ 214 h 232"/>
                  <a:gd name="T88" fmla="*/ 268 w 371"/>
                  <a:gd name="T89" fmla="*/ 179 h 232"/>
                  <a:gd name="T90" fmla="*/ 268 w 371"/>
                  <a:gd name="T91" fmla="*/ 159 h 232"/>
                  <a:gd name="T92" fmla="*/ 278 w 371"/>
                  <a:gd name="T93" fmla="*/ 161 h 232"/>
                  <a:gd name="T94" fmla="*/ 286 w 371"/>
                  <a:gd name="T95" fmla="*/ 159 h 232"/>
                  <a:gd name="T96" fmla="*/ 294 w 371"/>
                  <a:gd name="T97" fmla="*/ 183 h 232"/>
                  <a:gd name="T98" fmla="*/ 321 w 371"/>
                  <a:gd name="T99" fmla="*/ 177 h 232"/>
                  <a:gd name="T100" fmla="*/ 329 w 371"/>
                  <a:gd name="T101" fmla="*/ 196 h 232"/>
                  <a:gd name="T102" fmla="*/ 335 w 371"/>
                  <a:gd name="T103" fmla="*/ 188 h 232"/>
                  <a:gd name="T104" fmla="*/ 333 w 371"/>
                  <a:gd name="T105" fmla="*/ 165 h 232"/>
                  <a:gd name="T106" fmla="*/ 341 w 371"/>
                  <a:gd name="T107" fmla="*/ 149 h 232"/>
                  <a:gd name="T108" fmla="*/ 367 w 371"/>
                  <a:gd name="T109" fmla="*/ 159 h 232"/>
                  <a:gd name="T110" fmla="*/ 361 w 371"/>
                  <a:gd name="T111" fmla="*/ 147 h 232"/>
                  <a:gd name="T112" fmla="*/ 369 w 371"/>
                  <a:gd name="T113" fmla="*/ 11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1" h="232">
                    <a:moveTo>
                      <a:pt x="367" y="110"/>
                    </a:moveTo>
                    <a:lnTo>
                      <a:pt x="367" y="110"/>
                    </a:lnTo>
                    <a:lnTo>
                      <a:pt x="363" y="110"/>
                    </a:lnTo>
                    <a:lnTo>
                      <a:pt x="359" y="112"/>
                    </a:lnTo>
                    <a:lnTo>
                      <a:pt x="353" y="118"/>
                    </a:lnTo>
                    <a:lnTo>
                      <a:pt x="347" y="122"/>
                    </a:lnTo>
                    <a:lnTo>
                      <a:pt x="343" y="124"/>
                    </a:lnTo>
                    <a:lnTo>
                      <a:pt x="337" y="122"/>
                    </a:lnTo>
                    <a:lnTo>
                      <a:pt x="337" y="122"/>
                    </a:lnTo>
                    <a:lnTo>
                      <a:pt x="329" y="116"/>
                    </a:lnTo>
                    <a:lnTo>
                      <a:pt x="323" y="108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3" y="102"/>
                    </a:lnTo>
                    <a:lnTo>
                      <a:pt x="320" y="100"/>
                    </a:lnTo>
                    <a:lnTo>
                      <a:pt x="310" y="100"/>
                    </a:lnTo>
                    <a:lnTo>
                      <a:pt x="302" y="98"/>
                    </a:lnTo>
                    <a:lnTo>
                      <a:pt x="298" y="98"/>
                    </a:lnTo>
                    <a:lnTo>
                      <a:pt x="294" y="94"/>
                    </a:lnTo>
                    <a:lnTo>
                      <a:pt x="294" y="94"/>
                    </a:lnTo>
                    <a:lnTo>
                      <a:pt x="294" y="94"/>
                    </a:lnTo>
                    <a:lnTo>
                      <a:pt x="296" y="92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300" y="73"/>
                    </a:lnTo>
                    <a:lnTo>
                      <a:pt x="304" y="69"/>
                    </a:lnTo>
                    <a:lnTo>
                      <a:pt x="314" y="59"/>
                    </a:lnTo>
                    <a:lnTo>
                      <a:pt x="314" y="59"/>
                    </a:lnTo>
                    <a:lnTo>
                      <a:pt x="316" y="57"/>
                    </a:lnTo>
                    <a:lnTo>
                      <a:pt x="314" y="55"/>
                    </a:lnTo>
                    <a:lnTo>
                      <a:pt x="312" y="49"/>
                    </a:lnTo>
                    <a:lnTo>
                      <a:pt x="310" y="45"/>
                    </a:lnTo>
                    <a:lnTo>
                      <a:pt x="308" y="41"/>
                    </a:lnTo>
                    <a:lnTo>
                      <a:pt x="312" y="41"/>
                    </a:lnTo>
                    <a:lnTo>
                      <a:pt x="312" y="41"/>
                    </a:lnTo>
                    <a:lnTo>
                      <a:pt x="304" y="37"/>
                    </a:lnTo>
                    <a:lnTo>
                      <a:pt x="300" y="31"/>
                    </a:lnTo>
                    <a:lnTo>
                      <a:pt x="294" y="26"/>
                    </a:lnTo>
                    <a:lnTo>
                      <a:pt x="286" y="22"/>
                    </a:lnTo>
                    <a:lnTo>
                      <a:pt x="286" y="22"/>
                    </a:lnTo>
                    <a:lnTo>
                      <a:pt x="282" y="22"/>
                    </a:lnTo>
                    <a:lnTo>
                      <a:pt x="282" y="22"/>
                    </a:lnTo>
                    <a:lnTo>
                      <a:pt x="276" y="22"/>
                    </a:lnTo>
                    <a:lnTo>
                      <a:pt x="276" y="22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57" y="20"/>
                    </a:lnTo>
                    <a:lnTo>
                      <a:pt x="253" y="12"/>
                    </a:lnTo>
                    <a:lnTo>
                      <a:pt x="253" y="12"/>
                    </a:lnTo>
                    <a:lnTo>
                      <a:pt x="249" y="14"/>
                    </a:lnTo>
                    <a:lnTo>
                      <a:pt x="247" y="14"/>
                    </a:lnTo>
                    <a:lnTo>
                      <a:pt x="245" y="12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3" y="0"/>
                    </a:lnTo>
                    <a:lnTo>
                      <a:pt x="237" y="0"/>
                    </a:lnTo>
                    <a:lnTo>
                      <a:pt x="231" y="2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3" y="6"/>
                    </a:lnTo>
                    <a:lnTo>
                      <a:pt x="219" y="8"/>
                    </a:lnTo>
                    <a:lnTo>
                      <a:pt x="219" y="8"/>
                    </a:lnTo>
                    <a:lnTo>
                      <a:pt x="221" y="10"/>
                    </a:lnTo>
                    <a:lnTo>
                      <a:pt x="223" y="12"/>
                    </a:lnTo>
                    <a:lnTo>
                      <a:pt x="229" y="14"/>
                    </a:lnTo>
                    <a:lnTo>
                      <a:pt x="235" y="16"/>
                    </a:lnTo>
                    <a:lnTo>
                      <a:pt x="237" y="18"/>
                    </a:lnTo>
                    <a:lnTo>
                      <a:pt x="235" y="20"/>
                    </a:lnTo>
                    <a:lnTo>
                      <a:pt x="235" y="20"/>
                    </a:lnTo>
                    <a:lnTo>
                      <a:pt x="227" y="18"/>
                    </a:lnTo>
                    <a:lnTo>
                      <a:pt x="227" y="18"/>
                    </a:lnTo>
                    <a:lnTo>
                      <a:pt x="227" y="18"/>
                    </a:lnTo>
                    <a:lnTo>
                      <a:pt x="227" y="20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3" y="26"/>
                    </a:lnTo>
                    <a:lnTo>
                      <a:pt x="219" y="26"/>
                    </a:lnTo>
                    <a:lnTo>
                      <a:pt x="214" y="22"/>
                    </a:lnTo>
                    <a:lnTo>
                      <a:pt x="208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88" y="20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78" y="18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63" y="16"/>
                    </a:lnTo>
                    <a:lnTo>
                      <a:pt x="159" y="18"/>
                    </a:lnTo>
                    <a:lnTo>
                      <a:pt x="157" y="16"/>
                    </a:lnTo>
                    <a:lnTo>
                      <a:pt x="157" y="16"/>
                    </a:lnTo>
                    <a:lnTo>
                      <a:pt x="157" y="16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1" y="12"/>
                    </a:lnTo>
                    <a:lnTo>
                      <a:pt x="159" y="12"/>
                    </a:lnTo>
                    <a:lnTo>
                      <a:pt x="157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47" y="22"/>
                    </a:lnTo>
                    <a:lnTo>
                      <a:pt x="143" y="26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3" y="28"/>
                    </a:lnTo>
                    <a:lnTo>
                      <a:pt x="129" y="26"/>
                    </a:lnTo>
                    <a:lnTo>
                      <a:pt x="123" y="20"/>
                    </a:lnTo>
                    <a:lnTo>
                      <a:pt x="117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4" y="24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30"/>
                    </a:lnTo>
                    <a:lnTo>
                      <a:pt x="102" y="31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10" y="31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0" y="33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00" y="41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76" y="65"/>
                    </a:lnTo>
                    <a:lnTo>
                      <a:pt x="76" y="65"/>
                    </a:lnTo>
                    <a:lnTo>
                      <a:pt x="70" y="67"/>
                    </a:lnTo>
                    <a:lnTo>
                      <a:pt x="64" y="69"/>
                    </a:lnTo>
                    <a:lnTo>
                      <a:pt x="58" y="71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3" y="77"/>
                    </a:lnTo>
                    <a:lnTo>
                      <a:pt x="53" y="83"/>
                    </a:lnTo>
                    <a:lnTo>
                      <a:pt x="53" y="88"/>
                    </a:lnTo>
                    <a:lnTo>
                      <a:pt x="51" y="92"/>
                    </a:lnTo>
                    <a:lnTo>
                      <a:pt x="51" y="92"/>
                    </a:lnTo>
                    <a:lnTo>
                      <a:pt x="45" y="96"/>
                    </a:lnTo>
                    <a:lnTo>
                      <a:pt x="37" y="100"/>
                    </a:lnTo>
                    <a:lnTo>
                      <a:pt x="29" y="102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1" y="110"/>
                    </a:lnTo>
                    <a:lnTo>
                      <a:pt x="19" y="116"/>
                    </a:lnTo>
                    <a:lnTo>
                      <a:pt x="17" y="128"/>
                    </a:lnTo>
                    <a:lnTo>
                      <a:pt x="17" y="139"/>
                    </a:lnTo>
                    <a:lnTo>
                      <a:pt x="15" y="143"/>
                    </a:lnTo>
                    <a:lnTo>
                      <a:pt x="15" y="147"/>
                    </a:lnTo>
                    <a:lnTo>
                      <a:pt x="15" y="147"/>
                    </a:lnTo>
                    <a:lnTo>
                      <a:pt x="11" y="147"/>
                    </a:lnTo>
                    <a:lnTo>
                      <a:pt x="7" y="147"/>
                    </a:lnTo>
                    <a:lnTo>
                      <a:pt x="5" y="147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5" y="159"/>
                    </a:lnTo>
                    <a:lnTo>
                      <a:pt x="13" y="157"/>
                    </a:lnTo>
                    <a:lnTo>
                      <a:pt x="25" y="151"/>
                    </a:lnTo>
                    <a:lnTo>
                      <a:pt x="25" y="151"/>
                    </a:lnTo>
                    <a:lnTo>
                      <a:pt x="27" y="149"/>
                    </a:lnTo>
                    <a:lnTo>
                      <a:pt x="27" y="145"/>
                    </a:lnTo>
                    <a:lnTo>
                      <a:pt x="31" y="137"/>
                    </a:lnTo>
                    <a:lnTo>
                      <a:pt x="33" y="134"/>
                    </a:lnTo>
                    <a:lnTo>
                      <a:pt x="39" y="130"/>
                    </a:lnTo>
                    <a:lnTo>
                      <a:pt x="47" y="128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70" y="132"/>
                    </a:lnTo>
                    <a:lnTo>
                      <a:pt x="72" y="134"/>
                    </a:lnTo>
                    <a:lnTo>
                      <a:pt x="72" y="136"/>
                    </a:lnTo>
                    <a:lnTo>
                      <a:pt x="70" y="13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2" y="151"/>
                    </a:lnTo>
                    <a:lnTo>
                      <a:pt x="72" y="155"/>
                    </a:lnTo>
                    <a:lnTo>
                      <a:pt x="72" y="155"/>
                    </a:lnTo>
                    <a:lnTo>
                      <a:pt x="72" y="157"/>
                    </a:lnTo>
                    <a:lnTo>
                      <a:pt x="68" y="161"/>
                    </a:lnTo>
                    <a:lnTo>
                      <a:pt x="66" y="163"/>
                    </a:lnTo>
                    <a:lnTo>
                      <a:pt x="66" y="167"/>
                    </a:lnTo>
                    <a:lnTo>
                      <a:pt x="66" y="167"/>
                    </a:lnTo>
                    <a:lnTo>
                      <a:pt x="66" y="169"/>
                    </a:lnTo>
                    <a:lnTo>
                      <a:pt x="70" y="169"/>
                    </a:lnTo>
                    <a:lnTo>
                      <a:pt x="72" y="169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72" y="173"/>
                    </a:lnTo>
                    <a:lnTo>
                      <a:pt x="72" y="175"/>
                    </a:lnTo>
                    <a:lnTo>
                      <a:pt x="70" y="177"/>
                    </a:lnTo>
                    <a:lnTo>
                      <a:pt x="70" y="179"/>
                    </a:lnTo>
                    <a:lnTo>
                      <a:pt x="70" y="179"/>
                    </a:lnTo>
                    <a:lnTo>
                      <a:pt x="72" y="179"/>
                    </a:lnTo>
                    <a:lnTo>
                      <a:pt x="76" y="179"/>
                    </a:lnTo>
                    <a:lnTo>
                      <a:pt x="76" y="179"/>
                    </a:lnTo>
                    <a:lnTo>
                      <a:pt x="78" y="181"/>
                    </a:lnTo>
                    <a:lnTo>
                      <a:pt x="80" y="187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4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90" y="202"/>
                    </a:lnTo>
                    <a:lnTo>
                      <a:pt x="96" y="204"/>
                    </a:lnTo>
                    <a:lnTo>
                      <a:pt x="106" y="202"/>
                    </a:lnTo>
                    <a:lnTo>
                      <a:pt x="117" y="198"/>
                    </a:lnTo>
                    <a:lnTo>
                      <a:pt x="127" y="196"/>
                    </a:lnTo>
                    <a:lnTo>
                      <a:pt x="127" y="196"/>
                    </a:lnTo>
                    <a:lnTo>
                      <a:pt x="131" y="198"/>
                    </a:lnTo>
                    <a:lnTo>
                      <a:pt x="137" y="202"/>
                    </a:lnTo>
                    <a:lnTo>
                      <a:pt x="141" y="206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63" y="196"/>
                    </a:lnTo>
                    <a:lnTo>
                      <a:pt x="172" y="187"/>
                    </a:lnTo>
                    <a:lnTo>
                      <a:pt x="176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2" y="173"/>
                    </a:lnTo>
                    <a:lnTo>
                      <a:pt x="172" y="171"/>
                    </a:lnTo>
                    <a:lnTo>
                      <a:pt x="176" y="167"/>
                    </a:lnTo>
                    <a:lnTo>
                      <a:pt x="176" y="167"/>
                    </a:lnTo>
                    <a:lnTo>
                      <a:pt x="190" y="157"/>
                    </a:lnTo>
                    <a:lnTo>
                      <a:pt x="198" y="153"/>
                    </a:lnTo>
                    <a:lnTo>
                      <a:pt x="204" y="151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4" y="157"/>
                    </a:lnTo>
                    <a:lnTo>
                      <a:pt x="204" y="157"/>
                    </a:lnTo>
                    <a:lnTo>
                      <a:pt x="202" y="167"/>
                    </a:lnTo>
                    <a:lnTo>
                      <a:pt x="200" y="177"/>
                    </a:lnTo>
                    <a:lnTo>
                      <a:pt x="200" y="177"/>
                    </a:lnTo>
                    <a:lnTo>
                      <a:pt x="202" y="181"/>
                    </a:lnTo>
                    <a:lnTo>
                      <a:pt x="206" y="185"/>
                    </a:lnTo>
                    <a:lnTo>
                      <a:pt x="215" y="192"/>
                    </a:lnTo>
                    <a:lnTo>
                      <a:pt x="229" y="202"/>
                    </a:lnTo>
                    <a:lnTo>
                      <a:pt x="229" y="202"/>
                    </a:lnTo>
                    <a:lnTo>
                      <a:pt x="227" y="204"/>
                    </a:lnTo>
                    <a:lnTo>
                      <a:pt x="225" y="206"/>
                    </a:lnTo>
                    <a:lnTo>
                      <a:pt x="223" y="208"/>
                    </a:lnTo>
                    <a:lnTo>
                      <a:pt x="221" y="210"/>
                    </a:lnTo>
                    <a:lnTo>
                      <a:pt x="231" y="216"/>
                    </a:lnTo>
                    <a:lnTo>
                      <a:pt x="231" y="216"/>
                    </a:lnTo>
                    <a:lnTo>
                      <a:pt x="233" y="220"/>
                    </a:lnTo>
                    <a:lnTo>
                      <a:pt x="233" y="226"/>
                    </a:lnTo>
                    <a:lnTo>
                      <a:pt x="235" y="232"/>
                    </a:lnTo>
                    <a:lnTo>
                      <a:pt x="237" y="232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3" y="232"/>
                    </a:lnTo>
                    <a:lnTo>
                      <a:pt x="245" y="230"/>
                    </a:lnTo>
                    <a:lnTo>
                      <a:pt x="243" y="224"/>
                    </a:lnTo>
                    <a:lnTo>
                      <a:pt x="239" y="214"/>
                    </a:lnTo>
                    <a:lnTo>
                      <a:pt x="239" y="214"/>
                    </a:lnTo>
                    <a:lnTo>
                      <a:pt x="241" y="210"/>
                    </a:lnTo>
                    <a:lnTo>
                      <a:pt x="243" y="204"/>
                    </a:lnTo>
                    <a:lnTo>
                      <a:pt x="253" y="194"/>
                    </a:lnTo>
                    <a:lnTo>
                      <a:pt x="263" y="187"/>
                    </a:lnTo>
                    <a:lnTo>
                      <a:pt x="267" y="183"/>
                    </a:lnTo>
                    <a:lnTo>
                      <a:pt x="268" y="179"/>
                    </a:lnTo>
                    <a:lnTo>
                      <a:pt x="268" y="179"/>
                    </a:lnTo>
                    <a:lnTo>
                      <a:pt x="268" y="171"/>
                    </a:lnTo>
                    <a:lnTo>
                      <a:pt x="268" y="163"/>
                    </a:lnTo>
                    <a:lnTo>
                      <a:pt x="268" y="163"/>
                    </a:lnTo>
                    <a:lnTo>
                      <a:pt x="268" y="161"/>
                    </a:lnTo>
                    <a:lnTo>
                      <a:pt x="268" y="159"/>
                    </a:lnTo>
                    <a:lnTo>
                      <a:pt x="268" y="159"/>
                    </a:lnTo>
                    <a:lnTo>
                      <a:pt x="270" y="155"/>
                    </a:lnTo>
                    <a:lnTo>
                      <a:pt x="272" y="155"/>
                    </a:lnTo>
                    <a:lnTo>
                      <a:pt x="276" y="157"/>
                    </a:lnTo>
                    <a:lnTo>
                      <a:pt x="278" y="161"/>
                    </a:lnTo>
                    <a:lnTo>
                      <a:pt x="278" y="161"/>
                    </a:lnTo>
                    <a:lnTo>
                      <a:pt x="280" y="161"/>
                    </a:lnTo>
                    <a:lnTo>
                      <a:pt x="282" y="159"/>
                    </a:lnTo>
                    <a:lnTo>
                      <a:pt x="282" y="157"/>
                    </a:lnTo>
                    <a:lnTo>
                      <a:pt x="284" y="157"/>
                    </a:lnTo>
                    <a:lnTo>
                      <a:pt x="284" y="157"/>
                    </a:lnTo>
                    <a:lnTo>
                      <a:pt x="286" y="159"/>
                    </a:lnTo>
                    <a:lnTo>
                      <a:pt x="286" y="163"/>
                    </a:lnTo>
                    <a:lnTo>
                      <a:pt x="286" y="171"/>
                    </a:lnTo>
                    <a:lnTo>
                      <a:pt x="288" y="177"/>
                    </a:lnTo>
                    <a:lnTo>
                      <a:pt x="290" y="181"/>
                    </a:lnTo>
                    <a:lnTo>
                      <a:pt x="294" y="183"/>
                    </a:lnTo>
                    <a:lnTo>
                      <a:pt x="294" y="183"/>
                    </a:lnTo>
                    <a:lnTo>
                      <a:pt x="296" y="183"/>
                    </a:lnTo>
                    <a:lnTo>
                      <a:pt x="300" y="183"/>
                    </a:lnTo>
                    <a:lnTo>
                      <a:pt x="308" y="179"/>
                    </a:lnTo>
                    <a:lnTo>
                      <a:pt x="314" y="175"/>
                    </a:lnTo>
                    <a:lnTo>
                      <a:pt x="318" y="175"/>
                    </a:lnTo>
                    <a:lnTo>
                      <a:pt x="321" y="177"/>
                    </a:lnTo>
                    <a:lnTo>
                      <a:pt x="321" y="177"/>
                    </a:lnTo>
                    <a:lnTo>
                      <a:pt x="323" y="181"/>
                    </a:lnTo>
                    <a:lnTo>
                      <a:pt x="325" y="187"/>
                    </a:lnTo>
                    <a:lnTo>
                      <a:pt x="325" y="194"/>
                    </a:lnTo>
                    <a:lnTo>
                      <a:pt x="329" y="196"/>
                    </a:lnTo>
                    <a:lnTo>
                      <a:pt x="329" y="196"/>
                    </a:lnTo>
                    <a:lnTo>
                      <a:pt x="331" y="196"/>
                    </a:lnTo>
                    <a:lnTo>
                      <a:pt x="333" y="196"/>
                    </a:lnTo>
                    <a:lnTo>
                      <a:pt x="333" y="196"/>
                    </a:lnTo>
                    <a:lnTo>
                      <a:pt x="337" y="194"/>
                    </a:lnTo>
                    <a:lnTo>
                      <a:pt x="337" y="192"/>
                    </a:lnTo>
                    <a:lnTo>
                      <a:pt x="335" y="188"/>
                    </a:lnTo>
                    <a:lnTo>
                      <a:pt x="333" y="185"/>
                    </a:lnTo>
                    <a:lnTo>
                      <a:pt x="333" y="185"/>
                    </a:lnTo>
                    <a:lnTo>
                      <a:pt x="339" y="175"/>
                    </a:lnTo>
                    <a:lnTo>
                      <a:pt x="339" y="175"/>
                    </a:lnTo>
                    <a:lnTo>
                      <a:pt x="337" y="171"/>
                    </a:lnTo>
                    <a:lnTo>
                      <a:pt x="333" y="165"/>
                    </a:lnTo>
                    <a:lnTo>
                      <a:pt x="331" y="161"/>
                    </a:lnTo>
                    <a:lnTo>
                      <a:pt x="331" y="157"/>
                    </a:lnTo>
                    <a:lnTo>
                      <a:pt x="333" y="155"/>
                    </a:lnTo>
                    <a:lnTo>
                      <a:pt x="337" y="151"/>
                    </a:lnTo>
                    <a:lnTo>
                      <a:pt x="337" y="151"/>
                    </a:lnTo>
                    <a:lnTo>
                      <a:pt x="341" y="149"/>
                    </a:lnTo>
                    <a:lnTo>
                      <a:pt x="345" y="151"/>
                    </a:lnTo>
                    <a:lnTo>
                      <a:pt x="351" y="157"/>
                    </a:lnTo>
                    <a:lnTo>
                      <a:pt x="355" y="163"/>
                    </a:lnTo>
                    <a:lnTo>
                      <a:pt x="359" y="165"/>
                    </a:lnTo>
                    <a:lnTo>
                      <a:pt x="363" y="165"/>
                    </a:lnTo>
                    <a:lnTo>
                      <a:pt x="367" y="159"/>
                    </a:lnTo>
                    <a:lnTo>
                      <a:pt x="367" y="159"/>
                    </a:lnTo>
                    <a:lnTo>
                      <a:pt x="367" y="155"/>
                    </a:lnTo>
                    <a:lnTo>
                      <a:pt x="363" y="153"/>
                    </a:lnTo>
                    <a:lnTo>
                      <a:pt x="361" y="149"/>
                    </a:lnTo>
                    <a:lnTo>
                      <a:pt x="361" y="147"/>
                    </a:lnTo>
                    <a:lnTo>
                      <a:pt x="361" y="147"/>
                    </a:lnTo>
                    <a:lnTo>
                      <a:pt x="365" y="13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71" y="118"/>
                    </a:lnTo>
                    <a:lnTo>
                      <a:pt x="371" y="114"/>
                    </a:lnTo>
                    <a:lnTo>
                      <a:pt x="369" y="112"/>
                    </a:lnTo>
                    <a:lnTo>
                      <a:pt x="367" y="110"/>
                    </a:lnTo>
                    <a:close/>
                  </a:path>
                </a:pathLst>
              </a:custGeom>
              <a:solidFill>
                <a:srgbClr val="9CB92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7" name="Freeform 891">
                <a:extLst>
                  <a:ext uri="{FF2B5EF4-FFF2-40B4-BE49-F238E27FC236}">
                    <a16:creationId xmlns:a16="http://schemas.microsoft.com/office/drawing/2014/main" id="{DFE5041E-9F12-4F14-ADC7-A57FC737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969" y="3076102"/>
                <a:ext cx="133043" cy="90067"/>
              </a:xfrm>
              <a:custGeom>
                <a:avLst/>
                <a:gdLst>
                  <a:gd name="T0" fmla="*/ 347 w 371"/>
                  <a:gd name="T1" fmla="*/ 122 h 232"/>
                  <a:gd name="T2" fmla="*/ 325 w 371"/>
                  <a:gd name="T3" fmla="*/ 104 h 232"/>
                  <a:gd name="T4" fmla="*/ 298 w 371"/>
                  <a:gd name="T5" fmla="*/ 98 h 232"/>
                  <a:gd name="T6" fmla="*/ 298 w 371"/>
                  <a:gd name="T7" fmla="*/ 90 h 232"/>
                  <a:gd name="T8" fmla="*/ 314 w 371"/>
                  <a:gd name="T9" fmla="*/ 55 h 232"/>
                  <a:gd name="T10" fmla="*/ 304 w 371"/>
                  <a:gd name="T11" fmla="*/ 37 h 232"/>
                  <a:gd name="T12" fmla="*/ 282 w 371"/>
                  <a:gd name="T13" fmla="*/ 22 h 232"/>
                  <a:gd name="T14" fmla="*/ 253 w 371"/>
                  <a:gd name="T15" fmla="*/ 12 h 232"/>
                  <a:gd name="T16" fmla="*/ 247 w 371"/>
                  <a:gd name="T17" fmla="*/ 4 h 232"/>
                  <a:gd name="T18" fmla="*/ 223 w 371"/>
                  <a:gd name="T19" fmla="*/ 6 h 232"/>
                  <a:gd name="T20" fmla="*/ 235 w 371"/>
                  <a:gd name="T21" fmla="*/ 16 h 232"/>
                  <a:gd name="T22" fmla="*/ 227 w 371"/>
                  <a:gd name="T23" fmla="*/ 18 h 232"/>
                  <a:gd name="T24" fmla="*/ 214 w 371"/>
                  <a:gd name="T25" fmla="*/ 22 h 232"/>
                  <a:gd name="T26" fmla="*/ 188 w 371"/>
                  <a:gd name="T27" fmla="*/ 20 h 232"/>
                  <a:gd name="T28" fmla="*/ 163 w 371"/>
                  <a:gd name="T29" fmla="*/ 16 h 232"/>
                  <a:gd name="T30" fmla="*/ 163 w 371"/>
                  <a:gd name="T31" fmla="*/ 12 h 232"/>
                  <a:gd name="T32" fmla="*/ 155 w 371"/>
                  <a:gd name="T33" fmla="*/ 12 h 232"/>
                  <a:gd name="T34" fmla="*/ 129 w 371"/>
                  <a:gd name="T35" fmla="*/ 26 h 232"/>
                  <a:gd name="T36" fmla="*/ 108 w 371"/>
                  <a:gd name="T37" fmla="*/ 20 h 232"/>
                  <a:gd name="T38" fmla="*/ 108 w 371"/>
                  <a:gd name="T39" fmla="*/ 30 h 232"/>
                  <a:gd name="T40" fmla="*/ 108 w 371"/>
                  <a:gd name="T41" fmla="*/ 35 h 232"/>
                  <a:gd name="T42" fmla="*/ 76 w 371"/>
                  <a:gd name="T43" fmla="*/ 65 h 232"/>
                  <a:gd name="T44" fmla="*/ 53 w 371"/>
                  <a:gd name="T45" fmla="*/ 77 h 232"/>
                  <a:gd name="T46" fmla="*/ 37 w 371"/>
                  <a:gd name="T47" fmla="*/ 100 h 232"/>
                  <a:gd name="T48" fmla="*/ 17 w 371"/>
                  <a:gd name="T49" fmla="*/ 128 h 232"/>
                  <a:gd name="T50" fmla="*/ 7 w 371"/>
                  <a:gd name="T51" fmla="*/ 147 h 232"/>
                  <a:gd name="T52" fmla="*/ 0 w 371"/>
                  <a:gd name="T53" fmla="*/ 157 h 232"/>
                  <a:gd name="T54" fmla="*/ 27 w 371"/>
                  <a:gd name="T55" fmla="*/ 149 h 232"/>
                  <a:gd name="T56" fmla="*/ 60 w 371"/>
                  <a:gd name="T57" fmla="*/ 130 h 232"/>
                  <a:gd name="T58" fmla="*/ 68 w 371"/>
                  <a:gd name="T59" fmla="*/ 143 h 232"/>
                  <a:gd name="T60" fmla="*/ 72 w 371"/>
                  <a:gd name="T61" fmla="*/ 155 h 232"/>
                  <a:gd name="T62" fmla="*/ 66 w 371"/>
                  <a:gd name="T63" fmla="*/ 169 h 232"/>
                  <a:gd name="T64" fmla="*/ 72 w 371"/>
                  <a:gd name="T65" fmla="*/ 175 h 232"/>
                  <a:gd name="T66" fmla="*/ 76 w 371"/>
                  <a:gd name="T67" fmla="*/ 179 h 232"/>
                  <a:gd name="T68" fmla="*/ 86 w 371"/>
                  <a:gd name="T69" fmla="*/ 202 h 232"/>
                  <a:gd name="T70" fmla="*/ 127 w 371"/>
                  <a:gd name="T71" fmla="*/ 196 h 232"/>
                  <a:gd name="T72" fmla="*/ 147 w 371"/>
                  <a:gd name="T73" fmla="*/ 208 h 232"/>
                  <a:gd name="T74" fmla="*/ 176 w 371"/>
                  <a:gd name="T75" fmla="*/ 177 h 232"/>
                  <a:gd name="T76" fmla="*/ 198 w 371"/>
                  <a:gd name="T77" fmla="*/ 153 h 232"/>
                  <a:gd name="T78" fmla="*/ 202 w 371"/>
                  <a:gd name="T79" fmla="*/ 167 h 232"/>
                  <a:gd name="T80" fmla="*/ 229 w 371"/>
                  <a:gd name="T81" fmla="*/ 202 h 232"/>
                  <a:gd name="T82" fmla="*/ 231 w 371"/>
                  <a:gd name="T83" fmla="*/ 216 h 232"/>
                  <a:gd name="T84" fmla="*/ 239 w 371"/>
                  <a:gd name="T85" fmla="*/ 232 h 232"/>
                  <a:gd name="T86" fmla="*/ 239 w 371"/>
                  <a:gd name="T87" fmla="*/ 214 h 232"/>
                  <a:gd name="T88" fmla="*/ 268 w 371"/>
                  <a:gd name="T89" fmla="*/ 179 h 232"/>
                  <a:gd name="T90" fmla="*/ 268 w 371"/>
                  <a:gd name="T91" fmla="*/ 159 h 232"/>
                  <a:gd name="T92" fmla="*/ 278 w 371"/>
                  <a:gd name="T93" fmla="*/ 161 h 232"/>
                  <a:gd name="T94" fmla="*/ 286 w 371"/>
                  <a:gd name="T95" fmla="*/ 159 h 232"/>
                  <a:gd name="T96" fmla="*/ 294 w 371"/>
                  <a:gd name="T97" fmla="*/ 183 h 232"/>
                  <a:gd name="T98" fmla="*/ 321 w 371"/>
                  <a:gd name="T99" fmla="*/ 177 h 232"/>
                  <a:gd name="T100" fmla="*/ 329 w 371"/>
                  <a:gd name="T101" fmla="*/ 196 h 232"/>
                  <a:gd name="T102" fmla="*/ 335 w 371"/>
                  <a:gd name="T103" fmla="*/ 188 h 232"/>
                  <a:gd name="T104" fmla="*/ 333 w 371"/>
                  <a:gd name="T105" fmla="*/ 165 h 232"/>
                  <a:gd name="T106" fmla="*/ 341 w 371"/>
                  <a:gd name="T107" fmla="*/ 149 h 232"/>
                  <a:gd name="T108" fmla="*/ 367 w 371"/>
                  <a:gd name="T109" fmla="*/ 159 h 232"/>
                  <a:gd name="T110" fmla="*/ 361 w 371"/>
                  <a:gd name="T111" fmla="*/ 147 h 232"/>
                  <a:gd name="T112" fmla="*/ 369 w 371"/>
                  <a:gd name="T113" fmla="*/ 11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1" h="232">
                    <a:moveTo>
                      <a:pt x="367" y="110"/>
                    </a:moveTo>
                    <a:lnTo>
                      <a:pt x="367" y="110"/>
                    </a:lnTo>
                    <a:lnTo>
                      <a:pt x="363" y="110"/>
                    </a:lnTo>
                    <a:lnTo>
                      <a:pt x="359" y="112"/>
                    </a:lnTo>
                    <a:lnTo>
                      <a:pt x="353" y="118"/>
                    </a:lnTo>
                    <a:lnTo>
                      <a:pt x="347" y="122"/>
                    </a:lnTo>
                    <a:lnTo>
                      <a:pt x="343" y="124"/>
                    </a:lnTo>
                    <a:lnTo>
                      <a:pt x="337" y="122"/>
                    </a:lnTo>
                    <a:lnTo>
                      <a:pt x="337" y="122"/>
                    </a:lnTo>
                    <a:lnTo>
                      <a:pt x="329" y="116"/>
                    </a:lnTo>
                    <a:lnTo>
                      <a:pt x="323" y="108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3" y="102"/>
                    </a:lnTo>
                    <a:lnTo>
                      <a:pt x="320" y="100"/>
                    </a:lnTo>
                    <a:lnTo>
                      <a:pt x="310" y="100"/>
                    </a:lnTo>
                    <a:lnTo>
                      <a:pt x="302" y="98"/>
                    </a:lnTo>
                    <a:lnTo>
                      <a:pt x="298" y="98"/>
                    </a:lnTo>
                    <a:lnTo>
                      <a:pt x="294" y="94"/>
                    </a:lnTo>
                    <a:lnTo>
                      <a:pt x="294" y="94"/>
                    </a:lnTo>
                    <a:lnTo>
                      <a:pt x="294" y="94"/>
                    </a:lnTo>
                    <a:lnTo>
                      <a:pt x="296" y="92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300" y="73"/>
                    </a:lnTo>
                    <a:lnTo>
                      <a:pt x="304" y="69"/>
                    </a:lnTo>
                    <a:lnTo>
                      <a:pt x="314" y="59"/>
                    </a:lnTo>
                    <a:lnTo>
                      <a:pt x="314" y="59"/>
                    </a:lnTo>
                    <a:lnTo>
                      <a:pt x="316" y="57"/>
                    </a:lnTo>
                    <a:lnTo>
                      <a:pt x="314" y="55"/>
                    </a:lnTo>
                    <a:lnTo>
                      <a:pt x="312" y="49"/>
                    </a:lnTo>
                    <a:lnTo>
                      <a:pt x="310" y="45"/>
                    </a:lnTo>
                    <a:lnTo>
                      <a:pt x="308" y="41"/>
                    </a:lnTo>
                    <a:lnTo>
                      <a:pt x="312" y="41"/>
                    </a:lnTo>
                    <a:lnTo>
                      <a:pt x="312" y="41"/>
                    </a:lnTo>
                    <a:lnTo>
                      <a:pt x="304" y="37"/>
                    </a:lnTo>
                    <a:lnTo>
                      <a:pt x="300" y="31"/>
                    </a:lnTo>
                    <a:lnTo>
                      <a:pt x="294" y="26"/>
                    </a:lnTo>
                    <a:lnTo>
                      <a:pt x="286" y="22"/>
                    </a:lnTo>
                    <a:lnTo>
                      <a:pt x="286" y="22"/>
                    </a:lnTo>
                    <a:lnTo>
                      <a:pt x="282" y="22"/>
                    </a:lnTo>
                    <a:lnTo>
                      <a:pt x="282" y="22"/>
                    </a:lnTo>
                    <a:lnTo>
                      <a:pt x="276" y="22"/>
                    </a:lnTo>
                    <a:lnTo>
                      <a:pt x="276" y="22"/>
                    </a:lnTo>
                    <a:lnTo>
                      <a:pt x="263" y="20"/>
                    </a:lnTo>
                    <a:lnTo>
                      <a:pt x="263" y="20"/>
                    </a:lnTo>
                    <a:lnTo>
                      <a:pt x="257" y="20"/>
                    </a:lnTo>
                    <a:lnTo>
                      <a:pt x="253" y="12"/>
                    </a:lnTo>
                    <a:lnTo>
                      <a:pt x="253" y="12"/>
                    </a:lnTo>
                    <a:lnTo>
                      <a:pt x="249" y="14"/>
                    </a:lnTo>
                    <a:lnTo>
                      <a:pt x="247" y="14"/>
                    </a:lnTo>
                    <a:lnTo>
                      <a:pt x="245" y="12"/>
                    </a:lnTo>
                    <a:lnTo>
                      <a:pt x="247" y="4"/>
                    </a:lnTo>
                    <a:lnTo>
                      <a:pt x="247" y="4"/>
                    </a:lnTo>
                    <a:lnTo>
                      <a:pt x="243" y="0"/>
                    </a:lnTo>
                    <a:lnTo>
                      <a:pt x="237" y="0"/>
                    </a:lnTo>
                    <a:lnTo>
                      <a:pt x="231" y="2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3" y="6"/>
                    </a:lnTo>
                    <a:lnTo>
                      <a:pt x="219" y="8"/>
                    </a:lnTo>
                    <a:lnTo>
                      <a:pt x="219" y="8"/>
                    </a:lnTo>
                    <a:lnTo>
                      <a:pt x="221" y="10"/>
                    </a:lnTo>
                    <a:lnTo>
                      <a:pt x="223" y="12"/>
                    </a:lnTo>
                    <a:lnTo>
                      <a:pt x="229" y="14"/>
                    </a:lnTo>
                    <a:lnTo>
                      <a:pt x="235" y="16"/>
                    </a:lnTo>
                    <a:lnTo>
                      <a:pt x="237" y="18"/>
                    </a:lnTo>
                    <a:lnTo>
                      <a:pt x="235" y="20"/>
                    </a:lnTo>
                    <a:lnTo>
                      <a:pt x="235" y="20"/>
                    </a:lnTo>
                    <a:lnTo>
                      <a:pt x="227" y="18"/>
                    </a:lnTo>
                    <a:lnTo>
                      <a:pt x="227" y="18"/>
                    </a:lnTo>
                    <a:lnTo>
                      <a:pt x="227" y="18"/>
                    </a:lnTo>
                    <a:lnTo>
                      <a:pt x="227" y="20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3" y="26"/>
                    </a:lnTo>
                    <a:lnTo>
                      <a:pt x="219" y="26"/>
                    </a:lnTo>
                    <a:lnTo>
                      <a:pt x="214" y="22"/>
                    </a:lnTo>
                    <a:lnTo>
                      <a:pt x="208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88" y="20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78" y="18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63" y="16"/>
                    </a:lnTo>
                    <a:lnTo>
                      <a:pt x="159" y="18"/>
                    </a:lnTo>
                    <a:lnTo>
                      <a:pt x="157" y="16"/>
                    </a:lnTo>
                    <a:lnTo>
                      <a:pt x="157" y="16"/>
                    </a:lnTo>
                    <a:lnTo>
                      <a:pt x="157" y="16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1" y="12"/>
                    </a:lnTo>
                    <a:lnTo>
                      <a:pt x="159" y="12"/>
                    </a:lnTo>
                    <a:lnTo>
                      <a:pt x="157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47" y="22"/>
                    </a:lnTo>
                    <a:lnTo>
                      <a:pt x="143" y="26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33" y="28"/>
                    </a:lnTo>
                    <a:lnTo>
                      <a:pt x="129" y="26"/>
                    </a:lnTo>
                    <a:lnTo>
                      <a:pt x="123" y="20"/>
                    </a:lnTo>
                    <a:lnTo>
                      <a:pt x="117" y="14"/>
                    </a:lnTo>
                    <a:lnTo>
                      <a:pt x="111" y="14"/>
                    </a:lnTo>
                    <a:lnTo>
                      <a:pt x="108" y="14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4" y="24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30"/>
                    </a:lnTo>
                    <a:lnTo>
                      <a:pt x="102" y="31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10" y="31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0" y="33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00" y="41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76" y="65"/>
                    </a:lnTo>
                    <a:lnTo>
                      <a:pt x="76" y="65"/>
                    </a:lnTo>
                    <a:lnTo>
                      <a:pt x="70" y="67"/>
                    </a:lnTo>
                    <a:lnTo>
                      <a:pt x="64" y="69"/>
                    </a:lnTo>
                    <a:lnTo>
                      <a:pt x="58" y="71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3" y="77"/>
                    </a:lnTo>
                    <a:lnTo>
                      <a:pt x="53" y="83"/>
                    </a:lnTo>
                    <a:lnTo>
                      <a:pt x="53" y="88"/>
                    </a:lnTo>
                    <a:lnTo>
                      <a:pt x="51" y="92"/>
                    </a:lnTo>
                    <a:lnTo>
                      <a:pt x="51" y="92"/>
                    </a:lnTo>
                    <a:lnTo>
                      <a:pt x="45" y="96"/>
                    </a:lnTo>
                    <a:lnTo>
                      <a:pt x="37" y="100"/>
                    </a:lnTo>
                    <a:lnTo>
                      <a:pt x="29" y="102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1" y="110"/>
                    </a:lnTo>
                    <a:lnTo>
                      <a:pt x="19" y="116"/>
                    </a:lnTo>
                    <a:lnTo>
                      <a:pt x="17" y="128"/>
                    </a:lnTo>
                    <a:lnTo>
                      <a:pt x="17" y="139"/>
                    </a:lnTo>
                    <a:lnTo>
                      <a:pt x="15" y="143"/>
                    </a:lnTo>
                    <a:lnTo>
                      <a:pt x="15" y="147"/>
                    </a:lnTo>
                    <a:lnTo>
                      <a:pt x="15" y="147"/>
                    </a:lnTo>
                    <a:lnTo>
                      <a:pt x="11" y="147"/>
                    </a:lnTo>
                    <a:lnTo>
                      <a:pt x="7" y="147"/>
                    </a:lnTo>
                    <a:lnTo>
                      <a:pt x="5" y="147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5" y="159"/>
                    </a:lnTo>
                    <a:lnTo>
                      <a:pt x="13" y="157"/>
                    </a:lnTo>
                    <a:lnTo>
                      <a:pt x="25" y="151"/>
                    </a:lnTo>
                    <a:lnTo>
                      <a:pt x="25" y="151"/>
                    </a:lnTo>
                    <a:lnTo>
                      <a:pt x="27" y="149"/>
                    </a:lnTo>
                    <a:lnTo>
                      <a:pt x="27" y="145"/>
                    </a:lnTo>
                    <a:lnTo>
                      <a:pt x="31" y="137"/>
                    </a:lnTo>
                    <a:lnTo>
                      <a:pt x="33" y="134"/>
                    </a:lnTo>
                    <a:lnTo>
                      <a:pt x="39" y="130"/>
                    </a:lnTo>
                    <a:lnTo>
                      <a:pt x="47" y="128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70" y="132"/>
                    </a:lnTo>
                    <a:lnTo>
                      <a:pt x="72" y="134"/>
                    </a:lnTo>
                    <a:lnTo>
                      <a:pt x="72" y="136"/>
                    </a:lnTo>
                    <a:lnTo>
                      <a:pt x="70" y="13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8" y="147"/>
                    </a:lnTo>
                    <a:lnTo>
                      <a:pt x="70" y="149"/>
                    </a:lnTo>
                    <a:lnTo>
                      <a:pt x="72" y="151"/>
                    </a:lnTo>
                    <a:lnTo>
                      <a:pt x="72" y="155"/>
                    </a:lnTo>
                    <a:lnTo>
                      <a:pt x="72" y="155"/>
                    </a:lnTo>
                    <a:lnTo>
                      <a:pt x="72" y="157"/>
                    </a:lnTo>
                    <a:lnTo>
                      <a:pt x="68" y="161"/>
                    </a:lnTo>
                    <a:lnTo>
                      <a:pt x="66" y="163"/>
                    </a:lnTo>
                    <a:lnTo>
                      <a:pt x="66" y="167"/>
                    </a:lnTo>
                    <a:lnTo>
                      <a:pt x="66" y="167"/>
                    </a:lnTo>
                    <a:lnTo>
                      <a:pt x="66" y="169"/>
                    </a:lnTo>
                    <a:lnTo>
                      <a:pt x="70" y="169"/>
                    </a:lnTo>
                    <a:lnTo>
                      <a:pt x="72" y="169"/>
                    </a:lnTo>
                    <a:lnTo>
                      <a:pt x="74" y="171"/>
                    </a:lnTo>
                    <a:lnTo>
                      <a:pt x="74" y="171"/>
                    </a:lnTo>
                    <a:lnTo>
                      <a:pt x="72" y="173"/>
                    </a:lnTo>
                    <a:lnTo>
                      <a:pt x="72" y="175"/>
                    </a:lnTo>
                    <a:lnTo>
                      <a:pt x="70" y="177"/>
                    </a:lnTo>
                    <a:lnTo>
                      <a:pt x="70" y="179"/>
                    </a:lnTo>
                    <a:lnTo>
                      <a:pt x="70" y="179"/>
                    </a:lnTo>
                    <a:lnTo>
                      <a:pt x="72" y="179"/>
                    </a:lnTo>
                    <a:lnTo>
                      <a:pt x="76" y="179"/>
                    </a:lnTo>
                    <a:lnTo>
                      <a:pt x="76" y="179"/>
                    </a:lnTo>
                    <a:lnTo>
                      <a:pt x="78" y="181"/>
                    </a:lnTo>
                    <a:lnTo>
                      <a:pt x="80" y="187"/>
                    </a:lnTo>
                    <a:lnTo>
                      <a:pt x="82" y="196"/>
                    </a:lnTo>
                    <a:lnTo>
                      <a:pt x="82" y="196"/>
                    </a:lnTo>
                    <a:lnTo>
                      <a:pt x="84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90" y="202"/>
                    </a:lnTo>
                    <a:lnTo>
                      <a:pt x="96" y="204"/>
                    </a:lnTo>
                    <a:lnTo>
                      <a:pt x="106" y="202"/>
                    </a:lnTo>
                    <a:lnTo>
                      <a:pt x="117" y="198"/>
                    </a:lnTo>
                    <a:lnTo>
                      <a:pt x="127" y="196"/>
                    </a:lnTo>
                    <a:lnTo>
                      <a:pt x="127" y="196"/>
                    </a:lnTo>
                    <a:lnTo>
                      <a:pt x="131" y="198"/>
                    </a:lnTo>
                    <a:lnTo>
                      <a:pt x="137" y="202"/>
                    </a:lnTo>
                    <a:lnTo>
                      <a:pt x="141" y="206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63" y="196"/>
                    </a:lnTo>
                    <a:lnTo>
                      <a:pt x="172" y="187"/>
                    </a:lnTo>
                    <a:lnTo>
                      <a:pt x="176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2" y="173"/>
                    </a:lnTo>
                    <a:lnTo>
                      <a:pt x="172" y="171"/>
                    </a:lnTo>
                    <a:lnTo>
                      <a:pt x="176" y="167"/>
                    </a:lnTo>
                    <a:lnTo>
                      <a:pt x="176" y="167"/>
                    </a:lnTo>
                    <a:lnTo>
                      <a:pt x="190" y="157"/>
                    </a:lnTo>
                    <a:lnTo>
                      <a:pt x="198" y="153"/>
                    </a:lnTo>
                    <a:lnTo>
                      <a:pt x="204" y="151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4" y="157"/>
                    </a:lnTo>
                    <a:lnTo>
                      <a:pt x="204" y="157"/>
                    </a:lnTo>
                    <a:lnTo>
                      <a:pt x="202" y="167"/>
                    </a:lnTo>
                    <a:lnTo>
                      <a:pt x="200" y="177"/>
                    </a:lnTo>
                    <a:lnTo>
                      <a:pt x="200" y="177"/>
                    </a:lnTo>
                    <a:lnTo>
                      <a:pt x="202" y="181"/>
                    </a:lnTo>
                    <a:lnTo>
                      <a:pt x="206" y="185"/>
                    </a:lnTo>
                    <a:lnTo>
                      <a:pt x="215" y="192"/>
                    </a:lnTo>
                    <a:lnTo>
                      <a:pt x="229" y="202"/>
                    </a:lnTo>
                    <a:lnTo>
                      <a:pt x="229" y="202"/>
                    </a:lnTo>
                    <a:lnTo>
                      <a:pt x="227" y="204"/>
                    </a:lnTo>
                    <a:lnTo>
                      <a:pt x="225" y="206"/>
                    </a:lnTo>
                    <a:lnTo>
                      <a:pt x="223" y="208"/>
                    </a:lnTo>
                    <a:lnTo>
                      <a:pt x="221" y="210"/>
                    </a:lnTo>
                    <a:lnTo>
                      <a:pt x="231" y="216"/>
                    </a:lnTo>
                    <a:lnTo>
                      <a:pt x="231" y="216"/>
                    </a:lnTo>
                    <a:lnTo>
                      <a:pt x="233" y="220"/>
                    </a:lnTo>
                    <a:lnTo>
                      <a:pt x="233" y="226"/>
                    </a:lnTo>
                    <a:lnTo>
                      <a:pt x="235" y="232"/>
                    </a:lnTo>
                    <a:lnTo>
                      <a:pt x="237" y="232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3" y="232"/>
                    </a:lnTo>
                    <a:lnTo>
                      <a:pt x="245" y="230"/>
                    </a:lnTo>
                    <a:lnTo>
                      <a:pt x="243" y="224"/>
                    </a:lnTo>
                    <a:lnTo>
                      <a:pt x="239" y="214"/>
                    </a:lnTo>
                    <a:lnTo>
                      <a:pt x="239" y="214"/>
                    </a:lnTo>
                    <a:lnTo>
                      <a:pt x="241" y="210"/>
                    </a:lnTo>
                    <a:lnTo>
                      <a:pt x="243" y="204"/>
                    </a:lnTo>
                    <a:lnTo>
                      <a:pt x="253" y="194"/>
                    </a:lnTo>
                    <a:lnTo>
                      <a:pt x="263" y="187"/>
                    </a:lnTo>
                    <a:lnTo>
                      <a:pt x="267" y="183"/>
                    </a:lnTo>
                    <a:lnTo>
                      <a:pt x="268" y="179"/>
                    </a:lnTo>
                    <a:lnTo>
                      <a:pt x="268" y="179"/>
                    </a:lnTo>
                    <a:lnTo>
                      <a:pt x="268" y="171"/>
                    </a:lnTo>
                    <a:lnTo>
                      <a:pt x="268" y="163"/>
                    </a:lnTo>
                    <a:lnTo>
                      <a:pt x="268" y="163"/>
                    </a:lnTo>
                    <a:lnTo>
                      <a:pt x="268" y="161"/>
                    </a:lnTo>
                    <a:lnTo>
                      <a:pt x="268" y="159"/>
                    </a:lnTo>
                    <a:lnTo>
                      <a:pt x="268" y="159"/>
                    </a:lnTo>
                    <a:lnTo>
                      <a:pt x="270" y="155"/>
                    </a:lnTo>
                    <a:lnTo>
                      <a:pt x="272" y="155"/>
                    </a:lnTo>
                    <a:lnTo>
                      <a:pt x="276" y="157"/>
                    </a:lnTo>
                    <a:lnTo>
                      <a:pt x="278" y="161"/>
                    </a:lnTo>
                    <a:lnTo>
                      <a:pt x="278" y="161"/>
                    </a:lnTo>
                    <a:lnTo>
                      <a:pt x="280" y="161"/>
                    </a:lnTo>
                    <a:lnTo>
                      <a:pt x="282" y="159"/>
                    </a:lnTo>
                    <a:lnTo>
                      <a:pt x="282" y="157"/>
                    </a:lnTo>
                    <a:lnTo>
                      <a:pt x="284" y="157"/>
                    </a:lnTo>
                    <a:lnTo>
                      <a:pt x="284" y="157"/>
                    </a:lnTo>
                    <a:lnTo>
                      <a:pt x="286" y="159"/>
                    </a:lnTo>
                    <a:lnTo>
                      <a:pt x="286" y="163"/>
                    </a:lnTo>
                    <a:lnTo>
                      <a:pt x="286" y="171"/>
                    </a:lnTo>
                    <a:lnTo>
                      <a:pt x="288" y="177"/>
                    </a:lnTo>
                    <a:lnTo>
                      <a:pt x="290" y="181"/>
                    </a:lnTo>
                    <a:lnTo>
                      <a:pt x="294" y="183"/>
                    </a:lnTo>
                    <a:lnTo>
                      <a:pt x="294" y="183"/>
                    </a:lnTo>
                    <a:lnTo>
                      <a:pt x="296" y="183"/>
                    </a:lnTo>
                    <a:lnTo>
                      <a:pt x="300" y="183"/>
                    </a:lnTo>
                    <a:lnTo>
                      <a:pt x="308" y="179"/>
                    </a:lnTo>
                    <a:lnTo>
                      <a:pt x="314" y="175"/>
                    </a:lnTo>
                    <a:lnTo>
                      <a:pt x="318" y="175"/>
                    </a:lnTo>
                    <a:lnTo>
                      <a:pt x="321" y="177"/>
                    </a:lnTo>
                    <a:lnTo>
                      <a:pt x="321" y="177"/>
                    </a:lnTo>
                    <a:lnTo>
                      <a:pt x="323" y="181"/>
                    </a:lnTo>
                    <a:lnTo>
                      <a:pt x="325" y="187"/>
                    </a:lnTo>
                    <a:lnTo>
                      <a:pt x="325" y="194"/>
                    </a:lnTo>
                    <a:lnTo>
                      <a:pt x="329" y="196"/>
                    </a:lnTo>
                    <a:lnTo>
                      <a:pt x="329" y="196"/>
                    </a:lnTo>
                    <a:lnTo>
                      <a:pt x="331" y="196"/>
                    </a:lnTo>
                    <a:lnTo>
                      <a:pt x="333" y="196"/>
                    </a:lnTo>
                    <a:lnTo>
                      <a:pt x="333" y="196"/>
                    </a:lnTo>
                    <a:lnTo>
                      <a:pt x="337" y="194"/>
                    </a:lnTo>
                    <a:lnTo>
                      <a:pt x="337" y="192"/>
                    </a:lnTo>
                    <a:lnTo>
                      <a:pt x="335" y="188"/>
                    </a:lnTo>
                    <a:lnTo>
                      <a:pt x="333" y="185"/>
                    </a:lnTo>
                    <a:lnTo>
                      <a:pt x="333" y="185"/>
                    </a:lnTo>
                    <a:lnTo>
                      <a:pt x="339" y="175"/>
                    </a:lnTo>
                    <a:lnTo>
                      <a:pt x="339" y="175"/>
                    </a:lnTo>
                    <a:lnTo>
                      <a:pt x="337" y="171"/>
                    </a:lnTo>
                    <a:lnTo>
                      <a:pt x="333" y="165"/>
                    </a:lnTo>
                    <a:lnTo>
                      <a:pt x="331" y="161"/>
                    </a:lnTo>
                    <a:lnTo>
                      <a:pt x="331" y="157"/>
                    </a:lnTo>
                    <a:lnTo>
                      <a:pt x="333" y="155"/>
                    </a:lnTo>
                    <a:lnTo>
                      <a:pt x="337" y="151"/>
                    </a:lnTo>
                    <a:lnTo>
                      <a:pt x="337" y="151"/>
                    </a:lnTo>
                    <a:lnTo>
                      <a:pt x="341" y="149"/>
                    </a:lnTo>
                    <a:lnTo>
                      <a:pt x="345" y="151"/>
                    </a:lnTo>
                    <a:lnTo>
                      <a:pt x="351" y="157"/>
                    </a:lnTo>
                    <a:lnTo>
                      <a:pt x="355" y="163"/>
                    </a:lnTo>
                    <a:lnTo>
                      <a:pt x="359" y="165"/>
                    </a:lnTo>
                    <a:lnTo>
                      <a:pt x="363" y="165"/>
                    </a:lnTo>
                    <a:lnTo>
                      <a:pt x="367" y="159"/>
                    </a:lnTo>
                    <a:lnTo>
                      <a:pt x="367" y="159"/>
                    </a:lnTo>
                    <a:lnTo>
                      <a:pt x="367" y="155"/>
                    </a:lnTo>
                    <a:lnTo>
                      <a:pt x="363" y="153"/>
                    </a:lnTo>
                    <a:lnTo>
                      <a:pt x="361" y="149"/>
                    </a:lnTo>
                    <a:lnTo>
                      <a:pt x="361" y="147"/>
                    </a:lnTo>
                    <a:lnTo>
                      <a:pt x="361" y="147"/>
                    </a:lnTo>
                    <a:lnTo>
                      <a:pt x="365" y="13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71" y="118"/>
                    </a:lnTo>
                    <a:lnTo>
                      <a:pt x="371" y="114"/>
                    </a:lnTo>
                    <a:lnTo>
                      <a:pt x="369" y="112"/>
                    </a:lnTo>
                    <a:lnTo>
                      <a:pt x="367" y="11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8" name="Freeform 892">
                <a:extLst>
                  <a:ext uri="{FF2B5EF4-FFF2-40B4-BE49-F238E27FC236}">
                    <a16:creationId xmlns:a16="http://schemas.microsoft.com/office/drawing/2014/main" id="{59EBD8B0-21C3-4C02-8DAA-A9C05B8AD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071" y="2637411"/>
                <a:ext cx="171056" cy="103267"/>
              </a:xfrm>
              <a:custGeom>
                <a:avLst/>
                <a:gdLst>
                  <a:gd name="T0" fmla="*/ 22 w 477"/>
                  <a:gd name="T1" fmla="*/ 223 h 266"/>
                  <a:gd name="T2" fmla="*/ 63 w 477"/>
                  <a:gd name="T3" fmla="*/ 200 h 266"/>
                  <a:gd name="T4" fmla="*/ 106 w 477"/>
                  <a:gd name="T5" fmla="*/ 202 h 266"/>
                  <a:gd name="T6" fmla="*/ 128 w 477"/>
                  <a:gd name="T7" fmla="*/ 196 h 266"/>
                  <a:gd name="T8" fmla="*/ 137 w 477"/>
                  <a:gd name="T9" fmla="*/ 210 h 266"/>
                  <a:gd name="T10" fmla="*/ 151 w 477"/>
                  <a:gd name="T11" fmla="*/ 200 h 266"/>
                  <a:gd name="T12" fmla="*/ 175 w 477"/>
                  <a:gd name="T13" fmla="*/ 202 h 266"/>
                  <a:gd name="T14" fmla="*/ 202 w 477"/>
                  <a:gd name="T15" fmla="*/ 208 h 266"/>
                  <a:gd name="T16" fmla="*/ 218 w 477"/>
                  <a:gd name="T17" fmla="*/ 204 h 266"/>
                  <a:gd name="T18" fmla="*/ 232 w 477"/>
                  <a:gd name="T19" fmla="*/ 208 h 266"/>
                  <a:gd name="T20" fmla="*/ 249 w 477"/>
                  <a:gd name="T21" fmla="*/ 188 h 266"/>
                  <a:gd name="T22" fmla="*/ 261 w 477"/>
                  <a:gd name="T23" fmla="*/ 190 h 266"/>
                  <a:gd name="T24" fmla="*/ 275 w 477"/>
                  <a:gd name="T25" fmla="*/ 215 h 266"/>
                  <a:gd name="T26" fmla="*/ 306 w 477"/>
                  <a:gd name="T27" fmla="*/ 215 h 266"/>
                  <a:gd name="T28" fmla="*/ 324 w 477"/>
                  <a:gd name="T29" fmla="*/ 225 h 266"/>
                  <a:gd name="T30" fmla="*/ 369 w 477"/>
                  <a:gd name="T31" fmla="*/ 265 h 266"/>
                  <a:gd name="T32" fmla="*/ 400 w 477"/>
                  <a:gd name="T33" fmla="*/ 247 h 266"/>
                  <a:gd name="T34" fmla="*/ 418 w 477"/>
                  <a:gd name="T35" fmla="*/ 249 h 266"/>
                  <a:gd name="T36" fmla="*/ 430 w 477"/>
                  <a:gd name="T37" fmla="*/ 245 h 266"/>
                  <a:gd name="T38" fmla="*/ 442 w 477"/>
                  <a:gd name="T39" fmla="*/ 245 h 266"/>
                  <a:gd name="T40" fmla="*/ 457 w 477"/>
                  <a:gd name="T41" fmla="*/ 213 h 266"/>
                  <a:gd name="T42" fmla="*/ 477 w 477"/>
                  <a:gd name="T43" fmla="*/ 194 h 266"/>
                  <a:gd name="T44" fmla="*/ 467 w 477"/>
                  <a:gd name="T45" fmla="*/ 162 h 266"/>
                  <a:gd name="T46" fmla="*/ 461 w 477"/>
                  <a:gd name="T47" fmla="*/ 155 h 266"/>
                  <a:gd name="T48" fmla="*/ 451 w 477"/>
                  <a:gd name="T49" fmla="*/ 139 h 266"/>
                  <a:gd name="T50" fmla="*/ 447 w 477"/>
                  <a:gd name="T51" fmla="*/ 123 h 266"/>
                  <a:gd name="T52" fmla="*/ 436 w 477"/>
                  <a:gd name="T53" fmla="*/ 115 h 266"/>
                  <a:gd name="T54" fmla="*/ 442 w 477"/>
                  <a:gd name="T55" fmla="*/ 86 h 266"/>
                  <a:gd name="T56" fmla="*/ 436 w 477"/>
                  <a:gd name="T57" fmla="*/ 70 h 266"/>
                  <a:gd name="T58" fmla="*/ 418 w 477"/>
                  <a:gd name="T59" fmla="*/ 54 h 266"/>
                  <a:gd name="T60" fmla="*/ 406 w 477"/>
                  <a:gd name="T61" fmla="*/ 53 h 266"/>
                  <a:gd name="T62" fmla="*/ 377 w 477"/>
                  <a:gd name="T63" fmla="*/ 43 h 266"/>
                  <a:gd name="T64" fmla="*/ 355 w 477"/>
                  <a:gd name="T65" fmla="*/ 58 h 266"/>
                  <a:gd name="T66" fmla="*/ 320 w 477"/>
                  <a:gd name="T67" fmla="*/ 23 h 266"/>
                  <a:gd name="T68" fmla="*/ 304 w 477"/>
                  <a:gd name="T69" fmla="*/ 21 h 266"/>
                  <a:gd name="T70" fmla="*/ 300 w 477"/>
                  <a:gd name="T71" fmla="*/ 15 h 266"/>
                  <a:gd name="T72" fmla="*/ 288 w 477"/>
                  <a:gd name="T73" fmla="*/ 13 h 266"/>
                  <a:gd name="T74" fmla="*/ 271 w 477"/>
                  <a:gd name="T75" fmla="*/ 0 h 266"/>
                  <a:gd name="T76" fmla="*/ 269 w 477"/>
                  <a:gd name="T77" fmla="*/ 9 h 266"/>
                  <a:gd name="T78" fmla="*/ 247 w 477"/>
                  <a:gd name="T79" fmla="*/ 7 h 266"/>
                  <a:gd name="T80" fmla="*/ 210 w 477"/>
                  <a:gd name="T81" fmla="*/ 27 h 266"/>
                  <a:gd name="T82" fmla="*/ 216 w 477"/>
                  <a:gd name="T83" fmla="*/ 66 h 266"/>
                  <a:gd name="T84" fmla="*/ 212 w 477"/>
                  <a:gd name="T85" fmla="*/ 107 h 266"/>
                  <a:gd name="T86" fmla="*/ 177 w 477"/>
                  <a:gd name="T87" fmla="*/ 131 h 266"/>
                  <a:gd name="T88" fmla="*/ 153 w 477"/>
                  <a:gd name="T89" fmla="*/ 123 h 266"/>
                  <a:gd name="T90" fmla="*/ 141 w 477"/>
                  <a:gd name="T91" fmla="*/ 102 h 266"/>
                  <a:gd name="T92" fmla="*/ 131 w 477"/>
                  <a:gd name="T93" fmla="*/ 86 h 266"/>
                  <a:gd name="T94" fmla="*/ 102 w 477"/>
                  <a:gd name="T95" fmla="*/ 56 h 266"/>
                  <a:gd name="T96" fmla="*/ 96 w 477"/>
                  <a:gd name="T97" fmla="*/ 47 h 266"/>
                  <a:gd name="T98" fmla="*/ 63 w 477"/>
                  <a:gd name="T99" fmla="*/ 64 h 266"/>
                  <a:gd name="T100" fmla="*/ 45 w 477"/>
                  <a:gd name="T101" fmla="*/ 68 h 266"/>
                  <a:gd name="T102" fmla="*/ 27 w 477"/>
                  <a:gd name="T103" fmla="*/ 119 h 266"/>
                  <a:gd name="T104" fmla="*/ 14 w 477"/>
                  <a:gd name="T105" fmla="*/ 143 h 266"/>
                  <a:gd name="T106" fmla="*/ 4 w 477"/>
                  <a:gd name="T107" fmla="*/ 157 h 266"/>
                  <a:gd name="T108" fmla="*/ 0 w 477"/>
                  <a:gd name="T109" fmla="*/ 180 h 266"/>
                  <a:gd name="T110" fmla="*/ 2 w 477"/>
                  <a:gd name="T111" fmla="*/ 188 h 266"/>
                  <a:gd name="T112" fmla="*/ 6 w 477"/>
                  <a:gd name="T113" fmla="*/ 202 h 266"/>
                  <a:gd name="T114" fmla="*/ 2 w 477"/>
                  <a:gd name="T115" fmla="*/ 188 h 266"/>
                  <a:gd name="T116" fmla="*/ 0 w 477"/>
                  <a:gd name="T117" fmla="*/ 20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7" h="266">
                    <a:moveTo>
                      <a:pt x="14" y="237"/>
                    </a:moveTo>
                    <a:lnTo>
                      <a:pt x="14" y="237"/>
                    </a:lnTo>
                    <a:lnTo>
                      <a:pt x="18" y="233"/>
                    </a:lnTo>
                    <a:lnTo>
                      <a:pt x="20" y="229"/>
                    </a:lnTo>
                    <a:lnTo>
                      <a:pt x="22" y="223"/>
                    </a:lnTo>
                    <a:lnTo>
                      <a:pt x="23" y="219"/>
                    </a:lnTo>
                    <a:lnTo>
                      <a:pt x="23" y="219"/>
                    </a:lnTo>
                    <a:lnTo>
                      <a:pt x="33" y="213"/>
                    </a:lnTo>
                    <a:lnTo>
                      <a:pt x="49" y="206"/>
                    </a:lnTo>
                    <a:lnTo>
                      <a:pt x="63" y="200"/>
                    </a:lnTo>
                    <a:lnTo>
                      <a:pt x="75" y="198"/>
                    </a:lnTo>
                    <a:lnTo>
                      <a:pt x="75" y="198"/>
                    </a:lnTo>
                    <a:lnTo>
                      <a:pt x="86" y="198"/>
                    </a:lnTo>
                    <a:lnTo>
                      <a:pt x="96" y="200"/>
                    </a:lnTo>
                    <a:lnTo>
                      <a:pt x="10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8" y="196"/>
                    </a:lnTo>
                    <a:lnTo>
                      <a:pt x="128" y="196"/>
                    </a:lnTo>
                    <a:lnTo>
                      <a:pt x="131" y="198"/>
                    </a:lnTo>
                    <a:lnTo>
                      <a:pt x="133" y="204"/>
                    </a:lnTo>
                    <a:lnTo>
                      <a:pt x="135" y="208"/>
                    </a:lnTo>
                    <a:lnTo>
                      <a:pt x="137" y="210"/>
                    </a:lnTo>
                    <a:lnTo>
                      <a:pt x="139" y="210"/>
                    </a:lnTo>
                    <a:lnTo>
                      <a:pt x="139" y="210"/>
                    </a:lnTo>
                    <a:lnTo>
                      <a:pt x="145" y="202"/>
                    </a:lnTo>
                    <a:lnTo>
                      <a:pt x="145" y="202"/>
                    </a:lnTo>
                    <a:lnTo>
                      <a:pt x="151" y="200"/>
                    </a:lnTo>
                    <a:lnTo>
                      <a:pt x="155" y="200"/>
                    </a:lnTo>
                    <a:lnTo>
                      <a:pt x="161" y="202"/>
                    </a:lnTo>
                    <a:lnTo>
                      <a:pt x="167" y="204"/>
                    </a:lnTo>
                    <a:lnTo>
                      <a:pt x="167" y="204"/>
                    </a:lnTo>
                    <a:lnTo>
                      <a:pt x="175" y="202"/>
                    </a:lnTo>
                    <a:lnTo>
                      <a:pt x="181" y="200"/>
                    </a:lnTo>
                    <a:lnTo>
                      <a:pt x="181" y="200"/>
                    </a:lnTo>
                    <a:lnTo>
                      <a:pt x="188" y="202"/>
                    </a:lnTo>
                    <a:lnTo>
                      <a:pt x="194" y="206"/>
                    </a:lnTo>
                    <a:lnTo>
                      <a:pt x="202" y="208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12" y="208"/>
                    </a:lnTo>
                    <a:lnTo>
                      <a:pt x="214" y="206"/>
                    </a:lnTo>
                    <a:lnTo>
                      <a:pt x="218" y="204"/>
                    </a:lnTo>
                    <a:lnTo>
                      <a:pt x="220" y="204"/>
                    </a:lnTo>
                    <a:lnTo>
                      <a:pt x="220" y="204"/>
                    </a:lnTo>
                    <a:lnTo>
                      <a:pt x="224" y="204"/>
                    </a:lnTo>
                    <a:lnTo>
                      <a:pt x="228" y="208"/>
                    </a:lnTo>
                    <a:lnTo>
                      <a:pt x="232" y="208"/>
                    </a:lnTo>
                    <a:lnTo>
                      <a:pt x="235" y="206"/>
                    </a:lnTo>
                    <a:lnTo>
                      <a:pt x="235" y="206"/>
                    </a:lnTo>
                    <a:lnTo>
                      <a:pt x="239" y="202"/>
                    </a:lnTo>
                    <a:lnTo>
                      <a:pt x="245" y="194"/>
                    </a:lnTo>
                    <a:lnTo>
                      <a:pt x="249" y="188"/>
                    </a:lnTo>
                    <a:lnTo>
                      <a:pt x="253" y="186"/>
                    </a:lnTo>
                    <a:lnTo>
                      <a:pt x="255" y="186"/>
                    </a:lnTo>
                    <a:lnTo>
                      <a:pt x="255" y="186"/>
                    </a:lnTo>
                    <a:lnTo>
                      <a:pt x="259" y="188"/>
                    </a:lnTo>
                    <a:lnTo>
                      <a:pt x="261" y="190"/>
                    </a:lnTo>
                    <a:lnTo>
                      <a:pt x="265" y="200"/>
                    </a:lnTo>
                    <a:lnTo>
                      <a:pt x="269" y="210"/>
                    </a:lnTo>
                    <a:lnTo>
                      <a:pt x="271" y="213"/>
                    </a:lnTo>
                    <a:lnTo>
                      <a:pt x="275" y="215"/>
                    </a:lnTo>
                    <a:lnTo>
                      <a:pt x="275" y="215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300" y="215"/>
                    </a:lnTo>
                    <a:lnTo>
                      <a:pt x="300" y="215"/>
                    </a:lnTo>
                    <a:lnTo>
                      <a:pt x="306" y="215"/>
                    </a:lnTo>
                    <a:lnTo>
                      <a:pt x="306" y="215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6" y="219"/>
                    </a:lnTo>
                    <a:lnTo>
                      <a:pt x="324" y="225"/>
                    </a:lnTo>
                    <a:lnTo>
                      <a:pt x="339" y="241"/>
                    </a:lnTo>
                    <a:lnTo>
                      <a:pt x="355" y="257"/>
                    </a:lnTo>
                    <a:lnTo>
                      <a:pt x="363" y="263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7" y="266"/>
                    </a:lnTo>
                    <a:lnTo>
                      <a:pt x="383" y="265"/>
                    </a:lnTo>
                    <a:lnTo>
                      <a:pt x="389" y="261"/>
                    </a:lnTo>
                    <a:lnTo>
                      <a:pt x="392" y="257"/>
                    </a:lnTo>
                    <a:lnTo>
                      <a:pt x="400" y="247"/>
                    </a:lnTo>
                    <a:lnTo>
                      <a:pt x="406" y="243"/>
                    </a:lnTo>
                    <a:lnTo>
                      <a:pt x="410" y="243"/>
                    </a:lnTo>
                    <a:lnTo>
                      <a:pt x="410" y="243"/>
                    </a:lnTo>
                    <a:lnTo>
                      <a:pt x="416" y="247"/>
                    </a:lnTo>
                    <a:lnTo>
                      <a:pt x="418" y="249"/>
                    </a:lnTo>
                    <a:lnTo>
                      <a:pt x="420" y="249"/>
                    </a:lnTo>
                    <a:lnTo>
                      <a:pt x="420" y="249"/>
                    </a:lnTo>
                    <a:lnTo>
                      <a:pt x="424" y="243"/>
                    </a:lnTo>
                    <a:lnTo>
                      <a:pt x="424" y="243"/>
                    </a:lnTo>
                    <a:lnTo>
                      <a:pt x="430" y="245"/>
                    </a:lnTo>
                    <a:lnTo>
                      <a:pt x="430" y="245"/>
                    </a:lnTo>
                    <a:lnTo>
                      <a:pt x="436" y="245"/>
                    </a:lnTo>
                    <a:lnTo>
                      <a:pt x="436" y="245"/>
                    </a:lnTo>
                    <a:lnTo>
                      <a:pt x="438" y="245"/>
                    </a:lnTo>
                    <a:lnTo>
                      <a:pt x="442" y="245"/>
                    </a:lnTo>
                    <a:lnTo>
                      <a:pt x="442" y="245"/>
                    </a:lnTo>
                    <a:lnTo>
                      <a:pt x="445" y="233"/>
                    </a:lnTo>
                    <a:lnTo>
                      <a:pt x="451" y="217"/>
                    </a:lnTo>
                    <a:lnTo>
                      <a:pt x="451" y="217"/>
                    </a:lnTo>
                    <a:lnTo>
                      <a:pt x="457" y="213"/>
                    </a:lnTo>
                    <a:lnTo>
                      <a:pt x="463" y="208"/>
                    </a:lnTo>
                    <a:lnTo>
                      <a:pt x="471" y="204"/>
                    </a:lnTo>
                    <a:lnTo>
                      <a:pt x="475" y="198"/>
                    </a:lnTo>
                    <a:lnTo>
                      <a:pt x="475" y="198"/>
                    </a:lnTo>
                    <a:lnTo>
                      <a:pt x="477" y="194"/>
                    </a:lnTo>
                    <a:lnTo>
                      <a:pt x="477" y="188"/>
                    </a:lnTo>
                    <a:lnTo>
                      <a:pt x="475" y="180"/>
                    </a:lnTo>
                    <a:lnTo>
                      <a:pt x="471" y="170"/>
                    </a:lnTo>
                    <a:lnTo>
                      <a:pt x="467" y="162"/>
                    </a:lnTo>
                    <a:lnTo>
                      <a:pt x="467" y="162"/>
                    </a:lnTo>
                    <a:lnTo>
                      <a:pt x="469" y="157"/>
                    </a:lnTo>
                    <a:lnTo>
                      <a:pt x="469" y="157"/>
                    </a:lnTo>
                    <a:lnTo>
                      <a:pt x="465" y="157"/>
                    </a:lnTo>
                    <a:lnTo>
                      <a:pt x="461" y="155"/>
                    </a:lnTo>
                    <a:lnTo>
                      <a:pt x="461" y="155"/>
                    </a:lnTo>
                    <a:lnTo>
                      <a:pt x="457" y="143"/>
                    </a:lnTo>
                    <a:lnTo>
                      <a:pt x="457" y="143"/>
                    </a:lnTo>
                    <a:lnTo>
                      <a:pt x="453" y="141"/>
                    </a:lnTo>
                    <a:lnTo>
                      <a:pt x="451" y="139"/>
                    </a:lnTo>
                    <a:lnTo>
                      <a:pt x="451" y="139"/>
                    </a:lnTo>
                    <a:lnTo>
                      <a:pt x="449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7" y="123"/>
                    </a:lnTo>
                    <a:lnTo>
                      <a:pt x="447" y="123"/>
                    </a:lnTo>
                    <a:lnTo>
                      <a:pt x="444" y="123"/>
                    </a:lnTo>
                    <a:lnTo>
                      <a:pt x="440" y="125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6" y="115"/>
                    </a:lnTo>
                    <a:lnTo>
                      <a:pt x="440" y="102"/>
                    </a:lnTo>
                    <a:lnTo>
                      <a:pt x="440" y="102"/>
                    </a:lnTo>
                    <a:lnTo>
                      <a:pt x="434" y="96"/>
                    </a:lnTo>
                    <a:lnTo>
                      <a:pt x="434" y="96"/>
                    </a:lnTo>
                    <a:lnTo>
                      <a:pt x="442" y="86"/>
                    </a:lnTo>
                    <a:lnTo>
                      <a:pt x="444" y="80"/>
                    </a:lnTo>
                    <a:lnTo>
                      <a:pt x="444" y="76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36" y="70"/>
                    </a:lnTo>
                    <a:lnTo>
                      <a:pt x="430" y="68"/>
                    </a:lnTo>
                    <a:lnTo>
                      <a:pt x="424" y="64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18" y="54"/>
                    </a:lnTo>
                    <a:lnTo>
                      <a:pt x="418" y="53"/>
                    </a:lnTo>
                    <a:lnTo>
                      <a:pt x="416" y="51"/>
                    </a:lnTo>
                    <a:lnTo>
                      <a:pt x="408" y="51"/>
                    </a:lnTo>
                    <a:lnTo>
                      <a:pt x="408" y="51"/>
                    </a:lnTo>
                    <a:lnTo>
                      <a:pt x="406" y="53"/>
                    </a:lnTo>
                    <a:lnTo>
                      <a:pt x="402" y="53"/>
                    </a:lnTo>
                    <a:lnTo>
                      <a:pt x="392" y="49"/>
                    </a:lnTo>
                    <a:lnTo>
                      <a:pt x="383" y="45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1" y="45"/>
                    </a:lnTo>
                    <a:lnTo>
                      <a:pt x="367" y="51"/>
                    </a:lnTo>
                    <a:lnTo>
                      <a:pt x="361" y="54"/>
                    </a:lnTo>
                    <a:lnTo>
                      <a:pt x="355" y="58"/>
                    </a:lnTo>
                    <a:lnTo>
                      <a:pt x="355" y="58"/>
                    </a:lnTo>
                    <a:lnTo>
                      <a:pt x="349" y="54"/>
                    </a:lnTo>
                    <a:lnTo>
                      <a:pt x="338" y="45"/>
                    </a:lnTo>
                    <a:lnTo>
                      <a:pt x="320" y="31"/>
                    </a:lnTo>
                    <a:lnTo>
                      <a:pt x="320" y="23"/>
                    </a:lnTo>
                    <a:lnTo>
                      <a:pt x="320" y="23"/>
                    </a:lnTo>
                    <a:lnTo>
                      <a:pt x="318" y="21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5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2" y="17"/>
                    </a:lnTo>
                    <a:lnTo>
                      <a:pt x="292" y="17"/>
                    </a:lnTo>
                    <a:lnTo>
                      <a:pt x="288" y="13"/>
                    </a:lnTo>
                    <a:lnTo>
                      <a:pt x="283" y="7"/>
                    </a:lnTo>
                    <a:lnTo>
                      <a:pt x="277" y="1"/>
                    </a:lnTo>
                    <a:lnTo>
                      <a:pt x="275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1"/>
                    </a:lnTo>
                    <a:lnTo>
                      <a:pt x="271" y="3"/>
                    </a:lnTo>
                    <a:lnTo>
                      <a:pt x="271" y="9"/>
                    </a:lnTo>
                    <a:lnTo>
                      <a:pt x="271" y="9"/>
                    </a:lnTo>
                    <a:lnTo>
                      <a:pt x="269" y="9"/>
                    </a:lnTo>
                    <a:lnTo>
                      <a:pt x="265" y="5"/>
                    </a:lnTo>
                    <a:lnTo>
                      <a:pt x="263" y="3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47" y="7"/>
                    </a:lnTo>
                    <a:lnTo>
                      <a:pt x="234" y="17"/>
                    </a:lnTo>
                    <a:lnTo>
                      <a:pt x="220" y="25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8" y="41"/>
                    </a:lnTo>
                    <a:lnTo>
                      <a:pt x="210" y="49"/>
                    </a:lnTo>
                    <a:lnTo>
                      <a:pt x="216" y="66"/>
                    </a:lnTo>
                    <a:lnTo>
                      <a:pt x="222" y="82"/>
                    </a:lnTo>
                    <a:lnTo>
                      <a:pt x="222" y="92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12" y="107"/>
                    </a:lnTo>
                    <a:lnTo>
                      <a:pt x="200" y="119"/>
                    </a:lnTo>
                    <a:lnTo>
                      <a:pt x="186" y="127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7" y="131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3" y="125"/>
                    </a:lnTo>
                    <a:lnTo>
                      <a:pt x="163" y="125"/>
                    </a:lnTo>
                    <a:lnTo>
                      <a:pt x="153" y="123"/>
                    </a:lnTo>
                    <a:lnTo>
                      <a:pt x="149" y="121"/>
                    </a:lnTo>
                    <a:lnTo>
                      <a:pt x="147" y="117"/>
                    </a:lnTo>
                    <a:lnTo>
                      <a:pt x="147" y="117"/>
                    </a:lnTo>
                    <a:lnTo>
                      <a:pt x="143" y="111"/>
                    </a:lnTo>
                    <a:lnTo>
                      <a:pt x="141" y="102"/>
                    </a:lnTo>
                    <a:lnTo>
                      <a:pt x="141" y="94"/>
                    </a:lnTo>
                    <a:lnTo>
                      <a:pt x="137" y="88"/>
                    </a:lnTo>
                    <a:lnTo>
                      <a:pt x="137" y="88"/>
                    </a:lnTo>
                    <a:lnTo>
                      <a:pt x="133" y="86"/>
                    </a:lnTo>
                    <a:lnTo>
                      <a:pt x="131" y="86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16" y="74"/>
                    </a:lnTo>
                    <a:lnTo>
                      <a:pt x="108" y="66"/>
                    </a:lnTo>
                    <a:lnTo>
                      <a:pt x="102" y="56"/>
                    </a:lnTo>
                    <a:lnTo>
                      <a:pt x="102" y="53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0" y="45"/>
                    </a:lnTo>
                    <a:lnTo>
                      <a:pt x="96" y="47"/>
                    </a:lnTo>
                    <a:lnTo>
                      <a:pt x="96" y="47"/>
                    </a:lnTo>
                    <a:lnTo>
                      <a:pt x="88" y="51"/>
                    </a:lnTo>
                    <a:lnTo>
                      <a:pt x="80" y="54"/>
                    </a:lnTo>
                    <a:lnTo>
                      <a:pt x="73" y="60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55" y="64"/>
                    </a:lnTo>
                    <a:lnTo>
                      <a:pt x="49" y="66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37" y="76"/>
                    </a:lnTo>
                    <a:lnTo>
                      <a:pt x="33" y="86"/>
                    </a:lnTo>
                    <a:lnTo>
                      <a:pt x="29" y="94"/>
                    </a:lnTo>
                    <a:lnTo>
                      <a:pt x="29" y="104"/>
                    </a:lnTo>
                    <a:lnTo>
                      <a:pt x="27" y="119"/>
                    </a:lnTo>
                    <a:lnTo>
                      <a:pt x="25" y="127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0" y="139"/>
                    </a:lnTo>
                    <a:lnTo>
                      <a:pt x="14" y="143"/>
                    </a:lnTo>
                    <a:lnTo>
                      <a:pt x="8" y="147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4" y="155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2" y="174"/>
                    </a:lnTo>
                    <a:lnTo>
                      <a:pt x="0" y="180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6" y="194"/>
                    </a:lnTo>
                    <a:lnTo>
                      <a:pt x="8" y="196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4" y="19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14" y="2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19" name="Freeform 893">
                <a:extLst>
                  <a:ext uri="{FF2B5EF4-FFF2-40B4-BE49-F238E27FC236}">
                    <a16:creationId xmlns:a16="http://schemas.microsoft.com/office/drawing/2014/main" id="{55090519-EF80-4C97-978F-191AA0F51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071" y="2637411"/>
                <a:ext cx="171056" cy="103267"/>
              </a:xfrm>
              <a:custGeom>
                <a:avLst/>
                <a:gdLst>
                  <a:gd name="T0" fmla="*/ 22 w 477"/>
                  <a:gd name="T1" fmla="*/ 223 h 266"/>
                  <a:gd name="T2" fmla="*/ 63 w 477"/>
                  <a:gd name="T3" fmla="*/ 200 h 266"/>
                  <a:gd name="T4" fmla="*/ 106 w 477"/>
                  <a:gd name="T5" fmla="*/ 202 h 266"/>
                  <a:gd name="T6" fmla="*/ 128 w 477"/>
                  <a:gd name="T7" fmla="*/ 196 h 266"/>
                  <a:gd name="T8" fmla="*/ 137 w 477"/>
                  <a:gd name="T9" fmla="*/ 210 h 266"/>
                  <a:gd name="T10" fmla="*/ 151 w 477"/>
                  <a:gd name="T11" fmla="*/ 200 h 266"/>
                  <a:gd name="T12" fmla="*/ 175 w 477"/>
                  <a:gd name="T13" fmla="*/ 202 h 266"/>
                  <a:gd name="T14" fmla="*/ 202 w 477"/>
                  <a:gd name="T15" fmla="*/ 208 h 266"/>
                  <a:gd name="T16" fmla="*/ 218 w 477"/>
                  <a:gd name="T17" fmla="*/ 204 h 266"/>
                  <a:gd name="T18" fmla="*/ 232 w 477"/>
                  <a:gd name="T19" fmla="*/ 208 h 266"/>
                  <a:gd name="T20" fmla="*/ 249 w 477"/>
                  <a:gd name="T21" fmla="*/ 188 h 266"/>
                  <a:gd name="T22" fmla="*/ 261 w 477"/>
                  <a:gd name="T23" fmla="*/ 190 h 266"/>
                  <a:gd name="T24" fmla="*/ 275 w 477"/>
                  <a:gd name="T25" fmla="*/ 215 h 266"/>
                  <a:gd name="T26" fmla="*/ 306 w 477"/>
                  <a:gd name="T27" fmla="*/ 215 h 266"/>
                  <a:gd name="T28" fmla="*/ 324 w 477"/>
                  <a:gd name="T29" fmla="*/ 225 h 266"/>
                  <a:gd name="T30" fmla="*/ 369 w 477"/>
                  <a:gd name="T31" fmla="*/ 265 h 266"/>
                  <a:gd name="T32" fmla="*/ 400 w 477"/>
                  <a:gd name="T33" fmla="*/ 247 h 266"/>
                  <a:gd name="T34" fmla="*/ 418 w 477"/>
                  <a:gd name="T35" fmla="*/ 249 h 266"/>
                  <a:gd name="T36" fmla="*/ 430 w 477"/>
                  <a:gd name="T37" fmla="*/ 245 h 266"/>
                  <a:gd name="T38" fmla="*/ 442 w 477"/>
                  <a:gd name="T39" fmla="*/ 245 h 266"/>
                  <a:gd name="T40" fmla="*/ 457 w 477"/>
                  <a:gd name="T41" fmla="*/ 213 h 266"/>
                  <a:gd name="T42" fmla="*/ 477 w 477"/>
                  <a:gd name="T43" fmla="*/ 194 h 266"/>
                  <a:gd name="T44" fmla="*/ 467 w 477"/>
                  <a:gd name="T45" fmla="*/ 162 h 266"/>
                  <a:gd name="T46" fmla="*/ 461 w 477"/>
                  <a:gd name="T47" fmla="*/ 155 h 266"/>
                  <a:gd name="T48" fmla="*/ 451 w 477"/>
                  <a:gd name="T49" fmla="*/ 139 h 266"/>
                  <a:gd name="T50" fmla="*/ 447 w 477"/>
                  <a:gd name="T51" fmla="*/ 123 h 266"/>
                  <a:gd name="T52" fmla="*/ 436 w 477"/>
                  <a:gd name="T53" fmla="*/ 115 h 266"/>
                  <a:gd name="T54" fmla="*/ 442 w 477"/>
                  <a:gd name="T55" fmla="*/ 86 h 266"/>
                  <a:gd name="T56" fmla="*/ 436 w 477"/>
                  <a:gd name="T57" fmla="*/ 70 h 266"/>
                  <a:gd name="T58" fmla="*/ 418 w 477"/>
                  <a:gd name="T59" fmla="*/ 54 h 266"/>
                  <a:gd name="T60" fmla="*/ 406 w 477"/>
                  <a:gd name="T61" fmla="*/ 53 h 266"/>
                  <a:gd name="T62" fmla="*/ 377 w 477"/>
                  <a:gd name="T63" fmla="*/ 43 h 266"/>
                  <a:gd name="T64" fmla="*/ 355 w 477"/>
                  <a:gd name="T65" fmla="*/ 58 h 266"/>
                  <a:gd name="T66" fmla="*/ 320 w 477"/>
                  <a:gd name="T67" fmla="*/ 23 h 266"/>
                  <a:gd name="T68" fmla="*/ 304 w 477"/>
                  <a:gd name="T69" fmla="*/ 21 h 266"/>
                  <a:gd name="T70" fmla="*/ 300 w 477"/>
                  <a:gd name="T71" fmla="*/ 15 h 266"/>
                  <a:gd name="T72" fmla="*/ 288 w 477"/>
                  <a:gd name="T73" fmla="*/ 13 h 266"/>
                  <a:gd name="T74" fmla="*/ 271 w 477"/>
                  <a:gd name="T75" fmla="*/ 0 h 266"/>
                  <a:gd name="T76" fmla="*/ 269 w 477"/>
                  <a:gd name="T77" fmla="*/ 9 h 266"/>
                  <a:gd name="T78" fmla="*/ 247 w 477"/>
                  <a:gd name="T79" fmla="*/ 7 h 266"/>
                  <a:gd name="T80" fmla="*/ 210 w 477"/>
                  <a:gd name="T81" fmla="*/ 27 h 266"/>
                  <a:gd name="T82" fmla="*/ 216 w 477"/>
                  <a:gd name="T83" fmla="*/ 66 h 266"/>
                  <a:gd name="T84" fmla="*/ 212 w 477"/>
                  <a:gd name="T85" fmla="*/ 107 h 266"/>
                  <a:gd name="T86" fmla="*/ 177 w 477"/>
                  <a:gd name="T87" fmla="*/ 131 h 266"/>
                  <a:gd name="T88" fmla="*/ 153 w 477"/>
                  <a:gd name="T89" fmla="*/ 123 h 266"/>
                  <a:gd name="T90" fmla="*/ 141 w 477"/>
                  <a:gd name="T91" fmla="*/ 102 h 266"/>
                  <a:gd name="T92" fmla="*/ 131 w 477"/>
                  <a:gd name="T93" fmla="*/ 86 h 266"/>
                  <a:gd name="T94" fmla="*/ 102 w 477"/>
                  <a:gd name="T95" fmla="*/ 56 h 266"/>
                  <a:gd name="T96" fmla="*/ 96 w 477"/>
                  <a:gd name="T97" fmla="*/ 47 h 266"/>
                  <a:gd name="T98" fmla="*/ 63 w 477"/>
                  <a:gd name="T99" fmla="*/ 64 h 266"/>
                  <a:gd name="T100" fmla="*/ 45 w 477"/>
                  <a:gd name="T101" fmla="*/ 68 h 266"/>
                  <a:gd name="T102" fmla="*/ 27 w 477"/>
                  <a:gd name="T103" fmla="*/ 119 h 266"/>
                  <a:gd name="T104" fmla="*/ 14 w 477"/>
                  <a:gd name="T105" fmla="*/ 143 h 266"/>
                  <a:gd name="T106" fmla="*/ 4 w 477"/>
                  <a:gd name="T107" fmla="*/ 157 h 266"/>
                  <a:gd name="T108" fmla="*/ 0 w 477"/>
                  <a:gd name="T109" fmla="*/ 180 h 266"/>
                  <a:gd name="T110" fmla="*/ 2 w 477"/>
                  <a:gd name="T111" fmla="*/ 188 h 266"/>
                  <a:gd name="T112" fmla="*/ 6 w 477"/>
                  <a:gd name="T113" fmla="*/ 202 h 266"/>
                  <a:gd name="T114" fmla="*/ 2 w 477"/>
                  <a:gd name="T115" fmla="*/ 188 h 266"/>
                  <a:gd name="T116" fmla="*/ 0 w 477"/>
                  <a:gd name="T117" fmla="*/ 20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7" h="266">
                    <a:moveTo>
                      <a:pt x="14" y="237"/>
                    </a:moveTo>
                    <a:lnTo>
                      <a:pt x="14" y="237"/>
                    </a:lnTo>
                    <a:lnTo>
                      <a:pt x="18" y="233"/>
                    </a:lnTo>
                    <a:lnTo>
                      <a:pt x="20" y="229"/>
                    </a:lnTo>
                    <a:lnTo>
                      <a:pt x="22" y="223"/>
                    </a:lnTo>
                    <a:lnTo>
                      <a:pt x="23" y="219"/>
                    </a:lnTo>
                    <a:lnTo>
                      <a:pt x="23" y="219"/>
                    </a:lnTo>
                    <a:lnTo>
                      <a:pt x="33" y="213"/>
                    </a:lnTo>
                    <a:lnTo>
                      <a:pt x="49" y="206"/>
                    </a:lnTo>
                    <a:lnTo>
                      <a:pt x="63" y="200"/>
                    </a:lnTo>
                    <a:lnTo>
                      <a:pt x="75" y="198"/>
                    </a:lnTo>
                    <a:lnTo>
                      <a:pt x="75" y="198"/>
                    </a:lnTo>
                    <a:lnTo>
                      <a:pt x="86" y="198"/>
                    </a:lnTo>
                    <a:lnTo>
                      <a:pt x="96" y="200"/>
                    </a:lnTo>
                    <a:lnTo>
                      <a:pt x="10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8" y="196"/>
                    </a:lnTo>
                    <a:lnTo>
                      <a:pt x="128" y="196"/>
                    </a:lnTo>
                    <a:lnTo>
                      <a:pt x="131" y="198"/>
                    </a:lnTo>
                    <a:lnTo>
                      <a:pt x="133" y="204"/>
                    </a:lnTo>
                    <a:lnTo>
                      <a:pt x="135" y="208"/>
                    </a:lnTo>
                    <a:lnTo>
                      <a:pt x="137" y="210"/>
                    </a:lnTo>
                    <a:lnTo>
                      <a:pt x="139" y="210"/>
                    </a:lnTo>
                    <a:lnTo>
                      <a:pt x="139" y="210"/>
                    </a:lnTo>
                    <a:lnTo>
                      <a:pt x="145" y="202"/>
                    </a:lnTo>
                    <a:lnTo>
                      <a:pt x="145" y="202"/>
                    </a:lnTo>
                    <a:lnTo>
                      <a:pt x="151" y="200"/>
                    </a:lnTo>
                    <a:lnTo>
                      <a:pt x="155" y="200"/>
                    </a:lnTo>
                    <a:lnTo>
                      <a:pt x="161" y="202"/>
                    </a:lnTo>
                    <a:lnTo>
                      <a:pt x="167" y="204"/>
                    </a:lnTo>
                    <a:lnTo>
                      <a:pt x="167" y="204"/>
                    </a:lnTo>
                    <a:lnTo>
                      <a:pt x="175" y="202"/>
                    </a:lnTo>
                    <a:lnTo>
                      <a:pt x="181" y="200"/>
                    </a:lnTo>
                    <a:lnTo>
                      <a:pt x="181" y="200"/>
                    </a:lnTo>
                    <a:lnTo>
                      <a:pt x="188" y="202"/>
                    </a:lnTo>
                    <a:lnTo>
                      <a:pt x="194" y="206"/>
                    </a:lnTo>
                    <a:lnTo>
                      <a:pt x="202" y="208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12" y="208"/>
                    </a:lnTo>
                    <a:lnTo>
                      <a:pt x="214" y="206"/>
                    </a:lnTo>
                    <a:lnTo>
                      <a:pt x="218" y="204"/>
                    </a:lnTo>
                    <a:lnTo>
                      <a:pt x="220" y="204"/>
                    </a:lnTo>
                    <a:lnTo>
                      <a:pt x="220" y="204"/>
                    </a:lnTo>
                    <a:lnTo>
                      <a:pt x="224" y="204"/>
                    </a:lnTo>
                    <a:lnTo>
                      <a:pt x="228" y="208"/>
                    </a:lnTo>
                    <a:lnTo>
                      <a:pt x="232" y="208"/>
                    </a:lnTo>
                    <a:lnTo>
                      <a:pt x="235" y="206"/>
                    </a:lnTo>
                    <a:lnTo>
                      <a:pt x="235" y="206"/>
                    </a:lnTo>
                    <a:lnTo>
                      <a:pt x="239" y="202"/>
                    </a:lnTo>
                    <a:lnTo>
                      <a:pt x="245" y="194"/>
                    </a:lnTo>
                    <a:lnTo>
                      <a:pt x="249" y="188"/>
                    </a:lnTo>
                    <a:lnTo>
                      <a:pt x="253" y="186"/>
                    </a:lnTo>
                    <a:lnTo>
                      <a:pt x="255" y="186"/>
                    </a:lnTo>
                    <a:lnTo>
                      <a:pt x="255" y="186"/>
                    </a:lnTo>
                    <a:lnTo>
                      <a:pt x="259" y="188"/>
                    </a:lnTo>
                    <a:lnTo>
                      <a:pt x="261" y="190"/>
                    </a:lnTo>
                    <a:lnTo>
                      <a:pt x="265" y="200"/>
                    </a:lnTo>
                    <a:lnTo>
                      <a:pt x="269" y="210"/>
                    </a:lnTo>
                    <a:lnTo>
                      <a:pt x="271" y="213"/>
                    </a:lnTo>
                    <a:lnTo>
                      <a:pt x="275" y="215"/>
                    </a:lnTo>
                    <a:lnTo>
                      <a:pt x="275" y="215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300" y="215"/>
                    </a:lnTo>
                    <a:lnTo>
                      <a:pt x="300" y="215"/>
                    </a:lnTo>
                    <a:lnTo>
                      <a:pt x="306" y="215"/>
                    </a:lnTo>
                    <a:lnTo>
                      <a:pt x="306" y="215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6" y="219"/>
                    </a:lnTo>
                    <a:lnTo>
                      <a:pt x="324" y="225"/>
                    </a:lnTo>
                    <a:lnTo>
                      <a:pt x="339" y="241"/>
                    </a:lnTo>
                    <a:lnTo>
                      <a:pt x="355" y="257"/>
                    </a:lnTo>
                    <a:lnTo>
                      <a:pt x="363" y="263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7" y="266"/>
                    </a:lnTo>
                    <a:lnTo>
                      <a:pt x="383" y="265"/>
                    </a:lnTo>
                    <a:lnTo>
                      <a:pt x="389" y="261"/>
                    </a:lnTo>
                    <a:lnTo>
                      <a:pt x="392" y="257"/>
                    </a:lnTo>
                    <a:lnTo>
                      <a:pt x="400" y="247"/>
                    </a:lnTo>
                    <a:lnTo>
                      <a:pt x="406" y="243"/>
                    </a:lnTo>
                    <a:lnTo>
                      <a:pt x="410" y="243"/>
                    </a:lnTo>
                    <a:lnTo>
                      <a:pt x="410" y="243"/>
                    </a:lnTo>
                    <a:lnTo>
                      <a:pt x="416" y="247"/>
                    </a:lnTo>
                    <a:lnTo>
                      <a:pt x="418" y="249"/>
                    </a:lnTo>
                    <a:lnTo>
                      <a:pt x="420" y="249"/>
                    </a:lnTo>
                    <a:lnTo>
                      <a:pt x="420" y="249"/>
                    </a:lnTo>
                    <a:lnTo>
                      <a:pt x="424" y="243"/>
                    </a:lnTo>
                    <a:lnTo>
                      <a:pt x="424" y="243"/>
                    </a:lnTo>
                    <a:lnTo>
                      <a:pt x="430" y="245"/>
                    </a:lnTo>
                    <a:lnTo>
                      <a:pt x="430" y="245"/>
                    </a:lnTo>
                    <a:lnTo>
                      <a:pt x="436" y="245"/>
                    </a:lnTo>
                    <a:lnTo>
                      <a:pt x="436" y="245"/>
                    </a:lnTo>
                    <a:lnTo>
                      <a:pt x="438" y="245"/>
                    </a:lnTo>
                    <a:lnTo>
                      <a:pt x="442" y="245"/>
                    </a:lnTo>
                    <a:lnTo>
                      <a:pt x="442" y="245"/>
                    </a:lnTo>
                    <a:lnTo>
                      <a:pt x="445" y="233"/>
                    </a:lnTo>
                    <a:lnTo>
                      <a:pt x="451" y="217"/>
                    </a:lnTo>
                    <a:lnTo>
                      <a:pt x="451" y="217"/>
                    </a:lnTo>
                    <a:lnTo>
                      <a:pt x="457" y="213"/>
                    </a:lnTo>
                    <a:lnTo>
                      <a:pt x="463" y="208"/>
                    </a:lnTo>
                    <a:lnTo>
                      <a:pt x="471" y="204"/>
                    </a:lnTo>
                    <a:lnTo>
                      <a:pt x="475" y="198"/>
                    </a:lnTo>
                    <a:lnTo>
                      <a:pt x="475" y="198"/>
                    </a:lnTo>
                    <a:lnTo>
                      <a:pt x="477" y="194"/>
                    </a:lnTo>
                    <a:lnTo>
                      <a:pt x="477" y="188"/>
                    </a:lnTo>
                    <a:lnTo>
                      <a:pt x="475" y="180"/>
                    </a:lnTo>
                    <a:lnTo>
                      <a:pt x="471" y="170"/>
                    </a:lnTo>
                    <a:lnTo>
                      <a:pt x="467" y="162"/>
                    </a:lnTo>
                    <a:lnTo>
                      <a:pt x="467" y="162"/>
                    </a:lnTo>
                    <a:lnTo>
                      <a:pt x="469" y="157"/>
                    </a:lnTo>
                    <a:lnTo>
                      <a:pt x="469" y="157"/>
                    </a:lnTo>
                    <a:lnTo>
                      <a:pt x="465" y="157"/>
                    </a:lnTo>
                    <a:lnTo>
                      <a:pt x="461" y="155"/>
                    </a:lnTo>
                    <a:lnTo>
                      <a:pt x="461" y="155"/>
                    </a:lnTo>
                    <a:lnTo>
                      <a:pt x="457" y="143"/>
                    </a:lnTo>
                    <a:lnTo>
                      <a:pt x="457" y="143"/>
                    </a:lnTo>
                    <a:lnTo>
                      <a:pt x="453" y="141"/>
                    </a:lnTo>
                    <a:lnTo>
                      <a:pt x="451" y="139"/>
                    </a:lnTo>
                    <a:lnTo>
                      <a:pt x="451" y="139"/>
                    </a:lnTo>
                    <a:lnTo>
                      <a:pt x="449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7" y="123"/>
                    </a:lnTo>
                    <a:lnTo>
                      <a:pt x="447" y="123"/>
                    </a:lnTo>
                    <a:lnTo>
                      <a:pt x="444" y="123"/>
                    </a:lnTo>
                    <a:lnTo>
                      <a:pt x="440" y="125"/>
                    </a:lnTo>
                    <a:lnTo>
                      <a:pt x="434" y="127"/>
                    </a:lnTo>
                    <a:lnTo>
                      <a:pt x="434" y="127"/>
                    </a:lnTo>
                    <a:lnTo>
                      <a:pt x="436" y="115"/>
                    </a:lnTo>
                    <a:lnTo>
                      <a:pt x="440" y="102"/>
                    </a:lnTo>
                    <a:lnTo>
                      <a:pt x="440" y="102"/>
                    </a:lnTo>
                    <a:lnTo>
                      <a:pt x="434" y="96"/>
                    </a:lnTo>
                    <a:lnTo>
                      <a:pt x="434" y="96"/>
                    </a:lnTo>
                    <a:lnTo>
                      <a:pt x="442" y="86"/>
                    </a:lnTo>
                    <a:lnTo>
                      <a:pt x="444" y="80"/>
                    </a:lnTo>
                    <a:lnTo>
                      <a:pt x="444" y="76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36" y="70"/>
                    </a:lnTo>
                    <a:lnTo>
                      <a:pt x="430" y="68"/>
                    </a:lnTo>
                    <a:lnTo>
                      <a:pt x="424" y="64"/>
                    </a:lnTo>
                    <a:lnTo>
                      <a:pt x="420" y="62"/>
                    </a:lnTo>
                    <a:lnTo>
                      <a:pt x="420" y="62"/>
                    </a:lnTo>
                    <a:lnTo>
                      <a:pt x="418" y="54"/>
                    </a:lnTo>
                    <a:lnTo>
                      <a:pt x="418" y="53"/>
                    </a:lnTo>
                    <a:lnTo>
                      <a:pt x="416" y="51"/>
                    </a:lnTo>
                    <a:lnTo>
                      <a:pt x="408" y="51"/>
                    </a:lnTo>
                    <a:lnTo>
                      <a:pt x="408" y="51"/>
                    </a:lnTo>
                    <a:lnTo>
                      <a:pt x="406" y="53"/>
                    </a:lnTo>
                    <a:lnTo>
                      <a:pt x="402" y="53"/>
                    </a:lnTo>
                    <a:lnTo>
                      <a:pt x="392" y="49"/>
                    </a:lnTo>
                    <a:lnTo>
                      <a:pt x="383" y="45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1" y="45"/>
                    </a:lnTo>
                    <a:lnTo>
                      <a:pt x="367" y="51"/>
                    </a:lnTo>
                    <a:lnTo>
                      <a:pt x="361" y="54"/>
                    </a:lnTo>
                    <a:lnTo>
                      <a:pt x="355" y="58"/>
                    </a:lnTo>
                    <a:lnTo>
                      <a:pt x="355" y="58"/>
                    </a:lnTo>
                    <a:lnTo>
                      <a:pt x="349" y="54"/>
                    </a:lnTo>
                    <a:lnTo>
                      <a:pt x="338" y="45"/>
                    </a:lnTo>
                    <a:lnTo>
                      <a:pt x="320" y="31"/>
                    </a:lnTo>
                    <a:lnTo>
                      <a:pt x="320" y="23"/>
                    </a:lnTo>
                    <a:lnTo>
                      <a:pt x="320" y="23"/>
                    </a:lnTo>
                    <a:lnTo>
                      <a:pt x="318" y="21"/>
                    </a:lnTo>
                    <a:lnTo>
                      <a:pt x="316" y="23"/>
                    </a:lnTo>
                    <a:lnTo>
                      <a:pt x="316" y="23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5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2" y="17"/>
                    </a:lnTo>
                    <a:lnTo>
                      <a:pt x="292" y="17"/>
                    </a:lnTo>
                    <a:lnTo>
                      <a:pt x="288" y="13"/>
                    </a:lnTo>
                    <a:lnTo>
                      <a:pt x="283" y="7"/>
                    </a:lnTo>
                    <a:lnTo>
                      <a:pt x="277" y="1"/>
                    </a:lnTo>
                    <a:lnTo>
                      <a:pt x="275" y="0"/>
                    </a:lnTo>
                    <a:lnTo>
                      <a:pt x="271" y="0"/>
                    </a:lnTo>
                    <a:lnTo>
                      <a:pt x="271" y="0"/>
                    </a:lnTo>
                    <a:lnTo>
                      <a:pt x="271" y="1"/>
                    </a:lnTo>
                    <a:lnTo>
                      <a:pt x="271" y="3"/>
                    </a:lnTo>
                    <a:lnTo>
                      <a:pt x="271" y="9"/>
                    </a:lnTo>
                    <a:lnTo>
                      <a:pt x="271" y="9"/>
                    </a:lnTo>
                    <a:lnTo>
                      <a:pt x="269" y="9"/>
                    </a:lnTo>
                    <a:lnTo>
                      <a:pt x="265" y="5"/>
                    </a:lnTo>
                    <a:lnTo>
                      <a:pt x="263" y="3"/>
                    </a:lnTo>
                    <a:lnTo>
                      <a:pt x="259" y="1"/>
                    </a:lnTo>
                    <a:lnTo>
                      <a:pt x="259" y="1"/>
                    </a:lnTo>
                    <a:lnTo>
                      <a:pt x="247" y="7"/>
                    </a:lnTo>
                    <a:lnTo>
                      <a:pt x="234" y="17"/>
                    </a:lnTo>
                    <a:lnTo>
                      <a:pt x="220" y="25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8" y="41"/>
                    </a:lnTo>
                    <a:lnTo>
                      <a:pt x="210" y="49"/>
                    </a:lnTo>
                    <a:lnTo>
                      <a:pt x="216" y="66"/>
                    </a:lnTo>
                    <a:lnTo>
                      <a:pt x="222" y="82"/>
                    </a:lnTo>
                    <a:lnTo>
                      <a:pt x="222" y="92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12" y="107"/>
                    </a:lnTo>
                    <a:lnTo>
                      <a:pt x="200" y="119"/>
                    </a:lnTo>
                    <a:lnTo>
                      <a:pt x="186" y="127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7" y="131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3" y="125"/>
                    </a:lnTo>
                    <a:lnTo>
                      <a:pt x="163" y="125"/>
                    </a:lnTo>
                    <a:lnTo>
                      <a:pt x="153" y="123"/>
                    </a:lnTo>
                    <a:lnTo>
                      <a:pt x="149" y="121"/>
                    </a:lnTo>
                    <a:lnTo>
                      <a:pt x="147" y="117"/>
                    </a:lnTo>
                    <a:lnTo>
                      <a:pt x="147" y="117"/>
                    </a:lnTo>
                    <a:lnTo>
                      <a:pt x="143" y="111"/>
                    </a:lnTo>
                    <a:lnTo>
                      <a:pt x="141" y="102"/>
                    </a:lnTo>
                    <a:lnTo>
                      <a:pt x="141" y="94"/>
                    </a:lnTo>
                    <a:lnTo>
                      <a:pt x="137" y="88"/>
                    </a:lnTo>
                    <a:lnTo>
                      <a:pt x="137" y="88"/>
                    </a:lnTo>
                    <a:lnTo>
                      <a:pt x="133" y="86"/>
                    </a:lnTo>
                    <a:lnTo>
                      <a:pt x="131" y="86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16" y="74"/>
                    </a:lnTo>
                    <a:lnTo>
                      <a:pt x="108" y="66"/>
                    </a:lnTo>
                    <a:lnTo>
                      <a:pt x="102" y="56"/>
                    </a:lnTo>
                    <a:lnTo>
                      <a:pt x="102" y="53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0" y="45"/>
                    </a:lnTo>
                    <a:lnTo>
                      <a:pt x="96" y="47"/>
                    </a:lnTo>
                    <a:lnTo>
                      <a:pt x="96" y="47"/>
                    </a:lnTo>
                    <a:lnTo>
                      <a:pt x="88" y="51"/>
                    </a:lnTo>
                    <a:lnTo>
                      <a:pt x="80" y="54"/>
                    </a:lnTo>
                    <a:lnTo>
                      <a:pt x="73" y="60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55" y="64"/>
                    </a:lnTo>
                    <a:lnTo>
                      <a:pt x="49" y="66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37" y="76"/>
                    </a:lnTo>
                    <a:lnTo>
                      <a:pt x="33" y="86"/>
                    </a:lnTo>
                    <a:lnTo>
                      <a:pt x="29" y="94"/>
                    </a:lnTo>
                    <a:lnTo>
                      <a:pt x="29" y="104"/>
                    </a:lnTo>
                    <a:lnTo>
                      <a:pt x="27" y="119"/>
                    </a:lnTo>
                    <a:lnTo>
                      <a:pt x="25" y="127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0" y="139"/>
                    </a:lnTo>
                    <a:lnTo>
                      <a:pt x="14" y="143"/>
                    </a:lnTo>
                    <a:lnTo>
                      <a:pt x="8" y="147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4" y="155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2" y="174"/>
                    </a:lnTo>
                    <a:lnTo>
                      <a:pt x="0" y="180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6" y="194"/>
                    </a:lnTo>
                    <a:lnTo>
                      <a:pt x="8" y="196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4" y="19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14" y="237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0" name="Freeform 901">
                <a:extLst>
                  <a:ext uri="{FF2B5EF4-FFF2-40B4-BE49-F238E27FC236}">
                    <a16:creationId xmlns:a16="http://schemas.microsoft.com/office/drawing/2014/main" id="{F730591D-4F6E-4968-A211-BA146451B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580" y="2784159"/>
                <a:ext cx="258915" cy="259332"/>
              </a:xfrm>
              <a:custGeom>
                <a:avLst/>
                <a:gdLst>
                  <a:gd name="T0" fmla="*/ 75 w 722"/>
                  <a:gd name="T1" fmla="*/ 452 h 668"/>
                  <a:gd name="T2" fmla="*/ 114 w 722"/>
                  <a:gd name="T3" fmla="*/ 473 h 668"/>
                  <a:gd name="T4" fmla="*/ 132 w 722"/>
                  <a:gd name="T5" fmla="*/ 479 h 668"/>
                  <a:gd name="T6" fmla="*/ 147 w 722"/>
                  <a:gd name="T7" fmla="*/ 493 h 668"/>
                  <a:gd name="T8" fmla="*/ 153 w 722"/>
                  <a:gd name="T9" fmla="*/ 522 h 668"/>
                  <a:gd name="T10" fmla="*/ 171 w 722"/>
                  <a:gd name="T11" fmla="*/ 542 h 668"/>
                  <a:gd name="T12" fmla="*/ 189 w 722"/>
                  <a:gd name="T13" fmla="*/ 517 h 668"/>
                  <a:gd name="T14" fmla="*/ 218 w 722"/>
                  <a:gd name="T15" fmla="*/ 522 h 668"/>
                  <a:gd name="T16" fmla="*/ 243 w 722"/>
                  <a:gd name="T17" fmla="*/ 520 h 668"/>
                  <a:gd name="T18" fmla="*/ 238 w 722"/>
                  <a:gd name="T19" fmla="*/ 536 h 668"/>
                  <a:gd name="T20" fmla="*/ 251 w 722"/>
                  <a:gd name="T21" fmla="*/ 556 h 668"/>
                  <a:gd name="T22" fmla="*/ 294 w 722"/>
                  <a:gd name="T23" fmla="*/ 566 h 668"/>
                  <a:gd name="T24" fmla="*/ 312 w 722"/>
                  <a:gd name="T25" fmla="*/ 591 h 668"/>
                  <a:gd name="T26" fmla="*/ 328 w 722"/>
                  <a:gd name="T27" fmla="*/ 611 h 668"/>
                  <a:gd name="T28" fmla="*/ 340 w 722"/>
                  <a:gd name="T29" fmla="*/ 619 h 668"/>
                  <a:gd name="T30" fmla="*/ 359 w 722"/>
                  <a:gd name="T31" fmla="*/ 619 h 668"/>
                  <a:gd name="T32" fmla="*/ 385 w 722"/>
                  <a:gd name="T33" fmla="*/ 623 h 668"/>
                  <a:gd name="T34" fmla="*/ 399 w 722"/>
                  <a:gd name="T35" fmla="*/ 652 h 668"/>
                  <a:gd name="T36" fmla="*/ 420 w 722"/>
                  <a:gd name="T37" fmla="*/ 654 h 668"/>
                  <a:gd name="T38" fmla="*/ 459 w 722"/>
                  <a:gd name="T39" fmla="*/ 630 h 668"/>
                  <a:gd name="T40" fmla="*/ 485 w 722"/>
                  <a:gd name="T41" fmla="*/ 640 h 668"/>
                  <a:gd name="T42" fmla="*/ 503 w 722"/>
                  <a:gd name="T43" fmla="*/ 624 h 668"/>
                  <a:gd name="T44" fmla="*/ 530 w 722"/>
                  <a:gd name="T45" fmla="*/ 626 h 668"/>
                  <a:gd name="T46" fmla="*/ 569 w 722"/>
                  <a:gd name="T47" fmla="*/ 642 h 668"/>
                  <a:gd name="T48" fmla="*/ 632 w 722"/>
                  <a:gd name="T49" fmla="*/ 668 h 668"/>
                  <a:gd name="T50" fmla="*/ 626 w 722"/>
                  <a:gd name="T51" fmla="*/ 638 h 668"/>
                  <a:gd name="T52" fmla="*/ 634 w 722"/>
                  <a:gd name="T53" fmla="*/ 583 h 668"/>
                  <a:gd name="T54" fmla="*/ 718 w 722"/>
                  <a:gd name="T55" fmla="*/ 499 h 668"/>
                  <a:gd name="T56" fmla="*/ 707 w 722"/>
                  <a:gd name="T57" fmla="*/ 462 h 668"/>
                  <a:gd name="T58" fmla="*/ 713 w 722"/>
                  <a:gd name="T59" fmla="*/ 444 h 668"/>
                  <a:gd name="T60" fmla="*/ 683 w 722"/>
                  <a:gd name="T61" fmla="*/ 387 h 668"/>
                  <a:gd name="T62" fmla="*/ 673 w 722"/>
                  <a:gd name="T63" fmla="*/ 356 h 668"/>
                  <a:gd name="T64" fmla="*/ 663 w 722"/>
                  <a:gd name="T65" fmla="*/ 303 h 668"/>
                  <a:gd name="T66" fmla="*/ 656 w 722"/>
                  <a:gd name="T67" fmla="*/ 269 h 668"/>
                  <a:gd name="T68" fmla="*/ 697 w 722"/>
                  <a:gd name="T69" fmla="*/ 234 h 668"/>
                  <a:gd name="T70" fmla="*/ 658 w 722"/>
                  <a:gd name="T71" fmla="*/ 98 h 668"/>
                  <a:gd name="T72" fmla="*/ 642 w 722"/>
                  <a:gd name="T73" fmla="*/ 65 h 668"/>
                  <a:gd name="T74" fmla="*/ 612 w 722"/>
                  <a:gd name="T75" fmla="*/ 45 h 668"/>
                  <a:gd name="T76" fmla="*/ 607 w 722"/>
                  <a:gd name="T77" fmla="*/ 51 h 668"/>
                  <a:gd name="T78" fmla="*/ 412 w 722"/>
                  <a:gd name="T79" fmla="*/ 47 h 668"/>
                  <a:gd name="T80" fmla="*/ 330 w 722"/>
                  <a:gd name="T81" fmla="*/ 53 h 668"/>
                  <a:gd name="T82" fmla="*/ 310 w 722"/>
                  <a:gd name="T83" fmla="*/ 24 h 668"/>
                  <a:gd name="T84" fmla="*/ 308 w 722"/>
                  <a:gd name="T85" fmla="*/ 6 h 668"/>
                  <a:gd name="T86" fmla="*/ 332 w 722"/>
                  <a:gd name="T87" fmla="*/ 24 h 668"/>
                  <a:gd name="T88" fmla="*/ 265 w 722"/>
                  <a:gd name="T89" fmla="*/ 2 h 668"/>
                  <a:gd name="T90" fmla="*/ 204 w 722"/>
                  <a:gd name="T91" fmla="*/ 24 h 668"/>
                  <a:gd name="T92" fmla="*/ 163 w 722"/>
                  <a:gd name="T93" fmla="*/ 49 h 668"/>
                  <a:gd name="T94" fmla="*/ 126 w 722"/>
                  <a:gd name="T95" fmla="*/ 63 h 668"/>
                  <a:gd name="T96" fmla="*/ 30 w 722"/>
                  <a:gd name="T97" fmla="*/ 95 h 668"/>
                  <a:gd name="T98" fmla="*/ 20 w 722"/>
                  <a:gd name="T99" fmla="*/ 104 h 668"/>
                  <a:gd name="T100" fmla="*/ 35 w 722"/>
                  <a:gd name="T101" fmla="*/ 102 h 668"/>
                  <a:gd name="T102" fmla="*/ 43 w 722"/>
                  <a:gd name="T103" fmla="*/ 108 h 668"/>
                  <a:gd name="T104" fmla="*/ 39 w 722"/>
                  <a:gd name="T105" fmla="*/ 128 h 668"/>
                  <a:gd name="T106" fmla="*/ 16 w 722"/>
                  <a:gd name="T107" fmla="*/ 116 h 668"/>
                  <a:gd name="T108" fmla="*/ 18 w 722"/>
                  <a:gd name="T109" fmla="*/ 193 h 668"/>
                  <a:gd name="T110" fmla="*/ 6 w 722"/>
                  <a:gd name="T111" fmla="*/ 224 h 668"/>
                  <a:gd name="T112" fmla="*/ 28 w 722"/>
                  <a:gd name="T113" fmla="*/ 263 h 668"/>
                  <a:gd name="T114" fmla="*/ 37 w 722"/>
                  <a:gd name="T115" fmla="*/ 293 h 668"/>
                  <a:gd name="T116" fmla="*/ 37 w 722"/>
                  <a:gd name="T117" fmla="*/ 316 h 668"/>
                  <a:gd name="T118" fmla="*/ 33 w 722"/>
                  <a:gd name="T119" fmla="*/ 350 h 668"/>
                  <a:gd name="T120" fmla="*/ 37 w 722"/>
                  <a:gd name="T121" fmla="*/ 371 h 668"/>
                  <a:gd name="T122" fmla="*/ 35 w 722"/>
                  <a:gd name="T123" fmla="*/ 446 h 668"/>
                  <a:gd name="T124" fmla="*/ 53 w 722"/>
                  <a:gd name="T125" fmla="*/ 43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2" h="668">
                    <a:moveTo>
                      <a:pt x="61" y="430"/>
                    </a:moveTo>
                    <a:lnTo>
                      <a:pt x="61" y="430"/>
                    </a:lnTo>
                    <a:lnTo>
                      <a:pt x="67" y="434"/>
                    </a:lnTo>
                    <a:lnTo>
                      <a:pt x="67" y="438"/>
                    </a:lnTo>
                    <a:lnTo>
                      <a:pt x="69" y="444"/>
                    </a:lnTo>
                    <a:lnTo>
                      <a:pt x="71" y="448"/>
                    </a:lnTo>
                    <a:lnTo>
                      <a:pt x="71" y="448"/>
                    </a:lnTo>
                    <a:lnTo>
                      <a:pt x="75" y="452"/>
                    </a:lnTo>
                    <a:lnTo>
                      <a:pt x="81" y="456"/>
                    </a:lnTo>
                    <a:lnTo>
                      <a:pt x="90" y="458"/>
                    </a:lnTo>
                    <a:lnTo>
                      <a:pt x="100" y="462"/>
                    </a:lnTo>
                    <a:lnTo>
                      <a:pt x="106" y="464"/>
                    </a:lnTo>
                    <a:lnTo>
                      <a:pt x="106" y="464"/>
                    </a:lnTo>
                    <a:lnTo>
                      <a:pt x="110" y="473"/>
                    </a:lnTo>
                    <a:lnTo>
                      <a:pt x="110" y="473"/>
                    </a:lnTo>
                    <a:lnTo>
                      <a:pt x="114" y="473"/>
                    </a:lnTo>
                    <a:lnTo>
                      <a:pt x="118" y="471"/>
                    </a:lnTo>
                    <a:lnTo>
                      <a:pt x="120" y="473"/>
                    </a:lnTo>
                    <a:lnTo>
                      <a:pt x="120" y="473"/>
                    </a:lnTo>
                    <a:lnTo>
                      <a:pt x="120" y="483"/>
                    </a:lnTo>
                    <a:lnTo>
                      <a:pt x="120" y="483"/>
                    </a:lnTo>
                    <a:lnTo>
                      <a:pt x="124" y="483"/>
                    </a:lnTo>
                    <a:lnTo>
                      <a:pt x="126" y="483"/>
                    </a:lnTo>
                    <a:lnTo>
                      <a:pt x="132" y="479"/>
                    </a:lnTo>
                    <a:lnTo>
                      <a:pt x="139" y="477"/>
                    </a:lnTo>
                    <a:lnTo>
                      <a:pt x="143" y="477"/>
                    </a:lnTo>
                    <a:lnTo>
                      <a:pt x="145" y="477"/>
                    </a:lnTo>
                    <a:lnTo>
                      <a:pt x="145" y="477"/>
                    </a:lnTo>
                    <a:lnTo>
                      <a:pt x="151" y="483"/>
                    </a:lnTo>
                    <a:lnTo>
                      <a:pt x="153" y="487"/>
                    </a:lnTo>
                    <a:lnTo>
                      <a:pt x="151" y="491"/>
                    </a:lnTo>
                    <a:lnTo>
                      <a:pt x="147" y="493"/>
                    </a:lnTo>
                    <a:lnTo>
                      <a:pt x="137" y="499"/>
                    </a:lnTo>
                    <a:lnTo>
                      <a:pt x="136" y="501"/>
                    </a:lnTo>
                    <a:lnTo>
                      <a:pt x="134" y="505"/>
                    </a:lnTo>
                    <a:lnTo>
                      <a:pt x="134" y="505"/>
                    </a:lnTo>
                    <a:lnTo>
                      <a:pt x="141" y="511"/>
                    </a:lnTo>
                    <a:lnTo>
                      <a:pt x="147" y="515"/>
                    </a:lnTo>
                    <a:lnTo>
                      <a:pt x="147" y="515"/>
                    </a:lnTo>
                    <a:lnTo>
                      <a:pt x="153" y="522"/>
                    </a:lnTo>
                    <a:lnTo>
                      <a:pt x="157" y="530"/>
                    </a:lnTo>
                    <a:lnTo>
                      <a:pt x="161" y="536"/>
                    </a:lnTo>
                    <a:lnTo>
                      <a:pt x="163" y="538"/>
                    </a:lnTo>
                    <a:lnTo>
                      <a:pt x="167" y="542"/>
                    </a:lnTo>
                    <a:lnTo>
                      <a:pt x="167" y="542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79" y="534"/>
                    </a:lnTo>
                    <a:lnTo>
                      <a:pt x="179" y="534"/>
                    </a:lnTo>
                    <a:lnTo>
                      <a:pt x="187" y="530"/>
                    </a:lnTo>
                    <a:lnTo>
                      <a:pt x="192" y="530"/>
                    </a:lnTo>
                    <a:lnTo>
                      <a:pt x="194" y="528"/>
                    </a:lnTo>
                    <a:lnTo>
                      <a:pt x="194" y="528"/>
                    </a:lnTo>
                    <a:lnTo>
                      <a:pt x="192" y="524"/>
                    </a:lnTo>
                    <a:lnTo>
                      <a:pt x="189" y="517"/>
                    </a:lnTo>
                    <a:lnTo>
                      <a:pt x="185" y="509"/>
                    </a:lnTo>
                    <a:lnTo>
                      <a:pt x="183" y="505"/>
                    </a:lnTo>
                    <a:lnTo>
                      <a:pt x="185" y="505"/>
                    </a:lnTo>
                    <a:lnTo>
                      <a:pt x="185" y="505"/>
                    </a:lnTo>
                    <a:lnTo>
                      <a:pt x="218" y="519"/>
                    </a:lnTo>
                    <a:lnTo>
                      <a:pt x="218" y="519"/>
                    </a:lnTo>
                    <a:lnTo>
                      <a:pt x="218" y="520"/>
                    </a:lnTo>
                    <a:lnTo>
                      <a:pt x="218" y="522"/>
                    </a:lnTo>
                    <a:lnTo>
                      <a:pt x="218" y="522"/>
                    </a:lnTo>
                    <a:lnTo>
                      <a:pt x="230" y="526"/>
                    </a:lnTo>
                    <a:lnTo>
                      <a:pt x="241" y="526"/>
                    </a:lnTo>
                    <a:lnTo>
                      <a:pt x="241" y="526"/>
                    </a:lnTo>
                    <a:lnTo>
                      <a:pt x="243" y="522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5" y="522"/>
                    </a:lnTo>
                    <a:lnTo>
                      <a:pt x="247" y="526"/>
                    </a:lnTo>
                    <a:lnTo>
                      <a:pt x="249" y="530"/>
                    </a:lnTo>
                    <a:lnTo>
                      <a:pt x="249" y="534"/>
                    </a:lnTo>
                    <a:lnTo>
                      <a:pt x="249" y="534"/>
                    </a:lnTo>
                    <a:lnTo>
                      <a:pt x="247" y="534"/>
                    </a:lnTo>
                    <a:lnTo>
                      <a:pt x="243" y="536"/>
                    </a:lnTo>
                    <a:lnTo>
                      <a:pt x="238" y="536"/>
                    </a:lnTo>
                    <a:lnTo>
                      <a:pt x="236" y="538"/>
                    </a:lnTo>
                    <a:lnTo>
                      <a:pt x="236" y="538"/>
                    </a:lnTo>
                    <a:lnTo>
                      <a:pt x="238" y="540"/>
                    </a:lnTo>
                    <a:lnTo>
                      <a:pt x="241" y="542"/>
                    </a:lnTo>
                    <a:lnTo>
                      <a:pt x="247" y="546"/>
                    </a:lnTo>
                    <a:lnTo>
                      <a:pt x="247" y="546"/>
                    </a:lnTo>
                    <a:lnTo>
                      <a:pt x="249" y="550"/>
                    </a:lnTo>
                    <a:lnTo>
                      <a:pt x="251" y="556"/>
                    </a:lnTo>
                    <a:lnTo>
                      <a:pt x="251" y="556"/>
                    </a:lnTo>
                    <a:lnTo>
                      <a:pt x="253" y="558"/>
                    </a:lnTo>
                    <a:lnTo>
                      <a:pt x="257" y="558"/>
                    </a:lnTo>
                    <a:lnTo>
                      <a:pt x="261" y="556"/>
                    </a:lnTo>
                    <a:lnTo>
                      <a:pt x="267" y="552"/>
                    </a:lnTo>
                    <a:lnTo>
                      <a:pt x="269" y="550"/>
                    </a:lnTo>
                    <a:lnTo>
                      <a:pt x="269" y="550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306" y="568"/>
                    </a:lnTo>
                    <a:lnTo>
                      <a:pt x="306" y="568"/>
                    </a:lnTo>
                    <a:lnTo>
                      <a:pt x="310" y="573"/>
                    </a:lnTo>
                    <a:lnTo>
                      <a:pt x="310" y="579"/>
                    </a:lnTo>
                    <a:lnTo>
                      <a:pt x="310" y="585"/>
                    </a:lnTo>
                    <a:lnTo>
                      <a:pt x="312" y="591"/>
                    </a:lnTo>
                    <a:lnTo>
                      <a:pt x="312" y="591"/>
                    </a:lnTo>
                    <a:lnTo>
                      <a:pt x="316" y="593"/>
                    </a:lnTo>
                    <a:lnTo>
                      <a:pt x="320" y="595"/>
                    </a:lnTo>
                    <a:lnTo>
                      <a:pt x="324" y="595"/>
                    </a:lnTo>
                    <a:lnTo>
                      <a:pt x="326" y="597"/>
                    </a:lnTo>
                    <a:lnTo>
                      <a:pt x="326" y="597"/>
                    </a:lnTo>
                    <a:lnTo>
                      <a:pt x="328" y="601"/>
                    </a:lnTo>
                    <a:lnTo>
                      <a:pt x="328" y="607"/>
                    </a:lnTo>
                    <a:lnTo>
                      <a:pt x="328" y="611"/>
                    </a:lnTo>
                    <a:lnTo>
                      <a:pt x="328" y="615"/>
                    </a:lnTo>
                    <a:lnTo>
                      <a:pt x="328" y="615"/>
                    </a:lnTo>
                    <a:lnTo>
                      <a:pt x="332" y="617"/>
                    </a:lnTo>
                    <a:lnTo>
                      <a:pt x="334" y="617"/>
                    </a:lnTo>
                    <a:lnTo>
                      <a:pt x="336" y="617"/>
                    </a:lnTo>
                    <a:lnTo>
                      <a:pt x="340" y="617"/>
                    </a:lnTo>
                    <a:lnTo>
                      <a:pt x="340" y="617"/>
                    </a:lnTo>
                    <a:lnTo>
                      <a:pt x="340" y="619"/>
                    </a:lnTo>
                    <a:lnTo>
                      <a:pt x="340" y="623"/>
                    </a:lnTo>
                    <a:lnTo>
                      <a:pt x="338" y="626"/>
                    </a:lnTo>
                    <a:lnTo>
                      <a:pt x="340" y="628"/>
                    </a:lnTo>
                    <a:lnTo>
                      <a:pt x="340" y="628"/>
                    </a:lnTo>
                    <a:lnTo>
                      <a:pt x="344" y="630"/>
                    </a:lnTo>
                    <a:lnTo>
                      <a:pt x="349" y="628"/>
                    </a:lnTo>
                    <a:lnTo>
                      <a:pt x="353" y="624"/>
                    </a:lnTo>
                    <a:lnTo>
                      <a:pt x="359" y="619"/>
                    </a:lnTo>
                    <a:lnTo>
                      <a:pt x="369" y="609"/>
                    </a:lnTo>
                    <a:lnTo>
                      <a:pt x="373" y="605"/>
                    </a:lnTo>
                    <a:lnTo>
                      <a:pt x="377" y="605"/>
                    </a:lnTo>
                    <a:lnTo>
                      <a:pt x="377" y="605"/>
                    </a:lnTo>
                    <a:lnTo>
                      <a:pt x="379" y="609"/>
                    </a:lnTo>
                    <a:lnTo>
                      <a:pt x="381" y="615"/>
                    </a:lnTo>
                    <a:lnTo>
                      <a:pt x="383" y="619"/>
                    </a:lnTo>
                    <a:lnTo>
                      <a:pt x="385" y="623"/>
                    </a:lnTo>
                    <a:lnTo>
                      <a:pt x="385" y="623"/>
                    </a:lnTo>
                    <a:lnTo>
                      <a:pt x="400" y="628"/>
                    </a:lnTo>
                    <a:lnTo>
                      <a:pt x="400" y="628"/>
                    </a:lnTo>
                    <a:lnTo>
                      <a:pt x="402" y="630"/>
                    </a:lnTo>
                    <a:lnTo>
                      <a:pt x="402" y="634"/>
                    </a:lnTo>
                    <a:lnTo>
                      <a:pt x="400" y="642"/>
                    </a:lnTo>
                    <a:lnTo>
                      <a:pt x="399" y="648"/>
                    </a:lnTo>
                    <a:lnTo>
                      <a:pt x="399" y="652"/>
                    </a:lnTo>
                    <a:lnTo>
                      <a:pt x="400" y="652"/>
                    </a:lnTo>
                    <a:lnTo>
                      <a:pt x="400" y="652"/>
                    </a:lnTo>
                    <a:lnTo>
                      <a:pt x="406" y="650"/>
                    </a:lnTo>
                    <a:lnTo>
                      <a:pt x="410" y="648"/>
                    </a:lnTo>
                    <a:lnTo>
                      <a:pt x="410" y="648"/>
                    </a:lnTo>
                    <a:lnTo>
                      <a:pt x="416" y="652"/>
                    </a:lnTo>
                    <a:lnTo>
                      <a:pt x="420" y="654"/>
                    </a:lnTo>
                    <a:lnTo>
                      <a:pt x="420" y="654"/>
                    </a:lnTo>
                    <a:lnTo>
                      <a:pt x="430" y="640"/>
                    </a:lnTo>
                    <a:lnTo>
                      <a:pt x="440" y="632"/>
                    </a:lnTo>
                    <a:lnTo>
                      <a:pt x="444" y="628"/>
                    </a:lnTo>
                    <a:lnTo>
                      <a:pt x="450" y="626"/>
                    </a:lnTo>
                    <a:lnTo>
                      <a:pt x="450" y="626"/>
                    </a:lnTo>
                    <a:lnTo>
                      <a:pt x="453" y="628"/>
                    </a:lnTo>
                    <a:lnTo>
                      <a:pt x="459" y="630"/>
                    </a:lnTo>
                    <a:lnTo>
                      <a:pt x="459" y="630"/>
                    </a:lnTo>
                    <a:lnTo>
                      <a:pt x="463" y="628"/>
                    </a:lnTo>
                    <a:lnTo>
                      <a:pt x="467" y="626"/>
                    </a:lnTo>
                    <a:lnTo>
                      <a:pt x="469" y="626"/>
                    </a:lnTo>
                    <a:lnTo>
                      <a:pt x="469" y="626"/>
                    </a:lnTo>
                    <a:lnTo>
                      <a:pt x="473" y="628"/>
                    </a:lnTo>
                    <a:lnTo>
                      <a:pt x="477" y="634"/>
                    </a:lnTo>
                    <a:lnTo>
                      <a:pt x="481" y="638"/>
                    </a:lnTo>
                    <a:lnTo>
                      <a:pt x="485" y="640"/>
                    </a:lnTo>
                    <a:lnTo>
                      <a:pt x="485" y="640"/>
                    </a:lnTo>
                    <a:lnTo>
                      <a:pt x="491" y="640"/>
                    </a:lnTo>
                    <a:lnTo>
                      <a:pt x="493" y="638"/>
                    </a:lnTo>
                    <a:lnTo>
                      <a:pt x="497" y="632"/>
                    </a:lnTo>
                    <a:lnTo>
                      <a:pt x="499" y="626"/>
                    </a:lnTo>
                    <a:lnTo>
                      <a:pt x="501" y="624"/>
                    </a:lnTo>
                    <a:lnTo>
                      <a:pt x="503" y="624"/>
                    </a:lnTo>
                    <a:lnTo>
                      <a:pt x="503" y="624"/>
                    </a:lnTo>
                    <a:lnTo>
                      <a:pt x="506" y="628"/>
                    </a:lnTo>
                    <a:lnTo>
                      <a:pt x="506" y="628"/>
                    </a:lnTo>
                    <a:lnTo>
                      <a:pt x="512" y="623"/>
                    </a:lnTo>
                    <a:lnTo>
                      <a:pt x="512" y="623"/>
                    </a:lnTo>
                    <a:lnTo>
                      <a:pt x="516" y="623"/>
                    </a:lnTo>
                    <a:lnTo>
                      <a:pt x="522" y="624"/>
                    </a:lnTo>
                    <a:lnTo>
                      <a:pt x="530" y="626"/>
                    </a:lnTo>
                    <a:lnTo>
                      <a:pt x="530" y="626"/>
                    </a:lnTo>
                    <a:lnTo>
                      <a:pt x="534" y="624"/>
                    </a:lnTo>
                    <a:lnTo>
                      <a:pt x="538" y="624"/>
                    </a:lnTo>
                    <a:lnTo>
                      <a:pt x="538" y="624"/>
                    </a:lnTo>
                    <a:lnTo>
                      <a:pt x="554" y="628"/>
                    </a:lnTo>
                    <a:lnTo>
                      <a:pt x="567" y="636"/>
                    </a:lnTo>
                    <a:lnTo>
                      <a:pt x="567" y="636"/>
                    </a:lnTo>
                    <a:lnTo>
                      <a:pt x="567" y="638"/>
                    </a:lnTo>
                    <a:lnTo>
                      <a:pt x="569" y="642"/>
                    </a:lnTo>
                    <a:lnTo>
                      <a:pt x="569" y="646"/>
                    </a:lnTo>
                    <a:lnTo>
                      <a:pt x="571" y="648"/>
                    </a:lnTo>
                    <a:lnTo>
                      <a:pt x="571" y="648"/>
                    </a:lnTo>
                    <a:lnTo>
                      <a:pt x="583" y="654"/>
                    </a:lnTo>
                    <a:lnTo>
                      <a:pt x="601" y="662"/>
                    </a:lnTo>
                    <a:lnTo>
                      <a:pt x="618" y="666"/>
                    </a:lnTo>
                    <a:lnTo>
                      <a:pt x="632" y="668"/>
                    </a:lnTo>
                    <a:lnTo>
                      <a:pt x="632" y="668"/>
                    </a:lnTo>
                    <a:lnTo>
                      <a:pt x="636" y="668"/>
                    </a:lnTo>
                    <a:lnTo>
                      <a:pt x="636" y="666"/>
                    </a:lnTo>
                    <a:lnTo>
                      <a:pt x="632" y="662"/>
                    </a:lnTo>
                    <a:lnTo>
                      <a:pt x="626" y="656"/>
                    </a:lnTo>
                    <a:lnTo>
                      <a:pt x="622" y="652"/>
                    </a:lnTo>
                    <a:lnTo>
                      <a:pt x="622" y="652"/>
                    </a:lnTo>
                    <a:lnTo>
                      <a:pt x="624" y="646"/>
                    </a:lnTo>
                    <a:lnTo>
                      <a:pt x="626" y="638"/>
                    </a:lnTo>
                    <a:lnTo>
                      <a:pt x="626" y="638"/>
                    </a:lnTo>
                    <a:lnTo>
                      <a:pt x="624" y="626"/>
                    </a:lnTo>
                    <a:lnTo>
                      <a:pt x="622" y="621"/>
                    </a:lnTo>
                    <a:lnTo>
                      <a:pt x="618" y="613"/>
                    </a:lnTo>
                    <a:lnTo>
                      <a:pt x="618" y="609"/>
                    </a:lnTo>
                    <a:lnTo>
                      <a:pt x="620" y="605"/>
                    </a:lnTo>
                    <a:lnTo>
                      <a:pt x="634" y="583"/>
                    </a:lnTo>
                    <a:lnTo>
                      <a:pt x="634" y="583"/>
                    </a:lnTo>
                    <a:lnTo>
                      <a:pt x="662" y="544"/>
                    </a:lnTo>
                    <a:lnTo>
                      <a:pt x="679" y="520"/>
                    </a:lnTo>
                    <a:lnTo>
                      <a:pt x="691" y="509"/>
                    </a:lnTo>
                    <a:lnTo>
                      <a:pt x="691" y="509"/>
                    </a:lnTo>
                    <a:lnTo>
                      <a:pt x="701" y="505"/>
                    </a:lnTo>
                    <a:lnTo>
                      <a:pt x="711" y="503"/>
                    </a:lnTo>
                    <a:lnTo>
                      <a:pt x="715" y="503"/>
                    </a:lnTo>
                    <a:lnTo>
                      <a:pt x="718" y="499"/>
                    </a:lnTo>
                    <a:lnTo>
                      <a:pt x="720" y="495"/>
                    </a:lnTo>
                    <a:lnTo>
                      <a:pt x="722" y="487"/>
                    </a:lnTo>
                    <a:lnTo>
                      <a:pt x="722" y="487"/>
                    </a:lnTo>
                    <a:lnTo>
                      <a:pt x="722" y="483"/>
                    </a:lnTo>
                    <a:lnTo>
                      <a:pt x="720" y="479"/>
                    </a:lnTo>
                    <a:lnTo>
                      <a:pt x="716" y="473"/>
                    </a:lnTo>
                    <a:lnTo>
                      <a:pt x="711" y="467"/>
                    </a:lnTo>
                    <a:lnTo>
                      <a:pt x="707" y="462"/>
                    </a:lnTo>
                    <a:lnTo>
                      <a:pt x="707" y="462"/>
                    </a:lnTo>
                    <a:lnTo>
                      <a:pt x="707" y="460"/>
                    </a:lnTo>
                    <a:lnTo>
                      <a:pt x="709" y="458"/>
                    </a:lnTo>
                    <a:lnTo>
                      <a:pt x="713" y="456"/>
                    </a:lnTo>
                    <a:lnTo>
                      <a:pt x="718" y="456"/>
                    </a:lnTo>
                    <a:lnTo>
                      <a:pt x="720" y="456"/>
                    </a:lnTo>
                    <a:lnTo>
                      <a:pt x="720" y="456"/>
                    </a:lnTo>
                    <a:lnTo>
                      <a:pt x="713" y="444"/>
                    </a:lnTo>
                    <a:lnTo>
                      <a:pt x="699" y="428"/>
                    </a:lnTo>
                    <a:lnTo>
                      <a:pt x="699" y="428"/>
                    </a:lnTo>
                    <a:lnTo>
                      <a:pt x="689" y="416"/>
                    </a:lnTo>
                    <a:lnTo>
                      <a:pt x="685" y="409"/>
                    </a:lnTo>
                    <a:lnTo>
                      <a:pt x="681" y="403"/>
                    </a:lnTo>
                    <a:lnTo>
                      <a:pt x="681" y="403"/>
                    </a:lnTo>
                    <a:lnTo>
                      <a:pt x="681" y="397"/>
                    </a:lnTo>
                    <a:lnTo>
                      <a:pt x="683" y="387"/>
                    </a:lnTo>
                    <a:lnTo>
                      <a:pt x="683" y="387"/>
                    </a:lnTo>
                    <a:lnTo>
                      <a:pt x="681" y="383"/>
                    </a:lnTo>
                    <a:lnTo>
                      <a:pt x="677" y="377"/>
                    </a:lnTo>
                    <a:lnTo>
                      <a:pt x="675" y="373"/>
                    </a:lnTo>
                    <a:lnTo>
                      <a:pt x="673" y="369"/>
                    </a:lnTo>
                    <a:lnTo>
                      <a:pt x="673" y="369"/>
                    </a:lnTo>
                    <a:lnTo>
                      <a:pt x="671" y="361"/>
                    </a:lnTo>
                    <a:lnTo>
                      <a:pt x="673" y="356"/>
                    </a:lnTo>
                    <a:lnTo>
                      <a:pt x="679" y="346"/>
                    </a:lnTo>
                    <a:lnTo>
                      <a:pt x="679" y="346"/>
                    </a:lnTo>
                    <a:lnTo>
                      <a:pt x="679" y="338"/>
                    </a:lnTo>
                    <a:lnTo>
                      <a:pt x="679" y="326"/>
                    </a:lnTo>
                    <a:lnTo>
                      <a:pt x="677" y="316"/>
                    </a:lnTo>
                    <a:lnTo>
                      <a:pt x="675" y="308"/>
                    </a:lnTo>
                    <a:lnTo>
                      <a:pt x="675" y="308"/>
                    </a:lnTo>
                    <a:lnTo>
                      <a:pt x="663" y="303"/>
                    </a:lnTo>
                    <a:lnTo>
                      <a:pt x="654" y="297"/>
                    </a:lnTo>
                    <a:lnTo>
                      <a:pt x="648" y="299"/>
                    </a:lnTo>
                    <a:lnTo>
                      <a:pt x="648" y="299"/>
                    </a:lnTo>
                    <a:lnTo>
                      <a:pt x="644" y="297"/>
                    </a:lnTo>
                    <a:lnTo>
                      <a:pt x="644" y="293"/>
                    </a:lnTo>
                    <a:lnTo>
                      <a:pt x="646" y="287"/>
                    </a:lnTo>
                    <a:lnTo>
                      <a:pt x="646" y="287"/>
                    </a:lnTo>
                    <a:lnTo>
                      <a:pt x="656" y="269"/>
                    </a:lnTo>
                    <a:lnTo>
                      <a:pt x="662" y="261"/>
                    </a:lnTo>
                    <a:lnTo>
                      <a:pt x="669" y="255"/>
                    </a:lnTo>
                    <a:lnTo>
                      <a:pt x="669" y="255"/>
                    </a:lnTo>
                    <a:lnTo>
                      <a:pt x="683" y="248"/>
                    </a:lnTo>
                    <a:lnTo>
                      <a:pt x="691" y="244"/>
                    </a:lnTo>
                    <a:lnTo>
                      <a:pt x="695" y="238"/>
                    </a:lnTo>
                    <a:lnTo>
                      <a:pt x="695" y="238"/>
                    </a:lnTo>
                    <a:lnTo>
                      <a:pt x="697" y="234"/>
                    </a:lnTo>
                    <a:lnTo>
                      <a:pt x="697" y="226"/>
                    </a:lnTo>
                    <a:lnTo>
                      <a:pt x="695" y="210"/>
                    </a:lnTo>
                    <a:lnTo>
                      <a:pt x="689" y="191"/>
                    </a:lnTo>
                    <a:lnTo>
                      <a:pt x="683" y="171"/>
                    </a:lnTo>
                    <a:lnTo>
                      <a:pt x="667" y="130"/>
                    </a:lnTo>
                    <a:lnTo>
                      <a:pt x="662" y="112"/>
                    </a:lnTo>
                    <a:lnTo>
                      <a:pt x="658" y="98"/>
                    </a:lnTo>
                    <a:lnTo>
                      <a:pt x="658" y="98"/>
                    </a:lnTo>
                    <a:lnTo>
                      <a:pt x="656" y="95"/>
                    </a:lnTo>
                    <a:lnTo>
                      <a:pt x="658" y="89"/>
                    </a:lnTo>
                    <a:lnTo>
                      <a:pt x="658" y="83"/>
                    </a:lnTo>
                    <a:lnTo>
                      <a:pt x="656" y="77"/>
                    </a:lnTo>
                    <a:lnTo>
                      <a:pt x="656" y="77"/>
                    </a:lnTo>
                    <a:lnTo>
                      <a:pt x="654" y="71"/>
                    </a:lnTo>
                    <a:lnTo>
                      <a:pt x="650" y="67"/>
                    </a:lnTo>
                    <a:lnTo>
                      <a:pt x="642" y="65"/>
                    </a:lnTo>
                    <a:lnTo>
                      <a:pt x="634" y="63"/>
                    </a:lnTo>
                    <a:lnTo>
                      <a:pt x="626" y="59"/>
                    </a:lnTo>
                    <a:lnTo>
                      <a:pt x="626" y="59"/>
                    </a:lnTo>
                    <a:lnTo>
                      <a:pt x="624" y="55"/>
                    </a:lnTo>
                    <a:lnTo>
                      <a:pt x="622" y="51"/>
                    </a:lnTo>
                    <a:lnTo>
                      <a:pt x="618" y="47"/>
                    </a:lnTo>
                    <a:lnTo>
                      <a:pt x="612" y="45"/>
                    </a:lnTo>
                    <a:lnTo>
                      <a:pt x="612" y="45"/>
                    </a:lnTo>
                    <a:lnTo>
                      <a:pt x="610" y="49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587" y="57"/>
                    </a:lnTo>
                    <a:lnTo>
                      <a:pt x="563" y="59"/>
                    </a:lnTo>
                    <a:lnTo>
                      <a:pt x="532" y="59"/>
                    </a:lnTo>
                    <a:lnTo>
                      <a:pt x="501" y="57"/>
                    </a:lnTo>
                    <a:lnTo>
                      <a:pt x="469" y="55"/>
                    </a:lnTo>
                    <a:lnTo>
                      <a:pt x="438" y="51"/>
                    </a:lnTo>
                    <a:lnTo>
                      <a:pt x="412" y="47"/>
                    </a:lnTo>
                    <a:lnTo>
                      <a:pt x="391" y="44"/>
                    </a:lnTo>
                    <a:lnTo>
                      <a:pt x="391" y="44"/>
                    </a:lnTo>
                    <a:lnTo>
                      <a:pt x="381" y="51"/>
                    </a:lnTo>
                    <a:lnTo>
                      <a:pt x="371" y="53"/>
                    </a:lnTo>
                    <a:lnTo>
                      <a:pt x="371" y="53"/>
                    </a:lnTo>
                    <a:lnTo>
                      <a:pt x="355" y="55"/>
                    </a:lnTo>
                    <a:lnTo>
                      <a:pt x="342" y="55"/>
                    </a:lnTo>
                    <a:lnTo>
                      <a:pt x="330" y="53"/>
                    </a:lnTo>
                    <a:lnTo>
                      <a:pt x="324" y="49"/>
                    </a:lnTo>
                    <a:lnTo>
                      <a:pt x="318" y="45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16" y="30"/>
                    </a:lnTo>
                    <a:lnTo>
                      <a:pt x="314" y="28"/>
                    </a:lnTo>
                    <a:lnTo>
                      <a:pt x="310" y="24"/>
                    </a:lnTo>
                    <a:lnTo>
                      <a:pt x="310" y="24"/>
                    </a:lnTo>
                    <a:lnTo>
                      <a:pt x="310" y="22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16"/>
                    </a:lnTo>
                    <a:lnTo>
                      <a:pt x="312" y="16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8" y="6"/>
                    </a:lnTo>
                    <a:lnTo>
                      <a:pt x="308" y="6"/>
                    </a:lnTo>
                    <a:lnTo>
                      <a:pt x="318" y="10"/>
                    </a:lnTo>
                    <a:lnTo>
                      <a:pt x="328" y="16"/>
                    </a:lnTo>
                    <a:lnTo>
                      <a:pt x="328" y="16"/>
                    </a:lnTo>
                    <a:lnTo>
                      <a:pt x="330" y="22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2"/>
                    </a:lnTo>
                    <a:lnTo>
                      <a:pt x="330" y="18"/>
                    </a:lnTo>
                    <a:lnTo>
                      <a:pt x="320" y="1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294" y="0"/>
                    </a:lnTo>
                    <a:lnTo>
                      <a:pt x="287" y="0"/>
                    </a:lnTo>
                    <a:lnTo>
                      <a:pt x="265" y="2"/>
                    </a:lnTo>
                    <a:lnTo>
                      <a:pt x="245" y="6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24" y="14"/>
                    </a:lnTo>
                    <a:lnTo>
                      <a:pt x="218" y="18"/>
                    </a:lnTo>
                    <a:lnTo>
                      <a:pt x="212" y="22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96" y="26"/>
                    </a:lnTo>
                    <a:lnTo>
                      <a:pt x="187" y="28"/>
                    </a:lnTo>
                    <a:lnTo>
                      <a:pt x="179" y="30"/>
                    </a:lnTo>
                    <a:lnTo>
                      <a:pt x="175" y="32"/>
                    </a:lnTo>
                    <a:lnTo>
                      <a:pt x="173" y="36"/>
                    </a:lnTo>
                    <a:lnTo>
                      <a:pt x="173" y="36"/>
                    </a:lnTo>
                    <a:lnTo>
                      <a:pt x="169" y="42"/>
                    </a:lnTo>
                    <a:lnTo>
                      <a:pt x="163" y="4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37" y="61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88" y="73"/>
                    </a:lnTo>
                    <a:lnTo>
                      <a:pt x="53" y="83"/>
                    </a:lnTo>
                    <a:lnTo>
                      <a:pt x="53" y="83"/>
                    </a:lnTo>
                    <a:lnTo>
                      <a:pt x="47" y="85"/>
                    </a:lnTo>
                    <a:lnTo>
                      <a:pt x="41" y="89"/>
                    </a:lnTo>
                    <a:lnTo>
                      <a:pt x="35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93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4" y="95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20" y="104"/>
                    </a:lnTo>
                    <a:lnTo>
                      <a:pt x="24" y="104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8" y="98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5" y="102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3" y="104"/>
                    </a:lnTo>
                    <a:lnTo>
                      <a:pt x="43" y="108"/>
                    </a:lnTo>
                    <a:lnTo>
                      <a:pt x="41" y="112"/>
                    </a:lnTo>
                    <a:lnTo>
                      <a:pt x="37" y="114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5" y="122"/>
                    </a:lnTo>
                    <a:lnTo>
                      <a:pt x="37" y="124"/>
                    </a:lnTo>
                    <a:lnTo>
                      <a:pt x="39" y="126"/>
                    </a:lnTo>
                    <a:lnTo>
                      <a:pt x="39" y="128"/>
                    </a:lnTo>
                    <a:lnTo>
                      <a:pt x="39" y="128"/>
                    </a:lnTo>
                    <a:lnTo>
                      <a:pt x="39" y="130"/>
                    </a:lnTo>
                    <a:lnTo>
                      <a:pt x="39" y="130"/>
                    </a:lnTo>
                    <a:lnTo>
                      <a:pt x="39" y="130"/>
                    </a:lnTo>
                    <a:lnTo>
                      <a:pt x="31" y="12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24" y="148"/>
                    </a:lnTo>
                    <a:lnTo>
                      <a:pt x="26" y="15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2" y="181"/>
                    </a:lnTo>
                    <a:lnTo>
                      <a:pt x="18" y="193"/>
                    </a:lnTo>
                    <a:lnTo>
                      <a:pt x="18" y="193"/>
                    </a:lnTo>
                    <a:lnTo>
                      <a:pt x="12" y="197"/>
                    </a:lnTo>
                    <a:lnTo>
                      <a:pt x="4" y="203"/>
                    </a:lnTo>
                    <a:lnTo>
                      <a:pt x="0" y="208"/>
                    </a:lnTo>
                    <a:lnTo>
                      <a:pt x="0" y="212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20"/>
                    </a:lnTo>
                    <a:lnTo>
                      <a:pt x="6" y="224"/>
                    </a:lnTo>
                    <a:lnTo>
                      <a:pt x="18" y="232"/>
                    </a:lnTo>
                    <a:lnTo>
                      <a:pt x="28" y="240"/>
                    </a:lnTo>
                    <a:lnTo>
                      <a:pt x="31" y="244"/>
                    </a:lnTo>
                    <a:lnTo>
                      <a:pt x="33" y="250"/>
                    </a:lnTo>
                    <a:lnTo>
                      <a:pt x="33" y="250"/>
                    </a:lnTo>
                    <a:lnTo>
                      <a:pt x="31" y="254"/>
                    </a:lnTo>
                    <a:lnTo>
                      <a:pt x="30" y="259"/>
                    </a:lnTo>
                    <a:lnTo>
                      <a:pt x="28" y="263"/>
                    </a:lnTo>
                    <a:lnTo>
                      <a:pt x="26" y="269"/>
                    </a:lnTo>
                    <a:lnTo>
                      <a:pt x="26" y="269"/>
                    </a:lnTo>
                    <a:lnTo>
                      <a:pt x="26" y="275"/>
                    </a:lnTo>
                    <a:lnTo>
                      <a:pt x="30" y="279"/>
                    </a:lnTo>
                    <a:lnTo>
                      <a:pt x="33" y="283"/>
                    </a:lnTo>
                    <a:lnTo>
                      <a:pt x="37" y="289"/>
                    </a:lnTo>
                    <a:lnTo>
                      <a:pt x="37" y="289"/>
                    </a:lnTo>
                    <a:lnTo>
                      <a:pt x="37" y="293"/>
                    </a:lnTo>
                    <a:lnTo>
                      <a:pt x="35" y="297"/>
                    </a:lnTo>
                    <a:lnTo>
                      <a:pt x="35" y="301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39" y="308"/>
                    </a:lnTo>
                    <a:lnTo>
                      <a:pt x="39" y="308"/>
                    </a:lnTo>
                    <a:lnTo>
                      <a:pt x="39" y="312"/>
                    </a:lnTo>
                    <a:lnTo>
                      <a:pt x="37" y="316"/>
                    </a:lnTo>
                    <a:lnTo>
                      <a:pt x="33" y="322"/>
                    </a:lnTo>
                    <a:lnTo>
                      <a:pt x="28" y="330"/>
                    </a:lnTo>
                    <a:lnTo>
                      <a:pt x="26" y="332"/>
                    </a:lnTo>
                    <a:lnTo>
                      <a:pt x="26" y="336"/>
                    </a:lnTo>
                    <a:lnTo>
                      <a:pt x="26" y="336"/>
                    </a:lnTo>
                    <a:lnTo>
                      <a:pt x="28" y="340"/>
                    </a:lnTo>
                    <a:lnTo>
                      <a:pt x="30" y="346"/>
                    </a:lnTo>
                    <a:lnTo>
                      <a:pt x="33" y="350"/>
                    </a:lnTo>
                    <a:lnTo>
                      <a:pt x="35" y="354"/>
                    </a:lnTo>
                    <a:lnTo>
                      <a:pt x="35" y="354"/>
                    </a:lnTo>
                    <a:lnTo>
                      <a:pt x="33" y="361"/>
                    </a:lnTo>
                    <a:lnTo>
                      <a:pt x="31" y="363"/>
                    </a:lnTo>
                    <a:lnTo>
                      <a:pt x="31" y="367"/>
                    </a:lnTo>
                    <a:lnTo>
                      <a:pt x="31" y="367"/>
                    </a:lnTo>
                    <a:lnTo>
                      <a:pt x="33" y="369"/>
                    </a:lnTo>
                    <a:lnTo>
                      <a:pt x="37" y="371"/>
                    </a:lnTo>
                    <a:lnTo>
                      <a:pt x="43" y="373"/>
                    </a:lnTo>
                    <a:lnTo>
                      <a:pt x="45" y="375"/>
                    </a:lnTo>
                    <a:lnTo>
                      <a:pt x="45" y="375"/>
                    </a:lnTo>
                    <a:lnTo>
                      <a:pt x="51" y="389"/>
                    </a:lnTo>
                    <a:lnTo>
                      <a:pt x="53" y="401"/>
                    </a:lnTo>
                    <a:lnTo>
                      <a:pt x="53" y="401"/>
                    </a:lnTo>
                    <a:lnTo>
                      <a:pt x="47" y="420"/>
                    </a:lnTo>
                    <a:lnTo>
                      <a:pt x="35" y="446"/>
                    </a:lnTo>
                    <a:lnTo>
                      <a:pt x="35" y="446"/>
                    </a:lnTo>
                    <a:lnTo>
                      <a:pt x="43" y="446"/>
                    </a:lnTo>
                    <a:lnTo>
                      <a:pt x="47" y="444"/>
                    </a:lnTo>
                    <a:lnTo>
                      <a:pt x="49" y="440"/>
                    </a:lnTo>
                    <a:lnTo>
                      <a:pt x="49" y="436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53" y="430"/>
                    </a:lnTo>
                    <a:lnTo>
                      <a:pt x="61" y="43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1" name="Freeform 902">
                <a:extLst>
                  <a:ext uri="{FF2B5EF4-FFF2-40B4-BE49-F238E27FC236}">
                    <a16:creationId xmlns:a16="http://schemas.microsoft.com/office/drawing/2014/main" id="{0FB46919-FBA3-401E-9CF9-639954665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541" y="2949542"/>
                <a:ext cx="179662" cy="112196"/>
              </a:xfrm>
              <a:custGeom>
                <a:avLst/>
                <a:gdLst>
                  <a:gd name="T0" fmla="*/ 130 w 501"/>
                  <a:gd name="T1" fmla="*/ 277 h 289"/>
                  <a:gd name="T2" fmla="*/ 159 w 501"/>
                  <a:gd name="T3" fmla="*/ 279 h 289"/>
                  <a:gd name="T4" fmla="*/ 177 w 501"/>
                  <a:gd name="T5" fmla="*/ 283 h 289"/>
                  <a:gd name="T6" fmla="*/ 191 w 501"/>
                  <a:gd name="T7" fmla="*/ 261 h 289"/>
                  <a:gd name="T8" fmla="*/ 203 w 501"/>
                  <a:gd name="T9" fmla="*/ 263 h 289"/>
                  <a:gd name="T10" fmla="*/ 206 w 501"/>
                  <a:gd name="T11" fmla="*/ 236 h 289"/>
                  <a:gd name="T12" fmla="*/ 218 w 501"/>
                  <a:gd name="T13" fmla="*/ 240 h 289"/>
                  <a:gd name="T14" fmla="*/ 242 w 501"/>
                  <a:gd name="T15" fmla="*/ 246 h 289"/>
                  <a:gd name="T16" fmla="*/ 297 w 501"/>
                  <a:gd name="T17" fmla="*/ 271 h 289"/>
                  <a:gd name="T18" fmla="*/ 328 w 501"/>
                  <a:gd name="T19" fmla="*/ 265 h 289"/>
                  <a:gd name="T20" fmla="*/ 348 w 501"/>
                  <a:gd name="T21" fmla="*/ 275 h 289"/>
                  <a:gd name="T22" fmla="*/ 354 w 501"/>
                  <a:gd name="T23" fmla="*/ 289 h 289"/>
                  <a:gd name="T24" fmla="*/ 407 w 501"/>
                  <a:gd name="T25" fmla="*/ 263 h 289"/>
                  <a:gd name="T26" fmla="*/ 430 w 501"/>
                  <a:gd name="T27" fmla="*/ 246 h 289"/>
                  <a:gd name="T28" fmla="*/ 446 w 501"/>
                  <a:gd name="T29" fmla="*/ 236 h 289"/>
                  <a:gd name="T30" fmla="*/ 460 w 501"/>
                  <a:gd name="T31" fmla="*/ 212 h 289"/>
                  <a:gd name="T32" fmla="*/ 501 w 501"/>
                  <a:gd name="T33" fmla="*/ 189 h 289"/>
                  <a:gd name="T34" fmla="*/ 497 w 501"/>
                  <a:gd name="T35" fmla="*/ 169 h 289"/>
                  <a:gd name="T36" fmla="*/ 483 w 501"/>
                  <a:gd name="T37" fmla="*/ 153 h 289"/>
                  <a:gd name="T38" fmla="*/ 442 w 501"/>
                  <a:gd name="T39" fmla="*/ 124 h 289"/>
                  <a:gd name="T40" fmla="*/ 424 w 501"/>
                  <a:gd name="T41" fmla="*/ 130 h 289"/>
                  <a:gd name="T42" fmla="*/ 411 w 501"/>
                  <a:gd name="T43" fmla="*/ 114 h 289"/>
                  <a:gd name="T44" fmla="*/ 422 w 501"/>
                  <a:gd name="T45" fmla="*/ 108 h 289"/>
                  <a:gd name="T46" fmla="*/ 416 w 501"/>
                  <a:gd name="T47" fmla="*/ 94 h 289"/>
                  <a:gd name="T48" fmla="*/ 391 w 501"/>
                  <a:gd name="T49" fmla="*/ 96 h 289"/>
                  <a:gd name="T50" fmla="*/ 358 w 501"/>
                  <a:gd name="T51" fmla="*/ 79 h 289"/>
                  <a:gd name="T52" fmla="*/ 367 w 501"/>
                  <a:gd name="T53" fmla="*/ 102 h 289"/>
                  <a:gd name="T54" fmla="*/ 344 w 501"/>
                  <a:gd name="T55" fmla="*/ 116 h 289"/>
                  <a:gd name="T56" fmla="*/ 330 w 501"/>
                  <a:gd name="T57" fmla="*/ 104 h 289"/>
                  <a:gd name="T58" fmla="*/ 307 w 501"/>
                  <a:gd name="T59" fmla="*/ 79 h 289"/>
                  <a:gd name="T60" fmla="*/ 324 w 501"/>
                  <a:gd name="T61" fmla="*/ 57 h 289"/>
                  <a:gd name="T62" fmla="*/ 299 w 501"/>
                  <a:gd name="T63" fmla="*/ 57 h 289"/>
                  <a:gd name="T64" fmla="*/ 291 w 501"/>
                  <a:gd name="T65" fmla="*/ 45 h 289"/>
                  <a:gd name="T66" fmla="*/ 273 w 501"/>
                  <a:gd name="T67" fmla="*/ 36 h 289"/>
                  <a:gd name="T68" fmla="*/ 242 w 501"/>
                  <a:gd name="T69" fmla="*/ 18 h 289"/>
                  <a:gd name="T70" fmla="*/ 222 w 501"/>
                  <a:gd name="T71" fmla="*/ 4 h 289"/>
                  <a:gd name="T72" fmla="*/ 208 w 501"/>
                  <a:gd name="T73" fmla="*/ 20 h 289"/>
                  <a:gd name="T74" fmla="*/ 197 w 501"/>
                  <a:gd name="T75" fmla="*/ 24 h 289"/>
                  <a:gd name="T76" fmla="*/ 189 w 501"/>
                  <a:gd name="T77" fmla="*/ 6 h 289"/>
                  <a:gd name="T78" fmla="*/ 173 w 501"/>
                  <a:gd name="T79" fmla="*/ 2 h 289"/>
                  <a:gd name="T80" fmla="*/ 177 w 501"/>
                  <a:gd name="T81" fmla="*/ 14 h 289"/>
                  <a:gd name="T82" fmla="*/ 138 w 501"/>
                  <a:gd name="T83" fmla="*/ 26 h 289"/>
                  <a:gd name="T84" fmla="*/ 118 w 501"/>
                  <a:gd name="T85" fmla="*/ 30 h 289"/>
                  <a:gd name="T86" fmla="*/ 104 w 501"/>
                  <a:gd name="T87" fmla="*/ 43 h 289"/>
                  <a:gd name="T88" fmla="*/ 83 w 501"/>
                  <a:gd name="T89" fmla="*/ 53 h 289"/>
                  <a:gd name="T90" fmla="*/ 71 w 501"/>
                  <a:gd name="T91" fmla="*/ 53 h 289"/>
                  <a:gd name="T92" fmla="*/ 69 w 501"/>
                  <a:gd name="T93" fmla="*/ 63 h 289"/>
                  <a:gd name="T94" fmla="*/ 36 w 501"/>
                  <a:gd name="T95" fmla="*/ 63 h 289"/>
                  <a:gd name="T96" fmla="*/ 14 w 501"/>
                  <a:gd name="T97" fmla="*/ 85 h 289"/>
                  <a:gd name="T98" fmla="*/ 6 w 501"/>
                  <a:gd name="T99" fmla="*/ 71 h 289"/>
                  <a:gd name="T100" fmla="*/ 16 w 501"/>
                  <a:gd name="T101" fmla="*/ 102 h 289"/>
                  <a:gd name="T102" fmla="*/ 26 w 501"/>
                  <a:gd name="T103" fmla="*/ 110 h 289"/>
                  <a:gd name="T104" fmla="*/ 24 w 501"/>
                  <a:gd name="T105" fmla="*/ 126 h 289"/>
                  <a:gd name="T106" fmla="*/ 30 w 501"/>
                  <a:gd name="T107" fmla="*/ 167 h 289"/>
                  <a:gd name="T108" fmla="*/ 59 w 501"/>
                  <a:gd name="T109" fmla="*/ 191 h 289"/>
                  <a:gd name="T110" fmla="*/ 71 w 501"/>
                  <a:gd name="T111" fmla="*/ 214 h 289"/>
                  <a:gd name="T112" fmla="*/ 89 w 501"/>
                  <a:gd name="T113" fmla="*/ 234 h 289"/>
                  <a:gd name="T114" fmla="*/ 99 w 501"/>
                  <a:gd name="T115" fmla="*/ 234 h 289"/>
                  <a:gd name="T116" fmla="*/ 116 w 501"/>
                  <a:gd name="T117" fmla="*/ 25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1" h="289">
                    <a:moveTo>
                      <a:pt x="132" y="269"/>
                    </a:moveTo>
                    <a:lnTo>
                      <a:pt x="132" y="269"/>
                    </a:lnTo>
                    <a:lnTo>
                      <a:pt x="132" y="271"/>
                    </a:lnTo>
                    <a:lnTo>
                      <a:pt x="130" y="273"/>
                    </a:lnTo>
                    <a:lnTo>
                      <a:pt x="130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44" y="281"/>
                    </a:lnTo>
                    <a:lnTo>
                      <a:pt x="155" y="283"/>
                    </a:lnTo>
                    <a:lnTo>
                      <a:pt x="155" y="283"/>
                    </a:lnTo>
                    <a:lnTo>
                      <a:pt x="157" y="281"/>
                    </a:lnTo>
                    <a:lnTo>
                      <a:pt x="159" y="279"/>
                    </a:lnTo>
                    <a:lnTo>
                      <a:pt x="161" y="277"/>
                    </a:lnTo>
                    <a:lnTo>
                      <a:pt x="163" y="275"/>
                    </a:lnTo>
                    <a:lnTo>
                      <a:pt x="163" y="275"/>
                    </a:lnTo>
                    <a:lnTo>
                      <a:pt x="167" y="277"/>
                    </a:lnTo>
                    <a:lnTo>
                      <a:pt x="173" y="279"/>
                    </a:lnTo>
                    <a:lnTo>
                      <a:pt x="177" y="283"/>
                    </a:lnTo>
                    <a:lnTo>
                      <a:pt x="181" y="285"/>
                    </a:lnTo>
                    <a:lnTo>
                      <a:pt x="181" y="285"/>
                    </a:lnTo>
                    <a:lnTo>
                      <a:pt x="185" y="281"/>
                    </a:lnTo>
                    <a:lnTo>
                      <a:pt x="187" y="273"/>
                    </a:lnTo>
                    <a:lnTo>
                      <a:pt x="189" y="265"/>
                    </a:lnTo>
                    <a:lnTo>
                      <a:pt x="191" y="261"/>
                    </a:lnTo>
                    <a:lnTo>
                      <a:pt x="191" y="261"/>
                    </a:lnTo>
                    <a:lnTo>
                      <a:pt x="193" y="261"/>
                    </a:lnTo>
                    <a:lnTo>
                      <a:pt x="197" y="263"/>
                    </a:lnTo>
                    <a:lnTo>
                      <a:pt x="201" y="265"/>
                    </a:lnTo>
                    <a:lnTo>
                      <a:pt x="203" y="263"/>
                    </a:lnTo>
                    <a:lnTo>
                      <a:pt x="203" y="263"/>
                    </a:lnTo>
                    <a:lnTo>
                      <a:pt x="204" y="261"/>
                    </a:lnTo>
                    <a:lnTo>
                      <a:pt x="204" y="257"/>
                    </a:lnTo>
                    <a:lnTo>
                      <a:pt x="204" y="250"/>
                    </a:lnTo>
                    <a:lnTo>
                      <a:pt x="204" y="242"/>
                    </a:lnTo>
                    <a:lnTo>
                      <a:pt x="204" y="238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8" y="236"/>
                    </a:lnTo>
                    <a:lnTo>
                      <a:pt x="210" y="236"/>
                    </a:lnTo>
                    <a:lnTo>
                      <a:pt x="210" y="236"/>
                    </a:lnTo>
                    <a:lnTo>
                      <a:pt x="214" y="238"/>
                    </a:lnTo>
                    <a:lnTo>
                      <a:pt x="218" y="240"/>
                    </a:lnTo>
                    <a:lnTo>
                      <a:pt x="220" y="242"/>
                    </a:lnTo>
                    <a:lnTo>
                      <a:pt x="224" y="244"/>
                    </a:lnTo>
                    <a:lnTo>
                      <a:pt x="224" y="244"/>
                    </a:lnTo>
                    <a:lnTo>
                      <a:pt x="232" y="244"/>
                    </a:lnTo>
                    <a:lnTo>
                      <a:pt x="236" y="244"/>
                    </a:lnTo>
                    <a:lnTo>
                      <a:pt x="242" y="246"/>
                    </a:lnTo>
                    <a:lnTo>
                      <a:pt x="242" y="246"/>
                    </a:lnTo>
                    <a:lnTo>
                      <a:pt x="256" y="251"/>
                    </a:lnTo>
                    <a:lnTo>
                      <a:pt x="269" y="259"/>
                    </a:lnTo>
                    <a:lnTo>
                      <a:pt x="283" y="267"/>
                    </a:lnTo>
                    <a:lnTo>
                      <a:pt x="297" y="271"/>
                    </a:lnTo>
                    <a:lnTo>
                      <a:pt x="297" y="271"/>
                    </a:lnTo>
                    <a:lnTo>
                      <a:pt x="309" y="273"/>
                    </a:lnTo>
                    <a:lnTo>
                      <a:pt x="312" y="269"/>
                    </a:lnTo>
                    <a:lnTo>
                      <a:pt x="316" y="267"/>
                    </a:lnTo>
                    <a:lnTo>
                      <a:pt x="322" y="265"/>
                    </a:lnTo>
                    <a:lnTo>
                      <a:pt x="322" y="265"/>
                    </a:lnTo>
                    <a:lnTo>
                      <a:pt x="328" y="265"/>
                    </a:lnTo>
                    <a:lnTo>
                      <a:pt x="332" y="269"/>
                    </a:lnTo>
                    <a:lnTo>
                      <a:pt x="336" y="275"/>
                    </a:lnTo>
                    <a:lnTo>
                      <a:pt x="340" y="277"/>
                    </a:lnTo>
                    <a:lnTo>
                      <a:pt x="340" y="277"/>
                    </a:lnTo>
                    <a:lnTo>
                      <a:pt x="346" y="275"/>
                    </a:lnTo>
                    <a:lnTo>
                      <a:pt x="348" y="275"/>
                    </a:lnTo>
                    <a:lnTo>
                      <a:pt x="350" y="275"/>
                    </a:lnTo>
                    <a:lnTo>
                      <a:pt x="350" y="275"/>
                    </a:lnTo>
                    <a:lnTo>
                      <a:pt x="354" y="279"/>
                    </a:lnTo>
                    <a:lnTo>
                      <a:pt x="356" y="285"/>
                    </a:lnTo>
                    <a:lnTo>
                      <a:pt x="354" y="289"/>
                    </a:lnTo>
                    <a:lnTo>
                      <a:pt x="354" y="289"/>
                    </a:lnTo>
                    <a:lnTo>
                      <a:pt x="360" y="275"/>
                    </a:lnTo>
                    <a:lnTo>
                      <a:pt x="367" y="267"/>
                    </a:lnTo>
                    <a:lnTo>
                      <a:pt x="373" y="263"/>
                    </a:lnTo>
                    <a:lnTo>
                      <a:pt x="379" y="263"/>
                    </a:lnTo>
                    <a:lnTo>
                      <a:pt x="397" y="263"/>
                    </a:lnTo>
                    <a:lnTo>
                      <a:pt x="407" y="263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28" y="255"/>
                    </a:lnTo>
                    <a:lnTo>
                      <a:pt x="428" y="255"/>
                    </a:lnTo>
                    <a:lnTo>
                      <a:pt x="430" y="246"/>
                    </a:lnTo>
                    <a:lnTo>
                      <a:pt x="430" y="246"/>
                    </a:lnTo>
                    <a:lnTo>
                      <a:pt x="434" y="244"/>
                    </a:lnTo>
                    <a:lnTo>
                      <a:pt x="436" y="244"/>
                    </a:lnTo>
                    <a:lnTo>
                      <a:pt x="440" y="244"/>
                    </a:lnTo>
                    <a:lnTo>
                      <a:pt x="442" y="242"/>
                    </a:lnTo>
                    <a:lnTo>
                      <a:pt x="442" y="242"/>
                    </a:lnTo>
                    <a:lnTo>
                      <a:pt x="446" y="236"/>
                    </a:lnTo>
                    <a:lnTo>
                      <a:pt x="448" y="228"/>
                    </a:lnTo>
                    <a:lnTo>
                      <a:pt x="450" y="220"/>
                    </a:lnTo>
                    <a:lnTo>
                      <a:pt x="454" y="214"/>
                    </a:lnTo>
                    <a:lnTo>
                      <a:pt x="454" y="214"/>
                    </a:lnTo>
                    <a:lnTo>
                      <a:pt x="456" y="214"/>
                    </a:lnTo>
                    <a:lnTo>
                      <a:pt x="460" y="212"/>
                    </a:lnTo>
                    <a:lnTo>
                      <a:pt x="460" y="212"/>
                    </a:lnTo>
                    <a:lnTo>
                      <a:pt x="471" y="204"/>
                    </a:lnTo>
                    <a:lnTo>
                      <a:pt x="477" y="198"/>
                    </a:lnTo>
                    <a:lnTo>
                      <a:pt x="487" y="195"/>
                    </a:lnTo>
                    <a:lnTo>
                      <a:pt x="501" y="189"/>
                    </a:lnTo>
                    <a:lnTo>
                      <a:pt x="501" y="189"/>
                    </a:lnTo>
                    <a:lnTo>
                      <a:pt x="501" y="185"/>
                    </a:lnTo>
                    <a:lnTo>
                      <a:pt x="501" y="181"/>
                    </a:lnTo>
                    <a:lnTo>
                      <a:pt x="501" y="175"/>
                    </a:lnTo>
                    <a:lnTo>
                      <a:pt x="499" y="171"/>
                    </a:lnTo>
                    <a:lnTo>
                      <a:pt x="499" y="171"/>
                    </a:lnTo>
                    <a:lnTo>
                      <a:pt x="497" y="169"/>
                    </a:lnTo>
                    <a:lnTo>
                      <a:pt x="493" y="169"/>
                    </a:lnTo>
                    <a:lnTo>
                      <a:pt x="489" y="167"/>
                    </a:lnTo>
                    <a:lnTo>
                      <a:pt x="485" y="165"/>
                    </a:lnTo>
                    <a:lnTo>
                      <a:pt x="485" y="165"/>
                    </a:lnTo>
                    <a:lnTo>
                      <a:pt x="483" y="159"/>
                    </a:lnTo>
                    <a:lnTo>
                      <a:pt x="483" y="153"/>
                    </a:lnTo>
                    <a:lnTo>
                      <a:pt x="483" y="147"/>
                    </a:lnTo>
                    <a:lnTo>
                      <a:pt x="479" y="142"/>
                    </a:lnTo>
                    <a:lnTo>
                      <a:pt x="479" y="142"/>
                    </a:lnTo>
                    <a:lnTo>
                      <a:pt x="467" y="140"/>
                    </a:lnTo>
                    <a:lnTo>
                      <a:pt x="467" y="140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0" y="126"/>
                    </a:lnTo>
                    <a:lnTo>
                      <a:pt x="434" y="130"/>
                    </a:lnTo>
                    <a:lnTo>
                      <a:pt x="430" y="132"/>
                    </a:lnTo>
                    <a:lnTo>
                      <a:pt x="426" y="132"/>
                    </a:lnTo>
                    <a:lnTo>
                      <a:pt x="424" y="130"/>
                    </a:lnTo>
                    <a:lnTo>
                      <a:pt x="424" y="130"/>
                    </a:lnTo>
                    <a:lnTo>
                      <a:pt x="422" y="124"/>
                    </a:lnTo>
                    <a:lnTo>
                      <a:pt x="420" y="120"/>
                    </a:lnTo>
                    <a:lnTo>
                      <a:pt x="420" y="120"/>
                    </a:lnTo>
                    <a:lnTo>
                      <a:pt x="414" y="116"/>
                    </a:lnTo>
                    <a:lnTo>
                      <a:pt x="411" y="114"/>
                    </a:lnTo>
                    <a:lnTo>
                      <a:pt x="409" y="112"/>
                    </a:lnTo>
                    <a:lnTo>
                      <a:pt x="409" y="112"/>
                    </a:lnTo>
                    <a:lnTo>
                      <a:pt x="411" y="110"/>
                    </a:lnTo>
                    <a:lnTo>
                      <a:pt x="416" y="110"/>
                    </a:lnTo>
                    <a:lnTo>
                      <a:pt x="420" y="108"/>
                    </a:lnTo>
                    <a:lnTo>
                      <a:pt x="422" y="108"/>
                    </a:lnTo>
                    <a:lnTo>
                      <a:pt x="422" y="108"/>
                    </a:lnTo>
                    <a:lnTo>
                      <a:pt x="422" y="104"/>
                    </a:lnTo>
                    <a:lnTo>
                      <a:pt x="420" y="100"/>
                    </a:lnTo>
                    <a:lnTo>
                      <a:pt x="418" y="96"/>
                    </a:lnTo>
                    <a:lnTo>
                      <a:pt x="416" y="94"/>
                    </a:lnTo>
                    <a:lnTo>
                      <a:pt x="416" y="94"/>
                    </a:lnTo>
                    <a:lnTo>
                      <a:pt x="416" y="94"/>
                    </a:lnTo>
                    <a:lnTo>
                      <a:pt x="416" y="96"/>
                    </a:lnTo>
                    <a:lnTo>
                      <a:pt x="414" y="100"/>
                    </a:lnTo>
                    <a:lnTo>
                      <a:pt x="414" y="100"/>
                    </a:lnTo>
                    <a:lnTo>
                      <a:pt x="403" y="100"/>
                    </a:lnTo>
                    <a:lnTo>
                      <a:pt x="391" y="96"/>
                    </a:lnTo>
                    <a:lnTo>
                      <a:pt x="391" y="96"/>
                    </a:lnTo>
                    <a:lnTo>
                      <a:pt x="391" y="94"/>
                    </a:lnTo>
                    <a:lnTo>
                      <a:pt x="391" y="93"/>
                    </a:lnTo>
                    <a:lnTo>
                      <a:pt x="391" y="93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6" y="79"/>
                    </a:lnTo>
                    <a:lnTo>
                      <a:pt x="358" y="83"/>
                    </a:lnTo>
                    <a:lnTo>
                      <a:pt x="362" y="91"/>
                    </a:lnTo>
                    <a:lnTo>
                      <a:pt x="365" y="98"/>
                    </a:lnTo>
                    <a:lnTo>
                      <a:pt x="367" y="102"/>
                    </a:lnTo>
                    <a:lnTo>
                      <a:pt x="367" y="102"/>
                    </a:lnTo>
                    <a:lnTo>
                      <a:pt x="365" y="104"/>
                    </a:lnTo>
                    <a:lnTo>
                      <a:pt x="360" y="104"/>
                    </a:lnTo>
                    <a:lnTo>
                      <a:pt x="352" y="108"/>
                    </a:lnTo>
                    <a:lnTo>
                      <a:pt x="352" y="108"/>
                    </a:lnTo>
                    <a:lnTo>
                      <a:pt x="344" y="116"/>
                    </a:lnTo>
                    <a:lnTo>
                      <a:pt x="344" y="116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6"/>
                    </a:lnTo>
                    <a:lnTo>
                      <a:pt x="336" y="112"/>
                    </a:lnTo>
                    <a:lnTo>
                      <a:pt x="334" y="110"/>
                    </a:lnTo>
                    <a:lnTo>
                      <a:pt x="330" y="104"/>
                    </a:lnTo>
                    <a:lnTo>
                      <a:pt x="326" y="96"/>
                    </a:lnTo>
                    <a:lnTo>
                      <a:pt x="320" y="89"/>
                    </a:lnTo>
                    <a:lnTo>
                      <a:pt x="320" y="89"/>
                    </a:lnTo>
                    <a:lnTo>
                      <a:pt x="314" y="85"/>
                    </a:lnTo>
                    <a:lnTo>
                      <a:pt x="307" y="79"/>
                    </a:lnTo>
                    <a:lnTo>
                      <a:pt x="307" y="79"/>
                    </a:lnTo>
                    <a:lnTo>
                      <a:pt x="309" y="75"/>
                    </a:lnTo>
                    <a:lnTo>
                      <a:pt x="310" y="73"/>
                    </a:lnTo>
                    <a:lnTo>
                      <a:pt x="320" y="67"/>
                    </a:lnTo>
                    <a:lnTo>
                      <a:pt x="324" y="65"/>
                    </a:lnTo>
                    <a:lnTo>
                      <a:pt x="326" y="61"/>
                    </a:lnTo>
                    <a:lnTo>
                      <a:pt x="324" y="57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6" y="51"/>
                    </a:lnTo>
                    <a:lnTo>
                      <a:pt x="312" y="51"/>
                    </a:lnTo>
                    <a:lnTo>
                      <a:pt x="305" y="53"/>
                    </a:lnTo>
                    <a:lnTo>
                      <a:pt x="299" y="57"/>
                    </a:lnTo>
                    <a:lnTo>
                      <a:pt x="297" y="57"/>
                    </a:lnTo>
                    <a:lnTo>
                      <a:pt x="293" y="57"/>
                    </a:lnTo>
                    <a:lnTo>
                      <a:pt x="293" y="57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1" y="45"/>
                    </a:lnTo>
                    <a:lnTo>
                      <a:pt x="287" y="47"/>
                    </a:lnTo>
                    <a:lnTo>
                      <a:pt x="283" y="47"/>
                    </a:lnTo>
                    <a:lnTo>
                      <a:pt x="283" y="47"/>
                    </a:lnTo>
                    <a:lnTo>
                      <a:pt x="279" y="38"/>
                    </a:lnTo>
                    <a:lnTo>
                      <a:pt x="279" y="38"/>
                    </a:lnTo>
                    <a:lnTo>
                      <a:pt x="273" y="36"/>
                    </a:lnTo>
                    <a:lnTo>
                      <a:pt x="263" y="32"/>
                    </a:lnTo>
                    <a:lnTo>
                      <a:pt x="254" y="30"/>
                    </a:lnTo>
                    <a:lnTo>
                      <a:pt x="248" y="26"/>
                    </a:lnTo>
                    <a:lnTo>
                      <a:pt x="244" y="22"/>
                    </a:lnTo>
                    <a:lnTo>
                      <a:pt x="244" y="22"/>
                    </a:lnTo>
                    <a:lnTo>
                      <a:pt x="242" y="18"/>
                    </a:lnTo>
                    <a:lnTo>
                      <a:pt x="240" y="12"/>
                    </a:lnTo>
                    <a:lnTo>
                      <a:pt x="240" y="8"/>
                    </a:lnTo>
                    <a:lnTo>
                      <a:pt x="234" y="4"/>
                    </a:lnTo>
                    <a:lnTo>
                      <a:pt x="234" y="4"/>
                    </a:lnTo>
                    <a:lnTo>
                      <a:pt x="226" y="4"/>
                    </a:lnTo>
                    <a:lnTo>
                      <a:pt x="222" y="4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2" y="14"/>
                    </a:lnTo>
                    <a:lnTo>
                      <a:pt x="220" y="18"/>
                    </a:lnTo>
                    <a:lnTo>
                      <a:pt x="216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1" y="26"/>
                    </a:lnTo>
                    <a:lnTo>
                      <a:pt x="199" y="26"/>
                    </a:lnTo>
                    <a:lnTo>
                      <a:pt x="197" y="24"/>
                    </a:lnTo>
                    <a:lnTo>
                      <a:pt x="195" y="22"/>
                    </a:lnTo>
                    <a:lnTo>
                      <a:pt x="195" y="14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9" y="10"/>
                    </a:lnTo>
                    <a:lnTo>
                      <a:pt x="189" y="6"/>
                    </a:lnTo>
                    <a:lnTo>
                      <a:pt x="189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3" y="6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69" y="18"/>
                    </a:lnTo>
                    <a:lnTo>
                      <a:pt x="161" y="20"/>
                    </a:lnTo>
                    <a:lnTo>
                      <a:pt x="161" y="20"/>
                    </a:lnTo>
                    <a:lnTo>
                      <a:pt x="150" y="22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0" y="32"/>
                    </a:lnTo>
                    <a:lnTo>
                      <a:pt x="124" y="32"/>
                    </a:lnTo>
                    <a:lnTo>
                      <a:pt x="118" y="30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8" y="38"/>
                    </a:lnTo>
                    <a:lnTo>
                      <a:pt x="108" y="41"/>
                    </a:lnTo>
                    <a:lnTo>
                      <a:pt x="104" y="43"/>
                    </a:lnTo>
                    <a:lnTo>
                      <a:pt x="104" y="43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5" y="41"/>
                    </a:lnTo>
                    <a:lnTo>
                      <a:pt x="91" y="47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5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5"/>
                    </a:lnTo>
                    <a:lnTo>
                      <a:pt x="71" y="57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1" y="61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46" y="59"/>
                    </a:lnTo>
                    <a:lnTo>
                      <a:pt x="36" y="63"/>
                    </a:lnTo>
                    <a:lnTo>
                      <a:pt x="26" y="69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8" y="81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0" y="73"/>
                    </a:lnTo>
                    <a:lnTo>
                      <a:pt x="6" y="71"/>
                    </a:lnTo>
                    <a:lnTo>
                      <a:pt x="2" y="7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2" y="83"/>
                    </a:lnTo>
                    <a:lnTo>
                      <a:pt x="10" y="93"/>
                    </a:lnTo>
                    <a:lnTo>
                      <a:pt x="16" y="102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28" y="122"/>
                    </a:lnTo>
                    <a:lnTo>
                      <a:pt x="24" y="126"/>
                    </a:lnTo>
                    <a:lnTo>
                      <a:pt x="20" y="130"/>
                    </a:lnTo>
                    <a:lnTo>
                      <a:pt x="18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6" y="157"/>
                    </a:lnTo>
                    <a:lnTo>
                      <a:pt x="30" y="167"/>
                    </a:lnTo>
                    <a:lnTo>
                      <a:pt x="34" y="173"/>
                    </a:lnTo>
                    <a:lnTo>
                      <a:pt x="34" y="173"/>
                    </a:lnTo>
                    <a:lnTo>
                      <a:pt x="40" y="179"/>
                    </a:lnTo>
                    <a:lnTo>
                      <a:pt x="47" y="183"/>
                    </a:lnTo>
                    <a:lnTo>
                      <a:pt x="53" y="187"/>
                    </a:lnTo>
                    <a:lnTo>
                      <a:pt x="59" y="191"/>
                    </a:lnTo>
                    <a:lnTo>
                      <a:pt x="59" y="191"/>
                    </a:lnTo>
                    <a:lnTo>
                      <a:pt x="63" y="197"/>
                    </a:lnTo>
                    <a:lnTo>
                      <a:pt x="65" y="202"/>
                    </a:lnTo>
                    <a:lnTo>
                      <a:pt x="67" y="208"/>
                    </a:lnTo>
                    <a:lnTo>
                      <a:pt x="71" y="214"/>
                    </a:lnTo>
                    <a:lnTo>
                      <a:pt x="71" y="214"/>
                    </a:lnTo>
                    <a:lnTo>
                      <a:pt x="79" y="218"/>
                    </a:lnTo>
                    <a:lnTo>
                      <a:pt x="83" y="220"/>
                    </a:lnTo>
                    <a:lnTo>
                      <a:pt x="85" y="222"/>
                    </a:lnTo>
                    <a:lnTo>
                      <a:pt x="85" y="222"/>
                    </a:lnTo>
                    <a:lnTo>
                      <a:pt x="87" y="230"/>
                    </a:lnTo>
                    <a:lnTo>
                      <a:pt x="89" y="234"/>
                    </a:lnTo>
                    <a:lnTo>
                      <a:pt x="93" y="236"/>
                    </a:lnTo>
                    <a:lnTo>
                      <a:pt x="93" y="236"/>
                    </a:lnTo>
                    <a:lnTo>
                      <a:pt x="93" y="234"/>
                    </a:lnTo>
                    <a:lnTo>
                      <a:pt x="93" y="232"/>
                    </a:lnTo>
                    <a:lnTo>
                      <a:pt x="93" y="232"/>
                    </a:lnTo>
                    <a:lnTo>
                      <a:pt x="99" y="234"/>
                    </a:lnTo>
                    <a:lnTo>
                      <a:pt x="106" y="240"/>
                    </a:lnTo>
                    <a:lnTo>
                      <a:pt x="112" y="248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7"/>
                    </a:lnTo>
                    <a:lnTo>
                      <a:pt x="116" y="257"/>
                    </a:lnTo>
                    <a:lnTo>
                      <a:pt x="116" y="257"/>
                    </a:lnTo>
                    <a:lnTo>
                      <a:pt x="124" y="263"/>
                    </a:lnTo>
                    <a:lnTo>
                      <a:pt x="128" y="265"/>
                    </a:lnTo>
                    <a:lnTo>
                      <a:pt x="132" y="26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2" name="Freeform 903">
                <a:extLst>
                  <a:ext uri="{FF2B5EF4-FFF2-40B4-BE49-F238E27FC236}">
                    <a16:creationId xmlns:a16="http://schemas.microsoft.com/office/drawing/2014/main" id="{7FC0096B-A850-4FA9-8C4E-44DCEB01B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541" y="2949542"/>
                <a:ext cx="179662" cy="112196"/>
              </a:xfrm>
              <a:custGeom>
                <a:avLst/>
                <a:gdLst>
                  <a:gd name="T0" fmla="*/ 130 w 501"/>
                  <a:gd name="T1" fmla="*/ 277 h 289"/>
                  <a:gd name="T2" fmla="*/ 159 w 501"/>
                  <a:gd name="T3" fmla="*/ 279 h 289"/>
                  <a:gd name="T4" fmla="*/ 177 w 501"/>
                  <a:gd name="T5" fmla="*/ 283 h 289"/>
                  <a:gd name="T6" fmla="*/ 191 w 501"/>
                  <a:gd name="T7" fmla="*/ 261 h 289"/>
                  <a:gd name="T8" fmla="*/ 203 w 501"/>
                  <a:gd name="T9" fmla="*/ 263 h 289"/>
                  <a:gd name="T10" fmla="*/ 206 w 501"/>
                  <a:gd name="T11" fmla="*/ 236 h 289"/>
                  <a:gd name="T12" fmla="*/ 218 w 501"/>
                  <a:gd name="T13" fmla="*/ 240 h 289"/>
                  <a:gd name="T14" fmla="*/ 242 w 501"/>
                  <a:gd name="T15" fmla="*/ 246 h 289"/>
                  <a:gd name="T16" fmla="*/ 297 w 501"/>
                  <a:gd name="T17" fmla="*/ 271 h 289"/>
                  <a:gd name="T18" fmla="*/ 328 w 501"/>
                  <a:gd name="T19" fmla="*/ 265 h 289"/>
                  <a:gd name="T20" fmla="*/ 348 w 501"/>
                  <a:gd name="T21" fmla="*/ 275 h 289"/>
                  <a:gd name="T22" fmla="*/ 354 w 501"/>
                  <a:gd name="T23" fmla="*/ 289 h 289"/>
                  <a:gd name="T24" fmla="*/ 407 w 501"/>
                  <a:gd name="T25" fmla="*/ 263 h 289"/>
                  <a:gd name="T26" fmla="*/ 430 w 501"/>
                  <a:gd name="T27" fmla="*/ 246 h 289"/>
                  <a:gd name="T28" fmla="*/ 446 w 501"/>
                  <a:gd name="T29" fmla="*/ 236 h 289"/>
                  <a:gd name="T30" fmla="*/ 460 w 501"/>
                  <a:gd name="T31" fmla="*/ 212 h 289"/>
                  <a:gd name="T32" fmla="*/ 501 w 501"/>
                  <a:gd name="T33" fmla="*/ 189 h 289"/>
                  <a:gd name="T34" fmla="*/ 497 w 501"/>
                  <a:gd name="T35" fmla="*/ 169 h 289"/>
                  <a:gd name="T36" fmla="*/ 483 w 501"/>
                  <a:gd name="T37" fmla="*/ 153 h 289"/>
                  <a:gd name="T38" fmla="*/ 442 w 501"/>
                  <a:gd name="T39" fmla="*/ 124 h 289"/>
                  <a:gd name="T40" fmla="*/ 424 w 501"/>
                  <a:gd name="T41" fmla="*/ 130 h 289"/>
                  <a:gd name="T42" fmla="*/ 411 w 501"/>
                  <a:gd name="T43" fmla="*/ 114 h 289"/>
                  <a:gd name="T44" fmla="*/ 422 w 501"/>
                  <a:gd name="T45" fmla="*/ 108 h 289"/>
                  <a:gd name="T46" fmla="*/ 416 w 501"/>
                  <a:gd name="T47" fmla="*/ 94 h 289"/>
                  <a:gd name="T48" fmla="*/ 391 w 501"/>
                  <a:gd name="T49" fmla="*/ 96 h 289"/>
                  <a:gd name="T50" fmla="*/ 358 w 501"/>
                  <a:gd name="T51" fmla="*/ 79 h 289"/>
                  <a:gd name="T52" fmla="*/ 367 w 501"/>
                  <a:gd name="T53" fmla="*/ 102 h 289"/>
                  <a:gd name="T54" fmla="*/ 344 w 501"/>
                  <a:gd name="T55" fmla="*/ 116 h 289"/>
                  <a:gd name="T56" fmla="*/ 330 w 501"/>
                  <a:gd name="T57" fmla="*/ 104 h 289"/>
                  <a:gd name="T58" fmla="*/ 307 w 501"/>
                  <a:gd name="T59" fmla="*/ 79 h 289"/>
                  <a:gd name="T60" fmla="*/ 324 w 501"/>
                  <a:gd name="T61" fmla="*/ 57 h 289"/>
                  <a:gd name="T62" fmla="*/ 299 w 501"/>
                  <a:gd name="T63" fmla="*/ 57 h 289"/>
                  <a:gd name="T64" fmla="*/ 291 w 501"/>
                  <a:gd name="T65" fmla="*/ 45 h 289"/>
                  <a:gd name="T66" fmla="*/ 273 w 501"/>
                  <a:gd name="T67" fmla="*/ 36 h 289"/>
                  <a:gd name="T68" fmla="*/ 242 w 501"/>
                  <a:gd name="T69" fmla="*/ 18 h 289"/>
                  <a:gd name="T70" fmla="*/ 222 w 501"/>
                  <a:gd name="T71" fmla="*/ 4 h 289"/>
                  <a:gd name="T72" fmla="*/ 208 w 501"/>
                  <a:gd name="T73" fmla="*/ 20 h 289"/>
                  <a:gd name="T74" fmla="*/ 197 w 501"/>
                  <a:gd name="T75" fmla="*/ 24 h 289"/>
                  <a:gd name="T76" fmla="*/ 189 w 501"/>
                  <a:gd name="T77" fmla="*/ 6 h 289"/>
                  <a:gd name="T78" fmla="*/ 173 w 501"/>
                  <a:gd name="T79" fmla="*/ 2 h 289"/>
                  <a:gd name="T80" fmla="*/ 177 w 501"/>
                  <a:gd name="T81" fmla="*/ 14 h 289"/>
                  <a:gd name="T82" fmla="*/ 138 w 501"/>
                  <a:gd name="T83" fmla="*/ 26 h 289"/>
                  <a:gd name="T84" fmla="*/ 118 w 501"/>
                  <a:gd name="T85" fmla="*/ 30 h 289"/>
                  <a:gd name="T86" fmla="*/ 104 w 501"/>
                  <a:gd name="T87" fmla="*/ 43 h 289"/>
                  <a:gd name="T88" fmla="*/ 83 w 501"/>
                  <a:gd name="T89" fmla="*/ 53 h 289"/>
                  <a:gd name="T90" fmla="*/ 71 w 501"/>
                  <a:gd name="T91" fmla="*/ 53 h 289"/>
                  <a:gd name="T92" fmla="*/ 69 w 501"/>
                  <a:gd name="T93" fmla="*/ 63 h 289"/>
                  <a:gd name="T94" fmla="*/ 36 w 501"/>
                  <a:gd name="T95" fmla="*/ 63 h 289"/>
                  <a:gd name="T96" fmla="*/ 14 w 501"/>
                  <a:gd name="T97" fmla="*/ 85 h 289"/>
                  <a:gd name="T98" fmla="*/ 6 w 501"/>
                  <a:gd name="T99" fmla="*/ 71 h 289"/>
                  <a:gd name="T100" fmla="*/ 16 w 501"/>
                  <a:gd name="T101" fmla="*/ 102 h 289"/>
                  <a:gd name="T102" fmla="*/ 26 w 501"/>
                  <a:gd name="T103" fmla="*/ 110 h 289"/>
                  <a:gd name="T104" fmla="*/ 24 w 501"/>
                  <a:gd name="T105" fmla="*/ 126 h 289"/>
                  <a:gd name="T106" fmla="*/ 30 w 501"/>
                  <a:gd name="T107" fmla="*/ 167 h 289"/>
                  <a:gd name="T108" fmla="*/ 59 w 501"/>
                  <a:gd name="T109" fmla="*/ 191 h 289"/>
                  <a:gd name="T110" fmla="*/ 71 w 501"/>
                  <a:gd name="T111" fmla="*/ 214 h 289"/>
                  <a:gd name="T112" fmla="*/ 89 w 501"/>
                  <a:gd name="T113" fmla="*/ 234 h 289"/>
                  <a:gd name="T114" fmla="*/ 99 w 501"/>
                  <a:gd name="T115" fmla="*/ 234 h 289"/>
                  <a:gd name="T116" fmla="*/ 116 w 501"/>
                  <a:gd name="T117" fmla="*/ 25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1" h="289">
                    <a:moveTo>
                      <a:pt x="132" y="269"/>
                    </a:moveTo>
                    <a:lnTo>
                      <a:pt x="132" y="269"/>
                    </a:lnTo>
                    <a:lnTo>
                      <a:pt x="132" y="271"/>
                    </a:lnTo>
                    <a:lnTo>
                      <a:pt x="130" y="273"/>
                    </a:lnTo>
                    <a:lnTo>
                      <a:pt x="130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44" y="281"/>
                    </a:lnTo>
                    <a:lnTo>
                      <a:pt x="155" y="283"/>
                    </a:lnTo>
                    <a:lnTo>
                      <a:pt x="155" y="283"/>
                    </a:lnTo>
                    <a:lnTo>
                      <a:pt x="157" y="281"/>
                    </a:lnTo>
                    <a:lnTo>
                      <a:pt x="159" y="279"/>
                    </a:lnTo>
                    <a:lnTo>
                      <a:pt x="161" y="277"/>
                    </a:lnTo>
                    <a:lnTo>
                      <a:pt x="163" y="275"/>
                    </a:lnTo>
                    <a:lnTo>
                      <a:pt x="163" y="275"/>
                    </a:lnTo>
                    <a:lnTo>
                      <a:pt x="167" y="277"/>
                    </a:lnTo>
                    <a:lnTo>
                      <a:pt x="173" y="279"/>
                    </a:lnTo>
                    <a:lnTo>
                      <a:pt x="177" y="283"/>
                    </a:lnTo>
                    <a:lnTo>
                      <a:pt x="181" y="285"/>
                    </a:lnTo>
                    <a:lnTo>
                      <a:pt x="181" y="285"/>
                    </a:lnTo>
                    <a:lnTo>
                      <a:pt x="185" y="281"/>
                    </a:lnTo>
                    <a:lnTo>
                      <a:pt x="187" y="273"/>
                    </a:lnTo>
                    <a:lnTo>
                      <a:pt x="189" y="265"/>
                    </a:lnTo>
                    <a:lnTo>
                      <a:pt x="191" y="261"/>
                    </a:lnTo>
                    <a:lnTo>
                      <a:pt x="191" y="261"/>
                    </a:lnTo>
                    <a:lnTo>
                      <a:pt x="193" y="261"/>
                    </a:lnTo>
                    <a:lnTo>
                      <a:pt x="197" y="263"/>
                    </a:lnTo>
                    <a:lnTo>
                      <a:pt x="201" y="265"/>
                    </a:lnTo>
                    <a:lnTo>
                      <a:pt x="203" y="263"/>
                    </a:lnTo>
                    <a:lnTo>
                      <a:pt x="203" y="263"/>
                    </a:lnTo>
                    <a:lnTo>
                      <a:pt x="204" y="261"/>
                    </a:lnTo>
                    <a:lnTo>
                      <a:pt x="204" y="257"/>
                    </a:lnTo>
                    <a:lnTo>
                      <a:pt x="204" y="250"/>
                    </a:lnTo>
                    <a:lnTo>
                      <a:pt x="204" y="242"/>
                    </a:lnTo>
                    <a:lnTo>
                      <a:pt x="204" y="238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8" y="236"/>
                    </a:lnTo>
                    <a:lnTo>
                      <a:pt x="210" y="236"/>
                    </a:lnTo>
                    <a:lnTo>
                      <a:pt x="210" y="236"/>
                    </a:lnTo>
                    <a:lnTo>
                      <a:pt x="214" y="238"/>
                    </a:lnTo>
                    <a:lnTo>
                      <a:pt x="218" y="240"/>
                    </a:lnTo>
                    <a:lnTo>
                      <a:pt x="220" y="242"/>
                    </a:lnTo>
                    <a:lnTo>
                      <a:pt x="224" y="244"/>
                    </a:lnTo>
                    <a:lnTo>
                      <a:pt x="224" y="244"/>
                    </a:lnTo>
                    <a:lnTo>
                      <a:pt x="232" y="244"/>
                    </a:lnTo>
                    <a:lnTo>
                      <a:pt x="236" y="244"/>
                    </a:lnTo>
                    <a:lnTo>
                      <a:pt x="242" y="246"/>
                    </a:lnTo>
                    <a:lnTo>
                      <a:pt x="242" y="246"/>
                    </a:lnTo>
                    <a:lnTo>
                      <a:pt x="256" y="251"/>
                    </a:lnTo>
                    <a:lnTo>
                      <a:pt x="269" y="259"/>
                    </a:lnTo>
                    <a:lnTo>
                      <a:pt x="283" y="267"/>
                    </a:lnTo>
                    <a:lnTo>
                      <a:pt x="297" y="271"/>
                    </a:lnTo>
                    <a:lnTo>
                      <a:pt x="297" y="271"/>
                    </a:lnTo>
                    <a:lnTo>
                      <a:pt x="309" y="273"/>
                    </a:lnTo>
                    <a:lnTo>
                      <a:pt x="312" y="269"/>
                    </a:lnTo>
                    <a:lnTo>
                      <a:pt x="316" y="267"/>
                    </a:lnTo>
                    <a:lnTo>
                      <a:pt x="322" y="265"/>
                    </a:lnTo>
                    <a:lnTo>
                      <a:pt x="322" y="265"/>
                    </a:lnTo>
                    <a:lnTo>
                      <a:pt x="328" y="265"/>
                    </a:lnTo>
                    <a:lnTo>
                      <a:pt x="332" y="269"/>
                    </a:lnTo>
                    <a:lnTo>
                      <a:pt x="336" y="275"/>
                    </a:lnTo>
                    <a:lnTo>
                      <a:pt x="340" y="277"/>
                    </a:lnTo>
                    <a:lnTo>
                      <a:pt x="340" y="277"/>
                    </a:lnTo>
                    <a:lnTo>
                      <a:pt x="346" y="275"/>
                    </a:lnTo>
                    <a:lnTo>
                      <a:pt x="348" y="275"/>
                    </a:lnTo>
                    <a:lnTo>
                      <a:pt x="350" y="275"/>
                    </a:lnTo>
                    <a:lnTo>
                      <a:pt x="350" y="275"/>
                    </a:lnTo>
                    <a:lnTo>
                      <a:pt x="354" y="279"/>
                    </a:lnTo>
                    <a:lnTo>
                      <a:pt x="356" y="285"/>
                    </a:lnTo>
                    <a:lnTo>
                      <a:pt x="354" y="289"/>
                    </a:lnTo>
                    <a:lnTo>
                      <a:pt x="354" y="289"/>
                    </a:lnTo>
                    <a:lnTo>
                      <a:pt x="360" y="275"/>
                    </a:lnTo>
                    <a:lnTo>
                      <a:pt x="367" y="267"/>
                    </a:lnTo>
                    <a:lnTo>
                      <a:pt x="373" y="263"/>
                    </a:lnTo>
                    <a:lnTo>
                      <a:pt x="379" y="263"/>
                    </a:lnTo>
                    <a:lnTo>
                      <a:pt x="397" y="263"/>
                    </a:lnTo>
                    <a:lnTo>
                      <a:pt x="407" y="263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28" y="255"/>
                    </a:lnTo>
                    <a:lnTo>
                      <a:pt x="428" y="255"/>
                    </a:lnTo>
                    <a:lnTo>
                      <a:pt x="430" y="246"/>
                    </a:lnTo>
                    <a:lnTo>
                      <a:pt x="430" y="246"/>
                    </a:lnTo>
                    <a:lnTo>
                      <a:pt x="434" y="244"/>
                    </a:lnTo>
                    <a:lnTo>
                      <a:pt x="436" y="244"/>
                    </a:lnTo>
                    <a:lnTo>
                      <a:pt x="440" y="244"/>
                    </a:lnTo>
                    <a:lnTo>
                      <a:pt x="442" y="242"/>
                    </a:lnTo>
                    <a:lnTo>
                      <a:pt x="442" y="242"/>
                    </a:lnTo>
                    <a:lnTo>
                      <a:pt x="446" y="236"/>
                    </a:lnTo>
                    <a:lnTo>
                      <a:pt x="448" y="228"/>
                    </a:lnTo>
                    <a:lnTo>
                      <a:pt x="450" y="220"/>
                    </a:lnTo>
                    <a:lnTo>
                      <a:pt x="454" y="214"/>
                    </a:lnTo>
                    <a:lnTo>
                      <a:pt x="454" y="214"/>
                    </a:lnTo>
                    <a:lnTo>
                      <a:pt x="456" y="214"/>
                    </a:lnTo>
                    <a:lnTo>
                      <a:pt x="460" y="212"/>
                    </a:lnTo>
                    <a:lnTo>
                      <a:pt x="460" y="212"/>
                    </a:lnTo>
                    <a:lnTo>
                      <a:pt x="471" y="204"/>
                    </a:lnTo>
                    <a:lnTo>
                      <a:pt x="477" y="198"/>
                    </a:lnTo>
                    <a:lnTo>
                      <a:pt x="487" y="195"/>
                    </a:lnTo>
                    <a:lnTo>
                      <a:pt x="501" y="189"/>
                    </a:lnTo>
                    <a:lnTo>
                      <a:pt x="501" y="189"/>
                    </a:lnTo>
                    <a:lnTo>
                      <a:pt x="501" y="185"/>
                    </a:lnTo>
                    <a:lnTo>
                      <a:pt x="501" y="181"/>
                    </a:lnTo>
                    <a:lnTo>
                      <a:pt x="501" y="175"/>
                    </a:lnTo>
                    <a:lnTo>
                      <a:pt x="499" y="171"/>
                    </a:lnTo>
                    <a:lnTo>
                      <a:pt x="499" y="171"/>
                    </a:lnTo>
                    <a:lnTo>
                      <a:pt x="497" y="169"/>
                    </a:lnTo>
                    <a:lnTo>
                      <a:pt x="493" y="169"/>
                    </a:lnTo>
                    <a:lnTo>
                      <a:pt x="489" y="167"/>
                    </a:lnTo>
                    <a:lnTo>
                      <a:pt x="485" y="165"/>
                    </a:lnTo>
                    <a:lnTo>
                      <a:pt x="485" y="165"/>
                    </a:lnTo>
                    <a:lnTo>
                      <a:pt x="483" y="159"/>
                    </a:lnTo>
                    <a:lnTo>
                      <a:pt x="483" y="153"/>
                    </a:lnTo>
                    <a:lnTo>
                      <a:pt x="483" y="147"/>
                    </a:lnTo>
                    <a:lnTo>
                      <a:pt x="479" y="142"/>
                    </a:lnTo>
                    <a:lnTo>
                      <a:pt x="479" y="142"/>
                    </a:lnTo>
                    <a:lnTo>
                      <a:pt x="467" y="140"/>
                    </a:lnTo>
                    <a:lnTo>
                      <a:pt x="467" y="140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0" y="126"/>
                    </a:lnTo>
                    <a:lnTo>
                      <a:pt x="434" y="130"/>
                    </a:lnTo>
                    <a:lnTo>
                      <a:pt x="430" y="132"/>
                    </a:lnTo>
                    <a:lnTo>
                      <a:pt x="426" y="132"/>
                    </a:lnTo>
                    <a:lnTo>
                      <a:pt x="424" y="130"/>
                    </a:lnTo>
                    <a:lnTo>
                      <a:pt x="424" y="130"/>
                    </a:lnTo>
                    <a:lnTo>
                      <a:pt x="422" y="124"/>
                    </a:lnTo>
                    <a:lnTo>
                      <a:pt x="420" y="120"/>
                    </a:lnTo>
                    <a:lnTo>
                      <a:pt x="420" y="120"/>
                    </a:lnTo>
                    <a:lnTo>
                      <a:pt x="414" y="116"/>
                    </a:lnTo>
                    <a:lnTo>
                      <a:pt x="411" y="114"/>
                    </a:lnTo>
                    <a:lnTo>
                      <a:pt x="409" y="112"/>
                    </a:lnTo>
                    <a:lnTo>
                      <a:pt x="409" y="112"/>
                    </a:lnTo>
                    <a:lnTo>
                      <a:pt x="411" y="110"/>
                    </a:lnTo>
                    <a:lnTo>
                      <a:pt x="416" y="110"/>
                    </a:lnTo>
                    <a:lnTo>
                      <a:pt x="420" y="108"/>
                    </a:lnTo>
                    <a:lnTo>
                      <a:pt x="422" y="108"/>
                    </a:lnTo>
                    <a:lnTo>
                      <a:pt x="422" y="108"/>
                    </a:lnTo>
                    <a:lnTo>
                      <a:pt x="422" y="104"/>
                    </a:lnTo>
                    <a:lnTo>
                      <a:pt x="420" y="100"/>
                    </a:lnTo>
                    <a:lnTo>
                      <a:pt x="418" y="96"/>
                    </a:lnTo>
                    <a:lnTo>
                      <a:pt x="416" y="94"/>
                    </a:lnTo>
                    <a:lnTo>
                      <a:pt x="416" y="94"/>
                    </a:lnTo>
                    <a:lnTo>
                      <a:pt x="416" y="94"/>
                    </a:lnTo>
                    <a:lnTo>
                      <a:pt x="416" y="96"/>
                    </a:lnTo>
                    <a:lnTo>
                      <a:pt x="414" y="100"/>
                    </a:lnTo>
                    <a:lnTo>
                      <a:pt x="414" y="100"/>
                    </a:lnTo>
                    <a:lnTo>
                      <a:pt x="403" y="100"/>
                    </a:lnTo>
                    <a:lnTo>
                      <a:pt x="391" y="96"/>
                    </a:lnTo>
                    <a:lnTo>
                      <a:pt x="391" y="96"/>
                    </a:lnTo>
                    <a:lnTo>
                      <a:pt x="391" y="94"/>
                    </a:lnTo>
                    <a:lnTo>
                      <a:pt x="391" y="93"/>
                    </a:lnTo>
                    <a:lnTo>
                      <a:pt x="391" y="93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56" y="79"/>
                    </a:lnTo>
                    <a:lnTo>
                      <a:pt x="358" y="83"/>
                    </a:lnTo>
                    <a:lnTo>
                      <a:pt x="362" y="91"/>
                    </a:lnTo>
                    <a:lnTo>
                      <a:pt x="365" y="98"/>
                    </a:lnTo>
                    <a:lnTo>
                      <a:pt x="367" y="102"/>
                    </a:lnTo>
                    <a:lnTo>
                      <a:pt x="367" y="102"/>
                    </a:lnTo>
                    <a:lnTo>
                      <a:pt x="365" y="104"/>
                    </a:lnTo>
                    <a:lnTo>
                      <a:pt x="360" y="104"/>
                    </a:lnTo>
                    <a:lnTo>
                      <a:pt x="352" y="108"/>
                    </a:lnTo>
                    <a:lnTo>
                      <a:pt x="352" y="108"/>
                    </a:lnTo>
                    <a:lnTo>
                      <a:pt x="344" y="116"/>
                    </a:lnTo>
                    <a:lnTo>
                      <a:pt x="344" y="116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6"/>
                    </a:lnTo>
                    <a:lnTo>
                      <a:pt x="336" y="112"/>
                    </a:lnTo>
                    <a:lnTo>
                      <a:pt x="334" y="110"/>
                    </a:lnTo>
                    <a:lnTo>
                      <a:pt x="330" y="104"/>
                    </a:lnTo>
                    <a:lnTo>
                      <a:pt x="326" y="96"/>
                    </a:lnTo>
                    <a:lnTo>
                      <a:pt x="320" y="89"/>
                    </a:lnTo>
                    <a:lnTo>
                      <a:pt x="320" y="89"/>
                    </a:lnTo>
                    <a:lnTo>
                      <a:pt x="314" y="85"/>
                    </a:lnTo>
                    <a:lnTo>
                      <a:pt x="307" y="79"/>
                    </a:lnTo>
                    <a:lnTo>
                      <a:pt x="307" y="79"/>
                    </a:lnTo>
                    <a:lnTo>
                      <a:pt x="309" y="75"/>
                    </a:lnTo>
                    <a:lnTo>
                      <a:pt x="310" y="73"/>
                    </a:lnTo>
                    <a:lnTo>
                      <a:pt x="320" y="67"/>
                    </a:lnTo>
                    <a:lnTo>
                      <a:pt x="324" y="65"/>
                    </a:lnTo>
                    <a:lnTo>
                      <a:pt x="326" y="61"/>
                    </a:lnTo>
                    <a:lnTo>
                      <a:pt x="324" y="57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6" y="51"/>
                    </a:lnTo>
                    <a:lnTo>
                      <a:pt x="312" y="51"/>
                    </a:lnTo>
                    <a:lnTo>
                      <a:pt x="305" y="53"/>
                    </a:lnTo>
                    <a:lnTo>
                      <a:pt x="299" y="57"/>
                    </a:lnTo>
                    <a:lnTo>
                      <a:pt x="297" y="57"/>
                    </a:lnTo>
                    <a:lnTo>
                      <a:pt x="293" y="57"/>
                    </a:lnTo>
                    <a:lnTo>
                      <a:pt x="293" y="57"/>
                    </a:lnTo>
                    <a:lnTo>
                      <a:pt x="293" y="47"/>
                    </a:lnTo>
                    <a:lnTo>
                      <a:pt x="293" y="47"/>
                    </a:lnTo>
                    <a:lnTo>
                      <a:pt x="291" y="45"/>
                    </a:lnTo>
                    <a:lnTo>
                      <a:pt x="287" y="47"/>
                    </a:lnTo>
                    <a:lnTo>
                      <a:pt x="283" y="47"/>
                    </a:lnTo>
                    <a:lnTo>
                      <a:pt x="283" y="47"/>
                    </a:lnTo>
                    <a:lnTo>
                      <a:pt x="279" y="38"/>
                    </a:lnTo>
                    <a:lnTo>
                      <a:pt x="279" y="38"/>
                    </a:lnTo>
                    <a:lnTo>
                      <a:pt x="273" y="36"/>
                    </a:lnTo>
                    <a:lnTo>
                      <a:pt x="263" y="32"/>
                    </a:lnTo>
                    <a:lnTo>
                      <a:pt x="254" y="30"/>
                    </a:lnTo>
                    <a:lnTo>
                      <a:pt x="248" y="26"/>
                    </a:lnTo>
                    <a:lnTo>
                      <a:pt x="244" y="22"/>
                    </a:lnTo>
                    <a:lnTo>
                      <a:pt x="244" y="22"/>
                    </a:lnTo>
                    <a:lnTo>
                      <a:pt x="242" y="18"/>
                    </a:lnTo>
                    <a:lnTo>
                      <a:pt x="240" y="12"/>
                    </a:lnTo>
                    <a:lnTo>
                      <a:pt x="240" y="8"/>
                    </a:lnTo>
                    <a:lnTo>
                      <a:pt x="234" y="4"/>
                    </a:lnTo>
                    <a:lnTo>
                      <a:pt x="234" y="4"/>
                    </a:lnTo>
                    <a:lnTo>
                      <a:pt x="226" y="4"/>
                    </a:lnTo>
                    <a:lnTo>
                      <a:pt x="222" y="4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2" y="14"/>
                    </a:lnTo>
                    <a:lnTo>
                      <a:pt x="220" y="18"/>
                    </a:lnTo>
                    <a:lnTo>
                      <a:pt x="216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1" y="26"/>
                    </a:lnTo>
                    <a:lnTo>
                      <a:pt x="199" y="26"/>
                    </a:lnTo>
                    <a:lnTo>
                      <a:pt x="197" y="24"/>
                    </a:lnTo>
                    <a:lnTo>
                      <a:pt x="195" y="22"/>
                    </a:lnTo>
                    <a:lnTo>
                      <a:pt x="195" y="14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9" y="10"/>
                    </a:lnTo>
                    <a:lnTo>
                      <a:pt x="189" y="6"/>
                    </a:lnTo>
                    <a:lnTo>
                      <a:pt x="189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3" y="6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69" y="18"/>
                    </a:lnTo>
                    <a:lnTo>
                      <a:pt x="161" y="20"/>
                    </a:lnTo>
                    <a:lnTo>
                      <a:pt x="161" y="20"/>
                    </a:lnTo>
                    <a:lnTo>
                      <a:pt x="150" y="22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0" y="32"/>
                    </a:lnTo>
                    <a:lnTo>
                      <a:pt x="124" y="32"/>
                    </a:lnTo>
                    <a:lnTo>
                      <a:pt x="118" y="30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8" y="38"/>
                    </a:lnTo>
                    <a:lnTo>
                      <a:pt x="108" y="41"/>
                    </a:lnTo>
                    <a:lnTo>
                      <a:pt x="104" y="43"/>
                    </a:lnTo>
                    <a:lnTo>
                      <a:pt x="104" y="43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5" y="41"/>
                    </a:lnTo>
                    <a:lnTo>
                      <a:pt x="91" y="47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5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5"/>
                    </a:lnTo>
                    <a:lnTo>
                      <a:pt x="71" y="57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1" y="61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46" y="59"/>
                    </a:lnTo>
                    <a:lnTo>
                      <a:pt x="36" y="63"/>
                    </a:lnTo>
                    <a:lnTo>
                      <a:pt x="26" y="69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8" y="81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0" y="73"/>
                    </a:lnTo>
                    <a:lnTo>
                      <a:pt x="6" y="71"/>
                    </a:lnTo>
                    <a:lnTo>
                      <a:pt x="2" y="7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2" y="83"/>
                    </a:lnTo>
                    <a:lnTo>
                      <a:pt x="10" y="93"/>
                    </a:lnTo>
                    <a:lnTo>
                      <a:pt x="16" y="102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28" y="122"/>
                    </a:lnTo>
                    <a:lnTo>
                      <a:pt x="24" y="126"/>
                    </a:lnTo>
                    <a:lnTo>
                      <a:pt x="20" y="130"/>
                    </a:lnTo>
                    <a:lnTo>
                      <a:pt x="18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6" y="157"/>
                    </a:lnTo>
                    <a:lnTo>
                      <a:pt x="30" y="167"/>
                    </a:lnTo>
                    <a:lnTo>
                      <a:pt x="34" y="173"/>
                    </a:lnTo>
                    <a:lnTo>
                      <a:pt x="34" y="173"/>
                    </a:lnTo>
                    <a:lnTo>
                      <a:pt x="40" y="179"/>
                    </a:lnTo>
                    <a:lnTo>
                      <a:pt x="47" y="183"/>
                    </a:lnTo>
                    <a:lnTo>
                      <a:pt x="53" y="187"/>
                    </a:lnTo>
                    <a:lnTo>
                      <a:pt x="59" y="191"/>
                    </a:lnTo>
                    <a:lnTo>
                      <a:pt x="59" y="191"/>
                    </a:lnTo>
                    <a:lnTo>
                      <a:pt x="63" y="197"/>
                    </a:lnTo>
                    <a:lnTo>
                      <a:pt x="65" y="202"/>
                    </a:lnTo>
                    <a:lnTo>
                      <a:pt x="67" y="208"/>
                    </a:lnTo>
                    <a:lnTo>
                      <a:pt x="71" y="214"/>
                    </a:lnTo>
                    <a:lnTo>
                      <a:pt x="71" y="214"/>
                    </a:lnTo>
                    <a:lnTo>
                      <a:pt x="79" y="218"/>
                    </a:lnTo>
                    <a:lnTo>
                      <a:pt x="83" y="220"/>
                    </a:lnTo>
                    <a:lnTo>
                      <a:pt x="85" y="222"/>
                    </a:lnTo>
                    <a:lnTo>
                      <a:pt x="85" y="222"/>
                    </a:lnTo>
                    <a:lnTo>
                      <a:pt x="87" y="230"/>
                    </a:lnTo>
                    <a:lnTo>
                      <a:pt x="89" y="234"/>
                    </a:lnTo>
                    <a:lnTo>
                      <a:pt x="93" y="236"/>
                    </a:lnTo>
                    <a:lnTo>
                      <a:pt x="93" y="236"/>
                    </a:lnTo>
                    <a:lnTo>
                      <a:pt x="93" y="234"/>
                    </a:lnTo>
                    <a:lnTo>
                      <a:pt x="93" y="232"/>
                    </a:lnTo>
                    <a:lnTo>
                      <a:pt x="93" y="232"/>
                    </a:lnTo>
                    <a:lnTo>
                      <a:pt x="99" y="234"/>
                    </a:lnTo>
                    <a:lnTo>
                      <a:pt x="106" y="240"/>
                    </a:lnTo>
                    <a:lnTo>
                      <a:pt x="112" y="248"/>
                    </a:lnTo>
                    <a:lnTo>
                      <a:pt x="114" y="253"/>
                    </a:lnTo>
                    <a:lnTo>
                      <a:pt x="114" y="253"/>
                    </a:lnTo>
                    <a:lnTo>
                      <a:pt x="114" y="257"/>
                    </a:lnTo>
                    <a:lnTo>
                      <a:pt x="116" y="257"/>
                    </a:lnTo>
                    <a:lnTo>
                      <a:pt x="116" y="257"/>
                    </a:lnTo>
                    <a:lnTo>
                      <a:pt x="124" y="263"/>
                    </a:lnTo>
                    <a:lnTo>
                      <a:pt x="128" y="265"/>
                    </a:lnTo>
                    <a:lnTo>
                      <a:pt x="132" y="269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3" name="Freeform 904">
                <a:extLst>
                  <a:ext uri="{FF2B5EF4-FFF2-40B4-BE49-F238E27FC236}">
                    <a16:creationId xmlns:a16="http://schemas.microsoft.com/office/drawing/2014/main" id="{FB52F11E-9A7B-47AD-8F4E-C351E404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982" y="3139382"/>
                <a:ext cx="92880" cy="64057"/>
              </a:xfrm>
              <a:custGeom>
                <a:avLst/>
                <a:gdLst>
                  <a:gd name="T0" fmla="*/ 47 w 259"/>
                  <a:gd name="T1" fmla="*/ 147 h 165"/>
                  <a:gd name="T2" fmla="*/ 79 w 259"/>
                  <a:gd name="T3" fmla="*/ 151 h 165"/>
                  <a:gd name="T4" fmla="*/ 87 w 259"/>
                  <a:gd name="T5" fmla="*/ 139 h 165"/>
                  <a:gd name="T6" fmla="*/ 93 w 259"/>
                  <a:gd name="T7" fmla="*/ 131 h 165"/>
                  <a:gd name="T8" fmla="*/ 94 w 259"/>
                  <a:gd name="T9" fmla="*/ 141 h 165"/>
                  <a:gd name="T10" fmla="*/ 108 w 259"/>
                  <a:gd name="T11" fmla="*/ 157 h 165"/>
                  <a:gd name="T12" fmla="*/ 120 w 259"/>
                  <a:gd name="T13" fmla="*/ 151 h 165"/>
                  <a:gd name="T14" fmla="*/ 134 w 259"/>
                  <a:gd name="T15" fmla="*/ 159 h 165"/>
                  <a:gd name="T16" fmla="*/ 151 w 259"/>
                  <a:gd name="T17" fmla="*/ 161 h 165"/>
                  <a:gd name="T18" fmla="*/ 147 w 259"/>
                  <a:gd name="T19" fmla="*/ 143 h 165"/>
                  <a:gd name="T20" fmla="*/ 157 w 259"/>
                  <a:gd name="T21" fmla="*/ 139 h 165"/>
                  <a:gd name="T22" fmla="*/ 151 w 259"/>
                  <a:gd name="T23" fmla="*/ 130 h 165"/>
                  <a:gd name="T24" fmla="*/ 159 w 259"/>
                  <a:gd name="T25" fmla="*/ 122 h 165"/>
                  <a:gd name="T26" fmla="*/ 183 w 259"/>
                  <a:gd name="T27" fmla="*/ 120 h 165"/>
                  <a:gd name="T28" fmla="*/ 187 w 259"/>
                  <a:gd name="T29" fmla="*/ 96 h 165"/>
                  <a:gd name="T30" fmla="*/ 177 w 259"/>
                  <a:gd name="T31" fmla="*/ 84 h 165"/>
                  <a:gd name="T32" fmla="*/ 187 w 259"/>
                  <a:gd name="T33" fmla="*/ 73 h 165"/>
                  <a:gd name="T34" fmla="*/ 216 w 259"/>
                  <a:gd name="T35" fmla="*/ 63 h 165"/>
                  <a:gd name="T36" fmla="*/ 218 w 259"/>
                  <a:gd name="T37" fmla="*/ 57 h 165"/>
                  <a:gd name="T38" fmla="*/ 232 w 259"/>
                  <a:gd name="T39" fmla="*/ 57 h 165"/>
                  <a:gd name="T40" fmla="*/ 232 w 259"/>
                  <a:gd name="T41" fmla="*/ 43 h 165"/>
                  <a:gd name="T42" fmla="*/ 242 w 259"/>
                  <a:gd name="T43" fmla="*/ 41 h 165"/>
                  <a:gd name="T44" fmla="*/ 257 w 259"/>
                  <a:gd name="T45" fmla="*/ 45 h 165"/>
                  <a:gd name="T46" fmla="*/ 246 w 259"/>
                  <a:gd name="T47" fmla="*/ 25 h 165"/>
                  <a:gd name="T48" fmla="*/ 244 w 259"/>
                  <a:gd name="T49" fmla="*/ 18 h 165"/>
                  <a:gd name="T50" fmla="*/ 240 w 259"/>
                  <a:gd name="T51" fmla="*/ 8 h 165"/>
                  <a:gd name="T52" fmla="*/ 236 w 259"/>
                  <a:gd name="T53" fmla="*/ 2 h 165"/>
                  <a:gd name="T54" fmla="*/ 214 w 259"/>
                  <a:gd name="T55" fmla="*/ 10 h 165"/>
                  <a:gd name="T56" fmla="*/ 210 w 259"/>
                  <a:gd name="T57" fmla="*/ 22 h 165"/>
                  <a:gd name="T58" fmla="*/ 185 w 259"/>
                  <a:gd name="T59" fmla="*/ 16 h 165"/>
                  <a:gd name="T60" fmla="*/ 175 w 259"/>
                  <a:gd name="T61" fmla="*/ 25 h 165"/>
                  <a:gd name="T62" fmla="*/ 161 w 259"/>
                  <a:gd name="T63" fmla="*/ 27 h 165"/>
                  <a:gd name="T64" fmla="*/ 122 w 259"/>
                  <a:gd name="T65" fmla="*/ 24 h 165"/>
                  <a:gd name="T66" fmla="*/ 118 w 259"/>
                  <a:gd name="T67" fmla="*/ 35 h 165"/>
                  <a:gd name="T68" fmla="*/ 98 w 259"/>
                  <a:gd name="T69" fmla="*/ 47 h 165"/>
                  <a:gd name="T70" fmla="*/ 87 w 259"/>
                  <a:gd name="T71" fmla="*/ 41 h 165"/>
                  <a:gd name="T72" fmla="*/ 69 w 259"/>
                  <a:gd name="T73" fmla="*/ 41 h 165"/>
                  <a:gd name="T74" fmla="*/ 59 w 259"/>
                  <a:gd name="T75" fmla="*/ 35 h 165"/>
                  <a:gd name="T76" fmla="*/ 30 w 259"/>
                  <a:gd name="T77" fmla="*/ 27 h 165"/>
                  <a:gd name="T78" fmla="*/ 6 w 259"/>
                  <a:gd name="T79" fmla="*/ 45 h 165"/>
                  <a:gd name="T80" fmla="*/ 0 w 259"/>
                  <a:gd name="T81" fmla="*/ 55 h 165"/>
                  <a:gd name="T82" fmla="*/ 20 w 259"/>
                  <a:gd name="T83" fmla="*/ 65 h 165"/>
                  <a:gd name="T84" fmla="*/ 22 w 259"/>
                  <a:gd name="T85" fmla="*/ 73 h 165"/>
                  <a:gd name="T86" fmla="*/ 6 w 259"/>
                  <a:gd name="T87" fmla="*/ 86 h 165"/>
                  <a:gd name="T88" fmla="*/ 16 w 259"/>
                  <a:gd name="T89" fmla="*/ 90 h 165"/>
                  <a:gd name="T90" fmla="*/ 14 w 259"/>
                  <a:gd name="T91" fmla="*/ 100 h 165"/>
                  <a:gd name="T92" fmla="*/ 14 w 259"/>
                  <a:gd name="T93" fmla="*/ 110 h 165"/>
                  <a:gd name="T94" fmla="*/ 36 w 259"/>
                  <a:gd name="T95" fmla="*/ 128 h 165"/>
                  <a:gd name="T96" fmla="*/ 32 w 259"/>
                  <a:gd name="T97" fmla="*/ 137 h 165"/>
                  <a:gd name="T98" fmla="*/ 20 w 259"/>
                  <a:gd name="T99" fmla="*/ 137 h 165"/>
                  <a:gd name="T100" fmla="*/ 14 w 259"/>
                  <a:gd name="T101" fmla="*/ 141 h 165"/>
                  <a:gd name="T102" fmla="*/ 10 w 259"/>
                  <a:gd name="T103" fmla="*/ 147 h 165"/>
                  <a:gd name="T104" fmla="*/ 26 w 259"/>
                  <a:gd name="T105" fmla="*/ 1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165">
                    <a:moveTo>
                      <a:pt x="42" y="153"/>
                    </a:moveTo>
                    <a:lnTo>
                      <a:pt x="42" y="147"/>
                    </a:lnTo>
                    <a:lnTo>
                      <a:pt x="42" y="147"/>
                    </a:lnTo>
                    <a:lnTo>
                      <a:pt x="47" y="147"/>
                    </a:lnTo>
                    <a:lnTo>
                      <a:pt x="51" y="147"/>
                    </a:lnTo>
                    <a:lnTo>
                      <a:pt x="63" y="151"/>
                    </a:lnTo>
                    <a:lnTo>
                      <a:pt x="73" y="153"/>
                    </a:lnTo>
                    <a:lnTo>
                      <a:pt x="79" y="151"/>
                    </a:lnTo>
                    <a:lnTo>
                      <a:pt x="83" y="147"/>
                    </a:lnTo>
                    <a:lnTo>
                      <a:pt x="83" y="147"/>
                    </a:lnTo>
                    <a:lnTo>
                      <a:pt x="85" y="145"/>
                    </a:lnTo>
                    <a:lnTo>
                      <a:pt x="87" y="139"/>
                    </a:lnTo>
                    <a:lnTo>
                      <a:pt x="89" y="135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3" y="131"/>
                    </a:lnTo>
                    <a:lnTo>
                      <a:pt x="93" y="133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41"/>
                    </a:lnTo>
                    <a:lnTo>
                      <a:pt x="98" y="145"/>
                    </a:lnTo>
                    <a:lnTo>
                      <a:pt x="106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12" y="157"/>
                    </a:lnTo>
                    <a:lnTo>
                      <a:pt x="112" y="157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0" y="151"/>
                    </a:lnTo>
                    <a:lnTo>
                      <a:pt x="122" y="153"/>
                    </a:lnTo>
                    <a:lnTo>
                      <a:pt x="126" y="155"/>
                    </a:lnTo>
                    <a:lnTo>
                      <a:pt x="134" y="159"/>
                    </a:lnTo>
                    <a:lnTo>
                      <a:pt x="144" y="165"/>
                    </a:lnTo>
                    <a:lnTo>
                      <a:pt x="147" y="165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3" y="159"/>
                    </a:lnTo>
                    <a:lnTo>
                      <a:pt x="151" y="153"/>
                    </a:lnTo>
                    <a:lnTo>
                      <a:pt x="147" y="143"/>
                    </a:lnTo>
                    <a:lnTo>
                      <a:pt x="147" y="143"/>
                    </a:lnTo>
                    <a:lnTo>
                      <a:pt x="149" y="143"/>
                    </a:lnTo>
                    <a:lnTo>
                      <a:pt x="153" y="141"/>
                    </a:lnTo>
                    <a:lnTo>
                      <a:pt x="155" y="141"/>
                    </a:lnTo>
                    <a:lnTo>
                      <a:pt x="157" y="139"/>
                    </a:lnTo>
                    <a:lnTo>
                      <a:pt x="157" y="139"/>
                    </a:lnTo>
                    <a:lnTo>
                      <a:pt x="157" y="135"/>
                    </a:lnTo>
                    <a:lnTo>
                      <a:pt x="153" y="133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3" y="126"/>
                    </a:lnTo>
                    <a:lnTo>
                      <a:pt x="157" y="122"/>
                    </a:lnTo>
                    <a:lnTo>
                      <a:pt x="159" y="122"/>
                    </a:lnTo>
                    <a:lnTo>
                      <a:pt x="167" y="120"/>
                    </a:lnTo>
                    <a:lnTo>
                      <a:pt x="175" y="122"/>
                    </a:lnTo>
                    <a:lnTo>
                      <a:pt x="179" y="120"/>
                    </a:lnTo>
                    <a:lnTo>
                      <a:pt x="183" y="120"/>
                    </a:lnTo>
                    <a:lnTo>
                      <a:pt x="183" y="120"/>
                    </a:lnTo>
                    <a:lnTo>
                      <a:pt x="185" y="108"/>
                    </a:lnTo>
                    <a:lnTo>
                      <a:pt x="187" y="96"/>
                    </a:lnTo>
                    <a:lnTo>
                      <a:pt x="187" y="96"/>
                    </a:lnTo>
                    <a:lnTo>
                      <a:pt x="185" y="92"/>
                    </a:lnTo>
                    <a:lnTo>
                      <a:pt x="181" y="90"/>
                    </a:lnTo>
                    <a:lnTo>
                      <a:pt x="179" y="86"/>
                    </a:lnTo>
                    <a:lnTo>
                      <a:pt x="177" y="84"/>
                    </a:lnTo>
                    <a:lnTo>
                      <a:pt x="177" y="84"/>
                    </a:lnTo>
                    <a:lnTo>
                      <a:pt x="179" y="78"/>
                    </a:lnTo>
                    <a:lnTo>
                      <a:pt x="181" y="75"/>
                    </a:lnTo>
                    <a:lnTo>
                      <a:pt x="187" y="73"/>
                    </a:lnTo>
                    <a:lnTo>
                      <a:pt x="193" y="69"/>
                    </a:lnTo>
                    <a:lnTo>
                      <a:pt x="206" y="67"/>
                    </a:lnTo>
                    <a:lnTo>
                      <a:pt x="212" y="65"/>
                    </a:lnTo>
                    <a:lnTo>
                      <a:pt x="216" y="63"/>
                    </a:lnTo>
                    <a:lnTo>
                      <a:pt x="216" y="63"/>
                    </a:lnTo>
                    <a:lnTo>
                      <a:pt x="216" y="59"/>
                    </a:lnTo>
                    <a:lnTo>
                      <a:pt x="218" y="57"/>
                    </a:lnTo>
                    <a:lnTo>
                      <a:pt x="218" y="57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32" y="57"/>
                    </a:lnTo>
                    <a:lnTo>
                      <a:pt x="232" y="57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2" y="49"/>
                    </a:lnTo>
                    <a:lnTo>
                      <a:pt x="232" y="43"/>
                    </a:lnTo>
                    <a:lnTo>
                      <a:pt x="234" y="41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42" y="41"/>
                    </a:lnTo>
                    <a:lnTo>
                      <a:pt x="248" y="43"/>
                    </a:lnTo>
                    <a:lnTo>
                      <a:pt x="259" y="47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0" y="35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6" y="25"/>
                    </a:lnTo>
                    <a:lnTo>
                      <a:pt x="248" y="24"/>
                    </a:lnTo>
                    <a:lnTo>
                      <a:pt x="248" y="24"/>
                    </a:lnTo>
                    <a:lnTo>
                      <a:pt x="246" y="20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40" y="8"/>
                    </a:lnTo>
                    <a:lnTo>
                      <a:pt x="240" y="6"/>
                    </a:lnTo>
                    <a:lnTo>
                      <a:pt x="240" y="4"/>
                    </a:lnTo>
                    <a:lnTo>
                      <a:pt x="236" y="2"/>
                    </a:lnTo>
                    <a:lnTo>
                      <a:pt x="236" y="2"/>
                    </a:lnTo>
                    <a:lnTo>
                      <a:pt x="226" y="0"/>
                    </a:lnTo>
                    <a:lnTo>
                      <a:pt x="220" y="2"/>
                    </a:lnTo>
                    <a:lnTo>
                      <a:pt x="216" y="6"/>
                    </a:lnTo>
                    <a:lnTo>
                      <a:pt x="214" y="10"/>
                    </a:lnTo>
                    <a:lnTo>
                      <a:pt x="212" y="18"/>
                    </a:lnTo>
                    <a:lnTo>
                      <a:pt x="212" y="22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4" y="22"/>
                    </a:lnTo>
                    <a:lnTo>
                      <a:pt x="199" y="20"/>
                    </a:lnTo>
                    <a:lnTo>
                      <a:pt x="191" y="16"/>
                    </a:lnTo>
                    <a:lnTo>
                      <a:pt x="185" y="16"/>
                    </a:lnTo>
                    <a:lnTo>
                      <a:pt x="185" y="16"/>
                    </a:lnTo>
                    <a:lnTo>
                      <a:pt x="181" y="18"/>
                    </a:lnTo>
                    <a:lnTo>
                      <a:pt x="179" y="22"/>
                    </a:lnTo>
                    <a:lnTo>
                      <a:pt x="175" y="25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67" y="27"/>
                    </a:lnTo>
                    <a:lnTo>
                      <a:pt x="161" y="27"/>
                    </a:lnTo>
                    <a:lnTo>
                      <a:pt x="147" y="24"/>
                    </a:lnTo>
                    <a:lnTo>
                      <a:pt x="134" y="22"/>
                    </a:lnTo>
                    <a:lnTo>
                      <a:pt x="128" y="22"/>
                    </a:lnTo>
                    <a:lnTo>
                      <a:pt x="122" y="24"/>
                    </a:lnTo>
                    <a:lnTo>
                      <a:pt x="122" y="24"/>
                    </a:lnTo>
                    <a:lnTo>
                      <a:pt x="120" y="25"/>
                    </a:lnTo>
                    <a:lnTo>
                      <a:pt x="120" y="29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4" y="47"/>
                    </a:lnTo>
                    <a:lnTo>
                      <a:pt x="91" y="45"/>
                    </a:lnTo>
                    <a:lnTo>
                      <a:pt x="89" y="43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1" y="41"/>
                    </a:lnTo>
                    <a:lnTo>
                      <a:pt x="75" y="41"/>
                    </a:lnTo>
                    <a:lnTo>
                      <a:pt x="69" y="4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45" y="29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8" y="33"/>
                    </a:lnTo>
                    <a:lnTo>
                      <a:pt x="24" y="37"/>
                    </a:lnTo>
                    <a:lnTo>
                      <a:pt x="14" y="41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10" y="61"/>
                    </a:lnTo>
                    <a:lnTo>
                      <a:pt x="18" y="65"/>
                    </a:lnTo>
                    <a:lnTo>
                      <a:pt x="20" y="65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2" y="73"/>
                    </a:lnTo>
                    <a:lnTo>
                      <a:pt x="16" y="77"/>
                    </a:lnTo>
                    <a:lnTo>
                      <a:pt x="10" y="82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6" y="90"/>
                    </a:lnTo>
                    <a:lnTo>
                      <a:pt x="10" y="90"/>
                    </a:lnTo>
                    <a:lnTo>
                      <a:pt x="16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4"/>
                    </a:lnTo>
                    <a:lnTo>
                      <a:pt x="14" y="100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20" y="114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38" y="131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2" y="137"/>
                    </a:lnTo>
                    <a:lnTo>
                      <a:pt x="28" y="137"/>
                    </a:lnTo>
                    <a:lnTo>
                      <a:pt x="22" y="135"/>
                    </a:lnTo>
                    <a:lnTo>
                      <a:pt x="22" y="135"/>
                    </a:lnTo>
                    <a:lnTo>
                      <a:pt x="20" y="137"/>
                    </a:lnTo>
                    <a:lnTo>
                      <a:pt x="22" y="139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12" y="143"/>
                    </a:lnTo>
                    <a:lnTo>
                      <a:pt x="10" y="145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6" y="151"/>
                    </a:lnTo>
                    <a:lnTo>
                      <a:pt x="26" y="153"/>
                    </a:lnTo>
                    <a:lnTo>
                      <a:pt x="34" y="155"/>
                    </a:lnTo>
                    <a:lnTo>
                      <a:pt x="42" y="1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4" name="Freeform 905">
                <a:extLst>
                  <a:ext uri="{FF2B5EF4-FFF2-40B4-BE49-F238E27FC236}">
                    <a16:creationId xmlns:a16="http://schemas.microsoft.com/office/drawing/2014/main" id="{2DC60BA5-3704-4DEC-8970-6F0623AA1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982" y="3139382"/>
                <a:ext cx="92880" cy="64057"/>
              </a:xfrm>
              <a:custGeom>
                <a:avLst/>
                <a:gdLst>
                  <a:gd name="T0" fmla="*/ 47 w 259"/>
                  <a:gd name="T1" fmla="*/ 147 h 165"/>
                  <a:gd name="T2" fmla="*/ 79 w 259"/>
                  <a:gd name="T3" fmla="*/ 151 h 165"/>
                  <a:gd name="T4" fmla="*/ 87 w 259"/>
                  <a:gd name="T5" fmla="*/ 139 h 165"/>
                  <a:gd name="T6" fmla="*/ 93 w 259"/>
                  <a:gd name="T7" fmla="*/ 131 h 165"/>
                  <a:gd name="T8" fmla="*/ 94 w 259"/>
                  <a:gd name="T9" fmla="*/ 141 h 165"/>
                  <a:gd name="T10" fmla="*/ 108 w 259"/>
                  <a:gd name="T11" fmla="*/ 157 h 165"/>
                  <a:gd name="T12" fmla="*/ 120 w 259"/>
                  <a:gd name="T13" fmla="*/ 151 h 165"/>
                  <a:gd name="T14" fmla="*/ 134 w 259"/>
                  <a:gd name="T15" fmla="*/ 159 h 165"/>
                  <a:gd name="T16" fmla="*/ 151 w 259"/>
                  <a:gd name="T17" fmla="*/ 161 h 165"/>
                  <a:gd name="T18" fmla="*/ 147 w 259"/>
                  <a:gd name="T19" fmla="*/ 143 h 165"/>
                  <a:gd name="T20" fmla="*/ 157 w 259"/>
                  <a:gd name="T21" fmla="*/ 139 h 165"/>
                  <a:gd name="T22" fmla="*/ 151 w 259"/>
                  <a:gd name="T23" fmla="*/ 130 h 165"/>
                  <a:gd name="T24" fmla="*/ 159 w 259"/>
                  <a:gd name="T25" fmla="*/ 122 h 165"/>
                  <a:gd name="T26" fmla="*/ 183 w 259"/>
                  <a:gd name="T27" fmla="*/ 120 h 165"/>
                  <a:gd name="T28" fmla="*/ 187 w 259"/>
                  <a:gd name="T29" fmla="*/ 96 h 165"/>
                  <a:gd name="T30" fmla="*/ 177 w 259"/>
                  <a:gd name="T31" fmla="*/ 84 h 165"/>
                  <a:gd name="T32" fmla="*/ 187 w 259"/>
                  <a:gd name="T33" fmla="*/ 73 h 165"/>
                  <a:gd name="T34" fmla="*/ 216 w 259"/>
                  <a:gd name="T35" fmla="*/ 63 h 165"/>
                  <a:gd name="T36" fmla="*/ 218 w 259"/>
                  <a:gd name="T37" fmla="*/ 57 h 165"/>
                  <a:gd name="T38" fmla="*/ 232 w 259"/>
                  <a:gd name="T39" fmla="*/ 57 h 165"/>
                  <a:gd name="T40" fmla="*/ 232 w 259"/>
                  <a:gd name="T41" fmla="*/ 43 h 165"/>
                  <a:gd name="T42" fmla="*/ 242 w 259"/>
                  <a:gd name="T43" fmla="*/ 41 h 165"/>
                  <a:gd name="T44" fmla="*/ 257 w 259"/>
                  <a:gd name="T45" fmla="*/ 45 h 165"/>
                  <a:gd name="T46" fmla="*/ 246 w 259"/>
                  <a:gd name="T47" fmla="*/ 25 h 165"/>
                  <a:gd name="T48" fmla="*/ 244 w 259"/>
                  <a:gd name="T49" fmla="*/ 18 h 165"/>
                  <a:gd name="T50" fmla="*/ 240 w 259"/>
                  <a:gd name="T51" fmla="*/ 8 h 165"/>
                  <a:gd name="T52" fmla="*/ 236 w 259"/>
                  <a:gd name="T53" fmla="*/ 2 h 165"/>
                  <a:gd name="T54" fmla="*/ 214 w 259"/>
                  <a:gd name="T55" fmla="*/ 10 h 165"/>
                  <a:gd name="T56" fmla="*/ 210 w 259"/>
                  <a:gd name="T57" fmla="*/ 22 h 165"/>
                  <a:gd name="T58" fmla="*/ 185 w 259"/>
                  <a:gd name="T59" fmla="*/ 16 h 165"/>
                  <a:gd name="T60" fmla="*/ 175 w 259"/>
                  <a:gd name="T61" fmla="*/ 25 h 165"/>
                  <a:gd name="T62" fmla="*/ 161 w 259"/>
                  <a:gd name="T63" fmla="*/ 27 h 165"/>
                  <a:gd name="T64" fmla="*/ 122 w 259"/>
                  <a:gd name="T65" fmla="*/ 24 h 165"/>
                  <a:gd name="T66" fmla="*/ 118 w 259"/>
                  <a:gd name="T67" fmla="*/ 35 h 165"/>
                  <a:gd name="T68" fmla="*/ 98 w 259"/>
                  <a:gd name="T69" fmla="*/ 47 h 165"/>
                  <a:gd name="T70" fmla="*/ 87 w 259"/>
                  <a:gd name="T71" fmla="*/ 41 h 165"/>
                  <a:gd name="T72" fmla="*/ 69 w 259"/>
                  <a:gd name="T73" fmla="*/ 41 h 165"/>
                  <a:gd name="T74" fmla="*/ 59 w 259"/>
                  <a:gd name="T75" fmla="*/ 35 h 165"/>
                  <a:gd name="T76" fmla="*/ 30 w 259"/>
                  <a:gd name="T77" fmla="*/ 27 h 165"/>
                  <a:gd name="T78" fmla="*/ 6 w 259"/>
                  <a:gd name="T79" fmla="*/ 45 h 165"/>
                  <a:gd name="T80" fmla="*/ 0 w 259"/>
                  <a:gd name="T81" fmla="*/ 55 h 165"/>
                  <a:gd name="T82" fmla="*/ 20 w 259"/>
                  <a:gd name="T83" fmla="*/ 65 h 165"/>
                  <a:gd name="T84" fmla="*/ 22 w 259"/>
                  <a:gd name="T85" fmla="*/ 73 h 165"/>
                  <a:gd name="T86" fmla="*/ 6 w 259"/>
                  <a:gd name="T87" fmla="*/ 86 h 165"/>
                  <a:gd name="T88" fmla="*/ 16 w 259"/>
                  <a:gd name="T89" fmla="*/ 90 h 165"/>
                  <a:gd name="T90" fmla="*/ 14 w 259"/>
                  <a:gd name="T91" fmla="*/ 100 h 165"/>
                  <a:gd name="T92" fmla="*/ 14 w 259"/>
                  <a:gd name="T93" fmla="*/ 110 h 165"/>
                  <a:gd name="T94" fmla="*/ 36 w 259"/>
                  <a:gd name="T95" fmla="*/ 128 h 165"/>
                  <a:gd name="T96" fmla="*/ 32 w 259"/>
                  <a:gd name="T97" fmla="*/ 137 h 165"/>
                  <a:gd name="T98" fmla="*/ 20 w 259"/>
                  <a:gd name="T99" fmla="*/ 137 h 165"/>
                  <a:gd name="T100" fmla="*/ 14 w 259"/>
                  <a:gd name="T101" fmla="*/ 141 h 165"/>
                  <a:gd name="T102" fmla="*/ 10 w 259"/>
                  <a:gd name="T103" fmla="*/ 147 h 165"/>
                  <a:gd name="T104" fmla="*/ 26 w 259"/>
                  <a:gd name="T105" fmla="*/ 1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165">
                    <a:moveTo>
                      <a:pt x="42" y="153"/>
                    </a:moveTo>
                    <a:lnTo>
                      <a:pt x="42" y="147"/>
                    </a:lnTo>
                    <a:lnTo>
                      <a:pt x="42" y="147"/>
                    </a:lnTo>
                    <a:lnTo>
                      <a:pt x="47" y="147"/>
                    </a:lnTo>
                    <a:lnTo>
                      <a:pt x="51" y="147"/>
                    </a:lnTo>
                    <a:lnTo>
                      <a:pt x="63" y="151"/>
                    </a:lnTo>
                    <a:lnTo>
                      <a:pt x="73" y="153"/>
                    </a:lnTo>
                    <a:lnTo>
                      <a:pt x="79" y="151"/>
                    </a:lnTo>
                    <a:lnTo>
                      <a:pt x="83" y="147"/>
                    </a:lnTo>
                    <a:lnTo>
                      <a:pt x="83" y="147"/>
                    </a:lnTo>
                    <a:lnTo>
                      <a:pt x="85" y="145"/>
                    </a:lnTo>
                    <a:lnTo>
                      <a:pt x="87" y="139"/>
                    </a:lnTo>
                    <a:lnTo>
                      <a:pt x="89" y="135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3" y="131"/>
                    </a:lnTo>
                    <a:lnTo>
                      <a:pt x="93" y="133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41"/>
                    </a:lnTo>
                    <a:lnTo>
                      <a:pt x="98" y="145"/>
                    </a:lnTo>
                    <a:lnTo>
                      <a:pt x="106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12" y="157"/>
                    </a:lnTo>
                    <a:lnTo>
                      <a:pt x="112" y="157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0" y="151"/>
                    </a:lnTo>
                    <a:lnTo>
                      <a:pt x="122" y="153"/>
                    </a:lnTo>
                    <a:lnTo>
                      <a:pt x="126" y="155"/>
                    </a:lnTo>
                    <a:lnTo>
                      <a:pt x="134" y="159"/>
                    </a:lnTo>
                    <a:lnTo>
                      <a:pt x="144" y="165"/>
                    </a:lnTo>
                    <a:lnTo>
                      <a:pt x="147" y="165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3" y="159"/>
                    </a:lnTo>
                    <a:lnTo>
                      <a:pt x="151" y="153"/>
                    </a:lnTo>
                    <a:lnTo>
                      <a:pt x="147" y="143"/>
                    </a:lnTo>
                    <a:lnTo>
                      <a:pt x="147" y="143"/>
                    </a:lnTo>
                    <a:lnTo>
                      <a:pt x="149" y="143"/>
                    </a:lnTo>
                    <a:lnTo>
                      <a:pt x="153" y="141"/>
                    </a:lnTo>
                    <a:lnTo>
                      <a:pt x="155" y="141"/>
                    </a:lnTo>
                    <a:lnTo>
                      <a:pt x="157" y="139"/>
                    </a:lnTo>
                    <a:lnTo>
                      <a:pt x="157" y="139"/>
                    </a:lnTo>
                    <a:lnTo>
                      <a:pt x="157" y="135"/>
                    </a:lnTo>
                    <a:lnTo>
                      <a:pt x="153" y="133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3" y="126"/>
                    </a:lnTo>
                    <a:lnTo>
                      <a:pt x="157" y="122"/>
                    </a:lnTo>
                    <a:lnTo>
                      <a:pt x="159" y="122"/>
                    </a:lnTo>
                    <a:lnTo>
                      <a:pt x="167" y="120"/>
                    </a:lnTo>
                    <a:lnTo>
                      <a:pt x="175" y="122"/>
                    </a:lnTo>
                    <a:lnTo>
                      <a:pt x="179" y="120"/>
                    </a:lnTo>
                    <a:lnTo>
                      <a:pt x="183" y="120"/>
                    </a:lnTo>
                    <a:lnTo>
                      <a:pt x="183" y="120"/>
                    </a:lnTo>
                    <a:lnTo>
                      <a:pt x="185" y="108"/>
                    </a:lnTo>
                    <a:lnTo>
                      <a:pt x="187" y="96"/>
                    </a:lnTo>
                    <a:lnTo>
                      <a:pt x="187" y="96"/>
                    </a:lnTo>
                    <a:lnTo>
                      <a:pt x="185" y="92"/>
                    </a:lnTo>
                    <a:lnTo>
                      <a:pt x="181" y="90"/>
                    </a:lnTo>
                    <a:lnTo>
                      <a:pt x="179" y="86"/>
                    </a:lnTo>
                    <a:lnTo>
                      <a:pt x="177" y="84"/>
                    </a:lnTo>
                    <a:lnTo>
                      <a:pt x="177" y="84"/>
                    </a:lnTo>
                    <a:lnTo>
                      <a:pt x="179" y="78"/>
                    </a:lnTo>
                    <a:lnTo>
                      <a:pt x="181" y="75"/>
                    </a:lnTo>
                    <a:lnTo>
                      <a:pt x="187" y="73"/>
                    </a:lnTo>
                    <a:lnTo>
                      <a:pt x="193" y="69"/>
                    </a:lnTo>
                    <a:lnTo>
                      <a:pt x="206" y="67"/>
                    </a:lnTo>
                    <a:lnTo>
                      <a:pt x="212" y="65"/>
                    </a:lnTo>
                    <a:lnTo>
                      <a:pt x="216" y="63"/>
                    </a:lnTo>
                    <a:lnTo>
                      <a:pt x="216" y="63"/>
                    </a:lnTo>
                    <a:lnTo>
                      <a:pt x="216" y="59"/>
                    </a:lnTo>
                    <a:lnTo>
                      <a:pt x="218" y="57"/>
                    </a:lnTo>
                    <a:lnTo>
                      <a:pt x="218" y="57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32" y="57"/>
                    </a:lnTo>
                    <a:lnTo>
                      <a:pt x="232" y="57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2" y="49"/>
                    </a:lnTo>
                    <a:lnTo>
                      <a:pt x="232" y="43"/>
                    </a:lnTo>
                    <a:lnTo>
                      <a:pt x="234" y="41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42" y="41"/>
                    </a:lnTo>
                    <a:lnTo>
                      <a:pt x="248" y="43"/>
                    </a:lnTo>
                    <a:lnTo>
                      <a:pt x="259" y="47"/>
                    </a:lnTo>
                    <a:lnTo>
                      <a:pt x="257" y="45"/>
                    </a:lnTo>
                    <a:lnTo>
                      <a:pt x="257" y="45"/>
                    </a:lnTo>
                    <a:lnTo>
                      <a:pt x="250" y="35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6" y="25"/>
                    </a:lnTo>
                    <a:lnTo>
                      <a:pt x="248" y="24"/>
                    </a:lnTo>
                    <a:lnTo>
                      <a:pt x="248" y="24"/>
                    </a:lnTo>
                    <a:lnTo>
                      <a:pt x="246" y="20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8" y="12"/>
                    </a:lnTo>
                    <a:lnTo>
                      <a:pt x="238" y="12"/>
                    </a:lnTo>
                    <a:lnTo>
                      <a:pt x="240" y="8"/>
                    </a:lnTo>
                    <a:lnTo>
                      <a:pt x="240" y="6"/>
                    </a:lnTo>
                    <a:lnTo>
                      <a:pt x="240" y="4"/>
                    </a:lnTo>
                    <a:lnTo>
                      <a:pt x="236" y="2"/>
                    </a:lnTo>
                    <a:lnTo>
                      <a:pt x="236" y="2"/>
                    </a:lnTo>
                    <a:lnTo>
                      <a:pt x="226" y="0"/>
                    </a:lnTo>
                    <a:lnTo>
                      <a:pt x="220" y="2"/>
                    </a:lnTo>
                    <a:lnTo>
                      <a:pt x="216" y="6"/>
                    </a:lnTo>
                    <a:lnTo>
                      <a:pt x="214" y="10"/>
                    </a:lnTo>
                    <a:lnTo>
                      <a:pt x="212" y="18"/>
                    </a:lnTo>
                    <a:lnTo>
                      <a:pt x="212" y="22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4" y="22"/>
                    </a:lnTo>
                    <a:lnTo>
                      <a:pt x="199" y="20"/>
                    </a:lnTo>
                    <a:lnTo>
                      <a:pt x="191" y="16"/>
                    </a:lnTo>
                    <a:lnTo>
                      <a:pt x="185" y="16"/>
                    </a:lnTo>
                    <a:lnTo>
                      <a:pt x="185" y="16"/>
                    </a:lnTo>
                    <a:lnTo>
                      <a:pt x="181" y="18"/>
                    </a:lnTo>
                    <a:lnTo>
                      <a:pt x="179" y="22"/>
                    </a:lnTo>
                    <a:lnTo>
                      <a:pt x="175" y="25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67" y="27"/>
                    </a:lnTo>
                    <a:lnTo>
                      <a:pt x="161" y="27"/>
                    </a:lnTo>
                    <a:lnTo>
                      <a:pt x="147" y="24"/>
                    </a:lnTo>
                    <a:lnTo>
                      <a:pt x="134" y="22"/>
                    </a:lnTo>
                    <a:lnTo>
                      <a:pt x="128" y="22"/>
                    </a:lnTo>
                    <a:lnTo>
                      <a:pt x="122" y="24"/>
                    </a:lnTo>
                    <a:lnTo>
                      <a:pt x="122" y="24"/>
                    </a:lnTo>
                    <a:lnTo>
                      <a:pt x="120" y="25"/>
                    </a:lnTo>
                    <a:lnTo>
                      <a:pt x="120" y="29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4" y="47"/>
                    </a:lnTo>
                    <a:lnTo>
                      <a:pt x="91" y="45"/>
                    </a:lnTo>
                    <a:lnTo>
                      <a:pt x="89" y="43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1" y="41"/>
                    </a:lnTo>
                    <a:lnTo>
                      <a:pt x="75" y="41"/>
                    </a:lnTo>
                    <a:lnTo>
                      <a:pt x="69" y="4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45" y="29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8" y="33"/>
                    </a:lnTo>
                    <a:lnTo>
                      <a:pt x="24" y="37"/>
                    </a:lnTo>
                    <a:lnTo>
                      <a:pt x="14" y="41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10" y="61"/>
                    </a:lnTo>
                    <a:lnTo>
                      <a:pt x="18" y="65"/>
                    </a:lnTo>
                    <a:lnTo>
                      <a:pt x="20" y="65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2" y="73"/>
                    </a:lnTo>
                    <a:lnTo>
                      <a:pt x="16" y="77"/>
                    </a:lnTo>
                    <a:lnTo>
                      <a:pt x="10" y="82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6" y="90"/>
                    </a:lnTo>
                    <a:lnTo>
                      <a:pt x="10" y="90"/>
                    </a:lnTo>
                    <a:lnTo>
                      <a:pt x="16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4"/>
                    </a:lnTo>
                    <a:lnTo>
                      <a:pt x="14" y="100"/>
                    </a:lnTo>
                    <a:lnTo>
                      <a:pt x="12" y="104"/>
                    </a:lnTo>
                    <a:lnTo>
                      <a:pt x="12" y="108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20" y="114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38" y="131"/>
                    </a:lnTo>
                    <a:lnTo>
                      <a:pt x="36" y="135"/>
                    </a:lnTo>
                    <a:lnTo>
                      <a:pt x="36" y="135"/>
                    </a:lnTo>
                    <a:lnTo>
                      <a:pt x="32" y="137"/>
                    </a:lnTo>
                    <a:lnTo>
                      <a:pt x="28" y="137"/>
                    </a:lnTo>
                    <a:lnTo>
                      <a:pt x="22" y="135"/>
                    </a:lnTo>
                    <a:lnTo>
                      <a:pt x="22" y="135"/>
                    </a:lnTo>
                    <a:lnTo>
                      <a:pt x="20" y="137"/>
                    </a:lnTo>
                    <a:lnTo>
                      <a:pt x="22" y="139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12" y="143"/>
                    </a:lnTo>
                    <a:lnTo>
                      <a:pt x="10" y="145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6" y="151"/>
                    </a:lnTo>
                    <a:lnTo>
                      <a:pt x="26" y="153"/>
                    </a:lnTo>
                    <a:lnTo>
                      <a:pt x="34" y="155"/>
                    </a:lnTo>
                    <a:lnTo>
                      <a:pt x="42" y="153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5" name="Freeform 906">
                <a:extLst>
                  <a:ext uri="{FF2B5EF4-FFF2-40B4-BE49-F238E27FC236}">
                    <a16:creationId xmlns:a16="http://schemas.microsoft.com/office/drawing/2014/main" id="{D8F6E231-F218-4DDE-852F-7064F0418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400" y="3041162"/>
                <a:ext cx="218751" cy="116467"/>
              </a:xfrm>
              <a:custGeom>
                <a:avLst/>
                <a:gdLst>
                  <a:gd name="T0" fmla="*/ 552 w 610"/>
                  <a:gd name="T1" fmla="*/ 218 h 300"/>
                  <a:gd name="T2" fmla="*/ 552 w 610"/>
                  <a:gd name="T3" fmla="*/ 196 h 300"/>
                  <a:gd name="T4" fmla="*/ 573 w 610"/>
                  <a:gd name="T5" fmla="*/ 182 h 300"/>
                  <a:gd name="T6" fmla="*/ 553 w 610"/>
                  <a:gd name="T7" fmla="*/ 159 h 300"/>
                  <a:gd name="T8" fmla="*/ 573 w 610"/>
                  <a:gd name="T9" fmla="*/ 157 h 300"/>
                  <a:gd name="T10" fmla="*/ 601 w 610"/>
                  <a:gd name="T11" fmla="*/ 143 h 300"/>
                  <a:gd name="T12" fmla="*/ 605 w 610"/>
                  <a:gd name="T13" fmla="*/ 139 h 300"/>
                  <a:gd name="T14" fmla="*/ 605 w 610"/>
                  <a:gd name="T15" fmla="*/ 108 h 300"/>
                  <a:gd name="T16" fmla="*/ 595 w 610"/>
                  <a:gd name="T17" fmla="*/ 92 h 300"/>
                  <a:gd name="T18" fmla="*/ 597 w 610"/>
                  <a:gd name="T19" fmla="*/ 53 h 300"/>
                  <a:gd name="T20" fmla="*/ 593 w 610"/>
                  <a:gd name="T21" fmla="*/ 39 h 300"/>
                  <a:gd name="T22" fmla="*/ 571 w 610"/>
                  <a:gd name="T23" fmla="*/ 29 h 300"/>
                  <a:gd name="T24" fmla="*/ 540 w 610"/>
                  <a:gd name="T25" fmla="*/ 35 h 300"/>
                  <a:gd name="T26" fmla="*/ 475 w 610"/>
                  <a:gd name="T27" fmla="*/ 8 h 300"/>
                  <a:gd name="T28" fmla="*/ 453 w 610"/>
                  <a:gd name="T29" fmla="*/ 0 h 300"/>
                  <a:gd name="T30" fmla="*/ 447 w 610"/>
                  <a:gd name="T31" fmla="*/ 21 h 300"/>
                  <a:gd name="T32" fmla="*/ 434 w 610"/>
                  <a:gd name="T33" fmla="*/ 25 h 300"/>
                  <a:gd name="T34" fmla="*/ 420 w 610"/>
                  <a:gd name="T35" fmla="*/ 47 h 300"/>
                  <a:gd name="T36" fmla="*/ 400 w 610"/>
                  <a:gd name="T37" fmla="*/ 45 h 300"/>
                  <a:gd name="T38" fmla="*/ 373 w 610"/>
                  <a:gd name="T39" fmla="*/ 37 h 300"/>
                  <a:gd name="T40" fmla="*/ 357 w 610"/>
                  <a:gd name="T41" fmla="*/ 21 h 300"/>
                  <a:gd name="T42" fmla="*/ 343 w 610"/>
                  <a:gd name="T43" fmla="*/ 49 h 300"/>
                  <a:gd name="T44" fmla="*/ 324 w 610"/>
                  <a:gd name="T45" fmla="*/ 55 h 300"/>
                  <a:gd name="T46" fmla="*/ 277 w 610"/>
                  <a:gd name="T47" fmla="*/ 84 h 300"/>
                  <a:gd name="T48" fmla="*/ 285 w 610"/>
                  <a:gd name="T49" fmla="*/ 116 h 300"/>
                  <a:gd name="T50" fmla="*/ 277 w 610"/>
                  <a:gd name="T51" fmla="*/ 135 h 300"/>
                  <a:gd name="T52" fmla="*/ 290 w 610"/>
                  <a:gd name="T53" fmla="*/ 155 h 300"/>
                  <a:gd name="T54" fmla="*/ 269 w 610"/>
                  <a:gd name="T55" fmla="*/ 157 h 300"/>
                  <a:gd name="T56" fmla="*/ 255 w 610"/>
                  <a:gd name="T57" fmla="*/ 143 h 300"/>
                  <a:gd name="T58" fmla="*/ 236 w 610"/>
                  <a:gd name="T59" fmla="*/ 135 h 300"/>
                  <a:gd name="T60" fmla="*/ 224 w 610"/>
                  <a:gd name="T61" fmla="*/ 129 h 300"/>
                  <a:gd name="T62" fmla="*/ 210 w 610"/>
                  <a:gd name="T63" fmla="*/ 143 h 300"/>
                  <a:gd name="T64" fmla="*/ 177 w 610"/>
                  <a:gd name="T65" fmla="*/ 141 h 300"/>
                  <a:gd name="T66" fmla="*/ 161 w 610"/>
                  <a:gd name="T67" fmla="*/ 149 h 300"/>
                  <a:gd name="T68" fmla="*/ 151 w 610"/>
                  <a:gd name="T69" fmla="*/ 159 h 300"/>
                  <a:gd name="T70" fmla="*/ 118 w 610"/>
                  <a:gd name="T71" fmla="*/ 145 h 300"/>
                  <a:gd name="T72" fmla="*/ 86 w 610"/>
                  <a:gd name="T73" fmla="*/ 137 h 300"/>
                  <a:gd name="T74" fmla="*/ 80 w 610"/>
                  <a:gd name="T75" fmla="*/ 155 h 300"/>
                  <a:gd name="T76" fmla="*/ 63 w 610"/>
                  <a:gd name="T77" fmla="*/ 157 h 300"/>
                  <a:gd name="T78" fmla="*/ 53 w 610"/>
                  <a:gd name="T79" fmla="*/ 153 h 300"/>
                  <a:gd name="T80" fmla="*/ 41 w 610"/>
                  <a:gd name="T81" fmla="*/ 133 h 300"/>
                  <a:gd name="T82" fmla="*/ 35 w 610"/>
                  <a:gd name="T83" fmla="*/ 125 h 300"/>
                  <a:gd name="T84" fmla="*/ 20 w 610"/>
                  <a:gd name="T85" fmla="*/ 141 h 300"/>
                  <a:gd name="T86" fmla="*/ 4 w 610"/>
                  <a:gd name="T87" fmla="*/ 180 h 300"/>
                  <a:gd name="T88" fmla="*/ 16 w 610"/>
                  <a:gd name="T89" fmla="*/ 190 h 300"/>
                  <a:gd name="T90" fmla="*/ 43 w 610"/>
                  <a:gd name="T91" fmla="*/ 212 h 300"/>
                  <a:gd name="T92" fmla="*/ 73 w 610"/>
                  <a:gd name="T93" fmla="*/ 200 h 300"/>
                  <a:gd name="T94" fmla="*/ 75 w 610"/>
                  <a:gd name="T95" fmla="*/ 214 h 300"/>
                  <a:gd name="T96" fmla="*/ 96 w 610"/>
                  <a:gd name="T97" fmla="*/ 220 h 300"/>
                  <a:gd name="T98" fmla="*/ 122 w 610"/>
                  <a:gd name="T99" fmla="*/ 229 h 300"/>
                  <a:gd name="T100" fmla="*/ 181 w 610"/>
                  <a:gd name="T101" fmla="*/ 212 h 300"/>
                  <a:gd name="T102" fmla="*/ 216 w 610"/>
                  <a:gd name="T103" fmla="*/ 210 h 300"/>
                  <a:gd name="T104" fmla="*/ 214 w 610"/>
                  <a:gd name="T105" fmla="*/ 227 h 300"/>
                  <a:gd name="T106" fmla="*/ 218 w 610"/>
                  <a:gd name="T107" fmla="*/ 241 h 300"/>
                  <a:gd name="T108" fmla="*/ 230 w 610"/>
                  <a:gd name="T109" fmla="*/ 253 h 300"/>
                  <a:gd name="T110" fmla="*/ 330 w 610"/>
                  <a:gd name="T111" fmla="*/ 278 h 300"/>
                  <a:gd name="T112" fmla="*/ 375 w 610"/>
                  <a:gd name="T113" fmla="*/ 294 h 300"/>
                  <a:gd name="T114" fmla="*/ 398 w 610"/>
                  <a:gd name="T115" fmla="*/ 300 h 300"/>
                  <a:gd name="T116" fmla="*/ 422 w 610"/>
                  <a:gd name="T117" fmla="*/ 277 h 300"/>
                  <a:gd name="T118" fmla="*/ 473 w 610"/>
                  <a:gd name="T119" fmla="*/ 280 h 300"/>
                  <a:gd name="T120" fmla="*/ 491 w 610"/>
                  <a:gd name="T121" fmla="*/ 269 h 300"/>
                  <a:gd name="T122" fmla="*/ 512 w 610"/>
                  <a:gd name="T123" fmla="*/ 265 h 300"/>
                  <a:gd name="T124" fmla="*/ 552 w 610"/>
                  <a:gd name="T125" fmla="*/ 23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0" h="300">
                    <a:moveTo>
                      <a:pt x="557" y="224"/>
                    </a:moveTo>
                    <a:lnTo>
                      <a:pt x="557" y="224"/>
                    </a:lnTo>
                    <a:lnTo>
                      <a:pt x="557" y="224"/>
                    </a:lnTo>
                    <a:lnTo>
                      <a:pt x="555" y="222"/>
                    </a:lnTo>
                    <a:lnTo>
                      <a:pt x="552" y="222"/>
                    </a:lnTo>
                    <a:lnTo>
                      <a:pt x="552" y="218"/>
                    </a:lnTo>
                    <a:lnTo>
                      <a:pt x="552" y="218"/>
                    </a:lnTo>
                    <a:lnTo>
                      <a:pt x="552" y="214"/>
                    </a:lnTo>
                    <a:lnTo>
                      <a:pt x="552" y="212"/>
                    </a:lnTo>
                    <a:lnTo>
                      <a:pt x="553" y="210"/>
                    </a:lnTo>
                    <a:lnTo>
                      <a:pt x="555" y="206"/>
                    </a:lnTo>
                    <a:lnTo>
                      <a:pt x="555" y="206"/>
                    </a:lnTo>
                    <a:lnTo>
                      <a:pt x="553" y="200"/>
                    </a:lnTo>
                    <a:lnTo>
                      <a:pt x="552" y="196"/>
                    </a:lnTo>
                    <a:lnTo>
                      <a:pt x="552" y="192"/>
                    </a:lnTo>
                    <a:lnTo>
                      <a:pt x="552" y="192"/>
                    </a:lnTo>
                    <a:lnTo>
                      <a:pt x="555" y="190"/>
                    </a:lnTo>
                    <a:lnTo>
                      <a:pt x="557" y="190"/>
                    </a:lnTo>
                    <a:lnTo>
                      <a:pt x="563" y="188"/>
                    </a:lnTo>
                    <a:lnTo>
                      <a:pt x="571" y="186"/>
                    </a:lnTo>
                    <a:lnTo>
                      <a:pt x="573" y="182"/>
                    </a:lnTo>
                    <a:lnTo>
                      <a:pt x="573" y="178"/>
                    </a:lnTo>
                    <a:lnTo>
                      <a:pt x="573" y="178"/>
                    </a:lnTo>
                    <a:lnTo>
                      <a:pt x="573" y="174"/>
                    </a:lnTo>
                    <a:lnTo>
                      <a:pt x="571" y="171"/>
                    </a:lnTo>
                    <a:lnTo>
                      <a:pt x="563" y="165"/>
                    </a:lnTo>
                    <a:lnTo>
                      <a:pt x="555" y="161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9" y="155"/>
                    </a:lnTo>
                    <a:lnTo>
                      <a:pt x="561" y="153"/>
                    </a:lnTo>
                    <a:lnTo>
                      <a:pt x="565" y="153"/>
                    </a:lnTo>
                    <a:lnTo>
                      <a:pt x="567" y="153"/>
                    </a:lnTo>
                    <a:lnTo>
                      <a:pt x="573" y="157"/>
                    </a:lnTo>
                    <a:lnTo>
                      <a:pt x="579" y="161"/>
                    </a:lnTo>
                    <a:lnTo>
                      <a:pt x="579" y="161"/>
                    </a:lnTo>
                    <a:lnTo>
                      <a:pt x="591" y="161"/>
                    </a:lnTo>
                    <a:lnTo>
                      <a:pt x="603" y="159"/>
                    </a:lnTo>
                    <a:lnTo>
                      <a:pt x="603" y="159"/>
                    </a:lnTo>
                    <a:lnTo>
                      <a:pt x="603" y="151"/>
                    </a:lnTo>
                    <a:lnTo>
                      <a:pt x="601" y="143"/>
                    </a:lnTo>
                    <a:lnTo>
                      <a:pt x="601" y="143"/>
                    </a:lnTo>
                    <a:lnTo>
                      <a:pt x="601" y="141"/>
                    </a:lnTo>
                    <a:lnTo>
                      <a:pt x="599" y="141"/>
                    </a:lnTo>
                    <a:lnTo>
                      <a:pt x="599" y="141"/>
                    </a:lnTo>
                    <a:lnTo>
                      <a:pt x="601" y="139"/>
                    </a:lnTo>
                    <a:lnTo>
                      <a:pt x="605" y="139"/>
                    </a:lnTo>
                    <a:lnTo>
                      <a:pt x="605" y="139"/>
                    </a:lnTo>
                    <a:lnTo>
                      <a:pt x="606" y="135"/>
                    </a:lnTo>
                    <a:lnTo>
                      <a:pt x="606" y="131"/>
                    </a:lnTo>
                    <a:lnTo>
                      <a:pt x="608" y="125"/>
                    </a:lnTo>
                    <a:lnTo>
                      <a:pt x="610" y="123"/>
                    </a:lnTo>
                    <a:lnTo>
                      <a:pt x="610" y="123"/>
                    </a:lnTo>
                    <a:lnTo>
                      <a:pt x="606" y="116"/>
                    </a:lnTo>
                    <a:lnTo>
                      <a:pt x="605" y="108"/>
                    </a:lnTo>
                    <a:lnTo>
                      <a:pt x="605" y="108"/>
                    </a:lnTo>
                    <a:lnTo>
                      <a:pt x="597" y="106"/>
                    </a:lnTo>
                    <a:lnTo>
                      <a:pt x="597" y="106"/>
                    </a:lnTo>
                    <a:lnTo>
                      <a:pt x="597" y="102"/>
                    </a:lnTo>
                    <a:lnTo>
                      <a:pt x="597" y="100"/>
                    </a:lnTo>
                    <a:lnTo>
                      <a:pt x="595" y="92"/>
                    </a:lnTo>
                    <a:lnTo>
                      <a:pt x="595" y="92"/>
                    </a:lnTo>
                    <a:lnTo>
                      <a:pt x="591" y="86"/>
                    </a:lnTo>
                    <a:lnTo>
                      <a:pt x="587" y="82"/>
                    </a:lnTo>
                    <a:lnTo>
                      <a:pt x="587" y="82"/>
                    </a:lnTo>
                    <a:lnTo>
                      <a:pt x="587" y="76"/>
                    </a:lnTo>
                    <a:lnTo>
                      <a:pt x="591" y="68"/>
                    </a:lnTo>
                    <a:lnTo>
                      <a:pt x="595" y="61"/>
                    </a:lnTo>
                    <a:lnTo>
                      <a:pt x="597" y="53"/>
                    </a:lnTo>
                    <a:lnTo>
                      <a:pt x="597" y="53"/>
                    </a:lnTo>
                    <a:lnTo>
                      <a:pt x="597" y="53"/>
                    </a:lnTo>
                    <a:lnTo>
                      <a:pt x="599" y="49"/>
                    </a:lnTo>
                    <a:lnTo>
                      <a:pt x="599" y="49"/>
                    </a:lnTo>
                    <a:lnTo>
                      <a:pt x="597" y="43"/>
                    </a:lnTo>
                    <a:lnTo>
                      <a:pt x="593" y="39"/>
                    </a:lnTo>
                    <a:lnTo>
                      <a:pt x="593" y="39"/>
                    </a:lnTo>
                    <a:lnTo>
                      <a:pt x="591" y="39"/>
                    </a:lnTo>
                    <a:lnTo>
                      <a:pt x="589" y="39"/>
                    </a:lnTo>
                    <a:lnTo>
                      <a:pt x="583" y="41"/>
                    </a:lnTo>
                    <a:lnTo>
                      <a:pt x="583" y="41"/>
                    </a:lnTo>
                    <a:lnTo>
                      <a:pt x="579" y="39"/>
                    </a:lnTo>
                    <a:lnTo>
                      <a:pt x="575" y="33"/>
                    </a:lnTo>
                    <a:lnTo>
                      <a:pt x="571" y="29"/>
                    </a:lnTo>
                    <a:lnTo>
                      <a:pt x="565" y="29"/>
                    </a:lnTo>
                    <a:lnTo>
                      <a:pt x="565" y="29"/>
                    </a:lnTo>
                    <a:lnTo>
                      <a:pt x="559" y="31"/>
                    </a:lnTo>
                    <a:lnTo>
                      <a:pt x="555" y="33"/>
                    </a:lnTo>
                    <a:lnTo>
                      <a:pt x="552" y="37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26" y="31"/>
                    </a:lnTo>
                    <a:lnTo>
                      <a:pt x="512" y="23"/>
                    </a:lnTo>
                    <a:lnTo>
                      <a:pt x="499" y="15"/>
                    </a:lnTo>
                    <a:lnTo>
                      <a:pt x="485" y="10"/>
                    </a:lnTo>
                    <a:lnTo>
                      <a:pt x="485" y="10"/>
                    </a:lnTo>
                    <a:lnTo>
                      <a:pt x="479" y="8"/>
                    </a:lnTo>
                    <a:lnTo>
                      <a:pt x="475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3" y="6"/>
                    </a:lnTo>
                    <a:lnTo>
                      <a:pt x="461" y="4"/>
                    </a:lnTo>
                    <a:lnTo>
                      <a:pt x="457" y="2"/>
                    </a:lnTo>
                    <a:lnTo>
                      <a:pt x="453" y="0"/>
                    </a:lnTo>
                    <a:lnTo>
                      <a:pt x="453" y="0"/>
                    </a:lnTo>
                    <a:lnTo>
                      <a:pt x="451" y="0"/>
                    </a:lnTo>
                    <a:lnTo>
                      <a:pt x="449" y="0"/>
                    </a:lnTo>
                    <a:lnTo>
                      <a:pt x="449" y="0"/>
                    </a:lnTo>
                    <a:lnTo>
                      <a:pt x="447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7" y="21"/>
                    </a:lnTo>
                    <a:lnTo>
                      <a:pt x="447" y="25"/>
                    </a:lnTo>
                    <a:lnTo>
                      <a:pt x="446" y="27"/>
                    </a:lnTo>
                    <a:lnTo>
                      <a:pt x="446" y="27"/>
                    </a:lnTo>
                    <a:lnTo>
                      <a:pt x="444" y="29"/>
                    </a:lnTo>
                    <a:lnTo>
                      <a:pt x="440" y="27"/>
                    </a:lnTo>
                    <a:lnTo>
                      <a:pt x="436" y="25"/>
                    </a:lnTo>
                    <a:lnTo>
                      <a:pt x="434" y="25"/>
                    </a:lnTo>
                    <a:lnTo>
                      <a:pt x="434" y="25"/>
                    </a:lnTo>
                    <a:lnTo>
                      <a:pt x="432" y="29"/>
                    </a:lnTo>
                    <a:lnTo>
                      <a:pt x="430" y="37"/>
                    </a:lnTo>
                    <a:lnTo>
                      <a:pt x="428" y="45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0" y="47"/>
                    </a:lnTo>
                    <a:lnTo>
                      <a:pt x="416" y="43"/>
                    </a:lnTo>
                    <a:lnTo>
                      <a:pt x="410" y="41"/>
                    </a:lnTo>
                    <a:lnTo>
                      <a:pt x="406" y="39"/>
                    </a:lnTo>
                    <a:lnTo>
                      <a:pt x="406" y="39"/>
                    </a:lnTo>
                    <a:lnTo>
                      <a:pt x="404" y="41"/>
                    </a:lnTo>
                    <a:lnTo>
                      <a:pt x="402" y="43"/>
                    </a:lnTo>
                    <a:lnTo>
                      <a:pt x="400" y="45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87" y="45"/>
                    </a:lnTo>
                    <a:lnTo>
                      <a:pt x="373" y="41"/>
                    </a:lnTo>
                    <a:lnTo>
                      <a:pt x="373" y="41"/>
                    </a:lnTo>
                    <a:lnTo>
                      <a:pt x="373" y="39"/>
                    </a:lnTo>
                    <a:lnTo>
                      <a:pt x="373" y="37"/>
                    </a:lnTo>
                    <a:lnTo>
                      <a:pt x="375" y="35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71" y="29"/>
                    </a:lnTo>
                    <a:lnTo>
                      <a:pt x="367" y="27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7" y="21"/>
                    </a:lnTo>
                    <a:lnTo>
                      <a:pt x="355" y="39"/>
                    </a:lnTo>
                    <a:lnTo>
                      <a:pt x="353" y="47"/>
                    </a:lnTo>
                    <a:lnTo>
                      <a:pt x="349" y="51"/>
                    </a:lnTo>
                    <a:lnTo>
                      <a:pt x="349" y="51"/>
                    </a:lnTo>
                    <a:lnTo>
                      <a:pt x="347" y="51"/>
                    </a:lnTo>
                    <a:lnTo>
                      <a:pt x="343" y="49"/>
                    </a:lnTo>
                    <a:lnTo>
                      <a:pt x="338" y="45"/>
                    </a:lnTo>
                    <a:lnTo>
                      <a:pt x="332" y="41"/>
                    </a:lnTo>
                    <a:lnTo>
                      <a:pt x="330" y="41"/>
                    </a:lnTo>
                    <a:lnTo>
                      <a:pt x="328" y="43"/>
                    </a:lnTo>
                    <a:lnTo>
                      <a:pt x="328" y="43"/>
                    </a:lnTo>
                    <a:lnTo>
                      <a:pt x="326" y="49"/>
                    </a:lnTo>
                    <a:lnTo>
                      <a:pt x="324" y="55"/>
                    </a:lnTo>
                    <a:lnTo>
                      <a:pt x="324" y="63"/>
                    </a:lnTo>
                    <a:lnTo>
                      <a:pt x="322" y="65"/>
                    </a:lnTo>
                    <a:lnTo>
                      <a:pt x="320" y="68"/>
                    </a:lnTo>
                    <a:lnTo>
                      <a:pt x="320" y="68"/>
                    </a:lnTo>
                    <a:lnTo>
                      <a:pt x="308" y="72"/>
                    </a:lnTo>
                    <a:lnTo>
                      <a:pt x="292" y="78"/>
                    </a:lnTo>
                    <a:lnTo>
                      <a:pt x="277" y="84"/>
                    </a:lnTo>
                    <a:lnTo>
                      <a:pt x="271" y="88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9" y="94"/>
                    </a:lnTo>
                    <a:lnTo>
                      <a:pt x="271" y="98"/>
                    </a:lnTo>
                    <a:lnTo>
                      <a:pt x="279" y="106"/>
                    </a:lnTo>
                    <a:lnTo>
                      <a:pt x="285" y="116"/>
                    </a:lnTo>
                    <a:lnTo>
                      <a:pt x="287" y="120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5" y="125"/>
                    </a:lnTo>
                    <a:lnTo>
                      <a:pt x="281" y="129"/>
                    </a:lnTo>
                    <a:lnTo>
                      <a:pt x="279" y="133"/>
                    </a:lnTo>
                    <a:lnTo>
                      <a:pt x="277" y="135"/>
                    </a:lnTo>
                    <a:lnTo>
                      <a:pt x="279" y="137"/>
                    </a:lnTo>
                    <a:lnTo>
                      <a:pt x="279" y="137"/>
                    </a:lnTo>
                    <a:lnTo>
                      <a:pt x="281" y="139"/>
                    </a:lnTo>
                    <a:lnTo>
                      <a:pt x="289" y="143"/>
                    </a:lnTo>
                    <a:lnTo>
                      <a:pt x="290" y="145"/>
                    </a:lnTo>
                    <a:lnTo>
                      <a:pt x="290" y="149"/>
                    </a:lnTo>
                    <a:lnTo>
                      <a:pt x="290" y="155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85" y="167"/>
                    </a:lnTo>
                    <a:lnTo>
                      <a:pt x="283" y="167"/>
                    </a:lnTo>
                    <a:lnTo>
                      <a:pt x="277" y="165"/>
                    </a:lnTo>
                    <a:lnTo>
                      <a:pt x="269" y="157"/>
                    </a:lnTo>
                    <a:lnTo>
                      <a:pt x="269" y="157"/>
                    </a:lnTo>
                    <a:lnTo>
                      <a:pt x="267" y="153"/>
                    </a:lnTo>
                    <a:lnTo>
                      <a:pt x="269" y="149"/>
                    </a:lnTo>
                    <a:lnTo>
                      <a:pt x="269" y="145"/>
                    </a:lnTo>
                    <a:lnTo>
                      <a:pt x="265" y="143"/>
                    </a:lnTo>
                    <a:lnTo>
                      <a:pt x="265" y="143"/>
                    </a:lnTo>
                    <a:lnTo>
                      <a:pt x="261" y="143"/>
                    </a:lnTo>
                    <a:lnTo>
                      <a:pt x="255" y="143"/>
                    </a:lnTo>
                    <a:lnTo>
                      <a:pt x="249" y="145"/>
                    </a:lnTo>
                    <a:lnTo>
                      <a:pt x="245" y="145"/>
                    </a:lnTo>
                    <a:lnTo>
                      <a:pt x="245" y="145"/>
                    </a:lnTo>
                    <a:lnTo>
                      <a:pt x="239" y="137"/>
                    </a:lnTo>
                    <a:lnTo>
                      <a:pt x="239" y="137"/>
                    </a:lnTo>
                    <a:lnTo>
                      <a:pt x="236" y="135"/>
                    </a:lnTo>
                    <a:lnTo>
                      <a:pt x="236" y="135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8" y="131"/>
                    </a:lnTo>
                    <a:lnTo>
                      <a:pt x="228" y="129"/>
                    </a:lnTo>
                    <a:lnTo>
                      <a:pt x="226" y="129"/>
                    </a:lnTo>
                    <a:lnTo>
                      <a:pt x="226" y="129"/>
                    </a:lnTo>
                    <a:lnTo>
                      <a:pt x="224" y="129"/>
                    </a:lnTo>
                    <a:lnTo>
                      <a:pt x="222" y="131"/>
                    </a:lnTo>
                    <a:lnTo>
                      <a:pt x="222" y="135"/>
                    </a:lnTo>
                    <a:lnTo>
                      <a:pt x="222" y="141"/>
                    </a:lnTo>
                    <a:lnTo>
                      <a:pt x="222" y="145"/>
                    </a:lnTo>
                    <a:lnTo>
                      <a:pt x="222" y="145"/>
                    </a:lnTo>
                    <a:lnTo>
                      <a:pt x="210" y="143"/>
                    </a:lnTo>
                    <a:lnTo>
                      <a:pt x="210" y="143"/>
                    </a:lnTo>
                    <a:lnTo>
                      <a:pt x="186" y="143"/>
                    </a:lnTo>
                    <a:lnTo>
                      <a:pt x="186" y="143"/>
                    </a:lnTo>
                    <a:lnTo>
                      <a:pt x="181" y="143"/>
                    </a:lnTo>
                    <a:lnTo>
                      <a:pt x="181" y="143"/>
                    </a:lnTo>
                    <a:lnTo>
                      <a:pt x="179" y="141"/>
                    </a:lnTo>
                    <a:lnTo>
                      <a:pt x="177" y="141"/>
                    </a:lnTo>
                    <a:lnTo>
                      <a:pt x="177" y="141"/>
                    </a:lnTo>
                    <a:lnTo>
                      <a:pt x="175" y="143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1" y="151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1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7" y="151"/>
                    </a:lnTo>
                    <a:lnTo>
                      <a:pt x="157" y="153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1" y="159"/>
                    </a:lnTo>
                    <a:lnTo>
                      <a:pt x="139" y="161"/>
                    </a:lnTo>
                    <a:lnTo>
                      <a:pt x="128" y="161"/>
                    </a:lnTo>
                    <a:lnTo>
                      <a:pt x="122" y="159"/>
                    </a:lnTo>
                    <a:lnTo>
                      <a:pt x="122" y="151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8" y="145"/>
                    </a:lnTo>
                    <a:lnTo>
                      <a:pt x="120" y="145"/>
                    </a:lnTo>
                    <a:lnTo>
                      <a:pt x="120" y="145"/>
                    </a:lnTo>
                    <a:lnTo>
                      <a:pt x="118" y="141"/>
                    </a:lnTo>
                    <a:lnTo>
                      <a:pt x="114" y="139"/>
                    </a:lnTo>
                    <a:lnTo>
                      <a:pt x="102" y="139"/>
                    </a:lnTo>
                    <a:lnTo>
                      <a:pt x="92" y="139"/>
                    </a:lnTo>
                    <a:lnTo>
                      <a:pt x="86" y="137"/>
                    </a:lnTo>
                    <a:lnTo>
                      <a:pt x="84" y="135"/>
                    </a:lnTo>
                    <a:lnTo>
                      <a:pt x="84" y="13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51"/>
                    </a:lnTo>
                    <a:lnTo>
                      <a:pt x="82" y="151"/>
                    </a:lnTo>
                    <a:lnTo>
                      <a:pt x="80" y="155"/>
                    </a:lnTo>
                    <a:lnTo>
                      <a:pt x="77" y="157"/>
                    </a:lnTo>
                    <a:lnTo>
                      <a:pt x="69" y="163"/>
                    </a:lnTo>
                    <a:lnTo>
                      <a:pt x="57" y="165"/>
                    </a:lnTo>
                    <a:lnTo>
                      <a:pt x="57" y="165"/>
                    </a:lnTo>
                    <a:lnTo>
                      <a:pt x="59" y="163"/>
                    </a:lnTo>
                    <a:lnTo>
                      <a:pt x="61" y="159"/>
                    </a:lnTo>
                    <a:lnTo>
                      <a:pt x="63" y="157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59" y="153"/>
                    </a:lnTo>
                    <a:lnTo>
                      <a:pt x="57" y="155"/>
                    </a:lnTo>
                    <a:lnTo>
                      <a:pt x="55" y="157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53" y="151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3" y="131"/>
                    </a:lnTo>
                    <a:lnTo>
                      <a:pt x="41" y="133"/>
                    </a:lnTo>
                    <a:lnTo>
                      <a:pt x="39" y="13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29" y="129"/>
                    </a:lnTo>
                    <a:lnTo>
                      <a:pt x="24" y="131"/>
                    </a:lnTo>
                    <a:lnTo>
                      <a:pt x="18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20" y="141"/>
                    </a:lnTo>
                    <a:lnTo>
                      <a:pt x="22" y="145"/>
                    </a:lnTo>
                    <a:lnTo>
                      <a:pt x="20" y="149"/>
                    </a:lnTo>
                    <a:lnTo>
                      <a:pt x="20" y="149"/>
                    </a:lnTo>
                    <a:lnTo>
                      <a:pt x="10" y="159"/>
                    </a:lnTo>
                    <a:lnTo>
                      <a:pt x="6" y="16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4" y="188"/>
                    </a:lnTo>
                    <a:lnTo>
                      <a:pt x="8" y="188"/>
                    </a:lnTo>
                    <a:lnTo>
                      <a:pt x="16" y="190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1" y="194"/>
                    </a:lnTo>
                    <a:lnTo>
                      <a:pt x="29" y="198"/>
                    </a:lnTo>
                    <a:lnTo>
                      <a:pt x="29" y="198"/>
                    </a:lnTo>
                    <a:lnTo>
                      <a:pt x="35" y="206"/>
                    </a:lnTo>
                    <a:lnTo>
                      <a:pt x="43" y="212"/>
                    </a:lnTo>
                    <a:lnTo>
                      <a:pt x="43" y="212"/>
                    </a:lnTo>
                    <a:lnTo>
                      <a:pt x="49" y="214"/>
                    </a:lnTo>
                    <a:lnTo>
                      <a:pt x="53" y="212"/>
                    </a:lnTo>
                    <a:lnTo>
                      <a:pt x="59" y="208"/>
                    </a:lnTo>
                    <a:lnTo>
                      <a:pt x="65" y="202"/>
                    </a:lnTo>
                    <a:lnTo>
                      <a:pt x="69" y="200"/>
                    </a:lnTo>
                    <a:lnTo>
                      <a:pt x="73" y="200"/>
                    </a:lnTo>
                    <a:lnTo>
                      <a:pt x="73" y="200"/>
                    </a:lnTo>
                    <a:lnTo>
                      <a:pt x="75" y="202"/>
                    </a:lnTo>
                    <a:lnTo>
                      <a:pt x="77" y="204"/>
                    </a:lnTo>
                    <a:lnTo>
                      <a:pt x="77" y="208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5" y="214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8"/>
                    </a:lnTo>
                    <a:lnTo>
                      <a:pt x="82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6" y="220"/>
                    </a:lnTo>
                    <a:lnTo>
                      <a:pt x="96" y="222"/>
                    </a:lnTo>
                    <a:lnTo>
                      <a:pt x="96" y="226"/>
                    </a:lnTo>
                    <a:lnTo>
                      <a:pt x="96" y="226"/>
                    </a:lnTo>
                    <a:lnTo>
                      <a:pt x="106" y="229"/>
                    </a:lnTo>
                    <a:lnTo>
                      <a:pt x="118" y="233"/>
                    </a:lnTo>
                    <a:lnTo>
                      <a:pt x="118" y="233"/>
                    </a:lnTo>
                    <a:lnTo>
                      <a:pt x="122" y="229"/>
                    </a:lnTo>
                    <a:lnTo>
                      <a:pt x="126" y="222"/>
                    </a:lnTo>
                    <a:lnTo>
                      <a:pt x="128" y="216"/>
                    </a:lnTo>
                    <a:lnTo>
                      <a:pt x="132" y="212"/>
                    </a:lnTo>
                    <a:lnTo>
                      <a:pt x="132" y="212"/>
                    </a:lnTo>
                    <a:lnTo>
                      <a:pt x="141" y="210"/>
                    </a:lnTo>
                    <a:lnTo>
                      <a:pt x="161" y="210"/>
                    </a:lnTo>
                    <a:lnTo>
                      <a:pt x="181" y="212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206" y="208"/>
                    </a:lnTo>
                    <a:lnTo>
                      <a:pt x="212" y="208"/>
                    </a:lnTo>
                    <a:lnTo>
                      <a:pt x="216" y="210"/>
                    </a:lnTo>
                    <a:lnTo>
                      <a:pt x="216" y="210"/>
                    </a:lnTo>
                    <a:lnTo>
                      <a:pt x="216" y="210"/>
                    </a:lnTo>
                    <a:lnTo>
                      <a:pt x="214" y="212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26"/>
                    </a:lnTo>
                    <a:lnTo>
                      <a:pt x="208" y="226"/>
                    </a:lnTo>
                    <a:lnTo>
                      <a:pt x="212" y="227"/>
                    </a:lnTo>
                    <a:lnTo>
                      <a:pt x="214" y="227"/>
                    </a:lnTo>
                    <a:lnTo>
                      <a:pt x="218" y="229"/>
                    </a:lnTo>
                    <a:lnTo>
                      <a:pt x="220" y="231"/>
                    </a:lnTo>
                    <a:lnTo>
                      <a:pt x="220" y="231"/>
                    </a:lnTo>
                    <a:lnTo>
                      <a:pt x="220" y="233"/>
                    </a:lnTo>
                    <a:lnTo>
                      <a:pt x="218" y="237"/>
                    </a:lnTo>
                    <a:lnTo>
                      <a:pt x="218" y="239"/>
                    </a:lnTo>
                    <a:lnTo>
                      <a:pt x="218" y="241"/>
                    </a:lnTo>
                    <a:lnTo>
                      <a:pt x="218" y="241"/>
                    </a:lnTo>
                    <a:lnTo>
                      <a:pt x="220" y="241"/>
                    </a:lnTo>
                    <a:lnTo>
                      <a:pt x="224" y="241"/>
                    </a:lnTo>
                    <a:lnTo>
                      <a:pt x="224" y="241"/>
                    </a:lnTo>
                    <a:lnTo>
                      <a:pt x="226" y="243"/>
                    </a:lnTo>
                    <a:lnTo>
                      <a:pt x="226" y="247"/>
                    </a:lnTo>
                    <a:lnTo>
                      <a:pt x="230" y="253"/>
                    </a:lnTo>
                    <a:lnTo>
                      <a:pt x="230" y="253"/>
                    </a:lnTo>
                    <a:lnTo>
                      <a:pt x="239" y="257"/>
                    </a:lnTo>
                    <a:lnTo>
                      <a:pt x="249" y="263"/>
                    </a:lnTo>
                    <a:lnTo>
                      <a:pt x="275" y="269"/>
                    </a:lnTo>
                    <a:lnTo>
                      <a:pt x="304" y="273"/>
                    </a:lnTo>
                    <a:lnTo>
                      <a:pt x="330" y="278"/>
                    </a:lnTo>
                    <a:lnTo>
                      <a:pt x="330" y="278"/>
                    </a:lnTo>
                    <a:lnTo>
                      <a:pt x="345" y="282"/>
                    </a:lnTo>
                    <a:lnTo>
                      <a:pt x="359" y="288"/>
                    </a:lnTo>
                    <a:lnTo>
                      <a:pt x="359" y="288"/>
                    </a:lnTo>
                    <a:lnTo>
                      <a:pt x="365" y="294"/>
                    </a:lnTo>
                    <a:lnTo>
                      <a:pt x="365" y="294"/>
                    </a:lnTo>
                    <a:lnTo>
                      <a:pt x="369" y="294"/>
                    </a:lnTo>
                    <a:lnTo>
                      <a:pt x="375" y="294"/>
                    </a:lnTo>
                    <a:lnTo>
                      <a:pt x="381" y="294"/>
                    </a:lnTo>
                    <a:lnTo>
                      <a:pt x="387" y="294"/>
                    </a:lnTo>
                    <a:lnTo>
                      <a:pt x="387" y="294"/>
                    </a:lnTo>
                    <a:lnTo>
                      <a:pt x="389" y="296"/>
                    </a:lnTo>
                    <a:lnTo>
                      <a:pt x="391" y="298"/>
                    </a:lnTo>
                    <a:lnTo>
                      <a:pt x="394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408" y="294"/>
                    </a:lnTo>
                    <a:lnTo>
                      <a:pt x="418" y="288"/>
                    </a:lnTo>
                    <a:lnTo>
                      <a:pt x="418" y="288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2" y="277"/>
                    </a:lnTo>
                    <a:lnTo>
                      <a:pt x="422" y="277"/>
                    </a:lnTo>
                    <a:lnTo>
                      <a:pt x="428" y="275"/>
                    </a:lnTo>
                    <a:lnTo>
                      <a:pt x="434" y="275"/>
                    </a:lnTo>
                    <a:lnTo>
                      <a:pt x="447" y="277"/>
                    </a:lnTo>
                    <a:lnTo>
                      <a:pt x="461" y="280"/>
                    </a:lnTo>
                    <a:lnTo>
                      <a:pt x="467" y="280"/>
                    </a:lnTo>
                    <a:lnTo>
                      <a:pt x="473" y="280"/>
                    </a:lnTo>
                    <a:lnTo>
                      <a:pt x="473" y="280"/>
                    </a:lnTo>
                    <a:lnTo>
                      <a:pt x="475" y="278"/>
                    </a:lnTo>
                    <a:lnTo>
                      <a:pt x="479" y="275"/>
                    </a:lnTo>
                    <a:lnTo>
                      <a:pt x="481" y="271"/>
                    </a:lnTo>
                    <a:lnTo>
                      <a:pt x="485" y="269"/>
                    </a:lnTo>
                    <a:lnTo>
                      <a:pt x="485" y="269"/>
                    </a:lnTo>
                    <a:lnTo>
                      <a:pt x="491" y="269"/>
                    </a:lnTo>
                    <a:lnTo>
                      <a:pt x="499" y="273"/>
                    </a:lnTo>
                    <a:lnTo>
                      <a:pt x="504" y="275"/>
                    </a:lnTo>
                    <a:lnTo>
                      <a:pt x="510" y="275"/>
                    </a:lnTo>
                    <a:lnTo>
                      <a:pt x="510" y="275"/>
                    </a:lnTo>
                    <a:lnTo>
                      <a:pt x="512" y="275"/>
                    </a:lnTo>
                    <a:lnTo>
                      <a:pt x="512" y="273"/>
                    </a:lnTo>
                    <a:lnTo>
                      <a:pt x="512" y="265"/>
                    </a:lnTo>
                    <a:lnTo>
                      <a:pt x="516" y="259"/>
                    </a:lnTo>
                    <a:lnTo>
                      <a:pt x="518" y="257"/>
                    </a:lnTo>
                    <a:lnTo>
                      <a:pt x="522" y="255"/>
                    </a:lnTo>
                    <a:lnTo>
                      <a:pt x="524" y="253"/>
                    </a:lnTo>
                    <a:lnTo>
                      <a:pt x="524" y="253"/>
                    </a:lnTo>
                    <a:lnTo>
                      <a:pt x="544" y="237"/>
                    </a:lnTo>
                    <a:lnTo>
                      <a:pt x="552" y="231"/>
                    </a:lnTo>
                    <a:lnTo>
                      <a:pt x="557" y="224"/>
                    </a:lnTo>
                    <a:close/>
                  </a:path>
                </a:pathLst>
              </a:custGeom>
              <a:solidFill>
                <a:srgbClr val="9CB92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6" name="Freeform 907">
                <a:extLst>
                  <a:ext uri="{FF2B5EF4-FFF2-40B4-BE49-F238E27FC236}">
                    <a16:creationId xmlns:a16="http://schemas.microsoft.com/office/drawing/2014/main" id="{57838C52-70D9-4D98-A809-6C54E59A4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400" y="3041162"/>
                <a:ext cx="218751" cy="116467"/>
              </a:xfrm>
              <a:custGeom>
                <a:avLst/>
                <a:gdLst>
                  <a:gd name="T0" fmla="*/ 552 w 610"/>
                  <a:gd name="T1" fmla="*/ 218 h 300"/>
                  <a:gd name="T2" fmla="*/ 552 w 610"/>
                  <a:gd name="T3" fmla="*/ 196 h 300"/>
                  <a:gd name="T4" fmla="*/ 573 w 610"/>
                  <a:gd name="T5" fmla="*/ 182 h 300"/>
                  <a:gd name="T6" fmla="*/ 553 w 610"/>
                  <a:gd name="T7" fmla="*/ 159 h 300"/>
                  <a:gd name="T8" fmla="*/ 573 w 610"/>
                  <a:gd name="T9" fmla="*/ 157 h 300"/>
                  <a:gd name="T10" fmla="*/ 601 w 610"/>
                  <a:gd name="T11" fmla="*/ 143 h 300"/>
                  <a:gd name="T12" fmla="*/ 605 w 610"/>
                  <a:gd name="T13" fmla="*/ 139 h 300"/>
                  <a:gd name="T14" fmla="*/ 605 w 610"/>
                  <a:gd name="T15" fmla="*/ 108 h 300"/>
                  <a:gd name="T16" fmla="*/ 595 w 610"/>
                  <a:gd name="T17" fmla="*/ 92 h 300"/>
                  <a:gd name="T18" fmla="*/ 597 w 610"/>
                  <a:gd name="T19" fmla="*/ 53 h 300"/>
                  <a:gd name="T20" fmla="*/ 593 w 610"/>
                  <a:gd name="T21" fmla="*/ 39 h 300"/>
                  <a:gd name="T22" fmla="*/ 571 w 610"/>
                  <a:gd name="T23" fmla="*/ 29 h 300"/>
                  <a:gd name="T24" fmla="*/ 540 w 610"/>
                  <a:gd name="T25" fmla="*/ 35 h 300"/>
                  <a:gd name="T26" fmla="*/ 475 w 610"/>
                  <a:gd name="T27" fmla="*/ 8 h 300"/>
                  <a:gd name="T28" fmla="*/ 453 w 610"/>
                  <a:gd name="T29" fmla="*/ 0 h 300"/>
                  <a:gd name="T30" fmla="*/ 447 w 610"/>
                  <a:gd name="T31" fmla="*/ 21 h 300"/>
                  <a:gd name="T32" fmla="*/ 434 w 610"/>
                  <a:gd name="T33" fmla="*/ 25 h 300"/>
                  <a:gd name="T34" fmla="*/ 420 w 610"/>
                  <a:gd name="T35" fmla="*/ 47 h 300"/>
                  <a:gd name="T36" fmla="*/ 400 w 610"/>
                  <a:gd name="T37" fmla="*/ 45 h 300"/>
                  <a:gd name="T38" fmla="*/ 373 w 610"/>
                  <a:gd name="T39" fmla="*/ 37 h 300"/>
                  <a:gd name="T40" fmla="*/ 357 w 610"/>
                  <a:gd name="T41" fmla="*/ 21 h 300"/>
                  <a:gd name="T42" fmla="*/ 343 w 610"/>
                  <a:gd name="T43" fmla="*/ 49 h 300"/>
                  <a:gd name="T44" fmla="*/ 324 w 610"/>
                  <a:gd name="T45" fmla="*/ 55 h 300"/>
                  <a:gd name="T46" fmla="*/ 277 w 610"/>
                  <a:gd name="T47" fmla="*/ 84 h 300"/>
                  <a:gd name="T48" fmla="*/ 285 w 610"/>
                  <a:gd name="T49" fmla="*/ 116 h 300"/>
                  <a:gd name="T50" fmla="*/ 277 w 610"/>
                  <a:gd name="T51" fmla="*/ 135 h 300"/>
                  <a:gd name="T52" fmla="*/ 290 w 610"/>
                  <a:gd name="T53" fmla="*/ 155 h 300"/>
                  <a:gd name="T54" fmla="*/ 269 w 610"/>
                  <a:gd name="T55" fmla="*/ 157 h 300"/>
                  <a:gd name="T56" fmla="*/ 255 w 610"/>
                  <a:gd name="T57" fmla="*/ 143 h 300"/>
                  <a:gd name="T58" fmla="*/ 236 w 610"/>
                  <a:gd name="T59" fmla="*/ 135 h 300"/>
                  <a:gd name="T60" fmla="*/ 224 w 610"/>
                  <a:gd name="T61" fmla="*/ 129 h 300"/>
                  <a:gd name="T62" fmla="*/ 210 w 610"/>
                  <a:gd name="T63" fmla="*/ 143 h 300"/>
                  <a:gd name="T64" fmla="*/ 177 w 610"/>
                  <a:gd name="T65" fmla="*/ 141 h 300"/>
                  <a:gd name="T66" fmla="*/ 161 w 610"/>
                  <a:gd name="T67" fmla="*/ 149 h 300"/>
                  <a:gd name="T68" fmla="*/ 151 w 610"/>
                  <a:gd name="T69" fmla="*/ 159 h 300"/>
                  <a:gd name="T70" fmla="*/ 118 w 610"/>
                  <a:gd name="T71" fmla="*/ 145 h 300"/>
                  <a:gd name="T72" fmla="*/ 86 w 610"/>
                  <a:gd name="T73" fmla="*/ 137 h 300"/>
                  <a:gd name="T74" fmla="*/ 80 w 610"/>
                  <a:gd name="T75" fmla="*/ 155 h 300"/>
                  <a:gd name="T76" fmla="*/ 63 w 610"/>
                  <a:gd name="T77" fmla="*/ 157 h 300"/>
                  <a:gd name="T78" fmla="*/ 53 w 610"/>
                  <a:gd name="T79" fmla="*/ 153 h 300"/>
                  <a:gd name="T80" fmla="*/ 41 w 610"/>
                  <a:gd name="T81" fmla="*/ 133 h 300"/>
                  <a:gd name="T82" fmla="*/ 35 w 610"/>
                  <a:gd name="T83" fmla="*/ 125 h 300"/>
                  <a:gd name="T84" fmla="*/ 20 w 610"/>
                  <a:gd name="T85" fmla="*/ 141 h 300"/>
                  <a:gd name="T86" fmla="*/ 4 w 610"/>
                  <a:gd name="T87" fmla="*/ 180 h 300"/>
                  <a:gd name="T88" fmla="*/ 16 w 610"/>
                  <a:gd name="T89" fmla="*/ 190 h 300"/>
                  <a:gd name="T90" fmla="*/ 43 w 610"/>
                  <a:gd name="T91" fmla="*/ 212 h 300"/>
                  <a:gd name="T92" fmla="*/ 73 w 610"/>
                  <a:gd name="T93" fmla="*/ 200 h 300"/>
                  <a:gd name="T94" fmla="*/ 75 w 610"/>
                  <a:gd name="T95" fmla="*/ 214 h 300"/>
                  <a:gd name="T96" fmla="*/ 96 w 610"/>
                  <a:gd name="T97" fmla="*/ 220 h 300"/>
                  <a:gd name="T98" fmla="*/ 122 w 610"/>
                  <a:gd name="T99" fmla="*/ 229 h 300"/>
                  <a:gd name="T100" fmla="*/ 181 w 610"/>
                  <a:gd name="T101" fmla="*/ 212 h 300"/>
                  <a:gd name="T102" fmla="*/ 216 w 610"/>
                  <a:gd name="T103" fmla="*/ 210 h 300"/>
                  <a:gd name="T104" fmla="*/ 214 w 610"/>
                  <a:gd name="T105" fmla="*/ 227 h 300"/>
                  <a:gd name="T106" fmla="*/ 218 w 610"/>
                  <a:gd name="T107" fmla="*/ 241 h 300"/>
                  <a:gd name="T108" fmla="*/ 230 w 610"/>
                  <a:gd name="T109" fmla="*/ 253 h 300"/>
                  <a:gd name="T110" fmla="*/ 330 w 610"/>
                  <a:gd name="T111" fmla="*/ 278 h 300"/>
                  <a:gd name="T112" fmla="*/ 375 w 610"/>
                  <a:gd name="T113" fmla="*/ 294 h 300"/>
                  <a:gd name="T114" fmla="*/ 398 w 610"/>
                  <a:gd name="T115" fmla="*/ 300 h 300"/>
                  <a:gd name="T116" fmla="*/ 422 w 610"/>
                  <a:gd name="T117" fmla="*/ 277 h 300"/>
                  <a:gd name="T118" fmla="*/ 473 w 610"/>
                  <a:gd name="T119" fmla="*/ 280 h 300"/>
                  <a:gd name="T120" fmla="*/ 491 w 610"/>
                  <a:gd name="T121" fmla="*/ 269 h 300"/>
                  <a:gd name="T122" fmla="*/ 512 w 610"/>
                  <a:gd name="T123" fmla="*/ 265 h 300"/>
                  <a:gd name="T124" fmla="*/ 552 w 610"/>
                  <a:gd name="T125" fmla="*/ 23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0" h="300">
                    <a:moveTo>
                      <a:pt x="557" y="224"/>
                    </a:moveTo>
                    <a:lnTo>
                      <a:pt x="557" y="224"/>
                    </a:lnTo>
                    <a:lnTo>
                      <a:pt x="557" y="224"/>
                    </a:lnTo>
                    <a:lnTo>
                      <a:pt x="555" y="222"/>
                    </a:lnTo>
                    <a:lnTo>
                      <a:pt x="552" y="222"/>
                    </a:lnTo>
                    <a:lnTo>
                      <a:pt x="552" y="218"/>
                    </a:lnTo>
                    <a:lnTo>
                      <a:pt x="552" y="218"/>
                    </a:lnTo>
                    <a:lnTo>
                      <a:pt x="552" y="214"/>
                    </a:lnTo>
                    <a:lnTo>
                      <a:pt x="552" y="212"/>
                    </a:lnTo>
                    <a:lnTo>
                      <a:pt x="553" y="210"/>
                    </a:lnTo>
                    <a:lnTo>
                      <a:pt x="555" y="206"/>
                    </a:lnTo>
                    <a:lnTo>
                      <a:pt x="555" y="206"/>
                    </a:lnTo>
                    <a:lnTo>
                      <a:pt x="553" y="200"/>
                    </a:lnTo>
                    <a:lnTo>
                      <a:pt x="552" y="196"/>
                    </a:lnTo>
                    <a:lnTo>
                      <a:pt x="552" y="192"/>
                    </a:lnTo>
                    <a:lnTo>
                      <a:pt x="552" y="192"/>
                    </a:lnTo>
                    <a:lnTo>
                      <a:pt x="555" y="190"/>
                    </a:lnTo>
                    <a:lnTo>
                      <a:pt x="557" y="190"/>
                    </a:lnTo>
                    <a:lnTo>
                      <a:pt x="563" y="188"/>
                    </a:lnTo>
                    <a:lnTo>
                      <a:pt x="571" y="186"/>
                    </a:lnTo>
                    <a:lnTo>
                      <a:pt x="573" y="182"/>
                    </a:lnTo>
                    <a:lnTo>
                      <a:pt x="573" y="178"/>
                    </a:lnTo>
                    <a:lnTo>
                      <a:pt x="573" y="178"/>
                    </a:lnTo>
                    <a:lnTo>
                      <a:pt x="573" y="174"/>
                    </a:lnTo>
                    <a:lnTo>
                      <a:pt x="571" y="171"/>
                    </a:lnTo>
                    <a:lnTo>
                      <a:pt x="563" y="165"/>
                    </a:lnTo>
                    <a:lnTo>
                      <a:pt x="555" y="161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9" y="155"/>
                    </a:lnTo>
                    <a:lnTo>
                      <a:pt x="561" y="153"/>
                    </a:lnTo>
                    <a:lnTo>
                      <a:pt x="565" y="153"/>
                    </a:lnTo>
                    <a:lnTo>
                      <a:pt x="567" y="153"/>
                    </a:lnTo>
                    <a:lnTo>
                      <a:pt x="573" y="157"/>
                    </a:lnTo>
                    <a:lnTo>
                      <a:pt x="579" y="161"/>
                    </a:lnTo>
                    <a:lnTo>
                      <a:pt x="579" y="161"/>
                    </a:lnTo>
                    <a:lnTo>
                      <a:pt x="591" y="161"/>
                    </a:lnTo>
                    <a:lnTo>
                      <a:pt x="603" y="159"/>
                    </a:lnTo>
                    <a:lnTo>
                      <a:pt x="603" y="159"/>
                    </a:lnTo>
                    <a:lnTo>
                      <a:pt x="603" y="151"/>
                    </a:lnTo>
                    <a:lnTo>
                      <a:pt x="601" y="143"/>
                    </a:lnTo>
                    <a:lnTo>
                      <a:pt x="601" y="143"/>
                    </a:lnTo>
                    <a:lnTo>
                      <a:pt x="601" y="141"/>
                    </a:lnTo>
                    <a:lnTo>
                      <a:pt x="599" y="141"/>
                    </a:lnTo>
                    <a:lnTo>
                      <a:pt x="599" y="141"/>
                    </a:lnTo>
                    <a:lnTo>
                      <a:pt x="601" y="139"/>
                    </a:lnTo>
                    <a:lnTo>
                      <a:pt x="605" y="139"/>
                    </a:lnTo>
                    <a:lnTo>
                      <a:pt x="605" y="139"/>
                    </a:lnTo>
                    <a:lnTo>
                      <a:pt x="606" y="135"/>
                    </a:lnTo>
                    <a:lnTo>
                      <a:pt x="606" y="131"/>
                    </a:lnTo>
                    <a:lnTo>
                      <a:pt x="608" y="125"/>
                    </a:lnTo>
                    <a:lnTo>
                      <a:pt x="610" y="123"/>
                    </a:lnTo>
                    <a:lnTo>
                      <a:pt x="610" y="123"/>
                    </a:lnTo>
                    <a:lnTo>
                      <a:pt x="606" y="116"/>
                    </a:lnTo>
                    <a:lnTo>
                      <a:pt x="605" y="108"/>
                    </a:lnTo>
                    <a:lnTo>
                      <a:pt x="605" y="108"/>
                    </a:lnTo>
                    <a:lnTo>
                      <a:pt x="597" y="106"/>
                    </a:lnTo>
                    <a:lnTo>
                      <a:pt x="597" y="106"/>
                    </a:lnTo>
                    <a:lnTo>
                      <a:pt x="597" y="102"/>
                    </a:lnTo>
                    <a:lnTo>
                      <a:pt x="597" y="100"/>
                    </a:lnTo>
                    <a:lnTo>
                      <a:pt x="595" y="92"/>
                    </a:lnTo>
                    <a:lnTo>
                      <a:pt x="595" y="92"/>
                    </a:lnTo>
                    <a:lnTo>
                      <a:pt x="591" y="86"/>
                    </a:lnTo>
                    <a:lnTo>
                      <a:pt x="587" y="82"/>
                    </a:lnTo>
                    <a:lnTo>
                      <a:pt x="587" y="82"/>
                    </a:lnTo>
                    <a:lnTo>
                      <a:pt x="587" y="76"/>
                    </a:lnTo>
                    <a:lnTo>
                      <a:pt x="591" y="68"/>
                    </a:lnTo>
                    <a:lnTo>
                      <a:pt x="595" y="61"/>
                    </a:lnTo>
                    <a:lnTo>
                      <a:pt x="597" y="53"/>
                    </a:lnTo>
                    <a:lnTo>
                      <a:pt x="597" y="53"/>
                    </a:lnTo>
                    <a:lnTo>
                      <a:pt x="597" y="53"/>
                    </a:lnTo>
                    <a:lnTo>
                      <a:pt x="599" y="49"/>
                    </a:lnTo>
                    <a:lnTo>
                      <a:pt x="599" y="49"/>
                    </a:lnTo>
                    <a:lnTo>
                      <a:pt x="597" y="43"/>
                    </a:lnTo>
                    <a:lnTo>
                      <a:pt x="593" y="39"/>
                    </a:lnTo>
                    <a:lnTo>
                      <a:pt x="593" y="39"/>
                    </a:lnTo>
                    <a:lnTo>
                      <a:pt x="591" y="39"/>
                    </a:lnTo>
                    <a:lnTo>
                      <a:pt x="589" y="39"/>
                    </a:lnTo>
                    <a:lnTo>
                      <a:pt x="583" y="41"/>
                    </a:lnTo>
                    <a:lnTo>
                      <a:pt x="583" y="41"/>
                    </a:lnTo>
                    <a:lnTo>
                      <a:pt x="579" y="39"/>
                    </a:lnTo>
                    <a:lnTo>
                      <a:pt x="575" y="33"/>
                    </a:lnTo>
                    <a:lnTo>
                      <a:pt x="571" y="29"/>
                    </a:lnTo>
                    <a:lnTo>
                      <a:pt x="565" y="29"/>
                    </a:lnTo>
                    <a:lnTo>
                      <a:pt x="565" y="29"/>
                    </a:lnTo>
                    <a:lnTo>
                      <a:pt x="559" y="31"/>
                    </a:lnTo>
                    <a:lnTo>
                      <a:pt x="555" y="33"/>
                    </a:lnTo>
                    <a:lnTo>
                      <a:pt x="552" y="37"/>
                    </a:lnTo>
                    <a:lnTo>
                      <a:pt x="540" y="35"/>
                    </a:lnTo>
                    <a:lnTo>
                      <a:pt x="540" y="35"/>
                    </a:lnTo>
                    <a:lnTo>
                      <a:pt x="526" y="31"/>
                    </a:lnTo>
                    <a:lnTo>
                      <a:pt x="512" y="23"/>
                    </a:lnTo>
                    <a:lnTo>
                      <a:pt x="499" y="15"/>
                    </a:lnTo>
                    <a:lnTo>
                      <a:pt x="485" y="10"/>
                    </a:lnTo>
                    <a:lnTo>
                      <a:pt x="485" y="10"/>
                    </a:lnTo>
                    <a:lnTo>
                      <a:pt x="479" y="8"/>
                    </a:lnTo>
                    <a:lnTo>
                      <a:pt x="475" y="8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3" y="6"/>
                    </a:lnTo>
                    <a:lnTo>
                      <a:pt x="461" y="4"/>
                    </a:lnTo>
                    <a:lnTo>
                      <a:pt x="457" y="2"/>
                    </a:lnTo>
                    <a:lnTo>
                      <a:pt x="453" y="0"/>
                    </a:lnTo>
                    <a:lnTo>
                      <a:pt x="453" y="0"/>
                    </a:lnTo>
                    <a:lnTo>
                      <a:pt x="451" y="0"/>
                    </a:lnTo>
                    <a:lnTo>
                      <a:pt x="449" y="0"/>
                    </a:lnTo>
                    <a:lnTo>
                      <a:pt x="449" y="0"/>
                    </a:lnTo>
                    <a:lnTo>
                      <a:pt x="447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7" y="21"/>
                    </a:lnTo>
                    <a:lnTo>
                      <a:pt x="447" y="25"/>
                    </a:lnTo>
                    <a:lnTo>
                      <a:pt x="446" y="27"/>
                    </a:lnTo>
                    <a:lnTo>
                      <a:pt x="446" y="27"/>
                    </a:lnTo>
                    <a:lnTo>
                      <a:pt x="444" y="29"/>
                    </a:lnTo>
                    <a:lnTo>
                      <a:pt x="440" y="27"/>
                    </a:lnTo>
                    <a:lnTo>
                      <a:pt x="436" y="25"/>
                    </a:lnTo>
                    <a:lnTo>
                      <a:pt x="434" y="25"/>
                    </a:lnTo>
                    <a:lnTo>
                      <a:pt x="434" y="25"/>
                    </a:lnTo>
                    <a:lnTo>
                      <a:pt x="432" y="29"/>
                    </a:lnTo>
                    <a:lnTo>
                      <a:pt x="430" y="37"/>
                    </a:lnTo>
                    <a:lnTo>
                      <a:pt x="428" y="45"/>
                    </a:lnTo>
                    <a:lnTo>
                      <a:pt x="424" y="49"/>
                    </a:lnTo>
                    <a:lnTo>
                      <a:pt x="424" y="49"/>
                    </a:lnTo>
                    <a:lnTo>
                      <a:pt x="420" y="47"/>
                    </a:lnTo>
                    <a:lnTo>
                      <a:pt x="416" y="43"/>
                    </a:lnTo>
                    <a:lnTo>
                      <a:pt x="410" y="41"/>
                    </a:lnTo>
                    <a:lnTo>
                      <a:pt x="406" y="39"/>
                    </a:lnTo>
                    <a:lnTo>
                      <a:pt x="406" y="39"/>
                    </a:lnTo>
                    <a:lnTo>
                      <a:pt x="404" y="41"/>
                    </a:lnTo>
                    <a:lnTo>
                      <a:pt x="402" y="43"/>
                    </a:lnTo>
                    <a:lnTo>
                      <a:pt x="400" y="45"/>
                    </a:lnTo>
                    <a:lnTo>
                      <a:pt x="398" y="47"/>
                    </a:lnTo>
                    <a:lnTo>
                      <a:pt x="398" y="47"/>
                    </a:lnTo>
                    <a:lnTo>
                      <a:pt x="387" y="45"/>
                    </a:lnTo>
                    <a:lnTo>
                      <a:pt x="373" y="41"/>
                    </a:lnTo>
                    <a:lnTo>
                      <a:pt x="373" y="41"/>
                    </a:lnTo>
                    <a:lnTo>
                      <a:pt x="373" y="39"/>
                    </a:lnTo>
                    <a:lnTo>
                      <a:pt x="373" y="37"/>
                    </a:lnTo>
                    <a:lnTo>
                      <a:pt x="375" y="35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71" y="29"/>
                    </a:lnTo>
                    <a:lnTo>
                      <a:pt x="367" y="27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7" y="21"/>
                    </a:lnTo>
                    <a:lnTo>
                      <a:pt x="355" y="39"/>
                    </a:lnTo>
                    <a:lnTo>
                      <a:pt x="353" y="47"/>
                    </a:lnTo>
                    <a:lnTo>
                      <a:pt x="349" y="51"/>
                    </a:lnTo>
                    <a:lnTo>
                      <a:pt x="349" y="51"/>
                    </a:lnTo>
                    <a:lnTo>
                      <a:pt x="347" y="51"/>
                    </a:lnTo>
                    <a:lnTo>
                      <a:pt x="343" y="49"/>
                    </a:lnTo>
                    <a:lnTo>
                      <a:pt x="338" y="45"/>
                    </a:lnTo>
                    <a:lnTo>
                      <a:pt x="332" y="41"/>
                    </a:lnTo>
                    <a:lnTo>
                      <a:pt x="330" y="41"/>
                    </a:lnTo>
                    <a:lnTo>
                      <a:pt x="328" y="43"/>
                    </a:lnTo>
                    <a:lnTo>
                      <a:pt x="328" y="43"/>
                    </a:lnTo>
                    <a:lnTo>
                      <a:pt x="326" y="49"/>
                    </a:lnTo>
                    <a:lnTo>
                      <a:pt x="324" y="55"/>
                    </a:lnTo>
                    <a:lnTo>
                      <a:pt x="324" y="63"/>
                    </a:lnTo>
                    <a:lnTo>
                      <a:pt x="322" y="65"/>
                    </a:lnTo>
                    <a:lnTo>
                      <a:pt x="320" y="68"/>
                    </a:lnTo>
                    <a:lnTo>
                      <a:pt x="320" y="68"/>
                    </a:lnTo>
                    <a:lnTo>
                      <a:pt x="308" y="72"/>
                    </a:lnTo>
                    <a:lnTo>
                      <a:pt x="292" y="78"/>
                    </a:lnTo>
                    <a:lnTo>
                      <a:pt x="277" y="84"/>
                    </a:lnTo>
                    <a:lnTo>
                      <a:pt x="271" y="88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9" y="94"/>
                    </a:lnTo>
                    <a:lnTo>
                      <a:pt x="271" y="98"/>
                    </a:lnTo>
                    <a:lnTo>
                      <a:pt x="279" y="106"/>
                    </a:lnTo>
                    <a:lnTo>
                      <a:pt x="285" y="116"/>
                    </a:lnTo>
                    <a:lnTo>
                      <a:pt x="287" y="120"/>
                    </a:lnTo>
                    <a:lnTo>
                      <a:pt x="287" y="123"/>
                    </a:lnTo>
                    <a:lnTo>
                      <a:pt x="287" y="123"/>
                    </a:lnTo>
                    <a:lnTo>
                      <a:pt x="285" y="125"/>
                    </a:lnTo>
                    <a:lnTo>
                      <a:pt x="281" y="129"/>
                    </a:lnTo>
                    <a:lnTo>
                      <a:pt x="279" y="133"/>
                    </a:lnTo>
                    <a:lnTo>
                      <a:pt x="277" y="135"/>
                    </a:lnTo>
                    <a:lnTo>
                      <a:pt x="279" y="137"/>
                    </a:lnTo>
                    <a:lnTo>
                      <a:pt x="279" y="137"/>
                    </a:lnTo>
                    <a:lnTo>
                      <a:pt x="281" y="139"/>
                    </a:lnTo>
                    <a:lnTo>
                      <a:pt x="289" y="143"/>
                    </a:lnTo>
                    <a:lnTo>
                      <a:pt x="290" y="145"/>
                    </a:lnTo>
                    <a:lnTo>
                      <a:pt x="290" y="149"/>
                    </a:lnTo>
                    <a:lnTo>
                      <a:pt x="290" y="155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85" y="167"/>
                    </a:lnTo>
                    <a:lnTo>
                      <a:pt x="283" y="167"/>
                    </a:lnTo>
                    <a:lnTo>
                      <a:pt x="277" y="165"/>
                    </a:lnTo>
                    <a:lnTo>
                      <a:pt x="269" y="157"/>
                    </a:lnTo>
                    <a:lnTo>
                      <a:pt x="269" y="157"/>
                    </a:lnTo>
                    <a:lnTo>
                      <a:pt x="267" y="153"/>
                    </a:lnTo>
                    <a:lnTo>
                      <a:pt x="269" y="149"/>
                    </a:lnTo>
                    <a:lnTo>
                      <a:pt x="269" y="145"/>
                    </a:lnTo>
                    <a:lnTo>
                      <a:pt x="265" y="143"/>
                    </a:lnTo>
                    <a:lnTo>
                      <a:pt x="265" y="143"/>
                    </a:lnTo>
                    <a:lnTo>
                      <a:pt x="261" y="143"/>
                    </a:lnTo>
                    <a:lnTo>
                      <a:pt x="255" y="143"/>
                    </a:lnTo>
                    <a:lnTo>
                      <a:pt x="249" y="145"/>
                    </a:lnTo>
                    <a:lnTo>
                      <a:pt x="245" y="145"/>
                    </a:lnTo>
                    <a:lnTo>
                      <a:pt x="245" y="145"/>
                    </a:lnTo>
                    <a:lnTo>
                      <a:pt x="239" y="137"/>
                    </a:lnTo>
                    <a:lnTo>
                      <a:pt x="239" y="137"/>
                    </a:lnTo>
                    <a:lnTo>
                      <a:pt x="236" y="135"/>
                    </a:lnTo>
                    <a:lnTo>
                      <a:pt x="236" y="135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8" y="131"/>
                    </a:lnTo>
                    <a:lnTo>
                      <a:pt x="228" y="129"/>
                    </a:lnTo>
                    <a:lnTo>
                      <a:pt x="226" y="129"/>
                    </a:lnTo>
                    <a:lnTo>
                      <a:pt x="226" y="129"/>
                    </a:lnTo>
                    <a:lnTo>
                      <a:pt x="224" y="129"/>
                    </a:lnTo>
                    <a:lnTo>
                      <a:pt x="222" y="131"/>
                    </a:lnTo>
                    <a:lnTo>
                      <a:pt x="222" y="135"/>
                    </a:lnTo>
                    <a:lnTo>
                      <a:pt x="222" y="141"/>
                    </a:lnTo>
                    <a:lnTo>
                      <a:pt x="222" y="145"/>
                    </a:lnTo>
                    <a:lnTo>
                      <a:pt x="222" y="145"/>
                    </a:lnTo>
                    <a:lnTo>
                      <a:pt x="210" y="143"/>
                    </a:lnTo>
                    <a:lnTo>
                      <a:pt x="210" y="143"/>
                    </a:lnTo>
                    <a:lnTo>
                      <a:pt x="186" y="143"/>
                    </a:lnTo>
                    <a:lnTo>
                      <a:pt x="186" y="143"/>
                    </a:lnTo>
                    <a:lnTo>
                      <a:pt x="181" y="143"/>
                    </a:lnTo>
                    <a:lnTo>
                      <a:pt x="181" y="143"/>
                    </a:lnTo>
                    <a:lnTo>
                      <a:pt x="179" y="141"/>
                    </a:lnTo>
                    <a:lnTo>
                      <a:pt x="177" y="141"/>
                    </a:lnTo>
                    <a:lnTo>
                      <a:pt x="177" y="141"/>
                    </a:lnTo>
                    <a:lnTo>
                      <a:pt x="175" y="143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1" y="151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1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7" y="151"/>
                    </a:lnTo>
                    <a:lnTo>
                      <a:pt x="157" y="153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1" y="159"/>
                    </a:lnTo>
                    <a:lnTo>
                      <a:pt x="139" y="161"/>
                    </a:lnTo>
                    <a:lnTo>
                      <a:pt x="128" y="161"/>
                    </a:lnTo>
                    <a:lnTo>
                      <a:pt x="122" y="159"/>
                    </a:lnTo>
                    <a:lnTo>
                      <a:pt x="122" y="151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8" y="145"/>
                    </a:lnTo>
                    <a:lnTo>
                      <a:pt x="120" y="145"/>
                    </a:lnTo>
                    <a:lnTo>
                      <a:pt x="120" y="145"/>
                    </a:lnTo>
                    <a:lnTo>
                      <a:pt x="118" y="141"/>
                    </a:lnTo>
                    <a:lnTo>
                      <a:pt x="114" y="139"/>
                    </a:lnTo>
                    <a:lnTo>
                      <a:pt x="102" y="139"/>
                    </a:lnTo>
                    <a:lnTo>
                      <a:pt x="92" y="139"/>
                    </a:lnTo>
                    <a:lnTo>
                      <a:pt x="86" y="137"/>
                    </a:lnTo>
                    <a:lnTo>
                      <a:pt x="84" y="135"/>
                    </a:lnTo>
                    <a:lnTo>
                      <a:pt x="84" y="135"/>
                    </a:lnTo>
                    <a:lnTo>
                      <a:pt x="82" y="133"/>
                    </a:lnTo>
                    <a:lnTo>
                      <a:pt x="82" y="139"/>
                    </a:lnTo>
                    <a:lnTo>
                      <a:pt x="82" y="151"/>
                    </a:lnTo>
                    <a:lnTo>
                      <a:pt x="82" y="151"/>
                    </a:lnTo>
                    <a:lnTo>
                      <a:pt x="80" y="155"/>
                    </a:lnTo>
                    <a:lnTo>
                      <a:pt x="77" y="157"/>
                    </a:lnTo>
                    <a:lnTo>
                      <a:pt x="69" y="163"/>
                    </a:lnTo>
                    <a:lnTo>
                      <a:pt x="57" y="165"/>
                    </a:lnTo>
                    <a:lnTo>
                      <a:pt x="57" y="165"/>
                    </a:lnTo>
                    <a:lnTo>
                      <a:pt x="59" y="163"/>
                    </a:lnTo>
                    <a:lnTo>
                      <a:pt x="61" y="159"/>
                    </a:lnTo>
                    <a:lnTo>
                      <a:pt x="63" y="157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59" y="153"/>
                    </a:lnTo>
                    <a:lnTo>
                      <a:pt x="57" y="155"/>
                    </a:lnTo>
                    <a:lnTo>
                      <a:pt x="55" y="157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53" y="151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3" y="131"/>
                    </a:lnTo>
                    <a:lnTo>
                      <a:pt x="41" y="133"/>
                    </a:lnTo>
                    <a:lnTo>
                      <a:pt x="39" y="13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5" y="125"/>
                    </a:lnTo>
                    <a:lnTo>
                      <a:pt x="35" y="125"/>
                    </a:lnTo>
                    <a:lnTo>
                      <a:pt x="29" y="129"/>
                    </a:lnTo>
                    <a:lnTo>
                      <a:pt x="24" y="131"/>
                    </a:lnTo>
                    <a:lnTo>
                      <a:pt x="18" y="131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20" y="141"/>
                    </a:lnTo>
                    <a:lnTo>
                      <a:pt x="22" y="145"/>
                    </a:lnTo>
                    <a:lnTo>
                      <a:pt x="20" y="149"/>
                    </a:lnTo>
                    <a:lnTo>
                      <a:pt x="20" y="149"/>
                    </a:lnTo>
                    <a:lnTo>
                      <a:pt x="10" y="159"/>
                    </a:lnTo>
                    <a:lnTo>
                      <a:pt x="6" y="16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4" y="188"/>
                    </a:lnTo>
                    <a:lnTo>
                      <a:pt x="8" y="188"/>
                    </a:lnTo>
                    <a:lnTo>
                      <a:pt x="16" y="190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1" y="194"/>
                    </a:lnTo>
                    <a:lnTo>
                      <a:pt x="29" y="198"/>
                    </a:lnTo>
                    <a:lnTo>
                      <a:pt x="29" y="198"/>
                    </a:lnTo>
                    <a:lnTo>
                      <a:pt x="35" y="206"/>
                    </a:lnTo>
                    <a:lnTo>
                      <a:pt x="43" y="212"/>
                    </a:lnTo>
                    <a:lnTo>
                      <a:pt x="43" y="212"/>
                    </a:lnTo>
                    <a:lnTo>
                      <a:pt x="49" y="214"/>
                    </a:lnTo>
                    <a:lnTo>
                      <a:pt x="53" y="212"/>
                    </a:lnTo>
                    <a:lnTo>
                      <a:pt x="59" y="208"/>
                    </a:lnTo>
                    <a:lnTo>
                      <a:pt x="65" y="202"/>
                    </a:lnTo>
                    <a:lnTo>
                      <a:pt x="69" y="200"/>
                    </a:lnTo>
                    <a:lnTo>
                      <a:pt x="73" y="200"/>
                    </a:lnTo>
                    <a:lnTo>
                      <a:pt x="73" y="200"/>
                    </a:lnTo>
                    <a:lnTo>
                      <a:pt x="75" y="202"/>
                    </a:lnTo>
                    <a:lnTo>
                      <a:pt x="77" y="204"/>
                    </a:lnTo>
                    <a:lnTo>
                      <a:pt x="77" y="208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5" y="214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8"/>
                    </a:lnTo>
                    <a:lnTo>
                      <a:pt x="82" y="218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6" y="220"/>
                    </a:lnTo>
                    <a:lnTo>
                      <a:pt x="96" y="222"/>
                    </a:lnTo>
                    <a:lnTo>
                      <a:pt x="96" y="226"/>
                    </a:lnTo>
                    <a:lnTo>
                      <a:pt x="96" y="226"/>
                    </a:lnTo>
                    <a:lnTo>
                      <a:pt x="106" y="229"/>
                    </a:lnTo>
                    <a:lnTo>
                      <a:pt x="118" y="233"/>
                    </a:lnTo>
                    <a:lnTo>
                      <a:pt x="118" y="233"/>
                    </a:lnTo>
                    <a:lnTo>
                      <a:pt x="122" y="229"/>
                    </a:lnTo>
                    <a:lnTo>
                      <a:pt x="126" y="222"/>
                    </a:lnTo>
                    <a:lnTo>
                      <a:pt x="128" y="216"/>
                    </a:lnTo>
                    <a:lnTo>
                      <a:pt x="132" y="212"/>
                    </a:lnTo>
                    <a:lnTo>
                      <a:pt x="132" y="212"/>
                    </a:lnTo>
                    <a:lnTo>
                      <a:pt x="141" y="210"/>
                    </a:lnTo>
                    <a:lnTo>
                      <a:pt x="161" y="210"/>
                    </a:lnTo>
                    <a:lnTo>
                      <a:pt x="181" y="212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206" y="208"/>
                    </a:lnTo>
                    <a:lnTo>
                      <a:pt x="212" y="208"/>
                    </a:lnTo>
                    <a:lnTo>
                      <a:pt x="216" y="210"/>
                    </a:lnTo>
                    <a:lnTo>
                      <a:pt x="216" y="210"/>
                    </a:lnTo>
                    <a:lnTo>
                      <a:pt x="216" y="210"/>
                    </a:lnTo>
                    <a:lnTo>
                      <a:pt x="214" y="212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26"/>
                    </a:lnTo>
                    <a:lnTo>
                      <a:pt x="208" y="226"/>
                    </a:lnTo>
                    <a:lnTo>
                      <a:pt x="212" y="227"/>
                    </a:lnTo>
                    <a:lnTo>
                      <a:pt x="214" y="227"/>
                    </a:lnTo>
                    <a:lnTo>
                      <a:pt x="218" y="229"/>
                    </a:lnTo>
                    <a:lnTo>
                      <a:pt x="220" y="231"/>
                    </a:lnTo>
                    <a:lnTo>
                      <a:pt x="220" y="231"/>
                    </a:lnTo>
                    <a:lnTo>
                      <a:pt x="220" y="233"/>
                    </a:lnTo>
                    <a:lnTo>
                      <a:pt x="218" y="237"/>
                    </a:lnTo>
                    <a:lnTo>
                      <a:pt x="218" y="239"/>
                    </a:lnTo>
                    <a:lnTo>
                      <a:pt x="218" y="241"/>
                    </a:lnTo>
                    <a:lnTo>
                      <a:pt x="218" y="241"/>
                    </a:lnTo>
                    <a:lnTo>
                      <a:pt x="220" y="241"/>
                    </a:lnTo>
                    <a:lnTo>
                      <a:pt x="224" y="241"/>
                    </a:lnTo>
                    <a:lnTo>
                      <a:pt x="224" y="241"/>
                    </a:lnTo>
                    <a:lnTo>
                      <a:pt x="226" y="243"/>
                    </a:lnTo>
                    <a:lnTo>
                      <a:pt x="226" y="247"/>
                    </a:lnTo>
                    <a:lnTo>
                      <a:pt x="230" y="253"/>
                    </a:lnTo>
                    <a:lnTo>
                      <a:pt x="230" y="253"/>
                    </a:lnTo>
                    <a:lnTo>
                      <a:pt x="239" y="257"/>
                    </a:lnTo>
                    <a:lnTo>
                      <a:pt x="249" y="263"/>
                    </a:lnTo>
                    <a:lnTo>
                      <a:pt x="275" y="269"/>
                    </a:lnTo>
                    <a:lnTo>
                      <a:pt x="304" y="273"/>
                    </a:lnTo>
                    <a:lnTo>
                      <a:pt x="330" y="278"/>
                    </a:lnTo>
                    <a:lnTo>
                      <a:pt x="330" y="278"/>
                    </a:lnTo>
                    <a:lnTo>
                      <a:pt x="345" y="282"/>
                    </a:lnTo>
                    <a:lnTo>
                      <a:pt x="359" y="288"/>
                    </a:lnTo>
                    <a:lnTo>
                      <a:pt x="359" y="288"/>
                    </a:lnTo>
                    <a:lnTo>
                      <a:pt x="365" y="294"/>
                    </a:lnTo>
                    <a:lnTo>
                      <a:pt x="365" y="294"/>
                    </a:lnTo>
                    <a:lnTo>
                      <a:pt x="369" y="294"/>
                    </a:lnTo>
                    <a:lnTo>
                      <a:pt x="375" y="294"/>
                    </a:lnTo>
                    <a:lnTo>
                      <a:pt x="381" y="294"/>
                    </a:lnTo>
                    <a:lnTo>
                      <a:pt x="387" y="294"/>
                    </a:lnTo>
                    <a:lnTo>
                      <a:pt x="387" y="294"/>
                    </a:lnTo>
                    <a:lnTo>
                      <a:pt x="389" y="296"/>
                    </a:lnTo>
                    <a:lnTo>
                      <a:pt x="391" y="298"/>
                    </a:lnTo>
                    <a:lnTo>
                      <a:pt x="394" y="300"/>
                    </a:lnTo>
                    <a:lnTo>
                      <a:pt x="398" y="300"/>
                    </a:lnTo>
                    <a:lnTo>
                      <a:pt x="398" y="300"/>
                    </a:lnTo>
                    <a:lnTo>
                      <a:pt x="408" y="294"/>
                    </a:lnTo>
                    <a:lnTo>
                      <a:pt x="418" y="288"/>
                    </a:lnTo>
                    <a:lnTo>
                      <a:pt x="418" y="288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2" y="277"/>
                    </a:lnTo>
                    <a:lnTo>
                      <a:pt x="422" y="277"/>
                    </a:lnTo>
                    <a:lnTo>
                      <a:pt x="428" y="275"/>
                    </a:lnTo>
                    <a:lnTo>
                      <a:pt x="434" y="275"/>
                    </a:lnTo>
                    <a:lnTo>
                      <a:pt x="447" y="277"/>
                    </a:lnTo>
                    <a:lnTo>
                      <a:pt x="461" y="280"/>
                    </a:lnTo>
                    <a:lnTo>
                      <a:pt x="467" y="280"/>
                    </a:lnTo>
                    <a:lnTo>
                      <a:pt x="473" y="280"/>
                    </a:lnTo>
                    <a:lnTo>
                      <a:pt x="473" y="280"/>
                    </a:lnTo>
                    <a:lnTo>
                      <a:pt x="475" y="278"/>
                    </a:lnTo>
                    <a:lnTo>
                      <a:pt x="479" y="275"/>
                    </a:lnTo>
                    <a:lnTo>
                      <a:pt x="481" y="271"/>
                    </a:lnTo>
                    <a:lnTo>
                      <a:pt x="485" y="269"/>
                    </a:lnTo>
                    <a:lnTo>
                      <a:pt x="485" y="269"/>
                    </a:lnTo>
                    <a:lnTo>
                      <a:pt x="491" y="269"/>
                    </a:lnTo>
                    <a:lnTo>
                      <a:pt x="499" y="273"/>
                    </a:lnTo>
                    <a:lnTo>
                      <a:pt x="504" y="275"/>
                    </a:lnTo>
                    <a:lnTo>
                      <a:pt x="510" y="275"/>
                    </a:lnTo>
                    <a:lnTo>
                      <a:pt x="510" y="275"/>
                    </a:lnTo>
                    <a:lnTo>
                      <a:pt x="512" y="275"/>
                    </a:lnTo>
                    <a:lnTo>
                      <a:pt x="512" y="273"/>
                    </a:lnTo>
                    <a:lnTo>
                      <a:pt x="512" y="265"/>
                    </a:lnTo>
                    <a:lnTo>
                      <a:pt x="516" y="259"/>
                    </a:lnTo>
                    <a:lnTo>
                      <a:pt x="518" y="257"/>
                    </a:lnTo>
                    <a:lnTo>
                      <a:pt x="522" y="255"/>
                    </a:lnTo>
                    <a:lnTo>
                      <a:pt x="524" y="253"/>
                    </a:lnTo>
                    <a:lnTo>
                      <a:pt x="524" y="253"/>
                    </a:lnTo>
                    <a:lnTo>
                      <a:pt x="544" y="237"/>
                    </a:lnTo>
                    <a:lnTo>
                      <a:pt x="552" y="231"/>
                    </a:lnTo>
                    <a:lnTo>
                      <a:pt x="557" y="22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7" name="Freeform 908">
                <a:extLst>
                  <a:ext uri="{FF2B5EF4-FFF2-40B4-BE49-F238E27FC236}">
                    <a16:creationId xmlns:a16="http://schemas.microsoft.com/office/drawing/2014/main" id="{32760A8D-02FF-4710-AD2D-9EC8A2833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903" y="3019033"/>
                <a:ext cx="157428" cy="83856"/>
              </a:xfrm>
              <a:custGeom>
                <a:avLst/>
                <a:gdLst>
                  <a:gd name="T0" fmla="*/ 31 w 439"/>
                  <a:gd name="T1" fmla="*/ 178 h 216"/>
                  <a:gd name="T2" fmla="*/ 51 w 439"/>
                  <a:gd name="T3" fmla="*/ 194 h 216"/>
                  <a:gd name="T4" fmla="*/ 70 w 439"/>
                  <a:gd name="T5" fmla="*/ 214 h 216"/>
                  <a:gd name="T6" fmla="*/ 135 w 439"/>
                  <a:gd name="T7" fmla="*/ 212 h 216"/>
                  <a:gd name="T8" fmla="*/ 155 w 439"/>
                  <a:gd name="T9" fmla="*/ 208 h 216"/>
                  <a:gd name="T10" fmla="*/ 149 w 439"/>
                  <a:gd name="T11" fmla="*/ 194 h 216"/>
                  <a:gd name="T12" fmla="*/ 155 w 439"/>
                  <a:gd name="T13" fmla="*/ 182 h 216"/>
                  <a:gd name="T14" fmla="*/ 196 w 439"/>
                  <a:gd name="T15" fmla="*/ 178 h 216"/>
                  <a:gd name="T16" fmla="*/ 206 w 439"/>
                  <a:gd name="T17" fmla="*/ 175 h 216"/>
                  <a:gd name="T18" fmla="*/ 212 w 439"/>
                  <a:gd name="T19" fmla="*/ 161 h 216"/>
                  <a:gd name="T20" fmla="*/ 224 w 439"/>
                  <a:gd name="T21" fmla="*/ 161 h 216"/>
                  <a:gd name="T22" fmla="*/ 239 w 439"/>
                  <a:gd name="T23" fmla="*/ 171 h 216"/>
                  <a:gd name="T24" fmla="*/ 253 w 439"/>
                  <a:gd name="T25" fmla="*/ 159 h 216"/>
                  <a:gd name="T26" fmla="*/ 263 w 439"/>
                  <a:gd name="T27" fmla="*/ 157 h 216"/>
                  <a:gd name="T28" fmla="*/ 273 w 439"/>
                  <a:gd name="T29" fmla="*/ 155 h 216"/>
                  <a:gd name="T30" fmla="*/ 282 w 439"/>
                  <a:gd name="T31" fmla="*/ 127 h 216"/>
                  <a:gd name="T32" fmla="*/ 296 w 439"/>
                  <a:gd name="T33" fmla="*/ 120 h 216"/>
                  <a:gd name="T34" fmla="*/ 326 w 439"/>
                  <a:gd name="T35" fmla="*/ 127 h 216"/>
                  <a:gd name="T36" fmla="*/ 345 w 439"/>
                  <a:gd name="T37" fmla="*/ 122 h 216"/>
                  <a:gd name="T38" fmla="*/ 361 w 439"/>
                  <a:gd name="T39" fmla="*/ 120 h 216"/>
                  <a:gd name="T40" fmla="*/ 375 w 439"/>
                  <a:gd name="T41" fmla="*/ 143 h 216"/>
                  <a:gd name="T42" fmla="*/ 394 w 439"/>
                  <a:gd name="T43" fmla="*/ 141 h 216"/>
                  <a:gd name="T44" fmla="*/ 410 w 439"/>
                  <a:gd name="T45" fmla="*/ 133 h 216"/>
                  <a:gd name="T46" fmla="*/ 410 w 439"/>
                  <a:gd name="T47" fmla="*/ 116 h 216"/>
                  <a:gd name="T48" fmla="*/ 428 w 439"/>
                  <a:gd name="T49" fmla="*/ 90 h 216"/>
                  <a:gd name="T50" fmla="*/ 439 w 439"/>
                  <a:gd name="T51" fmla="*/ 59 h 216"/>
                  <a:gd name="T52" fmla="*/ 400 w 439"/>
                  <a:gd name="T53" fmla="*/ 43 h 216"/>
                  <a:gd name="T54" fmla="*/ 396 w 439"/>
                  <a:gd name="T55" fmla="*/ 33 h 216"/>
                  <a:gd name="T56" fmla="*/ 367 w 439"/>
                  <a:gd name="T57" fmla="*/ 19 h 216"/>
                  <a:gd name="T58" fmla="*/ 359 w 439"/>
                  <a:gd name="T59" fmla="*/ 21 h 216"/>
                  <a:gd name="T60" fmla="*/ 341 w 439"/>
                  <a:gd name="T61" fmla="*/ 18 h 216"/>
                  <a:gd name="T62" fmla="*/ 332 w 439"/>
                  <a:gd name="T63" fmla="*/ 19 h 216"/>
                  <a:gd name="T64" fmla="*/ 322 w 439"/>
                  <a:gd name="T65" fmla="*/ 33 h 216"/>
                  <a:gd name="T66" fmla="*/ 310 w 439"/>
                  <a:gd name="T67" fmla="*/ 33 h 216"/>
                  <a:gd name="T68" fmla="*/ 298 w 439"/>
                  <a:gd name="T69" fmla="*/ 21 h 216"/>
                  <a:gd name="T70" fmla="*/ 288 w 439"/>
                  <a:gd name="T71" fmla="*/ 25 h 216"/>
                  <a:gd name="T72" fmla="*/ 273 w 439"/>
                  <a:gd name="T73" fmla="*/ 23 h 216"/>
                  <a:gd name="T74" fmla="*/ 249 w 439"/>
                  <a:gd name="T75" fmla="*/ 49 h 216"/>
                  <a:gd name="T76" fmla="*/ 235 w 439"/>
                  <a:gd name="T77" fmla="*/ 45 h 216"/>
                  <a:gd name="T78" fmla="*/ 228 w 439"/>
                  <a:gd name="T79" fmla="*/ 43 h 216"/>
                  <a:gd name="T80" fmla="*/ 229 w 439"/>
                  <a:gd name="T81" fmla="*/ 23 h 216"/>
                  <a:gd name="T82" fmla="*/ 212 w 439"/>
                  <a:gd name="T83" fmla="*/ 14 h 216"/>
                  <a:gd name="T84" fmla="*/ 206 w 439"/>
                  <a:gd name="T85" fmla="*/ 0 h 216"/>
                  <a:gd name="T86" fmla="*/ 182 w 439"/>
                  <a:gd name="T87" fmla="*/ 19 h 216"/>
                  <a:gd name="T88" fmla="*/ 169 w 439"/>
                  <a:gd name="T89" fmla="*/ 23 h 216"/>
                  <a:gd name="T90" fmla="*/ 169 w 439"/>
                  <a:gd name="T91" fmla="*/ 12 h 216"/>
                  <a:gd name="T92" fmla="*/ 161 w 439"/>
                  <a:gd name="T93" fmla="*/ 12 h 216"/>
                  <a:gd name="T94" fmla="*/ 133 w 439"/>
                  <a:gd name="T95" fmla="*/ 19 h 216"/>
                  <a:gd name="T96" fmla="*/ 112 w 439"/>
                  <a:gd name="T97" fmla="*/ 35 h 216"/>
                  <a:gd name="T98" fmla="*/ 104 w 439"/>
                  <a:gd name="T99" fmla="*/ 49 h 216"/>
                  <a:gd name="T100" fmla="*/ 96 w 439"/>
                  <a:gd name="T101" fmla="*/ 65 h 216"/>
                  <a:gd name="T102" fmla="*/ 86 w 439"/>
                  <a:gd name="T103" fmla="*/ 67 h 216"/>
                  <a:gd name="T104" fmla="*/ 74 w 439"/>
                  <a:gd name="T105" fmla="*/ 80 h 216"/>
                  <a:gd name="T106" fmla="*/ 29 w 439"/>
                  <a:gd name="T107" fmla="*/ 84 h 216"/>
                  <a:gd name="T108" fmla="*/ 10 w 439"/>
                  <a:gd name="T109" fmla="*/ 110 h 216"/>
                  <a:gd name="T110" fmla="*/ 0 w 439"/>
                  <a:gd name="T111" fmla="*/ 139 h 216"/>
                  <a:gd name="T112" fmla="*/ 8 w 439"/>
                  <a:gd name="T113" fmla="*/ 149 h 216"/>
                  <a:gd name="T114" fmla="*/ 10 w 439"/>
                  <a:gd name="T115" fmla="*/ 163 h 216"/>
                  <a:gd name="T116" fmla="*/ 23 w 439"/>
                  <a:gd name="T117" fmla="*/ 18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16">
                    <a:moveTo>
                      <a:pt x="23" y="180"/>
                    </a:moveTo>
                    <a:lnTo>
                      <a:pt x="23" y="180"/>
                    </a:lnTo>
                    <a:lnTo>
                      <a:pt x="27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5" y="180"/>
                    </a:lnTo>
                    <a:lnTo>
                      <a:pt x="39" y="184"/>
                    </a:lnTo>
                    <a:lnTo>
                      <a:pt x="51" y="194"/>
                    </a:lnTo>
                    <a:lnTo>
                      <a:pt x="61" y="206"/>
                    </a:lnTo>
                    <a:lnTo>
                      <a:pt x="67" y="210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86" y="216"/>
                    </a:lnTo>
                    <a:lnTo>
                      <a:pt x="104" y="216"/>
                    </a:lnTo>
                    <a:lnTo>
                      <a:pt x="122" y="214"/>
                    </a:lnTo>
                    <a:lnTo>
                      <a:pt x="135" y="212"/>
                    </a:lnTo>
                    <a:lnTo>
                      <a:pt x="135" y="212"/>
                    </a:lnTo>
                    <a:lnTo>
                      <a:pt x="153" y="208"/>
                    </a:lnTo>
                    <a:lnTo>
                      <a:pt x="153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3" y="200"/>
                    </a:lnTo>
                    <a:lnTo>
                      <a:pt x="149" y="194"/>
                    </a:lnTo>
                    <a:lnTo>
                      <a:pt x="149" y="188"/>
                    </a:lnTo>
                    <a:lnTo>
                      <a:pt x="151" y="184"/>
                    </a:lnTo>
                    <a:lnTo>
                      <a:pt x="155" y="182"/>
                    </a:lnTo>
                    <a:lnTo>
                      <a:pt x="155" y="182"/>
                    </a:lnTo>
                    <a:lnTo>
                      <a:pt x="159" y="180"/>
                    </a:lnTo>
                    <a:lnTo>
                      <a:pt x="167" y="178"/>
                    </a:lnTo>
                    <a:lnTo>
                      <a:pt x="180" y="178"/>
                    </a:lnTo>
                    <a:lnTo>
                      <a:pt x="196" y="178"/>
                    </a:lnTo>
                    <a:lnTo>
                      <a:pt x="200" y="178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6" y="175"/>
                    </a:lnTo>
                    <a:lnTo>
                      <a:pt x="208" y="171"/>
                    </a:lnTo>
                    <a:lnTo>
                      <a:pt x="208" y="165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4" y="159"/>
                    </a:lnTo>
                    <a:lnTo>
                      <a:pt x="220" y="159"/>
                    </a:lnTo>
                    <a:lnTo>
                      <a:pt x="220" y="159"/>
                    </a:lnTo>
                    <a:lnTo>
                      <a:pt x="224" y="161"/>
                    </a:lnTo>
                    <a:lnTo>
                      <a:pt x="229" y="165"/>
                    </a:lnTo>
                    <a:lnTo>
                      <a:pt x="233" y="169"/>
                    </a:lnTo>
                    <a:lnTo>
                      <a:pt x="239" y="171"/>
                    </a:lnTo>
                    <a:lnTo>
                      <a:pt x="239" y="171"/>
                    </a:lnTo>
                    <a:lnTo>
                      <a:pt x="241" y="171"/>
                    </a:lnTo>
                    <a:lnTo>
                      <a:pt x="245" y="169"/>
                    </a:lnTo>
                    <a:lnTo>
                      <a:pt x="249" y="165"/>
                    </a:lnTo>
                    <a:lnTo>
                      <a:pt x="253" y="159"/>
                    </a:lnTo>
                    <a:lnTo>
                      <a:pt x="257" y="155"/>
                    </a:lnTo>
                    <a:lnTo>
                      <a:pt x="257" y="155"/>
                    </a:lnTo>
                    <a:lnTo>
                      <a:pt x="259" y="155"/>
                    </a:lnTo>
                    <a:lnTo>
                      <a:pt x="263" y="157"/>
                    </a:lnTo>
                    <a:lnTo>
                      <a:pt x="265" y="157"/>
                    </a:lnTo>
                    <a:lnTo>
                      <a:pt x="269" y="157"/>
                    </a:lnTo>
                    <a:lnTo>
                      <a:pt x="269" y="157"/>
                    </a:lnTo>
                    <a:lnTo>
                      <a:pt x="273" y="155"/>
                    </a:lnTo>
                    <a:lnTo>
                      <a:pt x="275" y="151"/>
                    </a:lnTo>
                    <a:lnTo>
                      <a:pt x="279" y="141"/>
                    </a:lnTo>
                    <a:lnTo>
                      <a:pt x="281" y="131"/>
                    </a:lnTo>
                    <a:lnTo>
                      <a:pt x="282" y="127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90" y="120"/>
                    </a:lnTo>
                    <a:lnTo>
                      <a:pt x="296" y="120"/>
                    </a:lnTo>
                    <a:lnTo>
                      <a:pt x="302" y="120"/>
                    </a:lnTo>
                    <a:lnTo>
                      <a:pt x="308" y="122"/>
                    </a:lnTo>
                    <a:lnTo>
                      <a:pt x="320" y="125"/>
                    </a:lnTo>
                    <a:lnTo>
                      <a:pt x="326" y="127"/>
                    </a:lnTo>
                    <a:lnTo>
                      <a:pt x="332" y="127"/>
                    </a:lnTo>
                    <a:lnTo>
                      <a:pt x="332" y="127"/>
                    </a:lnTo>
                    <a:lnTo>
                      <a:pt x="337" y="125"/>
                    </a:lnTo>
                    <a:lnTo>
                      <a:pt x="345" y="122"/>
                    </a:lnTo>
                    <a:lnTo>
                      <a:pt x="351" y="120"/>
                    </a:lnTo>
                    <a:lnTo>
                      <a:pt x="357" y="118"/>
                    </a:lnTo>
                    <a:lnTo>
                      <a:pt x="357" y="118"/>
                    </a:lnTo>
                    <a:lnTo>
                      <a:pt x="361" y="120"/>
                    </a:lnTo>
                    <a:lnTo>
                      <a:pt x="365" y="122"/>
                    </a:lnTo>
                    <a:lnTo>
                      <a:pt x="369" y="129"/>
                    </a:lnTo>
                    <a:lnTo>
                      <a:pt x="373" y="139"/>
                    </a:lnTo>
                    <a:lnTo>
                      <a:pt x="375" y="143"/>
                    </a:lnTo>
                    <a:lnTo>
                      <a:pt x="379" y="145"/>
                    </a:lnTo>
                    <a:lnTo>
                      <a:pt x="379" y="145"/>
                    </a:lnTo>
                    <a:lnTo>
                      <a:pt x="386" y="143"/>
                    </a:lnTo>
                    <a:lnTo>
                      <a:pt x="394" y="141"/>
                    </a:lnTo>
                    <a:lnTo>
                      <a:pt x="394" y="141"/>
                    </a:lnTo>
                    <a:lnTo>
                      <a:pt x="408" y="139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10" y="127"/>
                    </a:lnTo>
                    <a:lnTo>
                      <a:pt x="408" y="122"/>
                    </a:lnTo>
                    <a:lnTo>
                      <a:pt x="410" y="116"/>
                    </a:lnTo>
                    <a:lnTo>
                      <a:pt x="410" y="116"/>
                    </a:lnTo>
                    <a:lnTo>
                      <a:pt x="414" y="110"/>
                    </a:lnTo>
                    <a:lnTo>
                      <a:pt x="420" y="106"/>
                    </a:lnTo>
                    <a:lnTo>
                      <a:pt x="424" y="100"/>
                    </a:lnTo>
                    <a:lnTo>
                      <a:pt x="428" y="90"/>
                    </a:lnTo>
                    <a:lnTo>
                      <a:pt x="428" y="90"/>
                    </a:lnTo>
                    <a:lnTo>
                      <a:pt x="434" y="74"/>
                    </a:lnTo>
                    <a:lnTo>
                      <a:pt x="438" y="67"/>
                    </a:lnTo>
                    <a:lnTo>
                      <a:pt x="439" y="59"/>
                    </a:lnTo>
                    <a:lnTo>
                      <a:pt x="439" y="59"/>
                    </a:lnTo>
                    <a:lnTo>
                      <a:pt x="416" y="51"/>
                    </a:lnTo>
                    <a:lnTo>
                      <a:pt x="406" y="47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8" y="41"/>
                    </a:lnTo>
                    <a:lnTo>
                      <a:pt x="398" y="37"/>
                    </a:lnTo>
                    <a:lnTo>
                      <a:pt x="396" y="33"/>
                    </a:lnTo>
                    <a:lnTo>
                      <a:pt x="396" y="31"/>
                    </a:lnTo>
                    <a:lnTo>
                      <a:pt x="396" y="31"/>
                    </a:lnTo>
                    <a:lnTo>
                      <a:pt x="383" y="23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3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1" y="19"/>
                    </a:lnTo>
                    <a:lnTo>
                      <a:pt x="345" y="18"/>
                    </a:lnTo>
                    <a:lnTo>
                      <a:pt x="341" y="18"/>
                    </a:lnTo>
                    <a:lnTo>
                      <a:pt x="341" y="18"/>
                    </a:lnTo>
                    <a:lnTo>
                      <a:pt x="335" y="23"/>
                    </a:lnTo>
                    <a:lnTo>
                      <a:pt x="335" y="23"/>
                    </a:lnTo>
                    <a:lnTo>
                      <a:pt x="332" y="19"/>
                    </a:lnTo>
                    <a:lnTo>
                      <a:pt x="332" y="19"/>
                    </a:lnTo>
                    <a:lnTo>
                      <a:pt x="330" y="19"/>
                    </a:lnTo>
                    <a:lnTo>
                      <a:pt x="328" y="21"/>
                    </a:lnTo>
                    <a:lnTo>
                      <a:pt x="326" y="27"/>
                    </a:lnTo>
                    <a:lnTo>
                      <a:pt x="322" y="33"/>
                    </a:lnTo>
                    <a:lnTo>
                      <a:pt x="320" y="35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10" y="33"/>
                    </a:lnTo>
                    <a:lnTo>
                      <a:pt x="306" y="29"/>
                    </a:lnTo>
                    <a:lnTo>
                      <a:pt x="302" y="23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296" y="21"/>
                    </a:lnTo>
                    <a:lnTo>
                      <a:pt x="292" y="23"/>
                    </a:lnTo>
                    <a:lnTo>
                      <a:pt x="288" y="25"/>
                    </a:lnTo>
                    <a:lnTo>
                      <a:pt x="288" y="25"/>
                    </a:lnTo>
                    <a:lnTo>
                      <a:pt x="282" y="23"/>
                    </a:lnTo>
                    <a:lnTo>
                      <a:pt x="279" y="21"/>
                    </a:lnTo>
                    <a:lnTo>
                      <a:pt x="279" y="21"/>
                    </a:lnTo>
                    <a:lnTo>
                      <a:pt x="273" y="23"/>
                    </a:lnTo>
                    <a:lnTo>
                      <a:pt x="269" y="27"/>
                    </a:lnTo>
                    <a:lnTo>
                      <a:pt x="259" y="35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45" y="47"/>
                    </a:lnTo>
                    <a:lnTo>
                      <a:pt x="239" y="43"/>
                    </a:lnTo>
                    <a:lnTo>
                      <a:pt x="239" y="43"/>
                    </a:lnTo>
                    <a:lnTo>
                      <a:pt x="23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8" y="43"/>
                    </a:lnTo>
                    <a:lnTo>
                      <a:pt x="229" y="37"/>
                    </a:lnTo>
                    <a:lnTo>
                      <a:pt x="231" y="29"/>
                    </a:lnTo>
                    <a:lnTo>
                      <a:pt x="231" y="25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2" y="14"/>
                    </a:lnTo>
                    <a:lnTo>
                      <a:pt x="210" y="10"/>
                    </a:lnTo>
                    <a:lnTo>
                      <a:pt x="208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2" y="0"/>
                    </a:lnTo>
                    <a:lnTo>
                      <a:pt x="198" y="4"/>
                    </a:lnTo>
                    <a:lnTo>
                      <a:pt x="188" y="14"/>
                    </a:lnTo>
                    <a:lnTo>
                      <a:pt x="182" y="19"/>
                    </a:lnTo>
                    <a:lnTo>
                      <a:pt x="178" y="23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9" y="23"/>
                    </a:lnTo>
                    <a:lnTo>
                      <a:pt x="167" y="21"/>
                    </a:lnTo>
                    <a:lnTo>
                      <a:pt x="169" y="18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65" y="12"/>
                    </a:lnTo>
                    <a:lnTo>
                      <a:pt x="163" y="12"/>
                    </a:lnTo>
                    <a:lnTo>
                      <a:pt x="161" y="12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43" y="16"/>
                    </a:lnTo>
                    <a:lnTo>
                      <a:pt x="133" y="19"/>
                    </a:lnTo>
                    <a:lnTo>
                      <a:pt x="127" y="25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2" y="35"/>
                    </a:lnTo>
                    <a:lnTo>
                      <a:pt x="110" y="35"/>
                    </a:lnTo>
                    <a:lnTo>
                      <a:pt x="110" y="35"/>
                    </a:lnTo>
                    <a:lnTo>
                      <a:pt x="106" y="41"/>
                    </a:lnTo>
                    <a:lnTo>
                      <a:pt x="104" y="49"/>
                    </a:lnTo>
                    <a:lnTo>
                      <a:pt x="102" y="57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65"/>
                    </a:lnTo>
                    <a:lnTo>
                      <a:pt x="92" y="65"/>
                    </a:lnTo>
                    <a:lnTo>
                      <a:pt x="90" y="65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63" y="84"/>
                    </a:lnTo>
                    <a:lnTo>
                      <a:pt x="53" y="84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3" y="88"/>
                    </a:lnTo>
                    <a:lnTo>
                      <a:pt x="18" y="96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8" y="118"/>
                    </a:lnTo>
                    <a:lnTo>
                      <a:pt x="4" y="125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4" y="143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0" y="157"/>
                    </a:lnTo>
                    <a:lnTo>
                      <a:pt x="10" y="159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8" y="165"/>
                    </a:lnTo>
                    <a:lnTo>
                      <a:pt x="18" y="165"/>
                    </a:lnTo>
                    <a:lnTo>
                      <a:pt x="19" y="173"/>
                    </a:lnTo>
                    <a:lnTo>
                      <a:pt x="23" y="180"/>
                    </a:lnTo>
                    <a:lnTo>
                      <a:pt x="23" y="180"/>
                    </a:lnTo>
                    <a:lnTo>
                      <a:pt x="23" y="1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8" name="Freeform 909">
                <a:extLst>
                  <a:ext uri="{FF2B5EF4-FFF2-40B4-BE49-F238E27FC236}">
                    <a16:creationId xmlns:a16="http://schemas.microsoft.com/office/drawing/2014/main" id="{A62C90D2-17B1-445F-A4A7-C0A953DEE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903" y="3019033"/>
                <a:ext cx="157428" cy="83856"/>
              </a:xfrm>
              <a:custGeom>
                <a:avLst/>
                <a:gdLst>
                  <a:gd name="T0" fmla="*/ 31 w 439"/>
                  <a:gd name="T1" fmla="*/ 178 h 216"/>
                  <a:gd name="T2" fmla="*/ 51 w 439"/>
                  <a:gd name="T3" fmla="*/ 194 h 216"/>
                  <a:gd name="T4" fmla="*/ 70 w 439"/>
                  <a:gd name="T5" fmla="*/ 214 h 216"/>
                  <a:gd name="T6" fmla="*/ 135 w 439"/>
                  <a:gd name="T7" fmla="*/ 212 h 216"/>
                  <a:gd name="T8" fmla="*/ 155 w 439"/>
                  <a:gd name="T9" fmla="*/ 208 h 216"/>
                  <a:gd name="T10" fmla="*/ 149 w 439"/>
                  <a:gd name="T11" fmla="*/ 194 h 216"/>
                  <a:gd name="T12" fmla="*/ 155 w 439"/>
                  <a:gd name="T13" fmla="*/ 182 h 216"/>
                  <a:gd name="T14" fmla="*/ 196 w 439"/>
                  <a:gd name="T15" fmla="*/ 178 h 216"/>
                  <a:gd name="T16" fmla="*/ 206 w 439"/>
                  <a:gd name="T17" fmla="*/ 175 h 216"/>
                  <a:gd name="T18" fmla="*/ 212 w 439"/>
                  <a:gd name="T19" fmla="*/ 161 h 216"/>
                  <a:gd name="T20" fmla="*/ 224 w 439"/>
                  <a:gd name="T21" fmla="*/ 161 h 216"/>
                  <a:gd name="T22" fmla="*/ 239 w 439"/>
                  <a:gd name="T23" fmla="*/ 171 h 216"/>
                  <a:gd name="T24" fmla="*/ 253 w 439"/>
                  <a:gd name="T25" fmla="*/ 159 h 216"/>
                  <a:gd name="T26" fmla="*/ 263 w 439"/>
                  <a:gd name="T27" fmla="*/ 157 h 216"/>
                  <a:gd name="T28" fmla="*/ 273 w 439"/>
                  <a:gd name="T29" fmla="*/ 155 h 216"/>
                  <a:gd name="T30" fmla="*/ 282 w 439"/>
                  <a:gd name="T31" fmla="*/ 127 h 216"/>
                  <a:gd name="T32" fmla="*/ 296 w 439"/>
                  <a:gd name="T33" fmla="*/ 120 h 216"/>
                  <a:gd name="T34" fmla="*/ 326 w 439"/>
                  <a:gd name="T35" fmla="*/ 127 h 216"/>
                  <a:gd name="T36" fmla="*/ 345 w 439"/>
                  <a:gd name="T37" fmla="*/ 122 h 216"/>
                  <a:gd name="T38" fmla="*/ 361 w 439"/>
                  <a:gd name="T39" fmla="*/ 120 h 216"/>
                  <a:gd name="T40" fmla="*/ 375 w 439"/>
                  <a:gd name="T41" fmla="*/ 143 h 216"/>
                  <a:gd name="T42" fmla="*/ 394 w 439"/>
                  <a:gd name="T43" fmla="*/ 141 h 216"/>
                  <a:gd name="T44" fmla="*/ 410 w 439"/>
                  <a:gd name="T45" fmla="*/ 133 h 216"/>
                  <a:gd name="T46" fmla="*/ 410 w 439"/>
                  <a:gd name="T47" fmla="*/ 116 h 216"/>
                  <a:gd name="T48" fmla="*/ 428 w 439"/>
                  <a:gd name="T49" fmla="*/ 90 h 216"/>
                  <a:gd name="T50" fmla="*/ 439 w 439"/>
                  <a:gd name="T51" fmla="*/ 59 h 216"/>
                  <a:gd name="T52" fmla="*/ 400 w 439"/>
                  <a:gd name="T53" fmla="*/ 43 h 216"/>
                  <a:gd name="T54" fmla="*/ 396 w 439"/>
                  <a:gd name="T55" fmla="*/ 33 h 216"/>
                  <a:gd name="T56" fmla="*/ 367 w 439"/>
                  <a:gd name="T57" fmla="*/ 19 h 216"/>
                  <a:gd name="T58" fmla="*/ 359 w 439"/>
                  <a:gd name="T59" fmla="*/ 21 h 216"/>
                  <a:gd name="T60" fmla="*/ 341 w 439"/>
                  <a:gd name="T61" fmla="*/ 18 h 216"/>
                  <a:gd name="T62" fmla="*/ 332 w 439"/>
                  <a:gd name="T63" fmla="*/ 19 h 216"/>
                  <a:gd name="T64" fmla="*/ 322 w 439"/>
                  <a:gd name="T65" fmla="*/ 33 h 216"/>
                  <a:gd name="T66" fmla="*/ 310 w 439"/>
                  <a:gd name="T67" fmla="*/ 33 h 216"/>
                  <a:gd name="T68" fmla="*/ 298 w 439"/>
                  <a:gd name="T69" fmla="*/ 21 h 216"/>
                  <a:gd name="T70" fmla="*/ 288 w 439"/>
                  <a:gd name="T71" fmla="*/ 25 h 216"/>
                  <a:gd name="T72" fmla="*/ 273 w 439"/>
                  <a:gd name="T73" fmla="*/ 23 h 216"/>
                  <a:gd name="T74" fmla="*/ 249 w 439"/>
                  <a:gd name="T75" fmla="*/ 49 h 216"/>
                  <a:gd name="T76" fmla="*/ 235 w 439"/>
                  <a:gd name="T77" fmla="*/ 45 h 216"/>
                  <a:gd name="T78" fmla="*/ 228 w 439"/>
                  <a:gd name="T79" fmla="*/ 43 h 216"/>
                  <a:gd name="T80" fmla="*/ 229 w 439"/>
                  <a:gd name="T81" fmla="*/ 23 h 216"/>
                  <a:gd name="T82" fmla="*/ 212 w 439"/>
                  <a:gd name="T83" fmla="*/ 14 h 216"/>
                  <a:gd name="T84" fmla="*/ 206 w 439"/>
                  <a:gd name="T85" fmla="*/ 0 h 216"/>
                  <a:gd name="T86" fmla="*/ 182 w 439"/>
                  <a:gd name="T87" fmla="*/ 19 h 216"/>
                  <a:gd name="T88" fmla="*/ 169 w 439"/>
                  <a:gd name="T89" fmla="*/ 23 h 216"/>
                  <a:gd name="T90" fmla="*/ 169 w 439"/>
                  <a:gd name="T91" fmla="*/ 12 h 216"/>
                  <a:gd name="T92" fmla="*/ 161 w 439"/>
                  <a:gd name="T93" fmla="*/ 12 h 216"/>
                  <a:gd name="T94" fmla="*/ 133 w 439"/>
                  <a:gd name="T95" fmla="*/ 19 h 216"/>
                  <a:gd name="T96" fmla="*/ 112 w 439"/>
                  <a:gd name="T97" fmla="*/ 35 h 216"/>
                  <a:gd name="T98" fmla="*/ 104 w 439"/>
                  <a:gd name="T99" fmla="*/ 49 h 216"/>
                  <a:gd name="T100" fmla="*/ 96 w 439"/>
                  <a:gd name="T101" fmla="*/ 65 h 216"/>
                  <a:gd name="T102" fmla="*/ 86 w 439"/>
                  <a:gd name="T103" fmla="*/ 67 h 216"/>
                  <a:gd name="T104" fmla="*/ 74 w 439"/>
                  <a:gd name="T105" fmla="*/ 80 h 216"/>
                  <a:gd name="T106" fmla="*/ 29 w 439"/>
                  <a:gd name="T107" fmla="*/ 84 h 216"/>
                  <a:gd name="T108" fmla="*/ 10 w 439"/>
                  <a:gd name="T109" fmla="*/ 110 h 216"/>
                  <a:gd name="T110" fmla="*/ 0 w 439"/>
                  <a:gd name="T111" fmla="*/ 139 h 216"/>
                  <a:gd name="T112" fmla="*/ 8 w 439"/>
                  <a:gd name="T113" fmla="*/ 149 h 216"/>
                  <a:gd name="T114" fmla="*/ 10 w 439"/>
                  <a:gd name="T115" fmla="*/ 163 h 216"/>
                  <a:gd name="T116" fmla="*/ 23 w 439"/>
                  <a:gd name="T117" fmla="*/ 18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16">
                    <a:moveTo>
                      <a:pt x="23" y="180"/>
                    </a:moveTo>
                    <a:lnTo>
                      <a:pt x="23" y="180"/>
                    </a:lnTo>
                    <a:lnTo>
                      <a:pt x="27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5" y="180"/>
                    </a:lnTo>
                    <a:lnTo>
                      <a:pt x="39" y="184"/>
                    </a:lnTo>
                    <a:lnTo>
                      <a:pt x="51" y="194"/>
                    </a:lnTo>
                    <a:lnTo>
                      <a:pt x="61" y="206"/>
                    </a:lnTo>
                    <a:lnTo>
                      <a:pt x="67" y="210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86" y="216"/>
                    </a:lnTo>
                    <a:lnTo>
                      <a:pt x="104" y="216"/>
                    </a:lnTo>
                    <a:lnTo>
                      <a:pt x="122" y="214"/>
                    </a:lnTo>
                    <a:lnTo>
                      <a:pt x="135" y="212"/>
                    </a:lnTo>
                    <a:lnTo>
                      <a:pt x="135" y="212"/>
                    </a:lnTo>
                    <a:lnTo>
                      <a:pt x="153" y="208"/>
                    </a:lnTo>
                    <a:lnTo>
                      <a:pt x="153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3" y="200"/>
                    </a:lnTo>
                    <a:lnTo>
                      <a:pt x="149" y="194"/>
                    </a:lnTo>
                    <a:lnTo>
                      <a:pt x="149" y="188"/>
                    </a:lnTo>
                    <a:lnTo>
                      <a:pt x="151" y="184"/>
                    </a:lnTo>
                    <a:lnTo>
                      <a:pt x="155" y="182"/>
                    </a:lnTo>
                    <a:lnTo>
                      <a:pt x="155" y="182"/>
                    </a:lnTo>
                    <a:lnTo>
                      <a:pt x="159" y="180"/>
                    </a:lnTo>
                    <a:lnTo>
                      <a:pt x="167" y="178"/>
                    </a:lnTo>
                    <a:lnTo>
                      <a:pt x="180" y="178"/>
                    </a:lnTo>
                    <a:lnTo>
                      <a:pt x="196" y="178"/>
                    </a:lnTo>
                    <a:lnTo>
                      <a:pt x="200" y="178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6" y="175"/>
                    </a:lnTo>
                    <a:lnTo>
                      <a:pt x="208" y="171"/>
                    </a:lnTo>
                    <a:lnTo>
                      <a:pt x="208" y="165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4" y="159"/>
                    </a:lnTo>
                    <a:lnTo>
                      <a:pt x="220" y="159"/>
                    </a:lnTo>
                    <a:lnTo>
                      <a:pt x="220" y="159"/>
                    </a:lnTo>
                    <a:lnTo>
                      <a:pt x="224" y="161"/>
                    </a:lnTo>
                    <a:lnTo>
                      <a:pt x="229" y="165"/>
                    </a:lnTo>
                    <a:lnTo>
                      <a:pt x="233" y="169"/>
                    </a:lnTo>
                    <a:lnTo>
                      <a:pt x="239" y="171"/>
                    </a:lnTo>
                    <a:lnTo>
                      <a:pt x="239" y="171"/>
                    </a:lnTo>
                    <a:lnTo>
                      <a:pt x="241" y="171"/>
                    </a:lnTo>
                    <a:lnTo>
                      <a:pt x="245" y="169"/>
                    </a:lnTo>
                    <a:lnTo>
                      <a:pt x="249" y="165"/>
                    </a:lnTo>
                    <a:lnTo>
                      <a:pt x="253" y="159"/>
                    </a:lnTo>
                    <a:lnTo>
                      <a:pt x="257" y="155"/>
                    </a:lnTo>
                    <a:lnTo>
                      <a:pt x="257" y="155"/>
                    </a:lnTo>
                    <a:lnTo>
                      <a:pt x="259" y="155"/>
                    </a:lnTo>
                    <a:lnTo>
                      <a:pt x="263" y="157"/>
                    </a:lnTo>
                    <a:lnTo>
                      <a:pt x="265" y="157"/>
                    </a:lnTo>
                    <a:lnTo>
                      <a:pt x="269" y="157"/>
                    </a:lnTo>
                    <a:lnTo>
                      <a:pt x="269" y="157"/>
                    </a:lnTo>
                    <a:lnTo>
                      <a:pt x="273" y="155"/>
                    </a:lnTo>
                    <a:lnTo>
                      <a:pt x="275" y="151"/>
                    </a:lnTo>
                    <a:lnTo>
                      <a:pt x="279" y="141"/>
                    </a:lnTo>
                    <a:lnTo>
                      <a:pt x="281" y="131"/>
                    </a:lnTo>
                    <a:lnTo>
                      <a:pt x="282" y="127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90" y="120"/>
                    </a:lnTo>
                    <a:lnTo>
                      <a:pt x="296" y="120"/>
                    </a:lnTo>
                    <a:lnTo>
                      <a:pt x="302" y="120"/>
                    </a:lnTo>
                    <a:lnTo>
                      <a:pt x="308" y="122"/>
                    </a:lnTo>
                    <a:lnTo>
                      <a:pt x="320" y="125"/>
                    </a:lnTo>
                    <a:lnTo>
                      <a:pt x="326" y="127"/>
                    </a:lnTo>
                    <a:lnTo>
                      <a:pt x="332" y="127"/>
                    </a:lnTo>
                    <a:lnTo>
                      <a:pt x="332" y="127"/>
                    </a:lnTo>
                    <a:lnTo>
                      <a:pt x="337" y="125"/>
                    </a:lnTo>
                    <a:lnTo>
                      <a:pt x="345" y="122"/>
                    </a:lnTo>
                    <a:lnTo>
                      <a:pt x="351" y="120"/>
                    </a:lnTo>
                    <a:lnTo>
                      <a:pt x="357" y="118"/>
                    </a:lnTo>
                    <a:lnTo>
                      <a:pt x="357" y="118"/>
                    </a:lnTo>
                    <a:lnTo>
                      <a:pt x="361" y="120"/>
                    </a:lnTo>
                    <a:lnTo>
                      <a:pt x="365" y="122"/>
                    </a:lnTo>
                    <a:lnTo>
                      <a:pt x="369" y="129"/>
                    </a:lnTo>
                    <a:lnTo>
                      <a:pt x="373" y="139"/>
                    </a:lnTo>
                    <a:lnTo>
                      <a:pt x="375" y="143"/>
                    </a:lnTo>
                    <a:lnTo>
                      <a:pt x="379" y="145"/>
                    </a:lnTo>
                    <a:lnTo>
                      <a:pt x="379" y="145"/>
                    </a:lnTo>
                    <a:lnTo>
                      <a:pt x="386" y="143"/>
                    </a:lnTo>
                    <a:lnTo>
                      <a:pt x="394" y="141"/>
                    </a:lnTo>
                    <a:lnTo>
                      <a:pt x="394" y="141"/>
                    </a:lnTo>
                    <a:lnTo>
                      <a:pt x="408" y="139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10" y="127"/>
                    </a:lnTo>
                    <a:lnTo>
                      <a:pt x="408" y="122"/>
                    </a:lnTo>
                    <a:lnTo>
                      <a:pt x="410" y="116"/>
                    </a:lnTo>
                    <a:lnTo>
                      <a:pt x="410" y="116"/>
                    </a:lnTo>
                    <a:lnTo>
                      <a:pt x="414" y="110"/>
                    </a:lnTo>
                    <a:lnTo>
                      <a:pt x="420" y="106"/>
                    </a:lnTo>
                    <a:lnTo>
                      <a:pt x="424" y="100"/>
                    </a:lnTo>
                    <a:lnTo>
                      <a:pt x="428" y="90"/>
                    </a:lnTo>
                    <a:lnTo>
                      <a:pt x="428" y="90"/>
                    </a:lnTo>
                    <a:lnTo>
                      <a:pt x="434" y="74"/>
                    </a:lnTo>
                    <a:lnTo>
                      <a:pt x="438" y="67"/>
                    </a:lnTo>
                    <a:lnTo>
                      <a:pt x="439" y="59"/>
                    </a:lnTo>
                    <a:lnTo>
                      <a:pt x="439" y="59"/>
                    </a:lnTo>
                    <a:lnTo>
                      <a:pt x="416" y="51"/>
                    </a:lnTo>
                    <a:lnTo>
                      <a:pt x="406" y="47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8" y="41"/>
                    </a:lnTo>
                    <a:lnTo>
                      <a:pt x="398" y="37"/>
                    </a:lnTo>
                    <a:lnTo>
                      <a:pt x="396" y="33"/>
                    </a:lnTo>
                    <a:lnTo>
                      <a:pt x="396" y="31"/>
                    </a:lnTo>
                    <a:lnTo>
                      <a:pt x="396" y="31"/>
                    </a:lnTo>
                    <a:lnTo>
                      <a:pt x="383" y="23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3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1" y="19"/>
                    </a:lnTo>
                    <a:lnTo>
                      <a:pt x="345" y="18"/>
                    </a:lnTo>
                    <a:lnTo>
                      <a:pt x="341" y="18"/>
                    </a:lnTo>
                    <a:lnTo>
                      <a:pt x="341" y="18"/>
                    </a:lnTo>
                    <a:lnTo>
                      <a:pt x="335" y="23"/>
                    </a:lnTo>
                    <a:lnTo>
                      <a:pt x="335" y="23"/>
                    </a:lnTo>
                    <a:lnTo>
                      <a:pt x="332" y="19"/>
                    </a:lnTo>
                    <a:lnTo>
                      <a:pt x="332" y="19"/>
                    </a:lnTo>
                    <a:lnTo>
                      <a:pt x="330" y="19"/>
                    </a:lnTo>
                    <a:lnTo>
                      <a:pt x="328" y="21"/>
                    </a:lnTo>
                    <a:lnTo>
                      <a:pt x="326" y="27"/>
                    </a:lnTo>
                    <a:lnTo>
                      <a:pt x="322" y="33"/>
                    </a:lnTo>
                    <a:lnTo>
                      <a:pt x="320" y="35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10" y="33"/>
                    </a:lnTo>
                    <a:lnTo>
                      <a:pt x="306" y="29"/>
                    </a:lnTo>
                    <a:lnTo>
                      <a:pt x="302" y="23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296" y="21"/>
                    </a:lnTo>
                    <a:lnTo>
                      <a:pt x="292" y="23"/>
                    </a:lnTo>
                    <a:lnTo>
                      <a:pt x="288" y="25"/>
                    </a:lnTo>
                    <a:lnTo>
                      <a:pt x="288" y="25"/>
                    </a:lnTo>
                    <a:lnTo>
                      <a:pt x="282" y="23"/>
                    </a:lnTo>
                    <a:lnTo>
                      <a:pt x="279" y="21"/>
                    </a:lnTo>
                    <a:lnTo>
                      <a:pt x="279" y="21"/>
                    </a:lnTo>
                    <a:lnTo>
                      <a:pt x="273" y="23"/>
                    </a:lnTo>
                    <a:lnTo>
                      <a:pt x="269" y="27"/>
                    </a:lnTo>
                    <a:lnTo>
                      <a:pt x="259" y="35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45" y="47"/>
                    </a:lnTo>
                    <a:lnTo>
                      <a:pt x="239" y="43"/>
                    </a:lnTo>
                    <a:lnTo>
                      <a:pt x="239" y="43"/>
                    </a:lnTo>
                    <a:lnTo>
                      <a:pt x="23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8" y="43"/>
                    </a:lnTo>
                    <a:lnTo>
                      <a:pt x="229" y="37"/>
                    </a:lnTo>
                    <a:lnTo>
                      <a:pt x="231" y="29"/>
                    </a:lnTo>
                    <a:lnTo>
                      <a:pt x="231" y="25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2" y="14"/>
                    </a:lnTo>
                    <a:lnTo>
                      <a:pt x="210" y="10"/>
                    </a:lnTo>
                    <a:lnTo>
                      <a:pt x="208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2" y="0"/>
                    </a:lnTo>
                    <a:lnTo>
                      <a:pt x="198" y="4"/>
                    </a:lnTo>
                    <a:lnTo>
                      <a:pt x="188" y="14"/>
                    </a:lnTo>
                    <a:lnTo>
                      <a:pt x="182" y="19"/>
                    </a:lnTo>
                    <a:lnTo>
                      <a:pt x="178" y="23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9" y="23"/>
                    </a:lnTo>
                    <a:lnTo>
                      <a:pt x="167" y="21"/>
                    </a:lnTo>
                    <a:lnTo>
                      <a:pt x="169" y="18"/>
                    </a:lnTo>
                    <a:lnTo>
                      <a:pt x="169" y="14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65" y="12"/>
                    </a:lnTo>
                    <a:lnTo>
                      <a:pt x="163" y="12"/>
                    </a:lnTo>
                    <a:lnTo>
                      <a:pt x="161" y="12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43" y="16"/>
                    </a:lnTo>
                    <a:lnTo>
                      <a:pt x="133" y="19"/>
                    </a:lnTo>
                    <a:lnTo>
                      <a:pt x="127" y="25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2" y="35"/>
                    </a:lnTo>
                    <a:lnTo>
                      <a:pt x="110" y="35"/>
                    </a:lnTo>
                    <a:lnTo>
                      <a:pt x="110" y="35"/>
                    </a:lnTo>
                    <a:lnTo>
                      <a:pt x="106" y="41"/>
                    </a:lnTo>
                    <a:lnTo>
                      <a:pt x="104" y="49"/>
                    </a:lnTo>
                    <a:lnTo>
                      <a:pt x="102" y="57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65"/>
                    </a:lnTo>
                    <a:lnTo>
                      <a:pt x="92" y="65"/>
                    </a:lnTo>
                    <a:lnTo>
                      <a:pt x="90" y="65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63" y="84"/>
                    </a:lnTo>
                    <a:lnTo>
                      <a:pt x="53" y="84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3" y="88"/>
                    </a:lnTo>
                    <a:lnTo>
                      <a:pt x="18" y="96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8" y="118"/>
                    </a:lnTo>
                    <a:lnTo>
                      <a:pt x="4" y="125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4" y="143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0" y="157"/>
                    </a:lnTo>
                    <a:lnTo>
                      <a:pt x="10" y="159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8" y="165"/>
                    </a:lnTo>
                    <a:lnTo>
                      <a:pt x="18" y="165"/>
                    </a:lnTo>
                    <a:lnTo>
                      <a:pt x="19" y="173"/>
                    </a:lnTo>
                    <a:lnTo>
                      <a:pt x="23" y="180"/>
                    </a:lnTo>
                    <a:lnTo>
                      <a:pt x="23" y="180"/>
                    </a:lnTo>
                    <a:lnTo>
                      <a:pt x="23" y="18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29" name="Freeform 910">
                <a:extLst>
                  <a:ext uri="{FF2B5EF4-FFF2-40B4-BE49-F238E27FC236}">
                    <a16:creationId xmlns:a16="http://schemas.microsoft.com/office/drawing/2014/main" id="{C6E6C993-6545-47BC-8224-E01C5F8C8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93" y="3064845"/>
                <a:ext cx="192214" cy="126172"/>
              </a:xfrm>
              <a:custGeom>
                <a:avLst/>
                <a:gdLst>
                  <a:gd name="T0" fmla="*/ 275 w 536"/>
                  <a:gd name="T1" fmla="*/ 282 h 325"/>
                  <a:gd name="T2" fmla="*/ 294 w 536"/>
                  <a:gd name="T3" fmla="*/ 286 h 325"/>
                  <a:gd name="T4" fmla="*/ 326 w 536"/>
                  <a:gd name="T5" fmla="*/ 284 h 325"/>
                  <a:gd name="T6" fmla="*/ 342 w 536"/>
                  <a:gd name="T7" fmla="*/ 282 h 325"/>
                  <a:gd name="T8" fmla="*/ 373 w 536"/>
                  <a:gd name="T9" fmla="*/ 269 h 325"/>
                  <a:gd name="T10" fmla="*/ 395 w 536"/>
                  <a:gd name="T11" fmla="*/ 272 h 325"/>
                  <a:gd name="T12" fmla="*/ 412 w 536"/>
                  <a:gd name="T13" fmla="*/ 253 h 325"/>
                  <a:gd name="T14" fmla="*/ 416 w 536"/>
                  <a:gd name="T15" fmla="*/ 229 h 325"/>
                  <a:gd name="T16" fmla="*/ 434 w 536"/>
                  <a:gd name="T17" fmla="*/ 208 h 325"/>
                  <a:gd name="T18" fmla="*/ 440 w 536"/>
                  <a:gd name="T19" fmla="*/ 180 h 325"/>
                  <a:gd name="T20" fmla="*/ 457 w 536"/>
                  <a:gd name="T21" fmla="*/ 149 h 325"/>
                  <a:gd name="T22" fmla="*/ 467 w 536"/>
                  <a:gd name="T23" fmla="*/ 135 h 325"/>
                  <a:gd name="T24" fmla="*/ 483 w 536"/>
                  <a:gd name="T25" fmla="*/ 104 h 325"/>
                  <a:gd name="T26" fmla="*/ 504 w 536"/>
                  <a:gd name="T27" fmla="*/ 92 h 325"/>
                  <a:gd name="T28" fmla="*/ 536 w 536"/>
                  <a:gd name="T29" fmla="*/ 70 h 325"/>
                  <a:gd name="T30" fmla="*/ 530 w 536"/>
                  <a:gd name="T31" fmla="*/ 55 h 325"/>
                  <a:gd name="T32" fmla="*/ 510 w 536"/>
                  <a:gd name="T33" fmla="*/ 51 h 325"/>
                  <a:gd name="T34" fmla="*/ 499 w 536"/>
                  <a:gd name="T35" fmla="*/ 37 h 325"/>
                  <a:gd name="T36" fmla="*/ 487 w 536"/>
                  <a:gd name="T37" fmla="*/ 23 h 325"/>
                  <a:gd name="T38" fmla="*/ 475 w 536"/>
                  <a:gd name="T39" fmla="*/ 19 h 325"/>
                  <a:gd name="T40" fmla="*/ 444 w 536"/>
                  <a:gd name="T41" fmla="*/ 27 h 325"/>
                  <a:gd name="T42" fmla="*/ 422 w 536"/>
                  <a:gd name="T43" fmla="*/ 0 h 325"/>
                  <a:gd name="T44" fmla="*/ 397 w 536"/>
                  <a:gd name="T45" fmla="*/ 9 h 325"/>
                  <a:gd name="T46" fmla="*/ 355 w 536"/>
                  <a:gd name="T47" fmla="*/ 2 h 325"/>
                  <a:gd name="T48" fmla="*/ 340 w 536"/>
                  <a:gd name="T49" fmla="*/ 33 h 325"/>
                  <a:gd name="T50" fmla="*/ 324 w 536"/>
                  <a:gd name="T51" fmla="*/ 37 h 325"/>
                  <a:gd name="T52" fmla="*/ 306 w 536"/>
                  <a:gd name="T53" fmla="*/ 53 h 325"/>
                  <a:gd name="T54" fmla="*/ 285 w 536"/>
                  <a:gd name="T55" fmla="*/ 41 h 325"/>
                  <a:gd name="T56" fmla="*/ 273 w 536"/>
                  <a:gd name="T57" fmla="*/ 53 h 325"/>
                  <a:gd name="T58" fmla="*/ 245 w 536"/>
                  <a:gd name="T59" fmla="*/ 60 h 325"/>
                  <a:gd name="T60" fmla="*/ 214 w 536"/>
                  <a:gd name="T61" fmla="*/ 70 h 325"/>
                  <a:gd name="T62" fmla="*/ 218 w 536"/>
                  <a:gd name="T63" fmla="*/ 90 h 325"/>
                  <a:gd name="T64" fmla="*/ 151 w 536"/>
                  <a:gd name="T65" fmla="*/ 98 h 325"/>
                  <a:gd name="T66" fmla="*/ 104 w 536"/>
                  <a:gd name="T67" fmla="*/ 66 h 325"/>
                  <a:gd name="T68" fmla="*/ 88 w 536"/>
                  <a:gd name="T69" fmla="*/ 62 h 325"/>
                  <a:gd name="T70" fmla="*/ 86 w 536"/>
                  <a:gd name="T71" fmla="*/ 66 h 325"/>
                  <a:gd name="T72" fmla="*/ 77 w 536"/>
                  <a:gd name="T73" fmla="*/ 80 h 325"/>
                  <a:gd name="T74" fmla="*/ 81 w 536"/>
                  <a:gd name="T75" fmla="*/ 98 h 325"/>
                  <a:gd name="T76" fmla="*/ 45 w 536"/>
                  <a:gd name="T77" fmla="*/ 92 h 325"/>
                  <a:gd name="T78" fmla="*/ 31 w 536"/>
                  <a:gd name="T79" fmla="*/ 98 h 325"/>
                  <a:gd name="T80" fmla="*/ 51 w 536"/>
                  <a:gd name="T81" fmla="*/ 117 h 325"/>
                  <a:gd name="T82" fmla="*/ 30 w 536"/>
                  <a:gd name="T83" fmla="*/ 131 h 325"/>
                  <a:gd name="T84" fmla="*/ 31 w 536"/>
                  <a:gd name="T85" fmla="*/ 149 h 325"/>
                  <a:gd name="T86" fmla="*/ 33 w 536"/>
                  <a:gd name="T87" fmla="*/ 161 h 325"/>
                  <a:gd name="T88" fmla="*/ 2 w 536"/>
                  <a:gd name="T89" fmla="*/ 192 h 325"/>
                  <a:gd name="T90" fmla="*/ 18 w 536"/>
                  <a:gd name="T91" fmla="*/ 196 h 325"/>
                  <a:gd name="T92" fmla="*/ 22 w 536"/>
                  <a:gd name="T93" fmla="*/ 210 h 325"/>
                  <a:gd name="T94" fmla="*/ 22 w 536"/>
                  <a:gd name="T95" fmla="*/ 221 h 325"/>
                  <a:gd name="T96" fmla="*/ 35 w 536"/>
                  <a:gd name="T97" fmla="*/ 239 h 325"/>
                  <a:gd name="T98" fmla="*/ 84 w 536"/>
                  <a:gd name="T99" fmla="*/ 284 h 325"/>
                  <a:gd name="T100" fmla="*/ 98 w 536"/>
                  <a:gd name="T101" fmla="*/ 304 h 325"/>
                  <a:gd name="T102" fmla="*/ 132 w 536"/>
                  <a:gd name="T103" fmla="*/ 320 h 325"/>
                  <a:gd name="T104" fmla="*/ 194 w 536"/>
                  <a:gd name="T105" fmla="*/ 323 h 325"/>
                  <a:gd name="T106" fmla="*/ 204 w 536"/>
                  <a:gd name="T107" fmla="*/ 310 h 325"/>
                  <a:gd name="T108" fmla="*/ 236 w 536"/>
                  <a:gd name="T109" fmla="*/ 29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36" h="325">
                    <a:moveTo>
                      <a:pt x="249" y="300"/>
                    </a:moveTo>
                    <a:lnTo>
                      <a:pt x="249" y="300"/>
                    </a:lnTo>
                    <a:lnTo>
                      <a:pt x="255" y="296"/>
                    </a:lnTo>
                    <a:lnTo>
                      <a:pt x="261" y="290"/>
                    </a:lnTo>
                    <a:lnTo>
                      <a:pt x="269" y="286"/>
                    </a:lnTo>
                    <a:lnTo>
                      <a:pt x="275" y="282"/>
                    </a:lnTo>
                    <a:lnTo>
                      <a:pt x="275" y="282"/>
                    </a:lnTo>
                    <a:lnTo>
                      <a:pt x="281" y="280"/>
                    </a:lnTo>
                    <a:lnTo>
                      <a:pt x="285" y="280"/>
                    </a:lnTo>
                    <a:lnTo>
                      <a:pt x="289" y="284"/>
                    </a:lnTo>
                    <a:lnTo>
                      <a:pt x="294" y="286"/>
                    </a:lnTo>
                    <a:lnTo>
                      <a:pt x="294" y="286"/>
                    </a:lnTo>
                    <a:lnTo>
                      <a:pt x="300" y="286"/>
                    </a:lnTo>
                    <a:lnTo>
                      <a:pt x="306" y="284"/>
                    </a:lnTo>
                    <a:lnTo>
                      <a:pt x="312" y="282"/>
                    </a:lnTo>
                    <a:lnTo>
                      <a:pt x="320" y="282"/>
                    </a:lnTo>
                    <a:lnTo>
                      <a:pt x="320" y="282"/>
                    </a:lnTo>
                    <a:lnTo>
                      <a:pt x="326" y="284"/>
                    </a:lnTo>
                    <a:lnTo>
                      <a:pt x="328" y="286"/>
                    </a:lnTo>
                    <a:lnTo>
                      <a:pt x="332" y="288"/>
                    </a:lnTo>
                    <a:lnTo>
                      <a:pt x="332" y="288"/>
                    </a:lnTo>
                    <a:lnTo>
                      <a:pt x="336" y="284"/>
                    </a:lnTo>
                    <a:lnTo>
                      <a:pt x="342" y="282"/>
                    </a:lnTo>
                    <a:lnTo>
                      <a:pt x="342" y="282"/>
                    </a:lnTo>
                    <a:lnTo>
                      <a:pt x="357" y="282"/>
                    </a:lnTo>
                    <a:lnTo>
                      <a:pt x="367" y="280"/>
                    </a:lnTo>
                    <a:lnTo>
                      <a:pt x="371" y="276"/>
                    </a:lnTo>
                    <a:lnTo>
                      <a:pt x="371" y="276"/>
                    </a:lnTo>
                    <a:lnTo>
                      <a:pt x="373" y="272"/>
                    </a:lnTo>
                    <a:lnTo>
                      <a:pt x="373" y="269"/>
                    </a:lnTo>
                    <a:lnTo>
                      <a:pt x="377" y="269"/>
                    </a:lnTo>
                    <a:lnTo>
                      <a:pt x="377" y="269"/>
                    </a:lnTo>
                    <a:lnTo>
                      <a:pt x="381" y="269"/>
                    </a:lnTo>
                    <a:lnTo>
                      <a:pt x="385" y="270"/>
                    </a:lnTo>
                    <a:lnTo>
                      <a:pt x="391" y="272"/>
                    </a:lnTo>
                    <a:lnTo>
                      <a:pt x="395" y="272"/>
                    </a:lnTo>
                    <a:lnTo>
                      <a:pt x="395" y="272"/>
                    </a:lnTo>
                    <a:lnTo>
                      <a:pt x="398" y="270"/>
                    </a:lnTo>
                    <a:lnTo>
                      <a:pt x="402" y="265"/>
                    </a:lnTo>
                    <a:lnTo>
                      <a:pt x="406" y="255"/>
                    </a:lnTo>
                    <a:lnTo>
                      <a:pt x="406" y="255"/>
                    </a:lnTo>
                    <a:lnTo>
                      <a:pt x="412" y="253"/>
                    </a:lnTo>
                    <a:lnTo>
                      <a:pt x="414" y="251"/>
                    </a:lnTo>
                    <a:lnTo>
                      <a:pt x="414" y="247"/>
                    </a:lnTo>
                    <a:lnTo>
                      <a:pt x="414" y="247"/>
                    </a:lnTo>
                    <a:lnTo>
                      <a:pt x="412" y="239"/>
                    </a:lnTo>
                    <a:lnTo>
                      <a:pt x="414" y="233"/>
                    </a:lnTo>
                    <a:lnTo>
                      <a:pt x="416" y="229"/>
                    </a:lnTo>
                    <a:lnTo>
                      <a:pt x="416" y="229"/>
                    </a:lnTo>
                    <a:lnTo>
                      <a:pt x="420" y="225"/>
                    </a:lnTo>
                    <a:lnTo>
                      <a:pt x="424" y="223"/>
                    </a:lnTo>
                    <a:lnTo>
                      <a:pt x="424" y="223"/>
                    </a:lnTo>
                    <a:lnTo>
                      <a:pt x="430" y="217"/>
                    </a:lnTo>
                    <a:lnTo>
                      <a:pt x="434" y="208"/>
                    </a:lnTo>
                    <a:lnTo>
                      <a:pt x="440" y="192"/>
                    </a:lnTo>
                    <a:lnTo>
                      <a:pt x="446" y="184"/>
                    </a:lnTo>
                    <a:lnTo>
                      <a:pt x="446" y="184"/>
                    </a:lnTo>
                    <a:lnTo>
                      <a:pt x="442" y="182"/>
                    </a:lnTo>
                    <a:lnTo>
                      <a:pt x="440" y="180"/>
                    </a:lnTo>
                    <a:lnTo>
                      <a:pt x="440" y="180"/>
                    </a:lnTo>
                    <a:lnTo>
                      <a:pt x="442" y="176"/>
                    </a:lnTo>
                    <a:lnTo>
                      <a:pt x="442" y="174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53" y="157"/>
                    </a:lnTo>
                    <a:lnTo>
                      <a:pt x="457" y="149"/>
                    </a:lnTo>
                    <a:lnTo>
                      <a:pt x="461" y="143"/>
                    </a:lnTo>
                    <a:lnTo>
                      <a:pt x="461" y="143"/>
                    </a:lnTo>
                    <a:lnTo>
                      <a:pt x="467" y="141"/>
                    </a:lnTo>
                    <a:lnTo>
                      <a:pt x="467" y="141"/>
                    </a:lnTo>
                    <a:lnTo>
                      <a:pt x="467" y="135"/>
                    </a:lnTo>
                    <a:lnTo>
                      <a:pt x="467" y="135"/>
                    </a:lnTo>
                    <a:lnTo>
                      <a:pt x="467" y="127"/>
                    </a:lnTo>
                    <a:lnTo>
                      <a:pt x="467" y="127"/>
                    </a:lnTo>
                    <a:lnTo>
                      <a:pt x="469" y="123"/>
                    </a:lnTo>
                    <a:lnTo>
                      <a:pt x="469" y="123"/>
                    </a:lnTo>
                    <a:lnTo>
                      <a:pt x="475" y="113"/>
                    </a:lnTo>
                    <a:lnTo>
                      <a:pt x="483" y="104"/>
                    </a:lnTo>
                    <a:lnTo>
                      <a:pt x="493" y="96"/>
                    </a:lnTo>
                    <a:lnTo>
                      <a:pt x="501" y="90"/>
                    </a:lnTo>
                    <a:lnTo>
                      <a:pt x="501" y="90"/>
                    </a:lnTo>
                    <a:lnTo>
                      <a:pt x="503" y="90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14" y="92"/>
                    </a:lnTo>
                    <a:lnTo>
                      <a:pt x="514" y="92"/>
                    </a:lnTo>
                    <a:lnTo>
                      <a:pt x="520" y="88"/>
                    </a:lnTo>
                    <a:lnTo>
                      <a:pt x="526" y="82"/>
                    </a:lnTo>
                    <a:lnTo>
                      <a:pt x="530" y="76"/>
                    </a:lnTo>
                    <a:lnTo>
                      <a:pt x="536" y="70"/>
                    </a:lnTo>
                    <a:lnTo>
                      <a:pt x="536" y="70"/>
                    </a:lnTo>
                    <a:lnTo>
                      <a:pt x="534" y="68"/>
                    </a:lnTo>
                    <a:lnTo>
                      <a:pt x="534" y="62"/>
                    </a:lnTo>
                    <a:lnTo>
                      <a:pt x="532" y="59"/>
                    </a:lnTo>
                    <a:lnTo>
                      <a:pt x="530" y="55"/>
                    </a:lnTo>
                    <a:lnTo>
                      <a:pt x="530" y="55"/>
                    </a:lnTo>
                    <a:lnTo>
                      <a:pt x="526" y="53"/>
                    </a:lnTo>
                    <a:lnTo>
                      <a:pt x="522" y="53"/>
                    </a:lnTo>
                    <a:lnTo>
                      <a:pt x="518" y="55"/>
                    </a:lnTo>
                    <a:lnTo>
                      <a:pt x="512" y="53"/>
                    </a:lnTo>
                    <a:lnTo>
                      <a:pt x="512" y="53"/>
                    </a:lnTo>
                    <a:lnTo>
                      <a:pt x="510" y="51"/>
                    </a:lnTo>
                    <a:lnTo>
                      <a:pt x="508" y="45"/>
                    </a:lnTo>
                    <a:lnTo>
                      <a:pt x="506" y="41"/>
                    </a:lnTo>
                    <a:lnTo>
                      <a:pt x="504" y="37"/>
                    </a:lnTo>
                    <a:lnTo>
                      <a:pt x="504" y="37"/>
                    </a:lnTo>
                    <a:lnTo>
                      <a:pt x="501" y="35"/>
                    </a:lnTo>
                    <a:lnTo>
                      <a:pt x="499" y="37"/>
                    </a:lnTo>
                    <a:lnTo>
                      <a:pt x="495" y="37"/>
                    </a:lnTo>
                    <a:lnTo>
                      <a:pt x="495" y="37"/>
                    </a:lnTo>
                    <a:lnTo>
                      <a:pt x="491" y="35"/>
                    </a:lnTo>
                    <a:lnTo>
                      <a:pt x="489" y="31"/>
                    </a:lnTo>
                    <a:lnTo>
                      <a:pt x="489" y="27"/>
                    </a:lnTo>
                    <a:lnTo>
                      <a:pt x="487" y="23"/>
                    </a:lnTo>
                    <a:lnTo>
                      <a:pt x="485" y="21"/>
                    </a:lnTo>
                    <a:lnTo>
                      <a:pt x="481" y="19"/>
                    </a:lnTo>
                    <a:lnTo>
                      <a:pt x="475" y="17"/>
                    </a:lnTo>
                    <a:lnTo>
                      <a:pt x="475" y="17"/>
                    </a:lnTo>
                    <a:lnTo>
                      <a:pt x="475" y="17"/>
                    </a:lnTo>
                    <a:lnTo>
                      <a:pt x="475" y="19"/>
                    </a:lnTo>
                    <a:lnTo>
                      <a:pt x="471" y="21"/>
                    </a:lnTo>
                    <a:lnTo>
                      <a:pt x="459" y="23"/>
                    </a:lnTo>
                    <a:lnTo>
                      <a:pt x="459" y="23"/>
                    </a:lnTo>
                    <a:lnTo>
                      <a:pt x="451" y="25"/>
                    </a:lnTo>
                    <a:lnTo>
                      <a:pt x="444" y="27"/>
                    </a:lnTo>
                    <a:lnTo>
                      <a:pt x="444" y="27"/>
                    </a:lnTo>
                    <a:lnTo>
                      <a:pt x="440" y="25"/>
                    </a:lnTo>
                    <a:lnTo>
                      <a:pt x="438" y="21"/>
                    </a:lnTo>
                    <a:lnTo>
                      <a:pt x="434" y="11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16" y="2"/>
                    </a:lnTo>
                    <a:lnTo>
                      <a:pt x="410" y="4"/>
                    </a:lnTo>
                    <a:lnTo>
                      <a:pt x="402" y="7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1" y="9"/>
                    </a:lnTo>
                    <a:lnTo>
                      <a:pt x="385" y="7"/>
                    </a:lnTo>
                    <a:lnTo>
                      <a:pt x="373" y="4"/>
                    </a:lnTo>
                    <a:lnTo>
                      <a:pt x="367" y="2"/>
                    </a:lnTo>
                    <a:lnTo>
                      <a:pt x="361" y="2"/>
                    </a:lnTo>
                    <a:lnTo>
                      <a:pt x="355" y="2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7" y="9"/>
                    </a:lnTo>
                    <a:lnTo>
                      <a:pt x="346" y="13"/>
                    </a:lnTo>
                    <a:lnTo>
                      <a:pt x="344" y="23"/>
                    </a:lnTo>
                    <a:lnTo>
                      <a:pt x="340" y="33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4" y="39"/>
                    </a:lnTo>
                    <a:lnTo>
                      <a:pt x="330" y="39"/>
                    </a:lnTo>
                    <a:lnTo>
                      <a:pt x="328" y="39"/>
                    </a:lnTo>
                    <a:lnTo>
                      <a:pt x="324" y="37"/>
                    </a:lnTo>
                    <a:lnTo>
                      <a:pt x="322" y="37"/>
                    </a:lnTo>
                    <a:lnTo>
                      <a:pt x="322" y="37"/>
                    </a:lnTo>
                    <a:lnTo>
                      <a:pt x="318" y="41"/>
                    </a:lnTo>
                    <a:lnTo>
                      <a:pt x="314" y="47"/>
                    </a:lnTo>
                    <a:lnTo>
                      <a:pt x="310" y="51"/>
                    </a:lnTo>
                    <a:lnTo>
                      <a:pt x="306" y="53"/>
                    </a:lnTo>
                    <a:lnTo>
                      <a:pt x="304" y="53"/>
                    </a:lnTo>
                    <a:lnTo>
                      <a:pt x="304" y="53"/>
                    </a:lnTo>
                    <a:lnTo>
                      <a:pt x="298" y="51"/>
                    </a:lnTo>
                    <a:lnTo>
                      <a:pt x="294" y="47"/>
                    </a:lnTo>
                    <a:lnTo>
                      <a:pt x="289" y="43"/>
                    </a:lnTo>
                    <a:lnTo>
                      <a:pt x="285" y="41"/>
                    </a:lnTo>
                    <a:lnTo>
                      <a:pt x="285" y="41"/>
                    </a:lnTo>
                    <a:lnTo>
                      <a:pt x="279" y="41"/>
                    </a:lnTo>
                    <a:lnTo>
                      <a:pt x="277" y="43"/>
                    </a:lnTo>
                    <a:lnTo>
                      <a:pt x="275" y="45"/>
                    </a:lnTo>
                    <a:lnTo>
                      <a:pt x="273" y="47"/>
                    </a:lnTo>
                    <a:lnTo>
                      <a:pt x="273" y="53"/>
                    </a:lnTo>
                    <a:lnTo>
                      <a:pt x="271" y="57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5" y="60"/>
                    </a:lnTo>
                    <a:lnTo>
                      <a:pt x="261" y="60"/>
                    </a:lnTo>
                    <a:lnTo>
                      <a:pt x="245" y="60"/>
                    </a:lnTo>
                    <a:lnTo>
                      <a:pt x="232" y="60"/>
                    </a:lnTo>
                    <a:lnTo>
                      <a:pt x="224" y="62"/>
                    </a:lnTo>
                    <a:lnTo>
                      <a:pt x="220" y="64"/>
                    </a:lnTo>
                    <a:lnTo>
                      <a:pt x="220" y="64"/>
                    </a:lnTo>
                    <a:lnTo>
                      <a:pt x="216" y="66"/>
                    </a:lnTo>
                    <a:lnTo>
                      <a:pt x="214" y="70"/>
                    </a:lnTo>
                    <a:lnTo>
                      <a:pt x="214" y="76"/>
                    </a:lnTo>
                    <a:lnTo>
                      <a:pt x="218" y="82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87" y="96"/>
                    </a:lnTo>
                    <a:lnTo>
                      <a:pt x="169" y="98"/>
                    </a:lnTo>
                    <a:lnTo>
                      <a:pt x="151" y="98"/>
                    </a:lnTo>
                    <a:lnTo>
                      <a:pt x="135" y="96"/>
                    </a:lnTo>
                    <a:lnTo>
                      <a:pt x="135" y="96"/>
                    </a:lnTo>
                    <a:lnTo>
                      <a:pt x="132" y="92"/>
                    </a:lnTo>
                    <a:lnTo>
                      <a:pt x="126" y="88"/>
                    </a:lnTo>
                    <a:lnTo>
                      <a:pt x="116" y="76"/>
                    </a:lnTo>
                    <a:lnTo>
                      <a:pt x="104" y="66"/>
                    </a:lnTo>
                    <a:lnTo>
                      <a:pt x="100" y="62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2" y="60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6" y="66"/>
                    </a:lnTo>
                    <a:lnTo>
                      <a:pt x="84" y="70"/>
                    </a:lnTo>
                    <a:lnTo>
                      <a:pt x="84" y="74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79" y="82"/>
                    </a:lnTo>
                    <a:lnTo>
                      <a:pt x="81" y="90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69" y="100"/>
                    </a:lnTo>
                    <a:lnTo>
                      <a:pt x="57" y="100"/>
                    </a:lnTo>
                    <a:lnTo>
                      <a:pt x="57" y="100"/>
                    </a:lnTo>
                    <a:lnTo>
                      <a:pt x="51" y="96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39" y="92"/>
                    </a:lnTo>
                    <a:lnTo>
                      <a:pt x="37" y="94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3" y="100"/>
                    </a:lnTo>
                    <a:lnTo>
                      <a:pt x="41" y="104"/>
                    </a:lnTo>
                    <a:lnTo>
                      <a:pt x="49" y="110"/>
                    </a:lnTo>
                    <a:lnTo>
                      <a:pt x="51" y="113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21"/>
                    </a:lnTo>
                    <a:lnTo>
                      <a:pt x="49" y="125"/>
                    </a:lnTo>
                    <a:lnTo>
                      <a:pt x="41" y="127"/>
                    </a:lnTo>
                    <a:lnTo>
                      <a:pt x="35" y="129"/>
                    </a:lnTo>
                    <a:lnTo>
                      <a:pt x="33" y="129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0" y="135"/>
                    </a:lnTo>
                    <a:lnTo>
                      <a:pt x="31" y="139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1" y="149"/>
                    </a:lnTo>
                    <a:lnTo>
                      <a:pt x="30" y="151"/>
                    </a:lnTo>
                    <a:lnTo>
                      <a:pt x="30" y="153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0" y="161"/>
                    </a:lnTo>
                    <a:lnTo>
                      <a:pt x="33" y="161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0" y="170"/>
                    </a:lnTo>
                    <a:lnTo>
                      <a:pt x="22" y="176"/>
                    </a:lnTo>
                    <a:lnTo>
                      <a:pt x="2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6" y="192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8" y="196"/>
                    </a:lnTo>
                    <a:lnTo>
                      <a:pt x="18" y="198"/>
                    </a:lnTo>
                    <a:lnTo>
                      <a:pt x="18" y="200"/>
                    </a:lnTo>
                    <a:lnTo>
                      <a:pt x="16" y="204"/>
                    </a:lnTo>
                    <a:lnTo>
                      <a:pt x="16" y="204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2"/>
                    </a:lnTo>
                    <a:lnTo>
                      <a:pt x="26" y="216"/>
                    </a:lnTo>
                    <a:lnTo>
                      <a:pt x="26" y="216"/>
                    </a:lnTo>
                    <a:lnTo>
                      <a:pt x="24" y="217"/>
                    </a:lnTo>
                    <a:lnTo>
                      <a:pt x="22" y="221"/>
                    </a:lnTo>
                    <a:lnTo>
                      <a:pt x="22" y="221"/>
                    </a:lnTo>
                    <a:lnTo>
                      <a:pt x="28" y="227"/>
                    </a:lnTo>
                    <a:lnTo>
                      <a:pt x="35" y="237"/>
                    </a:lnTo>
                    <a:lnTo>
                      <a:pt x="37" y="239"/>
                    </a:lnTo>
                    <a:lnTo>
                      <a:pt x="37" y="239"/>
                    </a:lnTo>
                    <a:lnTo>
                      <a:pt x="35" y="239"/>
                    </a:lnTo>
                    <a:lnTo>
                      <a:pt x="35" y="239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69" y="270"/>
                    </a:lnTo>
                    <a:lnTo>
                      <a:pt x="75" y="274"/>
                    </a:lnTo>
                    <a:lnTo>
                      <a:pt x="81" y="278"/>
                    </a:lnTo>
                    <a:lnTo>
                      <a:pt x="84" y="284"/>
                    </a:lnTo>
                    <a:lnTo>
                      <a:pt x="84" y="284"/>
                    </a:lnTo>
                    <a:lnTo>
                      <a:pt x="88" y="292"/>
                    </a:lnTo>
                    <a:lnTo>
                      <a:pt x="90" y="298"/>
                    </a:lnTo>
                    <a:lnTo>
                      <a:pt x="92" y="302"/>
                    </a:lnTo>
                    <a:lnTo>
                      <a:pt x="92" y="302"/>
                    </a:lnTo>
                    <a:lnTo>
                      <a:pt x="98" y="304"/>
                    </a:lnTo>
                    <a:lnTo>
                      <a:pt x="104" y="304"/>
                    </a:lnTo>
                    <a:lnTo>
                      <a:pt x="110" y="304"/>
                    </a:lnTo>
                    <a:lnTo>
                      <a:pt x="114" y="306"/>
                    </a:lnTo>
                    <a:lnTo>
                      <a:pt x="114" y="306"/>
                    </a:lnTo>
                    <a:lnTo>
                      <a:pt x="124" y="312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43" y="323"/>
                    </a:lnTo>
                    <a:lnTo>
                      <a:pt x="163" y="325"/>
                    </a:lnTo>
                    <a:lnTo>
                      <a:pt x="181" y="325"/>
                    </a:lnTo>
                    <a:lnTo>
                      <a:pt x="188" y="325"/>
                    </a:lnTo>
                    <a:lnTo>
                      <a:pt x="194" y="323"/>
                    </a:lnTo>
                    <a:lnTo>
                      <a:pt x="194" y="323"/>
                    </a:lnTo>
                    <a:lnTo>
                      <a:pt x="196" y="320"/>
                    </a:lnTo>
                    <a:lnTo>
                      <a:pt x="198" y="316"/>
                    </a:lnTo>
                    <a:lnTo>
                      <a:pt x="200" y="312"/>
                    </a:lnTo>
                    <a:lnTo>
                      <a:pt x="204" y="310"/>
                    </a:lnTo>
                    <a:lnTo>
                      <a:pt x="204" y="310"/>
                    </a:lnTo>
                    <a:lnTo>
                      <a:pt x="212" y="314"/>
                    </a:lnTo>
                    <a:lnTo>
                      <a:pt x="212" y="314"/>
                    </a:lnTo>
                    <a:lnTo>
                      <a:pt x="220" y="312"/>
                    </a:lnTo>
                    <a:lnTo>
                      <a:pt x="226" y="308"/>
                    </a:lnTo>
                    <a:lnTo>
                      <a:pt x="236" y="298"/>
                    </a:lnTo>
                    <a:lnTo>
                      <a:pt x="236" y="298"/>
                    </a:lnTo>
                    <a:lnTo>
                      <a:pt x="238" y="298"/>
                    </a:lnTo>
                    <a:lnTo>
                      <a:pt x="241" y="300"/>
                    </a:lnTo>
                    <a:lnTo>
                      <a:pt x="245" y="302"/>
                    </a:lnTo>
                    <a:lnTo>
                      <a:pt x="249" y="3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0" name="Freeform 911">
                <a:extLst>
                  <a:ext uri="{FF2B5EF4-FFF2-40B4-BE49-F238E27FC236}">
                    <a16:creationId xmlns:a16="http://schemas.microsoft.com/office/drawing/2014/main" id="{A6F383EF-EF4A-43D8-8033-F1B0C6DB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93" y="3064845"/>
                <a:ext cx="192214" cy="126172"/>
              </a:xfrm>
              <a:custGeom>
                <a:avLst/>
                <a:gdLst>
                  <a:gd name="T0" fmla="*/ 275 w 536"/>
                  <a:gd name="T1" fmla="*/ 282 h 325"/>
                  <a:gd name="T2" fmla="*/ 294 w 536"/>
                  <a:gd name="T3" fmla="*/ 286 h 325"/>
                  <a:gd name="T4" fmla="*/ 326 w 536"/>
                  <a:gd name="T5" fmla="*/ 284 h 325"/>
                  <a:gd name="T6" fmla="*/ 342 w 536"/>
                  <a:gd name="T7" fmla="*/ 282 h 325"/>
                  <a:gd name="T8" fmla="*/ 373 w 536"/>
                  <a:gd name="T9" fmla="*/ 269 h 325"/>
                  <a:gd name="T10" fmla="*/ 395 w 536"/>
                  <a:gd name="T11" fmla="*/ 272 h 325"/>
                  <a:gd name="T12" fmla="*/ 412 w 536"/>
                  <a:gd name="T13" fmla="*/ 253 h 325"/>
                  <a:gd name="T14" fmla="*/ 416 w 536"/>
                  <a:gd name="T15" fmla="*/ 229 h 325"/>
                  <a:gd name="T16" fmla="*/ 434 w 536"/>
                  <a:gd name="T17" fmla="*/ 208 h 325"/>
                  <a:gd name="T18" fmla="*/ 440 w 536"/>
                  <a:gd name="T19" fmla="*/ 180 h 325"/>
                  <a:gd name="T20" fmla="*/ 457 w 536"/>
                  <a:gd name="T21" fmla="*/ 149 h 325"/>
                  <a:gd name="T22" fmla="*/ 467 w 536"/>
                  <a:gd name="T23" fmla="*/ 135 h 325"/>
                  <a:gd name="T24" fmla="*/ 483 w 536"/>
                  <a:gd name="T25" fmla="*/ 104 h 325"/>
                  <a:gd name="T26" fmla="*/ 504 w 536"/>
                  <a:gd name="T27" fmla="*/ 92 h 325"/>
                  <a:gd name="T28" fmla="*/ 536 w 536"/>
                  <a:gd name="T29" fmla="*/ 70 h 325"/>
                  <a:gd name="T30" fmla="*/ 530 w 536"/>
                  <a:gd name="T31" fmla="*/ 55 h 325"/>
                  <a:gd name="T32" fmla="*/ 510 w 536"/>
                  <a:gd name="T33" fmla="*/ 51 h 325"/>
                  <a:gd name="T34" fmla="*/ 499 w 536"/>
                  <a:gd name="T35" fmla="*/ 37 h 325"/>
                  <a:gd name="T36" fmla="*/ 487 w 536"/>
                  <a:gd name="T37" fmla="*/ 23 h 325"/>
                  <a:gd name="T38" fmla="*/ 475 w 536"/>
                  <a:gd name="T39" fmla="*/ 19 h 325"/>
                  <a:gd name="T40" fmla="*/ 444 w 536"/>
                  <a:gd name="T41" fmla="*/ 27 h 325"/>
                  <a:gd name="T42" fmla="*/ 422 w 536"/>
                  <a:gd name="T43" fmla="*/ 0 h 325"/>
                  <a:gd name="T44" fmla="*/ 397 w 536"/>
                  <a:gd name="T45" fmla="*/ 9 h 325"/>
                  <a:gd name="T46" fmla="*/ 355 w 536"/>
                  <a:gd name="T47" fmla="*/ 2 h 325"/>
                  <a:gd name="T48" fmla="*/ 340 w 536"/>
                  <a:gd name="T49" fmla="*/ 33 h 325"/>
                  <a:gd name="T50" fmla="*/ 324 w 536"/>
                  <a:gd name="T51" fmla="*/ 37 h 325"/>
                  <a:gd name="T52" fmla="*/ 306 w 536"/>
                  <a:gd name="T53" fmla="*/ 53 h 325"/>
                  <a:gd name="T54" fmla="*/ 285 w 536"/>
                  <a:gd name="T55" fmla="*/ 41 h 325"/>
                  <a:gd name="T56" fmla="*/ 273 w 536"/>
                  <a:gd name="T57" fmla="*/ 53 h 325"/>
                  <a:gd name="T58" fmla="*/ 245 w 536"/>
                  <a:gd name="T59" fmla="*/ 60 h 325"/>
                  <a:gd name="T60" fmla="*/ 214 w 536"/>
                  <a:gd name="T61" fmla="*/ 70 h 325"/>
                  <a:gd name="T62" fmla="*/ 218 w 536"/>
                  <a:gd name="T63" fmla="*/ 90 h 325"/>
                  <a:gd name="T64" fmla="*/ 151 w 536"/>
                  <a:gd name="T65" fmla="*/ 98 h 325"/>
                  <a:gd name="T66" fmla="*/ 104 w 536"/>
                  <a:gd name="T67" fmla="*/ 66 h 325"/>
                  <a:gd name="T68" fmla="*/ 88 w 536"/>
                  <a:gd name="T69" fmla="*/ 62 h 325"/>
                  <a:gd name="T70" fmla="*/ 86 w 536"/>
                  <a:gd name="T71" fmla="*/ 66 h 325"/>
                  <a:gd name="T72" fmla="*/ 77 w 536"/>
                  <a:gd name="T73" fmla="*/ 80 h 325"/>
                  <a:gd name="T74" fmla="*/ 81 w 536"/>
                  <a:gd name="T75" fmla="*/ 98 h 325"/>
                  <a:gd name="T76" fmla="*/ 45 w 536"/>
                  <a:gd name="T77" fmla="*/ 92 h 325"/>
                  <a:gd name="T78" fmla="*/ 31 w 536"/>
                  <a:gd name="T79" fmla="*/ 98 h 325"/>
                  <a:gd name="T80" fmla="*/ 51 w 536"/>
                  <a:gd name="T81" fmla="*/ 117 h 325"/>
                  <a:gd name="T82" fmla="*/ 30 w 536"/>
                  <a:gd name="T83" fmla="*/ 131 h 325"/>
                  <a:gd name="T84" fmla="*/ 31 w 536"/>
                  <a:gd name="T85" fmla="*/ 149 h 325"/>
                  <a:gd name="T86" fmla="*/ 33 w 536"/>
                  <a:gd name="T87" fmla="*/ 161 h 325"/>
                  <a:gd name="T88" fmla="*/ 2 w 536"/>
                  <a:gd name="T89" fmla="*/ 192 h 325"/>
                  <a:gd name="T90" fmla="*/ 18 w 536"/>
                  <a:gd name="T91" fmla="*/ 196 h 325"/>
                  <a:gd name="T92" fmla="*/ 22 w 536"/>
                  <a:gd name="T93" fmla="*/ 210 h 325"/>
                  <a:gd name="T94" fmla="*/ 22 w 536"/>
                  <a:gd name="T95" fmla="*/ 221 h 325"/>
                  <a:gd name="T96" fmla="*/ 35 w 536"/>
                  <a:gd name="T97" fmla="*/ 239 h 325"/>
                  <a:gd name="T98" fmla="*/ 84 w 536"/>
                  <a:gd name="T99" fmla="*/ 284 h 325"/>
                  <a:gd name="T100" fmla="*/ 98 w 536"/>
                  <a:gd name="T101" fmla="*/ 304 h 325"/>
                  <a:gd name="T102" fmla="*/ 132 w 536"/>
                  <a:gd name="T103" fmla="*/ 320 h 325"/>
                  <a:gd name="T104" fmla="*/ 194 w 536"/>
                  <a:gd name="T105" fmla="*/ 323 h 325"/>
                  <a:gd name="T106" fmla="*/ 204 w 536"/>
                  <a:gd name="T107" fmla="*/ 310 h 325"/>
                  <a:gd name="T108" fmla="*/ 236 w 536"/>
                  <a:gd name="T109" fmla="*/ 29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36" h="325">
                    <a:moveTo>
                      <a:pt x="249" y="300"/>
                    </a:moveTo>
                    <a:lnTo>
                      <a:pt x="249" y="300"/>
                    </a:lnTo>
                    <a:lnTo>
                      <a:pt x="255" y="296"/>
                    </a:lnTo>
                    <a:lnTo>
                      <a:pt x="261" y="290"/>
                    </a:lnTo>
                    <a:lnTo>
                      <a:pt x="269" y="286"/>
                    </a:lnTo>
                    <a:lnTo>
                      <a:pt x="275" y="282"/>
                    </a:lnTo>
                    <a:lnTo>
                      <a:pt x="275" y="282"/>
                    </a:lnTo>
                    <a:lnTo>
                      <a:pt x="281" y="280"/>
                    </a:lnTo>
                    <a:lnTo>
                      <a:pt x="285" y="280"/>
                    </a:lnTo>
                    <a:lnTo>
                      <a:pt x="289" y="284"/>
                    </a:lnTo>
                    <a:lnTo>
                      <a:pt x="294" y="286"/>
                    </a:lnTo>
                    <a:lnTo>
                      <a:pt x="294" y="286"/>
                    </a:lnTo>
                    <a:lnTo>
                      <a:pt x="300" y="286"/>
                    </a:lnTo>
                    <a:lnTo>
                      <a:pt x="306" y="284"/>
                    </a:lnTo>
                    <a:lnTo>
                      <a:pt x="312" y="282"/>
                    </a:lnTo>
                    <a:lnTo>
                      <a:pt x="320" y="282"/>
                    </a:lnTo>
                    <a:lnTo>
                      <a:pt x="320" y="282"/>
                    </a:lnTo>
                    <a:lnTo>
                      <a:pt x="326" y="284"/>
                    </a:lnTo>
                    <a:lnTo>
                      <a:pt x="328" y="286"/>
                    </a:lnTo>
                    <a:lnTo>
                      <a:pt x="332" y="288"/>
                    </a:lnTo>
                    <a:lnTo>
                      <a:pt x="332" y="288"/>
                    </a:lnTo>
                    <a:lnTo>
                      <a:pt x="336" y="284"/>
                    </a:lnTo>
                    <a:lnTo>
                      <a:pt x="342" y="282"/>
                    </a:lnTo>
                    <a:lnTo>
                      <a:pt x="342" y="282"/>
                    </a:lnTo>
                    <a:lnTo>
                      <a:pt x="357" y="282"/>
                    </a:lnTo>
                    <a:lnTo>
                      <a:pt x="367" y="280"/>
                    </a:lnTo>
                    <a:lnTo>
                      <a:pt x="371" y="276"/>
                    </a:lnTo>
                    <a:lnTo>
                      <a:pt x="371" y="276"/>
                    </a:lnTo>
                    <a:lnTo>
                      <a:pt x="373" y="272"/>
                    </a:lnTo>
                    <a:lnTo>
                      <a:pt x="373" y="269"/>
                    </a:lnTo>
                    <a:lnTo>
                      <a:pt x="377" y="269"/>
                    </a:lnTo>
                    <a:lnTo>
                      <a:pt x="377" y="269"/>
                    </a:lnTo>
                    <a:lnTo>
                      <a:pt x="381" y="269"/>
                    </a:lnTo>
                    <a:lnTo>
                      <a:pt x="385" y="270"/>
                    </a:lnTo>
                    <a:lnTo>
                      <a:pt x="391" y="272"/>
                    </a:lnTo>
                    <a:lnTo>
                      <a:pt x="395" y="272"/>
                    </a:lnTo>
                    <a:lnTo>
                      <a:pt x="395" y="272"/>
                    </a:lnTo>
                    <a:lnTo>
                      <a:pt x="398" y="270"/>
                    </a:lnTo>
                    <a:lnTo>
                      <a:pt x="402" y="265"/>
                    </a:lnTo>
                    <a:lnTo>
                      <a:pt x="406" y="255"/>
                    </a:lnTo>
                    <a:lnTo>
                      <a:pt x="406" y="255"/>
                    </a:lnTo>
                    <a:lnTo>
                      <a:pt x="412" y="253"/>
                    </a:lnTo>
                    <a:lnTo>
                      <a:pt x="414" y="251"/>
                    </a:lnTo>
                    <a:lnTo>
                      <a:pt x="414" y="247"/>
                    </a:lnTo>
                    <a:lnTo>
                      <a:pt x="414" y="247"/>
                    </a:lnTo>
                    <a:lnTo>
                      <a:pt x="412" y="239"/>
                    </a:lnTo>
                    <a:lnTo>
                      <a:pt x="414" y="233"/>
                    </a:lnTo>
                    <a:lnTo>
                      <a:pt x="416" y="229"/>
                    </a:lnTo>
                    <a:lnTo>
                      <a:pt x="416" y="229"/>
                    </a:lnTo>
                    <a:lnTo>
                      <a:pt x="420" y="225"/>
                    </a:lnTo>
                    <a:lnTo>
                      <a:pt x="424" y="223"/>
                    </a:lnTo>
                    <a:lnTo>
                      <a:pt x="424" y="223"/>
                    </a:lnTo>
                    <a:lnTo>
                      <a:pt x="430" y="217"/>
                    </a:lnTo>
                    <a:lnTo>
                      <a:pt x="434" y="208"/>
                    </a:lnTo>
                    <a:lnTo>
                      <a:pt x="440" y="192"/>
                    </a:lnTo>
                    <a:lnTo>
                      <a:pt x="446" y="184"/>
                    </a:lnTo>
                    <a:lnTo>
                      <a:pt x="446" y="184"/>
                    </a:lnTo>
                    <a:lnTo>
                      <a:pt x="442" y="182"/>
                    </a:lnTo>
                    <a:lnTo>
                      <a:pt x="440" y="180"/>
                    </a:lnTo>
                    <a:lnTo>
                      <a:pt x="440" y="180"/>
                    </a:lnTo>
                    <a:lnTo>
                      <a:pt x="442" y="176"/>
                    </a:lnTo>
                    <a:lnTo>
                      <a:pt x="442" y="174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53" y="157"/>
                    </a:lnTo>
                    <a:lnTo>
                      <a:pt x="457" y="149"/>
                    </a:lnTo>
                    <a:lnTo>
                      <a:pt x="461" y="143"/>
                    </a:lnTo>
                    <a:lnTo>
                      <a:pt x="461" y="143"/>
                    </a:lnTo>
                    <a:lnTo>
                      <a:pt x="467" y="141"/>
                    </a:lnTo>
                    <a:lnTo>
                      <a:pt x="467" y="141"/>
                    </a:lnTo>
                    <a:lnTo>
                      <a:pt x="467" y="135"/>
                    </a:lnTo>
                    <a:lnTo>
                      <a:pt x="467" y="135"/>
                    </a:lnTo>
                    <a:lnTo>
                      <a:pt x="467" y="127"/>
                    </a:lnTo>
                    <a:lnTo>
                      <a:pt x="467" y="127"/>
                    </a:lnTo>
                    <a:lnTo>
                      <a:pt x="469" y="123"/>
                    </a:lnTo>
                    <a:lnTo>
                      <a:pt x="469" y="123"/>
                    </a:lnTo>
                    <a:lnTo>
                      <a:pt x="475" y="113"/>
                    </a:lnTo>
                    <a:lnTo>
                      <a:pt x="483" y="104"/>
                    </a:lnTo>
                    <a:lnTo>
                      <a:pt x="493" y="96"/>
                    </a:lnTo>
                    <a:lnTo>
                      <a:pt x="501" y="90"/>
                    </a:lnTo>
                    <a:lnTo>
                      <a:pt x="501" y="90"/>
                    </a:lnTo>
                    <a:lnTo>
                      <a:pt x="503" y="90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14" y="92"/>
                    </a:lnTo>
                    <a:lnTo>
                      <a:pt x="514" y="92"/>
                    </a:lnTo>
                    <a:lnTo>
                      <a:pt x="520" y="88"/>
                    </a:lnTo>
                    <a:lnTo>
                      <a:pt x="526" y="82"/>
                    </a:lnTo>
                    <a:lnTo>
                      <a:pt x="530" y="76"/>
                    </a:lnTo>
                    <a:lnTo>
                      <a:pt x="536" y="70"/>
                    </a:lnTo>
                    <a:lnTo>
                      <a:pt x="536" y="70"/>
                    </a:lnTo>
                    <a:lnTo>
                      <a:pt x="534" y="68"/>
                    </a:lnTo>
                    <a:lnTo>
                      <a:pt x="534" y="62"/>
                    </a:lnTo>
                    <a:lnTo>
                      <a:pt x="532" y="59"/>
                    </a:lnTo>
                    <a:lnTo>
                      <a:pt x="530" y="55"/>
                    </a:lnTo>
                    <a:lnTo>
                      <a:pt x="530" y="55"/>
                    </a:lnTo>
                    <a:lnTo>
                      <a:pt x="526" y="53"/>
                    </a:lnTo>
                    <a:lnTo>
                      <a:pt x="522" y="53"/>
                    </a:lnTo>
                    <a:lnTo>
                      <a:pt x="518" y="55"/>
                    </a:lnTo>
                    <a:lnTo>
                      <a:pt x="512" y="53"/>
                    </a:lnTo>
                    <a:lnTo>
                      <a:pt x="512" y="53"/>
                    </a:lnTo>
                    <a:lnTo>
                      <a:pt x="510" y="51"/>
                    </a:lnTo>
                    <a:lnTo>
                      <a:pt x="508" y="45"/>
                    </a:lnTo>
                    <a:lnTo>
                      <a:pt x="506" y="41"/>
                    </a:lnTo>
                    <a:lnTo>
                      <a:pt x="504" y="37"/>
                    </a:lnTo>
                    <a:lnTo>
                      <a:pt x="504" y="37"/>
                    </a:lnTo>
                    <a:lnTo>
                      <a:pt x="501" y="35"/>
                    </a:lnTo>
                    <a:lnTo>
                      <a:pt x="499" y="37"/>
                    </a:lnTo>
                    <a:lnTo>
                      <a:pt x="495" y="37"/>
                    </a:lnTo>
                    <a:lnTo>
                      <a:pt x="495" y="37"/>
                    </a:lnTo>
                    <a:lnTo>
                      <a:pt x="491" y="35"/>
                    </a:lnTo>
                    <a:lnTo>
                      <a:pt x="489" y="31"/>
                    </a:lnTo>
                    <a:lnTo>
                      <a:pt x="489" y="27"/>
                    </a:lnTo>
                    <a:lnTo>
                      <a:pt x="487" y="23"/>
                    </a:lnTo>
                    <a:lnTo>
                      <a:pt x="485" y="21"/>
                    </a:lnTo>
                    <a:lnTo>
                      <a:pt x="481" y="19"/>
                    </a:lnTo>
                    <a:lnTo>
                      <a:pt x="475" y="17"/>
                    </a:lnTo>
                    <a:lnTo>
                      <a:pt x="475" y="17"/>
                    </a:lnTo>
                    <a:lnTo>
                      <a:pt x="475" y="17"/>
                    </a:lnTo>
                    <a:lnTo>
                      <a:pt x="475" y="19"/>
                    </a:lnTo>
                    <a:lnTo>
                      <a:pt x="471" y="21"/>
                    </a:lnTo>
                    <a:lnTo>
                      <a:pt x="459" y="23"/>
                    </a:lnTo>
                    <a:lnTo>
                      <a:pt x="459" y="23"/>
                    </a:lnTo>
                    <a:lnTo>
                      <a:pt x="451" y="25"/>
                    </a:lnTo>
                    <a:lnTo>
                      <a:pt x="444" y="27"/>
                    </a:lnTo>
                    <a:lnTo>
                      <a:pt x="444" y="27"/>
                    </a:lnTo>
                    <a:lnTo>
                      <a:pt x="440" y="25"/>
                    </a:lnTo>
                    <a:lnTo>
                      <a:pt x="438" y="21"/>
                    </a:lnTo>
                    <a:lnTo>
                      <a:pt x="434" y="11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16" y="2"/>
                    </a:lnTo>
                    <a:lnTo>
                      <a:pt x="410" y="4"/>
                    </a:lnTo>
                    <a:lnTo>
                      <a:pt x="402" y="7"/>
                    </a:lnTo>
                    <a:lnTo>
                      <a:pt x="397" y="9"/>
                    </a:lnTo>
                    <a:lnTo>
                      <a:pt x="397" y="9"/>
                    </a:lnTo>
                    <a:lnTo>
                      <a:pt x="391" y="9"/>
                    </a:lnTo>
                    <a:lnTo>
                      <a:pt x="385" y="7"/>
                    </a:lnTo>
                    <a:lnTo>
                      <a:pt x="373" y="4"/>
                    </a:lnTo>
                    <a:lnTo>
                      <a:pt x="367" y="2"/>
                    </a:lnTo>
                    <a:lnTo>
                      <a:pt x="361" y="2"/>
                    </a:lnTo>
                    <a:lnTo>
                      <a:pt x="355" y="2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7" y="9"/>
                    </a:lnTo>
                    <a:lnTo>
                      <a:pt x="346" y="13"/>
                    </a:lnTo>
                    <a:lnTo>
                      <a:pt x="344" y="23"/>
                    </a:lnTo>
                    <a:lnTo>
                      <a:pt x="340" y="33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4" y="39"/>
                    </a:lnTo>
                    <a:lnTo>
                      <a:pt x="330" y="39"/>
                    </a:lnTo>
                    <a:lnTo>
                      <a:pt x="328" y="39"/>
                    </a:lnTo>
                    <a:lnTo>
                      <a:pt x="324" y="37"/>
                    </a:lnTo>
                    <a:lnTo>
                      <a:pt x="322" y="37"/>
                    </a:lnTo>
                    <a:lnTo>
                      <a:pt x="322" y="37"/>
                    </a:lnTo>
                    <a:lnTo>
                      <a:pt x="318" y="41"/>
                    </a:lnTo>
                    <a:lnTo>
                      <a:pt x="314" y="47"/>
                    </a:lnTo>
                    <a:lnTo>
                      <a:pt x="310" y="51"/>
                    </a:lnTo>
                    <a:lnTo>
                      <a:pt x="306" y="53"/>
                    </a:lnTo>
                    <a:lnTo>
                      <a:pt x="304" y="53"/>
                    </a:lnTo>
                    <a:lnTo>
                      <a:pt x="304" y="53"/>
                    </a:lnTo>
                    <a:lnTo>
                      <a:pt x="298" y="51"/>
                    </a:lnTo>
                    <a:lnTo>
                      <a:pt x="294" y="47"/>
                    </a:lnTo>
                    <a:lnTo>
                      <a:pt x="289" y="43"/>
                    </a:lnTo>
                    <a:lnTo>
                      <a:pt x="285" y="41"/>
                    </a:lnTo>
                    <a:lnTo>
                      <a:pt x="285" y="41"/>
                    </a:lnTo>
                    <a:lnTo>
                      <a:pt x="279" y="41"/>
                    </a:lnTo>
                    <a:lnTo>
                      <a:pt x="277" y="43"/>
                    </a:lnTo>
                    <a:lnTo>
                      <a:pt x="275" y="45"/>
                    </a:lnTo>
                    <a:lnTo>
                      <a:pt x="273" y="47"/>
                    </a:lnTo>
                    <a:lnTo>
                      <a:pt x="273" y="53"/>
                    </a:lnTo>
                    <a:lnTo>
                      <a:pt x="271" y="57"/>
                    </a:lnTo>
                    <a:lnTo>
                      <a:pt x="269" y="59"/>
                    </a:lnTo>
                    <a:lnTo>
                      <a:pt x="269" y="59"/>
                    </a:lnTo>
                    <a:lnTo>
                      <a:pt x="265" y="60"/>
                    </a:lnTo>
                    <a:lnTo>
                      <a:pt x="261" y="60"/>
                    </a:lnTo>
                    <a:lnTo>
                      <a:pt x="245" y="60"/>
                    </a:lnTo>
                    <a:lnTo>
                      <a:pt x="232" y="60"/>
                    </a:lnTo>
                    <a:lnTo>
                      <a:pt x="224" y="62"/>
                    </a:lnTo>
                    <a:lnTo>
                      <a:pt x="220" y="64"/>
                    </a:lnTo>
                    <a:lnTo>
                      <a:pt x="220" y="64"/>
                    </a:lnTo>
                    <a:lnTo>
                      <a:pt x="216" y="66"/>
                    </a:lnTo>
                    <a:lnTo>
                      <a:pt x="214" y="70"/>
                    </a:lnTo>
                    <a:lnTo>
                      <a:pt x="214" y="76"/>
                    </a:lnTo>
                    <a:lnTo>
                      <a:pt x="218" y="82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87" y="96"/>
                    </a:lnTo>
                    <a:lnTo>
                      <a:pt x="169" y="98"/>
                    </a:lnTo>
                    <a:lnTo>
                      <a:pt x="151" y="98"/>
                    </a:lnTo>
                    <a:lnTo>
                      <a:pt x="135" y="96"/>
                    </a:lnTo>
                    <a:lnTo>
                      <a:pt x="135" y="96"/>
                    </a:lnTo>
                    <a:lnTo>
                      <a:pt x="132" y="92"/>
                    </a:lnTo>
                    <a:lnTo>
                      <a:pt x="126" y="88"/>
                    </a:lnTo>
                    <a:lnTo>
                      <a:pt x="116" y="76"/>
                    </a:lnTo>
                    <a:lnTo>
                      <a:pt x="104" y="66"/>
                    </a:lnTo>
                    <a:lnTo>
                      <a:pt x="100" y="62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2" y="60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6" y="66"/>
                    </a:lnTo>
                    <a:lnTo>
                      <a:pt x="84" y="70"/>
                    </a:lnTo>
                    <a:lnTo>
                      <a:pt x="84" y="74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79" y="82"/>
                    </a:lnTo>
                    <a:lnTo>
                      <a:pt x="81" y="90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69" y="100"/>
                    </a:lnTo>
                    <a:lnTo>
                      <a:pt x="57" y="100"/>
                    </a:lnTo>
                    <a:lnTo>
                      <a:pt x="57" y="100"/>
                    </a:lnTo>
                    <a:lnTo>
                      <a:pt x="51" y="96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39" y="92"/>
                    </a:lnTo>
                    <a:lnTo>
                      <a:pt x="37" y="94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3" y="100"/>
                    </a:lnTo>
                    <a:lnTo>
                      <a:pt x="41" y="104"/>
                    </a:lnTo>
                    <a:lnTo>
                      <a:pt x="49" y="110"/>
                    </a:lnTo>
                    <a:lnTo>
                      <a:pt x="51" y="113"/>
                    </a:lnTo>
                    <a:lnTo>
                      <a:pt x="51" y="117"/>
                    </a:lnTo>
                    <a:lnTo>
                      <a:pt x="51" y="117"/>
                    </a:lnTo>
                    <a:lnTo>
                      <a:pt x="51" y="121"/>
                    </a:lnTo>
                    <a:lnTo>
                      <a:pt x="49" y="125"/>
                    </a:lnTo>
                    <a:lnTo>
                      <a:pt x="41" y="127"/>
                    </a:lnTo>
                    <a:lnTo>
                      <a:pt x="35" y="129"/>
                    </a:lnTo>
                    <a:lnTo>
                      <a:pt x="33" y="129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0" y="135"/>
                    </a:lnTo>
                    <a:lnTo>
                      <a:pt x="31" y="139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1" y="149"/>
                    </a:lnTo>
                    <a:lnTo>
                      <a:pt x="30" y="151"/>
                    </a:lnTo>
                    <a:lnTo>
                      <a:pt x="30" y="153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0" y="161"/>
                    </a:lnTo>
                    <a:lnTo>
                      <a:pt x="33" y="161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0" y="170"/>
                    </a:lnTo>
                    <a:lnTo>
                      <a:pt x="22" y="176"/>
                    </a:lnTo>
                    <a:lnTo>
                      <a:pt x="2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6" y="192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8" y="196"/>
                    </a:lnTo>
                    <a:lnTo>
                      <a:pt x="18" y="198"/>
                    </a:lnTo>
                    <a:lnTo>
                      <a:pt x="18" y="200"/>
                    </a:lnTo>
                    <a:lnTo>
                      <a:pt x="16" y="204"/>
                    </a:lnTo>
                    <a:lnTo>
                      <a:pt x="16" y="204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2"/>
                    </a:lnTo>
                    <a:lnTo>
                      <a:pt x="26" y="216"/>
                    </a:lnTo>
                    <a:lnTo>
                      <a:pt x="26" y="216"/>
                    </a:lnTo>
                    <a:lnTo>
                      <a:pt x="24" y="217"/>
                    </a:lnTo>
                    <a:lnTo>
                      <a:pt x="22" y="221"/>
                    </a:lnTo>
                    <a:lnTo>
                      <a:pt x="22" y="221"/>
                    </a:lnTo>
                    <a:lnTo>
                      <a:pt x="28" y="227"/>
                    </a:lnTo>
                    <a:lnTo>
                      <a:pt x="35" y="237"/>
                    </a:lnTo>
                    <a:lnTo>
                      <a:pt x="37" y="239"/>
                    </a:lnTo>
                    <a:lnTo>
                      <a:pt x="37" y="239"/>
                    </a:lnTo>
                    <a:lnTo>
                      <a:pt x="35" y="239"/>
                    </a:lnTo>
                    <a:lnTo>
                      <a:pt x="35" y="239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69" y="270"/>
                    </a:lnTo>
                    <a:lnTo>
                      <a:pt x="75" y="274"/>
                    </a:lnTo>
                    <a:lnTo>
                      <a:pt x="81" y="278"/>
                    </a:lnTo>
                    <a:lnTo>
                      <a:pt x="84" y="284"/>
                    </a:lnTo>
                    <a:lnTo>
                      <a:pt x="84" y="284"/>
                    </a:lnTo>
                    <a:lnTo>
                      <a:pt x="88" y="292"/>
                    </a:lnTo>
                    <a:lnTo>
                      <a:pt x="90" y="298"/>
                    </a:lnTo>
                    <a:lnTo>
                      <a:pt x="92" y="302"/>
                    </a:lnTo>
                    <a:lnTo>
                      <a:pt x="92" y="302"/>
                    </a:lnTo>
                    <a:lnTo>
                      <a:pt x="98" y="304"/>
                    </a:lnTo>
                    <a:lnTo>
                      <a:pt x="104" y="304"/>
                    </a:lnTo>
                    <a:lnTo>
                      <a:pt x="110" y="304"/>
                    </a:lnTo>
                    <a:lnTo>
                      <a:pt x="114" y="306"/>
                    </a:lnTo>
                    <a:lnTo>
                      <a:pt x="114" y="306"/>
                    </a:lnTo>
                    <a:lnTo>
                      <a:pt x="124" y="312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43" y="323"/>
                    </a:lnTo>
                    <a:lnTo>
                      <a:pt x="163" y="325"/>
                    </a:lnTo>
                    <a:lnTo>
                      <a:pt x="181" y="325"/>
                    </a:lnTo>
                    <a:lnTo>
                      <a:pt x="188" y="325"/>
                    </a:lnTo>
                    <a:lnTo>
                      <a:pt x="194" y="323"/>
                    </a:lnTo>
                    <a:lnTo>
                      <a:pt x="194" y="323"/>
                    </a:lnTo>
                    <a:lnTo>
                      <a:pt x="196" y="320"/>
                    </a:lnTo>
                    <a:lnTo>
                      <a:pt x="198" y="316"/>
                    </a:lnTo>
                    <a:lnTo>
                      <a:pt x="200" y="312"/>
                    </a:lnTo>
                    <a:lnTo>
                      <a:pt x="204" y="310"/>
                    </a:lnTo>
                    <a:lnTo>
                      <a:pt x="204" y="310"/>
                    </a:lnTo>
                    <a:lnTo>
                      <a:pt x="212" y="314"/>
                    </a:lnTo>
                    <a:lnTo>
                      <a:pt x="212" y="314"/>
                    </a:lnTo>
                    <a:lnTo>
                      <a:pt x="220" y="312"/>
                    </a:lnTo>
                    <a:lnTo>
                      <a:pt x="226" y="308"/>
                    </a:lnTo>
                    <a:lnTo>
                      <a:pt x="236" y="298"/>
                    </a:lnTo>
                    <a:lnTo>
                      <a:pt x="236" y="298"/>
                    </a:lnTo>
                    <a:lnTo>
                      <a:pt x="238" y="298"/>
                    </a:lnTo>
                    <a:lnTo>
                      <a:pt x="241" y="300"/>
                    </a:lnTo>
                    <a:lnTo>
                      <a:pt x="245" y="302"/>
                    </a:lnTo>
                    <a:lnTo>
                      <a:pt x="249" y="30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1" name="Freeform 912">
                <a:extLst>
                  <a:ext uri="{FF2B5EF4-FFF2-40B4-BE49-F238E27FC236}">
                    <a16:creationId xmlns:a16="http://schemas.microsoft.com/office/drawing/2014/main" id="{031A7258-BFEA-4B6C-BFC5-FF86B0A9A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618" y="3173545"/>
                <a:ext cx="125872" cy="195276"/>
              </a:xfrm>
              <a:custGeom>
                <a:avLst/>
                <a:gdLst>
                  <a:gd name="T0" fmla="*/ 306 w 351"/>
                  <a:gd name="T1" fmla="*/ 416 h 503"/>
                  <a:gd name="T2" fmla="*/ 308 w 351"/>
                  <a:gd name="T3" fmla="*/ 389 h 503"/>
                  <a:gd name="T4" fmla="*/ 326 w 351"/>
                  <a:gd name="T5" fmla="*/ 381 h 503"/>
                  <a:gd name="T6" fmla="*/ 351 w 351"/>
                  <a:gd name="T7" fmla="*/ 342 h 503"/>
                  <a:gd name="T8" fmla="*/ 318 w 351"/>
                  <a:gd name="T9" fmla="*/ 314 h 503"/>
                  <a:gd name="T10" fmla="*/ 298 w 351"/>
                  <a:gd name="T11" fmla="*/ 255 h 503"/>
                  <a:gd name="T12" fmla="*/ 316 w 351"/>
                  <a:gd name="T13" fmla="*/ 242 h 503"/>
                  <a:gd name="T14" fmla="*/ 322 w 351"/>
                  <a:gd name="T15" fmla="*/ 220 h 503"/>
                  <a:gd name="T16" fmla="*/ 302 w 351"/>
                  <a:gd name="T17" fmla="*/ 195 h 503"/>
                  <a:gd name="T18" fmla="*/ 328 w 351"/>
                  <a:gd name="T19" fmla="*/ 185 h 503"/>
                  <a:gd name="T20" fmla="*/ 298 w 351"/>
                  <a:gd name="T21" fmla="*/ 167 h 503"/>
                  <a:gd name="T22" fmla="*/ 277 w 351"/>
                  <a:gd name="T23" fmla="*/ 195 h 503"/>
                  <a:gd name="T24" fmla="*/ 261 w 351"/>
                  <a:gd name="T25" fmla="*/ 177 h 503"/>
                  <a:gd name="T26" fmla="*/ 232 w 351"/>
                  <a:gd name="T27" fmla="*/ 175 h 503"/>
                  <a:gd name="T28" fmla="*/ 210 w 351"/>
                  <a:gd name="T29" fmla="*/ 151 h 503"/>
                  <a:gd name="T30" fmla="*/ 226 w 351"/>
                  <a:gd name="T31" fmla="*/ 144 h 503"/>
                  <a:gd name="T32" fmla="*/ 214 w 351"/>
                  <a:gd name="T33" fmla="*/ 132 h 503"/>
                  <a:gd name="T34" fmla="*/ 212 w 351"/>
                  <a:gd name="T35" fmla="*/ 110 h 503"/>
                  <a:gd name="T36" fmla="*/ 161 w 351"/>
                  <a:gd name="T37" fmla="*/ 81 h 503"/>
                  <a:gd name="T38" fmla="*/ 163 w 351"/>
                  <a:gd name="T39" fmla="*/ 47 h 503"/>
                  <a:gd name="T40" fmla="*/ 147 w 351"/>
                  <a:gd name="T41" fmla="*/ 32 h 503"/>
                  <a:gd name="T42" fmla="*/ 120 w 351"/>
                  <a:gd name="T43" fmla="*/ 8 h 503"/>
                  <a:gd name="T44" fmla="*/ 94 w 351"/>
                  <a:gd name="T45" fmla="*/ 4 h 503"/>
                  <a:gd name="T46" fmla="*/ 69 w 351"/>
                  <a:gd name="T47" fmla="*/ 0 h 503"/>
                  <a:gd name="T48" fmla="*/ 37 w 351"/>
                  <a:gd name="T49" fmla="*/ 20 h 503"/>
                  <a:gd name="T50" fmla="*/ 24 w 351"/>
                  <a:gd name="T51" fmla="*/ 18 h 503"/>
                  <a:gd name="T52" fmla="*/ 4 w 351"/>
                  <a:gd name="T53" fmla="*/ 34 h 503"/>
                  <a:gd name="T54" fmla="*/ 10 w 351"/>
                  <a:gd name="T55" fmla="*/ 65 h 503"/>
                  <a:gd name="T56" fmla="*/ 24 w 351"/>
                  <a:gd name="T57" fmla="*/ 75 h 503"/>
                  <a:gd name="T58" fmla="*/ 16 w 351"/>
                  <a:gd name="T59" fmla="*/ 79 h 503"/>
                  <a:gd name="T60" fmla="*/ 20 w 351"/>
                  <a:gd name="T61" fmla="*/ 89 h 503"/>
                  <a:gd name="T62" fmla="*/ 22 w 351"/>
                  <a:gd name="T63" fmla="*/ 100 h 503"/>
                  <a:gd name="T64" fmla="*/ 45 w 351"/>
                  <a:gd name="T65" fmla="*/ 116 h 503"/>
                  <a:gd name="T66" fmla="*/ 31 w 351"/>
                  <a:gd name="T67" fmla="*/ 118 h 503"/>
                  <a:gd name="T68" fmla="*/ 22 w 351"/>
                  <a:gd name="T69" fmla="*/ 124 h 503"/>
                  <a:gd name="T70" fmla="*/ 26 w 351"/>
                  <a:gd name="T71" fmla="*/ 146 h 503"/>
                  <a:gd name="T72" fmla="*/ 18 w 351"/>
                  <a:gd name="T73" fmla="*/ 151 h 503"/>
                  <a:gd name="T74" fmla="*/ 43 w 351"/>
                  <a:gd name="T75" fmla="*/ 161 h 503"/>
                  <a:gd name="T76" fmla="*/ 24 w 351"/>
                  <a:gd name="T77" fmla="*/ 208 h 503"/>
                  <a:gd name="T78" fmla="*/ 43 w 351"/>
                  <a:gd name="T79" fmla="*/ 222 h 503"/>
                  <a:gd name="T80" fmla="*/ 55 w 351"/>
                  <a:gd name="T81" fmla="*/ 240 h 503"/>
                  <a:gd name="T82" fmla="*/ 59 w 351"/>
                  <a:gd name="T83" fmla="*/ 257 h 503"/>
                  <a:gd name="T84" fmla="*/ 37 w 351"/>
                  <a:gd name="T85" fmla="*/ 255 h 503"/>
                  <a:gd name="T86" fmla="*/ 55 w 351"/>
                  <a:gd name="T87" fmla="*/ 301 h 503"/>
                  <a:gd name="T88" fmla="*/ 43 w 351"/>
                  <a:gd name="T89" fmla="*/ 299 h 503"/>
                  <a:gd name="T90" fmla="*/ 71 w 351"/>
                  <a:gd name="T91" fmla="*/ 346 h 503"/>
                  <a:gd name="T92" fmla="*/ 98 w 351"/>
                  <a:gd name="T93" fmla="*/ 361 h 503"/>
                  <a:gd name="T94" fmla="*/ 128 w 351"/>
                  <a:gd name="T95" fmla="*/ 385 h 503"/>
                  <a:gd name="T96" fmla="*/ 98 w 351"/>
                  <a:gd name="T97" fmla="*/ 401 h 503"/>
                  <a:gd name="T98" fmla="*/ 104 w 351"/>
                  <a:gd name="T99" fmla="*/ 414 h 503"/>
                  <a:gd name="T100" fmla="*/ 116 w 351"/>
                  <a:gd name="T101" fmla="*/ 442 h 503"/>
                  <a:gd name="T102" fmla="*/ 137 w 351"/>
                  <a:gd name="T103" fmla="*/ 456 h 503"/>
                  <a:gd name="T104" fmla="*/ 147 w 351"/>
                  <a:gd name="T105" fmla="*/ 499 h 503"/>
                  <a:gd name="T106" fmla="*/ 163 w 351"/>
                  <a:gd name="T107" fmla="*/ 495 h 503"/>
                  <a:gd name="T108" fmla="*/ 192 w 351"/>
                  <a:gd name="T109" fmla="*/ 467 h 503"/>
                  <a:gd name="T110" fmla="*/ 212 w 351"/>
                  <a:gd name="T111" fmla="*/ 473 h 503"/>
                  <a:gd name="T112" fmla="*/ 212 w 351"/>
                  <a:gd name="T113" fmla="*/ 464 h 503"/>
                  <a:gd name="T114" fmla="*/ 238 w 351"/>
                  <a:gd name="T115" fmla="*/ 456 h 503"/>
                  <a:gd name="T116" fmla="*/ 296 w 351"/>
                  <a:gd name="T117" fmla="*/ 444 h 503"/>
                  <a:gd name="T118" fmla="*/ 316 w 351"/>
                  <a:gd name="T119" fmla="*/ 43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1" h="503">
                    <a:moveTo>
                      <a:pt x="316" y="426"/>
                    </a:moveTo>
                    <a:lnTo>
                      <a:pt x="316" y="426"/>
                    </a:lnTo>
                    <a:lnTo>
                      <a:pt x="314" y="422"/>
                    </a:lnTo>
                    <a:lnTo>
                      <a:pt x="312" y="420"/>
                    </a:lnTo>
                    <a:lnTo>
                      <a:pt x="306" y="416"/>
                    </a:lnTo>
                    <a:lnTo>
                      <a:pt x="306" y="416"/>
                    </a:lnTo>
                    <a:lnTo>
                      <a:pt x="306" y="414"/>
                    </a:lnTo>
                    <a:lnTo>
                      <a:pt x="306" y="411"/>
                    </a:lnTo>
                    <a:lnTo>
                      <a:pt x="306" y="411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89"/>
                    </a:lnTo>
                    <a:lnTo>
                      <a:pt x="310" y="385"/>
                    </a:lnTo>
                    <a:lnTo>
                      <a:pt x="310" y="385"/>
                    </a:lnTo>
                    <a:lnTo>
                      <a:pt x="312" y="381"/>
                    </a:lnTo>
                    <a:lnTo>
                      <a:pt x="314" y="379"/>
                    </a:lnTo>
                    <a:lnTo>
                      <a:pt x="320" y="379"/>
                    </a:lnTo>
                    <a:lnTo>
                      <a:pt x="326" y="381"/>
                    </a:lnTo>
                    <a:lnTo>
                      <a:pt x="332" y="379"/>
                    </a:lnTo>
                    <a:lnTo>
                      <a:pt x="332" y="379"/>
                    </a:lnTo>
                    <a:lnTo>
                      <a:pt x="336" y="373"/>
                    </a:lnTo>
                    <a:lnTo>
                      <a:pt x="344" y="361"/>
                    </a:lnTo>
                    <a:lnTo>
                      <a:pt x="349" y="348"/>
                    </a:lnTo>
                    <a:lnTo>
                      <a:pt x="351" y="342"/>
                    </a:lnTo>
                    <a:lnTo>
                      <a:pt x="351" y="342"/>
                    </a:lnTo>
                    <a:lnTo>
                      <a:pt x="332" y="320"/>
                    </a:lnTo>
                    <a:lnTo>
                      <a:pt x="332" y="320"/>
                    </a:lnTo>
                    <a:lnTo>
                      <a:pt x="328" y="318"/>
                    </a:lnTo>
                    <a:lnTo>
                      <a:pt x="322" y="316"/>
                    </a:lnTo>
                    <a:lnTo>
                      <a:pt x="318" y="314"/>
                    </a:lnTo>
                    <a:lnTo>
                      <a:pt x="314" y="312"/>
                    </a:lnTo>
                    <a:lnTo>
                      <a:pt x="314" y="312"/>
                    </a:lnTo>
                    <a:lnTo>
                      <a:pt x="306" y="301"/>
                    </a:lnTo>
                    <a:lnTo>
                      <a:pt x="300" y="281"/>
                    </a:lnTo>
                    <a:lnTo>
                      <a:pt x="298" y="263"/>
                    </a:lnTo>
                    <a:lnTo>
                      <a:pt x="298" y="255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4" y="248"/>
                    </a:lnTo>
                    <a:lnTo>
                      <a:pt x="308" y="246"/>
                    </a:lnTo>
                    <a:lnTo>
                      <a:pt x="312" y="246"/>
                    </a:lnTo>
                    <a:lnTo>
                      <a:pt x="316" y="242"/>
                    </a:lnTo>
                    <a:lnTo>
                      <a:pt x="316" y="242"/>
                    </a:lnTo>
                    <a:lnTo>
                      <a:pt x="318" y="238"/>
                    </a:lnTo>
                    <a:lnTo>
                      <a:pt x="318" y="234"/>
                    </a:lnTo>
                    <a:lnTo>
                      <a:pt x="320" y="228"/>
                    </a:lnTo>
                    <a:lnTo>
                      <a:pt x="322" y="222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12" y="214"/>
                    </a:lnTo>
                    <a:lnTo>
                      <a:pt x="306" y="208"/>
                    </a:lnTo>
                    <a:lnTo>
                      <a:pt x="302" y="201"/>
                    </a:lnTo>
                    <a:lnTo>
                      <a:pt x="302" y="199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4" y="191"/>
                    </a:lnTo>
                    <a:lnTo>
                      <a:pt x="308" y="189"/>
                    </a:lnTo>
                    <a:lnTo>
                      <a:pt x="318" y="189"/>
                    </a:lnTo>
                    <a:lnTo>
                      <a:pt x="326" y="187"/>
                    </a:lnTo>
                    <a:lnTo>
                      <a:pt x="328" y="185"/>
                    </a:lnTo>
                    <a:lnTo>
                      <a:pt x="326" y="183"/>
                    </a:lnTo>
                    <a:lnTo>
                      <a:pt x="326" y="183"/>
                    </a:lnTo>
                    <a:lnTo>
                      <a:pt x="314" y="177"/>
                    </a:lnTo>
                    <a:lnTo>
                      <a:pt x="304" y="169"/>
                    </a:lnTo>
                    <a:lnTo>
                      <a:pt x="304" y="169"/>
                    </a:lnTo>
                    <a:lnTo>
                      <a:pt x="298" y="167"/>
                    </a:lnTo>
                    <a:lnTo>
                      <a:pt x="294" y="169"/>
                    </a:lnTo>
                    <a:lnTo>
                      <a:pt x="291" y="173"/>
                    </a:lnTo>
                    <a:lnTo>
                      <a:pt x="287" y="177"/>
                    </a:lnTo>
                    <a:lnTo>
                      <a:pt x="283" y="189"/>
                    </a:lnTo>
                    <a:lnTo>
                      <a:pt x="279" y="193"/>
                    </a:lnTo>
                    <a:lnTo>
                      <a:pt x="277" y="195"/>
                    </a:lnTo>
                    <a:lnTo>
                      <a:pt x="277" y="195"/>
                    </a:lnTo>
                    <a:lnTo>
                      <a:pt x="273" y="195"/>
                    </a:lnTo>
                    <a:lnTo>
                      <a:pt x="271" y="195"/>
                    </a:lnTo>
                    <a:lnTo>
                      <a:pt x="267" y="189"/>
                    </a:lnTo>
                    <a:lnTo>
                      <a:pt x="265" y="183"/>
                    </a:lnTo>
                    <a:lnTo>
                      <a:pt x="261" y="177"/>
                    </a:lnTo>
                    <a:lnTo>
                      <a:pt x="261" y="177"/>
                    </a:lnTo>
                    <a:lnTo>
                      <a:pt x="255" y="177"/>
                    </a:lnTo>
                    <a:lnTo>
                      <a:pt x="245" y="177"/>
                    </a:lnTo>
                    <a:lnTo>
                      <a:pt x="238" y="177"/>
                    </a:lnTo>
                    <a:lnTo>
                      <a:pt x="234" y="177"/>
                    </a:lnTo>
                    <a:lnTo>
                      <a:pt x="232" y="175"/>
                    </a:lnTo>
                    <a:lnTo>
                      <a:pt x="230" y="165"/>
                    </a:lnTo>
                    <a:lnTo>
                      <a:pt x="230" y="165"/>
                    </a:lnTo>
                    <a:lnTo>
                      <a:pt x="216" y="161"/>
                    </a:lnTo>
                    <a:lnTo>
                      <a:pt x="210" y="157"/>
                    </a:lnTo>
                    <a:lnTo>
                      <a:pt x="208" y="155"/>
                    </a:lnTo>
                    <a:lnTo>
                      <a:pt x="210" y="151"/>
                    </a:lnTo>
                    <a:lnTo>
                      <a:pt x="210" y="151"/>
                    </a:lnTo>
                    <a:lnTo>
                      <a:pt x="222" y="149"/>
                    </a:lnTo>
                    <a:lnTo>
                      <a:pt x="226" y="148"/>
                    </a:lnTo>
                    <a:lnTo>
                      <a:pt x="228" y="146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18" y="140"/>
                    </a:lnTo>
                    <a:lnTo>
                      <a:pt x="214" y="138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2" y="134"/>
                    </a:lnTo>
                    <a:lnTo>
                      <a:pt x="214" y="132"/>
                    </a:lnTo>
                    <a:lnTo>
                      <a:pt x="218" y="126"/>
                    </a:lnTo>
                    <a:lnTo>
                      <a:pt x="222" y="122"/>
                    </a:lnTo>
                    <a:lnTo>
                      <a:pt x="222" y="118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12" y="110"/>
                    </a:lnTo>
                    <a:lnTo>
                      <a:pt x="206" y="106"/>
                    </a:lnTo>
                    <a:lnTo>
                      <a:pt x="188" y="100"/>
                    </a:lnTo>
                    <a:lnTo>
                      <a:pt x="181" y="98"/>
                    </a:lnTo>
                    <a:lnTo>
                      <a:pt x="173" y="95"/>
                    </a:lnTo>
                    <a:lnTo>
                      <a:pt x="167" y="89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3" y="53"/>
                    </a:lnTo>
                    <a:lnTo>
                      <a:pt x="163" y="53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47"/>
                    </a:lnTo>
                    <a:lnTo>
                      <a:pt x="155" y="51"/>
                    </a:lnTo>
                    <a:lnTo>
                      <a:pt x="155" y="51"/>
                    </a:lnTo>
                    <a:lnTo>
                      <a:pt x="153" y="47"/>
                    </a:lnTo>
                    <a:lnTo>
                      <a:pt x="151" y="43"/>
                    </a:lnTo>
                    <a:lnTo>
                      <a:pt x="149" y="38"/>
                    </a:lnTo>
                    <a:lnTo>
                      <a:pt x="147" y="32"/>
                    </a:lnTo>
                    <a:lnTo>
                      <a:pt x="147" y="32"/>
                    </a:lnTo>
                    <a:lnTo>
                      <a:pt x="139" y="26"/>
                    </a:lnTo>
                    <a:lnTo>
                      <a:pt x="134" y="22"/>
                    </a:lnTo>
                    <a:lnTo>
                      <a:pt x="128" y="1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0" y="2"/>
                    </a:lnTo>
                    <a:lnTo>
                      <a:pt x="94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57" y="6"/>
                    </a:lnTo>
                    <a:lnTo>
                      <a:pt x="49" y="10"/>
                    </a:lnTo>
                    <a:lnTo>
                      <a:pt x="43" y="1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3" y="22"/>
                    </a:lnTo>
                    <a:lnTo>
                      <a:pt x="29" y="20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0" y="45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12" y="63"/>
                    </a:lnTo>
                    <a:lnTo>
                      <a:pt x="10" y="65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10" y="71"/>
                    </a:lnTo>
                    <a:lnTo>
                      <a:pt x="12" y="73"/>
                    </a:lnTo>
                    <a:lnTo>
                      <a:pt x="18" y="73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81"/>
                    </a:lnTo>
                    <a:lnTo>
                      <a:pt x="20" y="81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8" y="85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22" y="100"/>
                    </a:lnTo>
                    <a:lnTo>
                      <a:pt x="31" y="104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7" y="118"/>
                    </a:lnTo>
                    <a:lnTo>
                      <a:pt x="45" y="116"/>
                    </a:lnTo>
                    <a:lnTo>
                      <a:pt x="41" y="116"/>
                    </a:lnTo>
                    <a:lnTo>
                      <a:pt x="35" y="112"/>
                    </a:lnTo>
                    <a:lnTo>
                      <a:pt x="31" y="110"/>
                    </a:lnTo>
                    <a:lnTo>
                      <a:pt x="29" y="112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29" y="122"/>
                    </a:lnTo>
                    <a:lnTo>
                      <a:pt x="28" y="122"/>
                    </a:lnTo>
                    <a:lnTo>
                      <a:pt x="26" y="120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24"/>
                    </a:lnTo>
                    <a:lnTo>
                      <a:pt x="22" y="126"/>
                    </a:lnTo>
                    <a:lnTo>
                      <a:pt x="24" y="132"/>
                    </a:lnTo>
                    <a:lnTo>
                      <a:pt x="28" y="138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6" y="146"/>
                    </a:lnTo>
                    <a:lnTo>
                      <a:pt x="24" y="146"/>
                    </a:lnTo>
                    <a:lnTo>
                      <a:pt x="20" y="146"/>
                    </a:lnTo>
                    <a:lnTo>
                      <a:pt x="16" y="148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31" y="149"/>
                    </a:lnTo>
                    <a:lnTo>
                      <a:pt x="37" y="148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3" y="161"/>
                    </a:lnTo>
                    <a:lnTo>
                      <a:pt x="41" y="171"/>
                    </a:lnTo>
                    <a:lnTo>
                      <a:pt x="41" y="171"/>
                    </a:lnTo>
                    <a:lnTo>
                      <a:pt x="35" y="181"/>
                    </a:lnTo>
                    <a:lnTo>
                      <a:pt x="29" y="189"/>
                    </a:lnTo>
                    <a:lnTo>
                      <a:pt x="26" y="197"/>
                    </a:lnTo>
                    <a:lnTo>
                      <a:pt x="24" y="208"/>
                    </a:lnTo>
                    <a:lnTo>
                      <a:pt x="24" y="208"/>
                    </a:lnTo>
                    <a:lnTo>
                      <a:pt x="24" y="212"/>
                    </a:lnTo>
                    <a:lnTo>
                      <a:pt x="26" y="216"/>
                    </a:lnTo>
                    <a:lnTo>
                      <a:pt x="29" y="218"/>
                    </a:lnTo>
                    <a:lnTo>
                      <a:pt x="37" y="220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5" y="226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51" y="236"/>
                    </a:lnTo>
                    <a:lnTo>
                      <a:pt x="55" y="240"/>
                    </a:lnTo>
                    <a:lnTo>
                      <a:pt x="65" y="246"/>
                    </a:lnTo>
                    <a:lnTo>
                      <a:pt x="65" y="246"/>
                    </a:lnTo>
                    <a:lnTo>
                      <a:pt x="67" y="250"/>
                    </a:lnTo>
                    <a:lnTo>
                      <a:pt x="65" y="252"/>
                    </a:lnTo>
                    <a:lnTo>
                      <a:pt x="61" y="255"/>
                    </a:lnTo>
                    <a:lnTo>
                      <a:pt x="59" y="257"/>
                    </a:lnTo>
                    <a:lnTo>
                      <a:pt x="59" y="257"/>
                    </a:lnTo>
                    <a:lnTo>
                      <a:pt x="53" y="257"/>
                    </a:lnTo>
                    <a:lnTo>
                      <a:pt x="45" y="255"/>
                    </a:lnTo>
                    <a:lnTo>
                      <a:pt x="39" y="255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1" y="263"/>
                    </a:lnTo>
                    <a:lnTo>
                      <a:pt x="51" y="277"/>
                    </a:lnTo>
                    <a:lnTo>
                      <a:pt x="55" y="287"/>
                    </a:lnTo>
                    <a:lnTo>
                      <a:pt x="57" y="293"/>
                    </a:lnTo>
                    <a:lnTo>
                      <a:pt x="57" y="299"/>
                    </a:lnTo>
                    <a:lnTo>
                      <a:pt x="55" y="301"/>
                    </a:lnTo>
                    <a:lnTo>
                      <a:pt x="51" y="303"/>
                    </a:lnTo>
                    <a:lnTo>
                      <a:pt x="51" y="303"/>
                    </a:lnTo>
                    <a:lnTo>
                      <a:pt x="47" y="303"/>
                    </a:lnTo>
                    <a:lnTo>
                      <a:pt x="45" y="301"/>
                    </a:lnTo>
                    <a:lnTo>
                      <a:pt x="45" y="299"/>
                    </a:lnTo>
                    <a:lnTo>
                      <a:pt x="43" y="299"/>
                    </a:lnTo>
                    <a:lnTo>
                      <a:pt x="33" y="308"/>
                    </a:lnTo>
                    <a:lnTo>
                      <a:pt x="33" y="308"/>
                    </a:lnTo>
                    <a:lnTo>
                      <a:pt x="35" y="312"/>
                    </a:lnTo>
                    <a:lnTo>
                      <a:pt x="39" y="318"/>
                    </a:lnTo>
                    <a:lnTo>
                      <a:pt x="55" y="332"/>
                    </a:lnTo>
                    <a:lnTo>
                      <a:pt x="71" y="346"/>
                    </a:lnTo>
                    <a:lnTo>
                      <a:pt x="82" y="354"/>
                    </a:lnTo>
                    <a:lnTo>
                      <a:pt x="82" y="354"/>
                    </a:lnTo>
                    <a:lnTo>
                      <a:pt x="88" y="356"/>
                    </a:lnTo>
                    <a:lnTo>
                      <a:pt x="94" y="356"/>
                    </a:lnTo>
                    <a:lnTo>
                      <a:pt x="94" y="356"/>
                    </a:lnTo>
                    <a:lnTo>
                      <a:pt x="98" y="361"/>
                    </a:lnTo>
                    <a:lnTo>
                      <a:pt x="104" y="367"/>
                    </a:lnTo>
                    <a:lnTo>
                      <a:pt x="104" y="367"/>
                    </a:lnTo>
                    <a:lnTo>
                      <a:pt x="118" y="375"/>
                    </a:lnTo>
                    <a:lnTo>
                      <a:pt x="126" y="381"/>
                    </a:lnTo>
                    <a:lnTo>
                      <a:pt x="128" y="383"/>
                    </a:lnTo>
                    <a:lnTo>
                      <a:pt x="128" y="385"/>
                    </a:lnTo>
                    <a:lnTo>
                      <a:pt x="128" y="385"/>
                    </a:lnTo>
                    <a:lnTo>
                      <a:pt x="128" y="391"/>
                    </a:lnTo>
                    <a:lnTo>
                      <a:pt x="124" y="393"/>
                    </a:lnTo>
                    <a:lnTo>
                      <a:pt x="114" y="397"/>
                    </a:lnTo>
                    <a:lnTo>
                      <a:pt x="104" y="399"/>
                    </a:lnTo>
                    <a:lnTo>
                      <a:pt x="98" y="401"/>
                    </a:lnTo>
                    <a:lnTo>
                      <a:pt x="96" y="403"/>
                    </a:lnTo>
                    <a:lnTo>
                      <a:pt x="96" y="403"/>
                    </a:lnTo>
                    <a:lnTo>
                      <a:pt x="98" y="405"/>
                    </a:lnTo>
                    <a:lnTo>
                      <a:pt x="100" y="407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20"/>
                    </a:lnTo>
                    <a:lnTo>
                      <a:pt x="104" y="420"/>
                    </a:lnTo>
                    <a:lnTo>
                      <a:pt x="108" y="422"/>
                    </a:lnTo>
                    <a:lnTo>
                      <a:pt x="110" y="424"/>
                    </a:lnTo>
                    <a:lnTo>
                      <a:pt x="114" y="434"/>
                    </a:lnTo>
                    <a:lnTo>
                      <a:pt x="116" y="442"/>
                    </a:lnTo>
                    <a:lnTo>
                      <a:pt x="118" y="446"/>
                    </a:lnTo>
                    <a:lnTo>
                      <a:pt x="120" y="450"/>
                    </a:lnTo>
                    <a:lnTo>
                      <a:pt x="120" y="450"/>
                    </a:lnTo>
                    <a:lnTo>
                      <a:pt x="124" y="452"/>
                    </a:lnTo>
                    <a:lnTo>
                      <a:pt x="132" y="452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43" y="462"/>
                    </a:lnTo>
                    <a:lnTo>
                      <a:pt x="149" y="471"/>
                    </a:lnTo>
                    <a:lnTo>
                      <a:pt x="149" y="481"/>
                    </a:lnTo>
                    <a:lnTo>
                      <a:pt x="149" y="489"/>
                    </a:lnTo>
                    <a:lnTo>
                      <a:pt x="147" y="499"/>
                    </a:lnTo>
                    <a:lnTo>
                      <a:pt x="149" y="499"/>
                    </a:lnTo>
                    <a:lnTo>
                      <a:pt x="149" y="499"/>
                    </a:lnTo>
                    <a:lnTo>
                      <a:pt x="155" y="503"/>
                    </a:lnTo>
                    <a:lnTo>
                      <a:pt x="159" y="503"/>
                    </a:lnTo>
                    <a:lnTo>
                      <a:pt x="161" y="501"/>
                    </a:lnTo>
                    <a:lnTo>
                      <a:pt x="163" y="495"/>
                    </a:lnTo>
                    <a:lnTo>
                      <a:pt x="165" y="483"/>
                    </a:lnTo>
                    <a:lnTo>
                      <a:pt x="165" y="479"/>
                    </a:lnTo>
                    <a:lnTo>
                      <a:pt x="167" y="475"/>
                    </a:lnTo>
                    <a:lnTo>
                      <a:pt x="167" y="475"/>
                    </a:lnTo>
                    <a:lnTo>
                      <a:pt x="183" y="469"/>
                    </a:lnTo>
                    <a:lnTo>
                      <a:pt x="192" y="467"/>
                    </a:lnTo>
                    <a:lnTo>
                      <a:pt x="200" y="465"/>
                    </a:lnTo>
                    <a:lnTo>
                      <a:pt x="200" y="465"/>
                    </a:lnTo>
                    <a:lnTo>
                      <a:pt x="202" y="467"/>
                    </a:lnTo>
                    <a:lnTo>
                      <a:pt x="206" y="471"/>
                    </a:lnTo>
                    <a:lnTo>
                      <a:pt x="210" y="473"/>
                    </a:lnTo>
                    <a:lnTo>
                      <a:pt x="212" y="473"/>
                    </a:lnTo>
                    <a:lnTo>
                      <a:pt x="214" y="473"/>
                    </a:lnTo>
                    <a:lnTo>
                      <a:pt x="214" y="473"/>
                    </a:lnTo>
                    <a:lnTo>
                      <a:pt x="214" y="471"/>
                    </a:lnTo>
                    <a:lnTo>
                      <a:pt x="212" y="469"/>
                    </a:lnTo>
                    <a:lnTo>
                      <a:pt x="212" y="469"/>
                    </a:lnTo>
                    <a:lnTo>
                      <a:pt x="212" y="464"/>
                    </a:lnTo>
                    <a:lnTo>
                      <a:pt x="212" y="464"/>
                    </a:lnTo>
                    <a:lnTo>
                      <a:pt x="216" y="460"/>
                    </a:lnTo>
                    <a:lnTo>
                      <a:pt x="220" y="456"/>
                    </a:lnTo>
                    <a:lnTo>
                      <a:pt x="224" y="456"/>
                    </a:lnTo>
                    <a:lnTo>
                      <a:pt x="228" y="456"/>
                    </a:lnTo>
                    <a:lnTo>
                      <a:pt x="238" y="456"/>
                    </a:lnTo>
                    <a:lnTo>
                      <a:pt x="245" y="458"/>
                    </a:lnTo>
                    <a:lnTo>
                      <a:pt x="245" y="458"/>
                    </a:lnTo>
                    <a:lnTo>
                      <a:pt x="259" y="454"/>
                    </a:lnTo>
                    <a:lnTo>
                      <a:pt x="275" y="446"/>
                    </a:lnTo>
                    <a:lnTo>
                      <a:pt x="291" y="442"/>
                    </a:lnTo>
                    <a:lnTo>
                      <a:pt x="296" y="444"/>
                    </a:lnTo>
                    <a:lnTo>
                      <a:pt x="302" y="446"/>
                    </a:lnTo>
                    <a:lnTo>
                      <a:pt x="302" y="446"/>
                    </a:lnTo>
                    <a:lnTo>
                      <a:pt x="302" y="444"/>
                    </a:lnTo>
                    <a:lnTo>
                      <a:pt x="304" y="442"/>
                    </a:lnTo>
                    <a:lnTo>
                      <a:pt x="310" y="438"/>
                    </a:lnTo>
                    <a:lnTo>
                      <a:pt x="316" y="434"/>
                    </a:lnTo>
                    <a:lnTo>
                      <a:pt x="316" y="430"/>
                    </a:lnTo>
                    <a:lnTo>
                      <a:pt x="316" y="4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2" name="Freeform 913">
                <a:extLst>
                  <a:ext uri="{FF2B5EF4-FFF2-40B4-BE49-F238E27FC236}">
                    <a16:creationId xmlns:a16="http://schemas.microsoft.com/office/drawing/2014/main" id="{A27C6B6D-FE98-4181-95DA-08FDDF387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618" y="3173545"/>
                <a:ext cx="125872" cy="195276"/>
              </a:xfrm>
              <a:custGeom>
                <a:avLst/>
                <a:gdLst>
                  <a:gd name="T0" fmla="*/ 306 w 351"/>
                  <a:gd name="T1" fmla="*/ 416 h 503"/>
                  <a:gd name="T2" fmla="*/ 308 w 351"/>
                  <a:gd name="T3" fmla="*/ 389 h 503"/>
                  <a:gd name="T4" fmla="*/ 326 w 351"/>
                  <a:gd name="T5" fmla="*/ 381 h 503"/>
                  <a:gd name="T6" fmla="*/ 351 w 351"/>
                  <a:gd name="T7" fmla="*/ 342 h 503"/>
                  <a:gd name="T8" fmla="*/ 318 w 351"/>
                  <a:gd name="T9" fmla="*/ 314 h 503"/>
                  <a:gd name="T10" fmla="*/ 298 w 351"/>
                  <a:gd name="T11" fmla="*/ 255 h 503"/>
                  <a:gd name="T12" fmla="*/ 316 w 351"/>
                  <a:gd name="T13" fmla="*/ 242 h 503"/>
                  <a:gd name="T14" fmla="*/ 322 w 351"/>
                  <a:gd name="T15" fmla="*/ 220 h 503"/>
                  <a:gd name="T16" fmla="*/ 302 w 351"/>
                  <a:gd name="T17" fmla="*/ 195 h 503"/>
                  <a:gd name="T18" fmla="*/ 328 w 351"/>
                  <a:gd name="T19" fmla="*/ 185 h 503"/>
                  <a:gd name="T20" fmla="*/ 298 w 351"/>
                  <a:gd name="T21" fmla="*/ 167 h 503"/>
                  <a:gd name="T22" fmla="*/ 277 w 351"/>
                  <a:gd name="T23" fmla="*/ 195 h 503"/>
                  <a:gd name="T24" fmla="*/ 261 w 351"/>
                  <a:gd name="T25" fmla="*/ 177 h 503"/>
                  <a:gd name="T26" fmla="*/ 232 w 351"/>
                  <a:gd name="T27" fmla="*/ 175 h 503"/>
                  <a:gd name="T28" fmla="*/ 210 w 351"/>
                  <a:gd name="T29" fmla="*/ 151 h 503"/>
                  <a:gd name="T30" fmla="*/ 226 w 351"/>
                  <a:gd name="T31" fmla="*/ 144 h 503"/>
                  <a:gd name="T32" fmla="*/ 214 w 351"/>
                  <a:gd name="T33" fmla="*/ 132 h 503"/>
                  <a:gd name="T34" fmla="*/ 212 w 351"/>
                  <a:gd name="T35" fmla="*/ 110 h 503"/>
                  <a:gd name="T36" fmla="*/ 161 w 351"/>
                  <a:gd name="T37" fmla="*/ 81 h 503"/>
                  <a:gd name="T38" fmla="*/ 163 w 351"/>
                  <a:gd name="T39" fmla="*/ 47 h 503"/>
                  <a:gd name="T40" fmla="*/ 147 w 351"/>
                  <a:gd name="T41" fmla="*/ 32 h 503"/>
                  <a:gd name="T42" fmla="*/ 120 w 351"/>
                  <a:gd name="T43" fmla="*/ 8 h 503"/>
                  <a:gd name="T44" fmla="*/ 94 w 351"/>
                  <a:gd name="T45" fmla="*/ 4 h 503"/>
                  <a:gd name="T46" fmla="*/ 69 w 351"/>
                  <a:gd name="T47" fmla="*/ 0 h 503"/>
                  <a:gd name="T48" fmla="*/ 37 w 351"/>
                  <a:gd name="T49" fmla="*/ 20 h 503"/>
                  <a:gd name="T50" fmla="*/ 24 w 351"/>
                  <a:gd name="T51" fmla="*/ 18 h 503"/>
                  <a:gd name="T52" fmla="*/ 4 w 351"/>
                  <a:gd name="T53" fmla="*/ 34 h 503"/>
                  <a:gd name="T54" fmla="*/ 10 w 351"/>
                  <a:gd name="T55" fmla="*/ 65 h 503"/>
                  <a:gd name="T56" fmla="*/ 24 w 351"/>
                  <a:gd name="T57" fmla="*/ 75 h 503"/>
                  <a:gd name="T58" fmla="*/ 16 w 351"/>
                  <a:gd name="T59" fmla="*/ 79 h 503"/>
                  <a:gd name="T60" fmla="*/ 20 w 351"/>
                  <a:gd name="T61" fmla="*/ 89 h 503"/>
                  <a:gd name="T62" fmla="*/ 22 w 351"/>
                  <a:gd name="T63" fmla="*/ 100 h 503"/>
                  <a:gd name="T64" fmla="*/ 45 w 351"/>
                  <a:gd name="T65" fmla="*/ 116 h 503"/>
                  <a:gd name="T66" fmla="*/ 31 w 351"/>
                  <a:gd name="T67" fmla="*/ 118 h 503"/>
                  <a:gd name="T68" fmla="*/ 22 w 351"/>
                  <a:gd name="T69" fmla="*/ 124 h 503"/>
                  <a:gd name="T70" fmla="*/ 26 w 351"/>
                  <a:gd name="T71" fmla="*/ 146 h 503"/>
                  <a:gd name="T72" fmla="*/ 18 w 351"/>
                  <a:gd name="T73" fmla="*/ 151 h 503"/>
                  <a:gd name="T74" fmla="*/ 43 w 351"/>
                  <a:gd name="T75" fmla="*/ 161 h 503"/>
                  <a:gd name="T76" fmla="*/ 24 w 351"/>
                  <a:gd name="T77" fmla="*/ 208 h 503"/>
                  <a:gd name="T78" fmla="*/ 43 w 351"/>
                  <a:gd name="T79" fmla="*/ 222 h 503"/>
                  <a:gd name="T80" fmla="*/ 55 w 351"/>
                  <a:gd name="T81" fmla="*/ 240 h 503"/>
                  <a:gd name="T82" fmla="*/ 59 w 351"/>
                  <a:gd name="T83" fmla="*/ 257 h 503"/>
                  <a:gd name="T84" fmla="*/ 37 w 351"/>
                  <a:gd name="T85" fmla="*/ 255 h 503"/>
                  <a:gd name="T86" fmla="*/ 55 w 351"/>
                  <a:gd name="T87" fmla="*/ 301 h 503"/>
                  <a:gd name="T88" fmla="*/ 43 w 351"/>
                  <a:gd name="T89" fmla="*/ 299 h 503"/>
                  <a:gd name="T90" fmla="*/ 71 w 351"/>
                  <a:gd name="T91" fmla="*/ 346 h 503"/>
                  <a:gd name="T92" fmla="*/ 98 w 351"/>
                  <a:gd name="T93" fmla="*/ 361 h 503"/>
                  <a:gd name="T94" fmla="*/ 128 w 351"/>
                  <a:gd name="T95" fmla="*/ 385 h 503"/>
                  <a:gd name="T96" fmla="*/ 98 w 351"/>
                  <a:gd name="T97" fmla="*/ 401 h 503"/>
                  <a:gd name="T98" fmla="*/ 104 w 351"/>
                  <a:gd name="T99" fmla="*/ 414 h 503"/>
                  <a:gd name="T100" fmla="*/ 116 w 351"/>
                  <a:gd name="T101" fmla="*/ 442 h 503"/>
                  <a:gd name="T102" fmla="*/ 137 w 351"/>
                  <a:gd name="T103" fmla="*/ 456 h 503"/>
                  <a:gd name="T104" fmla="*/ 147 w 351"/>
                  <a:gd name="T105" fmla="*/ 499 h 503"/>
                  <a:gd name="T106" fmla="*/ 163 w 351"/>
                  <a:gd name="T107" fmla="*/ 495 h 503"/>
                  <a:gd name="T108" fmla="*/ 192 w 351"/>
                  <a:gd name="T109" fmla="*/ 467 h 503"/>
                  <a:gd name="T110" fmla="*/ 212 w 351"/>
                  <a:gd name="T111" fmla="*/ 473 h 503"/>
                  <a:gd name="T112" fmla="*/ 212 w 351"/>
                  <a:gd name="T113" fmla="*/ 464 h 503"/>
                  <a:gd name="T114" fmla="*/ 238 w 351"/>
                  <a:gd name="T115" fmla="*/ 456 h 503"/>
                  <a:gd name="T116" fmla="*/ 296 w 351"/>
                  <a:gd name="T117" fmla="*/ 444 h 503"/>
                  <a:gd name="T118" fmla="*/ 316 w 351"/>
                  <a:gd name="T119" fmla="*/ 434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1" h="503">
                    <a:moveTo>
                      <a:pt x="316" y="426"/>
                    </a:moveTo>
                    <a:lnTo>
                      <a:pt x="316" y="426"/>
                    </a:lnTo>
                    <a:lnTo>
                      <a:pt x="314" y="422"/>
                    </a:lnTo>
                    <a:lnTo>
                      <a:pt x="312" y="420"/>
                    </a:lnTo>
                    <a:lnTo>
                      <a:pt x="306" y="416"/>
                    </a:lnTo>
                    <a:lnTo>
                      <a:pt x="306" y="416"/>
                    </a:lnTo>
                    <a:lnTo>
                      <a:pt x="306" y="414"/>
                    </a:lnTo>
                    <a:lnTo>
                      <a:pt x="306" y="411"/>
                    </a:lnTo>
                    <a:lnTo>
                      <a:pt x="306" y="411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89"/>
                    </a:lnTo>
                    <a:lnTo>
                      <a:pt x="310" y="385"/>
                    </a:lnTo>
                    <a:lnTo>
                      <a:pt x="310" y="385"/>
                    </a:lnTo>
                    <a:lnTo>
                      <a:pt x="312" y="381"/>
                    </a:lnTo>
                    <a:lnTo>
                      <a:pt x="314" y="379"/>
                    </a:lnTo>
                    <a:lnTo>
                      <a:pt x="320" y="379"/>
                    </a:lnTo>
                    <a:lnTo>
                      <a:pt x="326" y="381"/>
                    </a:lnTo>
                    <a:lnTo>
                      <a:pt x="332" y="379"/>
                    </a:lnTo>
                    <a:lnTo>
                      <a:pt x="332" y="379"/>
                    </a:lnTo>
                    <a:lnTo>
                      <a:pt x="336" y="373"/>
                    </a:lnTo>
                    <a:lnTo>
                      <a:pt x="344" y="361"/>
                    </a:lnTo>
                    <a:lnTo>
                      <a:pt x="349" y="348"/>
                    </a:lnTo>
                    <a:lnTo>
                      <a:pt x="351" y="342"/>
                    </a:lnTo>
                    <a:lnTo>
                      <a:pt x="351" y="342"/>
                    </a:lnTo>
                    <a:lnTo>
                      <a:pt x="332" y="320"/>
                    </a:lnTo>
                    <a:lnTo>
                      <a:pt x="332" y="320"/>
                    </a:lnTo>
                    <a:lnTo>
                      <a:pt x="328" y="318"/>
                    </a:lnTo>
                    <a:lnTo>
                      <a:pt x="322" y="316"/>
                    </a:lnTo>
                    <a:lnTo>
                      <a:pt x="318" y="314"/>
                    </a:lnTo>
                    <a:lnTo>
                      <a:pt x="314" y="312"/>
                    </a:lnTo>
                    <a:lnTo>
                      <a:pt x="314" y="312"/>
                    </a:lnTo>
                    <a:lnTo>
                      <a:pt x="306" y="301"/>
                    </a:lnTo>
                    <a:lnTo>
                      <a:pt x="300" y="281"/>
                    </a:lnTo>
                    <a:lnTo>
                      <a:pt x="298" y="263"/>
                    </a:lnTo>
                    <a:lnTo>
                      <a:pt x="298" y="255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4" y="248"/>
                    </a:lnTo>
                    <a:lnTo>
                      <a:pt x="308" y="246"/>
                    </a:lnTo>
                    <a:lnTo>
                      <a:pt x="312" y="246"/>
                    </a:lnTo>
                    <a:lnTo>
                      <a:pt x="316" y="242"/>
                    </a:lnTo>
                    <a:lnTo>
                      <a:pt x="316" y="242"/>
                    </a:lnTo>
                    <a:lnTo>
                      <a:pt x="318" y="238"/>
                    </a:lnTo>
                    <a:lnTo>
                      <a:pt x="318" y="234"/>
                    </a:lnTo>
                    <a:lnTo>
                      <a:pt x="320" y="228"/>
                    </a:lnTo>
                    <a:lnTo>
                      <a:pt x="322" y="222"/>
                    </a:lnTo>
                    <a:lnTo>
                      <a:pt x="322" y="220"/>
                    </a:lnTo>
                    <a:lnTo>
                      <a:pt x="322" y="220"/>
                    </a:lnTo>
                    <a:lnTo>
                      <a:pt x="312" y="214"/>
                    </a:lnTo>
                    <a:lnTo>
                      <a:pt x="306" y="208"/>
                    </a:lnTo>
                    <a:lnTo>
                      <a:pt x="302" y="201"/>
                    </a:lnTo>
                    <a:lnTo>
                      <a:pt x="302" y="199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4" y="191"/>
                    </a:lnTo>
                    <a:lnTo>
                      <a:pt x="308" y="189"/>
                    </a:lnTo>
                    <a:lnTo>
                      <a:pt x="318" y="189"/>
                    </a:lnTo>
                    <a:lnTo>
                      <a:pt x="326" y="187"/>
                    </a:lnTo>
                    <a:lnTo>
                      <a:pt x="328" y="185"/>
                    </a:lnTo>
                    <a:lnTo>
                      <a:pt x="326" y="183"/>
                    </a:lnTo>
                    <a:lnTo>
                      <a:pt x="326" y="183"/>
                    </a:lnTo>
                    <a:lnTo>
                      <a:pt x="314" y="177"/>
                    </a:lnTo>
                    <a:lnTo>
                      <a:pt x="304" y="169"/>
                    </a:lnTo>
                    <a:lnTo>
                      <a:pt x="304" y="169"/>
                    </a:lnTo>
                    <a:lnTo>
                      <a:pt x="298" y="167"/>
                    </a:lnTo>
                    <a:lnTo>
                      <a:pt x="294" y="169"/>
                    </a:lnTo>
                    <a:lnTo>
                      <a:pt x="291" y="173"/>
                    </a:lnTo>
                    <a:lnTo>
                      <a:pt x="287" y="177"/>
                    </a:lnTo>
                    <a:lnTo>
                      <a:pt x="283" y="189"/>
                    </a:lnTo>
                    <a:lnTo>
                      <a:pt x="279" y="193"/>
                    </a:lnTo>
                    <a:lnTo>
                      <a:pt x="277" y="195"/>
                    </a:lnTo>
                    <a:lnTo>
                      <a:pt x="277" y="195"/>
                    </a:lnTo>
                    <a:lnTo>
                      <a:pt x="273" y="195"/>
                    </a:lnTo>
                    <a:lnTo>
                      <a:pt x="271" y="195"/>
                    </a:lnTo>
                    <a:lnTo>
                      <a:pt x="267" y="189"/>
                    </a:lnTo>
                    <a:lnTo>
                      <a:pt x="265" y="183"/>
                    </a:lnTo>
                    <a:lnTo>
                      <a:pt x="261" y="177"/>
                    </a:lnTo>
                    <a:lnTo>
                      <a:pt x="261" y="177"/>
                    </a:lnTo>
                    <a:lnTo>
                      <a:pt x="255" y="177"/>
                    </a:lnTo>
                    <a:lnTo>
                      <a:pt x="245" y="177"/>
                    </a:lnTo>
                    <a:lnTo>
                      <a:pt x="238" y="177"/>
                    </a:lnTo>
                    <a:lnTo>
                      <a:pt x="234" y="177"/>
                    </a:lnTo>
                    <a:lnTo>
                      <a:pt x="232" y="175"/>
                    </a:lnTo>
                    <a:lnTo>
                      <a:pt x="230" y="165"/>
                    </a:lnTo>
                    <a:lnTo>
                      <a:pt x="230" y="165"/>
                    </a:lnTo>
                    <a:lnTo>
                      <a:pt x="216" y="161"/>
                    </a:lnTo>
                    <a:lnTo>
                      <a:pt x="210" y="157"/>
                    </a:lnTo>
                    <a:lnTo>
                      <a:pt x="208" y="155"/>
                    </a:lnTo>
                    <a:lnTo>
                      <a:pt x="210" y="151"/>
                    </a:lnTo>
                    <a:lnTo>
                      <a:pt x="210" y="151"/>
                    </a:lnTo>
                    <a:lnTo>
                      <a:pt x="222" y="149"/>
                    </a:lnTo>
                    <a:lnTo>
                      <a:pt x="226" y="148"/>
                    </a:lnTo>
                    <a:lnTo>
                      <a:pt x="228" y="146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18" y="140"/>
                    </a:lnTo>
                    <a:lnTo>
                      <a:pt x="214" y="138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2" y="134"/>
                    </a:lnTo>
                    <a:lnTo>
                      <a:pt x="214" y="132"/>
                    </a:lnTo>
                    <a:lnTo>
                      <a:pt x="218" y="126"/>
                    </a:lnTo>
                    <a:lnTo>
                      <a:pt x="222" y="122"/>
                    </a:lnTo>
                    <a:lnTo>
                      <a:pt x="222" y="118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12" y="110"/>
                    </a:lnTo>
                    <a:lnTo>
                      <a:pt x="206" y="106"/>
                    </a:lnTo>
                    <a:lnTo>
                      <a:pt x="188" y="100"/>
                    </a:lnTo>
                    <a:lnTo>
                      <a:pt x="181" y="98"/>
                    </a:lnTo>
                    <a:lnTo>
                      <a:pt x="173" y="95"/>
                    </a:lnTo>
                    <a:lnTo>
                      <a:pt x="167" y="89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3" y="53"/>
                    </a:lnTo>
                    <a:lnTo>
                      <a:pt x="163" y="53"/>
                    </a:lnTo>
                    <a:lnTo>
                      <a:pt x="163" y="49"/>
                    </a:lnTo>
                    <a:lnTo>
                      <a:pt x="163" y="49"/>
                    </a:lnTo>
                    <a:lnTo>
                      <a:pt x="163" y="47"/>
                    </a:lnTo>
                    <a:lnTo>
                      <a:pt x="155" y="51"/>
                    </a:lnTo>
                    <a:lnTo>
                      <a:pt x="155" y="51"/>
                    </a:lnTo>
                    <a:lnTo>
                      <a:pt x="153" y="47"/>
                    </a:lnTo>
                    <a:lnTo>
                      <a:pt x="151" y="43"/>
                    </a:lnTo>
                    <a:lnTo>
                      <a:pt x="149" y="38"/>
                    </a:lnTo>
                    <a:lnTo>
                      <a:pt x="147" y="32"/>
                    </a:lnTo>
                    <a:lnTo>
                      <a:pt x="147" y="32"/>
                    </a:lnTo>
                    <a:lnTo>
                      <a:pt x="139" y="26"/>
                    </a:lnTo>
                    <a:lnTo>
                      <a:pt x="134" y="22"/>
                    </a:lnTo>
                    <a:lnTo>
                      <a:pt x="128" y="1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0" y="2"/>
                    </a:lnTo>
                    <a:lnTo>
                      <a:pt x="94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57" y="6"/>
                    </a:lnTo>
                    <a:lnTo>
                      <a:pt x="49" y="10"/>
                    </a:lnTo>
                    <a:lnTo>
                      <a:pt x="43" y="1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3" y="22"/>
                    </a:lnTo>
                    <a:lnTo>
                      <a:pt x="29" y="20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0" y="45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12" y="63"/>
                    </a:lnTo>
                    <a:lnTo>
                      <a:pt x="10" y="65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10" y="71"/>
                    </a:lnTo>
                    <a:lnTo>
                      <a:pt x="12" y="73"/>
                    </a:lnTo>
                    <a:lnTo>
                      <a:pt x="18" y="73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81"/>
                    </a:lnTo>
                    <a:lnTo>
                      <a:pt x="20" y="81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8" y="85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22" y="100"/>
                    </a:lnTo>
                    <a:lnTo>
                      <a:pt x="31" y="104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7" y="118"/>
                    </a:lnTo>
                    <a:lnTo>
                      <a:pt x="45" y="116"/>
                    </a:lnTo>
                    <a:lnTo>
                      <a:pt x="41" y="116"/>
                    </a:lnTo>
                    <a:lnTo>
                      <a:pt x="35" y="112"/>
                    </a:lnTo>
                    <a:lnTo>
                      <a:pt x="31" y="110"/>
                    </a:lnTo>
                    <a:lnTo>
                      <a:pt x="29" y="112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29" y="122"/>
                    </a:lnTo>
                    <a:lnTo>
                      <a:pt x="28" y="122"/>
                    </a:lnTo>
                    <a:lnTo>
                      <a:pt x="26" y="120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24"/>
                    </a:lnTo>
                    <a:lnTo>
                      <a:pt x="22" y="126"/>
                    </a:lnTo>
                    <a:lnTo>
                      <a:pt x="24" y="132"/>
                    </a:lnTo>
                    <a:lnTo>
                      <a:pt x="28" y="138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6" y="146"/>
                    </a:lnTo>
                    <a:lnTo>
                      <a:pt x="24" y="146"/>
                    </a:lnTo>
                    <a:lnTo>
                      <a:pt x="20" y="146"/>
                    </a:lnTo>
                    <a:lnTo>
                      <a:pt x="16" y="148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31" y="149"/>
                    </a:lnTo>
                    <a:lnTo>
                      <a:pt x="37" y="148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3" y="161"/>
                    </a:lnTo>
                    <a:lnTo>
                      <a:pt x="41" y="171"/>
                    </a:lnTo>
                    <a:lnTo>
                      <a:pt x="41" y="171"/>
                    </a:lnTo>
                    <a:lnTo>
                      <a:pt x="35" y="181"/>
                    </a:lnTo>
                    <a:lnTo>
                      <a:pt x="29" y="189"/>
                    </a:lnTo>
                    <a:lnTo>
                      <a:pt x="26" y="197"/>
                    </a:lnTo>
                    <a:lnTo>
                      <a:pt x="24" y="208"/>
                    </a:lnTo>
                    <a:lnTo>
                      <a:pt x="24" y="208"/>
                    </a:lnTo>
                    <a:lnTo>
                      <a:pt x="24" y="212"/>
                    </a:lnTo>
                    <a:lnTo>
                      <a:pt x="26" y="216"/>
                    </a:lnTo>
                    <a:lnTo>
                      <a:pt x="29" y="218"/>
                    </a:lnTo>
                    <a:lnTo>
                      <a:pt x="37" y="220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5" y="226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51" y="236"/>
                    </a:lnTo>
                    <a:lnTo>
                      <a:pt x="55" y="240"/>
                    </a:lnTo>
                    <a:lnTo>
                      <a:pt x="65" y="246"/>
                    </a:lnTo>
                    <a:lnTo>
                      <a:pt x="65" y="246"/>
                    </a:lnTo>
                    <a:lnTo>
                      <a:pt x="67" y="250"/>
                    </a:lnTo>
                    <a:lnTo>
                      <a:pt x="65" y="252"/>
                    </a:lnTo>
                    <a:lnTo>
                      <a:pt x="61" y="255"/>
                    </a:lnTo>
                    <a:lnTo>
                      <a:pt x="59" y="257"/>
                    </a:lnTo>
                    <a:lnTo>
                      <a:pt x="59" y="257"/>
                    </a:lnTo>
                    <a:lnTo>
                      <a:pt x="53" y="257"/>
                    </a:lnTo>
                    <a:lnTo>
                      <a:pt x="45" y="255"/>
                    </a:lnTo>
                    <a:lnTo>
                      <a:pt x="39" y="255"/>
                    </a:lnTo>
                    <a:lnTo>
                      <a:pt x="37" y="255"/>
                    </a:lnTo>
                    <a:lnTo>
                      <a:pt x="37" y="255"/>
                    </a:lnTo>
                    <a:lnTo>
                      <a:pt x="41" y="263"/>
                    </a:lnTo>
                    <a:lnTo>
                      <a:pt x="51" y="277"/>
                    </a:lnTo>
                    <a:lnTo>
                      <a:pt x="55" y="287"/>
                    </a:lnTo>
                    <a:lnTo>
                      <a:pt x="57" y="293"/>
                    </a:lnTo>
                    <a:lnTo>
                      <a:pt x="57" y="299"/>
                    </a:lnTo>
                    <a:lnTo>
                      <a:pt x="55" y="301"/>
                    </a:lnTo>
                    <a:lnTo>
                      <a:pt x="51" y="303"/>
                    </a:lnTo>
                    <a:lnTo>
                      <a:pt x="51" y="303"/>
                    </a:lnTo>
                    <a:lnTo>
                      <a:pt x="47" y="303"/>
                    </a:lnTo>
                    <a:lnTo>
                      <a:pt x="45" y="301"/>
                    </a:lnTo>
                    <a:lnTo>
                      <a:pt x="45" y="299"/>
                    </a:lnTo>
                    <a:lnTo>
                      <a:pt x="43" y="299"/>
                    </a:lnTo>
                    <a:lnTo>
                      <a:pt x="33" y="308"/>
                    </a:lnTo>
                    <a:lnTo>
                      <a:pt x="33" y="308"/>
                    </a:lnTo>
                    <a:lnTo>
                      <a:pt x="35" y="312"/>
                    </a:lnTo>
                    <a:lnTo>
                      <a:pt x="39" y="318"/>
                    </a:lnTo>
                    <a:lnTo>
                      <a:pt x="55" y="332"/>
                    </a:lnTo>
                    <a:lnTo>
                      <a:pt x="71" y="346"/>
                    </a:lnTo>
                    <a:lnTo>
                      <a:pt x="82" y="354"/>
                    </a:lnTo>
                    <a:lnTo>
                      <a:pt x="82" y="354"/>
                    </a:lnTo>
                    <a:lnTo>
                      <a:pt x="88" y="356"/>
                    </a:lnTo>
                    <a:lnTo>
                      <a:pt x="94" y="356"/>
                    </a:lnTo>
                    <a:lnTo>
                      <a:pt x="94" y="356"/>
                    </a:lnTo>
                    <a:lnTo>
                      <a:pt x="98" y="361"/>
                    </a:lnTo>
                    <a:lnTo>
                      <a:pt x="104" y="367"/>
                    </a:lnTo>
                    <a:lnTo>
                      <a:pt x="104" y="367"/>
                    </a:lnTo>
                    <a:lnTo>
                      <a:pt x="118" y="375"/>
                    </a:lnTo>
                    <a:lnTo>
                      <a:pt x="126" y="381"/>
                    </a:lnTo>
                    <a:lnTo>
                      <a:pt x="128" y="383"/>
                    </a:lnTo>
                    <a:lnTo>
                      <a:pt x="128" y="385"/>
                    </a:lnTo>
                    <a:lnTo>
                      <a:pt x="128" y="385"/>
                    </a:lnTo>
                    <a:lnTo>
                      <a:pt x="128" y="391"/>
                    </a:lnTo>
                    <a:lnTo>
                      <a:pt x="124" y="393"/>
                    </a:lnTo>
                    <a:lnTo>
                      <a:pt x="114" y="397"/>
                    </a:lnTo>
                    <a:lnTo>
                      <a:pt x="104" y="399"/>
                    </a:lnTo>
                    <a:lnTo>
                      <a:pt x="98" y="401"/>
                    </a:lnTo>
                    <a:lnTo>
                      <a:pt x="96" y="403"/>
                    </a:lnTo>
                    <a:lnTo>
                      <a:pt x="96" y="403"/>
                    </a:lnTo>
                    <a:lnTo>
                      <a:pt x="98" y="405"/>
                    </a:lnTo>
                    <a:lnTo>
                      <a:pt x="100" y="407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20"/>
                    </a:lnTo>
                    <a:lnTo>
                      <a:pt x="104" y="420"/>
                    </a:lnTo>
                    <a:lnTo>
                      <a:pt x="108" y="422"/>
                    </a:lnTo>
                    <a:lnTo>
                      <a:pt x="110" y="424"/>
                    </a:lnTo>
                    <a:lnTo>
                      <a:pt x="114" y="434"/>
                    </a:lnTo>
                    <a:lnTo>
                      <a:pt x="116" y="442"/>
                    </a:lnTo>
                    <a:lnTo>
                      <a:pt x="118" y="446"/>
                    </a:lnTo>
                    <a:lnTo>
                      <a:pt x="120" y="450"/>
                    </a:lnTo>
                    <a:lnTo>
                      <a:pt x="120" y="450"/>
                    </a:lnTo>
                    <a:lnTo>
                      <a:pt x="124" y="452"/>
                    </a:lnTo>
                    <a:lnTo>
                      <a:pt x="132" y="452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43" y="462"/>
                    </a:lnTo>
                    <a:lnTo>
                      <a:pt x="149" y="471"/>
                    </a:lnTo>
                    <a:lnTo>
                      <a:pt x="149" y="481"/>
                    </a:lnTo>
                    <a:lnTo>
                      <a:pt x="149" y="489"/>
                    </a:lnTo>
                    <a:lnTo>
                      <a:pt x="147" y="499"/>
                    </a:lnTo>
                    <a:lnTo>
                      <a:pt x="149" y="499"/>
                    </a:lnTo>
                    <a:lnTo>
                      <a:pt x="149" y="499"/>
                    </a:lnTo>
                    <a:lnTo>
                      <a:pt x="155" y="503"/>
                    </a:lnTo>
                    <a:lnTo>
                      <a:pt x="159" y="503"/>
                    </a:lnTo>
                    <a:lnTo>
                      <a:pt x="161" y="501"/>
                    </a:lnTo>
                    <a:lnTo>
                      <a:pt x="163" y="495"/>
                    </a:lnTo>
                    <a:lnTo>
                      <a:pt x="165" y="483"/>
                    </a:lnTo>
                    <a:lnTo>
                      <a:pt x="165" y="479"/>
                    </a:lnTo>
                    <a:lnTo>
                      <a:pt x="167" y="475"/>
                    </a:lnTo>
                    <a:lnTo>
                      <a:pt x="167" y="475"/>
                    </a:lnTo>
                    <a:lnTo>
                      <a:pt x="183" y="469"/>
                    </a:lnTo>
                    <a:lnTo>
                      <a:pt x="192" y="467"/>
                    </a:lnTo>
                    <a:lnTo>
                      <a:pt x="200" y="465"/>
                    </a:lnTo>
                    <a:lnTo>
                      <a:pt x="200" y="465"/>
                    </a:lnTo>
                    <a:lnTo>
                      <a:pt x="202" y="467"/>
                    </a:lnTo>
                    <a:lnTo>
                      <a:pt x="206" y="471"/>
                    </a:lnTo>
                    <a:lnTo>
                      <a:pt x="210" y="473"/>
                    </a:lnTo>
                    <a:lnTo>
                      <a:pt x="212" y="473"/>
                    </a:lnTo>
                    <a:lnTo>
                      <a:pt x="214" y="473"/>
                    </a:lnTo>
                    <a:lnTo>
                      <a:pt x="214" y="473"/>
                    </a:lnTo>
                    <a:lnTo>
                      <a:pt x="214" y="471"/>
                    </a:lnTo>
                    <a:lnTo>
                      <a:pt x="212" y="469"/>
                    </a:lnTo>
                    <a:lnTo>
                      <a:pt x="212" y="469"/>
                    </a:lnTo>
                    <a:lnTo>
                      <a:pt x="212" y="464"/>
                    </a:lnTo>
                    <a:lnTo>
                      <a:pt x="212" y="464"/>
                    </a:lnTo>
                    <a:lnTo>
                      <a:pt x="216" y="460"/>
                    </a:lnTo>
                    <a:lnTo>
                      <a:pt x="220" y="456"/>
                    </a:lnTo>
                    <a:lnTo>
                      <a:pt x="224" y="456"/>
                    </a:lnTo>
                    <a:lnTo>
                      <a:pt x="228" y="456"/>
                    </a:lnTo>
                    <a:lnTo>
                      <a:pt x="238" y="456"/>
                    </a:lnTo>
                    <a:lnTo>
                      <a:pt x="245" y="458"/>
                    </a:lnTo>
                    <a:lnTo>
                      <a:pt x="245" y="458"/>
                    </a:lnTo>
                    <a:lnTo>
                      <a:pt x="259" y="454"/>
                    </a:lnTo>
                    <a:lnTo>
                      <a:pt x="275" y="446"/>
                    </a:lnTo>
                    <a:lnTo>
                      <a:pt x="291" y="442"/>
                    </a:lnTo>
                    <a:lnTo>
                      <a:pt x="296" y="444"/>
                    </a:lnTo>
                    <a:lnTo>
                      <a:pt x="302" y="446"/>
                    </a:lnTo>
                    <a:lnTo>
                      <a:pt x="302" y="446"/>
                    </a:lnTo>
                    <a:lnTo>
                      <a:pt x="302" y="444"/>
                    </a:lnTo>
                    <a:lnTo>
                      <a:pt x="304" y="442"/>
                    </a:lnTo>
                    <a:lnTo>
                      <a:pt x="310" y="438"/>
                    </a:lnTo>
                    <a:lnTo>
                      <a:pt x="316" y="434"/>
                    </a:lnTo>
                    <a:lnTo>
                      <a:pt x="316" y="430"/>
                    </a:lnTo>
                    <a:lnTo>
                      <a:pt x="316" y="42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3" name="Freeform 914">
                <a:extLst>
                  <a:ext uri="{FF2B5EF4-FFF2-40B4-BE49-F238E27FC236}">
                    <a16:creationId xmlns:a16="http://schemas.microsoft.com/office/drawing/2014/main" id="{FDE4DA3A-EEA4-4507-915B-4001C315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650" y="3072220"/>
                <a:ext cx="276487" cy="210416"/>
              </a:xfrm>
              <a:custGeom>
                <a:avLst/>
                <a:gdLst>
                  <a:gd name="T0" fmla="*/ 702 w 771"/>
                  <a:gd name="T1" fmla="*/ 320 h 542"/>
                  <a:gd name="T2" fmla="*/ 693 w 771"/>
                  <a:gd name="T3" fmla="*/ 332 h 542"/>
                  <a:gd name="T4" fmla="*/ 651 w 771"/>
                  <a:gd name="T5" fmla="*/ 314 h 542"/>
                  <a:gd name="T6" fmla="*/ 640 w 771"/>
                  <a:gd name="T7" fmla="*/ 293 h 542"/>
                  <a:gd name="T8" fmla="*/ 634 w 771"/>
                  <a:gd name="T9" fmla="*/ 212 h 542"/>
                  <a:gd name="T10" fmla="*/ 606 w 771"/>
                  <a:gd name="T11" fmla="*/ 128 h 542"/>
                  <a:gd name="T12" fmla="*/ 567 w 771"/>
                  <a:gd name="T13" fmla="*/ 83 h 542"/>
                  <a:gd name="T14" fmla="*/ 526 w 771"/>
                  <a:gd name="T15" fmla="*/ 14 h 542"/>
                  <a:gd name="T16" fmla="*/ 467 w 771"/>
                  <a:gd name="T17" fmla="*/ 8 h 542"/>
                  <a:gd name="T18" fmla="*/ 445 w 771"/>
                  <a:gd name="T19" fmla="*/ 36 h 542"/>
                  <a:gd name="T20" fmla="*/ 371 w 771"/>
                  <a:gd name="T21" fmla="*/ 71 h 542"/>
                  <a:gd name="T22" fmla="*/ 331 w 771"/>
                  <a:gd name="T23" fmla="*/ 45 h 542"/>
                  <a:gd name="T24" fmla="*/ 298 w 771"/>
                  <a:gd name="T25" fmla="*/ 49 h 542"/>
                  <a:gd name="T26" fmla="*/ 267 w 771"/>
                  <a:gd name="T27" fmla="*/ 45 h 542"/>
                  <a:gd name="T28" fmla="*/ 229 w 771"/>
                  <a:gd name="T29" fmla="*/ 32 h 542"/>
                  <a:gd name="T30" fmla="*/ 216 w 771"/>
                  <a:gd name="T31" fmla="*/ 45 h 542"/>
                  <a:gd name="T32" fmla="*/ 206 w 771"/>
                  <a:gd name="T33" fmla="*/ 49 h 542"/>
                  <a:gd name="T34" fmla="*/ 182 w 771"/>
                  <a:gd name="T35" fmla="*/ 73 h 542"/>
                  <a:gd name="T36" fmla="*/ 143 w 771"/>
                  <a:gd name="T37" fmla="*/ 94 h 542"/>
                  <a:gd name="T38" fmla="*/ 135 w 771"/>
                  <a:gd name="T39" fmla="*/ 122 h 542"/>
                  <a:gd name="T40" fmla="*/ 110 w 771"/>
                  <a:gd name="T41" fmla="*/ 157 h 542"/>
                  <a:gd name="T42" fmla="*/ 98 w 771"/>
                  <a:gd name="T43" fmla="*/ 198 h 542"/>
                  <a:gd name="T44" fmla="*/ 82 w 771"/>
                  <a:gd name="T45" fmla="*/ 228 h 542"/>
                  <a:gd name="T46" fmla="*/ 63 w 771"/>
                  <a:gd name="T47" fmla="*/ 253 h 542"/>
                  <a:gd name="T48" fmla="*/ 41 w 771"/>
                  <a:gd name="T49" fmla="*/ 253 h 542"/>
                  <a:gd name="T50" fmla="*/ 0 w 771"/>
                  <a:gd name="T51" fmla="*/ 269 h 542"/>
                  <a:gd name="T52" fmla="*/ 31 w 771"/>
                  <a:gd name="T53" fmla="*/ 304 h 542"/>
                  <a:gd name="T54" fmla="*/ 43 w 771"/>
                  <a:gd name="T55" fmla="*/ 314 h 542"/>
                  <a:gd name="T56" fmla="*/ 92 w 771"/>
                  <a:gd name="T57" fmla="*/ 371 h 542"/>
                  <a:gd name="T58" fmla="*/ 92 w 771"/>
                  <a:gd name="T59" fmla="*/ 397 h 542"/>
                  <a:gd name="T60" fmla="*/ 102 w 771"/>
                  <a:gd name="T61" fmla="*/ 410 h 542"/>
                  <a:gd name="T62" fmla="*/ 112 w 771"/>
                  <a:gd name="T63" fmla="*/ 436 h 542"/>
                  <a:gd name="T64" fmla="*/ 147 w 771"/>
                  <a:gd name="T65" fmla="*/ 450 h 542"/>
                  <a:gd name="T66" fmla="*/ 171 w 771"/>
                  <a:gd name="T67" fmla="*/ 434 h 542"/>
                  <a:gd name="T68" fmla="*/ 208 w 771"/>
                  <a:gd name="T69" fmla="*/ 446 h 542"/>
                  <a:gd name="T70" fmla="*/ 182 w 771"/>
                  <a:gd name="T71" fmla="*/ 462 h 542"/>
                  <a:gd name="T72" fmla="*/ 231 w 771"/>
                  <a:gd name="T73" fmla="*/ 503 h 542"/>
                  <a:gd name="T74" fmla="*/ 229 w 771"/>
                  <a:gd name="T75" fmla="*/ 532 h 542"/>
                  <a:gd name="T76" fmla="*/ 326 w 771"/>
                  <a:gd name="T77" fmla="*/ 540 h 542"/>
                  <a:gd name="T78" fmla="*/ 355 w 771"/>
                  <a:gd name="T79" fmla="*/ 530 h 542"/>
                  <a:gd name="T80" fmla="*/ 418 w 771"/>
                  <a:gd name="T81" fmla="*/ 540 h 542"/>
                  <a:gd name="T82" fmla="*/ 479 w 771"/>
                  <a:gd name="T83" fmla="*/ 509 h 542"/>
                  <a:gd name="T84" fmla="*/ 579 w 771"/>
                  <a:gd name="T85" fmla="*/ 471 h 542"/>
                  <a:gd name="T86" fmla="*/ 606 w 771"/>
                  <a:gd name="T87" fmla="*/ 481 h 542"/>
                  <a:gd name="T88" fmla="*/ 624 w 771"/>
                  <a:gd name="T89" fmla="*/ 487 h 542"/>
                  <a:gd name="T90" fmla="*/ 649 w 771"/>
                  <a:gd name="T91" fmla="*/ 495 h 542"/>
                  <a:gd name="T92" fmla="*/ 697 w 771"/>
                  <a:gd name="T93" fmla="*/ 497 h 542"/>
                  <a:gd name="T94" fmla="*/ 712 w 771"/>
                  <a:gd name="T95" fmla="*/ 410 h 542"/>
                  <a:gd name="T96" fmla="*/ 702 w 771"/>
                  <a:gd name="T97" fmla="*/ 420 h 542"/>
                  <a:gd name="T98" fmla="*/ 710 w 771"/>
                  <a:gd name="T99" fmla="*/ 401 h 542"/>
                  <a:gd name="T100" fmla="*/ 712 w 771"/>
                  <a:gd name="T101" fmla="*/ 391 h 542"/>
                  <a:gd name="T102" fmla="*/ 700 w 771"/>
                  <a:gd name="T103" fmla="*/ 395 h 542"/>
                  <a:gd name="T104" fmla="*/ 708 w 771"/>
                  <a:gd name="T105" fmla="*/ 359 h 542"/>
                  <a:gd name="T106" fmla="*/ 724 w 771"/>
                  <a:gd name="T107" fmla="*/ 377 h 542"/>
                  <a:gd name="T108" fmla="*/ 732 w 771"/>
                  <a:gd name="T109" fmla="*/ 381 h 542"/>
                  <a:gd name="T110" fmla="*/ 769 w 771"/>
                  <a:gd name="T111" fmla="*/ 369 h 542"/>
                  <a:gd name="T112" fmla="*/ 765 w 771"/>
                  <a:gd name="T113" fmla="*/ 326 h 542"/>
                  <a:gd name="T114" fmla="*/ 736 w 771"/>
                  <a:gd name="T115" fmla="*/ 30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1" h="542">
                    <a:moveTo>
                      <a:pt x="736" y="304"/>
                    </a:moveTo>
                    <a:lnTo>
                      <a:pt x="736" y="304"/>
                    </a:lnTo>
                    <a:lnTo>
                      <a:pt x="730" y="306"/>
                    </a:lnTo>
                    <a:lnTo>
                      <a:pt x="724" y="312"/>
                    </a:lnTo>
                    <a:lnTo>
                      <a:pt x="718" y="316"/>
                    </a:lnTo>
                    <a:lnTo>
                      <a:pt x="712" y="320"/>
                    </a:lnTo>
                    <a:lnTo>
                      <a:pt x="712" y="320"/>
                    </a:lnTo>
                    <a:lnTo>
                      <a:pt x="702" y="320"/>
                    </a:lnTo>
                    <a:lnTo>
                      <a:pt x="698" y="320"/>
                    </a:lnTo>
                    <a:lnTo>
                      <a:pt x="695" y="322"/>
                    </a:lnTo>
                    <a:lnTo>
                      <a:pt x="695" y="322"/>
                    </a:lnTo>
                    <a:lnTo>
                      <a:pt x="693" y="324"/>
                    </a:lnTo>
                    <a:lnTo>
                      <a:pt x="693" y="326"/>
                    </a:lnTo>
                    <a:lnTo>
                      <a:pt x="695" y="330"/>
                    </a:lnTo>
                    <a:lnTo>
                      <a:pt x="697" y="332"/>
                    </a:lnTo>
                    <a:lnTo>
                      <a:pt x="693" y="332"/>
                    </a:lnTo>
                    <a:lnTo>
                      <a:pt x="693" y="332"/>
                    </a:lnTo>
                    <a:lnTo>
                      <a:pt x="675" y="332"/>
                    </a:lnTo>
                    <a:lnTo>
                      <a:pt x="665" y="328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3" y="320"/>
                    </a:lnTo>
                    <a:lnTo>
                      <a:pt x="653" y="316"/>
                    </a:lnTo>
                    <a:lnTo>
                      <a:pt x="651" y="314"/>
                    </a:lnTo>
                    <a:lnTo>
                      <a:pt x="647" y="312"/>
                    </a:lnTo>
                    <a:lnTo>
                      <a:pt x="642" y="303"/>
                    </a:lnTo>
                    <a:lnTo>
                      <a:pt x="642" y="303"/>
                    </a:lnTo>
                    <a:lnTo>
                      <a:pt x="634" y="297"/>
                    </a:lnTo>
                    <a:lnTo>
                      <a:pt x="634" y="297"/>
                    </a:lnTo>
                    <a:lnTo>
                      <a:pt x="634" y="295"/>
                    </a:lnTo>
                    <a:lnTo>
                      <a:pt x="636" y="295"/>
                    </a:lnTo>
                    <a:lnTo>
                      <a:pt x="640" y="293"/>
                    </a:lnTo>
                    <a:lnTo>
                      <a:pt x="642" y="291"/>
                    </a:lnTo>
                    <a:lnTo>
                      <a:pt x="642" y="291"/>
                    </a:lnTo>
                    <a:lnTo>
                      <a:pt x="640" y="283"/>
                    </a:lnTo>
                    <a:lnTo>
                      <a:pt x="636" y="271"/>
                    </a:lnTo>
                    <a:lnTo>
                      <a:pt x="630" y="248"/>
                    </a:lnTo>
                    <a:lnTo>
                      <a:pt x="630" y="248"/>
                    </a:lnTo>
                    <a:lnTo>
                      <a:pt x="630" y="230"/>
                    </a:lnTo>
                    <a:lnTo>
                      <a:pt x="634" y="212"/>
                    </a:lnTo>
                    <a:lnTo>
                      <a:pt x="636" y="195"/>
                    </a:lnTo>
                    <a:lnTo>
                      <a:pt x="638" y="187"/>
                    </a:lnTo>
                    <a:lnTo>
                      <a:pt x="636" y="179"/>
                    </a:lnTo>
                    <a:lnTo>
                      <a:pt x="636" y="179"/>
                    </a:lnTo>
                    <a:lnTo>
                      <a:pt x="632" y="161"/>
                    </a:lnTo>
                    <a:lnTo>
                      <a:pt x="624" y="149"/>
                    </a:lnTo>
                    <a:lnTo>
                      <a:pt x="616" y="138"/>
                    </a:lnTo>
                    <a:lnTo>
                      <a:pt x="606" y="128"/>
                    </a:lnTo>
                    <a:lnTo>
                      <a:pt x="587" y="112"/>
                    </a:lnTo>
                    <a:lnTo>
                      <a:pt x="579" y="104"/>
                    </a:lnTo>
                    <a:lnTo>
                      <a:pt x="573" y="94"/>
                    </a:lnTo>
                    <a:lnTo>
                      <a:pt x="573" y="85"/>
                    </a:lnTo>
                    <a:lnTo>
                      <a:pt x="573" y="85"/>
                    </a:lnTo>
                    <a:lnTo>
                      <a:pt x="571" y="85"/>
                    </a:lnTo>
                    <a:lnTo>
                      <a:pt x="569" y="83"/>
                    </a:lnTo>
                    <a:lnTo>
                      <a:pt x="567" y="83"/>
                    </a:lnTo>
                    <a:lnTo>
                      <a:pt x="565" y="83"/>
                    </a:lnTo>
                    <a:lnTo>
                      <a:pt x="565" y="83"/>
                    </a:lnTo>
                    <a:lnTo>
                      <a:pt x="551" y="63"/>
                    </a:lnTo>
                    <a:lnTo>
                      <a:pt x="551" y="63"/>
                    </a:lnTo>
                    <a:lnTo>
                      <a:pt x="543" y="49"/>
                    </a:lnTo>
                    <a:lnTo>
                      <a:pt x="538" y="36"/>
                    </a:lnTo>
                    <a:lnTo>
                      <a:pt x="532" y="22"/>
                    </a:lnTo>
                    <a:lnTo>
                      <a:pt x="526" y="14"/>
                    </a:lnTo>
                    <a:lnTo>
                      <a:pt x="522" y="8"/>
                    </a:lnTo>
                    <a:lnTo>
                      <a:pt x="522" y="8"/>
                    </a:lnTo>
                    <a:lnTo>
                      <a:pt x="516" y="4"/>
                    </a:lnTo>
                    <a:lnTo>
                      <a:pt x="510" y="2"/>
                    </a:lnTo>
                    <a:lnTo>
                      <a:pt x="494" y="0"/>
                    </a:lnTo>
                    <a:lnTo>
                      <a:pt x="479" y="2"/>
                    </a:lnTo>
                    <a:lnTo>
                      <a:pt x="473" y="4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5" y="14"/>
                    </a:lnTo>
                    <a:lnTo>
                      <a:pt x="463" y="20"/>
                    </a:lnTo>
                    <a:lnTo>
                      <a:pt x="461" y="28"/>
                    </a:lnTo>
                    <a:lnTo>
                      <a:pt x="457" y="34"/>
                    </a:lnTo>
                    <a:lnTo>
                      <a:pt x="457" y="34"/>
                    </a:lnTo>
                    <a:lnTo>
                      <a:pt x="453" y="36"/>
                    </a:lnTo>
                    <a:lnTo>
                      <a:pt x="445" y="36"/>
                    </a:lnTo>
                    <a:lnTo>
                      <a:pt x="424" y="40"/>
                    </a:lnTo>
                    <a:lnTo>
                      <a:pt x="402" y="43"/>
                    </a:lnTo>
                    <a:lnTo>
                      <a:pt x="392" y="45"/>
                    </a:lnTo>
                    <a:lnTo>
                      <a:pt x="386" y="49"/>
                    </a:lnTo>
                    <a:lnTo>
                      <a:pt x="386" y="49"/>
                    </a:lnTo>
                    <a:lnTo>
                      <a:pt x="381" y="55"/>
                    </a:lnTo>
                    <a:lnTo>
                      <a:pt x="377" y="63"/>
                    </a:lnTo>
                    <a:lnTo>
                      <a:pt x="371" y="71"/>
                    </a:lnTo>
                    <a:lnTo>
                      <a:pt x="367" y="71"/>
                    </a:lnTo>
                    <a:lnTo>
                      <a:pt x="361" y="71"/>
                    </a:lnTo>
                    <a:lnTo>
                      <a:pt x="361" y="71"/>
                    </a:lnTo>
                    <a:lnTo>
                      <a:pt x="357" y="67"/>
                    </a:lnTo>
                    <a:lnTo>
                      <a:pt x="349" y="57"/>
                    </a:lnTo>
                    <a:lnTo>
                      <a:pt x="339" y="49"/>
                    </a:lnTo>
                    <a:lnTo>
                      <a:pt x="335" y="47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6" y="45"/>
                    </a:lnTo>
                    <a:lnTo>
                      <a:pt x="320" y="49"/>
                    </a:lnTo>
                    <a:lnTo>
                      <a:pt x="314" y="51"/>
                    </a:lnTo>
                    <a:lnTo>
                      <a:pt x="308" y="53"/>
                    </a:lnTo>
                    <a:lnTo>
                      <a:pt x="308" y="53"/>
                    </a:lnTo>
                    <a:lnTo>
                      <a:pt x="302" y="51"/>
                    </a:lnTo>
                    <a:lnTo>
                      <a:pt x="298" y="49"/>
                    </a:lnTo>
                    <a:lnTo>
                      <a:pt x="292" y="47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84" y="47"/>
                    </a:lnTo>
                    <a:lnTo>
                      <a:pt x="278" y="49"/>
                    </a:lnTo>
                    <a:lnTo>
                      <a:pt x="278" y="49"/>
                    </a:lnTo>
                    <a:lnTo>
                      <a:pt x="273" y="49"/>
                    </a:lnTo>
                    <a:lnTo>
                      <a:pt x="267" y="45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55" y="41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43" y="43"/>
                    </a:lnTo>
                    <a:lnTo>
                      <a:pt x="237" y="38"/>
                    </a:lnTo>
                    <a:lnTo>
                      <a:pt x="229" y="32"/>
                    </a:lnTo>
                    <a:lnTo>
                      <a:pt x="227" y="32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2" y="32"/>
                    </a:lnTo>
                    <a:lnTo>
                      <a:pt x="220" y="34"/>
                    </a:lnTo>
                    <a:lnTo>
                      <a:pt x="220" y="40"/>
                    </a:lnTo>
                    <a:lnTo>
                      <a:pt x="218" y="43"/>
                    </a:lnTo>
                    <a:lnTo>
                      <a:pt x="216" y="45"/>
                    </a:lnTo>
                    <a:lnTo>
                      <a:pt x="214" y="47"/>
                    </a:lnTo>
                    <a:lnTo>
                      <a:pt x="214" y="47"/>
                    </a:lnTo>
                    <a:lnTo>
                      <a:pt x="212" y="45"/>
                    </a:lnTo>
                    <a:lnTo>
                      <a:pt x="208" y="43"/>
                    </a:lnTo>
                    <a:lnTo>
                      <a:pt x="208" y="43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198" y="57"/>
                    </a:lnTo>
                    <a:lnTo>
                      <a:pt x="194" y="63"/>
                    </a:lnTo>
                    <a:lnTo>
                      <a:pt x="188" y="69"/>
                    </a:lnTo>
                    <a:lnTo>
                      <a:pt x="182" y="73"/>
                    </a:lnTo>
                    <a:lnTo>
                      <a:pt x="18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1" y="71"/>
                    </a:lnTo>
                    <a:lnTo>
                      <a:pt x="169" y="71"/>
                    </a:lnTo>
                    <a:lnTo>
                      <a:pt x="169" y="71"/>
                    </a:lnTo>
                    <a:lnTo>
                      <a:pt x="161" y="77"/>
                    </a:lnTo>
                    <a:lnTo>
                      <a:pt x="151" y="85"/>
                    </a:lnTo>
                    <a:lnTo>
                      <a:pt x="143" y="94"/>
                    </a:lnTo>
                    <a:lnTo>
                      <a:pt x="137" y="104"/>
                    </a:lnTo>
                    <a:lnTo>
                      <a:pt x="137" y="104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29" y="124"/>
                    </a:lnTo>
                    <a:lnTo>
                      <a:pt x="129" y="124"/>
                    </a:lnTo>
                    <a:lnTo>
                      <a:pt x="125" y="130"/>
                    </a:lnTo>
                    <a:lnTo>
                      <a:pt x="121" y="138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0" y="155"/>
                    </a:lnTo>
                    <a:lnTo>
                      <a:pt x="110" y="157"/>
                    </a:lnTo>
                    <a:lnTo>
                      <a:pt x="108" y="161"/>
                    </a:lnTo>
                    <a:lnTo>
                      <a:pt x="108" y="161"/>
                    </a:lnTo>
                    <a:lnTo>
                      <a:pt x="110" y="163"/>
                    </a:lnTo>
                    <a:lnTo>
                      <a:pt x="114" y="165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102" y="189"/>
                    </a:lnTo>
                    <a:lnTo>
                      <a:pt x="98" y="198"/>
                    </a:lnTo>
                    <a:lnTo>
                      <a:pt x="92" y="204"/>
                    </a:lnTo>
                    <a:lnTo>
                      <a:pt x="92" y="204"/>
                    </a:lnTo>
                    <a:lnTo>
                      <a:pt x="88" y="206"/>
                    </a:lnTo>
                    <a:lnTo>
                      <a:pt x="84" y="210"/>
                    </a:lnTo>
                    <a:lnTo>
                      <a:pt x="84" y="210"/>
                    </a:lnTo>
                    <a:lnTo>
                      <a:pt x="82" y="214"/>
                    </a:lnTo>
                    <a:lnTo>
                      <a:pt x="80" y="220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32"/>
                    </a:lnTo>
                    <a:lnTo>
                      <a:pt x="80" y="234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0" y="246"/>
                    </a:lnTo>
                    <a:lnTo>
                      <a:pt x="66" y="251"/>
                    </a:lnTo>
                    <a:lnTo>
                      <a:pt x="63" y="253"/>
                    </a:lnTo>
                    <a:lnTo>
                      <a:pt x="63" y="253"/>
                    </a:lnTo>
                    <a:lnTo>
                      <a:pt x="59" y="253"/>
                    </a:lnTo>
                    <a:lnTo>
                      <a:pt x="53" y="251"/>
                    </a:lnTo>
                    <a:lnTo>
                      <a:pt x="49" y="250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41" y="250"/>
                    </a:lnTo>
                    <a:lnTo>
                      <a:pt x="41" y="253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35" y="261"/>
                    </a:lnTo>
                    <a:lnTo>
                      <a:pt x="25" y="263"/>
                    </a:lnTo>
                    <a:lnTo>
                      <a:pt x="10" y="263"/>
                    </a:lnTo>
                    <a:lnTo>
                      <a:pt x="10" y="263"/>
                    </a:lnTo>
                    <a:lnTo>
                      <a:pt x="4" y="265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8" y="279"/>
                    </a:lnTo>
                    <a:lnTo>
                      <a:pt x="14" y="283"/>
                    </a:lnTo>
                    <a:lnTo>
                      <a:pt x="19" y="287"/>
                    </a:lnTo>
                    <a:lnTo>
                      <a:pt x="27" y="293"/>
                    </a:lnTo>
                    <a:lnTo>
                      <a:pt x="27" y="293"/>
                    </a:lnTo>
                    <a:lnTo>
                      <a:pt x="29" y="299"/>
                    </a:lnTo>
                    <a:lnTo>
                      <a:pt x="31" y="304"/>
                    </a:lnTo>
                    <a:lnTo>
                      <a:pt x="33" y="308"/>
                    </a:lnTo>
                    <a:lnTo>
                      <a:pt x="35" y="312"/>
                    </a:lnTo>
                    <a:lnTo>
                      <a:pt x="43" y="308"/>
                    </a:lnTo>
                    <a:lnTo>
                      <a:pt x="43" y="308"/>
                    </a:lnTo>
                    <a:lnTo>
                      <a:pt x="43" y="310"/>
                    </a:lnTo>
                    <a:lnTo>
                      <a:pt x="43" y="310"/>
                    </a:lnTo>
                    <a:lnTo>
                      <a:pt x="43" y="314"/>
                    </a:lnTo>
                    <a:lnTo>
                      <a:pt x="43" y="314"/>
                    </a:lnTo>
                    <a:lnTo>
                      <a:pt x="41" y="342"/>
                    </a:lnTo>
                    <a:lnTo>
                      <a:pt x="41" y="342"/>
                    </a:lnTo>
                    <a:lnTo>
                      <a:pt x="47" y="350"/>
                    </a:lnTo>
                    <a:lnTo>
                      <a:pt x="53" y="356"/>
                    </a:lnTo>
                    <a:lnTo>
                      <a:pt x="61" y="359"/>
                    </a:lnTo>
                    <a:lnTo>
                      <a:pt x="68" y="361"/>
                    </a:lnTo>
                    <a:lnTo>
                      <a:pt x="86" y="367"/>
                    </a:lnTo>
                    <a:lnTo>
                      <a:pt x="92" y="371"/>
                    </a:lnTo>
                    <a:lnTo>
                      <a:pt x="100" y="375"/>
                    </a:lnTo>
                    <a:lnTo>
                      <a:pt x="100" y="375"/>
                    </a:lnTo>
                    <a:lnTo>
                      <a:pt x="102" y="379"/>
                    </a:lnTo>
                    <a:lnTo>
                      <a:pt x="102" y="383"/>
                    </a:lnTo>
                    <a:lnTo>
                      <a:pt x="98" y="387"/>
                    </a:lnTo>
                    <a:lnTo>
                      <a:pt x="94" y="393"/>
                    </a:lnTo>
                    <a:lnTo>
                      <a:pt x="92" y="395"/>
                    </a:lnTo>
                    <a:lnTo>
                      <a:pt x="92" y="397"/>
                    </a:lnTo>
                    <a:lnTo>
                      <a:pt x="92" y="397"/>
                    </a:lnTo>
                    <a:lnTo>
                      <a:pt x="94" y="399"/>
                    </a:lnTo>
                    <a:lnTo>
                      <a:pt x="98" y="401"/>
                    </a:lnTo>
                    <a:lnTo>
                      <a:pt x="106" y="405"/>
                    </a:lnTo>
                    <a:lnTo>
                      <a:pt x="106" y="405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2" y="410"/>
                    </a:lnTo>
                    <a:lnTo>
                      <a:pt x="90" y="412"/>
                    </a:lnTo>
                    <a:lnTo>
                      <a:pt x="90" y="412"/>
                    </a:lnTo>
                    <a:lnTo>
                      <a:pt x="88" y="416"/>
                    </a:lnTo>
                    <a:lnTo>
                      <a:pt x="90" y="418"/>
                    </a:lnTo>
                    <a:lnTo>
                      <a:pt x="96" y="422"/>
                    </a:lnTo>
                    <a:lnTo>
                      <a:pt x="110" y="426"/>
                    </a:lnTo>
                    <a:lnTo>
                      <a:pt x="112" y="436"/>
                    </a:lnTo>
                    <a:lnTo>
                      <a:pt x="112" y="436"/>
                    </a:lnTo>
                    <a:lnTo>
                      <a:pt x="114" y="438"/>
                    </a:lnTo>
                    <a:lnTo>
                      <a:pt x="118" y="438"/>
                    </a:lnTo>
                    <a:lnTo>
                      <a:pt x="125" y="438"/>
                    </a:lnTo>
                    <a:lnTo>
                      <a:pt x="135" y="438"/>
                    </a:lnTo>
                    <a:lnTo>
                      <a:pt x="141" y="438"/>
                    </a:lnTo>
                    <a:lnTo>
                      <a:pt x="141" y="438"/>
                    </a:lnTo>
                    <a:lnTo>
                      <a:pt x="145" y="444"/>
                    </a:lnTo>
                    <a:lnTo>
                      <a:pt x="147" y="450"/>
                    </a:lnTo>
                    <a:lnTo>
                      <a:pt x="151" y="456"/>
                    </a:lnTo>
                    <a:lnTo>
                      <a:pt x="153" y="456"/>
                    </a:lnTo>
                    <a:lnTo>
                      <a:pt x="157" y="456"/>
                    </a:lnTo>
                    <a:lnTo>
                      <a:pt x="157" y="456"/>
                    </a:lnTo>
                    <a:lnTo>
                      <a:pt x="159" y="454"/>
                    </a:lnTo>
                    <a:lnTo>
                      <a:pt x="163" y="450"/>
                    </a:lnTo>
                    <a:lnTo>
                      <a:pt x="167" y="438"/>
                    </a:lnTo>
                    <a:lnTo>
                      <a:pt x="171" y="434"/>
                    </a:lnTo>
                    <a:lnTo>
                      <a:pt x="174" y="430"/>
                    </a:lnTo>
                    <a:lnTo>
                      <a:pt x="178" y="428"/>
                    </a:lnTo>
                    <a:lnTo>
                      <a:pt x="184" y="430"/>
                    </a:lnTo>
                    <a:lnTo>
                      <a:pt x="184" y="430"/>
                    </a:lnTo>
                    <a:lnTo>
                      <a:pt x="194" y="438"/>
                    </a:lnTo>
                    <a:lnTo>
                      <a:pt x="206" y="444"/>
                    </a:lnTo>
                    <a:lnTo>
                      <a:pt x="206" y="444"/>
                    </a:lnTo>
                    <a:lnTo>
                      <a:pt x="208" y="446"/>
                    </a:lnTo>
                    <a:lnTo>
                      <a:pt x="206" y="448"/>
                    </a:lnTo>
                    <a:lnTo>
                      <a:pt x="198" y="450"/>
                    </a:lnTo>
                    <a:lnTo>
                      <a:pt x="188" y="450"/>
                    </a:lnTo>
                    <a:lnTo>
                      <a:pt x="184" y="452"/>
                    </a:lnTo>
                    <a:lnTo>
                      <a:pt x="182" y="456"/>
                    </a:lnTo>
                    <a:lnTo>
                      <a:pt x="182" y="456"/>
                    </a:lnTo>
                    <a:lnTo>
                      <a:pt x="182" y="460"/>
                    </a:lnTo>
                    <a:lnTo>
                      <a:pt x="182" y="462"/>
                    </a:lnTo>
                    <a:lnTo>
                      <a:pt x="186" y="469"/>
                    </a:lnTo>
                    <a:lnTo>
                      <a:pt x="192" y="475"/>
                    </a:lnTo>
                    <a:lnTo>
                      <a:pt x="202" y="481"/>
                    </a:lnTo>
                    <a:lnTo>
                      <a:pt x="202" y="481"/>
                    </a:lnTo>
                    <a:lnTo>
                      <a:pt x="220" y="493"/>
                    </a:lnTo>
                    <a:lnTo>
                      <a:pt x="231" y="501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29" y="505"/>
                    </a:lnTo>
                    <a:lnTo>
                      <a:pt x="222" y="513"/>
                    </a:lnTo>
                    <a:lnTo>
                      <a:pt x="216" y="520"/>
                    </a:lnTo>
                    <a:lnTo>
                      <a:pt x="214" y="524"/>
                    </a:lnTo>
                    <a:lnTo>
                      <a:pt x="218" y="528"/>
                    </a:lnTo>
                    <a:lnTo>
                      <a:pt x="218" y="528"/>
                    </a:lnTo>
                    <a:lnTo>
                      <a:pt x="224" y="532"/>
                    </a:lnTo>
                    <a:lnTo>
                      <a:pt x="229" y="532"/>
                    </a:lnTo>
                    <a:lnTo>
                      <a:pt x="235" y="532"/>
                    </a:lnTo>
                    <a:lnTo>
                      <a:pt x="243" y="530"/>
                    </a:lnTo>
                    <a:lnTo>
                      <a:pt x="257" y="528"/>
                    </a:lnTo>
                    <a:lnTo>
                      <a:pt x="263" y="526"/>
                    </a:lnTo>
                    <a:lnTo>
                      <a:pt x="269" y="526"/>
                    </a:lnTo>
                    <a:lnTo>
                      <a:pt x="269" y="526"/>
                    </a:lnTo>
                    <a:lnTo>
                      <a:pt x="306" y="536"/>
                    </a:lnTo>
                    <a:lnTo>
                      <a:pt x="326" y="540"/>
                    </a:lnTo>
                    <a:lnTo>
                      <a:pt x="333" y="540"/>
                    </a:lnTo>
                    <a:lnTo>
                      <a:pt x="341" y="540"/>
                    </a:lnTo>
                    <a:lnTo>
                      <a:pt x="341" y="540"/>
                    </a:lnTo>
                    <a:lnTo>
                      <a:pt x="345" y="538"/>
                    </a:lnTo>
                    <a:lnTo>
                      <a:pt x="349" y="536"/>
                    </a:lnTo>
                    <a:lnTo>
                      <a:pt x="353" y="532"/>
                    </a:lnTo>
                    <a:lnTo>
                      <a:pt x="355" y="530"/>
                    </a:lnTo>
                    <a:lnTo>
                      <a:pt x="355" y="530"/>
                    </a:lnTo>
                    <a:lnTo>
                      <a:pt x="361" y="532"/>
                    </a:lnTo>
                    <a:lnTo>
                      <a:pt x="361" y="532"/>
                    </a:lnTo>
                    <a:lnTo>
                      <a:pt x="367" y="532"/>
                    </a:lnTo>
                    <a:lnTo>
                      <a:pt x="367" y="532"/>
                    </a:lnTo>
                    <a:lnTo>
                      <a:pt x="388" y="534"/>
                    </a:lnTo>
                    <a:lnTo>
                      <a:pt x="388" y="534"/>
                    </a:lnTo>
                    <a:lnTo>
                      <a:pt x="402" y="536"/>
                    </a:lnTo>
                    <a:lnTo>
                      <a:pt x="418" y="540"/>
                    </a:lnTo>
                    <a:lnTo>
                      <a:pt x="432" y="542"/>
                    </a:lnTo>
                    <a:lnTo>
                      <a:pt x="439" y="542"/>
                    </a:lnTo>
                    <a:lnTo>
                      <a:pt x="445" y="538"/>
                    </a:lnTo>
                    <a:lnTo>
                      <a:pt x="445" y="538"/>
                    </a:lnTo>
                    <a:lnTo>
                      <a:pt x="453" y="534"/>
                    </a:lnTo>
                    <a:lnTo>
                      <a:pt x="461" y="530"/>
                    </a:lnTo>
                    <a:lnTo>
                      <a:pt x="471" y="520"/>
                    </a:lnTo>
                    <a:lnTo>
                      <a:pt x="479" y="509"/>
                    </a:lnTo>
                    <a:lnTo>
                      <a:pt x="490" y="499"/>
                    </a:lnTo>
                    <a:lnTo>
                      <a:pt x="490" y="499"/>
                    </a:lnTo>
                    <a:lnTo>
                      <a:pt x="504" y="491"/>
                    </a:lnTo>
                    <a:lnTo>
                      <a:pt x="520" y="483"/>
                    </a:lnTo>
                    <a:lnTo>
                      <a:pt x="555" y="473"/>
                    </a:lnTo>
                    <a:lnTo>
                      <a:pt x="555" y="473"/>
                    </a:lnTo>
                    <a:lnTo>
                      <a:pt x="571" y="471"/>
                    </a:lnTo>
                    <a:lnTo>
                      <a:pt x="579" y="471"/>
                    </a:lnTo>
                    <a:lnTo>
                      <a:pt x="585" y="471"/>
                    </a:lnTo>
                    <a:lnTo>
                      <a:pt x="585" y="471"/>
                    </a:lnTo>
                    <a:lnTo>
                      <a:pt x="589" y="477"/>
                    </a:lnTo>
                    <a:lnTo>
                      <a:pt x="591" y="481"/>
                    </a:lnTo>
                    <a:lnTo>
                      <a:pt x="596" y="485"/>
                    </a:lnTo>
                    <a:lnTo>
                      <a:pt x="596" y="485"/>
                    </a:lnTo>
                    <a:lnTo>
                      <a:pt x="600" y="483"/>
                    </a:lnTo>
                    <a:lnTo>
                      <a:pt x="606" y="481"/>
                    </a:lnTo>
                    <a:lnTo>
                      <a:pt x="612" y="479"/>
                    </a:lnTo>
                    <a:lnTo>
                      <a:pt x="616" y="479"/>
                    </a:lnTo>
                    <a:lnTo>
                      <a:pt x="616" y="479"/>
                    </a:lnTo>
                    <a:lnTo>
                      <a:pt x="618" y="479"/>
                    </a:lnTo>
                    <a:lnTo>
                      <a:pt x="620" y="483"/>
                    </a:lnTo>
                    <a:lnTo>
                      <a:pt x="622" y="485"/>
                    </a:lnTo>
                    <a:lnTo>
                      <a:pt x="624" y="487"/>
                    </a:lnTo>
                    <a:lnTo>
                      <a:pt x="624" y="487"/>
                    </a:lnTo>
                    <a:lnTo>
                      <a:pt x="628" y="487"/>
                    </a:lnTo>
                    <a:lnTo>
                      <a:pt x="632" y="485"/>
                    </a:lnTo>
                    <a:lnTo>
                      <a:pt x="636" y="483"/>
                    </a:lnTo>
                    <a:lnTo>
                      <a:pt x="640" y="481"/>
                    </a:lnTo>
                    <a:lnTo>
                      <a:pt x="640" y="481"/>
                    </a:lnTo>
                    <a:lnTo>
                      <a:pt x="642" y="485"/>
                    </a:lnTo>
                    <a:lnTo>
                      <a:pt x="645" y="489"/>
                    </a:lnTo>
                    <a:lnTo>
                      <a:pt x="649" y="495"/>
                    </a:lnTo>
                    <a:lnTo>
                      <a:pt x="653" y="499"/>
                    </a:lnTo>
                    <a:lnTo>
                      <a:pt x="653" y="499"/>
                    </a:lnTo>
                    <a:lnTo>
                      <a:pt x="663" y="503"/>
                    </a:lnTo>
                    <a:lnTo>
                      <a:pt x="675" y="505"/>
                    </a:lnTo>
                    <a:lnTo>
                      <a:pt x="697" y="505"/>
                    </a:lnTo>
                    <a:lnTo>
                      <a:pt x="697" y="505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8" y="473"/>
                    </a:lnTo>
                    <a:lnTo>
                      <a:pt x="698" y="462"/>
                    </a:lnTo>
                    <a:lnTo>
                      <a:pt x="697" y="450"/>
                    </a:lnTo>
                    <a:lnTo>
                      <a:pt x="697" y="450"/>
                    </a:lnTo>
                    <a:lnTo>
                      <a:pt x="697" y="444"/>
                    </a:lnTo>
                    <a:lnTo>
                      <a:pt x="697" y="438"/>
                    </a:lnTo>
                    <a:lnTo>
                      <a:pt x="704" y="426"/>
                    </a:lnTo>
                    <a:lnTo>
                      <a:pt x="712" y="410"/>
                    </a:lnTo>
                    <a:lnTo>
                      <a:pt x="712" y="410"/>
                    </a:lnTo>
                    <a:lnTo>
                      <a:pt x="712" y="410"/>
                    </a:lnTo>
                    <a:lnTo>
                      <a:pt x="710" y="410"/>
                    </a:lnTo>
                    <a:lnTo>
                      <a:pt x="708" y="416"/>
                    </a:lnTo>
                    <a:lnTo>
                      <a:pt x="704" y="420"/>
                    </a:lnTo>
                    <a:lnTo>
                      <a:pt x="704" y="420"/>
                    </a:lnTo>
                    <a:lnTo>
                      <a:pt x="702" y="420"/>
                    </a:lnTo>
                    <a:lnTo>
                      <a:pt x="702" y="420"/>
                    </a:lnTo>
                    <a:lnTo>
                      <a:pt x="700" y="416"/>
                    </a:lnTo>
                    <a:lnTo>
                      <a:pt x="702" y="412"/>
                    </a:lnTo>
                    <a:lnTo>
                      <a:pt x="704" y="407"/>
                    </a:lnTo>
                    <a:lnTo>
                      <a:pt x="704" y="407"/>
                    </a:lnTo>
                    <a:lnTo>
                      <a:pt x="702" y="405"/>
                    </a:lnTo>
                    <a:lnTo>
                      <a:pt x="702" y="401"/>
                    </a:lnTo>
                    <a:lnTo>
                      <a:pt x="702" y="401"/>
                    </a:lnTo>
                    <a:lnTo>
                      <a:pt x="710" y="401"/>
                    </a:lnTo>
                    <a:lnTo>
                      <a:pt x="716" y="399"/>
                    </a:lnTo>
                    <a:lnTo>
                      <a:pt x="716" y="399"/>
                    </a:lnTo>
                    <a:lnTo>
                      <a:pt x="720" y="399"/>
                    </a:lnTo>
                    <a:lnTo>
                      <a:pt x="720" y="397"/>
                    </a:lnTo>
                    <a:lnTo>
                      <a:pt x="718" y="393"/>
                    </a:lnTo>
                    <a:lnTo>
                      <a:pt x="716" y="391"/>
                    </a:lnTo>
                    <a:lnTo>
                      <a:pt x="714" y="389"/>
                    </a:lnTo>
                    <a:lnTo>
                      <a:pt x="712" y="391"/>
                    </a:lnTo>
                    <a:lnTo>
                      <a:pt x="712" y="391"/>
                    </a:lnTo>
                    <a:lnTo>
                      <a:pt x="710" y="397"/>
                    </a:lnTo>
                    <a:lnTo>
                      <a:pt x="708" y="401"/>
                    </a:lnTo>
                    <a:lnTo>
                      <a:pt x="706" y="401"/>
                    </a:lnTo>
                    <a:lnTo>
                      <a:pt x="702" y="399"/>
                    </a:lnTo>
                    <a:lnTo>
                      <a:pt x="702" y="399"/>
                    </a:lnTo>
                    <a:lnTo>
                      <a:pt x="700" y="397"/>
                    </a:lnTo>
                    <a:lnTo>
                      <a:pt x="700" y="395"/>
                    </a:lnTo>
                    <a:lnTo>
                      <a:pt x="704" y="391"/>
                    </a:lnTo>
                    <a:lnTo>
                      <a:pt x="712" y="387"/>
                    </a:lnTo>
                    <a:lnTo>
                      <a:pt x="716" y="385"/>
                    </a:lnTo>
                    <a:lnTo>
                      <a:pt x="716" y="385"/>
                    </a:lnTo>
                    <a:lnTo>
                      <a:pt x="712" y="379"/>
                    </a:lnTo>
                    <a:lnTo>
                      <a:pt x="708" y="369"/>
                    </a:lnTo>
                    <a:lnTo>
                      <a:pt x="706" y="363"/>
                    </a:lnTo>
                    <a:lnTo>
                      <a:pt x="708" y="359"/>
                    </a:lnTo>
                    <a:lnTo>
                      <a:pt x="712" y="357"/>
                    </a:lnTo>
                    <a:lnTo>
                      <a:pt x="720" y="357"/>
                    </a:lnTo>
                    <a:lnTo>
                      <a:pt x="720" y="357"/>
                    </a:lnTo>
                    <a:lnTo>
                      <a:pt x="724" y="359"/>
                    </a:lnTo>
                    <a:lnTo>
                      <a:pt x="724" y="361"/>
                    </a:lnTo>
                    <a:lnTo>
                      <a:pt x="722" y="365"/>
                    </a:lnTo>
                    <a:lnTo>
                      <a:pt x="722" y="371"/>
                    </a:lnTo>
                    <a:lnTo>
                      <a:pt x="724" y="377"/>
                    </a:lnTo>
                    <a:lnTo>
                      <a:pt x="724" y="377"/>
                    </a:lnTo>
                    <a:lnTo>
                      <a:pt x="726" y="375"/>
                    </a:lnTo>
                    <a:lnTo>
                      <a:pt x="728" y="371"/>
                    </a:lnTo>
                    <a:lnTo>
                      <a:pt x="730" y="371"/>
                    </a:lnTo>
                    <a:lnTo>
                      <a:pt x="730" y="371"/>
                    </a:lnTo>
                    <a:lnTo>
                      <a:pt x="732" y="379"/>
                    </a:lnTo>
                    <a:lnTo>
                      <a:pt x="732" y="379"/>
                    </a:lnTo>
                    <a:lnTo>
                      <a:pt x="732" y="381"/>
                    </a:lnTo>
                    <a:lnTo>
                      <a:pt x="732" y="381"/>
                    </a:lnTo>
                    <a:lnTo>
                      <a:pt x="734" y="381"/>
                    </a:lnTo>
                    <a:lnTo>
                      <a:pt x="734" y="381"/>
                    </a:lnTo>
                    <a:lnTo>
                      <a:pt x="742" y="379"/>
                    </a:lnTo>
                    <a:lnTo>
                      <a:pt x="753" y="377"/>
                    </a:lnTo>
                    <a:lnTo>
                      <a:pt x="763" y="373"/>
                    </a:lnTo>
                    <a:lnTo>
                      <a:pt x="767" y="371"/>
                    </a:lnTo>
                    <a:lnTo>
                      <a:pt x="769" y="369"/>
                    </a:lnTo>
                    <a:lnTo>
                      <a:pt x="769" y="369"/>
                    </a:lnTo>
                    <a:lnTo>
                      <a:pt x="771" y="330"/>
                    </a:lnTo>
                    <a:lnTo>
                      <a:pt x="771" y="330"/>
                    </a:lnTo>
                    <a:lnTo>
                      <a:pt x="765" y="328"/>
                    </a:lnTo>
                    <a:lnTo>
                      <a:pt x="763" y="328"/>
                    </a:lnTo>
                    <a:lnTo>
                      <a:pt x="763" y="326"/>
                    </a:lnTo>
                    <a:lnTo>
                      <a:pt x="763" y="326"/>
                    </a:lnTo>
                    <a:lnTo>
                      <a:pt x="765" y="326"/>
                    </a:lnTo>
                    <a:lnTo>
                      <a:pt x="767" y="326"/>
                    </a:lnTo>
                    <a:lnTo>
                      <a:pt x="767" y="326"/>
                    </a:lnTo>
                    <a:lnTo>
                      <a:pt x="765" y="314"/>
                    </a:lnTo>
                    <a:lnTo>
                      <a:pt x="757" y="306"/>
                    </a:lnTo>
                    <a:lnTo>
                      <a:pt x="753" y="304"/>
                    </a:lnTo>
                    <a:lnTo>
                      <a:pt x="748" y="303"/>
                    </a:lnTo>
                    <a:lnTo>
                      <a:pt x="744" y="303"/>
                    </a:lnTo>
                    <a:lnTo>
                      <a:pt x="736" y="30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4" name="Freeform 915">
                <a:extLst>
                  <a:ext uri="{FF2B5EF4-FFF2-40B4-BE49-F238E27FC236}">
                    <a16:creationId xmlns:a16="http://schemas.microsoft.com/office/drawing/2014/main" id="{8FC79014-C3C4-458B-868E-7CA4DD84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650" y="3072220"/>
                <a:ext cx="276487" cy="210416"/>
              </a:xfrm>
              <a:custGeom>
                <a:avLst/>
                <a:gdLst>
                  <a:gd name="T0" fmla="*/ 702 w 771"/>
                  <a:gd name="T1" fmla="*/ 320 h 542"/>
                  <a:gd name="T2" fmla="*/ 693 w 771"/>
                  <a:gd name="T3" fmla="*/ 332 h 542"/>
                  <a:gd name="T4" fmla="*/ 651 w 771"/>
                  <a:gd name="T5" fmla="*/ 314 h 542"/>
                  <a:gd name="T6" fmla="*/ 640 w 771"/>
                  <a:gd name="T7" fmla="*/ 293 h 542"/>
                  <a:gd name="T8" fmla="*/ 634 w 771"/>
                  <a:gd name="T9" fmla="*/ 212 h 542"/>
                  <a:gd name="T10" fmla="*/ 606 w 771"/>
                  <a:gd name="T11" fmla="*/ 128 h 542"/>
                  <a:gd name="T12" fmla="*/ 567 w 771"/>
                  <a:gd name="T13" fmla="*/ 83 h 542"/>
                  <a:gd name="T14" fmla="*/ 526 w 771"/>
                  <a:gd name="T15" fmla="*/ 14 h 542"/>
                  <a:gd name="T16" fmla="*/ 467 w 771"/>
                  <a:gd name="T17" fmla="*/ 8 h 542"/>
                  <a:gd name="T18" fmla="*/ 445 w 771"/>
                  <a:gd name="T19" fmla="*/ 36 h 542"/>
                  <a:gd name="T20" fmla="*/ 371 w 771"/>
                  <a:gd name="T21" fmla="*/ 71 h 542"/>
                  <a:gd name="T22" fmla="*/ 331 w 771"/>
                  <a:gd name="T23" fmla="*/ 45 h 542"/>
                  <a:gd name="T24" fmla="*/ 298 w 771"/>
                  <a:gd name="T25" fmla="*/ 49 h 542"/>
                  <a:gd name="T26" fmla="*/ 267 w 771"/>
                  <a:gd name="T27" fmla="*/ 45 h 542"/>
                  <a:gd name="T28" fmla="*/ 229 w 771"/>
                  <a:gd name="T29" fmla="*/ 32 h 542"/>
                  <a:gd name="T30" fmla="*/ 216 w 771"/>
                  <a:gd name="T31" fmla="*/ 45 h 542"/>
                  <a:gd name="T32" fmla="*/ 206 w 771"/>
                  <a:gd name="T33" fmla="*/ 49 h 542"/>
                  <a:gd name="T34" fmla="*/ 182 w 771"/>
                  <a:gd name="T35" fmla="*/ 73 h 542"/>
                  <a:gd name="T36" fmla="*/ 143 w 771"/>
                  <a:gd name="T37" fmla="*/ 94 h 542"/>
                  <a:gd name="T38" fmla="*/ 135 w 771"/>
                  <a:gd name="T39" fmla="*/ 122 h 542"/>
                  <a:gd name="T40" fmla="*/ 110 w 771"/>
                  <a:gd name="T41" fmla="*/ 157 h 542"/>
                  <a:gd name="T42" fmla="*/ 98 w 771"/>
                  <a:gd name="T43" fmla="*/ 198 h 542"/>
                  <a:gd name="T44" fmla="*/ 82 w 771"/>
                  <a:gd name="T45" fmla="*/ 228 h 542"/>
                  <a:gd name="T46" fmla="*/ 63 w 771"/>
                  <a:gd name="T47" fmla="*/ 253 h 542"/>
                  <a:gd name="T48" fmla="*/ 41 w 771"/>
                  <a:gd name="T49" fmla="*/ 253 h 542"/>
                  <a:gd name="T50" fmla="*/ 0 w 771"/>
                  <a:gd name="T51" fmla="*/ 269 h 542"/>
                  <a:gd name="T52" fmla="*/ 31 w 771"/>
                  <a:gd name="T53" fmla="*/ 304 h 542"/>
                  <a:gd name="T54" fmla="*/ 43 w 771"/>
                  <a:gd name="T55" fmla="*/ 314 h 542"/>
                  <a:gd name="T56" fmla="*/ 92 w 771"/>
                  <a:gd name="T57" fmla="*/ 371 h 542"/>
                  <a:gd name="T58" fmla="*/ 92 w 771"/>
                  <a:gd name="T59" fmla="*/ 397 h 542"/>
                  <a:gd name="T60" fmla="*/ 102 w 771"/>
                  <a:gd name="T61" fmla="*/ 410 h 542"/>
                  <a:gd name="T62" fmla="*/ 112 w 771"/>
                  <a:gd name="T63" fmla="*/ 436 h 542"/>
                  <a:gd name="T64" fmla="*/ 147 w 771"/>
                  <a:gd name="T65" fmla="*/ 450 h 542"/>
                  <a:gd name="T66" fmla="*/ 171 w 771"/>
                  <a:gd name="T67" fmla="*/ 434 h 542"/>
                  <a:gd name="T68" fmla="*/ 208 w 771"/>
                  <a:gd name="T69" fmla="*/ 446 h 542"/>
                  <a:gd name="T70" fmla="*/ 182 w 771"/>
                  <a:gd name="T71" fmla="*/ 462 h 542"/>
                  <a:gd name="T72" fmla="*/ 231 w 771"/>
                  <a:gd name="T73" fmla="*/ 503 h 542"/>
                  <a:gd name="T74" fmla="*/ 229 w 771"/>
                  <a:gd name="T75" fmla="*/ 532 h 542"/>
                  <a:gd name="T76" fmla="*/ 326 w 771"/>
                  <a:gd name="T77" fmla="*/ 540 h 542"/>
                  <a:gd name="T78" fmla="*/ 355 w 771"/>
                  <a:gd name="T79" fmla="*/ 530 h 542"/>
                  <a:gd name="T80" fmla="*/ 418 w 771"/>
                  <a:gd name="T81" fmla="*/ 540 h 542"/>
                  <a:gd name="T82" fmla="*/ 479 w 771"/>
                  <a:gd name="T83" fmla="*/ 509 h 542"/>
                  <a:gd name="T84" fmla="*/ 579 w 771"/>
                  <a:gd name="T85" fmla="*/ 471 h 542"/>
                  <a:gd name="T86" fmla="*/ 606 w 771"/>
                  <a:gd name="T87" fmla="*/ 481 h 542"/>
                  <a:gd name="T88" fmla="*/ 624 w 771"/>
                  <a:gd name="T89" fmla="*/ 487 h 542"/>
                  <a:gd name="T90" fmla="*/ 649 w 771"/>
                  <a:gd name="T91" fmla="*/ 495 h 542"/>
                  <a:gd name="T92" fmla="*/ 697 w 771"/>
                  <a:gd name="T93" fmla="*/ 497 h 542"/>
                  <a:gd name="T94" fmla="*/ 712 w 771"/>
                  <a:gd name="T95" fmla="*/ 410 h 542"/>
                  <a:gd name="T96" fmla="*/ 702 w 771"/>
                  <a:gd name="T97" fmla="*/ 420 h 542"/>
                  <a:gd name="T98" fmla="*/ 710 w 771"/>
                  <a:gd name="T99" fmla="*/ 401 h 542"/>
                  <a:gd name="T100" fmla="*/ 712 w 771"/>
                  <a:gd name="T101" fmla="*/ 391 h 542"/>
                  <a:gd name="T102" fmla="*/ 700 w 771"/>
                  <a:gd name="T103" fmla="*/ 395 h 542"/>
                  <a:gd name="T104" fmla="*/ 708 w 771"/>
                  <a:gd name="T105" fmla="*/ 359 h 542"/>
                  <a:gd name="T106" fmla="*/ 724 w 771"/>
                  <a:gd name="T107" fmla="*/ 377 h 542"/>
                  <a:gd name="T108" fmla="*/ 732 w 771"/>
                  <a:gd name="T109" fmla="*/ 381 h 542"/>
                  <a:gd name="T110" fmla="*/ 769 w 771"/>
                  <a:gd name="T111" fmla="*/ 369 h 542"/>
                  <a:gd name="T112" fmla="*/ 765 w 771"/>
                  <a:gd name="T113" fmla="*/ 326 h 542"/>
                  <a:gd name="T114" fmla="*/ 736 w 771"/>
                  <a:gd name="T115" fmla="*/ 30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1" h="542">
                    <a:moveTo>
                      <a:pt x="736" y="304"/>
                    </a:moveTo>
                    <a:lnTo>
                      <a:pt x="736" y="304"/>
                    </a:lnTo>
                    <a:lnTo>
                      <a:pt x="730" y="306"/>
                    </a:lnTo>
                    <a:lnTo>
                      <a:pt x="724" y="312"/>
                    </a:lnTo>
                    <a:lnTo>
                      <a:pt x="718" y="316"/>
                    </a:lnTo>
                    <a:lnTo>
                      <a:pt x="712" y="320"/>
                    </a:lnTo>
                    <a:lnTo>
                      <a:pt x="712" y="320"/>
                    </a:lnTo>
                    <a:lnTo>
                      <a:pt x="702" y="320"/>
                    </a:lnTo>
                    <a:lnTo>
                      <a:pt x="698" y="320"/>
                    </a:lnTo>
                    <a:lnTo>
                      <a:pt x="695" y="322"/>
                    </a:lnTo>
                    <a:lnTo>
                      <a:pt x="695" y="322"/>
                    </a:lnTo>
                    <a:lnTo>
                      <a:pt x="693" y="324"/>
                    </a:lnTo>
                    <a:lnTo>
                      <a:pt x="693" y="326"/>
                    </a:lnTo>
                    <a:lnTo>
                      <a:pt x="695" y="330"/>
                    </a:lnTo>
                    <a:lnTo>
                      <a:pt x="697" y="332"/>
                    </a:lnTo>
                    <a:lnTo>
                      <a:pt x="693" y="332"/>
                    </a:lnTo>
                    <a:lnTo>
                      <a:pt x="693" y="332"/>
                    </a:lnTo>
                    <a:lnTo>
                      <a:pt x="675" y="332"/>
                    </a:lnTo>
                    <a:lnTo>
                      <a:pt x="665" y="328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3" y="320"/>
                    </a:lnTo>
                    <a:lnTo>
                      <a:pt x="653" y="316"/>
                    </a:lnTo>
                    <a:lnTo>
                      <a:pt x="651" y="314"/>
                    </a:lnTo>
                    <a:lnTo>
                      <a:pt x="647" y="312"/>
                    </a:lnTo>
                    <a:lnTo>
                      <a:pt x="642" y="303"/>
                    </a:lnTo>
                    <a:lnTo>
                      <a:pt x="642" y="303"/>
                    </a:lnTo>
                    <a:lnTo>
                      <a:pt x="634" y="297"/>
                    </a:lnTo>
                    <a:lnTo>
                      <a:pt x="634" y="297"/>
                    </a:lnTo>
                    <a:lnTo>
                      <a:pt x="634" y="295"/>
                    </a:lnTo>
                    <a:lnTo>
                      <a:pt x="636" y="295"/>
                    </a:lnTo>
                    <a:lnTo>
                      <a:pt x="640" y="293"/>
                    </a:lnTo>
                    <a:lnTo>
                      <a:pt x="642" y="291"/>
                    </a:lnTo>
                    <a:lnTo>
                      <a:pt x="642" y="291"/>
                    </a:lnTo>
                    <a:lnTo>
                      <a:pt x="640" y="283"/>
                    </a:lnTo>
                    <a:lnTo>
                      <a:pt x="636" y="271"/>
                    </a:lnTo>
                    <a:lnTo>
                      <a:pt x="630" y="248"/>
                    </a:lnTo>
                    <a:lnTo>
                      <a:pt x="630" y="248"/>
                    </a:lnTo>
                    <a:lnTo>
                      <a:pt x="630" y="230"/>
                    </a:lnTo>
                    <a:lnTo>
                      <a:pt x="634" y="212"/>
                    </a:lnTo>
                    <a:lnTo>
                      <a:pt x="636" y="195"/>
                    </a:lnTo>
                    <a:lnTo>
                      <a:pt x="638" y="187"/>
                    </a:lnTo>
                    <a:lnTo>
                      <a:pt x="636" y="179"/>
                    </a:lnTo>
                    <a:lnTo>
                      <a:pt x="636" y="179"/>
                    </a:lnTo>
                    <a:lnTo>
                      <a:pt x="632" y="161"/>
                    </a:lnTo>
                    <a:lnTo>
                      <a:pt x="624" y="149"/>
                    </a:lnTo>
                    <a:lnTo>
                      <a:pt x="616" y="138"/>
                    </a:lnTo>
                    <a:lnTo>
                      <a:pt x="606" y="128"/>
                    </a:lnTo>
                    <a:lnTo>
                      <a:pt x="587" y="112"/>
                    </a:lnTo>
                    <a:lnTo>
                      <a:pt x="579" y="104"/>
                    </a:lnTo>
                    <a:lnTo>
                      <a:pt x="573" y="94"/>
                    </a:lnTo>
                    <a:lnTo>
                      <a:pt x="573" y="85"/>
                    </a:lnTo>
                    <a:lnTo>
                      <a:pt x="573" y="85"/>
                    </a:lnTo>
                    <a:lnTo>
                      <a:pt x="571" y="85"/>
                    </a:lnTo>
                    <a:lnTo>
                      <a:pt x="569" y="83"/>
                    </a:lnTo>
                    <a:lnTo>
                      <a:pt x="567" y="83"/>
                    </a:lnTo>
                    <a:lnTo>
                      <a:pt x="565" y="83"/>
                    </a:lnTo>
                    <a:lnTo>
                      <a:pt x="565" y="83"/>
                    </a:lnTo>
                    <a:lnTo>
                      <a:pt x="551" y="63"/>
                    </a:lnTo>
                    <a:lnTo>
                      <a:pt x="551" y="63"/>
                    </a:lnTo>
                    <a:lnTo>
                      <a:pt x="543" y="49"/>
                    </a:lnTo>
                    <a:lnTo>
                      <a:pt x="538" y="36"/>
                    </a:lnTo>
                    <a:lnTo>
                      <a:pt x="532" y="22"/>
                    </a:lnTo>
                    <a:lnTo>
                      <a:pt x="526" y="14"/>
                    </a:lnTo>
                    <a:lnTo>
                      <a:pt x="522" y="8"/>
                    </a:lnTo>
                    <a:lnTo>
                      <a:pt x="522" y="8"/>
                    </a:lnTo>
                    <a:lnTo>
                      <a:pt x="516" y="4"/>
                    </a:lnTo>
                    <a:lnTo>
                      <a:pt x="510" y="2"/>
                    </a:lnTo>
                    <a:lnTo>
                      <a:pt x="494" y="0"/>
                    </a:lnTo>
                    <a:lnTo>
                      <a:pt x="479" y="2"/>
                    </a:lnTo>
                    <a:lnTo>
                      <a:pt x="473" y="4"/>
                    </a:lnTo>
                    <a:lnTo>
                      <a:pt x="467" y="8"/>
                    </a:lnTo>
                    <a:lnTo>
                      <a:pt x="467" y="8"/>
                    </a:lnTo>
                    <a:lnTo>
                      <a:pt x="465" y="14"/>
                    </a:lnTo>
                    <a:lnTo>
                      <a:pt x="463" y="20"/>
                    </a:lnTo>
                    <a:lnTo>
                      <a:pt x="461" y="28"/>
                    </a:lnTo>
                    <a:lnTo>
                      <a:pt x="457" y="34"/>
                    </a:lnTo>
                    <a:lnTo>
                      <a:pt x="457" y="34"/>
                    </a:lnTo>
                    <a:lnTo>
                      <a:pt x="453" y="36"/>
                    </a:lnTo>
                    <a:lnTo>
                      <a:pt x="445" y="36"/>
                    </a:lnTo>
                    <a:lnTo>
                      <a:pt x="424" y="40"/>
                    </a:lnTo>
                    <a:lnTo>
                      <a:pt x="402" y="43"/>
                    </a:lnTo>
                    <a:lnTo>
                      <a:pt x="392" y="45"/>
                    </a:lnTo>
                    <a:lnTo>
                      <a:pt x="386" y="49"/>
                    </a:lnTo>
                    <a:lnTo>
                      <a:pt x="386" y="49"/>
                    </a:lnTo>
                    <a:lnTo>
                      <a:pt x="381" y="55"/>
                    </a:lnTo>
                    <a:lnTo>
                      <a:pt x="377" y="63"/>
                    </a:lnTo>
                    <a:lnTo>
                      <a:pt x="371" y="71"/>
                    </a:lnTo>
                    <a:lnTo>
                      <a:pt x="367" y="71"/>
                    </a:lnTo>
                    <a:lnTo>
                      <a:pt x="361" y="71"/>
                    </a:lnTo>
                    <a:lnTo>
                      <a:pt x="361" y="71"/>
                    </a:lnTo>
                    <a:lnTo>
                      <a:pt x="357" y="67"/>
                    </a:lnTo>
                    <a:lnTo>
                      <a:pt x="349" y="57"/>
                    </a:lnTo>
                    <a:lnTo>
                      <a:pt x="339" y="49"/>
                    </a:lnTo>
                    <a:lnTo>
                      <a:pt x="335" y="47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6" y="45"/>
                    </a:lnTo>
                    <a:lnTo>
                      <a:pt x="320" y="49"/>
                    </a:lnTo>
                    <a:lnTo>
                      <a:pt x="314" y="51"/>
                    </a:lnTo>
                    <a:lnTo>
                      <a:pt x="308" y="53"/>
                    </a:lnTo>
                    <a:lnTo>
                      <a:pt x="308" y="53"/>
                    </a:lnTo>
                    <a:lnTo>
                      <a:pt x="302" y="51"/>
                    </a:lnTo>
                    <a:lnTo>
                      <a:pt x="298" y="49"/>
                    </a:lnTo>
                    <a:lnTo>
                      <a:pt x="292" y="47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84" y="47"/>
                    </a:lnTo>
                    <a:lnTo>
                      <a:pt x="278" y="49"/>
                    </a:lnTo>
                    <a:lnTo>
                      <a:pt x="278" y="49"/>
                    </a:lnTo>
                    <a:lnTo>
                      <a:pt x="273" y="49"/>
                    </a:lnTo>
                    <a:lnTo>
                      <a:pt x="267" y="45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55" y="41"/>
                    </a:lnTo>
                    <a:lnTo>
                      <a:pt x="249" y="45"/>
                    </a:lnTo>
                    <a:lnTo>
                      <a:pt x="249" y="45"/>
                    </a:lnTo>
                    <a:lnTo>
                      <a:pt x="243" y="43"/>
                    </a:lnTo>
                    <a:lnTo>
                      <a:pt x="237" y="38"/>
                    </a:lnTo>
                    <a:lnTo>
                      <a:pt x="229" y="32"/>
                    </a:lnTo>
                    <a:lnTo>
                      <a:pt x="227" y="32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2" y="32"/>
                    </a:lnTo>
                    <a:lnTo>
                      <a:pt x="220" y="34"/>
                    </a:lnTo>
                    <a:lnTo>
                      <a:pt x="220" y="40"/>
                    </a:lnTo>
                    <a:lnTo>
                      <a:pt x="218" y="43"/>
                    </a:lnTo>
                    <a:lnTo>
                      <a:pt x="216" y="45"/>
                    </a:lnTo>
                    <a:lnTo>
                      <a:pt x="214" y="47"/>
                    </a:lnTo>
                    <a:lnTo>
                      <a:pt x="214" y="47"/>
                    </a:lnTo>
                    <a:lnTo>
                      <a:pt x="212" y="45"/>
                    </a:lnTo>
                    <a:lnTo>
                      <a:pt x="208" y="43"/>
                    </a:lnTo>
                    <a:lnTo>
                      <a:pt x="208" y="43"/>
                    </a:lnTo>
                    <a:lnTo>
                      <a:pt x="206" y="45"/>
                    </a:lnTo>
                    <a:lnTo>
                      <a:pt x="206" y="45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198" y="57"/>
                    </a:lnTo>
                    <a:lnTo>
                      <a:pt x="194" y="63"/>
                    </a:lnTo>
                    <a:lnTo>
                      <a:pt x="188" y="69"/>
                    </a:lnTo>
                    <a:lnTo>
                      <a:pt x="182" y="73"/>
                    </a:lnTo>
                    <a:lnTo>
                      <a:pt x="18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1" y="71"/>
                    </a:lnTo>
                    <a:lnTo>
                      <a:pt x="169" y="71"/>
                    </a:lnTo>
                    <a:lnTo>
                      <a:pt x="169" y="71"/>
                    </a:lnTo>
                    <a:lnTo>
                      <a:pt x="161" y="77"/>
                    </a:lnTo>
                    <a:lnTo>
                      <a:pt x="151" y="85"/>
                    </a:lnTo>
                    <a:lnTo>
                      <a:pt x="143" y="94"/>
                    </a:lnTo>
                    <a:lnTo>
                      <a:pt x="137" y="104"/>
                    </a:lnTo>
                    <a:lnTo>
                      <a:pt x="137" y="104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35" y="116"/>
                    </a:lnTo>
                    <a:lnTo>
                      <a:pt x="135" y="116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29" y="124"/>
                    </a:lnTo>
                    <a:lnTo>
                      <a:pt x="129" y="124"/>
                    </a:lnTo>
                    <a:lnTo>
                      <a:pt x="125" y="130"/>
                    </a:lnTo>
                    <a:lnTo>
                      <a:pt x="121" y="138"/>
                    </a:lnTo>
                    <a:lnTo>
                      <a:pt x="114" y="151"/>
                    </a:lnTo>
                    <a:lnTo>
                      <a:pt x="114" y="151"/>
                    </a:lnTo>
                    <a:lnTo>
                      <a:pt x="110" y="155"/>
                    </a:lnTo>
                    <a:lnTo>
                      <a:pt x="110" y="157"/>
                    </a:lnTo>
                    <a:lnTo>
                      <a:pt x="108" y="161"/>
                    </a:lnTo>
                    <a:lnTo>
                      <a:pt x="108" y="161"/>
                    </a:lnTo>
                    <a:lnTo>
                      <a:pt x="110" y="163"/>
                    </a:lnTo>
                    <a:lnTo>
                      <a:pt x="114" y="165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102" y="189"/>
                    </a:lnTo>
                    <a:lnTo>
                      <a:pt x="98" y="198"/>
                    </a:lnTo>
                    <a:lnTo>
                      <a:pt x="92" y="204"/>
                    </a:lnTo>
                    <a:lnTo>
                      <a:pt x="92" y="204"/>
                    </a:lnTo>
                    <a:lnTo>
                      <a:pt x="88" y="206"/>
                    </a:lnTo>
                    <a:lnTo>
                      <a:pt x="84" y="210"/>
                    </a:lnTo>
                    <a:lnTo>
                      <a:pt x="84" y="210"/>
                    </a:lnTo>
                    <a:lnTo>
                      <a:pt x="82" y="214"/>
                    </a:lnTo>
                    <a:lnTo>
                      <a:pt x="80" y="220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32"/>
                    </a:lnTo>
                    <a:lnTo>
                      <a:pt x="80" y="234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0" y="246"/>
                    </a:lnTo>
                    <a:lnTo>
                      <a:pt x="66" y="251"/>
                    </a:lnTo>
                    <a:lnTo>
                      <a:pt x="63" y="253"/>
                    </a:lnTo>
                    <a:lnTo>
                      <a:pt x="63" y="253"/>
                    </a:lnTo>
                    <a:lnTo>
                      <a:pt x="59" y="253"/>
                    </a:lnTo>
                    <a:lnTo>
                      <a:pt x="53" y="251"/>
                    </a:lnTo>
                    <a:lnTo>
                      <a:pt x="49" y="250"/>
                    </a:lnTo>
                    <a:lnTo>
                      <a:pt x="45" y="250"/>
                    </a:lnTo>
                    <a:lnTo>
                      <a:pt x="45" y="250"/>
                    </a:lnTo>
                    <a:lnTo>
                      <a:pt x="41" y="250"/>
                    </a:lnTo>
                    <a:lnTo>
                      <a:pt x="41" y="253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35" y="261"/>
                    </a:lnTo>
                    <a:lnTo>
                      <a:pt x="25" y="263"/>
                    </a:lnTo>
                    <a:lnTo>
                      <a:pt x="10" y="263"/>
                    </a:lnTo>
                    <a:lnTo>
                      <a:pt x="10" y="263"/>
                    </a:lnTo>
                    <a:lnTo>
                      <a:pt x="4" y="265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8" y="279"/>
                    </a:lnTo>
                    <a:lnTo>
                      <a:pt x="14" y="283"/>
                    </a:lnTo>
                    <a:lnTo>
                      <a:pt x="19" y="287"/>
                    </a:lnTo>
                    <a:lnTo>
                      <a:pt x="27" y="293"/>
                    </a:lnTo>
                    <a:lnTo>
                      <a:pt x="27" y="293"/>
                    </a:lnTo>
                    <a:lnTo>
                      <a:pt x="29" y="299"/>
                    </a:lnTo>
                    <a:lnTo>
                      <a:pt x="31" y="304"/>
                    </a:lnTo>
                    <a:lnTo>
                      <a:pt x="33" y="308"/>
                    </a:lnTo>
                    <a:lnTo>
                      <a:pt x="35" y="312"/>
                    </a:lnTo>
                    <a:lnTo>
                      <a:pt x="43" y="308"/>
                    </a:lnTo>
                    <a:lnTo>
                      <a:pt x="43" y="308"/>
                    </a:lnTo>
                    <a:lnTo>
                      <a:pt x="43" y="310"/>
                    </a:lnTo>
                    <a:lnTo>
                      <a:pt x="43" y="310"/>
                    </a:lnTo>
                    <a:lnTo>
                      <a:pt x="43" y="314"/>
                    </a:lnTo>
                    <a:lnTo>
                      <a:pt x="43" y="314"/>
                    </a:lnTo>
                    <a:lnTo>
                      <a:pt x="41" y="342"/>
                    </a:lnTo>
                    <a:lnTo>
                      <a:pt x="41" y="342"/>
                    </a:lnTo>
                    <a:lnTo>
                      <a:pt x="47" y="350"/>
                    </a:lnTo>
                    <a:lnTo>
                      <a:pt x="53" y="356"/>
                    </a:lnTo>
                    <a:lnTo>
                      <a:pt x="61" y="359"/>
                    </a:lnTo>
                    <a:lnTo>
                      <a:pt x="68" y="361"/>
                    </a:lnTo>
                    <a:lnTo>
                      <a:pt x="86" y="367"/>
                    </a:lnTo>
                    <a:lnTo>
                      <a:pt x="92" y="371"/>
                    </a:lnTo>
                    <a:lnTo>
                      <a:pt x="100" y="375"/>
                    </a:lnTo>
                    <a:lnTo>
                      <a:pt x="100" y="375"/>
                    </a:lnTo>
                    <a:lnTo>
                      <a:pt x="102" y="379"/>
                    </a:lnTo>
                    <a:lnTo>
                      <a:pt x="102" y="383"/>
                    </a:lnTo>
                    <a:lnTo>
                      <a:pt x="98" y="387"/>
                    </a:lnTo>
                    <a:lnTo>
                      <a:pt x="94" y="393"/>
                    </a:lnTo>
                    <a:lnTo>
                      <a:pt x="92" y="395"/>
                    </a:lnTo>
                    <a:lnTo>
                      <a:pt x="92" y="397"/>
                    </a:lnTo>
                    <a:lnTo>
                      <a:pt x="92" y="397"/>
                    </a:lnTo>
                    <a:lnTo>
                      <a:pt x="94" y="399"/>
                    </a:lnTo>
                    <a:lnTo>
                      <a:pt x="98" y="401"/>
                    </a:lnTo>
                    <a:lnTo>
                      <a:pt x="106" y="405"/>
                    </a:lnTo>
                    <a:lnTo>
                      <a:pt x="106" y="405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2" y="410"/>
                    </a:lnTo>
                    <a:lnTo>
                      <a:pt x="90" y="412"/>
                    </a:lnTo>
                    <a:lnTo>
                      <a:pt x="90" y="412"/>
                    </a:lnTo>
                    <a:lnTo>
                      <a:pt x="88" y="416"/>
                    </a:lnTo>
                    <a:lnTo>
                      <a:pt x="90" y="418"/>
                    </a:lnTo>
                    <a:lnTo>
                      <a:pt x="96" y="422"/>
                    </a:lnTo>
                    <a:lnTo>
                      <a:pt x="110" y="426"/>
                    </a:lnTo>
                    <a:lnTo>
                      <a:pt x="112" y="436"/>
                    </a:lnTo>
                    <a:lnTo>
                      <a:pt x="112" y="436"/>
                    </a:lnTo>
                    <a:lnTo>
                      <a:pt x="114" y="438"/>
                    </a:lnTo>
                    <a:lnTo>
                      <a:pt x="118" y="438"/>
                    </a:lnTo>
                    <a:lnTo>
                      <a:pt x="125" y="438"/>
                    </a:lnTo>
                    <a:lnTo>
                      <a:pt x="135" y="438"/>
                    </a:lnTo>
                    <a:lnTo>
                      <a:pt x="141" y="438"/>
                    </a:lnTo>
                    <a:lnTo>
                      <a:pt x="141" y="438"/>
                    </a:lnTo>
                    <a:lnTo>
                      <a:pt x="145" y="444"/>
                    </a:lnTo>
                    <a:lnTo>
                      <a:pt x="147" y="450"/>
                    </a:lnTo>
                    <a:lnTo>
                      <a:pt x="151" y="456"/>
                    </a:lnTo>
                    <a:lnTo>
                      <a:pt x="153" y="456"/>
                    </a:lnTo>
                    <a:lnTo>
                      <a:pt x="157" y="456"/>
                    </a:lnTo>
                    <a:lnTo>
                      <a:pt x="157" y="456"/>
                    </a:lnTo>
                    <a:lnTo>
                      <a:pt x="159" y="454"/>
                    </a:lnTo>
                    <a:lnTo>
                      <a:pt x="163" y="450"/>
                    </a:lnTo>
                    <a:lnTo>
                      <a:pt x="167" y="438"/>
                    </a:lnTo>
                    <a:lnTo>
                      <a:pt x="171" y="434"/>
                    </a:lnTo>
                    <a:lnTo>
                      <a:pt x="174" y="430"/>
                    </a:lnTo>
                    <a:lnTo>
                      <a:pt x="178" y="428"/>
                    </a:lnTo>
                    <a:lnTo>
                      <a:pt x="184" y="430"/>
                    </a:lnTo>
                    <a:lnTo>
                      <a:pt x="184" y="430"/>
                    </a:lnTo>
                    <a:lnTo>
                      <a:pt x="194" y="438"/>
                    </a:lnTo>
                    <a:lnTo>
                      <a:pt x="206" y="444"/>
                    </a:lnTo>
                    <a:lnTo>
                      <a:pt x="206" y="444"/>
                    </a:lnTo>
                    <a:lnTo>
                      <a:pt x="208" y="446"/>
                    </a:lnTo>
                    <a:lnTo>
                      <a:pt x="206" y="448"/>
                    </a:lnTo>
                    <a:lnTo>
                      <a:pt x="198" y="450"/>
                    </a:lnTo>
                    <a:lnTo>
                      <a:pt x="188" y="450"/>
                    </a:lnTo>
                    <a:lnTo>
                      <a:pt x="184" y="452"/>
                    </a:lnTo>
                    <a:lnTo>
                      <a:pt x="182" y="456"/>
                    </a:lnTo>
                    <a:lnTo>
                      <a:pt x="182" y="456"/>
                    </a:lnTo>
                    <a:lnTo>
                      <a:pt x="182" y="460"/>
                    </a:lnTo>
                    <a:lnTo>
                      <a:pt x="182" y="462"/>
                    </a:lnTo>
                    <a:lnTo>
                      <a:pt x="186" y="469"/>
                    </a:lnTo>
                    <a:lnTo>
                      <a:pt x="192" y="475"/>
                    </a:lnTo>
                    <a:lnTo>
                      <a:pt x="202" y="481"/>
                    </a:lnTo>
                    <a:lnTo>
                      <a:pt x="202" y="481"/>
                    </a:lnTo>
                    <a:lnTo>
                      <a:pt x="220" y="493"/>
                    </a:lnTo>
                    <a:lnTo>
                      <a:pt x="231" y="501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29" y="505"/>
                    </a:lnTo>
                    <a:lnTo>
                      <a:pt x="222" y="513"/>
                    </a:lnTo>
                    <a:lnTo>
                      <a:pt x="216" y="520"/>
                    </a:lnTo>
                    <a:lnTo>
                      <a:pt x="214" y="524"/>
                    </a:lnTo>
                    <a:lnTo>
                      <a:pt x="218" y="528"/>
                    </a:lnTo>
                    <a:lnTo>
                      <a:pt x="218" y="528"/>
                    </a:lnTo>
                    <a:lnTo>
                      <a:pt x="224" y="532"/>
                    </a:lnTo>
                    <a:lnTo>
                      <a:pt x="229" y="532"/>
                    </a:lnTo>
                    <a:lnTo>
                      <a:pt x="235" y="532"/>
                    </a:lnTo>
                    <a:lnTo>
                      <a:pt x="243" y="530"/>
                    </a:lnTo>
                    <a:lnTo>
                      <a:pt x="257" y="528"/>
                    </a:lnTo>
                    <a:lnTo>
                      <a:pt x="263" y="526"/>
                    </a:lnTo>
                    <a:lnTo>
                      <a:pt x="269" y="526"/>
                    </a:lnTo>
                    <a:lnTo>
                      <a:pt x="269" y="526"/>
                    </a:lnTo>
                    <a:lnTo>
                      <a:pt x="306" y="536"/>
                    </a:lnTo>
                    <a:lnTo>
                      <a:pt x="326" y="540"/>
                    </a:lnTo>
                    <a:lnTo>
                      <a:pt x="333" y="540"/>
                    </a:lnTo>
                    <a:lnTo>
                      <a:pt x="341" y="540"/>
                    </a:lnTo>
                    <a:lnTo>
                      <a:pt x="341" y="540"/>
                    </a:lnTo>
                    <a:lnTo>
                      <a:pt x="345" y="538"/>
                    </a:lnTo>
                    <a:lnTo>
                      <a:pt x="349" y="536"/>
                    </a:lnTo>
                    <a:lnTo>
                      <a:pt x="353" y="532"/>
                    </a:lnTo>
                    <a:lnTo>
                      <a:pt x="355" y="530"/>
                    </a:lnTo>
                    <a:lnTo>
                      <a:pt x="355" y="530"/>
                    </a:lnTo>
                    <a:lnTo>
                      <a:pt x="361" y="532"/>
                    </a:lnTo>
                    <a:lnTo>
                      <a:pt x="361" y="532"/>
                    </a:lnTo>
                    <a:lnTo>
                      <a:pt x="367" y="532"/>
                    </a:lnTo>
                    <a:lnTo>
                      <a:pt x="367" y="532"/>
                    </a:lnTo>
                    <a:lnTo>
                      <a:pt x="388" y="534"/>
                    </a:lnTo>
                    <a:lnTo>
                      <a:pt x="388" y="534"/>
                    </a:lnTo>
                    <a:lnTo>
                      <a:pt x="402" y="536"/>
                    </a:lnTo>
                    <a:lnTo>
                      <a:pt x="418" y="540"/>
                    </a:lnTo>
                    <a:lnTo>
                      <a:pt x="432" y="542"/>
                    </a:lnTo>
                    <a:lnTo>
                      <a:pt x="439" y="542"/>
                    </a:lnTo>
                    <a:lnTo>
                      <a:pt x="445" y="538"/>
                    </a:lnTo>
                    <a:lnTo>
                      <a:pt x="445" y="538"/>
                    </a:lnTo>
                    <a:lnTo>
                      <a:pt x="453" y="534"/>
                    </a:lnTo>
                    <a:lnTo>
                      <a:pt x="461" y="530"/>
                    </a:lnTo>
                    <a:lnTo>
                      <a:pt x="471" y="520"/>
                    </a:lnTo>
                    <a:lnTo>
                      <a:pt x="479" y="509"/>
                    </a:lnTo>
                    <a:lnTo>
                      <a:pt x="490" y="499"/>
                    </a:lnTo>
                    <a:lnTo>
                      <a:pt x="490" y="499"/>
                    </a:lnTo>
                    <a:lnTo>
                      <a:pt x="504" y="491"/>
                    </a:lnTo>
                    <a:lnTo>
                      <a:pt x="520" y="483"/>
                    </a:lnTo>
                    <a:lnTo>
                      <a:pt x="555" y="473"/>
                    </a:lnTo>
                    <a:lnTo>
                      <a:pt x="555" y="473"/>
                    </a:lnTo>
                    <a:lnTo>
                      <a:pt x="571" y="471"/>
                    </a:lnTo>
                    <a:lnTo>
                      <a:pt x="579" y="471"/>
                    </a:lnTo>
                    <a:lnTo>
                      <a:pt x="585" y="471"/>
                    </a:lnTo>
                    <a:lnTo>
                      <a:pt x="585" y="471"/>
                    </a:lnTo>
                    <a:lnTo>
                      <a:pt x="589" y="477"/>
                    </a:lnTo>
                    <a:lnTo>
                      <a:pt x="591" y="481"/>
                    </a:lnTo>
                    <a:lnTo>
                      <a:pt x="596" y="485"/>
                    </a:lnTo>
                    <a:lnTo>
                      <a:pt x="596" y="485"/>
                    </a:lnTo>
                    <a:lnTo>
                      <a:pt x="600" y="483"/>
                    </a:lnTo>
                    <a:lnTo>
                      <a:pt x="606" y="481"/>
                    </a:lnTo>
                    <a:lnTo>
                      <a:pt x="612" y="479"/>
                    </a:lnTo>
                    <a:lnTo>
                      <a:pt x="616" y="479"/>
                    </a:lnTo>
                    <a:lnTo>
                      <a:pt x="616" y="479"/>
                    </a:lnTo>
                    <a:lnTo>
                      <a:pt x="618" y="479"/>
                    </a:lnTo>
                    <a:lnTo>
                      <a:pt x="620" y="483"/>
                    </a:lnTo>
                    <a:lnTo>
                      <a:pt x="622" y="485"/>
                    </a:lnTo>
                    <a:lnTo>
                      <a:pt x="624" y="487"/>
                    </a:lnTo>
                    <a:lnTo>
                      <a:pt x="624" y="487"/>
                    </a:lnTo>
                    <a:lnTo>
                      <a:pt x="628" y="487"/>
                    </a:lnTo>
                    <a:lnTo>
                      <a:pt x="632" y="485"/>
                    </a:lnTo>
                    <a:lnTo>
                      <a:pt x="636" y="483"/>
                    </a:lnTo>
                    <a:lnTo>
                      <a:pt x="640" y="481"/>
                    </a:lnTo>
                    <a:lnTo>
                      <a:pt x="640" y="481"/>
                    </a:lnTo>
                    <a:lnTo>
                      <a:pt x="642" y="485"/>
                    </a:lnTo>
                    <a:lnTo>
                      <a:pt x="645" y="489"/>
                    </a:lnTo>
                    <a:lnTo>
                      <a:pt x="649" y="495"/>
                    </a:lnTo>
                    <a:lnTo>
                      <a:pt x="653" y="499"/>
                    </a:lnTo>
                    <a:lnTo>
                      <a:pt x="653" y="499"/>
                    </a:lnTo>
                    <a:lnTo>
                      <a:pt x="663" y="503"/>
                    </a:lnTo>
                    <a:lnTo>
                      <a:pt x="675" y="505"/>
                    </a:lnTo>
                    <a:lnTo>
                      <a:pt x="697" y="505"/>
                    </a:lnTo>
                    <a:lnTo>
                      <a:pt x="697" y="505"/>
                    </a:lnTo>
                    <a:lnTo>
                      <a:pt x="697" y="497"/>
                    </a:lnTo>
                    <a:lnTo>
                      <a:pt x="697" y="497"/>
                    </a:lnTo>
                    <a:lnTo>
                      <a:pt x="698" y="473"/>
                    </a:lnTo>
                    <a:lnTo>
                      <a:pt x="698" y="462"/>
                    </a:lnTo>
                    <a:lnTo>
                      <a:pt x="697" y="450"/>
                    </a:lnTo>
                    <a:lnTo>
                      <a:pt x="697" y="450"/>
                    </a:lnTo>
                    <a:lnTo>
                      <a:pt x="697" y="444"/>
                    </a:lnTo>
                    <a:lnTo>
                      <a:pt x="697" y="438"/>
                    </a:lnTo>
                    <a:lnTo>
                      <a:pt x="704" y="426"/>
                    </a:lnTo>
                    <a:lnTo>
                      <a:pt x="712" y="410"/>
                    </a:lnTo>
                    <a:lnTo>
                      <a:pt x="712" y="410"/>
                    </a:lnTo>
                    <a:lnTo>
                      <a:pt x="712" y="410"/>
                    </a:lnTo>
                    <a:lnTo>
                      <a:pt x="710" y="410"/>
                    </a:lnTo>
                    <a:lnTo>
                      <a:pt x="708" y="416"/>
                    </a:lnTo>
                    <a:lnTo>
                      <a:pt x="704" y="420"/>
                    </a:lnTo>
                    <a:lnTo>
                      <a:pt x="704" y="420"/>
                    </a:lnTo>
                    <a:lnTo>
                      <a:pt x="702" y="420"/>
                    </a:lnTo>
                    <a:lnTo>
                      <a:pt x="702" y="420"/>
                    </a:lnTo>
                    <a:lnTo>
                      <a:pt x="700" y="416"/>
                    </a:lnTo>
                    <a:lnTo>
                      <a:pt x="702" y="412"/>
                    </a:lnTo>
                    <a:lnTo>
                      <a:pt x="704" y="407"/>
                    </a:lnTo>
                    <a:lnTo>
                      <a:pt x="704" y="407"/>
                    </a:lnTo>
                    <a:lnTo>
                      <a:pt x="702" y="405"/>
                    </a:lnTo>
                    <a:lnTo>
                      <a:pt x="702" y="401"/>
                    </a:lnTo>
                    <a:lnTo>
                      <a:pt x="702" y="401"/>
                    </a:lnTo>
                    <a:lnTo>
                      <a:pt x="710" y="401"/>
                    </a:lnTo>
                    <a:lnTo>
                      <a:pt x="716" y="399"/>
                    </a:lnTo>
                    <a:lnTo>
                      <a:pt x="716" y="399"/>
                    </a:lnTo>
                    <a:lnTo>
                      <a:pt x="720" y="399"/>
                    </a:lnTo>
                    <a:lnTo>
                      <a:pt x="720" y="397"/>
                    </a:lnTo>
                    <a:lnTo>
                      <a:pt x="718" y="393"/>
                    </a:lnTo>
                    <a:lnTo>
                      <a:pt x="716" y="391"/>
                    </a:lnTo>
                    <a:lnTo>
                      <a:pt x="714" y="389"/>
                    </a:lnTo>
                    <a:lnTo>
                      <a:pt x="712" y="391"/>
                    </a:lnTo>
                    <a:lnTo>
                      <a:pt x="712" y="391"/>
                    </a:lnTo>
                    <a:lnTo>
                      <a:pt x="710" y="397"/>
                    </a:lnTo>
                    <a:lnTo>
                      <a:pt x="708" y="401"/>
                    </a:lnTo>
                    <a:lnTo>
                      <a:pt x="706" y="401"/>
                    </a:lnTo>
                    <a:lnTo>
                      <a:pt x="702" y="399"/>
                    </a:lnTo>
                    <a:lnTo>
                      <a:pt x="702" y="399"/>
                    </a:lnTo>
                    <a:lnTo>
                      <a:pt x="700" y="397"/>
                    </a:lnTo>
                    <a:lnTo>
                      <a:pt x="700" y="395"/>
                    </a:lnTo>
                    <a:lnTo>
                      <a:pt x="704" y="391"/>
                    </a:lnTo>
                    <a:lnTo>
                      <a:pt x="712" y="387"/>
                    </a:lnTo>
                    <a:lnTo>
                      <a:pt x="716" y="385"/>
                    </a:lnTo>
                    <a:lnTo>
                      <a:pt x="716" y="385"/>
                    </a:lnTo>
                    <a:lnTo>
                      <a:pt x="712" y="379"/>
                    </a:lnTo>
                    <a:lnTo>
                      <a:pt x="708" y="369"/>
                    </a:lnTo>
                    <a:lnTo>
                      <a:pt x="706" y="363"/>
                    </a:lnTo>
                    <a:lnTo>
                      <a:pt x="708" y="359"/>
                    </a:lnTo>
                    <a:lnTo>
                      <a:pt x="712" y="357"/>
                    </a:lnTo>
                    <a:lnTo>
                      <a:pt x="720" y="357"/>
                    </a:lnTo>
                    <a:lnTo>
                      <a:pt x="720" y="357"/>
                    </a:lnTo>
                    <a:lnTo>
                      <a:pt x="724" y="359"/>
                    </a:lnTo>
                    <a:lnTo>
                      <a:pt x="724" y="361"/>
                    </a:lnTo>
                    <a:lnTo>
                      <a:pt x="722" y="365"/>
                    </a:lnTo>
                    <a:lnTo>
                      <a:pt x="722" y="371"/>
                    </a:lnTo>
                    <a:lnTo>
                      <a:pt x="724" y="377"/>
                    </a:lnTo>
                    <a:lnTo>
                      <a:pt x="724" y="377"/>
                    </a:lnTo>
                    <a:lnTo>
                      <a:pt x="726" y="375"/>
                    </a:lnTo>
                    <a:lnTo>
                      <a:pt x="728" y="371"/>
                    </a:lnTo>
                    <a:lnTo>
                      <a:pt x="730" y="371"/>
                    </a:lnTo>
                    <a:lnTo>
                      <a:pt x="730" y="371"/>
                    </a:lnTo>
                    <a:lnTo>
                      <a:pt x="732" y="379"/>
                    </a:lnTo>
                    <a:lnTo>
                      <a:pt x="732" y="379"/>
                    </a:lnTo>
                    <a:lnTo>
                      <a:pt x="732" y="381"/>
                    </a:lnTo>
                    <a:lnTo>
                      <a:pt x="732" y="381"/>
                    </a:lnTo>
                    <a:lnTo>
                      <a:pt x="734" y="381"/>
                    </a:lnTo>
                    <a:lnTo>
                      <a:pt x="734" y="381"/>
                    </a:lnTo>
                    <a:lnTo>
                      <a:pt x="742" y="379"/>
                    </a:lnTo>
                    <a:lnTo>
                      <a:pt x="753" y="377"/>
                    </a:lnTo>
                    <a:lnTo>
                      <a:pt x="763" y="373"/>
                    </a:lnTo>
                    <a:lnTo>
                      <a:pt x="767" y="371"/>
                    </a:lnTo>
                    <a:lnTo>
                      <a:pt x="769" y="369"/>
                    </a:lnTo>
                    <a:lnTo>
                      <a:pt x="769" y="369"/>
                    </a:lnTo>
                    <a:lnTo>
                      <a:pt x="771" y="330"/>
                    </a:lnTo>
                    <a:lnTo>
                      <a:pt x="771" y="330"/>
                    </a:lnTo>
                    <a:lnTo>
                      <a:pt x="765" y="328"/>
                    </a:lnTo>
                    <a:lnTo>
                      <a:pt x="763" y="328"/>
                    </a:lnTo>
                    <a:lnTo>
                      <a:pt x="763" y="326"/>
                    </a:lnTo>
                    <a:lnTo>
                      <a:pt x="763" y="326"/>
                    </a:lnTo>
                    <a:lnTo>
                      <a:pt x="765" y="326"/>
                    </a:lnTo>
                    <a:lnTo>
                      <a:pt x="767" y="326"/>
                    </a:lnTo>
                    <a:lnTo>
                      <a:pt x="767" y="326"/>
                    </a:lnTo>
                    <a:lnTo>
                      <a:pt x="765" y="314"/>
                    </a:lnTo>
                    <a:lnTo>
                      <a:pt x="757" y="306"/>
                    </a:lnTo>
                    <a:lnTo>
                      <a:pt x="753" y="304"/>
                    </a:lnTo>
                    <a:lnTo>
                      <a:pt x="748" y="303"/>
                    </a:lnTo>
                    <a:lnTo>
                      <a:pt x="744" y="303"/>
                    </a:lnTo>
                    <a:lnTo>
                      <a:pt x="736" y="30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5" name="Freeform 916">
                <a:extLst>
                  <a:ext uri="{FF2B5EF4-FFF2-40B4-BE49-F238E27FC236}">
                    <a16:creationId xmlns:a16="http://schemas.microsoft.com/office/drawing/2014/main" id="{9B4F0CE0-9CEB-49D4-9935-662139C99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369" y="3059409"/>
                <a:ext cx="107224" cy="133937"/>
              </a:xfrm>
              <a:custGeom>
                <a:avLst/>
                <a:gdLst>
                  <a:gd name="T0" fmla="*/ 175 w 299"/>
                  <a:gd name="T1" fmla="*/ 337 h 345"/>
                  <a:gd name="T2" fmla="*/ 181 w 299"/>
                  <a:gd name="T3" fmla="*/ 334 h 345"/>
                  <a:gd name="T4" fmla="*/ 183 w 299"/>
                  <a:gd name="T5" fmla="*/ 308 h 345"/>
                  <a:gd name="T6" fmla="*/ 195 w 299"/>
                  <a:gd name="T7" fmla="*/ 296 h 345"/>
                  <a:gd name="T8" fmla="*/ 199 w 299"/>
                  <a:gd name="T9" fmla="*/ 281 h 345"/>
                  <a:gd name="T10" fmla="*/ 210 w 299"/>
                  <a:gd name="T11" fmla="*/ 275 h 345"/>
                  <a:gd name="T12" fmla="*/ 208 w 299"/>
                  <a:gd name="T13" fmla="*/ 263 h 345"/>
                  <a:gd name="T14" fmla="*/ 214 w 299"/>
                  <a:gd name="T15" fmla="*/ 251 h 345"/>
                  <a:gd name="T16" fmla="*/ 203 w 299"/>
                  <a:gd name="T17" fmla="*/ 230 h 345"/>
                  <a:gd name="T18" fmla="*/ 210 w 299"/>
                  <a:gd name="T19" fmla="*/ 216 h 345"/>
                  <a:gd name="T20" fmla="*/ 224 w 299"/>
                  <a:gd name="T21" fmla="*/ 212 h 345"/>
                  <a:gd name="T22" fmla="*/ 228 w 299"/>
                  <a:gd name="T23" fmla="*/ 230 h 345"/>
                  <a:gd name="T24" fmla="*/ 232 w 299"/>
                  <a:gd name="T25" fmla="*/ 220 h 345"/>
                  <a:gd name="T26" fmla="*/ 236 w 299"/>
                  <a:gd name="T27" fmla="*/ 220 h 345"/>
                  <a:gd name="T28" fmla="*/ 244 w 299"/>
                  <a:gd name="T29" fmla="*/ 214 h 345"/>
                  <a:gd name="T30" fmla="*/ 254 w 299"/>
                  <a:gd name="T31" fmla="*/ 224 h 345"/>
                  <a:gd name="T32" fmla="*/ 261 w 299"/>
                  <a:gd name="T33" fmla="*/ 222 h 345"/>
                  <a:gd name="T34" fmla="*/ 265 w 299"/>
                  <a:gd name="T35" fmla="*/ 214 h 345"/>
                  <a:gd name="T36" fmla="*/ 275 w 299"/>
                  <a:gd name="T37" fmla="*/ 226 h 345"/>
                  <a:gd name="T38" fmla="*/ 285 w 299"/>
                  <a:gd name="T39" fmla="*/ 220 h 345"/>
                  <a:gd name="T40" fmla="*/ 295 w 299"/>
                  <a:gd name="T41" fmla="*/ 212 h 345"/>
                  <a:gd name="T42" fmla="*/ 277 w 299"/>
                  <a:gd name="T43" fmla="*/ 202 h 345"/>
                  <a:gd name="T44" fmla="*/ 283 w 299"/>
                  <a:gd name="T45" fmla="*/ 200 h 345"/>
                  <a:gd name="T46" fmla="*/ 281 w 299"/>
                  <a:gd name="T47" fmla="*/ 190 h 345"/>
                  <a:gd name="T48" fmla="*/ 265 w 299"/>
                  <a:gd name="T49" fmla="*/ 165 h 345"/>
                  <a:gd name="T50" fmla="*/ 248 w 299"/>
                  <a:gd name="T51" fmla="*/ 157 h 345"/>
                  <a:gd name="T52" fmla="*/ 248 w 299"/>
                  <a:gd name="T53" fmla="*/ 147 h 345"/>
                  <a:gd name="T54" fmla="*/ 238 w 299"/>
                  <a:gd name="T55" fmla="*/ 143 h 345"/>
                  <a:gd name="T56" fmla="*/ 240 w 299"/>
                  <a:gd name="T57" fmla="*/ 139 h 345"/>
                  <a:gd name="T58" fmla="*/ 244 w 299"/>
                  <a:gd name="T59" fmla="*/ 126 h 345"/>
                  <a:gd name="T60" fmla="*/ 236 w 299"/>
                  <a:gd name="T61" fmla="*/ 114 h 345"/>
                  <a:gd name="T62" fmla="*/ 230 w 299"/>
                  <a:gd name="T63" fmla="*/ 122 h 345"/>
                  <a:gd name="T64" fmla="*/ 218 w 299"/>
                  <a:gd name="T65" fmla="*/ 110 h 345"/>
                  <a:gd name="T66" fmla="*/ 205 w 299"/>
                  <a:gd name="T67" fmla="*/ 96 h 345"/>
                  <a:gd name="T68" fmla="*/ 207 w 299"/>
                  <a:gd name="T69" fmla="*/ 53 h 345"/>
                  <a:gd name="T70" fmla="*/ 197 w 299"/>
                  <a:gd name="T71" fmla="*/ 43 h 345"/>
                  <a:gd name="T72" fmla="*/ 191 w 299"/>
                  <a:gd name="T73" fmla="*/ 51 h 345"/>
                  <a:gd name="T74" fmla="*/ 179 w 299"/>
                  <a:gd name="T75" fmla="*/ 43 h 345"/>
                  <a:gd name="T76" fmla="*/ 154 w 299"/>
                  <a:gd name="T77" fmla="*/ 29 h 345"/>
                  <a:gd name="T78" fmla="*/ 144 w 299"/>
                  <a:gd name="T79" fmla="*/ 33 h 345"/>
                  <a:gd name="T80" fmla="*/ 140 w 299"/>
                  <a:gd name="T81" fmla="*/ 29 h 345"/>
                  <a:gd name="T82" fmla="*/ 136 w 299"/>
                  <a:gd name="T83" fmla="*/ 21 h 345"/>
                  <a:gd name="T84" fmla="*/ 124 w 299"/>
                  <a:gd name="T85" fmla="*/ 21 h 345"/>
                  <a:gd name="T86" fmla="*/ 112 w 299"/>
                  <a:gd name="T87" fmla="*/ 16 h 345"/>
                  <a:gd name="T88" fmla="*/ 85 w 299"/>
                  <a:gd name="T89" fmla="*/ 2 h 345"/>
                  <a:gd name="T90" fmla="*/ 57 w 299"/>
                  <a:gd name="T91" fmla="*/ 10 h 345"/>
                  <a:gd name="T92" fmla="*/ 28 w 299"/>
                  <a:gd name="T93" fmla="*/ 16 h 345"/>
                  <a:gd name="T94" fmla="*/ 12 w 299"/>
                  <a:gd name="T95" fmla="*/ 18 h 345"/>
                  <a:gd name="T96" fmla="*/ 16 w 299"/>
                  <a:gd name="T97" fmla="*/ 25 h 345"/>
                  <a:gd name="T98" fmla="*/ 4 w 299"/>
                  <a:gd name="T99" fmla="*/ 21 h 345"/>
                  <a:gd name="T100" fmla="*/ 8 w 299"/>
                  <a:gd name="T101" fmla="*/ 33 h 345"/>
                  <a:gd name="T102" fmla="*/ 32 w 299"/>
                  <a:gd name="T103" fmla="*/ 41 h 345"/>
                  <a:gd name="T104" fmla="*/ 53 w 299"/>
                  <a:gd name="T105" fmla="*/ 82 h 345"/>
                  <a:gd name="T106" fmla="*/ 75 w 299"/>
                  <a:gd name="T107" fmla="*/ 116 h 345"/>
                  <a:gd name="T108" fmla="*/ 83 w 299"/>
                  <a:gd name="T109" fmla="*/ 118 h 345"/>
                  <a:gd name="T110" fmla="*/ 97 w 299"/>
                  <a:gd name="T111" fmla="*/ 145 h 345"/>
                  <a:gd name="T112" fmla="*/ 142 w 299"/>
                  <a:gd name="T113" fmla="*/ 194 h 345"/>
                  <a:gd name="T114" fmla="*/ 146 w 299"/>
                  <a:gd name="T115" fmla="*/ 228 h 345"/>
                  <a:gd name="T116" fmla="*/ 140 w 299"/>
                  <a:gd name="T117" fmla="*/ 281 h 345"/>
                  <a:gd name="T118" fmla="*/ 152 w 299"/>
                  <a:gd name="T119" fmla="*/ 324 h 345"/>
                  <a:gd name="T120" fmla="*/ 144 w 299"/>
                  <a:gd name="T121" fmla="*/ 330 h 345"/>
                  <a:gd name="T122" fmla="*/ 157 w 299"/>
                  <a:gd name="T123" fmla="*/ 345 h 345"/>
                  <a:gd name="T124" fmla="*/ 161 w 299"/>
                  <a:gd name="T125" fmla="*/ 33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45">
                    <a:moveTo>
                      <a:pt x="163" y="334"/>
                    </a:moveTo>
                    <a:lnTo>
                      <a:pt x="163" y="334"/>
                    </a:lnTo>
                    <a:lnTo>
                      <a:pt x="171" y="336"/>
                    </a:lnTo>
                    <a:lnTo>
                      <a:pt x="175" y="337"/>
                    </a:lnTo>
                    <a:lnTo>
                      <a:pt x="177" y="337"/>
                    </a:lnTo>
                    <a:lnTo>
                      <a:pt x="177" y="337"/>
                    </a:lnTo>
                    <a:lnTo>
                      <a:pt x="179" y="336"/>
                    </a:lnTo>
                    <a:lnTo>
                      <a:pt x="181" y="334"/>
                    </a:lnTo>
                    <a:lnTo>
                      <a:pt x="181" y="326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83" y="308"/>
                    </a:lnTo>
                    <a:lnTo>
                      <a:pt x="187" y="304"/>
                    </a:lnTo>
                    <a:lnTo>
                      <a:pt x="191" y="300"/>
                    </a:lnTo>
                    <a:lnTo>
                      <a:pt x="195" y="296"/>
                    </a:lnTo>
                    <a:lnTo>
                      <a:pt x="195" y="296"/>
                    </a:lnTo>
                    <a:lnTo>
                      <a:pt x="197" y="292"/>
                    </a:lnTo>
                    <a:lnTo>
                      <a:pt x="195" y="288"/>
                    </a:lnTo>
                    <a:lnTo>
                      <a:pt x="195" y="284"/>
                    </a:lnTo>
                    <a:lnTo>
                      <a:pt x="199" y="281"/>
                    </a:lnTo>
                    <a:lnTo>
                      <a:pt x="199" y="281"/>
                    </a:lnTo>
                    <a:lnTo>
                      <a:pt x="205" y="277"/>
                    </a:lnTo>
                    <a:lnTo>
                      <a:pt x="208" y="277"/>
                    </a:lnTo>
                    <a:lnTo>
                      <a:pt x="210" y="275"/>
                    </a:lnTo>
                    <a:lnTo>
                      <a:pt x="210" y="275"/>
                    </a:lnTo>
                    <a:lnTo>
                      <a:pt x="210" y="269"/>
                    </a:lnTo>
                    <a:lnTo>
                      <a:pt x="208" y="263"/>
                    </a:lnTo>
                    <a:lnTo>
                      <a:pt x="208" y="263"/>
                    </a:lnTo>
                    <a:lnTo>
                      <a:pt x="210" y="257"/>
                    </a:lnTo>
                    <a:lnTo>
                      <a:pt x="212" y="253"/>
                    </a:lnTo>
                    <a:lnTo>
                      <a:pt x="214" y="251"/>
                    </a:lnTo>
                    <a:lnTo>
                      <a:pt x="214" y="251"/>
                    </a:lnTo>
                    <a:lnTo>
                      <a:pt x="210" y="245"/>
                    </a:lnTo>
                    <a:lnTo>
                      <a:pt x="207" y="239"/>
                    </a:lnTo>
                    <a:lnTo>
                      <a:pt x="203" y="233"/>
                    </a:lnTo>
                    <a:lnTo>
                      <a:pt x="203" y="230"/>
                    </a:lnTo>
                    <a:lnTo>
                      <a:pt x="203" y="226"/>
                    </a:lnTo>
                    <a:lnTo>
                      <a:pt x="203" y="226"/>
                    </a:lnTo>
                    <a:lnTo>
                      <a:pt x="205" y="222"/>
                    </a:lnTo>
                    <a:lnTo>
                      <a:pt x="210" y="216"/>
                    </a:lnTo>
                    <a:lnTo>
                      <a:pt x="220" y="210"/>
                    </a:lnTo>
                    <a:lnTo>
                      <a:pt x="220" y="210"/>
                    </a:lnTo>
                    <a:lnTo>
                      <a:pt x="222" y="210"/>
                    </a:lnTo>
                    <a:lnTo>
                      <a:pt x="224" y="212"/>
                    </a:lnTo>
                    <a:lnTo>
                      <a:pt x="226" y="220"/>
                    </a:lnTo>
                    <a:lnTo>
                      <a:pt x="226" y="228"/>
                    </a:lnTo>
                    <a:lnTo>
                      <a:pt x="226" y="230"/>
                    </a:lnTo>
                    <a:lnTo>
                      <a:pt x="228" y="230"/>
                    </a:lnTo>
                    <a:lnTo>
                      <a:pt x="228" y="230"/>
                    </a:lnTo>
                    <a:lnTo>
                      <a:pt x="230" y="228"/>
                    </a:lnTo>
                    <a:lnTo>
                      <a:pt x="232" y="224"/>
                    </a:lnTo>
                    <a:lnTo>
                      <a:pt x="232" y="220"/>
                    </a:lnTo>
                    <a:lnTo>
                      <a:pt x="236" y="218"/>
                    </a:lnTo>
                    <a:lnTo>
                      <a:pt x="236" y="218"/>
                    </a:lnTo>
                    <a:lnTo>
                      <a:pt x="236" y="218"/>
                    </a:lnTo>
                    <a:lnTo>
                      <a:pt x="236" y="220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44" y="214"/>
                    </a:lnTo>
                    <a:lnTo>
                      <a:pt x="244" y="214"/>
                    </a:lnTo>
                    <a:lnTo>
                      <a:pt x="246" y="216"/>
                    </a:lnTo>
                    <a:lnTo>
                      <a:pt x="250" y="220"/>
                    </a:lnTo>
                    <a:lnTo>
                      <a:pt x="254" y="224"/>
                    </a:lnTo>
                    <a:lnTo>
                      <a:pt x="258" y="226"/>
                    </a:lnTo>
                    <a:lnTo>
                      <a:pt x="258" y="226"/>
                    </a:lnTo>
                    <a:lnTo>
                      <a:pt x="261" y="226"/>
                    </a:lnTo>
                    <a:lnTo>
                      <a:pt x="261" y="222"/>
                    </a:lnTo>
                    <a:lnTo>
                      <a:pt x="263" y="218"/>
                    </a:lnTo>
                    <a:lnTo>
                      <a:pt x="263" y="216"/>
                    </a:lnTo>
                    <a:lnTo>
                      <a:pt x="263" y="216"/>
                    </a:lnTo>
                    <a:lnTo>
                      <a:pt x="265" y="214"/>
                    </a:lnTo>
                    <a:lnTo>
                      <a:pt x="267" y="216"/>
                    </a:lnTo>
                    <a:lnTo>
                      <a:pt x="271" y="218"/>
                    </a:lnTo>
                    <a:lnTo>
                      <a:pt x="273" y="224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7" y="226"/>
                    </a:lnTo>
                    <a:lnTo>
                      <a:pt x="281" y="224"/>
                    </a:lnTo>
                    <a:lnTo>
                      <a:pt x="285" y="220"/>
                    </a:lnTo>
                    <a:lnTo>
                      <a:pt x="285" y="220"/>
                    </a:lnTo>
                    <a:lnTo>
                      <a:pt x="299" y="216"/>
                    </a:lnTo>
                    <a:lnTo>
                      <a:pt x="299" y="216"/>
                    </a:lnTo>
                    <a:lnTo>
                      <a:pt x="295" y="212"/>
                    </a:lnTo>
                    <a:lnTo>
                      <a:pt x="287" y="210"/>
                    </a:lnTo>
                    <a:lnTo>
                      <a:pt x="279" y="206"/>
                    </a:lnTo>
                    <a:lnTo>
                      <a:pt x="277" y="204"/>
                    </a:lnTo>
                    <a:lnTo>
                      <a:pt x="277" y="202"/>
                    </a:lnTo>
                    <a:lnTo>
                      <a:pt x="277" y="202"/>
                    </a:lnTo>
                    <a:lnTo>
                      <a:pt x="281" y="200"/>
                    </a:lnTo>
                    <a:lnTo>
                      <a:pt x="283" y="200"/>
                    </a:lnTo>
                    <a:lnTo>
                      <a:pt x="283" y="200"/>
                    </a:lnTo>
                    <a:lnTo>
                      <a:pt x="283" y="198"/>
                    </a:lnTo>
                    <a:lnTo>
                      <a:pt x="283" y="194"/>
                    </a:lnTo>
                    <a:lnTo>
                      <a:pt x="281" y="190"/>
                    </a:lnTo>
                    <a:lnTo>
                      <a:pt x="281" y="190"/>
                    </a:lnTo>
                    <a:lnTo>
                      <a:pt x="279" y="179"/>
                    </a:lnTo>
                    <a:lnTo>
                      <a:pt x="275" y="171"/>
                    </a:lnTo>
                    <a:lnTo>
                      <a:pt x="269" y="167"/>
                    </a:lnTo>
                    <a:lnTo>
                      <a:pt x="265" y="165"/>
                    </a:lnTo>
                    <a:lnTo>
                      <a:pt x="256" y="163"/>
                    </a:lnTo>
                    <a:lnTo>
                      <a:pt x="252" y="161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47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242" y="143"/>
                    </a:lnTo>
                    <a:lnTo>
                      <a:pt x="238" y="143"/>
                    </a:lnTo>
                    <a:lnTo>
                      <a:pt x="238" y="143"/>
                    </a:lnTo>
                    <a:lnTo>
                      <a:pt x="238" y="141"/>
                    </a:lnTo>
                    <a:lnTo>
                      <a:pt x="238" y="141"/>
                    </a:lnTo>
                    <a:lnTo>
                      <a:pt x="240" y="139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4" y="133"/>
                    </a:lnTo>
                    <a:lnTo>
                      <a:pt x="244" y="126"/>
                    </a:lnTo>
                    <a:lnTo>
                      <a:pt x="244" y="120"/>
                    </a:lnTo>
                    <a:lnTo>
                      <a:pt x="240" y="116"/>
                    </a:lnTo>
                    <a:lnTo>
                      <a:pt x="240" y="116"/>
                    </a:lnTo>
                    <a:lnTo>
                      <a:pt x="236" y="114"/>
                    </a:lnTo>
                    <a:lnTo>
                      <a:pt x="234" y="116"/>
                    </a:lnTo>
                    <a:lnTo>
                      <a:pt x="234" y="122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18" y="110"/>
                    </a:lnTo>
                    <a:lnTo>
                      <a:pt x="212" y="106"/>
                    </a:lnTo>
                    <a:lnTo>
                      <a:pt x="207" y="102"/>
                    </a:lnTo>
                    <a:lnTo>
                      <a:pt x="205" y="96"/>
                    </a:lnTo>
                    <a:lnTo>
                      <a:pt x="205" y="96"/>
                    </a:lnTo>
                    <a:lnTo>
                      <a:pt x="205" y="82"/>
                    </a:lnTo>
                    <a:lnTo>
                      <a:pt x="208" y="69"/>
                    </a:lnTo>
                    <a:lnTo>
                      <a:pt x="208" y="61"/>
                    </a:lnTo>
                    <a:lnTo>
                      <a:pt x="207" y="53"/>
                    </a:lnTo>
                    <a:lnTo>
                      <a:pt x="205" y="49"/>
                    </a:lnTo>
                    <a:lnTo>
                      <a:pt x="199" y="43"/>
                    </a:lnTo>
                    <a:lnTo>
                      <a:pt x="199" y="43"/>
                    </a:lnTo>
                    <a:lnTo>
                      <a:pt x="197" y="43"/>
                    </a:lnTo>
                    <a:lnTo>
                      <a:pt x="195" y="43"/>
                    </a:lnTo>
                    <a:lnTo>
                      <a:pt x="193" y="47"/>
                    </a:lnTo>
                    <a:lnTo>
                      <a:pt x="191" y="51"/>
                    </a:lnTo>
                    <a:lnTo>
                      <a:pt x="191" y="51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3" y="49"/>
                    </a:lnTo>
                    <a:lnTo>
                      <a:pt x="179" y="43"/>
                    </a:lnTo>
                    <a:lnTo>
                      <a:pt x="171" y="31"/>
                    </a:lnTo>
                    <a:lnTo>
                      <a:pt x="167" y="27"/>
                    </a:lnTo>
                    <a:lnTo>
                      <a:pt x="161" y="27"/>
                    </a:lnTo>
                    <a:lnTo>
                      <a:pt x="154" y="29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2" y="29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34" y="33"/>
                    </a:lnTo>
                    <a:lnTo>
                      <a:pt x="134" y="29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0" y="20"/>
                    </a:lnTo>
                    <a:lnTo>
                      <a:pt x="124" y="21"/>
                    </a:lnTo>
                    <a:lnTo>
                      <a:pt x="118" y="23"/>
                    </a:lnTo>
                    <a:lnTo>
                      <a:pt x="114" y="2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8" y="12"/>
                    </a:lnTo>
                    <a:lnTo>
                      <a:pt x="101" y="8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65" y="4"/>
                    </a:lnTo>
                    <a:lnTo>
                      <a:pt x="57" y="10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28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18" y="35"/>
                    </a:lnTo>
                    <a:lnTo>
                      <a:pt x="24" y="37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6" y="47"/>
                    </a:lnTo>
                    <a:lnTo>
                      <a:pt x="42" y="55"/>
                    </a:lnTo>
                    <a:lnTo>
                      <a:pt x="48" y="69"/>
                    </a:lnTo>
                    <a:lnTo>
                      <a:pt x="53" y="82"/>
                    </a:lnTo>
                    <a:lnTo>
                      <a:pt x="61" y="96"/>
                    </a:lnTo>
                    <a:lnTo>
                      <a:pt x="61" y="9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7" y="116"/>
                    </a:lnTo>
                    <a:lnTo>
                      <a:pt x="79" y="116"/>
                    </a:lnTo>
                    <a:lnTo>
                      <a:pt x="81" y="118"/>
                    </a:lnTo>
                    <a:lnTo>
                      <a:pt x="83" y="118"/>
                    </a:lnTo>
                    <a:lnTo>
                      <a:pt x="83" y="127"/>
                    </a:lnTo>
                    <a:lnTo>
                      <a:pt x="83" y="127"/>
                    </a:lnTo>
                    <a:lnTo>
                      <a:pt x="89" y="137"/>
                    </a:lnTo>
                    <a:lnTo>
                      <a:pt x="97" y="145"/>
                    </a:lnTo>
                    <a:lnTo>
                      <a:pt x="116" y="161"/>
                    </a:lnTo>
                    <a:lnTo>
                      <a:pt x="126" y="171"/>
                    </a:lnTo>
                    <a:lnTo>
                      <a:pt x="134" y="182"/>
                    </a:lnTo>
                    <a:lnTo>
                      <a:pt x="142" y="194"/>
                    </a:lnTo>
                    <a:lnTo>
                      <a:pt x="146" y="212"/>
                    </a:lnTo>
                    <a:lnTo>
                      <a:pt x="146" y="212"/>
                    </a:lnTo>
                    <a:lnTo>
                      <a:pt x="148" y="220"/>
                    </a:lnTo>
                    <a:lnTo>
                      <a:pt x="146" y="228"/>
                    </a:lnTo>
                    <a:lnTo>
                      <a:pt x="144" y="245"/>
                    </a:lnTo>
                    <a:lnTo>
                      <a:pt x="140" y="263"/>
                    </a:lnTo>
                    <a:lnTo>
                      <a:pt x="140" y="281"/>
                    </a:lnTo>
                    <a:lnTo>
                      <a:pt x="140" y="281"/>
                    </a:lnTo>
                    <a:lnTo>
                      <a:pt x="146" y="304"/>
                    </a:lnTo>
                    <a:lnTo>
                      <a:pt x="150" y="316"/>
                    </a:lnTo>
                    <a:lnTo>
                      <a:pt x="152" y="324"/>
                    </a:lnTo>
                    <a:lnTo>
                      <a:pt x="152" y="324"/>
                    </a:lnTo>
                    <a:lnTo>
                      <a:pt x="150" y="326"/>
                    </a:lnTo>
                    <a:lnTo>
                      <a:pt x="146" y="328"/>
                    </a:lnTo>
                    <a:lnTo>
                      <a:pt x="144" y="328"/>
                    </a:lnTo>
                    <a:lnTo>
                      <a:pt x="144" y="330"/>
                    </a:lnTo>
                    <a:lnTo>
                      <a:pt x="144" y="330"/>
                    </a:lnTo>
                    <a:lnTo>
                      <a:pt x="152" y="336"/>
                    </a:lnTo>
                    <a:lnTo>
                      <a:pt x="152" y="336"/>
                    </a:lnTo>
                    <a:lnTo>
                      <a:pt x="157" y="345"/>
                    </a:lnTo>
                    <a:lnTo>
                      <a:pt x="157" y="345"/>
                    </a:lnTo>
                    <a:lnTo>
                      <a:pt x="159" y="343"/>
                    </a:lnTo>
                    <a:lnTo>
                      <a:pt x="159" y="339"/>
                    </a:lnTo>
                    <a:lnTo>
                      <a:pt x="161" y="336"/>
                    </a:lnTo>
                    <a:lnTo>
                      <a:pt x="163" y="3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6" name="Freeform 917">
                <a:extLst>
                  <a:ext uri="{FF2B5EF4-FFF2-40B4-BE49-F238E27FC236}">
                    <a16:creationId xmlns:a16="http://schemas.microsoft.com/office/drawing/2014/main" id="{14E72F68-E580-4A6C-AC28-6D8AA6BB9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369" y="3059409"/>
                <a:ext cx="107224" cy="133937"/>
              </a:xfrm>
              <a:custGeom>
                <a:avLst/>
                <a:gdLst>
                  <a:gd name="T0" fmla="*/ 175 w 299"/>
                  <a:gd name="T1" fmla="*/ 337 h 345"/>
                  <a:gd name="T2" fmla="*/ 181 w 299"/>
                  <a:gd name="T3" fmla="*/ 334 h 345"/>
                  <a:gd name="T4" fmla="*/ 183 w 299"/>
                  <a:gd name="T5" fmla="*/ 308 h 345"/>
                  <a:gd name="T6" fmla="*/ 195 w 299"/>
                  <a:gd name="T7" fmla="*/ 296 h 345"/>
                  <a:gd name="T8" fmla="*/ 199 w 299"/>
                  <a:gd name="T9" fmla="*/ 281 h 345"/>
                  <a:gd name="T10" fmla="*/ 210 w 299"/>
                  <a:gd name="T11" fmla="*/ 275 h 345"/>
                  <a:gd name="T12" fmla="*/ 208 w 299"/>
                  <a:gd name="T13" fmla="*/ 263 h 345"/>
                  <a:gd name="T14" fmla="*/ 214 w 299"/>
                  <a:gd name="T15" fmla="*/ 251 h 345"/>
                  <a:gd name="T16" fmla="*/ 203 w 299"/>
                  <a:gd name="T17" fmla="*/ 230 h 345"/>
                  <a:gd name="T18" fmla="*/ 210 w 299"/>
                  <a:gd name="T19" fmla="*/ 216 h 345"/>
                  <a:gd name="T20" fmla="*/ 224 w 299"/>
                  <a:gd name="T21" fmla="*/ 212 h 345"/>
                  <a:gd name="T22" fmla="*/ 228 w 299"/>
                  <a:gd name="T23" fmla="*/ 230 h 345"/>
                  <a:gd name="T24" fmla="*/ 232 w 299"/>
                  <a:gd name="T25" fmla="*/ 220 h 345"/>
                  <a:gd name="T26" fmla="*/ 236 w 299"/>
                  <a:gd name="T27" fmla="*/ 220 h 345"/>
                  <a:gd name="T28" fmla="*/ 244 w 299"/>
                  <a:gd name="T29" fmla="*/ 214 h 345"/>
                  <a:gd name="T30" fmla="*/ 254 w 299"/>
                  <a:gd name="T31" fmla="*/ 224 h 345"/>
                  <a:gd name="T32" fmla="*/ 261 w 299"/>
                  <a:gd name="T33" fmla="*/ 222 h 345"/>
                  <a:gd name="T34" fmla="*/ 265 w 299"/>
                  <a:gd name="T35" fmla="*/ 214 h 345"/>
                  <a:gd name="T36" fmla="*/ 275 w 299"/>
                  <a:gd name="T37" fmla="*/ 226 h 345"/>
                  <a:gd name="T38" fmla="*/ 285 w 299"/>
                  <a:gd name="T39" fmla="*/ 220 h 345"/>
                  <a:gd name="T40" fmla="*/ 295 w 299"/>
                  <a:gd name="T41" fmla="*/ 212 h 345"/>
                  <a:gd name="T42" fmla="*/ 277 w 299"/>
                  <a:gd name="T43" fmla="*/ 202 h 345"/>
                  <a:gd name="T44" fmla="*/ 283 w 299"/>
                  <a:gd name="T45" fmla="*/ 200 h 345"/>
                  <a:gd name="T46" fmla="*/ 281 w 299"/>
                  <a:gd name="T47" fmla="*/ 190 h 345"/>
                  <a:gd name="T48" fmla="*/ 265 w 299"/>
                  <a:gd name="T49" fmla="*/ 165 h 345"/>
                  <a:gd name="T50" fmla="*/ 248 w 299"/>
                  <a:gd name="T51" fmla="*/ 157 h 345"/>
                  <a:gd name="T52" fmla="*/ 248 w 299"/>
                  <a:gd name="T53" fmla="*/ 147 h 345"/>
                  <a:gd name="T54" fmla="*/ 238 w 299"/>
                  <a:gd name="T55" fmla="*/ 143 h 345"/>
                  <a:gd name="T56" fmla="*/ 240 w 299"/>
                  <a:gd name="T57" fmla="*/ 139 h 345"/>
                  <a:gd name="T58" fmla="*/ 244 w 299"/>
                  <a:gd name="T59" fmla="*/ 126 h 345"/>
                  <a:gd name="T60" fmla="*/ 236 w 299"/>
                  <a:gd name="T61" fmla="*/ 114 h 345"/>
                  <a:gd name="T62" fmla="*/ 230 w 299"/>
                  <a:gd name="T63" fmla="*/ 122 h 345"/>
                  <a:gd name="T64" fmla="*/ 218 w 299"/>
                  <a:gd name="T65" fmla="*/ 110 h 345"/>
                  <a:gd name="T66" fmla="*/ 205 w 299"/>
                  <a:gd name="T67" fmla="*/ 96 h 345"/>
                  <a:gd name="T68" fmla="*/ 207 w 299"/>
                  <a:gd name="T69" fmla="*/ 53 h 345"/>
                  <a:gd name="T70" fmla="*/ 197 w 299"/>
                  <a:gd name="T71" fmla="*/ 43 h 345"/>
                  <a:gd name="T72" fmla="*/ 191 w 299"/>
                  <a:gd name="T73" fmla="*/ 51 h 345"/>
                  <a:gd name="T74" fmla="*/ 179 w 299"/>
                  <a:gd name="T75" fmla="*/ 43 h 345"/>
                  <a:gd name="T76" fmla="*/ 154 w 299"/>
                  <a:gd name="T77" fmla="*/ 29 h 345"/>
                  <a:gd name="T78" fmla="*/ 144 w 299"/>
                  <a:gd name="T79" fmla="*/ 33 h 345"/>
                  <a:gd name="T80" fmla="*/ 140 w 299"/>
                  <a:gd name="T81" fmla="*/ 29 h 345"/>
                  <a:gd name="T82" fmla="*/ 136 w 299"/>
                  <a:gd name="T83" fmla="*/ 21 h 345"/>
                  <a:gd name="T84" fmla="*/ 124 w 299"/>
                  <a:gd name="T85" fmla="*/ 21 h 345"/>
                  <a:gd name="T86" fmla="*/ 112 w 299"/>
                  <a:gd name="T87" fmla="*/ 16 h 345"/>
                  <a:gd name="T88" fmla="*/ 85 w 299"/>
                  <a:gd name="T89" fmla="*/ 2 h 345"/>
                  <a:gd name="T90" fmla="*/ 57 w 299"/>
                  <a:gd name="T91" fmla="*/ 10 h 345"/>
                  <a:gd name="T92" fmla="*/ 28 w 299"/>
                  <a:gd name="T93" fmla="*/ 16 h 345"/>
                  <a:gd name="T94" fmla="*/ 12 w 299"/>
                  <a:gd name="T95" fmla="*/ 18 h 345"/>
                  <a:gd name="T96" fmla="*/ 16 w 299"/>
                  <a:gd name="T97" fmla="*/ 25 h 345"/>
                  <a:gd name="T98" fmla="*/ 4 w 299"/>
                  <a:gd name="T99" fmla="*/ 21 h 345"/>
                  <a:gd name="T100" fmla="*/ 8 w 299"/>
                  <a:gd name="T101" fmla="*/ 33 h 345"/>
                  <a:gd name="T102" fmla="*/ 32 w 299"/>
                  <a:gd name="T103" fmla="*/ 41 h 345"/>
                  <a:gd name="T104" fmla="*/ 53 w 299"/>
                  <a:gd name="T105" fmla="*/ 82 h 345"/>
                  <a:gd name="T106" fmla="*/ 75 w 299"/>
                  <a:gd name="T107" fmla="*/ 116 h 345"/>
                  <a:gd name="T108" fmla="*/ 83 w 299"/>
                  <a:gd name="T109" fmla="*/ 118 h 345"/>
                  <a:gd name="T110" fmla="*/ 97 w 299"/>
                  <a:gd name="T111" fmla="*/ 145 h 345"/>
                  <a:gd name="T112" fmla="*/ 142 w 299"/>
                  <a:gd name="T113" fmla="*/ 194 h 345"/>
                  <a:gd name="T114" fmla="*/ 146 w 299"/>
                  <a:gd name="T115" fmla="*/ 228 h 345"/>
                  <a:gd name="T116" fmla="*/ 140 w 299"/>
                  <a:gd name="T117" fmla="*/ 281 h 345"/>
                  <a:gd name="T118" fmla="*/ 152 w 299"/>
                  <a:gd name="T119" fmla="*/ 324 h 345"/>
                  <a:gd name="T120" fmla="*/ 144 w 299"/>
                  <a:gd name="T121" fmla="*/ 330 h 345"/>
                  <a:gd name="T122" fmla="*/ 157 w 299"/>
                  <a:gd name="T123" fmla="*/ 345 h 345"/>
                  <a:gd name="T124" fmla="*/ 161 w 299"/>
                  <a:gd name="T125" fmla="*/ 33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45">
                    <a:moveTo>
                      <a:pt x="163" y="334"/>
                    </a:moveTo>
                    <a:lnTo>
                      <a:pt x="163" y="334"/>
                    </a:lnTo>
                    <a:lnTo>
                      <a:pt x="171" y="336"/>
                    </a:lnTo>
                    <a:lnTo>
                      <a:pt x="175" y="337"/>
                    </a:lnTo>
                    <a:lnTo>
                      <a:pt x="177" y="337"/>
                    </a:lnTo>
                    <a:lnTo>
                      <a:pt x="177" y="337"/>
                    </a:lnTo>
                    <a:lnTo>
                      <a:pt x="179" y="336"/>
                    </a:lnTo>
                    <a:lnTo>
                      <a:pt x="181" y="334"/>
                    </a:lnTo>
                    <a:lnTo>
                      <a:pt x="181" y="326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83" y="308"/>
                    </a:lnTo>
                    <a:lnTo>
                      <a:pt x="187" y="304"/>
                    </a:lnTo>
                    <a:lnTo>
                      <a:pt x="191" y="300"/>
                    </a:lnTo>
                    <a:lnTo>
                      <a:pt x="195" y="296"/>
                    </a:lnTo>
                    <a:lnTo>
                      <a:pt x="195" y="296"/>
                    </a:lnTo>
                    <a:lnTo>
                      <a:pt x="197" y="292"/>
                    </a:lnTo>
                    <a:lnTo>
                      <a:pt x="195" y="288"/>
                    </a:lnTo>
                    <a:lnTo>
                      <a:pt x="195" y="284"/>
                    </a:lnTo>
                    <a:lnTo>
                      <a:pt x="199" y="281"/>
                    </a:lnTo>
                    <a:lnTo>
                      <a:pt x="199" y="281"/>
                    </a:lnTo>
                    <a:lnTo>
                      <a:pt x="205" y="277"/>
                    </a:lnTo>
                    <a:lnTo>
                      <a:pt x="208" y="277"/>
                    </a:lnTo>
                    <a:lnTo>
                      <a:pt x="210" y="275"/>
                    </a:lnTo>
                    <a:lnTo>
                      <a:pt x="210" y="275"/>
                    </a:lnTo>
                    <a:lnTo>
                      <a:pt x="210" y="269"/>
                    </a:lnTo>
                    <a:lnTo>
                      <a:pt x="208" y="263"/>
                    </a:lnTo>
                    <a:lnTo>
                      <a:pt x="208" y="263"/>
                    </a:lnTo>
                    <a:lnTo>
                      <a:pt x="210" y="257"/>
                    </a:lnTo>
                    <a:lnTo>
                      <a:pt x="212" y="253"/>
                    </a:lnTo>
                    <a:lnTo>
                      <a:pt x="214" y="251"/>
                    </a:lnTo>
                    <a:lnTo>
                      <a:pt x="214" y="251"/>
                    </a:lnTo>
                    <a:lnTo>
                      <a:pt x="210" y="245"/>
                    </a:lnTo>
                    <a:lnTo>
                      <a:pt x="207" y="239"/>
                    </a:lnTo>
                    <a:lnTo>
                      <a:pt x="203" y="233"/>
                    </a:lnTo>
                    <a:lnTo>
                      <a:pt x="203" y="230"/>
                    </a:lnTo>
                    <a:lnTo>
                      <a:pt x="203" y="226"/>
                    </a:lnTo>
                    <a:lnTo>
                      <a:pt x="203" y="226"/>
                    </a:lnTo>
                    <a:lnTo>
                      <a:pt x="205" y="222"/>
                    </a:lnTo>
                    <a:lnTo>
                      <a:pt x="210" y="216"/>
                    </a:lnTo>
                    <a:lnTo>
                      <a:pt x="220" y="210"/>
                    </a:lnTo>
                    <a:lnTo>
                      <a:pt x="220" y="210"/>
                    </a:lnTo>
                    <a:lnTo>
                      <a:pt x="222" y="210"/>
                    </a:lnTo>
                    <a:lnTo>
                      <a:pt x="224" y="212"/>
                    </a:lnTo>
                    <a:lnTo>
                      <a:pt x="226" y="220"/>
                    </a:lnTo>
                    <a:lnTo>
                      <a:pt x="226" y="228"/>
                    </a:lnTo>
                    <a:lnTo>
                      <a:pt x="226" y="230"/>
                    </a:lnTo>
                    <a:lnTo>
                      <a:pt x="228" y="230"/>
                    </a:lnTo>
                    <a:lnTo>
                      <a:pt x="228" y="230"/>
                    </a:lnTo>
                    <a:lnTo>
                      <a:pt x="230" y="228"/>
                    </a:lnTo>
                    <a:lnTo>
                      <a:pt x="232" y="224"/>
                    </a:lnTo>
                    <a:lnTo>
                      <a:pt x="232" y="220"/>
                    </a:lnTo>
                    <a:lnTo>
                      <a:pt x="236" y="218"/>
                    </a:lnTo>
                    <a:lnTo>
                      <a:pt x="236" y="218"/>
                    </a:lnTo>
                    <a:lnTo>
                      <a:pt x="236" y="218"/>
                    </a:lnTo>
                    <a:lnTo>
                      <a:pt x="236" y="220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38" y="222"/>
                    </a:lnTo>
                    <a:lnTo>
                      <a:pt x="244" y="214"/>
                    </a:lnTo>
                    <a:lnTo>
                      <a:pt x="244" y="214"/>
                    </a:lnTo>
                    <a:lnTo>
                      <a:pt x="246" y="216"/>
                    </a:lnTo>
                    <a:lnTo>
                      <a:pt x="250" y="220"/>
                    </a:lnTo>
                    <a:lnTo>
                      <a:pt x="254" y="224"/>
                    </a:lnTo>
                    <a:lnTo>
                      <a:pt x="258" y="226"/>
                    </a:lnTo>
                    <a:lnTo>
                      <a:pt x="258" y="226"/>
                    </a:lnTo>
                    <a:lnTo>
                      <a:pt x="261" y="226"/>
                    </a:lnTo>
                    <a:lnTo>
                      <a:pt x="261" y="222"/>
                    </a:lnTo>
                    <a:lnTo>
                      <a:pt x="263" y="218"/>
                    </a:lnTo>
                    <a:lnTo>
                      <a:pt x="263" y="216"/>
                    </a:lnTo>
                    <a:lnTo>
                      <a:pt x="263" y="216"/>
                    </a:lnTo>
                    <a:lnTo>
                      <a:pt x="265" y="214"/>
                    </a:lnTo>
                    <a:lnTo>
                      <a:pt x="267" y="216"/>
                    </a:lnTo>
                    <a:lnTo>
                      <a:pt x="271" y="218"/>
                    </a:lnTo>
                    <a:lnTo>
                      <a:pt x="273" y="224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7" y="226"/>
                    </a:lnTo>
                    <a:lnTo>
                      <a:pt x="281" y="224"/>
                    </a:lnTo>
                    <a:lnTo>
                      <a:pt x="285" y="220"/>
                    </a:lnTo>
                    <a:lnTo>
                      <a:pt x="285" y="220"/>
                    </a:lnTo>
                    <a:lnTo>
                      <a:pt x="299" y="216"/>
                    </a:lnTo>
                    <a:lnTo>
                      <a:pt x="299" y="216"/>
                    </a:lnTo>
                    <a:lnTo>
                      <a:pt x="295" y="212"/>
                    </a:lnTo>
                    <a:lnTo>
                      <a:pt x="287" y="210"/>
                    </a:lnTo>
                    <a:lnTo>
                      <a:pt x="279" y="206"/>
                    </a:lnTo>
                    <a:lnTo>
                      <a:pt x="277" y="204"/>
                    </a:lnTo>
                    <a:lnTo>
                      <a:pt x="277" y="202"/>
                    </a:lnTo>
                    <a:lnTo>
                      <a:pt x="277" y="202"/>
                    </a:lnTo>
                    <a:lnTo>
                      <a:pt x="281" y="200"/>
                    </a:lnTo>
                    <a:lnTo>
                      <a:pt x="283" y="200"/>
                    </a:lnTo>
                    <a:lnTo>
                      <a:pt x="283" y="200"/>
                    </a:lnTo>
                    <a:lnTo>
                      <a:pt x="283" y="198"/>
                    </a:lnTo>
                    <a:lnTo>
                      <a:pt x="283" y="194"/>
                    </a:lnTo>
                    <a:lnTo>
                      <a:pt x="281" y="190"/>
                    </a:lnTo>
                    <a:lnTo>
                      <a:pt x="281" y="190"/>
                    </a:lnTo>
                    <a:lnTo>
                      <a:pt x="279" y="179"/>
                    </a:lnTo>
                    <a:lnTo>
                      <a:pt x="275" y="171"/>
                    </a:lnTo>
                    <a:lnTo>
                      <a:pt x="269" y="167"/>
                    </a:lnTo>
                    <a:lnTo>
                      <a:pt x="265" y="165"/>
                    </a:lnTo>
                    <a:lnTo>
                      <a:pt x="256" y="163"/>
                    </a:lnTo>
                    <a:lnTo>
                      <a:pt x="252" y="161"/>
                    </a:lnTo>
                    <a:lnTo>
                      <a:pt x="248" y="157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47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242" y="143"/>
                    </a:lnTo>
                    <a:lnTo>
                      <a:pt x="238" y="143"/>
                    </a:lnTo>
                    <a:lnTo>
                      <a:pt x="238" y="143"/>
                    </a:lnTo>
                    <a:lnTo>
                      <a:pt x="238" y="141"/>
                    </a:lnTo>
                    <a:lnTo>
                      <a:pt x="238" y="141"/>
                    </a:lnTo>
                    <a:lnTo>
                      <a:pt x="240" y="139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4" y="133"/>
                    </a:lnTo>
                    <a:lnTo>
                      <a:pt x="244" y="126"/>
                    </a:lnTo>
                    <a:lnTo>
                      <a:pt x="244" y="120"/>
                    </a:lnTo>
                    <a:lnTo>
                      <a:pt x="240" y="116"/>
                    </a:lnTo>
                    <a:lnTo>
                      <a:pt x="240" y="116"/>
                    </a:lnTo>
                    <a:lnTo>
                      <a:pt x="236" y="114"/>
                    </a:lnTo>
                    <a:lnTo>
                      <a:pt x="234" y="116"/>
                    </a:lnTo>
                    <a:lnTo>
                      <a:pt x="234" y="122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18" y="110"/>
                    </a:lnTo>
                    <a:lnTo>
                      <a:pt x="212" y="106"/>
                    </a:lnTo>
                    <a:lnTo>
                      <a:pt x="207" y="102"/>
                    </a:lnTo>
                    <a:lnTo>
                      <a:pt x="205" y="96"/>
                    </a:lnTo>
                    <a:lnTo>
                      <a:pt x="205" y="96"/>
                    </a:lnTo>
                    <a:lnTo>
                      <a:pt x="205" y="82"/>
                    </a:lnTo>
                    <a:lnTo>
                      <a:pt x="208" y="69"/>
                    </a:lnTo>
                    <a:lnTo>
                      <a:pt x="208" y="61"/>
                    </a:lnTo>
                    <a:lnTo>
                      <a:pt x="207" y="53"/>
                    </a:lnTo>
                    <a:lnTo>
                      <a:pt x="205" y="49"/>
                    </a:lnTo>
                    <a:lnTo>
                      <a:pt x="199" y="43"/>
                    </a:lnTo>
                    <a:lnTo>
                      <a:pt x="199" y="43"/>
                    </a:lnTo>
                    <a:lnTo>
                      <a:pt x="197" y="43"/>
                    </a:lnTo>
                    <a:lnTo>
                      <a:pt x="195" y="43"/>
                    </a:lnTo>
                    <a:lnTo>
                      <a:pt x="193" y="47"/>
                    </a:lnTo>
                    <a:lnTo>
                      <a:pt x="191" y="51"/>
                    </a:lnTo>
                    <a:lnTo>
                      <a:pt x="191" y="51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3" y="49"/>
                    </a:lnTo>
                    <a:lnTo>
                      <a:pt x="179" y="43"/>
                    </a:lnTo>
                    <a:lnTo>
                      <a:pt x="171" y="31"/>
                    </a:lnTo>
                    <a:lnTo>
                      <a:pt x="167" y="27"/>
                    </a:lnTo>
                    <a:lnTo>
                      <a:pt x="161" y="27"/>
                    </a:lnTo>
                    <a:lnTo>
                      <a:pt x="154" y="29"/>
                    </a:lnTo>
                    <a:lnTo>
                      <a:pt x="146" y="37"/>
                    </a:lnTo>
                    <a:lnTo>
                      <a:pt x="146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2" y="29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34" y="33"/>
                    </a:lnTo>
                    <a:lnTo>
                      <a:pt x="134" y="29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0" y="20"/>
                    </a:lnTo>
                    <a:lnTo>
                      <a:pt x="124" y="21"/>
                    </a:lnTo>
                    <a:lnTo>
                      <a:pt x="118" y="23"/>
                    </a:lnTo>
                    <a:lnTo>
                      <a:pt x="114" y="2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8" y="12"/>
                    </a:lnTo>
                    <a:lnTo>
                      <a:pt x="101" y="8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65" y="4"/>
                    </a:lnTo>
                    <a:lnTo>
                      <a:pt x="57" y="10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28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18" y="35"/>
                    </a:lnTo>
                    <a:lnTo>
                      <a:pt x="24" y="37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6" y="47"/>
                    </a:lnTo>
                    <a:lnTo>
                      <a:pt x="42" y="55"/>
                    </a:lnTo>
                    <a:lnTo>
                      <a:pt x="48" y="69"/>
                    </a:lnTo>
                    <a:lnTo>
                      <a:pt x="53" y="82"/>
                    </a:lnTo>
                    <a:lnTo>
                      <a:pt x="61" y="96"/>
                    </a:lnTo>
                    <a:lnTo>
                      <a:pt x="61" y="96"/>
                    </a:lnTo>
                    <a:lnTo>
                      <a:pt x="75" y="116"/>
                    </a:lnTo>
                    <a:lnTo>
                      <a:pt x="75" y="116"/>
                    </a:lnTo>
                    <a:lnTo>
                      <a:pt x="77" y="116"/>
                    </a:lnTo>
                    <a:lnTo>
                      <a:pt x="79" y="116"/>
                    </a:lnTo>
                    <a:lnTo>
                      <a:pt x="81" y="118"/>
                    </a:lnTo>
                    <a:lnTo>
                      <a:pt x="83" y="118"/>
                    </a:lnTo>
                    <a:lnTo>
                      <a:pt x="83" y="127"/>
                    </a:lnTo>
                    <a:lnTo>
                      <a:pt x="83" y="127"/>
                    </a:lnTo>
                    <a:lnTo>
                      <a:pt x="89" y="137"/>
                    </a:lnTo>
                    <a:lnTo>
                      <a:pt x="97" y="145"/>
                    </a:lnTo>
                    <a:lnTo>
                      <a:pt x="116" y="161"/>
                    </a:lnTo>
                    <a:lnTo>
                      <a:pt x="126" y="171"/>
                    </a:lnTo>
                    <a:lnTo>
                      <a:pt x="134" y="182"/>
                    </a:lnTo>
                    <a:lnTo>
                      <a:pt x="142" y="194"/>
                    </a:lnTo>
                    <a:lnTo>
                      <a:pt x="146" y="212"/>
                    </a:lnTo>
                    <a:lnTo>
                      <a:pt x="146" y="212"/>
                    </a:lnTo>
                    <a:lnTo>
                      <a:pt x="148" y="220"/>
                    </a:lnTo>
                    <a:lnTo>
                      <a:pt x="146" y="228"/>
                    </a:lnTo>
                    <a:lnTo>
                      <a:pt x="144" y="245"/>
                    </a:lnTo>
                    <a:lnTo>
                      <a:pt x="140" y="263"/>
                    </a:lnTo>
                    <a:lnTo>
                      <a:pt x="140" y="281"/>
                    </a:lnTo>
                    <a:lnTo>
                      <a:pt x="140" y="281"/>
                    </a:lnTo>
                    <a:lnTo>
                      <a:pt x="146" y="304"/>
                    </a:lnTo>
                    <a:lnTo>
                      <a:pt x="150" y="316"/>
                    </a:lnTo>
                    <a:lnTo>
                      <a:pt x="152" y="324"/>
                    </a:lnTo>
                    <a:lnTo>
                      <a:pt x="152" y="324"/>
                    </a:lnTo>
                    <a:lnTo>
                      <a:pt x="150" y="326"/>
                    </a:lnTo>
                    <a:lnTo>
                      <a:pt x="146" y="328"/>
                    </a:lnTo>
                    <a:lnTo>
                      <a:pt x="144" y="328"/>
                    </a:lnTo>
                    <a:lnTo>
                      <a:pt x="144" y="330"/>
                    </a:lnTo>
                    <a:lnTo>
                      <a:pt x="144" y="330"/>
                    </a:lnTo>
                    <a:lnTo>
                      <a:pt x="152" y="336"/>
                    </a:lnTo>
                    <a:lnTo>
                      <a:pt x="152" y="336"/>
                    </a:lnTo>
                    <a:lnTo>
                      <a:pt x="157" y="345"/>
                    </a:lnTo>
                    <a:lnTo>
                      <a:pt x="157" y="345"/>
                    </a:lnTo>
                    <a:lnTo>
                      <a:pt x="159" y="343"/>
                    </a:lnTo>
                    <a:lnTo>
                      <a:pt x="159" y="339"/>
                    </a:lnTo>
                    <a:lnTo>
                      <a:pt x="161" y="336"/>
                    </a:lnTo>
                    <a:lnTo>
                      <a:pt x="163" y="33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7" name="Freeform 919">
                <a:extLst>
                  <a:ext uri="{FF2B5EF4-FFF2-40B4-BE49-F238E27FC236}">
                    <a16:creationId xmlns:a16="http://schemas.microsoft.com/office/drawing/2014/main" id="{4DF4E1E9-C8BD-4104-B9C1-3F7A620D6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524" y="2715832"/>
                <a:ext cx="237041" cy="213911"/>
              </a:xfrm>
              <a:custGeom>
                <a:avLst/>
                <a:gdLst>
                  <a:gd name="T0" fmla="*/ 76 w 661"/>
                  <a:gd name="T1" fmla="*/ 528 h 551"/>
                  <a:gd name="T2" fmla="*/ 129 w 661"/>
                  <a:gd name="T3" fmla="*/ 500 h 551"/>
                  <a:gd name="T4" fmla="*/ 192 w 661"/>
                  <a:gd name="T5" fmla="*/ 496 h 551"/>
                  <a:gd name="T6" fmla="*/ 275 w 661"/>
                  <a:gd name="T7" fmla="*/ 512 h 551"/>
                  <a:gd name="T8" fmla="*/ 296 w 661"/>
                  <a:gd name="T9" fmla="*/ 520 h 551"/>
                  <a:gd name="T10" fmla="*/ 300 w 661"/>
                  <a:gd name="T11" fmla="*/ 526 h 551"/>
                  <a:gd name="T12" fmla="*/ 332 w 661"/>
                  <a:gd name="T13" fmla="*/ 526 h 551"/>
                  <a:gd name="T14" fmla="*/ 341 w 661"/>
                  <a:gd name="T15" fmla="*/ 522 h 551"/>
                  <a:gd name="T16" fmla="*/ 369 w 661"/>
                  <a:gd name="T17" fmla="*/ 512 h 551"/>
                  <a:gd name="T18" fmla="*/ 392 w 661"/>
                  <a:gd name="T19" fmla="*/ 518 h 551"/>
                  <a:gd name="T20" fmla="*/ 408 w 661"/>
                  <a:gd name="T21" fmla="*/ 537 h 551"/>
                  <a:gd name="T22" fmla="*/ 436 w 661"/>
                  <a:gd name="T23" fmla="*/ 508 h 551"/>
                  <a:gd name="T24" fmla="*/ 455 w 661"/>
                  <a:gd name="T25" fmla="*/ 537 h 551"/>
                  <a:gd name="T26" fmla="*/ 485 w 661"/>
                  <a:gd name="T27" fmla="*/ 524 h 551"/>
                  <a:gd name="T28" fmla="*/ 520 w 661"/>
                  <a:gd name="T29" fmla="*/ 522 h 551"/>
                  <a:gd name="T30" fmla="*/ 544 w 661"/>
                  <a:gd name="T31" fmla="*/ 518 h 551"/>
                  <a:gd name="T32" fmla="*/ 542 w 661"/>
                  <a:gd name="T33" fmla="*/ 473 h 551"/>
                  <a:gd name="T34" fmla="*/ 561 w 661"/>
                  <a:gd name="T35" fmla="*/ 439 h 551"/>
                  <a:gd name="T36" fmla="*/ 587 w 661"/>
                  <a:gd name="T37" fmla="*/ 433 h 551"/>
                  <a:gd name="T38" fmla="*/ 602 w 661"/>
                  <a:gd name="T39" fmla="*/ 412 h 551"/>
                  <a:gd name="T40" fmla="*/ 595 w 661"/>
                  <a:gd name="T41" fmla="*/ 384 h 551"/>
                  <a:gd name="T42" fmla="*/ 589 w 661"/>
                  <a:gd name="T43" fmla="*/ 363 h 551"/>
                  <a:gd name="T44" fmla="*/ 565 w 661"/>
                  <a:gd name="T45" fmla="*/ 331 h 551"/>
                  <a:gd name="T46" fmla="*/ 585 w 661"/>
                  <a:gd name="T47" fmla="*/ 306 h 551"/>
                  <a:gd name="T48" fmla="*/ 604 w 661"/>
                  <a:gd name="T49" fmla="*/ 314 h 551"/>
                  <a:gd name="T50" fmla="*/ 644 w 661"/>
                  <a:gd name="T51" fmla="*/ 290 h 551"/>
                  <a:gd name="T52" fmla="*/ 655 w 661"/>
                  <a:gd name="T53" fmla="*/ 263 h 551"/>
                  <a:gd name="T54" fmla="*/ 636 w 661"/>
                  <a:gd name="T55" fmla="*/ 237 h 551"/>
                  <a:gd name="T56" fmla="*/ 598 w 661"/>
                  <a:gd name="T57" fmla="*/ 237 h 551"/>
                  <a:gd name="T58" fmla="*/ 589 w 661"/>
                  <a:gd name="T59" fmla="*/ 206 h 551"/>
                  <a:gd name="T60" fmla="*/ 551 w 661"/>
                  <a:gd name="T61" fmla="*/ 192 h 551"/>
                  <a:gd name="T62" fmla="*/ 530 w 661"/>
                  <a:gd name="T63" fmla="*/ 165 h 551"/>
                  <a:gd name="T64" fmla="*/ 522 w 661"/>
                  <a:gd name="T65" fmla="*/ 141 h 551"/>
                  <a:gd name="T66" fmla="*/ 506 w 661"/>
                  <a:gd name="T67" fmla="*/ 121 h 551"/>
                  <a:gd name="T68" fmla="*/ 516 w 661"/>
                  <a:gd name="T69" fmla="*/ 104 h 551"/>
                  <a:gd name="T70" fmla="*/ 502 w 661"/>
                  <a:gd name="T71" fmla="*/ 63 h 551"/>
                  <a:gd name="T72" fmla="*/ 487 w 661"/>
                  <a:gd name="T73" fmla="*/ 39 h 551"/>
                  <a:gd name="T74" fmla="*/ 438 w 661"/>
                  <a:gd name="T75" fmla="*/ 21 h 551"/>
                  <a:gd name="T76" fmla="*/ 398 w 661"/>
                  <a:gd name="T77" fmla="*/ 39 h 551"/>
                  <a:gd name="T78" fmla="*/ 373 w 661"/>
                  <a:gd name="T79" fmla="*/ 10 h 551"/>
                  <a:gd name="T80" fmla="*/ 343 w 661"/>
                  <a:gd name="T81" fmla="*/ 4 h 551"/>
                  <a:gd name="T82" fmla="*/ 310 w 661"/>
                  <a:gd name="T83" fmla="*/ 0 h 551"/>
                  <a:gd name="T84" fmla="*/ 275 w 661"/>
                  <a:gd name="T85" fmla="*/ 43 h 551"/>
                  <a:gd name="T86" fmla="*/ 255 w 661"/>
                  <a:gd name="T87" fmla="*/ 47 h 551"/>
                  <a:gd name="T88" fmla="*/ 214 w 661"/>
                  <a:gd name="T89" fmla="*/ 64 h 551"/>
                  <a:gd name="T90" fmla="*/ 210 w 661"/>
                  <a:gd name="T91" fmla="*/ 104 h 551"/>
                  <a:gd name="T92" fmla="*/ 222 w 661"/>
                  <a:gd name="T93" fmla="*/ 123 h 551"/>
                  <a:gd name="T94" fmla="*/ 192 w 661"/>
                  <a:gd name="T95" fmla="*/ 135 h 551"/>
                  <a:gd name="T96" fmla="*/ 161 w 661"/>
                  <a:gd name="T97" fmla="*/ 172 h 551"/>
                  <a:gd name="T98" fmla="*/ 153 w 661"/>
                  <a:gd name="T99" fmla="*/ 220 h 551"/>
                  <a:gd name="T100" fmla="*/ 167 w 661"/>
                  <a:gd name="T101" fmla="*/ 243 h 551"/>
                  <a:gd name="T102" fmla="*/ 151 w 661"/>
                  <a:gd name="T103" fmla="*/ 225 h 551"/>
                  <a:gd name="T104" fmla="*/ 129 w 661"/>
                  <a:gd name="T105" fmla="*/ 235 h 551"/>
                  <a:gd name="T106" fmla="*/ 104 w 661"/>
                  <a:gd name="T107" fmla="*/ 251 h 551"/>
                  <a:gd name="T108" fmla="*/ 100 w 661"/>
                  <a:gd name="T109" fmla="*/ 265 h 551"/>
                  <a:gd name="T110" fmla="*/ 76 w 661"/>
                  <a:gd name="T111" fmla="*/ 278 h 551"/>
                  <a:gd name="T112" fmla="*/ 57 w 661"/>
                  <a:gd name="T113" fmla="*/ 274 h 551"/>
                  <a:gd name="T114" fmla="*/ 39 w 661"/>
                  <a:gd name="T115" fmla="*/ 347 h 551"/>
                  <a:gd name="T116" fmla="*/ 25 w 661"/>
                  <a:gd name="T117" fmla="*/ 431 h 551"/>
                  <a:gd name="T118" fmla="*/ 10 w 661"/>
                  <a:gd name="T119" fmla="*/ 473 h 551"/>
                  <a:gd name="T120" fmla="*/ 35 w 661"/>
                  <a:gd name="T121" fmla="*/ 522 h 551"/>
                  <a:gd name="T122" fmla="*/ 37 w 661"/>
                  <a:gd name="T123" fmla="*/ 549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1" h="551">
                    <a:moveTo>
                      <a:pt x="39" y="537"/>
                    </a:moveTo>
                    <a:lnTo>
                      <a:pt x="39" y="537"/>
                    </a:lnTo>
                    <a:lnTo>
                      <a:pt x="47" y="537"/>
                    </a:lnTo>
                    <a:lnTo>
                      <a:pt x="51" y="541"/>
                    </a:lnTo>
                    <a:lnTo>
                      <a:pt x="59" y="545"/>
                    </a:lnTo>
                    <a:lnTo>
                      <a:pt x="59" y="545"/>
                    </a:lnTo>
                    <a:lnTo>
                      <a:pt x="63" y="543"/>
                    </a:lnTo>
                    <a:lnTo>
                      <a:pt x="69" y="539"/>
                    </a:lnTo>
                    <a:lnTo>
                      <a:pt x="76" y="528"/>
                    </a:lnTo>
                    <a:lnTo>
                      <a:pt x="84" y="516"/>
                    </a:lnTo>
                    <a:lnTo>
                      <a:pt x="90" y="508"/>
                    </a:lnTo>
                    <a:lnTo>
                      <a:pt x="90" y="508"/>
                    </a:lnTo>
                    <a:lnTo>
                      <a:pt x="96" y="508"/>
                    </a:lnTo>
                    <a:lnTo>
                      <a:pt x="102" y="508"/>
                    </a:lnTo>
                    <a:lnTo>
                      <a:pt x="114" y="508"/>
                    </a:lnTo>
                    <a:lnTo>
                      <a:pt x="114" y="508"/>
                    </a:lnTo>
                    <a:lnTo>
                      <a:pt x="122" y="504"/>
                    </a:lnTo>
                    <a:lnTo>
                      <a:pt x="129" y="500"/>
                    </a:lnTo>
                    <a:lnTo>
                      <a:pt x="137" y="498"/>
                    </a:lnTo>
                    <a:lnTo>
                      <a:pt x="145" y="496"/>
                    </a:lnTo>
                    <a:lnTo>
                      <a:pt x="145" y="496"/>
                    </a:lnTo>
                    <a:lnTo>
                      <a:pt x="153" y="496"/>
                    </a:lnTo>
                    <a:lnTo>
                      <a:pt x="159" y="496"/>
                    </a:lnTo>
                    <a:lnTo>
                      <a:pt x="173" y="500"/>
                    </a:lnTo>
                    <a:lnTo>
                      <a:pt x="173" y="500"/>
                    </a:lnTo>
                    <a:lnTo>
                      <a:pt x="182" y="498"/>
                    </a:lnTo>
                    <a:lnTo>
                      <a:pt x="192" y="496"/>
                    </a:lnTo>
                    <a:lnTo>
                      <a:pt x="202" y="496"/>
                    </a:lnTo>
                    <a:lnTo>
                      <a:pt x="212" y="496"/>
                    </a:lnTo>
                    <a:lnTo>
                      <a:pt x="212" y="496"/>
                    </a:lnTo>
                    <a:lnTo>
                      <a:pt x="216" y="500"/>
                    </a:lnTo>
                    <a:lnTo>
                      <a:pt x="218" y="502"/>
                    </a:lnTo>
                    <a:lnTo>
                      <a:pt x="218" y="502"/>
                    </a:lnTo>
                    <a:lnTo>
                      <a:pt x="245" y="508"/>
                    </a:lnTo>
                    <a:lnTo>
                      <a:pt x="275" y="512"/>
                    </a:lnTo>
                    <a:lnTo>
                      <a:pt x="275" y="512"/>
                    </a:lnTo>
                    <a:lnTo>
                      <a:pt x="281" y="510"/>
                    </a:lnTo>
                    <a:lnTo>
                      <a:pt x="288" y="508"/>
                    </a:lnTo>
                    <a:lnTo>
                      <a:pt x="288" y="508"/>
                    </a:lnTo>
                    <a:lnTo>
                      <a:pt x="292" y="510"/>
                    </a:lnTo>
                    <a:lnTo>
                      <a:pt x="294" y="512"/>
                    </a:lnTo>
                    <a:lnTo>
                      <a:pt x="292" y="516"/>
                    </a:lnTo>
                    <a:lnTo>
                      <a:pt x="294" y="520"/>
                    </a:lnTo>
                    <a:lnTo>
                      <a:pt x="294" y="520"/>
                    </a:lnTo>
                    <a:lnTo>
                      <a:pt x="296" y="520"/>
                    </a:lnTo>
                    <a:lnTo>
                      <a:pt x="298" y="518"/>
                    </a:lnTo>
                    <a:lnTo>
                      <a:pt x="300" y="518"/>
                    </a:lnTo>
                    <a:lnTo>
                      <a:pt x="302" y="518"/>
                    </a:lnTo>
                    <a:lnTo>
                      <a:pt x="302" y="518"/>
                    </a:lnTo>
                    <a:lnTo>
                      <a:pt x="302" y="520"/>
                    </a:lnTo>
                    <a:lnTo>
                      <a:pt x="300" y="522"/>
                    </a:lnTo>
                    <a:lnTo>
                      <a:pt x="298" y="524"/>
                    </a:lnTo>
                    <a:lnTo>
                      <a:pt x="300" y="526"/>
                    </a:lnTo>
                    <a:lnTo>
                      <a:pt x="300" y="526"/>
                    </a:lnTo>
                    <a:lnTo>
                      <a:pt x="302" y="528"/>
                    </a:lnTo>
                    <a:lnTo>
                      <a:pt x="304" y="528"/>
                    </a:lnTo>
                    <a:lnTo>
                      <a:pt x="308" y="526"/>
                    </a:lnTo>
                    <a:lnTo>
                      <a:pt x="318" y="520"/>
                    </a:lnTo>
                    <a:lnTo>
                      <a:pt x="318" y="520"/>
                    </a:lnTo>
                    <a:lnTo>
                      <a:pt x="326" y="520"/>
                    </a:lnTo>
                    <a:lnTo>
                      <a:pt x="330" y="520"/>
                    </a:lnTo>
                    <a:lnTo>
                      <a:pt x="332" y="522"/>
                    </a:lnTo>
                    <a:lnTo>
                      <a:pt x="332" y="526"/>
                    </a:lnTo>
                    <a:lnTo>
                      <a:pt x="332" y="532"/>
                    </a:lnTo>
                    <a:lnTo>
                      <a:pt x="332" y="536"/>
                    </a:lnTo>
                    <a:lnTo>
                      <a:pt x="335" y="537"/>
                    </a:lnTo>
                    <a:lnTo>
                      <a:pt x="335" y="537"/>
                    </a:lnTo>
                    <a:lnTo>
                      <a:pt x="337" y="537"/>
                    </a:lnTo>
                    <a:lnTo>
                      <a:pt x="339" y="534"/>
                    </a:lnTo>
                    <a:lnTo>
                      <a:pt x="339" y="528"/>
                    </a:lnTo>
                    <a:lnTo>
                      <a:pt x="339" y="524"/>
                    </a:lnTo>
                    <a:lnTo>
                      <a:pt x="341" y="522"/>
                    </a:lnTo>
                    <a:lnTo>
                      <a:pt x="343" y="520"/>
                    </a:lnTo>
                    <a:lnTo>
                      <a:pt x="343" y="520"/>
                    </a:lnTo>
                    <a:lnTo>
                      <a:pt x="347" y="522"/>
                    </a:lnTo>
                    <a:lnTo>
                      <a:pt x="351" y="524"/>
                    </a:lnTo>
                    <a:lnTo>
                      <a:pt x="355" y="526"/>
                    </a:lnTo>
                    <a:lnTo>
                      <a:pt x="361" y="524"/>
                    </a:lnTo>
                    <a:lnTo>
                      <a:pt x="361" y="524"/>
                    </a:lnTo>
                    <a:lnTo>
                      <a:pt x="365" y="518"/>
                    </a:lnTo>
                    <a:lnTo>
                      <a:pt x="369" y="512"/>
                    </a:lnTo>
                    <a:lnTo>
                      <a:pt x="371" y="512"/>
                    </a:lnTo>
                    <a:lnTo>
                      <a:pt x="371" y="512"/>
                    </a:lnTo>
                    <a:lnTo>
                      <a:pt x="375" y="520"/>
                    </a:lnTo>
                    <a:lnTo>
                      <a:pt x="377" y="524"/>
                    </a:lnTo>
                    <a:lnTo>
                      <a:pt x="381" y="526"/>
                    </a:lnTo>
                    <a:lnTo>
                      <a:pt x="381" y="526"/>
                    </a:lnTo>
                    <a:lnTo>
                      <a:pt x="385" y="524"/>
                    </a:lnTo>
                    <a:lnTo>
                      <a:pt x="388" y="522"/>
                    </a:lnTo>
                    <a:lnTo>
                      <a:pt x="392" y="518"/>
                    </a:lnTo>
                    <a:lnTo>
                      <a:pt x="394" y="520"/>
                    </a:lnTo>
                    <a:lnTo>
                      <a:pt x="398" y="520"/>
                    </a:lnTo>
                    <a:lnTo>
                      <a:pt x="398" y="520"/>
                    </a:lnTo>
                    <a:lnTo>
                      <a:pt x="400" y="524"/>
                    </a:lnTo>
                    <a:lnTo>
                      <a:pt x="400" y="528"/>
                    </a:lnTo>
                    <a:lnTo>
                      <a:pt x="402" y="532"/>
                    </a:lnTo>
                    <a:lnTo>
                      <a:pt x="406" y="536"/>
                    </a:lnTo>
                    <a:lnTo>
                      <a:pt x="406" y="536"/>
                    </a:lnTo>
                    <a:lnTo>
                      <a:pt x="408" y="537"/>
                    </a:lnTo>
                    <a:lnTo>
                      <a:pt x="410" y="536"/>
                    </a:lnTo>
                    <a:lnTo>
                      <a:pt x="410" y="536"/>
                    </a:lnTo>
                    <a:lnTo>
                      <a:pt x="410" y="530"/>
                    </a:lnTo>
                    <a:lnTo>
                      <a:pt x="410" y="530"/>
                    </a:lnTo>
                    <a:lnTo>
                      <a:pt x="414" y="522"/>
                    </a:lnTo>
                    <a:lnTo>
                      <a:pt x="420" y="514"/>
                    </a:lnTo>
                    <a:lnTo>
                      <a:pt x="430" y="508"/>
                    </a:lnTo>
                    <a:lnTo>
                      <a:pt x="434" y="508"/>
                    </a:lnTo>
                    <a:lnTo>
                      <a:pt x="436" y="508"/>
                    </a:lnTo>
                    <a:lnTo>
                      <a:pt x="436" y="508"/>
                    </a:lnTo>
                    <a:lnTo>
                      <a:pt x="439" y="510"/>
                    </a:lnTo>
                    <a:lnTo>
                      <a:pt x="441" y="514"/>
                    </a:lnTo>
                    <a:lnTo>
                      <a:pt x="445" y="524"/>
                    </a:lnTo>
                    <a:lnTo>
                      <a:pt x="447" y="534"/>
                    </a:lnTo>
                    <a:lnTo>
                      <a:pt x="449" y="536"/>
                    </a:lnTo>
                    <a:lnTo>
                      <a:pt x="453" y="537"/>
                    </a:lnTo>
                    <a:lnTo>
                      <a:pt x="453" y="537"/>
                    </a:lnTo>
                    <a:lnTo>
                      <a:pt x="455" y="537"/>
                    </a:lnTo>
                    <a:lnTo>
                      <a:pt x="459" y="536"/>
                    </a:lnTo>
                    <a:lnTo>
                      <a:pt x="463" y="530"/>
                    </a:lnTo>
                    <a:lnTo>
                      <a:pt x="469" y="522"/>
                    </a:lnTo>
                    <a:lnTo>
                      <a:pt x="473" y="520"/>
                    </a:lnTo>
                    <a:lnTo>
                      <a:pt x="475" y="520"/>
                    </a:lnTo>
                    <a:lnTo>
                      <a:pt x="475" y="520"/>
                    </a:lnTo>
                    <a:lnTo>
                      <a:pt x="479" y="520"/>
                    </a:lnTo>
                    <a:lnTo>
                      <a:pt x="483" y="522"/>
                    </a:lnTo>
                    <a:lnTo>
                      <a:pt x="485" y="524"/>
                    </a:lnTo>
                    <a:lnTo>
                      <a:pt x="489" y="526"/>
                    </a:lnTo>
                    <a:lnTo>
                      <a:pt x="489" y="526"/>
                    </a:lnTo>
                    <a:lnTo>
                      <a:pt x="494" y="524"/>
                    </a:lnTo>
                    <a:lnTo>
                      <a:pt x="498" y="520"/>
                    </a:lnTo>
                    <a:lnTo>
                      <a:pt x="504" y="516"/>
                    </a:lnTo>
                    <a:lnTo>
                      <a:pt x="512" y="516"/>
                    </a:lnTo>
                    <a:lnTo>
                      <a:pt x="512" y="516"/>
                    </a:lnTo>
                    <a:lnTo>
                      <a:pt x="516" y="518"/>
                    </a:lnTo>
                    <a:lnTo>
                      <a:pt x="520" y="522"/>
                    </a:lnTo>
                    <a:lnTo>
                      <a:pt x="526" y="530"/>
                    </a:lnTo>
                    <a:lnTo>
                      <a:pt x="534" y="537"/>
                    </a:lnTo>
                    <a:lnTo>
                      <a:pt x="538" y="539"/>
                    </a:lnTo>
                    <a:lnTo>
                      <a:pt x="542" y="539"/>
                    </a:lnTo>
                    <a:lnTo>
                      <a:pt x="545" y="534"/>
                    </a:lnTo>
                    <a:lnTo>
                      <a:pt x="545" y="534"/>
                    </a:lnTo>
                    <a:lnTo>
                      <a:pt x="547" y="530"/>
                    </a:lnTo>
                    <a:lnTo>
                      <a:pt x="547" y="526"/>
                    </a:lnTo>
                    <a:lnTo>
                      <a:pt x="544" y="518"/>
                    </a:lnTo>
                    <a:lnTo>
                      <a:pt x="536" y="504"/>
                    </a:lnTo>
                    <a:lnTo>
                      <a:pt x="536" y="504"/>
                    </a:lnTo>
                    <a:lnTo>
                      <a:pt x="534" y="500"/>
                    </a:lnTo>
                    <a:lnTo>
                      <a:pt x="536" y="494"/>
                    </a:lnTo>
                    <a:lnTo>
                      <a:pt x="542" y="486"/>
                    </a:lnTo>
                    <a:lnTo>
                      <a:pt x="542" y="477"/>
                    </a:lnTo>
                    <a:lnTo>
                      <a:pt x="542" y="477"/>
                    </a:lnTo>
                    <a:lnTo>
                      <a:pt x="542" y="473"/>
                    </a:lnTo>
                    <a:lnTo>
                      <a:pt x="542" y="473"/>
                    </a:lnTo>
                    <a:lnTo>
                      <a:pt x="545" y="465"/>
                    </a:lnTo>
                    <a:lnTo>
                      <a:pt x="551" y="457"/>
                    </a:lnTo>
                    <a:lnTo>
                      <a:pt x="561" y="447"/>
                    </a:lnTo>
                    <a:lnTo>
                      <a:pt x="561" y="447"/>
                    </a:lnTo>
                    <a:lnTo>
                      <a:pt x="559" y="443"/>
                    </a:lnTo>
                    <a:lnTo>
                      <a:pt x="557" y="443"/>
                    </a:lnTo>
                    <a:lnTo>
                      <a:pt x="559" y="443"/>
                    </a:lnTo>
                    <a:lnTo>
                      <a:pt x="559" y="443"/>
                    </a:lnTo>
                    <a:lnTo>
                      <a:pt x="561" y="439"/>
                    </a:lnTo>
                    <a:lnTo>
                      <a:pt x="561" y="439"/>
                    </a:lnTo>
                    <a:lnTo>
                      <a:pt x="565" y="441"/>
                    </a:lnTo>
                    <a:lnTo>
                      <a:pt x="565" y="441"/>
                    </a:lnTo>
                    <a:lnTo>
                      <a:pt x="575" y="441"/>
                    </a:lnTo>
                    <a:lnTo>
                      <a:pt x="575" y="441"/>
                    </a:lnTo>
                    <a:lnTo>
                      <a:pt x="577" y="441"/>
                    </a:lnTo>
                    <a:lnTo>
                      <a:pt x="581" y="441"/>
                    </a:lnTo>
                    <a:lnTo>
                      <a:pt x="581" y="441"/>
                    </a:lnTo>
                    <a:lnTo>
                      <a:pt x="587" y="433"/>
                    </a:lnTo>
                    <a:lnTo>
                      <a:pt x="587" y="433"/>
                    </a:lnTo>
                    <a:lnTo>
                      <a:pt x="593" y="431"/>
                    </a:lnTo>
                    <a:lnTo>
                      <a:pt x="602" y="430"/>
                    </a:lnTo>
                    <a:lnTo>
                      <a:pt x="616" y="430"/>
                    </a:lnTo>
                    <a:lnTo>
                      <a:pt x="616" y="422"/>
                    </a:lnTo>
                    <a:lnTo>
                      <a:pt x="616" y="422"/>
                    </a:lnTo>
                    <a:lnTo>
                      <a:pt x="612" y="420"/>
                    </a:lnTo>
                    <a:lnTo>
                      <a:pt x="606" y="416"/>
                    </a:lnTo>
                    <a:lnTo>
                      <a:pt x="602" y="412"/>
                    </a:lnTo>
                    <a:lnTo>
                      <a:pt x="598" y="408"/>
                    </a:lnTo>
                    <a:lnTo>
                      <a:pt x="598" y="408"/>
                    </a:lnTo>
                    <a:lnTo>
                      <a:pt x="600" y="404"/>
                    </a:lnTo>
                    <a:lnTo>
                      <a:pt x="602" y="402"/>
                    </a:lnTo>
                    <a:lnTo>
                      <a:pt x="602" y="402"/>
                    </a:lnTo>
                    <a:lnTo>
                      <a:pt x="600" y="398"/>
                    </a:lnTo>
                    <a:lnTo>
                      <a:pt x="598" y="392"/>
                    </a:lnTo>
                    <a:lnTo>
                      <a:pt x="595" y="388"/>
                    </a:lnTo>
                    <a:lnTo>
                      <a:pt x="595" y="384"/>
                    </a:lnTo>
                    <a:lnTo>
                      <a:pt x="595" y="384"/>
                    </a:lnTo>
                    <a:lnTo>
                      <a:pt x="600" y="380"/>
                    </a:lnTo>
                    <a:lnTo>
                      <a:pt x="600" y="380"/>
                    </a:lnTo>
                    <a:lnTo>
                      <a:pt x="598" y="377"/>
                    </a:lnTo>
                    <a:lnTo>
                      <a:pt x="593" y="373"/>
                    </a:lnTo>
                    <a:lnTo>
                      <a:pt x="589" y="369"/>
                    </a:lnTo>
                    <a:lnTo>
                      <a:pt x="587" y="365"/>
                    </a:lnTo>
                    <a:lnTo>
                      <a:pt x="587" y="365"/>
                    </a:lnTo>
                    <a:lnTo>
                      <a:pt x="589" y="363"/>
                    </a:lnTo>
                    <a:lnTo>
                      <a:pt x="591" y="363"/>
                    </a:lnTo>
                    <a:lnTo>
                      <a:pt x="593" y="361"/>
                    </a:lnTo>
                    <a:lnTo>
                      <a:pt x="593" y="361"/>
                    </a:lnTo>
                    <a:lnTo>
                      <a:pt x="593" y="357"/>
                    </a:lnTo>
                    <a:lnTo>
                      <a:pt x="591" y="353"/>
                    </a:lnTo>
                    <a:lnTo>
                      <a:pt x="581" y="345"/>
                    </a:lnTo>
                    <a:lnTo>
                      <a:pt x="571" y="337"/>
                    </a:lnTo>
                    <a:lnTo>
                      <a:pt x="565" y="331"/>
                    </a:lnTo>
                    <a:lnTo>
                      <a:pt x="565" y="331"/>
                    </a:lnTo>
                    <a:lnTo>
                      <a:pt x="567" y="327"/>
                    </a:lnTo>
                    <a:lnTo>
                      <a:pt x="569" y="326"/>
                    </a:lnTo>
                    <a:lnTo>
                      <a:pt x="573" y="318"/>
                    </a:lnTo>
                    <a:lnTo>
                      <a:pt x="573" y="318"/>
                    </a:lnTo>
                    <a:lnTo>
                      <a:pt x="571" y="314"/>
                    </a:lnTo>
                    <a:lnTo>
                      <a:pt x="571" y="308"/>
                    </a:lnTo>
                    <a:lnTo>
                      <a:pt x="571" y="308"/>
                    </a:lnTo>
                    <a:lnTo>
                      <a:pt x="575" y="306"/>
                    </a:lnTo>
                    <a:lnTo>
                      <a:pt x="585" y="306"/>
                    </a:lnTo>
                    <a:lnTo>
                      <a:pt x="593" y="304"/>
                    </a:lnTo>
                    <a:lnTo>
                      <a:pt x="597" y="306"/>
                    </a:lnTo>
                    <a:lnTo>
                      <a:pt x="597" y="306"/>
                    </a:lnTo>
                    <a:lnTo>
                      <a:pt x="598" y="308"/>
                    </a:lnTo>
                    <a:lnTo>
                      <a:pt x="600" y="310"/>
                    </a:lnTo>
                    <a:lnTo>
                      <a:pt x="600" y="312"/>
                    </a:lnTo>
                    <a:lnTo>
                      <a:pt x="602" y="314"/>
                    </a:lnTo>
                    <a:lnTo>
                      <a:pt x="602" y="314"/>
                    </a:lnTo>
                    <a:lnTo>
                      <a:pt x="604" y="314"/>
                    </a:lnTo>
                    <a:lnTo>
                      <a:pt x="606" y="314"/>
                    </a:lnTo>
                    <a:lnTo>
                      <a:pt x="606" y="314"/>
                    </a:lnTo>
                    <a:lnTo>
                      <a:pt x="616" y="316"/>
                    </a:lnTo>
                    <a:lnTo>
                      <a:pt x="626" y="314"/>
                    </a:lnTo>
                    <a:lnTo>
                      <a:pt x="626" y="314"/>
                    </a:lnTo>
                    <a:lnTo>
                      <a:pt x="630" y="312"/>
                    </a:lnTo>
                    <a:lnTo>
                      <a:pt x="634" y="308"/>
                    </a:lnTo>
                    <a:lnTo>
                      <a:pt x="640" y="300"/>
                    </a:lnTo>
                    <a:lnTo>
                      <a:pt x="644" y="290"/>
                    </a:lnTo>
                    <a:lnTo>
                      <a:pt x="649" y="284"/>
                    </a:lnTo>
                    <a:lnTo>
                      <a:pt x="649" y="284"/>
                    </a:lnTo>
                    <a:lnTo>
                      <a:pt x="655" y="280"/>
                    </a:lnTo>
                    <a:lnTo>
                      <a:pt x="659" y="280"/>
                    </a:lnTo>
                    <a:lnTo>
                      <a:pt x="661" y="278"/>
                    </a:lnTo>
                    <a:lnTo>
                      <a:pt x="661" y="278"/>
                    </a:lnTo>
                    <a:lnTo>
                      <a:pt x="659" y="265"/>
                    </a:lnTo>
                    <a:lnTo>
                      <a:pt x="659" y="265"/>
                    </a:lnTo>
                    <a:lnTo>
                      <a:pt x="655" y="263"/>
                    </a:lnTo>
                    <a:lnTo>
                      <a:pt x="651" y="261"/>
                    </a:lnTo>
                    <a:lnTo>
                      <a:pt x="642" y="257"/>
                    </a:lnTo>
                    <a:lnTo>
                      <a:pt x="642" y="257"/>
                    </a:lnTo>
                    <a:lnTo>
                      <a:pt x="638" y="255"/>
                    </a:lnTo>
                    <a:lnTo>
                      <a:pt x="636" y="251"/>
                    </a:lnTo>
                    <a:lnTo>
                      <a:pt x="638" y="245"/>
                    </a:lnTo>
                    <a:lnTo>
                      <a:pt x="640" y="241"/>
                    </a:lnTo>
                    <a:lnTo>
                      <a:pt x="638" y="239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32" y="239"/>
                    </a:lnTo>
                    <a:lnTo>
                      <a:pt x="630" y="239"/>
                    </a:lnTo>
                    <a:lnTo>
                      <a:pt x="630" y="239"/>
                    </a:lnTo>
                    <a:lnTo>
                      <a:pt x="622" y="233"/>
                    </a:lnTo>
                    <a:lnTo>
                      <a:pt x="622" y="233"/>
                    </a:lnTo>
                    <a:lnTo>
                      <a:pt x="614" y="233"/>
                    </a:lnTo>
                    <a:lnTo>
                      <a:pt x="606" y="235"/>
                    </a:lnTo>
                    <a:lnTo>
                      <a:pt x="598" y="237"/>
                    </a:lnTo>
                    <a:lnTo>
                      <a:pt x="591" y="235"/>
                    </a:lnTo>
                    <a:lnTo>
                      <a:pt x="591" y="235"/>
                    </a:lnTo>
                    <a:lnTo>
                      <a:pt x="589" y="233"/>
                    </a:lnTo>
                    <a:lnTo>
                      <a:pt x="589" y="229"/>
                    </a:lnTo>
                    <a:lnTo>
                      <a:pt x="591" y="220"/>
                    </a:lnTo>
                    <a:lnTo>
                      <a:pt x="591" y="212"/>
                    </a:lnTo>
                    <a:lnTo>
                      <a:pt x="591" y="208"/>
                    </a:lnTo>
                    <a:lnTo>
                      <a:pt x="589" y="206"/>
                    </a:lnTo>
                    <a:lnTo>
                      <a:pt x="589" y="206"/>
                    </a:lnTo>
                    <a:lnTo>
                      <a:pt x="587" y="206"/>
                    </a:lnTo>
                    <a:lnTo>
                      <a:pt x="585" y="208"/>
                    </a:lnTo>
                    <a:lnTo>
                      <a:pt x="583" y="202"/>
                    </a:lnTo>
                    <a:lnTo>
                      <a:pt x="583" y="202"/>
                    </a:lnTo>
                    <a:lnTo>
                      <a:pt x="575" y="200"/>
                    </a:lnTo>
                    <a:lnTo>
                      <a:pt x="565" y="198"/>
                    </a:lnTo>
                    <a:lnTo>
                      <a:pt x="557" y="196"/>
                    </a:lnTo>
                    <a:lnTo>
                      <a:pt x="551" y="192"/>
                    </a:lnTo>
                    <a:lnTo>
                      <a:pt x="551" y="192"/>
                    </a:lnTo>
                    <a:lnTo>
                      <a:pt x="547" y="186"/>
                    </a:lnTo>
                    <a:lnTo>
                      <a:pt x="545" y="180"/>
                    </a:lnTo>
                    <a:lnTo>
                      <a:pt x="544" y="174"/>
                    </a:lnTo>
                    <a:lnTo>
                      <a:pt x="540" y="168"/>
                    </a:lnTo>
                    <a:lnTo>
                      <a:pt x="540" y="168"/>
                    </a:lnTo>
                    <a:lnTo>
                      <a:pt x="538" y="167"/>
                    </a:lnTo>
                    <a:lnTo>
                      <a:pt x="536" y="167"/>
                    </a:lnTo>
                    <a:lnTo>
                      <a:pt x="530" y="165"/>
                    </a:lnTo>
                    <a:lnTo>
                      <a:pt x="530" y="165"/>
                    </a:lnTo>
                    <a:lnTo>
                      <a:pt x="530" y="161"/>
                    </a:lnTo>
                    <a:lnTo>
                      <a:pt x="532" y="155"/>
                    </a:lnTo>
                    <a:lnTo>
                      <a:pt x="534" y="151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22" y="147"/>
                    </a:lnTo>
                    <a:lnTo>
                      <a:pt x="522" y="147"/>
                    </a:lnTo>
                    <a:lnTo>
                      <a:pt x="522" y="145"/>
                    </a:lnTo>
                    <a:lnTo>
                      <a:pt x="522" y="141"/>
                    </a:lnTo>
                    <a:lnTo>
                      <a:pt x="522" y="141"/>
                    </a:lnTo>
                    <a:lnTo>
                      <a:pt x="518" y="139"/>
                    </a:lnTo>
                    <a:lnTo>
                      <a:pt x="512" y="137"/>
                    </a:lnTo>
                    <a:lnTo>
                      <a:pt x="508" y="135"/>
                    </a:lnTo>
                    <a:lnTo>
                      <a:pt x="504" y="133"/>
                    </a:lnTo>
                    <a:lnTo>
                      <a:pt x="504" y="133"/>
                    </a:lnTo>
                    <a:lnTo>
                      <a:pt x="504" y="129"/>
                    </a:lnTo>
                    <a:lnTo>
                      <a:pt x="504" y="127"/>
                    </a:lnTo>
                    <a:lnTo>
                      <a:pt x="506" y="121"/>
                    </a:lnTo>
                    <a:lnTo>
                      <a:pt x="512" y="112"/>
                    </a:lnTo>
                    <a:lnTo>
                      <a:pt x="512" y="112"/>
                    </a:lnTo>
                    <a:lnTo>
                      <a:pt x="512" y="110"/>
                    </a:lnTo>
                    <a:lnTo>
                      <a:pt x="510" y="108"/>
                    </a:lnTo>
                    <a:lnTo>
                      <a:pt x="510" y="106"/>
                    </a:lnTo>
                    <a:lnTo>
                      <a:pt x="512" y="104"/>
                    </a:lnTo>
                    <a:lnTo>
                      <a:pt x="512" y="104"/>
                    </a:lnTo>
                    <a:lnTo>
                      <a:pt x="516" y="104"/>
                    </a:lnTo>
                    <a:lnTo>
                      <a:pt x="516" y="104"/>
                    </a:lnTo>
                    <a:lnTo>
                      <a:pt x="518" y="102"/>
                    </a:lnTo>
                    <a:lnTo>
                      <a:pt x="518" y="102"/>
                    </a:lnTo>
                    <a:lnTo>
                      <a:pt x="514" y="96"/>
                    </a:lnTo>
                    <a:lnTo>
                      <a:pt x="508" y="90"/>
                    </a:lnTo>
                    <a:lnTo>
                      <a:pt x="504" y="84"/>
                    </a:lnTo>
                    <a:lnTo>
                      <a:pt x="498" y="78"/>
                    </a:lnTo>
                    <a:lnTo>
                      <a:pt x="498" y="78"/>
                    </a:lnTo>
                    <a:lnTo>
                      <a:pt x="500" y="72"/>
                    </a:lnTo>
                    <a:lnTo>
                      <a:pt x="502" y="63"/>
                    </a:lnTo>
                    <a:lnTo>
                      <a:pt x="504" y="51"/>
                    </a:lnTo>
                    <a:lnTo>
                      <a:pt x="504" y="45"/>
                    </a:lnTo>
                    <a:lnTo>
                      <a:pt x="502" y="41"/>
                    </a:lnTo>
                    <a:lnTo>
                      <a:pt x="502" y="41"/>
                    </a:lnTo>
                    <a:lnTo>
                      <a:pt x="498" y="39"/>
                    </a:lnTo>
                    <a:lnTo>
                      <a:pt x="494" y="39"/>
                    </a:lnTo>
                    <a:lnTo>
                      <a:pt x="491" y="41"/>
                    </a:lnTo>
                    <a:lnTo>
                      <a:pt x="487" y="39"/>
                    </a:lnTo>
                    <a:lnTo>
                      <a:pt x="487" y="39"/>
                    </a:lnTo>
                    <a:lnTo>
                      <a:pt x="471" y="25"/>
                    </a:lnTo>
                    <a:lnTo>
                      <a:pt x="461" y="19"/>
                    </a:lnTo>
                    <a:lnTo>
                      <a:pt x="457" y="17"/>
                    </a:lnTo>
                    <a:lnTo>
                      <a:pt x="451" y="17"/>
                    </a:lnTo>
                    <a:lnTo>
                      <a:pt x="451" y="17"/>
                    </a:lnTo>
                    <a:lnTo>
                      <a:pt x="449" y="19"/>
                    </a:lnTo>
                    <a:lnTo>
                      <a:pt x="445" y="21"/>
                    </a:lnTo>
                    <a:lnTo>
                      <a:pt x="445" y="21"/>
                    </a:lnTo>
                    <a:lnTo>
                      <a:pt x="438" y="21"/>
                    </a:lnTo>
                    <a:lnTo>
                      <a:pt x="434" y="19"/>
                    </a:lnTo>
                    <a:lnTo>
                      <a:pt x="430" y="21"/>
                    </a:lnTo>
                    <a:lnTo>
                      <a:pt x="430" y="21"/>
                    </a:lnTo>
                    <a:lnTo>
                      <a:pt x="418" y="35"/>
                    </a:lnTo>
                    <a:lnTo>
                      <a:pt x="410" y="41"/>
                    </a:lnTo>
                    <a:lnTo>
                      <a:pt x="406" y="43"/>
                    </a:lnTo>
                    <a:lnTo>
                      <a:pt x="406" y="43"/>
                    </a:lnTo>
                    <a:lnTo>
                      <a:pt x="402" y="43"/>
                    </a:lnTo>
                    <a:lnTo>
                      <a:pt x="398" y="39"/>
                    </a:lnTo>
                    <a:lnTo>
                      <a:pt x="396" y="35"/>
                    </a:lnTo>
                    <a:lnTo>
                      <a:pt x="396" y="29"/>
                    </a:lnTo>
                    <a:lnTo>
                      <a:pt x="396" y="19"/>
                    </a:lnTo>
                    <a:lnTo>
                      <a:pt x="398" y="13"/>
                    </a:lnTo>
                    <a:lnTo>
                      <a:pt x="398" y="13"/>
                    </a:lnTo>
                    <a:lnTo>
                      <a:pt x="388" y="10"/>
                    </a:lnTo>
                    <a:lnTo>
                      <a:pt x="383" y="8"/>
                    </a:lnTo>
                    <a:lnTo>
                      <a:pt x="377" y="8"/>
                    </a:lnTo>
                    <a:lnTo>
                      <a:pt x="373" y="10"/>
                    </a:lnTo>
                    <a:lnTo>
                      <a:pt x="363" y="15"/>
                    </a:lnTo>
                    <a:lnTo>
                      <a:pt x="359" y="17"/>
                    </a:lnTo>
                    <a:lnTo>
                      <a:pt x="355" y="19"/>
                    </a:lnTo>
                    <a:lnTo>
                      <a:pt x="355" y="19"/>
                    </a:lnTo>
                    <a:lnTo>
                      <a:pt x="351" y="17"/>
                    </a:lnTo>
                    <a:lnTo>
                      <a:pt x="349" y="13"/>
                    </a:lnTo>
                    <a:lnTo>
                      <a:pt x="347" y="8"/>
                    </a:lnTo>
                    <a:lnTo>
                      <a:pt x="343" y="4"/>
                    </a:lnTo>
                    <a:lnTo>
                      <a:pt x="343" y="4"/>
                    </a:lnTo>
                    <a:lnTo>
                      <a:pt x="339" y="2"/>
                    </a:lnTo>
                    <a:lnTo>
                      <a:pt x="335" y="2"/>
                    </a:lnTo>
                    <a:lnTo>
                      <a:pt x="330" y="6"/>
                    </a:lnTo>
                    <a:lnTo>
                      <a:pt x="326" y="8"/>
                    </a:lnTo>
                    <a:lnTo>
                      <a:pt x="322" y="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06" y="4"/>
                    </a:lnTo>
                    <a:lnTo>
                      <a:pt x="298" y="8"/>
                    </a:lnTo>
                    <a:lnTo>
                      <a:pt x="294" y="11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82" y="31"/>
                    </a:lnTo>
                    <a:lnTo>
                      <a:pt x="279" y="43"/>
                    </a:lnTo>
                    <a:lnTo>
                      <a:pt x="279" y="43"/>
                    </a:lnTo>
                    <a:lnTo>
                      <a:pt x="275" y="43"/>
                    </a:lnTo>
                    <a:lnTo>
                      <a:pt x="273" y="43"/>
                    </a:lnTo>
                    <a:lnTo>
                      <a:pt x="273" y="43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1" y="41"/>
                    </a:lnTo>
                    <a:lnTo>
                      <a:pt x="261" y="41"/>
                    </a:lnTo>
                    <a:lnTo>
                      <a:pt x="257" y="47"/>
                    </a:lnTo>
                    <a:lnTo>
                      <a:pt x="257" y="47"/>
                    </a:lnTo>
                    <a:lnTo>
                      <a:pt x="255" y="47"/>
                    </a:lnTo>
                    <a:lnTo>
                      <a:pt x="253" y="45"/>
                    </a:lnTo>
                    <a:lnTo>
                      <a:pt x="247" y="41"/>
                    </a:lnTo>
                    <a:lnTo>
                      <a:pt x="247" y="41"/>
                    </a:lnTo>
                    <a:lnTo>
                      <a:pt x="243" y="41"/>
                    </a:lnTo>
                    <a:lnTo>
                      <a:pt x="239" y="43"/>
                    </a:lnTo>
                    <a:lnTo>
                      <a:pt x="231" y="51"/>
                    </a:lnTo>
                    <a:lnTo>
                      <a:pt x="224" y="61"/>
                    </a:lnTo>
                    <a:lnTo>
                      <a:pt x="220" y="63"/>
                    </a:lnTo>
                    <a:lnTo>
                      <a:pt x="214" y="64"/>
                    </a:lnTo>
                    <a:lnTo>
                      <a:pt x="214" y="64"/>
                    </a:lnTo>
                    <a:lnTo>
                      <a:pt x="214" y="64"/>
                    </a:lnTo>
                    <a:lnTo>
                      <a:pt x="214" y="74"/>
                    </a:lnTo>
                    <a:lnTo>
                      <a:pt x="212" y="84"/>
                    </a:lnTo>
                    <a:lnTo>
                      <a:pt x="208" y="92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10" y="104"/>
                    </a:lnTo>
                    <a:lnTo>
                      <a:pt x="220" y="104"/>
                    </a:lnTo>
                    <a:lnTo>
                      <a:pt x="228" y="104"/>
                    </a:lnTo>
                    <a:lnTo>
                      <a:pt x="229" y="106"/>
                    </a:lnTo>
                    <a:lnTo>
                      <a:pt x="229" y="110"/>
                    </a:lnTo>
                    <a:lnTo>
                      <a:pt x="229" y="110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9"/>
                    </a:lnTo>
                    <a:lnTo>
                      <a:pt x="222" y="123"/>
                    </a:lnTo>
                    <a:lnTo>
                      <a:pt x="220" y="125"/>
                    </a:lnTo>
                    <a:lnTo>
                      <a:pt x="220" y="125"/>
                    </a:lnTo>
                    <a:lnTo>
                      <a:pt x="216" y="125"/>
                    </a:lnTo>
                    <a:lnTo>
                      <a:pt x="208" y="125"/>
                    </a:lnTo>
                    <a:lnTo>
                      <a:pt x="202" y="123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4" y="129"/>
                    </a:lnTo>
                    <a:lnTo>
                      <a:pt x="192" y="135"/>
                    </a:lnTo>
                    <a:lnTo>
                      <a:pt x="192" y="141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82" y="149"/>
                    </a:lnTo>
                    <a:lnTo>
                      <a:pt x="176" y="151"/>
                    </a:lnTo>
                    <a:lnTo>
                      <a:pt x="171" y="155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1" y="172"/>
                    </a:lnTo>
                    <a:lnTo>
                      <a:pt x="163" y="180"/>
                    </a:lnTo>
                    <a:lnTo>
                      <a:pt x="165" y="186"/>
                    </a:lnTo>
                    <a:lnTo>
                      <a:pt x="167" y="192"/>
                    </a:lnTo>
                    <a:lnTo>
                      <a:pt x="167" y="192"/>
                    </a:lnTo>
                    <a:lnTo>
                      <a:pt x="163" y="200"/>
                    </a:lnTo>
                    <a:lnTo>
                      <a:pt x="159" y="206"/>
                    </a:lnTo>
                    <a:lnTo>
                      <a:pt x="155" y="212"/>
                    </a:lnTo>
                    <a:lnTo>
                      <a:pt x="153" y="216"/>
                    </a:lnTo>
                    <a:lnTo>
                      <a:pt x="153" y="220"/>
                    </a:lnTo>
                    <a:lnTo>
                      <a:pt x="153" y="220"/>
                    </a:lnTo>
                    <a:lnTo>
                      <a:pt x="157" y="221"/>
                    </a:lnTo>
                    <a:lnTo>
                      <a:pt x="165" y="225"/>
                    </a:lnTo>
                    <a:lnTo>
                      <a:pt x="169" y="227"/>
                    </a:lnTo>
                    <a:lnTo>
                      <a:pt x="173" y="231"/>
                    </a:lnTo>
                    <a:lnTo>
                      <a:pt x="173" y="235"/>
                    </a:lnTo>
                    <a:lnTo>
                      <a:pt x="171" y="239"/>
                    </a:lnTo>
                    <a:lnTo>
                      <a:pt x="171" y="239"/>
                    </a:lnTo>
                    <a:lnTo>
                      <a:pt x="167" y="243"/>
                    </a:lnTo>
                    <a:lnTo>
                      <a:pt x="167" y="243"/>
                    </a:lnTo>
                    <a:lnTo>
                      <a:pt x="161" y="245"/>
                    </a:lnTo>
                    <a:lnTo>
                      <a:pt x="157" y="245"/>
                    </a:lnTo>
                    <a:lnTo>
                      <a:pt x="155" y="245"/>
                    </a:lnTo>
                    <a:lnTo>
                      <a:pt x="153" y="241"/>
                    </a:lnTo>
                    <a:lnTo>
                      <a:pt x="153" y="233"/>
                    </a:lnTo>
                    <a:lnTo>
                      <a:pt x="153" y="229"/>
                    </a:lnTo>
                    <a:lnTo>
                      <a:pt x="151" y="225"/>
                    </a:lnTo>
                    <a:lnTo>
                      <a:pt x="151" y="225"/>
                    </a:lnTo>
                    <a:lnTo>
                      <a:pt x="147" y="225"/>
                    </a:lnTo>
                    <a:lnTo>
                      <a:pt x="145" y="227"/>
                    </a:lnTo>
                    <a:lnTo>
                      <a:pt x="143" y="229"/>
                    </a:lnTo>
                    <a:lnTo>
                      <a:pt x="139" y="231"/>
                    </a:lnTo>
                    <a:lnTo>
                      <a:pt x="139" y="231"/>
                    </a:lnTo>
                    <a:lnTo>
                      <a:pt x="135" y="231"/>
                    </a:lnTo>
                    <a:lnTo>
                      <a:pt x="131" y="231"/>
                    </a:lnTo>
                    <a:lnTo>
                      <a:pt x="131" y="231"/>
                    </a:lnTo>
                    <a:lnTo>
                      <a:pt x="129" y="235"/>
                    </a:lnTo>
                    <a:lnTo>
                      <a:pt x="129" y="239"/>
                    </a:lnTo>
                    <a:lnTo>
                      <a:pt x="127" y="243"/>
                    </a:lnTo>
                    <a:lnTo>
                      <a:pt x="123" y="247"/>
                    </a:lnTo>
                    <a:lnTo>
                      <a:pt x="123" y="247"/>
                    </a:lnTo>
                    <a:lnTo>
                      <a:pt x="120" y="249"/>
                    </a:lnTo>
                    <a:lnTo>
                      <a:pt x="114" y="249"/>
                    </a:lnTo>
                    <a:lnTo>
                      <a:pt x="108" y="249"/>
                    </a:lnTo>
                    <a:lnTo>
                      <a:pt x="104" y="251"/>
                    </a:lnTo>
                    <a:lnTo>
                      <a:pt x="104" y="251"/>
                    </a:lnTo>
                    <a:lnTo>
                      <a:pt x="104" y="253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104" y="267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96" y="265"/>
                    </a:lnTo>
                    <a:lnTo>
                      <a:pt x="96" y="265"/>
                    </a:lnTo>
                    <a:lnTo>
                      <a:pt x="92" y="265"/>
                    </a:lnTo>
                    <a:lnTo>
                      <a:pt x="92" y="265"/>
                    </a:lnTo>
                    <a:lnTo>
                      <a:pt x="88" y="267"/>
                    </a:lnTo>
                    <a:lnTo>
                      <a:pt x="84" y="273"/>
                    </a:lnTo>
                    <a:lnTo>
                      <a:pt x="80" y="276"/>
                    </a:lnTo>
                    <a:lnTo>
                      <a:pt x="76" y="278"/>
                    </a:lnTo>
                    <a:lnTo>
                      <a:pt x="76" y="278"/>
                    </a:lnTo>
                    <a:lnTo>
                      <a:pt x="74" y="278"/>
                    </a:lnTo>
                    <a:lnTo>
                      <a:pt x="72" y="278"/>
                    </a:lnTo>
                    <a:lnTo>
                      <a:pt x="69" y="274"/>
                    </a:lnTo>
                    <a:lnTo>
                      <a:pt x="65" y="271"/>
                    </a:lnTo>
                    <a:lnTo>
                      <a:pt x="61" y="271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57" y="273"/>
                    </a:lnTo>
                    <a:lnTo>
                      <a:pt x="57" y="274"/>
                    </a:lnTo>
                    <a:lnTo>
                      <a:pt x="57" y="274"/>
                    </a:lnTo>
                    <a:lnTo>
                      <a:pt x="49" y="276"/>
                    </a:lnTo>
                    <a:lnTo>
                      <a:pt x="35" y="276"/>
                    </a:lnTo>
                    <a:lnTo>
                      <a:pt x="21" y="276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8" y="288"/>
                    </a:lnTo>
                    <a:lnTo>
                      <a:pt x="23" y="306"/>
                    </a:lnTo>
                    <a:lnTo>
                      <a:pt x="39" y="347"/>
                    </a:lnTo>
                    <a:lnTo>
                      <a:pt x="45" y="367"/>
                    </a:lnTo>
                    <a:lnTo>
                      <a:pt x="51" y="386"/>
                    </a:lnTo>
                    <a:lnTo>
                      <a:pt x="53" y="402"/>
                    </a:lnTo>
                    <a:lnTo>
                      <a:pt x="53" y="410"/>
                    </a:lnTo>
                    <a:lnTo>
                      <a:pt x="51" y="414"/>
                    </a:lnTo>
                    <a:lnTo>
                      <a:pt x="51" y="414"/>
                    </a:lnTo>
                    <a:lnTo>
                      <a:pt x="47" y="420"/>
                    </a:lnTo>
                    <a:lnTo>
                      <a:pt x="39" y="424"/>
                    </a:lnTo>
                    <a:lnTo>
                      <a:pt x="25" y="431"/>
                    </a:lnTo>
                    <a:lnTo>
                      <a:pt x="25" y="431"/>
                    </a:lnTo>
                    <a:lnTo>
                      <a:pt x="18" y="437"/>
                    </a:lnTo>
                    <a:lnTo>
                      <a:pt x="12" y="445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0" y="469"/>
                    </a:lnTo>
                    <a:lnTo>
                      <a:pt x="0" y="473"/>
                    </a:lnTo>
                    <a:lnTo>
                      <a:pt x="4" y="475"/>
                    </a:lnTo>
                    <a:lnTo>
                      <a:pt x="10" y="473"/>
                    </a:lnTo>
                    <a:lnTo>
                      <a:pt x="10" y="473"/>
                    </a:lnTo>
                    <a:lnTo>
                      <a:pt x="19" y="479"/>
                    </a:lnTo>
                    <a:lnTo>
                      <a:pt x="31" y="484"/>
                    </a:lnTo>
                    <a:lnTo>
                      <a:pt x="31" y="484"/>
                    </a:lnTo>
                    <a:lnTo>
                      <a:pt x="33" y="492"/>
                    </a:lnTo>
                    <a:lnTo>
                      <a:pt x="35" y="502"/>
                    </a:lnTo>
                    <a:lnTo>
                      <a:pt x="35" y="514"/>
                    </a:lnTo>
                    <a:lnTo>
                      <a:pt x="35" y="522"/>
                    </a:lnTo>
                    <a:lnTo>
                      <a:pt x="35" y="522"/>
                    </a:lnTo>
                    <a:lnTo>
                      <a:pt x="29" y="532"/>
                    </a:lnTo>
                    <a:lnTo>
                      <a:pt x="27" y="537"/>
                    </a:lnTo>
                    <a:lnTo>
                      <a:pt x="29" y="545"/>
                    </a:lnTo>
                    <a:lnTo>
                      <a:pt x="29" y="545"/>
                    </a:lnTo>
                    <a:lnTo>
                      <a:pt x="33" y="551"/>
                    </a:lnTo>
                    <a:lnTo>
                      <a:pt x="33" y="551"/>
                    </a:lnTo>
                    <a:lnTo>
                      <a:pt x="33" y="551"/>
                    </a:lnTo>
                    <a:lnTo>
                      <a:pt x="35" y="551"/>
                    </a:lnTo>
                    <a:lnTo>
                      <a:pt x="37" y="549"/>
                    </a:lnTo>
                    <a:lnTo>
                      <a:pt x="35" y="545"/>
                    </a:lnTo>
                    <a:lnTo>
                      <a:pt x="35" y="541"/>
                    </a:lnTo>
                    <a:lnTo>
                      <a:pt x="35" y="539"/>
                    </a:lnTo>
                    <a:lnTo>
                      <a:pt x="39" y="537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8" name="Freeform 920">
                <a:extLst>
                  <a:ext uri="{FF2B5EF4-FFF2-40B4-BE49-F238E27FC236}">
                    <a16:creationId xmlns:a16="http://schemas.microsoft.com/office/drawing/2014/main" id="{DD57D32A-4DE9-466F-8538-EE872AC2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364" y="2060513"/>
                <a:ext cx="189345" cy="157619"/>
              </a:xfrm>
              <a:custGeom>
                <a:avLst/>
                <a:gdLst>
                  <a:gd name="T0" fmla="*/ 16 w 528"/>
                  <a:gd name="T1" fmla="*/ 235 h 406"/>
                  <a:gd name="T2" fmla="*/ 59 w 528"/>
                  <a:gd name="T3" fmla="*/ 241 h 406"/>
                  <a:gd name="T4" fmla="*/ 71 w 528"/>
                  <a:gd name="T5" fmla="*/ 229 h 406"/>
                  <a:gd name="T6" fmla="*/ 75 w 528"/>
                  <a:gd name="T7" fmla="*/ 216 h 406"/>
                  <a:gd name="T8" fmla="*/ 100 w 528"/>
                  <a:gd name="T9" fmla="*/ 202 h 406"/>
                  <a:gd name="T10" fmla="*/ 69 w 528"/>
                  <a:gd name="T11" fmla="*/ 196 h 406"/>
                  <a:gd name="T12" fmla="*/ 67 w 528"/>
                  <a:gd name="T13" fmla="*/ 176 h 406"/>
                  <a:gd name="T14" fmla="*/ 57 w 528"/>
                  <a:gd name="T15" fmla="*/ 161 h 406"/>
                  <a:gd name="T16" fmla="*/ 6 w 528"/>
                  <a:gd name="T17" fmla="*/ 112 h 406"/>
                  <a:gd name="T18" fmla="*/ 47 w 528"/>
                  <a:gd name="T19" fmla="*/ 133 h 406"/>
                  <a:gd name="T20" fmla="*/ 75 w 528"/>
                  <a:gd name="T21" fmla="*/ 141 h 406"/>
                  <a:gd name="T22" fmla="*/ 98 w 528"/>
                  <a:gd name="T23" fmla="*/ 141 h 406"/>
                  <a:gd name="T24" fmla="*/ 124 w 528"/>
                  <a:gd name="T25" fmla="*/ 123 h 406"/>
                  <a:gd name="T26" fmla="*/ 110 w 528"/>
                  <a:gd name="T27" fmla="*/ 104 h 406"/>
                  <a:gd name="T28" fmla="*/ 108 w 528"/>
                  <a:gd name="T29" fmla="*/ 94 h 406"/>
                  <a:gd name="T30" fmla="*/ 89 w 528"/>
                  <a:gd name="T31" fmla="*/ 80 h 406"/>
                  <a:gd name="T32" fmla="*/ 16 w 528"/>
                  <a:gd name="T33" fmla="*/ 45 h 406"/>
                  <a:gd name="T34" fmla="*/ 45 w 528"/>
                  <a:gd name="T35" fmla="*/ 45 h 406"/>
                  <a:gd name="T36" fmla="*/ 71 w 528"/>
                  <a:gd name="T37" fmla="*/ 51 h 406"/>
                  <a:gd name="T38" fmla="*/ 85 w 528"/>
                  <a:gd name="T39" fmla="*/ 41 h 406"/>
                  <a:gd name="T40" fmla="*/ 93 w 528"/>
                  <a:gd name="T41" fmla="*/ 10 h 406"/>
                  <a:gd name="T42" fmla="*/ 114 w 528"/>
                  <a:gd name="T43" fmla="*/ 43 h 406"/>
                  <a:gd name="T44" fmla="*/ 122 w 528"/>
                  <a:gd name="T45" fmla="*/ 63 h 406"/>
                  <a:gd name="T46" fmla="*/ 144 w 528"/>
                  <a:gd name="T47" fmla="*/ 49 h 406"/>
                  <a:gd name="T48" fmla="*/ 151 w 528"/>
                  <a:gd name="T49" fmla="*/ 27 h 406"/>
                  <a:gd name="T50" fmla="*/ 126 w 528"/>
                  <a:gd name="T51" fmla="*/ 12 h 406"/>
                  <a:gd name="T52" fmla="*/ 148 w 528"/>
                  <a:gd name="T53" fmla="*/ 12 h 406"/>
                  <a:gd name="T54" fmla="*/ 173 w 528"/>
                  <a:gd name="T55" fmla="*/ 49 h 406"/>
                  <a:gd name="T56" fmla="*/ 181 w 528"/>
                  <a:gd name="T57" fmla="*/ 72 h 406"/>
                  <a:gd name="T58" fmla="*/ 177 w 528"/>
                  <a:gd name="T59" fmla="*/ 102 h 406"/>
                  <a:gd name="T60" fmla="*/ 155 w 528"/>
                  <a:gd name="T61" fmla="*/ 112 h 406"/>
                  <a:gd name="T62" fmla="*/ 161 w 528"/>
                  <a:gd name="T63" fmla="*/ 145 h 406"/>
                  <a:gd name="T64" fmla="*/ 197 w 528"/>
                  <a:gd name="T65" fmla="*/ 129 h 406"/>
                  <a:gd name="T66" fmla="*/ 206 w 528"/>
                  <a:gd name="T67" fmla="*/ 151 h 406"/>
                  <a:gd name="T68" fmla="*/ 254 w 528"/>
                  <a:gd name="T69" fmla="*/ 145 h 406"/>
                  <a:gd name="T70" fmla="*/ 285 w 528"/>
                  <a:gd name="T71" fmla="*/ 129 h 406"/>
                  <a:gd name="T72" fmla="*/ 310 w 528"/>
                  <a:gd name="T73" fmla="*/ 137 h 406"/>
                  <a:gd name="T74" fmla="*/ 322 w 528"/>
                  <a:gd name="T75" fmla="*/ 200 h 406"/>
                  <a:gd name="T76" fmla="*/ 361 w 528"/>
                  <a:gd name="T77" fmla="*/ 182 h 406"/>
                  <a:gd name="T78" fmla="*/ 409 w 528"/>
                  <a:gd name="T79" fmla="*/ 184 h 406"/>
                  <a:gd name="T80" fmla="*/ 420 w 528"/>
                  <a:gd name="T81" fmla="*/ 186 h 406"/>
                  <a:gd name="T82" fmla="*/ 448 w 528"/>
                  <a:gd name="T83" fmla="*/ 163 h 406"/>
                  <a:gd name="T84" fmla="*/ 471 w 528"/>
                  <a:gd name="T85" fmla="*/ 216 h 406"/>
                  <a:gd name="T86" fmla="*/ 495 w 528"/>
                  <a:gd name="T87" fmla="*/ 216 h 406"/>
                  <a:gd name="T88" fmla="*/ 485 w 528"/>
                  <a:gd name="T89" fmla="*/ 257 h 406"/>
                  <a:gd name="T90" fmla="*/ 495 w 528"/>
                  <a:gd name="T91" fmla="*/ 288 h 406"/>
                  <a:gd name="T92" fmla="*/ 528 w 528"/>
                  <a:gd name="T93" fmla="*/ 320 h 406"/>
                  <a:gd name="T94" fmla="*/ 507 w 528"/>
                  <a:gd name="T95" fmla="*/ 339 h 406"/>
                  <a:gd name="T96" fmla="*/ 517 w 528"/>
                  <a:gd name="T97" fmla="*/ 357 h 406"/>
                  <a:gd name="T98" fmla="*/ 493 w 528"/>
                  <a:gd name="T99" fmla="*/ 355 h 406"/>
                  <a:gd name="T100" fmla="*/ 487 w 528"/>
                  <a:gd name="T101" fmla="*/ 379 h 406"/>
                  <a:gd name="T102" fmla="*/ 454 w 528"/>
                  <a:gd name="T103" fmla="*/ 369 h 406"/>
                  <a:gd name="T104" fmla="*/ 454 w 528"/>
                  <a:gd name="T105" fmla="*/ 386 h 406"/>
                  <a:gd name="T106" fmla="*/ 413 w 528"/>
                  <a:gd name="T107" fmla="*/ 404 h 406"/>
                  <a:gd name="T108" fmla="*/ 371 w 528"/>
                  <a:gd name="T109" fmla="*/ 392 h 406"/>
                  <a:gd name="T110" fmla="*/ 293 w 528"/>
                  <a:gd name="T111" fmla="*/ 390 h 406"/>
                  <a:gd name="T112" fmla="*/ 244 w 528"/>
                  <a:gd name="T113" fmla="*/ 392 h 406"/>
                  <a:gd name="T114" fmla="*/ 232 w 528"/>
                  <a:gd name="T115" fmla="*/ 400 h 406"/>
                  <a:gd name="T116" fmla="*/ 204 w 528"/>
                  <a:gd name="T117" fmla="*/ 402 h 406"/>
                  <a:gd name="T118" fmla="*/ 108 w 528"/>
                  <a:gd name="T119" fmla="*/ 324 h 406"/>
                  <a:gd name="T120" fmla="*/ 116 w 528"/>
                  <a:gd name="T121" fmla="*/ 312 h 406"/>
                  <a:gd name="T122" fmla="*/ 102 w 528"/>
                  <a:gd name="T123" fmla="*/ 302 h 406"/>
                  <a:gd name="T124" fmla="*/ 73 w 528"/>
                  <a:gd name="T125" fmla="*/ 28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8" h="406">
                    <a:moveTo>
                      <a:pt x="73" y="282"/>
                    </a:moveTo>
                    <a:lnTo>
                      <a:pt x="73" y="282"/>
                    </a:lnTo>
                    <a:lnTo>
                      <a:pt x="63" y="278"/>
                    </a:lnTo>
                    <a:lnTo>
                      <a:pt x="57" y="275"/>
                    </a:lnTo>
                    <a:lnTo>
                      <a:pt x="53" y="269"/>
                    </a:lnTo>
                    <a:lnTo>
                      <a:pt x="53" y="269"/>
                    </a:lnTo>
                    <a:lnTo>
                      <a:pt x="42" y="267"/>
                    </a:lnTo>
                    <a:lnTo>
                      <a:pt x="38" y="265"/>
                    </a:lnTo>
                    <a:lnTo>
                      <a:pt x="32" y="261"/>
                    </a:lnTo>
                    <a:lnTo>
                      <a:pt x="32" y="261"/>
                    </a:lnTo>
                    <a:lnTo>
                      <a:pt x="30" y="257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16" y="253"/>
                    </a:lnTo>
                    <a:lnTo>
                      <a:pt x="10" y="253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10" y="241"/>
                    </a:lnTo>
                    <a:lnTo>
                      <a:pt x="18" y="237"/>
                    </a:lnTo>
                    <a:lnTo>
                      <a:pt x="18" y="237"/>
                    </a:lnTo>
                    <a:lnTo>
                      <a:pt x="16" y="235"/>
                    </a:lnTo>
                    <a:lnTo>
                      <a:pt x="16" y="235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8" y="227"/>
                    </a:lnTo>
                    <a:lnTo>
                      <a:pt x="18" y="227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24" y="231"/>
                    </a:lnTo>
                    <a:lnTo>
                      <a:pt x="24" y="239"/>
                    </a:lnTo>
                    <a:lnTo>
                      <a:pt x="26" y="241"/>
                    </a:lnTo>
                    <a:lnTo>
                      <a:pt x="30" y="243"/>
                    </a:lnTo>
                    <a:lnTo>
                      <a:pt x="30" y="243"/>
                    </a:lnTo>
                    <a:lnTo>
                      <a:pt x="32" y="241"/>
                    </a:lnTo>
                    <a:lnTo>
                      <a:pt x="34" y="239"/>
                    </a:lnTo>
                    <a:lnTo>
                      <a:pt x="34" y="239"/>
                    </a:lnTo>
                    <a:lnTo>
                      <a:pt x="38" y="239"/>
                    </a:lnTo>
                    <a:lnTo>
                      <a:pt x="42" y="241"/>
                    </a:lnTo>
                    <a:lnTo>
                      <a:pt x="47" y="245"/>
                    </a:lnTo>
                    <a:lnTo>
                      <a:pt x="51" y="245"/>
                    </a:lnTo>
                    <a:lnTo>
                      <a:pt x="51" y="245"/>
                    </a:lnTo>
                    <a:lnTo>
                      <a:pt x="55" y="245"/>
                    </a:lnTo>
                    <a:lnTo>
                      <a:pt x="57" y="245"/>
                    </a:lnTo>
                    <a:lnTo>
                      <a:pt x="59" y="241"/>
                    </a:lnTo>
                    <a:lnTo>
                      <a:pt x="57" y="235"/>
                    </a:lnTo>
                    <a:lnTo>
                      <a:pt x="57" y="235"/>
                    </a:lnTo>
                    <a:lnTo>
                      <a:pt x="61" y="237"/>
                    </a:lnTo>
                    <a:lnTo>
                      <a:pt x="63" y="239"/>
                    </a:lnTo>
                    <a:lnTo>
                      <a:pt x="67" y="245"/>
                    </a:lnTo>
                    <a:lnTo>
                      <a:pt x="67" y="245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7" y="241"/>
                    </a:lnTo>
                    <a:lnTo>
                      <a:pt x="71" y="241"/>
                    </a:lnTo>
                    <a:lnTo>
                      <a:pt x="71" y="241"/>
                    </a:lnTo>
                    <a:lnTo>
                      <a:pt x="73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3" y="241"/>
                    </a:lnTo>
                    <a:lnTo>
                      <a:pt x="71" y="239"/>
                    </a:lnTo>
                    <a:lnTo>
                      <a:pt x="71" y="239"/>
                    </a:lnTo>
                    <a:lnTo>
                      <a:pt x="73" y="239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3" y="237"/>
                    </a:lnTo>
                    <a:lnTo>
                      <a:pt x="71" y="235"/>
                    </a:lnTo>
                    <a:lnTo>
                      <a:pt x="69" y="233"/>
                    </a:lnTo>
                    <a:lnTo>
                      <a:pt x="71" y="229"/>
                    </a:lnTo>
                    <a:lnTo>
                      <a:pt x="71" y="229"/>
                    </a:lnTo>
                    <a:lnTo>
                      <a:pt x="77" y="225"/>
                    </a:lnTo>
                    <a:lnTo>
                      <a:pt x="83" y="225"/>
                    </a:lnTo>
                    <a:lnTo>
                      <a:pt x="87" y="227"/>
                    </a:lnTo>
                    <a:lnTo>
                      <a:pt x="91" y="229"/>
                    </a:lnTo>
                    <a:lnTo>
                      <a:pt x="91" y="229"/>
                    </a:lnTo>
                    <a:lnTo>
                      <a:pt x="93" y="231"/>
                    </a:lnTo>
                    <a:lnTo>
                      <a:pt x="97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95" y="227"/>
                    </a:lnTo>
                    <a:lnTo>
                      <a:pt x="89" y="225"/>
                    </a:lnTo>
                    <a:lnTo>
                      <a:pt x="77" y="223"/>
                    </a:lnTo>
                    <a:lnTo>
                      <a:pt x="67" y="223"/>
                    </a:lnTo>
                    <a:lnTo>
                      <a:pt x="63" y="222"/>
                    </a:lnTo>
                    <a:lnTo>
                      <a:pt x="63" y="218"/>
                    </a:lnTo>
                    <a:lnTo>
                      <a:pt x="63" y="218"/>
                    </a:lnTo>
                    <a:lnTo>
                      <a:pt x="65" y="218"/>
                    </a:lnTo>
                    <a:lnTo>
                      <a:pt x="69" y="218"/>
                    </a:lnTo>
                    <a:lnTo>
                      <a:pt x="77" y="220"/>
                    </a:lnTo>
                    <a:lnTo>
                      <a:pt x="77" y="220"/>
                    </a:lnTo>
                    <a:lnTo>
                      <a:pt x="75" y="216"/>
                    </a:lnTo>
                    <a:lnTo>
                      <a:pt x="71" y="212"/>
                    </a:lnTo>
                    <a:lnTo>
                      <a:pt x="73" y="210"/>
                    </a:lnTo>
                    <a:lnTo>
                      <a:pt x="77" y="204"/>
                    </a:lnTo>
                    <a:lnTo>
                      <a:pt x="77" y="204"/>
                    </a:lnTo>
                    <a:lnTo>
                      <a:pt x="81" y="204"/>
                    </a:lnTo>
                    <a:lnTo>
                      <a:pt x="83" y="206"/>
                    </a:lnTo>
                    <a:lnTo>
                      <a:pt x="89" y="208"/>
                    </a:lnTo>
                    <a:lnTo>
                      <a:pt x="89" y="208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4"/>
                    </a:lnTo>
                    <a:lnTo>
                      <a:pt x="97" y="204"/>
                    </a:lnTo>
                    <a:lnTo>
                      <a:pt x="97" y="204"/>
                    </a:lnTo>
                    <a:lnTo>
                      <a:pt x="98" y="204"/>
                    </a:lnTo>
                    <a:lnTo>
                      <a:pt x="98" y="206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102" y="212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100" y="202"/>
                    </a:lnTo>
                    <a:lnTo>
                      <a:pt x="104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4" y="200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89" y="202"/>
                    </a:lnTo>
                    <a:lnTo>
                      <a:pt x="81" y="204"/>
                    </a:lnTo>
                    <a:lnTo>
                      <a:pt x="77" y="202"/>
                    </a:lnTo>
                    <a:lnTo>
                      <a:pt x="77" y="202"/>
                    </a:lnTo>
                    <a:lnTo>
                      <a:pt x="79" y="200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5" y="202"/>
                    </a:lnTo>
                    <a:lnTo>
                      <a:pt x="71" y="206"/>
                    </a:lnTo>
                    <a:lnTo>
                      <a:pt x="69" y="206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3" y="202"/>
                    </a:lnTo>
                    <a:lnTo>
                      <a:pt x="63" y="200"/>
                    </a:lnTo>
                    <a:lnTo>
                      <a:pt x="67" y="198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9" y="194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5" y="188"/>
                    </a:lnTo>
                    <a:lnTo>
                      <a:pt x="67" y="184"/>
                    </a:lnTo>
                    <a:lnTo>
                      <a:pt x="67" y="184"/>
                    </a:lnTo>
                    <a:lnTo>
                      <a:pt x="65" y="178"/>
                    </a:lnTo>
                    <a:lnTo>
                      <a:pt x="65" y="176"/>
                    </a:lnTo>
                    <a:lnTo>
                      <a:pt x="65" y="176"/>
                    </a:lnTo>
                    <a:lnTo>
                      <a:pt x="67" y="182"/>
                    </a:lnTo>
                    <a:lnTo>
                      <a:pt x="67" y="180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3" y="178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5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9" y="176"/>
                    </a:lnTo>
                    <a:lnTo>
                      <a:pt x="75" y="172"/>
                    </a:lnTo>
                    <a:lnTo>
                      <a:pt x="75" y="172"/>
                    </a:lnTo>
                    <a:lnTo>
                      <a:pt x="75" y="170"/>
                    </a:lnTo>
                    <a:lnTo>
                      <a:pt x="73" y="170"/>
                    </a:lnTo>
                    <a:lnTo>
                      <a:pt x="71" y="169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3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67" y="163"/>
                    </a:lnTo>
                    <a:lnTo>
                      <a:pt x="65" y="163"/>
                    </a:lnTo>
                    <a:lnTo>
                      <a:pt x="63" y="165"/>
                    </a:lnTo>
                    <a:lnTo>
                      <a:pt x="61" y="163"/>
                    </a:lnTo>
                    <a:lnTo>
                      <a:pt x="61" y="163"/>
                    </a:lnTo>
                    <a:lnTo>
                      <a:pt x="61" y="157"/>
                    </a:lnTo>
                    <a:lnTo>
                      <a:pt x="59" y="155"/>
                    </a:lnTo>
                    <a:lnTo>
                      <a:pt x="55" y="155"/>
                    </a:lnTo>
                    <a:lnTo>
                      <a:pt x="55" y="155"/>
                    </a:lnTo>
                    <a:lnTo>
                      <a:pt x="55" y="157"/>
                    </a:lnTo>
                    <a:lnTo>
                      <a:pt x="57" y="157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22" y="137"/>
                    </a:lnTo>
                    <a:lnTo>
                      <a:pt x="20" y="135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16" y="133"/>
                    </a:lnTo>
                    <a:lnTo>
                      <a:pt x="12" y="135"/>
                    </a:lnTo>
                    <a:lnTo>
                      <a:pt x="10" y="135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18" y="119"/>
                    </a:lnTo>
                    <a:lnTo>
                      <a:pt x="26" y="123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4" y="131"/>
                    </a:lnTo>
                    <a:lnTo>
                      <a:pt x="44" y="127"/>
                    </a:lnTo>
                    <a:lnTo>
                      <a:pt x="45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49" y="131"/>
                    </a:lnTo>
                    <a:lnTo>
                      <a:pt x="45" y="135"/>
                    </a:lnTo>
                    <a:lnTo>
                      <a:pt x="44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1" y="131"/>
                    </a:lnTo>
                    <a:lnTo>
                      <a:pt x="53" y="131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63" y="135"/>
                    </a:lnTo>
                    <a:lnTo>
                      <a:pt x="65" y="135"/>
                    </a:lnTo>
                    <a:lnTo>
                      <a:pt x="69" y="131"/>
                    </a:lnTo>
                    <a:lnTo>
                      <a:pt x="69" y="131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1" y="139"/>
                    </a:lnTo>
                    <a:lnTo>
                      <a:pt x="71" y="141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91" y="143"/>
                    </a:lnTo>
                    <a:lnTo>
                      <a:pt x="104" y="155"/>
                    </a:lnTo>
                    <a:lnTo>
                      <a:pt x="104" y="155"/>
                    </a:lnTo>
                    <a:lnTo>
                      <a:pt x="110" y="161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114" y="161"/>
                    </a:lnTo>
                    <a:lnTo>
                      <a:pt x="114" y="161"/>
                    </a:lnTo>
                    <a:lnTo>
                      <a:pt x="114" y="159"/>
                    </a:lnTo>
                    <a:lnTo>
                      <a:pt x="116" y="157"/>
                    </a:lnTo>
                    <a:lnTo>
                      <a:pt x="120" y="153"/>
                    </a:lnTo>
                    <a:lnTo>
                      <a:pt x="124" y="151"/>
                    </a:lnTo>
                    <a:lnTo>
                      <a:pt x="126" y="149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2" y="147"/>
                    </a:lnTo>
                    <a:lnTo>
                      <a:pt x="116" y="147"/>
                    </a:lnTo>
                    <a:lnTo>
                      <a:pt x="110" y="147"/>
                    </a:lnTo>
                    <a:lnTo>
                      <a:pt x="106" y="147"/>
                    </a:lnTo>
                    <a:lnTo>
                      <a:pt x="106" y="147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97" y="135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89" y="131"/>
                    </a:lnTo>
                    <a:lnTo>
                      <a:pt x="89" y="131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9" y="129"/>
                    </a:lnTo>
                    <a:lnTo>
                      <a:pt x="91" y="129"/>
                    </a:lnTo>
                    <a:lnTo>
                      <a:pt x="93" y="129"/>
                    </a:lnTo>
                    <a:lnTo>
                      <a:pt x="93" y="129"/>
                    </a:lnTo>
                    <a:lnTo>
                      <a:pt x="91" y="127"/>
                    </a:lnTo>
                    <a:lnTo>
                      <a:pt x="87" y="127"/>
                    </a:lnTo>
                    <a:lnTo>
                      <a:pt x="87" y="127"/>
                    </a:lnTo>
                    <a:lnTo>
                      <a:pt x="89" y="125"/>
                    </a:lnTo>
                    <a:lnTo>
                      <a:pt x="91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100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14" y="121"/>
                    </a:lnTo>
                    <a:lnTo>
                      <a:pt x="124" y="123"/>
                    </a:lnTo>
                    <a:lnTo>
                      <a:pt x="13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28" y="119"/>
                    </a:lnTo>
                    <a:lnTo>
                      <a:pt x="132" y="117"/>
                    </a:lnTo>
                    <a:lnTo>
                      <a:pt x="132" y="117"/>
                    </a:lnTo>
                    <a:lnTo>
                      <a:pt x="132" y="114"/>
                    </a:lnTo>
                    <a:lnTo>
                      <a:pt x="130" y="112"/>
                    </a:lnTo>
                    <a:lnTo>
                      <a:pt x="128" y="114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6" y="110"/>
                    </a:lnTo>
                    <a:lnTo>
                      <a:pt x="126" y="108"/>
                    </a:lnTo>
                    <a:lnTo>
                      <a:pt x="126" y="108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2" y="104"/>
                    </a:lnTo>
                    <a:lnTo>
                      <a:pt x="114" y="104"/>
                    </a:lnTo>
                    <a:lnTo>
                      <a:pt x="122" y="106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0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18" y="102"/>
                    </a:lnTo>
                    <a:lnTo>
                      <a:pt x="114" y="100"/>
                    </a:lnTo>
                    <a:lnTo>
                      <a:pt x="114" y="100"/>
                    </a:lnTo>
                    <a:lnTo>
                      <a:pt x="114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8" y="94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06" y="92"/>
                    </a:lnTo>
                    <a:lnTo>
                      <a:pt x="102" y="94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5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8" y="80"/>
                    </a:lnTo>
                    <a:lnTo>
                      <a:pt x="97" y="80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1" y="78"/>
                    </a:lnTo>
                    <a:lnTo>
                      <a:pt x="81" y="76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3" y="80"/>
                    </a:lnTo>
                    <a:lnTo>
                      <a:pt x="69" y="78"/>
                    </a:lnTo>
                    <a:lnTo>
                      <a:pt x="69" y="76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53" y="72"/>
                    </a:lnTo>
                    <a:lnTo>
                      <a:pt x="45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3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22" y="49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0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6" y="43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1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5"/>
                    </a:lnTo>
                    <a:lnTo>
                      <a:pt x="65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1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3" y="57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9" y="55"/>
                    </a:lnTo>
                    <a:lnTo>
                      <a:pt x="83" y="55"/>
                    </a:lnTo>
                    <a:lnTo>
                      <a:pt x="85" y="55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73" y="49"/>
                    </a:lnTo>
                    <a:lnTo>
                      <a:pt x="71" y="47"/>
                    </a:lnTo>
                    <a:lnTo>
                      <a:pt x="67" y="43"/>
                    </a:lnTo>
                    <a:lnTo>
                      <a:pt x="65" y="39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7" y="35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3" y="37"/>
                    </a:lnTo>
                    <a:lnTo>
                      <a:pt x="79" y="31"/>
                    </a:lnTo>
                    <a:lnTo>
                      <a:pt x="75" y="23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3"/>
                    </a:lnTo>
                    <a:lnTo>
                      <a:pt x="83" y="19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89" y="25"/>
                    </a:lnTo>
                    <a:lnTo>
                      <a:pt x="87" y="17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3" y="17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8" y="21"/>
                    </a:lnTo>
                    <a:lnTo>
                      <a:pt x="98" y="21"/>
                    </a:lnTo>
                    <a:lnTo>
                      <a:pt x="97" y="15"/>
                    </a:lnTo>
                    <a:lnTo>
                      <a:pt x="95" y="12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8" y="2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4" y="31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4" y="37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06" y="43"/>
                    </a:lnTo>
                    <a:lnTo>
                      <a:pt x="106" y="43"/>
                    </a:lnTo>
                    <a:lnTo>
                      <a:pt x="110" y="39"/>
                    </a:lnTo>
                    <a:lnTo>
                      <a:pt x="114" y="37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6" y="45"/>
                    </a:lnTo>
                    <a:lnTo>
                      <a:pt x="114" y="45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4" y="49"/>
                    </a:lnTo>
                    <a:lnTo>
                      <a:pt x="114" y="49"/>
                    </a:lnTo>
                    <a:lnTo>
                      <a:pt x="118" y="49"/>
                    </a:lnTo>
                    <a:lnTo>
                      <a:pt x="120" y="47"/>
                    </a:lnTo>
                    <a:lnTo>
                      <a:pt x="120" y="45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7"/>
                    </a:lnTo>
                    <a:lnTo>
                      <a:pt x="130" y="51"/>
                    </a:lnTo>
                    <a:lnTo>
                      <a:pt x="126" y="57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4" y="63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30" y="57"/>
                    </a:lnTo>
                    <a:lnTo>
                      <a:pt x="132" y="59"/>
                    </a:lnTo>
                    <a:lnTo>
                      <a:pt x="130" y="65"/>
                    </a:lnTo>
                    <a:lnTo>
                      <a:pt x="130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28" y="68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34" y="66"/>
                    </a:lnTo>
                    <a:lnTo>
                      <a:pt x="134" y="63"/>
                    </a:lnTo>
                    <a:lnTo>
                      <a:pt x="134" y="59"/>
                    </a:lnTo>
                    <a:lnTo>
                      <a:pt x="136" y="51"/>
                    </a:lnTo>
                    <a:lnTo>
                      <a:pt x="136" y="51"/>
                    </a:lnTo>
                    <a:lnTo>
                      <a:pt x="138" y="51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34" y="45"/>
                    </a:lnTo>
                    <a:lnTo>
                      <a:pt x="134" y="45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4" y="23"/>
                    </a:lnTo>
                    <a:lnTo>
                      <a:pt x="124" y="23"/>
                    </a:lnTo>
                    <a:lnTo>
                      <a:pt x="124" y="21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32" y="23"/>
                    </a:lnTo>
                    <a:lnTo>
                      <a:pt x="136" y="25"/>
                    </a:lnTo>
                    <a:lnTo>
                      <a:pt x="142" y="29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51" y="33"/>
                    </a:lnTo>
                    <a:lnTo>
                      <a:pt x="153" y="33"/>
                    </a:lnTo>
                    <a:lnTo>
                      <a:pt x="153" y="33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6" y="27"/>
                    </a:lnTo>
                    <a:lnTo>
                      <a:pt x="148" y="27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51" y="25"/>
                    </a:lnTo>
                    <a:lnTo>
                      <a:pt x="150" y="25"/>
                    </a:lnTo>
                    <a:lnTo>
                      <a:pt x="146" y="25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40" y="21"/>
                    </a:lnTo>
                    <a:lnTo>
                      <a:pt x="140" y="21"/>
                    </a:lnTo>
                    <a:lnTo>
                      <a:pt x="142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4" y="15"/>
                    </a:lnTo>
                    <a:lnTo>
                      <a:pt x="144" y="15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40" y="19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38" y="12"/>
                    </a:lnTo>
                    <a:lnTo>
                      <a:pt x="134" y="13"/>
                    </a:lnTo>
                    <a:lnTo>
                      <a:pt x="132" y="15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26" y="12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20" y="6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38" y="4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6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53" y="10"/>
                    </a:lnTo>
                    <a:lnTo>
                      <a:pt x="153" y="10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9" y="19"/>
                    </a:lnTo>
                    <a:lnTo>
                      <a:pt x="159" y="17"/>
                    </a:lnTo>
                    <a:lnTo>
                      <a:pt x="159" y="13"/>
                    </a:lnTo>
                    <a:lnTo>
                      <a:pt x="159" y="13"/>
                    </a:lnTo>
                    <a:lnTo>
                      <a:pt x="161" y="2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3"/>
                    </a:lnTo>
                    <a:lnTo>
                      <a:pt x="161" y="35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59" y="37"/>
                    </a:lnTo>
                    <a:lnTo>
                      <a:pt x="161" y="39"/>
                    </a:lnTo>
                    <a:lnTo>
                      <a:pt x="165" y="41"/>
                    </a:lnTo>
                    <a:lnTo>
                      <a:pt x="169" y="43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3" y="49"/>
                    </a:lnTo>
                    <a:lnTo>
                      <a:pt x="169" y="47"/>
                    </a:lnTo>
                    <a:lnTo>
                      <a:pt x="167" y="47"/>
                    </a:lnTo>
                    <a:lnTo>
                      <a:pt x="171" y="55"/>
                    </a:lnTo>
                    <a:lnTo>
                      <a:pt x="171" y="55"/>
                    </a:lnTo>
                    <a:lnTo>
                      <a:pt x="175" y="57"/>
                    </a:lnTo>
                    <a:lnTo>
                      <a:pt x="175" y="57"/>
                    </a:lnTo>
                    <a:lnTo>
                      <a:pt x="175" y="61"/>
                    </a:lnTo>
                    <a:lnTo>
                      <a:pt x="175" y="63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7" y="70"/>
                    </a:lnTo>
                    <a:lnTo>
                      <a:pt x="177" y="70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1" y="72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85" y="84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3" y="86"/>
                    </a:lnTo>
                    <a:lnTo>
                      <a:pt x="179" y="84"/>
                    </a:lnTo>
                    <a:lnTo>
                      <a:pt x="175" y="82"/>
                    </a:lnTo>
                    <a:lnTo>
                      <a:pt x="171" y="82"/>
                    </a:lnTo>
                    <a:lnTo>
                      <a:pt x="171" y="82"/>
                    </a:lnTo>
                    <a:lnTo>
                      <a:pt x="173" y="82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81" y="100"/>
                    </a:lnTo>
                    <a:lnTo>
                      <a:pt x="177" y="102"/>
                    </a:lnTo>
                    <a:lnTo>
                      <a:pt x="175" y="104"/>
                    </a:lnTo>
                    <a:lnTo>
                      <a:pt x="175" y="104"/>
                    </a:lnTo>
                    <a:lnTo>
                      <a:pt x="169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9" y="104"/>
                    </a:lnTo>
                    <a:lnTo>
                      <a:pt x="171" y="104"/>
                    </a:lnTo>
                    <a:lnTo>
                      <a:pt x="173" y="106"/>
                    </a:lnTo>
                    <a:lnTo>
                      <a:pt x="173" y="110"/>
                    </a:lnTo>
                    <a:lnTo>
                      <a:pt x="173" y="110"/>
                    </a:lnTo>
                    <a:lnTo>
                      <a:pt x="169" y="110"/>
                    </a:lnTo>
                    <a:lnTo>
                      <a:pt x="165" y="110"/>
                    </a:lnTo>
                    <a:lnTo>
                      <a:pt x="161" y="110"/>
                    </a:lnTo>
                    <a:lnTo>
                      <a:pt x="159" y="108"/>
                    </a:lnTo>
                    <a:lnTo>
                      <a:pt x="159" y="108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5" y="112"/>
                    </a:lnTo>
                    <a:lnTo>
                      <a:pt x="155" y="112"/>
                    </a:lnTo>
                    <a:lnTo>
                      <a:pt x="161" y="114"/>
                    </a:lnTo>
                    <a:lnTo>
                      <a:pt x="163" y="116"/>
                    </a:lnTo>
                    <a:lnTo>
                      <a:pt x="165" y="116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7" y="121"/>
                    </a:lnTo>
                    <a:lnTo>
                      <a:pt x="167" y="121"/>
                    </a:lnTo>
                    <a:lnTo>
                      <a:pt x="167" y="123"/>
                    </a:lnTo>
                    <a:lnTo>
                      <a:pt x="165" y="125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51" y="131"/>
                    </a:lnTo>
                    <a:lnTo>
                      <a:pt x="150" y="133"/>
                    </a:lnTo>
                    <a:lnTo>
                      <a:pt x="15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63" y="135"/>
                    </a:lnTo>
                    <a:lnTo>
                      <a:pt x="163" y="137"/>
                    </a:lnTo>
                    <a:lnTo>
                      <a:pt x="161" y="145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55" y="167"/>
                    </a:lnTo>
                    <a:lnTo>
                      <a:pt x="155" y="167"/>
                    </a:lnTo>
                    <a:lnTo>
                      <a:pt x="159" y="163"/>
                    </a:lnTo>
                    <a:lnTo>
                      <a:pt x="161" y="155"/>
                    </a:lnTo>
                    <a:lnTo>
                      <a:pt x="165" y="147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71" y="141"/>
                    </a:lnTo>
                    <a:lnTo>
                      <a:pt x="171" y="145"/>
                    </a:lnTo>
                    <a:lnTo>
                      <a:pt x="171" y="151"/>
                    </a:lnTo>
                    <a:lnTo>
                      <a:pt x="173" y="153"/>
                    </a:lnTo>
                    <a:lnTo>
                      <a:pt x="173" y="153"/>
                    </a:lnTo>
                    <a:lnTo>
                      <a:pt x="173" y="151"/>
                    </a:lnTo>
                    <a:lnTo>
                      <a:pt x="173" y="149"/>
                    </a:lnTo>
                    <a:lnTo>
                      <a:pt x="173" y="149"/>
                    </a:lnTo>
                    <a:lnTo>
                      <a:pt x="177" y="141"/>
                    </a:lnTo>
                    <a:lnTo>
                      <a:pt x="183" y="133"/>
                    </a:lnTo>
                    <a:lnTo>
                      <a:pt x="191" y="129"/>
                    </a:lnTo>
                    <a:lnTo>
                      <a:pt x="197" y="129"/>
                    </a:lnTo>
                    <a:lnTo>
                      <a:pt x="201" y="131"/>
                    </a:lnTo>
                    <a:lnTo>
                      <a:pt x="201" y="131"/>
                    </a:lnTo>
                    <a:lnTo>
                      <a:pt x="203" y="133"/>
                    </a:lnTo>
                    <a:lnTo>
                      <a:pt x="201" y="135"/>
                    </a:lnTo>
                    <a:lnTo>
                      <a:pt x="199" y="141"/>
                    </a:lnTo>
                    <a:lnTo>
                      <a:pt x="197" y="147"/>
                    </a:lnTo>
                    <a:lnTo>
                      <a:pt x="197" y="151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8" y="145"/>
                    </a:lnTo>
                    <a:lnTo>
                      <a:pt x="208" y="149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8" y="149"/>
                    </a:lnTo>
                    <a:lnTo>
                      <a:pt x="208" y="149"/>
                    </a:lnTo>
                    <a:lnTo>
                      <a:pt x="218" y="143"/>
                    </a:lnTo>
                    <a:lnTo>
                      <a:pt x="218" y="143"/>
                    </a:lnTo>
                    <a:lnTo>
                      <a:pt x="222" y="135"/>
                    </a:lnTo>
                    <a:lnTo>
                      <a:pt x="224" y="12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0" y="104"/>
                    </a:lnTo>
                    <a:lnTo>
                      <a:pt x="232" y="102"/>
                    </a:lnTo>
                    <a:lnTo>
                      <a:pt x="238" y="102"/>
                    </a:lnTo>
                    <a:lnTo>
                      <a:pt x="246" y="10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2" y="112"/>
                    </a:lnTo>
                    <a:lnTo>
                      <a:pt x="250" y="119"/>
                    </a:lnTo>
                    <a:lnTo>
                      <a:pt x="250" y="125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2" y="135"/>
                    </a:lnTo>
                    <a:lnTo>
                      <a:pt x="254" y="137"/>
                    </a:lnTo>
                    <a:lnTo>
                      <a:pt x="256" y="139"/>
                    </a:lnTo>
                    <a:lnTo>
                      <a:pt x="256" y="139"/>
                    </a:lnTo>
                    <a:lnTo>
                      <a:pt x="254" y="145"/>
                    </a:lnTo>
                    <a:lnTo>
                      <a:pt x="252" y="151"/>
                    </a:lnTo>
                    <a:lnTo>
                      <a:pt x="252" y="151"/>
                    </a:lnTo>
                    <a:lnTo>
                      <a:pt x="254" y="153"/>
                    </a:lnTo>
                    <a:lnTo>
                      <a:pt x="256" y="153"/>
                    </a:lnTo>
                    <a:lnTo>
                      <a:pt x="257" y="153"/>
                    </a:lnTo>
                    <a:lnTo>
                      <a:pt x="259" y="155"/>
                    </a:lnTo>
                    <a:lnTo>
                      <a:pt x="259" y="155"/>
                    </a:lnTo>
                    <a:lnTo>
                      <a:pt x="261" y="159"/>
                    </a:lnTo>
                    <a:lnTo>
                      <a:pt x="261" y="159"/>
                    </a:lnTo>
                    <a:lnTo>
                      <a:pt x="265" y="157"/>
                    </a:lnTo>
                    <a:lnTo>
                      <a:pt x="267" y="153"/>
                    </a:lnTo>
                    <a:lnTo>
                      <a:pt x="267" y="147"/>
                    </a:lnTo>
                    <a:lnTo>
                      <a:pt x="267" y="141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69" y="133"/>
                    </a:lnTo>
                    <a:lnTo>
                      <a:pt x="271" y="133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5" y="129"/>
                    </a:lnTo>
                    <a:lnTo>
                      <a:pt x="277" y="127"/>
                    </a:lnTo>
                    <a:lnTo>
                      <a:pt x="277" y="127"/>
                    </a:lnTo>
                    <a:lnTo>
                      <a:pt x="281" y="125"/>
                    </a:lnTo>
                    <a:lnTo>
                      <a:pt x="285" y="129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95" y="133"/>
                    </a:lnTo>
                    <a:lnTo>
                      <a:pt x="295" y="137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295" y="133"/>
                    </a:lnTo>
                    <a:lnTo>
                      <a:pt x="297" y="129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7" y="131"/>
                    </a:lnTo>
                    <a:lnTo>
                      <a:pt x="307" y="131"/>
                    </a:lnTo>
                    <a:lnTo>
                      <a:pt x="307" y="133"/>
                    </a:lnTo>
                    <a:lnTo>
                      <a:pt x="308" y="131"/>
                    </a:lnTo>
                    <a:lnTo>
                      <a:pt x="310" y="129"/>
                    </a:lnTo>
                    <a:lnTo>
                      <a:pt x="310" y="129"/>
                    </a:lnTo>
                    <a:lnTo>
                      <a:pt x="314" y="131"/>
                    </a:lnTo>
                    <a:lnTo>
                      <a:pt x="312" y="133"/>
                    </a:lnTo>
                    <a:lnTo>
                      <a:pt x="310" y="137"/>
                    </a:lnTo>
                    <a:lnTo>
                      <a:pt x="316" y="135"/>
                    </a:lnTo>
                    <a:lnTo>
                      <a:pt x="316" y="135"/>
                    </a:lnTo>
                    <a:lnTo>
                      <a:pt x="318" y="137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6" y="143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8" y="147"/>
                    </a:lnTo>
                    <a:lnTo>
                      <a:pt x="318" y="149"/>
                    </a:lnTo>
                    <a:lnTo>
                      <a:pt x="318" y="155"/>
                    </a:lnTo>
                    <a:lnTo>
                      <a:pt x="318" y="155"/>
                    </a:lnTo>
                    <a:lnTo>
                      <a:pt x="316" y="157"/>
                    </a:lnTo>
                    <a:lnTo>
                      <a:pt x="314" y="159"/>
                    </a:lnTo>
                    <a:lnTo>
                      <a:pt x="314" y="159"/>
                    </a:lnTo>
                    <a:lnTo>
                      <a:pt x="322" y="165"/>
                    </a:lnTo>
                    <a:lnTo>
                      <a:pt x="322" y="165"/>
                    </a:lnTo>
                    <a:lnTo>
                      <a:pt x="326" y="176"/>
                    </a:lnTo>
                    <a:lnTo>
                      <a:pt x="326" y="176"/>
                    </a:lnTo>
                    <a:lnTo>
                      <a:pt x="322" y="186"/>
                    </a:lnTo>
                    <a:lnTo>
                      <a:pt x="322" y="192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22" y="198"/>
                    </a:lnTo>
                    <a:lnTo>
                      <a:pt x="322" y="194"/>
                    </a:lnTo>
                    <a:lnTo>
                      <a:pt x="322" y="194"/>
                    </a:lnTo>
                    <a:lnTo>
                      <a:pt x="324" y="188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30" y="180"/>
                    </a:lnTo>
                    <a:lnTo>
                      <a:pt x="330" y="174"/>
                    </a:lnTo>
                    <a:lnTo>
                      <a:pt x="330" y="163"/>
                    </a:lnTo>
                    <a:lnTo>
                      <a:pt x="330" y="149"/>
                    </a:lnTo>
                    <a:lnTo>
                      <a:pt x="332" y="147"/>
                    </a:lnTo>
                    <a:lnTo>
                      <a:pt x="336" y="145"/>
                    </a:lnTo>
                    <a:lnTo>
                      <a:pt x="336" y="145"/>
                    </a:lnTo>
                    <a:lnTo>
                      <a:pt x="342" y="149"/>
                    </a:lnTo>
                    <a:lnTo>
                      <a:pt x="350" y="155"/>
                    </a:lnTo>
                    <a:lnTo>
                      <a:pt x="354" y="161"/>
                    </a:lnTo>
                    <a:lnTo>
                      <a:pt x="356" y="167"/>
                    </a:lnTo>
                    <a:lnTo>
                      <a:pt x="356" y="167"/>
                    </a:lnTo>
                    <a:lnTo>
                      <a:pt x="358" y="182"/>
                    </a:lnTo>
                    <a:lnTo>
                      <a:pt x="358" y="182"/>
                    </a:lnTo>
                    <a:lnTo>
                      <a:pt x="358" y="186"/>
                    </a:lnTo>
                    <a:lnTo>
                      <a:pt x="358" y="186"/>
                    </a:lnTo>
                    <a:lnTo>
                      <a:pt x="360" y="184"/>
                    </a:lnTo>
                    <a:lnTo>
                      <a:pt x="361" y="182"/>
                    </a:lnTo>
                    <a:lnTo>
                      <a:pt x="363" y="180"/>
                    </a:lnTo>
                    <a:lnTo>
                      <a:pt x="361" y="180"/>
                    </a:lnTo>
                    <a:lnTo>
                      <a:pt x="361" y="180"/>
                    </a:lnTo>
                    <a:lnTo>
                      <a:pt x="363" y="180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5" y="184"/>
                    </a:lnTo>
                    <a:lnTo>
                      <a:pt x="365" y="186"/>
                    </a:lnTo>
                    <a:lnTo>
                      <a:pt x="365" y="186"/>
                    </a:lnTo>
                    <a:lnTo>
                      <a:pt x="375" y="176"/>
                    </a:lnTo>
                    <a:lnTo>
                      <a:pt x="383" y="170"/>
                    </a:lnTo>
                    <a:lnTo>
                      <a:pt x="387" y="169"/>
                    </a:lnTo>
                    <a:lnTo>
                      <a:pt x="391" y="169"/>
                    </a:lnTo>
                    <a:lnTo>
                      <a:pt x="391" y="169"/>
                    </a:lnTo>
                    <a:lnTo>
                      <a:pt x="395" y="170"/>
                    </a:lnTo>
                    <a:lnTo>
                      <a:pt x="397" y="174"/>
                    </a:lnTo>
                    <a:lnTo>
                      <a:pt x="397" y="182"/>
                    </a:lnTo>
                    <a:lnTo>
                      <a:pt x="397" y="182"/>
                    </a:lnTo>
                    <a:lnTo>
                      <a:pt x="403" y="182"/>
                    </a:lnTo>
                    <a:lnTo>
                      <a:pt x="407" y="182"/>
                    </a:lnTo>
                    <a:lnTo>
                      <a:pt x="409" y="184"/>
                    </a:lnTo>
                    <a:lnTo>
                      <a:pt x="409" y="184"/>
                    </a:lnTo>
                    <a:lnTo>
                      <a:pt x="407" y="186"/>
                    </a:lnTo>
                    <a:lnTo>
                      <a:pt x="405" y="186"/>
                    </a:lnTo>
                    <a:lnTo>
                      <a:pt x="405" y="186"/>
                    </a:lnTo>
                    <a:lnTo>
                      <a:pt x="409" y="192"/>
                    </a:lnTo>
                    <a:lnTo>
                      <a:pt x="409" y="194"/>
                    </a:lnTo>
                    <a:lnTo>
                      <a:pt x="411" y="194"/>
                    </a:lnTo>
                    <a:lnTo>
                      <a:pt x="411" y="194"/>
                    </a:lnTo>
                    <a:lnTo>
                      <a:pt x="411" y="192"/>
                    </a:lnTo>
                    <a:lnTo>
                      <a:pt x="411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4"/>
                    </a:lnTo>
                    <a:lnTo>
                      <a:pt x="411" y="184"/>
                    </a:lnTo>
                    <a:lnTo>
                      <a:pt x="413" y="184"/>
                    </a:lnTo>
                    <a:lnTo>
                      <a:pt x="416" y="184"/>
                    </a:lnTo>
                    <a:lnTo>
                      <a:pt x="416" y="184"/>
                    </a:lnTo>
                    <a:lnTo>
                      <a:pt x="420" y="184"/>
                    </a:lnTo>
                    <a:lnTo>
                      <a:pt x="420" y="184"/>
                    </a:lnTo>
                    <a:lnTo>
                      <a:pt x="418" y="184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3" y="186"/>
                    </a:lnTo>
                    <a:lnTo>
                      <a:pt x="414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90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2" y="192"/>
                    </a:lnTo>
                    <a:lnTo>
                      <a:pt x="422" y="190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4" y="184"/>
                    </a:lnTo>
                    <a:lnTo>
                      <a:pt x="424" y="184"/>
                    </a:lnTo>
                    <a:lnTo>
                      <a:pt x="428" y="180"/>
                    </a:lnTo>
                    <a:lnTo>
                      <a:pt x="428" y="180"/>
                    </a:lnTo>
                    <a:lnTo>
                      <a:pt x="430" y="174"/>
                    </a:lnTo>
                    <a:lnTo>
                      <a:pt x="430" y="169"/>
                    </a:lnTo>
                    <a:lnTo>
                      <a:pt x="430" y="159"/>
                    </a:lnTo>
                    <a:lnTo>
                      <a:pt x="430" y="159"/>
                    </a:lnTo>
                    <a:lnTo>
                      <a:pt x="432" y="157"/>
                    </a:lnTo>
                    <a:lnTo>
                      <a:pt x="434" y="157"/>
                    </a:lnTo>
                    <a:lnTo>
                      <a:pt x="442" y="163"/>
                    </a:lnTo>
                    <a:lnTo>
                      <a:pt x="442" y="163"/>
                    </a:lnTo>
                    <a:lnTo>
                      <a:pt x="446" y="163"/>
                    </a:lnTo>
                    <a:lnTo>
                      <a:pt x="448" y="163"/>
                    </a:lnTo>
                    <a:lnTo>
                      <a:pt x="448" y="163"/>
                    </a:lnTo>
                    <a:lnTo>
                      <a:pt x="450" y="163"/>
                    </a:lnTo>
                    <a:lnTo>
                      <a:pt x="452" y="161"/>
                    </a:lnTo>
                    <a:lnTo>
                      <a:pt x="452" y="161"/>
                    </a:lnTo>
                    <a:lnTo>
                      <a:pt x="458" y="163"/>
                    </a:lnTo>
                    <a:lnTo>
                      <a:pt x="460" y="165"/>
                    </a:lnTo>
                    <a:lnTo>
                      <a:pt x="462" y="169"/>
                    </a:lnTo>
                    <a:lnTo>
                      <a:pt x="462" y="170"/>
                    </a:lnTo>
                    <a:lnTo>
                      <a:pt x="460" y="174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62" y="180"/>
                    </a:lnTo>
                    <a:lnTo>
                      <a:pt x="466" y="182"/>
                    </a:lnTo>
                    <a:lnTo>
                      <a:pt x="467" y="184"/>
                    </a:lnTo>
                    <a:lnTo>
                      <a:pt x="467" y="184"/>
                    </a:lnTo>
                    <a:lnTo>
                      <a:pt x="467" y="186"/>
                    </a:lnTo>
                    <a:lnTo>
                      <a:pt x="467" y="190"/>
                    </a:lnTo>
                    <a:lnTo>
                      <a:pt x="464" y="192"/>
                    </a:lnTo>
                    <a:lnTo>
                      <a:pt x="460" y="194"/>
                    </a:lnTo>
                    <a:lnTo>
                      <a:pt x="458" y="194"/>
                    </a:lnTo>
                    <a:lnTo>
                      <a:pt x="460" y="196"/>
                    </a:lnTo>
                    <a:lnTo>
                      <a:pt x="460" y="196"/>
                    </a:lnTo>
                    <a:lnTo>
                      <a:pt x="466" y="206"/>
                    </a:lnTo>
                    <a:lnTo>
                      <a:pt x="471" y="216"/>
                    </a:lnTo>
                    <a:lnTo>
                      <a:pt x="471" y="216"/>
                    </a:lnTo>
                    <a:lnTo>
                      <a:pt x="473" y="214"/>
                    </a:lnTo>
                    <a:lnTo>
                      <a:pt x="475" y="214"/>
                    </a:lnTo>
                    <a:lnTo>
                      <a:pt x="475" y="214"/>
                    </a:lnTo>
                    <a:lnTo>
                      <a:pt x="477" y="210"/>
                    </a:lnTo>
                    <a:lnTo>
                      <a:pt x="479" y="206"/>
                    </a:lnTo>
                    <a:lnTo>
                      <a:pt x="479" y="206"/>
                    </a:lnTo>
                    <a:lnTo>
                      <a:pt x="481" y="206"/>
                    </a:lnTo>
                    <a:lnTo>
                      <a:pt x="485" y="208"/>
                    </a:lnTo>
                    <a:lnTo>
                      <a:pt x="491" y="208"/>
                    </a:lnTo>
                    <a:lnTo>
                      <a:pt x="491" y="208"/>
                    </a:lnTo>
                    <a:lnTo>
                      <a:pt x="495" y="206"/>
                    </a:lnTo>
                    <a:lnTo>
                      <a:pt x="499" y="204"/>
                    </a:lnTo>
                    <a:lnTo>
                      <a:pt x="505" y="204"/>
                    </a:lnTo>
                    <a:lnTo>
                      <a:pt x="507" y="204"/>
                    </a:lnTo>
                    <a:lnTo>
                      <a:pt x="509" y="206"/>
                    </a:lnTo>
                    <a:lnTo>
                      <a:pt x="509" y="206"/>
                    </a:lnTo>
                    <a:lnTo>
                      <a:pt x="511" y="210"/>
                    </a:lnTo>
                    <a:lnTo>
                      <a:pt x="511" y="212"/>
                    </a:lnTo>
                    <a:lnTo>
                      <a:pt x="507" y="212"/>
                    </a:lnTo>
                    <a:lnTo>
                      <a:pt x="501" y="212"/>
                    </a:lnTo>
                    <a:lnTo>
                      <a:pt x="495" y="212"/>
                    </a:lnTo>
                    <a:lnTo>
                      <a:pt x="495" y="212"/>
                    </a:lnTo>
                    <a:lnTo>
                      <a:pt x="495" y="214"/>
                    </a:lnTo>
                    <a:lnTo>
                      <a:pt x="495" y="216"/>
                    </a:lnTo>
                    <a:lnTo>
                      <a:pt x="495" y="220"/>
                    </a:lnTo>
                    <a:lnTo>
                      <a:pt x="493" y="222"/>
                    </a:lnTo>
                    <a:lnTo>
                      <a:pt x="493" y="222"/>
                    </a:lnTo>
                    <a:lnTo>
                      <a:pt x="485" y="222"/>
                    </a:lnTo>
                    <a:lnTo>
                      <a:pt x="481" y="222"/>
                    </a:lnTo>
                    <a:lnTo>
                      <a:pt x="479" y="222"/>
                    </a:lnTo>
                    <a:lnTo>
                      <a:pt x="479" y="222"/>
                    </a:lnTo>
                    <a:lnTo>
                      <a:pt x="479" y="223"/>
                    </a:lnTo>
                    <a:lnTo>
                      <a:pt x="481" y="225"/>
                    </a:lnTo>
                    <a:lnTo>
                      <a:pt x="485" y="227"/>
                    </a:lnTo>
                    <a:lnTo>
                      <a:pt x="485" y="227"/>
                    </a:lnTo>
                    <a:lnTo>
                      <a:pt x="483" y="229"/>
                    </a:lnTo>
                    <a:lnTo>
                      <a:pt x="481" y="231"/>
                    </a:lnTo>
                    <a:lnTo>
                      <a:pt x="481" y="231"/>
                    </a:lnTo>
                    <a:lnTo>
                      <a:pt x="483" y="233"/>
                    </a:lnTo>
                    <a:lnTo>
                      <a:pt x="485" y="233"/>
                    </a:lnTo>
                    <a:lnTo>
                      <a:pt x="491" y="235"/>
                    </a:lnTo>
                    <a:lnTo>
                      <a:pt x="499" y="239"/>
                    </a:lnTo>
                    <a:lnTo>
                      <a:pt x="501" y="241"/>
                    </a:lnTo>
                    <a:lnTo>
                      <a:pt x="501" y="245"/>
                    </a:lnTo>
                    <a:lnTo>
                      <a:pt x="501" y="245"/>
                    </a:lnTo>
                    <a:lnTo>
                      <a:pt x="501" y="253"/>
                    </a:lnTo>
                    <a:lnTo>
                      <a:pt x="497" y="255"/>
                    </a:lnTo>
                    <a:lnTo>
                      <a:pt x="485" y="257"/>
                    </a:lnTo>
                    <a:lnTo>
                      <a:pt x="485" y="257"/>
                    </a:lnTo>
                    <a:lnTo>
                      <a:pt x="479" y="263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81" y="265"/>
                    </a:lnTo>
                    <a:lnTo>
                      <a:pt x="485" y="267"/>
                    </a:lnTo>
                    <a:lnTo>
                      <a:pt x="491" y="269"/>
                    </a:lnTo>
                    <a:lnTo>
                      <a:pt x="501" y="273"/>
                    </a:lnTo>
                    <a:lnTo>
                      <a:pt x="501" y="273"/>
                    </a:lnTo>
                    <a:lnTo>
                      <a:pt x="503" y="273"/>
                    </a:lnTo>
                    <a:lnTo>
                      <a:pt x="505" y="273"/>
                    </a:lnTo>
                    <a:lnTo>
                      <a:pt x="505" y="273"/>
                    </a:lnTo>
                    <a:lnTo>
                      <a:pt x="505" y="275"/>
                    </a:lnTo>
                    <a:lnTo>
                      <a:pt x="503" y="276"/>
                    </a:lnTo>
                    <a:lnTo>
                      <a:pt x="503" y="276"/>
                    </a:lnTo>
                    <a:lnTo>
                      <a:pt x="501" y="280"/>
                    </a:lnTo>
                    <a:lnTo>
                      <a:pt x="503" y="280"/>
                    </a:lnTo>
                    <a:lnTo>
                      <a:pt x="505" y="280"/>
                    </a:lnTo>
                    <a:lnTo>
                      <a:pt x="507" y="282"/>
                    </a:lnTo>
                    <a:lnTo>
                      <a:pt x="505" y="286"/>
                    </a:lnTo>
                    <a:lnTo>
                      <a:pt x="505" y="286"/>
                    </a:lnTo>
                    <a:lnTo>
                      <a:pt x="503" y="286"/>
                    </a:lnTo>
                    <a:lnTo>
                      <a:pt x="499" y="286"/>
                    </a:lnTo>
                    <a:lnTo>
                      <a:pt x="495" y="288"/>
                    </a:lnTo>
                    <a:lnTo>
                      <a:pt x="495" y="288"/>
                    </a:lnTo>
                    <a:lnTo>
                      <a:pt x="493" y="288"/>
                    </a:lnTo>
                    <a:lnTo>
                      <a:pt x="491" y="290"/>
                    </a:lnTo>
                    <a:lnTo>
                      <a:pt x="491" y="290"/>
                    </a:lnTo>
                    <a:lnTo>
                      <a:pt x="501" y="286"/>
                    </a:lnTo>
                    <a:lnTo>
                      <a:pt x="501" y="286"/>
                    </a:lnTo>
                    <a:lnTo>
                      <a:pt x="505" y="288"/>
                    </a:lnTo>
                    <a:lnTo>
                      <a:pt x="509" y="292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9" y="298"/>
                    </a:lnTo>
                    <a:lnTo>
                      <a:pt x="520" y="298"/>
                    </a:lnTo>
                    <a:lnTo>
                      <a:pt x="520" y="298"/>
                    </a:lnTo>
                    <a:lnTo>
                      <a:pt x="522" y="302"/>
                    </a:lnTo>
                    <a:lnTo>
                      <a:pt x="520" y="304"/>
                    </a:lnTo>
                    <a:lnTo>
                      <a:pt x="519" y="310"/>
                    </a:lnTo>
                    <a:lnTo>
                      <a:pt x="519" y="310"/>
                    </a:lnTo>
                    <a:lnTo>
                      <a:pt x="520" y="310"/>
                    </a:lnTo>
                    <a:lnTo>
                      <a:pt x="520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28" y="314"/>
                    </a:lnTo>
                    <a:lnTo>
                      <a:pt x="528" y="314"/>
                    </a:lnTo>
                    <a:lnTo>
                      <a:pt x="528" y="320"/>
                    </a:lnTo>
                    <a:lnTo>
                      <a:pt x="526" y="322"/>
                    </a:lnTo>
                    <a:lnTo>
                      <a:pt x="524" y="324"/>
                    </a:lnTo>
                    <a:lnTo>
                      <a:pt x="520" y="326"/>
                    </a:lnTo>
                    <a:lnTo>
                      <a:pt x="513" y="324"/>
                    </a:lnTo>
                    <a:lnTo>
                      <a:pt x="513" y="324"/>
                    </a:lnTo>
                    <a:lnTo>
                      <a:pt x="515" y="328"/>
                    </a:lnTo>
                    <a:lnTo>
                      <a:pt x="517" y="329"/>
                    </a:lnTo>
                    <a:lnTo>
                      <a:pt x="513" y="329"/>
                    </a:lnTo>
                    <a:lnTo>
                      <a:pt x="513" y="329"/>
                    </a:lnTo>
                    <a:lnTo>
                      <a:pt x="507" y="329"/>
                    </a:lnTo>
                    <a:lnTo>
                      <a:pt x="505" y="329"/>
                    </a:lnTo>
                    <a:lnTo>
                      <a:pt x="505" y="331"/>
                    </a:lnTo>
                    <a:lnTo>
                      <a:pt x="505" y="331"/>
                    </a:lnTo>
                    <a:lnTo>
                      <a:pt x="507" y="331"/>
                    </a:lnTo>
                    <a:lnTo>
                      <a:pt x="509" y="333"/>
                    </a:lnTo>
                    <a:lnTo>
                      <a:pt x="515" y="333"/>
                    </a:lnTo>
                    <a:lnTo>
                      <a:pt x="519" y="333"/>
                    </a:lnTo>
                    <a:lnTo>
                      <a:pt x="520" y="335"/>
                    </a:lnTo>
                    <a:lnTo>
                      <a:pt x="520" y="339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19" y="341"/>
                    </a:lnTo>
                    <a:lnTo>
                      <a:pt x="513" y="341"/>
                    </a:lnTo>
                    <a:lnTo>
                      <a:pt x="507" y="339"/>
                    </a:lnTo>
                    <a:lnTo>
                      <a:pt x="505" y="339"/>
                    </a:lnTo>
                    <a:lnTo>
                      <a:pt x="505" y="339"/>
                    </a:lnTo>
                    <a:lnTo>
                      <a:pt x="509" y="341"/>
                    </a:lnTo>
                    <a:lnTo>
                      <a:pt x="511" y="341"/>
                    </a:lnTo>
                    <a:lnTo>
                      <a:pt x="515" y="343"/>
                    </a:lnTo>
                    <a:lnTo>
                      <a:pt x="517" y="345"/>
                    </a:lnTo>
                    <a:lnTo>
                      <a:pt x="517" y="345"/>
                    </a:lnTo>
                    <a:lnTo>
                      <a:pt x="515" y="345"/>
                    </a:lnTo>
                    <a:lnTo>
                      <a:pt x="511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11" y="351"/>
                    </a:lnTo>
                    <a:lnTo>
                      <a:pt x="511" y="351"/>
                    </a:lnTo>
                    <a:lnTo>
                      <a:pt x="511" y="353"/>
                    </a:lnTo>
                    <a:lnTo>
                      <a:pt x="511" y="355"/>
                    </a:lnTo>
                    <a:lnTo>
                      <a:pt x="511" y="355"/>
                    </a:lnTo>
                    <a:lnTo>
                      <a:pt x="515" y="353"/>
                    </a:lnTo>
                    <a:lnTo>
                      <a:pt x="517" y="351"/>
                    </a:lnTo>
                    <a:lnTo>
                      <a:pt x="519" y="349"/>
                    </a:lnTo>
                    <a:lnTo>
                      <a:pt x="519" y="353"/>
                    </a:lnTo>
                    <a:lnTo>
                      <a:pt x="519" y="353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59"/>
                    </a:lnTo>
                    <a:lnTo>
                      <a:pt x="513" y="363"/>
                    </a:lnTo>
                    <a:lnTo>
                      <a:pt x="513" y="363"/>
                    </a:lnTo>
                    <a:lnTo>
                      <a:pt x="511" y="361"/>
                    </a:lnTo>
                    <a:lnTo>
                      <a:pt x="509" y="361"/>
                    </a:lnTo>
                    <a:lnTo>
                      <a:pt x="509" y="361"/>
                    </a:lnTo>
                    <a:lnTo>
                      <a:pt x="505" y="363"/>
                    </a:lnTo>
                    <a:lnTo>
                      <a:pt x="501" y="363"/>
                    </a:lnTo>
                    <a:lnTo>
                      <a:pt x="499" y="361"/>
                    </a:lnTo>
                    <a:lnTo>
                      <a:pt x="497" y="357"/>
                    </a:lnTo>
                    <a:lnTo>
                      <a:pt x="493" y="349"/>
                    </a:lnTo>
                    <a:lnTo>
                      <a:pt x="493" y="347"/>
                    </a:lnTo>
                    <a:lnTo>
                      <a:pt x="491" y="347"/>
                    </a:lnTo>
                    <a:lnTo>
                      <a:pt x="491" y="347"/>
                    </a:lnTo>
                    <a:lnTo>
                      <a:pt x="489" y="347"/>
                    </a:lnTo>
                    <a:lnTo>
                      <a:pt x="489" y="349"/>
                    </a:lnTo>
                    <a:lnTo>
                      <a:pt x="489" y="353"/>
                    </a:lnTo>
                    <a:lnTo>
                      <a:pt x="489" y="353"/>
                    </a:lnTo>
                    <a:lnTo>
                      <a:pt x="483" y="349"/>
                    </a:lnTo>
                    <a:lnTo>
                      <a:pt x="477" y="347"/>
                    </a:lnTo>
                    <a:lnTo>
                      <a:pt x="477" y="347"/>
                    </a:lnTo>
                    <a:lnTo>
                      <a:pt x="485" y="351"/>
                    </a:lnTo>
                    <a:lnTo>
                      <a:pt x="493" y="355"/>
                    </a:lnTo>
                    <a:lnTo>
                      <a:pt x="493" y="355"/>
                    </a:lnTo>
                    <a:lnTo>
                      <a:pt x="493" y="361"/>
                    </a:lnTo>
                    <a:lnTo>
                      <a:pt x="493" y="363"/>
                    </a:lnTo>
                    <a:lnTo>
                      <a:pt x="491" y="365"/>
                    </a:lnTo>
                    <a:lnTo>
                      <a:pt x="491" y="365"/>
                    </a:lnTo>
                    <a:lnTo>
                      <a:pt x="483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81" y="361"/>
                    </a:lnTo>
                    <a:lnTo>
                      <a:pt x="485" y="365"/>
                    </a:lnTo>
                    <a:lnTo>
                      <a:pt x="491" y="369"/>
                    </a:lnTo>
                    <a:lnTo>
                      <a:pt x="493" y="371"/>
                    </a:lnTo>
                    <a:lnTo>
                      <a:pt x="493" y="373"/>
                    </a:lnTo>
                    <a:lnTo>
                      <a:pt x="489" y="377"/>
                    </a:lnTo>
                    <a:lnTo>
                      <a:pt x="489" y="377"/>
                    </a:lnTo>
                    <a:lnTo>
                      <a:pt x="485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5"/>
                    </a:lnTo>
                    <a:lnTo>
                      <a:pt x="485" y="377"/>
                    </a:lnTo>
                    <a:lnTo>
                      <a:pt x="487" y="377"/>
                    </a:lnTo>
                    <a:lnTo>
                      <a:pt x="487" y="379"/>
                    </a:lnTo>
                    <a:lnTo>
                      <a:pt x="487" y="379"/>
                    </a:lnTo>
                    <a:lnTo>
                      <a:pt x="477" y="375"/>
                    </a:lnTo>
                    <a:lnTo>
                      <a:pt x="477" y="375"/>
                    </a:lnTo>
                    <a:lnTo>
                      <a:pt x="477" y="377"/>
                    </a:lnTo>
                    <a:lnTo>
                      <a:pt x="477" y="379"/>
                    </a:lnTo>
                    <a:lnTo>
                      <a:pt x="477" y="379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5" y="381"/>
                    </a:lnTo>
                    <a:lnTo>
                      <a:pt x="471" y="381"/>
                    </a:lnTo>
                    <a:lnTo>
                      <a:pt x="471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0" y="379"/>
                    </a:lnTo>
                    <a:lnTo>
                      <a:pt x="458" y="377"/>
                    </a:lnTo>
                    <a:lnTo>
                      <a:pt x="458" y="373"/>
                    </a:lnTo>
                    <a:lnTo>
                      <a:pt x="458" y="367"/>
                    </a:lnTo>
                    <a:lnTo>
                      <a:pt x="456" y="365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5"/>
                    </a:lnTo>
                    <a:lnTo>
                      <a:pt x="454" y="369"/>
                    </a:lnTo>
                    <a:lnTo>
                      <a:pt x="454" y="369"/>
                    </a:lnTo>
                    <a:lnTo>
                      <a:pt x="458" y="375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56" y="381"/>
                    </a:lnTo>
                    <a:lnTo>
                      <a:pt x="452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9"/>
                    </a:lnTo>
                    <a:lnTo>
                      <a:pt x="452" y="382"/>
                    </a:lnTo>
                    <a:lnTo>
                      <a:pt x="452" y="384"/>
                    </a:lnTo>
                    <a:lnTo>
                      <a:pt x="446" y="384"/>
                    </a:lnTo>
                    <a:lnTo>
                      <a:pt x="446" y="384"/>
                    </a:lnTo>
                    <a:lnTo>
                      <a:pt x="442" y="382"/>
                    </a:lnTo>
                    <a:lnTo>
                      <a:pt x="440" y="382"/>
                    </a:lnTo>
                    <a:lnTo>
                      <a:pt x="440" y="382"/>
                    </a:lnTo>
                    <a:lnTo>
                      <a:pt x="440" y="384"/>
                    </a:lnTo>
                    <a:lnTo>
                      <a:pt x="442" y="386"/>
                    </a:lnTo>
                    <a:lnTo>
                      <a:pt x="448" y="386"/>
                    </a:lnTo>
                    <a:lnTo>
                      <a:pt x="454" y="386"/>
                    </a:lnTo>
                    <a:lnTo>
                      <a:pt x="456" y="386"/>
                    </a:lnTo>
                    <a:lnTo>
                      <a:pt x="454" y="386"/>
                    </a:lnTo>
                    <a:lnTo>
                      <a:pt x="454" y="386"/>
                    </a:lnTo>
                    <a:lnTo>
                      <a:pt x="444" y="394"/>
                    </a:lnTo>
                    <a:lnTo>
                      <a:pt x="434" y="400"/>
                    </a:lnTo>
                    <a:lnTo>
                      <a:pt x="434" y="400"/>
                    </a:lnTo>
                    <a:lnTo>
                      <a:pt x="428" y="402"/>
                    </a:lnTo>
                    <a:lnTo>
                      <a:pt x="424" y="400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6" y="398"/>
                    </a:lnTo>
                    <a:lnTo>
                      <a:pt x="428" y="398"/>
                    </a:lnTo>
                    <a:lnTo>
                      <a:pt x="428" y="398"/>
                    </a:lnTo>
                    <a:lnTo>
                      <a:pt x="432" y="400"/>
                    </a:lnTo>
                    <a:lnTo>
                      <a:pt x="434" y="398"/>
                    </a:lnTo>
                    <a:lnTo>
                      <a:pt x="434" y="398"/>
                    </a:lnTo>
                    <a:lnTo>
                      <a:pt x="434" y="396"/>
                    </a:lnTo>
                    <a:lnTo>
                      <a:pt x="430" y="396"/>
                    </a:lnTo>
                    <a:lnTo>
                      <a:pt x="430" y="396"/>
                    </a:lnTo>
                    <a:lnTo>
                      <a:pt x="426" y="396"/>
                    </a:lnTo>
                    <a:lnTo>
                      <a:pt x="422" y="398"/>
                    </a:lnTo>
                    <a:lnTo>
                      <a:pt x="422" y="398"/>
                    </a:lnTo>
                    <a:lnTo>
                      <a:pt x="416" y="400"/>
                    </a:lnTo>
                    <a:lnTo>
                      <a:pt x="413" y="400"/>
                    </a:lnTo>
                    <a:lnTo>
                      <a:pt x="413" y="400"/>
                    </a:lnTo>
                    <a:lnTo>
                      <a:pt x="413" y="404"/>
                    </a:lnTo>
                    <a:lnTo>
                      <a:pt x="407" y="406"/>
                    </a:lnTo>
                    <a:lnTo>
                      <a:pt x="407" y="406"/>
                    </a:lnTo>
                    <a:lnTo>
                      <a:pt x="405" y="402"/>
                    </a:lnTo>
                    <a:lnTo>
                      <a:pt x="403" y="398"/>
                    </a:lnTo>
                    <a:lnTo>
                      <a:pt x="403" y="398"/>
                    </a:lnTo>
                    <a:lnTo>
                      <a:pt x="397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4"/>
                    </a:lnTo>
                    <a:lnTo>
                      <a:pt x="395" y="392"/>
                    </a:lnTo>
                    <a:lnTo>
                      <a:pt x="395" y="390"/>
                    </a:lnTo>
                    <a:lnTo>
                      <a:pt x="395" y="390"/>
                    </a:lnTo>
                    <a:lnTo>
                      <a:pt x="393" y="392"/>
                    </a:lnTo>
                    <a:lnTo>
                      <a:pt x="391" y="392"/>
                    </a:lnTo>
                    <a:lnTo>
                      <a:pt x="391" y="392"/>
                    </a:lnTo>
                    <a:lnTo>
                      <a:pt x="389" y="381"/>
                    </a:lnTo>
                    <a:lnTo>
                      <a:pt x="389" y="381"/>
                    </a:lnTo>
                    <a:lnTo>
                      <a:pt x="389" y="386"/>
                    </a:lnTo>
                    <a:lnTo>
                      <a:pt x="389" y="390"/>
                    </a:lnTo>
                    <a:lnTo>
                      <a:pt x="387" y="392"/>
                    </a:lnTo>
                    <a:lnTo>
                      <a:pt x="387" y="392"/>
                    </a:lnTo>
                    <a:lnTo>
                      <a:pt x="381" y="394"/>
                    </a:lnTo>
                    <a:lnTo>
                      <a:pt x="371" y="392"/>
                    </a:lnTo>
                    <a:lnTo>
                      <a:pt x="360" y="390"/>
                    </a:lnTo>
                    <a:lnTo>
                      <a:pt x="350" y="392"/>
                    </a:lnTo>
                    <a:lnTo>
                      <a:pt x="350" y="392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07" y="402"/>
                    </a:lnTo>
                    <a:lnTo>
                      <a:pt x="303" y="402"/>
                    </a:lnTo>
                    <a:lnTo>
                      <a:pt x="299" y="400"/>
                    </a:lnTo>
                    <a:lnTo>
                      <a:pt x="299" y="400"/>
                    </a:lnTo>
                    <a:lnTo>
                      <a:pt x="297" y="400"/>
                    </a:lnTo>
                    <a:lnTo>
                      <a:pt x="297" y="402"/>
                    </a:lnTo>
                    <a:lnTo>
                      <a:pt x="297" y="404"/>
                    </a:lnTo>
                    <a:lnTo>
                      <a:pt x="295" y="406"/>
                    </a:lnTo>
                    <a:lnTo>
                      <a:pt x="295" y="406"/>
                    </a:lnTo>
                    <a:lnTo>
                      <a:pt x="295" y="404"/>
                    </a:lnTo>
                    <a:lnTo>
                      <a:pt x="295" y="400"/>
                    </a:lnTo>
                    <a:lnTo>
                      <a:pt x="295" y="398"/>
                    </a:lnTo>
                    <a:lnTo>
                      <a:pt x="293" y="396"/>
                    </a:lnTo>
                    <a:lnTo>
                      <a:pt x="293" y="396"/>
                    </a:lnTo>
                    <a:lnTo>
                      <a:pt x="291" y="400"/>
                    </a:lnTo>
                    <a:lnTo>
                      <a:pt x="287" y="404"/>
                    </a:lnTo>
                    <a:lnTo>
                      <a:pt x="287" y="404"/>
                    </a:lnTo>
                    <a:lnTo>
                      <a:pt x="289" y="396"/>
                    </a:lnTo>
                    <a:lnTo>
                      <a:pt x="293" y="390"/>
                    </a:lnTo>
                    <a:lnTo>
                      <a:pt x="293" y="390"/>
                    </a:lnTo>
                    <a:lnTo>
                      <a:pt x="289" y="392"/>
                    </a:lnTo>
                    <a:lnTo>
                      <a:pt x="287" y="396"/>
                    </a:lnTo>
                    <a:lnTo>
                      <a:pt x="285" y="400"/>
                    </a:lnTo>
                    <a:lnTo>
                      <a:pt x="283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79" y="400"/>
                    </a:lnTo>
                    <a:lnTo>
                      <a:pt x="277" y="396"/>
                    </a:lnTo>
                    <a:lnTo>
                      <a:pt x="275" y="394"/>
                    </a:lnTo>
                    <a:lnTo>
                      <a:pt x="275" y="394"/>
                    </a:lnTo>
                    <a:lnTo>
                      <a:pt x="271" y="394"/>
                    </a:lnTo>
                    <a:lnTo>
                      <a:pt x="265" y="394"/>
                    </a:lnTo>
                    <a:lnTo>
                      <a:pt x="259" y="394"/>
                    </a:lnTo>
                    <a:lnTo>
                      <a:pt x="256" y="392"/>
                    </a:lnTo>
                    <a:lnTo>
                      <a:pt x="256" y="392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8"/>
                    </a:lnTo>
                    <a:lnTo>
                      <a:pt x="252" y="390"/>
                    </a:lnTo>
                    <a:lnTo>
                      <a:pt x="248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6" y="392"/>
                    </a:lnTo>
                    <a:lnTo>
                      <a:pt x="250" y="390"/>
                    </a:lnTo>
                    <a:lnTo>
                      <a:pt x="252" y="390"/>
                    </a:lnTo>
                    <a:lnTo>
                      <a:pt x="252" y="390"/>
                    </a:lnTo>
                    <a:lnTo>
                      <a:pt x="250" y="388"/>
                    </a:lnTo>
                    <a:lnTo>
                      <a:pt x="248" y="386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36" y="386"/>
                    </a:lnTo>
                    <a:lnTo>
                      <a:pt x="230" y="388"/>
                    </a:lnTo>
                    <a:lnTo>
                      <a:pt x="230" y="388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6" y="392"/>
                    </a:lnTo>
                    <a:lnTo>
                      <a:pt x="238" y="392"/>
                    </a:lnTo>
                    <a:lnTo>
                      <a:pt x="238" y="394"/>
                    </a:lnTo>
                    <a:lnTo>
                      <a:pt x="238" y="394"/>
                    </a:lnTo>
                    <a:lnTo>
                      <a:pt x="238" y="396"/>
                    </a:lnTo>
                    <a:lnTo>
                      <a:pt x="234" y="396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28" y="396"/>
                    </a:lnTo>
                    <a:lnTo>
                      <a:pt x="228" y="396"/>
                    </a:lnTo>
                    <a:lnTo>
                      <a:pt x="232" y="400"/>
                    </a:lnTo>
                    <a:lnTo>
                      <a:pt x="230" y="402"/>
                    </a:lnTo>
                    <a:lnTo>
                      <a:pt x="226" y="402"/>
                    </a:lnTo>
                    <a:lnTo>
                      <a:pt x="226" y="402"/>
                    </a:lnTo>
                    <a:lnTo>
                      <a:pt x="214" y="402"/>
                    </a:lnTo>
                    <a:lnTo>
                      <a:pt x="214" y="402"/>
                    </a:lnTo>
                    <a:lnTo>
                      <a:pt x="210" y="402"/>
                    </a:lnTo>
                    <a:lnTo>
                      <a:pt x="208" y="402"/>
                    </a:lnTo>
                    <a:lnTo>
                      <a:pt x="208" y="402"/>
                    </a:lnTo>
                    <a:lnTo>
                      <a:pt x="208" y="400"/>
                    </a:lnTo>
                    <a:lnTo>
                      <a:pt x="212" y="400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2" y="396"/>
                    </a:lnTo>
                    <a:lnTo>
                      <a:pt x="210" y="398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4"/>
                    </a:lnTo>
                    <a:lnTo>
                      <a:pt x="206" y="398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4" y="402"/>
                    </a:lnTo>
                    <a:lnTo>
                      <a:pt x="191" y="400"/>
                    </a:lnTo>
                    <a:lnTo>
                      <a:pt x="185" y="398"/>
                    </a:lnTo>
                    <a:lnTo>
                      <a:pt x="179" y="396"/>
                    </a:lnTo>
                    <a:lnTo>
                      <a:pt x="179" y="396"/>
                    </a:lnTo>
                    <a:lnTo>
                      <a:pt x="171" y="392"/>
                    </a:lnTo>
                    <a:lnTo>
                      <a:pt x="165" y="386"/>
                    </a:lnTo>
                    <a:lnTo>
                      <a:pt x="155" y="375"/>
                    </a:lnTo>
                    <a:lnTo>
                      <a:pt x="146" y="363"/>
                    </a:lnTo>
                    <a:lnTo>
                      <a:pt x="140" y="357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18" y="345"/>
                    </a:lnTo>
                    <a:lnTo>
                      <a:pt x="110" y="339"/>
                    </a:lnTo>
                    <a:lnTo>
                      <a:pt x="108" y="337"/>
                    </a:lnTo>
                    <a:lnTo>
                      <a:pt x="108" y="333"/>
                    </a:lnTo>
                    <a:lnTo>
                      <a:pt x="108" y="333"/>
                    </a:lnTo>
                    <a:lnTo>
                      <a:pt x="110" y="333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10" y="329"/>
                    </a:lnTo>
                    <a:lnTo>
                      <a:pt x="110" y="329"/>
                    </a:lnTo>
                    <a:lnTo>
                      <a:pt x="108" y="328"/>
                    </a:lnTo>
                    <a:lnTo>
                      <a:pt x="108" y="324"/>
                    </a:lnTo>
                    <a:lnTo>
                      <a:pt x="108" y="324"/>
                    </a:lnTo>
                    <a:lnTo>
                      <a:pt x="108" y="322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6" y="324"/>
                    </a:lnTo>
                    <a:lnTo>
                      <a:pt x="106" y="324"/>
                    </a:lnTo>
                    <a:lnTo>
                      <a:pt x="106" y="326"/>
                    </a:lnTo>
                    <a:lnTo>
                      <a:pt x="106" y="328"/>
                    </a:lnTo>
                    <a:lnTo>
                      <a:pt x="106" y="328"/>
                    </a:lnTo>
                    <a:lnTo>
                      <a:pt x="104" y="326"/>
                    </a:lnTo>
                    <a:lnTo>
                      <a:pt x="104" y="322"/>
                    </a:lnTo>
                    <a:lnTo>
                      <a:pt x="106" y="316"/>
                    </a:lnTo>
                    <a:lnTo>
                      <a:pt x="106" y="314"/>
                    </a:lnTo>
                    <a:lnTo>
                      <a:pt x="106" y="314"/>
                    </a:lnTo>
                    <a:lnTo>
                      <a:pt x="108" y="312"/>
                    </a:lnTo>
                    <a:lnTo>
                      <a:pt x="110" y="314"/>
                    </a:lnTo>
                    <a:lnTo>
                      <a:pt x="114" y="316"/>
                    </a:lnTo>
                    <a:lnTo>
                      <a:pt x="116" y="320"/>
                    </a:lnTo>
                    <a:lnTo>
                      <a:pt x="118" y="322"/>
                    </a:lnTo>
                    <a:lnTo>
                      <a:pt x="118" y="322"/>
                    </a:lnTo>
                    <a:lnTo>
                      <a:pt x="118" y="320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4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10"/>
                    </a:lnTo>
                    <a:lnTo>
                      <a:pt x="114" y="312"/>
                    </a:lnTo>
                    <a:lnTo>
                      <a:pt x="114" y="312"/>
                    </a:lnTo>
                    <a:lnTo>
                      <a:pt x="108" y="314"/>
                    </a:lnTo>
                    <a:lnTo>
                      <a:pt x="102" y="314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100" y="308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4" y="308"/>
                    </a:lnTo>
                    <a:lnTo>
                      <a:pt x="104" y="308"/>
                    </a:lnTo>
                    <a:lnTo>
                      <a:pt x="100" y="306"/>
                    </a:lnTo>
                    <a:lnTo>
                      <a:pt x="100" y="306"/>
                    </a:lnTo>
                    <a:lnTo>
                      <a:pt x="102" y="306"/>
                    </a:lnTo>
                    <a:lnTo>
                      <a:pt x="104" y="304"/>
                    </a:lnTo>
                    <a:lnTo>
                      <a:pt x="104" y="304"/>
                    </a:lnTo>
                    <a:lnTo>
                      <a:pt x="106" y="302"/>
                    </a:lnTo>
                    <a:lnTo>
                      <a:pt x="106" y="298"/>
                    </a:lnTo>
                    <a:lnTo>
                      <a:pt x="106" y="298"/>
                    </a:lnTo>
                    <a:lnTo>
                      <a:pt x="102" y="302"/>
                    </a:lnTo>
                    <a:lnTo>
                      <a:pt x="100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89" y="296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5" y="280"/>
                    </a:lnTo>
                    <a:lnTo>
                      <a:pt x="89" y="280"/>
                    </a:lnTo>
                    <a:lnTo>
                      <a:pt x="91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7" y="278"/>
                    </a:lnTo>
                    <a:lnTo>
                      <a:pt x="81" y="276"/>
                    </a:lnTo>
                    <a:lnTo>
                      <a:pt x="81" y="278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3" y="284"/>
                    </a:lnTo>
                    <a:lnTo>
                      <a:pt x="81" y="282"/>
                    </a:lnTo>
                    <a:lnTo>
                      <a:pt x="77" y="280"/>
                    </a:lnTo>
                    <a:lnTo>
                      <a:pt x="77" y="280"/>
                    </a:lnTo>
                    <a:lnTo>
                      <a:pt x="73" y="282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39" name="Freeform 921">
                <a:extLst>
                  <a:ext uri="{FF2B5EF4-FFF2-40B4-BE49-F238E27FC236}">
                    <a16:creationId xmlns:a16="http://schemas.microsoft.com/office/drawing/2014/main" id="{03359737-2BD4-4990-9052-836E564A7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364" y="2060513"/>
                <a:ext cx="189345" cy="157619"/>
              </a:xfrm>
              <a:custGeom>
                <a:avLst/>
                <a:gdLst>
                  <a:gd name="T0" fmla="*/ 16 w 528"/>
                  <a:gd name="T1" fmla="*/ 235 h 406"/>
                  <a:gd name="T2" fmla="*/ 59 w 528"/>
                  <a:gd name="T3" fmla="*/ 241 h 406"/>
                  <a:gd name="T4" fmla="*/ 71 w 528"/>
                  <a:gd name="T5" fmla="*/ 229 h 406"/>
                  <a:gd name="T6" fmla="*/ 75 w 528"/>
                  <a:gd name="T7" fmla="*/ 216 h 406"/>
                  <a:gd name="T8" fmla="*/ 100 w 528"/>
                  <a:gd name="T9" fmla="*/ 202 h 406"/>
                  <a:gd name="T10" fmla="*/ 69 w 528"/>
                  <a:gd name="T11" fmla="*/ 196 h 406"/>
                  <a:gd name="T12" fmla="*/ 67 w 528"/>
                  <a:gd name="T13" fmla="*/ 176 h 406"/>
                  <a:gd name="T14" fmla="*/ 57 w 528"/>
                  <a:gd name="T15" fmla="*/ 161 h 406"/>
                  <a:gd name="T16" fmla="*/ 6 w 528"/>
                  <a:gd name="T17" fmla="*/ 112 h 406"/>
                  <a:gd name="T18" fmla="*/ 47 w 528"/>
                  <a:gd name="T19" fmla="*/ 133 h 406"/>
                  <a:gd name="T20" fmla="*/ 75 w 528"/>
                  <a:gd name="T21" fmla="*/ 141 h 406"/>
                  <a:gd name="T22" fmla="*/ 98 w 528"/>
                  <a:gd name="T23" fmla="*/ 141 h 406"/>
                  <a:gd name="T24" fmla="*/ 124 w 528"/>
                  <a:gd name="T25" fmla="*/ 123 h 406"/>
                  <a:gd name="T26" fmla="*/ 110 w 528"/>
                  <a:gd name="T27" fmla="*/ 104 h 406"/>
                  <a:gd name="T28" fmla="*/ 108 w 528"/>
                  <a:gd name="T29" fmla="*/ 94 h 406"/>
                  <a:gd name="T30" fmla="*/ 89 w 528"/>
                  <a:gd name="T31" fmla="*/ 80 h 406"/>
                  <a:gd name="T32" fmla="*/ 16 w 528"/>
                  <a:gd name="T33" fmla="*/ 45 h 406"/>
                  <a:gd name="T34" fmla="*/ 45 w 528"/>
                  <a:gd name="T35" fmla="*/ 45 h 406"/>
                  <a:gd name="T36" fmla="*/ 71 w 528"/>
                  <a:gd name="T37" fmla="*/ 51 h 406"/>
                  <a:gd name="T38" fmla="*/ 85 w 528"/>
                  <a:gd name="T39" fmla="*/ 41 h 406"/>
                  <a:gd name="T40" fmla="*/ 93 w 528"/>
                  <a:gd name="T41" fmla="*/ 10 h 406"/>
                  <a:gd name="T42" fmla="*/ 114 w 528"/>
                  <a:gd name="T43" fmla="*/ 43 h 406"/>
                  <a:gd name="T44" fmla="*/ 122 w 528"/>
                  <a:gd name="T45" fmla="*/ 63 h 406"/>
                  <a:gd name="T46" fmla="*/ 144 w 528"/>
                  <a:gd name="T47" fmla="*/ 49 h 406"/>
                  <a:gd name="T48" fmla="*/ 151 w 528"/>
                  <a:gd name="T49" fmla="*/ 27 h 406"/>
                  <a:gd name="T50" fmla="*/ 126 w 528"/>
                  <a:gd name="T51" fmla="*/ 12 h 406"/>
                  <a:gd name="T52" fmla="*/ 148 w 528"/>
                  <a:gd name="T53" fmla="*/ 12 h 406"/>
                  <a:gd name="T54" fmla="*/ 173 w 528"/>
                  <a:gd name="T55" fmla="*/ 49 h 406"/>
                  <a:gd name="T56" fmla="*/ 181 w 528"/>
                  <a:gd name="T57" fmla="*/ 72 h 406"/>
                  <a:gd name="T58" fmla="*/ 177 w 528"/>
                  <a:gd name="T59" fmla="*/ 102 h 406"/>
                  <a:gd name="T60" fmla="*/ 155 w 528"/>
                  <a:gd name="T61" fmla="*/ 112 h 406"/>
                  <a:gd name="T62" fmla="*/ 161 w 528"/>
                  <a:gd name="T63" fmla="*/ 145 h 406"/>
                  <a:gd name="T64" fmla="*/ 197 w 528"/>
                  <a:gd name="T65" fmla="*/ 129 h 406"/>
                  <a:gd name="T66" fmla="*/ 206 w 528"/>
                  <a:gd name="T67" fmla="*/ 151 h 406"/>
                  <a:gd name="T68" fmla="*/ 254 w 528"/>
                  <a:gd name="T69" fmla="*/ 145 h 406"/>
                  <a:gd name="T70" fmla="*/ 285 w 528"/>
                  <a:gd name="T71" fmla="*/ 129 h 406"/>
                  <a:gd name="T72" fmla="*/ 310 w 528"/>
                  <a:gd name="T73" fmla="*/ 137 h 406"/>
                  <a:gd name="T74" fmla="*/ 322 w 528"/>
                  <a:gd name="T75" fmla="*/ 200 h 406"/>
                  <a:gd name="T76" fmla="*/ 361 w 528"/>
                  <a:gd name="T77" fmla="*/ 182 h 406"/>
                  <a:gd name="T78" fmla="*/ 409 w 528"/>
                  <a:gd name="T79" fmla="*/ 184 h 406"/>
                  <a:gd name="T80" fmla="*/ 420 w 528"/>
                  <a:gd name="T81" fmla="*/ 186 h 406"/>
                  <a:gd name="T82" fmla="*/ 448 w 528"/>
                  <a:gd name="T83" fmla="*/ 163 h 406"/>
                  <a:gd name="T84" fmla="*/ 471 w 528"/>
                  <a:gd name="T85" fmla="*/ 216 h 406"/>
                  <a:gd name="T86" fmla="*/ 495 w 528"/>
                  <a:gd name="T87" fmla="*/ 216 h 406"/>
                  <a:gd name="T88" fmla="*/ 485 w 528"/>
                  <a:gd name="T89" fmla="*/ 257 h 406"/>
                  <a:gd name="T90" fmla="*/ 495 w 528"/>
                  <a:gd name="T91" fmla="*/ 288 h 406"/>
                  <a:gd name="T92" fmla="*/ 528 w 528"/>
                  <a:gd name="T93" fmla="*/ 320 h 406"/>
                  <a:gd name="T94" fmla="*/ 507 w 528"/>
                  <a:gd name="T95" fmla="*/ 339 h 406"/>
                  <a:gd name="T96" fmla="*/ 517 w 528"/>
                  <a:gd name="T97" fmla="*/ 357 h 406"/>
                  <a:gd name="T98" fmla="*/ 493 w 528"/>
                  <a:gd name="T99" fmla="*/ 355 h 406"/>
                  <a:gd name="T100" fmla="*/ 487 w 528"/>
                  <a:gd name="T101" fmla="*/ 379 h 406"/>
                  <a:gd name="T102" fmla="*/ 454 w 528"/>
                  <a:gd name="T103" fmla="*/ 369 h 406"/>
                  <a:gd name="T104" fmla="*/ 454 w 528"/>
                  <a:gd name="T105" fmla="*/ 386 h 406"/>
                  <a:gd name="T106" fmla="*/ 413 w 528"/>
                  <a:gd name="T107" fmla="*/ 404 h 406"/>
                  <a:gd name="T108" fmla="*/ 371 w 528"/>
                  <a:gd name="T109" fmla="*/ 392 h 406"/>
                  <a:gd name="T110" fmla="*/ 293 w 528"/>
                  <a:gd name="T111" fmla="*/ 390 h 406"/>
                  <a:gd name="T112" fmla="*/ 244 w 528"/>
                  <a:gd name="T113" fmla="*/ 392 h 406"/>
                  <a:gd name="T114" fmla="*/ 232 w 528"/>
                  <a:gd name="T115" fmla="*/ 400 h 406"/>
                  <a:gd name="T116" fmla="*/ 204 w 528"/>
                  <a:gd name="T117" fmla="*/ 402 h 406"/>
                  <a:gd name="T118" fmla="*/ 108 w 528"/>
                  <a:gd name="T119" fmla="*/ 324 h 406"/>
                  <a:gd name="T120" fmla="*/ 116 w 528"/>
                  <a:gd name="T121" fmla="*/ 312 h 406"/>
                  <a:gd name="T122" fmla="*/ 102 w 528"/>
                  <a:gd name="T123" fmla="*/ 302 h 406"/>
                  <a:gd name="T124" fmla="*/ 73 w 528"/>
                  <a:gd name="T125" fmla="*/ 28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8" h="406">
                    <a:moveTo>
                      <a:pt x="73" y="282"/>
                    </a:moveTo>
                    <a:lnTo>
                      <a:pt x="73" y="282"/>
                    </a:lnTo>
                    <a:lnTo>
                      <a:pt x="63" y="278"/>
                    </a:lnTo>
                    <a:lnTo>
                      <a:pt x="57" y="275"/>
                    </a:lnTo>
                    <a:lnTo>
                      <a:pt x="53" y="269"/>
                    </a:lnTo>
                    <a:lnTo>
                      <a:pt x="53" y="269"/>
                    </a:lnTo>
                    <a:lnTo>
                      <a:pt x="42" y="267"/>
                    </a:lnTo>
                    <a:lnTo>
                      <a:pt x="38" y="265"/>
                    </a:lnTo>
                    <a:lnTo>
                      <a:pt x="32" y="261"/>
                    </a:lnTo>
                    <a:lnTo>
                      <a:pt x="32" y="261"/>
                    </a:lnTo>
                    <a:lnTo>
                      <a:pt x="30" y="257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16" y="253"/>
                    </a:lnTo>
                    <a:lnTo>
                      <a:pt x="10" y="253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10" y="241"/>
                    </a:lnTo>
                    <a:lnTo>
                      <a:pt x="18" y="237"/>
                    </a:lnTo>
                    <a:lnTo>
                      <a:pt x="18" y="237"/>
                    </a:lnTo>
                    <a:lnTo>
                      <a:pt x="16" y="235"/>
                    </a:lnTo>
                    <a:lnTo>
                      <a:pt x="16" y="235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8" y="227"/>
                    </a:lnTo>
                    <a:lnTo>
                      <a:pt x="18" y="227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24" y="231"/>
                    </a:lnTo>
                    <a:lnTo>
                      <a:pt x="24" y="239"/>
                    </a:lnTo>
                    <a:lnTo>
                      <a:pt x="26" y="241"/>
                    </a:lnTo>
                    <a:lnTo>
                      <a:pt x="30" y="243"/>
                    </a:lnTo>
                    <a:lnTo>
                      <a:pt x="30" y="243"/>
                    </a:lnTo>
                    <a:lnTo>
                      <a:pt x="32" y="241"/>
                    </a:lnTo>
                    <a:lnTo>
                      <a:pt x="34" y="239"/>
                    </a:lnTo>
                    <a:lnTo>
                      <a:pt x="34" y="239"/>
                    </a:lnTo>
                    <a:lnTo>
                      <a:pt x="38" y="239"/>
                    </a:lnTo>
                    <a:lnTo>
                      <a:pt x="42" y="241"/>
                    </a:lnTo>
                    <a:lnTo>
                      <a:pt x="47" y="245"/>
                    </a:lnTo>
                    <a:lnTo>
                      <a:pt x="51" y="245"/>
                    </a:lnTo>
                    <a:lnTo>
                      <a:pt x="51" y="245"/>
                    </a:lnTo>
                    <a:lnTo>
                      <a:pt x="55" y="245"/>
                    </a:lnTo>
                    <a:lnTo>
                      <a:pt x="57" y="245"/>
                    </a:lnTo>
                    <a:lnTo>
                      <a:pt x="59" y="241"/>
                    </a:lnTo>
                    <a:lnTo>
                      <a:pt x="57" y="235"/>
                    </a:lnTo>
                    <a:lnTo>
                      <a:pt x="57" y="235"/>
                    </a:lnTo>
                    <a:lnTo>
                      <a:pt x="61" y="237"/>
                    </a:lnTo>
                    <a:lnTo>
                      <a:pt x="63" y="239"/>
                    </a:lnTo>
                    <a:lnTo>
                      <a:pt x="67" y="245"/>
                    </a:lnTo>
                    <a:lnTo>
                      <a:pt x="67" y="245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7" y="241"/>
                    </a:lnTo>
                    <a:lnTo>
                      <a:pt x="71" y="241"/>
                    </a:lnTo>
                    <a:lnTo>
                      <a:pt x="71" y="241"/>
                    </a:lnTo>
                    <a:lnTo>
                      <a:pt x="73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3" y="241"/>
                    </a:lnTo>
                    <a:lnTo>
                      <a:pt x="71" y="239"/>
                    </a:lnTo>
                    <a:lnTo>
                      <a:pt x="71" y="239"/>
                    </a:lnTo>
                    <a:lnTo>
                      <a:pt x="73" y="239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3" y="237"/>
                    </a:lnTo>
                    <a:lnTo>
                      <a:pt x="71" y="235"/>
                    </a:lnTo>
                    <a:lnTo>
                      <a:pt x="69" y="233"/>
                    </a:lnTo>
                    <a:lnTo>
                      <a:pt x="71" y="229"/>
                    </a:lnTo>
                    <a:lnTo>
                      <a:pt x="71" y="229"/>
                    </a:lnTo>
                    <a:lnTo>
                      <a:pt x="77" y="225"/>
                    </a:lnTo>
                    <a:lnTo>
                      <a:pt x="83" y="225"/>
                    </a:lnTo>
                    <a:lnTo>
                      <a:pt x="87" y="227"/>
                    </a:lnTo>
                    <a:lnTo>
                      <a:pt x="91" y="229"/>
                    </a:lnTo>
                    <a:lnTo>
                      <a:pt x="91" y="229"/>
                    </a:lnTo>
                    <a:lnTo>
                      <a:pt x="93" y="231"/>
                    </a:lnTo>
                    <a:lnTo>
                      <a:pt x="97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95" y="227"/>
                    </a:lnTo>
                    <a:lnTo>
                      <a:pt x="89" y="225"/>
                    </a:lnTo>
                    <a:lnTo>
                      <a:pt x="77" y="223"/>
                    </a:lnTo>
                    <a:lnTo>
                      <a:pt x="67" y="223"/>
                    </a:lnTo>
                    <a:lnTo>
                      <a:pt x="63" y="222"/>
                    </a:lnTo>
                    <a:lnTo>
                      <a:pt x="63" y="218"/>
                    </a:lnTo>
                    <a:lnTo>
                      <a:pt x="63" y="218"/>
                    </a:lnTo>
                    <a:lnTo>
                      <a:pt x="65" y="218"/>
                    </a:lnTo>
                    <a:lnTo>
                      <a:pt x="69" y="218"/>
                    </a:lnTo>
                    <a:lnTo>
                      <a:pt x="77" y="220"/>
                    </a:lnTo>
                    <a:lnTo>
                      <a:pt x="77" y="220"/>
                    </a:lnTo>
                    <a:lnTo>
                      <a:pt x="75" y="216"/>
                    </a:lnTo>
                    <a:lnTo>
                      <a:pt x="71" y="212"/>
                    </a:lnTo>
                    <a:lnTo>
                      <a:pt x="73" y="210"/>
                    </a:lnTo>
                    <a:lnTo>
                      <a:pt x="77" y="204"/>
                    </a:lnTo>
                    <a:lnTo>
                      <a:pt x="77" y="204"/>
                    </a:lnTo>
                    <a:lnTo>
                      <a:pt x="81" y="204"/>
                    </a:lnTo>
                    <a:lnTo>
                      <a:pt x="83" y="206"/>
                    </a:lnTo>
                    <a:lnTo>
                      <a:pt x="89" y="208"/>
                    </a:lnTo>
                    <a:lnTo>
                      <a:pt x="89" y="208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4"/>
                    </a:lnTo>
                    <a:lnTo>
                      <a:pt x="97" y="204"/>
                    </a:lnTo>
                    <a:lnTo>
                      <a:pt x="97" y="204"/>
                    </a:lnTo>
                    <a:lnTo>
                      <a:pt x="98" y="204"/>
                    </a:lnTo>
                    <a:lnTo>
                      <a:pt x="98" y="206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102" y="212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100" y="202"/>
                    </a:lnTo>
                    <a:lnTo>
                      <a:pt x="104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4" y="200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89" y="202"/>
                    </a:lnTo>
                    <a:lnTo>
                      <a:pt x="81" y="204"/>
                    </a:lnTo>
                    <a:lnTo>
                      <a:pt x="77" y="202"/>
                    </a:lnTo>
                    <a:lnTo>
                      <a:pt x="77" y="202"/>
                    </a:lnTo>
                    <a:lnTo>
                      <a:pt x="79" y="200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5" y="202"/>
                    </a:lnTo>
                    <a:lnTo>
                      <a:pt x="71" y="206"/>
                    </a:lnTo>
                    <a:lnTo>
                      <a:pt x="69" y="206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3" y="202"/>
                    </a:lnTo>
                    <a:lnTo>
                      <a:pt x="63" y="200"/>
                    </a:lnTo>
                    <a:lnTo>
                      <a:pt x="67" y="198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9" y="194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5" y="188"/>
                    </a:lnTo>
                    <a:lnTo>
                      <a:pt x="67" y="184"/>
                    </a:lnTo>
                    <a:lnTo>
                      <a:pt x="67" y="184"/>
                    </a:lnTo>
                    <a:lnTo>
                      <a:pt x="65" y="178"/>
                    </a:lnTo>
                    <a:lnTo>
                      <a:pt x="65" y="176"/>
                    </a:lnTo>
                    <a:lnTo>
                      <a:pt x="65" y="176"/>
                    </a:lnTo>
                    <a:lnTo>
                      <a:pt x="67" y="182"/>
                    </a:lnTo>
                    <a:lnTo>
                      <a:pt x="67" y="180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3" y="178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5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9" y="176"/>
                    </a:lnTo>
                    <a:lnTo>
                      <a:pt x="75" y="172"/>
                    </a:lnTo>
                    <a:lnTo>
                      <a:pt x="75" y="172"/>
                    </a:lnTo>
                    <a:lnTo>
                      <a:pt x="75" y="170"/>
                    </a:lnTo>
                    <a:lnTo>
                      <a:pt x="73" y="170"/>
                    </a:lnTo>
                    <a:lnTo>
                      <a:pt x="71" y="169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3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67" y="163"/>
                    </a:lnTo>
                    <a:lnTo>
                      <a:pt x="65" y="163"/>
                    </a:lnTo>
                    <a:lnTo>
                      <a:pt x="63" y="165"/>
                    </a:lnTo>
                    <a:lnTo>
                      <a:pt x="61" y="163"/>
                    </a:lnTo>
                    <a:lnTo>
                      <a:pt x="61" y="163"/>
                    </a:lnTo>
                    <a:lnTo>
                      <a:pt x="61" y="157"/>
                    </a:lnTo>
                    <a:lnTo>
                      <a:pt x="59" y="155"/>
                    </a:lnTo>
                    <a:lnTo>
                      <a:pt x="55" y="155"/>
                    </a:lnTo>
                    <a:lnTo>
                      <a:pt x="55" y="155"/>
                    </a:lnTo>
                    <a:lnTo>
                      <a:pt x="55" y="157"/>
                    </a:lnTo>
                    <a:lnTo>
                      <a:pt x="57" y="157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22" y="137"/>
                    </a:lnTo>
                    <a:lnTo>
                      <a:pt x="20" y="135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16" y="133"/>
                    </a:lnTo>
                    <a:lnTo>
                      <a:pt x="12" y="135"/>
                    </a:lnTo>
                    <a:lnTo>
                      <a:pt x="10" y="135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18" y="119"/>
                    </a:lnTo>
                    <a:lnTo>
                      <a:pt x="26" y="123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4" y="131"/>
                    </a:lnTo>
                    <a:lnTo>
                      <a:pt x="44" y="127"/>
                    </a:lnTo>
                    <a:lnTo>
                      <a:pt x="45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49" y="131"/>
                    </a:lnTo>
                    <a:lnTo>
                      <a:pt x="45" y="135"/>
                    </a:lnTo>
                    <a:lnTo>
                      <a:pt x="44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1" y="131"/>
                    </a:lnTo>
                    <a:lnTo>
                      <a:pt x="53" y="131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63" y="135"/>
                    </a:lnTo>
                    <a:lnTo>
                      <a:pt x="65" y="135"/>
                    </a:lnTo>
                    <a:lnTo>
                      <a:pt x="69" y="131"/>
                    </a:lnTo>
                    <a:lnTo>
                      <a:pt x="69" y="131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1" y="139"/>
                    </a:lnTo>
                    <a:lnTo>
                      <a:pt x="71" y="141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91" y="143"/>
                    </a:lnTo>
                    <a:lnTo>
                      <a:pt x="104" y="155"/>
                    </a:lnTo>
                    <a:lnTo>
                      <a:pt x="104" y="155"/>
                    </a:lnTo>
                    <a:lnTo>
                      <a:pt x="110" y="161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114" y="161"/>
                    </a:lnTo>
                    <a:lnTo>
                      <a:pt x="114" y="161"/>
                    </a:lnTo>
                    <a:lnTo>
                      <a:pt x="114" y="159"/>
                    </a:lnTo>
                    <a:lnTo>
                      <a:pt x="116" y="157"/>
                    </a:lnTo>
                    <a:lnTo>
                      <a:pt x="120" y="153"/>
                    </a:lnTo>
                    <a:lnTo>
                      <a:pt x="124" y="151"/>
                    </a:lnTo>
                    <a:lnTo>
                      <a:pt x="126" y="149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2" y="147"/>
                    </a:lnTo>
                    <a:lnTo>
                      <a:pt x="116" y="147"/>
                    </a:lnTo>
                    <a:lnTo>
                      <a:pt x="110" y="147"/>
                    </a:lnTo>
                    <a:lnTo>
                      <a:pt x="106" y="147"/>
                    </a:lnTo>
                    <a:lnTo>
                      <a:pt x="106" y="147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97" y="135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89" y="131"/>
                    </a:lnTo>
                    <a:lnTo>
                      <a:pt x="89" y="131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9" y="129"/>
                    </a:lnTo>
                    <a:lnTo>
                      <a:pt x="91" y="129"/>
                    </a:lnTo>
                    <a:lnTo>
                      <a:pt x="93" y="129"/>
                    </a:lnTo>
                    <a:lnTo>
                      <a:pt x="93" y="129"/>
                    </a:lnTo>
                    <a:lnTo>
                      <a:pt x="91" y="127"/>
                    </a:lnTo>
                    <a:lnTo>
                      <a:pt x="87" y="127"/>
                    </a:lnTo>
                    <a:lnTo>
                      <a:pt x="87" y="127"/>
                    </a:lnTo>
                    <a:lnTo>
                      <a:pt x="89" y="125"/>
                    </a:lnTo>
                    <a:lnTo>
                      <a:pt x="91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100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14" y="121"/>
                    </a:lnTo>
                    <a:lnTo>
                      <a:pt x="124" y="123"/>
                    </a:lnTo>
                    <a:lnTo>
                      <a:pt x="13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28" y="119"/>
                    </a:lnTo>
                    <a:lnTo>
                      <a:pt x="132" y="117"/>
                    </a:lnTo>
                    <a:lnTo>
                      <a:pt x="132" y="117"/>
                    </a:lnTo>
                    <a:lnTo>
                      <a:pt x="132" y="114"/>
                    </a:lnTo>
                    <a:lnTo>
                      <a:pt x="130" y="112"/>
                    </a:lnTo>
                    <a:lnTo>
                      <a:pt x="128" y="114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6" y="110"/>
                    </a:lnTo>
                    <a:lnTo>
                      <a:pt x="126" y="108"/>
                    </a:lnTo>
                    <a:lnTo>
                      <a:pt x="126" y="108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2" y="104"/>
                    </a:lnTo>
                    <a:lnTo>
                      <a:pt x="114" y="104"/>
                    </a:lnTo>
                    <a:lnTo>
                      <a:pt x="122" y="106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0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18" y="102"/>
                    </a:lnTo>
                    <a:lnTo>
                      <a:pt x="114" y="100"/>
                    </a:lnTo>
                    <a:lnTo>
                      <a:pt x="114" y="100"/>
                    </a:lnTo>
                    <a:lnTo>
                      <a:pt x="114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8" y="94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06" y="92"/>
                    </a:lnTo>
                    <a:lnTo>
                      <a:pt x="102" y="94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5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8" y="80"/>
                    </a:lnTo>
                    <a:lnTo>
                      <a:pt x="97" y="80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1" y="78"/>
                    </a:lnTo>
                    <a:lnTo>
                      <a:pt x="81" y="76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3" y="80"/>
                    </a:lnTo>
                    <a:lnTo>
                      <a:pt x="69" y="78"/>
                    </a:lnTo>
                    <a:lnTo>
                      <a:pt x="69" y="76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53" y="72"/>
                    </a:lnTo>
                    <a:lnTo>
                      <a:pt x="45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3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22" y="49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0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6" y="43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1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5"/>
                    </a:lnTo>
                    <a:lnTo>
                      <a:pt x="65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1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3" y="57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9" y="55"/>
                    </a:lnTo>
                    <a:lnTo>
                      <a:pt x="83" y="55"/>
                    </a:lnTo>
                    <a:lnTo>
                      <a:pt x="85" y="55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73" y="49"/>
                    </a:lnTo>
                    <a:lnTo>
                      <a:pt x="71" y="47"/>
                    </a:lnTo>
                    <a:lnTo>
                      <a:pt x="67" y="43"/>
                    </a:lnTo>
                    <a:lnTo>
                      <a:pt x="65" y="39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7" y="35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3" y="37"/>
                    </a:lnTo>
                    <a:lnTo>
                      <a:pt x="79" y="31"/>
                    </a:lnTo>
                    <a:lnTo>
                      <a:pt x="75" y="23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3"/>
                    </a:lnTo>
                    <a:lnTo>
                      <a:pt x="83" y="19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89" y="25"/>
                    </a:lnTo>
                    <a:lnTo>
                      <a:pt x="87" y="17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3" y="17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8" y="21"/>
                    </a:lnTo>
                    <a:lnTo>
                      <a:pt x="98" y="21"/>
                    </a:lnTo>
                    <a:lnTo>
                      <a:pt x="97" y="15"/>
                    </a:lnTo>
                    <a:lnTo>
                      <a:pt x="95" y="12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8" y="2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4" y="31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4" y="37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06" y="43"/>
                    </a:lnTo>
                    <a:lnTo>
                      <a:pt x="106" y="43"/>
                    </a:lnTo>
                    <a:lnTo>
                      <a:pt x="110" y="39"/>
                    </a:lnTo>
                    <a:lnTo>
                      <a:pt x="114" y="37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6" y="45"/>
                    </a:lnTo>
                    <a:lnTo>
                      <a:pt x="114" y="45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4" y="49"/>
                    </a:lnTo>
                    <a:lnTo>
                      <a:pt x="114" y="49"/>
                    </a:lnTo>
                    <a:lnTo>
                      <a:pt x="118" y="49"/>
                    </a:lnTo>
                    <a:lnTo>
                      <a:pt x="120" y="47"/>
                    </a:lnTo>
                    <a:lnTo>
                      <a:pt x="120" y="45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7"/>
                    </a:lnTo>
                    <a:lnTo>
                      <a:pt x="130" y="51"/>
                    </a:lnTo>
                    <a:lnTo>
                      <a:pt x="126" y="57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4" y="63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30" y="57"/>
                    </a:lnTo>
                    <a:lnTo>
                      <a:pt x="132" y="59"/>
                    </a:lnTo>
                    <a:lnTo>
                      <a:pt x="130" y="65"/>
                    </a:lnTo>
                    <a:lnTo>
                      <a:pt x="130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28" y="68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34" y="66"/>
                    </a:lnTo>
                    <a:lnTo>
                      <a:pt x="134" y="63"/>
                    </a:lnTo>
                    <a:lnTo>
                      <a:pt x="134" y="59"/>
                    </a:lnTo>
                    <a:lnTo>
                      <a:pt x="136" y="51"/>
                    </a:lnTo>
                    <a:lnTo>
                      <a:pt x="136" y="51"/>
                    </a:lnTo>
                    <a:lnTo>
                      <a:pt x="138" y="51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34" y="45"/>
                    </a:lnTo>
                    <a:lnTo>
                      <a:pt x="134" y="45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4" y="23"/>
                    </a:lnTo>
                    <a:lnTo>
                      <a:pt x="124" y="23"/>
                    </a:lnTo>
                    <a:lnTo>
                      <a:pt x="124" y="21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32" y="23"/>
                    </a:lnTo>
                    <a:lnTo>
                      <a:pt x="136" y="25"/>
                    </a:lnTo>
                    <a:lnTo>
                      <a:pt x="142" y="29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51" y="33"/>
                    </a:lnTo>
                    <a:lnTo>
                      <a:pt x="153" y="33"/>
                    </a:lnTo>
                    <a:lnTo>
                      <a:pt x="153" y="33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6" y="27"/>
                    </a:lnTo>
                    <a:lnTo>
                      <a:pt x="148" y="27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51" y="25"/>
                    </a:lnTo>
                    <a:lnTo>
                      <a:pt x="150" y="25"/>
                    </a:lnTo>
                    <a:lnTo>
                      <a:pt x="146" y="25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40" y="21"/>
                    </a:lnTo>
                    <a:lnTo>
                      <a:pt x="140" y="21"/>
                    </a:lnTo>
                    <a:lnTo>
                      <a:pt x="142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4" y="15"/>
                    </a:lnTo>
                    <a:lnTo>
                      <a:pt x="144" y="15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40" y="19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38" y="12"/>
                    </a:lnTo>
                    <a:lnTo>
                      <a:pt x="134" y="13"/>
                    </a:lnTo>
                    <a:lnTo>
                      <a:pt x="132" y="15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26" y="12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20" y="6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38" y="4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6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53" y="10"/>
                    </a:lnTo>
                    <a:lnTo>
                      <a:pt x="153" y="10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9" y="19"/>
                    </a:lnTo>
                    <a:lnTo>
                      <a:pt x="159" y="17"/>
                    </a:lnTo>
                    <a:lnTo>
                      <a:pt x="159" y="13"/>
                    </a:lnTo>
                    <a:lnTo>
                      <a:pt x="159" y="13"/>
                    </a:lnTo>
                    <a:lnTo>
                      <a:pt x="161" y="2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3"/>
                    </a:lnTo>
                    <a:lnTo>
                      <a:pt x="161" y="35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59" y="37"/>
                    </a:lnTo>
                    <a:lnTo>
                      <a:pt x="161" y="39"/>
                    </a:lnTo>
                    <a:lnTo>
                      <a:pt x="165" y="41"/>
                    </a:lnTo>
                    <a:lnTo>
                      <a:pt x="169" y="43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3" y="49"/>
                    </a:lnTo>
                    <a:lnTo>
                      <a:pt x="169" y="47"/>
                    </a:lnTo>
                    <a:lnTo>
                      <a:pt x="167" y="47"/>
                    </a:lnTo>
                    <a:lnTo>
                      <a:pt x="171" y="55"/>
                    </a:lnTo>
                    <a:lnTo>
                      <a:pt x="171" y="55"/>
                    </a:lnTo>
                    <a:lnTo>
                      <a:pt x="175" y="57"/>
                    </a:lnTo>
                    <a:lnTo>
                      <a:pt x="175" y="57"/>
                    </a:lnTo>
                    <a:lnTo>
                      <a:pt x="175" y="61"/>
                    </a:lnTo>
                    <a:lnTo>
                      <a:pt x="175" y="63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7" y="70"/>
                    </a:lnTo>
                    <a:lnTo>
                      <a:pt x="177" y="70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1" y="72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85" y="84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3" y="86"/>
                    </a:lnTo>
                    <a:lnTo>
                      <a:pt x="179" y="84"/>
                    </a:lnTo>
                    <a:lnTo>
                      <a:pt x="175" y="82"/>
                    </a:lnTo>
                    <a:lnTo>
                      <a:pt x="171" y="82"/>
                    </a:lnTo>
                    <a:lnTo>
                      <a:pt x="171" y="82"/>
                    </a:lnTo>
                    <a:lnTo>
                      <a:pt x="173" y="82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81" y="100"/>
                    </a:lnTo>
                    <a:lnTo>
                      <a:pt x="177" y="102"/>
                    </a:lnTo>
                    <a:lnTo>
                      <a:pt x="175" y="104"/>
                    </a:lnTo>
                    <a:lnTo>
                      <a:pt x="175" y="104"/>
                    </a:lnTo>
                    <a:lnTo>
                      <a:pt x="169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9" y="104"/>
                    </a:lnTo>
                    <a:lnTo>
                      <a:pt x="171" y="104"/>
                    </a:lnTo>
                    <a:lnTo>
                      <a:pt x="173" y="106"/>
                    </a:lnTo>
                    <a:lnTo>
                      <a:pt x="173" y="110"/>
                    </a:lnTo>
                    <a:lnTo>
                      <a:pt x="173" y="110"/>
                    </a:lnTo>
                    <a:lnTo>
                      <a:pt x="169" y="110"/>
                    </a:lnTo>
                    <a:lnTo>
                      <a:pt x="165" y="110"/>
                    </a:lnTo>
                    <a:lnTo>
                      <a:pt x="161" y="110"/>
                    </a:lnTo>
                    <a:lnTo>
                      <a:pt x="159" y="108"/>
                    </a:lnTo>
                    <a:lnTo>
                      <a:pt x="159" y="108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5" y="112"/>
                    </a:lnTo>
                    <a:lnTo>
                      <a:pt x="155" y="112"/>
                    </a:lnTo>
                    <a:lnTo>
                      <a:pt x="161" y="114"/>
                    </a:lnTo>
                    <a:lnTo>
                      <a:pt x="163" y="116"/>
                    </a:lnTo>
                    <a:lnTo>
                      <a:pt x="165" y="116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7" y="121"/>
                    </a:lnTo>
                    <a:lnTo>
                      <a:pt x="167" y="121"/>
                    </a:lnTo>
                    <a:lnTo>
                      <a:pt x="167" y="123"/>
                    </a:lnTo>
                    <a:lnTo>
                      <a:pt x="165" y="125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51" y="131"/>
                    </a:lnTo>
                    <a:lnTo>
                      <a:pt x="150" y="133"/>
                    </a:lnTo>
                    <a:lnTo>
                      <a:pt x="15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63" y="135"/>
                    </a:lnTo>
                    <a:lnTo>
                      <a:pt x="163" y="137"/>
                    </a:lnTo>
                    <a:lnTo>
                      <a:pt x="161" y="145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55" y="167"/>
                    </a:lnTo>
                    <a:lnTo>
                      <a:pt x="155" y="167"/>
                    </a:lnTo>
                    <a:lnTo>
                      <a:pt x="159" y="163"/>
                    </a:lnTo>
                    <a:lnTo>
                      <a:pt x="161" y="155"/>
                    </a:lnTo>
                    <a:lnTo>
                      <a:pt x="165" y="147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71" y="141"/>
                    </a:lnTo>
                    <a:lnTo>
                      <a:pt x="171" y="145"/>
                    </a:lnTo>
                    <a:lnTo>
                      <a:pt x="171" y="151"/>
                    </a:lnTo>
                    <a:lnTo>
                      <a:pt x="173" y="153"/>
                    </a:lnTo>
                    <a:lnTo>
                      <a:pt x="173" y="153"/>
                    </a:lnTo>
                    <a:lnTo>
                      <a:pt x="173" y="151"/>
                    </a:lnTo>
                    <a:lnTo>
                      <a:pt x="173" y="149"/>
                    </a:lnTo>
                    <a:lnTo>
                      <a:pt x="173" y="149"/>
                    </a:lnTo>
                    <a:lnTo>
                      <a:pt x="177" y="141"/>
                    </a:lnTo>
                    <a:lnTo>
                      <a:pt x="183" y="133"/>
                    </a:lnTo>
                    <a:lnTo>
                      <a:pt x="191" y="129"/>
                    </a:lnTo>
                    <a:lnTo>
                      <a:pt x="197" y="129"/>
                    </a:lnTo>
                    <a:lnTo>
                      <a:pt x="201" y="131"/>
                    </a:lnTo>
                    <a:lnTo>
                      <a:pt x="201" y="131"/>
                    </a:lnTo>
                    <a:lnTo>
                      <a:pt x="203" y="133"/>
                    </a:lnTo>
                    <a:lnTo>
                      <a:pt x="201" y="135"/>
                    </a:lnTo>
                    <a:lnTo>
                      <a:pt x="199" y="141"/>
                    </a:lnTo>
                    <a:lnTo>
                      <a:pt x="197" y="147"/>
                    </a:lnTo>
                    <a:lnTo>
                      <a:pt x="197" y="151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8" y="145"/>
                    </a:lnTo>
                    <a:lnTo>
                      <a:pt x="208" y="149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8" y="149"/>
                    </a:lnTo>
                    <a:lnTo>
                      <a:pt x="208" y="149"/>
                    </a:lnTo>
                    <a:lnTo>
                      <a:pt x="218" y="143"/>
                    </a:lnTo>
                    <a:lnTo>
                      <a:pt x="218" y="143"/>
                    </a:lnTo>
                    <a:lnTo>
                      <a:pt x="222" y="135"/>
                    </a:lnTo>
                    <a:lnTo>
                      <a:pt x="224" y="12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0" y="104"/>
                    </a:lnTo>
                    <a:lnTo>
                      <a:pt x="232" y="102"/>
                    </a:lnTo>
                    <a:lnTo>
                      <a:pt x="238" y="102"/>
                    </a:lnTo>
                    <a:lnTo>
                      <a:pt x="246" y="10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2" y="112"/>
                    </a:lnTo>
                    <a:lnTo>
                      <a:pt x="250" y="119"/>
                    </a:lnTo>
                    <a:lnTo>
                      <a:pt x="250" y="125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2" y="135"/>
                    </a:lnTo>
                    <a:lnTo>
                      <a:pt x="254" y="137"/>
                    </a:lnTo>
                    <a:lnTo>
                      <a:pt x="256" y="139"/>
                    </a:lnTo>
                    <a:lnTo>
                      <a:pt x="256" y="139"/>
                    </a:lnTo>
                    <a:lnTo>
                      <a:pt x="254" y="145"/>
                    </a:lnTo>
                    <a:lnTo>
                      <a:pt x="252" y="151"/>
                    </a:lnTo>
                    <a:lnTo>
                      <a:pt x="252" y="151"/>
                    </a:lnTo>
                    <a:lnTo>
                      <a:pt x="254" y="153"/>
                    </a:lnTo>
                    <a:lnTo>
                      <a:pt x="256" y="153"/>
                    </a:lnTo>
                    <a:lnTo>
                      <a:pt x="257" y="153"/>
                    </a:lnTo>
                    <a:lnTo>
                      <a:pt x="259" y="155"/>
                    </a:lnTo>
                    <a:lnTo>
                      <a:pt x="259" y="155"/>
                    </a:lnTo>
                    <a:lnTo>
                      <a:pt x="261" y="159"/>
                    </a:lnTo>
                    <a:lnTo>
                      <a:pt x="261" y="159"/>
                    </a:lnTo>
                    <a:lnTo>
                      <a:pt x="265" y="157"/>
                    </a:lnTo>
                    <a:lnTo>
                      <a:pt x="267" y="153"/>
                    </a:lnTo>
                    <a:lnTo>
                      <a:pt x="267" y="147"/>
                    </a:lnTo>
                    <a:lnTo>
                      <a:pt x="267" y="141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69" y="133"/>
                    </a:lnTo>
                    <a:lnTo>
                      <a:pt x="271" y="133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5" y="129"/>
                    </a:lnTo>
                    <a:lnTo>
                      <a:pt x="277" y="127"/>
                    </a:lnTo>
                    <a:lnTo>
                      <a:pt x="277" y="127"/>
                    </a:lnTo>
                    <a:lnTo>
                      <a:pt x="281" y="125"/>
                    </a:lnTo>
                    <a:lnTo>
                      <a:pt x="285" y="129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95" y="133"/>
                    </a:lnTo>
                    <a:lnTo>
                      <a:pt x="295" y="137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295" y="133"/>
                    </a:lnTo>
                    <a:lnTo>
                      <a:pt x="297" y="129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7" y="131"/>
                    </a:lnTo>
                    <a:lnTo>
                      <a:pt x="307" y="131"/>
                    </a:lnTo>
                    <a:lnTo>
                      <a:pt x="307" y="133"/>
                    </a:lnTo>
                    <a:lnTo>
                      <a:pt x="308" y="131"/>
                    </a:lnTo>
                    <a:lnTo>
                      <a:pt x="310" y="129"/>
                    </a:lnTo>
                    <a:lnTo>
                      <a:pt x="310" y="129"/>
                    </a:lnTo>
                    <a:lnTo>
                      <a:pt x="314" y="131"/>
                    </a:lnTo>
                    <a:lnTo>
                      <a:pt x="312" y="133"/>
                    </a:lnTo>
                    <a:lnTo>
                      <a:pt x="310" y="137"/>
                    </a:lnTo>
                    <a:lnTo>
                      <a:pt x="316" y="135"/>
                    </a:lnTo>
                    <a:lnTo>
                      <a:pt x="316" y="135"/>
                    </a:lnTo>
                    <a:lnTo>
                      <a:pt x="318" y="137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6" y="143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8" y="147"/>
                    </a:lnTo>
                    <a:lnTo>
                      <a:pt x="318" y="149"/>
                    </a:lnTo>
                    <a:lnTo>
                      <a:pt x="318" y="155"/>
                    </a:lnTo>
                    <a:lnTo>
                      <a:pt x="318" y="155"/>
                    </a:lnTo>
                    <a:lnTo>
                      <a:pt x="316" y="157"/>
                    </a:lnTo>
                    <a:lnTo>
                      <a:pt x="314" y="159"/>
                    </a:lnTo>
                    <a:lnTo>
                      <a:pt x="314" y="159"/>
                    </a:lnTo>
                    <a:lnTo>
                      <a:pt x="322" y="165"/>
                    </a:lnTo>
                    <a:lnTo>
                      <a:pt x="322" y="165"/>
                    </a:lnTo>
                    <a:lnTo>
                      <a:pt x="326" y="176"/>
                    </a:lnTo>
                    <a:lnTo>
                      <a:pt x="326" y="176"/>
                    </a:lnTo>
                    <a:lnTo>
                      <a:pt x="322" y="186"/>
                    </a:lnTo>
                    <a:lnTo>
                      <a:pt x="322" y="192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22" y="198"/>
                    </a:lnTo>
                    <a:lnTo>
                      <a:pt x="322" y="194"/>
                    </a:lnTo>
                    <a:lnTo>
                      <a:pt x="322" y="194"/>
                    </a:lnTo>
                    <a:lnTo>
                      <a:pt x="324" y="188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30" y="180"/>
                    </a:lnTo>
                    <a:lnTo>
                      <a:pt x="330" y="174"/>
                    </a:lnTo>
                    <a:lnTo>
                      <a:pt x="330" y="163"/>
                    </a:lnTo>
                    <a:lnTo>
                      <a:pt x="330" y="149"/>
                    </a:lnTo>
                    <a:lnTo>
                      <a:pt x="332" y="147"/>
                    </a:lnTo>
                    <a:lnTo>
                      <a:pt x="336" y="145"/>
                    </a:lnTo>
                    <a:lnTo>
                      <a:pt x="336" y="145"/>
                    </a:lnTo>
                    <a:lnTo>
                      <a:pt x="342" y="149"/>
                    </a:lnTo>
                    <a:lnTo>
                      <a:pt x="350" y="155"/>
                    </a:lnTo>
                    <a:lnTo>
                      <a:pt x="354" y="161"/>
                    </a:lnTo>
                    <a:lnTo>
                      <a:pt x="356" y="167"/>
                    </a:lnTo>
                    <a:lnTo>
                      <a:pt x="356" y="167"/>
                    </a:lnTo>
                    <a:lnTo>
                      <a:pt x="358" y="182"/>
                    </a:lnTo>
                    <a:lnTo>
                      <a:pt x="358" y="182"/>
                    </a:lnTo>
                    <a:lnTo>
                      <a:pt x="358" y="186"/>
                    </a:lnTo>
                    <a:lnTo>
                      <a:pt x="358" y="186"/>
                    </a:lnTo>
                    <a:lnTo>
                      <a:pt x="360" y="184"/>
                    </a:lnTo>
                    <a:lnTo>
                      <a:pt x="361" y="182"/>
                    </a:lnTo>
                    <a:lnTo>
                      <a:pt x="363" y="180"/>
                    </a:lnTo>
                    <a:lnTo>
                      <a:pt x="361" y="180"/>
                    </a:lnTo>
                    <a:lnTo>
                      <a:pt x="361" y="180"/>
                    </a:lnTo>
                    <a:lnTo>
                      <a:pt x="363" y="180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5" y="184"/>
                    </a:lnTo>
                    <a:lnTo>
                      <a:pt x="365" y="186"/>
                    </a:lnTo>
                    <a:lnTo>
                      <a:pt x="365" y="186"/>
                    </a:lnTo>
                    <a:lnTo>
                      <a:pt x="375" y="176"/>
                    </a:lnTo>
                    <a:lnTo>
                      <a:pt x="383" y="170"/>
                    </a:lnTo>
                    <a:lnTo>
                      <a:pt x="387" y="169"/>
                    </a:lnTo>
                    <a:lnTo>
                      <a:pt x="391" y="169"/>
                    </a:lnTo>
                    <a:lnTo>
                      <a:pt x="391" y="169"/>
                    </a:lnTo>
                    <a:lnTo>
                      <a:pt x="395" y="170"/>
                    </a:lnTo>
                    <a:lnTo>
                      <a:pt x="397" y="174"/>
                    </a:lnTo>
                    <a:lnTo>
                      <a:pt x="397" y="182"/>
                    </a:lnTo>
                    <a:lnTo>
                      <a:pt x="397" y="182"/>
                    </a:lnTo>
                    <a:lnTo>
                      <a:pt x="403" y="182"/>
                    </a:lnTo>
                    <a:lnTo>
                      <a:pt x="407" y="182"/>
                    </a:lnTo>
                    <a:lnTo>
                      <a:pt x="409" y="184"/>
                    </a:lnTo>
                    <a:lnTo>
                      <a:pt x="409" y="184"/>
                    </a:lnTo>
                    <a:lnTo>
                      <a:pt x="407" y="186"/>
                    </a:lnTo>
                    <a:lnTo>
                      <a:pt x="405" y="186"/>
                    </a:lnTo>
                    <a:lnTo>
                      <a:pt x="405" y="186"/>
                    </a:lnTo>
                    <a:lnTo>
                      <a:pt x="409" y="192"/>
                    </a:lnTo>
                    <a:lnTo>
                      <a:pt x="409" y="194"/>
                    </a:lnTo>
                    <a:lnTo>
                      <a:pt x="411" y="194"/>
                    </a:lnTo>
                    <a:lnTo>
                      <a:pt x="411" y="194"/>
                    </a:lnTo>
                    <a:lnTo>
                      <a:pt x="411" y="192"/>
                    </a:lnTo>
                    <a:lnTo>
                      <a:pt x="411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4"/>
                    </a:lnTo>
                    <a:lnTo>
                      <a:pt x="411" y="184"/>
                    </a:lnTo>
                    <a:lnTo>
                      <a:pt x="413" y="184"/>
                    </a:lnTo>
                    <a:lnTo>
                      <a:pt x="416" y="184"/>
                    </a:lnTo>
                    <a:lnTo>
                      <a:pt x="416" y="184"/>
                    </a:lnTo>
                    <a:lnTo>
                      <a:pt x="420" y="184"/>
                    </a:lnTo>
                    <a:lnTo>
                      <a:pt x="420" y="184"/>
                    </a:lnTo>
                    <a:lnTo>
                      <a:pt x="418" y="184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3" y="186"/>
                    </a:lnTo>
                    <a:lnTo>
                      <a:pt x="414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90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2" y="192"/>
                    </a:lnTo>
                    <a:lnTo>
                      <a:pt x="422" y="190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4" y="184"/>
                    </a:lnTo>
                    <a:lnTo>
                      <a:pt x="424" y="184"/>
                    </a:lnTo>
                    <a:lnTo>
                      <a:pt x="428" y="180"/>
                    </a:lnTo>
                    <a:lnTo>
                      <a:pt x="428" y="180"/>
                    </a:lnTo>
                    <a:lnTo>
                      <a:pt x="430" y="174"/>
                    </a:lnTo>
                    <a:lnTo>
                      <a:pt x="430" y="169"/>
                    </a:lnTo>
                    <a:lnTo>
                      <a:pt x="430" y="159"/>
                    </a:lnTo>
                    <a:lnTo>
                      <a:pt x="430" y="159"/>
                    </a:lnTo>
                    <a:lnTo>
                      <a:pt x="432" y="157"/>
                    </a:lnTo>
                    <a:lnTo>
                      <a:pt x="434" y="157"/>
                    </a:lnTo>
                    <a:lnTo>
                      <a:pt x="442" y="163"/>
                    </a:lnTo>
                    <a:lnTo>
                      <a:pt x="442" y="163"/>
                    </a:lnTo>
                    <a:lnTo>
                      <a:pt x="446" y="163"/>
                    </a:lnTo>
                    <a:lnTo>
                      <a:pt x="448" y="163"/>
                    </a:lnTo>
                    <a:lnTo>
                      <a:pt x="448" y="163"/>
                    </a:lnTo>
                    <a:lnTo>
                      <a:pt x="450" y="163"/>
                    </a:lnTo>
                    <a:lnTo>
                      <a:pt x="452" y="161"/>
                    </a:lnTo>
                    <a:lnTo>
                      <a:pt x="452" y="161"/>
                    </a:lnTo>
                    <a:lnTo>
                      <a:pt x="458" y="163"/>
                    </a:lnTo>
                    <a:lnTo>
                      <a:pt x="460" y="165"/>
                    </a:lnTo>
                    <a:lnTo>
                      <a:pt x="462" y="169"/>
                    </a:lnTo>
                    <a:lnTo>
                      <a:pt x="462" y="170"/>
                    </a:lnTo>
                    <a:lnTo>
                      <a:pt x="460" y="174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62" y="180"/>
                    </a:lnTo>
                    <a:lnTo>
                      <a:pt x="466" y="182"/>
                    </a:lnTo>
                    <a:lnTo>
                      <a:pt x="467" y="184"/>
                    </a:lnTo>
                    <a:lnTo>
                      <a:pt x="467" y="184"/>
                    </a:lnTo>
                    <a:lnTo>
                      <a:pt x="467" y="186"/>
                    </a:lnTo>
                    <a:lnTo>
                      <a:pt x="467" y="190"/>
                    </a:lnTo>
                    <a:lnTo>
                      <a:pt x="464" y="192"/>
                    </a:lnTo>
                    <a:lnTo>
                      <a:pt x="460" y="194"/>
                    </a:lnTo>
                    <a:lnTo>
                      <a:pt x="458" y="194"/>
                    </a:lnTo>
                    <a:lnTo>
                      <a:pt x="460" y="196"/>
                    </a:lnTo>
                    <a:lnTo>
                      <a:pt x="460" y="196"/>
                    </a:lnTo>
                    <a:lnTo>
                      <a:pt x="466" y="206"/>
                    </a:lnTo>
                    <a:lnTo>
                      <a:pt x="471" y="216"/>
                    </a:lnTo>
                    <a:lnTo>
                      <a:pt x="471" y="216"/>
                    </a:lnTo>
                    <a:lnTo>
                      <a:pt x="473" y="214"/>
                    </a:lnTo>
                    <a:lnTo>
                      <a:pt x="475" y="214"/>
                    </a:lnTo>
                    <a:lnTo>
                      <a:pt x="475" y="214"/>
                    </a:lnTo>
                    <a:lnTo>
                      <a:pt x="477" y="210"/>
                    </a:lnTo>
                    <a:lnTo>
                      <a:pt x="479" y="206"/>
                    </a:lnTo>
                    <a:lnTo>
                      <a:pt x="479" y="206"/>
                    </a:lnTo>
                    <a:lnTo>
                      <a:pt x="481" y="206"/>
                    </a:lnTo>
                    <a:lnTo>
                      <a:pt x="485" y="208"/>
                    </a:lnTo>
                    <a:lnTo>
                      <a:pt x="491" y="208"/>
                    </a:lnTo>
                    <a:lnTo>
                      <a:pt x="491" y="208"/>
                    </a:lnTo>
                    <a:lnTo>
                      <a:pt x="495" y="206"/>
                    </a:lnTo>
                    <a:lnTo>
                      <a:pt x="499" y="204"/>
                    </a:lnTo>
                    <a:lnTo>
                      <a:pt x="505" y="204"/>
                    </a:lnTo>
                    <a:lnTo>
                      <a:pt x="507" y="204"/>
                    </a:lnTo>
                    <a:lnTo>
                      <a:pt x="509" y="206"/>
                    </a:lnTo>
                    <a:lnTo>
                      <a:pt x="509" y="206"/>
                    </a:lnTo>
                    <a:lnTo>
                      <a:pt x="511" y="210"/>
                    </a:lnTo>
                    <a:lnTo>
                      <a:pt x="511" y="212"/>
                    </a:lnTo>
                    <a:lnTo>
                      <a:pt x="507" y="212"/>
                    </a:lnTo>
                    <a:lnTo>
                      <a:pt x="501" y="212"/>
                    </a:lnTo>
                    <a:lnTo>
                      <a:pt x="495" y="212"/>
                    </a:lnTo>
                    <a:lnTo>
                      <a:pt x="495" y="212"/>
                    </a:lnTo>
                    <a:lnTo>
                      <a:pt x="495" y="214"/>
                    </a:lnTo>
                    <a:lnTo>
                      <a:pt x="495" y="216"/>
                    </a:lnTo>
                    <a:lnTo>
                      <a:pt x="495" y="220"/>
                    </a:lnTo>
                    <a:lnTo>
                      <a:pt x="493" y="222"/>
                    </a:lnTo>
                    <a:lnTo>
                      <a:pt x="493" y="222"/>
                    </a:lnTo>
                    <a:lnTo>
                      <a:pt x="485" y="222"/>
                    </a:lnTo>
                    <a:lnTo>
                      <a:pt x="481" y="222"/>
                    </a:lnTo>
                    <a:lnTo>
                      <a:pt x="479" y="222"/>
                    </a:lnTo>
                    <a:lnTo>
                      <a:pt x="479" y="222"/>
                    </a:lnTo>
                    <a:lnTo>
                      <a:pt x="479" y="223"/>
                    </a:lnTo>
                    <a:lnTo>
                      <a:pt x="481" y="225"/>
                    </a:lnTo>
                    <a:lnTo>
                      <a:pt x="485" y="227"/>
                    </a:lnTo>
                    <a:lnTo>
                      <a:pt x="485" y="227"/>
                    </a:lnTo>
                    <a:lnTo>
                      <a:pt x="483" y="229"/>
                    </a:lnTo>
                    <a:lnTo>
                      <a:pt x="481" y="231"/>
                    </a:lnTo>
                    <a:lnTo>
                      <a:pt x="481" y="231"/>
                    </a:lnTo>
                    <a:lnTo>
                      <a:pt x="483" y="233"/>
                    </a:lnTo>
                    <a:lnTo>
                      <a:pt x="485" y="233"/>
                    </a:lnTo>
                    <a:lnTo>
                      <a:pt x="491" y="235"/>
                    </a:lnTo>
                    <a:lnTo>
                      <a:pt x="499" y="239"/>
                    </a:lnTo>
                    <a:lnTo>
                      <a:pt x="501" y="241"/>
                    </a:lnTo>
                    <a:lnTo>
                      <a:pt x="501" y="245"/>
                    </a:lnTo>
                    <a:lnTo>
                      <a:pt x="501" y="245"/>
                    </a:lnTo>
                    <a:lnTo>
                      <a:pt x="501" y="253"/>
                    </a:lnTo>
                    <a:lnTo>
                      <a:pt x="497" y="255"/>
                    </a:lnTo>
                    <a:lnTo>
                      <a:pt x="485" y="257"/>
                    </a:lnTo>
                    <a:lnTo>
                      <a:pt x="485" y="257"/>
                    </a:lnTo>
                    <a:lnTo>
                      <a:pt x="479" y="263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81" y="265"/>
                    </a:lnTo>
                    <a:lnTo>
                      <a:pt x="485" y="267"/>
                    </a:lnTo>
                    <a:lnTo>
                      <a:pt x="491" y="269"/>
                    </a:lnTo>
                    <a:lnTo>
                      <a:pt x="501" y="273"/>
                    </a:lnTo>
                    <a:lnTo>
                      <a:pt x="501" y="273"/>
                    </a:lnTo>
                    <a:lnTo>
                      <a:pt x="503" y="273"/>
                    </a:lnTo>
                    <a:lnTo>
                      <a:pt x="505" y="273"/>
                    </a:lnTo>
                    <a:lnTo>
                      <a:pt x="505" y="273"/>
                    </a:lnTo>
                    <a:lnTo>
                      <a:pt x="505" y="275"/>
                    </a:lnTo>
                    <a:lnTo>
                      <a:pt x="503" y="276"/>
                    </a:lnTo>
                    <a:lnTo>
                      <a:pt x="503" y="276"/>
                    </a:lnTo>
                    <a:lnTo>
                      <a:pt x="501" y="280"/>
                    </a:lnTo>
                    <a:lnTo>
                      <a:pt x="503" y="280"/>
                    </a:lnTo>
                    <a:lnTo>
                      <a:pt x="505" y="280"/>
                    </a:lnTo>
                    <a:lnTo>
                      <a:pt x="507" y="282"/>
                    </a:lnTo>
                    <a:lnTo>
                      <a:pt x="505" y="286"/>
                    </a:lnTo>
                    <a:lnTo>
                      <a:pt x="505" y="286"/>
                    </a:lnTo>
                    <a:lnTo>
                      <a:pt x="503" y="286"/>
                    </a:lnTo>
                    <a:lnTo>
                      <a:pt x="499" y="286"/>
                    </a:lnTo>
                    <a:lnTo>
                      <a:pt x="495" y="288"/>
                    </a:lnTo>
                    <a:lnTo>
                      <a:pt x="495" y="288"/>
                    </a:lnTo>
                    <a:lnTo>
                      <a:pt x="493" y="288"/>
                    </a:lnTo>
                    <a:lnTo>
                      <a:pt x="491" y="290"/>
                    </a:lnTo>
                    <a:lnTo>
                      <a:pt x="491" y="290"/>
                    </a:lnTo>
                    <a:lnTo>
                      <a:pt x="501" y="286"/>
                    </a:lnTo>
                    <a:lnTo>
                      <a:pt x="501" y="286"/>
                    </a:lnTo>
                    <a:lnTo>
                      <a:pt x="505" y="288"/>
                    </a:lnTo>
                    <a:lnTo>
                      <a:pt x="509" y="292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9" y="298"/>
                    </a:lnTo>
                    <a:lnTo>
                      <a:pt x="520" y="298"/>
                    </a:lnTo>
                    <a:lnTo>
                      <a:pt x="520" y="298"/>
                    </a:lnTo>
                    <a:lnTo>
                      <a:pt x="522" y="302"/>
                    </a:lnTo>
                    <a:lnTo>
                      <a:pt x="520" y="304"/>
                    </a:lnTo>
                    <a:lnTo>
                      <a:pt x="519" y="310"/>
                    </a:lnTo>
                    <a:lnTo>
                      <a:pt x="519" y="310"/>
                    </a:lnTo>
                    <a:lnTo>
                      <a:pt x="520" y="310"/>
                    </a:lnTo>
                    <a:lnTo>
                      <a:pt x="520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28" y="314"/>
                    </a:lnTo>
                    <a:lnTo>
                      <a:pt x="528" y="314"/>
                    </a:lnTo>
                    <a:lnTo>
                      <a:pt x="528" y="320"/>
                    </a:lnTo>
                    <a:lnTo>
                      <a:pt x="526" y="322"/>
                    </a:lnTo>
                    <a:lnTo>
                      <a:pt x="524" y="324"/>
                    </a:lnTo>
                    <a:lnTo>
                      <a:pt x="520" y="326"/>
                    </a:lnTo>
                    <a:lnTo>
                      <a:pt x="513" y="324"/>
                    </a:lnTo>
                    <a:lnTo>
                      <a:pt x="513" y="324"/>
                    </a:lnTo>
                    <a:lnTo>
                      <a:pt x="515" y="328"/>
                    </a:lnTo>
                    <a:lnTo>
                      <a:pt x="517" y="329"/>
                    </a:lnTo>
                    <a:lnTo>
                      <a:pt x="513" y="329"/>
                    </a:lnTo>
                    <a:lnTo>
                      <a:pt x="513" y="329"/>
                    </a:lnTo>
                    <a:lnTo>
                      <a:pt x="507" y="329"/>
                    </a:lnTo>
                    <a:lnTo>
                      <a:pt x="505" y="329"/>
                    </a:lnTo>
                    <a:lnTo>
                      <a:pt x="505" y="331"/>
                    </a:lnTo>
                    <a:lnTo>
                      <a:pt x="505" y="331"/>
                    </a:lnTo>
                    <a:lnTo>
                      <a:pt x="507" y="331"/>
                    </a:lnTo>
                    <a:lnTo>
                      <a:pt x="509" y="333"/>
                    </a:lnTo>
                    <a:lnTo>
                      <a:pt x="515" y="333"/>
                    </a:lnTo>
                    <a:lnTo>
                      <a:pt x="519" y="333"/>
                    </a:lnTo>
                    <a:lnTo>
                      <a:pt x="520" y="335"/>
                    </a:lnTo>
                    <a:lnTo>
                      <a:pt x="520" y="339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19" y="341"/>
                    </a:lnTo>
                    <a:lnTo>
                      <a:pt x="513" y="341"/>
                    </a:lnTo>
                    <a:lnTo>
                      <a:pt x="507" y="339"/>
                    </a:lnTo>
                    <a:lnTo>
                      <a:pt x="505" y="339"/>
                    </a:lnTo>
                    <a:lnTo>
                      <a:pt x="505" y="339"/>
                    </a:lnTo>
                    <a:lnTo>
                      <a:pt x="509" y="341"/>
                    </a:lnTo>
                    <a:lnTo>
                      <a:pt x="511" y="341"/>
                    </a:lnTo>
                    <a:lnTo>
                      <a:pt x="515" y="343"/>
                    </a:lnTo>
                    <a:lnTo>
                      <a:pt x="517" y="345"/>
                    </a:lnTo>
                    <a:lnTo>
                      <a:pt x="517" y="345"/>
                    </a:lnTo>
                    <a:lnTo>
                      <a:pt x="515" y="345"/>
                    </a:lnTo>
                    <a:lnTo>
                      <a:pt x="511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11" y="351"/>
                    </a:lnTo>
                    <a:lnTo>
                      <a:pt x="511" y="351"/>
                    </a:lnTo>
                    <a:lnTo>
                      <a:pt x="511" y="353"/>
                    </a:lnTo>
                    <a:lnTo>
                      <a:pt x="511" y="355"/>
                    </a:lnTo>
                    <a:lnTo>
                      <a:pt x="511" y="355"/>
                    </a:lnTo>
                    <a:lnTo>
                      <a:pt x="515" y="353"/>
                    </a:lnTo>
                    <a:lnTo>
                      <a:pt x="517" y="351"/>
                    </a:lnTo>
                    <a:lnTo>
                      <a:pt x="519" y="349"/>
                    </a:lnTo>
                    <a:lnTo>
                      <a:pt x="519" y="353"/>
                    </a:lnTo>
                    <a:lnTo>
                      <a:pt x="519" y="353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59"/>
                    </a:lnTo>
                    <a:lnTo>
                      <a:pt x="513" y="363"/>
                    </a:lnTo>
                    <a:lnTo>
                      <a:pt x="513" y="363"/>
                    </a:lnTo>
                    <a:lnTo>
                      <a:pt x="511" y="361"/>
                    </a:lnTo>
                    <a:lnTo>
                      <a:pt x="509" y="361"/>
                    </a:lnTo>
                    <a:lnTo>
                      <a:pt x="509" y="361"/>
                    </a:lnTo>
                    <a:lnTo>
                      <a:pt x="505" y="363"/>
                    </a:lnTo>
                    <a:lnTo>
                      <a:pt x="501" y="363"/>
                    </a:lnTo>
                    <a:lnTo>
                      <a:pt x="499" y="361"/>
                    </a:lnTo>
                    <a:lnTo>
                      <a:pt x="497" y="357"/>
                    </a:lnTo>
                    <a:lnTo>
                      <a:pt x="493" y="349"/>
                    </a:lnTo>
                    <a:lnTo>
                      <a:pt x="493" y="347"/>
                    </a:lnTo>
                    <a:lnTo>
                      <a:pt x="491" y="347"/>
                    </a:lnTo>
                    <a:lnTo>
                      <a:pt x="491" y="347"/>
                    </a:lnTo>
                    <a:lnTo>
                      <a:pt x="489" y="347"/>
                    </a:lnTo>
                    <a:lnTo>
                      <a:pt x="489" y="349"/>
                    </a:lnTo>
                    <a:lnTo>
                      <a:pt x="489" y="353"/>
                    </a:lnTo>
                    <a:lnTo>
                      <a:pt x="489" y="353"/>
                    </a:lnTo>
                    <a:lnTo>
                      <a:pt x="483" y="349"/>
                    </a:lnTo>
                    <a:lnTo>
                      <a:pt x="477" y="347"/>
                    </a:lnTo>
                    <a:lnTo>
                      <a:pt x="477" y="347"/>
                    </a:lnTo>
                    <a:lnTo>
                      <a:pt x="485" y="351"/>
                    </a:lnTo>
                    <a:lnTo>
                      <a:pt x="493" y="355"/>
                    </a:lnTo>
                    <a:lnTo>
                      <a:pt x="493" y="355"/>
                    </a:lnTo>
                    <a:lnTo>
                      <a:pt x="493" y="361"/>
                    </a:lnTo>
                    <a:lnTo>
                      <a:pt x="493" y="363"/>
                    </a:lnTo>
                    <a:lnTo>
                      <a:pt x="491" y="365"/>
                    </a:lnTo>
                    <a:lnTo>
                      <a:pt x="491" y="365"/>
                    </a:lnTo>
                    <a:lnTo>
                      <a:pt x="483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81" y="361"/>
                    </a:lnTo>
                    <a:lnTo>
                      <a:pt x="485" y="365"/>
                    </a:lnTo>
                    <a:lnTo>
                      <a:pt x="491" y="369"/>
                    </a:lnTo>
                    <a:lnTo>
                      <a:pt x="493" y="371"/>
                    </a:lnTo>
                    <a:lnTo>
                      <a:pt x="493" y="373"/>
                    </a:lnTo>
                    <a:lnTo>
                      <a:pt x="489" y="377"/>
                    </a:lnTo>
                    <a:lnTo>
                      <a:pt x="489" y="377"/>
                    </a:lnTo>
                    <a:lnTo>
                      <a:pt x="485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5"/>
                    </a:lnTo>
                    <a:lnTo>
                      <a:pt x="485" y="377"/>
                    </a:lnTo>
                    <a:lnTo>
                      <a:pt x="487" y="377"/>
                    </a:lnTo>
                    <a:lnTo>
                      <a:pt x="487" y="379"/>
                    </a:lnTo>
                    <a:lnTo>
                      <a:pt x="487" y="379"/>
                    </a:lnTo>
                    <a:lnTo>
                      <a:pt x="477" y="375"/>
                    </a:lnTo>
                    <a:lnTo>
                      <a:pt x="477" y="375"/>
                    </a:lnTo>
                    <a:lnTo>
                      <a:pt x="477" y="377"/>
                    </a:lnTo>
                    <a:lnTo>
                      <a:pt x="477" y="379"/>
                    </a:lnTo>
                    <a:lnTo>
                      <a:pt x="477" y="379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5" y="381"/>
                    </a:lnTo>
                    <a:lnTo>
                      <a:pt x="471" y="381"/>
                    </a:lnTo>
                    <a:lnTo>
                      <a:pt x="471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0" y="379"/>
                    </a:lnTo>
                    <a:lnTo>
                      <a:pt x="458" y="377"/>
                    </a:lnTo>
                    <a:lnTo>
                      <a:pt x="458" y="373"/>
                    </a:lnTo>
                    <a:lnTo>
                      <a:pt x="458" y="367"/>
                    </a:lnTo>
                    <a:lnTo>
                      <a:pt x="456" y="365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5"/>
                    </a:lnTo>
                    <a:lnTo>
                      <a:pt x="454" y="369"/>
                    </a:lnTo>
                    <a:lnTo>
                      <a:pt x="454" y="369"/>
                    </a:lnTo>
                    <a:lnTo>
                      <a:pt x="458" y="375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56" y="381"/>
                    </a:lnTo>
                    <a:lnTo>
                      <a:pt x="452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9"/>
                    </a:lnTo>
                    <a:lnTo>
                      <a:pt x="452" y="382"/>
                    </a:lnTo>
                    <a:lnTo>
                      <a:pt x="452" y="384"/>
                    </a:lnTo>
                    <a:lnTo>
                      <a:pt x="446" y="384"/>
                    </a:lnTo>
                    <a:lnTo>
                      <a:pt x="446" y="384"/>
                    </a:lnTo>
                    <a:lnTo>
                      <a:pt x="442" y="382"/>
                    </a:lnTo>
                    <a:lnTo>
                      <a:pt x="440" y="382"/>
                    </a:lnTo>
                    <a:lnTo>
                      <a:pt x="440" y="382"/>
                    </a:lnTo>
                    <a:lnTo>
                      <a:pt x="440" y="384"/>
                    </a:lnTo>
                    <a:lnTo>
                      <a:pt x="442" y="386"/>
                    </a:lnTo>
                    <a:lnTo>
                      <a:pt x="448" y="386"/>
                    </a:lnTo>
                    <a:lnTo>
                      <a:pt x="454" y="386"/>
                    </a:lnTo>
                    <a:lnTo>
                      <a:pt x="456" y="386"/>
                    </a:lnTo>
                    <a:lnTo>
                      <a:pt x="454" y="386"/>
                    </a:lnTo>
                    <a:lnTo>
                      <a:pt x="454" y="386"/>
                    </a:lnTo>
                    <a:lnTo>
                      <a:pt x="444" y="394"/>
                    </a:lnTo>
                    <a:lnTo>
                      <a:pt x="434" y="400"/>
                    </a:lnTo>
                    <a:lnTo>
                      <a:pt x="434" y="400"/>
                    </a:lnTo>
                    <a:lnTo>
                      <a:pt x="428" y="402"/>
                    </a:lnTo>
                    <a:lnTo>
                      <a:pt x="424" y="400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6" y="398"/>
                    </a:lnTo>
                    <a:lnTo>
                      <a:pt x="428" y="398"/>
                    </a:lnTo>
                    <a:lnTo>
                      <a:pt x="428" y="398"/>
                    </a:lnTo>
                    <a:lnTo>
                      <a:pt x="432" y="400"/>
                    </a:lnTo>
                    <a:lnTo>
                      <a:pt x="434" y="398"/>
                    </a:lnTo>
                    <a:lnTo>
                      <a:pt x="434" y="398"/>
                    </a:lnTo>
                    <a:lnTo>
                      <a:pt x="434" y="396"/>
                    </a:lnTo>
                    <a:lnTo>
                      <a:pt x="430" y="396"/>
                    </a:lnTo>
                    <a:lnTo>
                      <a:pt x="430" y="396"/>
                    </a:lnTo>
                    <a:lnTo>
                      <a:pt x="426" y="396"/>
                    </a:lnTo>
                    <a:lnTo>
                      <a:pt x="422" y="398"/>
                    </a:lnTo>
                    <a:lnTo>
                      <a:pt x="422" y="398"/>
                    </a:lnTo>
                    <a:lnTo>
                      <a:pt x="416" y="400"/>
                    </a:lnTo>
                    <a:lnTo>
                      <a:pt x="413" y="400"/>
                    </a:lnTo>
                    <a:lnTo>
                      <a:pt x="413" y="400"/>
                    </a:lnTo>
                    <a:lnTo>
                      <a:pt x="413" y="404"/>
                    </a:lnTo>
                    <a:lnTo>
                      <a:pt x="407" y="406"/>
                    </a:lnTo>
                    <a:lnTo>
                      <a:pt x="407" y="406"/>
                    </a:lnTo>
                    <a:lnTo>
                      <a:pt x="405" y="402"/>
                    </a:lnTo>
                    <a:lnTo>
                      <a:pt x="403" y="398"/>
                    </a:lnTo>
                    <a:lnTo>
                      <a:pt x="403" y="398"/>
                    </a:lnTo>
                    <a:lnTo>
                      <a:pt x="397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4"/>
                    </a:lnTo>
                    <a:lnTo>
                      <a:pt x="395" y="392"/>
                    </a:lnTo>
                    <a:lnTo>
                      <a:pt x="395" y="390"/>
                    </a:lnTo>
                    <a:lnTo>
                      <a:pt x="395" y="390"/>
                    </a:lnTo>
                    <a:lnTo>
                      <a:pt x="393" y="392"/>
                    </a:lnTo>
                    <a:lnTo>
                      <a:pt x="391" y="392"/>
                    </a:lnTo>
                    <a:lnTo>
                      <a:pt x="391" y="392"/>
                    </a:lnTo>
                    <a:lnTo>
                      <a:pt x="389" y="381"/>
                    </a:lnTo>
                    <a:lnTo>
                      <a:pt x="389" y="381"/>
                    </a:lnTo>
                    <a:lnTo>
                      <a:pt x="389" y="386"/>
                    </a:lnTo>
                    <a:lnTo>
                      <a:pt x="389" y="390"/>
                    </a:lnTo>
                    <a:lnTo>
                      <a:pt x="387" y="392"/>
                    </a:lnTo>
                    <a:lnTo>
                      <a:pt x="387" y="392"/>
                    </a:lnTo>
                    <a:lnTo>
                      <a:pt x="381" y="394"/>
                    </a:lnTo>
                    <a:lnTo>
                      <a:pt x="371" y="392"/>
                    </a:lnTo>
                    <a:lnTo>
                      <a:pt x="360" y="390"/>
                    </a:lnTo>
                    <a:lnTo>
                      <a:pt x="350" y="392"/>
                    </a:lnTo>
                    <a:lnTo>
                      <a:pt x="350" y="392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07" y="402"/>
                    </a:lnTo>
                    <a:lnTo>
                      <a:pt x="303" y="402"/>
                    </a:lnTo>
                    <a:lnTo>
                      <a:pt x="299" y="400"/>
                    </a:lnTo>
                    <a:lnTo>
                      <a:pt x="299" y="400"/>
                    </a:lnTo>
                    <a:lnTo>
                      <a:pt x="297" y="400"/>
                    </a:lnTo>
                    <a:lnTo>
                      <a:pt x="297" y="402"/>
                    </a:lnTo>
                    <a:lnTo>
                      <a:pt x="297" y="404"/>
                    </a:lnTo>
                    <a:lnTo>
                      <a:pt x="295" y="406"/>
                    </a:lnTo>
                    <a:lnTo>
                      <a:pt x="295" y="406"/>
                    </a:lnTo>
                    <a:lnTo>
                      <a:pt x="295" y="404"/>
                    </a:lnTo>
                    <a:lnTo>
                      <a:pt x="295" y="400"/>
                    </a:lnTo>
                    <a:lnTo>
                      <a:pt x="295" y="398"/>
                    </a:lnTo>
                    <a:lnTo>
                      <a:pt x="293" y="396"/>
                    </a:lnTo>
                    <a:lnTo>
                      <a:pt x="293" y="396"/>
                    </a:lnTo>
                    <a:lnTo>
                      <a:pt x="291" y="400"/>
                    </a:lnTo>
                    <a:lnTo>
                      <a:pt x="287" y="404"/>
                    </a:lnTo>
                    <a:lnTo>
                      <a:pt x="287" y="404"/>
                    </a:lnTo>
                    <a:lnTo>
                      <a:pt x="289" y="396"/>
                    </a:lnTo>
                    <a:lnTo>
                      <a:pt x="293" y="390"/>
                    </a:lnTo>
                    <a:lnTo>
                      <a:pt x="293" y="390"/>
                    </a:lnTo>
                    <a:lnTo>
                      <a:pt x="289" y="392"/>
                    </a:lnTo>
                    <a:lnTo>
                      <a:pt x="287" y="396"/>
                    </a:lnTo>
                    <a:lnTo>
                      <a:pt x="285" y="400"/>
                    </a:lnTo>
                    <a:lnTo>
                      <a:pt x="283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79" y="400"/>
                    </a:lnTo>
                    <a:lnTo>
                      <a:pt x="277" y="396"/>
                    </a:lnTo>
                    <a:lnTo>
                      <a:pt x="275" y="394"/>
                    </a:lnTo>
                    <a:lnTo>
                      <a:pt x="275" y="394"/>
                    </a:lnTo>
                    <a:lnTo>
                      <a:pt x="271" y="394"/>
                    </a:lnTo>
                    <a:lnTo>
                      <a:pt x="265" y="394"/>
                    </a:lnTo>
                    <a:lnTo>
                      <a:pt x="259" y="394"/>
                    </a:lnTo>
                    <a:lnTo>
                      <a:pt x="256" y="392"/>
                    </a:lnTo>
                    <a:lnTo>
                      <a:pt x="256" y="392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8"/>
                    </a:lnTo>
                    <a:lnTo>
                      <a:pt x="252" y="390"/>
                    </a:lnTo>
                    <a:lnTo>
                      <a:pt x="248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6" y="392"/>
                    </a:lnTo>
                    <a:lnTo>
                      <a:pt x="250" y="390"/>
                    </a:lnTo>
                    <a:lnTo>
                      <a:pt x="252" y="390"/>
                    </a:lnTo>
                    <a:lnTo>
                      <a:pt x="252" y="390"/>
                    </a:lnTo>
                    <a:lnTo>
                      <a:pt x="250" y="388"/>
                    </a:lnTo>
                    <a:lnTo>
                      <a:pt x="248" y="386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36" y="386"/>
                    </a:lnTo>
                    <a:lnTo>
                      <a:pt x="230" y="388"/>
                    </a:lnTo>
                    <a:lnTo>
                      <a:pt x="230" y="388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6" y="392"/>
                    </a:lnTo>
                    <a:lnTo>
                      <a:pt x="238" y="392"/>
                    </a:lnTo>
                    <a:lnTo>
                      <a:pt x="238" y="394"/>
                    </a:lnTo>
                    <a:lnTo>
                      <a:pt x="238" y="394"/>
                    </a:lnTo>
                    <a:lnTo>
                      <a:pt x="238" y="396"/>
                    </a:lnTo>
                    <a:lnTo>
                      <a:pt x="234" y="396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28" y="396"/>
                    </a:lnTo>
                    <a:lnTo>
                      <a:pt x="228" y="396"/>
                    </a:lnTo>
                    <a:lnTo>
                      <a:pt x="232" y="400"/>
                    </a:lnTo>
                    <a:lnTo>
                      <a:pt x="230" y="402"/>
                    </a:lnTo>
                    <a:lnTo>
                      <a:pt x="226" y="402"/>
                    </a:lnTo>
                    <a:lnTo>
                      <a:pt x="226" y="402"/>
                    </a:lnTo>
                    <a:lnTo>
                      <a:pt x="214" y="402"/>
                    </a:lnTo>
                    <a:lnTo>
                      <a:pt x="214" y="402"/>
                    </a:lnTo>
                    <a:lnTo>
                      <a:pt x="210" y="402"/>
                    </a:lnTo>
                    <a:lnTo>
                      <a:pt x="208" y="402"/>
                    </a:lnTo>
                    <a:lnTo>
                      <a:pt x="208" y="402"/>
                    </a:lnTo>
                    <a:lnTo>
                      <a:pt x="208" y="400"/>
                    </a:lnTo>
                    <a:lnTo>
                      <a:pt x="212" y="400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2" y="396"/>
                    </a:lnTo>
                    <a:lnTo>
                      <a:pt x="210" y="398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4"/>
                    </a:lnTo>
                    <a:lnTo>
                      <a:pt x="206" y="398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4" y="402"/>
                    </a:lnTo>
                    <a:lnTo>
                      <a:pt x="191" y="400"/>
                    </a:lnTo>
                    <a:lnTo>
                      <a:pt x="185" y="398"/>
                    </a:lnTo>
                    <a:lnTo>
                      <a:pt x="179" y="396"/>
                    </a:lnTo>
                    <a:lnTo>
                      <a:pt x="179" y="396"/>
                    </a:lnTo>
                    <a:lnTo>
                      <a:pt x="171" y="392"/>
                    </a:lnTo>
                    <a:lnTo>
                      <a:pt x="165" y="386"/>
                    </a:lnTo>
                    <a:lnTo>
                      <a:pt x="155" y="375"/>
                    </a:lnTo>
                    <a:lnTo>
                      <a:pt x="146" y="363"/>
                    </a:lnTo>
                    <a:lnTo>
                      <a:pt x="140" y="357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18" y="345"/>
                    </a:lnTo>
                    <a:lnTo>
                      <a:pt x="110" y="339"/>
                    </a:lnTo>
                    <a:lnTo>
                      <a:pt x="108" y="337"/>
                    </a:lnTo>
                    <a:lnTo>
                      <a:pt x="108" y="333"/>
                    </a:lnTo>
                    <a:lnTo>
                      <a:pt x="108" y="333"/>
                    </a:lnTo>
                    <a:lnTo>
                      <a:pt x="110" y="333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10" y="329"/>
                    </a:lnTo>
                    <a:lnTo>
                      <a:pt x="110" y="329"/>
                    </a:lnTo>
                    <a:lnTo>
                      <a:pt x="108" y="328"/>
                    </a:lnTo>
                    <a:lnTo>
                      <a:pt x="108" y="324"/>
                    </a:lnTo>
                    <a:lnTo>
                      <a:pt x="108" y="324"/>
                    </a:lnTo>
                    <a:lnTo>
                      <a:pt x="108" y="322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6" y="324"/>
                    </a:lnTo>
                    <a:lnTo>
                      <a:pt x="106" y="324"/>
                    </a:lnTo>
                    <a:lnTo>
                      <a:pt x="106" y="326"/>
                    </a:lnTo>
                    <a:lnTo>
                      <a:pt x="106" y="328"/>
                    </a:lnTo>
                    <a:lnTo>
                      <a:pt x="106" y="328"/>
                    </a:lnTo>
                    <a:lnTo>
                      <a:pt x="104" y="326"/>
                    </a:lnTo>
                    <a:lnTo>
                      <a:pt x="104" y="322"/>
                    </a:lnTo>
                    <a:lnTo>
                      <a:pt x="106" y="316"/>
                    </a:lnTo>
                    <a:lnTo>
                      <a:pt x="106" y="314"/>
                    </a:lnTo>
                    <a:lnTo>
                      <a:pt x="106" y="314"/>
                    </a:lnTo>
                    <a:lnTo>
                      <a:pt x="108" y="312"/>
                    </a:lnTo>
                    <a:lnTo>
                      <a:pt x="110" y="314"/>
                    </a:lnTo>
                    <a:lnTo>
                      <a:pt x="114" y="316"/>
                    </a:lnTo>
                    <a:lnTo>
                      <a:pt x="116" y="320"/>
                    </a:lnTo>
                    <a:lnTo>
                      <a:pt x="118" y="322"/>
                    </a:lnTo>
                    <a:lnTo>
                      <a:pt x="118" y="322"/>
                    </a:lnTo>
                    <a:lnTo>
                      <a:pt x="118" y="320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4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10"/>
                    </a:lnTo>
                    <a:lnTo>
                      <a:pt x="114" y="312"/>
                    </a:lnTo>
                    <a:lnTo>
                      <a:pt x="114" y="312"/>
                    </a:lnTo>
                    <a:lnTo>
                      <a:pt x="108" y="314"/>
                    </a:lnTo>
                    <a:lnTo>
                      <a:pt x="102" y="314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100" y="308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4" y="308"/>
                    </a:lnTo>
                    <a:lnTo>
                      <a:pt x="104" y="308"/>
                    </a:lnTo>
                    <a:lnTo>
                      <a:pt x="100" y="306"/>
                    </a:lnTo>
                    <a:lnTo>
                      <a:pt x="100" y="306"/>
                    </a:lnTo>
                    <a:lnTo>
                      <a:pt x="102" y="306"/>
                    </a:lnTo>
                    <a:lnTo>
                      <a:pt x="104" y="304"/>
                    </a:lnTo>
                    <a:lnTo>
                      <a:pt x="104" y="304"/>
                    </a:lnTo>
                    <a:lnTo>
                      <a:pt x="106" y="302"/>
                    </a:lnTo>
                    <a:lnTo>
                      <a:pt x="106" y="298"/>
                    </a:lnTo>
                    <a:lnTo>
                      <a:pt x="106" y="298"/>
                    </a:lnTo>
                    <a:lnTo>
                      <a:pt x="102" y="302"/>
                    </a:lnTo>
                    <a:lnTo>
                      <a:pt x="100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89" y="296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5" y="280"/>
                    </a:lnTo>
                    <a:lnTo>
                      <a:pt x="89" y="280"/>
                    </a:lnTo>
                    <a:lnTo>
                      <a:pt x="91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7" y="278"/>
                    </a:lnTo>
                    <a:lnTo>
                      <a:pt x="81" y="276"/>
                    </a:lnTo>
                    <a:lnTo>
                      <a:pt x="81" y="278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3" y="284"/>
                    </a:lnTo>
                    <a:lnTo>
                      <a:pt x="81" y="282"/>
                    </a:lnTo>
                    <a:lnTo>
                      <a:pt x="77" y="280"/>
                    </a:lnTo>
                    <a:lnTo>
                      <a:pt x="77" y="280"/>
                    </a:lnTo>
                    <a:lnTo>
                      <a:pt x="73" y="28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0" name="Freeform 925">
                <a:extLst>
                  <a:ext uri="{FF2B5EF4-FFF2-40B4-BE49-F238E27FC236}">
                    <a16:creationId xmlns:a16="http://schemas.microsoft.com/office/drawing/2014/main" id="{BCBE4023-F9D5-48AE-815B-57F23E556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803" y="2139711"/>
                <a:ext cx="225205" cy="425879"/>
              </a:xfrm>
              <a:custGeom>
                <a:avLst/>
                <a:gdLst>
                  <a:gd name="T0" fmla="*/ 626 w 628"/>
                  <a:gd name="T1" fmla="*/ 706 h 1097"/>
                  <a:gd name="T2" fmla="*/ 528 w 628"/>
                  <a:gd name="T3" fmla="*/ 634 h 1097"/>
                  <a:gd name="T4" fmla="*/ 520 w 628"/>
                  <a:gd name="T5" fmla="*/ 544 h 1097"/>
                  <a:gd name="T6" fmla="*/ 498 w 628"/>
                  <a:gd name="T7" fmla="*/ 491 h 1097"/>
                  <a:gd name="T8" fmla="*/ 490 w 628"/>
                  <a:gd name="T9" fmla="*/ 449 h 1097"/>
                  <a:gd name="T10" fmla="*/ 508 w 628"/>
                  <a:gd name="T11" fmla="*/ 426 h 1097"/>
                  <a:gd name="T12" fmla="*/ 439 w 628"/>
                  <a:gd name="T13" fmla="*/ 302 h 1097"/>
                  <a:gd name="T14" fmla="*/ 439 w 628"/>
                  <a:gd name="T15" fmla="*/ 188 h 1097"/>
                  <a:gd name="T16" fmla="*/ 404 w 628"/>
                  <a:gd name="T17" fmla="*/ 122 h 1097"/>
                  <a:gd name="T18" fmla="*/ 400 w 628"/>
                  <a:gd name="T19" fmla="*/ 78 h 1097"/>
                  <a:gd name="T20" fmla="*/ 347 w 628"/>
                  <a:gd name="T21" fmla="*/ 0 h 1097"/>
                  <a:gd name="T22" fmla="*/ 259 w 628"/>
                  <a:gd name="T23" fmla="*/ 45 h 1097"/>
                  <a:gd name="T24" fmla="*/ 223 w 628"/>
                  <a:gd name="T25" fmla="*/ 153 h 1097"/>
                  <a:gd name="T26" fmla="*/ 129 w 628"/>
                  <a:gd name="T27" fmla="*/ 157 h 1097"/>
                  <a:gd name="T28" fmla="*/ 62 w 628"/>
                  <a:gd name="T29" fmla="*/ 104 h 1097"/>
                  <a:gd name="T30" fmla="*/ 23 w 628"/>
                  <a:gd name="T31" fmla="*/ 120 h 1097"/>
                  <a:gd name="T32" fmla="*/ 45 w 628"/>
                  <a:gd name="T33" fmla="*/ 155 h 1097"/>
                  <a:gd name="T34" fmla="*/ 141 w 628"/>
                  <a:gd name="T35" fmla="*/ 210 h 1097"/>
                  <a:gd name="T36" fmla="*/ 153 w 628"/>
                  <a:gd name="T37" fmla="*/ 263 h 1097"/>
                  <a:gd name="T38" fmla="*/ 155 w 628"/>
                  <a:gd name="T39" fmla="*/ 304 h 1097"/>
                  <a:gd name="T40" fmla="*/ 163 w 628"/>
                  <a:gd name="T41" fmla="*/ 377 h 1097"/>
                  <a:gd name="T42" fmla="*/ 214 w 628"/>
                  <a:gd name="T43" fmla="*/ 440 h 1097"/>
                  <a:gd name="T44" fmla="*/ 223 w 628"/>
                  <a:gd name="T45" fmla="*/ 461 h 1097"/>
                  <a:gd name="T46" fmla="*/ 257 w 628"/>
                  <a:gd name="T47" fmla="*/ 506 h 1097"/>
                  <a:gd name="T48" fmla="*/ 261 w 628"/>
                  <a:gd name="T49" fmla="*/ 544 h 1097"/>
                  <a:gd name="T50" fmla="*/ 216 w 628"/>
                  <a:gd name="T51" fmla="*/ 561 h 1097"/>
                  <a:gd name="T52" fmla="*/ 188 w 628"/>
                  <a:gd name="T53" fmla="*/ 608 h 1097"/>
                  <a:gd name="T54" fmla="*/ 159 w 628"/>
                  <a:gd name="T55" fmla="*/ 638 h 1097"/>
                  <a:gd name="T56" fmla="*/ 133 w 628"/>
                  <a:gd name="T57" fmla="*/ 669 h 1097"/>
                  <a:gd name="T58" fmla="*/ 104 w 628"/>
                  <a:gd name="T59" fmla="*/ 695 h 1097"/>
                  <a:gd name="T60" fmla="*/ 98 w 628"/>
                  <a:gd name="T61" fmla="*/ 716 h 1097"/>
                  <a:gd name="T62" fmla="*/ 78 w 628"/>
                  <a:gd name="T63" fmla="*/ 720 h 1097"/>
                  <a:gd name="T64" fmla="*/ 62 w 628"/>
                  <a:gd name="T65" fmla="*/ 746 h 1097"/>
                  <a:gd name="T66" fmla="*/ 35 w 628"/>
                  <a:gd name="T67" fmla="*/ 773 h 1097"/>
                  <a:gd name="T68" fmla="*/ 37 w 628"/>
                  <a:gd name="T69" fmla="*/ 807 h 1097"/>
                  <a:gd name="T70" fmla="*/ 49 w 628"/>
                  <a:gd name="T71" fmla="*/ 840 h 1097"/>
                  <a:gd name="T72" fmla="*/ 66 w 628"/>
                  <a:gd name="T73" fmla="*/ 907 h 1097"/>
                  <a:gd name="T74" fmla="*/ 64 w 628"/>
                  <a:gd name="T75" fmla="*/ 920 h 1097"/>
                  <a:gd name="T76" fmla="*/ 57 w 628"/>
                  <a:gd name="T77" fmla="*/ 952 h 1097"/>
                  <a:gd name="T78" fmla="*/ 53 w 628"/>
                  <a:gd name="T79" fmla="*/ 979 h 1097"/>
                  <a:gd name="T80" fmla="*/ 53 w 628"/>
                  <a:gd name="T81" fmla="*/ 1005 h 1097"/>
                  <a:gd name="T82" fmla="*/ 82 w 628"/>
                  <a:gd name="T83" fmla="*/ 1009 h 1097"/>
                  <a:gd name="T84" fmla="*/ 127 w 628"/>
                  <a:gd name="T85" fmla="*/ 1034 h 1097"/>
                  <a:gd name="T86" fmla="*/ 135 w 628"/>
                  <a:gd name="T87" fmla="*/ 1050 h 1097"/>
                  <a:gd name="T88" fmla="*/ 157 w 628"/>
                  <a:gd name="T89" fmla="*/ 1064 h 1097"/>
                  <a:gd name="T90" fmla="*/ 165 w 628"/>
                  <a:gd name="T91" fmla="*/ 1083 h 1097"/>
                  <a:gd name="T92" fmla="*/ 166 w 628"/>
                  <a:gd name="T93" fmla="*/ 1091 h 1097"/>
                  <a:gd name="T94" fmla="*/ 204 w 628"/>
                  <a:gd name="T95" fmla="*/ 1077 h 1097"/>
                  <a:gd name="T96" fmla="*/ 231 w 628"/>
                  <a:gd name="T97" fmla="*/ 1064 h 1097"/>
                  <a:gd name="T98" fmla="*/ 251 w 628"/>
                  <a:gd name="T99" fmla="*/ 1058 h 1097"/>
                  <a:gd name="T100" fmla="*/ 272 w 628"/>
                  <a:gd name="T101" fmla="*/ 1054 h 1097"/>
                  <a:gd name="T102" fmla="*/ 292 w 628"/>
                  <a:gd name="T103" fmla="*/ 1042 h 1097"/>
                  <a:gd name="T104" fmla="*/ 314 w 628"/>
                  <a:gd name="T105" fmla="*/ 1030 h 1097"/>
                  <a:gd name="T106" fmla="*/ 325 w 628"/>
                  <a:gd name="T107" fmla="*/ 1022 h 1097"/>
                  <a:gd name="T108" fmla="*/ 335 w 628"/>
                  <a:gd name="T109" fmla="*/ 1019 h 1097"/>
                  <a:gd name="T110" fmla="*/ 359 w 628"/>
                  <a:gd name="T111" fmla="*/ 1020 h 1097"/>
                  <a:gd name="T112" fmla="*/ 369 w 628"/>
                  <a:gd name="T113" fmla="*/ 1015 h 1097"/>
                  <a:gd name="T114" fmla="*/ 392 w 628"/>
                  <a:gd name="T115" fmla="*/ 1007 h 1097"/>
                  <a:gd name="T116" fmla="*/ 408 w 628"/>
                  <a:gd name="T117" fmla="*/ 1003 h 1097"/>
                  <a:gd name="T118" fmla="*/ 433 w 628"/>
                  <a:gd name="T119" fmla="*/ 1003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8" h="1097">
                    <a:moveTo>
                      <a:pt x="541" y="871"/>
                    </a:moveTo>
                    <a:lnTo>
                      <a:pt x="541" y="871"/>
                    </a:lnTo>
                    <a:lnTo>
                      <a:pt x="563" y="836"/>
                    </a:lnTo>
                    <a:lnTo>
                      <a:pt x="585" y="803"/>
                    </a:lnTo>
                    <a:lnTo>
                      <a:pt x="585" y="803"/>
                    </a:lnTo>
                    <a:lnTo>
                      <a:pt x="602" y="779"/>
                    </a:lnTo>
                    <a:lnTo>
                      <a:pt x="610" y="767"/>
                    </a:lnTo>
                    <a:lnTo>
                      <a:pt x="616" y="756"/>
                    </a:lnTo>
                    <a:lnTo>
                      <a:pt x="616" y="756"/>
                    </a:lnTo>
                    <a:lnTo>
                      <a:pt x="620" y="742"/>
                    </a:lnTo>
                    <a:lnTo>
                      <a:pt x="622" y="728"/>
                    </a:lnTo>
                    <a:lnTo>
                      <a:pt x="622" y="728"/>
                    </a:lnTo>
                    <a:lnTo>
                      <a:pt x="626" y="718"/>
                    </a:lnTo>
                    <a:lnTo>
                      <a:pt x="628" y="714"/>
                    </a:lnTo>
                    <a:lnTo>
                      <a:pt x="628" y="710"/>
                    </a:lnTo>
                    <a:lnTo>
                      <a:pt x="628" y="710"/>
                    </a:lnTo>
                    <a:lnTo>
                      <a:pt x="626" y="706"/>
                    </a:lnTo>
                    <a:lnTo>
                      <a:pt x="620" y="703"/>
                    </a:lnTo>
                    <a:lnTo>
                      <a:pt x="612" y="695"/>
                    </a:lnTo>
                    <a:lnTo>
                      <a:pt x="612" y="695"/>
                    </a:lnTo>
                    <a:lnTo>
                      <a:pt x="608" y="691"/>
                    </a:lnTo>
                    <a:lnTo>
                      <a:pt x="606" y="687"/>
                    </a:lnTo>
                    <a:lnTo>
                      <a:pt x="604" y="683"/>
                    </a:lnTo>
                    <a:lnTo>
                      <a:pt x="602" y="679"/>
                    </a:lnTo>
                    <a:lnTo>
                      <a:pt x="602" y="679"/>
                    </a:lnTo>
                    <a:lnTo>
                      <a:pt x="590" y="673"/>
                    </a:lnTo>
                    <a:lnTo>
                      <a:pt x="577" y="667"/>
                    </a:lnTo>
                    <a:lnTo>
                      <a:pt x="565" y="661"/>
                    </a:lnTo>
                    <a:lnTo>
                      <a:pt x="553" y="655"/>
                    </a:lnTo>
                    <a:lnTo>
                      <a:pt x="553" y="655"/>
                    </a:lnTo>
                    <a:lnTo>
                      <a:pt x="539" y="644"/>
                    </a:lnTo>
                    <a:lnTo>
                      <a:pt x="532" y="638"/>
                    </a:lnTo>
                    <a:lnTo>
                      <a:pt x="528" y="634"/>
                    </a:lnTo>
                    <a:lnTo>
                      <a:pt x="528" y="634"/>
                    </a:lnTo>
                    <a:lnTo>
                      <a:pt x="543" y="618"/>
                    </a:lnTo>
                    <a:lnTo>
                      <a:pt x="553" y="604"/>
                    </a:lnTo>
                    <a:lnTo>
                      <a:pt x="557" y="598"/>
                    </a:lnTo>
                    <a:lnTo>
                      <a:pt x="557" y="593"/>
                    </a:lnTo>
                    <a:lnTo>
                      <a:pt x="557" y="593"/>
                    </a:lnTo>
                    <a:lnTo>
                      <a:pt x="553" y="583"/>
                    </a:lnTo>
                    <a:lnTo>
                      <a:pt x="549" y="577"/>
                    </a:lnTo>
                    <a:lnTo>
                      <a:pt x="543" y="573"/>
                    </a:lnTo>
                    <a:lnTo>
                      <a:pt x="539" y="571"/>
                    </a:lnTo>
                    <a:lnTo>
                      <a:pt x="528" y="569"/>
                    </a:lnTo>
                    <a:lnTo>
                      <a:pt x="524" y="567"/>
                    </a:lnTo>
                    <a:lnTo>
                      <a:pt x="522" y="563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16" y="546"/>
                    </a:lnTo>
                    <a:lnTo>
                      <a:pt x="516" y="544"/>
                    </a:lnTo>
                    <a:lnTo>
                      <a:pt x="520" y="544"/>
                    </a:lnTo>
                    <a:lnTo>
                      <a:pt x="522" y="542"/>
                    </a:lnTo>
                    <a:lnTo>
                      <a:pt x="526" y="538"/>
                    </a:lnTo>
                    <a:lnTo>
                      <a:pt x="526" y="538"/>
                    </a:lnTo>
                    <a:lnTo>
                      <a:pt x="528" y="534"/>
                    </a:lnTo>
                    <a:lnTo>
                      <a:pt x="528" y="534"/>
                    </a:lnTo>
                    <a:lnTo>
                      <a:pt x="526" y="530"/>
                    </a:lnTo>
                    <a:lnTo>
                      <a:pt x="522" y="528"/>
                    </a:lnTo>
                    <a:lnTo>
                      <a:pt x="512" y="524"/>
                    </a:lnTo>
                    <a:lnTo>
                      <a:pt x="502" y="520"/>
                    </a:lnTo>
                    <a:lnTo>
                      <a:pt x="498" y="516"/>
                    </a:lnTo>
                    <a:lnTo>
                      <a:pt x="492" y="512"/>
                    </a:lnTo>
                    <a:lnTo>
                      <a:pt x="492" y="512"/>
                    </a:lnTo>
                    <a:lnTo>
                      <a:pt x="490" y="506"/>
                    </a:lnTo>
                    <a:lnTo>
                      <a:pt x="490" y="502"/>
                    </a:lnTo>
                    <a:lnTo>
                      <a:pt x="490" y="498"/>
                    </a:lnTo>
                    <a:lnTo>
                      <a:pt x="492" y="496"/>
                    </a:lnTo>
                    <a:lnTo>
                      <a:pt x="498" y="491"/>
                    </a:lnTo>
                    <a:lnTo>
                      <a:pt x="500" y="487"/>
                    </a:lnTo>
                    <a:lnTo>
                      <a:pt x="502" y="483"/>
                    </a:lnTo>
                    <a:lnTo>
                      <a:pt x="502" y="483"/>
                    </a:lnTo>
                    <a:lnTo>
                      <a:pt x="500" y="481"/>
                    </a:lnTo>
                    <a:lnTo>
                      <a:pt x="500" y="479"/>
                    </a:lnTo>
                    <a:lnTo>
                      <a:pt x="494" y="479"/>
                    </a:lnTo>
                    <a:lnTo>
                      <a:pt x="488" y="479"/>
                    </a:lnTo>
                    <a:lnTo>
                      <a:pt x="486" y="479"/>
                    </a:lnTo>
                    <a:lnTo>
                      <a:pt x="486" y="475"/>
                    </a:lnTo>
                    <a:lnTo>
                      <a:pt x="486" y="475"/>
                    </a:lnTo>
                    <a:lnTo>
                      <a:pt x="490" y="471"/>
                    </a:lnTo>
                    <a:lnTo>
                      <a:pt x="492" y="465"/>
                    </a:lnTo>
                    <a:lnTo>
                      <a:pt x="492" y="465"/>
                    </a:lnTo>
                    <a:lnTo>
                      <a:pt x="492" y="461"/>
                    </a:lnTo>
                    <a:lnTo>
                      <a:pt x="492" y="457"/>
                    </a:lnTo>
                    <a:lnTo>
                      <a:pt x="490" y="453"/>
                    </a:lnTo>
                    <a:lnTo>
                      <a:pt x="490" y="449"/>
                    </a:lnTo>
                    <a:lnTo>
                      <a:pt x="490" y="449"/>
                    </a:lnTo>
                    <a:lnTo>
                      <a:pt x="494" y="447"/>
                    </a:lnTo>
                    <a:lnTo>
                      <a:pt x="496" y="443"/>
                    </a:lnTo>
                    <a:lnTo>
                      <a:pt x="496" y="443"/>
                    </a:lnTo>
                    <a:lnTo>
                      <a:pt x="494" y="441"/>
                    </a:lnTo>
                    <a:lnTo>
                      <a:pt x="492" y="440"/>
                    </a:lnTo>
                    <a:lnTo>
                      <a:pt x="488" y="438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492" y="432"/>
                    </a:lnTo>
                    <a:lnTo>
                      <a:pt x="498" y="432"/>
                    </a:lnTo>
                    <a:lnTo>
                      <a:pt x="504" y="432"/>
                    </a:lnTo>
                    <a:lnTo>
                      <a:pt x="508" y="430"/>
                    </a:lnTo>
                    <a:lnTo>
                      <a:pt x="508" y="430"/>
                    </a:lnTo>
                    <a:lnTo>
                      <a:pt x="510" y="428"/>
                    </a:lnTo>
                    <a:lnTo>
                      <a:pt x="508" y="426"/>
                    </a:lnTo>
                    <a:lnTo>
                      <a:pt x="506" y="416"/>
                    </a:lnTo>
                    <a:lnTo>
                      <a:pt x="498" y="402"/>
                    </a:lnTo>
                    <a:lnTo>
                      <a:pt x="498" y="402"/>
                    </a:lnTo>
                    <a:lnTo>
                      <a:pt x="492" y="390"/>
                    </a:lnTo>
                    <a:lnTo>
                      <a:pt x="486" y="383"/>
                    </a:lnTo>
                    <a:lnTo>
                      <a:pt x="481" y="373"/>
                    </a:lnTo>
                    <a:lnTo>
                      <a:pt x="473" y="363"/>
                    </a:lnTo>
                    <a:lnTo>
                      <a:pt x="473" y="363"/>
                    </a:lnTo>
                    <a:lnTo>
                      <a:pt x="465" y="347"/>
                    </a:lnTo>
                    <a:lnTo>
                      <a:pt x="455" y="330"/>
                    </a:lnTo>
                    <a:lnTo>
                      <a:pt x="455" y="330"/>
                    </a:lnTo>
                    <a:lnTo>
                      <a:pt x="447" y="322"/>
                    </a:lnTo>
                    <a:lnTo>
                      <a:pt x="441" y="316"/>
                    </a:lnTo>
                    <a:lnTo>
                      <a:pt x="439" y="312"/>
                    </a:lnTo>
                    <a:lnTo>
                      <a:pt x="439" y="312"/>
                    </a:lnTo>
                    <a:lnTo>
                      <a:pt x="437" y="308"/>
                    </a:lnTo>
                    <a:lnTo>
                      <a:pt x="439" y="302"/>
                    </a:lnTo>
                    <a:lnTo>
                      <a:pt x="443" y="290"/>
                    </a:lnTo>
                    <a:lnTo>
                      <a:pt x="451" y="279"/>
                    </a:lnTo>
                    <a:lnTo>
                      <a:pt x="459" y="265"/>
                    </a:lnTo>
                    <a:lnTo>
                      <a:pt x="467" y="253"/>
                    </a:lnTo>
                    <a:lnTo>
                      <a:pt x="475" y="241"/>
                    </a:lnTo>
                    <a:lnTo>
                      <a:pt x="479" y="231"/>
                    </a:lnTo>
                    <a:lnTo>
                      <a:pt x="479" y="226"/>
                    </a:lnTo>
                    <a:lnTo>
                      <a:pt x="479" y="224"/>
                    </a:lnTo>
                    <a:lnTo>
                      <a:pt x="479" y="224"/>
                    </a:lnTo>
                    <a:lnTo>
                      <a:pt x="475" y="220"/>
                    </a:lnTo>
                    <a:lnTo>
                      <a:pt x="469" y="218"/>
                    </a:lnTo>
                    <a:lnTo>
                      <a:pt x="459" y="214"/>
                    </a:lnTo>
                    <a:lnTo>
                      <a:pt x="459" y="214"/>
                    </a:lnTo>
                    <a:lnTo>
                      <a:pt x="455" y="208"/>
                    </a:lnTo>
                    <a:lnTo>
                      <a:pt x="449" y="200"/>
                    </a:lnTo>
                    <a:lnTo>
                      <a:pt x="445" y="194"/>
                    </a:lnTo>
                    <a:lnTo>
                      <a:pt x="439" y="188"/>
                    </a:lnTo>
                    <a:lnTo>
                      <a:pt x="439" y="188"/>
                    </a:lnTo>
                    <a:lnTo>
                      <a:pt x="431" y="186"/>
                    </a:lnTo>
                    <a:lnTo>
                      <a:pt x="422" y="184"/>
                    </a:lnTo>
                    <a:lnTo>
                      <a:pt x="414" y="184"/>
                    </a:lnTo>
                    <a:lnTo>
                      <a:pt x="406" y="180"/>
                    </a:lnTo>
                    <a:lnTo>
                      <a:pt x="406" y="180"/>
                    </a:lnTo>
                    <a:lnTo>
                      <a:pt x="402" y="175"/>
                    </a:lnTo>
                    <a:lnTo>
                      <a:pt x="398" y="167"/>
                    </a:lnTo>
                    <a:lnTo>
                      <a:pt x="398" y="167"/>
                    </a:lnTo>
                    <a:lnTo>
                      <a:pt x="394" y="157"/>
                    </a:lnTo>
                    <a:lnTo>
                      <a:pt x="392" y="153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2" y="141"/>
                    </a:lnTo>
                    <a:lnTo>
                      <a:pt x="398" y="133"/>
                    </a:lnTo>
                    <a:lnTo>
                      <a:pt x="402" y="125"/>
                    </a:lnTo>
                    <a:lnTo>
                      <a:pt x="404" y="122"/>
                    </a:lnTo>
                    <a:lnTo>
                      <a:pt x="404" y="118"/>
                    </a:lnTo>
                    <a:lnTo>
                      <a:pt x="404" y="118"/>
                    </a:lnTo>
                    <a:lnTo>
                      <a:pt x="402" y="116"/>
                    </a:lnTo>
                    <a:lnTo>
                      <a:pt x="400" y="114"/>
                    </a:lnTo>
                    <a:lnTo>
                      <a:pt x="394" y="114"/>
                    </a:lnTo>
                    <a:lnTo>
                      <a:pt x="388" y="112"/>
                    </a:lnTo>
                    <a:lnTo>
                      <a:pt x="386" y="112"/>
                    </a:lnTo>
                    <a:lnTo>
                      <a:pt x="386" y="110"/>
                    </a:lnTo>
                    <a:lnTo>
                      <a:pt x="386" y="110"/>
                    </a:lnTo>
                    <a:lnTo>
                      <a:pt x="388" y="108"/>
                    </a:lnTo>
                    <a:lnTo>
                      <a:pt x="396" y="102"/>
                    </a:lnTo>
                    <a:lnTo>
                      <a:pt x="408" y="94"/>
                    </a:lnTo>
                    <a:lnTo>
                      <a:pt x="408" y="94"/>
                    </a:lnTo>
                    <a:lnTo>
                      <a:pt x="400" y="90"/>
                    </a:lnTo>
                    <a:lnTo>
                      <a:pt x="400" y="88"/>
                    </a:lnTo>
                    <a:lnTo>
                      <a:pt x="398" y="84"/>
                    </a:lnTo>
                    <a:lnTo>
                      <a:pt x="400" y="78"/>
                    </a:lnTo>
                    <a:lnTo>
                      <a:pt x="404" y="72"/>
                    </a:lnTo>
                    <a:lnTo>
                      <a:pt x="416" y="59"/>
                    </a:lnTo>
                    <a:lnTo>
                      <a:pt x="420" y="53"/>
                    </a:lnTo>
                    <a:lnTo>
                      <a:pt x="420" y="49"/>
                    </a:lnTo>
                    <a:lnTo>
                      <a:pt x="420" y="49"/>
                    </a:lnTo>
                    <a:lnTo>
                      <a:pt x="416" y="39"/>
                    </a:lnTo>
                    <a:lnTo>
                      <a:pt x="408" y="33"/>
                    </a:lnTo>
                    <a:lnTo>
                      <a:pt x="400" y="29"/>
                    </a:lnTo>
                    <a:lnTo>
                      <a:pt x="392" y="25"/>
                    </a:lnTo>
                    <a:lnTo>
                      <a:pt x="380" y="21"/>
                    </a:lnTo>
                    <a:lnTo>
                      <a:pt x="371" y="18"/>
                    </a:lnTo>
                    <a:lnTo>
                      <a:pt x="363" y="10"/>
                    </a:lnTo>
                    <a:lnTo>
                      <a:pt x="353" y="0"/>
                    </a:lnTo>
                    <a:lnTo>
                      <a:pt x="353" y="0"/>
                    </a:lnTo>
                    <a:lnTo>
                      <a:pt x="353" y="0"/>
                    </a:lnTo>
                    <a:lnTo>
                      <a:pt x="353" y="0"/>
                    </a:lnTo>
                    <a:lnTo>
                      <a:pt x="347" y="0"/>
                    </a:lnTo>
                    <a:lnTo>
                      <a:pt x="341" y="2"/>
                    </a:lnTo>
                    <a:lnTo>
                      <a:pt x="331" y="6"/>
                    </a:lnTo>
                    <a:lnTo>
                      <a:pt x="322" y="14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04" y="19"/>
                    </a:lnTo>
                    <a:lnTo>
                      <a:pt x="296" y="18"/>
                    </a:lnTo>
                    <a:lnTo>
                      <a:pt x="288" y="18"/>
                    </a:lnTo>
                    <a:lnTo>
                      <a:pt x="284" y="18"/>
                    </a:lnTo>
                    <a:lnTo>
                      <a:pt x="280" y="19"/>
                    </a:lnTo>
                    <a:lnTo>
                      <a:pt x="280" y="19"/>
                    </a:lnTo>
                    <a:lnTo>
                      <a:pt x="278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69" y="37"/>
                    </a:lnTo>
                    <a:lnTo>
                      <a:pt x="259" y="45"/>
                    </a:lnTo>
                    <a:lnTo>
                      <a:pt x="259" y="45"/>
                    </a:lnTo>
                    <a:lnTo>
                      <a:pt x="253" y="69"/>
                    </a:lnTo>
                    <a:lnTo>
                      <a:pt x="251" y="84"/>
                    </a:lnTo>
                    <a:lnTo>
                      <a:pt x="251" y="94"/>
                    </a:lnTo>
                    <a:lnTo>
                      <a:pt x="251" y="94"/>
                    </a:lnTo>
                    <a:lnTo>
                      <a:pt x="253" y="104"/>
                    </a:lnTo>
                    <a:lnTo>
                      <a:pt x="255" y="108"/>
                    </a:lnTo>
                    <a:lnTo>
                      <a:pt x="257" y="112"/>
                    </a:lnTo>
                    <a:lnTo>
                      <a:pt x="257" y="112"/>
                    </a:lnTo>
                    <a:lnTo>
                      <a:pt x="253" y="120"/>
                    </a:lnTo>
                    <a:lnTo>
                      <a:pt x="249" y="124"/>
                    </a:lnTo>
                    <a:lnTo>
                      <a:pt x="235" y="127"/>
                    </a:lnTo>
                    <a:lnTo>
                      <a:pt x="235" y="127"/>
                    </a:lnTo>
                    <a:lnTo>
                      <a:pt x="231" y="129"/>
                    </a:lnTo>
                    <a:lnTo>
                      <a:pt x="229" y="131"/>
                    </a:lnTo>
                    <a:lnTo>
                      <a:pt x="227" y="139"/>
                    </a:lnTo>
                    <a:lnTo>
                      <a:pt x="225" y="145"/>
                    </a:lnTo>
                    <a:lnTo>
                      <a:pt x="223" y="153"/>
                    </a:lnTo>
                    <a:lnTo>
                      <a:pt x="223" y="153"/>
                    </a:lnTo>
                    <a:lnTo>
                      <a:pt x="219" y="155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04" y="149"/>
                    </a:lnTo>
                    <a:lnTo>
                      <a:pt x="204" y="149"/>
                    </a:lnTo>
                    <a:lnTo>
                      <a:pt x="180" y="141"/>
                    </a:lnTo>
                    <a:lnTo>
                      <a:pt x="161" y="135"/>
                    </a:lnTo>
                    <a:lnTo>
                      <a:pt x="161" y="135"/>
                    </a:lnTo>
                    <a:lnTo>
                      <a:pt x="159" y="137"/>
                    </a:lnTo>
                    <a:lnTo>
                      <a:pt x="157" y="141"/>
                    </a:lnTo>
                    <a:lnTo>
                      <a:pt x="155" y="147"/>
                    </a:lnTo>
                    <a:lnTo>
                      <a:pt x="155" y="147"/>
                    </a:lnTo>
                    <a:lnTo>
                      <a:pt x="143" y="153"/>
                    </a:lnTo>
                    <a:lnTo>
                      <a:pt x="135" y="157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23" y="151"/>
                    </a:lnTo>
                    <a:lnTo>
                      <a:pt x="123" y="151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2" y="151"/>
                    </a:lnTo>
                    <a:lnTo>
                      <a:pt x="112" y="151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90" y="151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37"/>
                    </a:lnTo>
                    <a:lnTo>
                      <a:pt x="88" y="137"/>
                    </a:lnTo>
                    <a:lnTo>
                      <a:pt x="72" y="114"/>
                    </a:lnTo>
                    <a:lnTo>
                      <a:pt x="62" y="104"/>
                    </a:lnTo>
                    <a:lnTo>
                      <a:pt x="55" y="96"/>
                    </a:lnTo>
                    <a:lnTo>
                      <a:pt x="55" y="96"/>
                    </a:lnTo>
                    <a:lnTo>
                      <a:pt x="45" y="92"/>
                    </a:lnTo>
                    <a:lnTo>
                      <a:pt x="35" y="92"/>
                    </a:lnTo>
                    <a:lnTo>
                      <a:pt x="29" y="94"/>
                    </a:lnTo>
                    <a:lnTo>
                      <a:pt x="25" y="96"/>
                    </a:lnTo>
                    <a:lnTo>
                      <a:pt x="23" y="100"/>
                    </a:lnTo>
                    <a:lnTo>
                      <a:pt x="23" y="106"/>
                    </a:lnTo>
                    <a:lnTo>
                      <a:pt x="23" y="106"/>
                    </a:lnTo>
                    <a:lnTo>
                      <a:pt x="23" y="110"/>
                    </a:lnTo>
                    <a:lnTo>
                      <a:pt x="25" y="112"/>
                    </a:lnTo>
                    <a:lnTo>
                      <a:pt x="25" y="114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20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11" y="116"/>
                    </a:lnTo>
                    <a:lnTo>
                      <a:pt x="4" y="114"/>
                    </a:lnTo>
                    <a:lnTo>
                      <a:pt x="2" y="116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15" y="124"/>
                    </a:lnTo>
                    <a:lnTo>
                      <a:pt x="15" y="124"/>
                    </a:lnTo>
                    <a:lnTo>
                      <a:pt x="17" y="127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5" y="133"/>
                    </a:lnTo>
                    <a:lnTo>
                      <a:pt x="15" y="133"/>
                    </a:lnTo>
                    <a:lnTo>
                      <a:pt x="45" y="155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80" y="177"/>
                    </a:lnTo>
                    <a:lnTo>
                      <a:pt x="86" y="178"/>
                    </a:lnTo>
                    <a:lnTo>
                      <a:pt x="100" y="182"/>
                    </a:lnTo>
                    <a:lnTo>
                      <a:pt x="113" y="186"/>
                    </a:lnTo>
                    <a:lnTo>
                      <a:pt x="121" y="190"/>
                    </a:lnTo>
                    <a:lnTo>
                      <a:pt x="127" y="196"/>
                    </a:lnTo>
                    <a:lnTo>
                      <a:pt x="127" y="196"/>
                    </a:lnTo>
                    <a:lnTo>
                      <a:pt x="129" y="198"/>
                    </a:lnTo>
                    <a:lnTo>
                      <a:pt x="129" y="202"/>
                    </a:lnTo>
                    <a:lnTo>
                      <a:pt x="129" y="208"/>
                    </a:lnTo>
                    <a:lnTo>
                      <a:pt x="129" y="208"/>
                    </a:lnTo>
                    <a:lnTo>
                      <a:pt x="133" y="208"/>
                    </a:lnTo>
                    <a:lnTo>
                      <a:pt x="137" y="208"/>
                    </a:lnTo>
                    <a:lnTo>
                      <a:pt x="141" y="210"/>
                    </a:lnTo>
                    <a:lnTo>
                      <a:pt x="141" y="210"/>
                    </a:lnTo>
                    <a:lnTo>
                      <a:pt x="143" y="214"/>
                    </a:lnTo>
                    <a:lnTo>
                      <a:pt x="143" y="214"/>
                    </a:lnTo>
                    <a:lnTo>
                      <a:pt x="147" y="218"/>
                    </a:lnTo>
                    <a:lnTo>
                      <a:pt x="153" y="220"/>
                    </a:lnTo>
                    <a:lnTo>
                      <a:pt x="157" y="224"/>
                    </a:lnTo>
                    <a:lnTo>
                      <a:pt x="157" y="226"/>
                    </a:lnTo>
                    <a:lnTo>
                      <a:pt x="157" y="226"/>
                    </a:lnTo>
                    <a:lnTo>
                      <a:pt x="157" y="226"/>
                    </a:lnTo>
                    <a:lnTo>
                      <a:pt x="153" y="229"/>
                    </a:lnTo>
                    <a:lnTo>
                      <a:pt x="149" y="231"/>
                    </a:lnTo>
                    <a:lnTo>
                      <a:pt x="149" y="231"/>
                    </a:lnTo>
                    <a:lnTo>
                      <a:pt x="147" y="235"/>
                    </a:lnTo>
                    <a:lnTo>
                      <a:pt x="147" y="239"/>
                    </a:lnTo>
                    <a:lnTo>
                      <a:pt x="149" y="247"/>
                    </a:lnTo>
                    <a:lnTo>
                      <a:pt x="151" y="255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49" y="269"/>
                    </a:lnTo>
                    <a:lnTo>
                      <a:pt x="147" y="271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9" y="277"/>
                    </a:lnTo>
                    <a:lnTo>
                      <a:pt x="151" y="277"/>
                    </a:lnTo>
                    <a:lnTo>
                      <a:pt x="159" y="277"/>
                    </a:lnTo>
                    <a:lnTo>
                      <a:pt x="161" y="279"/>
                    </a:lnTo>
                    <a:lnTo>
                      <a:pt x="165" y="281"/>
                    </a:lnTo>
                    <a:lnTo>
                      <a:pt x="165" y="282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63" y="292"/>
                    </a:lnTo>
                    <a:lnTo>
                      <a:pt x="159" y="296"/>
                    </a:lnTo>
                    <a:lnTo>
                      <a:pt x="157" y="300"/>
                    </a:lnTo>
                    <a:lnTo>
                      <a:pt x="155" y="304"/>
                    </a:lnTo>
                    <a:lnTo>
                      <a:pt x="155" y="304"/>
                    </a:lnTo>
                    <a:lnTo>
                      <a:pt x="155" y="310"/>
                    </a:lnTo>
                    <a:lnTo>
                      <a:pt x="159" y="314"/>
                    </a:lnTo>
                    <a:lnTo>
                      <a:pt x="166" y="324"/>
                    </a:lnTo>
                    <a:lnTo>
                      <a:pt x="174" y="332"/>
                    </a:lnTo>
                    <a:lnTo>
                      <a:pt x="178" y="335"/>
                    </a:lnTo>
                    <a:lnTo>
                      <a:pt x="178" y="341"/>
                    </a:lnTo>
                    <a:lnTo>
                      <a:pt x="178" y="341"/>
                    </a:lnTo>
                    <a:lnTo>
                      <a:pt x="174" y="347"/>
                    </a:lnTo>
                    <a:lnTo>
                      <a:pt x="174" y="347"/>
                    </a:lnTo>
                    <a:lnTo>
                      <a:pt x="172" y="351"/>
                    </a:lnTo>
                    <a:lnTo>
                      <a:pt x="174" y="357"/>
                    </a:lnTo>
                    <a:lnTo>
                      <a:pt x="174" y="361"/>
                    </a:lnTo>
                    <a:lnTo>
                      <a:pt x="174" y="365"/>
                    </a:lnTo>
                    <a:lnTo>
                      <a:pt x="174" y="365"/>
                    </a:lnTo>
                    <a:lnTo>
                      <a:pt x="170" y="371"/>
                    </a:lnTo>
                    <a:lnTo>
                      <a:pt x="166" y="373"/>
                    </a:lnTo>
                    <a:lnTo>
                      <a:pt x="163" y="377"/>
                    </a:lnTo>
                    <a:lnTo>
                      <a:pt x="163" y="383"/>
                    </a:lnTo>
                    <a:lnTo>
                      <a:pt x="163" y="383"/>
                    </a:lnTo>
                    <a:lnTo>
                      <a:pt x="165" y="394"/>
                    </a:lnTo>
                    <a:lnTo>
                      <a:pt x="170" y="402"/>
                    </a:lnTo>
                    <a:lnTo>
                      <a:pt x="182" y="420"/>
                    </a:lnTo>
                    <a:lnTo>
                      <a:pt x="182" y="420"/>
                    </a:lnTo>
                    <a:lnTo>
                      <a:pt x="188" y="430"/>
                    </a:lnTo>
                    <a:lnTo>
                      <a:pt x="192" y="443"/>
                    </a:lnTo>
                    <a:lnTo>
                      <a:pt x="192" y="443"/>
                    </a:lnTo>
                    <a:lnTo>
                      <a:pt x="192" y="443"/>
                    </a:lnTo>
                    <a:lnTo>
                      <a:pt x="192" y="443"/>
                    </a:lnTo>
                    <a:lnTo>
                      <a:pt x="198" y="445"/>
                    </a:lnTo>
                    <a:lnTo>
                      <a:pt x="200" y="447"/>
                    </a:lnTo>
                    <a:lnTo>
                      <a:pt x="206" y="447"/>
                    </a:lnTo>
                    <a:lnTo>
                      <a:pt x="206" y="447"/>
                    </a:lnTo>
                    <a:lnTo>
                      <a:pt x="210" y="443"/>
                    </a:lnTo>
                    <a:lnTo>
                      <a:pt x="214" y="440"/>
                    </a:lnTo>
                    <a:lnTo>
                      <a:pt x="216" y="434"/>
                    </a:lnTo>
                    <a:lnTo>
                      <a:pt x="219" y="432"/>
                    </a:lnTo>
                    <a:lnTo>
                      <a:pt x="219" y="432"/>
                    </a:lnTo>
                    <a:lnTo>
                      <a:pt x="221" y="432"/>
                    </a:lnTo>
                    <a:lnTo>
                      <a:pt x="219" y="434"/>
                    </a:lnTo>
                    <a:lnTo>
                      <a:pt x="219" y="434"/>
                    </a:lnTo>
                    <a:lnTo>
                      <a:pt x="216" y="438"/>
                    </a:lnTo>
                    <a:lnTo>
                      <a:pt x="214" y="441"/>
                    </a:lnTo>
                    <a:lnTo>
                      <a:pt x="214" y="445"/>
                    </a:lnTo>
                    <a:lnTo>
                      <a:pt x="214" y="445"/>
                    </a:lnTo>
                    <a:lnTo>
                      <a:pt x="214" y="449"/>
                    </a:lnTo>
                    <a:lnTo>
                      <a:pt x="216" y="453"/>
                    </a:lnTo>
                    <a:lnTo>
                      <a:pt x="219" y="461"/>
                    </a:lnTo>
                    <a:lnTo>
                      <a:pt x="219" y="461"/>
                    </a:lnTo>
                    <a:lnTo>
                      <a:pt x="221" y="461"/>
                    </a:lnTo>
                    <a:lnTo>
                      <a:pt x="223" y="461"/>
                    </a:lnTo>
                    <a:lnTo>
                      <a:pt x="223" y="461"/>
                    </a:lnTo>
                    <a:lnTo>
                      <a:pt x="233" y="459"/>
                    </a:lnTo>
                    <a:lnTo>
                      <a:pt x="237" y="461"/>
                    </a:lnTo>
                    <a:lnTo>
                      <a:pt x="241" y="465"/>
                    </a:lnTo>
                    <a:lnTo>
                      <a:pt x="245" y="467"/>
                    </a:lnTo>
                    <a:lnTo>
                      <a:pt x="245" y="467"/>
                    </a:lnTo>
                    <a:lnTo>
                      <a:pt x="251" y="469"/>
                    </a:lnTo>
                    <a:lnTo>
                      <a:pt x="253" y="469"/>
                    </a:lnTo>
                    <a:lnTo>
                      <a:pt x="255" y="471"/>
                    </a:lnTo>
                    <a:lnTo>
                      <a:pt x="255" y="471"/>
                    </a:lnTo>
                    <a:lnTo>
                      <a:pt x="259" y="475"/>
                    </a:lnTo>
                    <a:lnTo>
                      <a:pt x="257" y="479"/>
                    </a:lnTo>
                    <a:lnTo>
                      <a:pt x="253" y="485"/>
                    </a:lnTo>
                    <a:lnTo>
                      <a:pt x="253" y="485"/>
                    </a:lnTo>
                    <a:lnTo>
                      <a:pt x="259" y="502"/>
                    </a:lnTo>
                    <a:lnTo>
                      <a:pt x="259" y="502"/>
                    </a:lnTo>
                    <a:lnTo>
                      <a:pt x="257" y="504"/>
                    </a:lnTo>
                    <a:lnTo>
                      <a:pt x="257" y="506"/>
                    </a:lnTo>
                    <a:lnTo>
                      <a:pt x="253" y="510"/>
                    </a:lnTo>
                    <a:lnTo>
                      <a:pt x="253" y="510"/>
                    </a:lnTo>
                    <a:lnTo>
                      <a:pt x="261" y="518"/>
                    </a:lnTo>
                    <a:lnTo>
                      <a:pt x="265" y="526"/>
                    </a:lnTo>
                    <a:lnTo>
                      <a:pt x="265" y="528"/>
                    </a:lnTo>
                    <a:lnTo>
                      <a:pt x="263" y="530"/>
                    </a:lnTo>
                    <a:lnTo>
                      <a:pt x="263" y="530"/>
                    </a:lnTo>
                    <a:lnTo>
                      <a:pt x="261" y="530"/>
                    </a:lnTo>
                    <a:lnTo>
                      <a:pt x="259" y="528"/>
                    </a:lnTo>
                    <a:lnTo>
                      <a:pt x="255" y="526"/>
                    </a:lnTo>
                    <a:lnTo>
                      <a:pt x="253" y="530"/>
                    </a:lnTo>
                    <a:lnTo>
                      <a:pt x="253" y="530"/>
                    </a:lnTo>
                    <a:lnTo>
                      <a:pt x="257" y="534"/>
                    </a:lnTo>
                    <a:lnTo>
                      <a:pt x="263" y="540"/>
                    </a:lnTo>
                    <a:lnTo>
                      <a:pt x="263" y="540"/>
                    </a:lnTo>
                    <a:lnTo>
                      <a:pt x="263" y="544"/>
                    </a:lnTo>
                    <a:lnTo>
                      <a:pt x="261" y="544"/>
                    </a:lnTo>
                    <a:lnTo>
                      <a:pt x="257" y="544"/>
                    </a:lnTo>
                    <a:lnTo>
                      <a:pt x="257" y="544"/>
                    </a:lnTo>
                    <a:lnTo>
                      <a:pt x="251" y="538"/>
                    </a:lnTo>
                    <a:lnTo>
                      <a:pt x="243" y="538"/>
                    </a:lnTo>
                    <a:lnTo>
                      <a:pt x="237" y="538"/>
                    </a:lnTo>
                    <a:lnTo>
                      <a:pt x="229" y="546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5" y="549"/>
                    </a:lnTo>
                    <a:lnTo>
                      <a:pt x="225" y="549"/>
                    </a:lnTo>
                    <a:lnTo>
                      <a:pt x="223" y="549"/>
                    </a:lnTo>
                    <a:lnTo>
                      <a:pt x="221" y="549"/>
                    </a:lnTo>
                    <a:lnTo>
                      <a:pt x="219" y="547"/>
                    </a:lnTo>
                    <a:lnTo>
                      <a:pt x="219" y="549"/>
                    </a:lnTo>
                    <a:lnTo>
                      <a:pt x="219" y="549"/>
                    </a:lnTo>
                    <a:lnTo>
                      <a:pt x="218" y="553"/>
                    </a:lnTo>
                    <a:lnTo>
                      <a:pt x="216" y="561"/>
                    </a:lnTo>
                    <a:lnTo>
                      <a:pt x="212" y="567"/>
                    </a:lnTo>
                    <a:lnTo>
                      <a:pt x="210" y="575"/>
                    </a:lnTo>
                    <a:lnTo>
                      <a:pt x="210" y="575"/>
                    </a:lnTo>
                    <a:lnTo>
                      <a:pt x="210" y="577"/>
                    </a:lnTo>
                    <a:lnTo>
                      <a:pt x="210" y="579"/>
                    </a:lnTo>
                    <a:lnTo>
                      <a:pt x="210" y="579"/>
                    </a:lnTo>
                    <a:lnTo>
                      <a:pt x="200" y="587"/>
                    </a:lnTo>
                    <a:lnTo>
                      <a:pt x="196" y="591"/>
                    </a:lnTo>
                    <a:lnTo>
                      <a:pt x="192" y="595"/>
                    </a:lnTo>
                    <a:lnTo>
                      <a:pt x="192" y="595"/>
                    </a:lnTo>
                    <a:lnTo>
                      <a:pt x="188" y="600"/>
                    </a:lnTo>
                    <a:lnTo>
                      <a:pt x="188" y="606"/>
                    </a:lnTo>
                    <a:lnTo>
                      <a:pt x="188" y="606"/>
                    </a:lnTo>
                    <a:lnTo>
                      <a:pt x="188" y="606"/>
                    </a:lnTo>
                    <a:lnTo>
                      <a:pt x="190" y="608"/>
                    </a:lnTo>
                    <a:lnTo>
                      <a:pt x="190" y="608"/>
                    </a:lnTo>
                    <a:lnTo>
                      <a:pt x="188" y="608"/>
                    </a:lnTo>
                    <a:lnTo>
                      <a:pt x="186" y="606"/>
                    </a:lnTo>
                    <a:lnTo>
                      <a:pt x="186" y="606"/>
                    </a:lnTo>
                    <a:lnTo>
                      <a:pt x="182" y="610"/>
                    </a:lnTo>
                    <a:lnTo>
                      <a:pt x="176" y="616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68" y="628"/>
                    </a:lnTo>
                    <a:lnTo>
                      <a:pt x="170" y="630"/>
                    </a:lnTo>
                    <a:lnTo>
                      <a:pt x="172" y="634"/>
                    </a:lnTo>
                    <a:lnTo>
                      <a:pt x="172" y="634"/>
                    </a:lnTo>
                    <a:lnTo>
                      <a:pt x="168" y="634"/>
                    </a:lnTo>
                    <a:lnTo>
                      <a:pt x="168" y="634"/>
                    </a:lnTo>
                    <a:lnTo>
                      <a:pt x="163" y="632"/>
                    </a:lnTo>
                    <a:lnTo>
                      <a:pt x="161" y="632"/>
                    </a:lnTo>
                    <a:lnTo>
                      <a:pt x="159" y="634"/>
                    </a:lnTo>
                    <a:lnTo>
                      <a:pt x="159" y="634"/>
                    </a:lnTo>
                    <a:lnTo>
                      <a:pt x="159" y="638"/>
                    </a:lnTo>
                    <a:lnTo>
                      <a:pt x="159" y="640"/>
                    </a:lnTo>
                    <a:lnTo>
                      <a:pt x="161" y="646"/>
                    </a:lnTo>
                    <a:lnTo>
                      <a:pt x="161" y="646"/>
                    </a:lnTo>
                    <a:lnTo>
                      <a:pt x="159" y="648"/>
                    </a:lnTo>
                    <a:lnTo>
                      <a:pt x="151" y="651"/>
                    </a:lnTo>
                    <a:lnTo>
                      <a:pt x="143" y="653"/>
                    </a:lnTo>
                    <a:lnTo>
                      <a:pt x="137" y="657"/>
                    </a:lnTo>
                    <a:lnTo>
                      <a:pt x="137" y="657"/>
                    </a:lnTo>
                    <a:lnTo>
                      <a:pt x="139" y="663"/>
                    </a:lnTo>
                    <a:lnTo>
                      <a:pt x="139" y="665"/>
                    </a:lnTo>
                    <a:lnTo>
                      <a:pt x="137" y="661"/>
                    </a:lnTo>
                    <a:lnTo>
                      <a:pt x="137" y="661"/>
                    </a:lnTo>
                    <a:lnTo>
                      <a:pt x="135" y="659"/>
                    </a:lnTo>
                    <a:lnTo>
                      <a:pt x="133" y="659"/>
                    </a:lnTo>
                    <a:lnTo>
                      <a:pt x="133" y="659"/>
                    </a:lnTo>
                    <a:lnTo>
                      <a:pt x="133" y="659"/>
                    </a:lnTo>
                    <a:lnTo>
                      <a:pt x="133" y="669"/>
                    </a:lnTo>
                    <a:lnTo>
                      <a:pt x="131" y="673"/>
                    </a:lnTo>
                    <a:lnTo>
                      <a:pt x="129" y="677"/>
                    </a:lnTo>
                    <a:lnTo>
                      <a:pt x="129" y="677"/>
                    </a:lnTo>
                    <a:lnTo>
                      <a:pt x="127" y="679"/>
                    </a:lnTo>
                    <a:lnTo>
                      <a:pt x="127" y="679"/>
                    </a:lnTo>
                    <a:lnTo>
                      <a:pt x="123" y="675"/>
                    </a:lnTo>
                    <a:lnTo>
                      <a:pt x="119" y="669"/>
                    </a:lnTo>
                    <a:lnTo>
                      <a:pt x="117" y="669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3" y="677"/>
                    </a:lnTo>
                    <a:lnTo>
                      <a:pt x="112" y="685"/>
                    </a:lnTo>
                    <a:lnTo>
                      <a:pt x="110" y="693"/>
                    </a:lnTo>
                    <a:lnTo>
                      <a:pt x="106" y="699"/>
                    </a:lnTo>
                    <a:lnTo>
                      <a:pt x="106" y="699"/>
                    </a:lnTo>
                    <a:lnTo>
                      <a:pt x="106" y="697"/>
                    </a:lnTo>
                    <a:lnTo>
                      <a:pt x="104" y="695"/>
                    </a:lnTo>
                    <a:lnTo>
                      <a:pt x="102" y="691"/>
                    </a:lnTo>
                    <a:lnTo>
                      <a:pt x="100" y="691"/>
                    </a:lnTo>
                    <a:lnTo>
                      <a:pt x="100" y="691"/>
                    </a:lnTo>
                    <a:lnTo>
                      <a:pt x="98" y="693"/>
                    </a:lnTo>
                    <a:lnTo>
                      <a:pt x="96" y="695"/>
                    </a:lnTo>
                    <a:lnTo>
                      <a:pt x="94" y="701"/>
                    </a:lnTo>
                    <a:lnTo>
                      <a:pt x="94" y="701"/>
                    </a:lnTo>
                    <a:lnTo>
                      <a:pt x="104" y="708"/>
                    </a:lnTo>
                    <a:lnTo>
                      <a:pt x="106" y="714"/>
                    </a:lnTo>
                    <a:lnTo>
                      <a:pt x="106" y="716"/>
                    </a:lnTo>
                    <a:lnTo>
                      <a:pt x="104" y="718"/>
                    </a:lnTo>
                    <a:lnTo>
                      <a:pt x="104" y="718"/>
                    </a:lnTo>
                    <a:lnTo>
                      <a:pt x="102" y="716"/>
                    </a:lnTo>
                    <a:lnTo>
                      <a:pt x="100" y="714"/>
                    </a:lnTo>
                    <a:lnTo>
                      <a:pt x="100" y="714"/>
                    </a:lnTo>
                    <a:lnTo>
                      <a:pt x="100" y="714"/>
                    </a:lnTo>
                    <a:lnTo>
                      <a:pt x="98" y="716"/>
                    </a:lnTo>
                    <a:lnTo>
                      <a:pt x="98" y="722"/>
                    </a:lnTo>
                    <a:lnTo>
                      <a:pt x="98" y="722"/>
                    </a:lnTo>
                    <a:lnTo>
                      <a:pt x="94" y="722"/>
                    </a:lnTo>
                    <a:lnTo>
                      <a:pt x="92" y="722"/>
                    </a:lnTo>
                    <a:lnTo>
                      <a:pt x="88" y="720"/>
                    </a:lnTo>
                    <a:lnTo>
                      <a:pt x="86" y="722"/>
                    </a:lnTo>
                    <a:lnTo>
                      <a:pt x="86" y="722"/>
                    </a:lnTo>
                    <a:lnTo>
                      <a:pt x="84" y="728"/>
                    </a:lnTo>
                    <a:lnTo>
                      <a:pt x="84" y="732"/>
                    </a:lnTo>
                    <a:lnTo>
                      <a:pt x="84" y="732"/>
                    </a:lnTo>
                    <a:lnTo>
                      <a:pt x="82" y="732"/>
                    </a:lnTo>
                    <a:lnTo>
                      <a:pt x="80" y="732"/>
                    </a:lnTo>
                    <a:lnTo>
                      <a:pt x="80" y="732"/>
                    </a:lnTo>
                    <a:lnTo>
                      <a:pt x="78" y="728"/>
                    </a:lnTo>
                    <a:lnTo>
                      <a:pt x="78" y="726"/>
                    </a:lnTo>
                    <a:lnTo>
                      <a:pt x="78" y="722"/>
                    </a:lnTo>
                    <a:lnTo>
                      <a:pt x="78" y="720"/>
                    </a:lnTo>
                    <a:lnTo>
                      <a:pt x="78" y="720"/>
                    </a:lnTo>
                    <a:lnTo>
                      <a:pt x="74" y="720"/>
                    </a:lnTo>
                    <a:lnTo>
                      <a:pt x="72" y="722"/>
                    </a:lnTo>
                    <a:lnTo>
                      <a:pt x="72" y="724"/>
                    </a:lnTo>
                    <a:lnTo>
                      <a:pt x="70" y="726"/>
                    </a:lnTo>
                    <a:lnTo>
                      <a:pt x="70" y="726"/>
                    </a:lnTo>
                    <a:lnTo>
                      <a:pt x="62" y="724"/>
                    </a:lnTo>
                    <a:lnTo>
                      <a:pt x="59" y="724"/>
                    </a:lnTo>
                    <a:lnTo>
                      <a:pt x="57" y="724"/>
                    </a:lnTo>
                    <a:lnTo>
                      <a:pt x="57" y="724"/>
                    </a:lnTo>
                    <a:lnTo>
                      <a:pt x="57" y="730"/>
                    </a:lnTo>
                    <a:lnTo>
                      <a:pt x="60" y="736"/>
                    </a:lnTo>
                    <a:lnTo>
                      <a:pt x="66" y="746"/>
                    </a:lnTo>
                    <a:lnTo>
                      <a:pt x="66" y="746"/>
                    </a:lnTo>
                    <a:lnTo>
                      <a:pt x="66" y="748"/>
                    </a:lnTo>
                    <a:lnTo>
                      <a:pt x="64" y="748"/>
                    </a:lnTo>
                    <a:lnTo>
                      <a:pt x="62" y="746"/>
                    </a:lnTo>
                    <a:lnTo>
                      <a:pt x="57" y="740"/>
                    </a:lnTo>
                    <a:lnTo>
                      <a:pt x="57" y="740"/>
                    </a:lnTo>
                    <a:lnTo>
                      <a:pt x="55" y="742"/>
                    </a:lnTo>
                    <a:lnTo>
                      <a:pt x="55" y="744"/>
                    </a:lnTo>
                    <a:lnTo>
                      <a:pt x="53" y="750"/>
                    </a:lnTo>
                    <a:lnTo>
                      <a:pt x="53" y="757"/>
                    </a:lnTo>
                    <a:lnTo>
                      <a:pt x="49" y="763"/>
                    </a:lnTo>
                    <a:lnTo>
                      <a:pt x="49" y="763"/>
                    </a:lnTo>
                    <a:lnTo>
                      <a:pt x="45" y="763"/>
                    </a:lnTo>
                    <a:lnTo>
                      <a:pt x="43" y="763"/>
                    </a:lnTo>
                    <a:lnTo>
                      <a:pt x="43" y="763"/>
                    </a:lnTo>
                    <a:lnTo>
                      <a:pt x="41" y="769"/>
                    </a:lnTo>
                    <a:lnTo>
                      <a:pt x="41" y="769"/>
                    </a:lnTo>
                    <a:lnTo>
                      <a:pt x="37" y="771"/>
                    </a:lnTo>
                    <a:lnTo>
                      <a:pt x="35" y="773"/>
                    </a:lnTo>
                    <a:lnTo>
                      <a:pt x="35" y="773"/>
                    </a:lnTo>
                    <a:lnTo>
                      <a:pt x="35" y="773"/>
                    </a:lnTo>
                    <a:lnTo>
                      <a:pt x="37" y="777"/>
                    </a:lnTo>
                    <a:lnTo>
                      <a:pt x="37" y="777"/>
                    </a:lnTo>
                    <a:lnTo>
                      <a:pt x="39" y="779"/>
                    </a:lnTo>
                    <a:lnTo>
                      <a:pt x="39" y="779"/>
                    </a:lnTo>
                    <a:lnTo>
                      <a:pt x="37" y="781"/>
                    </a:lnTo>
                    <a:lnTo>
                      <a:pt x="35" y="785"/>
                    </a:lnTo>
                    <a:lnTo>
                      <a:pt x="33" y="789"/>
                    </a:lnTo>
                    <a:lnTo>
                      <a:pt x="33" y="791"/>
                    </a:lnTo>
                    <a:lnTo>
                      <a:pt x="33" y="791"/>
                    </a:lnTo>
                    <a:lnTo>
                      <a:pt x="35" y="793"/>
                    </a:lnTo>
                    <a:lnTo>
                      <a:pt x="37" y="793"/>
                    </a:lnTo>
                    <a:lnTo>
                      <a:pt x="41" y="793"/>
                    </a:lnTo>
                    <a:lnTo>
                      <a:pt x="41" y="793"/>
                    </a:lnTo>
                    <a:lnTo>
                      <a:pt x="37" y="797"/>
                    </a:lnTo>
                    <a:lnTo>
                      <a:pt x="37" y="797"/>
                    </a:lnTo>
                    <a:lnTo>
                      <a:pt x="37" y="801"/>
                    </a:lnTo>
                    <a:lnTo>
                      <a:pt x="37" y="807"/>
                    </a:lnTo>
                    <a:lnTo>
                      <a:pt x="41" y="812"/>
                    </a:lnTo>
                    <a:lnTo>
                      <a:pt x="41" y="812"/>
                    </a:lnTo>
                    <a:lnTo>
                      <a:pt x="41" y="818"/>
                    </a:lnTo>
                    <a:lnTo>
                      <a:pt x="41" y="820"/>
                    </a:lnTo>
                    <a:lnTo>
                      <a:pt x="43" y="816"/>
                    </a:lnTo>
                    <a:lnTo>
                      <a:pt x="43" y="816"/>
                    </a:lnTo>
                    <a:lnTo>
                      <a:pt x="43" y="812"/>
                    </a:lnTo>
                    <a:lnTo>
                      <a:pt x="45" y="814"/>
                    </a:lnTo>
                    <a:lnTo>
                      <a:pt x="45" y="818"/>
                    </a:lnTo>
                    <a:lnTo>
                      <a:pt x="47" y="820"/>
                    </a:lnTo>
                    <a:lnTo>
                      <a:pt x="47" y="820"/>
                    </a:lnTo>
                    <a:lnTo>
                      <a:pt x="47" y="820"/>
                    </a:lnTo>
                    <a:lnTo>
                      <a:pt x="49" y="818"/>
                    </a:lnTo>
                    <a:lnTo>
                      <a:pt x="49" y="818"/>
                    </a:lnTo>
                    <a:lnTo>
                      <a:pt x="51" y="822"/>
                    </a:lnTo>
                    <a:lnTo>
                      <a:pt x="51" y="826"/>
                    </a:lnTo>
                    <a:lnTo>
                      <a:pt x="49" y="840"/>
                    </a:lnTo>
                    <a:lnTo>
                      <a:pt x="47" y="852"/>
                    </a:lnTo>
                    <a:lnTo>
                      <a:pt x="45" y="858"/>
                    </a:lnTo>
                    <a:lnTo>
                      <a:pt x="47" y="862"/>
                    </a:lnTo>
                    <a:lnTo>
                      <a:pt x="47" y="862"/>
                    </a:lnTo>
                    <a:lnTo>
                      <a:pt x="47" y="863"/>
                    </a:lnTo>
                    <a:lnTo>
                      <a:pt x="49" y="863"/>
                    </a:lnTo>
                    <a:lnTo>
                      <a:pt x="53" y="863"/>
                    </a:lnTo>
                    <a:lnTo>
                      <a:pt x="53" y="863"/>
                    </a:lnTo>
                    <a:lnTo>
                      <a:pt x="55" y="867"/>
                    </a:lnTo>
                    <a:lnTo>
                      <a:pt x="55" y="867"/>
                    </a:lnTo>
                    <a:lnTo>
                      <a:pt x="53" y="869"/>
                    </a:lnTo>
                    <a:lnTo>
                      <a:pt x="53" y="869"/>
                    </a:lnTo>
                    <a:lnTo>
                      <a:pt x="60" y="889"/>
                    </a:lnTo>
                    <a:lnTo>
                      <a:pt x="66" y="903"/>
                    </a:lnTo>
                    <a:lnTo>
                      <a:pt x="66" y="903"/>
                    </a:lnTo>
                    <a:lnTo>
                      <a:pt x="66" y="905"/>
                    </a:lnTo>
                    <a:lnTo>
                      <a:pt x="66" y="907"/>
                    </a:lnTo>
                    <a:lnTo>
                      <a:pt x="62" y="905"/>
                    </a:lnTo>
                    <a:lnTo>
                      <a:pt x="59" y="905"/>
                    </a:lnTo>
                    <a:lnTo>
                      <a:pt x="57" y="905"/>
                    </a:lnTo>
                    <a:lnTo>
                      <a:pt x="57" y="907"/>
                    </a:lnTo>
                    <a:lnTo>
                      <a:pt x="57" y="907"/>
                    </a:lnTo>
                    <a:lnTo>
                      <a:pt x="59" y="909"/>
                    </a:lnTo>
                    <a:lnTo>
                      <a:pt x="59" y="911"/>
                    </a:lnTo>
                    <a:lnTo>
                      <a:pt x="64" y="913"/>
                    </a:lnTo>
                    <a:lnTo>
                      <a:pt x="64" y="913"/>
                    </a:lnTo>
                    <a:lnTo>
                      <a:pt x="64" y="913"/>
                    </a:lnTo>
                    <a:lnTo>
                      <a:pt x="55" y="913"/>
                    </a:lnTo>
                    <a:lnTo>
                      <a:pt x="55" y="913"/>
                    </a:lnTo>
                    <a:lnTo>
                      <a:pt x="55" y="914"/>
                    </a:lnTo>
                    <a:lnTo>
                      <a:pt x="55" y="914"/>
                    </a:lnTo>
                    <a:lnTo>
                      <a:pt x="59" y="916"/>
                    </a:lnTo>
                    <a:lnTo>
                      <a:pt x="62" y="918"/>
                    </a:lnTo>
                    <a:lnTo>
                      <a:pt x="64" y="920"/>
                    </a:lnTo>
                    <a:lnTo>
                      <a:pt x="64" y="920"/>
                    </a:lnTo>
                    <a:lnTo>
                      <a:pt x="57" y="922"/>
                    </a:lnTo>
                    <a:lnTo>
                      <a:pt x="62" y="926"/>
                    </a:lnTo>
                    <a:lnTo>
                      <a:pt x="62" y="926"/>
                    </a:lnTo>
                    <a:lnTo>
                      <a:pt x="62" y="930"/>
                    </a:lnTo>
                    <a:lnTo>
                      <a:pt x="62" y="934"/>
                    </a:lnTo>
                    <a:lnTo>
                      <a:pt x="60" y="936"/>
                    </a:lnTo>
                    <a:lnTo>
                      <a:pt x="60" y="938"/>
                    </a:lnTo>
                    <a:lnTo>
                      <a:pt x="60" y="938"/>
                    </a:lnTo>
                    <a:lnTo>
                      <a:pt x="62" y="940"/>
                    </a:lnTo>
                    <a:lnTo>
                      <a:pt x="64" y="942"/>
                    </a:lnTo>
                    <a:lnTo>
                      <a:pt x="64" y="944"/>
                    </a:lnTo>
                    <a:lnTo>
                      <a:pt x="64" y="944"/>
                    </a:lnTo>
                    <a:lnTo>
                      <a:pt x="60" y="948"/>
                    </a:lnTo>
                    <a:lnTo>
                      <a:pt x="59" y="950"/>
                    </a:lnTo>
                    <a:lnTo>
                      <a:pt x="57" y="952"/>
                    </a:lnTo>
                    <a:lnTo>
                      <a:pt x="57" y="952"/>
                    </a:lnTo>
                    <a:lnTo>
                      <a:pt x="59" y="958"/>
                    </a:lnTo>
                    <a:lnTo>
                      <a:pt x="55" y="960"/>
                    </a:lnTo>
                    <a:lnTo>
                      <a:pt x="55" y="960"/>
                    </a:lnTo>
                    <a:lnTo>
                      <a:pt x="53" y="960"/>
                    </a:lnTo>
                    <a:lnTo>
                      <a:pt x="55" y="962"/>
                    </a:lnTo>
                    <a:lnTo>
                      <a:pt x="53" y="962"/>
                    </a:lnTo>
                    <a:lnTo>
                      <a:pt x="49" y="962"/>
                    </a:lnTo>
                    <a:lnTo>
                      <a:pt x="49" y="962"/>
                    </a:lnTo>
                    <a:lnTo>
                      <a:pt x="49" y="962"/>
                    </a:lnTo>
                    <a:lnTo>
                      <a:pt x="49" y="964"/>
                    </a:lnTo>
                    <a:lnTo>
                      <a:pt x="53" y="969"/>
                    </a:lnTo>
                    <a:lnTo>
                      <a:pt x="53" y="969"/>
                    </a:lnTo>
                    <a:lnTo>
                      <a:pt x="55" y="973"/>
                    </a:lnTo>
                    <a:lnTo>
                      <a:pt x="53" y="973"/>
                    </a:lnTo>
                    <a:lnTo>
                      <a:pt x="53" y="977"/>
                    </a:lnTo>
                    <a:lnTo>
                      <a:pt x="53" y="977"/>
                    </a:lnTo>
                    <a:lnTo>
                      <a:pt x="53" y="979"/>
                    </a:lnTo>
                    <a:lnTo>
                      <a:pt x="55" y="981"/>
                    </a:lnTo>
                    <a:lnTo>
                      <a:pt x="57" y="981"/>
                    </a:lnTo>
                    <a:lnTo>
                      <a:pt x="57" y="981"/>
                    </a:lnTo>
                    <a:lnTo>
                      <a:pt x="57" y="981"/>
                    </a:lnTo>
                    <a:lnTo>
                      <a:pt x="55" y="981"/>
                    </a:lnTo>
                    <a:lnTo>
                      <a:pt x="53" y="981"/>
                    </a:lnTo>
                    <a:lnTo>
                      <a:pt x="51" y="981"/>
                    </a:lnTo>
                    <a:lnTo>
                      <a:pt x="51" y="981"/>
                    </a:lnTo>
                    <a:lnTo>
                      <a:pt x="51" y="985"/>
                    </a:lnTo>
                    <a:lnTo>
                      <a:pt x="55" y="991"/>
                    </a:lnTo>
                    <a:lnTo>
                      <a:pt x="60" y="997"/>
                    </a:lnTo>
                    <a:lnTo>
                      <a:pt x="60" y="997"/>
                    </a:lnTo>
                    <a:lnTo>
                      <a:pt x="59" y="999"/>
                    </a:lnTo>
                    <a:lnTo>
                      <a:pt x="57" y="999"/>
                    </a:lnTo>
                    <a:lnTo>
                      <a:pt x="53" y="1001"/>
                    </a:lnTo>
                    <a:lnTo>
                      <a:pt x="53" y="1001"/>
                    </a:lnTo>
                    <a:lnTo>
                      <a:pt x="53" y="1005"/>
                    </a:lnTo>
                    <a:lnTo>
                      <a:pt x="55" y="1005"/>
                    </a:lnTo>
                    <a:lnTo>
                      <a:pt x="57" y="1009"/>
                    </a:lnTo>
                    <a:lnTo>
                      <a:pt x="57" y="1013"/>
                    </a:lnTo>
                    <a:lnTo>
                      <a:pt x="57" y="1013"/>
                    </a:lnTo>
                    <a:lnTo>
                      <a:pt x="59" y="1015"/>
                    </a:lnTo>
                    <a:lnTo>
                      <a:pt x="60" y="1015"/>
                    </a:lnTo>
                    <a:lnTo>
                      <a:pt x="62" y="1015"/>
                    </a:lnTo>
                    <a:lnTo>
                      <a:pt x="66" y="1020"/>
                    </a:lnTo>
                    <a:lnTo>
                      <a:pt x="66" y="1020"/>
                    </a:lnTo>
                    <a:lnTo>
                      <a:pt x="66" y="1022"/>
                    </a:lnTo>
                    <a:lnTo>
                      <a:pt x="66" y="1024"/>
                    </a:lnTo>
                    <a:lnTo>
                      <a:pt x="66" y="1024"/>
                    </a:lnTo>
                    <a:lnTo>
                      <a:pt x="66" y="1024"/>
                    </a:lnTo>
                    <a:lnTo>
                      <a:pt x="74" y="1015"/>
                    </a:lnTo>
                    <a:lnTo>
                      <a:pt x="78" y="1009"/>
                    </a:lnTo>
                    <a:lnTo>
                      <a:pt x="80" y="1009"/>
                    </a:lnTo>
                    <a:lnTo>
                      <a:pt x="82" y="1009"/>
                    </a:lnTo>
                    <a:lnTo>
                      <a:pt x="82" y="1009"/>
                    </a:lnTo>
                    <a:lnTo>
                      <a:pt x="82" y="1011"/>
                    </a:lnTo>
                    <a:lnTo>
                      <a:pt x="80" y="1015"/>
                    </a:lnTo>
                    <a:lnTo>
                      <a:pt x="78" y="1020"/>
                    </a:lnTo>
                    <a:lnTo>
                      <a:pt x="80" y="1022"/>
                    </a:lnTo>
                    <a:lnTo>
                      <a:pt x="80" y="1022"/>
                    </a:lnTo>
                    <a:lnTo>
                      <a:pt x="82" y="1024"/>
                    </a:lnTo>
                    <a:lnTo>
                      <a:pt x="84" y="1022"/>
                    </a:lnTo>
                    <a:lnTo>
                      <a:pt x="84" y="1022"/>
                    </a:lnTo>
                    <a:lnTo>
                      <a:pt x="84" y="1020"/>
                    </a:lnTo>
                    <a:lnTo>
                      <a:pt x="86" y="1019"/>
                    </a:lnTo>
                    <a:lnTo>
                      <a:pt x="86" y="1019"/>
                    </a:lnTo>
                    <a:lnTo>
                      <a:pt x="96" y="1026"/>
                    </a:lnTo>
                    <a:lnTo>
                      <a:pt x="110" y="1036"/>
                    </a:lnTo>
                    <a:lnTo>
                      <a:pt x="110" y="1036"/>
                    </a:lnTo>
                    <a:lnTo>
                      <a:pt x="127" y="1034"/>
                    </a:lnTo>
                    <a:lnTo>
                      <a:pt x="127" y="1034"/>
                    </a:lnTo>
                    <a:lnTo>
                      <a:pt x="129" y="1032"/>
                    </a:lnTo>
                    <a:lnTo>
                      <a:pt x="131" y="1030"/>
                    </a:lnTo>
                    <a:lnTo>
                      <a:pt x="131" y="1030"/>
                    </a:lnTo>
                    <a:lnTo>
                      <a:pt x="129" y="1034"/>
                    </a:lnTo>
                    <a:lnTo>
                      <a:pt x="127" y="1038"/>
                    </a:lnTo>
                    <a:lnTo>
                      <a:pt x="123" y="1042"/>
                    </a:lnTo>
                    <a:lnTo>
                      <a:pt x="123" y="1044"/>
                    </a:lnTo>
                    <a:lnTo>
                      <a:pt x="123" y="1044"/>
                    </a:lnTo>
                    <a:lnTo>
                      <a:pt x="125" y="1046"/>
                    </a:lnTo>
                    <a:lnTo>
                      <a:pt x="127" y="1048"/>
                    </a:lnTo>
                    <a:lnTo>
                      <a:pt x="127" y="1050"/>
                    </a:lnTo>
                    <a:lnTo>
                      <a:pt x="125" y="1054"/>
                    </a:lnTo>
                    <a:lnTo>
                      <a:pt x="125" y="1054"/>
                    </a:lnTo>
                    <a:lnTo>
                      <a:pt x="125" y="1054"/>
                    </a:lnTo>
                    <a:lnTo>
                      <a:pt x="127" y="1054"/>
                    </a:lnTo>
                    <a:lnTo>
                      <a:pt x="135" y="1050"/>
                    </a:lnTo>
                    <a:lnTo>
                      <a:pt x="135" y="1050"/>
                    </a:lnTo>
                    <a:lnTo>
                      <a:pt x="145" y="1046"/>
                    </a:lnTo>
                    <a:lnTo>
                      <a:pt x="153" y="1042"/>
                    </a:lnTo>
                    <a:lnTo>
                      <a:pt x="153" y="1042"/>
                    </a:lnTo>
                    <a:lnTo>
                      <a:pt x="157" y="1038"/>
                    </a:lnTo>
                    <a:lnTo>
                      <a:pt x="159" y="1036"/>
                    </a:lnTo>
                    <a:lnTo>
                      <a:pt x="159" y="1036"/>
                    </a:lnTo>
                    <a:lnTo>
                      <a:pt x="149" y="1050"/>
                    </a:lnTo>
                    <a:lnTo>
                      <a:pt x="147" y="1056"/>
                    </a:lnTo>
                    <a:lnTo>
                      <a:pt x="147" y="1060"/>
                    </a:lnTo>
                    <a:lnTo>
                      <a:pt x="147" y="1064"/>
                    </a:lnTo>
                    <a:lnTo>
                      <a:pt x="153" y="1064"/>
                    </a:lnTo>
                    <a:lnTo>
                      <a:pt x="153" y="1064"/>
                    </a:lnTo>
                    <a:lnTo>
                      <a:pt x="155" y="1062"/>
                    </a:lnTo>
                    <a:lnTo>
                      <a:pt x="157" y="1062"/>
                    </a:lnTo>
                    <a:lnTo>
                      <a:pt x="157" y="1062"/>
                    </a:lnTo>
                    <a:lnTo>
                      <a:pt x="157" y="1062"/>
                    </a:lnTo>
                    <a:lnTo>
                      <a:pt x="157" y="1064"/>
                    </a:lnTo>
                    <a:lnTo>
                      <a:pt x="155" y="1066"/>
                    </a:lnTo>
                    <a:lnTo>
                      <a:pt x="153" y="1068"/>
                    </a:lnTo>
                    <a:lnTo>
                      <a:pt x="155" y="1070"/>
                    </a:lnTo>
                    <a:lnTo>
                      <a:pt x="157" y="1072"/>
                    </a:lnTo>
                    <a:lnTo>
                      <a:pt x="157" y="1072"/>
                    </a:lnTo>
                    <a:lnTo>
                      <a:pt x="165" y="1070"/>
                    </a:lnTo>
                    <a:lnTo>
                      <a:pt x="168" y="1068"/>
                    </a:lnTo>
                    <a:lnTo>
                      <a:pt x="170" y="1070"/>
                    </a:lnTo>
                    <a:lnTo>
                      <a:pt x="170" y="1070"/>
                    </a:lnTo>
                    <a:lnTo>
                      <a:pt x="170" y="1072"/>
                    </a:lnTo>
                    <a:lnTo>
                      <a:pt x="168" y="1073"/>
                    </a:lnTo>
                    <a:lnTo>
                      <a:pt x="165" y="1075"/>
                    </a:lnTo>
                    <a:lnTo>
                      <a:pt x="161" y="1079"/>
                    </a:lnTo>
                    <a:lnTo>
                      <a:pt x="161" y="1081"/>
                    </a:lnTo>
                    <a:lnTo>
                      <a:pt x="161" y="1083"/>
                    </a:lnTo>
                    <a:lnTo>
                      <a:pt x="161" y="1083"/>
                    </a:lnTo>
                    <a:lnTo>
                      <a:pt x="165" y="1083"/>
                    </a:lnTo>
                    <a:lnTo>
                      <a:pt x="168" y="1081"/>
                    </a:lnTo>
                    <a:lnTo>
                      <a:pt x="168" y="1081"/>
                    </a:lnTo>
                    <a:lnTo>
                      <a:pt x="170" y="1079"/>
                    </a:lnTo>
                    <a:lnTo>
                      <a:pt x="172" y="1075"/>
                    </a:lnTo>
                    <a:lnTo>
                      <a:pt x="172" y="1072"/>
                    </a:lnTo>
                    <a:lnTo>
                      <a:pt x="174" y="1072"/>
                    </a:lnTo>
                    <a:lnTo>
                      <a:pt x="174" y="1072"/>
                    </a:lnTo>
                    <a:lnTo>
                      <a:pt x="172" y="1077"/>
                    </a:lnTo>
                    <a:lnTo>
                      <a:pt x="170" y="1083"/>
                    </a:lnTo>
                    <a:lnTo>
                      <a:pt x="166" y="1087"/>
                    </a:lnTo>
                    <a:lnTo>
                      <a:pt x="161" y="1089"/>
                    </a:lnTo>
                    <a:lnTo>
                      <a:pt x="161" y="1089"/>
                    </a:lnTo>
                    <a:lnTo>
                      <a:pt x="151" y="1095"/>
                    </a:lnTo>
                    <a:lnTo>
                      <a:pt x="151" y="1095"/>
                    </a:lnTo>
                    <a:lnTo>
                      <a:pt x="157" y="1097"/>
                    </a:lnTo>
                    <a:lnTo>
                      <a:pt x="161" y="1095"/>
                    </a:lnTo>
                    <a:lnTo>
                      <a:pt x="166" y="1091"/>
                    </a:lnTo>
                    <a:lnTo>
                      <a:pt x="172" y="1085"/>
                    </a:lnTo>
                    <a:lnTo>
                      <a:pt x="178" y="1077"/>
                    </a:lnTo>
                    <a:lnTo>
                      <a:pt x="178" y="1077"/>
                    </a:lnTo>
                    <a:lnTo>
                      <a:pt x="182" y="1072"/>
                    </a:lnTo>
                    <a:lnTo>
                      <a:pt x="184" y="1068"/>
                    </a:lnTo>
                    <a:lnTo>
                      <a:pt x="186" y="1066"/>
                    </a:lnTo>
                    <a:lnTo>
                      <a:pt x="186" y="1066"/>
                    </a:lnTo>
                    <a:lnTo>
                      <a:pt x="186" y="1068"/>
                    </a:lnTo>
                    <a:lnTo>
                      <a:pt x="186" y="1070"/>
                    </a:lnTo>
                    <a:lnTo>
                      <a:pt x="184" y="1073"/>
                    </a:lnTo>
                    <a:lnTo>
                      <a:pt x="180" y="1077"/>
                    </a:lnTo>
                    <a:lnTo>
                      <a:pt x="180" y="1077"/>
                    </a:lnTo>
                    <a:lnTo>
                      <a:pt x="180" y="1079"/>
                    </a:lnTo>
                    <a:lnTo>
                      <a:pt x="190" y="1077"/>
                    </a:lnTo>
                    <a:lnTo>
                      <a:pt x="190" y="1077"/>
                    </a:lnTo>
                    <a:lnTo>
                      <a:pt x="204" y="1077"/>
                    </a:lnTo>
                    <a:lnTo>
                      <a:pt x="204" y="1077"/>
                    </a:lnTo>
                    <a:lnTo>
                      <a:pt x="210" y="1073"/>
                    </a:lnTo>
                    <a:lnTo>
                      <a:pt x="212" y="1070"/>
                    </a:lnTo>
                    <a:lnTo>
                      <a:pt x="216" y="1068"/>
                    </a:lnTo>
                    <a:lnTo>
                      <a:pt x="216" y="1068"/>
                    </a:lnTo>
                    <a:lnTo>
                      <a:pt x="216" y="1070"/>
                    </a:lnTo>
                    <a:lnTo>
                      <a:pt x="216" y="1072"/>
                    </a:lnTo>
                    <a:lnTo>
                      <a:pt x="216" y="1072"/>
                    </a:lnTo>
                    <a:lnTo>
                      <a:pt x="223" y="1073"/>
                    </a:lnTo>
                    <a:lnTo>
                      <a:pt x="223" y="1073"/>
                    </a:lnTo>
                    <a:lnTo>
                      <a:pt x="221" y="1072"/>
                    </a:lnTo>
                    <a:lnTo>
                      <a:pt x="219" y="1070"/>
                    </a:lnTo>
                    <a:lnTo>
                      <a:pt x="219" y="1070"/>
                    </a:lnTo>
                    <a:lnTo>
                      <a:pt x="221" y="1068"/>
                    </a:lnTo>
                    <a:lnTo>
                      <a:pt x="221" y="1068"/>
                    </a:lnTo>
                    <a:lnTo>
                      <a:pt x="225" y="1066"/>
                    </a:lnTo>
                    <a:lnTo>
                      <a:pt x="225" y="1066"/>
                    </a:lnTo>
                    <a:lnTo>
                      <a:pt x="231" y="1064"/>
                    </a:lnTo>
                    <a:lnTo>
                      <a:pt x="235" y="1064"/>
                    </a:lnTo>
                    <a:lnTo>
                      <a:pt x="237" y="1064"/>
                    </a:lnTo>
                    <a:lnTo>
                      <a:pt x="237" y="1064"/>
                    </a:lnTo>
                    <a:lnTo>
                      <a:pt x="237" y="1068"/>
                    </a:lnTo>
                    <a:lnTo>
                      <a:pt x="235" y="1070"/>
                    </a:lnTo>
                    <a:lnTo>
                      <a:pt x="237" y="1070"/>
                    </a:lnTo>
                    <a:lnTo>
                      <a:pt x="237" y="1070"/>
                    </a:lnTo>
                    <a:lnTo>
                      <a:pt x="239" y="1072"/>
                    </a:lnTo>
                    <a:lnTo>
                      <a:pt x="241" y="1073"/>
                    </a:lnTo>
                    <a:lnTo>
                      <a:pt x="241" y="1073"/>
                    </a:lnTo>
                    <a:lnTo>
                      <a:pt x="241" y="1073"/>
                    </a:lnTo>
                    <a:lnTo>
                      <a:pt x="243" y="1072"/>
                    </a:lnTo>
                    <a:lnTo>
                      <a:pt x="247" y="1068"/>
                    </a:lnTo>
                    <a:lnTo>
                      <a:pt x="251" y="1060"/>
                    </a:lnTo>
                    <a:lnTo>
                      <a:pt x="251" y="1060"/>
                    </a:lnTo>
                    <a:lnTo>
                      <a:pt x="251" y="1058"/>
                    </a:lnTo>
                    <a:lnTo>
                      <a:pt x="251" y="1058"/>
                    </a:lnTo>
                    <a:lnTo>
                      <a:pt x="249" y="1056"/>
                    </a:lnTo>
                    <a:lnTo>
                      <a:pt x="247" y="1054"/>
                    </a:lnTo>
                    <a:lnTo>
                      <a:pt x="247" y="1054"/>
                    </a:lnTo>
                    <a:lnTo>
                      <a:pt x="251" y="1052"/>
                    </a:lnTo>
                    <a:lnTo>
                      <a:pt x="253" y="1054"/>
                    </a:lnTo>
                    <a:lnTo>
                      <a:pt x="255" y="1060"/>
                    </a:lnTo>
                    <a:lnTo>
                      <a:pt x="255" y="1060"/>
                    </a:lnTo>
                    <a:lnTo>
                      <a:pt x="257" y="1058"/>
                    </a:lnTo>
                    <a:lnTo>
                      <a:pt x="259" y="1054"/>
                    </a:lnTo>
                    <a:lnTo>
                      <a:pt x="261" y="1050"/>
                    </a:lnTo>
                    <a:lnTo>
                      <a:pt x="263" y="1050"/>
                    </a:lnTo>
                    <a:lnTo>
                      <a:pt x="263" y="1050"/>
                    </a:lnTo>
                    <a:lnTo>
                      <a:pt x="265" y="1050"/>
                    </a:lnTo>
                    <a:lnTo>
                      <a:pt x="267" y="1054"/>
                    </a:lnTo>
                    <a:lnTo>
                      <a:pt x="271" y="1056"/>
                    </a:lnTo>
                    <a:lnTo>
                      <a:pt x="272" y="1054"/>
                    </a:lnTo>
                    <a:lnTo>
                      <a:pt x="272" y="1054"/>
                    </a:lnTo>
                    <a:lnTo>
                      <a:pt x="272" y="1048"/>
                    </a:lnTo>
                    <a:lnTo>
                      <a:pt x="272" y="1046"/>
                    </a:lnTo>
                    <a:lnTo>
                      <a:pt x="272" y="1046"/>
                    </a:lnTo>
                    <a:lnTo>
                      <a:pt x="272" y="1046"/>
                    </a:lnTo>
                    <a:lnTo>
                      <a:pt x="276" y="1050"/>
                    </a:lnTo>
                    <a:lnTo>
                      <a:pt x="278" y="1052"/>
                    </a:lnTo>
                    <a:lnTo>
                      <a:pt x="280" y="1050"/>
                    </a:lnTo>
                    <a:lnTo>
                      <a:pt x="280" y="1050"/>
                    </a:lnTo>
                    <a:lnTo>
                      <a:pt x="284" y="1050"/>
                    </a:lnTo>
                    <a:lnTo>
                      <a:pt x="286" y="1048"/>
                    </a:lnTo>
                    <a:lnTo>
                      <a:pt x="286" y="1048"/>
                    </a:lnTo>
                    <a:lnTo>
                      <a:pt x="284" y="1044"/>
                    </a:lnTo>
                    <a:lnTo>
                      <a:pt x="284" y="1042"/>
                    </a:lnTo>
                    <a:lnTo>
                      <a:pt x="286" y="1040"/>
                    </a:lnTo>
                    <a:lnTo>
                      <a:pt x="286" y="1040"/>
                    </a:lnTo>
                    <a:lnTo>
                      <a:pt x="288" y="1040"/>
                    </a:lnTo>
                    <a:lnTo>
                      <a:pt x="292" y="1042"/>
                    </a:lnTo>
                    <a:lnTo>
                      <a:pt x="292" y="1042"/>
                    </a:lnTo>
                    <a:lnTo>
                      <a:pt x="292" y="1040"/>
                    </a:lnTo>
                    <a:lnTo>
                      <a:pt x="292" y="1038"/>
                    </a:lnTo>
                    <a:lnTo>
                      <a:pt x="292" y="1038"/>
                    </a:lnTo>
                    <a:lnTo>
                      <a:pt x="298" y="1040"/>
                    </a:lnTo>
                    <a:lnTo>
                      <a:pt x="300" y="1042"/>
                    </a:lnTo>
                    <a:lnTo>
                      <a:pt x="304" y="1040"/>
                    </a:lnTo>
                    <a:lnTo>
                      <a:pt x="304" y="1040"/>
                    </a:lnTo>
                    <a:lnTo>
                      <a:pt x="306" y="1038"/>
                    </a:lnTo>
                    <a:lnTo>
                      <a:pt x="308" y="1032"/>
                    </a:lnTo>
                    <a:lnTo>
                      <a:pt x="310" y="1028"/>
                    </a:lnTo>
                    <a:lnTo>
                      <a:pt x="310" y="1026"/>
                    </a:lnTo>
                    <a:lnTo>
                      <a:pt x="314" y="1026"/>
                    </a:lnTo>
                    <a:lnTo>
                      <a:pt x="314" y="1026"/>
                    </a:lnTo>
                    <a:lnTo>
                      <a:pt x="314" y="1026"/>
                    </a:lnTo>
                    <a:lnTo>
                      <a:pt x="314" y="1026"/>
                    </a:lnTo>
                    <a:lnTo>
                      <a:pt x="314" y="1030"/>
                    </a:lnTo>
                    <a:lnTo>
                      <a:pt x="314" y="1036"/>
                    </a:lnTo>
                    <a:lnTo>
                      <a:pt x="316" y="1036"/>
                    </a:lnTo>
                    <a:lnTo>
                      <a:pt x="318" y="1038"/>
                    </a:lnTo>
                    <a:lnTo>
                      <a:pt x="325" y="1036"/>
                    </a:lnTo>
                    <a:lnTo>
                      <a:pt x="325" y="1036"/>
                    </a:lnTo>
                    <a:lnTo>
                      <a:pt x="323" y="1034"/>
                    </a:lnTo>
                    <a:lnTo>
                      <a:pt x="322" y="1032"/>
                    </a:lnTo>
                    <a:lnTo>
                      <a:pt x="320" y="1030"/>
                    </a:lnTo>
                    <a:lnTo>
                      <a:pt x="320" y="1030"/>
                    </a:lnTo>
                    <a:lnTo>
                      <a:pt x="320" y="1030"/>
                    </a:lnTo>
                    <a:lnTo>
                      <a:pt x="322" y="1032"/>
                    </a:lnTo>
                    <a:lnTo>
                      <a:pt x="325" y="1034"/>
                    </a:lnTo>
                    <a:lnTo>
                      <a:pt x="329" y="1038"/>
                    </a:lnTo>
                    <a:lnTo>
                      <a:pt x="329" y="1038"/>
                    </a:lnTo>
                    <a:lnTo>
                      <a:pt x="329" y="1026"/>
                    </a:lnTo>
                    <a:lnTo>
                      <a:pt x="329" y="1026"/>
                    </a:lnTo>
                    <a:lnTo>
                      <a:pt x="325" y="1022"/>
                    </a:lnTo>
                    <a:lnTo>
                      <a:pt x="323" y="1022"/>
                    </a:lnTo>
                    <a:lnTo>
                      <a:pt x="323" y="1020"/>
                    </a:lnTo>
                    <a:lnTo>
                      <a:pt x="323" y="1020"/>
                    </a:lnTo>
                    <a:lnTo>
                      <a:pt x="327" y="1022"/>
                    </a:lnTo>
                    <a:lnTo>
                      <a:pt x="331" y="1024"/>
                    </a:lnTo>
                    <a:lnTo>
                      <a:pt x="337" y="1028"/>
                    </a:lnTo>
                    <a:lnTo>
                      <a:pt x="337" y="1028"/>
                    </a:lnTo>
                    <a:lnTo>
                      <a:pt x="337" y="1030"/>
                    </a:lnTo>
                    <a:lnTo>
                      <a:pt x="337" y="1030"/>
                    </a:lnTo>
                    <a:lnTo>
                      <a:pt x="341" y="1028"/>
                    </a:lnTo>
                    <a:lnTo>
                      <a:pt x="341" y="1028"/>
                    </a:lnTo>
                    <a:lnTo>
                      <a:pt x="337" y="1024"/>
                    </a:lnTo>
                    <a:lnTo>
                      <a:pt x="337" y="1024"/>
                    </a:lnTo>
                    <a:lnTo>
                      <a:pt x="333" y="1022"/>
                    </a:lnTo>
                    <a:lnTo>
                      <a:pt x="335" y="1022"/>
                    </a:lnTo>
                    <a:lnTo>
                      <a:pt x="335" y="1019"/>
                    </a:lnTo>
                    <a:lnTo>
                      <a:pt x="335" y="1019"/>
                    </a:lnTo>
                    <a:lnTo>
                      <a:pt x="335" y="1017"/>
                    </a:lnTo>
                    <a:lnTo>
                      <a:pt x="331" y="1015"/>
                    </a:lnTo>
                    <a:lnTo>
                      <a:pt x="327" y="1011"/>
                    </a:lnTo>
                    <a:lnTo>
                      <a:pt x="327" y="1011"/>
                    </a:lnTo>
                    <a:lnTo>
                      <a:pt x="331" y="1013"/>
                    </a:lnTo>
                    <a:lnTo>
                      <a:pt x="331" y="1013"/>
                    </a:lnTo>
                    <a:lnTo>
                      <a:pt x="337" y="1017"/>
                    </a:lnTo>
                    <a:lnTo>
                      <a:pt x="341" y="1017"/>
                    </a:lnTo>
                    <a:lnTo>
                      <a:pt x="347" y="1013"/>
                    </a:lnTo>
                    <a:lnTo>
                      <a:pt x="347" y="1013"/>
                    </a:lnTo>
                    <a:lnTo>
                      <a:pt x="349" y="1015"/>
                    </a:lnTo>
                    <a:lnTo>
                      <a:pt x="351" y="1017"/>
                    </a:lnTo>
                    <a:lnTo>
                      <a:pt x="351" y="1020"/>
                    </a:lnTo>
                    <a:lnTo>
                      <a:pt x="353" y="1022"/>
                    </a:lnTo>
                    <a:lnTo>
                      <a:pt x="353" y="1022"/>
                    </a:lnTo>
                    <a:lnTo>
                      <a:pt x="357" y="1022"/>
                    </a:lnTo>
                    <a:lnTo>
                      <a:pt x="359" y="1020"/>
                    </a:lnTo>
                    <a:lnTo>
                      <a:pt x="359" y="1020"/>
                    </a:lnTo>
                    <a:lnTo>
                      <a:pt x="359" y="1019"/>
                    </a:lnTo>
                    <a:lnTo>
                      <a:pt x="361" y="1017"/>
                    </a:lnTo>
                    <a:lnTo>
                      <a:pt x="361" y="1011"/>
                    </a:lnTo>
                    <a:lnTo>
                      <a:pt x="361" y="1005"/>
                    </a:lnTo>
                    <a:lnTo>
                      <a:pt x="363" y="1001"/>
                    </a:lnTo>
                    <a:lnTo>
                      <a:pt x="363" y="999"/>
                    </a:lnTo>
                    <a:lnTo>
                      <a:pt x="363" y="999"/>
                    </a:lnTo>
                    <a:lnTo>
                      <a:pt x="365" y="999"/>
                    </a:lnTo>
                    <a:lnTo>
                      <a:pt x="365" y="1001"/>
                    </a:lnTo>
                    <a:lnTo>
                      <a:pt x="363" y="1007"/>
                    </a:lnTo>
                    <a:lnTo>
                      <a:pt x="363" y="1013"/>
                    </a:lnTo>
                    <a:lnTo>
                      <a:pt x="365" y="1015"/>
                    </a:lnTo>
                    <a:lnTo>
                      <a:pt x="367" y="1017"/>
                    </a:lnTo>
                    <a:lnTo>
                      <a:pt x="367" y="1017"/>
                    </a:lnTo>
                    <a:lnTo>
                      <a:pt x="369" y="1015"/>
                    </a:lnTo>
                    <a:lnTo>
                      <a:pt x="369" y="1015"/>
                    </a:lnTo>
                    <a:lnTo>
                      <a:pt x="367" y="1013"/>
                    </a:lnTo>
                    <a:lnTo>
                      <a:pt x="367" y="1011"/>
                    </a:lnTo>
                    <a:lnTo>
                      <a:pt x="373" y="1013"/>
                    </a:lnTo>
                    <a:lnTo>
                      <a:pt x="373" y="1013"/>
                    </a:lnTo>
                    <a:lnTo>
                      <a:pt x="375" y="1015"/>
                    </a:lnTo>
                    <a:lnTo>
                      <a:pt x="376" y="1015"/>
                    </a:lnTo>
                    <a:lnTo>
                      <a:pt x="378" y="1013"/>
                    </a:lnTo>
                    <a:lnTo>
                      <a:pt x="378" y="1013"/>
                    </a:lnTo>
                    <a:lnTo>
                      <a:pt x="378" y="1009"/>
                    </a:lnTo>
                    <a:lnTo>
                      <a:pt x="378" y="1007"/>
                    </a:lnTo>
                    <a:lnTo>
                      <a:pt x="380" y="1007"/>
                    </a:lnTo>
                    <a:lnTo>
                      <a:pt x="380" y="1007"/>
                    </a:lnTo>
                    <a:lnTo>
                      <a:pt x="384" y="1009"/>
                    </a:lnTo>
                    <a:lnTo>
                      <a:pt x="390" y="1011"/>
                    </a:lnTo>
                    <a:lnTo>
                      <a:pt x="390" y="1011"/>
                    </a:lnTo>
                    <a:lnTo>
                      <a:pt x="392" y="1009"/>
                    </a:lnTo>
                    <a:lnTo>
                      <a:pt x="392" y="1007"/>
                    </a:lnTo>
                    <a:lnTo>
                      <a:pt x="392" y="1007"/>
                    </a:lnTo>
                    <a:lnTo>
                      <a:pt x="392" y="1003"/>
                    </a:lnTo>
                    <a:lnTo>
                      <a:pt x="392" y="1003"/>
                    </a:lnTo>
                    <a:lnTo>
                      <a:pt x="394" y="1001"/>
                    </a:lnTo>
                    <a:lnTo>
                      <a:pt x="394" y="1001"/>
                    </a:lnTo>
                    <a:lnTo>
                      <a:pt x="394" y="1001"/>
                    </a:lnTo>
                    <a:lnTo>
                      <a:pt x="400" y="1001"/>
                    </a:lnTo>
                    <a:lnTo>
                      <a:pt x="402" y="1001"/>
                    </a:lnTo>
                    <a:lnTo>
                      <a:pt x="404" y="999"/>
                    </a:lnTo>
                    <a:lnTo>
                      <a:pt x="404" y="999"/>
                    </a:lnTo>
                    <a:lnTo>
                      <a:pt x="404" y="995"/>
                    </a:lnTo>
                    <a:lnTo>
                      <a:pt x="404" y="995"/>
                    </a:lnTo>
                    <a:lnTo>
                      <a:pt x="404" y="995"/>
                    </a:lnTo>
                    <a:lnTo>
                      <a:pt x="404" y="995"/>
                    </a:lnTo>
                    <a:lnTo>
                      <a:pt x="408" y="997"/>
                    </a:lnTo>
                    <a:lnTo>
                      <a:pt x="408" y="1001"/>
                    </a:lnTo>
                    <a:lnTo>
                      <a:pt x="408" y="1003"/>
                    </a:lnTo>
                    <a:lnTo>
                      <a:pt x="410" y="1003"/>
                    </a:lnTo>
                    <a:lnTo>
                      <a:pt x="410" y="1003"/>
                    </a:lnTo>
                    <a:lnTo>
                      <a:pt x="414" y="1005"/>
                    </a:lnTo>
                    <a:lnTo>
                      <a:pt x="418" y="1007"/>
                    </a:lnTo>
                    <a:lnTo>
                      <a:pt x="420" y="1009"/>
                    </a:lnTo>
                    <a:lnTo>
                      <a:pt x="424" y="1007"/>
                    </a:lnTo>
                    <a:lnTo>
                      <a:pt x="424" y="1007"/>
                    </a:lnTo>
                    <a:lnTo>
                      <a:pt x="422" y="1005"/>
                    </a:lnTo>
                    <a:lnTo>
                      <a:pt x="422" y="1001"/>
                    </a:lnTo>
                    <a:lnTo>
                      <a:pt x="422" y="1001"/>
                    </a:lnTo>
                    <a:lnTo>
                      <a:pt x="424" y="1001"/>
                    </a:lnTo>
                    <a:lnTo>
                      <a:pt x="426" y="1003"/>
                    </a:lnTo>
                    <a:lnTo>
                      <a:pt x="428" y="1005"/>
                    </a:lnTo>
                    <a:lnTo>
                      <a:pt x="431" y="1005"/>
                    </a:lnTo>
                    <a:lnTo>
                      <a:pt x="431" y="1005"/>
                    </a:lnTo>
                    <a:lnTo>
                      <a:pt x="431" y="1007"/>
                    </a:lnTo>
                    <a:lnTo>
                      <a:pt x="433" y="1003"/>
                    </a:lnTo>
                    <a:lnTo>
                      <a:pt x="437" y="993"/>
                    </a:lnTo>
                    <a:lnTo>
                      <a:pt x="437" y="993"/>
                    </a:lnTo>
                    <a:lnTo>
                      <a:pt x="437" y="993"/>
                    </a:lnTo>
                    <a:lnTo>
                      <a:pt x="437" y="993"/>
                    </a:lnTo>
                    <a:lnTo>
                      <a:pt x="439" y="997"/>
                    </a:lnTo>
                    <a:lnTo>
                      <a:pt x="439" y="997"/>
                    </a:lnTo>
                    <a:lnTo>
                      <a:pt x="441" y="995"/>
                    </a:lnTo>
                    <a:lnTo>
                      <a:pt x="441" y="995"/>
                    </a:lnTo>
                    <a:lnTo>
                      <a:pt x="465" y="964"/>
                    </a:lnTo>
                    <a:lnTo>
                      <a:pt x="492" y="932"/>
                    </a:lnTo>
                    <a:lnTo>
                      <a:pt x="518" y="903"/>
                    </a:lnTo>
                    <a:lnTo>
                      <a:pt x="530" y="887"/>
                    </a:lnTo>
                    <a:lnTo>
                      <a:pt x="541" y="87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1" name="Freeform 926">
                <a:extLst>
                  <a:ext uri="{FF2B5EF4-FFF2-40B4-BE49-F238E27FC236}">
                    <a16:creationId xmlns:a16="http://schemas.microsoft.com/office/drawing/2014/main" id="{BC4A05B0-DA68-4083-81AD-BD646CC1F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338" y="2340810"/>
                <a:ext cx="8607" cy="5435"/>
              </a:xfrm>
              <a:custGeom>
                <a:avLst/>
                <a:gdLst>
                  <a:gd name="T0" fmla="*/ 0 w 24"/>
                  <a:gd name="T1" fmla="*/ 14 h 14"/>
                  <a:gd name="T2" fmla="*/ 0 w 24"/>
                  <a:gd name="T3" fmla="*/ 14 h 14"/>
                  <a:gd name="T4" fmla="*/ 0 w 24"/>
                  <a:gd name="T5" fmla="*/ 6 h 14"/>
                  <a:gd name="T6" fmla="*/ 4 w 24"/>
                  <a:gd name="T7" fmla="*/ 2 h 14"/>
                  <a:gd name="T8" fmla="*/ 10 w 24"/>
                  <a:gd name="T9" fmla="*/ 0 h 14"/>
                  <a:gd name="T10" fmla="*/ 16 w 24"/>
                  <a:gd name="T11" fmla="*/ 2 h 14"/>
                  <a:gd name="T12" fmla="*/ 16 w 24"/>
                  <a:gd name="T13" fmla="*/ 2 h 14"/>
                  <a:gd name="T14" fmla="*/ 22 w 24"/>
                  <a:gd name="T15" fmla="*/ 2 h 14"/>
                  <a:gd name="T16" fmla="*/ 24 w 24"/>
                  <a:gd name="T17" fmla="*/ 4 h 14"/>
                  <a:gd name="T18" fmla="*/ 24 w 24"/>
                  <a:gd name="T19" fmla="*/ 4 h 14"/>
                  <a:gd name="T20" fmla="*/ 24 w 24"/>
                  <a:gd name="T21" fmla="*/ 4 h 14"/>
                  <a:gd name="T22" fmla="*/ 20 w 24"/>
                  <a:gd name="T23" fmla="*/ 4 h 14"/>
                  <a:gd name="T24" fmla="*/ 16 w 24"/>
                  <a:gd name="T25" fmla="*/ 4 h 14"/>
                  <a:gd name="T26" fmla="*/ 16 w 24"/>
                  <a:gd name="T27" fmla="*/ 4 h 14"/>
                  <a:gd name="T28" fmla="*/ 14 w 24"/>
                  <a:gd name="T29" fmla="*/ 4 h 14"/>
                  <a:gd name="T30" fmla="*/ 14 w 24"/>
                  <a:gd name="T31" fmla="*/ 4 h 14"/>
                  <a:gd name="T32" fmla="*/ 14 w 24"/>
                  <a:gd name="T33" fmla="*/ 4 h 14"/>
                  <a:gd name="T34" fmla="*/ 12 w 24"/>
                  <a:gd name="T35" fmla="*/ 6 h 14"/>
                  <a:gd name="T36" fmla="*/ 14 w 24"/>
                  <a:gd name="T37" fmla="*/ 6 h 14"/>
                  <a:gd name="T38" fmla="*/ 14 w 24"/>
                  <a:gd name="T39" fmla="*/ 10 h 14"/>
                  <a:gd name="T40" fmla="*/ 14 w 24"/>
                  <a:gd name="T41" fmla="*/ 12 h 14"/>
                  <a:gd name="T42" fmla="*/ 14 w 24"/>
                  <a:gd name="T43" fmla="*/ 12 h 14"/>
                  <a:gd name="T44" fmla="*/ 10 w 24"/>
                  <a:gd name="T45" fmla="*/ 14 h 14"/>
                  <a:gd name="T46" fmla="*/ 8 w 24"/>
                  <a:gd name="T47" fmla="*/ 14 h 14"/>
                  <a:gd name="T48" fmla="*/ 4 w 24"/>
                  <a:gd name="T49" fmla="*/ 12 h 14"/>
                  <a:gd name="T50" fmla="*/ 0 w 24"/>
                  <a:gd name="T5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2" name="Freeform 927">
                <a:extLst>
                  <a:ext uri="{FF2B5EF4-FFF2-40B4-BE49-F238E27FC236}">
                    <a16:creationId xmlns:a16="http://schemas.microsoft.com/office/drawing/2014/main" id="{C1854FF3-0E0D-4FB2-84FE-461E8971A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338" y="2340810"/>
                <a:ext cx="8607" cy="5435"/>
              </a:xfrm>
              <a:custGeom>
                <a:avLst/>
                <a:gdLst>
                  <a:gd name="T0" fmla="*/ 0 w 24"/>
                  <a:gd name="T1" fmla="*/ 14 h 14"/>
                  <a:gd name="T2" fmla="*/ 0 w 24"/>
                  <a:gd name="T3" fmla="*/ 14 h 14"/>
                  <a:gd name="T4" fmla="*/ 0 w 24"/>
                  <a:gd name="T5" fmla="*/ 6 h 14"/>
                  <a:gd name="T6" fmla="*/ 4 w 24"/>
                  <a:gd name="T7" fmla="*/ 2 h 14"/>
                  <a:gd name="T8" fmla="*/ 10 w 24"/>
                  <a:gd name="T9" fmla="*/ 0 h 14"/>
                  <a:gd name="T10" fmla="*/ 16 w 24"/>
                  <a:gd name="T11" fmla="*/ 2 h 14"/>
                  <a:gd name="T12" fmla="*/ 16 w 24"/>
                  <a:gd name="T13" fmla="*/ 2 h 14"/>
                  <a:gd name="T14" fmla="*/ 22 w 24"/>
                  <a:gd name="T15" fmla="*/ 2 h 14"/>
                  <a:gd name="T16" fmla="*/ 24 w 24"/>
                  <a:gd name="T17" fmla="*/ 4 h 14"/>
                  <a:gd name="T18" fmla="*/ 24 w 24"/>
                  <a:gd name="T19" fmla="*/ 4 h 14"/>
                  <a:gd name="T20" fmla="*/ 24 w 24"/>
                  <a:gd name="T21" fmla="*/ 4 h 14"/>
                  <a:gd name="T22" fmla="*/ 20 w 24"/>
                  <a:gd name="T23" fmla="*/ 4 h 14"/>
                  <a:gd name="T24" fmla="*/ 16 w 24"/>
                  <a:gd name="T25" fmla="*/ 4 h 14"/>
                  <a:gd name="T26" fmla="*/ 16 w 24"/>
                  <a:gd name="T27" fmla="*/ 4 h 14"/>
                  <a:gd name="T28" fmla="*/ 14 w 24"/>
                  <a:gd name="T29" fmla="*/ 4 h 14"/>
                  <a:gd name="T30" fmla="*/ 14 w 24"/>
                  <a:gd name="T31" fmla="*/ 4 h 14"/>
                  <a:gd name="T32" fmla="*/ 14 w 24"/>
                  <a:gd name="T33" fmla="*/ 4 h 14"/>
                  <a:gd name="T34" fmla="*/ 12 w 24"/>
                  <a:gd name="T35" fmla="*/ 6 h 14"/>
                  <a:gd name="T36" fmla="*/ 14 w 24"/>
                  <a:gd name="T37" fmla="*/ 6 h 14"/>
                  <a:gd name="T38" fmla="*/ 14 w 24"/>
                  <a:gd name="T39" fmla="*/ 10 h 14"/>
                  <a:gd name="T40" fmla="*/ 14 w 24"/>
                  <a:gd name="T41" fmla="*/ 12 h 14"/>
                  <a:gd name="T42" fmla="*/ 14 w 24"/>
                  <a:gd name="T43" fmla="*/ 12 h 14"/>
                  <a:gd name="T44" fmla="*/ 10 w 24"/>
                  <a:gd name="T45" fmla="*/ 14 h 14"/>
                  <a:gd name="T46" fmla="*/ 8 w 24"/>
                  <a:gd name="T47" fmla="*/ 14 h 14"/>
                  <a:gd name="T48" fmla="*/ 4 w 24"/>
                  <a:gd name="T49" fmla="*/ 12 h 14"/>
                  <a:gd name="T50" fmla="*/ 0 w 24"/>
                  <a:gd name="T5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3" name="Freeform 928">
                <a:extLst>
                  <a:ext uri="{FF2B5EF4-FFF2-40B4-BE49-F238E27FC236}">
                    <a16:creationId xmlns:a16="http://schemas.microsoft.com/office/drawing/2014/main" id="{F1A5C5BD-C625-42B7-915A-3580C854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636" y="2418453"/>
                <a:ext cx="7172" cy="4659"/>
              </a:xfrm>
              <a:custGeom>
                <a:avLst/>
                <a:gdLst>
                  <a:gd name="T0" fmla="*/ 20 w 20"/>
                  <a:gd name="T1" fmla="*/ 2 h 12"/>
                  <a:gd name="T2" fmla="*/ 20 w 20"/>
                  <a:gd name="T3" fmla="*/ 2 h 12"/>
                  <a:gd name="T4" fmla="*/ 20 w 20"/>
                  <a:gd name="T5" fmla="*/ 8 h 12"/>
                  <a:gd name="T6" fmla="*/ 18 w 20"/>
                  <a:gd name="T7" fmla="*/ 12 h 12"/>
                  <a:gd name="T8" fmla="*/ 14 w 20"/>
                  <a:gd name="T9" fmla="*/ 12 h 12"/>
                  <a:gd name="T10" fmla="*/ 10 w 20"/>
                  <a:gd name="T11" fmla="*/ 12 h 12"/>
                  <a:gd name="T12" fmla="*/ 6 w 20"/>
                  <a:gd name="T13" fmla="*/ 10 h 12"/>
                  <a:gd name="T14" fmla="*/ 2 w 20"/>
                  <a:gd name="T15" fmla="*/ 6 h 12"/>
                  <a:gd name="T16" fmla="*/ 0 w 20"/>
                  <a:gd name="T17" fmla="*/ 4 h 12"/>
                  <a:gd name="T18" fmla="*/ 0 w 20"/>
                  <a:gd name="T19" fmla="*/ 0 h 12"/>
                  <a:gd name="T20" fmla="*/ 0 w 20"/>
                  <a:gd name="T21" fmla="*/ 0 h 12"/>
                  <a:gd name="T22" fmla="*/ 2 w 20"/>
                  <a:gd name="T23" fmla="*/ 0 h 12"/>
                  <a:gd name="T24" fmla="*/ 2 w 20"/>
                  <a:gd name="T25" fmla="*/ 0 h 12"/>
                  <a:gd name="T26" fmla="*/ 2 w 20"/>
                  <a:gd name="T27" fmla="*/ 0 h 12"/>
                  <a:gd name="T28" fmla="*/ 6 w 20"/>
                  <a:gd name="T29" fmla="*/ 2 h 12"/>
                  <a:gd name="T30" fmla="*/ 6 w 20"/>
                  <a:gd name="T31" fmla="*/ 2 h 12"/>
                  <a:gd name="T32" fmla="*/ 12 w 20"/>
                  <a:gd name="T33" fmla="*/ 6 h 12"/>
                  <a:gd name="T34" fmla="*/ 20 w 20"/>
                  <a:gd name="T3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2">
                    <a:moveTo>
                      <a:pt x="20" y="2"/>
                    </a:moveTo>
                    <a:lnTo>
                      <a:pt x="20" y="2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6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71BB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4" name="Freeform 929">
                <a:extLst>
                  <a:ext uri="{FF2B5EF4-FFF2-40B4-BE49-F238E27FC236}">
                    <a16:creationId xmlns:a16="http://schemas.microsoft.com/office/drawing/2014/main" id="{1D900688-BB05-4EA3-BBE5-CC3727FE1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636" y="2418453"/>
                <a:ext cx="7172" cy="4659"/>
              </a:xfrm>
              <a:custGeom>
                <a:avLst/>
                <a:gdLst>
                  <a:gd name="T0" fmla="*/ 20 w 20"/>
                  <a:gd name="T1" fmla="*/ 2 h 12"/>
                  <a:gd name="T2" fmla="*/ 20 w 20"/>
                  <a:gd name="T3" fmla="*/ 2 h 12"/>
                  <a:gd name="T4" fmla="*/ 20 w 20"/>
                  <a:gd name="T5" fmla="*/ 8 h 12"/>
                  <a:gd name="T6" fmla="*/ 18 w 20"/>
                  <a:gd name="T7" fmla="*/ 12 h 12"/>
                  <a:gd name="T8" fmla="*/ 14 w 20"/>
                  <a:gd name="T9" fmla="*/ 12 h 12"/>
                  <a:gd name="T10" fmla="*/ 10 w 20"/>
                  <a:gd name="T11" fmla="*/ 12 h 12"/>
                  <a:gd name="T12" fmla="*/ 6 w 20"/>
                  <a:gd name="T13" fmla="*/ 10 h 12"/>
                  <a:gd name="T14" fmla="*/ 2 w 20"/>
                  <a:gd name="T15" fmla="*/ 6 h 12"/>
                  <a:gd name="T16" fmla="*/ 0 w 20"/>
                  <a:gd name="T17" fmla="*/ 4 h 12"/>
                  <a:gd name="T18" fmla="*/ 0 w 20"/>
                  <a:gd name="T19" fmla="*/ 0 h 12"/>
                  <a:gd name="T20" fmla="*/ 0 w 20"/>
                  <a:gd name="T21" fmla="*/ 0 h 12"/>
                  <a:gd name="T22" fmla="*/ 2 w 20"/>
                  <a:gd name="T23" fmla="*/ 0 h 12"/>
                  <a:gd name="T24" fmla="*/ 2 w 20"/>
                  <a:gd name="T25" fmla="*/ 0 h 12"/>
                  <a:gd name="T26" fmla="*/ 2 w 20"/>
                  <a:gd name="T27" fmla="*/ 0 h 12"/>
                  <a:gd name="T28" fmla="*/ 6 w 20"/>
                  <a:gd name="T29" fmla="*/ 2 h 12"/>
                  <a:gd name="T30" fmla="*/ 6 w 20"/>
                  <a:gd name="T31" fmla="*/ 2 h 12"/>
                  <a:gd name="T32" fmla="*/ 12 w 20"/>
                  <a:gd name="T33" fmla="*/ 6 h 12"/>
                  <a:gd name="T34" fmla="*/ 20 w 20"/>
                  <a:gd name="T3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2">
                    <a:moveTo>
                      <a:pt x="20" y="2"/>
                    </a:moveTo>
                    <a:lnTo>
                      <a:pt x="20" y="2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6"/>
                    </a:lnTo>
                    <a:lnTo>
                      <a:pt x="20" y="2"/>
                    </a:lnTo>
                  </a:path>
                </a:pathLst>
              </a:custGeom>
              <a:solidFill>
                <a:srgbClr val="0071BB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5" name="Freeform 930">
                <a:extLst>
                  <a:ext uri="{FF2B5EF4-FFF2-40B4-BE49-F238E27FC236}">
                    <a16:creationId xmlns:a16="http://schemas.microsoft.com/office/drawing/2014/main" id="{CED01BDE-6375-4312-817D-A7F9E9B07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325" y="2546568"/>
                <a:ext cx="11476" cy="12811"/>
              </a:xfrm>
              <a:custGeom>
                <a:avLst/>
                <a:gdLst>
                  <a:gd name="T0" fmla="*/ 32 w 32"/>
                  <a:gd name="T1" fmla="*/ 0 h 33"/>
                  <a:gd name="T2" fmla="*/ 32 w 32"/>
                  <a:gd name="T3" fmla="*/ 0 h 33"/>
                  <a:gd name="T4" fmla="*/ 28 w 32"/>
                  <a:gd name="T5" fmla="*/ 18 h 33"/>
                  <a:gd name="T6" fmla="*/ 24 w 32"/>
                  <a:gd name="T7" fmla="*/ 27 h 33"/>
                  <a:gd name="T8" fmla="*/ 20 w 32"/>
                  <a:gd name="T9" fmla="*/ 33 h 33"/>
                  <a:gd name="T10" fmla="*/ 20 w 32"/>
                  <a:gd name="T11" fmla="*/ 33 h 33"/>
                  <a:gd name="T12" fmla="*/ 14 w 32"/>
                  <a:gd name="T13" fmla="*/ 33 h 33"/>
                  <a:gd name="T14" fmla="*/ 6 w 32"/>
                  <a:gd name="T15" fmla="*/ 33 h 33"/>
                  <a:gd name="T16" fmla="*/ 0 w 32"/>
                  <a:gd name="T17" fmla="*/ 29 h 33"/>
                  <a:gd name="T18" fmla="*/ 0 w 32"/>
                  <a:gd name="T19" fmla="*/ 25 h 33"/>
                  <a:gd name="T20" fmla="*/ 0 w 32"/>
                  <a:gd name="T21" fmla="*/ 22 h 33"/>
                  <a:gd name="T22" fmla="*/ 0 w 32"/>
                  <a:gd name="T23" fmla="*/ 22 h 33"/>
                  <a:gd name="T24" fmla="*/ 2 w 32"/>
                  <a:gd name="T25" fmla="*/ 20 h 33"/>
                  <a:gd name="T26" fmla="*/ 6 w 32"/>
                  <a:gd name="T27" fmla="*/ 20 h 33"/>
                  <a:gd name="T28" fmla="*/ 10 w 32"/>
                  <a:gd name="T29" fmla="*/ 20 h 33"/>
                  <a:gd name="T30" fmla="*/ 12 w 32"/>
                  <a:gd name="T31" fmla="*/ 20 h 33"/>
                  <a:gd name="T32" fmla="*/ 12 w 32"/>
                  <a:gd name="T33" fmla="*/ 18 h 33"/>
                  <a:gd name="T34" fmla="*/ 12 w 32"/>
                  <a:gd name="T35" fmla="*/ 18 h 33"/>
                  <a:gd name="T36" fmla="*/ 8 w 32"/>
                  <a:gd name="T37" fmla="*/ 18 h 33"/>
                  <a:gd name="T38" fmla="*/ 6 w 32"/>
                  <a:gd name="T39" fmla="*/ 18 h 33"/>
                  <a:gd name="T40" fmla="*/ 2 w 32"/>
                  <a:gd name="T41" fmla="*/ 18 h 33"/>
                  <a:gd name="T42" fmla="*/ 0 w 32"/>
                  <a:gd name="T43" fmla="*/ 16 h 33"/>
                  <a:gd name="T44" fmla="*/ 0 w 32"/>
                  <a:gd name="T45" fmla="*/ 16 h 33"/>
                  <a:gd name="T46" fmla="*/ 0 w 32"/>
                  <a:gd name="T47" fmla="*/ 14 h 33"/>
                  <a:gd name="T48" fmla="*/ 0 w 32"/>
                  <a:gd name="T49" fmla="*/ 12 h 33"/>
                  <a:gd name="T50" fmla="*/ 0 w 32"/>
                  <a:gd name="T51" fmla="*/ 12 h 33"/>
                  <a:gd name="T52" fmla="*/ 0 w 32"/>
                  <a:gd name="T53" fmla="*/ 10 h 33"/>
                  <a:gd name="T54" fmla="*/ 2 w 32"/>
                  <a:gd name="T55" fmla="*/ 10 h 33"/>
                  <a:gd name="T56" fmla="*/ 2 w 32"/>
                  <a:gd name="T57" fmla="*/ 10 h 33"/>
                  <a:gd name="T58" fmla="*/ 2 w 32"/>
                  <a:gd name="T59" fmla="*/ 10 h 33"/>
                  <a:gd name="T60" fmla="*/ 2 w 32"/>
                  <a:gd name="T61" fmla="*/ 12 h 33"/>
                  <a:gd name="T62" fmla="*/ 2 w 32"/>
                  <a:gd name="T63" fmla="*/ 12 h 33"/>
                  <a:gd name="T64" fmla="*/ 8 w 32"/>
                  <a:gd name="T65" fmla="*/ 12 h 33"/>
                  <a:gd name="T66" fmla="*/ 18 w 32"/>
                  <a:gd name="T67" fmla="*/ 10 h 33"/>
                  <a:gd name="T68" fmla="*/ 32 w 32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33">
                    <a:moveTo>
                      <a:pt x="32" y="0"/>
                    </a:moveTo>
                    <a:lnTo>
                      <a:pt x="32" y="0"/>
                    </a:lnTo>
                    <a:lnTo>
                      <a:pt x="28" y="18"/>
                    </a:lnTo>
                    <a:lnTo>
                      <a:pt x="24" y="27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4" y="33"/>
                    </a:lnTo>
                    <a:lnTo>
                      <a:pt x="6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8" y="1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71BB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6" name="Freeform 931">
                <a:extLst>
                  <a:ext uri="{FF2B5EF4-FFF2-40B4-BE49-F238E27FC236}">
                    <a16:creationId xmlns:a16="http://schemas.microsoft.com/office/drawing/2014/main" id="{340D66A8-F535-4F3A-9471-D14420B3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325" y="2546568"/>
                <a:ext cx="11476" cy="12811"/>
              </a:xfrm>
              <a:custGeom>
                <a:avLst/>
                <a:gdLst>
                  <a:gd name="T0" fmla="*/ 32 w 32"/>
                  <a:gd name="T1" fmla="*/ 0 h 33"/>
                  <a:gd name="T2" fmla="*/ 32 w 32"/>
                  <a:gd name="T3" fmla="*/ 0 h 33"/>
                  <a:gd name="T4" fmla="*/ 28 w 32"/>
                  <a:gd name="T5" fmla="*/ 18 h 33"/>
                  <a:gd name="T6" fmla="*/ 24 w 32"/>
                  <a:gd name="T7" fmla="*/ 27 h 33"/>
                  <a:gd name="T8" fmla="*/ 20 w 32"/>
                  <a:gd name="T9" fmla="*/ 33 h 33"/>
                  <a:gd name="T10" fmla="*/ 20 w 32"/>
                  <a:gd name="T11" fmla="*/ 33 h 33"/>
                  <a:gd name="T12" fmla="*/ 14 w 32"/>
                  <a:gd name="T13" fmla="*/ 33 h 33"/>
                  <a:gd name="T14" fmla="*/ 6 w 32"/>
                  <a:gd name="T15" fmla="*/ 33 h 33"/>
                  <a:gd name="T16" fmla="*/ 0 w 32"/>
                  <a:gd name="T17" fmla="*/ 29 h 33"/>
                  <a:gd name="T18" fmla="*/ 0 w 32"/>
                  <a:gd name="T19" fmla="*/ 25 h 33"/>
                  <a:gd name="T20" fmla="*/ 0 w 32"/>
                  <a:gd name="T21" fmla="*/ 22 h 33"/>
                  <a:gd name="T22" fmla="*/ 0 w 32"/>
                  <a:gd name="T23" fmla="*/ 22 h 33"/>
                  <a:gd name="T24" fmla="*/ 2 w 32"/>
                  <a:gd name="T25" fmla="*/ 20 h 33"/>
                  <a:gd name="T26" fmla="*/ 6 w 32"/>
                  <a:gd name="T27" fmla="*/ 20 h 33"/>
                  <a:gd name="T28" fmla="*/ 10 w 32"/>
                  <a:gd name="T29" fmla="*/ 20 h 33"/>
                  <a:gd name="T30" fmla="*/ 12 w 32"/>
                  <a:gd name="T31" fmla="*/ 20 h 33"/>
                  <a:gd name="T32" fmla="*/ 12 w 32"/>
                  <a:gd name="T33" fmla="*/ 18 h 33"/>
                  <a:gd name="T34" fmla="*/ 12 w 32"/>
                  <a:gd name="T35" fmla="*/ 18 h 33"/>
                  <a:gd name="T36" fmla="*/ 8 w 32"/>
                  <a:gd name="T37" fmla="*/ 18 h 33"/>
                  <a:gd name="T38" fmla="*/ 6 w 32"/>
                  <a:gd name="T39" fmla="*/ 18 h 33"/>
                  <a:gd name="T40" fmla="*/ 2 w 32"/>
                  <a:gd name="T41" fmla="*/ 18 h 33"/>
                  <a:gd name="T42" fmla="*/ 0 w 32"/>
                  <a:gd name="T43" fmla="*/ 16 h 33"/>
                  <a:gd name="T44" fmla="*/ 0 w 32"/>
                  <a:gd name="T45" fmla="*/ 16 h 33"/>
                  <a:gd name="T46" fmla="*/ 0 w 32"/>
                  <a:gd name="T47" fmla="*/ 14 h 33"/>
                  <a:gd name="T48" fmla="*/ 0 w 32"/>
                  <a:gd name="T49" fmla="*/ 12 h 33"/>
                  <a:gd name="T50" fmla="*/ 0 w 32"/>
                  <a:gd name="T51" fmla="*/ 12 h 33"/>
                  <a:gd name="T52" fmla="*/ 0 w 32"/>
                  <a:gd name="T53" fmla="*/ 10 h 33"/>
                  <a:gd name="T54" fmla="*/ 2 w 32"/>
                  <a:gd name="T55" fmla="*/ 10 h 33"/>
                  <a:gd name="T56" fmla="*/ 2 w 32"/>
                  <a:gd name="T57" fmla="*/ 10 h 33"/>
                  <a:gd name="T58" fmla="*/ 2 w 32"/>
                  <a:gd name="T59" fmla="*/ 10 h 33"/>
                  <a:gd name="T60" fmla="*/ 2 w 32"/>
                  <a:gd name="T61" fmla="*/ 12 h 33"/>
                  <a:gd name="T62" fmla="*/ 2 w 32"/>
                  <a:gd name="T63" fmla="*/ 12 h 33"/>
                  <a:gd name="T64" fmla="*/ 8 w 32"/>
                  <a:gd name="T65" fmla="*/ 12 h 33"/>
                  <a:gd name="T66" fmla="*/ 18 w 32"/>
                  <a:gd name="T67" fmla="*/ 10 h 33"/>
                  <a:gd name="T68" fmla="*/ 32 w 32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33">
                    <a:moveTo>
                      <a:pt x="32" y="0"/>
                    </a:moveTo>
                    <a:lnTo>
                      <a:pt x="32" y="0"/>
                    </a:lnTo>
                    <a:lnTo>
                      <a:pt x="28" y="18"/>
                    </a:lnTo>
                    <a:lnTo>
                      <a:pt x="24" y="27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4" y="33"/>
                    </a:lnTo>
                    <a:lnTo>
                      <a:pt x="6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8" y="1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71BB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7" name="Freeform 972">
                <a:extLst>
                  <a:ext uri="{FF2B5EF4-FFF2-40B4-BE49-F238E27FC236}">
                    <a16:creationId xmlns:a16="http://schemas.microsoft.com/office/drawing/2014/main" id="{C1FF3259-A55E-41BB-AE95-0AEA1AC05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278" y="2316352"/>
                <a:ext cx="7889" cy="13200"/>
              </a:xfrm>
              <a:custGeom>
                <a:avLst/>
                <a:gdLst>
                  <a:gd name="T0" fmla="*/ 8 w 22"/>
                  <a:gd name="T1" fmla="*/ 14 h 34"/>
                  <a:gd name="T2" fmla="*/ 8 w 22"/>
                  <a:gd name="T3" fmla="*/ 14 h 34"/>
                  <a:gd name="T4" fmla="*/ 0 w 22"/>
                  <a:gd name="T5" fmla="*/ 26 h 34"/>
                  <a:gd name="T6" fmla="*/ 0 w 22"/>
                  <a:gd name="T7" fmla="*/ 32 h 34"/>
                  <a:gd name="T8" fmla="*/ 0 w 22"/>
                  <a:gd name="T9" fmla="*/ 32 h 34"/>
                  <a:gd name="T10" fmla="*/ 4 w 22"/>
                  <a:gd name="T11" fmla="*/ 34 h 34"/>
                  <a:gd name="T12" fmla="*/ 4 w 22"/>
                  <a:gd name="T13" fmla="*/ 34 h 34"/>
                  <a:gd name="T14" fmla="*/ 6 w 22"/>
                  <a:gd name="T15" fmla="*/ 32 h 34"/>
                  <a:gd name="T16" fmla="*/ 6 w 22"/>
                  <a:gd name="T17" fmla="*/ 28 h 34"/>
                  <a:gd name="T18" fmla="*/ 6 w 22"/>
                  <a:gd name="T19" fmla="*/ 24 h 34"/>
                  <a:gd name="T20" fmla="*/ 6 w 22"/>
                  <a:gd name="T21" fmla="*/ 24 h 34"/>
                  <a:gd name="T22" fmla="*/ 12 w 22"/>
                  <a:gd name="T23" fmla="*/ 22 h 34"/>
                  <a:gd name="T24" fmla="*/ 20 w 22"/>
                  <a:gd name="T25" fmla="*/ 22 h 34"/>
                  <a:gd name="T26" fmla="*/ 20 w 22"/>
                  <a:gd name="T27" fmla="*/ 22 h 34"/>
                  <a:gd name="T28" fmla="*/ 22 w 22"/>
                  <a:gd name="T29" fmla="*/ 18 h 34"/>
                  <a:gd name="T30" fmla="*/ 20 w 22"/>
                  <a:gd name="T31" fmla="*/ 14 h 34"/>
                  <a:gd name="T32" fmla="*/ 14 w 22"/>
                  <a:gd name="T33" fmla="*/ 4 h 34"/>
                  <a:gd name="T34" fmla="*/ 14 w 22"/>
                  <a:gd name="T35" fmla="*/ 4 h 34"/>
                  <a:gd name="T36" fmla="*/ 12 w 22"/>
                  <a:gd name="T37" fmla="*/ 0 h 34"/>
                  <a:gd name="T38" fmla="*/ 12 w 22"/>
                  <a:gd name="T39" fmla="*/ 0 h 34"/>
                  <a:gd name="T40" fmla="*/ 10 w 22"/>
                  <a:gd name="T41" fmla="*/ 0 h 34"/>
                  <a:gd name="T42" fmla="*/ 10 w 22"/>
                  <a:gd name="T43" fmla="*/ 0 h 34"/>
                  <a:gd name="T44" fmla="*/ 8 w 22"/>
                  <a:gd name="T45" fmla="*/ 4 h 34"/>
                  <a:gd name="T46" fmla="*/ 8 w 22"/>
                  <a:gd name="T47" fmla="*/ 6 h 34"/>
                  <a:gd name="T48" fmla="*/ 8 w 22"/>
                  <a:gd name="T49" fmla="*/ 8 h 34"/>
                  <a:gd name="T50" fmla="*/ 8 w 22"/>
                  <a:gd name="T51" fmla="*/ 8 h 34"/>
                  <a:gd name="T52" fmla="*/ 10 w 22"/>
                  <a:gd name="T53" fmla="*/ 10 h 34"/>
                  <a:gd name="T54" fmla="*/ 14 w 22"/>
                  <a:gd name="T55" fmla="*/ 8 h 34"/>
                  <a:gd name="T56" fmla="*/ 14 w 22"/>
                  <a:gd name="T57" fmla="*/ 8 h 34"/>
                  <a:gd name="T58" fmla="*/ 14 w 22"/>
                  <a:gd name="T59" fmla="*/ 10 h 34"/>
                  <a:gd name="T60" fmla="*/ 12 w 22"/>
                  <a:gd name="T61" fmla="*/ 10 h 34"/>
                  <a:gd name="T62" fmla="*/ 8 w 22"/>
                  <a:gd name="T6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34">
                    <a:moveTo>
                      <a:pt x="8" y="14"/>
                    </a:moveTo>
                    <a:lnTo>
                      <a:pt x="8" y="14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18"/>
                    </a:lnTo>
                    <a:lnTo>
                      <a:pt x="20" y="1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8" name="Freeform 978">
                <a:extLst>
                  <a:ext uri="{FF2B5EF4-FFF2-40B4-BE49-F238E27FC236}">
                    <a16:creationId xmlns:a16="http://schemas.microsoft.com/office/drawing/2014/main" id="{01C26582-3843-4C79-B43E-1F75C98D3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222" y="2102441"/>
                <a:ext cx="466908" cy="518665"/>
              </a:xfrm>
              <a:custGeom>
                <a:avLst/>
                <a:gdLst>
                  <a:gd name="T0" fmla="*/ 1249 w 1302"/>
                  <a:gd name="T1" fmla="*/ 35 h 1336"/>
                  <a:gd name="T2" fmla="*/ 1182 w 1302"/>
                  <a:gd name="T3" fmla="*/ 61 h 1336"/>
                  <a:gd name="T4" fmla="*/ 1160 w 1302"/>
                  <a:gd name="T5" fmla="*/ 33 h 1336"/>
                  <a:gd name="T6" fmla="*/ 1107 w 1302"/>
                  <a:gd name="T7" fmla="*/ 51 h 1336"/>
                  <a:gd name="T8" fmla="*/ 1064 w 1302"/>
                  <a:gd name="T9" fmla="*/ 119 h 1336"/>
                  <a:gd name="T10" fmla="*/ 976 w 1302"/>
                  <a:gd name="T11" fmla="*/ 94 h 1336"/>
                  <a:gd name="T12" fmla="*/ 964 w 1302"/>
                  <a:gd name="T13" fmla="*/ 123 h 1336"/>
                  <a:gd name="T14" fmla="*/ 921 w 1302"/>
                  <a:gd name="T15" fmla="*/ 127 h 1336"/>
                  <a:gd name="T16" fmla="*/ 872 w 1302"/>
                  <a:gd name="T17" fmla="*/ 167 h 1336"/>
                  <a:gd name="T18" fmla="*/ 842 w 1302"/>
                  <a:gd name="T19" fmla="*/ 194 h 1336"/>
                  <a:gd name="T20" fmla="*/ 780 w 1302"/>
                  <a:gd name="T21" fmla="*/ 235 h 1336"/>
                  <a:gd name="T22" fmla="*/ 778 w 1302"/>
                  <a:gd name="T23" fmla="*/ 267 h 1336"/>
                  <a:gd name="T24" fmla="*/ 738 w 1302"/>
                  <a:gd name="T25" fmla="*/ 300 h 1336"/>
                  <a:gd name="T26" fmla="*/ 707 w 1302"/>
                  <a:gd name="T27" fmla="*/ 312 h 1336"/>
                  <a:gd name="T28" fmla="*/ 679 w 1302"/>
                  <a:gd name="T29" fmla="*/ 325 h 1336"/>
                  <a:gd name="T30" fmla="*/ 695 w 1302"/>
                  <a:gd name="T31" fmla="*/ 349 h 1336"/>
                  <a:gd name="T32" fmla="*/ 654 w 1302"/>
                  <a:gd name="T33" fmla="*/ 357 h 1336"/>
                  <a:gd name="T34" fmla="*/ 674 w 1302"/>
                  <a:gd name="T35" fmla="*/ 394 h 1336"/>
                  <a:gd name="T36" fmla="*/ 611 w 1302"/>
                  <a:gd name="T37" fmla="*/ 410 h 1336"/>
                  <a:gd name="T38" fmla="*/ 554 w 1302"/>
                  <a:gd name="T39" fmla="*/ 453 h 1336"/>
                  <a:gd name="T40" fmla="*/ 597 w 1302"/>
                  <a:gd name="T41" fmla="*/ 481 h 1336"/>
                  <a:gd name="T42" fmla="*/ 528 w 1302"/>
                  <a:gd name="T43" fmla="*/ 514 h 1336"/>
                  <a:gd name="T44" fmla="*/ 509 w 1302"/>
                  <a:gd name="T45" fmla="*/ 577 h 1336"/>
                  <a:gd name="T46" fmla="*/ 430 w 1302"/>
                  <a:gd name="T47" fmla="*/ 624 h 1336"/>
                  <a:gd name="T48" fmla="*/ 454 w 1302"/>
                  <a:gd name="T49" fmla="*/ 651 h 1336"/>
                  <a:gd name="T50" fmla="*/ 369 w 1302"/>
                  <a:gd name="T51" fmla="*/ 679 h 1336"/>
                  <a:gd name="T52" fmla="*/ 352 w 1302"/>
                  <a:gd name="T53" fmla="*/ 728 h 1336"/>
                  <a:gd name="T54" fmla="*/ 426 w 1302"/>
                  <a:gd name="T55" fmla="*/ 734 h 1336"/>
                  <a:gd name="T56" fmla="*/ 332 w 1302"/>
                  <a:gd name="T57" fmla="*/ 740 h 1336"/>
                  <a:gd name="T58" fmla="*/ 261 w 1302"/>
                  <a:gd name="T59" fmla="*/ 769 h 1336"/>
                  <a:gd name="T60" fmla="*/ 244 w 1302"/>
                  <a:gd name="T61" fmla="*/ 810 h 1336"/>
                  <a:gd name="T62" fmla="*/ 203 w 1302"/>
                  <a:gd name="T63" fmla="*/ 797 h 1336"/>
                  <a:gd name="T64" fmla="*/ 189 w 1302"/>
                  <a:gd name="T65" fmla="*/ 830 h 1336"/>
                  <a:gd name="T66" fmla="*/ 122 w 1302"/>
                  <a:gd name="T67" fmla="*/ 822 h 1336"/>
                  <a:gd name="T68" fmla="*/ 152 w 1302"/>
                  <a:gd name="T69" fmla="*/ 846 h 1336"/>
                  <a:gd name="T70" fmla="*/ 89 w 1302"/>
                  <a:gd name="T71" fmla="*/ 877 h 1336"/>
                  <a:gd name="T72" fmla="*/ 93 w 1302"/>
                  <a:gd name="T73" fmla="*/ 895 h 1336"/>
                  <a:gd name="T74" fmla="*/ 75 w 1302"/>
                  <a:gd name="T75" fmla="*/ 897 h 1336"/>
                  <a:gd name="T76" fmla="*/ 75 w 1302"/>
                  <a:gd name="T77" fmla="*/ 938 h 1336"/>
                  <a:gd name="T78" fmla="*/ 28 w 1302"/>
                  <a:gd name="T79" fmla="*/ 961 h 1336"/>
                  <a:gd name="T80" fmla="*/ 120 w 1302"/>
                  <a:gd name="T81" fmla="*/ 961 h 1336"/>
                  <a:gd name="T82" fmla="*/ 161 w 1302"/>
                  <a:gd name="T83" fmla="*/ 991 h 1336"/>
                  <a:gd name="T84" fmla="*/ 69 w 1302"/>
                  <a:gd name="T85" fmla="*/ 977 h 1336"/>
                  <a:gd name="T86" fmla="*/ 38 w 1302"/>
                  <a:gd name="T87" fmla="*/ 1022 h 1336"/>
                  <a:gd name="T88" fmla="*/ 14 w 1302"/>
                  <a:gd name="T89" fmla="*/ 1054 h 1336"/>
                  <a:gd name="T90" fmla="*/ 75 w 1302"/>
                  <a:gd name="T91" fmla="*/ 1069 h 1336"/>
                  <a:gd name="T92" fmla="*/ 91 w 1302"/>
                  <a:gd name="T93" fmla="*/ 1097 h 1336"/>
                  <a:gd name="T94" fmla="*/ 57 w 1302"/>
                  <a:gd name="T95" fmla="*/ 1128 h 1336"/>
                  <a:gd name="T96" fmla="*/ 4 w 1302"/>
                  <a:gd name="T97" fmla="*/ 1158 h 1336"/>
                  <a:gd name="T98" fmla="*/ 77 w 1302"/>
                  <a:gd name="T99" fmla="*/ 1154 h 1336"/>
                  <a:gd name="T100" fmla="*/ 40 w 1302"/>
                  <a:gd name="T101" fmla="*/ 1224 h 1336"/>
                  <a:gd name="T102" fmla="*/ 63 w 1302"/>
                  <a:gd name="T103" fmla="*/ 1295 h 1336"/>
                  <a:gd name="T104" fmla="*/ 124 w 1302"/>
                  <a:gd name="T105" fmla="*/ 1330 h 1336"/>
                  <a:gd name="T106" fmla="*/ 248 w 1302"/>
                  <a:gd name="T107" fmla="*/ 1260 h 1336"/>
                  <a:gd name="T108" fmla="*/ 305 w 1302"/>
                  <a:gd name="T109" fmla="*/ 1238 h 1336"/>
                  <a:gd name="T110" fmla="*/ 340 w 1302"/>
                  <a:gd name="T111" fmla="*/ 1168 h 1336"/>
                  <a:gd name="T112" fmla="*/ 373 w 1302"/>
                  <a:gd name="T113" fmla="*/ 1254 h 1336"/>
                  <a:gd name="T114" fmla="*/ 477 w 1302"/>
                  <a:gd name="T115" fmla="*/ 991 h 1336"/>
                  <a:gd name="T116" fmla="*/ 570 w 1302"/>
                  <a:gd name="T117" fmla="*/ 671 h 1336"/>
                  <a:gd name="T118" fmla="*/ 717 w 1302"/>
                  <a:gd name="T119" fmla="*/ 394 h 1336"/>
                  <a:gd name="T120" fmla="*/ 915 w 1302"/>
                  <a:gd name="T121" fmla="*/ 220 h 1336"/>
                  <a:gd name="T122" fmla="*/ 1152 w 1302"/>
                  <a:gd name="T123" fmla="*/ 251 h 1336"/>
                  <a:gd name="T124" fmla="*/ 1294 w 1302"/>
                  <a:gd name="T125" fmla="*/ 35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2" h="1336">
                    <a:moveTo>
                      <a:pt x="1302" y="8"/>
                    </a:moveTo>
                    <a:lnTo>
                      <a:pt x="1302" y="8"/>
                    </a:lnTo>
                    <a:lnTo>
                      <a:pt x="1302" y="6"/>
                    </a:lnTo>
                    <a:lnTo>
                      <a:pt x="1300" y="6"/>
                    </a:lnTo>
                    <a:lnTo>
                      <a:pt x="1294" y="8"/>
                    </a:lnTo>
                    <a:lnTo>
                      <a:pt x="1286" y="9"/>
                    </a:lnTo>
                    <a:lnTo>
                      <a:pt x="1286" y="9"/>
                    </a:lnTo>
                    <a:lnTo>
                      <a:pt x="1286" y="8"/>
                    </a:lnTo>
                    <a:lnTo>
                      <a:pt x="1286" y="4"/>
                    </a:lnTo>
                    <a:lnTo>
                      <a:pt x="1288" y="0"/>
                    </a:lnTo>
                    <a:lnTo>
                      <a:pt x="1284" y="0"/>
                    </a:lnTo>
                    <a:lnTo>
                      <a:pt x="1284" y="0"/>
                    </a:lnTo>
                    <a:lnTo>
                      <a:pt x="1278" y="2"/>
                    </a:lnTo>
                    <a:lnTo>
                      <a:pt x="1270" y="6"/>
                    </a:lnTo>
                    <a:lnTo>
                      <a:pt x="1270" y="6"/>
                    </a:lnTo>
                    <a:lnTo>
                      <a:pt x="1264" y="4"/>
                    </a:lnTo>
                    <a:lnTo>
                      <a:pt x="1262" y="2"/>
                    </a:lnTo>
                    <a:lnTo>
                      <a:pt x="1262" y="0"/>
                    </a:lnTo>
                    <a:lnTo>
                      <a:pt x="1260" y="2"/>
                    </a:lnTo>
                    <a:lnTo>
                      <a:pt x="1260" y="2"/>
                    </a:lnTo>
                    <a:lnTo>
                      <a:pt x="1256" y="2"/>
                    </a:lnTo>
                    <a:lnTo>
                      <a:pt x="1253" y="2"/>
                    </a:lnTo>
                    <a:lnTo>
                      <a:pt x="1253" y="2"/>
                    </a:lnTo>
                    <a:lnTo>
                      <a:pt x="1253" y="6"/>
                    </a:lnTo>
                    <a:lnTo>
                      <a:pt x="1255" y="8"/>
                    </a:lnTo>
                    <a:lnTo>
                      <a:pt x="1258" y="11"/>
                    </a:lnTo>
                    <a:lnTo>
                      <a:pt x="1256" y="13"/>
                    </a:lnTo>
                    <a:lnTo>
                      <a:pt x="1256" y="13"/>
                    </a:lnTo>
                    <a:lnTo>
                      <a:pt x="1251" y="9"/>
                    </a:lnTo>
                    <a:lnTo>
                      <a:pt x="1247" y="8"/>
                    </a:lnTo>
                    <a:lnTo>
                      <a:pt x="1243" y="8"/>
                    </a:lnTo>
                    <a:lnTo>
                      <a:pt x="1243" y="8"/>
                    </a:lnTo>
                    <a:lnTo>
                      <a:pt x="1241" y="9"/>
                    </a:lnTo>
                    <a:lnTo>
                      <a:pt x="1239" y="9"/>
                    </a:lnTo>
                    <a:lnTo>
                      <a:pt x="1243" y="13"/>
                    </a:lnTo>
                    <a:lnTo>
                      <a:pt x="1247" y="17"/>
                    </a:lnTo>
                    <a:lnTo>
                      <a:pt x="1247" y="17"/>
                    </a:lnTo>
                    <a:lnTo>
                      <a:pt x="1245" y="17"/>
                    </a:lnTo>
                    <a:lnTo>
                      <a:pt x="1241" y="15"/>
                    </a:lnTo>
                    <a:lnTo>
                      <a:pt x="1239" y="13"/>
                    </a:lnTo>
                    <a:lnTo>
                      <a:pt x="1237" y="15"/>
                    </a:lnTo>
                    <a:lnTo>
                      <a:pt x="1237" y="15"/>
                    </a:lnTo>
                    <a:lnTo>
                      <a:pt x="1237" y="15"/>
                    </a:lnTo>
                    <a:lnTo>
                      <a:pt x="1237" y="19"/>
                    </a:lnTo>
                    <a:lnTo>
                      <a:pt x="1239" y="21"/>
                    </a:lnTo>
                    <a:lnTo>
                      <a:pt x="1245" y="21"/>
                    </a:lnTo>
                    <a:lnTo>
                      <a:pt x="1251" y="21"/>
                    </a:lnTo>
                    <a:lnTo>
                      <a:pt x="1255" y="23"/>
                    </a:lnTo>
                    <a:lnTo>
                      <a:pt x="1255" y="23"/>
                    </a:lnTo>
                    <a:lnTo>
                      <a:pt x="1255" y="25"/>
                    </a:lnTo>
                    <a:lnTo>
                      <a:pt x="1255" y="27"/>
                    </a:lnTo>
                    <a:lnTo>
                      <a:pt x="1255" y="27"/>
                    </a:lnTo>
                    <a:lnTo>
                      <a:pt x="1258" y="27"/>
                    </a:lnTo>
                    <a:lnTo>
                      <a:pt x="1258" y="27"/>
                    </a:lnTo>
                    <a:lnTo>
                      <a:pt x="1256" y="27"/>
                    </a:lnTo>
                    <a:lnTo>
                      <a:pt x="1255" y="27"/>
                    </a:lnTo>
                    <a:lnTo>
                      <a:pt x="1255" y="27"/>
                    </a:lnTo>
                    <a:lnTo>
                      <a:pt x="1255" y="27"/>
                    </a:lnTo>
                    <a:lnTo>
                      <a:pt x="1255" y="27"/>
                    </a:lnTo>
                    <a:lnTo>
                      <a:pt x="1249" y="27"/>
                    </a:lnTo>
                    <a:lnTo>
                      <a:pt x="1247" y="29"/>
                    </a:lnTo>
                    <a:lnTo>
                      <a:pt x="1249" y="35"/>
                    </a:lnTo>
                    <a:lnTo>
                      <a:pt x="1249" y="35"/>
                    </a:lnTo>
                    <a:lnTo>
                      <a:pt x="1247" y="35"/>
                    </a:lnTo>
                    <a:lnTo>
                      <a:pt x="1245" y="35"/>
                    </a:lnTo>
                    <a:lnTo>
                      <a:pt x="1245" y="35"/>
                    </a:lnTo>
                    <a:lnTo>
                      <a:pt x="1239" y="37"/>
                    </a:lnTo>
                    <a:lnTo>
                      <a:pt x="1237" y="39"/>
                    </a:lnTo>
                    <a:lnTo>
                      <a:pt x="1237" y="43"/>
                    </a:lnTo>
                    <a:lnTo>
                      <a:pt x="1239" y="47"/>
                    </a:lnTo>
                    <a:lnTo>
                      <a:pt x="1239" y="47"/>
                    </a:lnTo>
                    <a:lnTo>
                      <a:pt x="1241" y="47"/>
                    </a:lnTo>
                    <a:lnTo>
                      <a:pt x="1243" y="49"/>
                    </a:lnTo>
                    <a:lnTo>
                      <a:pt x="1247" y="49"/>
                    </a:lnTo>
                    <a:lnTo>
                      <a:pt x="1247" y="51"/>
                    </a:lnTo>
                    <a:lnTo>
                      <a:pt x="1247" y="51"/>
                    </a:lnTo>
                    <a:lnTo>
                      <a:pt x="1237" y="49"/>
                    </a:lnTo>
                    <a:lnTo>
                      <a:pt x="1237" y="49"/>
                    </a:lnTo>
                    <a:lnTo>
                      <a:pt x="1233" y="49"/>
                    </a:lnTo>
                    <a:lnTo>
                      <a:pt x="1233" y="51"/>
                    </a:lnTo>
                    <a:lnTo>
                      <a:pt x="1233" y="55"/>
                    </a:lnTo>
                    <a:lnTo>
                      <a:pt x="1239" y="62"/>
                    </a:lnTo>
                    <a:lnTo>
                      <a:pt x="1239" y="62"/>
                    </a:lnTo>
                    <a:lnTo>
                      <a:pt x="1241" y="62"/>
                    </a:lnTo>
                    <a:lnTo>
                      <a:pt x="1239" y="62"/>
                    </a:lnTo>
                    <a:lnTo>
                      <a:pt x="1235" y="62"/>
                    </a:lnTo>
                    <a:lnTo>
                      <a:pt x="1227" y="62"/>
                    </a:lnTo>
                    <a:lnTo>
                      <a:pt x="1227" y="62"/>
                    </a:lnTo>
                    <a:lnTo>
                      <a:pt x="1219" y="70"/>
                    </a:lnTo>
                    <a:lnTo>
                      <a:pt x="1215" y="74"/>
                    </a:lnTo>
                    <a:lnTo>
                      <a:pt x="1213" y="74"/>
                    </a:lnTo>
                    <a:lnTo>
                      <a:pt x="1211" y="74"/>
                    </a:lnTo>
                    <a:lnTo>
                      <a:pt x="1211" y="74"/>
                    </a:lnTo>
                    <a:lnTo>
                      <a:pt x="1211" y="70"/>
                    </a:lnTo>
                    <a:lnTo>
                      <a:pt x="1211" y="68"/>
                    </a:lnTo>
                    <a:lnTo>
                      <a:pt x="1215" y="61"/>
                    </a:lnTo>
                    <a:lnTo>
                      <a:pt x="1217" y="55"/>
                    </a:lnTo>
                    <a:lnTo>
                      <a:pt x="1217" y="51"/>
                    </a:lnTo>
                    <a:lnTo>
                      <a:pt x="1217" y="49"/>
                    </a:lnTo>
                    <a:lnTo>
                      <a:pt x="1217" y="49"/>
                    </a:lnTo>
                    <a:lnTo>
                      <a:pt x="1215" y="47"/>
                    </a:lnTo>
                    <a:lnTo>
                      <a:pt x="1211" y="47"/>
                    </a:lnTo>
                    <a:lnTo>
                      <a:pt x="1211" y="47"/>
                    </a:lnTo>
                    <a:lnTo>
                      <a:pt x="1209" y="49"/>
                    </a:lnTo>
                    <a:lnTo>
                      <a:pt x="1207" y="49"/>
                    </a:lnTo>
                    <a:lnTo>
                      <a:pt x="1205" y="49"/>
                    </a:lnTo>
                    <a:lnTo>
                      <a:pt x="1205" y="49"/>
                    </a:lnTo>
                    <a:lnTo>
                      <a:pt x="1207" y="47"/>
                    </a:lnTo>
                    <a:lnTo>
                      <a:pt x="1209" y="45"/>
                    </a:lnTo>
                    <a:lnTo>
                      <a:pt x="1215" y="41"/>
                    </a:lnTo>
                    <a:lnTo>
                      <a:pt x="1215" y="41"/>
                    </a:lnTo>
                    <a:lnTo>
                      <a:pt x="1217" y="37"/>
                    </a:lnTo>
                    <a:lnTo>
                      <a:pt x="1219" y="29"/>
                    </a:lnTo>
                    <a:lnTo>
                      <a:pt x="1217" y="17"/>
                    </a:lnTo>
                    <a:lnTo>
                      <a:pt x="1217" y="17"/>
                    </a:lnTo>
                    <a:lnTo>
                      <a:pt x="1213" y="17"/>
                    </a:lnTo>
                    <a:lnTo>
                      <a:pt x="1209" y="19"/>
                    </a:lnTo>
                    <a:lnTo>
                      <a:pt x="1202" y="27"/>
                    </a:lnTo>
                    <a:lnTo>
                      <a:pt x="1192" y="43"/>
                    </a:lnTo>
                    <a:lnTo>
                      <a:pt x="1192" y="43"/>
                    </a:lnTo>
                    <a:lnTo>
                      <a:pt x="1190" y="47"/>
                    </a:lnTo>
                    <a:lnTo>
                      <a:pt x="1186" y="53"/>
                    </a:lnTo>
                    <a:lnTo>
                      <a:pt x="1186" y="53"/>
                    </a:lnTo>
                    <a:lnTo>
                      <a:pt x="1182" y="61"/>
                    </a:lnTo>
                    <a:lnTo>
                      <a:pt x="1174" y="66"/>
                    </a:lnTo>
                    <a:lnTo>
                      <a:pt x="1168" y="72"/>
                    </a:lnTo>
                    <a:lnTo>
                      <a:pt x="1162" y="80"/>
                    </a:lnTo>
                    <a:lnTo>
                      <a:pt x="1162" y="80"/>
                    </a:lnTo>
                    <a:lnTo>
                      <a:pt x="1162" y="82"/>
                    </a:lnTo>
                    <a:lnTo>
                      <a:pt x="1164" y="84"/>
                    </a:lnTo>
                    <a:lnTo>
                      <a:pt x="1166" y="84"/>
                    </a:lnTo>
                    <a:lnTo>
                      <a:pt x="1168" y="84"/>
                    </a:lnTo>
                    <a:lnTo>
                      <a:pt x="1166" y="86"/>
                    </a:lnTo>
                    <a:lnTo>
                      <a:pt x="1166" y="86"/>
                    </a:lnTo>
                    <a:lnTo>
                      <a:pt x="1158" y="98"/>
                    </a:lnTo>
                    <a:lnTo>
                      <a:pt x="1154" y="104"/>
                    </a:lnTo>
                    <a:lnTo>
                      <a:pt x="1151" y="106"/>
                    </a:lnTo>
                    <a:lnTo>
                      <a:pt x="1151" y="106"/>
                    </a:lnTo>
                    <a:lnTo>
                      <a:pt x="1149" y="106"/>
                    </a:lnTo>
                    <a:lnTo>
                      <a:pt x="1147" y="106"/>
                    </a:lnTo>
                    <a:lnTo>
                      <a:pt x="1147" y="106"/>
                    </a:lnTo>
                    <a:lnTo>
                      <a:pt x="1147" y="104"/>
                    </a:lnTo>
                    <a:lnTo>
                      <a:pt x="1147" y="104"/>
                    </a:lnTo>
                    <a:lnTo>
                      <a:pt x="1143" y="108"/>
                    </a:lnTo>
                    <a:lnTo>
                      <a:pt x="1143" y="110"/>
                    </a:lnTo>
                    <a:lnTo>
                      <a:pt x="1139" y="106"/>
                    </a:lnTo>
                    <a:lnTo>
                      <a:pt x="1139" y="106"/>
                    </a:lnTo>
                    <a:lnTo>
                      <a:pt x="1139" y="102"/>
                    </a:lnTo>
                    <a:lnTo>
                      <a:pt x="1139" y="98"/>
                    </a:lnTo>
                    <a:lnTo>
                      <a:pt x="1143" y="94"/>
                    </a:lnTo>
                    <a:lnTo>
                      <a:pt x="1147" y="90"/>
                    </a:lnTo>
                    <a:lnTo>
                      <a:pt x="1151" y="84"/>
                    </a:lnTo>
                    <a:lnTo>
                      <a:pt x="1151" y="84"/>
                    </a:lnTo>
                    <a:lnTo>
                      <a:pt x="1152" y="82"/>
                    </a:lnTo>
                    <a:lnTo>
                      <a:pt x="1151" y="82"/>
                    </a:lnTo>
                    <a:lnTo>
                      <a:pt x="1149" y="82"/>
                    </a:lnTo>
                    <a:lnTo>
                      <a:pt x="1145" y="84"/>
                    </a:lnTo>
                    <a:lnTo>
                      <a:pt x="1145" y="82"/>
                    </a:lnTo>
                    <a:lnTo>
                      <a:pt x="1145" y="78"/>
                    </a:lnTo>
                    <a:lnTo>
                      <a:pt x="1145" y="78"/>
                    </a:lnTo>
                    <a:lnTo>
                      <a:pt x="1147" y="74"/>
                    </a:lnTo>
                    <a:lnTo>
                      <a:pt x="1151" y="74"/>
                    </a:lnTo>
                    <a:lnTo>
                      <a:pt x="1152" y="76"/>
                    </a:lnTo>
                    <a:lnTo>
                      <a:pt x="1152" y="72"/>
                    </a:lnTo>
                    <a:lnTo>
                      <a:pt x="1152" y="72"/>
                    </a:lnTo>
                    <a:lnTo>
                      <a:pt x="1154" y="70"/>
                    </a:lnTo>
                    <a:lnTo>
                      <a:pt x="1154" y="68"/>
                    </a:lnTo>
                    <a:lnTo>
                      <a:pt x="1154" y="68"/>
                    </a:lnTo>
                    <a:lnTo>
                      <a:pt x="1149" y="68"/>
                    </a:lnTo>
                    <a:lnTo>
                      <a:pt x="1143" y="68"/>
                    </a:lnTo>
                    <a:lnTo>
                      <a:pt x="1143" y="68"/>
                    </a:lnTo>
                    <a:lnTo>
                      <a:pt x="1143" y="68"/>
                    </a:lnTo>
                    <a:lnTo>
                      <a:pt x="1145" y="66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4"/>
                    </a:lnTo>
                    <a:lnTo>
                      <a:pt x="1149" y="62"/>
                    </a:lnTo>
                    <a:lnTo>
                      <a:pt x="1152" y="59"/>
                    </a:lnTo>
                    <a:lnTo>
                      <a:pt x="1164" y="47"/>
                    </a:lnTo>
                    <a:lnTo>
                      <a:pt x="1182" y="29"/>
                    </a:lnTo>
                    <a:lnTo>
                      <a:pt x="1182" y="29"/>
                    </a:lnTo>
                    <a:lnTo>
                      <a:pt x="1180" y="27"/>
                    </a:lnTo>
                    <a:lnTo>
                      <a:pt x="1178" y="27"/>
                    </a:lnTo>
                    <a:lnTo>
                      <a:pt x="1172" y="29"/>
                    </a:lnTo>
                    <a:lnTo>
                      <a:pt x="1164" y="31"/>
                    </a:lnTo>
                    <a:lnTo>
                      <a:pt x="1160" y="33"/>
                    </a:lnTo>
                    <a:lnTo>
                      <a:pt x="1160" y="33"/>
                    </a:lnTo>
                    <a:lnTo>
                      <a:pt x="1160" y="31"/>
                    </a:lnTo>
                    <a:lnTo>
                      <a:pt x="1160" y="27"/>
                    </a:lnTo>
                    <a:lnTo>
                      <a:pt x="1160" y="23"/>
                    </a:lnTo>
                    <a:lnTo>
                      <a:pt x="1154" y="21"/>
                    </a:lnTo>
                    <a:lnTo>
                      <a:pt x="1154" y="21"/>
                    </a:lnTo>
                    <a:lnTo>
                      <a:pt x="1154" y="21"/>
                    </a:lnTo>
                    <a:lnTo>
                      <a:pt x="1154" y="23"/>
                    </a:lnTo>
                    <a:lnTo>
                      <a:pt x="1156" y="27"/>
                    </a:lnTo>
                    <a:lnTo>
                      <a:pt x="1156" y="27"/>
                    </a:lnTo>
                    <a:lnTo>
                      <a:pt x="1154" y="35"/>
                    </a:lnTo>
                    <a:lnTo>
                      <a:pt x="1152" y="37"/>
                    </a:lnTo>
                    <a:lnTo>
                      <a:pt x="1151" y="39"/>
                    </a:lnTo>
                    <a:lnTo>
                      <a:pt x="1151" y="39"/>
                    </a:lnTo>
                    <a:lnTo>
                      <a:pt x="1149" y="31"/>
                    </a:lnTo>
                    <a:lnTo>
                      <a:pt x="1149" y="27"/>
                    </a:lnTo>
                    <a:lnTo>
                      <a:pt x="1147" y="27"/>
                    </a:lnTo>
                    <a:lnTo>
                      <a:pt x="1147" y="27"/>
                    </a:lnTo>
                    <a:lnTo>
                      <a:pt x="1141" y="25"/>
                    </a:lnTo>
                    <a:lnTo>
                      <a:pt x="1141" y="25"/>
                    </a:lnTo>
                    <a:lnTo>
                      <a:pt x="1141" y="25"/>
                    </a:lnTo>
                    <a:lnTo>
                      <a:pt x="1141" y="21"/>
                    </a:lnTo>
                    <a:lnTo>
                      <a:pt x="1139" y="21"/>
                    </a:lnTo>
                    <a:lnTo>
                      <a:pt x="1137" y="25"/>
                    </a:lnTo>
                    <a:lnTo>
                      <a:pt x="1133" y="29"/>
                    </a:lnTo>
                    <a:lnTo>
                      <a:pt x="1133" y="29"/>
                    </a:lnTo>
                    <a:lnTo>
                      <a:pt x="1131" y="29"/>
                    </a:lnTo>
                    <a:lnTo>
                      <a:pt x="1131" y="29"/>
                    </a:lnTo>
                    <a:lnTo>
                      <a:pt x="1127" y="23"/>
                    </a:lnTo>
                    <a:lnTo>
                      <a:pt x="1123" y="21"/>
                    </a:lnTo>
                    <a:lnTo>
                      <a:pt x="1121" y="21"/>
                    </a:lnTo>
                    <a:lnTo>
                      <a:pt x="1119" y="23"/>
                    </a:lnTo>
                    <a:lnTo>
                      <a:pt x="1119" y="23"/>
                    </a:lnTo>
                    <a:lnTo>
                      <a:pt x="1117" y="25"/>
                    </a:lnTo>
                    <a:lnTo>
                      <a:pt x="1117" y="27"/>
                    </a:lnTo>
                    <a:lnTo>
                      <a:pt x="1121" y="29"/>
                    </a:lnTo>
                    <a:lnTo>
                      <a:pt x="1125" y="33"/>
                    </a:lnTo>
                    <a:lnTo>
                      <a:pt x="1125" y="33"/>
                    </a:lnTo>
                    <a:lnTo>
                      <a:pt x="1125" y="33"/>
                    </a:lnTo>
                    <a:lnTo>
                      <a:pt x="1123" y="35"/>
                    </a:lnTo>
                    <a:lnTo>
                      <a:pt x="1121" y="35"/>
                    </a:lnTo>
                    <a:lnTo>
                      <a:pt x="1121" y="41"/>
                    </a:lnTo>
                    <a:lnTo>
                      <a:pt x="1121" y="41"/>
                    </a:lnTo>
                    <a:lnTo>
                      <a:pt x="1121" y="41"/>
                    </a:lnTo>
                    <a:lnTo>
                      <a:pt x="1117" y="39"/>
                    </a:lnTo>
                    <a:lnTo>
                      <a:pt x="1117" y="39"/>
                    </a:lnTo>
                    <a:lnTo>
                      <a:pt x="1111" y="35"/>
                    </a:lnTo>
                    <a:lnTo>
                      <a:pt x="1107" y="33"/>
                    </a:lnTo>
                    <a:lnTo>
                      <a:pt x="1103" y="37"/>
                    </a:lnTo>
                    <a:lnTo>
                      <a:pt x="1103" y="37"/>
                    </a:lnTo>
                    <a:lnTo>
                      <a:pt x="1103" y="41"/>
                    </a:lnTo>
                    <a:lnTo>
                      <a:pt x="1105" y="43"/>
                    </a:lnTo>
                    <a:lnTo>
                      <a:pt x="1115" y="45"/>
                    </a:lnTo>
                    <a:lnTo>
                      <a:pt x="1125" y="49"/>
                    </a:lnTo>
                    <a:lnTo>
                      <a:pt x="1129" y="53"/>
                    </a:lnTo>
                    <a:lnTo>
                      <a:pt x="1127" y="57"/>
                    </a:lnTo>
                    <a:lnTo>
                      <a:pt x="1127" y="57"/>
                    </a:lnTo>
                    <a:lnTo>
                      <a:pt x="1125" y="57"/>
                    </a:lnTo>
                    <a:lnTo>
                      <a:pt x="1123" y="57"/>
                    </a:lnTo>
                    <a:lnTo>
                      <a:pt x="1117" y="53"/>
                    </a:lnTo>
                    <a:lnTo>
                      <a:pt x="1111" y="51"/>
                    </a:lnTo>
                    <a:lnTo>
                      <a:pt x="1107" y="51"/>
                    </a:lnTo>
                    <a:lnTo>
                      <a:pt x="1105" y="53"/>
                    </a:lnTo>
                    <a:lnTo>
                      <a:pt x="1105" y="53"/>
                    </a:lnTo>
                    <a:lnTo>
                      <a:pt x="1105" y="57"/>
                    </a:lnTo>
                    <a:lnTo>
                      <a:pt x="1105" y="57"/>
                    </a:lnTo>
                    <a:lnTo>
                      <a:pt x="1105" y="59"/>
                    </a:lnTo>
                    <a:lnTo>
                      <a:pt x="1105" y="59"/>
                    </a:lnTo>
                    <a:lnTo>
                      <a:pt x="1101" y="62"/>
                    </a:lnTo>
                    <a:lnTo>
                      <a:pt x="1099" y="62"/>
                    </a:lnTo>
                    <a:lnTo>
                      <a:pt x="1098" y="66"/>
                    </a:lnTo>
                    <a:lnTo>
                      <a:pt x="1098" y="66"/>
                    </a:lnTo>
                    <a:lnTo>
                      <a:pt x="1099" y="66"/>
                    </a:lnTo>
                    <a:lnTo>
                      <a:pt x="1101" y="68"/>
                    </a:lnTo>
                    <a:lnTo>
                      <a:pt x="1105" y="68"/>
                    </a:lnTo>
                    <a:lnTo>
                      <a:pt x="1107" y="70"/>
                    </a:lnTo>
                    <a:lnTo>
                      <a:pt x="1107" y="70"/>
                    </a:lnTo>
                    <a:lnTo>
                      <a:pt x="1109" y="72"/>
                    </a:lnTo>
                    <a:lnTo>
                      <a:pt x="1109" y="72"/>
                    </a:lnTo>
                    <a:lnTo>
                      <a:pt x="1109" y="72"/>
                    </a:lnTo>
                    <a:lnTo>
                      <a:pt x="1103" y="72"/>
                    </a:lnTo>
                    <a:lnTo>
                      <a:pt x="1099" y="72"/>
                    </a:lnTo>
                    <a:lnTo>
                      <a:pt x="1096" y="68"/>
                    </a:lnTo>
                    <a:lnTo>
                      <a:pt x="1094" y="68"/>
                    </a:lnTo>
                    <a:lnTo>
                      <a:pt x="1090" y="70"/>
                    </a:lnTo>
                    <a:lnTo>
                      <a:pt x="1076" y="80"/>
                    </a:lnTo>
                    <a:lnTo>
                      <a:pt x="1076" y="80"/>
                    </a:lnTo>
                    <a:lnTo>
                      <a:pt x="1070" y="82"/>
                    </a:lnTo>
                    <a:lnTo>
                      <a:pt x="1070" y="86"/>
                    </a:lnTo>
                    <a:lnTo>
                      <a:pt x="1068" y="88"/>
                    </a:lnTo>
                    <a:lnTo>
                      <a:pt x="1068" y="88"/>
                    </a:lnTo>
                    <a:lnTo>
                      <a:pt x="1070" y="88"/>
                    </a:lnTo>
                    <a:lnTo>
                      <a:pt x="1074" y="88"/>
                    </a:lnTo>
                    <a:lnTo>
                      <a:pt x="1076" y="88"/>
                    </a:lnTo>
                    <a:lnTo>
                      <a:pt x="1076" y="90"/>
                    </a:lnTo>
                    <a:lnTo>
                      <a:pt x="1076" y="90"/>
                    </a:lnTo>
                    <a:lnTo>
                      <a:pt x="1074" y="92"/>
                    </a:lnTo>
                    <a:lnTo>
                      <a:pt x="1072" y="94"/>
                    </a:lnTo>
                    <a:lnTo>
                      <a:pt x="1072" y="96"/>
                    </a:lnTo>
                    <a:lnTo>
                      <a:pt x="1072" y="96"/>
                    </a:lnTo>
                    <a:lnTo>
                      <a:pt x="1070" y="96"/>
                    </a:lnTo>
                    <a:lnTo>
                      <a:pt x="1068" y="96"/>
                    </a:lnTo>
                    <a:lnTo>
                      <a:pt x="1068" y="96"/>
                    </a:lnTo>
                    <a:lnTo>
                      <a:pt x="1064" y="98"/>
                    </a:lnTo>
                    <a:lnTo>
                      <a:pt x="1062" y="98"/>
                    </a:lnTo>
                    <a:lnTo>
                      <a:pt x="1062" y="102"/>
                    </a:lnTo>
                    <a:lnTo>
                      <a:pt x="1066" y="106"/>
                    </a:lnTo>
                    <a:lnTo>
                      <a:pt x="1066" y="108"/>
                    </a:lnTo>
                    <a:lnTo>
                      <a:pt x="1064" y="110"/>
                    </a:lnTo>
                    <a:lnTo>
                      <a:pt x="1064" y="110"/>
                    </a:lnTo>
                    <a:lnTo>
                      <a:pt x="1060" y="110"/>
                    </a:lnTo>
                    <a:lnTo>
                      <a:pt x="1058" y="110"/>
                    </a:lnTo>
                    <a:lnTo>
                      <a:pt x="1056" y="112"/>
                    </a:lnTo>
                    <a:lnTo>
                      <a:pt x="1056" y="112"/>
                    </a:lnTo>
                    <a:lnTo>
                      <a:pt x="1056" y="112"/>
                    </a:lnTo>
                    <a:lnTo>
                      <a:pt x="1058" y="114"/>
                    </a:lnTo>
                    <a:lnTo>
                      <a:pt x="1064" y="115"/>
                    </a:lnTo>
                    <a:lnTo>
                      <a:pt x="1074" y="117"/>
                    </a:lnTo>
                    <a:lnTo>
                      <a:pt x="1074" y="117"/>
                    </a:lnTo>
                    <a:lnTo>
                      <a:pt x="1068" y="121"/>
                    </a:lnTo>
                    <a:lnTo>
                      <a:pt x="1064" y="125"/>
                    </a:lnTo>
                    <a:lnTo>
                      <a:pt x="1064" y="125"/>
                    </a:lnTo>
                    <a:lnTo>
                      <a:pt x="1064" y="121"/>
                    </a:lnTo>
                    <a:lnTo>
                      <a:pt x="1064" y="119"/>
                    </a:lnTo>
                    <a:lnTo>
                      <a:pt x="1062" y="119"/>
                    </a:lnTo>
                    <a:lnTo>
                      <a:pt x="1062" y="119"/>
                    </a:lnTo>
                    <a:lnTo>
                      <a:pt x="1060" y="119"/>
                    </a:lnTo>
                    <a:lnTo>
                      <a:pt x="1058" y="121"/>
                    </a:lnTo>
                    <a:lnTo>
                      <a:pt x="1054" y="125"/>
                    </a:lnTo>
                    <a:lnTo>
                      <a:pt x="1054" y="125"/>
                    </a:lnTo>
                    <a:lnTo>
                      <a:pt x="1046" y="100"/>
                    </a:lnTo>
                    <a:lnTo>
                      <a:pt x="1046" y="100"/>
                    </a:lnTo>
                    <a:lnTo>
                      <a:pt x="1041" y="100"/>
                    </a:lnTo>
                    <a:lnTo>
                      <a:pt x="1041" y="100"/>
                    </a:lnTo>
                    <a:lnTo>
                      <a:pt x="1033" y="98"/>
                    </a:lnTo>
                    <a:lnTo>
                      <a:pt x="1033" y="98"/>
                    </a:lnTo>
                    <a:lnTo>
                      <a:pt x="1029" y="100"/>
                    </a:lnTo>
                    <a:lnTo>
                      <a:pt x="1029" y="100"/>
                    </a:lnTo>
                    <a:lnTo>
                      <a:pt x="1025" y="96"/>
                    </a:lnTo>
                    <a:lnTo>
                      <a:pt x="1021" y="96"/>
                    </a:lnTo>
                    <a:lnTo>
                      <a:pt x="1019" y="96"/>
                    </a:lnTo>
                    <a:lnTo>
                      <a:pt x="1019" y="96"/>
                    </a:lnTo>
                    <a:lnTo>
                      <a:pt x="1015" y="100"/>
                    </a:lnTo>
                    <a:lnTo>
                      <a:pt x="1015" y="102"/>
                    </a:lnTo>
                    <a:lnTo>
                      <a:pt x="1017" y="104"/>
                    </a:lnTo>
                    <a:lnTo>
                      <a:pt x="1021" y="106"/>
                    </a:lnTo>
                    <a:lnTo>
                      <a:pt x="1021" y="106"/>
                    </a:lnTo>
                    <a:lnTo>
                      <a:pt x="1025" y="108"/>
                    </a:lnTo>
                    <a:lnTo>
                      <a:pt x="1027" y="108"/>
                    </a:lnTo>
                    <a:lnTo>
                      <a:pt x="1027" y="110"/>
                    </a:lnTo>
                    <a:lnTo>
                      <a:pt x="1027" y="110"/>
                    </a:lnTo>
                    <a:lnTo>
                      <a:pt x="1017" y="106"/>
                    </a:lnTo>
                    <a:lnTo>
                      <a:pt x="1017" y="106"/>
                    </a:lnTo>
                    <a:lnTo>
                      <a:pt x="1011" y="106"/>
                    </a:lnTo>
                    <a:lnTo>
                      <a:pt x="1013" y="104"/>
                    </a:lnTo>
                    <a:lnTo>
                      <a:pt x="1015" y="100"/>
                    </a:lnTo>
                    <a:lnTo>
                      <a:pt x="1015" y="96"/>
                    </a:lnTo>
                    <a:lnTo>
                      <a:pt x="1015" y="92"/>
                    </a:lnTo>
                    <a:lnTo>
                      <a:pt x="1015" y="92"/>
                    </a:lnTo>
                    <a:lnTo>
                      <a:pt x="1013" y="92"/>
                    </a:lnTo>
                    <a:lnTo>
                      <a:pt x="1011" y="94"/>
                    </a:lnTo>
                    <a:lnTo>
                      <a:pt x="1011" y="94"/>
                    </a:lnTo>
                    <a:lnTo>
                      <a:pt x="1009" y="92"/>
                    </a:lnTo>
                    <a:lnTo>
                      <a:pt x="1007" y="94"/>
                    </a:lnTo>
                    <a:lnTo>
                      <a:pt x="1007" y="94"/>
                    </a:lnTo>
                    <a:lnTo>
                      <a:pt x="1001" y="100"/>
                    </a:lnTo>
                    <a:lnTo>
                      <a:pt x="999" y="100"/>
                    </a:lnTo>
                    <a:lnTo>
                      <a:pt x="999" y="100"/>
                    </a:lnTo>
                    <a:lnTo>
                      <a:pt x="999" y="90"/>
                    </a:lnTo>
                    <a:lnTo>
                      <a:pt x="999" y="90"/>
                    </a:lnTo>
                    <a:lnTo>
                      <a:pt x="999" y="90"/>
                    </a:lnTo>
                    <a:lnTo>
                      <a:pt x="995" y="90"/>
                    </a:lnTo>
                    <a:lnTo>
                      <a:pt x="990" y="96"/>
                    </a:lnTo>
                    <a:lnTo>
                      <a:pt x="990" y="96"/>
                    </a:lnTo>
                    <a:lnTo>
                      <a:pt x="993" y="102"/>
                    </a:lnTo>
                    <a:lnTo>
                      <a:pt x="995" y="106"/>
                    </a:lnTo>
                    <a:lnTo>
                      <a:pt x="995" y="106"/>
                    </a:lnTo>
                    <a:lnTo>
                      <a:pt x="993" y="106"/>
                    </a:lnTo>
                    <a:lnTo>
                      <a:pt x="993" y="106"/>
                    </a:lnTo>
                    <a:lnTo>
                      <a:pt x="992" y="104"/>
                    </a:lnTo>
                    <a:lnTo>
                      <a:pt x="990" y="102"/>
                    </a:lnTo>
                    <a:lnTo>
                      <a:pt x="990" y="102"/>
                    </a:lnTo>
                    <a:lnTo>
                      <a:pt x="980" y="90"/>
                    </a:lnTo>
                    <a:lnTo>
                      <a:pt x="980" y="90"/>
                    </a:lnTo>
                    <a:lnTo>
                      <a:pt x="978" y="92"/>
                    </a:lnTo>
                    <a:lnTo>
                      <a:pt x="976" y="94"/>
                    </a:lnTo>
                    <a:lnTo>
                      <a:pt x="976" y="100"/>
                    </a:lnTo>
                    <a:lnTo>
                      <a:pt x="976" y="100"/>
                    </a:lnTo>
                    <a:lnTo>
                      <a:pt x="976" y="100"/>
                    </a:lnTo>
                    <a:lnTo>
                      <a:pt x="974" y="98"/>
                    </a:lnTo>
                    <a:lnTo>
                      <a:pt x="972" y="96"/>
                    </a:lnTo>
                    <a:lnTo>
                      <a:pt x="972" y="96"/>
                    </a:lnTo>
                    <a:lnTo>
                      <a:pt x="966" y="98"/>
                    </a:lnTo>
                    <a:lnTo>
                      <a:pt x="964" y="100"/>
                    </a:lnTo>
                    <a:lnTo>
                      <a:pt x="962" y="102"/>
                    </a:lnTo>
                    <a:lnTo>
                      <a:pt x="962" y="102"/>
                    </a:lnTo>
                    <a:lnTo>
                      <a:pt x="964" y="104"/>
                    </a:lnTo>
                    <a:lnTo>
                      <a:pt x="968" y="104"/>
                    </a:lnTo>
                    <a:lnTo>
                      <a:pt x="976" y="106"/>
                    </a:lnTo>
                    <a:lnTo>
                      <a:pt x="976" y="106"/>
                    </a:lnTo>
                    <a:lnTo>
                      <a:pt x="976" y="106"/>
                    </a:lnTo>
                    <a:lnTo>
                      <a:pt x="976" y="108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80" y="114"/>
                    </a:lnTo>
                    <a:lnTo>
                      <a:pt x="990" y="114"/>
                    </a:lnTo>
                    <a:lnTo>
                      <a:pt x="997" y="112"/>
                    </a:lnTo>
                    <a:lnTo>
                      <a:pt x="1005" y="110"/>
                    </a:lnTo>
                    <a:lnTo>
                      <a:pt x="1005" y="110"/>
                    </a:lnTo>
                    <a:lnTo>
                      <a:pt x="1003" y="112"/>
                    </a:lnTo>
                    <a:lnTo>
                      <a:pt x="1001" y="114"/>
                    </a:lnTo>
                    <a:lnTo>
                      <a:pt x="1001" y="114"/>
                    </a:lnTo>
                    <a:lnTo>
                      <a:pt x="1003" y="115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7"/>
                    </a:lnTo>
                    <a:lnTo>
                      <a:pt x="1005" y="119"/>
                    </a:lnTo>
                    <a:lnTo>
                      <a:pt x="1003" y="123"/>
                    </a:lnTo>
                    <a:lnTo>
                      <a:pt x="1003" y="123"/>
                    </a:lnTo>
                    <a:lnTo>
                      <a:pt x="1003" y="127"/>
                    </a:lnTo>
                    <a:lnTo>
                      <a:pt x="1001" y="123"/>
                    </a:lnTo>
                    <a:lnTo>
                      <a:pt x="997" y="121"/>
                    </a:lnTo>
                    <a:lnTo>
                      <a:pt x="997" y="123"/>
                    </a:lnTo>
                    <a:lnTo>
                      <a:pt x="995" y="127"/>
                    </a:lnTo>
                    <a:lnTo>
                      <a:pt x="995" y="127"/>
                    </a:lnTo>
                    <a:lnTo>
                      <a:pt x="995" y="133"/>
                    </a:lnTo>
                    <a:lnTo>
                      <a:pt x="997" y="135"/>
                    </a:lnTo>
                    <a:lnTo>
                      <a:pt x="1003" y="141"/>
                    </a:lnTo>
                    <a:lnTo>
                      <a:pt x="1003" y="141"/>
                    </a:lnTo>
                    <a:lnTo>
                      <a:pt x="1005" y="143"/>
                    </a:lnTo>
                    <a:lnTo>
                      <a:pt x="1007" y="145"/>
                    </a:lnTo>
                    <a:lnTo>
                      <a:pt x="1005" y="147"/>
                    </a:lnTo>
                    <a:lnTo>
                      <a:pt x="1005" y="147"/>
                    </a:lnTo>
                    <a:lnTo>
                      <a:pt x="1003" y="147"/>
                    </a:lnTo>
                    <a:lnTo>
                      <a:pt x="1001" y="145"/>
                    </a:lnTo>
                    <a:lnTo>
                      <a:pt x="995" y="137"/>
                    </a:lnTo>
                    <a:lnTo>
                      <a:pt x="995" y="137"/>
                    </a:lnTo>
                    <a:lnTo>
                      <a:pt x="992" y="133"/>
                    </a:lnTo>
                    <a:lnTo>
                      <a:pt x="988" y="133"/>
                    </a:lnTo>
                    <a:lnTo>
                      <a:pt x="984" y="131"/>
                    </a:lnTo>
                    <a:lnTo>
                      <a:pt x="980" y="129"/>
                    </a:lnTo>
                    <a:lnTo>
                      <a:pt x="980" y="129"/>
                    </a:lnTo>
                    <a:lnTo>
                      <a:pt x="976" y="121"/>
                    </a:lnTo>
                    <a:lnTo>
                      <a:pt x="974" y="119"/>
                    </a:lnTo>
                    <a:lnTo>
                      <a:pt x="968" y="119"/>
                    </a:lnTo>
                    <a:lnTo>
                      <a:pt x="968" y="119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2" y="127"/>
                    </a:lnTo>
                    <a:lnTo>
                      <a:pt x="962" y="127"/>
                    </a:lnTo>
                    <a:lnTo>
                      <a:pt x="964" y="129"/>
                    </a:lnTo>
                    <a:lnTo>
                      <a:pt x="966" y="129"/>
                    </a:lnTo>
                    <a:lnTo>
                      <a:pt x="968" y="131"/>
                    </a:lnTo>
                    <a:lnTo>
                      <a:pt x="968" y="131"/>
                    </a:lnTo>
                    <a:lnTo>
                      <a:pt x="968" y="131"/>
                    </a:lnTo>
                    <a:lnTo>
                      <a:pt x="954" y="143"/>
                    </a:lnTo>
                    <a:lnTo>
                      <a:pt x="954" y="143"/>
                    </a:lnTo>
                    <a:lnTo>
                      <a:pt x="950" y="141"/>
                    </a:lnTo>
                    <a:lnTo>
                      <a:pt x="950" y="139"/>
                    </a:lnTo>
                    <a:lnTo>
                      <a:pt x="950" y="135"/>
                    </a:lnTo>
                    <a:lnTo>
                      <a:pt x="952" y="131"/>
                    </a:lnTo>
                    <a:lnTo>
                      <a:pt x="954" y="129"/>
                    </a:lnTo>
                    <a:lnTo>
                      <a:pt x="954" y="129"/>
                    </a:lnTo>
                    <a:lnTo>
                      <a:pt x="952" y="127"/>
                    </a:lnTo>
                    <a:lnTo>
                      <a:pt x="950" y="127"/>
                    </a:lnTo>
                    <a:lnTo>
                      <a:pt x="946" y="133"/>
                    </a:lnTo>
                    <a:lnTo>
                      <a:pt x="942" y="141"/>
                    </a:lnTo>
                    <a:lnTo>
                      <a:pt x="942" y="141"/>
                    </a:lnTo>
                    <a:lnTo>
                      <a:pt x="935" y="143"/>
                    </a:lnTo>
                    <a:lnTo>
                      <a:pt x="929" y="145"/>
                    </a:lnTo>
                    <a:lnTo>
                      <a:pt x="929" y="145"/>
                    </a:lnTo>
                    <a:lnTo>
                      <a:pt x="929" y="147"/>
                    </a:lnTo>
                    <a:lnTo>
                      <a:pt x="929" y="147"/>
                    </a:lnTo>
                    <a:lnTo>
                      <a:pt x="931" y="151"/>
                    </a:lnTo>
                    <a:lnTo>
                      <a:pt x="931" y="151"/>
                    </a:lnTo>
                    <a:lnTo>
                      <a:pt x="929" y="155"/>
                    </a:lnTo>
                    <a:lnTo>
                      <a:pt x="929" y="157"/>
                    </a:lnTo>
                    <a:lnTo>
                      <a:pt x="929" y="157"/>
                    </a:lnTo>
                    <a:lnTo>
                      <a:pt x="929" y="157"/>
                    </a:lnTo>
                    <a:lnTo>
                      <a:pt x="937" y="163"/>
                    </a:lnTo>
                    <a:lnTo>
                      <a:pt x="937" y="163"/>
                    </a:lnTo>
                    <a:lnTo>
                      <a:pt x="942" y="167"/>
                    </a:lnTo>
                    <a:lnTo>
                      <a:pt x="944" y="170"/>
                    </a:lnTo>
                    <a:lnTo>
                      <a:pt x="944" y="170"/>
                    </a:lnTo>
                    <a:lnTo>
                      <a:pt x="944" y="170"/>
                    </a:lnTo>
                    <a:lnTo>
                      <a:pt x="941" y="168"/>
                    </a:lnTo>
                    <a:lnTo>
                      <a:pt x="937" y="165"/>
                    </a:lnTo>
                    <a:lnTo>
                      <a:pt x="933" y="163"/>
                    </a:lnTo>
                    <a:lnTo>
                      <a:pt x="929" y="163"/>
                    </a:lnTo>
                    <a:lnTo>
                      <a:pt x="929" y="163"/>
                    </a:lnTo>
                    <a:lnTo>
                      <a:pt x="925" y="167"/>
                    </a:lnTo>
                    <a:lnTo>
                      <a:pt x="923" y="172"/>
                    </a:lnTo>
                    <a:lnTo>
                      <a:pt x="921" y="178"/>
                    </a:lnTo>
                    <a:lnTo>
                      <a:pt x="919" y="182"/>
                    </a:lnTo>
                    <a:lnTo>
                      <a:pt x="919" y="182"/>
                    </a:lnTo>
                    <a:lnTo>
                      <a:pt x="913" y="184"/>
                    </a:lnTo>
                    <a:lnTo>
                      <a:pt x="907" y="188"/>
                    </a:lnTo>
                    <a:lnTo>
                      <a:pt x="903" y="196"/>
                    </a:lnTo>
                    <a:lnTo>
                      <a:pt x="903" y="196"/>
                    </a:lnTo>
                    <a:lnTo>
                      <a:pt x="901" y="194"/>
                    </a:lnTo>
                    <a:lnTo>
                      <a:pt x="901" y="192"/>
                    </a:lnTo>
                    <a:lnTo>
                      <a:pt x="905" y="188"/>
                    </a:lnTo>
                    <a:lnTo>
                      <a:pt x="913" y="180"/>
                    </a:lnTo>
                    <a:lnTo>
                      <a:pt x="913" y="180"/>
                    </a:lnTo>
                    <a:lnTo>
                      <a:pt x="917" y="174"/>
                    </a:lnTo>
                    <a:lnTo>
                      <a:pt x="921" y="167"/>
                    </a:lnTo>
                    <a:lnTo>
                      <a:pt x="923" y="149"/>
                    </a:lnTo>
                    <a:lnTo>
                      <a:pt x="923" y="133"/>
                    </a:lnTo>
                    <a:lnTo>
                      <a:pt x="921" y="127"/>
                    </a:lnTo>
                    <a:lnTo>
                      <a:pt x="919" y="125"/>
                    </a:lnTo>
                    <a:lnTo>
                      <a:pt x="919" y="125"/>
                    </a:lnTo>
                    <a:lnTo>
                      <a:pt x="917" y="125"/>
                    </a:lnTo>
                    <a:lnTo>
                      <a:pt x="917" y="127"/>
                    </a:lnTo>
                    <a:lnTo>
                      <a:pt x="917" y="131"/>
                    </a:lnTo>
                    <a:lnTo>
                      <a:pt x="917" y="135"/>
                    </a:lnTo>
                    <a:lnTo>
                      <a:pt x="915" y="137"/>
                    </a:lnTo>
                    <a:lnTo>
                      <a:pt x="915" y="137"/>
                    </a:lnTo>
                    <a:lnTo>
                      <a:pt x="913" y="135"/>
                    </a:lnTo>
                    <a:lnTo>
                      <a:pt x="913" y="133"/>
                    </a:lnTo>
                    <a:lnTo>
                      <a:pt x="913" y="129"/>
                    </a:lnTo>
                    <a:lnTo>
                      <a:pt x="913" y="129"/>
                    </a:lnTo>
                    <a:lnTo>
                      <a:pt x="909" y="137"/>
                    </a:lnTo>
                    <a:lnTo>
                      <a:pt x="905" y="143"/>
                    </a:lnTo>
                    <a:lnTo>
                      <a:pt x="905" y="145"/>
                    </a:lnTo>
                    <a:lnTo>
                      <a:pt x="903" y="145"/>
                    </a:lnTo>
                    <a:lnTo>
                      <a:pt x="903" y="145"/>
                    </a:lnTo>
                    <a:lnTo>
                      <a:pt x="903" y="143"/>
                    </a:lnTo>
                    <a:lnTo>
                      <a:pt x="905" y="139"/>
                    </a:lnTo>
                    <a:lnTo>
                      <a:pt x="907" y="137"/>
                    </a:lnTo>
                    <a:lnTo>
                      <a:pt x="903" y="141"/>
                    </a:lnTo>
                    <a:lnTo>
                      <a:pt x="903" y="141"/>
                    </a:lnTo>
                    <a:lnTo>
                      <a:pt x="897" y="147"/>
                    </a:lnTo>
                    <a:lnTo>
                      <a:pt x="895" y="151"/>
                    </a:lnTo>
                    <a:lnTo>
                      <a:pt x="895" y="155"/>
                    </a:lnTo>
                    <a:lnTo>
                      <a:pt x="897" y="157"/>
                    </a:lnTo>
                    <a:lnTo>
                      <a:pt x="903" y="159"/>
                    </a:lnTo>
                    <a:lnTo>
                      <a:pt x="905" y="159"/>
                    </a:lnTo>
                    <a:lnTo>
                      <a:pt x="907" y="161"/>
                    </a:lnTo>
                    <a:lnTo>
                      <a:pt x="907" y="161"/>
                    </a:lnTo>
                    <a:lnTo>
                      <a:pt x="905" y="163"/>
                    </a:lnTo>
                    <a:lnTo>
                      <a:pt x="903" y="161"/>
                    </a:lnTo>
                    <a:lnTo>
                      <a:pt x="899" y="159"/>
                    </a:lnTo>
                    <a:lnTo>
                      <a:pt x="895" y="159"/>
                    </a:lnTo>
                    <a:lnTo>
                      <a:pt x="895" y="159"/>
                    </a:lnTo>
                    <a:lnTo>
                      <a:pt x="893" y="161"/>
                    </a:lnTo>
                    <a:lnTo>
                      <a:pt x="891" y="163"/>
                    </a:lnTo>
                    <a:lnTo>
                      <a:pt x="889" y="168"/>
                    </a:lnTo>
                    <a:lnTo>
                      <a:pt x="888" y="176"/>
                    </a:lnTo>
                    <a:lnTo>
                      <a:pt x="886" y="178"/>
                    </a:lnTo>
                    <a:lnTo>
                      <a:pt x="884" y="180"/>
                    </a:lnTo>
                    <a:lnTo>
                      <a:pt x="884" y="180"/>
                    </a:lnTo>
                    <a:lnTo>
                      <a:pt x="884" y="178"/>
                    </a:lnTo>
                    <a:lnTo>
                      <a:pt x="888" y="174"/>
                    </a:lnTo>
                    <a:lnTo>
                      <a:pt x="888" y="174"/>
                    </a:lnTo>
                    <a:lnTo>
                      <a:pt x="891" y="157"/>
                    </a:lnTo>
                    <a:lnTo>
                      <a:pt x="891" y="147"/>
                    </a:lnTo>
                    <a:lnTo>
                      <a:pt x="891" y="143"/>
                    </a:lnTo>
                    <a:lnTo>
                      <a:pt x="889" y="141"/>
                    </a:lnTo>
                    <a:lnTo>
                      <a:pt x="889" y="141"/>
                    </a:lnTo>
                    <a:lnTo>
                      <a:pt x="886" y="141"/>
                    </a:lnTo>
                    <a:lnTo>
                      <a:pt x="880" y="141"/>
                    </a:lnTo>
                    <a:lnTo>
                      <a:pt x="866" y="147"/>
                    </a:lnTo>
                    <a:lnTo>
                      <a:pt x="862" y="151"/>
                    </a:lnTo>
                    <a:lnTo>
                      <a:pt x="856" y="155"/>
                    </a:lnTo>
                    <a:lnTo>
                      <a:pt x="854" y="159"/>
                    </a:lnTo>
                    <a:lnTo>
                      <a:pt x="854" y="165"/>
                    </a:lnTo>
                    <a:lnTo>
                      <a:pt x="854" y="165"/>
                    </a:lnTo>
                    <a:lnTo>
                      <a:pt x="858" y="165"/>
                    </a:lnTo>
                    <a:lnTo>
                      <a:pt x="866" y="165"/>
                    </a:lnTo>
                    <a:lnTo>
                      <a:pt x="870" y="167"/>
                    </a:lnTo>
                    <a:lnTo>
                      <a:pt x="872" y="167"/>
                    </a:lnTo>
                    <a:lnTo>
                      <a:pt x="870" y="168"/>
                    </a:lnTo>
                    <a:lnTo>
                      <a:pt x="870" y="168"/>
                    </a:lnTo>
                    <a:lnTo>
                      <a:pt x="868" y="168"/>
                    </a:lnTo>
                    <a:lnTo>
                      <a:pt x="866" y="165"/>
                    </a:lnTo>
                    <a:lnTo>
                      <a:pt x="866" y="165"/>
                    </a:lnTo>
                    <a:lnTo>
                      <a:pt x="862" y="167"/>
                    </a:lnTo>
                    <a:lnTo>
                      <a:pt x="858" y="168"/>
                    </a:lnTo>
                    <a:lnTo>
                      <a:pt x="856" y="170"/>
                    </a:lnTo>
                    <a:lnTo>
                      <a:pt x="856" y="174"/>
                    </a:lnTo>
                    <a:lnTo>
                      <a:pt x="856" y="174"/>
                    </a:lnTo>
                    <a:lnTo>
                      <a:pt x="860" y="180"/>
                    </a:lnTo>
                    <a:lnTo>
                      <a:pt x="862" y="182"/>
                    </a:lnTo>
                    <a:lnTo>
                      <a:pt x="868" y="182"/>
                    </a:lnTo>
                    <a:lnTo>
                      <a:pt x="870" y="182"/>
                    </a:lnTo>
                    <a:lnTo>
                      <a:pt x="872" y="184"/>
                    </a:lnTo>
                    <a:lnTo>
                      <a:pt x="876" y="188"/>
                    </a:lnTo>
                    <a:lnTo>
                      <a:pt x="878" y="196"/>
                    </a:lnTo>
                    <a:lnTo>
                      <a:pt x="878" y="196"/>
                    </a:lnTo>
                    <a:lnTo>
                      <a:pt x="880" y="198"/>
                    </a:lnTo>
                    <a:lnTo>
                      <a:pt x="880" y="198"/>
                    </a:lnTo>
                    <a:lnTo>
                      <a:pt x="880" y="198"/>
                    </a:lnTo>
                    <a:lnTo>
                      <a:pt x="878" y="200"/>
                    </a:lnTo>
                    <a:lnTo>
                      <a:pt x="874" y="198"/>
                    </a:lnTo>
                    <a:lnTo>
                      <a:pt x="868" y="194"/>
                    </a:lnTo>
                    <a:lnTo>
                      <a:pt x="868" y="194"/>
                    </a:lnTo>
                    <a:lnTo>
                      <a:pt x="864" y="192"/>
                    </a:lnTo>
                    <a:lnTo>
                      <a:pt x="868" y="192"/>
                    </a:lnTo>
                    <a:lnTo>
                      <a:pt x="872" y="192"/>
                    </a:lnTo>
                    <a:lnTo>
                      <a:pt x="874" y="190"/>
                    </a:lnTo>
                    <a:lnTo>
                      <a:pt x="874" y="188"/>
                    </a:lnTo>
                    <a:lnTo>
                      <a:pt x="874" y="188"/>
                    </a:lnTo>
                    <a:lnTo>
                      <a:pt x="872" y="186"/>
                    </a:lnTo>
                    <a:lnTo>
                      <a:pt x="870" y="184"/>
                    </a:lnTo>
                    <a:lnTo>
                      <a:pt x="866" y="186"/>
                    </a:lnTo>
                    <a:lnTo>
                      <a:pt x="862" y="184"/>
                    </a:lnTo>
                    <a:lnTo>
                      <a:pt x="862" y="184"/>
                    </a:lnTo>
                    <a:lnTo>
                      <a:pt x="858" y="182"/>
                    </a:lnTo>
                    <a:lnTo>
                      <a:pt x="854" y="174"/>
                    </a:lnTo>
                    <a:lnTo>
                      <a:pt x="852" y="168"/>
                    </a:lnTo>
                    <a:lnTo>
                      <a:pt x="850" y="165"/>
                    </a:lnTo>
                    <a:lnTo>
                      <a:pt x="850" y="165"/>
                    </a:lnTo>
                    <a:lnTo>
                      <a:pt x="840" y="165"/>
                    </a:lnTo>
                    <a:lnTo>
                      <a:pt x="835" y="167"/>
                    </a:lnTo>
                    <a:lnTo>
                      <a:pt x="831" y="168"/>
                    </a:lnTo>
                    <a:lnTo>
                      <a:pt x="831" y="168"/>
                    </a:lnTo>
                    <a:lnTo>
                      <a:pt x="831" y="170"/>
                    </a:lnTo>
                    <a:lnTo>
                      <a:pt x="831" y="174"/>
                    </a:lnTo>
                    <a:lnTo>
                      <a:pt x="836" y="180"/>
                    </a:lnTo>
                    <a:lnTo>
                      <a:pt x="842" y="184"/>
                    </a:lnTo>
                    <a:lnTo>
                      <a:pt x="848" y="186"/>
                    </a:lnTo>
                    <a:lnTo>
                      <a:pt x="848" y="186"/>
                    </a:lnTo>
                    <a:lnTo>
                      <a:pt x="854" y="188"/>
                    </a:lnTo>
                    <a:lnTo>
                      <a:pt x="856" y="190"/>
                    </a:lnTo>
                    <a:lnTo>
                      <a:pt x="856" y="192"/>
                    </a:lnTo>
                    <a:lnTo>
                      <a:pt x="856" y="192"/>
                    </a:lnTo>
                    <a:lnTo>
                      <a:pt x="850" y="188"/>
                    </a:lnTo>
                    <a:lnTo>
                      <a:pt x="844" y="188"/>
                    </a:lnTo>
                    <a:lnTo>
                      <a:pt x="840" y="188"/>
                    </a:lnTo>
                    <a:lnTo>
                      <a:pt x="840" y="188"/>
                    </a:lnTo>
                    <a:lnTo>
                      <a:pt x="840" y="190"/>
                    </a:lnTo>
                    <a:lnTo>
                      <a:pt x="840" y="192"/>
                    </a:lnTo>
                    <a:lnTo>
                      <a:pt x="842" y="194"/>
                    </a:lnTo>
                    <a:lnTo>
                      <a:pt x="840" y="194"/>
                    </a:lnTo>
                    <a:lnTo>
                      <a:pt x="840" y="194"/>
                    </a:lnTo>
                    <a:lnTo>
                      <a:pt x="838" y="194"/>
                    </a:lnTo>
                    <a:lnTo>
                      <a:pt x="838" y="190"/>
                    </a:lnTo>
                    <a:lnTo>
                      <a:pt x="835" y="184"/>
                    </a:lnTo>
                    <a:lnTo>
                      <a:pt x="833" y="192"/>
                    </a:lnTo>
                    <a:lnTo>
                      <a:pt x="833" y="192"/>
                    </a:lnTo>
                    <a:lnTo>
                      <a:pt x="827" y="178"/>
                    </a:lnTo>
                    <a:lnTo>
                      <a:pt x="825" y="174"/>
                    </a:lnTo>
                    <a:lnTo>
                      <a:pt x="821" y="172"/>
                    </a:lnTo>
                    <a:lnTo>
                      <a:pt x="819" y="172"/>
                    </a:lnTo>
                    <a:lnTo>
                      <a:pt x="815" y="174"/>
                    </a:lnTo>
                    <a:lnTo>
                      <a:pt x="815" y="174"/>
                    </a:lnTo>
                    <a:lnTo>
                      <a:pt x="815" y="178"/>
                    </a:lnTo>
                    <a:lnTo>
                      <a:pt x="817" y="180"/>
                    </a:lnTo>
                    <a:lnTo>
                      <a:pt x="817" y="180"/>
                    </a:lnTo>
                    <a:lnTo>
                      <a:pt x="811" y="188"/>
                    </a:lnTo>
                    <a:lnTo>
                      <a:pt x="807" y="192"/>
                    </a:lnTo>
                    <a:lnTo>
                      <a:pt x="807" y="196"/>
                    </a:lnTo>
                    <a:lnTo>
                      <a:pt x="807" y="196"/>
                    </a:lnTo>
                    <a:lnTo>
                      <a:pt x="809" y="196"/>
                    </a:lnTo>
                    <a:lnTo>
                      <a:pt x="813" y="196"/>
                    </a:lnTo>
                    <a:lnTo>
                      <a:pt x="813" y="196"/>
                    </a:lnTo>
                    <a:lnTo>
                      <a:pt x="813" y="198"/>
                    </a:lnTo>
                    <a:lnTo>
                      <a:pt x="811" y="198"/>
                    </a:lnTo>
                    <a:lnTo>
                      <a:pt x="811" y="200"/>
                    </a:lnTo>
                    <a:lnTo>
                      <a:pt x="811" y="202"/>
                    </a:lnTo>
                    <a:lnTo>
                      <a:pt x="811" y="202"/>
                    </a:lnTo>
                    <a:lnTo>
                      <a:pt x="813" y="204"/>
                    </a:lnTo>
                    <a:lnTo>
                      <a:pt x="815" y="204"/>
                    </a:lnTo>
                    <a:lnTo>
                      <a:pt x="815" y="204"/>
                    </a:lnTo>
                    <a:lnTo>
                      <a:pt x="813" y="204"/>
                    </a:lnTo>
                    <a:lnTo>
                      <a:pt x="811" y="204"/>
                    </a:lnTo>
                    <a:lnTo>
                      <a:pt x="811" y="204"/>
                    </a:lnTo>
                    <a:lnTo>
                      <a:pt x="807" y="204"/>
                    </a:lnTo>
                    <a:lnTo>
                      <a:pt x="807" y="204"/>
                    </a:lnTo>
                    <a:lnTo>
                      <a:pt x="797" y="206"/>
                    </a:lnTo>
                    <a:lnTo>
                      <a:pt x="789" y="208"/>
                    </a:lnTo>
                    <a:lnTo>
                      <a:pt x="789" y="208"/>
                    </a:lnTo>
                    <a:lnTo>
                      <a:pt x="785" y="216"/>
                    </a:lnTo>
                    <a:lnTo>
                      <a:pt x="783" y="223"/>
                    </a:lnTo>
                    <a:lnTo>
                      <a:pt x="783" y="223"/>
                    </a:lnTo>
                    <a:lnTo>
                      <a:pt x="783" y="223"/>
                    </a:lnTo>
                    <a:lnTo>
                      <a:pt x="782" y="223"/>
                    </a:lnTo>
                    <a:lnTo>
                      <a:pt x="780" y="221"/>
                    </a:lnTo>
                    <a:lnTo>
                      <a:pt x="778" y="221"/>
                    </a:lnTo>
                    <a:lnTo>
                      <a:pt x="778" y="221"/>
                    </a:lnTo>
                    <a:lnTo>
                      <a:pt x="780" y="227"/>
                    </a:lnTo>
                    <a:lnTo>
                      <a:pt x="780" y="227"/>
                    </a:lnTo>
                    <a:lnTo>
                      <a:pt x="782" y="229"/>
                    </a:lnTo>
                    <a:lnTo>
                      <a:pt x="783" y="227"/>
                    </a:lnTo>
                    <a:lnTo>
                      <a:pt x="787" y="225"/>
                    </a:lnTo>
                    <a:lnTo>
                      <a:pt x="787" y="225"/>
                    </a:lnTo>
                    <a:lnTo>
                      <a:pt x="793" y="227"/>
                    </a:lnTo>
                    <a:lnTo>
                      <a:pt x="797" y="229"/>
                    </a:lnTo>
                    <a:lnTo>
                      <a:pt x="799" y="229"/>
                    </a:lnTo>
                    <a:lnTo>
                      <a:pt x="799" y="229"/>
                    </a:lnTo>
                    <a:lnTo>
                      <a:pt x="799" y="231"/>
                    </a:lnTo>
                    <a:lnTo>
                      <a:pt x="797" y="229"/>
                    </a:lnTo>
                    <a:lnTo>
                      <a:pt x="791" y="229"/>
                    </a:lnTo>
                    <a:lnTo>
                      <a:pt x="780" y="235"/>
                    </a:lnTo>
                    <a:lnTo>
                      <a:pt x="780" y="235"/>
                    </a:lnTo>
                    <a:lnTo>
                      <a:pt x="780" y="235"/>
                    </a:lnTo>
                    <a:lnTo>
                      <a:pt x="782" y="237"/>
                    </a:lnTo>
                    <a:lnTo>
                      <a:pt x="789" y="239"/>
                    </a:lnTo>
                    <a:lnTo>
                      <a:pt x="795" y="241"/>
                    </a:lnTo>
                    <a:lnTo>
                      <a:pt x="797" y="243"/>
                    </a:lnTo>
                    <a:lnTo>
                      <a:pt x="795" y="243"/>
                    </a:lnTo>
                    <a:lnTo>
                      <a:pt x="795" y="243"/>
                    </a:lnTo>
                    <a:lnTo>
                      <a:pt x="793" y="243"/>
                    </a:lnTo>
                    <a:lnTo>
                      <a:pt x="791" y="243"/>
                    </a:lnTo>
                    <a:lnTo>
                      <a:pt x="785" y="239"/>
                    </a:lnTo>
                    <a:lnTo>
                      <a:pt x="778" y="237"/>
                    </a:lnTo>
                    <a:lnTo>
                      <a:pt x="776" y="237"/>
                    </a:lnTo>
                    <a:lnTo>
                      <a:pt x="772" y="241"/>
                    </a:lnTo>
                    <a:lnTo>
                      <a:pt x="772" y="241"/>
                    </a:lnTo>
                    <a:lnTo>
                      <a:pt x="772" y="243"/>
                    </a:lnTo>
                    <a:lnTo>
                      <a:pt x="774" y="243"/>
                    </a:lnTo>
                    <a:lnTo>
                      <a:pt x="778" y="247"/>
                    </a:lnTo>
                    <a:lnTo>
                      <a:pt x="787" y="249"/>
                    </a:lnTo>
                    <a:lnTo>
                      <a:pt x="787" y="249"/>
                    </a:lnTo>
                    <a:lnTo>
                      <a:pt x="789" y="251"/>
                    </a:lnTo>
                    <a:lnTo>
                      <a:pt x="791" y="253"/>
                    </a:lnTo>
                    <a:lnTo>
                      <a:pt x="791" y="253"/>
                    </a:lnTo>
                    <a:lnTo>
                      <a:pt x="787" y="253"/>
                    </a:lnTo>
                    <a:lnTo>
                      <a:pt x="780" y="251"/>
                    </a:lnTo>
                    <a:lnTo>
                      <a:pt x="774" y="247"/>
                    </a:lnTo>
                    <a:lnTo>
                      <a:pt x="770" y="245"/>
                    </a:lnTo>
                    <a:lnTo>
                      <a:pt x="770" y="245"/>
                    </a:lnTo>
                    <a:lnTo>
                      <a:pt x="764" y="247"/>
                    </a:lnTo>
                    <a:lnTo>
                      <a:pt x="764" y="251"/>
                    </a:lnTo>
                    <a:lnTo>
                      <a:pt x="766" y="255"/>
                    </a:lnTo>
                    <a:lnTo>
                      <a:pt x="766" y="255"/>
                    </a:lnTo>
                    <a:lnTo>
                      <a:pt x="762" y="253"/>
                    </a:lnTo>
                    <a:lnTo>
                      <a:pt x="760" y="251"/>
                    </a:lnTo>
                    <a:lnTo>
                      <a:pt x="758" y="249"/>
                    </a:lnTo>
                    <a:lnTo>
                      <a:pt x="756" y="247"/>
                    </a:lnTo>
                    <a:lnTo>
                      <a:pt x="756" y="247"/>
                    </a:lnTo>
                    <a:lnTo>
                      <a:pt x="750" y="247"/>
                    </a:lnTo>
                    <a:lnTo>
                      <a:pt x="742" y="249"/>
                    </a:lnTo>
                    <a:lnTo>
                      <a:pt x="738" y="255"/>
                    </a:lnTo>
                    <a:lnTo>
                      <a:pt x="736" y="257"/>
                    </a:lnTo>
                    <a:lnTo>
                      <a:pt x="736" y="259"/>
                    </a:lnTo>
                    <a:lnTo>
                      <a:pt x="736" y="259"/>
                    </a:lnTo>
                    <a:lnTo>
                      <a:pt x="738" y="261"/>
                    </a:lnTo>
                    <a:lnTo>
                      <a:pt x="738" y="263"/>
                    </a:lnTo>
                    <a:lnTo>
                      <a:pt x="738" y="263"/>
                    </a:lnTo>
                    <a:lnTo>
                      <a:pt x="734" y="267"/>
                    </a:lnTo>
                    <a:lnTo>
                      <a:pt x="732" y="269"/>
                    </a:lnTo>
                    <a:lnTo>
                      <a:pt x="734" y="271"/>
                    </a:lnTo>
                    <a:lnTo>
                      <a:pt x="736" y="271"/>
                    </a:lnTo>
                    <a:lnTo>
                      <a:pt x="756" y="267"/>
                    </a:lnTo>
                    <a:lnTo>
                      <a:pt x="756" y="267"/>
                    </a:lnTo>
                    <a:lnTo>
                      <a:pt x="760" y="269"/>
                    </a:lnTo>
                    <a:lnTo>
                      <a:pt x="762" y="271"/>
                    </a:lnTo>
                    <a:lnTo>
                      <a:pt x="762" y="271"/>
                    </a:lnTo>
                    <a:lnTo>
                      <a:pt x="758" y="273"/>
                    </a:lnTo>
                    <a:lnTo>
                      <a:pt x="758" y="273"/>
                    </a:lnTo>
                    <a:lnTo>
                      <a:pt x="756" y="274"/>
                    </a:lnTo>
                    <a:lnTo>
                      <a:pt x="756" y="274"/>
                    </a:lnTo>
                    <a:lnTo>
                      <a:pt x="758" y="274"/>
                    </a:lnTo>
                    <a:lnTo>
                      <a:pt x="762" y="274"/>
                    </a:lnTo>
                    <a:lnTo>
                      <a:pt x="770" y="271"/>
                    </a:lnTo>
                    <a:lnTo>
                      <a:pt x="778" y="267"/>
                    </a:lnTo>
                    <a:lnTo>
                      <a:pt x="783" y="265"/>
                    </a:lnTo>
                    <a:lnTo>
                      <a:pt x="783" y="265"/>
                    </a:lnTo>
                    <a:lnTo>
                      <a:pt x="783" y="267"/>
                    </a:lnTo>
                    <a:lnTo>
                      <a:pt x="783" y="269"/>
                    </a:lnTo>
                    <a:lnTo>
                      <a:pt x="780" y="273"/>
                    </a:lnTo>
                    <a:lnTo>
                      <a:pt x="780" y="273"/>
                    </a:lnTo>
                    <a:lnTo>
                      <a:pt x="783" y="274"/>
                    </a:lnTo>
                    <a:lnTo>
                      <a:pt x="789" y="274"/>
                    </a:lnTo>
                    <a:lnTo>
                      <a:pt x="795" y="276"/>
                    </a:lnTo>
                    <a:lnTo>
                      <a:pt x="799" y="280"/>
                    </a:lnTo>
                    <a:lnTo>
                      <a:pt x="799" y="280"/>
                    </a:lnTo>
                    <a:lnTo>
                      <a:pt x="787" y="276"/>
                    </a:lnTo>
                    <a:lnTo>
                      <a:pt x="778" y="276"/>
                    </a:lnTo>
                    <a:lnTo>
                      <a:pt x="774" y="276"/>
                    </a:lnTo>
                    <a:lnTo>
                      <a:pt x="774" y="276"/>
                    </a:lnTo>
                    <a:lnTo>
                      <a:pt x="776" y="278"/>
                    </a:lnTo>
                    <a:lnTo>
                      <a:pt x="780" y="280"/>
                    </a:lnTo>
                    <a:lnTo>
                      <a:pt x="783" y="282"/>
                    </a:lnTo>
                    <a:lnTo>
                      <a:pt x="785" y="282"/>
                    </a:lnTo>
                    <a:lnTo>
                      <a:pt x="783" y="282"/>
                    </a:lnTo>
                    <a:lnTo>
                      <a:pt x="783" y="282"/>
                    </a:lnTo>
                    <a:lnTo>
                      <a:pt x="780" y="280"/>
                    </a:lnTo>
                    <a:lnTo>
                      <a:pt x="774" y="278"/>
                    </a:lnTo>
                    <a:lnTo>
                      <a:pt x="770" y="276"/>
                    </a:lnTo>
                    <a:lnTo>
                      <a:pt x="768" y="278"/>
                    </a:lnTo>
                    <a:lnTo>
                      <a:pt x="766" y="280"/>
                    </a:lnTo>
                    <a:lnTo>
                      <a:pt x="766" y="280"/>
                    </a:lnTo>
                    <a:lnTo>
                      <a:pt x="766" y="282"/>
                    </a:lnTo>
                    <a:lnTo>
                      <a:pt x="768" y="284"/>
                    </a:lnTo>
                    <a:lnTo>
                      <a:pt x="772" y="290"/>
                    </a:lnTo>
                    <a:lnTo>
                      <a:pt x="774" y="294"/>
                    </a:lnTo>
                    <a:lnTo>
                      <a:pt x="774" y="298"/>
                    </a:lnTo>
                    <a:lnTo>
                      <a:pt x="772" y="300"/>
                    </a:lnTo>
                    <a:lnTo>
                      <a:pt x="772" y="292"/>
                    </a:lnTo>
                    <a:lnTo>
                      <a:pt x="772" y="292"/>
                    </a:lnTo>
                    <a:lnTo>
                      <a:pt x="768" y="286"/>
                    </a:lnTo>
                    <a:lnTo>
                      <a:pt x="764" y="282"/>
                    </a:lnTo>
                    <a:lnTo>
                      <a:pt x="758" y="282"/>
                    </a:lnTo>
                    <a:lnTo>
                      <a:pt x="752" y="282"/>
                    </a:lnTo>
                    <a:lnTo>
                      <a:pt x="752" y="282"/>
                    </a:lnTo>
                    <a:lnTo>
                      <a:pt x="750" y="284"/>
                    </a:lnTo>
                    <a:lnTo>
                      <a:pt x="748" y="284"/>
                    </a:lnTo>
                    <a:lnTo>
                      <a:pt x="748" y="284"/>
                    </a:lnTo>
                    <a:lnTo>
                      <a:pt x="748" y="284"/>
                    </a:lnTo>
                    <a:lnTo>
                      <a:pt x="748" y="282"/>
                    </a:lnTo>
                    <a:lnTo>
                      <a:pt x="750" y="280"/>
                    </a:lnTo>
                    <a:lnTo>
                      <a:pt x="750" y="280"/>
                    </a:lnTo>
                    <a:lnTo>
                      <a:pt x="748" y="278"/>
                    </a:lnTo>
                    <a:lnTo>
                      <a:pt x="746" y="276"/>
                    </a:lnTo>
                    <a:lnTo>
                      <a:pt x="736" y="276"/>
                    </a:lnTo>
                    <a:lnTo>
                      <a:pt x="727" y="276"/>
                    </a:lnTo>
                    <a:lnTo>
                      <a:pt x="721" y="280"/>
                    </a:lnTo>
                    <a:lnTo>
                      <a:pt x="721" y="280"/>
                    </a:lnTo>
                    <a:lnTo>
                      <a:pt x="725" y="282"/>
                    </a:lnTo>
                    <a:lnTo>
                      <a:pt x="732" y="290"/>
                    </a:lnTo>
                    <a:lnTo>
                      <a:pt x="740" y="296"/>
                    </a:lnTo>
                    <a:lnTo>
                      <a:pt x="744" y="304"/>
                    </a:lnTo>
                    <a:lnTo>
                      <a:pt x="744" y="304"/>
                    </a:lnTo>
                    <a:lnTo>
                      <a:pt x="744" y="304"/>
                    </a:lnTo>
                    <a:lnTo>
                      <a:pt x="742" y="304"/>
                    </a:lnTo>
                    <a:lnTo>
                      <a:pt x="738" y="300"/>
                    </a:lnTo>
                    <a:lnTo>
                      <a:pt x="738" y="300"/>
                    </a:lnTo>
                    <a:lnTo>
                      <a:pt x="727" y="288"/>
                    </a:lnTo>
                    <a:lnTo>
                      <a:pt x="719" y="284"/>
                    </a:lnTo>
                    <a:lnTo>
                      <a:pt x="717" y="284"/>
                    </a:lnTo>
                    <a:lnTo>
                      <a:pt x="713" y="284"/>
                    </a:lnTo>
                    <a:lnTo>
                      <a:pt x="713" y="284"/>
                    </a:lnTo>
                    <a:lnTo>
                      <a:pt x="711" y="286"/>
                    </a:lnTo>
                    <a:lnTo>
                      <a:pt x="711" y="288"/>
                    </a:lnTo>
                    <a:lnTo>
                      <a:pt x="711" y="288"/>
                    </a:lnTo>
                    <a:lnTo>
                      <a:pt x="713" y="292"/>
                    </a:lnTo>
                    <a:lnTo>
                      <a:pt x="713" y="296"/>
                    </a:lnTo>
                    <a:lnTo>
                      <a:pt x="713" y="296"/>
                    </a:lnTo>
                    <a:lnTo>
                      <a:pt x="719" y="296"/>
                    </a:lnTo>
                    <a:lnTo>
                      <a:pt x="719" y="296"/>
                    </a:lnTo>
                    <a:lnTo>
                      <a:pt x="725" y="296"/>
                    </a:lnTo>
                    <a:lnTo>
                      <a:pt x="729" y="296"/>
                    </a:lnTo>
                    <a:lnTo>
                      <a:pt x="729" y="296"/>
                    </a:lnTo>
                    <a:lnTo>
                      <a:pt x="730" y="298"/>
                    </a:lnTo>
                    <a:lnTo>
                      <a:pt x="730" y="298"/>
                    </a:lnTo>
                    <a:lnTo>
                      <a:pt x="730" y="298"/>
                    </a:lnTo>
                    <a:lnTo>
                      <a:pt x="723" y="300"/>
                    </a:lnTo>
                    <a:lnTo>
                      <a:pt x="719" y="304"/>
                    </a:lnTo>
                    <a:lnTo>
                      <a:pt x="719" y="306"/>
                    </a:lnTo>
                    <a:lnTo>
                      <a:pt x="721" y="308"/>
                    </a:lnTo>
                    <a:lnTo>
                      <a:pt x="721" y="308"/>
                    </a:lnTo>
                    <a:lnTo>
                      <a:pt x="723" y="308"/>
                    </a:lnTo>
                    <a:lnTo>
                      <a:pt x="730" y="306"/>
                    </a:lnTo>
                    <a:lnTo>
                      <a:pt x="736" y="306"/>
                    </a:lnTo>
                    <a:lnTo>
                      <a:pt x="738" y="308"/>
                    </a:lnTo>
                    <a:lnTo>
                      <a:pt x="740" y="310"/>
                    </a:lnTo>
                    <a:lnTo>
                      <a:pt x="740" y="310"/>
                    </a:lnTo>
                    <a:lnTo>
                      <a:pt x="738" y="310"/>
                    </a:lnTo>
                    <a:lnTo>
                      <a:pt x="730" y="308"/>
                    </a:lnTo>
                    <a:lnTo>
                      <a:pt x="725" y="308"/>
                    </a:lnTo>
                    <a:lnTo>
                      <a:pt x="723" y="310"/>
                    </a:lnTo>
                    <a:lnTo>
                      <a:pt x="723" y="312"/>
                    </a:lnTo>
                    <a:lnTo>
                      <a:pt x="723" y="312"/>
                    </a:lnTo>
                    <a:lnTo>
                      <a:pt x="725" y="314"/>
                    </a:lnTo>
                    <a:lnTo>
                      <a:pt x="727" y="314"/>
                    </a:lnTo>
                    <a:lnTo>
                      <a:pt x="727" y="314"/>
                    </a:lnTo>
                    <a:lnTo>
                      <a:pt x="729" y="314"/>
                    </a:lnTo>
                    <a:lnTo>
                      <a:pt x="729" y="316"/>
                    </a:lnTo>
                    <a:lnTo>
                      <a:pt x="729" y="318"/>
                    </a:lnTo>
                    <a:lnTo>
                      <a:pt x="729" y="318"/>
                    </a:lnTo>
                    <a:lnTo>
                      <a:pt x="730" y="324"/>
                    </a:lnTo>
                    <a:lnTo>
                      <a:pt x="729" y="325"/>
                    </a:lnTo>
                    <a:lnTo>
                      <a:pt x="727" y="325"/>
                    </a:lnTo>
                    <a:lnTo>
                      <a:pt x="727" y="325"/>
                    </a:lnTo>
                    <a:lnTo>
                      <a:pt x="725" y="327"/>
                    </a:lnTo>
                    <a:lnTo>
                      <a:pt x="725" y="329"/>
                    </a:lnTo>
                    <a:lnTo>
                      <a:pt x="727" y="331"/>
                    </a:lnTo>
                    <a:lnTo>
                      <a:pt x="727" y="331"/>
                    </a:lnTo>
                    <a:lnTo>
                      <a:pt x="729" y="337"/>
                    </a:lnTo>
                    <a:lnTo>
                      <a:pt x="729" y="337"/>
                    </a:lnTo>
                    <a:lnTo>
                      <a:pt x="727" y="333"/>
                    </a:lnTo>
                    <a:lnTo>
                      <a:pt x="723" y="331"/>
                    </a:lnTo>
                    <a:lnTo>
                      <a:pt x="719" y="329"/>
                    </a:lnTo>
                    <a:lnTo>
                      <a:pt x="715" y="327"/>
                    </a:lnTo>
                    <a:lnTo>
                      <a:pt x="715" y="327"/>
                    </a:lnTo>
                    <a:lnTo>
                      <a:pt x="715" y="320"/>
                    </a:lnTo>
                    <a:lnTo>
                      <a:pt x="715" y="320"/>
                    </a:lnTo>
                    <a:lnTo>
                      <a:pt x="707" y="312"/>
                    </a:lnTo>
                    <a:lnTo>
                      <a:pt x="707" y="312"/>
                    </a:lnTo>
                    <a:lnTo>
                      <a:pt x="709" y="302"/>
                    </a:lnTo>
                    <a:lnTo>
                      <a:pt x="709" y="296"/>
                    </a:lnTo>
                    <a:lnTo>
                      <a:pt x="709" y="292"/>
                    </a:lnTo>
                    <a:lnTo>
                      <a:pt x="709" y="292"/>
                    </a:lnTo>
                    <a:lnTo>
                      <a:pt x="707" y="290"/>
                    </a:lnTo>
                    <a:lnTo>
                      <a:pt x="705" y="290"/>
                    </a:lnTo>
                    <a:lnTo>
                      <a:pt x="701" y="294"/>
                    </a:lnTo>
                    <a:lnTo>
                      <a:pt x="699" y="302"/>
                    </a:lnTo>
                    <a:lnTo>
                      <a:pt x="695" y="304"/>
                    </a:lnTo>
                    <a:lnTo>
                      <a:pt x="693" y="306"/>
                    </a:lnTo>
                    <a:lnTo>
                      <a:pt x="693" y="306"/>
                    </a:lnTo>
                    <a:lnTo>
                      <a:pt x="693" y="306"/>
                    </a:lnTo>
                    <a:lnTo>
                      <a:pt x="693" y="306"/>
                    </a:lnTo>
                    <a:lnTo>
                      <a:pt x="693" y="306"/>
                    </a:lnTo>
                    <a:lnTo>
                      <a:pt x="693" y="306"/>
                    </a:lnTo>
                    <a:lnTo>
                      <a:pt x="693" y="304"/>
                    </a:lnTo>
                    <a:lnTo>
                      <a:pt x="691" y="300"/>
                    </a:lnTo>
                    <a:lnTo>
                      <a:pt x="691" y="300"/>
                    </a:lnTo>
                    <a:lnTo>
                      <a:pt x="689" y="298"/>
                    </a:lnTo>
                    <a:lnTo>
                      <a:pt x="687" y="298"/>
                    </a:lnTo>
                    <a:lnTo>
                      <a:pt x="687" y="298"/>
                    </a:lnTo>
                    <a:lnTo>
                      <a:pt x="683" y="302"/>
                    </a:lnTo>
                    <a:lnTo>
                      <a:pt x="683" y="302"/>
                    </a:lnTo>
                    <a:lnTo>
                      <a:pt x="681" y="302"/>
                    </a:lnTo>
                    <a:lnTo>
                      <a:pt x="679" y="300"/>
                    </a:lnTo>
                    <a:lnTo>
                      <a:pt x="679" y="300"/>
                    </a:lnTo>
                    <a:lnTo>
                      <a:pt x="674" y="304"/>
                    </a:lnTo>
                    <a:lnTo>
                      <a:pt x="668" y="310"/>
                    </a:lnTo>
                    <a:lnTo>
                      <a:pt x="668" y="310"/>
                    </a:lnTo>
                    <a:lnTo>
                      <a:pt x="670" y="312"/>
                    </a:lnTo>
                    <a:lnTo>
                      <a:pt x="672" y="314"/>
                    </a:lnTo>
                    <a:lnTo>
                      <a:pt x="676" y="316"/>
                    </a:lnTo>
                    <a:lnTo>
                      <a:pt x="676" y="314"/>
                    </a:lnTo>
                    <a:lnTo>
                      <a:pt x="676" y="314"/>
                    </a:lnTo>
                    <a:lnTo>
                      <a:pt x="676" y="310"/>
                    </a:lnTo>
                    <a:lnTo>
                      <a:pt x="678" y="308"/>
                    </a:lnTo>
                    <a:lnTo>
                      <a:pt x="681" y="308"/>
                    </a:lnTo>
                    <a:lnTo>
                      <a:pt x="689" y="310"/>
                    </a:lnTo>
                    <a:lnTo>
                      <a:pt x="695" y="312"/>
                    </a:lnTo>
                    <a:lnTo>
                      <a:pt x="695" y="312"/>
                    </a:lnTo>
                    <a:lnTo>
                      <a:pt x="697" y="310"/>
                    </a:lnTo>
                    <a:lnTo>
                      <a:pt x="697" y="308"/>
                    </a:lnTo>
                    <a:lnTo>
                      <a:pt x="697" y="308"/>
                    </a:lnTo>
                    <a:lnTo>
                      <a:pt x="697" y="310"/>
                    </a:lnTo>
                    <a:lnTo>
                      <a:pt x="697" y="314"/>
                    </a:lnTo>
                    <a:lnTo>
                      <a:pt x="697" y="314"/>
                    </a:lnTo>
                    <a:lnTo>
                      <a:pt x="701" y="314"/>
                    </a:lnTo>
                    <a:lnTo>
                      <a:pt x="703" y="316"/>
                    </a:lnTo>
                    <a:lnTo>
                      <a:pt x="703" y="316"/>
                    </a:lnTo>
                    <a:lnTo>
                      <a:pt x="697" y="325"/>
                    </a:lnTo>
                    <a:lnTo>
                      <a:pt x="697" y="325"/>
                    </a:lnTo>
                    <a:lnTo>
                      <a:pt x="695" y="324"/>
                    </a:lnTo>
                    <a:lnTo>
                      <a:pt x="691" y="320"/>
                    </a:lnTo>
                    <a:lnTo>
                      <a:pt x="689" y="320"/>
                    </a:lnTo>
                    <a:lnTo>
                      <a:pt x="685" y="320"/>
                    </a:lnTo>
                    <a:lnTo>
                      <a:pt x="683" y="322"/>
                    </a:lnTo>
                    <a:lnTo>
                      <a:pt x="679" y="325"/>
                    </a:lnTo>
                    <a:lnTo>
                      <a:pt x="679" y="325"/>
                    </a:lnTo>
                    <a:lnTo>
                      <a:pt x="679" y="325"/>
                    </a:lnTo>
                    <a:lnTo>
                      <a:pt x="679" y="325"/>
                    </a:lnTo>
                    <a:lnTo>
                      <a:pt x="679" y="327"/>
                    </a:lnTo>
                    <a:lnTo>
                      <a:pt x="679" y="325"/>
                    </a:lnTo>
                    <a:lnTo>
                      <a:pt x="679" y="325"/>
                    </a:lnTo>
                    <a:lnTo>
                      <a:pt x="681" y="324"/>
                    </a:lnTo>
                    <a:lnTo>
                      <a:pt x="679" y="322"/>
                    </a:lnTo>
                    <a:lnTo>
                      <a:pt x="678" y="322"/>
                    </a:lnTo>
                    <a:lnTo>
                      <a:pt x="670" y="324"/>
                    </a:lnTo>
                    <a:lnTo>
                      <a:pt x="670" y="324"/>
                    </a:lnTo>
                    <a:lnTo>
                      <a:pt x="666" y="325"/>
                    </a:lnTo>
                    <a:lnTo>
                      <a:pt x="666" y="327"/>
                    </a:lnTo>
                    <a:lnTo>
                      <a:pt x="666" y="327"/>
                    </a:lnTo>
                    <a:lnTo>
                      <a:pt x="666" y="329"/>
                    </a:lnTo>
                    <a:lnTo>
                      <a:pt x="666" y="329"/>
                    </a:lnTo>
                    <a:lnTo>
                      <a:pt x="666" y="327"/>
                    </a:lnTo>
                    <a:lnTo>
                      <a:pt x="666" y="327"/>
                    </a:lnTo>
                    <a:lnTo>
                      <a:pt x="666" y="325"/>
                    </a:lnTo>
                    <a:lnTo>
                      <a:pt x="666" y="325"/>
                    </a:lnTo>
                    <a:lnTo>
                      <a:pt x="664" y="324"/>
                    </a:lnTo>
                    <a:lnTo>
                      <a:pt x="660" y="324"/>
                    </a:lnTo>
                    <a:lnTo>
                      <a:pt x="654" y="324"/>
                    </a:lnTo>
                    <a:lnTo>
                      <a:pt x="648" y="325"/>
                    </a:lnTo>
                    <a:lnTo>
                      <a:pt x="646" y="329"/>
                    </a:lnTo>
                    <a:lnTo>
                      <a:pt x="646" y="329"/>
                    </a:lnTo>
                    <a:lnTo>
                      <a:pt x="646" y="329"/>
                    </a:lnTo>
                    <a:lnTo>
                      <a:pt x="646" y="329"/>
                    </a:lnTo>
                    <a:lnTo>
                      <a:pt x="642" y="329"/>
                    </a:lnTo>
                    <a:lnTo>
                      <a:pt x="640" y="331"/>
                    </a:lnTo>
                    <a:lnTo>
                      <a:pt x="640" y="331"/>
                    </a:lnTo>
                    <a:lnTo>
                      <a:pt x="640" y="333"/>
                    </a:lnTo>
                    <a:lnTo>
                      <a:pt x="640" y="333"/>
                    </a:lnTo>
                    <a:lnTo>
                      <a:pt x="644" y="337"/>
                    </a:lnTo>
                    <a:lnTo>
                      <a:pt x="648" y="335"/>
                    </a:lnTo>
                    <a:lnTo>
                      <a:pt x="650" y="335"/>
                    </a:lnTo>
                    <a:lnTo>
                      <a:pt x="654" y="337"/>
                    </a:lnTo>
                    <a:lnTo>
                      <a:pt x="654" y="337"/>
                    </a:lnTo>
                    <a:lnTo>
                      <a:pt x="656" y="339"/>
                    </a:lnTo>
                    <a:lnTo>
                      <a:pt x="658" y="339"/>
                    </a:lnTo>
                    <a:lnTo>
                      <a:pt x="658" y="339"/>
                    </a:lnTo>
                    <a:lnTo>
                      <a:pt x="658" y="339"/>
                    </a:lnTo>
                    <a:lnTo>
                      <a:pt x="646" y="341"/>
                    </a:lnTo>
                    <a:lnTo>
                      <a:pt x="640" y="345"/>
                    </a:lnTo>
                    <a:lnTo>
                      <a:pt x="640" y="347"/>
                    </a:lnTo>
                    <a:lnTo>
                      <a:pt x="642" y="349"/>
                    </a:lnTo>
                    <a:lnTo>
                      <a:pt x="642" y="349"/>
                    </a:lnTo>
                    <a:lnTo>
                      <a:pt x="646" y="349"/>
                    </a:lnTo>
                    <a:lnTo>
                      <a:pt x="650" y="347"/>
                    </a:lnTo>
                    <a:lnTo>
                      <a:pt x="660" y="343"/>
                    </a:lnTo>
                    <a:lnTo>
                      <a:pt x="670" y="337"/>
                    </a:lnTo>
                    <a:lnTo>
                      <a:pt x="674" y="335"/>
                    </a:lnTo>
                    <a:lnTo>
                      <a:pt x="674" y="335"/>
                    </a:lnTo>
                    <a:lnTo>
                      <a:pt x="676" y="337"/>
                    </a:lnTo>
                    <a:lnTo>
                      <a:pt x="679" y="337"/>
                    </a:lnTo>
                    <a:lnTo>
                      <a:pt x="685" y="337"/>
                    </a:lnTo>
                    <a:lnTo>
                      <a:pt x="685" y="337"/>
                    </a:lnTo>
                    <a:lnTo>
                      <a:pt x="687" y="335"/>
                    </a:lnTo>
                    <a:lnTo>
                      <a:pt x="687" y="335"/>
                    </a:lnTo>
                    <a:lnTo>
                      <a:pt x="687" y="339"/>
                    </a:lnTo>
                    <a:lnTo>
                      <a:pt x="689" y="339"/>
                    </a:lnTo>
                    <a:lnTo>
                      <a:pt x="691" y="341"/>
                    </a:lnTo>
                    <a:lnTo>
                      <a:pt x="693" y="345"/>
                    </a:lnTo>
                    <a:lnTo>
                      <a:pt x="693" y="345"/>
                    </a:lnTo>
                    <a:lnTo>
                      <a:pt x="695" y="347"/>
                    </a:lnTo>
                    <a:lnTo>
                      <a:pt x="695" y="349"/>
                    </a:lnTo>
                    <a:lnTo>
                      <a:pt x="695" y="349"/>
                    </a:lnTo>
                    <a:lnTo>
                      <a:pt x="691" y="345"/>
                    </a:lnTo>
                    <a:lnTo>
                      <a:pt x="683" y="341"/>
                    </a:lnTo>
                    <a:lnTo>
                      <a:pt x="678" y="337"/>
                    </a:lnTo>
                    <a:lnTo>
                      <a:pt x="676" y="337"/>
                    </a:lnTo>
                    <a:lnTo>
                      <a:pt x="674" y="341"/>
                    </a:lnTo>
                    <a:lnTo>
                      <a:pt x="674" y="341"/>
                    </a:lnTo>
                    <a:lnTo>
                      <a:pt x="672" y="341"/>
                    </a:lnTo>
                    <a:lnTo>
                      <a:pt x="670" y="343"/>
                    </a:lnTo>
                    <a:lnTo>
                      <a:pt x="668" y="341"/>
                    </a:lnTo>
                    <a:lnTo>
                      <a:pt x="668" y="341"/>
                    </a:lnTo>
                    <a:lnTo>
                      <a:pt x="662" y="351"/>
                    </a:lnTo>
                    <a:lnTo>
                      <a:pt x="662" y="351"/>
                    </a:lnTo>
                    <a:lnTo>
                      <a:pt x="662" y="353"/>
                    </a:lnTo>
                    <a:lnTo>
                      <a:pt x="664" y="351"/>
                    </a:lnTo>
                    <a:lnTo>
                      <a:pt x="672" y="351"/>
                    </a:lnTo>
                    <a:lnTo>
                      <a:pt x="672" y="351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5"/>
                    </a:lnTo>
                    <a:lnTo>
                      <a:pt x="676" y="357"/>
                    </a:lnTo>
                    <a:lnTo>
                      <a:pt x="674" y="359"/>
                    </a:lnTo>
                    <a:lnTo>
                      <a:pt x="674" y="359"/>
                    </a:lnTo>
                    <a:lnTo>
                      <a:pt x="666" y="355"/>
                    </a:lnTo>
                    <a:lnTo>
                      <a:pt x="664" y="353"/>
                    </a:lnTo>
                    <a:lnTo>
                      <a:pt x="662" y="355"/>
                    </a:lnTo>
                    <a:lnTo>
                      <a:pt x="662" y="357"/>
                    </a:lnTo>
                    <a:lnTo>
                      <a:pt x="664" y="361"/>
                    </a:lnTo>
                    <a:lnTo>
                      <a:pt x="664" y="361"/>
                    </a:lnTo>
                    <a:lnTo>
                      <a:pt x="666" y="363"/>
                    </a:lnTo>
                    <a:lnTo>
                      <a:pt x="670" y="363"/>
                    </a:lnTo>
                    <a:lnTo>
                      <a:pt x="679" y="363"/>
                    </a:lnTo>
                    <a:lnTo>
                      <a:pt x="689" y="359"/>
                    </a:lnTo>
                    <a:lnTo>
                      <a:pt x="697" y="359"/>
                    </a:lnTo>
                    <a:lnTo>
                      <a:pt x="697" y="359"/>
                    </a:lnTo>
                    <a:lnTo>
                      <a:pt x="695" y="359"/>
                    </a:lnTo>
                    <a:lnTo>
                      <a:pt x="687" y="361"/>
                    </a:lnTo>
                    <a:lnTo>
                      <a:pt x="681" y="365"/>
                    </a:lnTo>
                    <a:lnTo>
                      <a:pt x="678" y="367"/>
                    </a:lnTo>
                    <a:lnTo>
                      <a:pt x="678" y="369"/>
                    </a:lnTo>
                    <a:lnTo>
                      <a:pt x="678" y="369"/>
                    </a:lnTo>
                    <a:lnTo>
                      <a:pt x="681" y="378"/>
                    </a:lnTo>
                    <a:lnTo>
                      <a:pt x="683" y="384"/>
                    </a:lnTo>
                    <a:lnTo>
                      <a:pt x="683" y="386"/>
                    </a:lnTo>
                    <a:lnTo>
                      <a:pt x="681" y="388"/>
                    </a:lnTo>
                    <a:lnTo>
                      <a:pt x="681" y="388"/>
                    </a:lnTo>
                    <a:lnTo>
                      <a:pt x="678" y="377"/>
                    </a:lnTo>
                    <a:lnTo>
                      <a:pt x="674" y="369"/>
                    </a:lnTo>
                    <a:lnTo>
                      <a:pt x="672" y="367"/>
                    </a:lnTo>
                    <a:lnTo>
                      <a:pt x="668" y="365"/>
                    </a:lnTo>
                    <a:lnTo>
                      <a:pt x="668" y="365"/>
                    </a:lnTo>
                    <a:lnTo>
                      <a:pt x="664" y="367"/>
                    </a:lnTo>
                    <a:lnTo>
                      <a:pt x="662" y="371"/>
                    </a:lnTo>
                    <a:lnTo>
                      <a:pt x="660" y="373"/>
                    </a:lnTo>
                    <a:lnTo>
                      <a:pt x="658" y="373"/>
                    </a:lnTo>
                    <a:lnTo>
                      <a:pt x="658" y="373"/>
                    </a:lnTo>
                    <a:lnTo>
                      <a:pt x="658" y="365"/>
                    </a:lnTo>
                    <a:lnTo>
                      <a:pt x="658" y="365"/>
                    </a:lnTo>
                    <a:lnTo>
                      <a:pt x="660" y="359"/>
                    </a:lnTo>
                    <a:lnTo>
                      <a:pt x="660" y="359"/>
                    </a:lnTo>
                    <a:lnTo>
                      <a:pt x="658" y="357"/>
                    </a:lnTo>
                    <a:lnTo>
                      <a:pt x="654" y="357"/>
                    </a:lnTo>
                    <a:lnTo>
                      <a:pt x="648" y="357"/>
                    </a:lnTo>
                    <a:lnTo>
                      <a:pt x="642" y="359"/>
                    </a:lnTo>
                    <a:lnTo>
                      <a:pt x="638" y="363"/>
                    </a:lnTo>
                    <a:lnTo>
                      <a:pt x="638" y="363"/>
                    </a:lnTo>
                    <a:lnTo>
                      <a:pt x="638" y="365"/>
                    </a:lnTo>
                    <a:lnTo>
                      <a:pt x="638" y="367"/>
                    </a:lnTo>
                    <a:lnTo>
                      <a:pt x="644" y="369"/>
                    </a:lnTo>
                    <a:lnTo>
                      <a:pt x="654" y="371"/>
                    </a:lnTo>
                    <a:lnTo>
                      <a:pt x="654" y="371"/>
                    </a:lnTo>
                    <a:lnTo>
                      <a:pt x="654" y="371"/>
                    </a:lnTo>
                    <a:lnTo>
                      <a:pt x="650" y="371"/>
                    </a:lnTo>
                    <a:lnTo>
                      <a:pt x="644" y="371"/>
                    </a:lnTo>
                    <a:lnTo>
                      <a:pt x="644" y="371"/>
                    </a:lnTo>
                    <a:lnTo>
                      <a:pt x="642" y="373"/>
                    </a:lnTo>
                    <a:lnTo>
                      <a:pt x="642" y="373"/>
                    </a:lnTo>
                    <a:lnTo>
                      <a:pt x="640" y="375"/>
                    </a:lnTo>
                    <a:lnTo>
                      <a:pt x="640" y="373"/>
                    </a:lnTo>
                    <a:lnTo>
                      <a:pt x="636" y="369"/>
                    </a:lnTo>
                    <a:lnTo>
                      <a:pt x="634" y="369"/>
                    </a:lnTo>
                    <a:lnTo>
                      <a:pt x="632" y="371"/>
                    </a:lnTo>
                    <a:lnTo>
                      <a:pt x="632" y="371"/>
                    </a:lnTo>
                    <a:lnTo>
                      <a:pt x="619" y="384"/>
                    </a:lnTo>
                    <a:lnTo>
                      <a:pt x="619" y="384"/>
                    </a:lnTo>
                    <a:lnTo>
                      <a:pt x="619" y="386"/>
                    </a:lnTo>
                    <a:lnTo>
                      <a:pt x="621" y="386"/>
                    </a:lnTo>
                    <a:lnTo>
                      <a:pt x="626" y="386"/>
                    </a:lnTo>
                    <a:lnTo>
                      <a:pt x="634" y="384"/>
                    </a:lnTo>
                    <a:lnTo>
                      <a:pt x="634" y="384"/>
                    </a:lnTo>
                    <a:lnTo>
                      <a:pt x="638" y="388"/>
                    </a:lnTo>
                    <a:lnTo>
                      <a:pt x="638" y="386"/>
                    </a:lnTo>
                    <a:lnTo>
                      <a:pt x="638" y="386"/>
                    </a:lnTo>
                    <a:lnTo>
                      <a:pt x="640" y="386"/>
                    </a:lnTo>
                    <a:lnTo>
                      <a:pt x="642" y="386"/>
                    </a:lnTo>
                    <a:lnTo>
                      <a:pt x="642" y="386"/>
                    </a:lnTo>
                    <a:lnTo>
                      <a:pt x="648" y="386"/>
                    </a:lnTo>
                    <a:lnTo>
                      <a:pt x="648" y="386"/>
                    </a:lnTo>
                    <a:lnTo>
                      <a:pt x="654" y="382"/>
                    </a:lnTo>
                    <a:lnTo>
                      <a:pt x="656" y="380"/>
                    </a:lnTo>
                    <a:lnTo>
                      <a:pt x="658" y="382"/>
                    </a:lnTo>
                    <a:lnTo>
                      <a:pt x="658" y="382"/>
                    </a:lnTo>
                    <a:lnTo>
                      <a:pt x="660" y="386"/>
                    </a:lnTo>
                    <a:lnTo>
                      <a:pt x="658" y="386"/>
                    </a:lnTo>
                    <a:lnTo>
                      <a:pt x="654" y="386"/>
                    </a:lnTo>
                    <a:lnTo>
                      <a:pt x="652" y="388"/>
                    </a:lnTo>
                    <a:lnTo>
                      <a:pt x="652" y="388"/>
                    </a:lnTo>
                    <a:lnTo>
                      <a:pt x="654" y="388"/>
                    </a:lnTo>
                    <a:lnTo>
                      <a:pt x="656" y="390"/>
                    </a:lnTo>
                    <a:lnTo>
                      <a:pt x="656" y="390"/>
                    </a:lnTo>
                    <a:lnTo>
                      <a:pt x="660" y="390"/>
                    </a:lnTo>
                    <a:lnTo>
                      <a:pt x="664" y="390"/>
                    </a:lnTo>
                    <a:lnTo>
                      <a:pt x="664" y="390"/>
                    </a:lnTo>
                    <a:lnTo>
                      <a:pt x="664" y="392"/>
                    </a:lnTo>
                    <a:lnTo>
                      <a:pt x="664" y="392"/>
                    </a:lnTo>
                    <a:lnTo>
                      <a:pt x="664" y="394"/>
                    </a:lnTo>
                    <a:lnTo>
                      <a:pt x="664" y="394"/>
                    </a:lnTo>
                    <a:lnTo>
                      <a:pt x="678" y="394"/>
                    </a:lnTo>
                    <a:lnTo>
                      <a:pt x="683" y="394"/>
                    </a:lnTo>
                    <a:lnTo>
                      <a:pt x="685" y="396"/>
                    </a:lnTo>
                    <a:lnTo>
                      <a:pt x="687" y="398"/>
                    </a:lnTo>
                    <a:lnTo>
                      <a:pt x="687" y="398"/>
                    </a:lnTo>
                    <a:lnTo>
                      <a:pt x="679" y="396"/>
                    </a:lnTo>
                    <a:lnTo>
                      <a:pt x="674" y="394"/>
                    </a:lnTo>
                    <a:lnTo>
                      <a:pt x="670" y="394"/>
                    </a:lnTo>
                    <a:lnTo>
                      <a:pt x="670" y="396"/>
                    </a:lnTo>
                    <a:lnTo>
                      <a:pt x="670" y="396"/>
                    </a:lnTo>
                    <a:lnTo>
                      <a:pt x="670" y="398"/>
                    </a:lnTo>
                    <a:lnTo>
                      <a:pt x="672" y="404"/>
                    </a:lnTo>
                    <a:lnTo>
                      <a:pt x="672" y="404"/>
                    </a:lnTo>
                    <a:lnTo>
                      <a:pt x="674" y="406"/>
                    </a:lnTo>
                    <a:lnTo>
                      <a:pt x="674" y="408"/>
                    </a:lnTo>
                    <a:lnTo>
                      <a:pt x="674" y="408"/>
                    </a:lnTo>
                    <a:lnTo>
                      <a:pt x="674" y="408"/>
                    </a:lnTo>
                    <a:lnTo>
                      <a:pt x="672" y="410"/>
                    </a:lnTo>
                    <a:lnTo>
                      <a:pt x="670" y="410"/>
                    </a:lnTo>
                    <a:lnTo>
                      <a:pt x="670" y="406"/>
                    </a:lnTo>
                    <a:lnTo>
                      <a:pt x="668" y="398"/>
                    </a:lnTo>
                    <a:lnTo>
                      <a:pt x="668" y="398"/>
                    </a:lnTo>
                    <a:lnTo>
                      <a:pt x="660" y="394"/>
                    </a:lnTo>
                    <a:lnTo>
                      <a:pt x="650" y="394"/>
                    </a:lnTo>
                    <a:lnTo>
                      <a:pt x="650" y="394"/>
                    </a:lnTo>
                    <a:lnTo>
                      <a:pt x="648" y="396"/>
                    </a:lnTo>
                    <a:lnTo>
                      <a:pt x="646" y="398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48" y="404"/>
                    </a:lnTo>
                    <a:lnTo>
                      <a:pt x="648" y="406"/>
                    </a:lnTo>
                    <a:lnTo>
                      <a:pt x="642" y="398"/>
                    </a:lnTo>
                    <a:lnTo>
                      <a:pt x="642" y="398"/>
                    </a:lnTo>
                    <a:lnTo>
                      <a:pt x="644" y="396"/>
                    </a:lnTo>
                    <a:lnTo>
                      <a:pt x="646" y="394"/>
                    </a:lnTo>
                    <a:lnTo>
                      <a:pt x="648" y="392"/>
                    </a:lnTo>
                    <a:lnTo>
                      <a:pt x="648" y="392"/>
                    </a:lnTo>
                    <a:lnTo>
                      <a:pt x="648" y="392"/>
                    </a:lnTo>
                    <a:lnTo>
                      <a:pt x="644" y="390"/>
                    </a:lnTo>
                    <a:lnTo>
                      <a:pt x="642" y="392"/>
                    </a:lnTo>
                    <a:lnTo>
                      <a:pt x="634" y="400"/>
                    </a:lnTo>
                    <a:lnTo>
                      <a:pt x="634" y="400"/>
                    </a:lnTo>
                    <a:lnTo>
                      <a:pt x="634" y="400"/>
                    </a:lnTo>
                    <a:lnTo>
                      <a:pt x="634" y="398"/>
                    </a:lnTo>
                    <a:lnTo>
                      <a:pt x="634" y="398"/>
                    </a:lnTo>
                    <a:lnTo>
                      <a:pt x="628" y="396"/>
                    </a:lnTo>
                    <a:lnTo>
                      <a:pt x="625" y="396"/>
                    </a:lnTo>
                    <a:lnTo>
                      <a:pt x="623" y="396"/>
                    </a:lnTo>
                    <a:lnTo>
                      <a:pt x="621" y="394"/>
                    </a:lnTo>
                    <a:lnTo>
                      <a:pt x="621" y="394"/>
                    </a:lnTo>
                    <a:lnTo>
                      <a:pt x="619" y="394"/>
                    </a:lnTo>
                    <a:lnTo>
                      <a:pt x="617" y="396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402"/>
                    </a:lnTo>
                    <a:lnTo>
                      <a:pt x="617" y="404"/>
                    </a:lnTo>
                    <a:lnTo>
                      <a:pt x="621" y="406"/>
                    </a:lnTo>
                    <a:lnTo>
                      <a:pt x="625" y="406"/>
                    </a:lnTo>
                    <a:lnTo>
                      <a:pt x="626" y="408"/>
                    </a:lnTo>
                    <a:lnTo>
                      <a:pt x="626" y="410"/>
                    </a:lnTo>
                    <a:lnTo>
                      <a:pt x="626" y="410"/>
                    </a:lnTo>
                    <a:lnTo>
                      <a:pt x="625" y="410"/>
                    </a:lnTo>
                    <a:lnTo>
                      <a:pt x="619" y="406"/>
                    </a:lnTo>
                    <a:lnTo>
                      <a:pt x="615" y="404"/>
                    </a:lnTo>
                    <a:lnTo>
                      <a:pt x="613" y="404"/>
                    </a:lnTo>
                    <a:lnTo>
                      <a:pt x="611" y="406"/>
                    </a:lnTo>
                    <a:lnTo>
                      <a:pt x="611" y="406"/>
                    </a:lnTo>
                    <a:lnTo>
                      <a:pt x="611" y="408"/>
                    </a:lnTo>
                    <a:lnTo>
                      <a:pt x="611" y="410"/>
                    </a:lnTo>
                    <a:lnTo>
                      <a:pt x="611" y="410"/>
                    </a:lnTo>
                    <a:lnTo>
                      <a:pt x="609" y="414"/>
                    </a:lnTo>
                    <a:lnTo>
                      <a:pt x="609" y="414"/>
                    </a:lnTo>
                    <a:lnTo>
                      <a:pt x="603" y="416"/>
                    </a:lnTo>
                    <a:lnTo>
                      <a:pt x="603" y="414"/>
                    </a:lnTo>
                    <a:lnTo>
                      <a:pt x="603" y="410"/>
                    </a:lnTo>
                    <a:lnTo>
                      <a:pt x="603" y="408"/>
                    </a:lnTo>
                    <a:lnTo>
                      <a:pt x="601" y="406"/>
                    </a:lnTo>
                    <a:lnTo>
                      <a:pt x="601" y="406"/>
                    </a:lnTo>
                    <a:lnTo>
                      <a:pt x="599" y="406"/>
                    </a:lnTo>
                    <a:lnTo>
                      <a:pt x="597" y="408"/>
                    </a:lnTo>
                    <a:lnTo>
                      <a:pt x="593" y="410"/>
                    </a:lnTo>
                    <a:lnTo>
                      <a:pt x="593" y="410"/>
                    </a:lnTo>
                    <a:lnTo>
                      <a:pt x="591" y="410"/>
                    </a:lnTo>
                    <a:lnTo>
                      <a:pt x="587" y="414"/>
                    </a:lnTo>
                    <a:lnTo>
                      <a:pt x="585" y="416"/>
                    </a:lnTo>
                    <a:lnTo>
                      <a:pt x="585" y="416"/>
                    </a:lnTo>
                    <a:lnTo>
                      <a:pt x="577" y="416"/>
                    </a:lnTo>
                    <a:lnTo>
                      <a:pt x="573" y="416"/>
                    </a:lnTo>
                    <a:lnTo>
                      <a:pt x="572" y="418"/>
                    </a:lnTo>
                    <a:lnTo>
                      <a:pt x="572" y="418"/>
                    </a:lnTo>
                    <a:lnTo>
                      <a:pt x="575" y="422"/>
                    </a:lnTo>
                    <a:lnTo>
                      <a:pt x="581" y="426"/>
                    </a:lnTo>
                    <a:lnTo>
                      <a:pt x="587" y="430"/>
                    </a:lnTo>
                    <a:lnTo>
                      <a:pt x="593" y="433"/>
                    </a:lnTo>
                    <a:lnTo>
                      <a:pt x="593" y="433"/>
                    </a:lnTo>
                    <a:lnTo>
                      <a:pt x="595" y="433"/>
                    </a:lnTo>
                    <a:lnTo>
                      <a:pt x="593" y="433"/>
                    </a:lnTo>
                    <a:lnTo>
                      <a:pt x="583" y="431"/>
                    </a:lnTo>
                    <a:lnTo>
                      <a:pt x="573" y="430"/>
                    </a:lnTo>
                    <a:lnTo>
                      <a:pt x="572" y="430"/>
                    </a:lnTo>
                    <a:lnTo>
                      <a:pt x="570" y="431"/>
                    </a:lnTo>
                    <a:lnTo>
                      <a:pt x="570" y="431"/>
                    </a:lnTo>
                    <a:lnTo>
                      <a:pt x="572" y="431"/>
                    </a:lnTo>
                    <a:lnTo>
                      <a:pt x="575" y="433"/>
                    </a:lnTo>
                    <a:lnTo>
                      <a:pt x="581" y="435"/>
                    </a:lnTo>
                    <a:lnTo>
                      <a:pt x="581" y="435"/>
                    </a:lnTo>
                    <a:lnTo>
                      <a:pt x="583" y="437"/>
                    </a:lnTo>
                    <a:lnTo>
                      <a:pt x="585" y="437"/>
                    </a:lnTo>
                    <a:lnTo>
                      <a:pt x="585" y="437"/>
                    </a:lnTo>
                    <a:lnTo>
                      <a:pt x="583" y="437"/>
                    </a:lnTo>
                    <a:lnTo>
                      <a:pt x="579" y="437"/>
                    </a:lnTo>
                    <a:lnTo>
                      <a:pt x="579" y="437"/>
                    </a:lnTo>
                    <a:lnTo>
                      <a:pt x="575" y="439"/>
                    </a:lnTo>
                    <a:lnTo>
                      <a:pt x="572" y="439"/>
                    </a:lnTo>
                    <a:lnTo>
                      <a:pt x="564" y="437"/>
                    </a:lnTo>
                    <a:lnTo>
                      <a:pt x="556" y="435"/>
                    </a:lnTo>
                    <a:lnTo>
                      <a:pt x="554" y="437"/>
                    </a:lnTo>
                    <a:lnTo>
                      <a:pt x="552" y="441"/>
                    </a:lnTo>
                    <a:lnTo>
                      <a:pt x="552" y="441"/>
                    </a:lnTo>
                    <a:lnTo>
                      <a:pt x="552" y="443"/>
                    </a:lnTo>
                    <a:lnTo>
                      <a:pt x="552" y="445"/>
                    </a:lnTo>
                    <a:lnTo>
                      <a:pt x="556" y="445"/>
                    </a:lnTo>
                    <a:lnTo>
                      <a:pt x="560" y="445"/>
                    </a:lnTo>
                    <a:lnTo>
                      <a:pt x="562" y="447"/>
                    </a:lnTo>
                    <a:lnTo>
                      <a:pt x="562" y="447"/>
                    </a:lnTo>
                    <a:lnTo>
                      <a:pt x="558" y="447"/>
                    </a:lnTo>
                    <a:lnTo>
                      <a:pt x="554" y="449"/>
                    </a:lnTo>
                    <a:lnTo>
                      <a:pt x="552" y="449"/>
                    </a:lnTo>
                    <a:lnTo>
                      <a:pt x="552" y="451"/>
                    </a:lnTo>
                    <a:lnTo>
                      <a:pt x="552" y="451"/>
                    </a:lnTo>
                    <a:lnTo>
                      <a:pt x="554" y="453"/>
                    </a:lnTo>
                    <a:lnTo>
                      <a:pt x="556" y="455"/>
                    </a:lnTo>
                    <a:lnTo>
                      <a:pt x="564" y="453"/>
                    </a:lnTo>
                    <a:lnTo>
                      <a:pt x="564" y="453"/>
                    </a:lnTo>
                    <a:lnTo>
                      <a:pt x="566" y="453"/>
                    </a:lnTo>
                    <a:lnTo>
                      <a:pt x="566" y="453"/>
                    </a:lnTo>
                    <a:lnTo>
                      <a:pt x="573" y="449"/>
                    </a:lnTo>
                    <a:lnTo>
                      <a:pt x="564" y="453"/>
                    </a:lnTo>
                    <a:lnTo>
                      <a:pt x="564" y="453"/>
                    </a:lnTo>
                    <a:lnTo>
                      <a:pt x="572" y="457"/>
                    </a:lnTo>
                    <a:lnTo>
                      <a:pt x="575" y="459"/>
                    </a:lnTo>
                    <a:lnTo>
                      <a:pt x="575" y="459"/>
                    </a:lnTo>
                    <a:lnTo>
                      <a:pt x="568" y="457"/>
                    </a:lnTo>
                    <a:lnTo>
                      <a:pt x="564" y="455"/>
                    </a:lnTo>
                    <a:lnTo>
                      <a:pt x="558" y="455"/>
                    </a:lnTo>
                    <a:lnTo>
                      <a:pt x="558" y="455"/>
                    </a:lnTo>
                    <a:lnTo>
                      <a:pt x="554" y="457"/>
                    </a:lnTo>
                    <a:lnTo>
                      <a:pt x="554" y="459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56" y="463"/>
                    </a:lnTo>
                    <a:lnTo>
                      <a:pt x="558" y="463"/>
                    </a:lnTo>
                    <a:lnTo>
                      <a:pt x="560" y="463"/>
                    </a:lnTo>
                    <a:lnTo>
                      <a:pt x="560" y="465"/>
                    </a:lnTo>
                    <a:lnTo>
                      <a:pt x="560" y="465"/>
                    </a:lnTo>
                    <a:lnTo>
                      <a:pt x="558" y="465"/>
                    </a:lnTo>
                    <a:lnTo>
                      <a:pt x="556" y="465"/>
                    </a:lnTo>
                    <a:lnTo>
                      <a:pt x="554" y="461"/>
                    </a:lnTo>
                    <a:lnTo>
                      <a:pt x="550" y="457"/>
                    </a:lnTo>
                    <a:lnTo>
                      <a:pt x="546" y="455"/>
                    </a:lnTo>
                    <a:lnTo>
                      <a:pt x="546" y="455"/>
                    </a:lnTo>
                    <a:lnTo>
                      <a:pt x="544" y="455"/>
                    </a:lnTo>
                    <a:lnTo>
                      <a:pt x="542" y="455"/>
                    </a:lnTo>
                    <a:lnTo>
                      <a:pt x="542" y="455"/>
                    </a:lnTo>
                    <a:lnTo>
                      <a:pt x="544" y="459"/>
                    </a:lnTo>
                    <a:lnTo>
                      <a:pt x="546" y="461"/>
                    </a:lnTo>
                    <a:lnTo>
                      <a:pt x="548" y="465"/>
                    </a:lnTo>
                    <a:lnTo>
                      <a:pt x="548" y="469"/>
                    </a:lnTo>
                    <a:lnTo>
                      <a:pt x="548" y="469"/>
                    </a:lnTo>
                    <a:lnTo>
                      <a:pt x="542" y="471"/>
                    </a:lnTo>
                    <a:lnTo>
                      <a:pt x="538" y="473"/>
                    </a:lnTo>
                    <a:lnTo>
                      <a:pt x="538" y="475"/>
                    </a:lnTo>
                    <a:lnTo>
                      <a:pt x="540" y="477"/>
                    </a:lnTo>
                    <a:lnTo>
                      <a:pt x="540" y="477"/>
                    </a:lnTo>
                    <a:lnTo>
                      <a:pt x="544" y="479"/>
                    </a:lnTo>
                    <a:lnTo>
                      <a:pt x="546" y="479"/>
                    </a:lnTo>
                    <a:lnTo>
                      <a:pt x="552" y="477"/>
                    </a:lnTo>
                    <a:lnTo>
                      <a:pt x="558" y="475"/>
                    </a:lnTo>
                    <a:lnTo>
                      <a:pt x="560" y="475"/>
                    </a:lnTo>
                    <a:lnTo>
                      <a:pt x="564" y="477"/>
                    </a:lnTo>
                    <a:lnTo>
                      <a:pt x="564" y="477"/>
                    </a:lnTo>
                    <a:lnTo>
                      <a:pt x="564" y="479"/>
                    </a:lnTo>
                    <a:lnTo>
                      <a:pt x="564" y="481"/>
                    </a:lnTo>
                    <a:lnTo>
                      <a:pt x="564" y="481"/>
                    </a:lnTo>
                    <a:lnTo>
                      <a:pt x="554" y="484"/>
                    </a:lnTo>
                    <a:lnTo>
                      <a:pt x="554" y="484"/>
                    </a:lnTo>
                    <a:lnTo>
                      <a:pt x="562" y="484"/>
                    </a:lnTo>
                    <a:lnTo>
                      <a:pt x="572" y="484"/>
                    </a:lnTo>
                    <a:lnTo>
                      <a:pt x="581" y="486"/>
                    </a:lnTo>
                    <a:lnTo>
                      <a:pt x="587" y="486"/>
                    </a:lnTo>
                    <a:lnTo>
                      <a:pt x="587" y="486"/>
                    </a:lnTo>
                    <a:lnTo>
                      <a:pt x="593" y="481"/>
                    </a:lnTo>
                    <a:lnTo>
                      <a:pt x="597" y="481"/>
                    </a:lnTo>
                    <a:lnTo>
                      <a:pt x="599" y="481"/>
                    </a:lnTo>
                    <a:lnTo>
                      <a:pt x="599" y="481"/>
                    </a:lnTo>
                    <a:lnTo>
                      <a:pt x="599" y="483"/>
                    </a:lnTo>
                    <a:lnTo>
                      <a:pt x="597" y="483"/>
                    </a:lnTo>
                    <a:lnTo>
                      <a:pt x="593" y="484"/>
                    </a:lnTo>
                    <a:lnTo>
                      <a:pt x="593" y="484"/>
                    </a:lnTo>
                    <a:lnTo>
                      <a:pt x="591" y="486"/>
                    </a:lnTo>
                    <a:lnTo>
                      <a:pt x="591" y="486"/>
                    </a:lnTo>
                    <a:lnTo>
                      <a:pt x="593" y="484"/>
                    </a:lnTo>
                    <a:lnTo>
                      <a:pt x="589" y="488"/>
                    </a:lnTo>
                    <a:lnTo>
                      <a:pt x="589" y="488"/>
                    </a:lnTo>
                    <a:lnTo>
                      <a:pt x="585" y="490"/>
                    </a:lnTo>
                    <a:lnTo>
                      <a:pt x="579" y="490"/>
                    </a:lnTo>
                    <a:lnTo>
                      <a:pt x="573" y="488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0" y="492"/>
                    </a:lnTo>
                    <a:lnTo>
                      <a:pt x="570" y="492"/>
                    </a:lnTo>
                    <a:lnTo>
                      <a:pt x="577" y="494"/>
                    </a:lnTo>
                    <a:lnTo>
                      <a:pt x="581" y="496"/>
                    </a:lnTo>
                    <a:lnTo>
                      <a:pt x="581" y="496"/>
                    </a:lnTo>
                    <a:lnTo>
                      <a:pt x="581" y="498"/>
                    </a:lnTo>
                    <a:lnTo>
                      <a:pt x="581" y="498"/>
                    </a:lnTo>
                    <a:lnTo>
                      <a:pt x="579" y="498"/>
                    </a:lnTo>
                    <a:lnTo>
                      <a:pt x="575" y="496"/>
                    </a:lnTo>
                    <a:lnTo>
                      <a:pt x="573" y="496"/>
                    </a:lnTo>
                    <a:lnTo>
                      <a:pt x="570" y="496"/>
                    </a:lnTo>
                    <a:lnTo>
                      <a:pt x="566" y="502"/>
                    </a:lnTo>
                    <a:lnTo>
                      <a:pt x="566" y="502"/>
                    </a:lnTo>
                    <a:lnTo>
                      <a:pt x="564" y="496"/>
                    </a:lnTo>
                    <a:lnTo>
                      <a:pt x="566" y="494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68" y="488"/>
                    </a:lnTo>
                    <a:lnTo>
                      <a:pt x="568" y="488"/>
                    </a:lnTo>
                    <a:lnTo>
                      <a:pt x="546" y="492"/>
                    </a:lnTo>
                    <a:lnTo>
                      <a:pt x="522" y="498"/>
                    </a:lnTo>
                    <a:lnTo>
                      <a:pt x="522" y="498"/>
                    </a:lnTo>
                    <a:lnTo>
                      <a:pt x="520" y="500"/>
                    </a:lnTo>
                    <a:lnTo>
                      <a:pt x="519" y="500"/>
                    </a:lnTo>
                    <a:lnTo>
                      <a:pt x="519" y="500"/>
                    </a:lnTo>
                    <a:lnTo>
                      <a:pt x="520" y="504"/>
                    </a:lnTo>
                    <a:lnTo>
                      <a:pt x="522" y="504"/>
                    </a:lnTo>
                    <a:lnTo>
                      <a:pt x="528" y="504"/>
                    </a:lnTo>
                    <a:lnTo>
                      <a:pt x="538" y="500"/>
                    </a:lnTo>
                    <a:lnTo>
                      <a:pt x="538" y="500"/>
                    </a:lnTo>
                    <a:lnTo>
                      <a:pt x="536" y="506"/>
                    </a:lnTo>
                    <a:lnTo>
                      <a:pt x="532" y="510"/>
                    </a:lnTo>
                    <a:lnTo>
                      <a:pt x="532" y="510"/>
                    </a:lnTo>
                    <a:lnTo>
                      <a:pt x="538" y="516"/>
                    </a:lnTo>
                    <a:lnTo>
                      <a:pt x="544" y="520"/>
                    </a:lnTo>
                    <a:lnTo>
                      <a:pt x="544" y="522"/>
                    </a:lnTo>
                    <a:lnTo>
                      <a:pt x="544" y="522"/>
                    </a:lnTo>
                    <a:lnTo>
                      <a:pt x="544" y="522"/>
                    </a:lnTo>
                    <a:lnTo>
                      <a:pt x="540" y="522"/>
                    </a:lnTo>
                    <a:lnTo>
                      <a:pt x="536" y="522"/>
                    </a:lnTo>
                    <a:lnTo>
                      <a:pt x="532" y="516"/>
                    </a:lnTo>
                    <a:lnTo>
                      <a:pt x="528" y="514"/>
                    </a:lnTo>
                    <a:lnTo>
                      <a:pt x="526" y="514"/>
                    </a:lnTo>
                    <a:lnTo>
                      <a:pt x="522" y="514"/>
                    </a:lnTo>
                    <a:lnTo>
                      <a:pt x="519" y="516"/>
                    </a:lnTo>
                    <a:lnTo>
                      <a:pt x="519" y="516"/>
                    </a:lnTo>
                    <a:lnTo>
                      <a:pt x="515" y="520"/>
                    </a:lnTo>
                    <a:lnTo>
                      <a:pt x="515" y="522"/>
                    </a:lnTo>
                    <a:lnTo>
                      <a:pt x="517" y="526"/>
                    </a:lnTo>
                    <a:lnTo>
                      <a:pt x="519" y="528"/>
                    </a:lnTo>
                    <a:lnTo>
                      <a:pt x="520" y="530"/>
                    </a:lnTo>
                    <a:lnTo>
                      <a:pt x="519" y="530"/>
                    </a:lnTo>
                    <a:lnTo>
                      <a:pt x="519" y="530"/>
                    </a:lnTo>
                    <a:lnTo>
                      <a:pt x="515" y="530"/>
                    </a:lnTo>
                    <a:lnTo>
                      <a:pt x="513" y="530"/>
                    </a:lnTo>
                    <a:lnTo>
                      <a:pt x="511" y="534"/>
                    </a:lnTo>
                    <a:lnTo>
                      <a:pt x="511" y="534"/>
                    </a:lnTo>
                    <a:lnTo>
                      <a:pt x="515" y="539"/>
                    </a:lnTo>
                    <a:lnTo>
                      <a:pt x="519" y="545"/>
                    </a:lnTo>
                    <a:lnTo>
                      <a:pt x="519" y="545"/>
                    </a:lnTo>
                    <a:lnTo>
                      <a:pt x="522" y="547"/>
                    </a:lnTo>
                    <a:lnTo>
                      <a:pt x="522" y="547"/>
                    </a:lnTo>
                    <a:lnTo>
                      <a:pt x="519" y="545"/>
                    </a:lnTo>
                    <a:lnTo>
                      <a:pt x="517" y="545"/>
                    </a:lnTo>
                    <a:lnTo>
                      <a:pt x="513" y="541"/>
                    </a:lnTo>
                    <a:lnTo>
                      <a:pt x="511" y="536"/>
                    </a:lnTo>
                    <a:lnTo>
                      <a:pt x="511" y="536"/>
                    </a:lnTo>
                    <a:lnTo>
                      <a:pt x="509" y="536"/>
                    </a:lnTo>
                    <a:lnTo>
                      <a:pt x="509" y="536"/>
                    </a:lnTo>
                    <a:lnTo>
                      <a:pt x="505" y="537"/>
                    </a:lnTo>
                    <a:lnTo>
                      <a:pt x="501" y="541"/>
                    </a:lnTo>
                    <a:lnTo>
                      <a:pt x="499" y="545"/>
                    </a:lnTo>
                    <a:lnTo>
                      <a:pt x="499" y="549"/>
                    </a:lnTo>
                    <a:lnTo>
                      <a:pt x="499" y="549"/>
                    </a:lnTo>
                    <a:lnTo>
                      <a:pt x="501" y="549"/>
                    </a:lnTo>
                    <a:lnTo>
                      <a:pt x="501" y="549"/>
                    </a:lnTo>
                    <a:lnTo>
                      <a:pt x="501" y="549"/>
                    </a:lnTo>
                    <a:lnTo>
                      <a:pt x="501" y="551"/>
                    </a:lnTo>
                    <a:lnTo>
                      <a:pt x="499" y="553"/>
                    </a:lnTo>
                    <a:lnTo>
                      <a:pt x="499" y="553"/>
                    </a:lnTo>
                    <a:lnTo>
                      <a:pt x="501" y="557"/>
                    </a:lnTo>
                    <a:lnTo>
                      <a:pt x="503" y="555"/>
                    </a:lnTo>
                    <a:lnTo>
                      <a:pt x="509" y="551"/>
                    </a:lnTo>
                    <a:lnTo>
                      <a:pt x="509" y="551"/>
                    </a:lnTo>
                    <a:lnTo>
                      <a:pt x="511" y="551"/>
                    </a:lnTo>
                    <a:lnTo>
                      <a:pt x="511" y="551"/>
                    </a:lnTo>
                    <a:lnTo>
                      <a:pt x="513" y="553"/>
                    </a:lnTo>
                    <a:lnTo>
                      <a:pt x="513" y="557"/>
                    </a:lnTo>
                    <a:lnTo>
                      <a:pt x="513" y="557"/>
                    </a:lnTo>
                    <a:lnTo>
                      <a:pt x="511" y="561"/>
                    </a:lnTo>
                    <a:lnTo>
                      <a:pt x="511" y="563"/>
                    </a:lnTo>
                    <a:lnTo>
                      <a:pt x="520" y="565"/>
                    </a:lnTo>
                    <a:lnTo>
                      <a:pt x="520" y="565"/>
                    </a:lnTo>
                    <a:lnTo>
                      <a:pt x="517" y="565"/>
                    </a:lnTo>
                    <a:lnTo>
                      <a:pt x="515" y="565"/>
                    </a:lnTo>
                    <a:lnTo>
                      <a:pt x="511" y="567"/>
                    </a:lnTo>
                    <a:lnTo>
                      <a:pt x="511" y="567"/>
                    </a:lnTo>
                    <a:lnTo>
                      <a:pt x="513" y="569"/>
                    </a:lnTo>
                    <a:lnTo>
                      <a:pt x="515" y="573"/>
                    </a:lnTo>
                    <a:lnTo>
                      <a:pt x="517" y="575"/>
                    </a:lnTo>
                    <a:lnTo>
                      <a:pt x="515" y="577"/>
                    </a:lnTo>
                    <a:lnTo>
                      <a:pt x="513" y="577"/>
                    </a:lnTo>
                    <a:lnTo>
                      <a:pt x="513" y="577"/>
                    </a:lnTo>
                    <a:lnTo>
                      <a:pt x="509" y="577"/>
                    </a:lnTo>
                    <a:lnTo>
                      <a:pt x="507" y="575"/>
                    </a:lnTo>
                    <a:lnTo>
                      <a:pt x="505" y="575"/>
                    </a:lnTo>
                    <a:lnTo>
                      <a:pt x="503" y="575"/>
                    </a:lnTo>
                    <a:lnTo>
                      <a:pt x="503" y="575"/>
                    </a:lnTo>
                    <a:lnTo>
                      <a:pt x="499" y="577"/>
                    </a:lnTo>
                    <a:lnTo>
                      <a:pt x="499" y="579"/>
                    </a:lnTo>
                    <a:lnTo>
                      <a:pt x="499" y="579"/>
                    </a:lnTo>
                    <a:lnTo>
                      <a:pt x="501" y="577"/>
                    </a:lnTo>
                    <a:lnTo>
                      <a:pt x="503" y="577"/>
                    </a:lnTo>
                    <a:lnTo>
                      <a:pt x="503" y="577"/>
                    </a:lnTo>
                    <a:lnTo>
                      <a:pt x="491" y="583"/>
                    </a:lnTo>
                    <a:lnTo>
                      <a:pt x="491" y="583"/>
                    </a:lnTo>
                    <a:lnTo>
                      <a:pt x="515" y="587"/>
                    </a:lnTo>
                    <a:lnTo>
                      <a:pt x="515" y="587"/>
                    </a:lnTo>
                    <a:lnTo>
                      <a:pt x="509" y="587"/>
                    </a:lnTo>
                    <a:lnTo>
                      <a:pt x="501" y="587"/>
                    </a:lnTo>
                    <a:lnTo>
                      <a:pt x="501" y="587"/>
                    </a:lnTo>
                    <a:lnTo>
                      <a:pt x="501" y="587"/>
                    </a:lnTo>
                    <a:lnTo>
                      <a:pt x="501" y="587"/>
                    </a:lnTo>
                    <a:lnTo>
                      <a:pt x="501" y="589"/>
                    </a:lnTo>
                    <a:lnTo>
                      <a:pt x="503" y="592"/>
                    </a:lnTo>
                    <a:lnTo>
                      <a:pt x="503" y="592"/>
                    </a:lnTo>
                    <a:lnTo>
                      <a:pt x="497" y="592"/>
                    </a:lnTo>
                    <a:lnTo>
                      <a:pt x="493" y="594"/>
                    </a:lnTo>
                    <a:lnTo>
                      <a:pt x="497" y="596"/>
                    </a:lnTo>
                    <a:lnTo>
                      <a:pt x="497" y="596"/>
                    </a:lnTo>
                    <a:lnTo>
                      <a:pt x="499" y="598"/>
                    </a:lnTo>
                    <a:lnTo>
                      <a:pt x="503" y="596"/>
                    </a:lnTo>
                    <a:lnTo>
                      <a:pt x="511" y="592"/>
                    </a:lnTo>
                    <a:lnTo>
                      <a:pt x="520" y="587"/>
                    </a:lnTo>
                    <a:lnTo>
                      <a:pt x="520" y="587"/>
                    </a:lnTo>
                    <a:lnTo>
                      <a:pt x="519" y="592"/>
                    </a:lnTo>
                    <a:lnTo>
                      <a:pt x="515" y="596"/>
                    </a:lnTo>
                    <a:lnTo>
                      <a:pt x="511" y="598"/>
                    </a:lnTo>
                    <a:lnTo>
                      <a:pt x="505" y="598"/>
                    </a:lnTo>
                    <a:lnTo>
                      <a:pt x="493" y="600"/>
                    </a:lnTo>
                    <a:lnTo>
                      <a:pt x="489" y="602"/>
                    </a:lnTo>
                    <a:lnTo>
                      <a:pt x="485" y="604"/>
                    </a:lnTo>
                    <a:lnTo>
                      <a:pt x="485" y="604"/>
                    </a:lnTo>
                    <a:lnTo>
                      <a:pt x="483" y="608"/>
                    </a:lnTo>
                    <a:lnTo>
                      <a:pt x="483" y="608"/>
                    </a:lnTo>
                    <a:lnTo>
                      <a:pt x="483" y="610"/>
                    </a:lnTo>
                    <a:lnTo>
                      <a:pt x="481" y="610"/>
                    </a:lnTo>
                    <a:lnTo>
                      <a:pt x="479" y="606"/>
                    </a:lnTo>
                    <a:lnTo>
                      <a:pt x="475" y="604"/>
                    </a:lnTo>
                    <a:lnTo>
                      <a:pt x="471" y="602"/>
                    </a:lnTo>
                    <a:lnTo>
                      <a:pt x="471" y="602"/>
                    </a:lnTo>
                    <a:lnTo>
                      <a:pt x="467" y="602"/>
                    </a:lnTo>
                    <a:lnTo>
                      <a:pt x="466" y="606"/>
                    </a:lnTo>
                    <a:lnTo>
                      <a:pt x="464" y="612"/>
                    </a:lnTo>
                    <a:lnTo>
                      <a:pt x="464" y="612"/>
                    </a:lnTo>
                    <a:lnTo>
                      <a:pt x="460" y="614"/>
                    </a:lnTo>
                    <a:lnTo>
                      <a:pt x="454" y="612"/>
                    </a:lnTo>
                    <a:lnTo>
                      <a:pt x="448" y="612"/>
                    </a:lnTo>
                    <a:lnTo>
                      <a:pt x="444" y="614"/>
                    </a:lnTo>
                    <a:lnTo>
                      <a:pt x="444" y="614"/>
                    </a:lnTo>
                    <a:lnTo>
                      <a:pt x="438" y="614"/>
                    </a:lnTo>
                    <a:lnTo>
                      <a:pt x="434" y="616"/>
                    </a:lnTo>
                    <a:lnTo>
                      <a:pt x="432" y="620"/>
                    </a:lnTo>
                    <a:lnTo>
                      <a:pt x="432" y="620"/>
                    </a:lnTo>
                    <a:lnTo>
                      <a:pt x="430" y="624"/>
                    </a:lnTo>
                    <a:lnTo>
                      <a:pt x="430" y="624"/>
                    </a:lnTo>
                    <a:lnTo>
                      <a:pt x="430" y="624"/>
                    </a:lnTo>
                    <a:lnTo>
                      <a:pt x="434" y="626"/>
                    </a:lnTo>
                    <a:lnTo>
                      <a:pt x="436" y="626"/>
                    </a:lnTo>
                    <a:lnTo>
                      <a:pt x="440" y="626"/>
                    </a:lnTo>
                    <a:lnTo>
                      <a:pt x="440" y="628"/>
                    </a:lnTo>
                    <a:lnTo>
                      <a:pt x="440" y="628"/>
                    </a:lnTo>
                    <a:lnTo>
                      <a:pt x="438" y="630"/>
                    </a:lnTo>
                    <a:lnTo>
                      <a:pt x="434" y="630"/>
                    </a:lnTo>
                    <a:lnTo>
                      <a:pt x="430" y="632"/>
                    </a:lnTo>
                    <a:lnTo>
                      <a:pt x="430" y="632"/>
                    </a:lnTo>
                    <a:lnTo>
                      <a:pt x="430" y="634"/>
                    </a:lnTo>
                    <a:lnTo>
                      <a:pt x="430" y="634"/>
                    </a:lnTo>
                    <a:lnTo>
                      <a:pt x="432" y="634"/>
                    </a:lnTo>
                    <a:lnTo>
                      <a:pt x="434" y="632"/>
                    </a:lnTo>
                    <a:lnTo>
                      <a:pt x="434" y="632"/>
                    </a:lnTo>
                    <a:lnTo>
                      <a:pt x="438" y="630"/>
                    </a:lnTo>
                    <a:lnTo>
                      <a:pt x="444" y="628"/>
                    </a:lnTo>
                    <a:lnTo>
                      <a:pt x="458" y="618"/>
                    </a:lnTo>
                    <a:lnTo>
                      <a:pt x="466" y="614"/>
                    </a:lnTo>
                    <a:lnTo>
                      <a:pt x="471" y="612"/>
                    </a:lnTo>
                    <a:lnTo>
                      <a:pt x="477" y="614"/>
                    </a:lnTo>
                    <a:lnTo>
                      <a:pt x="485" y="618"/>
                    </a:lnTo>
                    <a:lnTo>
                      <a:pt x="485" y="618"/>
                    </a:lnTo>
                    <a:lnTo>
                      <a:pt x="483" y="616"/>
                    </a:lnTo>
                    <a:lnTo>
                      <a:pt x="477" y="614"/>
                    </a:lnTo>
                    <a:lnTo>
                      <a:pt x="477" y="614"/>
                    </a:lnTo>
                    <a:lnTo>
                      <a:pt x="466" y="616"/>
                    </a:lnTo>
                    <a:lnTo>
                      <a:pt x="460" y="618"/>
                    </a:lnTo>
                    <a:lnTo>
                      <a:pt x="456" y="622"/>
                    </a:lnTo>
                    <a:lnTo>
                      <a:pt x="456" y="622"/>
                    </a:lnTo>
                    <a:lnTo>
                      <a:pt x="456" y="624"/>
                    </a:lnTo>
                    <a:lnTo>
                      <a:pt x="456" y="624"/>
                    </a:lnTo>
                    <a:lnTo>
                      <a:pt x="456" y="624"/>
                    </a:lnTo>
                    <a:lnTo>
                      <a:pt x="460" y="624"/>
                    </a:lnTo>
                    <a:lnTo>
                      <a:pt x="456" y="626"/>
                    </a:lnTo>
                    <a:lnTo>
                      <a:pt x="456" y="626"/>
                    </a:lnTo>
                    <a:lnTo>
                      <a:pt x="462" y="630"/>
                    </a:lnTo>
                    <a:lnTo>
                      <a:pt x="462" y="630"/>
                    </a:lnTo>
                    <a:lnTo>
                      <a:pt x="460" y="630"/>
                    </a:lnTo>
                    <a:lnTo>
                      <a:pt x="460" y="630"/>
                    </a:lnTo>
                    <a:lnTo>
                      <a:pt x="454" y="630"/>
                    </a:lnTo>
                    <a:lnTo>
                      <a:pt x="450" y="630"/>
                    </a:lnTo>
                    <a:lnTo>
                      <a:pt x="448" y="632"/>
                    </a:lnTo>
                    <a:lnTo>
                      <a:pt x="448" y="632"/>
                    </a:lnTo>
                    <a:lnTo>
                      <a:pt x="450" y="634"/>
                    </a:lnTo>
                    <a:lnTo>
                      <a:pt x="450" y="636"/>
                    </a:lnTo>
                    <a:lnTo>
                      <a:pt x="450" y="636"/>
                    </a:lnTo>
                    <a:lnTo>
                      <a:pt x="442" y="636"/>
                    </a:lnTo>
                    <a:lnTo>
                      <a:pt x="440" y="636"/>
                    </a:lnTo>
                    <a:lnTo>
                      <a:pt x="438" y="638"/>
                    </a:lnTo>
                    <a:lnTo>
                      <a:pt x="436" y="640"/>
                    </a:lnTo>
                    <a:lnTo>
                      <a:pt x="438" y="643"/>
                    </a:lnTo>
                    <a:lnTo>
                      <a:pt x="438" y="643"/>
                    </a:lnTo>
                    <a:lnTo>
                      <a:pt x="442" y="649"/>
                    </a:lnTo>
                    <a:lnTo>
                      <a:pt x="444" y="649"/>
                    </a:lnTo>
                    <a:lnTo>
                      <a:pt x="446" y="647"/>
                    </a:lnTo>
                    <a:lnTo>
                      <a:pt x="448" y="647"/>
                    </a:lnTo>
                    <a:lnTo>
                      <a:pt x="448" y="647"/>
                    </a:lnTo>
                    <a:lnTo>
                      <a:pt x="448" y="649"/>
                    </a:lnTo>
                    <a:lnTo>
                      <a:pt x="450" y="651"/>
                    </a:lnTo>
                    <a:lnTo>
                      <a:pt x="450" y="651"/>
                    </a:lnTo>
                    <a:lnTo>
                      <a:pt x="454" y="651"/>
                    </a:lnTo>
                    <a:lnTo>
                      <a:pt x="456" y="651"/>
                    </a:lnTo>
                    <a:lnTo>
                      <a:pt x="458" y="651"/>
                    </a:lnTo>
                    <a:lnTo>
                      <a:pt x="458" y="651"/>
                    </a:lnTo>
                    <a:lnTo>
                      <a:pt x="450" y="653"/>
                    </a:lnTo>
                    <a:lnTo>
                      <a:pt x="442" y="653"/>
                    </a:lnTo>
                    <a:lnTo>
                      <a:pt x="442" y="653"/>
                    </a:lnTo>
                    <a:lnTo>
                      <a:pt x="444" y="655"/>
                    </a:lnTo>
                    <a:lnTo>
                      <a:pt x="444" y="657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8" y="661"/>
                    </a:lnTo>
                    <a:lnTo>
                      <a:pt x="444" y="663"/>
                    </a:lnTo>
                    <a:lnTo>
                      <a:pt x="444" y="663"/>
                    </a:lnTo>
                    <a:lnTo>
                      <a:pt x="448" y="663"/>
                    </a:lnTo>
                    <a:lnTo>
                      <a:pt x="446" y="663"/>
                    </a:lnTo>
                    <a:lnTo>
                      <a:pt x="436" y="663"/>
                    </a:lnTo>
                    <a:lnTo>
                      <a:pt x="436" y="663"/>
                    </a:lnTo>
                    <a:lnTo>
                      <a:pt x="430" y="671"/>
                    </a:lnTo>
                    <a:lnTo>
                      <a:pt x="426" y="675"/>
                    </a:lnTo>
                    <a:lnTo>
                      <a:pt x="424" y="677"/>
                    </a:lnTo>
                    <a:lnTo>
                      <a:pt x="424" y="677"/>
                    </a:lnTo>
                    <a:lnTo>
                      <a:pt x="430" y="665"/>
                    </a:lnTo>
                    <a:lnTo>
                      <a:pt x="430" y="665"/>
                    </a:lnTo>
                    <a:lnTo>
                      <a:pt x="428" y="663"/>
                    </a:lnTo>
                    <a:lnTo>
                      <a:pt x="426" y="663"/>
                    </a:lnTo>
                    <a:lnTo>
                      <a:pt x="424" y="663"/>
                    </a:lnTo>
                    <a:lnTo>
                      <a:pt x="422" y="663"/>
                    </a:lnTo>
                    <a:lnTo>
                      <a:pt x="422" y="663"/>
                    </a:lnTo>
                    <a:lnTo>
                      <a:pt x="418" y="653"/>
                    </a:lnTo>
                    <a:lnTo>
                      <a:pt x="416" y="647"/>
                    </a:lnTo>
                    <a:lnTo>
                      <a:pt x="413" y="645"/>
                    </a:lnTo>
                    <a:lnTo>
                      <a:pt x="413" y="645"/>
                    </a:lnTo>
                    <a:lnTo>
                      <a:pt x="411" y="645"/>
                    </a:lnTo>
                    <a:lnTo>
                      <a:pt x="411" y="649"/>
                    </a:lnTo>
                    <a:lnTo>
                      <a:pt x="413" y="657"/>
                    </a:lnTo>
                    <a:lnTo>
                      <a:pt x="413" y="657"/>
                    </a:lnTo>
                    <a:lnTo>
                      <a:pt x="403" y="657"/>
                    </a:lnTo>
                    <a:lnTo>
                      <a:pt x="397" y="657"/>
                    </a:lnTo>
                    <a:lnTo>
                      <a:pt x="395" y="659"/>
                    </a:lnTo>
                    <a:lnTo>
                      <a:pt x="395" y="659"/>
                    </a:lnTo>
                    <a:lnTo>
                      <a:pt x="401" y="663"/>
                    </a:lnTo>
                    <a:lnTo>
                      <a:pt x="403" y="665"/>
                    </a:lnTo>
                    <a:lnTo>
                      <a:pt x="405" y="667"/>
                    </a:lnTo>
                    <a:lnTo>
                      <a:pt x="405" y="669"/>
                    </a:lnTo>
                    <a:lnTo>
                      <a:pt x="405" y="669"/>
                    </a:lnTo>
                    <a:lnTo>
                      <a:pt x="395" y="663"/>
                    </a:lnTo>
                    <a:lnTo>
                      <a:pt x="395" y="663"/>
                    </a:lnTo>
                    <a:lnTo>
                      <a:pt x="391" y="661"/>
                    </a:lnTo>
                    <a:lnTo>
                      <a:pt x="385" y="659"/>
                    </a:lnTo>
                    <a:lnTo>
                      <a:pt x="385" y="659"/>
                    </a:lnTo>
                    <a:lnTo>
                      <a:pt x="383" y="663"/>
                    </a:lnTo>
                    <a:lnTo>
                      <a:pt x="383" y="663"/>
                    </a:lnTo>
                    <a:lnTo>
                      <a:pt x="385" y="665"/>
                    </a:lnTo>
                    <a:lnTo>
                      <a:pt x="385" y="669"/>
                    </a:lnTo>
                    <a:lnTo>
                      <a:pt x="385" y="669"/>
                    </a:lnTo>
                    <a:lnTo>
                      <a:pt x="383" y="675"/>
                    </a:lnTo>
                    <a:lnTo>
                      <a:pt x="377" y="679"/>
                    </a:lnTo>
                    <a:lnTo>
                      <a:pt x="377" y="679"/>
                    </a:lnTo>
                    <a:lnTo>
                      <a:pt x="375" y="677"/>
                    </a:lnTo>
                    <a:lnTo>
                      <a:pt x="371" y="677"/>
                    </a:lnTo>
                    <a:lnTo>
                      <a:pt x="369" y="679"/>
                    </a:lnTo>
                    <a:lnTo>
                      <a:pt x="369" y="679"/>
                    </a:lnTo>
                    <a:lnTo>
                      <a:pt x="369" y="681"/>
                    </a:lnTo>
                    <a:lnTo>
                      <a:pt x="373" y="683"/>
                    </a:lnTo>
                    <a:lnTo>
                      <a:pt x="375" y="685"/>
                    </a:lnTo>
                    <a:lnTo>
                      <a:pt x="375" y="685"/>
                    </a:lnTo>
                    <a:lnTo>
                      <a:pt x="375" y="685"/>
                    </a:lnTo>
                    <a:lnTo>
                      <a:pt x="369" y="685"/>
                    </a:lnTo>
                    <a:lnTo>
                      <a:pt x="365" y="683"/>
                    </a:lnTo>
                    <a:lnTo>
                      <a:pt x="365" y="683"/>
                    </a:lnTo>
                    <a:lnTo>
                      <a:pt x="363" y="685"/>
                    </a:lnTo>
                    <a:lnTo>
                      <a:pt x="363" y="685"/>
                    </a:lnTo>
                    <a:lnTo>
                      <a:pt x="365" y="689"/>
                    </a:lnTo>
                    <a:lnTo>
                      <a:pt x="362" y="689"/>
                    </a:lnTo>
                    <a:lnTo>
                      <a:pt x="362" y="689"/>
                    </a:lnTo>
                    <a:lnTo>
                      <a:pt x="362" y="691"/>
                    </a:lnTo>
                    <a:lnTo>
                      <a:pt x="362" y="691"/>
                    </a:lnTo>
                    <a:lnTo>
                      <a:pt x="363" y="693"/>
                    </a:lnTo>
                    <a:lnTo>
                      <a:pt x="365" y="693"/>
                    </a:lnTo>
                    <a:lnTo>
                      <a:pt x="365" y="693"/>
                    </a:lnTo>
                    <a:lnTo>
                      <a:pt x="365" y="694"/>
                    </a:lnTo>
                    <a:lnTo>
                      <a:pt x="362" y="693"/>
                    </a:lnTo>
                    <a:lnTo>
                      <a:pt x="356" y="691"/>
                    </a:lnTo>
                    <a:lnTo>
                      <a:pt x="356" y="691"/>
                    </a:lnTo>
                    <a:lnTo>
                      <a:pt x="356" y="691"/>
                    </a:lnTo>
                    <a:lnTo>
                      <a:pt x="356" y="693"/>
                    </a:lnTo>
                    <a:lnTo>
                      <a:pt x="356" y="696"/>
                    </a:lnTo>
                    <a:lnTo>
                      <a:pt x="356" y="696"/>
                    </a:lnTo>
                    <a:lnTo>
                      <a:pt x="354" y="700"/>
                    </a:lnTo>
                    <a:lnTo>
                      <a:pt x="352" y="704"/>
                    </a:lnTo>
                    <a:lnTo>
                      <a:pt x="350" y="706"/>
                    </a:lnTo>
                    <a:lnTo>
                      <a:pt x="350" y="710"/>
                    </a:lnTo>
                    <a:lnTo>
                      <a:pt x="350" y="710"/>
                    </a:lnTo>
                    <a:lnTo>
                      <a:pt x="356" y="708"/>
                    </a:lnTo>
                    <a:lnTo>
                      <a:pt x="360" y="708"/>
                    </a:lnTo>
                    <a:lnTo>
                      <a:pt x="362" y="710"/>
                    </a:lnTo>
                    <a:lnTo>
                      <a:pt x="362" y="710"/>
                    </a:lnTo>
                    <a:lnTo>
                      <a:pt x="362" y="712"/>
                    </a:lnTo>
                    <a:lnTo>
                      <a:pt x="358" y="712"/>
                    </a:lnTo>
                    <a:lnTo>
                      <a:pt x="358" y="712"/>
                    </a:lnTo>
                    <a:lnTo>
                      <a:pt x="340" y="714"/>
                    </a:lnTo>
                    <a:lnTo>
                      <a:pt x="340" y="714"/>
                    </a:lnTo>
                    <a:lnTo>
                      <a:pt x="342" y="714"/>
                    </a:lnTo>
                    <a:lnTo>
                      <a:pt x="344" y="716"/>
                    </a:lnTo>
                    <a:lnTo>
                      <a:pt x="344" y="716"/>
                    </a:lnTo>
                    <a:lnTo>
                      <a:pt x="340" y="718"/>
                    </a:lnTo>
                    <a:lnTo>
                      <a:pt x="334" y="718"/>
                    </a:lnTo>
                    <a:lnTo>
                      <a:pt x="328" y="720"/>
                    </a:lnTo>
                    <a:lnTo>
                      <a:pt x="326" y="722"/>
                    </a:lnTo>
                    <a:lnTo>
                      <a:pt x="324" y="724"/>
                    </a:lnTo>
                    <a:lnTo>
                      <a:pt x="324" y="724"/>
                    </a:lnTo>
                    <a:lnTo>
                      <a:pt x="324" y="728"/>
                    </a:lnTo>
                    <a:lnTo>
                      <a:pt x="324" y="736"/>
                    </a:lnTo>
                    <a:lnTo>
                      <a:pt x="324" y="736"/>
                    </a:lnTo>
                    <a:lnTo>
                      <a:pt x="324" y="736"/>
                    </a:lnTo>
                    <a:lnTo>
                      <a:pt x="326" y="734"/>
                    </a:lnTo>
                    <a:lnTo>
                      <a:pt x="330" y="732"/>
                    </a:lnTo>
                    <a:lnTo>
                      <a:pt x="330" y="732"/>
                    </a:lnTo>
                    <a:lnTo>
                      <a:pt x="338" y="732"/>
                    </a:lnTo>
                    <a:lnTo>
                      <a:pt x="344" y="728"/>
                    </a:lnTo>
                    <a:lnTo>
                      <a:pt x="344" y="728"/>
                    </a:lnTo>
                    <a:lnTo>
                      <a:pt x="350" y="726"/>
                    </a:lnTo>
                    <a:lnTo>
                      <a:pt x="350" y="726"/>
                    </a:lnTo>
                    <a:lnTo>
                      <a:pt x="352" y="728"/>
                    </a:lnTo>
                    <a:lnTo>
                      <a:pt x="356" y="728"/>
                    </a:lnTo>
                    <a:lnTo>
                      <a:pt x="356" y="728"/>
                    </a:lnTo>
                    <a:lnTo>
                      <a:pt x="352" y="732"/>
                    </a:lnTo>
                    <a:lnTo>
                      <a:pt x="352" y="732"/>
                    </a:lnTo>
                    <a:lnTo>
                      <a:pt x="344" y="734"/>
                    </a:lnTo>
                    <a:lnTo>
                      <a:pt x="338" y="736"/>
                    </a:lnTo>
                    <a:lnTo>
                      <a:pt x="336" y="736"/>
                    </a:lnTo>
                    <a:lnTo>
                      <a:pt x="336" y="736"/>
                    </a:lnTo>
                    <a:lnTo>
                      <a:pt x="340" y="747"/>
                    </a:lnTo>
                    <a:lnTo>
                      <a:pt x="342" y="753"/>
                    </a:lnTo>
                    <a:lnTo>
                      <a:pt x="346" y="757"/>
                    </a:lnTo>
                    <a:lnTo>
                      <a:pt x="346" y="757"/>
                    </a:lnTo>
                    <a:lnTo>
                      <a:pt x="350" y="757"/>
                    </a:lnTo>
                    <a:lnTo>
                      <a:pt x="358" y="755"/>
                    </a:lnTo>
                    <a:lnTo>
                      <a:pt x="379" y="746"/>
                    </a:lnTo>
                    <a:lnTo>
                      <a:pt x="401" y="736"/>
                    </a:lnTo>
                    <a:lnTo>
                      <a:pt x="407" y="730"/>
                    </a:lnTo>
                    <a:lnTo>
                      <a:pt x="411" y="728"/>
                    </a:lnTo>
                    <a:lnTo>
                      <a:pt x="411" y="728"/>
                    </a:lnTo>
                    <a:lnTo>
                      <a:pt x="411" y="724"/>
                    </a:lnTo>
                    <a:lnTo>
                      <a:pt x="409" y="722"/>
                    </a:lnTo>
                    <a:lnTo>
                      <a:pt x="405" y="720"/>
                    </a:lnTo>
                    <a:lnTo>
                      <a:pt x="399" y="722"/>
                    </a:lnTo>
                    <a:lnTo>
                      <a:pt x="385" y="724"/>
                    </a:lnTo>
                    <a:lnTo>
                      <a:pt x="385" y="724"/>
                    </a:lnTo>
                    <a:lnTo>
                      <a:pt x="391" y="720"/>
                    </a:lnTo>
                    <a:lnTo>
                      <a:pt x="399" y="716"/>
                    </a:lnTo>
                    <a:lnTo>
                      <a:pt x="415" y="712"/>
                    </a:lnTo>
                    <a:lnTo>
                      <a:pt x="415" y="712"/>
                    </a:lnTo>
                    <a:lnTo>
                      <a:pt x="420" y="704"/>
                    </a:lnTo>
                    <a:lnTo>
                      <a:pt x="420" y="704"/>
                    </a:lnTo>
                    <a:lnTo>
                      <a:pt x="422" y="702"/>
                    </a:lnTo>
                    <a:lnTo>
                      <a:pt x="424" y="702"/>
                    </a:lnTo>
                    <a:lnTo>
                      <a:pt x="424" y="702"/>
                    </a:lnTo>
                    <a:lnTo>
                      <a:pt x="426" y="700"/>
                    </a:lnTo>
                    <a:lnTo>
                      <a:pt x="428" y="700"/>
                    </a:lnTo>
                    <a:lnTo>
                      <a:pt x="428" y="700"/>
                    </a:lnTo>
                    <a:lnTo>
                      <a:pt x="428" y="700"/>
                    </a:lnTo>
                    <a:lnTo>
                      <a:pt x="426" y="702"/>
                    </a:lnTo>
                    <a:lnTo>
                      <a:pt x="424" y="702"/>
                    </a:lnTo>
                    <a:lnTo>
                      <a:pt x="424" y="702"/>
                    </a:lnTo>
                    <a:lnTo>
                      <a:pt x="420" y="704"/>
                    </a:lnTo>
                    <a:lnTo>
                      <a:pt x="420" y="704"/>
                    </a:lnTo>
                    <a:lnTo>
                      <a:pt x="422" y="706"/>
                    </a:lnTo>
                    <a:lnTo>
                      <a:pt x="422" y="706"/>
                    </a:lnTo>
                    <a:lnTo>
                      <a:pt x="430" y="710"/>
                    </a:lnTo>
                    <a:lnTo>
                      <a:pt x="434" y="710"/>
                    </a:lnTo>
                    <a:lnTo>
                      <a:pt x="436" y="712"/>
                    </a:lnTo>
                    <a:lnTo>
                      <a:pt x="436" y="712"/>
                    </a:lnTo>
                    <a:lnTo>
                      <a:pt x="436" y="712"/>
                    </a:lnTo>
                    <a:lnTo>
                      <a:pt x="428" y="714"/>
                    </a:lnTo>
                    <a:lnTo>
                      <a:pt x="420" y="716"/>
                    </a:lnTo>
                    <a:lnTo>
                      <a:pt x="413" y="720"/>
                    </a:lnTo>
                    <a:lnTo>
                      <a:pt x="413" y="722"/>
                    </a:lnTo>
                    <a:lnTo>
                      <a:pt x="411" y="726"/>
                    </a:lnTo>
                    <a:lnTo>
                      <a:pt x="411" y="726"/>
                    </a:lnTo>
                    <a:lnTo>
                      <a:pt x="422" y="726"/>
                    </a:lnTo>
                    <a:lnTo>
                      <a:pt x="428" y="728"/>
                    </a:lnTo>
                    <a:lnTo>
                      <a:pt x="430" y="730"/>
                    </a:lnTo>
                    <a:lnTo>
                      <a:pt x="430" y="732"/>
                    </a:lnTo>
                    <a:lnTo>
                      <a:pt x="430" y="732"/>
                    </a:lnTo>
                    <a:lnTo>
                      <a:pt x="426" y="734"/>
                    </a:lnTo>
                    <a:lnTo>
                      <a:pt x="422" y="738"/>
                    </a:lnTo>
                    <a:lnTo>
                      <a:pt x="411" y="742"/>
                    </a:lnTo>
                    <a:lnTo>
                      <a:pt x="397" y="746"/>
                    </a:lnTo>
                    <a:lnTo>
                      <a:pt x="387" y="749"/>
                    </a:lnTo>
                    <a:lnTo>
                      <a:pt x="387" y="749"/>
                    </a:lnTo>
                    <a:lnTo>
                      <a:pt x="385" y="753"/>
                    </a:lnTo>
                    <a:lnTo>
                      <a:pt x="383" y="753"/>
                    </a:lnTo>
                    <a:lnTo>
                      <a:pt x="383" y="755"/>
                    </a:lnTo>
                    <a:lnTo>
                      <a:pt x="383" y="755"/>
                    </a:lnTo>
                    <a:lnTo>
                      <a:pt x="399" y="751"/>
                    </a:lnTo>
                    <a:lnTo>
                      <a:pt x="399" y="751"/>
                    </a:lnTo>
                    <a:lnTo>
                      <a:pt x="397" y="753"/>
                    </a:lnTo>
                    <a:lnTo>
                      <a:pt x="397" y="753"/>
                    </a:lnTo>
                    <a:lnTo>
                      <a:pt x="397" y="757"/>
                    </a:lnTo>
                    <a:lnTo>
                      <a:pt x="397" y="757"/>
                    </a:lnTo>
                    <a:lnTo>
                      <a:pt x="391" y="757"/>
                    </a:lnTo>
                    <a:lnTo>
                      <a:pt x="389" y="759"/>
                    </a:lnTo>
                    <a:lnTo>
                      <a:pt x="389" y="761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93" y="763"/>
                    </a:lnTo>
                    <a:lnTo>
                      <a:pt x="395" y="765"/>
                    </a:lnTo>
                    <a:lnTo>
                      <a:pt x="397" y="765"/>
                    </a:lnTo>
                    <a:lnTo>
                      <a:pt x="397" y="765"/>
                    </a:lnTo>
                    <a:lnTo>
                      <a:pt x="397" y="767"/>
                    </a:lnTo>
                    <a:lnTo>
                      <a:pt x="395" y="769"/>
                    </a:lnTo>
                    <a:lnTo>
                      <a:pt x="389" y="769"/>
                    </a:lnTo>
                    <a:lnTo>
                      <a:pt x="389" y="769"/>
                    </a:lnTo>
                    <a:lnTo>
                      <a:pt x="369" y="763"/>
                    </a:lnTo>
                    <a:lnTo>
                      <a:pt x="358" y="761"/>
                    </a:lnTo>
                    <a:lnTo>
                      <a:pt x="354" y="761"/>
                    </a:lnTo>
                    <a:lnTo>
                      <a:pt x="350" y="763"/>
                    </a:lnTo>
                    <a:lnTo>
                      <a:pt x="350" y="763"/>
                    </a:lnTo>
                    <a:lnTo>
                      <a:pt x="348" y="765"/>
                    </a:lnTo>
                    <a:lnTo>
                      <a:pt x="350" y="769"/>
                    </a:lnTo>
                    <a:lnTo>
                      <a:pt x="354" y="775"/>
                    </a:lnTo>
                    <a:lnTo>
                      <a:pt x="354" y="775"/>
                    </a:lnTo>
                    <a:lnTo>
                      <a:pt x="358" y="775"/>
                    </a:lnTo>
                    <a:lnTo>
                      <a:pt x="358" y="775"/>
                    </a:lnTo>
                    <a:lnTo>
                      <a:pt x="358" y="777"/>
                    </a:lnTo>
                    <a:lnTo>
                      <a:pt x="358" y="777"/>
                    </a:lnTo>
                    <a:lnTo>
                      <a:pt x="358" y="777"/>
                    </a:lnTo>
                    <a:lnTo>
                      <a:pt x="360" y="781"/>
                    </a:lnTo>
                    <a:lnTo>
                      <a:pt x="360" y="783"/>
                    </a:lnTo>
                    <a:lnTo>
                      <a:pt x="358" y="783"/>
                    </a:lnTo>
                    <a:lnTo>
                      <a:pt x="358" y="783"/>
                    </a:lnTo>
                    <a:lnTo>
                      <a:pt x="356" y="783"/>
                    </a:lnTo>
                    <a:lnTo>
                      <a:pt x="356" y="781"/>
                    </a:lnTo>
                    <a:lnTo>
                      <a:pt x="358" y="777"/>
                    </a:lnTo>
                    <a:lnTo>
                      <a:pt x="358" y="777"/>
                    </a:lnTo>
                    <a:lnTo>
                      <a:pt x="354" y="775"/>
                    </a:lnTo>
                    <a:lnTo>
                      <a:pt x="354" y="775"/>
                    </a:lnTo>
                    <a:lnTo>
                      <a:pt x="344" y="773"/>
                    </a:lnTo>
                    <a:lnTo>
                      <a:pt x="334" y="775"/>
                    </a:lnTo>
                    <a:lnTo>
                      <a:pt x="334" y="775"/>
                    </a:lnTo>
                    <a:lnTo>
                      <a:pt x="334" y="773"/>
                    </a:lnTo>
                    <a:lnTo>
                      <a:pt x="338" y="771"/>
                    </a:lnTo>
                    <a:lnTo>
                      <a:pt x="338" y="771"/>
                    </a:lnTo>
                    <a:lnTo>
                      <a:pt x="342" y="767"/>
                    </a:lnTo>
                    <a:lnTo>
                      <a:pt x="344" y="763"/>
                    </a:lnTo>
                    <a:lnTo>
                      <a:pt x="344" y="763"/>
                    </a:lnTo>
                    <a:lnTo>
                      <a:pt x="332" y="740"/>
                    </a:lnTo>
                    <a:lnTo>
                      <a:pt x="332" y="740"/>
                    </a:lnTo>
                    <a:lnTo>
                      <a:pt x="326" y="740"/>
                    </a:lnTo>
                    <a:lnTo>
                      <a:pt x="324" y="742"/>
                    </a:lnTo>
                    <a:lnTo>
                      <a:pt x="322" y="749"/>
                    </a:lnTo>
                    <a:lnTo>
                      <a:pt x="322" y="749"/>
                    </a:lnTo>
                    <a:lnTo>
                      <a:pt x="322" y="749"/>
                    </a:lnTo>
                    <a:lnTo>
                      <a:pt x="320" y="747"/>
                    </a:lnTo>
                    <a:lnTo>
                      <a:pt x="318" y="746"/>
                    </a:lnTo>
                    <a:lnTo>
                      <a:pt x="318" y="746"/>
                    </a:lnTo>
                    <a:lnTo>
                      <a:pt x="318" y="746"/>
                    </a:lnTo>
                    <a:lnTo>
                      <a:pt x="316" y="747"/>
                    </a:lnTo>
                    <a:lnTo>
                      <a:pt x="314" y="749"/>
                    </a:lnTo>
                    <a:lnTo>
                      <a:pt x="314" y="749"/>
                    </a:lnTo>
                    <a:lnTo>
                      <a:pt x="312" y="749"/>
                    </a:lnTo>
                    <a:lnTo>
                      <a:pt x="310" y="749"/>
                    </a:lnTo>
                    <a:lnTo>
                      <a:pt x="310" y="749"/>
                    </a:lnTo>
                    <a:lnTo>
                      <a:pt x="312" y="747"/>
                    </a:lnTo>
                    <a:lnTo>
                      <a:pt x="312" y="744"/>
                    </a:lnTo>
                    <a:lnTo>
                      <a:pt x="312" y="744"/>
                    </a:lnTo>
                    <a:lnTo>
                      <a:pt x="309" y="746"/>
                    </a:lnTo>
                    <a:lnTo>
                      <a:pt x="305" y="747"/>
                    </a:lnTo>
                    <a:lnTo>
                      <a:pt x="299" y="753"/>
                    </a:lnTo>
                    <a:lnTo>
                      <a:pt x="299" y="753"/>
                    </a:lnTo>
                    <a:lnTo>
                      <a:pt x="301" y="757"/>
                    </a:lnTo>
                    <a:lnTo>
                      <a:pt x="299" y="757"/>
                    </a:lnTo>
                    <a:lnTo>
                      <a:pt x="299" y="761"/>
                    </a:lnTo>
                    <a:lnTo>
                      <a:pt x="299" y="761"/>
                    </a:lnTo>
                    <a:lnTo>
                      <a:pt x="299" y="763"/>
                    </a:lnTo>
                    <a:lnTo>
                      <a:pt x="301" y="765"/>
                    </a:lnTo>
                    <a:lnTo>
                      <a:pt x="307" y="765"/>
                    </a:lnTo>
                    <a:lnTo>
                      <a:pt x="316" y="763"/>
                    </a:lnTo>
                    <a:lnTo>
                      <a:pt x="316" y="763"/>
                    </a:lnTo>
                    <a:lnTo>
                      <a:pt x="312" y="765"/>
                    </a:lnTo>
                    <a:lnTo>
                      <a:pt x="312" y="765"/>
                    </a:lnTo>
                    <a:lnTo>
                      <a:pt x="307" y="765"/>
                    </a:lnTo>
                    <a:lnTo>
                      <a:pt x="301" y="767"/>
                    </a:lnTo>
                    <a:lnTo>
                      <a:pt x="301" y="767"/>
                    </a:lnTo>
                    <a:lnTo>
                      <a:pt x="293" y="771"/>
                    </a:lnTo>
                    <a:lnTo>
                      <a:pt x="293" y="771"/>
                    </a:lnTo>
                    <a:lnTo>
                      <a:pt x="295" y="761"/>
                    </a:lnTo>
                    <a:lnTo>
                      <a:pt x="295" y="755"/>
                    </a:lnTo>
                    <a:lnTo>
                      <a:pt x="295" y="753"/>
                    </a:lnTo>
                    <a:lnTo>
                      <a:pt x="291" y="751"/>
                    </a:lnTo>
                    <a:lnTo>
                      <a:pt x="291" y="751"/>
                    </a:lnTo>
                    <a:lnTo>
                      <a:pt x="287" y="755"/>
                    </a:lnTo>
                    <a:lnTo>
                      <a:pt x="285" y="759"/>
                    </a:lnTo>
                    <a:lnTo>
                      <a:pt x="283" y="757"/>
                    </a:lnTo>
                    <a:lnTo>
                      <a:pt x="283" y="757"/>
                    </a:lnTo>
                    <a:lnTo>
                      <a:pt x="275" y="755"/>
                    </a:lnTo>
                    <a:lnTo>
                      <a:pt x="271" y="755"/>
                    </a:lnTo>
                    <a:lnTo>
                      <a:pt x="269" y="757"/>
                    </a:lnTo>
                    <a:lnTo>
                      <a:pt x="269" y="757"/>
                    </a:lnTo>
                    <a:lnTo>
                      <a:pt x="269" y="759"/>
                    </a:lnTo>
                    <a:lnTo>
                      <a:pt x="271" y="761"/>
                    </a:lnTo>
                    <a:lnTo>
                      <a:pt x="275" y="763"/>
                    </a:lnTo>
                    <a:lnTo>
                      <a:pt x="275" y="765"/>
                    </a:lnTo>
                    <a:lnTo>
                      <a:pt x="275" y="765"/>
                    </a:lnTo>
                    <a:lnTo>
                      <a:pt x="271" y="765"/>
                    </a:lnTo>
                    <a:lnTo>
                      <a:pt x="267" y="765"/>
                    </a:lnTo>
                    <a:lnTo>
                      <a:pt x="263" y="765"/>
                    </a:lnTo>
                    <a:lnTo>
                      <a:pt x="261" y="767"/>
                    </a:lnTo>
                    <a:lnTo>
                      <a:pt x="261" y="769"/>
                    </a:lnTo>
                    <a:lnTo>
                      <a:pt x="261" y="769"/>
                    </a:lnTo>
                    <a:lnTo>
                      <a:pt x="261" y="773"/>
                    </a:lnTo>
                    <a:lnTo>
                      <a:pt x="265" y="777"/>
                    </a:lnTo>
                    <a:lnTo>
                      <a:pt x="273" y="779"/>
                    </a:lnTo>
                    <a:lnTo>
                      <a:pt x="273" y="779"/>
                    </a:lnTo>
                    <a:lnTo>
                      <a:pt x="273" y="779"/>
                    </a:lnTo>
                    <a:lnTo>
                      <a:pt x="273" y="779"/>
                    </a:lnTo>
                    <a:lnTo>
                      <a:pt x="269" y="779"/>
                    </a:lnTo>
                    <a:lnTo>
                      <a:pt x="265" y="779"/>
                    </a:lnTo>
                    <a:lnTo>
                      <a:pt x="261" y="781"/>
                    </a:lnTo>
                    <a:lnTo>
                      <a:pt x="261" y="781"/>
                    </a:lnTo>
                    <a:lnTo>
                      <a:pt x="261" y="783"/>
                    </a:lnTo>
                    <a:lnTo>
                      <a:pt x="261" y="785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56" y="785"/>
                    </a:lnTo>
                    <a:lnTo>
                      <a:pt x="246" y="781"/>
                    </a:lnTo>
                    <a:lnTo>
                      <a:pt x="246" y="781"/>
                    </a:lnTo>
                    <a:lnTo>
                      <a:pt x="242" y="781"/>
                    </a:lnTo>
                    <a:lnTo>
                      <a:pt x="238" y="783"/>
                    </a:lnTo>
                    <a:lnTo>
                      <a:pt x="238" y="783"/>
                    </a:lnTo>
                    <a:lnTo>
                      <a:pt x="238" y="785"/>
                    </a:lnTo>
                    <a:lnTo>
                      <a:pt x="238" y="785"/>
                    </a:lnTo>
                    <a:lnTo>
                      <a:pt x="240" y="791"/>
                    </a:lnTo>
                    <a:lnTo>
                      <a:pt x="242" y="793"/>
                    </a:lnTo>
                    <a:lnTo>
                      <a:pt x="246" y="795"/>
                    </a:lnTo>
                    <a:lnTo>
                      <a:pt x="246" y="795"/>
                    </a:lnTo>
                    <a:lnTo>
                      <a:pt x="250" y="795"/>
                    </a:lnTo>
                    <a:lnTo>
                      <a:pt x="250" y="795"/>
                    </a:lnTo>
                    <a:lnTo>
                      <a:pt x="252" y="795"/>
                    </a:lnTo>
                    <a:lnTo>
                      <a:pt x="254" y="797"/>
                    </a:lnTo>
                    <a:lnTo>
                      <a:pt x="254" y="797"/>
                    </a:lnTo>
                    <a:lnTo>
                      <a:pt x="254" y="797"/>
                    </a:lnTo>
                    <a:lnTo>
                      <a:pt x="256" y="799"/>
                    </a:lnTo>
                    <a:lnTo>
                      <a:pt x="256" y="799"/>
                    </a:lnTo>
                    <a:lnTo>
                      <a:pt x="256" y="800"/>
                    </a:lnTo>
                    <a:lnTo>
                      <a:pt x="254" y="800"/>
                    </a:lnTo>
                    <a:lnTo>
                      <a:pt x="252" y="800"/>
                    </a:lnTo>
                    <a:lnTo>
                      <a:pt x="250" y="802"/>
                    </a:lnTo>
                    <a:lnTo>
                      <a:pt x="250" y="802"/>
                    </a:lnTo>
                    <a:lnTo>
                      <a:pt x="252" y="806"/>
                    </a:lnTo>
                    <a:lnTo>
                      <a:pt x="256" y="810"/>
                    </a:lnTo>
                    <a:lnTo>
                      <a:pt x="259" y="816"/>
                    </a:lnTo>
                    <a:lnTo>
                      <a:pt x="263" y="820"/>
                    </a:lnTo>
                    <a:lnTo>
                      <a:pt x="263" y="820"/>
                    </a:lnTo>
                    <a:lnTo>
                      <a:pt x="263" y="820"/>
                    </a:lnTo>
                    <a:lnTo>
                      <a:pt x="261" y="820"/>
                    </a:lnTo>
                    <a:lnTo>
                      <a:pt x="256" y="814"/>
                    </a:lnTo>
                    <a:lnTo>
                      <a:pt x="250" y="810"/>
                    </a:lnTo>
                    <a:lnTo>
                      <a:pt x="250" y="810"/>
                    </a:lnTo>
                    <a:lnTo>
                      <a:pt x="250" y="810"/>
                    </a:lnTo>
                    <a:lnTo>
                      <a:pt x="250" y="810"/>
                    </a:lnTo>
                    <a:lnTo>
                      <a:pt x="254" y="812"/>
                    </a:lnTo>
                    <a:lnTo>
                      <a:pt x="254" y="814"/>
                    </a:lnTo>
                    <a:lnTo>
                      <a:pt x="254" y="814"/>
                    </a:lnTo>
                    <a:lnTo>
                      <a:pt x="250" y="810"/>
                    </a:lnTo>
                    <a:lnTo>
                      <a:pt x="250" y="810"/>
                    </a:lnTo>
                    <a:lnTo>
                      <a:pt x="248" y="810"/>
                    </a:lnTo>
                    <a:lnTo>
                      <a:pt x="248" y="810"/>
                    </a:lnTo>
                    <a:lnTo>
                      <a:pt x="246" y="810"/>
                    </a:lnTo>
                    <a:lnTo>
                      <a:pt x="244" y="810"/>
                    </a:lnTo>
                    <a:lnTo>
                      <a:pt x="244" y="810"/>
                    </a:lnTo>
                    <a:lnTo>
                      <a:pt x="242" y="808"/>
                    </a:lnTo>
                    <a:lnTo>
                      <a:pt x="244" y="804"/>
                    </a:lnTo>
                    <a:lnTo>
                      <a:pt x="246" y="800"/>
                    </a:lnTo>
                    <a:lnTo>
                      <a:pt x="246" y="800"/>
                    </a:lnTo>
                    <a:lnTo>
                      <a:pt x="244" y="799"/>
                    </a:lnTo>
                    <a:lnTo>
                      <a:pt x="240" y="797"/>
                    </a:lnTo>
                    <a:lnTo>
                      <a:pt x="236" y="791"/>
                    </a:lnTo>
                    <a:lnTo>
                      <a:pt x="236" y="791"/>
                    </a:lnTo>
                    <a:lnTo>
                      <a:pt x="234" y="789"/>
                    </a:lnTo>
                    <a:lnTo>
                      <a:pt x="236" y="787"/>
                    </a:lnTo>
                    <a:lnTo>
                      <a:pt x="236" y="787"/>
                    </a:lnTo>
                    <a:lnTo>
                      <a:pt x="234" y="785"/>
                    </a:lnTo>
                    <a:lnTo>
                      <a:pt x="234" y="785"/>
                    </a:lnTo>
                    <a:lnTo>
                      <a:pt x="228" y="785"/>
                    </a:lnTo>
                    <a:lnTo>
                      <a:pt x="228" y="785"/>
                    </a:lnTo>
                    <a:lnTo>
                      <a:pt x="222" y="789"/>
                    </a:lnTo>
                    <a:lnTo>
                      <a:pt x="220" y="791"/>
                    </a:lnTo>
                    <a:lnTo>
                      <a:pt x="220" y="793"/>
                    </a:lnTo>
                    <a:lnTo>
                      <a:pt x="220" y="793"/>
                    </a:lnTo>
                    <a:lnTo>
                      <a:pt x="222" y="793"/>
                    </a:lnTo>
                    <a:lnTo>
                      <a:pt x="222" y="793"/>
                    </a:lnTo>
                    <a:lnTo>
                      <a:pt x="226" y="791"/>
                    </a:lnTo>
                    <a:lnTo>
                      <a:pt x="226" y="791"/>
                    </a:lnTo>
                    <a:lnTo>
                      <a:pt x="228" y="791"/>
                    </a:lnTo>
                    <a:lnTo>
                      <a:pt x="230" y="795"/>
                    </a:lnTo>
                    <a:lnTo>
                      <a:pt x="234" y="800"/>
                    </a:lnTo>
                    <a:lnTo>
                      <a:pt x="234" y="800"/>
                    </a:lnTo>
                    <a:lnTo>
                      <a:pt x="236" y="804"/>
                    </a:lnTo>
                    <a:lnTo>
                      <a:pt x="236" y="808"/>
                    </a:lnTo>
                    <a:lnTo>
                      <a:pt x="236" y="812"/>
                    </a:lnTo>
                    <a:lnTo>
                      <a:pt x="238" y="816"/>
                    </a:lnTo>
                    <a:lnTo>
                      <a:pt x="238" y="816"/>
                    </a:lnTo>
                    <a:lnTo>
                      <a:pt x="246" y="822"/>
                    </a:lnTo>
                    <a:lnTo>
                      <a:pt x="254" y="828"/>
                    </a:lnTo>
                    <a:lnTo>
                      <a:pt x="254" y="828"/>
                    </a:lnTo>
                    <a:lnTo>
                      <a:pt x="254" y="834"/>
                    </a:lnTo>
                    <a:lnTo>
                      <a:pt x="254" y="836"/>
                    </a:lnTo>
                    <a:lnTo>
                      <a:pt x="252" y="836"/>
                    </a:lnTo>
                    <a:lnTo>
                      <a:pt x="252" y="836"/>
                    </a:lnTo>
                    <a:lnTo>
                      <a:pt x="252" y="834"/>
                    </a:lnTo>
                    <a:lnTo>
                      <a:pt x="252" y="832"/>
                    </a:lnTo>
                    <a:lnTo>
                      <a:pt x="252" y="830"/>
                    </a:lnTo>
                    <a:lnTo>
                      <a:pt x="250" y="828"/>
                    </a:lnTo>
                    <a:lnTo>
                      <a:pt x="250" y="828"/>
                    </a:lnTo>
                    <a:lnTo>
                      <a:pt x="242" y="822"/>
                    </a:lnTo>
                    <a:lnTo>
                      <a:pt x="234" y="814"/>
                    </a:lnTo>
                    <a:lnTo>
                      <a:pt x="234" y="814"/>
                    </a:lnTo>
                    <a:lnTo>
                      <a:pt x="232" y="810"/>
                    </a:lnTo>
                    <a:lnTo>
                      <a:pt x="230" y="806"/>
                    </a:lnTo>
                    <a:lnTo>
                      <a:pt x="228" y="802"/>
                    </a:lnTo>
                    <a:lnTo>
                      <a:pt x="226" y="797"/>
                    </a:lnTo>
                    <a:lnTo>
                      <a:pt x="226" y="797"/>
                    </a:lnTo>
                    <a:lnTo>
                      <a:pt x="224" y="797"/>
                    </a:lnTo>
                    <a:lnTo>
                      <a:pt x="222" y="799"/>
                    </a:lnTo>
                    <a:lnTo>
                      <a:pt x="218" y="799"/>
                    </a:lnTo>
                    <a:lnTo>
                      <a:pt x="216" y="800"/>
                    </a:lnTo>
                    <a:lnTo>
                      <a:pt x="216" y="800"/>
                    </a:lnTo>
                    <a:lnTo>
                      <a:pt x="212" y="797"/>
                    </a:lnTo>
                    <a:lnTo>
                      <a:pt x="210" y="795"/>
                    </a:lnTo>
                    <a:lnTo>
                      <a:pt x="206" y="795"/>
                    </a:lnTo>
                    <a:lnTo>
                      <a:pt x="206" y="795"/>
                    </a:lnTo>
                    <a:lnTo>
                      <a:pt x="203" y="797"/>
                    </a:lnTo>
                    <a:lnTo>
                      <a:pt x="199" y="799"/>
                    </a:lnTo>
                    <a:lnTo>
                      <a:pt x="197" y="799"/>
                    </a:lnTo>
                    <a:lnTo>
                      <a:pt x="193" y="795"/>
                    </a:lnTo>
                    <a:lnTo>
                      <a:pt x="193" y="795"/>
                    </a:lnTo>
                    <a:lnTo>
                      <a:pt x="189" y="789"/>
                    </a:lnTo>
                    <a:lnTo>
                      <a:pt x="183" y="787"/>
                    </a:lnTo>
                    <a:lnTo>
                      <a:pt x="177" y="789"/>
                    </a:lnTo>
                    <a:lnTo>
                      <a:pt x="169" y="793"/>
                    </a:lnTo>
                    <a:lnTo>
                      <a:pt x="169" y="793"/>
                    </a:lnTo>
                    <a:lnTo>
                      <a:pt x="165" y="793"/>
                    </a:lnTo>
                    <a:lnTo>
                      <a:pt x="163" y="793"/>
                    </a:lnTo>
                    <a:lnTo>
                      <a:pt x="163" y="793"/>
                    </a:lnTo>
                    <a:lnTo>
                      <a:pt x="163" y="793"/>
                    </a:lnTo>
                    <a:lnTo>
                      <a:pt x="165" y="799"/>
                    </a:lnTo>
                    <a:lnTo>
                      <a:pt x="169" y="802"/>
                    </a:lnTo>
                    <a:lnTo>
                      <a:pt x="181" y="806"/>
                    </a:lnTo>
                    <a:lnTo>
                      <a:pt x="181" y="806"/>
                    </a:lnTo>
                    <a:lnTo>
                      <a:pt x="175" y="806"/>
                    </a:lnTo>
                    <a:lnTo>
                      <a:pt x="175" y="806"/>
                    </a:lnTo>
                    <a:lnTo>
                      <a:pt x="171" y="804"/>
                    </a:lnTo>
                    <a:lnTo>
                      <a:pt x="171" y="804"/>
                    </a:lnTo>
                    <a:lnTo>
                      <a:pt x="167" y="806"/>
                    </a:lnTo>
                    <a:lnTo>
                      <a:pt x="165" y="808"/>
                    </a:lnTo>
                    <a:lnTo>
                      <a:pt x="163" y="814"/>
                    </a:lnTo>
                    <a:lnTo>
                      <a:pt x="163" y="814"/>
                    </a:lnTo>
                    <a:lnTo>
                      <a:pt x="165" y="816"/>
                    </a:lnTo>
                    <a:lnTo>
                      <a:pt x="167" y="816"/>
                    </a:lnTo>
                    <a:lnTo>
                      <a:pt x="177" y="816"/>
                    </a:lnTo>
                    <a:lnTo>
                      <a:pt x="199" y="812"/>
                    </a:lnTo>
                    <a:lnTo>
                      <a:pt x="199" y="812"/>
                    </a:lnTo>
                    <a:lnTo>
                      <a:pt x="205" y="812"/>
                    </a:lnTo>
                    <a:lnTo>
                      <a:pt x="206" y="814"/>
                    </a:lnTo>
                    <a:lnTo>
                      <a:pt x="206" y="814"/>
                    </a:lnTo>
                    <a:lnTo>
                      <a:pt x="206" y="814"/>
                    </a:lnTo>
                    <a:lnTo>
                      <a:pt x="201" y="816"/>
                    </a:lnTo>
                    <a:lnTo>
                      <a:pt x="195" y="816"/>
                    </a:lnTo>
                    <a:lnTo>
                      <a:pt x="189" y="816"/>
                    </a:lnTo>
                    <a:lnTo>
                      <a:pt x="187" y="818"/>
                    </a:lnTo>
                    <a:lnTo>
                      <a:pt x="187" y="822"/>
                    </a:lnTo>
                    <a:lnTo>
                      <a:pt x="187" y="822"/>
                    </a:lnTo>
                    <a:lnTo>
                      <a:pt x="187" y="822"/>
                    </a:lnTo>
                    <a:lnTo>
                      <a:pt x="191" y="822"/>
                    </a:lnTo>
                    <a:lnTo>
                      <a:pt x="191" y="822"/>
                    </a:lnTo>
                    <a:lnTo>
                      <a:pt x="197" y="822"/>
                    </a:lnTo>
                    <a:lnTo>
                      <a:pt x="203" y="822"/>
                    </a:lnTo>
                    <a:lnTo>
                      <a:pt x="216" y="820"/>
                    </a:lnTo>
                    <a:lnTo>
                      <a:pt x="216" y="820"/>
                    </a:lnTo>
                    <a:lnTo>
                      <a:pt x="224" y="822"/>
                    </a:lnTo>
                    <a:lnTo>
                      <a:pt x="228" y="824"/>
                    </a:lnTo>
                    <a:lnTo>
                      <a:pt x="228" y="824"/>
                    </a:lnTo>
                    <a:lnTo>
                      <a:pt x="224" y="826"/>
                    </a:lnTo>
                    <a:lnTo>
                      <a:pt x="216" y="824"/>
                    </a:lnTo>
                    <a:lnTo>
                      <a:pt x="208" y="824"/>
                    </a:lnTo>
                    <a:lnTo>
                      <a:pt x="199" y="824"/>
                    </a:lnTo>
                    <a:lnTo>
                      <a:pt x="199" y="824"/>
                    </a:lnTo>
                    <a:lnTo>
                      <a:pt x="195" y="826"/>
                    </a:lnTo>
                    <a:lnTo>
                      <a:pt x="193" y="828"/>
                    </a:lnTo>
                    <a:lnTo>
                      <a:pt x="193" y="828"/>
                    </a:lnTo>
                    <a:lnTo>
                      <a:pt x="193" y="828"/>
                    </a:lnTo>
                    <a:lnTo>
                      <a:pt x="193" y="828"/>
                    </a:lnTo>
                    <a:lnTo>
                      <a:pt x="191" y="828"/>
                    </a:lnTo>
                    <a:lnTo>
                      <a:pt x="189" y="830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201" y="836"/>
                    </a:lnTo>
                    <a:lnTo>
                      <a:pt x="206" y="836"/>
                    </a:lnTo>
                    <a:lnTo>
                      <a:pt x="206" y="838"/>
                    </a:lnTo>
                    <a:lnTo>
                      <a:pt x="208" y="838"/>
                    </a:lnTo>
                    <a:lnTo>
                      <a:pt x="208" y="838"/>
                    </a:lnTo>
                    <a:lnTo>
                      <a:pt x="203" y="838"/>
                    </a:lnTo>
                    <a:lnTo>
                      <a:pt x="195" y="838"/>
                    </a:lnTo>
                    <a:lnTo>
                      <a:pt x="195" y="838"/>
                    </a:lnTo>
                    <a:lnTo>
                      <a:pt x="195" y="842"/>
                    </a:lnTo>
                    <a:lnTo>
                      <a:pt x="193" y="844"/>
                    </a:lnTo>
                    <a:lnTo>
                      <a:pt x="193" y="844"/>
                    </a:lnTo>
                    <a:lnTo>
                      <a:pt x="193" y="844"/>
                    </a:lnTo>
                    <a:lnTo>
                      <a:pt x="191" y="844"/>
                    </a:lnTo>
                    <a:lnTo>
                      <a:pt x="191" y="842"/>
                    </a:lnTo>
                    <a:lnTo>
                      <a:pt x="191" y="838"/>
                    </a:lnTo>
                    <a:lnTo>
                      <a:pt x="191" y="838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9" y="836"/>
                    </a:lnTo>
                    <a:lnTo>
                      <a:pt x="181" y="830"/>
                    </a:lnTo>
                    <a:lnTo>
                      <a:pt x="173" y="826"/>
                    </a:lnTo>
                    <a:lnTo>
                      <a:pt x="173" y="826"/>
                    </a:lnTo>
                    <a:lnTo>
                      <a:pt x="173" y="828"/>
                    </a:lnTo>
                    <a:lnTo>
                      <a:pt x="171" y="832"/>
                    </a:lnTo>
                    <a:lnTo>
                      <a:pt x="171" y="836"/>
                    </a:lnTo>
                    <a:lnTo>
                      <a:pt x="171" y="836"/>
                    </a:lnTo>
                    <a:lnTo>
                      <a:pt x="169" y="832"/>
                    </a:lnTo>
                    <a:lnTo>
                      <a:pt x="167" y="826"/>
                    </a:lnTo>
                    <a:lnTo>
                      <a:pt x="165" y="820"/>
                    </a:lnTo>
                    <a:lnTo>
                      <a:pt x="163" y="820"/>
                    </a:lnTo>
                    <a:lnTo>
                      <a:pt x="159" y="822"/>
                    </a:lnTo>
                    <a:lnTo>
                      <a:pt x="159" y="822"/>
                    </a:lnTo>
                    <a:lnTo>
                      <a:pt x="159" y="824"/>
                    </a:lnTo>
                    <a:lnTo>
                      <a:pt x="161" y="826"/>
                    </a:lnTo>
                    <a:lnTo>
                      <a:pt x="161" y="826"/>
                    </a:lnTo>
                    <a:lnTo>
                      <a:pt x="159" y="828"/>
                    </a:lnTo>
                    <a:lnTo>
                      <a:pt x="157" y="830"/>
                    </a:lnTo>
                    <a:lnTo>
                      <a:pt x="157" y="830"/>
                    </a:lnTo>
                    <a:lnTo>
                      <a:pt x="153" y="832"/>
                    </a:lnTo>
                    <a:lnTo>
                      <a:pt x="155" y="828"/>
                    </a:lnTo>
                    <a:lnTo>
                      <a:pt x="155" y="824"/>
                    </a:lnTo>
                    <a:lnTo>
                      <a:pt x="153" y="822"/>
                    </a:lnTo>
                    <a:lnTo>
                      <a:pt x="152" y="820"/>
                    </a:lnTo>
                    <a:lnTo>
                      <a:pt x="152" y="820"/>
                    </a:lnTo>
                    <a:lnTo>
                      <a:pt x="148" y="820"/>
                    </a:lnTo>
                    <a:lnTo>
                      <a:pt x="144" y="824"/>
                    </a:lnTo>
                    <a:lnTo>
                      <a:pt x="142" y="828"/>
                    </a:lnTo>
                    <a:lnTo>
                      <a:pt x="142" y="828"/>
                    </a:lnTo>
                    <a:lnTo>
                      <a:pt x="142" y="828"/>
                    </a:lnTo>
                    <a:lnTo>
                      <a:pt x="140" y="826"/>
                    </a:lnTo>
                    <a:lnTo>
                      <a:pt x="140" y="822"/>
                    </a:lnTo>
                    <a:lnTo>
                      <a:pt x="140" y="822"/>
                    </a:lnTo>
                    <a:lnTo>
                      <a:pt x="130" y="820"/>
                    </a:lnTo>
                    <a:lnTo>
                      <a:pt x="124" y="820"/>
                    </a:lnTo>
                    <a:lnTo>
                      <a:pt x="122" y="822"/>
                    </a:lnTo>
                    <a:lnTo>
                      <a:pt x="122" y="822"/>
                    </a:lnTo>
                    <a:lnTo>
                      <a:pt x="120" y="826"/>
                    </a:lnTo>
                    <a:lnTo>
                      <a:pt x="122" y="828"/>
                    </a:lnTo>
                    <a:lnTo>
                      <a:pt x="130" y="830"/>
                    </a:lnTo>
                    <a:lnTo>
                      <a:pt x="138" y="834"/>
                    </a:lnTo>
                    <a:lnTo>
                      <a:pt x="144" y="838"/>
                    </a:lnTo>
                    <a:lnTo>
                      <a:pt x="144" y="838"/>
                    </a:lnTo>
                    <a:lnTo>
                      <a:pt x="126" y="836"/>
                    </a:lnTo>
                    <a:lnTo>
                      <a:pt x="126" y="836"/>
                    </a:lnTo>
                    <a:lnTo>
                      <a:pt x="124" y="834"/>
                    </a:lnTo>
                    <a:lnTo>
                      <a:pt x="122" y="836"/>
                    </a:lnTo>
                    <a:lnTo>
                      <a:pt x="122" y="836"/>
                    </a:lnTo>
                    <a:lnTo>
                      <a:pt x="118" y="840"/>
                    </a:lnTo>
                    <a:lnTo>
                      <a:pt x="118" y="844"/>
                    </a:lnTo>
                    <a:lnTo>
                      <a:pt x="122" y="844"/>
                    </a:lnTo>
                    <a:lnTo>
                      <a:pt x="126" y="844"/>
                    </a:lnTo>
                    <a:lnTo>
                      <a:pt x="146" y="838"/>
                    </a:lnTo>
                    <a:lnTo>
                      <a:pt x="146" y="838"/>
                    </a:lnTo>
                    <a:lnTo>
                      <a:pt x="150" y="840"/>
                    </a:lnTo>
                    <a:lnTo>
                      <a:pt x="152" y="842"/>
                    </a:lnTo>
                    <a:lnTo>
                      <a:pt x="155" y="848"/>
                    </a:lnTo>
                    <a:lnTo>
                      <a:pt x="155" y="853"/>
                    </a:lnTo>
                    <a:lnTo>
                      <a:pt x="157" y="857"/>
                    </a:lnTo>
                    <a:lnTo>
                      <a:pt x="157" y="857"/>
                    </a:lnTo>
                    <a:lnTo>
                      <a:pt x="165" y="861"/>
                    </a:lnTo>
                    <a:lnTo>
                      <a:pt x="171" y="863"/>
                    </a:lnTo>
                    <a:lnTo>
                      <a:pt x="175" y="863"/>
                    </a:lnTo>
                    <a:lnTo>
                      <a:pt x="175" y="865"/>
                    </a:lnTo>
                    <a:lnTo>
                      <a:pt x="175" y="865"/>
                    </a:lnTo>
                    <a:lnTo>
                      <a:pt x="173" y="867"/>
                    </a:lnTo>
                    <a:lnTo>
                      <a:pt x="171" y="867"/>
                    </a:lnTo>
                    <a:lnTo>
                      <a:pt x="167" y="865"/>
                    </a:lnTo>
                    <a:lnTo>
                      <a:pt x="163" y="863"/>
                    </a:lnTo>
                    <a:lnTo>
                      <a:pt x="159" y="863"/>
                    </a:lnTo>
                    <a:lnTo>
                      <a:pt x="159" y="863"/>
                    </a:lnTo>
                    <a:lnTo>
                      <a:pt x="159" y="865"/>
                    </a:lnTo>
                    <a:lnTo>
                      <a:pt x="159" y="869"/>
                    </a:lnTo>
                    <a:lnTo>
                      <a:pt x="159" y="869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55" y="877"/>
                    </a:lnTo>
                    <a:lnTo>
                      <a:pt x="153" y="877"/>
                    </a:lnTo>
                    <a:lnTo>
                      <a:pt x="153" y="879"/>
                    </a:lnTo>
                    <a:lnTo>
                      <a:pt x="153" y="879"/>
                    </a:lnTo>
                    <a:lnTo>
                      <a:pt x="155" y="883"/>
                    </a:lnTo>
                    <a:lnTo>
                      <a:pt x="157" y="881"/>
                    </a:lnTo>
                    <a:lnTo>
                      <a:pt x="163" y="879"/>
                    </a:lnTo>
                    <a:lnTo>
                      <a:pt x="163" y="879"/>
                    </a:lnTo>
                    <a:lnTo>
                      <a:pt x="165" y="881"/>
                    </a:lnTo>
                    <a:lnTo>
                      <a:pt x="165" y="883"/>
                    </a:lnTo>
                    <a:lnTo>
                      <a:pt x="165" y="883"/>
                    </a:lnTo>
                    <a:lnTo>
                      <a:pt x="159" y="883"/>
                    </a:lnTo>
                    <a:lnTo>
                      <a:pt x="155" y="883"/>
                    </a:lnTo>
                    <a:lnTo>
                      <a:pt x="152" y="881"/>
                    </a:lnTo>
                    <a:lnTo>
                      <a:pt x="152" y="881"/>
                    </a:lnTo>
                    <a:lnTo>
                      <a:pt x="152" y="879"/>
                    </a:lnTo>
                    <a:lnTo>
                      <a:pt x="153" y="877"/>
                    </a:lnTo>
                    <a:lnTo>
                      <a:pt x="157" y="873"/>
                    </a:lnTo>
                    <a:lnTo>
                      <a:pt x="157" y="873"/>
                    </a:lnTo>
                    <a:lnTo>
                      <a:pt x="157" y="865"/>
                    </a:lnTo>
                    <a:lnTo>
                      <a:pt x="155" y="853"/>
                    </a:lnTo>
                    <a:lnTo>
                      <a:pt x="152" y="846"/>
                    </a:lnTo>
                    <a:lnTo>
                      <a:pt x="148" y="842"/>
                    </a:lnTo>
                    <a:lnTo>
                      <a:pt x="144" y="842"/>
                    </a:lnTo>
                    <a:lnTo>
                      <a:pt x="144" y="842"/>
                    </a:lnTo>
                    <a:lnTo>
                      <a:pt x="140" y="842"/>
                    </a:lnTo>
                    <a:lnTo>
                      <a:pt x="136" y="846"/>
                    </a:lnTo>
                    <a:lnTo>
                      <a:pt x="134" y="848"/>
                    </a:lnTo>
                    <a:lnTo>
                      <a:pt x="134" y="848"/>
                    </a:lnTo>
                    <a:lnTo>
                      <a:pt x="130" y="844"/>
                    </a:lnTo>
                    <a:lnTo>
                      <a:pt x="126" y="844"/>
                    </a:lnTo>
                    <a:lnTo>
                      <a:pt x="124" y="848"/>
                    </a:lnTo>
                    <a:lnTo>
                      <a:pt x="124" y="848"/>
                    </a:lnTo>
                    <a:lnTo>
                      <a:pt x="126" y="853"/>
                    </a:lnTo>
                    <a:lnTo>
                      <a:pt x="130" y="863"/>
                    </a:lnTo>
                    <a:lnTo>
                      <a:pt x="132" y="873"/>
                    </a:lnTo>
                    <a:lnTo>
                      <a:pt x="132" y="875"/>
                    </a:lnTo>
                    <a:lnTo>
                      <a:pt x="128" y="877"/>
                    </a:lnTo>
                    <a:lnTo>
                      <a:pt x="128" y="877"/>
                    </a:lnTo>
                    <a:lnTo>
                      <a:pt x="130" y="875"/>
                    </a:lnTo>
                    <a:lnTo>
                      <a:pt x="130" y="875"/>
                    </a:lnTo>
                    <a:lnTo>
                      <a:pt x="130" y="869"/>
                    </a:lnTo>
                    <a:lnTo>
                      <a:pt x="128" y="865"/>
                    </a:lnTo>
                    <a:lnTo>
                      <a:pt x="122" y="853"/>
                    </a:lnTo>
                    <a:lnTo>
                      <a:pt x="122" y="853"/>
                    </a:lnTo>
                    <a:lnTo>
                      <a:pt x="122" y="850"/>
                    </a:lnTo>
                    <a:lnTo>
                      <a:pt x="122" y="848"/>
                    </a:lnTo>
                    <a:lnTo>
                      <a:pt x="122" y="846"/>
                    </a:lnTo>
                    <a:lnTo>
                      <a:pt x="122" y="846"/>
                    </a:lnTo>
                    <a:lnTo>
                      <a:pt x="116" y="848"/>
                    </a:lnTo>
                    <a:lnTo>
                      <a:pt x="108" y="850"/>
                    </a:lnTo>
                    <a:lnTo>
                      <a:pt x="100" y="852"/>
                    </a:lnTo>
                    <a:lnTo>
                      <a:pt x="99" y="855"/>
                    </a:lnTo>
                    <a:lnTo>
                      <a:pt x="99" y="855"/>
                    </a:lnTo>
                    <a:lnTo>
                      <a:pt x="97" y="855"/>
                    </a:lnTo>
                    <a:lnTo>
                      <a:pt x="97" y="855"/>
                    </a:lnTo>
                    <a:lnTo>
                      <a:pt x="95" y="855"/>
                    </a:lnTo>
                    <a:lnTo>
                      <a:pt x="95" y="861"/>
                    </a:lnTo>
                    <a:lnTo>
                      <a:pt x="95" y="861"/>
                    </a:lnTo>
                    <a:lnTo>
                      <a:pt x="97" y="863"/>
                    </a:lnTo>
                    <a:lnTo>
                      <a:pt x="99" y="867"/>
                    </a:lnTo>
                    <a:lnTo>
                      <a:pt x="106" y="873"/>
                    </a:lnTo>
                    <a:lnTo>
                      <a:pt x="114" y="877"/>
                    </a:lnTo>
                    <a:lnTo>
                      <a:pt x="116" y="879"/>
                    </a:lnTo>
                    <a:lnTo>
                      <a:pt x="118" y="881"/>
                    </a:lnTo>
                    <a:lnTo>
                      <a:pt x="118" y="881"/>
                    </a:lnTo>
                    <a:lnTo>
                      <a:pt x="116" y="881"/>
                    </a:lnTo>
                    <a:lnTo>
                      <a:pt x="114" y="881"/>
                    </a:lnTo>
                    <a:lnTo>
                      <a:pt x="110" y="877"/>
                    </a:lnTo>
                    <a:lnTo>
                      <a:pt x="110" y="877"/>
                    </a:lnTo>
                    <a:lnTo>
                      <a:pt x="104" y="877"/>
                    </a:lnTo>
                    <a:lnTo>
                      <a:pt x="102" y="877"/>
                    </a:lnTo>
                    <a:lnTo>
                      <a:pt x="100" y="877"/>
                    </a:lnTo>
                    <a:lnTo>
                      <a:pt x="100" y="877"/>
                    </a:lnTo>
                    <a:lnTo>
                      <a:pt x="99" y="871"/>
                    </a:lnTo>
                    <a:lnTo>
                      <a:pt x="99" y="869"/>
                    </a:lnTo>
                    <a:lnTo>
                      <a:pt x="97" y="867"/>
                    </a:lnTo>
                    <a:lnTo>
                      <a:pt x="97" y="867"/>
                    </a:lnTo>
                    <a:lnTo>
                      <a:pt x="93" y="875"/>
                    </a:lnTo>
                    <a:lnTo>
                      <a:pt x="91" y="879"/>
                    </a:lnTo>
                    <a:lnTo>
                      <a:pt x="89" y="879"/>
                    </a:lnTo>
                    <a:lnTo>
                      <a:pt x="89" y="879"/>
                    </a:lnTo>
                    <a:lnTo>
                      <a:pt x="89" y="879"/>
                    </a:lnTo>
                    <a:lnTo>
                      <a:pt x="89" y="877"/>
                    </a:lnTo>
                    <a:lnTo>
                      <a:pt x="93" y="871"/>
                    </a:lnTo>
                    <a:lnTo>
                      <a:pt x="97" y="863"/>
                    </a:lnTo>
                    <a:lnTo>
                      <a:pt x="95" y="861"/>
                    </a:lnTo>
                    <a:lnTo>
                      <a:pt x="93" y="859"/>
                    </a:lnTo>
                    <a:lnTo>
                      <a:pt x="93" y="859"/>
                    </a:lnTo>
                    <a:lnTo>
                      <a:pt x="87" y="859"/>
                    </a:lnTo>
                    <a:lnTo>
                      <a:pt x="85" y="863"/>
                    </a:lnTo>
                    <a:lnTo>
                      <a:pt x="83" y="869"/>
                    </a:lnTo>
                    <a:lnTo>
                      <a:pt x="83" y="869"/>
                    </a:lnTo>
                    <a:lnTo>
                      <a:pt x="81" y="869"/>
                    </a:lnTo>
                    <a:lnTo>
                      <a:pt x="81" y="869"/>
                    </a:lnTo>
                    <a:lnTo>
                      <a:pt x="77" y="859"/>
                    </a:lnTo>
                    <a:lnTo>
                      <a:pt x="71" y="857"/>
                    </a:lnTo>
                    <a:lnTo>
                      <a:pt x="69" y="855"/>
                    </a:lnTo>
                    <a:lnTo>
                      <a:pt x="67" y="857"/>
                    </a:lnTo>
                    <a:lnTo>
                      <a:pt x="67" y="857"/>
                    </a:lnTo>
                    <a:lnTo>
                      <a:pt x="63" y="859"/>
                    </a:lnTo>
                    <a:lnTo>
                      <a:pt x="63" y="861"/>
                    </a:lnTo>
                    <a:lnTo>
                      <a:pt x="67" y="865"/>
                    </a:lnTo>
                    <a:lnTo>
                      <a:pt x="71" y="869"/>
                    </a:lnTo>
                    <a:lnTo>
                      <a:pt x="71" y="871"/>
                    </a:lnTo>
                    <a:lnTo>
                      <a:pt x="69" y="873"/>
                    </a:lnTo>
                    <a:lnTo>
                      <a:pt x="69" y="873"/>
                    </a:lnTo>
                    <a:lnTo>
                      <a:pt x="65" y="871"/>
                    </a:lnTo>
                    <a:lnTo>
                      <a:pt x="59" y="863"/>
                    </a:lnTo>
                    <a:lnTo>
                      <a:pt x="51" y="852"/>
                    </a:lnTo>
                    <a:lnTo>
                      <a:pt x="51" y="852"/>
                    </a:lnTo>
                    <a:lnTo>
                      <a:pt x="51" y="853"/>
                    </a:lnTo>
                    <a:lnTo>
                      <a:pt x="51" y="853"/>
                    </a:lnTo>
                    <a:lnTo>
                      <a:pt x="51" y="853"/>
                    </a:lnTo>
                    <a:lnTo>
                      <a:pt x="51" y="855"/>
                    </a:lnTo>
                    <a:lnTo>
                      <a:pt x="51" y="855"/>
                    </a:lnTo>
                    <a:lnTo>
                      <a:pt x="51" y="853"/>
                    </a:lnTo>
                    <a:lnTo>
                      <a:pt x="51" y="853"/>
                    </a:lnTo>
                    <a:lnTo>
                      <a:pt x="47" y="853"/>
                    </a:lnTo>
                    <a:lnTo>
                      <a:pt x="47" y="853"/>
                    </a:lnTo>
                    <a:lnTo>
                      <a:pt x="46" y="855"/>
                    </a:lnTo>
                    <a:lnTo>
                      <a:pt x="46" y="857"/>
                    </a:lnTo>
                    <a:lnTo>
                      <a:pt x="49" y="859"/>
                    </a:lnTo>
                    <a:lnTo>
                      <a:pt x="49" y="859"/>
                    </a:lnTo>
                    <a:lnTo>
                      <a:pt x="47" y="861"/>
                    </a:lnTo>
                    <a:lnTo>
                      <a:pt x="47" y="863"/>
                    </a:lnTo>
                    <a:lnTo>
                      <a:pt x="53" y="863"/>
                    </a:lnTo>
                    <a:lnTo>
                      <a:pt x="53" y="863"/>
                    </a:lnTo>
                    <a:lnTo>
                      <a:pt x="57" y="867"/>
                    </a:lnTo>
                    <a:lnTo>
                      <a:pt x="59" y="871"/>
                    </a:lnTo>
                    <a:lnTo>
                      <a:pt x="59" y="871"/>
                    </a:lnTo>
                    <a:lnTo>
                      <a:pt x="59" y="875"/>
                    </a:lnTo>
                    <a:lnTo>
                      <a:pt x="57" y="877"/>
                    </a:lnTo>
                    <a:lnTo>
                      <a:pt x="51" y="879"/>
                    </a:lnTo>
                    <a:lnTo>
                      <a:pt x="46" y="879"/>
                    </a:lnTo>
                    <a:lnTo>
                      <a:pt x="44" y="881"/>
                    </a:lnTo>
                    <a:lnTo>
                      <a:pt x="44" y="883"/>
                    </a:lnTo>
                    <a:lnTo>
                      <a:pt x="44" y="883"/>
                    </a:lnTo>
                    <a:lnTo>
                      <a:pt x="46" y="885"/>
                    </a:lnTo>
                    <a:lnTo>
                      <a:pt x="46" y="885"/>
                    </a:lnTo>
                    <a:lnTo>
                      <a:pt x="57" y="885"/>
                    </a:lnTo>
                    <a:lnTo>
                      <a:pt x="57" y="885"/>
                    </a:lnTo>
                    <a:lnTo>
                      <a:pt x="71" y="887"/>
                    </a:lnTo>
                    <a:lnTo>
                      <a:pt x="85" y="891"/>
                    </a:lnTo>
                    <a:lnTo>
                      <a:pt x="85" y="891"/>
                    </a:lnTo>
                    <a:lnTo>
                      <a:pt x="93" y="895"/>
                    </a:lnTo>
                    <a:lnTo>
                      <a:pt x="104" y="903"/>
                    </a:lnTo>
                    <a:lnTo>
                      <a:pt x="104" y="903"/>
                    </a:lnTo>
                    <a:lnTo>
                      <a:pt x="108" y="903"/>
                    </a:lnTo>
                    <a:lnTo>
                      <a:pt x="112" y="906"/>
                    </a:lnTo>
                    <a:lnTo>
                      <a:pt x="112" y="906"/>
                    </a:lnTo>
                    <a:lnTo>
                      <a:pt x="120" y="906"/>
                    </a:lnTo>
                    <a:lnTo>
                      <a:pt x="120" y="906"/>
                    </a:lnTo>
                    <a:lnTo>
                      <a:pt x="124" y="905"/>
                    </a:lnTo>
                    <a:lnTo>
                      <a:pt x="124" y="905"/>
                    </a:lnTo>
                    <a:lnTo>
                      <a:pt x="128" y="903"/>
                    </a:lnTo>
                    <a:lnTo>
                      <a:pt x="128" y="903"/>
                    </a:lnTo>
                    <a:lnTo>
                      <a:pt x="128" y="903"/>
                    </a:lnTo>
                    <a:lnTo>
                      <a:pt x="128" y="903"/>
                    </a:lnTo>
                    <a:lnTo>
                      <a:pt x="136" y="901"/>
                    </a:lnTo>
                    <a:lnTo>
                      <a:pt x="140" y="903"/>
                    </a:lnTo>
                    <a:lnTo>
                      <a:pt x="140" y="905"/>
                    </a:lnTo>
                    <a:lnTo>
                      <a:pt x="140" y="905"/>
                    </a:lnTo>
                    <a:lnTo>
                      <a:pt x="140" y="906"/>
                    </a:lnTo>
                    <a:lnTo>
                      <a:pt x="140" y="908"/>
                    </a:lnTo>
                    <a:lnTo>
                      <a:pt x="136" y="906"/>
                    </a:lnTo>
                    <a:lnTo>
                      <a:pt x="128" y="903"/>
                    </a:lnTo>
                    <a:lnTo>
                      <a:pt x="128" y="903"/>
                    </a:lnTo>
                    <a:lnTo>
                      <a:pt x="124" y="905"/>
                    </a:lnTo>
                    <a:lnTo>
                      <a:pt x="124" y="905"/>
                    </a:lnTo>
                    <a:lnTo>
                      <a:pt x="124" y="908"/>
                    </a:lnTo>
                    <a:lnTo>
                      <a:pt x="120" y="908"/>
                    </a:lnTo>
                    <a:lnTo>
                      <a:pt x="120" y="908"/>
                    </a:lnTo>
                    <a:lnTo>
                      <a:pt x="112" y="906"/>
                    </a:lnTo>
                    <a:lnTo>
                      <a:pt x="112" y="906"/>
                    </a:lnTo>
                    <a:lnTo>
                      <a:pt x="104" y="903"/>
                    </a:lnTo>
                    <a:lnTo>
                      <a:pt x="104" y="903"/>
                    </a:lnTo>
                    <a:lnTo>
                      <a:pt x="100" y="903"/>
                    </a:lnTo>
                    <a:lnTo>
                      <a:pt x="100" y="903"/>
                    </a:lnTo>
                    <a:lnTo>
                      <a:pt x="99" y="905"/>
                    </a:lnTo>
                    <a:lnTo>
                      <a:pt x="100" y="906"/>
                    </a:lnTo>
                    <a:lnTo>
                      <a:pt x="99" y="906"/>
                    </a:lnTo>
                    <a:lnTo>
                      <a:pt x="95" y="905"/>
                    </a:lnTo>
                    <a:lnTo>
                      <a:pt x="95" y="905"/>
                    </a:lnTo>
                    <a:lnTo>
                      <a:pt x="93" y="903"/>
                    </a:lnTo>
                    <a:lnTo>
                      <a:pt x="93" y="901"/>
                    </a:lnTo>
                    <a:lnTo>
                      <a:pt x="91" y="901"/>
                    </a:lnTo>
                    <a:lnTo>
                      <a:pt x="91" y="901"/>
                    </a:lnTo>
                    <a:lnTo>
                      <a:pt x="91" y="903"/>
                    </a:lnTo>
                    <a:lnTo>
                      <a:pt x="89" y="906"/>
                    </a:lnTo>
                    <a:lnTo>
                      <a:pt x="89" y="910"/>
                    </a:lnTo>
                    <a:lnTo>
                      <a:pt x="85" y="910"/>
                    </a:lnTo>
                    <a:lnTo>
                      <a:pt x="85" y="910"/>
                    </a:lnTo>
                    <a:lnTo>
                      <a:pt x="87" y="908"/>
                    </a:lnTo>
                    <a:lnTo>
                      <a:pt x="89" y="906"/>
                    </a:lnTo>
                    <a:lnTo>
                      <a:pt x="89" y="899"/>
                    </a:lnTo>
                    <a:lnTo>
                      <a:pt x="89" y="899"/>
                    </a:lnTo>
                    <a:lnTo>
                      <a:pt x="85" y="899"/>
                    </a:lnTo>
                    <a:lnTo>
                      <a:pt x="85" y="899"/>
                    </a:lnTo>
                    <a:lnTo>
                      <a:pt x="79" y="899"/>
                    </a:lnTo>
                    <a:lnTo>
                      <a:pt x="79" y="899"/>
                    </a:lnTo>
                    <a:lnTo>
                      <a:pt x="77" y="897"/>
                    </a:lnTo>
                    <a:lnTo>
                      <a:pt x="77" y="897"/>
                    </a:lnTo>
                    <a:lnTo>
                      <a:pt x="75" y="899"/>
                    </a:lnTo>
                    <a:lnTo>
                      <a:pt x="71" y="899"/>
                    </a:lnTo>
                    <a:lnTo>
                      <a:pt x="71" y="899"/>
                    </a:lnTo>
                    <a:lnTo>
                      <a:pt x="75" y="897"/>
                    </a:lnTo>
                    <a:lnTo>
                      <a:pt x="75" y="897"/>
                    </a:lnTo>
                    <a:lnTo>
                      <a:pt x="77" y="897"/>
                    </a:lnTo>
                    <a:lnTo>
                      <a:pt x="77" y="897"/>
                    </a:lnTo>
                    <a:lnTo>
                      <a:pt x="77" y="895"/>
                    </a:lnTo>
                    <a:lnTo>
                      <a:pt x="75" y="893"/>
                    </a:lnTo>
                    <a:lnTo>
                      <a:pt x="75" y="893"/>
                    </a:lnTo>
                    <a:lnTo>
                      <a:pt x="63" y="887"/>
                    </a:lnTo>
                    <a:lnTo>
                      <a:pt x="57" y="887"/>
                    </a:lnTo>
                    <a:lnTo>
                      <a:pt x="53" y="887"/>
                    </a:lnTo>
                    <a:lnTo>
                      <a:pt x="53" y="889"/>
                    </a:lnTo>
                    <a:lnTo>
                      <a:pt x="53" y="889"/>
                    </a:lnTo>
                    <a:lnTo>
                      <a:pt x="53" y="893"/>
                    </a:lnTo>
                    <a:lnTo>
                      <a:pt x="55" y="895"/>
                    </a:lnTo>
                    <a:lnTo>
                      <a:pt x="55" y="895"/>
                    </a:lnTo>
                    <a:lnTo>
                      <a:pt x="49" y="895"/>
                    </a:lnTo>
                    <a:lnTo>
                      <a:pt x="46" y="895"/>
                    </a:lnTo>
                    <a:lnTo>
                      <a:pt x="42" y="897"/>
                    </a:lnTo>
                    <a:lnTo>
                      <a:pt x="42" y="897"/>
                    </a:lnTo>
                    <a:lnTo>
                      <a:pt x="42" y="901"/>
                    </a:lnTo>
                    <a:lnTo>
                      <a:pt x="42" y="901"/>
                    </a:lnTo>
                    <a:lnTo>
                      <a:pt x="42" y="905"/>
                    </a:lnTo>
                    <a:lnTo>
                      <a:pt x="42" y="906"/>
                    </a:lnTo>
                    <a:lnTo>
                      <a:pt x="38" y="901"/>
                    </a:lnTo>
                    <a:lnTo>
                      <a:pt x="38" y="901"/>
                    </a:lnTo>
                    <a:lnTo>
                      <a:pt x="34" y="901"/>
                    </a:lnTo>
                    <a:lnTo>
                      <a:pt x="30" y="903"/>
                    </a:lnTo>
                    <a:lnTo>
                      <a:pt x="30" y="903"/>
                    </a:lnTo>
                    <a:lnTo>
                      <a:pt x="30" y="908"/>
                    </a:lnTo>
                    <a:lnTo>
                      <a:pt x="30" y="910"/>
                    </a:lnTo>
                    <a:lnTo>
                      <a:pt x="32" y="912"/>
                    </a:lnTo>
                    <a:lnTo>
                      <a:pt x="36" y="912"/>
                    </a:lnTo>
                    <a:lnTo>
                      <a:pt x="46" y="912"/>
                    </a:lnTo>
                    <a:lnTo>
                      <a:pt x="51" y="914"/>
                    </a:lnTo>
                    <a:lnTo>
                      <a:pt x="51" y="914"/>
                    </a:lnTo>
                    <a:lnTo>
                      <a:pt x="51" y="914"/>
                    </a:lnTo>
                    <a:lnTo>
                      <a:pt x="49" y="916"/>
                    </a:lnTo>
                    <a:lnTo>
                      <a:pt x="42" y="916"/>
                    </a:lnTo>
                    <a:lnTo>
                      <a:pt x="42" y="916"/>
                    </a:lnTo>
                    <a:lnTo>
                      <a:pt x="46" y="916"/>
                    </a:lnTo>
                    <a:lnTo>
                      <a:pt x="46" y="916"/>
                    </a:lnTo>
                    <a:lnTo>
                      <a:pt x="49" y="918"/>
                    </a:lnTo>
                    <a:lnTo>
                      <a:pt x="53" y="920"/>
                    </a:lnTo>
                    <a:lnTo>
                      <a:pt x="55" y="922"/>
                    </a:lnTo>
                    <a:lnTo>
                      <a:pt x="55" y="922"/>
                    </a:lnTo>
                    <a:lnTo>
                      <a:pt x="53" y="924"/>
                    </a:lnTo>
                    <a:lnTo>
                      <a:pt x="51" y="924"/>
                    </a:lnTo>
                    <a:lnTo>
                      <a:pt x="46" y="924"/>
                    </a:lnTo>
                    <a:lnTo>
                      <a:pt x="42" y="924"/>
                    </a:lnTo>
                    <a:lnTo>
                      <a:pt x="42" y="926"/>
                    </a:lnTo>
                    <a:lnTo>
                      <a:pt x="42" y="928"/>
                    </a:lnTo>
                    <a:lnTo>
                      <a:pt x="42" y="928"/>
                    </a:lnTo>
                    <a:lnTo>
                      <a:pt x="44" y="932"/>
                    </a:lnTo>
                    <a:lnTo>
                      <a:pt x="46" y="932"/>
                    </a:lnTo>
                    <a:lnTo>
                      <a:pt x="51" y="934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73" y="936"/>
                    </a:lnTo>
                    <a:lnTo>
                      <a:pt x="73" y="936"/>
                    </a:lnTo>
                    <a:lnTo>
                      <a:pt x="75" y="938"/>
                    </a:lnTo>
                    <a:lnTo>
                      <a:pt x="75" y="940"/>
                    </a:lnTo>
                    <a:lnTo>
                      <a:pt x="75" y="940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7" y="936"/>
                    </a:lnTo>
                    <a:lnTo>
                      <a:pt x="63" y="938"/>
                    </a:lnTo>
                    <a:lnTo>
                      <a:pt x="59" y="940"/>
                    </a:lnTo>
                    <a:lnTo>
                      <a:pt x="59" y="940"/>
                    </a:lnTo>
                    <a:lnTo>
                      <a:pt x="51" y="938"/>
                    </a:lnTo>
                    <a:lnTo>
                      <a:pt x="42" y="934"/>
                    </a:lnTo>
                    <a:lnTo>
                      <a:pt x="32" y="932"/>
                    </a:lnTo>
                    <a:lnTo>
                      <a:pt x="28" y="932"/>
                    </a:lnTo>
                    <a:lnTo>
                      <a:pt x="24" y="934"/>
                    </a:lnTo>
                    <a:lnTo>
                      <a:pt x="24" y="934"/>
                    </a:lnTo>
                    <a:lnTo>
                      <a:pt x="24" y="938"/>
                    </a:lnTo>
                    <a:lnTo>
                      <a:pt x="26" y="940"/>
                    </a:lnTo>
                    <a:lnTo>
                      <a:pt x="28" y="944"/>
                    </a:lnTo>
                    <a:lnTo>
                      <a:pt x="28" y="946"/>
                    </a:lnTo>
                    <a:lnTo>
                      <a:pt x="28" y="946"/>
                    </a:lnTo>
                    <a:lnTo>
                      <a:pt x="28" y="946"/>
                    </a:lnTo>
                    <a:lnTo>
                      <a:pt x="32" y="946"/>
                    </a:lnTo>
                    <a:lnTo>
                      <a:pt x="32" y="946"/>
                    </a:lnTo>
                    <a:lnTo>
                      <a:pt x="38" y="944"/>
                    </a:lnTo>
                    <a:lnTo>
                      <a:pt x="38" y="944"/>
                    </a:lnTo>
                    <a:lnTo>
                      <a:pt x="49" y="944"/>
                    </a:lnTo>
                    <a:lnTo>
                      <a:pt x="53" y="944"/>
                    </a:lnTo>
                    <a:lnTo>
                      <a:pt x="59" y="946"/>
                    </a:lnTo>
                    <a:lnTo>
                      <a:pt x="59" y="946"/>
                    </a:lnTo>
                    <a:lnTo>
                      <a:pt x="59" y="948"/>
                    </a:lnTo>
                    <a:lnTo>
                      <a:pt x="59" y="948"/>
                    </a:lnTo>
                    <a:lnTo>
                      <a:pt x="51" y="946"/>
                    </a:lnTo>
                    <a:lnTo>
                      <a:pt x="46" y="944"/>
                    </a:lnTo>
                    <a:lnTo>
                      <a:pt x="42" y="946"/>
                    </a:lnTo>
                    <a:lnTo>
                      <a:pt x="42" y="946"/>
                    </a:lnTo>
                    <a:lnTo>
                      <a:pt x="42" y="950"/>
                    </a:lnTo>
                    <a:lnTo>
                      <a:pt x="42" y="950"/>
                    </a:lnTo>
                    <a:lnTo>
                      <a:pt x="44" y="950"/>
                    </a:lnTo>
                    <a:lnTo>
                      <a:pt x="46" y="952"/>
                    </a:lnTo>
                    <a:lnTo>
                      <a:pt x="44" y="956"/>
                    </a:lnTo>
                    <a:lnTo>
                      <a:pt x="44" y="956"/>
                    </a:lnTo>
                    <a:lnTo>
                      <a:pt x="42" y="956"/>
                    </a:lnTo>
                    <a:lnTo>
                      <a:pt x="42" y="954"/>
                    </a:lnTo>
                    <a:lnTo>
                      <a:pt x="42" y="950"/>
                    </a:lnTo>
                    <a:lnTo>
                      <a:pt x="42" y="950"/>
                    </a:lnTo>
                    <a:lnTo>
                      <a:pt x="30" y="950"/>
                    </a:lnTo>
                    <a:lnTo>
                      <a:pt x="30" y="950"/>
                    </a:lnTo>
                    <a:lnTo>
                      <a:pt x="26" y="950"/>
                    </a:lnTo>
                    <a:lnTo>
                      <a:pt x="20" y="954"/>
                    </a:lnTo>
                    <a:lnTo>
                      <a:pt x="20" y="954"/>
                    </a:lnTo>
                    <a:lnTo>
                      <a:pt x="20" y="954"/>
                    </a:lnTo>
                    <a:lnTo>
                      <a:pt x="22" y="956"/>
                    </a:lnTo>
                    <a:lnTo>
                      <a:pt x="24" y="958"/>
                    </a:lnTo>
                    <a:lnTo>
                      <a:pt x="24" y="958"/>
                    </a:lnTo>
                    <a:lnTo>
                      <a:pt x="30" y="958"/>
                    </a:lnTo>
                    <a:lnTo>
                      <a:pt x="34" y="959"/>
                    </a:lnTo>
                    <a:lnTo>
                      <a:pt x="36" y="963"/>
                    </a:lnTo>
                    <a:lnTo>
                      <a:pt x="36" y="963"/>
                    </a:lnTo>
                    <a:lnTo>
                      <a:pt x="36" y="963"/>
                    </a:lnTo>
                    <a:lnTo>
                      <a:pt x="34" y="963"/>
                    </a:lnTo>
                    <a:lnTo>
                      <a:pt x="32" y="963"/>
                    </a:lnTo>
                    <a:lnTo>
                      <a:pt x="28" y="961"/>
                    </a:lnTo>
                    <a:lnTo>
                      <a:pt x="26" y="961"/>
                    </a:lnTo>
                    <a:lnTo>
                      <a:pt x="26" y="963"/>
                    </a:lnTo>
                    <a:lnTo>
                      <a:pt x="26" y="963"/>
                    </a:lnTo>
                    <a:lnTo>
                      <a:pt x="26" y="965"/>
                    </a:lnTo>
                    <a:lnTo>
                      <a:pt x="30" y="967"/>
                    </a:lnTo>
                    <a:lnTo>
                      <a:pt x="38" y="971"/>
                    </a:lnTo>
                    <a:lnTo>
                      <a:pt x="38" y="971"/>
                    </a:lnTo>
                    <a:lnTo>
                      <a:pt x="40" y="971"/>
                    </a:lnTo>
                    <a:lnTo>
                      <a:pt x="42" y="973"/>
                    </a:lnTo>
                    <a:lnTo>
                      <a:pt x="44" y="977"/>
                    </a:lnTo>
                    <a:lnTo>
                      <a:pt x="44" y="977"/>
                    </a:lnTo>
                    <a:lnTo>
                      <a:pt x="49" y="975"/>
                    </a:lnTo>
                    <a:lnTo>
                      <a:pt x="53" y="971"/>
                    </a:lnTo>
                    <a:lnTo>
                      <a:pt x="53" y="971"/>
                    </a:lnTo>
                    <a:lnTo>
                      <a:pt x="57" y="971"/>
                    </a:lnTo>
                    <a:lnTo>
                      <a:pt x="59" y="973"/>
                    </a:lnTo>
                    <a:lnTo>
                      <a:pt x="61" y="973"/>
                    </a:lnTo>
                    <a:lnTo>
                      <a:pt x="65" y="971"/>
                    </a:lnTo>
                    <a:lnTo>
                      <a:pt x="65" y="971"/>
                    </a:lnTo>
                    <a:lnTo>
                      <a:pt x="67" y="969"/>
                    </a:lnTo>
                    <a:lnTo>
                      <a:pt x="69" y="967"/>
                    </a:lnTo>
                    <a:lnTo>
                      <a:pt x="69" y="967"/>
                    </a:lnTo>
                    <a:lnTo>
                      <a:pt x="69" y="973"/>
                    </a:lnTo>
                    <a:lnTo>
                      <a:pt x="75" y="971"/>
                    </a:lnTo>
                    <a:lnTo>
                      <a:pt x="75" y="971"/>
                    </a:lnTo>
                    <a:lnTo>
                      <a:pt x="79" y="971"/>
                    </a:lnTo>
                    <a:lnTo>
                      <a:pt x="79" y="971"/>
                    </a:lnTo>
                    <a:lnTo>
                      <a:pt x="81" y="969"/>
                    </a:lnTo>
                    <a:lnTo>
                      <a:pt x="79" y="971"/>
                    </a:lnTo>
                    <a:lnTo>
                      <a:pt x="79" y="971"/>
                    </a:lnTo>
                    <a:lnTo>
                      <a:pt x="79" y="973"/>
                    </a:lnTo>
                    <a:lnTo>
                      <a:pt x="79" y="973"/>
                    </a:lnTo>
                    <a:lnTo>
                      <a:pt x="79" y="973"/>
                    </a:lnTo>
                    <a:lnTo>
                      <a:pt x="81" y="975"/>
                    </a:lnTo>
                    <a:lnTo>
                      <a:pt x="81" y="975"/>
                    </a:lnTo>
                    <a:lnTo>
                      <a:pt x="83" y="975"/>
                    </a:lnTo>
                    <a:lnTo>
                      <a:pt x="87" y="975"/>
                    </a:lnTo>
                    <a:lnTo>
                      <a:pt x="91" y="973"/>
                    </a:lnTo>
                    <a:lnTo>
                      <a:pt x="91" y="973"/>
                    </a:lnTo>
                    <a:lnTo>
                      <a:pt x="91" y="975"/>
                    </a:lnTo>
                    <a:lnTo>
                      <a:pt x="91" y="977"/>
                    </a:lnTo>
                    <a:lnTo>
                      <a:pt x="91" y="977"/>
                    </a:lnTo>
                    <a:lnTo>
                      <a:pt x="95" y="979"/>
                    </a:lnTo>
                    <a:lnTo>
                      <a:pt x="99" y="981"/>
                    </a:lnTo>
                    <a:lnTo>
                      <a:pt x="104" y="983"/>
                    </a:lnTo>
                    <a:lnTo>
                      <a:pt x="108" y="981"/>
                    </a:lnTo>
                    <a:lnTo>
                      <a:pt x="108" y="981"/>
                    </a:lnTo>
                    <a:lnTo>
                      <a:pt x="110" y="979"/>
                    </a:lnTo>
                    <a:lnTo>
                      <a:pt x="110" y="977"/>
                    </a:lnTo>
                    <a:lnTo>
                      <a:pt x="108" y="975"/>
                    </a:lnTo>
                    <a:lnTo>
                      <a:pt x="108" y="973"/>
                    </a:lnTo>
                    <a:lnTo>
                      <a:pt x="108" y="973"/>
                    </a:lnTo>
                    <a:lnTo>
                      <a:pt x="110" y="975"/>
                    </a:lnTo>
                    <a:lnTo>
                      <a:pt x="112" y="975"/>
                    </a:lnTo>
                    <a:lnTo>
                      <a:pt x="112" y="967"/>
                    </a:lnTo>
                    <a:lnTo>
                      <a:pt x="112" y="967"/>
                    </a:lnTo>
                    <a:lnTo>
                      <a:pt x="114" y="967"/>
                    </a:lnTo>
                    <a:lnTo>
                      <a:pt x="116" y="967"/>
                    </a:lnTo>
                    <a:lnTo>
                      <a:pt x="116" y="967"/>
                    </a:lnTo>
                    <a:lnTo>
                      <a:pt x="118" y="965"/>
                    </a:lnTo>
                    <a:lnTo>
                      <a:pt x="120" y="963"/>
                    </a:lnTo>
                    <a:lnTo>
                      <a:pt x="120" y="961"/>
                    </a:lnTo>
                    <a:lnTo>
                      <a:pt x="122" y="959"/>
                    </a:lnTo>
                    <a:lnTo>
                      <a:pt x="122" y="959"/>
                    </a:lnTo>
                    <a:lnTo>
                      <a:pt x="124" y="959"/>
                    </a:lnTo>
                    <a:lnTo>
                      <a:pt x="124" y="961"/>
                    </a:lnTo>
                    <a:lnTo>
                      <a:pt x="124" y="961"/>
                    </a:lnTo>
                    <a:lnTo>
                      <a:pt x="122" y="965"/>
                    </a:lnTo>
                    <a:lnTo>
                      <a:pt x="118" y="967"/>
                    </a:lnTo>
                    <a:lnTo>
                      <a:pt x="116" y="971"/>
                    </a:lnTo>
                    <a:lnTo>
                      <a:pt x="114" y="973"/>
                    </a:lnTo>
                    <a:lnTo>
                      <a:pt x="114" y="973"/>
                    </a:lnTo>
                    <a:lnTo>
                      <a:pt x="120" y="977"/>
                    </a:lnTo>
                    <a:lnTo>
                      <a:pt x="126" y="979"/>
                    </a:lnTo>
                    <a:lnTo>
                      <a:pt x="140" y="981"/>
                    </a:lnTo>
                    <a:lnTo>
                      <a:pt x="140" y="981"/>
                    </a:lnTo>
                    <a:lnTo>
                      <a:pt x="140" y="983"/>
                    </a:lnTo>
                    <a:lnTo>
                      <a:pt x="138" y="985"/>
                    </a:lnTo>
                    <a:lnTo>
                      <a:pt x="136" y="987"/>
                    </a:lnTo>
                    <a:lnTo>
                      <a:pt x="136" y="987"/>
                    </a:lnTo>
                    <a:lnTo>
                      <a:pt x="136" y="987"/>
                    </a:lnTo>
                    <a:lnTo>
                      <a:pt x="138" y="987"/>
                    </a:lnTo>
                    <a:lnTo>
                      <a:pt x="144" y="987"/>
                    </a:lnTo>
                    <a:lnTo>
                      <a:pt x="148" y="983"/>
                    </a:lnTo>
                    <a:lnTo>
                      <a:pt x="152" y="983"/>
                    </a:lnTo>
                    <a:lnTo>
                      <a:pt x="152" y="983"/>
                    </a:lnTo>
                    <a:lnTo>
                      <a:pt x="157" y="985"/>
                    </a:lnTo>
                    <a:lnTo>
                      <a:pt x="159" y="985"/>
                    </a:lnTo>
                    <a:lnTo>
                      <a:pt x="161" y="985"/>
                    </a:lnTo>
                    <a:lnTo>
                      <a:pt x="161" y="985"/>
                    </a:lnTo>
                    <a:lnTo>
                      <a:pt x="153" y="973"/>
                    </a:lnTo>
                    <a:lnTo>
                      <a:pt x="153" y="973"/>
                    </a:lnTo>
                    <a:lnTo>
                      <a:pt x="157" y="967"/>
                    </a:lnTo>
                    <a:lnTo>
                      <a:pt x="161" y="961"/>
                    </a:lnTo>
                    <a:lnTo>
                      <a:pt x="167" y="958"/>
                    </a:lnTo>
                    <a:lnTo>
                      <a:pt x="173" y="956"/>
                    </a:lnTo>
                    <a:lnTo>
                      <a:pt x="173" y="956"/>
                    </a:lnTo>
                    <a:lnTo>
                      <a:pt x="173" y="958"/>
                    </a:lnTo>
                    <a:lnTo>
                      <a:pt x="171" y="959"/>
                    </a:lnTo>
                    <a:lnTo>
                      <a:pt x="167" y="961"/>
                    </a:lnTo>
                    <a:lnTo>
                      <a:pt x="167" y="961"/>
                    </a:lnTo>
                    <a:lnTo>
                      <a:pt x="163" y="965"/>
                    </a:lnTo>
                    <a:lnTo>
                      <a:pt x="159" y="971"/>
                    </a:lnTo>
                    <a:lnTo>
                      <a:pt x="159" y="979"/>
                    </a:lnTo>
                    <a:lnTo>
                      <a:pt x="159" y="981"/>
                    </a:lnTo>
                    <a:lnTo>
                      <a:pt x="161" y="983"/>
                    </a:lnTo>
                    <a:lnTo>
                      <a:pt x="161" y="983"/>
                    </a:lnTo>
                    <a:lnTo>
                      <a:pt x="165" y="985"/>
                    </a:lnTo>
                    <a:lnTo>
                      <a:pt x="169" y="985"/>
                    </a:lnTo>
                    <a:lnTo>
                      <a:pt x="177" y="981"/>
                    </a:lnTo>
                    <a:lnTo>
                      <a:pt x="177" y="981"/>
                    </a:lnTo>
                    <a:lnTo>
                      <a:pt x="179" y="981"/>
                    </a:lnTo>
                    <a:lnTo>
                      <a:pt x="181" y="983"/>
                    </a:lnTo>
                    <a:lnTo>
                      <a:pt x="181" y="983"/>
                    </a:lnTo>
                    <a:lnTo>
                      <a:pt x="181" y="983"/>
                    </a:lnTo>
                    <a:lnTo>
                      <a:pt x="179" y="985"/>
                    </a:lnTo>
                    <a:lnTo>
                      <a:pt x="173" y="985"/>
                    </a:lnTo>
                    <a:lnTo>
                      <a:pt x="165" y="985"/>
                    </a:lnTo>
                    <a:lnTo>
                      <a:pt x="165" y="985"/>
                    </a:lnTo>
                    <a:lnTo>
                      <a:pt x="161" y="985"/>
                    </a:lnTo>
                    <a:lnTo>
                      <a:pt x="159" y="987"/>
                    </a:lnTo>
                    <a:lnTo>
                      <a:pt x="159" y="987"/>
                    </a:lnTo>
                    <a:lnTo>
                      <a:pt x="159" y="989"/>
                    </a:lnTo>
                    <a:lnTo>
                      <a:pt x="161" y="991"/>
                    </a:lnTo>
                    <a:lnTo>
                      <a:pt x="163" y="993"/>
                    </a:lnTo>
                    <a:lnTo>
                      <a:pt x="163" y="995"/>
                    </a:lnTo>
                    <a:lnTo>
                      <a:pt x="163" y="995"/>
                    </a:lnTo>
                    <a:lnTo>
                      <a:pt x="157" y="993"/>
                    </a:lnTo>
                    <a:lnTo>
                      <a:pt x="152" y="991"/>
                    </a:lnTo>
                    <a:lnTo>
                      <a:pt x="144" y="989"/>
                    </a:lnTo>
                    <a:lnTo>
                      <a:pt x="140" y="989"/>
                    </a:lnTo>
                    <a:lnTo>
                      <a:pt x="138" y="991"/>
                    </a:lnTo>
                    <a:lnTo>
                      <a:pt x="138" y="991"/>
                    </a:lnTo>
                    <a:lnTo>
                      <a:pt x="136" y="995"/>
                    </a:lnTo>
                    <a:lnTo>
                      <a:pt x="136" y="995"/>
                    </a:lnTo>
                    <a:lnTo>
                      <a:pt x="136" y="999"/>
                    </a:lnTo>
                    <a:lnTo>
                      <a:pt x="136" y="999"/>
                    </a:lnTo>
                    <a:lnTo>
                      <a:pt x="142" y="1007"/>
                    </a:lnTo>
                    <a:lnTo>
                      <a:pt x="144" y="1012"/>
                    </a:lnTo>
                    <a:lnTo>
                      <a:pt x="140" y="1016"/>
                    </a:lnTo>
                    <a:lnTo>
                      <a:pt x="140" y="1016"/>
                    </a:lnTo>
                    <a:lnTo>
                      <a:pt x="142" y="1012"/>
                    </a:lnTo>
                    <a:lnTo>
                      <a:pt x="140" y="1007"/>
                    </a:lnTo>
                    <a:lnTo>
                      <a:pt x="140" y="1007"/>
                    </a:lnTo>
                    <a:lnTo>
                      <a:pt x="138" y="1005"/>
                    </a:lnTo>
                    <a:lnTo>
                      <a:pt x="138" y="1005"/>
                    </a:lnTo>
                    <a:lnTo>
                      <a:pt x="126" y="1007"/>
                    </a:lnTo>
                    <a:lnTo>
                      <a:pt x="126" y="1007"/>
                    </a:lnTo>
                    <a:lnTo>
                      <a:pt x="128" y="1005"/>
                    </a:lnTo>
                    <a:lnTo>
                      <a:pt x="130" y="1005"/>
                    </a:lnTo>
                    <a:lnTo>
                      <a:pt x="134" y="1003"/>
                    </a:lnTo>
                    <a:lnTo>
                      <a:pt x="136" y="1001"/>
                    </a:lnTo>
                    <a:lnTo>
                      <a:pt x="136" y="1001"/>
                    </a:lnTo>
                    <a:lnTo>
                      <a:pt x="136" y="999"/>
                    </a:lnTo>
                    <a:lnTo>
                      <a:pt x="136" y="999"/>
                    </a:lnTo>
                    <a:lnTo>
                      <a:pt x="136" y="995"/>
                    </a:lnTo>
                    <a:lnTo>
                      <a:pt x="136" y="995"/>
                    </a:lnTo>
                    <a:lnTo>
                      <a:pt x="130" y="985"/>
                    </a:lnTo>
                    <a:lnTo>
                      <a:pt x="130" y="985"/>
                    </a:lnTo>
                    <a:lnTo>
                      <a:pt x="126" y="983"/>
                    </a:lnTo>
                    <a:lnTo>
                      <a:pt x="124" y="983"/>
                    </a:lnTo>
                    <a:lnTo>
                      <a:pt x="124" y="983"/>
                    </a:lnTo>
                    <a:lnTo>
                      <a:pt x="116" y="981"/>
                    </a:lnTo>
                    <a:lnTo>
                      <a:pt x="116" y="983"/>
                    </a:lnTo>
                    <a:lnTo>
                      <a:pt x="110" y="985"/>
                    </a:lnTo>
                    <a:lnTo>
                      <a:pt x="110" y="985"/>
                    </a:lnTo>
                    <a:lnTo>
                      <a:pt x="106" y="987"/>
                    </a:lnTo>
                    <a:lnTo>
                      <a:pt x="102" y="987"/>
                    </a:lnTo>
                    <a:lnTo>
                      <a:pt x="99" y="995"/>
                    </a:lnTo>
                    <a:lnTo>
                      <a:pt x="99" y="995"/>
                    </a:lnTo>
                    <a:lnTo>
                      <a:pt x="99" y="993"/>
                    </a:lnTo>
                    <a:lnTo>
                      <a:pt x="99" y="991"/>
                    </a:lnTo>
                    <a:lnTo>
                      <a:pt x="99" y="991"/>
                    </a:lnTo>
                    <a:lnTo>
                      <a:pt x="99" y="987"/>
                    </a:lnTo>
                    <a:lnTo>
                      <a:pt x="97" y="987"/>
                    </a:lnTo>
                    <a:lnTo>
                      <a:pt x="93" y="991"/>
                    </a:lnTo>
                    <a:lnTo>
                      <a:pt x="93" y="991"/>
                    </a:lnTo>
                    <a:lnTo>
                      <a:pt x="93" y="989"/>
                    </a:lnTo>
                    <a:lnTo>
                      <a:pt x="93" y="987"/>
                    </a:lnTo>
                    <a:lnTo>
                      <a:pt x="95" y="985"/>
                    </a:lnTo>
                    <a:lnTo>
                      <a:pt x="95" y="983"/>
                    </a:lnTo>
                    <a:lnTo>
                      <a:pt x="95" y="983"/>
                    </a:lnTo>
                    <a:lnTo>
                      <a:pt x="91" y="981"/>
                    </a:lnTo>
                    <a:lnTo>
                      <a:pt x="83" y="977"/>
                    </a:lnTo>
                    <a:lnTo>
                      <a:pt x="75" y="977"/>
                    </a:lnTo>
                    <a:lnTo>
                      <a:pt x="69" y="977"/>
                    </a:lnTo>
                    <a:lnTo>
                      <a:pt x="69" y="977"/>
                    </a:lnTo>
                    <a:lnTo>
                      <a:pt x="67" y="979"/>
                    </a:lnTo>
                    <a:lnTo>
                      <a:pt x="67" y="981"/>
                    </a:lnTo>
                    <a:lnTo>
                      <a:pt x="65" y="981"/>
                    </a:lnTo>
                    <a:lnTo>
                      <a:pt x="65" y="981"/>
                    </a:lnTo>
                    <a:lnTo>
                      <a:pt x="65" y="979"/>
                    </a:lnTo>
                    <a:lnTo>
                      <a:pt x="65" y="975"/>
                    </a:lnTo>
                    <a:lnTo>
                      <a:pt x="65" y="975"/>
                    </a:lnTo>
                    <a:lnTo>
                      <a:pt x="65" y="975"/>
                    </a:lnTo>
                    <a:lnTo>
                      <a:pt x="63" y="977"/>
                    </a:lnTo>
                    <a:lnTo>
                      <a:pt x="61" y="979"/>
                    </a:lnTo>
                    <a:lnTo>
                      <a:pt x="61" y="979"/>
                    </a:lnTo>
                    <a:lnTo>
                      <a:pt x="57" y="977"/>
                    </a:lnTo>
                    <a:lnTo>
                      <a:pt x="55" y="977"/>
                    </a:lnTo>
                    <a:lnTo>
                      <a:pt x="55" y="977"/>
                    </a:lnTo>
                    <a:lnTo>
                      <a:pt x="55" y="979"/>
                    </a:lnTo>
                    <a:lnTo>
                      <a:pt x="57" y="981"/>
                    </a:lnTo>
                    <a:lnTo>
                      <a:pt x="57" y="981"/>
                    </a:lnTo>
                    <a:lnTo>
                      <a:pt x="53" y="979"/>
                    </a:lnTo>
                    <a:lnTo>
                      <a:pt x="49" y="979"/>
                    </a:lnTo>
                    <a:lnTo>
                      <a:pt x="47" y="979"/>
                    </a:lnTo>
                    <a:lnTo>
                      <a:pt x="47" y="979"/>
                    </a:lnTo>
                    <a:lnTo>
                      <a:pt x="46" y="983"/>
                    </a:lnTo>
                    <a:lnTo>
                      <a:pt x="46" y="985"/>
                    </a:lnTo>
                    <a:lnTo>
                      <a:pt x="46" y="985"/>
                    </a:lnTo>
                    <a:lnTo>
                      <a:pt x="34" y="977"/>
                    </a:lnTo>
                    <a:lnTo>
                      <a:pt x="26" y="975"/>
                    </a:lnTo>
                    <a:lnTo>
                      <a:pt x="22" y="975"/>
                    </a:lnTo>
                    <a:lnTo>
                      <a:pt x="20" y="977"/>
                    </a:lnTo>
                    <a:lnTo>
                      <a:pt x="20" y="977"/>
                    </a:lnTo>
                    <a:lnTo>
                      <a:pt x="16" y="981"/>
                    </a:lnTo>
                    <a:lnTo>
                      <a:pt x="16" y="985"/>
                    </a:lnTo>
                    <a:lnTo>
                      <a:pt x="16" y="985"/>
                    </a:lnTo>
                    <a:lnTo>
                      <a:pt x="16" y="985"/>
                    </a:lnTo>
                    <a:lnTo>
                      <a:pt x="18" y="991"/>
                    </a:lnTo>
                    <a:lnTo>
                      <a:pt x="20" y="995"/>
                    </a:lnTo>
                    <a:lnTo>
                      <a:pt x="24" y="999"/>
                    </a:lnTo>
                    <a:lnTo>
                      <a:pt x="26" y="999"/>
                    </a:lnTo>
                    <a:lnTo>
                      <a:pt x="26" y="999"/>
                    </a:lnTo>
                    <a:lnTo>
                      <a:pt x="26" y="999"/>
                    </a:lnTo>
                    <a:lnTo>
                      <a:pt x="28" y="1001"/>
                    </a:lnTo>
                    <a:lnTo>
                      <a:pt x="30" y="1003"/>
                    </a:lnTo>
                    <a:lnTo>
                      <a:pt x="30" y="1003"/>
                    </a:lnTo>
                    <a:lnTo>
                      <a:pt x="32" y="1003"/>
                    </a:lnTo>
                    <a:lnTo>
                      <a:pt x="36" y="1003"/>
                    </a:lnTo>
                    <a:lnTo>
                      <a:pt x="40" y="999"/>
                    </a:lnTo>
                    <a:lnTo>
                      <a:pt x="44" y="997"/>
                    </a:lnTo>
                    <a:lnTo>
                      <a:pt x="46" y="999"/>
                    </a:lnTo>
                    <a:lnTo>
                      <a:pt x="47" y="1001"/>
                    </a:lnTo>
                    <a:lnTo>
                      <a:pt x="47" y="1001"/>
                    </a:lnTo>
                    <a:lnTo>
                      <a:pt x="46" y="1001"/>
                    </a:lnTo>
                    <a:lnTo>
                      <a:pt x="46" y="1001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34" y="1003"/>
                    </a:lnTo>
                    <a:lnTo>
                      <a:pt x="28" y="1009"/>
                    </a:lnTo>
                    <a:lnTo>
                      <a:pt x="28" y="1009"/>
                    </a:lnTo>
                    <a:lnTo>
                      <a:pt x="34" y="1014"/>
                    </a:lnTo>
                    <a:lnTo>
                      <a:pt x="38" y="1018"/>
                    </a:lnTo>
                    <a:lnTo>
                      <a:pt x="38" y="1020"/>
                    </a:lnTo>
                    <a:lnTo>
                      <a:pt x="38" y="1022"/>
                    </a:lnTo>
                    <a:lnTo>
                      <a:pt x="38" y="1022"/>
                    </a:lnTo>
                    <a:lnTo>
                      <a:pt x="34" y="1024"/>
                    </a:lnTo>
                    <a:lnTo>
                      <a:pt x="34" y="1024"/>
                    </a:lnTo>
                    <a:lnTo>
                      <a:pt x="34" y="1024"/>
                    </a:lnTo>
                    <a:lnTo>
                      <a:pt x="32" y="1024"/>
                    </a:lnTo>
                    <a:lnTo>
                      <a:pt x="32" y="1022"/>
                    </a:lnTo>
                    <a:lnTo>
                      <a:pt x="30" y="1014"/>
                    </a:lnTo>
                    <a:lnTo>
                      <a:pt x="30" y="1014"/>
                    </a:lnTo>
                    <a:lnTo>
                      <a:pt x="20" y="1007"/>
                    </a:lnTo>
                    <a:lnTo>
                      <a:pt x="10" y="1001"/>
                    </a:lnTo>
                    <a:lnTo>
                      <a:pt x="10" y="1001"/>
                    </a:lnTo>
                    <a:lnTo>
                      <a:pt x="12" y="1003"/>
                    </a:lnTo>
                    <a:lnTo>
                      <a:pt x="14" y="1007"/>
                    </a:lnTo>
                    <a:lnTo>
                      <a:pt x="14" y="1007"/>
                    </a:lnTo>
                    <a:lnTo>
                      <a:pt x="20" y="1016"/>
                    </a:lnTo>
                    <a:lnTo>
                      <a:pt x="24" y="1024"/>
                    </a:lnTo>
                    <a:lnTo>
                      <a:pt x="24" y="1024"/>
                    </a:lnTo>
                    <a:lnTo>
                      <a:pt x="24" y="1024"/>
                    </a:lnTo>
                    <a:lnTo>
                      <a:pt x="24" y="1024"/>
                    </a:lnTo>
                    <a:lnTo>
                      <a:pt x="20" y="1022"/>
                    </a:lnTo>
                    <a:lnTo>
                      <a:pt x="18" y="1018"/>
                    </a:lnTo>
                    <a:lnTo>
                      <a:pt x="16" y="1018"/>
                    </a:lnTo>
                    <a:lnTo>
                      <a:pt x="16" y="1018"/>
                    </a:lnTo>
                    <a:lnTo>
                      <a:pt x="16" y="1018"/>
                    </a:lnTo>
                    <a:lnTo>
                      <a:pt x="16" y="1024"/>
                    </a:lnTo>
                    <a:lnTo>
                      <a:pt x="20" y="1028"/>
                    </a:lnTo>
                    <a:lnTo>
                      <a:pt x="22" y="1030"/>
                    </a:lnTo>
                    <a:lnTo>
                      <a:pt x="26" y="1030"/>
                    </a:lnTo>
                    <a:lnTo>
                      <a:pt x="36" y="1030"/>
                    </a:lnTo>
                    <a:lnTo>
                      <a:pt x="40" y="1028"/>
                    </a:lnTo>
                    <a:lnTo>
                      <a:pt x="44" y="1026"/>
                    </a:lnTo>
                    <a:lnTo>
                      <a:pt x="44" y="1026"/>
                    </a:lnTo>
                    <a:lnTo>
                      <a:pt x="46" y="1022"/>
                    </a:lnTo>
                    <a:lnTo>
                      <a:pt x="51" y="1016"/>
                    </a:lnTo>
                    <a:lnTo>
                      <a:pt x="51" y="1016"/>
                    </a:lnTo>
                    <a:lnTo>
                      <a:pt x="53" y="1014"/>
                    </a:lnTo>
                    <a:lnTo>
                      <a:pt x="53" y="1014"/>
                    </a:lnTo>
                    <a:lnTo>
                      <a:pt x="53" y="1014"/>
                    </a:lnTo>
                    <a:lnTo>
                      <a:pt x="53" y="1018"/>
                    </a:lnTo>
                    <a:lnTo>
                      <a:pt x="51" y="1020"/>
                    </a:lnTo>
                    <a:lnTo>
                      <a:pt x="51" y="1020"/>
                    </a:lnTo>
                    <a:lnTo>
                      <a:pt x="53" y="1020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5" y="1026"/>
                    </a:lnTo>
                    <a:lnTo>
                      <a:pt x="51" y="1036"/>
                    </a:lnTo>
                    <a:lnTo>
                      <a:pt x="47" y="1046"/>
                    </a:lnTo>
                    <a:lnTo>
                      <a:pt x="44" y="1050"/>
                    </a:lnTo>
                    <a:lnTo>
                      <a:pt x="44" y="1050"/>
                    </a:lnTo>
                    <a:lnTo>
                      <a:pt x="42" y="1052"/>
                    </a:lnTo>
                    <a:lnTo>
                      <a:pt x="38" y="1050"/>
                    </a:lnTo>
                    <a:lnTo>
                      <a:pt x="34" y="1046"/>
                    </a:lnTo>
                    <a:lnTo>
                      <a:pt x="30" y="1040"/>
                    </a:lnTo>
                    <a:lnTo>
                      <a:pt x="26" y="1036"/>
                    </a:lnTo>
                    <a:lnTo>
                      <a:pt x="26" y="1036"/>
                    </a:lnTo>
                    <a:lnTo>
                      <a:pt x="24" y="1036"/>
                    </a:lnTo>
                    <a:lnTo>
                      <a:pt x="24" y="1038"/>
                    </a:lnTo>
                    <a:lnTo>
                      <a:pt x="22" y="1042"/>
                    </a:lnTo>
                    <a:lnTo>
                      <a:pt x="24" y="1050"/>
                    </a:lnTo>
                    <a:lnTo>
                      <a:pt x="18" y="1050"/>
                    </a:lnTo>
                    <a:lnTo>
                      <a:pt x="18" y="1050"/>
                    </a:lnTo>
                    <a:lnTo>
                      <a:pt x="14" y="1052"/>
                    </a:lnTo>
                    <a:lnTo>
                      <a:pt x="14" y="1054"/>
                    </a:lnTo>
                    <a:lnTo>
                      <a:pt x="14" y="1054"/>
                    </a:lnTo>
                    <a:lnTo>
                      <a:pt x="14" y="1054"/>
                    </a:lnTo>
                    <a:lnTo>
                      <a:pt x="18" y="1058"/>
                    </a:lnTo>
                    <a:lnTo>
                      <a:pt x="22" y="1063"/>
                    </a:lnTo>
                    <a:lnTo>
                      <a:pt x="22" y="1063"/>
                    </a:lnTo>
                    <a:lnTo>
                      <a:pt x="22" y="1065"/>
                    </a:lnTo>
                    <a:lnTo>
                      <a:pt x="18" y="1067"/>
                    </a:lnTo>
                    <a:lnTo>
                      <a:pt x="16" y="1067"/>
                    </a:lnTo>
                    <a:lnTo>
                      <a:pt x="16" y="1069"/>
                    </a:lnTo>
                    <a:lnTo>
                      <a:pt x="16" y="1069"/>
                    </a:lnTo>
                    <a:lnTo>
                      <a:pt x="18" y="1071"/>
                    </a:lnTo>
                    <a:lnTo>
                      <a:pt x="20" y="1069"/>
                    </a:lnTo>
                    <a:lnTo>
                      <a:pt x="22" y="1069"/>
                    </a:lnTo>
                    <a:lnTo>
                      <a:pt x="24" y="1071"/>
                    </a:lnTo>
                    <a:lnTo>
                      <a:pt x="24" y="1071"/>
                    </a:lnTo>
                    <a:lnTo>
                      <a:pt x="22" y="1073"/>
                    </a:lnTo>
                    <a:lnTo>
                      <a:pt x="22" y="1077"/>
                    </a:lnTo>
                    <a:lnTo>
                      <a:pt x="22" y="1077"/>
                    </a:lnTo>
                    <a:lnTo>
                      <a:pt x="24" y="1079"/>
                    </a:lnTo>
                    <a:lnTo>
                      <a:pt x="28" y="1077"/>
                    </a:lnTo>
                    <a:lnTo>
                      <a:pt x="34" y="1069"/>
                    </a:lnTo>
                    <a:lnTo>
                      <a:pt x="42" y="1060"/>
                    </a:lnTo>
                    <a:lnTo>
                      <a:pt x="46" y="1056"/>
                    </a:lnTo>
                    <a:lnTo>
                      <a:pt x="49" y="1056"/>
                    </a:lnTo>
                    <a:lnTo>
                      <a:pt x="49" y="1056"/>
                    </a:lnTo>
                    <a:lnTo>
                      <a:pt x="49" y="1056"/>
                    </a:lnTo>
                    <a:lnTo>
                      <a:pt x="47" y="1058"/>
                    </a:lnTo>
                    <a:lnTo>
                      <a:pt x="44" y="1060"/>
                    </a:lnTo>
                    <a:lnTo>
                      <a:pt x="40" y="1065"/>
                    </a:lnTo>
                    <a:lnTo>
                      <a:pt x="40" y="1065"/>
                    </a:lnTo>
                    <a:lnTo>
                      <a:pt x="36" y="1071"/>
                    </a:lnTo>
                    <a:lnTo>
                      <a:pt x="34" y="1073"/>
                    </a:lnTo>
                    <a:lnTo>
                      <a:pt x="34" y="1079"/>
                    </a:lnTo>
                    <a:lnTo>
                      <a:pt x="34" y="1079"/>
                    </a:lnTo>
                    <a:lnTo>
                      <a:pt x="34" y="1081"/>
                    </a:lnTo>
                    <a:lnTo>
                      <a:pt x="36" y="1081"/>
                    </a:lnTo>
                    <a:lnTo>
                      <a:pt x="40" y="1081"/>
                    </a:lnTo>
                    <a:lnTo>
                      <a:pt x="42" y="1079"/>
                    </a:lnTo>
                    <a:lnTo>
                      <a:pt x="44" y="1079"/>
                    </a:lnTo>
                    <a:lnTo>
                      <a:pt x="44" y="1079"/>
                    </a:lnTo>
                    <a:lnTo>
                      <a:pt x="42" y="1083"/>
                    </a:lnTo>
                    <a:lnTo>
                      <a:pt x="44" y="1085"/>
                    </a:lnTo>
                    <a:lnTo>
                      <a:pt x="47" y="1089"/>
                    </a:lnTo>
                    <a:lnTo>
                      <a:pt x="47" y="1089"/>
                    </a:lnTo>
                    <a:lnTo>
                      <a:pt x="47" y="1089"/>
                    </a:lnTo>
                    <a:lnTo>
                      <a:pt x="46" y="1089"/>
                    </a:lnTo>
                    <a:lnTo>
                      <a:pt x="40" y="1089"/>
                    </a:lnTo>
                    <a:lnTo>
                      <a:pt x="40" y="1089"/>
                    </a:lnTo>
                    <a:lnTo>
                      <a:pt x="40" y="1091"/>
                    </a:lnTo>
                    <a:lnTo>
                      <a:pt x="40" y="1095"/>
                    </a:lnTo>
                    <a:lnTo>
                      <a:pt x="42" y="1097"/>
                    </a:lnTo>
                    <a:lnTo>
                      <a:pt x="46" y="1097"/>
                    </a:lnTo>
                    <a:lnTo>
                      <a:pt x="46" y="1097"/>
                    </a:lnTo>
                    <a:lnTo>
                      <a:pt x="49" y="1097"/>
                    </a:lnTo>
                    <a:lnTo>
                      <a:pt x="51" y="1097"/>
                    </a:lnTo>
                    <a:lnTo>
                      <a:pt x="51" y="1091"/>
                    </a:lnTo>
                    <a:lnTo>
                      <a:pt x="51" y="1085"/>
                    </a:lnTo>
                    <a:lnTo>
                      <a:pt x="51" y="1081"/>
                    </a:lnTo>
                    <a:lnTo>
                      <a:pt x="51" y="1081"/>
                    </a:lnTo>
                    <a:lnTo>
                      <a:pt x="57" y="1077"/>
                    </a:lnTo>
                    <a:lnTo>
                      <a:pt x="67" y="1075"/>
                    </a:lnTo>
                    <a:lnTo>
                      <a:pt x="75" y="1069"/>
                    </a:lnTo>
                    <a:lnTo>
                      <a:pt x="75" y="1067"/>
                    </a:lnTo>
                    <a:lnTo>
                      <a:pt x="75" y="1063"/>
                    </a:lnTo>
                    <a:lnTo>
                      <a:pt x="75" y="1063"/>
                    </a:lnTo>
                    <a:lnTo>
                      <a:pt x="75" y="1062"/>
                    </a:lnTo>
                    <a:lnTo>
                      <a:pt x="75" y="1062"/>
                    </a:lnTo>
                    <a:lnTo>
                      <a:pt x="75" y="1062"/>
                    </a:lnTo>
                    <a:lnTo>
                      <a:pt x="79" y="1063"/>
                    </a:lnTo>
                    <a:lnTo>
                      <a:pt x="79" y="1063"/>
                    </a:lnTo>
                    <a:lnTo>
                      <a:pt x="79" y="1063"/>
                    </a:lnTo>
                    <a:lnTo>
                      <a:pt x="81" y="1060"/>
                    </a:lnTo>
                    <a:lnTo>
                      <a:pt x="81" y="1060"/>
                    </a:lnTo>
                    <a:lnTo>
                      <a:pt x="79" y="1056"/>
                    </a:lnTo>
                    <a:lnTo>
                      <a:pt x="79" y="1056"/>
                    </a:lnTo>
                    <a:lnTo>
                      <a:pt x="77" y="1052"/>
                    </a:lnTo>
                    <a:lnTo>
                      <a:pt x="77" y="1052"/>
                    </a:lnTo>
                    <a:lnTo>
                      <a:pt x="79" y="1050"/>
                    </a:lnTo>
                    <a:lnTo>
                      <a:pt x="79" y="1052"/>
                    </a:lnTo>
                    <a:lnTo>
                      <a:pt x="79" y="1056"/>
                    </a:lnTo>
                    <a:lnTo>
                      <a:pt x="79" y="1056"/>
                    </a:lnTo>
                    <a:lnTo>
                      <a:pt x="81" y="1060"/>
                    </a:lnTo>
                    <a:lnTo>
                      <a:pt x="81" y="1060"/>
                    </a:lnTo>
                    <a:lnTo>
                      <a:pt x="83" y="1062"/>
                    </a:lnTo>
                    <a:lnTo>
                      <a:pt x="83" y="1062"/>
                    </a:lnTo>
                    <a:lnTo>
                      <a:pt x="89" y="1060"/>
                    </a:lnTo>
                    <a:lnTo>
                      <a:pt x="95" y="1056"/>
                    </a:lnTo>
                    <a:lnTo>
                      <a:pt x="102" y="1052"/>
                    </a:lnTo>
                    <a:lnTo>
                      <a:pt x="108" y="1050"/>
                    </a:lnTo>
                    <a:lnTo>
                      <a:pt x="108" y="1050"/>
                    </a:lnTo>
                    <a:lnTo>
                      <a:pt x="108" y="1052"/>
                    </a:lnTo>
                    <a:lnTo>
                      <a:pt x="108" y="1052"/>
                    </a:lnTo>
                    <a:lnTo>
                      <a:pt x="104" y="1054"/>
                    </a:lnTo>
                    <a:lnTo>
                      <a:pt x="102" y="1058"/>
                    </a:lnTo>
                    <a:lnTo>
                      <a:pt x="102" y="1058"/>
                    </a:lnTo>
                    <a:lnTo>
                      <a:pt x="104" y="1060"/>
                    </a:lnTo>
                    <a:lnTo>
                      <a:pt x="104" y="1060"/>
                    </a:lnTo>
                    <a:lnTo>
                      <a:pt x="108" y="1058"/>
                    </a:lnTo>
                    <a:lnTo>
                      <a:pt x="114" y="1056"/>
                    </a:lnTo>
                    <a:lnTo>
                      <a:pt x="124" y="1048"/>
                    </a:lnTo>
                    <a:lnTo>
                      <a:pt x="124" y="1048"/>
                    </a:lnTo>
                    <a:lnTo>
                      <a:pt x="126" y="1048"/>
                    </a:lnTo>
                    <a:lnTo>
                      <a:pt x="128" y="1046"/>
                    </a:lnTo>
                    <a:lnTo>
                      <a:pt x="128" y="1046"/>
                    </a:lnTo>
                    <a:lnTo>
                      <a:pt x="128" y="1048"/>
                    </a:lnTo>
                    <a:lnTo>
                      <a:pt x="124" y="1050"/>
                    </a:lnTo>
                    <a:lnTo>
                      <a:pt x="120" y="1054"/>
                    </a:lnTo>
                    <a:lnTo>
                      <a:pt x="120" y="1054"/>
                    </a:lnTo>
                    <a:lnTo>
                      <a:pt x="122" y="1056"/>
                    </a:lnTo>
                    <a:lnTo>
                      <a:pt x="124" y="1056"/>
                    </a:lnTo>
                    <a:lnTo>
                      <a:pt x="128" y="1056"/>
                    </a:lnTo>
                    <a:lnTo>
                      <a:pt x="128" y="1056"/>
                    </a:lnTo>
                    <a:lnTo>
                      <a:pt x="128" y="1056"/>
                    </a:lnTo>
                    <a:lnTo>
                      <a:pt x="128" y="1058"/>
                    </a:lnTo>
                    <a:lnTo>
                      <a:pt x="126" y="1058"/>
                    </a:lnTo>
                    <a:lnTo>
                      <a:pt x="126" y="1058"/>
                    </a:lnTo>
                    <a:lnTo>
                      <a:pt x="118" y="1058"/>
                    </a:lnTo>
                    <a:lnTo>
                      <a:pt x="114" y="1060"/>
                    </a:lnTo>
                    <a:lnTo>
                      <a:pt x="110" y="1060"/>
                    </a:lnTo>
                    <a:lnTo>
                      <a:pt x="110" y="1060"/>
                    </a:lnTo>
                    <a:lnTo>
                      <a:pt x="106" y="1063"/>
                    </a:lnTo>
                    <a:lnTo>
                      <a:pt x="102" y="1067"/>
                    </a:lnTo>
                    <a:lnTo>
                      <a:pt x="97" y="1079"/>
                    </a:lnTo>
                    <a:lnTo>
                      <a:pt x="91" y="1097"/>
                    </a:lnTo>
                    <a:lnTo>
                      <a:pt x="91" y="1097"/>
                    </a:lnTo>
                    <a:lnTo>
                      <a:pt x="89" y="1095"/>
                    </a:lnTo>
                    <a:lnTo>
                      <a:pt x="89" y="1093"/>
                    </a:lnTo>
                    <a:lnTo>
                      <a:pt x="93" y="1087"/>
                    </a:lnTo>
                    <a:lnTo>
                      <a:pt x="93" y="1087"/>
                    </a:lnTo>
                    <a:lnTo>
                      <a:pt x="99" y="1071"/>
                    </a:lnTo>
                    <a:lnTo>
                      <a:pt x="100" y="1062"/>
                    </a:lnTo>
                    <a:lnTo>
                      <a:pt x="100" y="1060"/>
                    </a:lnTo>
                    <a:lnTo>
                      <a:pt x="99" y="1058"/>
                    </a:lnTo>
                    <a:lnTo>
                      <a:pt x="99" y="1058"/>
                    </a:lnTo>
                    <a:lnTo>
                      <a:pt x="91" y="1062"/>
                    </a:lnTo>
                    <a:lnTo>
                      <a:pt x="81" y="1067"/>
                    </a:lnTo>
                    <a:lnTo>
                      <a:pt x="71" y="1075"/>
                    </a:lnTo>
                    <a:lnTo>
                      <a:pt x="65" y="1081"/>
                    </a:lnTo>
                    <a:lnTo>
                      <a:pt x="65" y="1081"/>
                    </a:lnTo>
                    <a:lnTo>
                      <a:pt x="65" y="1085"/>
                    </a:lnTo>
                    <a:lnTo>
                      <a:pt x="65" y="1089"/>
                    </a:lnTo>
                    <a:lnTo>
                      <a:pt x="67" y="1089"/>
                    </a:lnTo>
                    <a:lnTo>
                      <a:pt x="71" y="1089"/>
                    </a:lnTo>
                    <a:lnTo>
                      <a:pt x="77" y="1089"/>
                    </a:lnTo>
                    <a:lnTo>
                      <a:pt x="79" y="1089"/>
                    </a:lnTo>
                    <a:lnTo>
                      <a:pt x="77" y="1091"/>
                    </a:lnTo>
                    <a:lnTo>
                      <a:pt x="77" y="1091"/>
                    </a:lnTo>
                    <a:lnTo>
                      <a:pt x="75" y="1091"/>
                    </a:lnTo>
                    <a:lnTo>
                      <a:pt x="69" y="1093"/>
                    </a:lnTo>
                    <a:lnTo>
                      <a:pt x="61" y="1093"/>
                    </a:lnTo>
                    <a:lnTo>
                      <a:pt x="61" y="1093"/>
                    </a:lnTo>
                    <a:lnTo>
                      <a:pt x="57" y="1097"/>
                    </a:lnTo>
                    <a:lnTo>
                      <a:pt x="57" y="1099"/>
                    </a:lnTo>
                    <a:lnTo>
                      <a:pt x="55" y="1103"/>
                    </a:lnTo>
                    <a:lnTo>
                      <a:pt x="55" y="1105"/>
                    </a:lnTo>
                    <a:lnTo>
                      <a:pt x="55" y="1105"/>
                    </a:lnTo>
                    <a:lnTo>
                      <a:pt x="49" y="1105"/>
                    </a:lnTo>
                    <a:lnTo>
                      <a:pt x="44" y="1105"/>
                    </a:lnTo>
                    <a:lnTo>
                      <a:pt x="44" y="1105"/>
                    </a:lnTo>
                    <a:lnTo>
                      <a:pt x="34" y="1113"/>
                    </a:lnTo>
                    <a:lnTo>
                      <a:pt x="34" y="1113"/>
                    </a:lnTo>
                    <a:lnTo>
                      <a:pt x="38" y="1113"/>
                    </a:lnTo>
                    <a:lnTo>
                      <a:pt x="38" y="1113"/>
                    </a:lnTo>
                    <a:lnTo>
                      <a:pt x="42" y="1120"/>
                    </a:lnTo>
                    <a:lnTo>
                      <a:pt x="44" y="1124"/>
                    </a:lnTo>
                    <a:lnTo>
                      <a:pt x="46" y="1124"/>
                    </a:lnTo>
                    <a:lnTo>
                      <a:pt x="49" y="1122"/>
                    </a:lnTo>
                    <a:lnTo>
                      <a:pt x="49" y="1122"/>
                    </a:lnTo>
                    <a:lnTo>
                      <a:pt x="49" y="1120"/>
                    </a:lnTo>
                    <a:lnTo>
                      <a:pt x="49" y="1118"/>
                    </a:lnTo>
                    <a:lnTo>
                      <a:pt x="51" y="1116"/>
                    </a:lnTo>
                    <a:lnTo>
                      <a:pt x="53" y="1116"/>
                    </a:lnTo>
                    <a:lnTo>
                      <a:pt x="53" y="1116"/>
                    </a:lnTo>
                    <a:lnTo>
                      <a:pt x="51" y="1120"/>
                    </a:lnTo>
                    <a:lnTo>
                      <a:pt x="49" y="1124"/>
                    </a:lnTo>
                    <a:lnTo>
                      <a:pt x="51" y="1128"/>
                    </a:lnTo>
                    <a:lnTo>
                      <a:pt x="51" y="1128"/>
                    </a:lnTo>
                    <a:lnTo>
                      <a:pt x="55" y="1126"/>
                    </a:lnTo>
                    <a:lnTo>
                      <a:pt x="61" y="1124"/>
                    </a:lnTo>
                    <a:lnTo>
                      <a:pt x="73" y="1120"/>
                    </a:lnTo>
                    <a:lnTo>
                      <a:pt x="73" y="1120"/>
                    </a:lnTo>
                    <a:lnTo>
                      <a:pt x="79" y="1118"/>
                    </a:lnTo>
                    <a:lnTo>
                      <a:pt x="79" y="1120"/>
                    </a:lnTo>
                    <a:lnTo>
                      <a:pt x="79" y="1120"/>
                    </a:lnTo>
                    <a:lnTo>
                      <a:pt x="57" y="1128"/>
                    </a:lnTo>
                    <a:lnTo>
                      <a:pt x="57" y="1128"/>
                    </a:lnTo>
                    <a:lnTo>
                      <a:pt x="49" y="1128"/>
                    </a:lnTo>
                    <a:lnTo>
                      <a:pt x="49" y="1128"/>
                    </a:lnTo>
                    <a:lnTo>
                      <a:pt x="49" y="1126"/>
                    </a:lnTo>
                    <a:lnTo>
                      <a:pt x="47" y="1124"/>
                    </a:lnTo>
                    <a:lnTo>
                      <a:pt x="47" y="1124"/>
                    </a:lnTo>
                    <a:lnTo>
                      <a:pt x="47" y="1124"/>
                    </a:lnTo>
                    <a:lnTo>
                      <a:pt x="40" y="1126"/>
                    </a:lnTo>
                    <a:lnTo>
                      <a:pt x="38" y="1128"/>
                    </a:lnTo>
                    <a:lnTo>
                      <a:pt x="36" y="1132"/>
                    </a:lnTo>
                    <a:lnTo>
                      <a:pt x="36" y="1132"/>
                    </a:lnTo>
                    <a:lnTo>
                      <a:pt x="38" y="1134"/>
                    </a:lnTo>
                    <a:lnTo>
                      <a:pt x="40" y="1134"/>
                    </a:lnTo>
                    <a:lnTo>
                      <a:pt x="44" y="1136"/>
                    </a:lnTo>
                    <a:lnTo>
                      <a:pt x="44" y="1136"/>
                    </a:lnTo>
                    <a:lnTo>
                      <a:pt x="44" y="1136"/>
                    </a:lnTo>
                    <a:lnTo>
                      <a:pt x="42" y="1136"/>
                    </a:lnTo>
                    <a:lnTo>
                      <a:pt x="40" y="1136"/>
                    </a:lnTo>
                    <a:lnTo>
                      <a:pt x="38" y="1136"/>
                    </a:lnTo>
                    <a:lnTo>
                      <a:pt x="38" y="1136"/>
                    </a:lnTo>
                    <a:lnTo>
                      <a:pt x="36" y="1138"/>
                    </a:lnTo>
                    <a:lnTo>
                      <a:pt x="36" y="1142"/>
                    </a:lnTo>
                    <a:lnTo>
                      <a:pt x="36" y="1142"/>
                    </a:lnTo>
                    <a:lnTo>
                      <a:pt x="34" y="1136"/>
                    </a:lnTo>
                    <a:lnTo>
                      <a:pt x="30" y="1132"/>
                    </a:lnTo>
                    <a:lnTo>
                      <a:pt x="26" y="1132"/>
                    </a:lnTo>
                    <a:lnTo>
                      <a:pt x="26" y="1132"/>
                    </a:lnTo>
                    <a:lnTo>
                      <a:pt x="24" y="1136"/>
                    </a:lnTo>
                    <a:lnTo>
                      <a:pt x="20" y="1142"/>
                    </a:lnTo>
                    <a:lnTo>
                      <a:pt x="18" y="1148"/>
                    </a:lnTo>
                    <a:lnTo>
                      <a:pt x="16" y="1150"/>
                    </a:lnTo>
                    <a:lnTo>
                      <a:pt x="12" y="1148"/>
                    </a:lnTo>
                    <a:lnTo>
                      <a:pt x="12" y="1148"/>
                    </a:lnTo>
                    <a:lnTo>
                      <a:pt x="12" y="1148"/>
                    </a:lnTo>
                    <a:lnTo>
                      <a:pt x="14" y="1144"/>
                    </a:lnTo>
                    <a:lnTo>
                      <a:pt x="20" y="1142"/>
                    </a:lnTo>
                    <a:lnTo>
                      <a:pt x="20" y="1142"/>
                    </a:lnTo>
                    <a:lnTo>
                      <a:pt x="24" y="1128"/>
                    </a:lnTo>
                    <a:lnTo>
                      <a:pt x="24" y="1128"/>
                    </a:lnTo>
                    <a:lnTo>
                      <a:pt x="22" y="1126"/>
                    </a:lnTo>
                    <a:lnTo>
                      <a:pt x="22" y="1124"/>
                    </a:lnTo>
                    <a:lnTo>
                      <a:pt x="22" y="1124"/>
                    </a:lnTo>
                    <a:lnTo>
                      <a:pt x="20" y="1124"/>
                    </a:lnTo>
                    <a:lnTo>
                      <a:pt x="18" y="1126"/>
                    </a:lnTo>
                    <a:lnTo>
                      <a:pt x="16" y="1130"/>
                    </a:lnTo>
                    <a:lnTo>
                      <a:pt x="16" y="1136"/>
                    </a:lnTo>
                    <a:lnTo>
                      <a:pt x="16" y="1138"/>
                    </a:lnTo>
                    <a:lnTo>
                      <a:pt x="14" y="1138"/>
                    </a:lnTo>
                    <a:lnTo>
                      <a:pt x="14" y="1138"/>
                    </a:lnTo>
                    <a:lnTo>
                      <a:pt x="14" y="1134"/>
                    </a:lnTo>
                    <a:lnTo>
                      <a:pt x="14" y="1132"/>
                    </a:lnTo>
                    <a:lnTo>
                      <a:pt x="12" y="1132"/>
                    </a:lnTo>
                    <a:lnTo>
                      <a:pt x="12" y="1132"/>
                    </a:lnTo>
                    <a:lnTo>
                      <a:pt x="8" y="1132"/>
                    </a:lnTo>
                    <a:lnTo>
                      <a:pt x="4" y="1136"/>
                    </a:lnTo>
                    <a:lnTo>
                      <a:pt x="2" y="1140"/>
                    </a:lnTo>
                    <a:lnTo>
                      <a:pt x="0" y="1144"/>
                    </a:lnTo>
                    <a:lnTo>
                      <a:pt x="0" y="1154"/>
                    </a:lnTo>
                    <a:lnTo>
                      <a:pt x="2" y="1164"/>
                    </a:lnTo>
                    <a:lnTo>
                      <a:pt x="2" y="1164"/>
                    </a:lnTo>
                    <a:lnTo>
                      <a:pt x="2" y="1164"/>
                    </a:lnTo>
                    <a:lnTo>
                      <a:pt x="4" y="1160"/>
                    </a:lnTo>
                    <a:lnTo>
                      <a:pt x="4" y="1158"/>
                    </a:lnTo>
                    <a:lnTo>
                      <a:pt x="6" y="1158"/>
                    </a:lnTo>
                    <a:lnTo>
                      <a:pt x="6" y="1158"/>
                    </a:lnTo>
                    <a:lnTo>
                      <a:pt x="12" y="1160"/>
                    </a:lnTo>
                    <a:lnTo>
                      <a:pt x="12" y="1160"/>
                    </a:lnTo>
                    <a:lnTo>
                      <a:pt x="12" y="1162"/>
                    </a:lnTo>
                    <a:lnTo>
                      <a:pt x="10" y="1166"/>
                    </a:lnTo>
                    <a:lnTo>
                      <a:pt x="10" y="1166"/>
                    </a:lnTo>
                    <a:lnTo>
                      <a:pt x="10" y="1171"/>
                    </a:lnTo>
                    <a:lnTo>
                      <a:pt x="10" y="1171"/>
                    </a:lnTo>
                    <a:lnTo>
                      <a:pt x="12" y="1173"/>
                    </a:lnTo>
                    <a:lnTo>
                      <a:pt x="14" y="1173"/>
                    </a:lnTo>
                    <a:lnTo>
                      <a:pt x="20" y="1169"/>
                    </a:lnTo>
                    <a:lnTo>
                      <a:pt x="20" y="1169"/>
                    </a:lnTo>
                    <a:lnTo>
                      <a:pt x="20" y="1166"/>
                    </a:lnTo>
                    <a:lnTo>
                      <a:pt x="22" y="1162"/>
                    </a:lnTo>
                    <a:lnTo>
                      <a:pt x="22" y="1162"/>
                    </a:lnTo>
                    <a:lnTo>
                      <a:pt x="20" y="1160"/>
                    </a:lnTo>
                    <a:lnTo>
                      <a:pt x="20" y="1160"/>
                    </a:lnTo>
                    <a:lnTo>
                      <a:pt x="24" y="1162"/>
                    </a:lnTo>
                    <a:lnTo>
                      <a:pt x="26" y="1164"/>
                    </a:lnTo>
                    <a:lnTo>
                      <a:pt x="24" y="1168"/>
                    </a:lnTo>
                    <a:lnTo>
                      <a:pt x="22" y="1169"/>
                    </a:lnTo>
                    <a:lnTo>
                      <a:pt x="20" y="1173"/>
                    </a:lnTo>
                    <a:lnTo>
                      <a:pt x="28" y="1169"/>
                    </a:lnTo>
                    <a:lnTo>
                      <a:pt x="28" y="1169"/>
                    </a:lnTo>
                    <a:lnTo>
                      <a:pt x="36" y="1169"/>
                    </a:lnTo>
                    <a:lnTo>
                      <a:pt x="36" y="1169"/>
                    </a:lnTo>
                    <a:lnTo>
                      <a:pt x="38" y="1168"/>
                    </a:lnTo>
                    <a:lnTo>
                      <a:pt x="38" y="1164"/>
                    </a:lnTo>
                    <a:lnTo>
                      <a:pt x="34" y="1160"/>
                    </a:lnTo>
                    <a:lnTo>
                      <a:pt x="34" y="1160"/>
                    </a:lnTo>
                    <a:lnTo>
                      <a:pt x="32" y="1160"/>
                    </a:lnTo>
                    <a:lnTo>
                      <a:pt x="36" y="1156"/>
                    </a:lnTo>
                    <a:lnTo>
                      <a:pt x="36" y="1156"/>
                    </a:lnTo>
                    <a:lnTo>
                      <a:pt x="36" y="1152"/>
                    </a:lnTo>
                    <a:lnTo>
                      <a:pt x="36" y="1150"/>
                    </a:lnTo>
                    <a:lnTo>
                      <a:pt x="38" y="1150"/>
                    </a:lnTo>
                    <a:lnTo>
                      <a:pt x="38" y="1150"/>
                    </a:lnTo>
                    <a:lnTo>
                      <a:pt x="40" y="1152"/>
                    </a:lnTo>
                    <a:lnTo>
                      <a:pt x="42" y="1156"/>
                    </a:lnTo>
                    <a:lnTo>
                      <a:pt x="42" y="1156"/>
                    </a:lnTo>
                    <a:lnTo>
                      <a:pt x="49" y="1158"/>
                    </a:lnTo>
                    <a:lnTo>
                      <a:pt x="51" y="1158"/>
                    </a:lnTo>
                    <a:lnTo>
                      <a:pt x="51" y="1160"/>
                    </a:lnTo>
                    <a:lnTo>
                      <a:pt x="51" y="1160"/>
                    </a:lnTo>
                    <a:lnTo>
                      <a:pt x="47" y="1162"/>
                    </a:lnTo>
                    <a:lnTo>
                      <a:pt x="47" y="1162"/>
                    </a:lnTo>
                    <a:lnTo>
                      <a:pt x="47" y="1164"/>
                    </a:lnTo>
                    <a:lnTo>
                      <a:pt x="51" y="1164"/>
                    </a:lnTo>
                    <a:lnTo>
                      <a:pt x="55" y="1162"/>
                    </a:lnTo>
                    <a:lnTo>
                      <a:pt x="59" y="1158"/>
                    </a:lnTo>
                    <a:lnTo>
                      <a:pt x="59" y="1158"/>
                    </a:lnTo>
                    <a:lnTo>
                      <a:pt x="65" y="1150"/>
                    </a:lnTo>
                    <a:lnTo>
                      <a:pt x="65" y="1150"/>
                    </a:lnTo>
                    <a:lnTo>
                      <a:pt x="65" y="1146"/>
                    </a:lnTo>
                    <a:lnTo>
                      <a:pt x="67" y="1146"/>
                    </a:lnTo>
                    <a:lnTo>
                      <a:pt x="67" y="1146"/>
                    </a:lnTo>
                    <a:lnTo>
                      <a:pt x="65" y="1150"/>
                    </a:lnTo>
                    <a:lnTo>
                      <a:pt x="67" y="1152"/>
                    </a:lnTo>
                    <a:lnTo>
                      <a:pt x="69" y="1154"/>
                    </a:lnTo>
                    <a:lnTo>
                      <a:pt x="69" y="1154"/>
                    </a:lnTo>
                    <a:lnTo>
                      <a:pt x="77" y="1154"/>
                    </a:lnTo>
                    <a:lnTo>
                      <a:pt x="79" y="1154"/>
                    </a:lnTo>
                    <a:lnTo>
                      <a:pt x="79" y="1154"/>
                    </a:lnTo>
                    <a:lnTo>
                      <a:pt x="79" y="1154"/>
                    </a:lnTo>
                    <a:lnTo>
                      <a:pt x="71" y="1158"/>
                    </a:lnTo>
                    <a:lnTo>
                      <a:pt x="59" y="1162"/>
                    </a:lnTo>
                    <a:lnTo>
                      <a:pt x="49" y="1166"/>
                    </a:lnTo>
                    <a:lnTo>
                      <a:pt x="47" y="1169"/>
                    </a:lnTo>
                    <a:lnTo>
                      <a:pt x="46" y="1173"/>
                    </a:lnTo>
                    <a:lnTo>
                      <a:pt x="46" y="1173"/>
                    </a:lnTo>
                    <a:lnTo>
                      <a:pt x="46" y="1175"/>
                    </a:lnTo>
                    <a:lnTo>
                      <a:pt x="46" y="1175"/>
                    </a:lnTo>
                    <a:lnTo>
                      <a:pt x="47" y="1173"/>
                    </a:lnTo>
                    <a:lnTo>
                      <a:pt x="47" y="1173"/>
                    </a:lnTo>
                    <a:lnTo>
                      <a:pt x="46" y="1177"/>
                    </a:lnTo>
                    <a:lnTo>
                      <a:pt x="46" y="1181"/>
                    </a:lnTo>
                    <a:lnTo>
                      <a:pt x="51" y="1183"/>
                    </a:lnTo>
                    <a:lnTo>
                      <a:pt x="51" y="1183"/>
                    </a:lnTo>
                    <a:lnTo>
                      <a:pt x="53" y="1183"/>
                    </a:lnTo>
                    <a:lnTo>
                      <a:pt x="57" y="1181"/>
                    </a:lnTo>
                    <a:lnTo>
                      <a:pt x="65" y="1179"/>
                    </a:lnTo>
                    <a:lnTo>
                      <a:pt x="65" y="1179"/>
                    </a:lnTo>
                    <a:lnTo>
                      <a:pt x="73" y="1179"/>
                    </a:lnTo>
                    <a:lnTo>
                      <a:pt x="73" y="1179"/>
                    </a:lnTo>
                    <a:lnTo>
                      <a:pt x="59" y="1183"/>
                    </a:lnTo>
                    <a:lnTo>
                      <a:pt x="49" y="1185"/>
                    </a:lnTo>
                    <a:lnTo>
                      <a:pt x="46" y="1189"/>
                    </a:lnTo>
                    <a:lnTo>
                      <a:pt x="42" y="1191"/>
                    </a:lnTo>
                    <a:lnTo>
                      <a:pt x="42" y="1191"/>
                    </a:lnTo>
                    <a:lnTo>
                      <a:pt x="44" y="1193"/>
                    </a:lnTo>
                    <a:lnTo>
                      <a:pt x="46" y="1193"/>
                    </a:lnTo>
                    <a:lnTo>
                      <a:pt x="47" y="1195"/>
                    </a:lnTo>
                    <a:lnTo>
                      <a:pt x="49" y="1195"/>
                    </a:lnTo>
                    <a:lnTo>
                      <a:pt x="49" y="1195"/>
                    </a:lnTo>
                    <a:lnTo>
                      <a:pt x="40" y="1197"/>
                    </a:lnTo>
                    <a:lnTo>
                      <a:pt x="34" y="1199"/>
                    </a:lnTo>
                    <a:lnTo>
                      <a:pt x="32" y="1201"/>
                    </a:lnTo>
                    <a:lnTo>
                      <a:pt x="32" y="1201"/>
                    </a:lnTo>
                    <a:lnTo>
                      <a:pt x="32" y="1205"/>
                    </a:lnTo>
                    <a:lnTo>
                      <a:pt x="34" y="1207"/>
                    </a:lnTo>
                    <a:lnTo>
                      <a:pt x="40" y="1209"/>
                    </a:lnTo>
                    <a:lnTo>
                      <a:pt x="40" y="1209"/>
                    </a:lnTo>
                    <a:lnTo>
                      <a:pt x="40" y="1211"/>
                    </a:lnTo>
                    <a:lnTo>
                      <a:pt x="40" y="1213"/>
                    </a:lnTo>
                    <a:lnTo>
                      <a:pt x="38" y="1217"/>
                    </a:lnTo>
                    <a:lnTo>
                      <a:pt x="40" y="1221"/>
                    </a:lnTo>
                    <a:lnTo>
                      <a:pt x="40" y="1221"/>
                    </a:lnTo>
                    <a:lnTo>
                      <a:pt x="40" y="1221"/>
                    </a:lnTo>
                    <a:lnTo>
                      <a:pt x="42" y="1219"/>
                    </a:lnTo>
                    <a:lnTo>
                      <a:pt x="42" y="1219"/>
                    </a:lnTo>
                    <a:lnTo>
                      <a:pt x="44" y="1215"/>
                    </a:lnTo>
                    <a:lnTo>
                      <a:pt x="47" y="1211"/>
                    </a:lnTo>
                    <a:lnTo>
                      <a:pt x="47" y="1211"/>
                    </a:lnTo>
                    <a:lnTo>
                      <a:pt x="59" y="1211"/>
                    </a:lnTo>
                    <a:lnTo>
                      <a:pt x="73" y="1211"/>
                    </a:lnTo>
                    <a:lnTo>
                      <a:pt x="73" y="1211"/>
                    </a:lnTo>
                    <a:lnTo>
                      <a:pt x="69" y="1211"/>
                    </a:lnTo>
                    <a:lnTo>
                      <a:pt x="61" y="1213"/>
                    </a:lnTo>
                    <a:lnTo>
                      <a:pt x="61" y="1213"/>
                    </a:lnTo>
                    <a:lnTo>
                      <a:pt x="49" y="1215"/>
                    </a:lnTo>
                    <a:lnTo>
                      <a:pt x="42" y="1219"/>
                    </a:lnTo>
                    <a:lnTo>
                      <a:pt x="40" y="1221"/>
                    </a:lnTo>
                    <a:lnTo>
                      <a:pt x="40" y="1224"/>
                    </a:lnTo>
                    <a:lnTo>
                      <a:pt x="40" y="1224"/>
                    </a:lnTo>
                    <a:lnTo>
                      <a:pt x="42" y="1226"/>
                    </a:lnTo>
                    <a:lnTo>
                      <a:pt x="44" y="1228"/>
                    </a:lnTo>
                    <a:lnTo>
                      <a:pt x="49" y="1230"/>
                    </a:lnTo>
                    <a:lnTo>
                      <a:pt x="49" y="1230"/>
                    </a:lnTo>
                    <a:lnTo>
                      <a:pt x="49" y="1232"/>
                    </a:lnTo>
                    <a:lnTo>
                      <a:pt x="46" y="1230"/>
                    </a:lnTo>
                    <a:lnTo>
                      <a:pt x="42" y="1228"/>
                    </a:lnTo>
                    <a:lnTo>
                      <a:pt x="42" y="1228"/>
                    </a:lnTo>
                    <a:lnTo>
                      <a:pt x="38" y="1224"/>
                    </a:lnTo>
                    <a:lnTo>
                      <a:pt x="36" y="1219"/>
                    </a:lnTo>
                    <a:lnTo>
                      <a:pt x="32" y="1215"/>
                    </a:lnTo>
                    <a:lnTo>
                      <a:pt x="28" y="1213"/>
                    </a:lnTo>
                    <a:lnTo>
                      <a:pt x="28" y="1213"/>
                    </a:lnTo>
                    <a:lnTo>
                      <a:pt x="26" y="1213"/>
                    </a:lnTo>
                    <a:lnTo>
                      <a:pt x="26" y="1215"/>
                    </a:lnTo>
                    <a:lnTo>
                      <a:pt x="26" y="1217"/>
                    </a:lnTo>
                    <a:lnTo>
                      <a:pt x="26" y="1217"/>
                    </a:lnTo>
                    <a:lnTo>
                      <a:pt x="26" y="1217"/>
                    </a:lnTo>
                    <a:lnTo>
                      <a:pt x="22" y="1217"/>
                    </a:lnTo>
                    <a:lnTo>
                      <a:pt x="22" y="1215"/>
                    </a:lnTo>
                    <a:lnTo>
                      <a:pt x="20" y="1219"/>
                    </a:lnTo>
                    <a:lnTo>
                      <a:pt x="20" y="1219"/>
                    </a:lnTo>
                    <a:lnTo>
                      <a:pt x="20" y="1213"/>
                    </a:lnTo>
                    <a:lnTo>
                      <a:pt x="20" y="1207"/>
                    </a:lnTo>
                    <a:lnTo>
                      <a:pt x="18" y="1205"/>
                    </a:lnTo>
                    <a:lnTo>
                      <a:pt x="14" y="1205"/>
                    </a:lnTo>
                    <a:lnTo>
                      <a:pt x="14" y="1205"/>
                    </a:lnTo>
                    <a:lnTo>
                      <a:pt x="12" y="1205"/>
                    </a:lnTo>
                    <a:lnTo>
                      <a:pt x="12" y="1207"/>
                    </a:lnTo>
                    <a:lnTo>
                      <a:pt x="14" y="1211"/>
                    </a:lnTo>
                    <a:lnTo>
                      <a:pt x="16" y="1213"/>
                    </a:lnTo>
                    <a:lnTo>
                      <a:pt x="10" y="1211"/>
                    </a:lnTo>
                    <a:lnTo>
                      <a:pt x="10" y="1211"/>
                    </a:lnTo>
                    <a:lnTo>
                      <a:pt x="8" y="1213"/>
                    </a:lnTo>
                    <a:lnTo>
                      <a:pt x="8" y="1215"/>
                    </a:lnTo>
                    <a:lnTo>
                      <a:pt x="8" y="1215"/>
                    </a:lnTo>
                    <a:lnTo>
                      <a:pt x="8" y="1219"/>
                    </a:lnTo>
                    <a:lnTo>
                      <a:pt x="8" y="1222"/>
                    </a:lnTo>
                    <a:lnTo>
                      <a:pt x="4" y="1230"/>
                    </a:lnTo>
                    <a:lnTo>
                      <a:pt x="2" y="1234"/>
                    </a:lnTo>
                    <a:lnTo>
                      <a:pt x="2" y="1240"/>
                    </a:lnTo>
                    <a:lnTo>
                      <a:pt x="2" y="1246"/>
                    </a:lnTo>
                    <a:lnTo>
                      <a:pt x="6" y="1256"/>
                    </a:lnTo>
                    <a:lnTo>
                      <a:pt x="6" y="1256"/>
                    </a:lnTo>
                    <a:lnTo>
                      <a:pt x="12" y="1260"/>
                    </a:lnTo>
                    <a:lnTo>
                      <a:pt x="18" y="1264"/>
                    </a:lnTo>
                    <a:lnTo>
                      <a:pt x="26" y="1268"/>
                    </a:lnTo>
                    <a:lnTo>
                      <a:pt x="26" y="1268"/>
                    </a:lnTo>
                    <a:lnTo>
                      <a:pt x="26" y="1272"/>
                    </a:lnTo>
                    <a:lnTo>
                      <a:pt x="26" y="1274"/>
                    </a:lnTo>
                    <a:lnTo>
                      <a:pt x="26" y="1274"/>
                    </a:lnTo>
                    <a:lnTo>
                      <a:pt x="28" y="1279"/>
                    </a:lnTo>
                    <a:lnTo>
                      <a:pt x="28" y="1279"/>
                    </a:lnTo>
                    <a:lnTo>
                      <a:pt x="34" y="1285"/>
                    </a:lnTo>
                    <a:lnTo>
                      <a:pt x="44" y="1293"/>
                    </a:lnTo>
                    <a:lnTo>
                      <a:pt x="53" y="1299"/>
                    </a:lnTo>
                    <a:lnTo>
                      <a:pt x="61" y="1301"/>
                    </a:lnTo>
                    <a:lnTo>
                      <a:pt x="61" y="1301"/>
                    </a:lnTo>
                    <a:lnTo>
                      <a:pt x="63" y="1301"/>
                    </a:lnTo>
                    <a:lnTo>
                      <a:pt x="63" y="1299"/>
                    </a:lnTo>
                    <a:lnTo>
                      <a:pt x="63" y="1295"/>
                    </a:lnTo>
                    <a:lnTo>
                      <a:pt x="63" y="1291"/>
                    </a:lnTo>
                    <a:lnTo>
                      <a:pt x="65" y="1291"/>
                    </a:lnTo>
                    <a:lnTo>
                      <a:pt x="69" y="1293"/>
                    </a:lnTo>
                    <a:lnTo>
                      <a:pt x="69" y="1293"/>
                    </a:lnTo>
                    <a:lnTo>
                      <a:pt x="69" y="1295"/>
                    </a:lnTo>
                    <a:lnTo>
                      <a:pt x="69" y="1295"/>
                    </a:lnTo>
                    <a:lnTo>
                      <a:pt x="65" y="1299"/>
                    </a:lnTo>
                    <a:lnTo>
                      <a:pt x="63" y="1301"/>
                    </a:lnTo>
                    <a:lnTo>
                      <a:pt x="65" y="1305"/>
                    </a:lnTo>
                    <a:lnTo>
                      <a:pt x="65" y="1305"/>
                    </a:lnTo>
                    <a:lnTo>
                      <a:pt x="69" y="1303"/>
                    </a:lnTo>
                    <a:lnTo>
                      <a:pt x="71" y="1303"/>
                    </a:lnTo>
                    <a:lnTo>
                      <a:pt x="73" y="1301"/>
                    </a:lnTo>
                    <a:lnTo>
                      <a:pt x="73" y="1301"/>
                    </a:lnTo>
                    <a:lnTo>
                      <a:pt x="67" y="1307"/>
                    </a:lnTo>
                    <a:lnTo>
                      <a:pt x="61" y="1309"/>
                    </a:lnTo>
                    <a:lnTo>
                      <a:pt x="57" y="1311"/>
                    </a:lnTo>
                    <a:lnTo>
                      <a:pt x="57" y="1313"/>
                    </a:lnTo>
                    <a:lnTo>
                      <a:pt x="57" y="1315"/>
                    </a:lnTo>
                    <a:lnTo>
                      <a:pt x="57" y="1321"/>
                    </a:lnTo>
                    <a:lnTo>
                      <a:pt x="57" y="1321"/>
                    </a:lnTo>
                    <a:lnTo>
                      <a:pt x="61" y="1325"/>
                    </a:lnTo>
                    <a:lnTo>
                      <a:pt x="63" y="1326"/>
                    </a:lnTo>
                    <a:lnTo>
                      <a:pt x="63" y="1325"/>
                    </a:lnTo>
                    <a:lnTo>
                      <a:pt x="67" y="1321"/>
                    </a:lnTo>
                    <a:lnTo>
                      <a:pt x="73" y="1317"/>
                    </a:lnTo>
                    <a:lnTo>
                      <a:pt x="73" y="1317"/>
                    </a:lnTo>
                    <a:lnTo>
                      <a:pt x="73" y="1313"/>
                    </a:lnTo>
                    <a:lnTo>
                      <a:pt x="73" y="1309"/>
                    </a:lnTo>
                    <a:lnTo>
                      <a:pt x="73" y="1309"/>
                    </a:lnTo>
                    <a:lnTo>
                      <a:pt x="75" y="1313"/>
                    </a:lnTo>
                    <a:lnTo>
                      <a:pt x="77" y="1315"/>
                    </a:lnTo>
                    <a:lnTo>
                      <a:pt x="83" y="1317"/>
                    </a:lnTo>
                    <a:lnTo>
                      <a:pt x="83" y="1317"/>
                    </a:lnTo>
                    <a:lnTo>
                      <a:pt x="77" y="1319"/>
                    </a:lnTo>
                    <a:lnTo>
                      <a:pt x="77" y="1319"/>
                    </a:lnTo>
                    <a:lnTo>
                      <a:pt x="81" y="1321"/>
                    </a:lnTo>
                    <a:lnTo>
                      <a:pt x="83" y="1323"/>
                    </a:lnTo>
                    <a:lnTo>
                      <a:pt x="83" y="1323"/>
                    </a:lnTo>
                    <a:lnTo>
                      <a:pt x="81" y="1325"/>
                    </a:lnTo>
                    <a:lnTo>
                      <a:pt x="79" y="1326"/>
                    </a:lnTo>
                    <a:lnTo>
                      <a:pt x="79" y="1326"/>
                    </a:lnTo>
                    <a:lnTo>
                      <a:pt x="79" y="1326"/>
                    </a:lnTo>
                    <a:lnTo>
                      <a:pt x="81" y="1328"/>
                    </a:lnTo>
                    <a:lnTo>
                      <a:pt x="81" y="1328"/>
                    </a:lnTo>
                    <a:lnTo>
                      <a:pt x="81" y="1330"/>
                    </a:lnTo>
                    <a:lnTo>
                      <a:pt x="81" y="1332"/>
                    </a:lnTo>
                    <a:lnTo>
                      <a:pt x="81" y="1332"/>
                    </a:lnTo>
                    <a:lnTo>
                      <a:pt x="83" y="1334"/>
                    </a:lnTo>
                    <a:lnTo>
                      <a:pt x="85" y="1332"/>
                    </a:lnTo>
                    <a:lnTo>
                      <a:pt x="87" y="1328"/>
                    </a:lnTo>
                    <a:lnTo>
                      <a:pt x="87" y="1328"/>
                    </a:lnTo>
                    <a:lnTo>
                      <a:pt x="93" y="1328"/>
                    </a:lnTo>
                    <a:lnTo>
                      <a:pt x="99" y="1328"/>
                    </a:lnTo>
                    <a:lnTo>
                      <a:pt x="99" y="1328"/>
                    </a:lnTo>
                    <a:lnTo>
                      <a:pt x="104" y="1332"/>
                    </a:lnTo>
                    <a:lnTo>
                      <a:pt x="112" y="1336"/>
                    </a:lnTo>
                    <a:lnTo>
                      <a:pt x="112" y="1336"/>
                    </a:lnTo>
                    <a:lnTo>
                      <a:pt x="116" y="1336"/>
                    </a:lnTo>
                    <a:lnTo>
                      <a:pt x="120" y="1334"/>
                    </a:lnTo>
                    <a:lnTo>
                      <a:pt x="122" y="1332"/>
                    </a:lnTo>
                    <a:lnTo>
                      <a:pt x="124" y="1330"/>
                    </a:lnTo>
                    <a:lnTo>
                      <a:pt x="124" y="1330"/>
                    </a:lnTo>
                    <a:lnTo>
                      <a:pt x="134" y="1332"/>
                    </a:lnTo>
                    <a:lnTo>
                      <a:pt x="140" y="1332"/>
                    </a:lnTo>
                    <a:lnTo>
                      <a:pt x="144" y="1332"/>
                    </a:lnTo>
                    <a:lnTo>
                      <a:pt x="144" y="1332"/>
                    </a:lnTo>
                    <a:lnTo>
                      <a:pt x="146" y="1326"/>
                    </a:lnTo>
                    <a:lnTo>
                      <a:pt x="150" y="1321"/>
                    </a:lnTo>
                    <a:lnTo>
                      <a:pt x="150" y="1321"/>
                    </a:lnTo>
                    <a:lnTo>
                      <a:pt x="150" y="1319"/>
                    </a:lnTo>
                    <a:lnTo>
                      <a:pt x="150" y="1317"/>
                    </a:lnTo>
                    <a:lnTo>
                      <a:pt x="150" y="1317"/>
                    </a:lnTo>
                    <a:lnTo>
                      <a:pt x="152" y="1319"/>
                    </a:lnTo>
                    <a:lnTo>
                      <a:pt x="152" y="1321"/>
                    </a:lnTo>
                    <a:lnTo>
                      <a:pt x="150" y="1326"/>
                    </a:lnTo>
                    <a:lnTo>
                      <a:pt x="150" y="1330"/>
                    </a:lnTo>
                    <a:lnTo>
                      <a:pt x="152" y="1332"/>
                    </a:lnTo>
                    <a:lnTo>
                      <a:pt x="155" y="1330"/>
                    </a:lnTo>
                    <a:lnTo>
                      <a:pt x="155" y="1330"/>
                    </a:lnTo>
                    <a:lnTo>
                      <a:pt x="157" y="1330"/>
                    </a:lnTo>
                    <a:lnTo>
                      <a:pt x="159" y="1328"/>
                    </a:lnTo>
                    <a:lnTo>
                      <a:pt x="163" y="1321"/>
                    </a:lnTo>
                    <a:lnTo>
                      <a:pt x="163" y="1321"/>
                    </a:lnTo>
                    <a:lnTo>
                      <a:pt x="169" y="1317"/>
                    </a:lnTo>
                    <a:lnTo>
                      <a:pt x="173" y="1317"/>
                    </a:lnTo>
                    <a:lnTo>
                      <a:pt x="177" y="1319"/>
                    </a:lnTo>
                    <a:lnTo>
                      <a:pt x="181" y="1319"/>
                    </a:lnTo>
                    <a:lnTo>
                      <a:pt x="181" y="1319"/>
                    </a:lnTo>
                    <a:lnTo>
                      <a:pt x="183" y="1313"/>
                    </a:lnTo>
                    <a:lnTo>
                      <a:pt x="185" y="1309"/>
                    </a:lnTo>
                    <a:lnTo>
                      <a:pt x="187" y="1307"/>
                    </a:lnTo>
                    <a:lnTo>
                      <a:pt x="187" y="1307"/>
                    </a:lnTo>
                    <a:lnTo>
                      <a:pt x="189" y="1309"/>
                    </a:lnTo>
                    <a:lnTo>
                      <a:pt x="189" y="1309"/>
                    </a:lnTo>
                    <a:lnTo>
                      <a:pt x="193" y="1307"/>
                    </a:lnTo>
                    <a:lnTo>
                      <a:pt x="193" y="1307"/>
                    </a:lnTo>
                    <a:lnTo>
                      <a:pt x="197" y="1299"/>
                    </a:lnTo>
                    <a:lnTo>
                      <a:pt x="197" y="1299"/>
                    </a:lnTo>
                    <a:lnTo>
                      <a:pt x="201" y="1297"/>
                    </a:lnTo>
                    <a:lnTo>
                      <a:pt x="205" y="1295"/>
                    </a:lnTo>
                    <a:lnTo>
                      <a:pt x="208" y="1291"/>
                    </a:lnTo>
                    <a:lnTo>
                      <a:pt x="212" y="1289"/>
                    </a:lnTo>
                    <a:lnTo>
                      <a:pt x="212" y="1289"/>
                    </a:lnTo>
                    <a:lnTo>
                      <a:pt x="212" y="1285"/>
                    </a:lnTo>
                    <a:lnTo>
                      <a:pt x="210" y="1283"/>
                    </a:lnTo>
                    <a:lnTo>
                      <a:pt x="212" y="1283"/>
                    </a:lnTo>
                    <a:lnTo>
                      <a:pt x="212" y="1283"/>
                    </a:lnTo>
                    <a:lnTo>
                      <a:pt x="220" y="1283"/>
                    </a:lnTo>
                    <a:lnTo>
                      <a:pt x="222" y="1281"/>
                    </a:lnTo>
                    <a:lnTo>
                      <a:pt x="224" y="1279"/>
                    </a:lnTo>
                    <a:lnTo>
                      <a:pt x="226" y="1274"/>
                    </a:lnTo>
                    <a:lnTo>
                      <a:pt x="226" y="1274"/>
                    </a:lnTo>
                    <a:lnTo>
                      <a:pt x="226" y="1274"/>
                    </a:lnTo>
                    <a:lnTo>
                      <a:pt x="224" y="1272"/>
                    </a:lnTo>
                    <a:lnTo>
                      <a:pt x="222" y="1270"/>
                    </a:lnTo>
                    <a:lnTo>
                      <a:pt x="222" y="1270"/>
                    </a:lnTo>
                    <a:lnTo>
                      <a:pt x="222" y="1270"/>
                    </a:lnTo>
                    <a:lnTo>
                      <a:pt x="238" y="1270"/>
                    </a:lnTo>
                    <a:lnTo>
                      <a:pt x="246" y="1268"/>
                    </a:lnTo>
                    <a:lnTo>
                      <a:pt x="248" y="1264"/>
                    </a:lnTo>
                    <a:lnTo>
                      <a:pt x="248" y="1262"/>
                    </a:lnTo>
                    <a:lnTo>
                      <a:pt x="248" y="1262"/>
                    </a:lnTo>
                    <a:lnTo>
                      <a:pt x="248" y="1260"/>
                    </a:lnTo>
                    <a:lnTo>
                      <a:pt x="246" y="1260"/>
                    </a:lnTo>
                    <a:lnTo>
                      <a:pt x="242" y="1260"/>
                    </a:lnTo>
                    <a:lnTo>
                      <a:pt x="238" y="1262"/>
                    </a:lnTo>
                    <a:lnTo>
                      <a:pt x="238" y="1262"/>
                    </a:lnTo>
                    <a:lnTo>
                      <a:pt x="236" y="1260"/>
                    </a:lnTo>
                    <a:lnTo>
                      <a:pt x="236" y="1260"/>
                    </a:lnTo>
                    <a:lnTo>
                      <a:pt x="238" y="1258"/>
                    </a:lnTo>
                    <a:lnTo>
                      <a:pt x="240" y="1256"/>
                    </a:lnTo>
                    <a:lnTo>
                      <a:pt x="240" y="1256"/>
                    </a:lnTo>
                    <a:lnTo>
                      <a:pt x="246" y="1254"/>
                    </a:lnTo>
                    <a:lnTo>
                      <a:pt x="250" y="1254"/>
                    </a:lnTo>
                    <a:lnTo>
                      <a:pt x="252" y="1256"/>
                    </a:lnTo>
                    <a:lnTo>
                      <a:pt x="252" y="1254"/>
                    </a:lnTo>
                    <a:lnTo>
                      <a:pt x="252" y="1254"/>
                    </a:lnTo>
                    <a:lnTo>
                      <a:pt x="252" y="1252"/>
                    </a:lnTo>
                    <a:lnTo>
                      <a:pt x="252" y="1250"/>
                    </a:lnTo>
                    <a:lnTo>
                      <a:pt x="252" y="1250"/>
                    </a:lnTo>
                    <a:lnTo>
                      <a:pt x="252" y="1250"/>
                    </a:lnTo>
                    <a:lnTo>
                      <a:pt x="254" y="1252"/>
                    </a:lnTo>
                    <a:lnTo>
                      <a:pt x="257" y="1254"/>
                    </a:lnTo>
                    <a:lnTo>
                      <a:pt x="257" y="1254"/>
                    </a:lnTo>
                    <a:lnTo>
                      <a:pt x="261" y="1252"/>
                    </a:lnTo>
                    <a:lnTo>
                      <a:pt x="263" y="1252"/>
                    </a:lnTo>
                    <a:lnTo>
                      <a:pt x="263" y="1250"/>
                    </a:lnTo>
                    <a:lnTo>
                      <a:pt x="263" y="1250"/>
                    </a:lnTo>
                    <a:lnTo>
                      <a:pt x="265" y="1244"/>
                    </a:lnTo>
                    <a:lnTo>
                      <a:pt x="261" y="1234"/>
                    </a:lnTo>
                    <a:lnTo>
                      <a:pt x="261" y="1234"/>
                    </a:lnTo>
                    <a:lnTo>
                      <a:pt x="259" y="1232"/>
                    </a:lnTo>
                    <a:lnTo>
                      <a:pt x="257" y="1232"/>
                    </a:lnTo>
                    <a:lnTo>
                      <a:pt x="257" y="1230"/>
                    </a:lnTo>
                    <a:lnTo>
                      <a:pt x="257" y="1230"/>
                    </a:lnTo>
                    <a:lnTo>
                      <a:pt x="261" y="1228"/>
                    </a:lnTo>
                    <a:lnTo>
                      <a:pt x="263" y="1230"/>
                    </a:lnTo>
                    <a:lnTo>
                      <a:pt x="263" y="1230"/>
                    </a:lnTo>
                    <a:lnTo>
                      <a:pt x="263" y="1230"/>
                    </a:lnTo>
                    <a:lnTo>
                      <a:pt x="263" y="1230"/>
                    </a:lnTo>
                    <a:lnTo>
                      <a:pt x="263" y="1236"/>
                    </a:lnTo>
                    <a:lnTo>
                      <a:pt x="263" y="1236"/>
                    </a:lnTo>
                    <a:lnTo>
                      <a:pt x="267" y="1238"/>
                    </a:lnTo>
                    <a:lnTo>
                      <a:pt x="271" y="1240"/>
                    </a:lnTo>
                    <a:lnTo>
                      <a:pt x="273" y="1242"/>
                    </a:lnTo>
                    <a:lnTo>
                      <a:pt x="273" y="1242"/>
                    </a:lnTo>
                    <a:lnTo>
                      <a:pt x="275" y="1246"/>
                    </a:lnTo>
                    <a:lnTo>
                      <a:pt x="275" y="1246"/>
                    </a:lnTo>
                    <a:lnTo>
                      <a:pt x="273" y="1248"/>
                    </a:lnTo>
                    <a:lnTo>
                      <a:pt x="273" y="1252"/>
                    </a:lnTo>
                    <a:lnTo>
                      <a:pt x="273" y="1252"/>
                    </a:lnTo>
                    <a:lnTo>
                      <a:pt x="275" y="1252"/>
                    </a:lnTo>
                    <a:lnTo>
                      <a:pt x="279" y="1252"/>
                    </a:lnTo>
                    <a:lnTo>
                      <a:pt x="285" y="1250"/>
                    </a:lnTo>
                    <a:lnTo>
                      <a:pt x="293" y="1242"/>
                    </a:lnTo>
                    <a:lnTo>
                      <a:pt x="293" y="1242"/>
                    </a:lnTo>
                    <a:lnTo>
                      <a:pt x="295" y="1244"/>
                    </a:lnTo>
                    <a:lnTo>
                      <a:pt x="295" y="1248"/>
                    </a:lnTo>
                    <a:lnTo>
                      <a:pt x="295" y="1250"/>
                    </a:lnTo>
                    <a:lnTo>
                      <a:pt x="299" y="1246"/>
                    </a:lnTo>
                    <a:lnTo>
                      <a:pt x="299" y="1246"/>
                    </a:lnTo>
                    <a:lnTo>
                      <a:pt x="301" y="1244"/>
                    </a:lnTo>
                    <a:lnTo>
                      <a:pt x="301" y="1242"/>
                    </a:lnTo>
                    <a:lnTo>
                      <a:pt x="301" y="1242"/>
                    </a:lnTo>
                    <a:lnTo>
                      <a:pt x="305" y="1238"/>
                    </a:lnTo>
                    <a:lnTo>
                      <a:pt x="307" y="1236"/>
                    </a:lnTo>
                    <a:lnTo>
                      <a:pt x="309" y="1228"/>
                    </a:lnTo>
                    <a:lnTo>
                      <a:pt x="309" y="1228"/>
                    </a:lnTo>
                    <a:lnTo>
                      <a:pt x="316" y="1224"/>
                    </a:lnTo>
                    <a:lnTo>
                      <a:pt x="316" y="1224"/>
                    </a:lnTo>
                    <a:lnTo>
                      <a:pt x="316" y="1222"/>
                    </a:lnTo>
                    <a:lnTo>
                      <a:pt x="318" y="1221"/>
                    </a:lnTo>
                    <a:lnTo>
                      <a:pt x="318" y="1213"/>
                    </a:lnTo>
                    <a:lnTo>
                      <a:pt x="318" y="1205"/>
                    </a:lnTo>
                    <a:lnTo>
                      <a:pt x="316" y="1201"/>
                    </a:lnTo>
                    <a:lnTo>
                      <a:pt x="316" y="1201"/>
                    </a:lnTo>
                    <a:lnTo>
                      <a:pt x="312" y="1197"/>
                    </a:lnTo>
                    <a:lnTo>
                      <a:pt x="310" y="1195"/>
                    </a:lnTo>
                    <a:lnTo>
                      <a:pt x="309" y="1191"/>
                    </a:lnTo>
                    <a:lnTo>
                      <a:pt x="309" y="1191"/>
                    </a:lnTo>
                    <a:lnTo>
                      <a:pt x="310" y="1191"/>
                    </a:lnTo>
                    <a:lnTo>
                      <a:pt x="312" y="1189"/>
                    </a:lnTo>
                    <a:lnTo>
                      <a:pt x="314" y="1187"/>
                    </a:lnTo>
                    <a:lnTo>
                      <a:pt x="316" y="1185"/>
                    </a:lnTo>
                    <a:lnTo>
                      <a:pt x="316" y="1185"/>
                    </a:lnTo>
                    <a:lnTo>
                      <a:pt x="316" y="1183"/>
                    </a:lnTo>
                    <a:lnTo>
                      <a:pt x="316" y="1183"/>
                    </a:lnTo>
                    <a:lnTo>
                      <a:pt x="316" y="1175"/>
                    </a:lnTo>
                    <a:lnTo>
                      <a:pt x="316" y="1175"/>
                    </a:lnTo>
                    <a:lnTo>
                      <a:pt x="310" y="1171"/>
                    </a:lnTo>
                    <a:lnTo>
                      <a:pt x="309" y="1169"/>
                    </a:lnTo>
                    <a:lnTo>
                      <a:pt x="309" y="1168"/>
                    </a:lnTo>
                    <a:lnTo>
                      <a:pt x="309" y="1168"/>
                    </a:lnTo>
                    <a:lnTo>
                      <a:pt x="310" y="1166"/>
                    </a:lnTo>
                    <a:lnTo>
                      <a:pt x="312" y="1168"/>
                    </a:lnTo>
                    <a:lnTo>
                      <a:pt x="314" y="1171"/>
                    </a:lnTo>
                    <a:lnTo>
                      <a:pt x="314" y="1171"/>
                    </a:lnTo>
                    <a:lnTo>
                      <a:pt x="316" y="1175"/>
                    </a:lnTo>
                    <a:lnTo>
                      <a:pt x="316" y="1175"/>
                    </a:lnTo>
                    <a:lnTo>
                      <a:pt x="316" y="1175"/>
                    </a:lnTo>
                    <a:lnTo>
                      <a:pt x="316" y="1175"/>
                    </a:lnTo>
                    <a:lnTo>
                      <a:pt x="316" y="1181"/>
                    </a:lnTo>
                    <a:lnTo>
                      <a:pt x="316" y="1181"/>
                    </a:lnTo>
                    <a:lnTo>
                      <a:pt x="316" y="1183"/>
                    </a:lnTo>
                    <a:lnTo>
                      <a:pt x="316" y="1183"/>
                    </a:lnTo>
                    <a:lnTo>
                      <a:pt x="318" y="1187"/>
                    </a:lnTo>
                    <a:lnTo>
                      <a:pt x="318" y="1191"/>
                    </a:lnTo>
                    <a:lnTo>
                      <a:pt x="320" y="1193"/>
                    </a:lnTo>
                    <a:lnTo>
                      <a:pt x="326" y="1191"/>
                    </a:lnTo>
                    <a:lnTo>
                      <a:pt x="326" y="1191"/>
                    </a:lnTo>
                    <a:lnTo>
                      <a:pt x="328" y="1187"/>
                    </a:lnTo>
                    <a:lnTo>
                      <a:pt x="328" y="1183"/>
                    </a:lnTo>
                    <a:lnTo>
                      <a:pt x="328" y="1175"/>
                    </a:lnTo>
                    <a:lnTo>
                      <a:pt x="326" y="1166"/>
                    </a:lnTo>
                    <a:lnTo>
                      <a:pt x="324" y="1156"/>
                    </a:lnTo>
                    <a:lnTo>
                      <a:pt x="324" y="1156"/>
                    </a:lnTo>
                    <a:lnTo>
                      <a:pt x="326" y="1156"/>
                    </a:lnTo>
                    <a:lnTo>
                      <a:pt x="328" y="1156"/>
                    </a:lnTo>
                    <a:lnTo>
                      <a:pt x="332" y="1156"/>
                    </a:lnTo>
                    <a:lnTo>
                      <a:pt x="332" y="1156"/>
                    </a:lnTo>
                    <a:lnTo>
                      <a:pt x="336" y="1154"/>
                    </a:lnTo>
                    <a:lnTo>
                      <a:pt x="338" y="1152"/>
                    </a:lnTo>
                    <a:lnTo>
                      <a:pt x="338" y="1152"/>
                    </a:lnTo>
                    <a:lnTo>
                      <a:pt x="342" y="1154"/>
                    </a:lnTo>
                    <a:lnTo>
                      <a:pt x="342" y="1156"/>
                    </a:lnTo>
                    <a:lnTo>
                      <a:pt x="342" y="1162"/>
                    </a:lnTo>
                    <a:lnTo>
                      <a:pt x="340" y="1168"/>
                    </a:lnTo>
                    <a:lnTo>
                      <a:pt x="338" y="1171"/>
                    </a:lnTo>
                    <a:lnTo>
                      <a:pt x="338" y="1171"/>
                    </a:lnTo>
                    <a:lnTo>
                      <a:pt x="338" y="1164"/>
                    </a:lnTo>
                    <a:lnTo>
                      <a:pt x="336" y="1160"/>
                    </a:lnTo>
                    <a:lnTo>
                      <a:pt x="334" y="1158"/>
                    </a:lnTo>
                    <a:lnTo>
                      <a:pt x="334" y="1158"/>
                    </a:lnTo>
                    <a:lnTo>
                      <a:pt x="330" y="1164"/>
                    </a:lnTo>
                    <a:lnTo>
                      <a:pt x="328" y="1169"/>
                    </a:lnTo>
                    <a:lnTo>
                      <a:pt x="328" y="1169"/>
                    </a:lnTo>
                    <a:lnTo>
                      <a:pt x="330" y="1185"/>
                    </a:lnTo>
                    <a:lnTo>
                      <a:pt x="334" y="1193"/>
                    </a:lnTo>
                    <a:lnTo>
                      <a:pt x="334" y="1201"/>
                    </a:lnTo>
                    <a:lnTo>
                      <a:pt x="334" y="1201"/>
                    </a:lnTo>
                    <a:lnTo>
                      <a:pt x="330" y="1203"/>
                    </a:lnTo>
                    <a:lnTo>
                      <a:pt x="326" y="1205"/>
                    </a:lnTo>
                    <a:lnTo>
                      <a:pt x="326" y="1205"/>
                    </a:lnTo>
                    <a:lnTo>
                      <a:pt x="328" y="1207"/>
                    </a:lnTo>
                    <a:lnTo>
                      <a:pt x="330" y="1207"/>
                    </a:lnTo>
                    <a:lnTo>
                      <a:pt x="330" y="1207"/>
                    </a:lnTo>
                    <a:lnTo>
                      <a:pt x="330" y="1213"/>
                    </a:lnTo>
                    <a:lnTo>
                      <a:pt x="330" y="1215"/>
                    </a:lnTo>
                    <a:lnTo>
                      <a:pt x="330" y="1217"/>
                    </a:lnTo>
                    <a:lnTo>
                      <a:pt x="330" y="1217"/>
                    </a:lnTo>
                    <a:lnTo>
                      <a:pt x="334" y="1215"/>
                    </a:lnTo>
                    <a:lnTo>
                      <a:pt x="336" y="1215"/>
                    </a:lnTo>
                    <a:lnTo>
                      <a:pt x="338" y="1219"/>
                    </a:lnTo>
                    <a:lnTo>
                      <a:pt x="338" y="1219"/>
                    </a:lnTo>
                    <a:lnTo>
                      <a:pt x="334" y="1228"/>
                    </a:lnTo>
                    <a:lnTo>
                      <a:pt x="334" y="1234"/>
                    </a:lnTo>
                    <a:lnTo>
                      <a:pt x="336" y="1236"/>
                    </a:lnTo>
                    <a:lnTo>
                      <a:pt x="338" y="1236"/>
                    </a:lnTo>
                    <a:lnTo>
                      <a:pt x="338" y="1236"/>
                    </a:lnTo>
                    <a:lnTo>
                      <a:pt x="340" y="1232"/>
                    </a:lnTo>
                    <a:lnTo>
                      <a:pt x="342" y="1230"/>
                    </a:lnTo>
                    <a:lnTo>
                      <a:pt x="342" y="1234"/>
                    </a:lnTo>
                    <a:lnTo>
                      <a:pt x="342" y="1234"/>
                    </a:lnTo>
                    <a:lnTo>
                      <a:pt x="344" y="1238"/>
                    </a:lnTo>
                    <a:lnTo>
                      <a:pt x="344" y="1240"/>
                    </a:lnTo>
                    <a:lnTo>
                      <a:pt x="346" y="1240"/>
                    </a:lnTo>
                    <a:lnTo>
                      <a:pt x="346" y="1240"/>
                    </a:lnTo>
                    <a:lnTo>
                      <a:pt x="346" y="1236"/>
                    </a:lnTo>
                    <a:lnTo>
                      <a:pt x="346" y="1234"/>
                    </a:lnTo>
                    <a:lnTo>
                      <a:pt x="346" y="1234"/>
                    </a:lnTo>
                    <a:lnTo>
                      <a:pt x="348" y="1234"/>
                    </a:lnTo>
                    <a:lnTo>
                      <a:pt x="350" y="1238"/>
                    </a:lnTo>
                    <a:lnTo>
                      <a:pt x="352" y="1242"/>
                    </a:lnTo>
                    <a:lnTo>
                      <a:pt x="352" y="1242"/>
                    </a:lnTo>
                    <a:lnTo>
                      <a:pt x="360" y="1234"/>
                    </a:lnTo>
                    <a:lnTo>
                      <a:pt x="360" y="1234"/>
                    </a:lnTo>
                    <a:lnTo>
                      <a:pt x="360" y="1234"/>
                    </a:lnTo>
                    <a:lnTo>
                      <a:pt x="360" y="1234"/>
                    </a:lnTo>
                    <a:lnTo>
                      <a:pt x="360" y="1232"/>
                    </a:lnTo>
                    <a:lnTo>
                      <a:pt x="360" y="1234"/>
                    </a:lnTo>
                    <a:lnTo>
                      <a:pt x="360" y="1234"/>
                    </a:lnTo>
                    <a:lnTo>
                      <a:pt x="362" y="1238"/>
                    </a:lnTo>
                    <a:lnTo>
                      <a:pt x="360" y="1242"/>
                    </a:lnTo>
                    <a:lnTo>
                      <a:pt x="360" y="1242"/>
                    </a:lnTo>
                    <a:lnTo>
                      <a:pt x="365" y="1244"/>
                    </a:lnTo>
                    <a:lnTo>
                      <a:pt x="365" y="1244"/>
                    </a:lnTo>
                    <a:lnTo>
                      <a:pt x="369" y="1246"/>
                    </a:lnTo>
                    <a:lnTo>
                      <a:pt x="371" y="1250"/>
                    </a:lnTo>
                    <a:lnTo>
                      <a:pt x="373" y="1254"/>
                    </a:lnTo>
                    <a:lnTo>
                      <a:pt x="373" y="1254"/>
                    </a:lnTo>
                    <a:lnTo>
                      <a:pt x="371" y="1254"/>
                    </a:lnTo>
                    <a:lnTo>
                      <a:pt x="371" y="1254"/>
                    </a:lnTo>
                    <a:lnTo>
                      <a:pt x="373" y="1262"/>
                    </a:lnTo>
                    <a:lnTo>
                      <a:pt x="373" y="1270"/>
                    </a:lnTo>
                    <a:lnTo>
                      <a:pt x="375" y="1272"/>
                    </a:lnTo>
                    <a:lnTo>
                      <a:pt x="377" y="1272"/>
                    </a:lnTo>
                    <a:lnTo>
                      <a:pt x="379" y="1272"/>
                    </a:lnTo>
                    <a:lnTo>
                      <a:pt x="385" y="1268"/>
                    </a:lnTo>
                    <a:lnTo>
                      <a:pt x="385" y="1268"/>
                    </a:lnTo>
                    <a:lnTo>
                      <a:pt x="391" y="1260"/>
                    </a:lnTo>
                    <a:lnTo>
                      <a:pt x="395" y="1252"/>
                    </a:lnTo>
                    <a:lnTo>
                      <a:pt x="397" y="1240"/>
                    </a:lnTo>
                    <a:lnTo>
                      <a:pt x="395" y="1228"/>
                    </a:lnTo>
                    <a:lnTo>
                      <a:pt x="393" y="1207"/>
                    </a:lnTo>
                    <a:lnTo>
                      <a:pt x="393" y="1199"/>
                    </a:lnTo>
                    <a:lnTo>
                      <a:pt x="395" y="1193"/>
                    </a:lnTo>
                    <a:lnTo>
                      <a:pt x="395" y="1193"/>
                    </a:lnTo>
                    <a:lnTo>
                      <a:pt x="397" y="1189"/>
                    </a:lnTo>
                    <a:lnTo>
                      <a:pt x="403" y="1187"/>
                    </a:lnTo>
                    <a:lnTo>
                      <a:pt x="407" y="1185"/>
                    </a:lnTo>
                    <a:lnTo>
                      <a:pt x="411" y="1183"/>
                    </a:lnTo>
                    <a:lnTo>
                      <a:pt x="411" y="1183"/>
                    </a:lnTo>
                    <a:lnTo>
                      <a:pt x="411" y="1177"/>
                    </a:lnTo>
                    <a:lnTo>
                      <a:pt x="409" y="1173"/>
                    </a:lnTo>
                    <a:lnTo>
                      <a:pt x="407" y="1166"/>
                    </a:lnTo>
                    <a:lnTo>
                      <a:pt x="407" y="1166"/>
                    </a:lnTo>
                    <a:lnTo>
                      <a:pt x="413" y="1164"/>
                    </a:lnTo>
                    <a:lnTo>
                      <a:pt x="424" y="1160"/>
                    </a:lnTo>
                    <a:lnTo>
                      <a:pt x="438" y="1154"/>
                    </a:lnTo>
                    <a:lnTo>
                      <a:pt x="444" y="1150"/>
                    </a:lnTo>
                    <a:lnTo>
                      <a:pt x="450" y="1144"/>
                    </a:lnTo>
                    <a:lnTo>
                      <a:pt x="450" y="1144"/>
                    </a:lnTo>
                    <a:lnTo>
                      <a:pt x="450" y="1138"/>
                    </a:lnTo>
                    <a:lnTo>
                      <a:pt x="450" y="1138"/>
                    </a:lnTo>
                    <a:lnTo>
                      <a:pt x="450" y="1128"/>
                    </a:lnTo>
                    <a:lnTo>
                      <a:pt x="452" y="1120"/>
                    </a:lnTo>
                    <a:lnTo>
                      <a:pt x="452" y="1120"/>
                    </a:lnTo>
                    <a:lnTo>
                      <a:pt x="456" y="1111"/>
                    </a:lnTo>
                    <a:lnTo>
                      <a:pt x="460" y="1107"/>
                    </a:lnTo>
                    <a:lnTo>
                      <a:pt x="460" y="1103"/>
                    </a:lnTo>
                    <a:lnTo>
                      <a:pt x="460" y="1103"/>
                    </a:lnTo>
                    <a:lnTo>
                      <a:pt x="460" y="1095"/>
                    </a:lnTo>
                    <a:lnTo>
                      <a:pt x="458" y="1087"/>
                    </a:lnTo>
                    <a:lnTo>
                      <a:pt x="452" y="1071"/>
                    </a:lnTo>
                    <a:lnTo>
                      <a:pt x="446" y="1058"/>
                    </a:lnTo>
                    <a:lnTo>
                      <a:pt x="444" y="1050"/>
                    </a:lnTo>
                    <a:lnTo>
                      <a:pt x="444" y="1042"/>
                    </a:lnTo>
                    <a:lnTo>
                      <a:pt x="444" y="1042"/>
                    </a:lnTo>
                    <a:lnTo>
                      <a:pt x="446" y="1040"/>
                    </a:lnTo>
                    <a:lnTo>
                      <a:pt x="448" y="1038"/>
                    </a:lnTo>
                    <a:lnTo>
                      <a:pt x="456" y="1036"/>
                    </a:lnTo>
                    <a:lnTo>
                      <a:pt x="464" y="1038"/>
                    </a:lnTo>
                    <a:lnTo>
                      <a:pt x="469" y="1036"/>
                    </a:lnTo>
                    <a:lnTo>
                      <a:pt x="469" y="1036"/>
                    </a:lnTo>
                    <a:lnTo>
                      <a:pt x="473" y="1030"/>
                    </a:lnTo>
                    <a:lnTo>
                      <a:pt x="477" y="1020"/>
                    </a:lnTo>
                    <a:lnTo>
                      <a:pt x="483" y="1010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1" y="997"/>
                    </a:lnTo>
                    <a:lnTo>
                      <a:pt x="477" y="991"/>
                    </a:lnTo>
                    <a:lnTo>
                      <a:pt x="466" y="981"/>
                    </a:lnTo>
                    <a:lnTo>
                      <a:pt x="452" y="973"/>
                    </a:lnTo>
                    <a:lnTo>
                      <a:pt x="448" y="967"/>
                    </a:lnTo>
                    <a:lnTo>
                      <a:pt x="446" y="959"/>
                    </a:lnTo>
                    <a:lnTo>
                      <a:pt x="446" y="959"/>
                    </a:lnTo>
                    <a:lnTo>
                      <a:pt x="446" y="954"/>
                    </a:lnTo>
                    <a:lnTo>
                      <a:pt x="446" y="946"/>
                    </a:lnTo>
                    <a:lnTo>
                      <a:pt x="452" y="932"/>
                    </a:lnTo>
                    <a:lnTo>
                      <a:pt x="458" y="916"/>
                    </a:lnTo>
                    <a:lnTo>
                      <a:pt x="460" y="910"/>
                    </a:lnTo>
                    <a:lnTo>
                      <a:pt x="462" y="903"/>
                    </a:lnTo>
                    <a:lnTo>
                      <a:pt x="462" y="903"/>
                    </a:lnTo>
                    <a:lnTo>
                      <a:pt x="460" y="893"/>
                    </a:lnTo>
                    <a:lnTo>
                      <a:pt x="456" y="885"/>
                    </a:lnTo>
                    <a:lnTo>
                      <a:pt x="450" y="875"/>
                    </a:lnTo>
                    <a:lnTo>
                      <a:pt x="448" y="865"/>
                    </a:lnTo>
                    <a:lnTo>
                      <a:pt x="448" y="865"/>
                    </a:lnTo>
                    <a:lnTo>
                      <a:pt x="452" y="857"/>
                    </a:lnTo>
                    <a:lnTo>
                      <a:pt x="454" y="850"/>
                    </a:lnTo>
                    <a:lnTo>
                      <a:pt x="454" y="850"/>
                    </a:lnTo>
                    <a:lnTo>
                      <a:pt x="454" y="842"/>
                    </a:lnTo>
                    <a:lnTo>
                      <a:pt x="454" y="834"/>
                    </a:lnTo>
                    <a:lnTo>
                      <a:pt x="454" y="834"/>
                    </a:lnTo>
                    <a:lnTo>
                      <a:pt x="454" y="830"/>
                    </a:lnTo>
                    <a:lnTo>
                      <a:pt x="458" y="828"/>
                    </a:lnTo>
                    <a:lnTo>
                      <a:pt x="460" y="824"/>
                    </a:lnTo>
                    <a:lnTo>
                      <a:pt x="462" y="822"/>
                    </a:lnTo>
                    <a:lnTo>
                      <a:pt x="462" y="822"/>
                    </a:lnTo>
                    <a:lnTo>
                      <a:pt x="460" y="814"/>
                    </a:lnTo>
                    <a:lnTo>
                      <a:pt x="456" y="806"/>
                    </a:lnTo>
                    <a:lnTo>
                      <a:pt x="452" y="800"/>
                    </a:lnTo>
                    <a:lnTo>
                      <a:pt x="452" y="793"/>
                    </a:lnTo>
                    <a:lnTo>
                      <a:pt x="452" y="793"/>
                    </a:lnTo>
                    <a:lnTo>
                      <a:pt x="454" y="787"/>
                    </a:lnTo>
                    <a:lnTo>
                      <a:pt x="460" y="783"/>
                    </a:lnTo>
                    <a:lnTo>
                      <a:pt x="466" y="777"/>
                    </a:lnTo>
                    <a:lnTo>
                      <a:pt x="467" y="771"/>
                    </a:lnTo>
                    <a:lnTo>
                      <a:pt x="467" y="771"/>
                    </a:lnTo>
                    <a:lnTo>
                      <a:pt x="467" y="769"/>
                    </a:lnTo>
                    <a:lnTo>
                      <a:pt x="467" y="765"/>
                    </a:lnTo>
                    <a:lnTo>
                      <a:pt x="466" y="759"/>
                    </a:lnTo>
                    <a:lnTo>
                      <a:pt x="466" y="759"/>
                    </a:lnTo>
                    <a:lnTo>
                      <a:pt x="481" y="742"/>
                    </a:lnTo>
                    <a:lnTo>
                      <a:pt x="499" y="722"/>
                    </a:lnTo>
                    <a:lnTo>
                      <a:pt x="499" y="722"/>
                    </a:lnTo>
                    <a:lnTo>
                      <a:pt x="505" y="718"/>
                    </a:lnTo>
                    <a:lnTo>
                      <a:pt x="511" y="716"/>
                    </a:lnTo>
                    <a:lnTo>
                      <a:pt x="522" y="714"/>
                    </a:lnTo>
                    <a:lnTo>
                      <a:pt x="522" y="714"/>
                    </a:lnTo>
                    <a:lnTo>
                      <a:pt x="532" y="712"/>
                    </a:lnTo>
                    <a:lnTo>
                      <a:pt x="540" y="714"/>
                    </a:lnTo>
                    <a:lnTo>
                      <a:pt x="558" y="720"/>
                    </a:lnTo>
                    <a:lnTo>
                      <a:pt x="566" y="720"/>
                    </a:lnTo>
                    <a:lnTo>
                      <a:pt x="573" y="720"/>
                    </a:lnTo>
                    <a:lnTo>
                      <a:pt x="579" y="714"/>
                    </a:lnTo>
                    <a:lnTo>
                      <a:pt x="583" y="706"/>
                    </a:lnTo>
                    <a:lnTo>
                      <a:pt x="583" y="706"/>
                    </a:lnTo>
                    <a:lnTo>
                      <a:pt x="585" y="693"/>
                    </a:lnTo>
                    <a:lnTo>
                      <a:pt x="585" y="685"/>
                    </a:lnTo>
                    <a:lnTo>
                      <a:pt x="583" y="679"/>
                    </a:lnTo>
                    <a:lnTo>
                      <a:pt x="579" y="675"/>
                    </a:lnTo>
                    <a:lnTo>
                      <a:pt x="570" y="671"/>
                    </a:lnTo>
                    <a:lnTo>
                      <a:pt x="564" y="667"/>
                    </a:lnTo>
                    <a:lnTo>
                      <a:pt x="560" y="663"/>
                    </a:lnTo>
                    <a:lnTo>
                      <a:pt x="560" y="663"/>
                    </a:lnTo>
                    <a:lnTo>
                      <a:pt x="560" y="661"/>
                    </a:lnTo>
                    <a:lnTo>
                      <a:pt x="560" y="657"/>
                    </a:lnTo>
                    <a:lnTo>
                      <a:pt x="564" y="651"/>
                    </a:lnTo>
                    <a:lnTo>
                      <a:pt x="572" y="642"/>
                    </a:lnTo>
                    <a:lnTo>
                      <a:pt x="572" y="642"/>
                    </a:lnTo>
                    <a:lnTo>
                      <a:pt x="587" y="624"/>
                    </a:lnTo>
                    <a:lnTo>
                      <a:pt x="593" y="616"/>
                    </a:lnTo>
                    <a:lnTo>
                      <a:pt x="599" y="606"/>
                    </a:lnTo>
                    <a:lnTo>
                      <a:pt x="599" y="606"/>
                    </a:lnTo>
                    <a:lnTo>
                      <a:pt x="601" y="600"/>
                    </a:lnTo>
                    <a:lnTo>
                      <a:pt x="603" y="594"/>
                    </a:lnTo>
                    <a:lnTo>
                      <a:pt x="603" y="594"/>
                    </a:lnTo>
                    <a:lnTo>
                      <a:pt x="611" y="587"/>
                    </a:lnTo>
                    <a:lnTo>
                      <a:pt x="611" y="587"/>
                    </a:lnTo>
                    <a:lnTo>
                      <a:pt x="611" y="583"/>
                    </a:lnTo>
                    <a:lnTo>
                      <a:pt x="611" y="583"/>
                    </a:lnTo>
                    <a:lnTo>
                      <a:pt x="611" y="577"/>
                    </a:lnTo>
                    <a:lnTo>
                      <a:pt x="611" y="577"/>
                    </a:lnTo>
                    <a:lnTo>
                      <a:pt x="613" y="563"/>
                    </a:lnTo>
                    <a:lnTo>
                      <a:pt x="613" y="563"/>
                    </a:lnTo>
                    <a:lnTo>
                      <a:pt x="613" y="557"/>
                    </a:lnTo>
                    <a:lnTo>
                      <a:pt x="613" y="557"/>
                    </a:lnTo>
                    <a:lnTo>
                      <a:pt x="617" y="545"/>
                    </a:lnTo>
                    <a:lnTo>
                      <a:pt x="619" y="539"/>
                    </a:lnTo>
                    <a:lnTo>
                      <a:pt x="621" y="534"/>
                    </a:lnTo>
                    <a:lnTo>
                      <a:pt x="621" y="534"/>
                    </a:lnTo>
                    <a:lnTo>
                      <a:pt x="621" y="526"/>
                    </a:lnTo>
                    <a:lnTo>
                      <a:pt x="617" y="516"/>
                    </a:lnTo>
                    <a:lnTo>
                      <a:pt x="615" y="508"/>
                    </a:lnTo>
                    <a:lnTo>
                      <a:pt x="617" y="502"/>
                    </a:lnTo>
                    <a:lnTo>
                      <a:pt x="617" y="502"/>
                    </a:lnTo>
                    <a:lnTo>
                      <a:pt x="625" y="500"/>
                    </a:lnTo>
                    <a:lnTo>
                      <a:pt x="640" y="500"/>
                    </a:lnTo>
                    <a:lnTo>
                      <a:pt x="648" y="498"/>
                    </a:lnTo>
                    <a:lnTo>
                      <a:pt x="658" y="496"/>
                    </a:lnTo>
                    <a:lnTo>
                      <a:pt x="664" y="494"/>
                    </a:lnTo>
                    <a:lnTo>
                      <a:pt x="668" y="488"/>
                    </a:lnTo>
                    <a:lnTo>
                      <a:pt x="668" y="488"/>
                    </a:lnTo>
                    <a:lnTo>
                      <a:pt x="668" y="484"/>
                    </a:lnTo>
                    <a:lnTo>
                      <a:pt x="666" y="479"/>
                    </a:lnTo>
                    <a:lnTo>
                      <a:pt x="664" y="473"/>
                    </a:lnTo>
                    <a:lnTo>
                      <a:pt x="664" y="469"/>
                    </a:lnTo>
                    <a:lnTo>
                      <a:pt x="664" y="469"/>
                    </a:lnTo>
                    <a:lnTo>
                      <a:pt x="666" y="465"/>
                    </a:lnTo>
                    <a:lnTo>
                      <a:pt x="670" y="463"/>
                    </a:lnTo>
                    <a:lnTo>
                      <a:pt x="678" y="457"/>
                    </a:lnTo>
                    <a:lnTo>
                      <a:pt x="678" y="457"/>
                    </a:lnTo>
                    <a:lnTo>
                      <a:pt x="689" y="443"/>
                    </a:lnTo>
                    <a:lnTo>
                      <a:pt x="693" y="435"/>
                    </a:lnTo>
                    <a:lnTo>
                      <a:pt x="699" y="430"/>
                    </a:lnTo>
                    <a:lnTo>
                      <a:pt x="699" y="430"/>
                    </a:lnTo>
                    <a:lnTo>
                      <a:pt x="709" y="422"/>
                    </a:lnTo>
                    <a:lnTo>
                      <a:pt x="713" y="420"/>
                    </a:lnTo>
                    <a:lnTo>
                      <a:pt x="717" y="416"/>
                    </a:lnTo>
                    <a:lnTo>
                      <a:pt x="717" y="416"/>
                    </a:lnTo>
                    <a:lnTo>
                      <a:pt x="721" y="410"/>
                    </a:lnTo>
                    <a:lnTo>
                      <a:pt x="721" y="404"/>
                    </a:lnTo>
                    <a:lnTo>
                      <a:pt x="719" y="398"/>
                    </a:lnTo>
                    <a:lnTo>
                      <a:pt x="717" y="394"/>
                    </a:lnTo>
                    <a:lnTo>
                      <a:pt x="709" y="384"/>
                    </a:lnTo>
                    <a:lnTo>
                      <a:pt x="707" y="380"/>
                    </a:lnTo>
                    <a:lnTo>
                      <a:pt x="705" y="375"/>
                    </a:lnTo>
                    <a:lnTo>
                      <a:pt x="705" y="375"/>
                    </a:lnTo>
                    <a:lnTo>
                      <a:pt x="707" y="371"/>
                    </a:lnTo>
                    <a:lnTo>
                      <a:pt x="709" y="369"/>
                    </a:lnTo>
                    <a:lnTo>
                      <a:pt x="713" y="367"/>
                    </a:lnTo>
                    <a:lnTo>
                      <a:pt x="721" y="363"/>
                    </a:lnTo>
                    <a:lnTo>
                      <a:pt x="725" y="361"/>
                    </a:lnTo>
                    <a:lnTo>
                      <a:pt x="725" y="361"/>
                    </a:lnTo>
                    <a:lnTo>
                      <a:pt x="729" y="353"/>
                    </a:lnTo>
                    <a:lnTo>
                      <a:pt x="732" y="343"/>
                    </a:lnTo>
                    <a:lnTo>
                      <a:pt x="736" y="333"/>
                    </a:lnTo>
                    <a:lnTo>
                      <a:pt x="740" y="327"/>
                    </a:lnTo>
                    <a:lnTo>
                      <a:pt x="740" y="327"/>
                    </a:lnTo>
                    <a:lnTo>
                      <a:pt x="746" y="324"/>
                    </a:lnTo>
                    <a:lnTo>
                      <a:pt x="752" y="320"/>
                    </a:lnTo>
                    <a:lnTo>
                      <a:pt x="764" y="314"/>
                    </a:lnTo>
                    <a:lnTo>
                      <a:pt x="764" y="314"/>
                    </a:lnTo>
                    <a:lnTo>
                      <a:pt x="766" y="312"/>
                    </a:lnTo>
                    <a:lnTo>
                      <a:pt x="768" y="310"/>
                    </a:lnTo>
                    <a:lnTo>
                      <a:pt x="768" y="310"/>
                    </a:lnTo>
                    <a:lnTo>
                      <a:pt x="776" y="312"/>
                    </a:lnTo>
                    <a:lnTo>
                      <a:pt x="783" y="318"/>
                    </a:lnTo>
                    <a:lnTo>
                      <a:pt x="791" y="322"/>
                    </a:lnTo>
                    <a:lnTo>
                      <a:pt x="795" y="324"/>
                    </a:lnTo>
                    <a:lnTo>
                      <a:pt x="799" y="324"/>
                    </a:lnTo>
                    <a:lnTo>
                      <a:pt x="799" y="324"/>
                    </a:lnTo>
                    <a:lnTo>
                      <a:pt x="805" y="320"/>
                    </a:lnTo>
                    <a:lnTo>
                      <a:pt x="807" y="314"/>
                    </a:lnTo>
                    <a:lnTo>
                      <a:pt x="809" y="306"/>
                    </a:lnTo>
                    <a:lnTo>
                      <a:pt x="811" y="296"/>
                    </a:lnTo>
                    <a:lnTo>
                      <a:pt x="809" y="278"/>
                    </a:lnTo>
                    <a:lnTo>
                      <a:pt x="811" y="269"/>
                    </a:lnTo>
                    <a:lnTo>
                      <a:pt x="811" y="269"/>
                    </a:lnTo>
                    <a:lnTo>
                      <a:pt x="813" y="267"/>
                    </a:lnTo>
                    <a:lnTo>
                      <a:pt x="817" y="267"/>
                    </a:lnTo>
                    <a:lnTo>
                      <a:pt x="829" y="267"/>
                    </a:lnTo>
                    <a:lnTo>
                      <a:pt x="842" y="269"/>
                    </a:lnTo>
                    <a:lnTo>
                      <a:pt x="856" y="274"/>
                    </a:lnTo>
                    <a:lnTo>
                      <a:pt x="884" y="282"/>
                    </a:lnTo>
                    <a:lnTo>
                      <a:pt x="895" y="286"/>
                    </a:lnTo>
                    <a:lnTo>
                      <a:pt x="901" y="286"/>
                    </a:lnTo>
                    <a:lnTo>
                      <a:pt x="901" y="286"/>
                    </a:lnTo>
                    <a:lnTo>
                      <a:pt x="909" y="278"/>
                    </a:lnTo>
                    <a:lnTo>
                      <a:pt x="909" y="278"/>
                    </a:lnTo>
                    <a:lnTo>
                      <a:pt x="913" y="274"/>
                    </a:lnTo>
                    <a:lnTo>
                      <a:pt x="915" y="273"/>
                    </a:lnTo>
                    <a:lnTo>
                      <a:pt x="915" y="271"/>
                    </a:lnTo>
                    <a:lnTo>
                      <a:pt x="911" y="271"/>
                    </a:lnTo>
                    <a:lnTo>
                      <a:pt x="905" y="269"/>
                    </a:lnTo>
                    <a:lnTo>
                      <a:pt x="903" y="267"/>
                    </a:lnTo>
                    <a:lnTo>
                      <a:pt x="903" y="265"/>
                    </a:lnTo>
                    <a:lnTo>
                      <a:pt x="903" y="265"/>
                    </a:lnTo>
                    <a:lnTo>
                      <a:pt x="905" y="261"/>
                    </a:lnTo>
                    <a:lnTo>
                      <a:pt x="911" y="255"/>
                    </a:lnTo>
                    <a:lnTo>
                      <a:pt x="919" y="247"/>
                    </a:lnTo>
                    <a:lnTo>
                      <a:pt x="923" y="241"/>
                    </a:lnTo>
                    <a:lnTo>
                      <a:pt x="923" y="241"/>
                    </a:lnTo>
                    <a:lnTo>
                      <a:pt x="921" y="235"/>
                    </a:lnTo>
                    <a:lnTo>
                      <a:pt x="919" y="225"/>
                    </a:lnTo>
                    <a:lnTo>
                      <a:pt x="915" y="220"/>
                    </a:lnTo>
                    <a:lnTo>
                      <a:pt x="915" y="216"/>
                    </a:lnTo>
                    <a:lnTo>
                      <a:pt x="915" y="216"/>
                    </a:lnTo>
                    <a:lnTo>
                      <a:pt x="919" y="214"/>
                    </a:lnTo>
                    <a:lnTo>
                      <a:pt x="923" y="214"/>
                    </a:lnTo>
                    <a:lnTo>
                      <a:pt x="933" y="216"/>
                    </a:lnTo>
                    <a:lnTo>
                      <a:pt x="935" y="214"/>
                    </a:lnTo>
                    <a:lnTo>
                      <a:pt x="935" y="214"/>
                    </a:lnTo>
                    <a:lnTo>
                      <a:pt x="933" y="214"/>
                    </a:lnTo>
                    <a:lnTo>
                      <a:pt x="933" y="214"/>
                    </a:lnTo>
                    <a:lnTo>
                      <a:pt x="935" y="212"/>
                    </a:lnTo>
                    <a:lnTo>
                      <a:pt x="937" y="210"/>
                    </a:lnTo>
                    <a:lnTo>
                      <a:pt x="944" y="212"/>
                    </a:lnTo>
                    <a:lnTo>
                      <a:pt x="956" y="216"/>
                    </a:lnTo>
                    <a:lnTo>
                      <a:pt x="956" y="216"/>
                    </a:lnTo>
                    <a:lnTo>
                      <a:pt x="958" y="216"/>
                    </a:lnTo>
                    <a:lnTo>
                      <a:pt x="958" y="214"/>
                    </a:lnTo>
                    <a:lnTo>
                      <a:pt x="958" y="214"/>
                    </a:lnTo>
                    <a:lnTo>
                      <a:pt x="958" y="210"/>
                    </a:lnTo>
                    <a:lnTo>
                      <a:pt x="958" y="208"/>
                    </a:lnTo>
                    <a:lnTo>
                      <a:pt x="956" y="206"/>
                    </a:lnTo>
                    <a:lnTo>
                      <a:pt x="956" y="202"/>
                    </a:lnTo>
                    <a:lnTo>
                      <a:pt x="956" y="202"/>
                    </a:lnTo>
                    <a:lnTo>
                      <a:pt x="956" y="196"/>
                    </a:lnTo>
                    <a:lnTo>
                      <a:pt x="958" y="192"/>
                    </a:lnTo>
                    <a:lnTo>
                      <a:pt x="962" y="190"/>
                    </a:lnTo>
                    <a:lnTo>
                      <a:pt x="968" y="188"/>
                    </a:lnTo>
                    <a:lnTo>
                      <a:pt x="978" y="188"/>
                    </a:lnTo>
                    <a:lnTo>
                      <a:pt x="988" y="192"/>
                    </a:lnTo>
                    <a:lnTo>
                      <a:pt x="988" y="192"/>
                    </a:lnTo>
                    <a:lnTo>
                      <a:pt x="995" y="200"/>
                    </a:lnTo>
                    <a:lnTo>
                      <a:pt x="1005" y="210"/>
                    </a:lnTo>
                    <a:lnTo>
                      <a:pt x="1021" y="233"/>
                    </a:lnTo>
                    <a:lnTo>
                      <a:pt x="1021" y="233"/>
                    </a:lnTo>
                    <a:lnTo>
                      <a:pt x="1021" y="239"/>
                    </a:lnTo>
                    <a:lnTo>
                      <a:pt x="1023" y="243"/>
                    </a:lnTo>
                    <a:lnTo>
                      <a:pt x="1023" y="247"/>
                    </a:lnTo>
                    <a:lnTo>
                      <a:pt x="1023" y="247"/>
                    </a:lnTo>
                    <a:lnTo>
                      <a:pt x="1025" y="247"/>
                    </a:lnTo>
                    <a:lnTo>
                      <a:pt x="1029" y="247"/>
                    </a:lnTo>
                    <a:lnTo>
                      <a:pt x="1029" y="247"/>
                    </a:lnTo>
                    <a:lnTo>
                      <a:pt x="1045" y="247"/>
                    </a:lnTo>
                    <a:lnTo>
                      <a:pt x="1045" y="247"/>
                    </a:lnTo>
                    <a:lnTo>
                      <a:pt x="1050" y="247"/>
                    </a:lnTo>
                    <a:lnTo>
                      <a:pt x="1050" y="247"/>
                    </a:lnTo>
                    <a:lnTo>
                      <a:pt x="1056" y="247"/>
                    </a:lnTo>
                    <a:lnTo>
                      <a:pt x="1056" y="247"/>
                    </a:lnTo>
                    <a:lnTo>
                      <a:pt x="1062" y="253"/>
                    </a:lnTo>
                    <a:lnTo>
                      <a:pt x="1062" y="253"/>
                    </a:lnTo>
                    <a:lnTo>
                      <a:pt x="1068" y="253"/>
                    </a:lnTo>
                    <a:lnTo>
                      <a:pt x="1076" y="249"/>
                    </a:lnTo>
                    <a:lnTo>
                      <a:pt x="1088" y="243"/>
                    </a:lnTo>
                    <a:lnTo>
                      <a:pt x="1088" y="243"/>
                    </a:lnTo>
                    <a:lnTo>
                      <a:pt x="1090" y="237"/>
                    </a:lnTo>
                    <a:lnTo>
                      <a:pt x="1092" y="233"/>
                    </a:lnTo>
                    <a:lnTo>
                      <a:pt x="1094" y="231"/>
                    </a:lnTo>
                    <a:lnTo>
                      <a:pt x="1094" y="231"/>
                    </a:lnTo>
                    <a:lnTo>
                      <a:pt x="1113" y="237"/>
                    </a:lnTo>
                    <a:lnTo>
                      <a:pt x="1137" y="245"/>
                    </a:lnTo>
                    <a:lnTo>
                      <a:pt x="1137" y="245"/>
                    </a:lnTo>
                    <a:lnTo>
                      <a:pt x="1149" y="255"/>
                    </a:lnTo>
                    <a:lnTo>
                      <a:pt x="1149" y="255"/>
                    </a:lnTo>
                    <a:lnTo>
                      <a:pt x="1152" y="251"/>
                    </a:lnTo>
                    <a:lnTo>
                      <a:pt x="1156" y="249"/>
                    </a:lnTo>
                    <a:lnTo>
                      <a:pt x="1156" y="249"/>
                    </a:lnTo>
                    <a:lnTo>
                      <a:pt x="1158" y="241"/>
                    </a:lnTo>
                    <a:lnTo>
                      <a:pt x="1160" y="235"/>
                    </a:lnTo>
                    <a:lnTo>
                      <a:pt x="1162" y="227"/>
                    </a:lnTo>
                    <a:lnTo>
                      <a:pt x="1164" y="225"/>
                    </a:lnTo>
                    <a:lnTo>
                      <a:pt x="1168" y="223"/>
                    </a:lnTo>
                    <a:lnTo>
                      <a:pt x="1168" y="223"/>
                    </a:lnTo>
                    <a:lnTo>
                      <a:pt x="1182" y="220"/>
                    </a:lnTo>
                    <a:lnTo>
                      <a:pt x="1186" y="216"/>
                    </a:lnTo>
                    <a:lnTo>
                      <a:pt x="1190" y="208"/>
                    </a:lnTo>
                    <a:lnTo>
                      <a:pt x="1190" y="208"/>
                    </a:lnTo>
                    <a:lnTo>
                      <a:pt x="1188" y="204"/>
                    </a:lnTo>
                    <a:lnTo>
                      <a:pt x="1186" y="200"/>
                    </a:lnTo>
                    <a:lnTo>
                      <a:pt x="1184" y="190"/>
                    </a:lnTo>
                    <a:lnTo>
                      <a:pt x="1184" y="190"/>
                    </a:lnTo>
                    <a:lnTo>
                      <a:pt x="1184" y="180"/>
                    </a:lnTo>
                    <a:lnTo>
                      <a:pt x="1186" y="165"/>
                    </a:lnTo>
                    <a:lnTo>
                      <a:pt x="1192" y="141"/>
                    </a:lnTo>
                    <a:lnTo>
                      <a:pt x="1192" y="141"/>
                    </a:lnTo>
                    <a:lnTo>
                      <a:pt x="1202" y="133"/>
                    </a:lnTo>
                    <a:lnTo>
                      <a:pt x="1209" y="125"/>
                    </a:lnTo>
                    <a:lnTo>
                      <a:pt x="1209" y="125"/>
                    </a:lnTo>
                    <a:lnTo>
                      <a:pt x="1211" y="119"/>
                    </a:lnTo>
                    <a:lnTo>
                      <a:pt x="1213" y="115"/>
                    </a:lnTo>
                    <a:lnTo>
                      <a:pt x="1213" y="115"/>
                    </a:lnTo>
                    <a:lnTo>
                      <a:pt x="1217" y="114"/>
                    </a:lnTo>
                    <a:lnTo>
                      <a:pt x="1221" y="114"/>
                    </a:lnTo>
                    <a:lnTo>
                      <a:pt x="1229" y="114"/>
                    </a:lnTo>
                    <a:lnTo>
                      <a:pt x="1237" y="115"/>
                    </a:lnTo>
                    <a:lnTo>
                      <a:pt x="1245" y="115"/>
                    </a:lnTo>
                    <a:lnTo>
                      <a:pt x="1245" y="115"/>
                    </a:lnTo>
                    <a:lnTo>
                      <a:pt x="1255" y="110"/>
                    </a:lnTo>
                    <a:lnTo>
                      <a:pt x="1264" y="102"/>
                    </a:lnTo>
                    <a:lnTo>
                      <a:pt x="1274" y="98"/>
                    </a:lnTo>
                    <a:lnTo>
                      <a:pt x="1280" y="96"/>
                    </a:lnTo>
                    <a:lnTo>
                      <a:pt x="1286" y="96"/>
                    </a:lnTo>
                    <a:lnTo>
                      <a:pt x="1286" y="96"/>
                    </a:lnTo>
                    <a:lnTo>
                      <a:pt x="1290" y="92"/>
                    </a:lnTo>
                    <a:lnTo>
                      <a:pt x="1292" y="90"/>
                    </a:lnTo>
                    <a:lnTo>
                      <a:pt x="1292" y="82"/>
                    </a:lnTo>
                    <a:lnTo>
                      <a:pt x="1290" y="76"/>
                    </a:lnTo>
                    <a:lnTo>
                      <a:pt x="1290" y="66"/>
                    </a:lnTo>
                    <a:lnTo>
                      <a:pt x="1294" y="59"/>
                    </a:lnTo>
                    <a:lnTo>
                      <a:pt x="1294" y="59"/>
                    </a:lnTo>
                    <a:lnTo>
                      <a:pt x="1292" y="57"/>
                    </a:lnTo>
                    <a:lnTo>
                      <a:pt x="1290" y="55"/>
                    </a:lnTo>
                    <a:lnTo>
                      <a:pt x="1290" y="55"/>
                    </a:lnTo>
                    <a:lnTo>
                      <a:pt x="1286" y="55"/>
                    </a:lnTo>
                    <a:lnTo>
                      <a:pt x="1280" y="59"/>
                    </a:lnTo>
                    <a:lnTo>
                      <a:pt x="1276" y="61"/>
                    </a:lnTo>
                    <a:lnTo>
                      <a:pt x="1274" y="59"/>
                    </a:lnTo>
                    <a:lnTo>
                      <a:pt x="1274" y="57"/>
                    </a:lnTo>
                    <a:lnTo>
                      <a:pt x="1274" y="57"/>
                    </a:lnTo>
                    <a:lnTo>
                      <a:pt x="1278" y="53"/>
                    </a:lnTo>
                    <a:lnTo>
                      <a:pt x="1284" y="49"/>
                    </a:lnTo>
                    <a:lnTo>
                      <a:pt x="1290" y="45"/>
                    </a:lnTo>
                    <a:lnTo>
                      <a:pt x="1294" y="39"/>
                    </a:lnTo>
                    <a:lnTo>
                      <a:pt x="1294" y="39"/>
                    </a:lnTo>
                    <a:lnTo>
                      <a:pt x="1294" y="37"/>
                    </a:lnTo>
                    <a:lnTo>
                      <a:pt x="1294" y="37"/>
                    </a:lnTo>
                    <a:lnTo>
                      <a:pt x="1294" y="35"/>
                    </a:lnTo>
                    <a:lnTo>
                      <a:pt x="1294" y="35"/>
                    </a:lnTo>
                    <a:lnTo>
                      <a:pt x="1286" y="37"/>
                    </a:lnTo>
                    <a:lnTo>
                      <a:pt x="1278" y="41"/>
                    </a:lnTo>
                    <a:lnTo>
                      <a:pt x="1264" y="47"/>
                    </a:lnTo>
                    <a:lnTo>
                      <a:pt x="1264" y="47"/>
                    </a:lnTo>
                    <a:lnTo>
                      <a:pt x="1268" y="45"/>
                    </a:lnTo>
                    <a:lnTo>
                      <a:pt x="1268" y="45"/>
                    </a:lnTo>
                    <a:lnTo>
                      <a:pt x="1278" y="39"/>
                    </a:lnTo>
                    <a:lnTo>
                      <a:pt x="1284" y="35"/>
                    </a:lnTo>
                    <a:lnTo>
                      <a:pt x="1286" y="33"/>
                    </a:lnTo>
                    <a:lnTo>
                      <a:pt x="1286" y="33"/>
                    </a:lnTo>
                    <a:lnTo>
                      <a:pt x="1284" y="31"/>
                    </a:lnTo>
                    <a:lnTo>
                      <a:pt x="1282" y="31"/>
                    </a:lnTo>
                    <a:lnTo>
                      <a:pt x="1282" y="31"/>
                    </a:lnTo>
                    <a:lnTo>
                      <a:pt x="1274" y="31"/>
                    </a:lnTo>
                    <a:lnTo>
                      <a:pt x="1270" y="31"/>
                    </a:lnTo>
                    <a:lnTo>
                      <a:pt x="1270" y="31"/>
                    </a:lnTo>
                    <a:lnTo>
                      <a:pt x="1270" y="33"/>
                    </a:lnTo>
                    <a:lnTo>
                      <a:pt x="1270" y="31"/>
                    </a:lnTo>
                    <a:lnTo>
                      <a:pt x="1270" y="31"/>
                    </a:lnTo>
                    <a:lnTo>
                      <a:pt x="1270" y="31"/>
                    </a:lnTo>
                    <a:lnTo>
                      <a:pt x="1270" y="31"/>
                    </a:lnTo>
                    <a:lnTo>
                      <a:pt x="1268" y="29"/>
                    </a:lnTo>
                    <a:lnTo>
                      <a:pt x="1268" y="29"/>
                    </a:lnTo>
                    <a:lnTo>
                      <a:pt x="1268" y="29"/>
                    </a:lnTo>
                    <a:lnTo>
                      <a:pt x="1276" y="27"/>
                    </a:lnTo>
                    <a:lnTo>
                      <a:pt x="1288" y="27"/>
                    </a:lnTo>
                    <a:lnTo>
                      <a:pt x="1288" y="27"/>
                    </a:lnTo>
                    <a:lnTo>
                      <a:pt x="1290" y="27"/>
                    </a:lnTo>
                    <a:lnTo>
                      <a:pt x="1292" y="27"/>
                    </a:lnTo>
                    <a:lnTo>
                      <a:pt x="1292" y="27"/>
                    </a:lnTo>
                    <a:lnTo>
                      <a:pt x="1292" y="21"/>
                    </a:lnTo>
                    <a:lnTo>
                      <a:pt x="1294" y="19"/>
                    </a:lnTo>
                    <a:lnTo>
                      <a:pt x="1294" y="19"/>
                    </a:lnTo>
                    <a:lnTo>
                      <a:pt x="1296" y="19"/>
                    </a:lnTo>
                    <a:lnTo>
                      <a:pt x="1298" y="19"/>
                    </a:lnTo>
                    <a:lnTo>
                      <a:pt x="1298" y="19"/>
                    </a:lnTo>
                    <a:lnTo>
                      <a:pt x="1296" y="17"/>
                    </a:lnTo>
                    <a:lnTo>
                      <a:pt x="1294" y="17"/>
                    </a:lnTo>
                    <a:lnTo>
                      <a:pt x="1294" y="17"/>
                    </a:lnTo>
                    <a:lnTo>
                      <a:pt x="1300" y="13"/>
                    </a:lnTo>
                    <a:lnTo>
                      <a:pt x="1302" y="11"/>
                    </a:lnTo>
                    <a:lnTo>
                      <a:pt x="1302" y="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49" name="Freeform 1016">
                <a:extLst>
                  <a:ext uri="{FF2B5EF4-FFF2-40B4-BE49-F238E27FC236}">
                    <a16:creationId xmlns:a16="http://schemas.microsoft.com/office/drawing/2014/main" id="{6A8F0526-4A71-4110-B221-F2084B17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786" y="2567919"/>
                <a:ext cx="105072" cy="92008"/>
              </a:xfrm>
              <a:custGeom>
                <a:avLst/>
                <a:gdLst>
                  <a:gd name="T0" fmla="*/ 124 w 293"/>
                  <a:gd name="T1" fmla="*/ 188 h 237"/>
                  <a:gd name="T2" fmla="*/ 128 w 293"/>
                  <a:gd name="T3" fmla="*/ 179 h 237"/>
                  <a:gd name="T4" fmla="*/ 149 w 293"/>
                  <a:gd name="T5" fmla="*/ 194 h 237"/>
                  <a:gd name="T6" fmla="*/ 157 w 293"/>
                  <a:gd name="T7" fmla="*/ 200 h 237"/>
                  <a:gd name="T8" fmla="*/ 173 w 293"/>
                  <a:gd name="T9" fmla="*/ 202 h 237"/>
                  <a:gd name="T10" fmla="*/ 208 w 293"/>
                  <a:gd name="T11" fmla="*/ 237 h 237"/>
                  <a:gd name="T12" fmla="*/ 236 w 293"/>
                  <a:gd name="T13" fmla="*/ 224 h 237"/>
                  <a:gd name="T14" fmla="*/ 261 w 293"/>
                  <a:gd name="T15" fmla="*/ 226 h 237"/>
                  <a:gd name="T16" fmla="*/ 269 w 293"/>
                  <a:gd name="T17" fmla="*/ 204 h 237"/>
                  <a:gd name="T18" fmla="*/ 283 w 293"/>
                  <a:gd name="T19" fmla="*/ 194 h 237"/>
                  <a:gd name="T20" fmla="*/ 277 w 293"/>
                  <a:gd name="T21" fmla="*/ 184 h 237"/>
                  <a:gd name="T22" fmla="*/ 265 w 293"/>
                  <a:gd name="T23" fmla="*/ 161 h 237"/>
                  <a:gd name="T24" fmla="*/ 263 w 293"/>
                  <a:gd name="T25" fmla="*/ 135 h 237"/>
                  <a:gd name="T26" fmla="*/ 251 w 293"/>
                  <a:gd name="T27" fmla="*/ 92 h 237"/>
                  <a:gd name="T28" fmla="*/ 269 w 293"/>
                  <a:gd name="T29" fmla="*/ 65 h 237"/>
                  <a:gd name="T30" fmla="*/ 275 w 293"/>
                  <a:gd name="T31" fmla="*/ 31 h 237"/>
                  <a:gd name="T32" fmla="*/ 289 w 293"/>
                  <a:gd name="T33" fmla="*/ 16 h 237"/>
                  <a:gd name="T34" fmla="*/ 271 w 293"/>
                  <a:gd name="T35" fmla="*/ 18 h 237"/>
                  <a:gd name="T36" fmla="*/ 216 w 293"/>
                  <a:gd name="T37" fmla="*/ 18 h 237"/>
                  <a:gd name="T38" fmla="*/ 196 w 293"/>
                  <a:gd name="T39" fmla="*/ 8 h 237"/>
                  <a:gd name="T40" fmla="*/ 159 w 293"/>
                  <a:gd name="T41" fmla="*/ 4 h 237"/>
                  <a:gd name="T42" fmla="*/ 145 w 293"/>
                  <a:gd name="T43" fmla="*/ 10 h 237"/>
                  <a:gd name="T44" fmla="*/ 138 w 293"/>
                  <a:gd name="T45" fmla="*/ 0 h 237"/>
                  <a:gd name="T46" fmla="*/ 134 w 293"/>
                  <a:gd name="T47" fmla="*/ 12 h 237"/>
                  <a:gd name="T48" fmla="*/ 124 w 293"/>
                  <a:gd name="T49" fmla="*/ 8 h 237"/>
                  <a:gd name="T50" fmla="*/ 120 w 293"/>
                  <a:gd name="T51" fmla="*/ 16 h 237"/>
                  <a:gd name="T52" fmla="*/ 112 w 293"/>
                  <a:gd name="T53" fmla="*/ 20 h 237"/>
                  <a:gd name="T54" fmla="*/ 90 w 293"/>
                  <a:gd name="T55" fmla="*/ 22 h 237"/>
                  <a:gd name="T56" fmla="*/ 81 w 293"/>
                  <a:gd name="T57" fmla="*/ 16 h 237"/>
                  <a:gd name="T58" fmla="*/ 87 w 293"/>
                  <a:gd name="T59" fmla="*/ 23 h 237"/>
                  <a:gd name="T60" fmla="*/ 79 w 293"/>
                  <a:gd name="T61" fmla="*/ 27 h 237"/>
                  <a:gd name="T62" fmla="*/ 65 w 293"/>
                  <a:gd name="T63" fmla="*/ 31 h 237"/>
                  <a:gd name="T64" fmla="*/ 55 w 293"/>
                  <a:gd name="T65" fmla="*/ 27 h 237"/>
                  <a:gd name="T66" fmla="*/ 39 w 293"/>
                  <a:gd name="T67" fmla="*/ 35 h 237"/>
                  <a:gd name="T68" fmla="*/ 41 w 293"/>
                  <a:gd name="T69" fmla="*/ 49 h 237"/>
                  <a:gd name="T70" fmla="*/ 22 w 293"/>
                  <a:gd name="T71" fmla="*/ 51 h 237"/>
                  <a:gd name="T72" fmla="*/ 2 w 293"/>
                  <a:gd name="T73" fmla="*/ 59 h 237"/>
                  <a:gd name="T74" fmla="*/ 8 w 293"/>
                  <a:gd name="T75" fmla="*/ 73 h 237"/>
                  <a:gd name="T76" fmla="*/ 0 w 293"/>
                  <a:gd name="T77" fmla="*/ 80 h 237"/>
                  <a:gd name="T78" fmla="*/ 12 w 293"/>
                  <a:gd name="T79" fmla="*/ 80 h 237"/>
                  <a:gd name="T80" fmla="*/ 8 w 293"/>
                  <a:gd name="T81" fmla="*/ 88 h 237"/>
                  <a:gd name="T82" fmla="*/ 6 w 293"/>
                  <a:gd name="T83" fmla="*/ 100 h 237"/>
                  <a:gd name="T84" fmla="*/ 2 w 293"/>
                  <a:gd name="T85" fmla="*/ 110 h 237"/>
                  <a:gd name="T86" fmla="*/ 32 w 293"/>
                  <a:gd name="T87" fmla="*/ 108 h 237"/>
                  <a:gd name="T88" fmla="*/ 24 w 293"/>
                  <a:gd name="T89" fmla="*/ 110 h 237"/>
                  <a:gd name="T90" fmla="*/ 8 w 293"/>
                  <a:gd name="T91" fmla="*/ 110 h 237"/>
                  <a:gd name="T92" fmla="*/ 8 w 293"/>
                  <a:gd name="T93" fmla="*/ 122 h 237"/>
                  <a:gd name="T94" fmla="*/ 14 w 293"/>
                  <a:gd name="T95" fmla="*/ 131 h 237"/>
                  <a:gd name="T96" fmla="*/ 24 w 293"/>
                  <a:gd name="T97" fmla="*/ 157 h 237"/>
                  <a:gd name="T98" fmla="*/ 34 w 293"/>
                  <a:gd name="T99" fmla="*/ 155 h 237"/>
                  <a:gd name="T100" fmla="*/ 61 w 293"/>
                  <a:gd name="T101" fmla="*/ 151 h 237"/>
                  <a:gd name="T102" fmla="*/ 77 w 293"/>
                  <a:gd name="T103" fmla="*/ 159 h 237"/>
                  <a:gd name="T104" fmla="*/ 71 w 293"/>
                  <a:gd name="T105" fmla="*/ 173 h 237"/>
                  <a:gd name="T106" fmla="*/ 63 w 293"/>
                  <a:gd name="T107" fmla="*/ 20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3" h="237">
                    <a:moveTo>
                      <a:pt x="112" y="180"/>
                    </a:moveTo>
                    <a:lnTo>
                      <a:pt x="112" y="180"/>
                    </a:lnTo>
                    <a:lnTo>
                      <a:pt x="116" y="182"/>
                    </a:lnTo>
                    <a:lnTo>
                      <a:pt x="118" y="184"/>
                    </a:lnTo>
                    <a:lnTo>
                      <a:pt x="122" y="188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9"/>
                    </a:lnTo>
                    <a:lnTo>
                      <a:pt x="124" y="179"/>
                    </a:lnTo>
                    <a:lnTo>
                      <a:pt x="128" y="179"/>
                    </a:lnTo>
                    <a:lnTo>
                      <a:pt x="130" y="180"/>
                    </a:lnTo>
                    <a:lnTo>
                      <a:pt x="136" y="186"/>
                    </a:lnTo>
                    <a:lnTo>
                      <a:pt x="141" y="192"/>
                    </a:lnTo>
                    <a:lnTo>
                      <a:pt x="145" y="196"/>
                    </a:lnTo>
                    <a:lnTo>
                      <a:pt x="145" y="196"/>
                    </a:lnTo>
                    <a:lnTo>
                      <a:pt x="149" y="194"/>
                    </a:lnTo>
                    <a:lnTo>
                      <a:pt x="151" y="194"/>
                    </a:lnTo>
                    <a:lnTo>
                      <a:pt x="153" y="194"/>
                    </a:lnTo>
                    <a:lnTo>
                      <a:pt x="153" y="194"/>
                    </a:lnTo>
                    <a:lnTo>
                      <a:pt x="155" y="194"/>
                    </a:lnTo>
                    <a:lnTo>
                      <a:pt x="155" y="196"/>
                    </a:lnTo>
                    <a:lnTo>
                      <a:pt x="157" y="200"/>
                    </a:lnTo>
                    <a:lnTo>
                      <a:pt x="157" y="200"/>
                    </a:lnTo>
                    <a:lnTo>
                      <a:pt x="157" y="200"/>
                    </a:lnTo>
                    <a:lnTo>
                      <a:pt x="169" y="202"/>
                    </a:lnTo>
                    <a:lnTo>
                      <a:pt x="169" y="202"/>
                    </a:lnTo>
                    <a:lnTo>
                      <a:pt x="171" y="200"/>
                    </a:lnTo>
                    <a:lnTo>
                      <a:pt x="173" y="202"/>
                    </a:lnTo>
                    <a:lnTo>
                      <a:pt x="173" y="210"/>
                    </a:lnTo>
                    <a:lnTo>
                      <a:pt x="173" y="210"/>
                    </a:lnTo>
                    <a:lnTo>
                      <a:pt x="191" y="224"/>
                    </a:lnTo>
                    <a:lnTo>
                      <a:pt x="202" y="233"/>
                    </a:lnTo>
                    <a:lnTo>
                      <a:pt x="208" y="237"/>
                    </a:lnTo>
                    <a:lnTo>
                      <a:pt x="208" y="237"/>
                    </a:lnTo>
                    <a:lnTo>
                      <a:pt x="214" y="233"/>
                    </a:lnTo>
                    <a:lnTo>
                      <a:pt x="220" y="230"/>
                    </a:lnTo>
                    <a:lnTo>
                      <a:pt x="224" y="224"/>
                    </a:lnTo>
                    <a:lnTo>
                      <a:pt x="230" y="222"/>
                    </a:lnTo>
                    <a:lnTo>
                      <a:pt x="230" y="222"/>
                    </a:lnTo>
                    <a:lnTo>
                      <a:pt x="236" y="224"/>
                    </a:lnTo>
                    <a:lnTo>
                      <a:pt x="245" y="228"/>
                    </a:lnTo>
                    <a:lnTo>
                      <a:pt x="255" y="232"/>
                    </a:lnTo>
                    <a:lnTo>
                      <a:pt x="259" y="232"/>
                    </a:lnTo>
                    <a:lnTo>
                      <a:pt x="261" y="230"/>
                    </a:lnTo>
                    <a:lnTo>
                      <a:pt x="261" y="230"/>
                    </a:lnTo>
                    <a:lnTo>
                      <a:pt x="261" y="226"/>
                    </a:lnTo>
                    <a:lnTo>
                      <a:pt x="261" y="220"/>
                    </a:lnTo>
                    <a:lnTo>
                      <a:pt x="261" y="216"/>
                    </a:lnTo>
                    <a:lnTo>
                      <a:pt x="261" y="212"/>
                    </a:lnTo>
                    <a:lnTo>
                      <a:pt x="269" y="208"/>
                    </a:lnTo>
                    <a:lnTo>
                      <a:pt x="269" y="208"/>
                    </a:lnTo>
                    <a:lnTo>
                      <a:pt x="269" y="204"/>
                    </a:lnTo>
                    <a:lnTo>
                      <a:pt x="267" y="200"/>
                    </a:lnTo>
                    <a:lnTo>
                      <a:pt x="269" y="198"/>
                    </a:lnTo>
                    <a:lnTo>
                      <a:pt x="269" y="198"/>
                    </a:lnTo>
                    <a:lnTo>
                      <a:pt x="273" y="196"/>
                    </a:lnTo>
                    <a:lnTo>
                      <a:pt x="277" y="194"/>
                    </a:lnTo>
                    <a:lnTo>
                      <a:pt x="283" y="194"/>
                    </a:lnTo>
                    <a:lnTo>
                      <a:pt x="285" y="190"/>
                    </a:lnTo>
                    <a:lnTo>
                      <a:pt x="285" y="190"/>
                    </a:lnTo>
                    <a:lnTo>
                      <a:pt x="285" y="188"/>
                    </a:lnTo>
                    <a:lnTo>
                      <a:pt x="283" y="186"/>
                    </a:lnTo>
                    <a:lnTo>
                      <a:pt x="277" y="184"/>
                    </a:lnTo>
                    <a:lnTo>
                      <a:pt x="277" y="184"/>
                    </a:lnTo>
                    <a:lnTo>
                      <a:pt x="275" y="180"/>
                    </a:lnTo>
                    <a:lnTo>
                      <a:pt x="275" y="175"/>
                    </a:lnTo>
                    <a:lnTo>
                      <a:pt x="275" y="171"/>
                    </a:lnTo>
                    <a:lnTo>
                      <a:pt x="273" y="167"/>
                    </a:lnTo>
                    <a:lnTo>
                      <a:pt x="273" y="167"/>
                    </a:lnTo>
                    <a:lnTo>
                      <a:pt x="265" y="161"/>
                    </a:lnTo>
                    <a:lnTo>
                      <a:pt x="263" y="157"/>
                    </a:lnTo>
                    <a:lnTo>
                      <a:pt x="259" y="153"/>
                    </a:lnTo>
                    <a:lnTo>
                      <a:pt x="259" y="153"/>
                    </a:lnTo>
                    <a:lnTo>
                      <a:pt x="259" y="147"/>
                    </a:lnTo>
                    <a:lnTo>
                      <a:pt x="259" y="143"/>
                    </a:lnTo>
                    <a:lnTo>
                      <a:pt x="263" y="135"/>
                    </a:lnTo>
                    <a:lnTo>
                      <a:pt x="263" y="135"/>
                    </a:lnTo>
                    <a:lnTo>
                      <a:pt x="263" y="129"/>
                    </a:lnTo>
                    <a:lnTo>
                      <a:pt x="263" y="124"/>
                    </a:lnTo>
                    <a:lnTo>
                      <a:pt x="257" y="112"/>
                    </a:lnTo>
                    <a:lnTo>
                      <a:pt x="253" y="98"/>
                    </a:lnTo>
                    <a:lnTo>
                      <a:pt x="251" y="92"/>
                    </a:lnTo>
                    <a:lnTo>
                      <a:pt x="251" y="86"/>
                    </a:lnTo>
                    <a:lnTo>
                      <a:pt x="251" y="86"/>
                    </a:lnTo>
                    <a:lnTo>
                      <a:pt x="253" y="80"/>
                    </a:lnTo>
                    <a:lnTo>
                      <a:pt x="259" y="75"/>
                    </a:lnTo>
                    <a:lnTo>
                      <a:pt x="263" y="71"/>
                    </a:lnTo>
                    <a:lnTo>
                      <a:pt x="269" y="65"/>
                    </a:lnTo>
                    <a:lnTo>
                      <a:pt x="269" y="65"/>
                    </a:lnTo>
                    <a:lnTo>
                      <a:pt x="271" y="57"/>
                    </a:lnTo>
                    <a:lnTo>
                      <a:pt x="271" y="47"/>
                    </a:lnTo>
                    <a:lnTo>
                      <a:pt x="271" y="39"/>
                    </a:lnTo>
                    <a:lnTo>
                      <a:pt x="275" y="31"/>
                    </a:lnTo>
                    <a:lnTo>
                      <a:pt x="275" y="31"/>
                    </a:lnTo>
                    <a:lnTo>
                      <a:pt x="279" y="27"/>
                    </a:lnTo>
                    <a:lnTo>
                      <a:pt x="283" y="25"/>
                    </a:lnTo>
                    <a:lnTo>
                      <a:pt x="291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89" y="16"/>
                    </a:lnTo>
                    <a:lnTo>
                      <a:pt x="281" y="10"/>
                    </a:lnTo>
                    <a:lnTo>
                      <a:pt x="281" y="10"/>
                    </a:lnTo>
                    <a:lnTo>
                      <a:pt x="281" y="14"/>
                    </a:lnTo>
                    <a:lnTo>
                      <a:pt x="279" y="16"/>
                    </a:lnTo>
                    <a:lnTo>
                      <a:pt x="275" y="18"/>
                    </a:lnTo>
                    <a:lnTo>
                      <a:pt x="271" y="18"/>
                    </a:lnTo>
                    <a:lnTo>
                      <a:pt x="271" y="18"/>
                    </a:lnTo>
                    <a:lnTo>
                      <a:pt x="257" y="18"/>
                    </a:lnTo>
                    <a:lnTo>
                      <a:pt x="245" y="16"/>
                    </a:lnTo>
                    <a:lnTo>
                      <a:pt x="245" y="16"/>
                    </a:lnTo>
                    <a:lnTo>
                      <a:pt x="230" y="18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10" y="16"/>
                    </a:lnTo>
                    <a:lnTo>
                      <a:pt x="206" y="14"/>
                    </a:lnTo>
                    <a:lnTo>
                      <a:pt x="200" y="10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1" y="10"/>
                    </a:lnTo>
                    <a:lnTo>
                      <a:pt x="187" y="12"/>
                    </a:lnTo>
                    <a:lnTo>
                      <a:pt x="187" y="12"/>
                    </a:lnTo>
                    <a:lnTo>
                      <a:pt x="171" y="8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2"/>
                    </a:lnTo>
                    <a:lnTo>
                      <a:pt x="147" y="2"/>
                    </a:lnTo>
                    <a:lnTo>
                      <a:pt x="147" y="2"/>
                    </a:lnTo>
                    <a:lnTo>
                      <a:pt x="147" y="6"/>
                    </a:lnTo>
                    <a:lnTo>
                      <a:pt x="147" y="10"/>
                    </a:lnTo>
                    <a:lnTo>
                      <a:pt x="145" y="10"/>
                    </a:lnTo>
                    <a:lnTo>
                      <a:pt x="145" y="10"/>
                    </a:lnTo>
                    <a:lnTo>
                      <a:pt x="143" y="10"/>
                    </a:lnTo>
                    <a:lnTo>
                      <a:pt x="141" y="6"/>
                    </a:lnTo>
                    <a:lnTo>
                      <a:pt x="139" y="2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6" y="2"/>
                    </a:lnTo>
                    <a:lnTo>
                      <a:pt x="138" y="4"/>
                    </a:lnTo>
                    <a:lnTo>
                      <a:pt x="138" y="8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2" y="10"/>
                    </a:lnTo>
                    <a:lnTo>
                      <a:pt x="130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4" y="6"/>
                    </a:lnTo>
                    <a:lnTo>
                      <a:pt x="124" y="8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6" y="18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6" y="22"/>
                    </a:lnTo>
                    <a:lnTo>
                      <a:pt x="112" y="20"/>
                    </a:lnTo>
                    <a:lnTo>
                      <a:pt x="10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8" y="20"/>
                    </a:lnTo>
                    <a:lnTo>
                      <a:pt x="94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81" y="27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3" y="29"/>
                    </a:lnTo>
                    <a:lnTo>
                      <a:pt x="61" y="27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53" y="29"/>
                    </a:lnTo>
                    <a:lnTo>
                      <a:pt x="51" y="31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1" y="37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5" y="37"/>
                    </a:lnTo>
                    <a:lnTo>
                      <a:pt x="37" y="41"/>
                    </a:lnTo>
                    <a:lnTo>
                      <a:pt x="39" y="47"/>
                    </a:lnTo>
                    <a:lnTo>
                      <a:pt x="41" y="49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4" y="51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2" y="51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0" y="57"/>
                    </a:lnTo>
                    <a:lnTo>
                      <a:pt x="6" y="5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4" y="84"/>
                    </a:lnTo>
                    <a:lnTo>
                      <a:pt x="6" y="86"/>
                    </a:lnTo>
                    <a:lnTo>
                      <a:pt x="8" y="86"/>
                    </a:lnTo>
                    <a:lnTo>
                      <a:pt x="8" y="86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2" y="88"/>
                    </a:lnTo>
                    <a:lnTo>
                      <a:pt x="8" y="88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6" y="108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32" y="108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2" y="112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0" y="110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8" y="114"/>
                    </a:lnTo>
                    <a:lnTo>
                      <a:pt x="10" y="116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10" y="127"/>
                    </a:lnTo>
                    <a:lnTo>
                      <a:pt x="10" y="129"/>
                    </a:lnTo>
                    <a:lnTo>
                      <a:pt x="10" y="129"/>
                    </a:lnTo>
                    <a:lnTo>
                      <a:pt x="14" y="131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8" y="135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4" y="157"/>
                    </a:lnTo>
                    <a:lnTo>
                      <a:pt x="26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7" y="159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9" y="163"/>
                    </a:lnTo>
                    <a:lnTo>
                      <a:pt x="53" y="159"/>
                    </a:lnTo>
                    <a:lnTo>
                      <a:pt x="61" y="151"/>
                    </a:lnTo>
                    <a:lnTo>
                      <a:pt x="65" y="149"/>
                    </a:lnTo>
                    <a:lnTo>
                      <a:pt x="69" y="147"/>
                    </a:lnTo>
                    <a:lnTo>
                      <a:pt x="73" y="149"/>
                    </a:lnTo>
                    <a:lnTo>
                      <a:pt x="77" y="155"/>
                    </a:lnTo>
                    <a:lnTo>
                      <a:pt x="77" y="155"/>
                    </a:lnTo>
                    <a:lnTo>
                      <a:pt x="77" y="159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1" y="163"/>
                    </a:lnTo>
                    <a:lnTo>
                      <a:pt x="71" y="163"/>
                    </a:lnTo>
                    <a:lnTo>
                      <a:pt x="69" y="169"/>
                    </a:lnTo>
                    <a:lnTo>
                      <a:pt x="71" y="173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67" y="196"/>
                    </a:lnTo>
                    <a:lnTo>
                      <a:pt x="63" y="206"/>
                    </a:lnTo>
                    <a:lnTo>
                      <a:pt x="63" y="206"/>
                    </a:lnTo>
                    <a:lnTo>
                      <a:pt x="63" y="206"/>
                    </a:lnTo>
                    <a:lnTo>
                      <a:pt x="73" y="204"/>
                    </a:lnTo>
                    <a:lnTo>
                      <a:pt x="87" y="196"/>
                    </a:lnTo>
                    <a:lnTo>
                      <a:pt x="100" y="186"/>
                    </a:lnTo>
                    <a:lnTo>
                      <a:pt x="112" y="18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0" name="Freeform 1022">
                <a:extLst>
                  <a:ext uri="{FF2B5EF4-FFF2-40B4-BE49-F238E27FC236}">
                    <a16:creationId xmlns:a16="http://schemas.microsoft.com/office/drawing/2014/main" id="{D5DB89EB-64EF-41B9-A353-E644B463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451" y="2185520"/>
                <a:ext cx="277204" cy="569910"/>
              </a:xfrm>
              <a:custGeom>
                <a:avLst/>
                <a:gdLst>
                  <a:gd name="T0" fmla="*/ 465 w 773"/>
                  <a:gd name="T1" fmla="*/ 53 h 1468"/>
                  <a:gd name="T2" fmla="*/ 373 w 773"/>
                  <a:gd name="T3" fmla="*/ 147 h 1468"/>
                  <a:gd name="T4" fmla="*/ 314 w 773"/>
                  <a:gd name="T5" fmla="*/ 265 h 1468"/>
                  <a:gd name="T6" fmla="*/ 251 w 773"/>
                  <a:gd name="T7" fmla="*/ 380 h 1468"/>
                  <a:gd name="T8" fmla="*/ 170 w 773"/>
                  <a:gd name="T9" fmla="*/ 500 h 1468"/>
                  <a:gd name="T10" fmla="*/ 102 w 773"/>
                  <a:gd name="T11" fmla="*/ 628 h 1468"/>
                  <a:gd name="T12" fmla="*/ 117 w 773"/>
                  <a:gd name="T13" fmla="*/ 822 h 1468"/>
                  <a:gd name="T14" fmla="*/ 55 w 773"/>
                  <a:gd name="T15" fmla="*/ 952 h 1468"/>
                  <a:gd name="T16" fmla="*/ 17 w 773"/>
                  <a:gd name="T17" fmla="*/ 1038 h 1468"/>
                  <a:gd name="T18" fmla="*/ 0 w 773"/>
                  <a:gd name="T19" fmla="*/ 1114 h 1468"/>
                  <a:gd name="T20" fmla="*/ 25 w 773"/>
                  <a:gd name="T21" fmla="*/ 1111 h 1468"/>
                  <a:gd name="T22" fmla="*/ 23 w 773"/>
                  <a:gd name="T23" fmla="*/ 1177 h 1468"/>
                  <a:gd name="T24" fmla="*/ 39 w 773"/>
                  <a:gd name="T25" fmla="*/ 1224 h 1468"/>
                  <a:gd name="T26" fmla="*/ 74 w 773"/>
                  <a:gd name="T27" fmla="*/ 1315 h 1468"/>
                  <a:gd name="T28" fmla="*/ 64 w 773"/>
                  <a:gd name="T29" fmla="*/ 1381 h 1468"/>
                  <a:gd name="T30" fmla="*/ 82 w 773"/>
                  <a:gd name="T31" fmla="*/ 1454 h 1468"/>
                  <a:gd name="T32" fmla="*/ 172 w 773"/>
                  <a:gd name="T33" fmla="*/ 1458 h 1468"/>
                  <a:gd name="T34" fmla="*/ 212 w 773"/>
                  <a:gd name="T35" fmla="*/ 1385 h 1468"/>
                  <a:gd name="T36" fmla="*/ 263 w 773"/>
                  <a:gd name="T37" fmla="*/ 1379 h 1468"/>
                  <a:gd name="T38" fmla="*/ 316 w 773"/>
                  <a:gd name="T39" fmla="*/ 1326 h 1468"/>
                  <a:gd name="T40" fmla="*/ 324 w 773"/>
                  <a:gd name="T41" fmla="*/ 1273 h 1468"/>
                  <a:gd name="T42" fmla="*/ 341 w 773"/>
                  <a:gd name="T43" fmla="*/ 1209 h 1468"/>
                  <a:gd name="T44" fmla="*/ 347 w 773"/>
                  <a:gd name="T45" fmla="*/ 1189 h 1468"/>
                  <a:gd name="T46" fmla="*/ 345 w 773"/>
                  <a:gd name="T47" fmla="*/ 1150 h 1468"/>
                  <a:gd name="T48" fmla="*/ 351 w 773"/>
                  <a:gd name="T49" fmla="*/ 1112 h 1468"/>
                  <a:gd name="T50" fmla="*/ 369 w 773"/>
                  <a:gd name="T51" fmla="*/ 1095 h 1468"/>
                  <a:gd name="T52" fmla="*/ 402 w 773"/>
                  <a:gd name="T53" fmla="*/ 1081 h 1468"/>
                  <a:gd name="T54" fmla="*/ 443 w 773"/>
                  <a:gd name="T55" fmla="*/ 1058 h 1468"/>
                  <a:gd name="T56" fmla="*/ 459 w 773"/>
                  <a:gd name="T57" fmla="*/ 1034 h 1468"/>
                  <a:gd name="T58" fmla="*/ 394 w 773"/>
                  <a:gd name="T59" fmla="*/ 1036 h 1468"/>
                  <a:gd name="T60" fmla="*/ 349 w 773"/>
                  <a:gd name="T61" fmla="*/ 1016 h 1468"/>
                  <a:gd name="T62" fmla="*/ 333 w 773"/>
                  <a:gd name="T63" fmla="*/ 1010 h 1468"/>
                  <a:gd name="T64" fmla="*/ 388 w 773"/>
                  <a:gd name="T65" fmla="*/ 1012 h 1468"/>
                  <a:gd name="T66" fmla="*/ 412 w 773"/>
                  <a:gd name="T67" fmla="*/ 1003 h 1468"/>
                  <a:gd name="T68" fmla="*/ 392 w 773"/>
                  <a:gd name="T69" fmla="*/ 985 h 1468"/>
                  <a:gd name="T70" fmla="*/ 418 w 773"/>
                  <a:gd name="T71" fmla="*/ 1012 h 1468"/>
                  <a:gd name="T72" fmla="*/ 447 w 773"/>
                  <a:gd name="T73" fmla="*/ 1018 h 1468"/>
                  <a:gd name="T74" fmla="*/ 481 w 773"/>
                  <a:gd name="T75" fmla="*/ 985 h 1468"/>
                  <a:gd name="T76" fmla="*/ 477 w 773"/>
                  <a:gd name="T77" fmla="*/ 946 h 1468"/>
                  <a:gd name="T78" fmla="*/ 459 w 773"/>
                  <a:gd name="T79" fmla="*/ 920 h 1468"/>
                  <a:gd name="T80" fmla="*/ 410 w 773"/>
                  <a:gd name="T81" fmla="*/ 895 h 1468"/>
                  <a:gd name="T82" fmla="*/ 388 w 773"/>
                  <a:gd name="T83" fmla="*/ 844 h 1468"/>
                  <a:gd name="T84" fmla="*/ 382 w 773"/>
                  <a:gd name="T85" fmla="*/ 802 h 1468"/>
                  <a:gd name="T86" fmla="*/ 382 w 773"/>
                  <a:gd name="T87" fmla="*/ 777 h 1468"/>
                  <a:gd name="T88" fmla="*/ 398 w 773"/>
                  <a:gd name="T89" fmla="*/ 755 h 1468"/>
                  <a:gd name="T90" fmla="*/ 402 w 773"/>
                  <a:gd name="T91" fmla="*/ 691 h 1468"/>
                  <a:gd name="T92" fmla="*/ 441 w 773"/>
                  <a:gd name="T93" fmla="*/ 673 h 1468"/>
                  <a:gd name="T94" fmla="*/ 443 w 773"/>
                  <a:gd name="T95" fmla="*/ 655 h 1468"/>
                  <a:gd name="T96" fmla="*/ 463 w 773"/>
                  <a:gd name="T97" fmla="*/ 630 h 1468"/>
                  <a:gd name="T98" fmla="*/ 490 w 773"/>
                  <a:gd name="T99" fmla="*/ 610 h 1468"/>
                  <a:gd name="T100" fmla="*/ 524 w 773"/>
                  <a:gd name="T101" fmla="*/ 577 h 1468"/>
                  <a:gd name="T102" fmla="*/ 573 w 773"/>
                  <a:gd name="T103" fmla="*/ 553 h 1468"/>
                  <a:gd name="T104" fmla="*/ 628 w 773"/>
                  <a:gd name="T105" fmla="*/ 486 h 1468"/>
                  <a:gd name="T106" fmla="*/ 624 w 773"/>
                  <a:gd name="T107" fmla="*/ 441 h 1468"/>
                  <a:gd name="T108" fmla="*/ 638 w 773"/>
                  <a:gd name="T109" fmla="*/ 396 h 1468"/>
                  <a:gd name="T110" fmla="*/ 659 w 773"/>
                  <a:gd name="T111" fmla="*/ 371 h 1468"/>
                  <a:gd name="T112" fmla="*/ 681 w 773"/>
                  <a:gd name="T113" fmla="*/ 359 h 1468"/>
                  <a:gd name="T114" fmla="*/ 693 w 773"/>
                  <a:gd name="T115" fmla="*/ 335 h 1468"/>
                  <a:gd name="T116" fmla="*/ 722 w 773"/>
                  <a:gd name="T117" fmla="*/ 325 h 1468"/>
                  <a:gd name="T118" fmla="*/ 744 w 773"/>
                  <a:gd name="T119" fmla="*/ 265 h 1468"/>
                  <a:gd name="T120" fmla="*/ 742 w 773"/>
                  <a:gd name="T121" fmla="*/ 161 h 1468"/>
                  <a:gd name="T122" fmla="*/ 714 w 773"/>
                  <a:gd name="T123" fmla="*/ 90 h 1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3" h="1468">
                    <a:moveTo>
                      <a:pt x="563" y="2"/>
                    </a:moveTo>
                    <a:lnTo>
                      <a:pt x="563" y="2"/>
                    </a:lnTo>
                    <a:lnTo>
                      <a:pt x="563" y="6"/>
                    </a:lnTo>
                    <a:lnTo>
                      <a:pt x="567" y="11"/>
                    </a:lnTo>
                    <a:lnTo>
                      <a:pt x="569" y="21"/>
                    </a:lnTo>
                    <a:lnTo>
                      <a:pt x="571" y="27"/>
                    </a:lnTo>
                    <a:lnTo>
                      <a:pt x="571" y="27"/>
                    </a:lnTo>
                    <a:lnTo>
                      <a:pt x="567" y="33"/>
                    </a:lnTo>
                    <a:lnTo>
                      <a:pt x="559" y="41"/>
                    </a:lnTo>
                    <a:lnTo>
                      <a:pt x="553" y="47"/>
                    </a:lnTo>
                    <a:lnTo>
                      <a:pt x="551" y="51"/>
                    </a:lnTo>
                    <a:lnTo>
                      <a:pt x="551" y="51"/>
                    </a:lnTo>
                    <a:lnTo>
                      <a:pt x="551" y="53"/>
                    </a:lnTo>
                    <a:lnTo>
                      <a:pt x="553" y="55"/>
                    </a:lnTo>
                    <a:lnTo>
                      <a:pt x="559" y="57"/>
                    </a:lnTo>
                    <a:lnTo>
                      <a:pt x="563" y="57"/>
                    </a:lnTo>
                    <a:lnTo>
                      <a:pt x="563" y="59"/>
                    </a:lnTo>
                    <a:lnTo>
                      <a:pt x="561" y="60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49" y="72"/>
                    </a:lnTo>
                    <a:lnTo>
                      <a:pt x="549" y="72"/>
                    </a:lnTo>
                    <a:lnTo>
                      <a:pt x="543" y="72"/>
                    </a:lnTo>
                    <a:lnTo>
                      <a:pt x="532" y="68"/>
                    </a:lnTo>
                    <a:lnTo>
                      <a:pt x="504" y="60"/>
                    </a:lnTo>
                    <a:lnTo>
                      <a:pt x="490" y="55"/>
                    </a:lnTo>
                    <a:lnTo>
                      <a:pt x="477" y="53"/>
                    </a:lnTo>
                    <a:lnTo>
                      <a:pt x="465" y="53"/>
                    </a:lnTo>
                    <a:lnTo>
                      <a:pt x="461" y="53"/>
                    </a:lnTo>
                    <a:lnTo>
                      <a:pt x="459" y="55"/>
                    </a:lnTo>
                    <a:lnTo>
                      <a:pt x="459" y="55"/>
                    </a:lnTo>
                    <a:lnTo>
                      <a:pt x="457" y="64"/>
                    </a:lnTo>
                    <a:lnTo>
                      <a:pt x="459" y="82"/>
                    </a:lnTo>
                    <a:lnTo>
                      <a:pt x="457" y="92"/>
                    </a:lnTo>
                    <a:lnTo>
                      <a:pt x="455" y="100"/>
                    </a:lnTo>
                    <a:lnTo>
                      <a:pt x="453" y="106"/>
                    </a:lnTo>
                    <a:lnTo>
                      <a:pt x="447" y="110"/>
                    </a:lnTo>
                    <a:lnTo>
                      <a:pt x="447" y="110"/>
                    </a:lnTo>
                    <a:lnTo>
                      <a:pt x="443" y="110"/>
                    </a:lnTo>
                    <a:lnTo>
                      <a:pt x="439" y="108"/>
                    </a:lnTo>
                    <a:lnTo>
                      <a:pt x="431" y="104"/>
                    </a:lnTo>
                    <a:lnTo>
                      <a:pt x="424" y="98"/>
                    </a:lnTo>
                    <a:lnTo>
                      <a:pt x="416" y="96"/>
                    </a:lnTo>
                    <a:lnTo>
                      <a:pt x="416" y="96"/>
                    </a:lnTo>
                    <a:lnTo>
                      <a:pt x="414" y="98"/>
                    </a:lnTo>
                    <a:lnTo>
                      <a:pt x="412" y="100"/>
                    </a:lnTo>
                    <a:lnTo>
                      <a:pt x="412" y="100"/>
                    </a:lnTo>
                    <a:lnTo>
                      <a:pt x="400" y="106"/>
                    </a:lnTo>
                    <a:lnTo>
                      <a:pt x="394" y="110"/>
                    </a:lnTo>
                    <a:lnTo>
                      <a:pt x="388" y="113"/>
                    </a:lnTo>
                    <a:lnTo>
                      <a:pt x="388" y="113"/>
                    </a:lnTo>
                    <a:lnTo>
                      <a:pt x="384" y="119"/>
                    </a:lnTo>
                    <a:lnTo>
                      <a:pt x="380" y="129"/>
                    </a:lnTo>
                    <a:lnTo>
                      <a:pt x="377" y="139"/>
                    </a:lnTo>
                    <a:lnTo>
                      <a:pt x="373" y="147"/>
                    </a:lnTo>
                    <a:lnTo>
                      <a:pt x="373" y="147"/>
                    </a:lnTo>
                    <a:lnTo>
                      <a:pt x="369" y="149"/>
                    </a:lnTo>
                    <a:lnTo>
                      <a:pt x="361" y="153"/>
                    </a:lnTo>
                    <a:lnTo>
                      <a:pt x="357" y="155"/>
                    </a:lnTo>
                    <a:lnTo>
                      <a:pt x="355" y="157"/>
                    </a:lnTo>
                    <a:lnTo>
                      <a:pt x="353" y="161"/>
                    </a:lnTo>
                    <a:lnTo>
                      <a:pt x="353" y="161"/>
                    </a:lnTo>
                    <a:lnTo>
                      <a:pt x="355" y="166"/>
                    </a:lnTo>
                    <a:lnTo>
                      <a:pt x="357" y="170"/>
                    </a:lnTo>
                    <a:lnTo>
                      <a:pt x="365" y="180"/>
                    </a:lnTo>
                    <a:lnTo>
                      <a:pt x="367" y="184"/>
                    </a:lnTo>
                    <a:lnTo>
                      <a:pt x="369" y="190"/>
                    </a:lnTo>
                    <a:lnTo>
                      <a:pt x="369" y="196"/>
                    </a:lnTo>
                    <a:lnTo>
                      <a:pt x="365" y="202"/>
                    </a:lnTo>
                    <a:lnTo>
                      <a:pt x="365" y="202"/>
                    </a:lnTo>
                    <a:lnTo>
                      <a:pt x="361" y="206"/>
                    </a:lnTo>
                    <a:lnTo>
                      <a:pt x="357" y="208"/>
                    </a:lnTo>
                    <a:lnTo>
                      <a:pt x="347" y="216"/>
                    </a:lnTo>
                    <a:lnTo>
                      <a:pt x="347" y="216"/>
                    </a:lnTo>
                    <a:lnTo>
                      <a:pt x="341" y="221"/>
                    </a:lnTo>
                    <a:lnTo>
                      <a:pt x="337" y="229"/>
                    </a:lnTo>
                    <a:lnTo>
                      <a:pt x="326" y="243"/>
                    </a:lnTo>
                    <a:lnTo>
                      <a:pt x="326" y="243"/>
                    </a:lnTo>
                    <a:lnTo>
                      <a:pt x="318" y="249"/>
                    </a:lnTo>
                    <a:lnTo>
                      <a:pt x="314" y="251"/>
                    </a:lnTo>
                    <a:lnTo>
                      <a:pt x="312" y="255"/>
                    </a:lnTo>
                    <a:lnTo>
                      <a:pt x="312" y="255"/>
                    </a:lnTo>
                    <a:lnTo>
                      <a:pt x="312" y="259"/>
                    </a:lnTo>
                    <a:lnTo>
                      <a:pt x="314" y="265"/>
                    </a:lnTo>
                    <a:lnTo>
                      <a:pt x="316" y="270"/>
                    </a:lnTo>
                    <a:lnTo>
                      <a:pt x="316" y="274"/>
                    </a:lnTo>
                    <a:lnTo>
                      <a:pt x="316" y="274"/>
                    </a:lnTo>
                    <a:lnTo>
                      <a:pt x="312" y="280"/>
                    </a:lnTo>
                    <a:lnTo>
                      <a:pt x="306" y="282"/>
                    </a:lnTo>
                    <a:lnTo>
                      <a:pt x="296" y="284"/>
                    </a:lnTo>
                    <a:lnTo>
                      <a:pt x="288" y="286"/>
                    </a:lnTo>
                    <a:lnTo>
                      <a:pt x="273" y="286"/>
                    </a:lnTo>
                    <a:lnTo>
                      <a:pt x="265" y="288"/>
                    </a:lnTo>
                    <a:lnTo>
                      <a:pt x="265" y="288"/>
                    </a:lnTo>
                    <a:lnTo>
                      <a:pt x="263" y="294"/>
                    </a:lnTo>
                    <a:lnTo>
                      <a:pt x="265" y="302"/>
                    </a:lnTo>
                    <a:lnTo>
                      <a:pt x="269" y="312"/>
                    </a:lnTo>
                    <a:lnTo>
                      <a:pt x="269" y="320"/>
                    </a:lnTo>
                    <a:lnTo>
                      <a:pt x="269" y="320"/>
                    </a:lnTo>
                    <a:lnTo>
                      <a:pt x="267" y="325"/>
                    </a:lnTo>
                    <a:lnTo>
                      <a:pt x="265" y="331"/>
                    </a:lnTo>
                    <a:lnTo>
                      <a:pt x="261" y="343"/>
                    </a:lnTo>
                    <a:lnTo>
                      <a:pt x="261" y="343"/>
                    </a:lnTo>
                    <a:lnTo>
                      <a:pt x="261" y="349"/>
                    </a:lnTo>
                    <a:lnTo>
                      <a:pt x="261" y="349"/>
                    </a:lnTo>
                    <a:lnTo>
                      <a:pt x="259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9" y="369"/>
                    </a:lnTo>
                    <a:lnTo>
                      <a:pt x="259" y="373"/>
                    </a:lnTo>
                    <a:lnTo>
                      <a:pt x="259" y="373"/>
                    </a:lnTo>
                    <a:lnTo>
                      <a:pt x="251" y="380"/>
                    </a:lnTo>
                    <a:lnTo>
                      <a:pt x="251" y="380"/>
                    </a:lnTo>
                    <a:lnTo>
                      <a:pt x="249" y="386"/>
                    </a:lnTo>
                    <a:lnTo>
                      <a:pt x="247" y="392"/>
                    </a:lnTo>
                    <a:lnTo>
                      <a:pt x="247" y="392"/>
                    </a:lnTo>
                    <a:lnTo>
                      <a:pt x="241" y="402"/>
                    </a:lnTo>
                    <a:lnTo>
                      <a:pt x="235" y="410"/>
                    </a:lnTo>
                    <a:lnTo>
                      <a:pt x="220" y="428"/>
                    </a:lnTo>
                    <a:lnTo>
                      <a:pt x="220" y="428"/>
                    </a:lnTo>
                    <a:lnTo>
                      <a:pt x="212" y="437"/>
                    </a:lnTo>
                    <a:lnTo>
                      <a:pt x="208" y="443"/>
                    </a:lnTo>
                    <a:lnTo>
                      <a:pt x="208" y="447"/>
                    </a:lnTo>
                    <a:lnTo>
                      <a:pt x="208" y="449"/>
                    </a:lnTo>
                    <a:lnTo>
                      <a:pt x="208" y="449"/>
                    </a:lnTo>
                    <a:lnTo>
                      <a:pt x="212" y="453"/>
                    </a:lnTo>
                    <a:lnTo>
                      <a:pt x="218" y="457"/>
                    </a:lnTo>
                    <a:lnTo>
                      <a:pt x="227" y="461"/>
                    </a:lnTo>
                    <a:lnTo>
                      <a:pt x="231" y="465"/>
                    </a:lnTo>
                    <a:lnTo>
                      <a:pt x="233" y="471"/>
                    </a:lnTo>
                    <a:lnTo>
                      <a:pt x="233" y="479"/>
                    </a:lnTo>
                    <a:lnTo>
                      <a:pt x="231" y="492"/>
                    </a:lnTo>
                    <a:lnTo>
                      <a:pt x="231" y="492"/>
                    </a:lnTo>
                    <a:lnTo>
                      <a:pt x="227" y="500"/>
                    </a:lnTo>
                    <a:lnTo>
                      <a:pt x="221" y="506"/>
                    </a:lnTo>
                    <a:lnTo>
                      <a:pt x="214" y="506"/>
                    </a:lnTo>
                    <a:lnTo>
                      <a:pt x="206" y="506"/>
                    </a:lnTo>
                    <a:lnTo>
                      <a:pt x="188" y="500"/>
                    </a:lnTo>
                    <a:lnTo>
                      <a:pt x="180" y="498"/>
                    </a:lnTo>
                    <a:lnTo>
                      <a:pt x="170" y="500"/>
                    </a:lnTo>
                    <a:lnTo>
                      <a:pt x="170" y="500"/>
                    </a:lnTo>
                    <a:lnTo>
                      <a:pt x="159" y="502"/>
                    </a:lnTo>
                    <a:lnTo>
                      <a:pt x="153" y="504"/>
                    </a:lnTo>
                    <a:lnTo>
                      <a:pt x="147" y="508"/>
                    </a:lnTo>
                    <a:lnTo>
                      <a:pt x="147" y="508"/>
                    </a:lnTo>
                    <a:lnTo>
                      <a:pt x="129" y="528"/>
                    </a:lnTo>
                    <a:lnTo>
                      <a:pt x="114" y="545"/>
                    </a:lnTo>
                    <a:lnTo>
                      <a:pt x="114" y="545"/>
                    </a:lnTo>
                    <a:lnTo>
                      <a:pt x="115" y="551"/>
                    </a:lnTo>
                    <a:lnTo>
                      <a:pt x="115" y="555"/>
                    </a:lnTo>
                    <a:lnTo>
                      <a:pt x="115" y="557"/>
                    </a:lnTo>
                    <a:lnTo>
                      <a:pt x="115" y="557"/>
                    </a:lnTo>
                    <a:lnTo>
                      <a:pt x="114" y="563"/>
                    </a:lnTo>
                    <a:lnTo>
                      <a:pt x="108" y="569"/>
                    </a:lnTo>
                    <a:lnTo>
                      <a:pt x="102" y="573"/>
                    </a:lnTo>
                    <a:lnTo>
                      <a:pt x="100" y="579"/>
                    </a:lnTo>
                    <a:lnTo>
                      <a:pt x="100" y="579"/>
                    </a:lnTo>
                    <a:lnTo>
                      <a:pt x="100" y="586"/>
                    </a:lnTo>
                    <a:lnTo>
                      <a:pt x="104" y="592"/>
                    </a:lnTo>
                    <a:lnTo>
                      <a:pt x="108" y="600"/>
                    </a:lnTo>
                    <a:lnTo>
                      <a:pt x="110" y="608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4"/>
                    </a:lnTo>
                    <a:lnTo>
                      <a:pt x="102" y="616"/>
                    </a:lnTo>
                    <a:lnTo>
                      <a:pt x="102" y="620"/>
                    </a:lnTo>
                    <a:lnTo>
                      <a:pt x="102" y="620"/>
                    </a:lnTo>
                    <a:lnTo>
                      <a:pt x="102" y="628"/>
                    </a:lnTo>
                    <a:lnTo>
                      <a:pt x="102" y="636"/>
                    </a:lnTo>
                    <a:lnTo>
                      <a:pt x="102" y="636"/>
                    </a:lnTo>
                    <a:lnTo>
                      <a:pt x="100" y="643"/>
                    </a:lnTo>
                    <a:lnTo>
                      <a:pt x="96" y="651"/>
                    </a:lnTo>
                    <a:lnTo>
                      <a:pt x="96" y="651"/>
                    </a:lnTo>
                    <a:lnTo>
                      <a:pt x="98" y="661"/>
                    </a:lnTo>
                    <a:lnTo>
                      <a:pt x="104" y="671"/>
                    </a:lnTo>
                    <a:lnTo>
                      <a:pt x="108" y="679"/>
                    </a:lnTo>
                    <a:lnTo>
                      <a:pt x="110" y="689"/>
                    </a:lnTo>
                    <a:lnTo>
                      <a:pt x="110" y="689"/>
                    </a:lnTo>
                    <a:lnTo>
                      <a:pt x="108" y="696"/>
                    </a:lnTo>
                    <a:lnTo>
                      <a:pt x="106" y="702"/>
                    </a:lnTo>
                    <a:lnTo>
                      <a:pt x="100" y="718"/>
                    </a:lnTo>
                    <a:lnTo>
                      <a:pt x="94" y="732"/>
                    </a:lnTo>
                    <a:lnTo>
                      <a:pt x="94" y="740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96" y="753"/>
                    </a:lnTo>
                    <a:lnTo>
                      <a:pt x="100" y="759"/>
                    </a:lnTo>
                    <a:lnTo>
                      <a:pt x="114" y="767"/>
                    </a:lnTo>
                    <a:lnTo>
                      <a:pt x="125" y="777"/>
                    </a:lnTo>
                    <a:lnTo>
                      <a:pt x="129" y="783"/>
                    </a:lnTo>
                    <a:lnTo>
                      <a:pt x="131" y="791"/>
                    </a:lnTo>
                    <a:lnTo>
                      <a:pt x="131" y="791"/>
                    </a:lnTo>
                    <a:lnTo>
                      <a:pt x="131" y="796"/>
                    </a:lnTo>
                    <a:lnTo>
                      <a:pt x="125" y="806"/>
                    </a:lnTo>
                    <a:lnTo>
                      <a:pt x="121" y="816"/>
                    </a:lnTo>
                    <a:lnTo>
                      <a:pt x="117" y="822"/>
                    </a:lnTo>
                    <a:lnTo>
                      <a:pt x="117" y="822"/>
                    </a:lnTo>
                    <a:lnTo>
                      <a:pt x="112" y="824"/>
                    </a:lnTo>
                    <a:lnTo>
                      <a:pt x="104" y="822"/>
                    </a:lnTo>
                    <a:lnTo>
                      <a:pt x="96" y="824"/>
                    </a:lnTo>
                    <a:lnTo>
                      <a:pt x="94" y="826"/>
                    </a:lnTo>
                    <a:lnTo>
                      <a:pt x="92" y="828"/>
                    </a:lnTo>
                    <a:lnTo>
                      <a:pt x="92" y="828"/>
                    </a:lnTo>
                    <a:lnTo>
                      <a:pt x="92" y="836"/>
                    </a:lnTo>
                    <a:lnTo>
                      <a:pt x="94" y="844"/>
                    </a:lnTo>
                    <a:lnTo>
                      <a:pt x="100" y="857"/>
                    </a:lnTo>
                    <a:lnTo>
                      <a:pt x="106" y="873"/>
                    </a:lnTo>
                    <a:lnTo>
                      <a:pt x="108" y="881"/>
                    </a:lnTo>
                    <a:lnTo>
                      <a:pt x="108" y="889"/>
                    </a:lnTo>
                    <a:lnTo>
                      <a:pt x="108" y="889"/>
                    </a:lnTo>
                    <a:lnTo>
                      <a:pt x="108" y="893"/>
                    </a:lnTo>
                    <a:lnTo>
                      <a:pt x="104" y="897"/>
                    </a:lnTo>
                    <a:lnTo>
                      <a:pt x="100" y="906"/>
                    </a:lnTo>
                    <a:lnTo>
                      <a:pt x="100" y="906"/>
                    </a:lnTo>
                    <a:lnTo>
                      <a:pt x="98" y="914"/>
                    </a:lnTo>
                    <a:lnTo>
                      <a:pt x="98" y="924"/>
                    </a:lnTo>
                    <a:lnTo>
                      <a:pt x="98" y="924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2" y="936"/>
                    </a:lnTo>
                    <a:lnTo>
                      <a:pt x="86" y="940"/>
                    </a:lnTo>
                    <a:lnTo>
                      <a:pt x="72" y="946"/>
                    </a:lnTo>
                    <a:lnTo>
                      <a:pt x="61" y="950"/>
                    </a:lnTo>
                    <a:lnTo>
                      <a:pt x="55" y="952"/>
                    </a:lnTo>
                    <a:lnTo>
                      <a:pt x="55" y="952"/>
                    </a:lnTo>
                    <a:lnTo>
                      <a:pt x="57" y="959"/>
                    </a:lnTo>
                    <a:lnTo>
                      <a:pt x="59" y="963"/>
                    </a:lnTo>
                    <a:lnTo>
                      <a:pt x="59" y="969"/>
                    </a:lnTo>
                    <a:lnTo>
                      <a:pt x="59" y="969"/>
                    </a:lnTo>
                    <a:lnTo>
                      <a:pt x="55" y="971"/>
                    </a:lnTo>
                    <a:lnTo>
                      <a:pt x="51" y="973"/>
                    </a:lnTo>
                    <a:lnTo>
                      <a:pt x="45" y="975"/>
                    </a:lnTo>
                    <a:lnTo>
                      <a:pt x="43" y="979"/>
                    </a:lnTo>
                    <a:lnTo>
                      <a:pt x="43" y="979"/>
                    </a:lnTo>
                    <a:lnTo>
                      <a:pt x="41" y="985"/>
                    </a:lnTo>
                    <a:lnTo>
                      <a:pt x="41" y="993"/>
                    </a:lnTo>
                    <a:lnTo>
                      <a:pt x="43" y="1014"/>
                    </a:lnTo>
                    <a:lnTo>
                      <a:pt x="45" y="1026"/>
                    </a:lnTo>
                    <a:lnTo>
                      <a:pt x="43" y="1038"/>
                    </a:lnTo>
                    <a:lnTo>
                      <a:pt x="39" y="1046"/>
                    </a:lnTo>
                    <a:lnTo>
                      <a:pt x="33" y="1054"/>
                    </a:lnTo>
                    <a:lnTo>
                      <a:pt x="33" y="1054"/>
                    </a:lnTo>
                    <a:lnTo>
                      <a:pt x="27" y="1058"/>
                    </a:lnTo>
                    <a:lnTo>
                      <a:pt x="25" y="1058"/>
                    </a:lnTo>
                    <a:lnTo>
                      <a:pt x="23" y="1058"/>
                    </a:lnTo>
                    <a:lnTo>
                      <a:pt x="21" y="1056"/>
                    </a:lnTo>
                    <a:lnTo>
                      <a:pt x="21" y="1048"/>
                    </a:lnTo>
                    <a:lnTo>
                      <a:pt x="19" y="1040"/>
                    </a:lnTo>
                    <a:lnTo>
                      <a:pt x="19" y="1040"/>
                    </a:lnTo>
                    <a:lnTo>
                      <a:pt x="19" y="1040"/>
                    </a:lnTo>
                    <a:lnTo>
                      <a:pt x="19" y="1040"/>
                    </a:lnTo>
                    <a:lnTo>
                      <a:pt x="17" y="1038"/>
                    </a:lnTo>
                    <a:lnTo>
                      <a:pt x="15" y="1032"/>
                    </a:lnTo>
                    <a:lnTo>
                      <a:pt x="13" y="1032"/>
                    </a:lnTo>
                    <a:lnTo>
                      <a:pt x="11" y="1032"/>
                    </a:lnTo>
                    <a:lnTo>
                      <a:pt x="8" y="1034"/>
                    </a:lnTo>
                    <a:lnTo>
                      <a:pt x="4" y="1038"/>
                    </a:lnTo>
                    <a:lnTo>
                      <a:pt x="4" y="1038"/>
                    </a:lnTo>
                    <a:lnTo>
                      <a:pt x="2" y="1042"/>
                    </a:lnTo>
                    <a:lnTo>
                      <a:pt x="4" y="1040"/>
                    </a:lnTo>
                    <a:lnTo>
                      <a:pt x="6" y="1044"/>
                    </a:lnTo>
                    <a:lnTo>
                      <a:pt x="0" y="1046"/>
                    </a:lnTo>
                    <a:lnTo>
                      <a:pt x="0" y="1046"/>
                    </a:lnTo>
                    <a:lnTo>
                      <a:pt x="6" y="1052"/>
                    </a:lnTo>
                    <a:lnTo>
                      <a:pt x="6" y="1052"/>
                    </a:lnTo>
                    <a:lnTo>
                      <a:pt x="6" y="1058"/>
                    </a:lnTo>
                    <a:lnTo>
                      <a:pt x="4" y="1063"/>
                    </a:lnTo>
                    <a:lnTo>
                      <a:pt x="2" y="1069"/>
                    </a:lnTo>
                    <a:lnTo>
                      <a:pt x="2" y="1073"/>
                    </a:lnTo>
                    <a:lnTo>
                      <a:pt x="2" y="1073"/>
                    </a:lnTo>
                    <a:lnTo>
                      <a:pt x="6" y="1081"/>
                    </a:lnTo>
                    <a:lnTo>
                      <a:pt x="6" y="1087"/>
                    </a:lnTo>
                    <a:lnTo>
                      <a:pt x="6" y="1091"/>
                    </a:lnTo>
                    <a:lnTo>
                      <a:pt x="6" y="1091"/>
                    </a:lnTo>
                    <a:lnTo>
                      <a:pt x="6" y="1097"/>
                    </a:lnTo>
                    <a:lnTo>
                      <a:pt x="2" y="1103"/>
                    </a:lnTo>
                    <a:lnTo>
                      <a:pt x="0" y="1107"/>
                    </a:lnTo>
                    <a:lnTo>
                      <a:pt x="0" y="1112"/>
                    </a:lnTo>
                    <a:lnTo>
                      <a:pt x="0" y="1112"/>
                    </a:lnTo>
                    <a:lnTo>
                      <a:pt x="0" y="1114"/>
                    </a:lnTo>
                    <a:lnTo>
                      <a:pt x="0" y="1116"/>
                    </a:lnTo>
                    <a:lnTo>
                      <a:pt x="0" y="1116"/>
                    </a:lnTo>
                    <a:lnTo>
                      <a:pt x="4" y="1116"/>
                    </a:lnTo>
                    <a:lnTo>
                      <a:pt x="6" y="1112"/>
                    </a:lnTo>
                    <a:lnTo>
                      <a:pt x="10" y="1111"/>
                    </a:lnTo>
                    <a:lnTo>
                      <a:pt x="11" y="1109"/>
                    </a:lnTo>
                    <a:lnTo>
                      <a:pt x="11" y="1109"/>
                    </a:lnTo>
                    <a:lnTo>
                      <a:pt x="13" y="1111"/>
                    </a:lnTo>
                    <a:lnTo>
                      <a:pt x="13" y="1112"/>
                    </a:lnTo>
                    <a:lnTo>
                      <a:pt x="13" y="1116"/>
                    </a:lnTo>
                    <a:lnTo>
                      <a:pt x="13" y="1116"/>
                    </a:lnTo>
                    <a:lnTo>
                      <a:pt x="11" y="1116"/>
                    </a:lnTo>
                    <a:lnTo>
                      <a:pt x="10" y="1118"/>
                    </a:lnTo>
                    <a:lnTo>
                      <a:pt x="10" y="1118"/>
                    </a:lnTo>
                    <a:lnTo>
                      <a:pt x="10" y="1122"/>
                    </a:lnTo>
                    <a:lnTo>
                      <a:pt x="10" y="1124"/>
                    </a:lnTo>
                    <a:lnTo>
                      <a:pt x="10" y="1124"/>
                    </a:lnTo>
                    <a:lnTo>
                      <a:pt x="13" y="1124"/>
                    </a:lnTo>
                    <a:lnTo>
                      <a:pt x="15" y="1124"/>
                    </a:lnTo>
                    <a:lnTo>
                      <a:pt x="19" y="1118"/>
                    </a:lnTo>
                    <a:lnTo>
                      <a:pt x="19" y="1118"/>
                    </a:lnTo>
                    <a:lnTo>
                      <a:pt x="21" y="1111"/>
                    </a:lnTo>
                    <a:lnTo>
                      <a:pt x="21" y="1105"/>
                    </a:lnTo>
                    <a:lnTo>
                      <a:pt x="21" y="1105"/>
                    </a:lnTo>
                    <a:lnTo>
                      <a:pt x="23" y="1105"/>
                    </a:lnTo>
                    <a:lnTo>
                      <a:pt x="23" y="1107"/>
                    </a:lnTo>
                    <a:lnTo>
                      <a:pt x="23" y="1109"/>
                    </a:lnTo>
                    <a:lnTo>
                      <a:pt x="25" y="1111"/>
                    </a:lnTo>
                    <a:lnTo>
                      <a:pt x="25" y="1111"/>
                    </a:lnTo>
                    <a:lnTo>
                      <a:pt x="27" y="1111"/>
                    </a:lnTo>
                    <a:lnTo>
                      <a:pt x="29" y="1111"/>
                    </a:lnTo>
                    <a:lnTo>
                      <a:pt x="29" y="1111"/>
                    </a:lnTo>
                    <a:lnTo>
                      <a:pt x="27" y="1111"/>
                    </a:lnTo>
                    <a:lnTo>
                      <a:pt x="25" y="1112"/>
                    </a:lnTo>
                    <a:lnTo>
                      <a:pt x="25" y="1112"/>
                    </a:lnTo>
                    <a:lnTo>
                      <a:pt x="19" y="1120"/>
                    </a:lnTo>
                    <a:lnTo>
                      <a:pt x="17" y="1124"/>
                    </a:lnTo>
                    <a:lnTo>
                      <a:pt x="15" y="1130"/>
                    </a:lnTo>
                    <a:lnTo>
                      <a:pt x="15" y="1130"/>
                    </a:lnTo>
                    <a:lnTo>
                      <a:pt x="17" y="1130"/>
                    </a:lnTo>
                    <a:lnTo>
                      <a:pt x="19" y="1130"/>
                    </a:lnTo>
                    <a:lnTo>
                      <a:pt x="21" y="1128"/>
                    </a:lnTo>
                    <a:lnTo>
                      <a:pt x="21" y="1128"/>
                    </a:lnTo>
                    <a:lnTo>
                      <a:pt x="27" y="1124"/>
                    </a:lnTo>
                    <a:lnTo>
                      <a:pt x="31" y="1122"/>
                    </a:lnTo>
                    <a:lnTo>
                      <a:pt x="35" y="1120"/>
                    </a:lnTo>
                    <a:lnTo>
                      <a:pt x="41" y="1120"/>
                    </a:lnTo>
                    <a:lnTo>
                      <a:pt x="41" y="1120"/>
                    </a:lnTo>
                    <a:lnTo>
                      <a:pt x="39" y="1122"/>
                    </a:lnTo>
                    <a:lnTo>
                      <a:pt x="39" y="1122"/>
                    </a:lnTo>
                    <a:lnTo>
                      <a:pt x="37" y="1132"/>
                    </a:lnTo>
                    <a:lnTo>
                      <a:pt x="35" y="1144"/>
                    </a:lnTo>
                    <a:lnTo>
                      <a:pt x="35" y="1144"/>
                    </a:lnTo>
                    <a:lnTo>
                      <a:pt x="21" y="1175"/>
                    </a:lnTo>
                    <a:lnTo>
                      <a:pt x="21" y="1175"/>
                    </a:lnTo>
                    <a:lnTo>
                      <a:pt x="23" y="1177"/>
                    </a:lnTo>
                    <a:lnTo>
                      <a:pt x="27" y="1179"/>
                    </a:lnTo>
                    <a:lnTo>
                      <a:pt x="31" y="1181"/>
                    </a:lnTo>
                    <a:lnTo>
                      <a:pt x="31" y="1181"/>
                    </a:lnTo>
                    <a:lnTo>
                      <a:pt x="27" y="1185"/>
                    </a:lnTo>
                    <a:lnTo>
                      <a:pt x="23" y="1187"/>
                    </a:lnTo>
                    <a:lnTo>
                      <a:pt x="23" y="1191"/>
                    </a:lnTo>
                    <a:lnTo>
                      <a:pt x="23" y="1191"/>
                    </a:lnTo>
                    <a:lnTo>
                      <a:pt x="23" y="1191"/>
                    </a:lnTo>
                    <a:lnTo>
                      <a:pt x="25" y="1189"/>
                    </a:lnTo>
                    <a:lnTo>
                      <a:pt x="25" y="1189"/>
                    </a:lnTo>
                    <a:lnTo>
                      <a:pt x="29" y="1189"/>
                    </a:lnTo>
                    <a:lnTo>
                      <a:pt x="31" y="1191"/>
                    </a:lnTo>
                    <a:lnTo>
                      <a:pt x="31" y="1195"/>
                    </a:lnTo>
                    <a:lnTo>
                      <a:pt x="31" y="1199"/>
                    </a:lnTo>
                    <a:lnTo>
                      <a:pt x="31" y="1201"/>
                    </a:lnTo>
                    <a:lnTo>
                      <a:pt x="31" y="1203"/>
                    </a:lnTo>
                    <a:lnTo>
                      <a:pt x="31" y="1203"/>
                    </a:lnTo>
                    <a:lnTo>
                      <a:pt x="33" y="1203"/>
                    </a:lnTo>
                    <a:lnTo>
                      <a:pt x="35" y="1201"/>
                    </a:lnTo>
                    <a:lnTo>
                      <a:pt x="35" y="1201"/>
                    </a:lnTo>
                    <a:lnTo>
                      <a:pt x="35" y="1207"/>
                    </a:lnTo>
                    <a:lnTo>
                      <a:pt x="35" y="1217"/>
                    </a:lnTo>
                    <a:lnTo>
                      <a:pt x="33" y="1226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5" y="1232"/>
                    </a:lnTo>
                    <a:lnTo>
                      <a:pt x="35" y="1230"/>
                    </a:lnTo>
                    <a:lnTo>
                      <a:pt x="39" y="1224"/>
                    </a:lnTo>
                    <a:lnTo>
                      <a:pt x="43" y="1220"/>
                    </a:lnTo>
                    <a:lnTo>
                      <a:pt x="43" y="1220"/>
                    </a:lnTo>
                    <a:lnTo>
                      <a:pt x="45" y="1222"/>
                    </a:lnTo>
                    <a:lnTo>
                      <a:pt x="45" y="1222"/>
                    </a:lnTo>
                    <a:lnTo>
                      <a:pt x="45" y="1226"/>
                    </a:lnTo>
                    <a:lnTo>
                      <a:pt x="43" y="1228"/>
                    </a:lnTo>
                    <a:lnTo>
                      <a:pt x="41" y="1232"/>
                    </a:lnTo>
                    <a:lnTo>
                      <a:pt x="41" y="1234"/>
                    </a:lnTo>
                    <a:lnTo>
                      <a:pt x="41" y="1234"/>
                    </a:lnTo>
                    <a:lnTo>
                      <a:pt x="43" y="1236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7" y="1236"/>
                    </a:lnTo>
                    <a:lnTo>
                      <a:pt x="47" y="1236"/>
                    </a:lnTo>
                    <a:lnTo>
                      <a:pt x="47" y="1240"/>
                    </a:lnTo>
                    <a:lnTo>
                      <a:pt x="47" y="1242"/>
                    </a:lnTo>
                    <a:lnTo>
                      <a:pt x="43" y="1246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49" y="1252"/>
                    </a:lnTo>
                    <a:lnTo>
                      <a:pt x="55" y="1283"/>
                    </a:lnTo>
                    <a:lnTo>
                      <a:pt x="64" y="1287"/>
                    </a:lnTo>
                    <a:lnTo>
                      <a:pt x="64" y="1287"/>
                    </a:lnTo>
                    <a:lnTo>
                      <a:pt x="68" y="1293"/>
                    </a:lnTo>
                    <a:lnTo>
                      <a:pt x="70" y="1299"/>
                    </a:lnTo>
                    <a:lnTo>
                      <a:pt x="74" y="1311"/>
                    </a:lnTo>
                    <a:lnTo>
                      <a:pt x="74" y="1311"/>
                    </a:lnTo>
                    <a:lnTo>
                      <a:pt x="74" y="1315"/>
                    </a:lnTo>
                    <a:lnTo>
                      <a:pt x="78" y="1317"/>
                    </a:lnTo>
                    <a:lnTo>
                      <a:pt x="84" y="1319"/>
                    </a:lnTo>
                    <a:lnTo>
                      <a:pt x="86" y="1319"/>
                    </a:lnTo>
                    <a:lnTo>
                      <a:pt x="88" y="1321"/>
                    </a:lnTo>
                    <a:lnTo>
                      <a:pt x="90" y="1324"/>
                    </a:lnTo>
                    <a:lnTo>
                      <a:pt x="90" y="1330"/>
                    </a:lnTo>
                    <a:lnTo>
                      <a:pt x="90" y="1330"/>
                    </a:lnTo>
                    <a:lnTo>
                      <a:pt x="88" y="1336"/>
                    </a:lnTo>
                    <a:lnTo>
                      <a:pt x="86" y="1338"/>
                    </a:lnTo>
                    <a:lnTo>
                      <a:pt x="84" y="1338"/>
                    </a:lnTo>
                    <a:lnTo>
                      <a:pt x="80" y="1338"/>
                    </a:lnTo>
                    <a:lnTo>
                      <a:pt x="72" y="1336"/>
                    </a:lnTo>
                    <a:lnTo>
                      <a:pt x="70" y="1338"/>
                    </a:lnTo>
                    <a:lnTo>
                      <a:pt x="68" y="1340"/>
                    </a:lnTo>
                    <a:lnTo>
                      <a:pt x="68" y="1340"/>
                    </a:lnTo>
                    <a:lnTo>
                      <a:pt x="74" y="1350"/>
                    </a:lnTo>
                    <a:lnTo>
                      <a:pt x="78" y="1356"/>
                    </a:lnTo>
                    <a:lnTo>
                      <a:pt x="78" y="1360"/>
                    </a:lnTo>
                    <a:lnTo>
                      <a:pt x="78" y="1364"/>
                    </a:lnTo>
                    <a:lnTo>
                      <a:pt x="78" y="1364"/>
                    </a:lnTo>
                    <a:lnTo>
                      <a:pt x="76" y="1364"/>
                    </a:lnTo>
                    <a:lnTo>
                      <a:pt x="74" y="1364"/>
                    </a:lnTo>
                    <a:lnTo>
                      <a:pt x="66" y="1360"/>
                    </a:lnTo>
                    <a:lnTo>
                      <a:pt x="61" y="1356"/>
                    </a:lnTo>
                    <a:lnTo>
                      <a:pt x="59" y="1356"/>
                    </a:lnTo>
                    <a:lnTo>
                      <a:pt x="59" y="1358"/>
                    </a:lnTo>
                    <a:lnTo>
                      <a:pt x="59" y="1358"/>
                    </a:lnTo>
                    <a:lnTo>
                      <a:pt x="64" y="1381"/>
                    </a:lnTo>
                    <a:lnTo>
                      <a:pt x="70" y="1395"/>
                    </a:lnTo>
                    <a:lnTo>
                      <a:pt x="74" y="1405"/>
                    </a:lnTo>
                    <a:lnTo>
                      <a:pt x="74" y="1405"/>
                    </a:lnTo>
                    <a:lnTo>
                      <a:pt x="78" y="1407"/>
                    </a:lnTo>
                    <a:lnTo>
                      <a:pt x="80" y="1407"/>
                    </a:lnTo>
                    <a:lnTo>
                      <a:pt x="80" y="1407"/>
                    </a:lnTo>
                    <a:lnTo>
                      <a:pt x="82" y="1411"/>
                    </a:lnTo>
                    <a:lnTo>
                      <a:pt x="82" y="1411"/>
                    </a:lnTo>
                    <a:lnTo>
                      <a:pt x="82" y="1415"/>
                    </a:lnTo>
                    <a:lnTo>
                      <a:pt x="82" y="1415"/>
                    </a:lnTo>
                    <a:lnTo>
                      <a:pt x="80" y="1417"/>
                    </a:lnTo>
                    <a:lnTo>
                      <a:pt x="80" y="1419"/>
                    </a:lnTo>
                    <a:lnTo>
                      <a:pt x="80" y="1419"/>
                    </a:lnTo>
                    <a:lnTo>
                      <a:pt x="82" y="1421"/>
                    </a:lnTo>
                    <a:lnTo>
                      <a:pt x="84" y="1423"/>
                    </a:lnTo>
                    <a:lnTo>
                      <a:pt x="88" y="1427"/>
                    </a:lnTo>
                    <a:lnTo>
                      <a:pt x="90" y="1429"/>
                    </a:lnTo>
                    <a:lnTo>
                      <a:pt x="90" y="1429"/>
                    </a:lnTo>
                    <a:lnTo>
                      <a:pt x="90" y="1430"/>
                    </a:lnTo>
                    <a:lnTo>
                      <a:pt x="90" y="1432"/>
                    </a:lnTo>
                    <a:lnTo>
                      <a:pt x="86" y="1434"/>
                    </a:lnTo>
                    <a:lnTo>
                      <a:pt x="80" y="1436"/>
                    </a:lnTo>
                    <a:lnTo>
                      <a:pt x="78" y="1438"/>
                    </a:lnTo>
                    <a:lnTo>
                      <a:pt x="78" y="1438"/>
                    </a:lnTo>
                    <a:lnTo>
                      <a:pt x="80" y="1448"/>
                    </a:lnTo>
                    <a:lnTo>
                      <a:pt x="82" y="1452"/>
                    </a:lnTo>
                    <a:lnTo>
                      <a:pt x="82" y="1454"/>
                    </a:lnTo>
                    <a:lnTo>
                      <a:pt x="82" y="1454"/>
                    </a:lnTo>
                    <a:lnTo>
                      <a:pt x="74" y="1456"/>
                    </a:lnTo>
                    <a:lnTo>
                      <a:pt x="70" y="1458"/>
                    </a:lnTo>
                    <a:lnTo>
                      <a:pt x="70" y="1458"/>
                    </a:lnTo>
                    <a:lnTo>
                      <a:pt x="70" y="1460"/>
                    </a:lnTo>
                    <a:lnTo>
                      <a:pt x="70" y="1460"/>
                    </a:lnTo>
                    <a:lnTo>
                      <a:pt x="74" y="1460"/>
                    </a:lnTo>
                    <a:lnTo>
                      <a:pt x="76" y="1460"/>
                    </a:lnTo>
                    <a:lnTo>
                      <a:pt x="80" y="1458"/>
                    </a:lnTo>
                    <a:lnTo>
                      <a:pt x="80" y="1458"/>
                    </a:lnTo>
                    <a:lnTo>
                      <a:pt x="84" y="1460"/>
                    </a:lnTo>
                    <a:lnTo>
                      <a:pt x="92" y="1464"/>
                    </a:lnTo>
                    <a:lnTo>
                      <a:pt x="100" y="1468"/>
                    </a:lnTo>
                    <a:lnTo>
                      <a:pt x="108" y="1468"/>
                    </a:lnTo>
                    <a:lnTo>
                      <a:pt x="108" y="1468"/>
                    </a:lnTo>
                    <a:lnTo>
                      <a:pt x="117" y="1464"/>
                    </a:lnTo>
                    <a:lnTo>
                      <a:pt x="127" y="1460"/>
                    </a:lnTo>
                    <a:lnTo>
                      <a:pt x="127" y="1460"/>
                    </a:lnTo>
                    <a:lnTo>
                      <a:pt x="135" y="1460"/>
                    </a:lnTo>
                    <a:lnTo>
                      <a:pt x="143" y="1460"/>
                    </a:lnTo>
                    <a:lnTo>
                      <a:pt x="143" y="1460"/>
                    </a:lnTo>
                    <a:lnTo>
                      <a:pt x="147" y="1460"/>
                    </a:lnTo>
                    <a:lnTo>
                      <a:pt x="153" y="1464"/>
                    </a:lnTo>
                    <a:lnTo>
                      <a:pt x="157" y="1468"/>
                    </a:lnTo>
                    <a:lnTo>
                      <a:pt x="161" y="1468"/>
                    </a:lnTo>
                    <a:lnTo>
                      <a:pt x="163" y="1468"/>
                    </a:lnTo>
                    <a:lnTo>
                      <a:pt x="163" y="1468"/>
                    </a:lnTo>
                    <a:lnTo>
                      <a:pt x="168" y="1464"/>
                    </a:lnTo>
                    <a:lnTo>
                      <a:pt x="172" y="1458"/>
                    </a:lnTo>
                    <a:lnTo>
                      <a:pt x="172" y="1454"/>
                    </a:lnTo>
                    <a:lnTo>
                      <a:pt x="172" y="1450"/>
                    </a:lnTo>
                    <a:lnTo>
                      <a:pt x="168" y="1438"/>
                    </a:lnTo>
                    <a:lnTo>
                      <a:pt x="167" y="1429"/>
                    </a:lnTo>
                    <a:lnTo>
                      <a:pt x="167" y="1429"/>
                    </a:lnTo>
                    <a:lnTo>
                      <a:pt x="167" y="1425"/>
                    </a:lnTo>
                    <a:lnTo>
                      <a:pt x="167" y="1419"/>
                    </a:lnTo>
                    <a:lnTo>
                      <a:pt x="172" y="1409"/>
                    </a:lnTo>
                    <a:lnTo>
                      <a:pt x="180" y="1401"/>
                    </a:lnTo>
                    <a:lnTo>
                      <a:pt x="186" y="1395"/>
                    </a:lnTo>
                    <a:lnTo>
                      <a:pt x="186" y="1395"/>
                    </a:lnTo>
                    <a:lnTo>
                      <a:pt x="190" y="1393"/>
                    </a:lnTo>
                    <a:lnTo>
                      <a:pt x="192" y="1393"/>
                    </a:lnTo>
                    <a:lnTo>
                      <a:pt x="196" y="1395"/>
                    </a:lnTo>
                    <a:lnTo>
                      <a:pt x="200" y="1399"/>
                    </a:lnTo>
                    <a:lnTo>
                      <a:pt x="204" y="1399"/>
                    </a:lnTo>
                    <a:lnTo>
                      <a:pt x="204" y="1399"/>
                    </a:lnTo>
                    <a:lnTo>
                      <a:pt x="206" y="1397"/>
                    </a:lnTo>
                    <a:lnTo>
                      <a:pt x="206" y="1395"/>
                    </a:lnTo>
                    <a:lnTo>
                      <a:pt x="204" y="1391"/>
                    </a:lnTo>
                    <a:lnTo>
                      <a:pt x="200" y="1385"/>
                    </a:lnTo>
                    <a:lnTo>
                      <a:pt x="200" y="1383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6" y="1381"/>
                    </a:lnTo>
                    <a:lnTo>
                      <a:pt x="208" y="1381"/>
                    </a:lnTo>
                    <a:lnTo>
                      <a:pt x="208" y="1383"/>
                    </a:lnTo>
                    <a:lnTo>
                      <a:pt x="212" y="1385"/>
                    </a:lnTo>
                    <a:lnTo>
                      <a:pt x="212" y="1385"/>
                    </a:lnTo>
                    <a:lnTo>
                      <a:pt x="212" y="1383"/>
                    </a:lnTo>
                    <a:lnTo>
                      <a:pt x="212" y="1381"/>
                    </a:lnTo>
                    <a:lnTo>
                      <a:pt x="212" y="1381"/>
                    </a:lnTo>
                    <a:lnTo>
                      <a:pt x="216" y="1381"/>
                    </a:lnTo>
                    <a:lnTo>
                      <a:pt x="220" y="1381"/>
                    </a:lnTo>
                    <a:lnTo>
                      <a:pt x="221" y="1383"/>
                    </a:lnTo>
                    <a:lnTo>
                      <a:pt x="225" y="1383"/>
                    </a:lnTo>
                    <a:lnTo>
                      <a:pt x="225" y="1383"/>
                    </a:lnTo>
                    <a:lnTo>
                      <a:pt x="225" y="1381"/>
                    </a:lnTo>
                    <a:lnTo>
                      <a:pt x="227" y="1379"/>
                    </a:lnTo>
                    <a:lnTo>
                      <a:pt x="227" y="1379"/>
                    </a:lnTo>
                    <a:lnTo>
                      <a:pt x="231" y="1383"/>
                    </a:lnTo>
                    <a:lnTo>
                      <a:pt x="233" y="1383"/>
                    </a:lnTo>
                    <a:lnTo>
                      <a:pt x="237" y="1385"/>
                    </a:lnTo>
                    <a:lnTo>
                      <a:pt x="237" y="1385"/>
                    </a:lnTo>
                    <a:lnTo>
                      <a:pt x="239" y="1383"/>
                    </a:lnTo>
                    <a:lnTo>
                      <a:pt x="243" y="1381"/>
                    </a:lnTo>
                    <a:lnTo>
                      <a:pt x="243" y="1381"/>
                    </a:lnTo>
                    <a:lnTo>
                      <a:pt x="243" y="1381"/>
                    </a:lnTo>
                    <a:lnTo>
                      <a:pt x="243" y="1383"/>
                    </a:lnTo>
                    <a:lnTo>
                      <a:pt x="241" y="1387"/>
                    </a:lnTo>
                    <a:lnTo>
                      <a:pt x="241" y="1387"/>
                    </a:lnTo>
                    <a:lnTo>
                      <a:pt x="245" y="1385"/>
                    </a:lnTo>
                    <a:lnTo>
                      <a:pt x="251" y="1383"/>
                    </a:lnTo>
                    <a:lnTo>
                      <a:pt x="259" y="1381"/>
                    </a:lnTo>
                    <a:lnTo>
                      <a:pt x="263" y="1379"/>
                    </a:lnTo>
                    <a:lnTo>
                      <a:pt x="263" y="1379"/>
                    </a:lnTo>
                    <a:lnTo>
                      <a:pt x="261" y="1381"/>
                    </a:lnTo>
                    <a:lnTo>
                      <a:pt x="261" y="1383"/>
                    </a:lnTo>
                    <a:lnTo>
                      <a:pt x="261" y="1383"/>
                    </a:lnTo>
                    <a:lnTo>
                      <a:pt x="269" y="1385"/>
                    </a:lnTo>
                    <a:lnTo>
                      <a:pt x="276" y="1387"/>
                    </a:lnTo>
                    <a:lnTo>
                      <a:pt x="276" y="1387"/>
                    </a:lnTo>
                    <a:lnTo>
                      <a:pt x="276" y="1387"/>
                    </a:lnTo>
                    <a:lnTo>
                      <a:pt x="274" y="1389"/>
                    </a:lnTo>
                    <a:lnTo>
                      <a:pt x="274" y="1391"/>
                    </a:lnTo>
                    <a:lnTo>
                      <a:pt x="278" y="1395"/>
                    </a:lnTo>
                    <a:lnTo>
                      <a:pt x="278" y="1395"/>
                    </a:lnTo>
                    <a:lnTo>
                      <a:pt x="282" y="1387"/>
                    </a:lnTo>
                    <a:lnTo>
                      <a:pt x="282" y="1387"/>
                    </a:lnTo>
                    <a:lnTo>
                      <a:pt x="286" y="1381"/>
                    </a:lnTo>
                    <a:lnTo>
                      <a:pt x="290" y="1379"/>
                    </a:lnTo>
                    <a:lnTo>
                      <a:pt x="292" y="1376"/>
                    </a:lnTo>
                    <a:lnTo>
                      <a:pt x="292" y="1376"/>
                    </a:lnTo>
                    <a:lnTo>
                      <a:pt x="298" y="1360"/>
                    </a:lnTo>
                    <a:lnTo>
                      <a:pt x="304" y="1344"/>
                    </a:lnTo>
                    <a:lnTo>
                      <a:pt x="304" y="1344"/>
                    </a:lnTo>
                    <a:lnTo>
                      <a:pt x="306" y="1342"/>
                    </a:lnTo>
                    <a:lnTo>
                      <a:pt x="306" y="1338"/>
                    </a:lnTo>
                    <a:lnTo>
                      <a:pt x="306" y="1334"/>
                    </a:lnTo>
                    <a:lnTo>
                      <a:pt x="308" y="1330"/>
                    </a:lnTo>
                    <a:lnTo>
                      <a:pt x="308" y="1330"/>
                    </a:lnTo>
                    <a:lnTo>
                      <a:pt x="316" y="1326"/>
                    </a:lnTo>
                    <a:lnTo>
                      <a:pt x="316" y="1326"/>
                    </a:lnTo>
                    <a:lnTo>
                      <a:pt x="316" y="1326"/>
                    </a:lnTo>
                    <a:lnTo>
                      <a:pt x="314" y="1324"/>
                    </a:lnTo>
                    <a:lnTo>
                      <a:pt x="314" y="1323"/>
                    </a:lnTo>
                    <a:lnTo>
                      <a:pt x="314" y="1321"/>
                    </a:lnTo>
                    <a:lnTo>
                      <a:pt x="314" y="1321"/>
                    </a:lnTo>
                    <a:lnTo>
                      <a:pt x="316" y="1319"/>
                    </a:lnTo>
                    <a:lnTo>
                      <a:pt x="320" y="1319"/>
                    </a:lnTo>
                    <a:lnTo>
                      <a:pt x="322" y="1321"/>
                    </a:lnTo>
                    <a:lnTo>
                      <a:pt x="324" y="1319"/>
                    </a:lnTo>
                    <a:lnTo>
                      <a:pt x="324" y="1319"/>
                    </a:lnTo>
                    <a:lnTo>
                      <a:pt x="324" y="1315"/>
                    </a:lnTo>
                    <a:lnTo>
                      <a:pt x="324" y="1315"/>
                    </a:lnTo>
                    <a:lnTo>
                      <a:pt x="320" y="1317"/>
                    </a:lnTo>
                    <a:lnTo>
                      <a:pt x="320" y="1317"/>
                    </a:lnTo>
                    <a:lnTo>
                      <a:pt x="318" y="1315"/>
                    </a:lnTo>
                    <a:lnTo>
                      <a:pt x="320" y="1313"/>
                    </a:lnTo>
                    <a:lnTo>
                      <a:pt x="322" y="1307"/>
                    </a:lnTo>
                    <a:lnTo>
                      <a:pt x="322" y="1307"/>
                    </a:lnTo>
                    <a:lnTo>
                      <a:pt x="322" y="1295"/>
                    </a:lnTo>
                    <a:lnTo>
                      <a:pt x="322" y="1289"/>
                    </a:lnTo>
                    <a:lnTo>
                      <a:pt x="322" y="1287"/>
                    </a:lnTo>
                    <a:lnTo>
                      <a:pt x="322" y="1287"/>
                    </a:lnTo>
                    <a:lnTo>
                      <a:pt x="326" y="1285"/>
                    </a:lnTo>
                    <a:lnTo>
                      <a:pt x="327" y="1285"/>
                    </a:lnTo>
                    <a:lnTo>
                      <a:pt x="331" y="1287"/>
                    </a:lnTo>
                    <a:lnTo>
                      <a:pt x="331" y="1287"/>
                    </a:lnTo>
                    <a:lnTo>
                      <a:pt x="331" y="1283"/>
                    </a:lnTo>
                    <a:lnTo>
                      <a:pt x="329" y="1281"/>
                    </a:lnTo>
                    <a:lnTo>
                      <a:pt x="324" y="1273"/>
                    </a:lnTo>
                    <a:lnTo>
                      <a:pt x="324" y="1273"/>
                    </a:lnTo>
                    <a:lnTo>
                      <a:pt x="326" y="1264"/>
                    </a:lnTo>
                    <a:lnTo>
                      <a:pt x="329" y="1254"/>
                    </a:lnTo>
                    <a:lnTo>
                      <a:pt x="335" y="1244"/>
                    </a:lnTo>
                    <a:lnTo>
                      <a:pt x="341" y="1240"/>
                    </a:lnTo>
                    <a:lnTo>
                      <a:pt x="341" y="1240"/>
                    </a:lnTo>
                    <a:lnTo>
                      <a:pt x="343" y="1238"/>
                    </a:lnTo>
                    <a:lnTo>
                      <a:pt x="343" y="1236"/>
                    </a:lnTo>
                    <a:lnTo>
                      <a:pt x="335" y="1232"/>
                    </a:lnTo>
                    <a:lnTo>
                      <a:pt x="329" y="1226"/>
                    </a:lnTo>
                    <a:lnTo>
                      <a:pt x="327" y="1224"/>
                    </a:lnTo>
                    <a:lnTo>
                      <a:pt x="329" y="1222"/>
                    </a:lnTo>
                    <a:lnTo>
                      <a:pt x="329" y="1222"/>
                    </a:lnTo>
                    <a:lnTo>
                      <a:pt x="331" y="1222"/>
                    </a:lnTo>
                    <a:lnTo>
                      <a:pt x="331" y="1224"/>
                    </a:lnTo>
                    <a:lnTo>
                      <a:pt x="333" y="1226"/>
                    </a:lnTo>
                    <a:lnTo>
                      <a:pt x="333" y="1226"/>
                    </a:lnTo>
                    <a:lnTo>
                      <a:pt x="335" y="1226"/>
                    </a:lnTo>
                    <a:lnTo>
                      <a:pt x="335" y="1224"/>
                    </a:lnTo>
                    <a:lnTo>
                      <a:pt x="335" y="1220"/>
                    </a:lnTo>
                    <a:lnTo>
                      <a:pt x="333" y="1213"/>
                    </a:lnTo>
                    <a:lnTo>
                      <a:pt x="333" y="1213"/>
                    </a:lnTo>
                    <a:lnTo>
                      <a:pt x="335" y="1213"/>
                    </a:lnTo>
                    <a:lnTo>
                      <a:pt x="339" y="1215"/>
                    </a:lnTo>
                    <a:lnTo>
                      <a:pt x="341" y="1215"/>
                    </a:lnTo>
                    <a:lnTo>
                      <a:pt x="343" y="1215"/>
                    </a:lnTo>
                    <a:lnTo>
                      <a:pt x="343" y="1215"/>
                    </a:lnTo>
                    <a:lnTo>
                      <a:pt x="341" y="1209"/>
                    </a:lnTo>
                    <a:lnTo>
                      <a:pt x="335" y="1205"/>
                    </a:lnTo>
                    <a:lnTo>
                      <a:pt x="329" y="1199"/>
                    </a:lnTo>
                    <a:lnTo>
                      <a:pt x="326" y="1193"/>
                    </a:lnTo>
                    <a:lnTo>
                      <a:pt x="326" y="1193"/>
                    </a:lnTo>
                    <a:lnTo>
                      <a:pt x="326" y="1191"/>
                    </a:lnTo>
                    <a:lnTo>
                      <a:pt x="326" y="1191"/>
                    </a:lnTo>
                    <a:lnTo>
                      <a:pt x="326" y="1189"/>
                    </a:lnTo>
                    <a:lnTo>
                      <a:pt x="329" y="1189"/>
                    </a:lnTo>
                    <a:lnTo>
                      <a:pt x="329" y="1189"/>
                    </a:lnTo>
                    <a:lnTo>
                      <a:pt x="331" y="1191"/>
                    </a:lnTo>
                    <a:lnTo>
                      <a:pt x="333" y="1193"/>
                    </a:lnTo>
                    <a:lnTo>
                      <a:pt x="333" y="1193"/>
                    </a:lnTo>
                    <a:lnTo>
                      <a:pt x="335" y="1191"/>
                    </a:lnTo>
                    <a:lnTo>
                      <a:pt x="335" y="1187"/>
                    </a:lnTo>
                    <a:lnTo>
                      <a:pt x="335" y="1187"/>
                    </a:lnTo>
                    <a:lnTo>
                      <a:pt x="333" y="1185"/>
                    </a:lnTo>
                    <a:lnTo>
                      <a:pt x="331" y="1185"/>
                    </a:lnTo>
                    <a:lnTo>
                      <a:pt x="331" y="1185"/>
                    </a:lnTo>
                    <a:lnTo>
                      <a:pt x="329" y="1181"/>
                    </a:lnTo>
                    <a:lnTo>
                      <a:pt x="329" y="1181"/>
                    </a:lnTo>
                    <a:lnTo>
                      <a:pt x="331" y="1181"/>
                    </a:lnTo>
                    <a:lnTo>
                      <a:pt x="333" y="1181"/>
                    </a:lnTo>
                    <a:lnTo>
                      <a:pt x="337" y="1185"/>
                    </a:lnTo>
                    <a:lnTo>
                      <a:pt x="337" y="1185"/>
                    </a:lnTo>
                    <a:lnTo>
                      <a:pt x="343" y="1191"/>
                    </a:lnTo>
                    <a:lnTo>
                      <a:pt x="347" y="1193"/>
                    </a:lnTo>
                    <a:lnTo>
                      <a:pt x="347" y="1193"/>
                    </a:lnTo>
                    <a:lnTo>
                      <a:pt x="347" y="1189"/>
                    </a:lnTo>
                    <a:lnTo>
                      <a:pt x="345" y="1185"/>
                    </a:lnTo>
                    <a:lnTo>
                      <a:pt x="341" y="1181"/>
                    </a:lnTo>
                    <a:lnTo>
                      <a:pt x="341" y="1181"/>
                    </a:lnTo>
                    <a:lnTo>
                      <a:pt x="339" y="1179"/>
                    </a:lnTo>
                    <a:lnTo>
                      <a:pt x="339" y="1177"/>
                    </a:lnTo>
                    <a:lnTo>
                      <a:pt x="339" y="1177"/>
                    </a:lnTo>
                    <a:lnTo>
                      <a:pt x="339" y="1175"/>
                    </a:lnTo>
                    <a:lnTo>
                      <a:pt x="339" y="1173"/>
                    </a:lnTo>
                    <a:lnTo>
                      <a:pt x="339" y="1173"/>
                    </a:lnTo>
                    <a:lnTo>
                      <a:pt x="341" y="1175"/>
                    </a:lnTo>
                    <a:lnTo>
                      <a:pt x="343" y="1173"/>
                    </a:lnTo>
                    <a:lnTo>
                      <a:pt x="343" y="1173"/>
                    </a:lnTo>
                    <a:lnTo>
                      <a:pt x="345" y="1173"/>
                    </a:lnTo>
                    <a:lnTo>
                      <a:pt x="347" y="1171"/>
                    </a:lnTo>
                    <a:lnTo>
                      <a:pt x="347" y="1171"/>
                    </a:lnTo>
                    <a:lnTo>
                      <a:pt x="339" y="1158"/>
                    </a:lnTo>
                    <a:lnTo>
                      <a:pt x="339" y="1158"/>
                    </a:lnTo>
                    <a:lnTo>
                      <a:pt x="339" y="1156"/>
                    </a:lnTo>
                    <a:lnTo>
                      <a:pt x="339" y="1158"/>
                    </a:lnTo>
                    <a:lnTo>
                      <a:pt x="343" y="1162"/>
                    </a:lnTo>
                    <a:lnTo>
                      <a:pt x="347" y="1165"/>
                    </a:lnTo>
                    <a:lnTo>
                      <a:pt x="349" y="1165"/>
                    </a:lnTo>
                    <a:lnTo>
                      <a:pt x="351" y="1165"/>
                    </a:lnTo>
                    <a:lnTo>
                      <a:pt x="351" y="1165"/>
                    </a:lnTo>
                    <a:lnTo>
                      <a:pt x="351" y="1160"/>
                    </a:lnTo>
                    <a:lnTo>
                      <a:pt x="351" y="1156"/>
                    </a:lnTo>
                    <a:lnTo>
                      <a:pt x="351" y="1152"/>
                    </a:lnTo>
                    <a:lnTo>
                      <a:pt x="345" y="1150"/>
                    </a:lnTo>
                    <a:lnTo>
                      <a:pt x="345" y="1150"/>
                    </a:lnTo>
                    <a:lnTo>
                      <a:pt x="345" y="1146"/>
                    </a:lnTo>
                    <a:lnTo>
                      <a:pt x="347" y="1144"/>
                    </a:lnTo>
                    <a:lnTo>
                      <a:pt x="347" y="1144"/>
                    </a:lnTo>
                    <a:lnTo>
                      <a:pt x="343" y="1146"/>
                    </a:lnTo>
                    <a:lnTo>
                      <a:pt x="343" y="1144"/>
                    </a:lnTo>
                    <a:lnTo>
                      <a:pt x="341" y="1140"/>
                    </a:lnTo>
                    <a:lnTo>
                      <a:pt x="341" y="1140"/>
                    </a:lnTo>
                    <a:lnTo>
                      <a:pt x="341" y="1140"/>
                    </a:lnTo>
                    <a:lnTo>
                      <a:pt x="345" y="1142"/>
                    </a:lnTo>
                    <a:lnTo>
                      <a:pt x="347" y="1140"/>
                    </a:lnTo>
                    <a:lnTo>
                      <a:pt x="345" y="1134"/>
                    </a:lnTo>
                    <a:lnTo>
                      <a:pt x="345" y="1134"/>
                    </a:lnTo>
                    <a:lnTo>
                      <a:pt x="337" y="1130"/>
                    </a:lnTo>
                    <a:lnTo>
                      <a:pt x="337" y="1130"/>
                    </a:lnTo>
                    <a:lnTo>
                      <a:pt x="337" y="1130"/>
                    </a:lnTo>
                    <a:lnTo>
                      <a:pt x="341" y="1130"/>
                    </a:lnTo>
                    <a:lnTo>
                      <a:pt x="349" y="1134"/>
                    </a:lnTo>
                    <a:lnTo>
                      <a:pt x="349" y="1134"/>
                    </a:lnTo>
                    <a:lnTo>
                      <a:pt x="351" y="1132"/>
                    </a:lnTo>
                    <a:lnTo>
                      <a:pt x="353" y="1130"/>
                    </a:lnTo>
                    <a:lnTo>
                      <a:pt x="355" y="1126"/>
                    </a:lnTo>
                    <a:lnTo>
                      <a:pt x="361" y="1126"/>
                    </a:lnTo>
                    <a:lnTo>
                      <a:pt x="361" y="1126"/>
                    </a:lnTo>
                    <a:lnTo>
                      <a:pt x="357" y="1124"/>
                    </a:lnTo>
                    <a:lnTo>
                      <a:pt x="357" y="1124"/>
                    </a:lnTo>
                    <a:lnTo>
                      <a:pt x="353" y="1118"/>
                    </a:lnTo>
                    <a:lnTo>
                      <a:pt x="351" y="1112"/>
                    </a:lnTo>
                    <a:lnTo>
                      <a:pt x="351" y="1112"/>
                    </a:lnTo>
                    <a:lnTo>
                      <a:pt x="341" y="1111"/>
                    </a:lnTo>
                    <a:lnTo>
                      <a:pt x="329" y="1109"/>
                    </a:lnTo>
                    <a:lnTo>
                      <a:pt x="327" y="1112"/>
                    </a:lnTo>
                    <a:lnTo>
                      <a:pt x="327" y="1112"/>
                    </a:lnTo>
                    <a:lnTo>
                      <a:pt x="324" y="1109"/>
                    </a:lnTo>
                    <a:lnTo>
                      <a:pt x="324" y="1109"/>
                    </a:lnTo>
                    <a:lnTo>
                      <a:pt x="316" y="1109"/>
                    </a:lnTo>
                    <a:lnTo>
                      <a:pt x="314" y="1109"/>
                    </a:lnTo>
                    <a:lnTo>
                      <a:pt x="314" y="1107"/>
                    </a:lnTo>
                    <a:lnTo>
                      <a:pt x="314" y="1107"/>
                    </a:lnTo>
                    <a:lnTo>
                      <a:pt x="326" y="1107"/>
                    </a:lnTo>
                    <a:lnTo>
                      <a:pt x="341" y="1109"/>
                    </a:lnTo>
                    <a:lnTo>
                      <a:pt x="359" y="1111"/>
                    </a:lnTo>
                    <a:lnTo>
                      <a:pt x="367" y="1109"/>
                    </a:lnTo>
                    <a:lnTo>
                      <a:pt x="367" y="1109"/>
                    </a:lnTo>
                    <a:lnTo>
                      <a:pt x="371" y="1109"/>
                    </a:lnTo>
                    <a:lnTo>
                      <a:pt x="371" y="1109"/>
                    </a:lnTo>
                    <a:lnTo>
                      <a:pt x="375" y="1105"/>
                    </a:lnTo>
                    <a:lnTo>
                      <a:pt x="375" y="1103"/>
                    </a:lnTo>
                    <a:lnTo>
                      <a:pt x="375" y="1103"/>
                    </a:lnTo>
                    <a:lnTo>
                      <a:pt x="375" y="1103"/>
                    </a:lnTo>
                    <a:lnTo>
                      <a:pt x="371" y="1101"/>
                    </a:lnTo>
                    <a:lnTo>
                      <a:pt x="369" y="1099"/>
                    </a:lnTo>
                    <a:lnTo>
                      <a:pt x="367" y="1097"/>
                    </a:lnTo>
                    <a:lnTo>
                      <a:pt x="367" y="1097"/>
                    </a:lnTo>
                    <a:lnTo>
                      <a:pt x="369" y="1095"/>
                    </a:lnTo>
                    <a:lnTo>
                      <a:pt x="369" y="1095"/>
                    </a:lnTo>
                    <a:lnTo>
                      <a:pt x="373" y="1097"/>
                    </a:lnTo>
                    <a:lnTo>
                      <a:pt x="378" y="1099"/>
                    </a:lnTo>
                    <a:lnTo>
                      <a:pt x="380" y="1101"/>
                    </a:lnTo>
                    <a:lnTo>
                      <a:pt x="380" y="1101"/>
                    </a:lnTo>
                    <a:lnTo>
                      <a:pt x="384" y="1097"/>
                    </a:lnTo>
                    <a:lnTo>
                      <a:pt x="384" y="1097"/>
                    </a:lnTo>
                    <a:lnTo>
                      <a:pt x="386" y="1097"/>
                    </a:lnTo>
                    <a:lnTo>
                      <a:pt x="388" y="1097"/>
                    </a:lnTo>
                    <a:lnTo>
                      <a:pt x="388" y="1097"/>
                    </a:lnTo>
                    <a:lnTo>
                      <a:pt x="390" y="1095"/>
                    </a:lnTo>
                    <a:lnTo>
                      <a:pt x="390" y="1093"/>
                    </a:lnTo>
                    <a:lnTo>
                      <a:pt x="390" y="1093"/>
                    </a:lnTo>
                    <a:lnTo>
                      <a:pt x="388" y="1093"/>
                    </a:lnTo>
                    <a:lnTo>
                      <a:pt x="386" y="1091"/>
                    </a:lnTo>
                    <a:lnTo>
                      <a:pt x="386" y="1091"/>
                    </a:lnTo>
                    <a:lnTo>
                      <a:pt x="388" y="1091"/>
                    </a:lnTo>
                    <a:lnTo>
                      <a:pt x="390" y="1091"/>
                    </a:lnTo>
                    <a:lnTo>
                      <a:pt x="390" y="1091"/>
                    </a:lnTo>
                    <a:lnTo>
                      <a:pt x="394" y="1093"/>
                    </a:lnTo>
                    <a:lnTo>
                      <a:pt x="396" y="1091"/>
                    </a:lnTo>
                    <a:lnTo>
                      <a:pt x="396" y="1091"/>
                    </a:lnTo>
                    <a:lnTo>
                      <a:pt x="396" y="1089"/>
                    </a:lnTo>
                    <a:lnTo>
                      <a:pt x="394" y="1085"/>
                    </a:lnTo>
                    <a:lnTo>
                      <a:pt x="392" y="1083"/>
                    </a:lnTo>
                    <a:lnTo>
                      <a:pt x="394" y="1081"/>
                    </a:lnTo>
                    <a:lnTo>
                      <a:pt x="394" y="1081"/>
                    </a:lnTo>
                    <a:lnTo>
                      <a:pt x="402" y="1079"/>
                    </a:lnTo>
                    <a:lnTo>
                      <a:pt x="402" y="1081"/>
                    </a:lnTo>
                    <a:lnTo>
                      <a:pt x="402" y="1081"/>
                    </a:lnTo>
                    <a:lnTo>
                      <a:pt x="406" y="1081"/>
                    </a:lnTo>
                    <a:lnTo>
                      <a:pt x="406" y="1081"/>
                    </a:lnTo>
                    <a:lnTo>
                      <a:pt x="406" y="1079"/>
                    </a:lnTo>
                    <a:lnTo>
                      <a:pt x="406" y="1077"/>
                    </a:lnTo>
                    <a:lnTo>
                      <a:pt x="404" y="1073"/>
                    </a:lnTo>
                    <a:lnTo>
                      <a:pt x="404" y="1073"/>
                    </a:lnTo>
                    <a:lnTo>
                      <a:pt x="406" y="1061"/>
                    </a:lnTo>
                    <a:lnTo>
                      <a:pt x="408" y="1054"/>
                    </a:lnTo>
                    <a:lnTo>
                      <a:pt x="408" y="1052"/>
                    </a:lnTo>
                    <a:lnTo>
                      <a:pt x="408" y="1052"/>
                    </a:lnTo>
                    <a:lnTo>
                      <a:pt x="410" y="1054"/>
                    </a:lnTo>
                    <a:lnTo>
                      <a:pt x="414" y="1056"/>
                    </a:lnTo>
                    <a:lnTo>
                      <a:pt x="414" y="1056"/>
                    </a:lnTo>
                    <a:lnTo>
                      <a:pt x="414" y="1067"/>
                    </a:lnTo>
                    <a:lnTo>
                      <a:pt x="414" y="1077"/>
                    </a:lnTo>
                    <a:lnTo>
                      <a:pt x="414" y="1081"/>
                    </a:lnTo>
                    <a:lnTo>
                      <a:pt x="414" y="1083"/>
                    </a:lnTo>
                    <a:lnTo>
                      <a:pt x="414" y="1083"/>
                    </a:lnTo>
                    <a:lnTo>
                      <a:pt x="418" y="1087"/>
                    </a:lnTo>
                    <a:lnTo>
                      <a:pt x="420" y="1087"/>
                    </a:lnTo>
                    <a:lnTo>
                      <a:pt x="422" y="1085"/>
                    </a:lnTo>
                    <a:lnTo>
                      <a:pt x="422" y="1085"/>
                    </a:lnTo>
                    <a:lnTo>
                      <a:pt x="430" y="1069"/>
                    </a:lnTo>
                    <a:lnTo>
                      <a:pt x="435" y="1061"/>
                    </a:lnTo>
                    <a:lnTo>
                      <a:pt x="439" y="1058"/>
                    </a:lnTo>
                    <a:lnTo>
                      <a:pt x="443" y="1058"/>
                    </a:lnTo>
                    <a:lnTo>
                      <a:pt x="443" y="1058"/>
                    </a:lnTo>
                    <a:lnTo>
                      <a:pt x="443" y="1058"/>
                    </a:lnTo>
                    <a:lnTo>
                      <a:pt x="441" y="1060"/>
                    </a:lnTo>
                    <a:lnTo>
                      <a:pt x="441" y="1063"/>
                    </a:lnTo>
                    <a:lnTo>
                      <a:pt x="441" y="1063"/>
                    </a:lnTo>
                    <a:lnTo>
                      <a:pt x="449" y="1058"/>
                    </a:lnTo>
                    <a:lnTo>
                      <a:pt x="455" y="1052"/>
                    </a:lnTo>
                    <a:lnTo>
                      <a:pt x="455" y="1052"/>
                    </a:lnTo>
                    <a:lnTo>
                      <a:pt x="453" y="1048"/>
                    </a:lnTo>
                    <a:lnTo>
                      <a:pt x="449" y="1046"/>
                    </a:lnTo>
                    <a:lnTo>
                      <a:pt x="447" y="1042"/>
                    </a:lnTo>
                    <a:lnTo>
                      <a:pt x="447" y="1036"/>
                    </a:lnTo>
                    <a:lnTo>
                      <a:pt x="447" y="1036"/>
                    </a:lnTo>
                    <a:lnTo>
                      <a:pt x="457" y="1038"/>
                    </a:lnTo>
                    <a:lnTo>
                      <a:pt x="465" y="1038"/>
                    </a:lnTo>
                    <a:lnTo>
                      <a:pt x="467" y="1038"/>
                    </a:lnTo>
                    <a:lnTo>
                      <a:pt x="469" y="1036"/>
                    </a:lnTo>
                    <a:lnTo>
                      <a:pt x="469" y="1036"/>
                    </a:lnTo>
                    <a:lnTo>
                      <a:pt x="469" y="1032"/>
                    </a:lnTo>
                    <a:lnTo>
                      <a:pt x="463" y="1026"/>
                    </a:lnTo>
                    <a:lnTo>
                      <a:pt x="463" y="1026"/>
                    </a:lnTo>
                    <a:lnTo>
                      <a:pt x="459" y="1022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9" y="1026"/>
                    </a:lnTo>
                    <a:lnTo>
                      <a:pt x="459" y="1030"/>
                    </a:lnTo>
                    <a:lnTo>
                      <a:pt x="459" y="1034"/>
                    </a:lnTo>
                    <a:lnTo>
                      <a:pt x="459" y="1034"/>
                    </a:lnTo>
                    <a:lnTo>
                      <a:pt x="453" y="1034"/>
                    </a:lnTo>
                    <a:lnTo>
                      <a:pt x="443" y="1036"/>
                    </a:lnTo>
                    <a:lnTo>
                      <a:pt x="443" y="1036"/>
                    </a:lnTo>
                    <a:lnTo>
                      <a:pt x="435" y="1034"/>
                    </a:lnTo>
                    <a:lnTo>
                      <a:pt x="428" y="1032"/>
                    </a:lnTo>
                    <a:lnTo>
                      <a:pt x="428" y="1032"/>
                    </a:lnTo>
                    <a:lnTo>
                      <a:pt x="424" y="1036"/>
                    </a:lnTo>
                    <a:lnTo>
                      <a:pt x="422" y="1040"/>
                    </a:lnTo>
                    <a:lnTo>
                      <a:pt x="422" y="1046"/>
                    </a:lnTo>
                    <a:lnTo>
                      <a:pt x="422" y="1046"/>
                    </a:lnTo>
                    <a:lnTo>
                      <a:pt x="420" y="1042"/>
                    </a:lnTo>
                    <a:lnTo>
                      <a:pt x="418" y="1042"/>
                    </a:lnTo>
                    <a:lnTo>
                      <a:pt x="414" y="1042"/>
                    </a:lnTo>
                    <a:lnTo>
                      <a:pt x="410" y="1040"/>
                    </a:lnTo>
                    <a:lnTo>
                      <a:pt x="410" y="1040"/>
                    </a:lnTo>
                    <a:lnTo>
                      <a:pt x="406" y="1038"/>
                    </a:lnTo>
                    <a:lnTo>
                      <a:pt x="406" y="1038"/>
                    </a:lnTo>
                    <a:lnTo>
                      <a:pt x="404" y="1038"/>
                    </a:lnTo>
                    <a:lnTo>
                      <a:pt x="404" y="1038"/>
                    </a:lnTo>
                    <a:lnTo>
                      <a:pt x="404" y="1040"/>
                    </a:lnTo>
                    <a:lnTo>
                      <a:pt x="404" y="1042"/>
                    </a:lnTo>
                    <a:lnTo>
                      <a:pt x="404" y="1044"/>
                    </a:lnTo>
                    <a:lnTo>
                      <a:pt x="404" y="1046"/>
                    </a:lnTo>
                    <a:lnTo>
                      <a:pt x="404" y="1046"/>
                    </a:lnTo>
                    <a:lnTo>
                      <a:pt x="402" y="1040"/>
                    </a:lnTo>
                    <a:lnTo>
                      <a:pt x="398" y="1038"/>
                    </a:lnTo>
                    <a:lnTo>
                      <a:pt x="394" y="1036"/>
                    </a:lnTo>
                    <a:lnTo>
                      <a:pt x="394" y="1036"/>
                    </a:lnTo>
                    <a:lnTo>
                      <a:pt x="388" y="1042"/>
                    </a:lnTo>
                    <a:lnTo>
                      <a:pt x="384" y="1044"/>
                    </a:lnTo>
                    <a:lnTo>
                      <a:pt x="382" y="1042"/>
                    </a:lnTo>
                    <a:lnTo>
                      <a:pt x="380" y="1040"/>
                    </a:lnTo>
                    <a:lnTo>
                      <a:pt x="380" y="1040"/>
                    </a:lnTo>
                    <a:lnTo>
                      <a:pt x="382" y="1040"/>
                    </a:lnTo>
                    <a:lnTo>
                      <a:pt x="384" y="1040"/>
                    </a:lnTo>
                    <a:lnTo>
                      <a:pt x="384" y="1040"/>
                    </a:lnTo>
                    <a:lnTo>
                      <a:pt x="382" y="1034"/>
                    </a:lnTo>
                    <a:lnTo>
                      <a:pt x="382" y="1034"/>
                    </a:lnTo>
                    <a:lnTo>
                      <a:pt x="386" y="1034"/>
                    </a:lnTo>
                    <a:lnTo>
                      <a:pt x="388" y="1032"/>
                    </a:lnTo>
                    <a:lnTo>
                      <a:pt x="388" y="1030"/>
                    </a:lnTo>
                    <a:lnTo>
                      <a:pt x="388" y="1030"/>
                    </a:lnTo>
                    <a:lnTo>
                      <a:pt x="384" y="1028"/>
                    </a:lnTo>
                    <a:lnTo>
                      <a:pt x="378" y="1028"/>
                    </a:lnTo>
                    <a:lnTo>
                      <a:pt x="375" y="1028"/>
                    </a:lnTo>
                    <a:lnTo>
                      <a:pt x="371" y="1028"/>
                    </a:lnTo>
                    <a:lnTo>
                      <a:pt x="371" y="1028"/>
                    </a:lnTo>
                    <a:lnTo>
                      <a:pt x="367" y="1024"/>
                    </a:lnTo>
                    <a:lnTo>
                      <a:pt x="365" y="1020"/>
                    </a:lnTo>
                    <a:lnTo>
                      <a:pt x="363" y="1016"/>
                    </a:lnTo>
                    <a:lnTo>
                      <a:pt x="359" y="1014"/>
                    </a:lnTo>
                    <a:lnTo>
                      <a:pt x="359" y="1014"/>
                    </a:lnTo>
                    <a:lnTo>
                      <a:pt x="353" y="1014"/>
                    </a:lnTo>
                    <a:lnTo>
                      <a:pt x="351" y="1014"/>
                    </a:lnTo>
                    <a:lnTo>
                      <a:pt x="349" y="1016"/>
                    </a:lnTo>
                    <a:lnTo>
                      <a:pt x="349" y="1016"/>
                    </a:lnTo>
                    <a:lnTo>
                      <a:pt x="357" y="1020"/>
                    </a:lnTo>
                    <a:lnTo>
                      <a:pt x="357" y="1020"/>
                    </a:lnTo>
                    <a:lnTo>
                      <a:pt x="357" y="1022"/>
                    </a:lnTo>
                    <a:lnTo>
                      <a:pt x="353" y="1020"/>
                    </a:lnTo>
                    <a:lnTo>
                      <a:pt x="347" y="1014"/>
                    </a:lnTo>
                    <a:lnTo>
                      <a:pt x="347" y="1014"/>
                    </a:lnTo>
                    <a:lnTo>
                      <a:pt x="341" y="1014"/>
                    </a:lnTo>
                    <a:lnTo>
                      <a:pt x="333" y="1016"/>
                    </a:lnTo>
                    <a:lnTo>
                      <a:pt x="318" y="1018"/>
                    </a:lnTo>
                    <a:lnTo>
                      <a:pt x="318" y="1018"/>
                    </a:lnTo>
                    <a:lnTo>
                      <a:pt x="312" y="1014"/>
                    </a:lnTo>
                    <a:lnTo>
                      <a:pt x="310" y="1012"/>
                    </a:lnTo>
                    <a:lnTo>
                      <a:pt x="310" y="1012"/>
                    </a:lnTo>
                    <a:lnTo>
                      <a:pt x="310" y="1012"/>
                    </a:lnTo>
                    <a:lnTo>
                      <a:pt x="314" y="1012"/>
                    </a:lnTo>
                    <a:lnTo>
                      <a:pt x="314" y="1012"/>
                    </a:lnTo>
                    <a:lnTo>
                      <a:pt x="318" y="1014"/>
                    </a:lnTo>
                    <a:lnTo>
                      <a:pt x="318" y="1014"/>
                    </a:lnTo>
                    <a:lnTo>
                      <a:pt x="322" y="1012"/>
                    </a:lnTo>
                    <a:lnTo>
                      <a:pt x="322" y="1010"/>
                    </a:lnTo>
                    <a:lnTo>
                      <a:pt x="324" y="1010"/>
                    </a:lnTo>
                    <a:lnTo>
                      <a:pt x="324" y="1010"/>
                    </a:lnTo>
                    <a:lnTo>
                      <a:pt x="326" y="1010"/>
                    </a:lnTo>
                    <a:lnTo>
                      <a:pt x="331" y="1008"/>
                    </a:lnTo>
                    <a:lnTo>
                      <a:pt x="331" y="1008"/>
                    </a:lnTo>
                    <a:lnTo>
                      <a:pt x="331" y="1010"/>
                    </a:lnTo>
                    <a:lnTo>
                      <a:pt x="333" y="1010"/>
                    </a:lnTo>
                    <a:lnTo>
                      <a:pt x="333" y="1010"/>
                    </a:lnTo>
                    <a:lnTo>
                      <a:pt x="335" y="1012"/>
                    </a:lnTo>
                    <a:lnTo>
                      <a:pt x="337" y="1010"/>
                    </a:lnTo>
                    <a:lnTo>
                      <a:pt x="337" y="1010"/>
                    </a:lnTo>
                    <a:lnTo>
                      <a:pt x="339" y="1008"/>
                    </a:lnTo>
                    <a:lnTo>
                      <a:pt x="339" y="1007"/>
                    </a:lnTo>
                    <a:lnTo>
                      <a:pt x="339" y="1001"/>
                    </a:lnTo>
                    <a:lnTo>
                      <a:pt x="339" y="999"/>
                    </a:lnTo>
                    <a:lnTo>
                      <a:pt x="341" y="999"/>
                    </a:lnTo>
                    <a:lnTo>
                      <a:pt x="341" y="999"/>
                    </a:lnTo>
                    <a:lnTo>
                      <a:pt x="343" y="1001"/>
                    </a:lnTo>
                    <a:lnTo>
                      <a:pt x="347" y="1005"/>
                    </a:lnTo>
                    <a:lnTo>
                      <a:pt x="349" y="1008"/>
                    </a:lnTo>
                    <a:lnTo>
                      <a:pt x="353" y="1010"/>
                    </a:lnTo>
                    <a:lnTo>
                      <a:pt x="353" y="1010"/>
                    </a:lnTo>
                    <a:lnTo>
                      <a:pt x="357" y="1003"/>
                    </a:lnTo>
                    <a:lnTo>
                      <a:pt x="357" y="1003"/>
                    </a:lnTo>
                    <a:lnTo>
                      <a:pt x="361" y="1003"/>
                    </a:lnTo>
                    <a:lnTo>
                      <a:pt x="365" y="1007"/>
                    </a:lnTo>
                    <a:lnTo>
                      <a:pt x="369" y="1008"/>
                    </a:lnTo>
                    <a:lnTo>
                      <a:pt x="373" y="1008"/>
                    </a:lnTo>
                    <a:lnTo>
                      <a:pt x="373" y="1008"/>
                    </a:lnTo>
                    <a:lnTo>
                      <a:pt x="371" y="1005"/>
                    </a:lnTo>
                    <a:lnTo>
                      <a:pt x="371" y="1003"/>
                    </a:lnTo>
                    <a:lnTo>
                      <a:pt x="373" y="1001"/>
                    </a:lnTo>
                    <a:lnTo>
                      <a:pt x="373" y="1001"/>
                    </a:lnTo>
                    <a:lnTo>
                      <a:pt x="382" y="1007"/>
                    </a:lnTo>
                    <a:lnTo>
                      <a:pt x="382" y="1007"/>
                    </a:lnTo>
                    <a:lnTo>
                      <a:pt x="388" y="1012"/>
                    </a:lnTo>
                    <a:lnTo>
                      <a:pt x="392" y="1016"/>
                    </a:lnTo>
                    <a:lnTo>
                      <a:pt x="392" y="1016"/>
                    </a:lnTo>
                    <a:lnTo>
                      <a:pt x="392" y="1007"/>
                    </a:lnTo>
                    <a:lnTo>
                      <a:pt x="390" y="1001"/>
                    </a:lnTo>
                    <a:lnTo>
                      <a:pt x="392" y="997"/>
                    </a:lnTo>
                    <a:lnTo>
                      <a:pt x="392" y="997"/>
                    </a:lnTo>
                    <a:lnTo>
                      <a:pt x="392" y="997"/>
                    </a:lnTo>
                    <a:lnTo>
                      <a:pt x="394" y="997"/>
                    </a:lnTo>
                    <a:lnTo>
                      <a:pt x="394" y="999"/>
                    </a:lnTo>
                    <a:lnTo>
                      <a:pt x="394" y="1003"/>
                    </a:lnTo>
                    <a:lnTo>
                      <a:pt x="394" y="1003"/>
                    </a:lnTo>
                    <a:lnTo>
                      <a:pt x="396" y="1007"/>
                    </a:lnTo>
                    <a:lnTo>
                      <a:pt x="400" y="1010"/>
                    </a:lnTo>
                    <a:lnTo>
                      <a:pt x="400" y="1010"/>
                    </a:lnTo>
                    <a:lnTo>
                      <a:pt x="402" y="1008"/>
                    </a:lnTo>
                    <a:lnTo>
                      <a:pt x="402" y="1008"/>
                    </a:lnTo>
                    <a:lnTo>
                      <a:pt x="402" y="1008"/>
                    </a:lnTo>
                    <a:lnTo>
                      <a:pt x="402" y="1010"/>
                    </a:lnTo>
                    <a:lnTo>
                      <a:pt x="400" y="1012"/>
                    </a:lnTo>
                    <a:lnTo>
                      <a:pt x="400" y="1012"/>
                    </a:lnTo>
                    <a:lnTo>
                      <a:pt x="412" y="1020"/>
                    </a:lnTo>
                    <a:lnTo>
                      <a:pt x="412" y="1020"/>
                    </a:lnTo>
                    <a:lnTo>
                      <a:pt x="414" y="1018"/>
                    </a:lnTo>
                    <a:lnTo>
                      <a:pt x="416" y="1014"/>
                    </a:lnTo>
                    <a:lnTo>
                      <a:pt x="416" y="1007"/>
                    </a:lnTo>
                    <a:lnTo>
                      <a:pt x="416" y="1007"/>
                    </a:lnTo>
                    <a:lnTo>
                      <a:pt x="414" y="1005"/>
                    </a:lnTo>
                    <a:lnTo>
                      <a:pt x="412" y="1003"/>
                    </a:lnTo>
                    <a:lnTo>
                      <a:pt x="408" y="1001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5"/>
                    </a:lnTo>
                    <a:lnTo>
                      <a:pt x="406" y="995"/>
                    </a:lnTo>
                    <a:lnTo>
                      <a:pt x="408" y="991"/>
                    </a:lnTo>
                    <a:lnTo>
                      <a:pt x="408" y="991"/>
                    </a:lnTo>
                    <a:lnTo>
                      <a:pt x="408" y="989"/>
                    </a:lnTo>
                    <a:lnTo>
                      <a:pt x="408" y="987"/>
                    </a:lnTo>
                    <a:lnTo>
                      <a:pt x="408" y="987"/>
                    </a:lnTo>
                    <a:lnTo>
                      <a:pt x="404" y="987"/>
                    </a:lnTo>
                    <a:lnTo>
                      <a:pt x="402" y="989"/>
                    </a:lnTo>
                    <a:lnTo>
                      <a:pt x="400" y="997"/>
                    </a:lnTo>
                    <a:lnTo>
                      <a:pt x="400" y="997"/>
                    </a:lnTo>
                    <a:lnTo>
                      <a:pt x="400" y="1003"/>
                    </a:lnTo>
                    <a:lnTo>
                      <a:pt x="400" y="1003"/>
                    </a:lnTo>
                    <a:lnTo>
                      <a:pt x="396" y="993"/>
                    </a:lnTo>
                    <a:lnTo>
                      <a:pt x="400" y="987"/>
                    </a:lnTo>
                    <a:lnTo>
                      <a:pt x="400" y="987"/>
                    </a:lnTo>
                    <a:lnTo>
                      <a:pt x="398" y="987"/>
                    </a:lnTo>
                    <a:lnTo>
                      <a:pt x="394" y="987"/>
                    </a:lnTo>
                    <a:lnTo>
                      <a:pt x="392" y="987"/>
                    </a:lnTo>
                    <a:lnTo>
                      <a:pt x="392" y="985"/>
                    </a:lnTo>
                    <a:lnTo>
                      <a:pt x="392" y="985"/>
                    </a:lnTo>
                    <a:lnTo>
                      <a:pt x="394" y="985"/>
                    </a:lnTo>
                    <a:lnTo>
                      <a:pt x="396" y="985"/>
                    </a:lnTo>
                    <a:lnTo>
                      <a:pt x="396" y="985"/>
                    </a:lnTo>
                    <a:lnTo>
                      <a:pt x="402" y="985"/>
                    </a:lnTo>
                    <a:lnTo>
                      <a:pt x="402" y="985"/>
                    </a:lnTo>
                    <a:lnTo>
                      <a:pt x="406" y="981"/>
                    </a:lnTo>
                    <a:lnTo>
                      <a:pt x="406" y="981"/>
                    </a:lnTo>
                    <a:lnTo>
                      <a:pt x="408" y="983"/>
                    </a:lnTo>
                    <a:lnTo>
                      <a:pt x="408" y="983"/>
                    </a:lnTo>
                    <a:lnTo>
                      <a:pt x="410" y="987"/>
                    </a:lnTo>
                    <a:lnTo>
                      <a:pt x="408" y="991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06" y="997"/>
                    </a:lnTo>
                    <a:lnTo>
                      <a:pt x="414" y="1001"/>
                    </a:lnTo>
                    <a:lnTo>
                      <a:pt x="414" y="1001"/>
                    </a:lnTo>
                    <a:lnTo>
                      <a:pt x="414" y="999"/>
                    </a:lnTo>
                    <a:lnTo>
                      <a:pt x="414" y="997"/>
                    </a:lnTo>
                    <a:lnTo>
                      <a:pt x="414" y="997"/>
                    </a:lnTo>
                    <a:lnTo>
                      <a:pt x="414" y="991"/>
                    </a:lnTo>
                    <a:lnTo>
                      <a:pt x="414" y="991"/>
                    </a:lnTo>
                    <a:lnTo>
                      <a:pt x="414" y="991"/>
                    </a:lnTo>
                    <a:lnTo>
                      <a:pt x="414" y="995"/>
                    </a:lnTo>
                    <a:lnTo>
                      <a:pt x="416" y="1001"/>
                    </a:lnTo>
                    <a:lnTo>
                      <a:pt x="416" y="1001"/>
                    </a:lnTo>
                    <a:lnTo>
                      <a:pt x="418" y="1008"/>
                    </a:lnTo>
                    <a:lnTo>
                      <a:pt x="418" y="1012"/>
                    </a:lnTo>
                    <a:lnTo>
                      <a:pt x="416" y="1016"/>
                    </a:lnTo>
                    <a:lnTo>
                      <a:pt x="414" y="1024"/>
                    </a:lnTo>
                    <a:lnTo>
                      <a:pt x="414" y="1024"/>
                    </a:lnTo>
                    <a:lnTo>
                      <a:pt x="416" y="1026"/>
                    </a:lnTo>
                    <a:lnTo>
                      <a:pt x="418" y="1028"/>
                    </a:lnTo>
                    <a:lnTo>
                      <a:pt x="422" y="1028"/>
                    </a:lnTo>
                    <a:lnTo>
                      <a:pt x="428" y="1028"/>
                    </a:lnTo>
                    <a:lnTo>
                      <a:pt x="431" y="1026"/>
                    </a:lnTo>
                    <a:lnTo>
                      <a:pt x="431" y="1026"/>
                    </a:lnTo>
                    <a:lnTo>
                      <a:pt x="431" y="1024"/>
                    </a:lnTo>
                    <a:lnTo>
                      <a:pt x="433" y="1026"/>
                    </a:lnTo>
                    <a:lnTo>
                      <a:pt x="435" y="1026"/>
                    </a:lnTo>
                    <a:lnTo>
                      <a:pt x="435" y="1026"/>
                    </a:lnTo>
                    <a:lnTo>
                      <a:pt x="437" y="1022"/>
                    </a:lnTo>
                    <a:lnTo>
                      <a:pt x="437" y="1020"/>
                    </a:lnTo>
                    <a:lnTo>
                      <a:pt x="437" y="1020"/>
                    </a:lnTo>
                    <a:lnTo>
                      <a:pt x="439" y="1018"/>
                    </a:lnTo>
                    <a:lnTo>
                      <a:pt x="439" y="1018"/>
                    </a:lnTo>
                    <a:lnTo>
                      <a:pt x="441" y="1022"/>
                    </a:lnTo>
                    <a:lnTo>
                      <a:pt x="443" y="1026"/>
                    </a:lnTo>
                    <a:lnTo>
                      <a:pt x="445" y="1028"/>
                    </a:lnTo>
                    <a:lnTo>
                      <a:pt x="449" y="1028"/>
                    </a:lnTo>
                    <a:lnTo>
                      <a:pt x="449" y="1028"/>
                    </a:lnTo>
                    <a:lnTo>
                      <a:pt x="449" y="1026"/>
                    </a:lnTo>
                    <a:lnTo>
                      <a:pt x="447" y="1024"/>
                    </a:lnTo>
                    <a:lnTo>
                      <a:pt x="445" y="1020"/>
                    </a:lnTo>
                    <a:lnTo>
                      <a:pt x="447" y="1018"/>
                    </a:lnTo>
                    <a:lnTo>
                      <a:pt x="447" y="1018"/>
                    </a:lnTo>
                    <a:lnTo>
                      <a:pt x="447" y="1018"/>
                    </a:lnTo>
                    <a:lnTo>
                      <a:pt x="451" y="1018"/>
                    </a:lnTo>
                    <a:lnTo>
                      <a:pt x="451" y="1018"/>
                    </a:lnTo>
                    <a:lnTo>
                      <a:pt x="455" y="1018"/>
                    </a:lnTo>
                    <a:lnTo>
                      <a:pt x="459" y="1010"/>
                    </a:lnTo>
                    <a:lnTo>
                      <a:pt x="459" y="1010"/>
                    </a:lnTo>
                    <a:lnTo>
                      <a:pt x="465" y="1008"/>
                    </a:lnTo>
                    <a:lnTo>
                      <a:pt x="469" y="1008"/>
                    </a:lnTo>
                    <a:lnTo>
                      <a:pt x="471" y="1007"/>
                    </a:lnTo>
                    <a:lnTo>
                      <a:pt x="471" y="1007"/>
                    </a:lnTo>
                    <a:lnTo>
                      <a:pt x="471" y="1003"/>
                    </a:lnTo>
                    <a:lnTo>
                      <a:pt x="471" y="1001"/>
                    </a:lnTo>
                    <a:lnTo>
                      <a:pt x="471" y="1001"/>
                    </a:lnTo>
                    <a:lnTo>
                      <a:pt x="473" y="1001"/>
                    </a:lnTo>
                    <a:lnTo>
                      <a:pt x="475" y="1001"/>
                    </a:lnTo>
                    <a:lnTo>
                      <a:pt x="475" y="1001"/>
                    </a:lnTo>
                    <a:lnTo>
                      <a:pt x="481" y="993"/>
                    </a:lnTo>
                    <a:lnTo>
                      <a:pt x="484" y="989"/>
                    </a:lnTo>
                    <a:lnTo>
                      <a:pt x="486" y="987"/>
                    </a:lnTo>
                    <a:lnTo>
                      <a:pt x="486" y="987"/>
                    </a:lnTo>
                    <a:lnTo>
                      <a:pt x="490" y="991"/>
                    </a:lnTo>
                    <a:lnTo>
                      <a:pt x="494" y="993"/>
                    </a:lnTo>
                    <a:lnTo>
                      <a:pt x="496" y="989"/>
                    </a:lnTo>
                    <a:lnTo>
                      <a:pt x="496" y="989"/>
                    </a:lnTo>
                    <a:lnTo>
                      <a:pt x="496" y="987"/>
                    </a:lnTo>
                    <a:lnTo>
                      <a:pt x="496" y="985"/>
                    </a:lnTo>
                    <a:lnTo>
                      <a:pt x="490" y="985"/>
                    </a:lnTo>
                    <a:lnTo>
                      <a:pt x="481" y="985"/>
                    </a:lnTo>
                    <a:lnTo>
                      <a:pt x="481" y="985"/>
                    </a:lnTo>
                    <a:lnTo>
                      <a:pt x="481" y="983"/>
                    </a:lnTo>
                    <a:lnTo>
                      <a:pt x="483" y="981"/>
                    </a:lnTo>
                    <a:lnTo>
                      <a:pt x="486" y="979"/>
                    </a:lnTo>
                    <a:lnTo>
                      <a:pt x="488" y="977"/>
                    </a:lnTo>
                    <a:lnTo>
                      <a:pt x="488" y="977"/>
                    </a:lnTo>
                    <a:lnTo>
                      <a:pt x="486" y="973"/>
                    </a:lnTo>
                    <a:lnTo>
                      <a:pt x="484" y="971"/>
                    </a:lnTo>
                    <a:lnTo>
                      <a:pt x="484" y="969"/>
                    </a:lnTo>
                    <a:lnTo>
                      <a:pt x="484" y="967"/>
                    </a:lnTo>
                    <a:lnTo>
                      <a:pt x="484" y="967"/>
                    </a:lnTo>
                    <a:lnTo>
                      <a:pt x="486" y="967"/>
                    </a:lnTo>
                    <a:lnTo>
                      <a:pt x="488" y="971"/>
                    </a:lnTo>
                    <a:lnTo>
                      <a:pt x="490" y="973"/>
                    </a:lnTo>
                    <a:lnTo>
                      <a:pt x="492" y="975"/>
                    </a:lnTo>
                    <a:lnTo>
                      <a:pt x="492" y="975"/>
                    </a:lnTo>
                    <a:lnTo>
                      <a:pt x="492" y="975"/>
                    </a:lnTo>
                    <a:lnTo>
                      <a:pt x="492" y="973"/>
                    </a:lnTo>
                    <a:lnTo>
                      <a:pt x="492" y="973"/>
                    </a:lnTo>
                    <a:lnTo>
                      <a:pt x="492" y="965"/>
                    </a:lnTo>
                    <a:lnTo>
                      <a:pt x="488" y="957"/>
                    </a:lnTo>
                    <a:lnTo>
                      <a:pt x="481" y="948"/>
                    </a:lnTo>
                    <a:lnTo>
                      <a:pt x="481" y="948"/>
                    </a:lnTo>
                    <a:lnTo>
                      <a:pt x="479" y="946"/>
                    </a:lnTo>
                    <a:lnTo>
                      <a:pt x="479" y="946"/>
                    </a:lnTo>
                    <a:lnTo>
                      <a:pt x="477" y="948"/>
                    </a:lnTo>
                    <a:lnTo>
                      <a:pt x="477" y="946"/>
                    </a:lnTo>
                    <a:lnTo>
                      <a:pt x="477" y="946"/>
                    </a:lnTo>
                    <a:lnTo>
                      <a:pt x="473" y="944"/>
                    </a:lnTo>
                    <a:lnTo>
                      <a:pt x="469" y="944"/>
                    </a:lnTo>
                    <a:lnTo>
                      <a:pt x="467" y="952"/>
                    </a:lnTo>
                    <a:lnTo>
                      <a:pt x="467" y="952"/>
                    </a:lnTo>
                    <a:lnTo>
                      <a:pt x="467" y="952"/>
                    </a:lnTo>
                    <a:lnTo>
                      <a:pt x="467" y="950"/>
                    </a:lnTo>
                    <a:lnTo>
                      <a:pt x="465" y="944"/>
                    </a:lnTo>
                    <a:lnTo>
                      <a:pt x="465" y="944"/>
                    </a:lnTo>
                    <a:lnTo>
                      <a:pt x="457" y="938"/>
                    </a:lnTo>
                    <a:lnTo>
                      <a:pt x="455" y="936"/>
                    </a:lnTo>
                    <a:lnTo>
                      <a:pt x="459" y="936"/>
                    </a:lnTo>
                    <a:lnTo>
                      <a:pt x="459" y="936"/>
                    </a:lnTo>
                    <a:lnTo>
                      <a:pt x="465" y="936"/>
                    </a:lnTo>
                    <a:lnTo>
                      <a:pt x="465" y="936"/>
                    </a:lnTo>
                    <a:lnTo>
                      <a:pt x="467" y="934"/>
                    </a:lnTo>
                    <a:lnTo>
                      <a:pt x="469" y="934"/>
                    </a:lnTo>
                    <a:lnTo>
                      <a:pt x="469" y="934"/>
                    </a:lnTo>
                    <a:lnTo>
                      <a:pt x="467" y="932"/>
                    </a:lnTo>
                    <a:lnTo>
                      <a:pt x="463" y="930"/>
                    </a:lnTo>
                    <a:lnTo>
                      <a:pt x="461" y="930"/>
                    </a:lnTo>
                    <a:lnTo>
                      <a:pt x="459" y="928"/>
                    </a:lnTo>
                    <a:lnTo>
                      <a:pt x="459" y="928"/>
                    </a:lnTo>
                    <a:lnTo>
                      <a:pt x="457" y="926"/>
                    </a:lnTo>
                    <a:lnTo>
                      <a:pt x="457" y="924"/>
                    </a:lnTo>
                    <a:lnTo>
                      <a:pt x="459" y="924"/>
                    </a:lnTo>
                    <a:lnTo>
                      <a:pt x="461" y="924"/>
                    </a:lnTo>
                    <a:lnTo>
                      <a:pt x="459" y="920"/>
                    </a:lnTo>
                    <a:lnTo>
                      <a:pt x="459" y="920"/>
                    </a:lnTo>
                    <a:lnTo>
                      <a:pt x="455" y="920"/>
                    </a:lnTo>
                    <a:lnTo>
                      <a:pt x="451" y="920"/>
                    </a:lnTo>
                    <a:lnTo>
                      <a:pt x="447" y="922"/>
                    </a:lnTo>
                    <a:lnTo>
                      <a:pt x="447" y="922"/>
                    </a:lnTo>
                    <a:lnTo>
                      <a:pt x="445" y="922"/>
                    </a:lnTo>
                    <a:lnTo>
                      <a:pt x="447" y="920"/>
                    </a:lnTo>
                    <a:lnTo>
                      <a:pt x="449" y="916"/>
                    </a:lnTo>
                    <a:lnTo>
                      <a:pt x="449" y="916"/>
                    </a:lnTo>
                    <a:lnTo>
                      <a:pt x="447" y="916"/>
                    </a:lnTo>
                    <a:lnTo>
                      <a:pt x="445" y="916"/>
                    </a:lnTo>
                    <a:lnTo>
                      <a:pt x="445" y="916"/>
                    </a:lnTo>
                    <a:lnTo>
                      <a:pt x="443" y="916"/>
                    </a:lnTo>
                    <a:lnTo>
                      <a:pt x="443" y="916"/>
                    </a:lnTo>
                    <a:lnTo>
                      <a:pt x="437" y="910"/>
                    </a:lnTo>
                    <a:lnTo>
                      <a:pt x="433" y="902"/>
                    </a:lnTo>
                    <a:lnTo>
                      <a:pt x="431" y="895"/>
                    </a:lnTo>
                    <a:lnTo>
                      <a:pt x="428" y="893"/>
                    </a:lnTo>
                    <a:lnTo>
                      <a:pt x="428" y="893"/>
                    </a:lnTo>
                    <a:lnTo>
                      <a:pt x="426" y="891"/>
                    </a:lnTo>
                    <a:lnTo>
                      <a:pt x="422" y="893"/>
                    </a:lnTo>
                    <a:lnTo>
                      <a:pt x="420" y="897"/>
                    </a:lnTo>
                    <a:lnTo>
                      <a:pt x="416" y="904"/>
                    </a:lnTo>
                    <a:lnTo>
                      <a:pt x="416" y="904"/>
                    </a:lnTo>
                    <a:lnTo>
                      <a:pt x="416" y="904"/>
                    </a:lnTo>
                    <a:lnTo>
                      <a:pt x="414" y="902"/>
                    </a:lnTo>
                    <a:lnTo>
                      <a:pt x="414" y="902"/>
                    </a:lnTo>
                    <a:lnTo>
                      <a:pt x="410" y="899"/>
                    </a:lnTo>
                    <a:lnTo>
                      <a:pt x="410" y="895"/>
                    </a:lnTo>
                    <a:lnTo>
                      <a:pt x="412" y="891"/>
                    </a:lnTo>
                    <a:lnTo>
                      <a:pt x="410" y="889"/>
                    </a:lnTo>
                    <a:lnTo>
                      <a:pt x="410" y="889"/>
                    </a:lnTo>
                    <a:lnTo>
                      <a:pt x="406" y="885"/>
                    </a:lnTo>
                    <a:lnTo>
                      <a:pt x="402" y="887"/>
                    </a:lnTo>
                    <a:lnTo>
                      <a:pt x="398" y="889"/>
                    </a:lnTo>
                    <a:lnTo>
                      <a:pt x="392" y="889"/>
                    </a:lnTo>
                    <a:lnTo>
                      <a:pt x="392" y="889"/>
                    </a:lnTo>
                    <a:lnTo>
                      <a:pt x="392" y="885"/>
                    </a:lnTo>
                    <a:lnTo>
                      <a:pt x="388" y="881"/>
                    </a:lnTo>
                    <a:lnTo>
                      <a:pt x="384" y="879"/>
                    </a:lnTo>
                    <a:lnTo>
                      <a:pt x="384" y="879"/>
                    </a:lnTo>
                    <a:lnTo>
                      <a:pt x="384" y="879"/>
                    </a:lnTo>
                    <a:lnTo>
                      <a:pt x="384" y="879"/>
                    </a:lnTo>
                    <a:lnTo>
                      <a:pt x="388" y="877"/>
                    </a:lnTo>
                    <a:lnTo>
                      <a:pt x="392" y="875"/>
                    </a:lnTo>
                    <a:lnTo>
                      <a:pt x="394" y="873"/>
                    </a:lnTo>
                    <a:lnTo>
                      <a:pt x="394" y="873"/>
                    </a:lnTo>
                    <a:lnTo>
                      <a:pt x="390" y="861"/>
                    </a:lnTo>
                    <a:lnTo>
                      <a:pt x="390" y="861"/>
                    </a:lnTo>
                    <a:lnTo>
                      <a:pt x="384" y="853"/>
                    </a:lnTo>
                    <a:lnTo>
                      <a:pt x="384" y="849"/>
                    </a:lnTo>
                    <a:lnTo>
                      <a:pt x="384" y="846"/>
                    </a:lnTo>
                    <a:lnTo>
                      <a:pt x="384" y="846"/>
                    </a:lnTo>
                    <a:lnTo>
                      <a:pt x="388" y="846"/>
                    </a:lnTo>
                    <a:lnTo>
                      <a:pt x="390" y="846"/>
                    </a:lnTo>
                    <a:lnTo>
                      <a:pt x="390" y="846"/>
                    </a:lnTo>
                    <a:lnTo>
                      <a:pt x="388" y="844"/>
                    </a:lnTo>
                    <a:lnTo>
                      <a:pt x="388" y="844"/>
                    </a:lnTo>
                    <a:lnTo>
                      <a:pt x="384" y="844"/>
                    </a:lnTo>
                    <a:lnTo>
                      <a:pt x="384" y="844"/>
                    </a:lnTo>
                    <a:lnTo>
                      <a:pt x="386" y="840"/>
                    </a:lnTo>
                    <a:lnTo>
                      <a:pt x="386" y="836"/>
                    </a:lnTo>
                    <a:lnTo>
                      <a:pt x="386" y="836"/>
                    </a:lnTo>
                    <a:lnTo>
                      <a:pt x="384" y="830"/>
                    </a:lnTo>
                    <a:lnTo>
                      <a:pt x="384" y="822"/>
                    </a:lnTo>
                    <a:lnTo>
                      <a:pt x="384" y="822"/>
                    </a:lnTo>
                    <a:lnTo>
                      <a:pt x="386" y="822"/>
                    </a:lnTo>
                    <a:lnTo>
                      <a:pt x="388" y="820"/>
                    </a:lnTo>
                    <a:lnTo>
                      <a:pt x="388" y="820"/>
                    </a:lnTo>
                    <a:lnTo>
                      <a:pt x="388" y="818"/>
                    </a:lnTo>
                    <a:lnTo>
                      <a:pt x="386" y="816"/>
                    </a:lnTo>
                    <a:lnTo>
                      <a:pt x="382" y="812"/>
                    </a:lnTo>
                    <a:lnTo>
                      <a:pt x="382" y="812"/>
                    </a:lnTo>
                    <a:lnTo>
                      <a:pt x="382" y="810"/>
                    </a:lnTo>
                    <a:lnTo>
                      <a:pt x="382" y="810"/>
                    </a:lnTo>
                    <a:lnTo>
                      <a:pt x="384" y="812"/>
                    </a:lnTo>
                    <a:lnTo>
                      <a:pt x="384" y="812"/>
                    </a:lnTo>
                    <a:lnTo>
                      <a:pt x="390" y="812"/>
                    </a:lnTo>
                    <a:lnTo>
                      <a:pt x="392" y="812"/>
                    </a:lnTo>
                    <a:lnTo>
                      <a:pt x="392" y="812"/>
                    </a:lnTo>
                    <a:lnTo>
                      <a:pt x="392" y="812"/>
                    </a:lnTo>
                    <a:lnTo>
                      <a:pt x="386" y="808"/>
                    </a:lnTo>
                    <a:lnTo>
                      <a:pt x="384" y="804"/>
                    </a:lnTo>
                    <a:lnTo>
                      <a:pt x="382" y="802"/>
                    </a:lnTo>
                    <a:lnTo>
                      <a:pt x="382" y="802"/>
                    </a:lnTo>
                    <a:lnTo>
                      <a:pt x="382" y="798"/>
                    </a:lnTo>
                    <a:lnTo>
                      <a:pt x="384" y="798"/>
                    </a:lnTo>
                    <a:lnTo>
                      <a:pt x="386" y="800"/>
                    </a:lnTo>
                    <a:lnTo>
                      <a:pt x="388" y="800"/>
                    </a:lnTo>
                    <a:lnTo>
                      <a:pt x="388" y="800"/>
                    </a:lnTo>
                    <a:lnTo>
                      <a:pt x="388" y="798"/>
                    </a:lnTo>
                    <a:lnTo>
                      <a:pt x="386" y="796"/>
                    </a:lnTo>
                    <a:lnTo>
                      <a:pt x="386" y="796"/>
                    </a:lnTo>
                    <a:lnTo>
                      <a:pt x="386" y="793"/>
                    </a:lnTo>
                    <a:lnTo>
                      <a:pt x="386" y="789"/>
                    </a:lnTo>
                    <a:lnTo>
                      <a:pt x="386" y="789"/>
                    </a:lnTo>
                    <a:lnTo>
                      <a:pt x="386" y="789"/>
                    </a:lnTo>
                    <a:lnTo>
                      <a:pt x="384" y="787"/>
                    </a:lnTo>
                    <a:lnTo>
                      <a:pt x="382" y="787"/>
                    </a:lnTo>
                    <a:lnTo>
                      <a:pt x="382" y="787"/>
                    </a:lnTo>
                    <a:lnTo>
                      <a:pt x="382" y="787"/>
                    </a:lnTo>
                    <a:lnTo>
                      <a:pt x="380" y="785"/>
                    </a:lnTo>
                    <a:lnTo>
                      <a:pt x="382" y="783"/>
                    </a:lnTo>
                    <a:lnTo>
                      <a:pt x="386" y="779"/>
                    </a:lnTo>
                    <a:lnTo>
                      <a:pt x="386" y="779"/>
                    </a:lnTo>
                    <a:lnTo>
                      <a:pt x="390" y="781"/>
                    </a:lnTo>
                    <a:lnTo>
                      <a:pt x="392" y="781"/>
                    </a:lnTo>
                    <a:lnTo>
                      <a:pt x="392" y="781"/>
                    </a:lnTo>
                    <a:lnTo>
                      <a:pt x="390" y="779"/>
                    </a:lnTo>
                    <a:lnTo>
                      <a:pt x="386" y="779"/>
                    </a:lnTo>
                    <a:lnTo>
                      <a:pt x="384" y="779"/>
                    </a:lnTo>
                    <a:lnTo>
                      <a:pt x="382" y="777"/>
                    </a:lnTo>
                    <a:lnTo>
                      <a:pt x="382" y="777"/>
                    </a:lnTo>
                    <a:lnTo>
                      <a:pt x="384" y="775"/>
                    </a:lnTo>
                    <a:lnTo>
                      <a:pt x="388" y="775"/>
                    </a:lnTo>
                    <a:lnTo>
                      <a:pt x="392" y="773"/>
                    </a:lnTo>
                    <a:lnTo>
                      <a:pt x="392" y="771"/>
                    </a:lnTo>
                    <a:lnTo>
                      <a:pt x="392" y="771"/>
                    </a:lnTo>
                    <a:lnTo>
                      <a:pt x="392" y="769"/>
                    </a:lnTo>
                    <a:lnTo>
                      <a:pt x="388" y="769"/>
                    </a:lnTo>
                    <a:lnTo>
                      <a:pt x="386" y="769"/>
                    </a:lnTo>
                    <a:lnTo>
                      <a:pt x="386" y="767"/>
                    </a:lnTo>
                    <a:lnTo>
                      <a:pt x="386" y="767"/>
                    </a:lnTo>
                    <a:lnTo>
                      <a:pt x="390" y="767"/>
                    </a:lnTo>
                    <a:lnTo>
                      <a:pt x="392" y="767"/>
                    </a:lnTo>
                    <a:lnTo>
                      <a:pt x="396" y="771"/>
                    </a:lnTo>
                    <a:lnTo>
                      <a:pt x="400" y="775"/>
                    </a:lnTo>
                    <a:lnTo>
                      <a:pt x="404" y="777"/>
                    </a:lnTo>
                    <a:lnTo>
                      <a:pt x="406" y="777"/>
                    </a:lnTo>
                    <a:lnTo>
                      <a:pt x="406" y="777"/>
                    </a:lnTo>
                    <a:lnTo>
                      <a:pt x="408" y="773"/>
                    </a:lnTo>
                    <a:lnTo>
                      <a:pt x="408" y="773"/>
                    </a:lnTo>
                    <a:lnTo>
                      <a:pt x="408" y="771"/>
                    </a:lnTo>
                    <a:lnTo>
                      <a:pt x="406" y="769"/>
                    </a:lnTo>
                    <a:lnTo>
                      <a:pt x="404" y="767"/>
                    </a:lnTo>
                    <a:lnTo>
                      <a:pt x="400" y="765"/>
                    </a:lnTo>
                    <a:lnTo>
                      <a:pt x="398" y="763"/>
                    </a:lnTo>
                    <a:lnTo>
                      <a:pt x="400" y="759"/>
                    </a:lnTo>
                    <a:lnTo>
                      <a:pt x="400" y="759"/>
                    </a:lnTo>
                    <a:lnTo>
                      <a:pt x="398" y="757"/>
                    </a:lnTo>
                    <a:lnTo>
                      <a:pt x="398" y="755"/>
                    </a:lnTo>
                    <a:lnTo>
                      <a:pt x="398" y="755"/>
                    </a:lnTo>
                    <a:lnTo>
                      <a:pt x="398" y="751"/>
                    </a:lnTo>
                    <a:lnTo>
                      <a:pt x="398" y="751"/>
                    </a:lnTo>
                    <a:lnTo>
                      <a:pt x="402" y="742"/>
                    </a:lnTo>
                    <a:lnTo>
                      <a:pt x="406" y="738"/>
                    </a:lnTo>
                    <a:lnTo>
                      <a:pt x="406" y="738"/>
                    </a:lnTo>
                    <a:lnTo>
                      <a:pt x="406" y="732"/>
                    </a:lnTo>
                    <a:lnTo>
                      <a:pt x="406" y="726"/>
                    </a:lnTo>
                    <a:lnTo>
                      <a:pt x="408" y="718"/>
                    </a:lnTo>
                    <a:lnTo>
                      <a:pt x="410" y="712"/>
                    </a:lnTo>
                    <a:lnTo>
                      <a:pt x="410" y="712"/>
                    </a:lnTo>
                    <a:lnTo>
                      <a:pt x="410" y="710"/>
                    </a:lnTo>
                    <a:lnTo>
                      <a:pt x="410" y="712"/>
                    </a:lnTo>
                    <a:lnTo>
                      <a:pt x="412" y="714"/>
                    </a:lnTo>
                    <a:lnTo>
                      <a:pt x="414" y="714"/>
                    </a:lnTo>
                    <a:lnTo>
                      <a:pt x="414" y="714"/>
                    </a:lnTo>
                    <a:lnTo>
                      <a:pt x="416" y="712"/>
                    </a:lnTo>
                    <a:lnTo>
                      <a:pt x="418" y="712"/>
                    </a:lnTo>
                    <a:lnTo>
                      <a:pt x="418" y="712"/>
                    </a:lnTo>
                    <a:lnTo>
                      <a:pt x="412" y="708"/>
                    </a:lnTo>
                    <a:lnTo>
                      <a:pt x="406" y="704"/>
                    </a:lnTo>
                    <a:lnTo>
                      <a:pt x="402" y="700"/>
                    </a:lnTo>
                    <a:lnTo>
                      <a:pt x="400" y="696"/>
                    </a:lnTo>
                    <a:lnTo>
                      <a:pt x="400" y="692"/>
                    </a:lnTo>
                    <a:lnTo>
                      <a:pt x="400" y="692"/>
                    </a:lnTo>
                    <a:lnTo>
                      <a:pt x="402" y="692"/>
                    </a:lnTo>
                    <a:lnTo>
                      <a:pt x="402" y="692"/>
                    </a:lnTo>
                    <a:lnTo>
                      <a:pt x="402" y="691"/>
                    </a:lnTo>
                    <a:lnTo>
                      <a:pt x="400" y="685"/>
                    </a:lnTo>
                    <a:lnTo>
                      <a:pt x="400" y="685"/>
                    </a:lnTo>
                    <a:lnTo>
                      <a:pt x="402" y="681"/>
                    </a:lnTo>
                    <a:lnTo>
                      <a:pt x="404" y="681"/>
                    </a:lnTo>
                    <a:lnTo>
                      <a:pt x="410" y="685"/>
                    </a:lnTo>
                    <a:lnTo>
                      <a:pt x="416" y="691"/>
                    </a:lnTo>
                    <a:lnTo>
                      <a:pt x="418" y="692"/>
                    </a:lnTo>
                    <a:lnTo>
                      <a:pt x="422" y="691"/>
                    </a:lnTo>
                    <a:lnTo>
                      <a:pt x="422" y="691"/>
                    </a:lnTo>
                    <a:lnTo>
                      <a:pt x="420" y="689"/>
                    </a:lnTo>
                    <a:lnTo>
                      <a:pt x="418" y="687"/>
                    </a:lnTo>
                    <a:lnTo>
                      <a:pt x="418" y="687"/>
                    </a:lnTo>
                    <a:lnTo>
                      <a:pt x="420" y="683"/>
                    </a:lnTo>
                    <a:lnTo>
                      <a:pt x="424" y="683"/>
                    </a:lnTo>
                    <a:lnTo>
                      <a:pt x="428" y="685"/>
                    </a:lnTo>
                    <a:lnTo>
                      <a:pt x="430" y="685"/>
                    </a:lnTo>
                    <a:lnTo>
                      <a:pt x="430" y="685"/>
                    </a:lnTo>
                    <a:lnTo>
                      <a:pt x="431" y="683"/>
                    </a:lnTo>
                    <a:lnTo>
                      <a:pt x="433" y="679"/>
                    </a:lnTo>
                    <a:lnTo>
                      <a:pt x="435" y="671"/>
                    </a:lnTo>
                    <a:lnTo>
                      <a:pt x="435" y="671"/>
                    </a:lnTo>
                    <a:lnTo>
                      <a:pt x="435" y="671"/>
                    </a:lnTo>
                    <a:lnTo>
                      <a:pt x="435" y="673"/>
                    </a:lnTo>
                    <a:lnTo>
                      <a:pt x="435" y="677"/>
                    </a:lnTo>
                    <a:lnTo>
                      <a:pt x="437" y="679"/>
                    </a:lnTo>
                    <a:lnTo>
                      <a:pt x="437" y="679"/>
                    </a:lnTo>
                    <a:lnTo>
                      <a:pt x="441" y="673"/>
                    </a:lnTo>
                    <a:lnTo>
                      <a:pt x="441" y="673"/>
                    </a:lnTo>
                    <a:lnTo>
                      <a:pt x="441" y="671"/>
                    </a:lnTo>
                    <a:lnTo>
                      <a:pt x="441" y="671"/>
                    </a:lnTo>
                    <a:lnTo>
                      <a:pt x="439" y="667"/>
                    </a:lnTo>
                    <a:lnTo>
                      <a:pt x="439" y="667"/>
                    </a:lnTo>
                    <a:lnTo>
                      <a:pt x="435" y="651"/>
                    </a:lnTo>
                    <a:lnTo>
                      <a:pt x="433" y="643"/>
                    </a:lnTo>
                    <a:lnTo>
                      <a:pt x="430" y="636"/>
                    </a:lnTo>
                    <a:lnTo>
                      <a:pt x="430" y="636"/>
                    </a:lnTo>
                    <a:lnTo>
                      <a:pt x="426" y="632"/>
                    </a:lnTo>
                    <a:lnTo>
                      <a:pt x="426" y="632"/>
                    </a:lnTo>
                    <a:lnTo>
                      <a:pt x="426" y="632"/>
                    </a:lnTo>
                    <a:lnTo>
                      <a:pt x="426" y="632"/>
                    </a:lnTo>
                    <a:lnTo>
                      <a:pt x="424" y="630"/>
                    </a:lnTo>
                    <a:lnTo>
                      <a:pt x="422" y="630"/>
                    </a:lnTo>
                    <a:lnTo>
                      <a:pt x="422" y="630"/>
                    </a:lnTo>
                    <a:lnTo>
                      <a:pt x="426" y="632"/>
                    </a:lnTo>
                    <a:lnTo>
                      <a:pt x="426" y="632"/>
                    </a:lnTo>
                    <a:lnTo>
                      <a:pt x="431" y="632"/>
                    </a:lnTo>
                    <a:lnTo>
                      <a:pt x="433" y="634"/>
                    </a:lnTo>
                    <a:lnTo>
                      <a:pt x="435" y="639"/>
                    </a:lnTo>
                    <a:lnTo>
                      <a:pt x="435" y="639"/>
                    </a:lnTo>
                    <a:lnTo>
                      <a:pt x="439" y="643"/>
                    </a:lnTo>
                    <a:lnTo>
                      <a:pt x="443" y="645"/>
                    </a:lnTo>
                    <a:lnTo>
                      <a:pt x="443" y="645"/>
                    </a:lnTo>
                    <a:lnTo>
                      <a:pt x="441" y="647"/>
                    </a:lnTo>
                    <a:lnTo>
                      <a:pt x="439" y="651"/>
                    </a:lnTo>
                    <a:lnTo>
                      <a:pt x="439" y="651"/>
                    </a:lnTo>
                    <a:lnTo>
                      <a:pt x="443" y="655"/>
                    </a:lnTo>
                    <a:lnTo>
                      <a:pt x="445" y="653"/>
                    </a:lnTo>
                    <a:lnTo>
                      <a:pt x="449" y="649"/>
                    </a:lnTo>
                    <a:lnTo>
                      <a:pt x="449" y="649"/>
                    </a:lnTo>
                    <a:lnTo>
                      <a:pt x="451" y="647"/>
                    </a:lnTo>
                    <a:lnTo>
                      <a:pt x="453" y="641"/>
                    </a:lnTo>
                    <a:lnTo>
                      <a:pt x="453" y="641"/>
                    </a:lnTo>
                    <a:lnTo>
                      <a:pt x="459" y="645"/>
                    </a:lnTo>
                    <a:lnTo>
                      <a:pt x="463" y="647"/>
                    </a:lnTo>
                    <a:lnTo>
                      <a:pt x="465" y="647"/>
                    </a:lnTo>
                    <a:lnTo>
                      <a:pt x="465" y="645"/>
                    </a:lnTo>
                    <a:lnTo>
                      <a:pt x="465" y="645"/>
                    </a:lnTo>
                    <a:lnTo>
                      <a:pt x="465" y="643"/>
                    </a:lnTo>
                    <a:lnTo>
                      <a:pt x="465" y="643"/>
                    </a:lnTo>
                    <a:lnTo>
                      <a:pt x="463" y="641"/>
                    </a:lnTo>
                    <a:lnTo>
                      <a:pt x="463" y="641"/>
                    </a:lnTo>
                    <a:lnTo>
                      <a:pt x="463" y="641"/>
                    </a:lnTo>
                    <a:lnTo>
                      <a:pt x="465" y="639"/>
                    </a:lnTo>
                    <a:lnTo>
                      <a:pt x="467" y="641"/>
                    </a:lnTo>
                    <a:lnTo>
                      <a:pt x="467" y="641"/>
                    </a:lnTo>
                    <a:lnTo>
                      <a:pt x="467" y="641"/>
                    </a:lnTo>
                    <a:lnTo>
                      <a:pt x="467" y="641"/>
                    </a:lnTo>
                    <a:lnTo>
                      <a:pt x="471" y="63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73" y="634"/>
                    </a:lnTo>
                    <a:lnTo>
                      <a:pt x="473" y="632"/>
                    </a:lnTo>
                    <a:lnTo>
                      <a:pt x="469" y="632"/>
                    </a:lnTo>
                    <a:lnTo>
                      <a:pt x="463" y="630"/>
                    </a:lnTo>
                    <a:lnTo>
                      <a:pt x="463" y="628"/>
                    </a:lnTo>
                    <a:lnTo>
                      <a:pt x="461" y="624"/>
                    </a:lnTo>
                    <a:lnTo>
                      <a:pt x="461" y="624"/>
                    </a:lnTo>
                    <a:lnTo>
                      <a:pt x="463" y="624"/>
                    </a:lnTo>
                    <a:lnTo>
                      <a:pt x="463" y="626"/>
                    </a:lnTo>
                    <a:lnTo>
                      <a:pt x="467" y="628"/>
                    </a:lnTo>
                    <a:lnTo>
                      <a:pt x="467" y="628"/>
                    </a:lnTo>
                    <a:lnTo>
                      <a:pt x="469" y="626"/>
                    </a:lnTo>
                    <a:lnTo>
                      <a:pt x="473" y="622"/>
                    </a:lnTo>
                    <a:lnTo>
                      <a:pt x="475" y="616"/>
                    </a:lnTo>
                    <a:lnTo>
                      <a:pt x="475" y="614"/>
                    </a:lnTo>
                    <a:lnTo>
                      <a:pt x="475" y="614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83" y="614"/>
                    </a:lnTo>
                    <a:lnTo>
                      <a:pt x="483" y="614"/>
                    </a:lnTo>
                    <a:lnTo>
                      <a:pt x="483" y="612"/>
                    </a:lnTo>
                    <a:lnTo>
                      <a:pt x="481" y="610"/>
                    </a:lnTo>
                    <a:lnTo>
                      <a:pt x="481" y="608"/>
                    </a:lnTo>
                    <a:lnTo>
                      <a:pt x="481" y="606"/>
                    </a:lnTo>
                    <a:lnTo>
                      <a:pt x="481" y="606"/>
                    </a:lnTo>
                    <a:lnTo>
                      <a:pt x="481" y="606"/>
                    </a:lnTo>
                    <a:lnTo>
                      <a:pt x="483" y="606"/>
                    </a:lnTo>
                    <a:lnTo>
                      <a:pt x="483" y="606"/>
                    </a:lnTo>
                    <a:lnTo>
                      <a:pt x="486" y="608"/>
                    </a:lnTo>
                    <a:lnTo>
                      <a:pt x="490" y="610"/>
                    </a:lnTo>
                    <a:lnTo>
                      <a:pt x="490" y="610"/>
                    </a:lnTo>
                    <a:lnTo>
                      <a:pt x="492" y="608"/>
                    </a:lnTo>
                    <a:lnTo>
                      <a:pt x="490" y="606"/>
                    </a:lnTo>
                    <a:lnTo>
                      <a:pt x="486" y="602"/>
                    </a:lnTo>
                    <a:lnTo>
                      <a:pt x="486" y="602"/>
                    </a:lnTo>
                    <a:lnTo>
                      <a:pt x="490" y="602"/>
                    </a:lnTo>
                    <a:lnTo>
                      <a:pt x="492" y="602"/>
                    </a:lnTo>
                    <a:lnTo>
                      <a:pt x="494" y="604"/>
                    </a:lnTo>
                    <a:lnTo>
                      <a:pt x="494" y="604"/>
                    </a:lnTo>
                    <a:lnTo>
                      <a:pt x="496" y="608"/>
                    </a:lnTo>
                    <a:lnTo>
                      <a:pt x="498" y="610"/>
                    </a:lnTo>
                    <a:lnTo>
                      <a:pt x="500" y="610"/>
                    </a:lnTo>
                    <a:lnTo>
                      <a:pt x="500" y="610"/>
                    </a:lnTo>
                    <a:lnTo>
                      <a:pt x="502" y="610"/>
                    </a:lnTo>
                    <a:lnTo>
                      <a:pt x="502" y="608"/>
                    </a:lnTo>
                    <a:lnTo>
                      <a:pt x="502" y="608"/>
                    </a:lnTo>
                    <a:lnTo>
                      <a:pt x="504" y="602"/>
                    </a:lnTo>
                    <a:lnTo>
                      <a:pt x="506" y="598"/>
                    </a:lnTo>
                    <a:lnTo>
                      <a:pt x="510" y="596"/>
                    </a:lnTo>
                    <a:lnTo>
                      <a:pt x="510" y="596"/>
                    </a:lnTo>
                    <a:lnTo>
                      <a:pt x="516" y="579"/>
                    </a:lnTo>
                    <a:lnTo>
                      <a:pt x="516" y="579"/>
                    </a:lnTo>
                    <a:lnTo>
                      <a:pt x="522" y="583"/>
                    </a:lnTo>
                    <a:lnTo>
                      <a:pt x="524" y="586"/>
                    </a:lnTo>
                    <a:lnTo>
                      <a:pt x="526" y="586"/>
                    </a:lnTo>
                    <a:lnTo>
                      <a:pt x="526" y="586"/>
                    </a:lnTo>
                    <a:lnTo>
                      <a:pt x="526" y="585"/>
                    </a:lnTo>
                    <a:lnTo>
                      <a:pt x="526" y="583"/>
                    </a:lnTo>
                    <a:lnTo>
                      <a:pt x="524" y="577"/>
                    </a:lnTo>
                    <a:lnTo>
                      <a:pt x="520" y="571"/>
                    </a:lnTo>
                    <a:lnTo>
                      <a:pt x="520" y="569"/>
                    </a:lnTo>
                    <a:lnTo>
                      <a:pt x="522" y="569"/>
                    </a:lnTo>
                    <a:lnTo>
                      <a:pt x="522" y="569"/>
                    </a:lnTo>
                    <a:lnTo>
                      <a:pt x="526" y="571"/>
                    </a:lnTo>
                    <a:lnTo>
                      <a:pt x="530" y="577"/>
                    </a:lnTo>
                    <a:lnTo>
                      <a:pt x="532" y="581"/>
                    </a:lnTo>
                    <a:lnTo>
                      <a:pt x="534" y="585"/>
                    </a:lnTo>
                    <a:lnTo>
                      <a:pt x="534" y="585"/>
                    </a:lnTo>
                    <a:lnTo>
                      <a:pt x="536" y="585"/>
                    </a:lnTo>
                    <a:lnTo>
                      <a:pt x="537" y="583"/>
                    </a:lnTo>
                    <a:lnTo>
                      <a:pt x="539" y="579"/>
                    </a:lnTo>
                    <a:lnTo>
                      <a:pt x="541" y="571"/>
                    </a:lnTo>
                    <a:lnTo>
                      <a:pt x="547" y="565"/>
                    </a:lnTo>
                    <a:lnTo>
                      <a:pt x="547" y="565"/>
                    </a:lnTo>
                    <a:lnTo>
                      <a:pt x="551" y="563"/>
                    </a:lnTo>
                    <a:lnTo>
                      <a:pt x="557" y="561"/>
                    </a:lnTo>
                    <a:lnTo>
                      <a:pt x="563" y="561"/>
                    </a:lnTo>
                    <a:lnTo>
                      <a:pt x="567" y="561"/>
                    </a:lnTo>
                    <a:lnTo>
                      <a:pt x="567" y="561"/>
                    </a:lnTo>
                    <a:lnTo>
                      <a:pt x="567" y="555"/>
                    </a:lnTo>
                    <a:lnTo>
                      <a:pt x="569" y="551"/>
                    </a:lnTo>
                    <a:lnTo>
                      <a:pt x="569" y="551"/>
                    </a:lnTo>
                    <a:lnTo>
                      <a:pt x="571" y="549"/>
                    </a:lnTo>
                    <a:lnTo>
                      <a:pt x="571" y="549"/>
                    </a:lnTo>
                    <a:lnTo>
                      <a:pt x="573" y="549"/>
                    </a:lnTo>
                    <a:lnTo>
                      <a:pt x="573" y="551"/>
                    </a:lnTo>
                    <a:lnTo>
                      <a:pt x="573" y="553"/>
                    </a:lnTo>
                    <a:lnTo>
                      <a:pt x="573" y="557"/>
                    </a:lnTo>
                    <a:lnTo>
                      <a:pt x="573" y="559"/>
                    </a:lnTo>
                    <a:lnTo>
                      <a:pt x="575" y="559"/>
                    </a:lnTo>
                    <a:lnTo>
                      <a:pt x="575" y="559"/>
                    </a:lnTo>
                    <a:lnTo>
                      <a:pt x="577" y="555"/>
                    </a:lnTo>
                    <a:lnTo>
                      <a:pt x="577" y="549"/>
                    </a:lnTo>
                    <a:lnTo>
                      <a:pt x="579" y="545"/>
                    </a:lnTo>
                    <a:lnTo>
                      <a:pt x="579" y="543"/>
                    </a:lnTo>
                    <a:lnTo>
                      <a:pt x="581" y="543"/>
                    </a:lnTo>
                    <a:lnTo>
                      <a:pt x="581" y="543"/>
                    </a:lnTo>
                    <a:lnTo>
                      <a:pt x="583" y="543"/>
                    </a:lnTo>
                    <a:lnTo>
                      <a:pt x="583" y="545"/>
                    </a:lnTo>
                    <a:lnTo>
                      <a:pt x="583" y="547"/>
                    </a:lnTo>
                    <a:lnTo>
                      <a:pt x="583" y="547"/>
                    </a:lnTo>
                    <a:lnTo>
                      <a:pt x="583" y="547"/>
                    </a:lnTo>
                    <a:lnTo>
                      <a:pt x="587" y="543"/>
                    </a:lnTo>
                    <a:lnTo>
                      <a:pt x="587" y="543"/>
                    </a:lnTo>
                    <a:lnTo>
                      <a:pt x="590" y="541"/>
                    </a:lnTo>
                    <a:lnTo>
                      <a:pt x="594" y="537"/>
                    </a:lnTo>
                    <a:lnTo>
                      <a:pt x="598" y="530"/>
                    </a:lnTo>
                    <a:lnTo>
                      <a:pt x="606" y="508"/>
                    </a:lnTo>
                    <a:lnTo>
                      <a:pt x="606" y="508"/>
                    </a:lnTo>
                    <a:lnTo>
                      <a:pt x="610" y="502"/>
                    </a:lnTo>
                    <a:lnTo>
                      <a:pt x="616" y="496"/>
                    </a:lnTo>
                    <a:lnTo>
                      <a:pt x="626" y="488"/>
                    </a:lnTo>
                    <a:lnTo>
                      <a:pt x="626" y="488"/>
                    </a:lnTo>
                    <a:lnTo>
                      <a:pt x="626" y="486"/>
                    </a:lnTo>
                    <a:lnTo>
                      <a:pt x="628" y="486"/>
                    </a:lnTo>
                    <a:lnTo>
                      <a:pt x="628" y="486"/>
                    </a:lnTo>
                    <a:lnTo>
                      <a:pt x="634" y="480"/>
                    </a:lnTo>
                    <a:lnTo>
                      <a:pt x="641" y="475"/>
                    </a:lnTo>
                    <a:lnTo>
                      <a:pt x="641" y="475"/>
                    </a:lnTo>
                    <a:lnTo>
                      <a:pt x="641" y="471"/>
                    </a:lnTo>
                    <a:lnTo>
                      <a:pt x="640" y="473"/>
                    </a:lnTo>
                    <a:lnTo>
                      <a:pt x="638" y="473"/>
                    </a:lnTo>
                    <a:lnTo>
                      <a:pt x="634" y="475"/>
                    </a:lnTo>
                    <a:lnTo>
                      <a:pt x="634" y="467"/>
                    </a:lnTo>
                    <a:lnTo>
                      <a:pt x="634" y="467"/>
                    </a:lnTo>
                    <a:lnTo>
                      <a:pt x="628" y="465"/>
                    </a:lnTo>
                    <a:lnTo>
                      <a:pt x="626" y="465"/>
                    </a:lnTo>
                    <a:lnTo>
                      <a:pt x="626" y="465"/>
                    </a:lnTo>
                    <a:lnTo>
                      <a:pt x="636" y="465"/>
                    </a:lnTo>
                    <a:lnTo>
                      <a:pt x="636" y="465"/>
                    </a:lnTo>
                    <a:lnTo>
                      <a:pt x="636" y="463"/>
                    </a:lnTo>
                    <a:lnTo>
                      <a:pt x="628" y="461"/>
                    </a:lnTo>
                    <a:lnTo>
                      <a:pt x="622" y="453"/>
                    </a:lnTo>
                    <a:lnTo>
                      <a:pt x="622" y="453"/>
                    </a:lnTo>
                    <a:lnTo>
                      <a:pt x="614" y="449"/>
                    </a:lnTo>
                    <a:lnTo>
                      <a:pt x="614" y="449"/>
                    </a:lnTo>
                    <a:lnTo>
                      <a:pt x="612" y="443"/>
                    </a:lnTo>
                    <a:lnTo>
                      <a:pt x="614" y="441"/>
                    </a:lnTo>
                    <a:lnTo>
                      <a:pt x="614" y="441"/>
                    </a:lnTo>
                    <a:lnTo>
                      <a:pt x="620" y="443"/>
                    </a:lnTo>
                    <a:lnTo>
                      <a:pt x="620" y="443"/>
                    </a:lnTo>
                    <a:lnTo>
                      <a:pt x="622" y="441"/>
                    </a:lnTo>
                    <a:lnTo>
                      <a:pt x="624" y="441"/>
                    </a:lnTo>
                    <a:lnTo>
                      <a:pt x="624" y="441"/>
                    </a:lnTo>
                    <a:lnTo>
                      <a:pt x="622" y="439"/>
                    </a:lnTo>
                    <a:lnTo>
                      <a:pt x="620" y="439"/>
                    </a:lnTo>
                    <a:lnTo>
                      <a:pt x="616" y="439"/>
                    </a:lnTo>
                    <a:lnTo>
                      <a:pt x="612" y="437"/>
                    </a:lnTo>
                    <a:lnTo>
                      <a:pt x="610" y="437"/>
                    </a:lnTo>
                    <a:lnTo>
                      <a:pt x="608" y="433"/>
                    </a:lnTo>
                    <a:lnTo>
                      <a:pt x="608" y="433"/>
                    </a:lnTo>
                    <a:lnTo>
                      <a:pt x="610" y="433"/>
                    </a:lnTo>
                    <a:lnTo>
                      <a:pt x="612" y="433"/>
                    </a:lnTo>
                    <a:lnTo>
                      <a:pt x="614" y="435"/>
                    </a:lnTo>
                    <a:lnTo>
                      <a:pt x="618" y="433"/>
                    </a:lnTo>
                    <a:lnTo>
                      <a:pt x="618" y="433"/>
                    </a:lnTo>
                    <a:lnTo>
                      <a:pt x="618" y="428"/>
                    </a:lnTo>
                    <a:lnTo>
                      <a:pt x="620" y="422"/>
                    </a:lnTo>
                    <a:lnTo>
                      <a:pt x="620" y="422"/>
                    </a:lnTo>
                    <a:lnTo>
                      <a:pt x="628" y="418"/>
                    </a:lnTo>
                    <a:lnTo>
                      <a:pt x="634" y="414"/>
                    </a:lnTo>
                    <a:lnTo>
                      <a:pt x="634" y="414"/>
                    </a:lnTo>
                    <a:lnTo>
                      <a:pt x="636" y="412"/>
                    </a:lnTo>
                    <a:lnTo>
                      <a:pt x="632" y="410"/>
                    </a:lnTo>
                    <a:lnTo>
                      <a:pt x="636" y="410"/>
                    </a:lnTo>
                    <a:lnTo>
                      <a:pt x="636" y="410"/>
                    </a:lnTo>
                    <a:lnTo>
                      <a:pt x="638" y="410"/>
                    </a:lnTo>
                    <a:lnTo>
                      <a:pt x="638" y="408"/>
                    </a:lnTo>
                    <a:lnTo>
                      <a:pt x="638" y="408"/>
                    </a:lnTo>
                    <a:lnTo>
                      <a:pt x="638" y="404"/>
                    </a:lnTo>
                    <a:lnTo>
                      <a:pt x="638" y="396"/>
                    </a:lnTo>
                    <a:lnTo>
                      <a:pt x="634" y="388"/>
                    </a:lnTo>
                    <a:lnTo>
                      <a:pt x="628" y="382"/>
                    </a:lnTo>
                    <a:lnTo>
                      <a:pt x="620" y="380"/>
                    </a:lnTo>
                    <a:lnTo>
                      <a:pt x="620" y="380"/>
                    </a:lnTo>
                    <a:lnTo>
                      <a:pt x="622" y="378"/>
                    </a:lnTo>
                    <a:lnTo>
                      <a:pt x="622" y="378"/>
                    </a:lnTo>
                    <a:lnTo>
                      <a:pt x="630" y="382"/>
                    </a:lnTo>
                    <a:lnTo>
                      <a:pt x="638" y="388"/>
                    </a:lnTo>
                    <a:lnTo>
                      <a:pt x="640" y="390"/>
                    </a:lnTo>
                    <a:lnTo>
                      <a:pt x="641" y="388"/>
                    </a:lnTo>
                    <a:lnTo>
                      <a:pt x="641" y="388"/>
                    </a:lnTo>
                    <a:lnTo>
                      <a:pt x="645" y="386"/>
                    </a:lnTo>
                    <a:lnTo>
                      <a:pt x="643" y="384"/>
                    </a:lnTo>
                    <a:lnTo>
                      <a:pt x="638" y="382"/>
                    </a:lnTo>
                    <a:lnTo>
                      <a:pt x="632" y="378"/>
                    </a:lnTo>
                    <a:lnTo>
                      <a:pt x="630" y="376"/>
                    </a:lnTo>
                    <a:lnTo>
                      <a:pt x="632" y="375"/>
                    </a:lnTo>
                    <a:lnTo>
                      <a:pt x="632" y="375"/>
                    </a:lnTo>
                    <a:lnTo>
                      <a:pt x="636" y="375"/>
                    </a:lnTo>
                    <a:lnTo>
                      <a:pt x="645" y="375"/>
                    </a:lnTo>
                    <a:lnTo>
                      <a:pt x="657" y="373"/>
                    </a:lnTo>
                    <a:lnTo>
                      <a:pt x="657" y="373"/>
                    </a:lnTo>
                    <a:lnTo>
                      <a:pt x="657" y="371"/>
                    </a:lnTo>
                    <a:lnTo>
                      <a:pt x="657" y="369"/>
                    </a:lnTo>
                    <a:lnTo>
                      <a:pt x="657" y="369"/>
                    </a:lnTo>
                    <a:lnTo>
                      <a:pt x="659" y="369"/>
                    </a:lnTo>
                    <a:lnTo>
                      <a:pt x="659" y="371"/>
                    </a:lnTo>
                    <a:lnTo>
                      <a:pt x="659" y="371"/>
                    </a:lnTo>
                    <a:lnTo>
                      <a:pt x="663" y="371"/>
                    </a:lnTo>
                    <a:lnTo>
                      <a:pt x="663" y="369"/>
                    </a:lnTo>
                    <a:lnTo>
                      <a:pt x="659" y="365"/>
                    </a:lnTo>
                    <a:lnTo>
                      <a:pt x="651" y="359"/>
                    </a:lnTo>
                    <a:lnTo>
                      <a:pt x="651" y="359"/>
                    </a:lnTo>
                    <a:lnTo>
                      <a:pt x="655" y="361"/>
                    </a:lnTo>
                    <a:lnTo>
                      <a:pt x="655" y="361"/>
                    </a:lnTo>
                    <a:lnTo>
                      <a:pt x="663" y="361"/>
                    </a:lnTo>
                    <a:lnTo>
                      <a:pt x="667" y="359"/>
                    </a:lnTo>
                    <a:lnTo>
                      <a:pt x="671" y="357"/>
                    </a:lnTo>
                    <a:lnTo>
                      <a:pt x="671" y="357"/>
                    </a:lnTo>
                    <a:lnTo>
                      <a:pt x="671" y="357"/>
                    </a:lnTo>
                    <a:lnTo>
                      <a:pt x="669" y="355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5" y="349"/>
                    </a:lnTo>
                    <a:lnTo>
                      <a:pt x="649" y="345"/>
                    </a:lnTo>
                    <a:lnTo>
                      <a:pt x="647" y="343"/>
                    </a:lnTo>
                    <a:lnTo>
                      <a:pt x="647" y="339"/>
                    </a:lnTo>
                    <a:lnTo>
                      <a:pt x="647" y="339"/>
                    </a:lnTo>
                    <a:lnTo>
                      <a:pt x="647" y="341"/>
                    </a:lnTo>
                    <a:lnTo>
                      <a:pt x="649" y="343"/>
                    </a:lnTo>
                    <a:lnTo>
                      <a:pt x="649" y="343"/>
                    </a:lnTo>
                    <a:lnTo>
                      <a:pt x="651" y="345"/>
                    </a:lnTo>
                    <a:lnTo>
                      <a:pt x="655" y="347"/>
                    </a:lnTo>
                    <a:lnTo>
                      <a:pt x="655" y="347"/>
                    </a:lnTo>
                    <a:lnTo>
                      <a:pt x="669" y="353"/>
                    </a:lnTo>
                    <a:lnTo>
                      <a:pt x="681" y="359"/>
                    </a:lnTo>
                    <a:lnTo>
                      <a:pt x="681" y="359"/>
                    </a:lnTo>
                    <a:lnTo>
                      <a:pt x="681" y="355"/>
                    </a:lnTo>
                    <a:lnTo>
                      <a:pt x="679" y="349"/>
                    </a:lnTo>
                    <a:lnTo>
                      <a:pt x="675" y="345"/>
                    </a:lnTo>
                    <a:lnTo>
                      <a:pt x="675" y="343"/>
                    </a:lnTo>
                    <a:lnTo>
                      <a:pt x="675" y="345"/>
                    </a:lnTo>
                    <a:lnTo>
                      <a:pt x="675" y="345"/>
                    </a:lnTo>
                    <a:lnTo>
                      <a:pt x="673" y="345"/>
                    </a:lnTo>
                    <a:lnTo>
                      <a:pt x="673" y="343"/>
                    </a:lnTo>
                    <a:lnTo>
                      <a:pt x="673" y="343"/>
                    </a:lnTo>
                    <a:lnTo>
                      <a:pt x="673" y="339"/>
                    </a:lnTo>
                    <a:lnTo>
                      <a:pt x="671" y="337"/>
                    </a:lnTo>
                    <a:lnTo>
                      <a:pt x="669" y="337"/>
                    </a:lnTo>
                    <a:lnTo>
                      <a:pt x="671" y="335"/>
                    </a:lnTo>
                    <a:lnTo>
                      <a:pt x="671" y="335"/>
                    </a:lnTo>
                    <a:lnTo>
                      <a:pt x="675" y="335"/>
                    </a:lnTo>
                    <a:lnTo>
                      <a:pt x="677" y="335"/>
                    </a:lnTo>
                    <a:lnTo>
                      <a:pt x="679" y="333"/>
                    </a:lnTo>
                    <a:lnTo>
                      <a:pt x="679" y="323"/>
                    </a:lnTo>
                    <a:lnTo>
                      <a:pt x="679" y="323"/>
                    </a:lnTo>
                    <a:lnTo>
                      <a:pt x="687" y="329"/>
                    </a:lnTo>
                    <a:lnTo>
                      <a:pt x="687" y="329"/>
                    </a:lnTo>
                    <a:lnTo>
                      <a:pt x="687" y="329"/>
                    </a:lnTo>
                    <a:lnTo>
                      <a:pt x="687" y="329"/>
                    </a:lnTo>
                    <a:lnTo>
                      <a:pt x="691" y="329"/>
                    </a:lnTo>
                    <a:lnTo>
                      <a:pt x="691" y="329"/>
                    </a:lnTo>
                    <a:lnTo>
                      <a:pt x="693" y="333"/>
                    </a:lnTo>
                    <a:lnTo>
                      <a:pt x="693" y="335"/>
                    </a:lnTo>
                    <a:lnTo>
                      <a:pt x="694" y="335"/>
                    </a:lnTo>
                    <a:lnTo>
                      <a:pt x="694" y="335"/>
                    </a:lnTo>
                    <a:lnTo>
                      <a:pt x="696" y="335"/>
                    </a:lnTo>
                    <a:lnTo>
                      <a:pt x="696" y="333"/>
                    </a:lnTo>
                    <a:lnTo>
                      <a:pt x="696" y="327"/>
                    </a:lnTo>
                    <a:lnTo>
                      <a:pt x="693" y="320"/>
                    </a:lnTo>
                    <a:lnTo>
                      <a:pt x="693" y="320"/>
                    </a:lnTo>
                    <a:lnTo>
                      <a:pt x="693" y="320"/>
                    </a:lnTo>
                    <a:lnTo>
                      <a:pt x="694" y="320"/>
                    </a:lnTo>
                    <a:lnTo>
                      <a:pt x="696" y="323"/>
                    </a:lnTo>
                    <a:lnTo>
                      <a:pt x="702" y="329"/>
                    </a:lnTo>
                    <a:lnTo>
                      <a:pt x="702" y="329"/>
                    </a:lnTo>
                    <a:lnTo>
                      <a:pt x="708" y="331"/>
                    </a:lnTo>
                    <a:lnTo>
                      <a:pt x="712" y="333"/>
                    </a:lnTo>
                    <a:lnTo>
                      <a:pt x="714" y="335"/>
                    </a:lnTo>
                    <a:lnTo>
                      <a:pt x="714" y="335"/>
                    </a:lnTo>
                    <a:lnTo>
                      <a:pt x="716" y="337"/>
                    </a:lnTo>
                    <a:lnTo>
                      <a:pt x="716" y="339"/>
                    </a:lnTo>
                    <a:lnTo>
                      <a:pt x="716" y="339"/>
                    </a:lnTo>
                    <a:lnTo>
                      <a:pt x="718" y="339"/>
                    </a:lnTo>
                    <a:lnTo>
                      <a:pt x="718" y="337"/>
                    </a:lnTo>
                    <a:lnTo>
                      <a:pt x="720" y="335"/>
                    </a:lnTo>
                    <a:lnTo>
                      <a:pt x="720" y="335"/>
                    </a:lnTo>
                    <a:lnTo>
                      <a:pt x="722" y="331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5"/>
                    </a:lnTo>
                    <a:lnTo>
                      <a:pt x="722" y="325"/>
                    </a:lnTo>
                    <a:lnTo>
                      <a:pt x="724" y="325"/>
                    </a:lnTo>
                    <a:lnTo>
                      <a:pt x="728" y="325"/>
                    </a:lnTo>
                    <a:lnTo>
                      <a:pt x="732" y="329"/>
                    </a:lnTo>
                    <a:lnTo>
                      <a:pt x="732" y="329"/>
                    </a:lnTo>
                    <a:lnTo>
                      <a:pt x="734" y="331"/>
                    </a:lnTo>
                    <a:lnTo>
                      <a:pt x="736" y="331"/>
                    </a:lnTo>
                    <a:lnTo>
                      <a:pt x="736" y="331"/>
                    </a:lnTo>
                    <a:lnTo>
                      <a:pt x="738" y="329"/>
                    </a:lnTo>
                    <a:lnTo>
                      <a:pt x="738" y="327"/>
                    </a:lnTo>
                    <a:lnTo>
                      <a:pt x="738" y="327"/>
                    </a:lnTo>
                    <a:lnTo>
                      <a:pt x="742" y="329"/>
                    </a:lnTo>
                    <a:lnTo>
                      <a:pt x="746" y="327"/>
                    </a:lnTo>
                    <a:lnTo>
                      <a:pt x="747" y="325"/>
                    </a:lnTo>
                    <a:lnTo>
                      <a:pt x="751" y="325"/>
                    </a:lnTo>
                    <a:lnTo>
                      <a:pt x="751" y="325"/>
                    </a:lnTo>
                    <a:lnTo>
                      <a:pt x="755" y="329"/>
                    </a:lnTo>
                    <a:lnTo>
                      <a:pt x="761" y="333"/>
                    </a:lnTo>
                    <a:lnTo>
                      <a:pt x="761" y="333"/>
                    </a:lnTo>
                    <a:lnTo>
                      <a:pt x="767" y="327"/>
                    </a:lnTo>
                    <a:lnTo>
                      <a:pt x="769" y="325"/>
                    </a:lnTo>
                    <a:lnTo>
                      <a:pt x="773" y="325"/>
                    </a:lnTo>
                    <a:lnTo>
                      <a:pt x="773" y="325"/>
                    </a:lnTo>
                    <a:lnTo>
                      <a:pt x="769" y="312"/>
                    </a:lnTo>
                    <a:lnTo>
                      <a:pt x="763" y="302"/>
                    </a:lnTo>
                    <a:lnTo>
                      <a:pt x="763" y="302"/>
                    </a:lnTo>
                    <a:lnTo>
                      <a:pt x="751" y="284"/>
                    </a:lnTo>
                    <a:lnTo>
                      <a:pt x="746" y="276"/>
                    </a:lnTo>
                    <a:lnTo>
                      <a:pt x="744" y="265"/>
                    </a:lnTo>
                    <a:lnTo>
                      <a:pt x="744" y="265"/>
                    </a:lnTo>
                    <a:lnTo>
                      <a:pt x="744" y="259"/>
                    </a:lnTo>
                    <a:lnTo>
                      <a:pt x="747" y="255"/>
                    </a:lnTo>
                    <a:lnTo>
                      <a:pt x="751" y="253"/>
                    </a:lnTo>
                    <a:lnTo>
                      <a:pt x="755" y="247"/>
                    </a:lnTo>
                    <a:lnTo>
                      <a:pt x="755" y="247"/>
                    </a:lnTo>
                    <a:lnTo>
                      <a:pt x="755" y="243"/>
                    </a:lnTo>
                    <a:lnTo>
                      <a:pt x="755" y="239"/>
                    </a:lnTo>
                    <a:lnTo>
                      <a:pt x="753" y="233"/>
                    </a:lnTo>
                    <a:lnTo>
                      <a:pt x="755" y="229"/>
                    </a:lnTo>
                    <a:lnTo>
                      <a:pt x="755" y="229"/>
                    </a:lnTo>
                    <a:lnTo>
                      <a:pt x="759" y="223"/>
                    </a:lnTo>
                    <a:lnTo>
                      <a:pt x="759" y="223"/>
                    </a:lnTo>
                    <a:lnTo>
                      <a:pt x="759" y="217"/>
                    </a:lnTo>
                    <a:lnTo>
                      <a:pt x="755" y="214"/>
                    </a:lnTo>
                    <a:lnTo>
                      <a:pt x="747" y="206"/>
                    </a:lnTo>
                    <a:lnTo>
                      <a:pt x="740" y="196"/>
                    </a:lnTo>
                    <a:lnTo>
                      <a:pt x="736" y="192"/>
                    </a:lnTo>
                    <a:lnTo>
                      <a:pt x="736" y="186"/>
                    </a:lnTo>
                    <a:lnTo>
                      <a:pt x="736" y="186"/>
                    </a:lnTo>
                    <a:lnTo>
                      <a:pt x="738" y="182"/>
                    </a:lnTo>
                    <a:lnTo>
                      <a:pt x="740" y="178"/>
                    </a:lnTo>
                    <a:lnTo>
                      <a:pt x="744" y="174"/>
                    </a:lnTo>
                    <a:lnTo>
                      <a:pt x="746" y="168"/>
                    </a:lnTo>
                    <a:lnTo>
                      <a:pt x="746" y="168"/>
                    </a:lnTo>
                    <a:lnTo>
                      <a:pt x="746" y="164"/>
                    </a:lnTo>
                    <a:lnTo>
                      <a:pt x="746" y="163"/>
                    </a:lnTo>
                    <a:lnTo>
                      <a:pt x="742" y="161"/>
                    </a:lnTo>
                    <a:lnTo>
                      <a:pt x="740" y="159"/>
                    </a:lnTo>
                    <a:lnTo>
                      <a:pt x="732" y="159"/>
                    </a:lnTo>
                    <a:lnTo>
                      <a:pt x="730" y="159"/>
                    </a:lnTo>
                    <a:lnTo>
                      <a:pt x="728" y="157"/>
                    </a:lnTo>
                    <a:lnTo>
                      <a:pt x="728" y="157"/>
                    </a:lnTo>
                    <a:lnTo>
                      <a:pt x="728" y="153"/>
                    </a:lnTo>
                    <a:lnTo>
                      <a:pt x="730" y="151"/>
                    </a:lnTo>
                    <a:lnTo>
                      <a:pt x="734" y="145"/>
                    </a:lnTo>
                    <a:lnTo>
                      <a:pt x="734" y="145"/>
                    </a:lnTo>
                    <a:lnTo>
                      <a:pt x="732" y="137"/>
                    </a:lnTo>
                    <a:lnTo>
                      <a:pt x="730" y="129"/>
                    </a:lnTo>
                    <a:lnTo>
                      <a:pt x="728" y="121"/>
                    </a:lnTo>
                    <a:lnTo>
                      <a:pt x="728" y="117"/>
                    </a:lnTo>
                    <a:lnTo>
                      <a:pt x="730" y="113"/>
                    </a:lnTo>
                    <a:lnTo>
                      <a:pt x="730" y="113"/>
                    </a:lnTo>
                    <a:lnTo>
                      <a:pt x="734" y="111"/>
                    </a:lnTo>
                    <a:lnTo>
                      <a:pt x="738" y="108"/>
                    </a:lnTo>
                    <a:lnTo>
                      <a:pt x="738" y="108"/>
                    </a:lnTo>
                    <a:lnTo>
                      <a:pt x="738" y="108"/>
                    </a:lnTo>
                    <a:lnTo>
                      <a:pt x="738" y="106"/>
                    </a:lnTo>
                    <a:lnTo>
                      <a:pt x="734" y="102"/>
                    </a:lnTo>
                    <a:lnTo>
                      <a:pt x="728" y="100"/>
                    </a:lnTo>
                    <a:lnTo>
                      <a:pt x="724" y="96"/>
                    </a:lnTo>
                    <a:lnTo>
                      <a:pt x="724" y="96"/>
                    </a:lnTo>
                    <a:lnTo>
                      <a:pt x="722" y="92"/>
                    </a:lnTo>
                    <a:lnTo>
                      <a:pt x="722" y="92"/>
                    </a:lnTo>
                    <a:lnTo>
                      <a:pt x="718" y="90"/>
                    </a:lnTo>
                    <a:lnTo>
                      <a:pt x="714" y="90"/>
                    </a:lnTo>
                    <a:lnTo>
                      <a:pt x="710" y="90"/>
                    </a:lnTo>
                    <a:lnTo>
                      <a:pt x="710" y="90"/>
                    </a:lnTo>
                    <a:lnTo>
                      <a:pt x="710" y="84"/>
                    </a:lnTo>
                    <a:lnTo>
                      <a:pt x="710" y="80"/>
                    </a:lnTo>
                    <a:lnTo>
                      <a:pt x="708" y="78"/>
                    </a:lnTo>
                    <a:lnTo>
                      <a:pt x="708" y="78"/>
                    </a:lnTo>
                    <a:lnTo>
                      <a:pt x="702" y="72"/>
                    </a:lnTo>
                    <a:lnTo>
                      <a:pt x="694" y="68"/>
                    </a:lnTo>
                    <a:lnTo>
                      <a:pt x="681" y="64"/>
                    </a:lnTo>
                    <a:lnTo>
                      <a:pt x="667" y="60"/>
                    </a:lnTo>
                    <a:lnTo>
                      <a:pt x="661" y="59"/>
                    </a:lnTo>
                    <a:lnTo>
                      <a:pt x="655" y="57"/>
                    </a:lnTo>
                    <a:lnTo>
                      <a:pt x="655" y="57"/>
                    </a:lnTo>
                    <a:lnTo>
                      <a:pt x="626" y="37"/>
                    </a:lnTo>
                    <a:lnTo>
                      <a:pt x="596" y="15"/>
                    </a:lnTo>
                    <a:lnTo>
                      <a:pt x="596" y="15"/>
                    </a:lnTo>
                    <a:lnTo>
                      <a:pt x="596" y="13"/>
                    </a:lnTo>
                    <a:lnTo>
                      <a:pt x="596" y="11"/>
                    </a:lnTo>
                    <a:lnTo>
                      <a:pt x="598" y="9"/>
                    </a:lnTo>
                    <a:lnTo>
                      <a:pt x="596" y="6"/>
                    </a:lnTo>
                    <a:lnTo>
                      <a:pt x="596" y="6"/>
                    </a:lnTo>
                    <a:lnTo>
                      <a:pt x="583" y="0"/>
                    </a:lnTo>
                    <a:lnTo>
                      <a:pt x="581" y="2"/>
                    </a:lnTo>
                    <a:lnTo>
                      <a:pt x="581" y="2"/>
                    </a:lnTo>
                    <a:lnTo>
                      <a:pt x="571" y="0"/>
                    </a:lnTo>
                    <a:lnTo>
                      <a:pt x="567" y="0"/>
                    </a:lnTo>
                    <a:lnTo>
                      <a:pt x="563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1" name="Freeform 1026">
                <a:extLst>
                  <a:ext uri="{FF2B5EF4-FFF2-40B4-BE49-F238E27FC236}">
                    <a16:creationId xmlns:a16="http://schemas.microsoft.com/office/drawing/2014/main" id="{F1AA354D-FDA7-4177-95A6-093B15780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037" y="2621882"/>
                <a:ext cx="8248" cy="9318"/>
              </a:xfrm>
              <a:custGeom>
                <a:avLst/>
                <a:gdLst>
                  <a:gd name="T0" fmla="*/ 21 w 23"/>
                  <a:gd name="T1" fmla="*/ 2 h 24"/>
                  <a:gd name="T2" fmla="*/ 21 w 23"/>
                  <a:gd name="T3" fmla="*/ 2 h 24"/>
                  <a:gd name="T4" fmla="*/ 23 w 23"/>
                  <a:gd name="T5" fmla="*/ 10 h 24"/>
                  <a:gd name="T6" fmla="*/ 23 w 23"/>
                  <a:gd name="T7" fmla="*/ 16 h 24"/>
                  <a:gd name="T8" fmla="*/ 19 w 23"/>
                  <a:gd name="T9" fmla="*/ 22 h 24"/>
                  <a:gd name="T10" fmla="*/ 15 w 23"/>
                  <a:gd name="T11" fmla="*/ 24 h 24"/>
                  <a:gd name="T12" fmla="*/ 11 w 23"/>
                  <a:gd name="T13" fmla="*/ 24 h 24"/>
                  <a:gd name="T14" fmla="*/ 5 w 23"/>
                  <a:gd name="T15" fmla="*/ 24 h 24"/>
                  <a:gd name="T16" fmla="*/ 1 w 23"/>
                  <a:gd name="T17" fmla="*/ 22 h 24"/>
                  <a:gd name="T18" fmla="*/ 0 w 23"/>
                  <a:gd name="T19" fmla="*/ 20 h 24"/>
                  <a:gd name="T20" fmla="*/ 0 w 23"/>
                  <a:gd name="T21" fmla="*/ 20 h 24"/>
                  <a:gd name="T22" fmla="*/ 0 w 23"/>
                  <a:gd name="T23" fmla="*/ 18 h 24"/>
                  <a:gd name="T24" fmla="*/ 0 w 23"/>
                  <a:gd name="T25" fmla="*/ 16 h 24"/>
                  <a:gd name="T26" fmla="*/ 0 w 23"/>
                  <a:gd name="T27" fmla="*/ 16 h 24"/>
                  <a:gd name="T28" fmla="*/ 1 w 23"/>
                  <a:gd name="T29" fmla="*/ 12 h 24"/>
                  <a:gd name="T30" fmla="*/ 7 w 23"/>
                  <a:gd name="T31" fmla="*/ 10 h 24"/>
                  <a:gd name="T32" fmla="*/ 15 w 23"/>
                  <a:gd name="T33" fmla="*/ 6 h 24"/>
                  <a:gd name="T34" fmla="*/ 15 w 23"/>
                  <a:gd name="T35" fmla="*/ 6 h 24"/>
                  <a:gd name="T36" fmla="*/ 17 w 23"/>
                  <a:gd name="T37" fmla="*/ 2 h 24"/>
                  <a:gd name="T38" fmla="*/ 17 w 23"/>
                  <a:gd name="T39" fmla="*/ 0 h 24"/>
                  <a:gd name="T40" fmla="*/ 21 w 23"/>
                  <a:gd name="T4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1" y="2"/>
                    </a:lnTo>
                    <a:lnTo>
                      <a:pt x="23" y="10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5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21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2" name="Freeform 1034">
                <a:extLst>
                  <a:ext uri="{FF2B5EF4-FFF2-40B4-BE49-F238E27FC236}">
                    <a16:creationId xmlns:a16="http://schemas.microsoft.com/office/drawing/2014/main" id="{E83240F4-AFCF-44DD-AFC7-D41667EFB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994" y="2809394"/>
                <a:ext cx="9324" cy="13588"/>
              </a:xfrm>
              <a:custGeom>
                <a:avLst/>
                <a:gdLst>
                  <a:gd name="T0" fmla="*/ 26 w 26"/>
                  <a:gd name="T1" fmla="*/ 26 h 35"/>
                  <a:gd name="T2" fmla="*/ 26 w 26"/>
                  <a:gd name="T3" fmla="*/ 26 h 35"/>
                  <a:gd name="T4" fmla="*/ 26 w 26"/>
                  <a:gd name="T5" fmla="*/ 26 h 35"/>
                  <a:gd name="T6" fmla="*/ 20 w 26"/>
                  <a:gd name="T7" fmla="*/ 18 h 35"/>
                  <a:gd name="T8" fmla="*/ 12 w 26"/>
                  <a:gd name="T9" fmla="*/ 8 h 35"/>
                  <a:gd name="T10" fmla="*/ 6 w 26"/>
                  <a:gd name="T11" fmla="*/ 2 h 35"/>
                  <a:gd name="T12" fmla="*/ 2 w 26"/>
                  <a:gd name="T13" fmla="*/ 0 h 35"/>
                  <a:gd name="T14" fmla="*/ 0 w 26"/>
                  <a:gd name="T15" fmla="*/ 0 h 35"/>
                  <a:gd name="T16" fmla="*/ 0 w 26"/>
                  <a:gd name="T17" fmla="*/ 0 h 35"/>
                  <a:gd name="T18" fmla="*/ 0 w 26"/>
                  <a:gd name="T19" fmla="*/ 2 h 35"/>
                  <a:gd name="T20" fmla="*/ 0 w 26"/>
                  <a:gd name="T21" fmla="*/ 4 h 35"/>
                  <a:gd name="T22" fmla="*/ 2 w 26"/>
                  <a:gd name="T23" fmla="*/ 8 h 35"/>
                  <a:gd name="T24" fmla="*/ 2 w 26"/>
                  <a:gd name="T25" fmla="*/ 12 h 35"/>
                  <a:gd name="T26" fmla="*/ 2 w 26"/>
                  <a:gd name="T27" fmla="*/ 12 h 35"/>
                  <a:gd name="T28" fmla="*/ 2 w 26"/>
                  <a:gd name="T29" fmla="*/ 14 h 35"/>
                  <a:gd name="T30" fmla="*/ 6 w 26"/>
                  <a:gd name="T31" fmla="*/ 12 h 35"/>
                  <a:gd name="T32" fmla="*/ 6 w 26"/>
                  <a:gd name="T33" fmla="*/ 10 h 35"/>
                  <a:gd name="T34" fmla="*/ 8 w 26"/>
                  <a:gd name="T35" fmla="*/ 12 h 35"/>
                  <a:gd name="T36" fmla="*/ 10 w 26"/>
                  <a:gd name="T37" fmla="*/ 14 h 35"/>
                  <a:gd name="T38" fmla="*/ 12 w 26"/>
                  <a:gd name="T39" fmla="*/ 20 h 35"/>
                  <a:gd name="T40" fmla="*/ 12 w 26"/>
                  <a:gd name="T41" fmla="*/ 20 h 35"/>
                  <a:gd name="T42" fmla="*/ 12 w 26"/>
                  <a:gd name="T43" fmla="*/ 28 h 35"/>
                  <a:gd name="T44" fmla="*/ 8 w 26"/>
                  <a:gd name="T45" fmla="*/ 18 h 35"/>
                  <a:gd name="T46" fmla="*/ 8 w 26"/>
                  <a:gd name="T47" fmla="*/ 18 h 35"/>
                  <a:gd name="T48" fmla="*/ 6 w 26"/>
                  <a:gd name="T49" fmla="*/ 18 h 35"/>
                  <a:gd name="T50" fmla="*/ 4 w 26"/>
                  <a:gd name="T51" fmla="*/ 18 h 35"/>
                  <a:gd name="T52" fmla="*/ 6 w 26"/>
                  <a:gd name="T53" fmla="*/ 26 h 35"/>
                  <a:gd name="T54" fmla="*/ 6 w 26"/>
                  <a:gd name="T55" fmla="*/ 26 h 35"/>
                  <a:gd name="T56" fmla="*/ 6 w 26"/>
                  <a:gd name="T57" fmla="*/ 28 h 35"/>
                  <a:gd name="T58" fmla="*/ 10 w 26"/>
                  <a:gd name="T59" fmla="*/ 32 h 35"/>
                  <a:gd name="T60" fmla="*/ 20 w 26"/>
                  <a:gd name="T61" fmla="*/ 33 h 35"/>
                  <a:gd name="T62" fmla="*/ 20 w 26"/>
                  <a:gd name="T63" fmla="*/ 33 h 35"/>
                  <a:gd name="T64" fmla="*/ 24 w 26"/>
                  <a:gd name="T65" fmla="*/ 35 h 35"/>
                  <a:gd name="T66" fmla="*/ 24 w 26"/>
                  <a:gd name="T67" fmla="*/ 35 h 35"/>
                  <a:gd name="T68" fmla="*/ 24 w 26"/>
                  <a:gd name="T69" fmla="*/ 30 h 35"/>
                  <a:gd name="T70" fmla="*/ 26 w 26"/>
                  <a:gd name="T71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" h="35">
                    <a:moveTo>
                      <a:pt x="26" y="26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0"/>
                    </a:lnTo>
                    <a:lnTo>
                      <a:pt x="26" y="2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3" name="Freeform 1035">
                <a:extLst>
                  <a:ext uri="{FF2B5EF4-FFF2-40B4-BE49-F238E27FC236}">
                    <a16:creationId xmlns:a16="http://schemas.microsoft.com/office/drawing/2014/main" id="{B3112D06-BB79-4002-B076-BDC42310C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244" y="2760477"/>
                <a:ext cx="241343" cy="345518"/>
              </a:xfrm>
              <a:custGeom>
                <a:avLst/>
                <a:gdLst>
                  <a:gd name="T0" fmla="*/ 257 w 673"/>
                  <a:gd name="T1" fmla="*/ 876 h 890"/>
                  <a:gd name="T2" fmla="*/ 286 w 673"/>
                  <a:gd name="T3" fmla="*/ 874 h 890"/>
                  <a:gd name="T4" fmla="*/ 326 w 673"/>
                  <a:gd name="T5" fmla="*/ 882 h 890"/>
                  <a:gd name="T6" fmla="*/ 379 w 673"/>
                  <a:gd name="T7" fmla="*/ 866 h 890"/>
                  <a:gd name="T8" fmla="*/ 430 w 673"/>
                  <a:gd name="T9" fmla="*/ 852 h 890"/>
                  <a:gd name="T10" fmla="*/ 469 w 673"/>
                  <a:gd name="T11" fmla="*/ 866 h 890"/>
                  <a:gd name="T12" fmla="*/ 483 w 673"/>
                  <a:gd name="T13" fmla="*/ 860 h 890"/>
                  <a:gd name="T14" fmla="*/ 481 w 673"/>
                  <a:gd name="T15" fmla="*/ 807 h 890"/>
                  <a:gd name="T16" fmla="*/ 553 w 673"/>
                  <a:gd name="T17" fmla="*/ 774 h 890"/>
                  <a:gd name="T18" fmla="*/ 536 w 673"/>
                  <a:gd name="T19" fmla="*/ 721 h 890"/>
                  <a:gd name="T20" fmla="*/ 481 w 673"/>
                  <a:gd name="T21" fmla="*/ 660 h 890"/>
                  <a:gd name="T22" fmla="*/ 475 w 673"/>
                  <a:gd name="T23" fmla="*/ 595 h 890"/>
                  <a:gd name="T24" fmla="*/ 461 w 673"/>
                  <a:gd name="T25" fmla="*/ 572 h 890"/>
                  <a:gd name="T26" fmla="*/ 518 w 673"/>
                  <a:gd name="T27" fmla="*/ 542 h 890"/>
                  <a:gd name="T28" fmla="*/ 555 w 673"/>
                  <a:gd name="T29" fmla="*/ 525 h 890"/>
                  <a:gd name="T30" fmla="*/ 624 w 673"/>
                  <a:gd name="T31" fmla="*/ 501 h 890"/>
                  <a:gd name="T32" fmla="*/ 642 w 673"/>
                  <a:gd name="T33" fmla="*/ 501 h 890"/>
                  <a:gd name="T34" fmla="*/ 657 w 673"/>
                  <a:gd name="T35" fmla="*/ 432 h 890"/>
                  <a:gd name="T36" fmla="*/ 657 w 673"/>
                  <a:gd name="T37" fmla="*/ 377 h 890"/>
                  <a:gd name="T38" fmla="*/ 648 w 673"/>
                  <a:gd name="T39" fmla="*/ 324 h 890"/>
                  <a:gd name="T40" fmla="*/ 638 w 673"/>
                  <a:gd name="T41" fmla="*/ 254 h 890"/>
                  <a:gd name="T42" fmla="*/ 636 w 673"/>
                  <a:gd name="T43" fmla="*/ 171 h 890"/>
                  <a:gd name="T44" fmla="*/ 597 w 673"/>
                  <a:gd name="T45" fmla="*/ 126 h 890"/>
                  <a:gd name="T46" fmla="*/ 563 w 673"/>
                  <a:gd name="T47" fmla="*/ 101 h 890"/>
                  <a:gd name="T48" fmla="*/ 518 w 673"/>
                  <a:gd name="T49" fmla="*/ 103 h 890"/>
                  <a:gd name="T50" fmla="*/ 544 w 673"/>
                  <a:gd name="T51" fmla="*/ 85 h 890"/>
                  <a:gd name="T52" fmla="*/ 493 w 673"/>
                  <a:gd name="T53" fmla="*/ 118 h 890"/>
                  <a:gd name="T54" fmla="*/ 434 w 673"/>
                  <a:gd name="T55" fmla="*/ 134 h 890"/>
                  <a:gd name="T56" fmla="*/ 396 w 673"/>
                  <a:gd name="T57" fmla="*/ 120 h 890"/>
                  <a:gd name="T58" fmla="*/ 402 w 673"/>
                  <a:gd name="T59" fmla="*/ 87 h 890"/>
                  <a:gd name="T60" fmla="*/ 341 w 673"/>
                  <a:gd name="T61" fmla="*/ 63 h 890"/>
                  <a:gd name="T62" fmla="*/ 349 w 673"/>
                  <a:gd name="T63" fmla="*/ 26 h 890"/>
                  <a:gd name="T64" fmla="*/ 310 w 673"/>
                  <a:gd name="T65" fmla="*/ 16 h 890"/>
                  <a:gd name="T66" fmla="*/ 277 w 673"/>
                  <a:gd name="T67" fmla="*/ 36 h 890"/>
                  <a:gd name="T68" fmla="*/ 259 w 673"/>
                  <a:gd name="T69" fmla="*/ 59 h 890"/>
                  <a:gd name="T70" fmla="*/ 275 w 673"/>
                  <a:gd name="T71" fmla="*/ 75 h 890"/>
                  <a:gd name="T72" fmla="*/ 267 w 673"/>
                  <a:gd name="T73" fmla="*/ 105 h 890"/>
                  <a:gd name="T74" fmla="*/ 310 w 673"/>
                  <a:gd name="T75" fmla="*/ 156 h 890"/>
                  <a:gd name="T76" fmla="*/ 292 w 673"/>
                  <a:gd name="T77" fmla="*/ 124 h 890"/>
                  <a:gd name="T78" fmla="*/ 235 w 673"/>
                  <a:gd name="T79" fmla="*/ 136 h 890"/>
                  <a:gd name="T80" fmla="*/ 233 w 673"/>
                  <a:gd name="T81" fmla="*/ 154 h 890"/>
                  <a:gd name="T82" fmla="*/ 222 w 673"/>
                  <a:gd name="T83" fmla="*/ 158 h 890"/>
                  <a:gd name="T84" fmla="*/ 212 w 673"/>
                  <a:gd name="T85" fmla="*/ 152 h 890"/>
                  <a:gd name="T86" fmla="*/ 137 w 673"/>
                  <a:gd name="T87" fmla="*/ 136 h 890"/>
                  <a:gd name="T88" fmla="*/ 145 w 673"/>
                  <a:gd name="T89" fmla="*/ 165 h 890"/>
                  <a:gd name="T90" fmla="*/ 116 w 673"/>
                  <a:gd name="T91" fmla="*/ 242 h 890"/>
                  <a:gd name="T92" fmla="*/ 106 w 673"/>
                  <a:gd name="T93" fmla="*/ 264 h 890"/>
                  <a:gd name="T94" fmla="*/ 82 w 673"/>
                  <a:gd name="T95" fmla="*/ 307 h 890"/>
                  <a:gd name="T96" fmla="*/ 37 w 673"/>
                  <a:gd name="T97" fmla="*/ 316 h 890"/>
                  <a:gd name="T98" fmla="*/ 27 w 673"/>
                  <a:gd name="T99" fmla="*/ 383 h 890"/>
                  <a:gd name="T100" fmla="*/ 2 w 673"/>
                  <a:gd name="T101" fmla="*/ 411 h 890"/>
                  <a:gd name="T102" fmla="*/ 16 w 673"/>
                  <a:gd name="T103" fmla="*/ 472 h 890"/>
                  <a:gd name="T104" fmla="*/ 4 w 673"/>
                  <a:gd name="T105" fmla="*/ 515 h 890"/>
                  <a:gd name="T106" fmla="*/ 8 w 673"/>
                  <a:gd name="T107" fmla="*/ 595 h 890"/>
                  <a:gd name="T108" fmla="*/ 55 w 673"/>
                  <a:gd name="T109" fmla="*/ 644 h 890"/>
                  <a:gd name="T110" fmla="*/ 137 w 673"/>
                  <a:gd name="T111" fmla="*/ 674 h 890"/>
                  <a:gd name="T112" fmla="*/ 76 w 673"/>
                  <a:gd name="T113" fmla="*/ 760 h 890"/>
                  <a:gd name="T114" fmla="*/ 73 w 673"/>
                  <a:gd name="T115" fmla="*/ 825 h 890"/>
                  <a:gd name="T116" fmla="*/ 114 w 673"/>
                  <a:gd name="T117" fmla="*/ 829 h 890"/>
                  <a:gd name="T118" fmla="*/ 133 w 673"/>
                  <a:gd name="T119" fmla="*/ 825 h 890"/>
                  <a:gd name="T120" fmla="*/ 167 w 673"/>
                  <a:gd name="T121" fmla="*/ 833 h 890"/>
                  <a:gd name="T122" fmla="*/ 233 w 673"/>
                  <a:gd name="T123" fmla="*/ 85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3" h="890">
                    <a:moveTo>
                      <a:pt x="239" y="848"/>
                    </a:moveTo>
                    <a:lnTo>
                      <a:pt x="239" y="848"/>
                    </a:lnTo>
                    <a:lnTo>
                      <a:pt x="239" y="850"/>
                    </a:lnTo>
                    <a:lnTo>
                      <a:pt x="239" y="852"/>
                    </a:lnTo>
                    <a:lnTo>
                      <a:pt x="239" y="854"/>
                    </a:lnTo>
                    <a:lnTo>
                      <a:pt x="241" y="856"/>
                    </a:lnTo>
                    <a:lnTo>
                      <a:pt x="241" y="856"/>
                    </a:lnTo>
                    <a:lnTo>
                      <a:pt x="243" y="856"/>
                    </a:lnTo>
                    <a:lnTo>
                      <a:pt x="245" y="856"/>
                    </a:lnTo>
                    <a:lnTo>
                      <a:pt x="247" y="854"/>
                    </a:lnTo>
                    <a:lnTo>
                      <a:pt x="249" y="856"/>
                    </a:lnTo>
                    <a:lnTo>
                      <a:pt x="249" y="856"/>
                    </a:lnTo>
                    <a:lnTo>
                      <a:pt x="259" y="870"/>
                    </a:lnTo>
                    <a:lnTo>
                      <a:pt x="259" y="870"/>
                    </a:lnTo>
                    <a:lnTo>
                      <a:pt x="257" y="874"/>
                    </a:lnTo>
                    <a:lnTo>
                      <a:pt x="257" y="876"/>
                    </a:lnTo>
                    <a:lnTo>
                      <a:pt x="257" y="876"/>
                    </a:lnTo>
                    <a:lnTo>
                      <a:pt x="259" y="880"/>
                    </a:lnTo>
                    <a:lnTo>
                      <a:pt x="261" y="878"/>
                    </a:lnTo>
                    <a:lnTo>
                      <a:pt x="263" y="876"/>
                    </a:lnTo>
                    <a:lnTo>
                      <a:pt x="267" y="878"/>
                    </a:lnTo>
                    <a:lnTo>
                      <a:pt x="267" y="878"/>
                    </a:lnTo>
                    <a:lnTo>
                      <a:pt x="267" y="880"/>
                    </a:lnTo>
                    <a:lnTo>
                      <a:pt x="265" y="882"/>
                    </a:lnTo>
                    <a:lnTo>
                      <a:pt x="263" y="886"/>
                    </a:lnTo>
                    <a:lnTo>
                      <a:pt x="261" y="888"/>
                    </a:lnTo>
                    <a:lnTo>
                      <a:pt x="261" y="888"/>
                    </a:lnTo>
                    <a:lnTo>
                      <a:pt x="273" y="886"/>
                    </a:lnTo>
                    <a:lnTo>
                      <a:pt x="281" y="880"/>
                    </a:lnTo>
                    <a:lnTo>
                      <a:pt x="284" y="878"/>
                    </a:lnTo>
                    <a:lnTo>
                      <a:pt x="286" y="874"/>
                    </a:lnTo>
                    <a:lnTo>
                      <a:pt x="286" y="874"/>
                    </a:lnTo>
                    <a:lnTo>
                      <a:pt x="286" y="862"/>
                    </a:lnTo>
                    <a:lnTo>
                      <a:pt x="286" y="856"/>
                    </a:lnTo>
                    <a:lnTo>
                      <a:pt x="288" y="858"/>
                    </a:lnTo>
                    <a:lnTo>
                      <a:pt x="288" y="858"/>
                    </a:lnTo>
                    <a:lnTo>
                      <a:pt x="290" y="860"/>
                    </a:lnTo>
                    <a:lnTo>
                      <a:pt x="296" y="862"/>
                    </a:lnTo>
                    <a:lnTo>
                      <a:pt x="306" y="862"/>
                    </a:lnTo>
                    <a:lnTo>
                      <a:pt x="318" y="862"/>
                    </a:lnTo>
                    <a:lnTo>
                      <a:pt x="322" y="864"/>
                    </a:lnTo>
                    <a:lnTo>
                      <a:pt x="324" y="868"/>
                    </a:lnTo>
                    <a:lnTo>
                      <a:pt x="324" y="868"/>
                    </a:lnTo>
                    <a:lnTo>
                      <a:pt x="322" y="868"/>
                    </a:lnTo>
                    <a:lnTo>
                      <a:pt x="320" y="870"/>
                    </a:lnTo>
                    <a:lnTo>
                      <a:pt x="326" y="874"/>
                    </a:lnTo>
                    <a:lnTo>
                      <a:pt x="326" y="882"/>
                    </a:lnTo>
                    <a:lnTo>
                      <a:pt x="326" y="882"/>
                    </a:lnTo>
                    <a:lnTo>
                      <a:pt x="332" y="884"/>
                    </a:lnTo>
                    <a:lnTo>
                      <a:pt x="343" y="884"/>
                    </a:lnTo>
                    <a:lnTo>
                      <a:pt x="355" y="882"/>
                    </a:lnTo>
                    <a:lnTo>
                      <a:pt x="361" y="880"/>
                    </a:lnTo>
                    <a:lnTo>
                      <a:pt x="361" y="880"/>
                    </a:lnTo>
                    <a:lnTo>
                      <a:pt x="361" y="876"/>
                    </a:lnTo>
                    <a:lnTo>
                      <a:pt x="361" y="874"/>
                    </a:lnTo>
                    <a:lnTo>
                      <a:pt x="363" y="872"/>
                    </a:lnTo>
                    <a:lnTo>
                      <a:pt x="363" y="872"/>
                    </a:lnTo>
                    <a:lnTo>
                      <a:pt x="365" y="872"/>
                    </a:lnTo>
                    <a:lnTo>
                      <a:pt x="367" y="872"/>
                    </a:lnTo>
                    <a:lnTo>
                      <a:pt x="375" y="874"/>
                    </a:lnTo>
                    <a:lnTo>
                      <a:pt x="375" y="874"/>
                    </a:lnTo>
                    <a:lnTo>
                      <a:pt x="377" y="872"/>
                    </a:lnTo>
                    <a:lnTo>
                      <a:pt x="377" y="870"/>
                    </a:lnTo>
                    <a:lnTo>
                      <a:pt x="379" y="866"/>
                    </a:lnTo>
                    <a:lnTo>
                      <a:pt x="381" y="864"/>
                    </a:lnTo>
                    <a:lnTo>
                      <a:pt x="381" y="864"/>
                    </a:lnTo>
                    <a:lnTo>
                      <a:pt x="383" y="864"/>
                    </a:lnTo>
                    <a:lnTo>
                      <a:pt x="385" y="866"/>
                    </a:lnTo>
                    <a:lnTo>
                      <a:pt x="385" y="866"/>
                    </a:lnTo>
                    <a:lnTo>
                      <a:pt x="390" y="866"/>
                    </a:lnTo>
                    <a:lnTo>
                      <a:pt x="390" y="866"/>
                    </a:lnTo>
                    <a:lnTo>
                      <a:pt x="414" y="866"/>
                    </a:lnTo>
                    <a:lnTo>
                      <a:pt x="414" y="866"/>
                    </a:lnTo>
                    <a:lnTo>
                      <a:pt x="426" y="868"/>
                    </a:lnTo>
                    <a:lnTo>
                      <a:pt x="426" y="868"/>
                    </a:lnTo>
                    <a:lnTo>
                      <a:pt x="426" y="864"/>
                    </a:lnTo>
                    <a:lnTo>
                      <a:pt x="426" y="858"/>
                    </a:lnTo>
                    <a:lnTo>
                      <a:pt x="426" y="854"/>
                    </a:lnTo>
                    <a:lnTo>
                      <a:pt x="428" y="852"/>
                    </a:lnTo>
                    <a:lnTo>
                      <a:pt x="430" y="852"/>
                    </a:lnTo>
                    <a:lnTo>
                      <a:pt x="430" y="852"/>
                    </a:lnTo>
                    <a:lnTo>
                      <a:pt x="432" y="852"/>
                    </a:lnTo>
                    <a:lnTo>
                      <a:pt x="432" y="854"/>
                    </a:lnTo>
                    <a:lnTo>
                      <a:pt x="434" y="858"/>
                    </a:lnTo>
                    <a:lnTo>
                      <a:pt x="434" y="858"/>
                    </a:lnTo>
                    <a:lnTo>
                      <a:pt x="440" y="858"/>
                    </a:lnTo>
                    <a:lnTo>
                      <a:pt x="440" y="858"/>
                    </a:lnTo>
                    <a:lnTo>
                      <a:pt x="443" y="860"/>
                    </a:lnTo>
                    <a:lnTo>
                      <a:pt x="443" y="860"/>
                    </a:lnTo>
                    <a:lnTo>
                      <a:pt x="449" y="868"/>
                    </a:lnTo>
                    <a:lnTo>
                      <a:pt x="449" y="868"/>
                    </a:lnTo>
                    <a:lnTo>
                      <a:pt x="453" y="868"/>
                    </a:lnTo>
                    <a:lnTo>
                      <a:pt x="459" y="866"/>
                    </a:lnTo>
                    <a:lnTo>
                      <a:pt x="465" y="866"/>
                    </a:lnTo>
                    <a:lnTo>
                      <a:pt x="469" y="866"/>
                    </a:lnTo>
                    <a:lnTo>
                      <a:pt x="469" y="866"/>
                    </a:lnTo>
                    <a:lnTo>
                      <a:pt x="473" y="868"/>
                    </a:lnTo>
                    <a:lnTo>
                      <a:pt x="473" y="872"/>
                    </a:lnTo>
                    <a:lnTo>
                      <a:pt x="471" y="876"/>
                    </a:lnTo>
                    <a:lnTo>
                      <a:pt x="473" y="880"/>
                    </a:lnTo>
                    <a:lnTo>
                      <a:pt x="473" y="880"/>
                    </a:lnTo>
                    <a:lnTo>
                      <a:pt x="481" y="888"/>
                    </a:lnTo>
                    <a:lnTo>
                      <a:pt x="487" y="890"/>
                    </a:lnTo>
                    <a:lnTo>
                      <a:pt x="489" y="890"/>
                    </a:lnTo>
                    <a:lnTo>
                      <a:pt x="491" y="888"/>
                    </a:lnTo>
                    <a:lnTo>
                      <a:pt x="491" y="888"/>
                    </a:lnTo>
                    <a:lnTo>
                      <a:pt x="494" y="878"/>
                    </a:lnTo>
                    <a:lnTo>
                      <a:pt x="494" y="872"/>
                    </a:lnTo>
                    <a:lnTo>
                      <a:pt x="494" y="868"/>
                    </a:lnTo>
                    <a:lnTo>
                      <a:pt x="493" y="866"/>
                    </a:lnTo>
                    <a:lnTo>
                      <a:pt x="485" y="862"/>
                    </a:lnTo>
                    <a:lnTo>
                      <a:pt x="483" y="860"/>
                    </a:lnTo>
                    <a:lnTo>
                      <a:pt x="483" y="860"/>
                    </a:lnTo>
                    <a:lnTo>
                      <a:pt x="481" y="858"/>
                    </a:lnTo>
                    <a:lnTo>
                      <a:pt x="483" y="856"/>
                    </a:lnTo>
                    <a:lnTo>
                      <a:pt x="485" y="852"/>
                    </a:lnTo>
                    <a:lnTo>
                      <a:pt x="489" y="848"/>
                    </a:lnTo>
                    <a:lnTo>
                      <a:pt x="491" y="846"/>
                    </a:lnTo>
                    <a:lnTo>
                      <a:pt x="491" y="846"/>
                    </a:lnTo>
                    <a:lnTo>
                      <a:pt x="491" y="843"/>
                    </a:lnTo>
                    <a:lnTo>
                      <a:pt x="489" y="839"/>
                    </a:lnTo>
                    <a:lnTo>
                      <a:pt x="483" y="829"/>
                    </a:lnTo>
                    <a:lnTo>
                      <a:pt x="475" y="821"/>
                    </a:lnTo>
                    <a:lnTo>
                      <a:pt x="473" y="817"/>
                    </a:lnTo>
                    <a:lnTo>
                      <a:pt x="473" y="813"/>
                    </a:lnTo>
                    <a:lnTo>
                      <a:pt x="473" y="813"/>
                    </a:lnTo>
                    <a:lnTo>
                      <a:pt x="475" y="811"/>
                    </a:lnTo>
                    <a:lnTo>
                      <a:pt x="481" y="807"/>
                    </a:lnTo>
                    <a:lnTo>
                      <a:pt x="496" y="801"/>
                    </a:lnTo>
                    <a:lnTo>
                      <a:pt x="512" y="795"/>
                    </a:lnTo>
                    <a:lnTo>
                      <a:pt x="524" y="791"/>
                    </a:lnTo>
                    <a:lnTo>
                      <a:pt x="524" y="791"/>
                    </a:lnTo>
                    <a:lnTo>
                      <a:pt x="526" y="788"/>
                    </a:lnTo>
                    <a:lnTo>
                      <a:pt x="528" y="786"/>
                    </a:lnTo>
                    <a:lnTo>
                      <a:pt x="528" y="778"/>
                    </a:lnTo>
                    <a:lnTo>
                      <a:pt x="530" y="772"/>
                    </a:lnTo>
                    <a:lnTo>
                      <a:pt x="532" y="766"/>
                    </a:lnTo>
                    <a:lnTo>
                      <a:pt x="532" y="766"/>
                    </a:lnTo>
                    <a:lnTo>
                      <a:pt x="534" y="764"/>
                    </a:lnTo>
                    <a:lnTo>
                      <a:pt x="536" y="764"/>
                    </a:lnTo>
                    <a:lnTo>
                      <a:pt x="542" y="768"/>
                    </a:lnTo>
                    <a:lnTo>
                      <a:pt x="547" y="772"/>
                    </a:lnTo>
                    <a:lnTo>
                      <a:pt x="551" y="774"/>
                    </a:lnTo>
                    <a:lnTo>
                      <a:pt x="553" y="774"/>
                    </a:lnTo>
                    <a:lnTo>
                      <a:pt x="553" y="774"/>
                    </a:lnTo>
                    <a:lnTo>
                      <a:pt x="555" y="772"/>
                    </a:lnTo>
                    <a:lnTo>
                      <a:pt x="557" y="768"/>
                    </a:lnTo>
                    <a:lnTo>
                      <a:pt x="561" y="758"/>
                    </a:lnTo>
                    <a:lnTo>
                      <a:pt x="561" y="748"/>
                    </a:lnTo>
                    <a:lnTo>
                      <a:pt x="561" y="740"/>
                    </a:lnTo>
                    <a:lnTo>
                      <a:pt x="561" y="740"/>
                    </a:lnTo>
                    <a:lnTo>
                      <a:pt x="559" y="735"/>
                    </a:lnTo>
                    <a:lnTo>
                      <a:pt x="553" y="727"/>
                    </a:lnTo>
                    <a:lnTo>
                      <a:pt x="546" y="721"/>
                    </a:lnTo>
                    <a:lnTo>
                      <a:pt x="540" y="719"/>
                    </a:lnTo>
                    <a:lnTo>
                      <a:pt x="540" y="719"/>
                    </a:lnTo>
                    <a:lnTo>
                      <a:pt x="540" y="721"/>
                    </a:lnTo>
                    <a:lnTo>
                      <a:pt x="540" y="723"/>
                    </a:lnTo>
                    <a:lnTo>
                      <a:pt x="540" y="723"/>
                    </a:lnTo>
                    <a:lnTo>
                      <a:pt x="536" y="721"/>
                    </a:lnTo>
                    <a:lnTo>
                      <a:pt x="534" y="717"/>
                    </a:lnTo>
                    <a:lnTo>
                      <a:pt x="532" y="709"/>
                    </a:lnTo>
                    <a:lnTo>
                      <a:pt x="532" y="709"/>
                    </a:lnTo>
                    <a:lnTo>
                      <a:pt x="530" y="707"/>
                    </a:lnTo>
                    <a:lnTo>
                      <a:pt x="526" y="705"/>
                    </a:lnTo>
                    <a:lnTo>
                      <a:pt x="518" y="701"/>
                    </a:lnTo>
                    <a:lnTo>
                      <a:pt x="518" y="701"/>
                    </a:lnTo>
                    <a:lnTo>
                      <a:pt x="514" y="695"/>
                    </a:lnTo>
                    <a:lnTo>
                      <a:pt x="512" y="689"/>
                    </a:lnTo>
                    <a:lnTo>
                      <a:pt x="510" y="684"/>
                    </a:lnTo>
                    <a:lnTo>
                      <a:pt x="506" y="678"/>
                    </a:lnTo>
                    <a:lnTo>
                      <a:pt x="506" y="678"/>
                    </a:lnTo>
                    <a:lnTo>
                      <a:pt x="500" y="674"/>
                    </a:lnTo>
                    <a:lnTo>
                      <a:pt x="494" y="670"/>
                    </a:lnTo>
                    <a:lnTo>
                      <a:pt x="487" y="666"/>
                    </a:lnTo>
                    <a:lnTo>
                      <a:pt x="481" y="660"/>
                    </a:lnTo>
                    <a:lnTo>
                      <a:pt x="481" y="660"/>
                    </a:lnTo>
                    <a:lnTo>
                      <a:pt x="477" y="654"/>
                    </a:lnTo>
                    <a:lnTo>
                      <a:pt x="473" y="644"/>
                    </a:lnTo>
                    <a:lnTo>
                      <a:pt x="467" y="629"/>
                    </a:lnTo>
                    <a:lnTo>
                      <a:pt x="465" y="621"/>
                    </a:lnTo>
                    <a:lnTo>
                      <a:pt x="465" y="621"/>
                    </a:lnTo>
                    <a:lnTo>
                      <a:pt x="467" y="617"/>
                    </a:lnTo>
                    <a:lnTo>
                      <a:pt x="471" y="613"/>
                    </a:lnTo>
                    <a:lnTo>
                      <a:pt x="475" y="609"/>
                    </a:lnTo>
                    <a:lnTo>
                      <a:pt x="477" y="603"/>
                    </a:lnTo>
                    <a:lnTo>
                      <a:pt x="477" y="603"/>
                    </a:lnTo>
                    <a:lnTo>
                      <a:pt x="471" y="599"/>
                    </a:lnTo>
                    <a:lnTo>
                      <a:pt x="471" y="599"/>
                    </a:lnTo>
                    <a:lnTo>
                      <a:pt x="473" y="597"/>
                    </a:lnTo>
                    <a:lnTo>
                      <a:pt x="475" y="595"/>
                    </a:lnTo>
                    <a:lnTo>
                      <a:pt x="475" y="595"/>
                    </a:lnTo>
                    <a:lnTo>
                      <a:pt x="471" y="595"/>
                    </a:lnTo>
                    <a:lnTo>
                      <a:pt x="469" y="595"/>
                    </a:lnTo>
                    <a:lnTo>
                      <a:pt x="469" y="595"/>
                    </a:lnTo>
                    <a:lnTo>
                      <a:pt x="463" y="589"/>
                    </a:lnTo>
                    <a:lnTo>
                      <a:pt x="457" y="580"/>
                    </a:lnTo>
                    <a:lnTo>
                      <a:pt x="449" y="570"/>
                    </a:lnTo>
                    <a:lnTo>
                      <a:pt x="447" y="562"/>
                    </a:lnTo>
                    <a:lnTo>
                      <a:pt x="447" y="562"/>
                    </a:lnTo>
                    <a:lnTo>
                      <a:pt x="449" y="558"/>
                    </a:lnTo>
                    <a:lnTo>
                      <a:pt x="453" y="558"/>
                    </a:lnTo>
                    <a:lnTo>
                      <a:pt x="457" y="560"/>
                    </a:lnTo>
                    <a:lnTo>
                      <a:pt x="459" y="562"/>
                    </a:lnTo>
                    <a:lnTo>
                      <a:pt x="459" y="562"/>
                    </a:lnTo>
                    <a:lnTo>
                      <a:pt x="459" y="572"/>
                    </a:lnTo>
                    <a:lnTo>
                      <a:pt x="459" y="572"/>
                    </a:lnTo>
                    <a:lnTo>
                      <a:pt x="461" y="572"/>
                    </a:lnTo>
                    <a:lnTo>
                      <a:pt x="463" y="572"/>
                    </a:lnTo>
                    <a:lnTo>
                      <a:pt x="465" y="568"/>
                    </a:lnTo>
                    <a:lnTo>
                      <a:pt x="467" y="560"/>
                    </a:lnTo>
                    <a:lnTo>
                      <a:pt x="467" y="560"/>
                    </a:lnTo>
                    <a:lnTo>
                      <a:pt x="473" y="556"/>
                    </a:lnTo>
                    <a:lnTo>
                      <a:pt x="483" y="550"/>
                    </a:lnTo>
                    <a:lnTo>
                      <a:pt x="493" y="546"/>
                    </a:lnTo>
                    <a:lnTo>
                      <a:pt x="500" y="544"/>
                    </a:lnTo>
                    <a:lnTo>
                      <a:pt x="500" y="544"/>
                    </a:lnTo>
                    <a:lnTo>
                      <a:pt x="508" y="548"/>
                    </a:lnTo>
                    <a:lnTo>
                      <a:pt x="512" y="550"/>
                    </a:lnTo>
                    <a:lnTo>
                      <a:pt x="516" y="550"/>
                    </a:lnTo>
                    <a:lnTo>
                      <a:pt x="516" y="550"/>
                    </a:lnTo>
                    <a:lnTo>
                      <a:pt x="516" y="548"/>
                    </a:lnTo>
                    <a:lnTo>
                      <a:pt x="518" y="544"/>
                    </a:lnTo>
                    <a:lnTo>
                      <a:pt x="518" y="542"/>
                    </a:lnTo>
                    <a:lnTo>
                      <a:pt x="518" y="540"/>
                    </a:lnTo>
                    <a:lnTo>
                      <a:pt x="518" y="540"/>
                    </a:lnTo>
                    <a:lnTo>
                      <a:pt x="522" y="540"/>
                    </a:lnTo>
                    <a:lnTo>
                      <a:pt x="524" y="540"/>
                    </a:lnTo>
                    <a:lnTo>
                      <a:pt x="524" y="540"/>
                    </a:lnTo>
                    <a:lnTo>
                      <a:pt x="528" y="540"/>
                    </a:lnTo>
                    <a:lnTo>
                      <a:pt x="530" y="540"/>
                    </a:lnTo>
                    <a:lnTo>
                      <a:pt x="530" y="540"/>
                    </a:lnTo>
                    <a:lnTo>
                      <a:pt x="538" y="534"/>
                    </a:lnTo>
                    <a:lnTo>
                      <a:pt x="542" y="528"/>
                    </a:lnTo>
                    <a:lnTo>
                      <a:pt x="546" y="527"/>
                    </a:lnTo>
                    <a:lnTo>
                      <a:pt x="546" y="527"/>
                    </a:lnTo>
                    <a:lnTo>
                      <a:pt x="551" y="530"/>
                    </a:lnTo>
                    <a:lnTo>
                      <a:pt x="551" y="530"/>
                    </a:lnTo>
                    <a:lnTo>
                      <a:pt x="555" y="528"/>
                    </a:lnTo>
                    <a:lnTo>
                      <a:pt x="555" y="525"/>
                    </a:lnTo>
                    <a:lnTo>
                      <a:pt x="557" y="521"/>
                    </a:lnTo>
                    <a:lnTo>
                      <a:pt x="561" y="519"/>
                    </a:lnTo>
                    <a:lnTo>
                      <a:pt x="561" y="519"/>
                    </a:lnTo>
                    <a:lnTo>
                      <a:pt x="565" y="517"/>
                    </a:lnTo>
                    <a:lnTo>
                      <a:pt x="571" y="519"/>
                    </a:lnTo>
                    <a:lnTo>
                      <a:pt x="577" y="519"/>
                    </a:lnTo>
                    <a:lnTo>
                      <a:pt x="583" y="519"/>
                    </a:lnTo>
                    <a:lnTo>
                      <a:pt x="583" y="519"/>
                    </a:lnTo>
                    <a:lnTo>
                      <a:pt x="585" y="513"/>
                    </a:lnTo>
                    <a:lnTo>
                      <a:pt x="585" y="513"/>
                    </a:lnTo>
                    <a:lnTo>
                      <a:pt x="597" y="509"/>
                    </a:lnTo>
                    <a:lnTo>
                      <a:pt x="608" y="507"/>
                    </a:lnTo>
                    <a:lnTo>
                      <a:pt x="608" y="507"/>
                    </a:lnTo>
                    <a:lnTo>
                      <a:pt x="616" y="505"/>
                    </a:lnTo>
                    <a:lnTo>
                      <a:pt x="624" y="501"/>
                    </a:lnTo>
                    <a:lnTo>
                      <a:pt x="624" y="501"/>
                    </a:lnTo>
                    <a:lnTo>
                      <a:pt x="624" y="499"/>
                    </a:lnTo>
                    <a:lnTo>
                      <a:pt x="624" y="497"/>
                    </a:lnTo>
                    <a:lnTo>
                      <a:pt x="620" y="493"/>
                    </a:lnTo>
                    <a:lnTo>
                      <a:pt x="618" y="491"/>
                    </a:lnTo>
                    <a:lnTo>
                      <a:pt x="618" y="491"/>
                    </a:lnTo>
                    <a:lnTo>
                      <a:pt x="620" y="489"/>
                    </a:lnTo>
                    <a:lnTo>
                      <a:pt x="624" y="487"/>
                    </a:lnTo>
                    <a:lnTo>
                      <a:pt x="624" y="487"/>
                    </a:lnTo>
                    <a:lnTo>
                      <a:pt x="630" y="487"/>
                    </a:lnTo>
                    <a:lnTo>
                      <a:pt x="630" y="487"/>
                    </a:lnTo>
                    <a:lnTo>
                      <a:pt x="636" y="489"/>
                    </a:lnTo>
                    <a:lnTo>
                      <a:pt x="636" y="493"/>
                    </a:lnTo>
                    <a:lnTo>
                      <a:pt x="636" y="497"/>
                    </a:lnTo>
                    <a:lnTo>
                      <a:pt x="636" y="501"/>
                    </a:lnTo>
                    <a:lnTo>
                      <a:pt x="642" y="501"/>
                    </a:lnTo>
                    <a:lnTo>
                      <a:pt x="642" y="501"/>
                    </a:lnTo>
                    <a:lnTo>
                      <a:pt x="642" y="509"/>
                    </a:lnTo>
                    <a:lnTo>
                      <a:pt x="644" y="511"/>
                    </a:lnTo>
                    <a:lnTo>
                      <a:pt x="646" y="513"/>
                    </a:lnTo>
                    <a:lnTo>
                      <a:pt x="648" y="513"/>
                    </a:lnTo>
                    <a:lnTo>
                      <a:pt x="651" y="513"/>
                    </a:lnTo>
                    <a:lnTo>
                      <a:pt x="651" y="513"/>
                    </a:lnTo>
                    <a:lnTo>
                      <a:pt x="655" y="505"/>
                    </a:lnTo>
                    <a:lnTo>
                      <a:pt x="663" y="489"/>
                    </a:lnTo>
                    <a:lnTo>
                      <a:pt x="669" y="472"/>
                    </a:lnTo>
                    <a:lnTo>
                      <a:pt x="673" y="462"/>
                    </a:lnTo>
                    <a:lnTo>
                      <a:pt x="673" y="462"/>
                    </a:lnTo>
                    <a:lnTo>
                      <a:pt x="671" y="450"/>
                    </a:lnTo>
                    <a:lnTo>
                      <a:pt x="665" y="436"/>
                    </a:lnTo>
                    <a:lnTo>
                      <a:pt x="665" y="436"/>
                    </a:lnTo>
                    <a:lnTo>
                      <a:pt x="663" y="434"/>
                    </a:lnTo>
                    <a:lnTo>
                      <a:pt x="657" y="432"/>
                    </a:lnTo>
                    <a:lnTo>
                      <a:pt x="653" y="430"/>
                    </a:lnTo>
                    <a:lnTo>
                      <a:pt x="651" y="428"/>
                    </a:lnTo>
                    <a:lnTo>
                      <a:pt x="651" y="428"/>
                    </a:lnTo>
                    <a:lnTo>
                      <a:pt x="651" y="424"/>
                    </a:lnTo>
                    <a:lnTo>
                      <a:pt x="653" y="422"/>
                    </a:lnTo>
                    <a:lnTo>
                      <a:pt x="655" y="415"/>
                    </a:lnTo>
                    <a:lnTo>
                      <a:pt x="655" y="415"/>
                    </a:lnTo>
                    <a:lnTo>
                      <a:pt x="653" y="411"/>
                    </a:lnTo>
                    <a:lnTo>
                      <a:pt x="650" y="407"/>
                    </a:lnTo>
                    <a:lnTo>
                      <a:pt x="648" y="401"/>
                    </a:lnTo>
                    <a:lnTo>
                      <a:pt x="646" y="397"/>
                    </a:lnTo>
                    <a:lnTo>
                      <a:pt x="646" y="397"/>
                    </a:lnTo>
                    <a:lnTo>
                      <a:pt x="646" y="393"/>
                    </a:lnTo>
                    <a:lnTo>
                      <a:pt x="648" y="391"/>
                    </a:lnTo>
                    <a:lnTo>
                      <a:pt x="653" y="383"/>
                    </a:lnTo>
                    <a:lnTo>
                      <a:pt x="657" y="377"/>
                    </a:lnTo>
                    <a:lnTo>
                      <a:pt x="659" y="373"/>
                    </a:lnTo>
                    <a:lnTo>
                      <a:pt x="659" y="369"/>
                    </a:lnTo>
                    <a:lnTo>
                      <a:pt x="659" y="369"/>
                    </a:lnTo>
                    <a:lnTo>
                      <a:pt x="655" y="366"/>
                    </a:lnTo>
                    <a:lnTo>
                      <a:pt x="655" y="366"/>
                    </a:lnTo>
                    <a:lnTo>
                      <a:pt x="655" y="362"/>
                    </a:lnTo>
                    <a:lnTo>
                      <a:pt x="655" y="358"/>
                    </a:lnTo>
                    <a:lnTo>
                      <a:pt x="657" y="354"/>
                    </a:lnTo>
                    <a:lnTo>
                      <a:pt x="657" y="350"/>
                    </a:lnTo>
                    <a:lnTo>
                      <a:pt x="657" y="350"/>
                    </a:lnTo>
                    <a:lnTo>
                      <a:pt x="653" y="344"/>
                    </a:lnTo>
                    <a:lnTo>
                      <a:pt x="650" y="340"/>
                    </a:lnTo>
                    <a:lnTo>
                      <a:pt x="646" y="336"/>
                    </a:lnTo>
                    <a:lnTo>
                      <a:pt x="646" y="330"/>
                    </a:lnTo>
                    <a:lnTo>
                      <a:pt x="646" y="330"/>
                    </a:lnTo>
                    <a:lnTo>
                      <a:pt x="648" y="324"/>
                    </a:lnTo>
                    <a:lnTo>
                      <a:pt x="650" y="320"/>
                    </a:lnTo>
                    <a:lnTo>
                      <a:pt x="651" y="315"/>
                    </a:lnTo>
                    <a:lnTo>
                      <a:pt x="653" y="311"/>
                    </a:lnTo>
                    <a:lnTo>
                      <a:pt x="653" y="311"/>
                    </a:lnTo>
                    <a:lnTo>
                      <a:pt x="651" y="305"/>
                    </a:lnTo>
                    <a:lnTo>
                      <a:pt x="648" y="301"/>
                    </a:lnTo>
                    <a:lnTo>
                      <a:pt x="638" y="293"/>
                    </a:lnTo>
                    <a:lnTo>
                      <a:pt x="626" y="285"/>
                    </a:lnTo>
                    <a:lnTo>
                      <a:pt x="622" y="281"/>
                    </a:lnTo>
                    <a:lnTo>
                      <a:pt x="620" y="277"/>
                    </a:lnTo>
                    <a:lnTo>
                      <a:pt x="620" y="277"/>
                    </a:lnTo>
                    <a:lnTo>
                      <a:pt x="620" y="273"/>
                    </a:lnTo>
                    <a:lnTo>
                      <a:pt x="620" y="269"/>
                    </a:lnTo>
                    <a:lnTo>
                      <a:pt x="624" y="264"/>
                    </a:lnTo>
                    <a:lnTo>
                      <a:pt x="632" y="258"/>
                    </a:lnTo>
                    <a:lnTo>
                      <a:pt x="638" y="254"/>
                    </a:lnTo>
                    <a:lnTo>
                      <a:pt x="638" y="254"/>
                    </a:lnTo>
                    <a:lnTo>
                      <a:pt x="642" y="242"/>
                    </a:lnTo>
                    <a:lnTo>
                      <a:pt x="646" y="230"/>
                    </a:lnTo>
                    <a:lnTo>
                      <a:pt x="646" y="230"/>
                    </a:lnTo>
                    <a:lnTo>
                      <a:pt x="646" y="220"/>
                    </a:lnTo>
                    <a:lnTo>
                      <a:pt x="644" y="209"/>
                    </a:lnTo>
                    <a:lnTo>
                      <a:pt x="636" y="177"/>
                    </a:lnTo>
                    <a:lnTo>
                      <a:pt x="636" y="177"/>
                    </a:lnTo>
                    <a:lnTo>
                      <a:pt x="634" y="179"/>
                    </a:lnTo>
                    <a:lnTo>
                      <a:pt x="634" y="179"/>
                    </a:lnTo>
                    <a:lnTo>
                      <a:pt x="634" y="179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4" y="173"/>
                    </a:lnTo>
                    <a:lnTo>
                      <a:pt x="632" y="175"/>
                    </a:lnTo>
                    <a:lnTo>
                      <a:pt x="632" y="175"/>
                    </a:lnTo>
                    <a:lnTo>
                      <a:pt x="624" y="173"/>
                    </a:lnTo>
                    <a:lnTo>
                      <a:pt x="620" y="171"/>
                    </a:lnTo>
                    <a:lnTo>
                      <a:pt x="612" y="165"/>
                    </a:lnTo>
                    <a:lnTo>
                      <a:pt x="610" y="158"/>
                    </a:lnTo>
                    <a:lnTo>
                      <a:pt x="610" y="154"/>
                    </a:lnTo>
                    <a:lnTo>
                      <a:pt x="610" y="154"/>
                    </a:lnTo>
                    <a:lnTo>
                      <a:pt x="608" y="148"/>
                    </a:lnTo>
                    <a:lnTo>
                      <a:pt x="606" y="142"/>
                    </a:lnTo>
                    <a:lnTo>
                      <a:pt x="606" y="142"/>
                    </a:lnTo>
                    <a:lnTo>
                      <a:pt x="600" y="124"/>
                    </a:lnTo>
                    <a:lnTo>
                      <a:pt x="600" y="124"/>
                    </a:lnTo>
                    <a:lnTo>
                      <a:pt x="597" y="126"/>
                    </a:lnTo>
                    <a:lnTo>
                      <a:pt x="597" y="126"/>
                    </a:lnTo>
                    <a:lnTo>
                      <a:pt x="591" y="126"/>
                    </a:lnTo>
                    <a:lnTo>
                      <a:pt x="589" y="126"/>
                    </a:lnTo>
                    <a:lnTo>
                      <a:pt x="587" y="126"/>
                    </a:lnTo>
                    <a:lnTo>
                      <a:pt x="587" y="126"/>
                    </a:lnTo>
                    <a:lnTo>
                      <a:pt x="587" y="128"/>
                    </a:lnTo>
                    <a:lnTo>
                      <a:pt x="587" y="130"/>
                    </a:lnTo>
                    <a:lnTo>
                      <a:pt x="587" y="130"/>
                    </a:lnTo>
                    <a:lnTo>
                      <a:pt x="585" y="130"/>
                    </a:lnTo>
                    <a:lnTo>
                      <a:pt x="585" y="128"/>
                    </a:lnTo>
                    <a:lnTo>
                      <a:pt x="583" y="124"/>
                    </a:lnTo>
                    <a:lnTo>
                      <a:pt x="581" y="120"/>
                    </a:lnTo>
                    <a:lnTo>
                      <a:pt x="581" y="120"/>
                    </a:lnTo>
                    <a:lnTo>
                      <a:pt x="569" y="112"/>
                    </a:lnTo>
                    <a:lnTo>
                      <a:pt x="563" y="105"/>
                    </a:lnTo>
                    <a:lnTo>
                      <a:pt x="563" y="101"/>
                    </a:lnTo>
                    <a:lnTo>
                      <a:pt x="561" y="97"/>
                    </a:lnTo>
                    <a:lnTo>
                      <a:pt x="561" y="97"/>
                    </a:lnTo>
                    <a:lnTo>
                      <a:pt x="559" y="93"/>
                    </a:lnTo>
                    <a:lnTo>
                      <a:pt x="559" y="91"/>
                    </a:lnTo>
                    <a:lnTo>
                      <a:pt x="557" y="89"/>
                    </a:lnTo>
                    <a:lnTo>
                      <a:pt x="557" y="89"/>
                    </a:lnTo>
                    <a:lnTo>
                      <a:pt x="551" y="93"/>
                    </a:lnTo>
                    <a:lnTo>
                      <a:pt x="544" y="97"/>
                    </a:lnTo>
                    <a:lnTo>
                      <a:pt x="544" y="97"/>
                    </a:lnTo>
                    <a:lnTo>
                      <a:pt x="542" y="95"/>
                    </a:lnTo>
                    <a:lnTo>
                      <a:pt x="542" y="93"/>
                    </a:lnTo>
                    <a:lnTo>
                      <a:pt x="542" y="93"/>
                    </a:lnTo>
                    <a:lnTo>
                      <a:pt x="538" y="91"/>
                    </a:lnTo>
                    <a:lnTo>
                      <a:pt x="534" y="93"/>
                    </a:lnTo>
                    <a:lnTo>
                      <a:pt x="526" y="97"/>
                    </a:lnTo>
                    <a:lnTo>
                      <a:pt x="518" y="103"/>
                    </a:lnTo>
                    <a:lnTo>
                      <a:pt x="512" y="105"/>
                    </a:lnTo>
                    <a:lnTo>
                      <a:pt x="512" y="105"/>
                    </a:lnTo>
                    <a:lnTo>
                      <a:pt x="510" y="105"/>
                    </a:lnTo>
                    <a:lnTo>
                      <a:pt x="512" y="103"/>
                    </a:lnTo>
                    <a:lnTo>
                      <a:pt x="514" y="97"/>
                    </a:lnTo>
                    <a:lnTo>
                      <a:pt x="520" y="89"/>
                    </a:lnTo>
                    <a:lnTo>
                      <a:pt x="520" y="89"/>
                    </a:lnTo>
                    <a:lnTo>
                      <a:pt x="528" y="87"/>
                    </a:lnTo>
                    <a:lnTo>
                      <a:pt x="538" y="87"/>
                    </a:lnTo>
                    <a:lnTo>
                      <a:pt x="547" y="87"/>
                    </a:lnTo>
                    <a:lnTo>
                      <a:pt x="549" y="87"/>
                    </a:lnTo>
                    <a:lnTo>
                      <a:pt x="549" y="85"/>
                    </a:lnTo>
                    <a:lnTo>
                      <a:pt x="549" y="85"/>
                    </a:lnTo>
                    <a:lnTo>
                      <a:pt x="547" y="85"/>
                    </a:lnTo>
                    <a:lnTo>
                      <a:pt x="544" y="85"/>
                    </a:lnTo>
                    <a:lnTo>
                      <a:pt x="544" y="85"/>
                    </a:lnTo>
                    <a:lnTo>
                      <a:pt x="528" y="83"/>
                    </a:lnTo>
                    <a:lnTo>
                      <a:pt x="528" y="83"/>
                    </a:lnTo>
                    <a:lnTo>
                      <a:pt x="526" y="81"/>
                    </a:lnTo>
                    <a:lnTo>
                      <a:pt x="524" y="79"/>
                    </a:lnTo>
                    <a:lnTo>
                      <a:pt x="524" y="79"/>
                    </a:lnTo>
                    <a:lnTo>
                      <a:pt x="522" y="83"/>
                    </a:lnTo>
                    <a:lnTo>
                      <a:pt x="518" y="89"/>
                    </a:lnTo>
                    <a:lnTo>
                      <a:pt x="510" y="99"/>
                    </a:lnTo>
                    <a:lnTo>
                      <a:pt x="510" y="99"/>
                    </a:lnTo>
                    <a:lnTo>
                      <a:pt x="506" y="101"/>
                    </a:lnTo>
                    <a:lnTo>
                      <a:pt x="500" y="105"/>
                    </a:lnTo>
                    <a:lnTo>
                      <a:pt x="494" y="106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3" y="116"/>
                    </a:lnTo>
                    <a:lnTo>
                      <a:pt x="493" y="118"/>
                    </a:lnTo>
                    <a:lnTo>
                      <a:pt x="493" y="120"/>
                    </a:lnTo>
                    <a:lnTo>
                      <a:pt x="493" y="120"/>
                    </a:lnTo>
                    <a:lnTo>
                      <a:pt x="491" y="120"/>
                    </a:lnTo>
                    <a:lnTo>
                      <a:pt x="491" y="116"/>
                    </a:lnTo>
                    <a:lnTo>
                      <a:pt x="491" y="110"/>
                    </a:lnTo>
                    <a:lnTo>
                      <a:pt x="491" y="110"/>
                    </a:lnTo>
                    <a:lnTo>
                      <a:pt x="477" y="110"/>
                    </a:lnTo>
                    <a:lnTo>
                      <a:pt x="463" y="112"/>
                    </a:lnTo>
                    <a:lnTo>
                      <a:pt x="463" y="112"/>
                    </a:lnTo>
                    <a:lnTo>
                      <a:pt x="457" y="116"/>
                    </a:lnTo>
                    <a:lnTo>
                      <a:pt x="451" y="126"/>
                    </a:lnTo>
                    <a:lnTo>
                      <a:pt x="443" y="138"/>
                    </a:lnTo>
                    <a:lnTo>
                      <a:pt x="443" y="138"/>
                    </a:lnTo>
                    <a:lnTo>
                      <a:pt x="436" y="132"/>
                    </a:lnTo>
                    <a:lnTo>
                      <a:pt x="436" y="132"/>
                    </a:lnTo>
                    <a:lnTo>
                      <a:pt x="434" y="134"/>
                    </a:lnTo>
                    <a:lnTo>
                      <a:pt x="434" y="134"/>
                    </a:lnTo>
                    <a:lnTo>
                      <a:pt x="432" y="134"/>
                    </a:lnTo>
                    <a:lnTo>
                      <a:pt x="430" y="134"/>
                    </a:lnTo>
                    <a:lnTo>
                      <a:pt x="430" y="134"/>
                    </a:lnTo>
                    <a:lnTo>
                      <a:pt x="430" y="128"/>
                    </a:lnTo>
                    <a:lnTo>
                      <a:pt x="428" y="126"/>
                    </a:lnTo>
                    <a:lnTo>
                      <a:pt x="426" y="122"/>
                    </a:lnTo>
                    <a:lnTo>
                      <a:pt x="426" y="122"/>
                    </a:lnTo>
                    <a:lnTo>
                      <a:pt x="424" y="122"/>
                    </a:lnTo>
                    <a:lnTo>
                      <a:pt x="422" y="122"/>
                    </a:lnTo>
                    <a:lnTo>
                      <a:pt x="416" y="126"/>
                    </a:lnTo>
                    <a:lnTo>
                      <a:pt x="410" y="128"/>
                    </a:lnTo>
                    <a:lnTo>
                      <a:pt x="406" y="128"/>
                    </a:lnTo>
                    <a:lnTo>
                      <a:pt x="406" y="128"/>
                    </a:lnTo>
                    <a:lnTo>
                      <a:pt x="398" y="124"/>
                    </a:lnTo>
                    <a:lnTo>
                      <a:pt x="396" y="120"/>
                    </a:lnTo>
                    <a:lnTo>
                      <a:pt x="398" y="116"/>
                    </a:lnTo>
                    <a:lnTo>
                      <a:pt x="402" y="112"/>
                    </a:lnTo>
                    <a:lnTo>
                      <a:pt x="416" y="106"/>
                    </a:lnTo>
                    <a:lnTo>
                      <a:pt x="420" y="105"/>
                    </a:lnTo>
                    <a:lnTo>
                      <a:pt x="424" y="103"/>
                    </a:lnTo>
                    <a:lnTo>
                      <a:pt x="424" y="103"/>
                    </a:lnTo>
                    <a:lnTo>
                      <a:pt x="424" y="97"/>
                    </a:lnTo>
                    <a:lnTo>
                      <a:pt x="424" y="93"/>
                    </a:lnTo>
                    <a:lnTo>
                      <a:pt x="424" y="87"/>
                    </a:lnTo>
                    <a:lnTo>
                      <a:pt x="428" y="81"/>
                    </a:lnTo>
                    <a:lnTo>
                      <a:pt x="428" y="81"/>
                    </a:lnTo>
                    <a:lnTo>
                      <a:pt x="430" y="79"/>
                    </a:lnTo>
                    <a:lnTo>
                      <a:pt x="428" y="77"/>
                    </a:lnTo>
                    <a:lnTo>
                      <a:pt x="420" y="79"/>
                    </a:lnTo>
                    <a:lnTo>
                      <a:pt x="402" y="87"/>
                    </a:lnTo>
                    <a:lnTo>
                      <a:pt x="402" y="87"/>
                    </a:lnTo>
                    <a:lnTo>
                      <a:pt x="390" y="79"/>
                    </a:lnTo>
                    <a:lnTo>
                      <a:pt x="381" y="73"/>
                    </a:lnTo>
                    <a:lnTo>
                      <a:pt x="375" y="69"/>
                    </a:lnTo>
                    <a:lnTo>
                      <a:pt x="375" y="69"/>
                    </a:lnTo>
                    <a:lnTo>
                      <a:pt x="369" y="69"/>
                    </a:lnTo>
                    <a:lnTo>
                      <a:pt x="365" y="73"/>
                    </a:lnTo>
                    <a:lnTo>
                      <a:pt x="363" y="77"/>
                    </a:lnTo>
                    <a:lnTo>
                      <a:pt x="359" y="81"/>
                    </a:lnTo>
                    <a:lnTo>
                      <a:pt x="359" y="81"/>
                    </a:lnTo>
                    <a:lnTo>
                      <a:pt x="365" y="63"/>
                    </a:lnTo>
                    <a:lnTo>
                      <a:pt x="365" y="63"/>
                    </a:lnTo>
                    <a:lnTo>
                      <a:pt x="365" y="63"/>
                    </a:lnTo>
                    <a:lnTo>
                      <a:pt x="363" y="61"/>
                    </a:lnTo>
                    <a:lnTo>
                      <a:pt x="355" y="61"/>
                    </a:lnTo>
                    <a:lnTo>
                      <a:pt x="347" y="63"/>
                    </a:ln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1"/>
                    </a:lnTo>
                    <a:lnTo>
                      <a:pt x="341" y="61"/>
                    </a:lnTo>
                    <a:lnTo>
                      <a:pt x="345" y="57"/>
                    </a:lnTo>
                    <a:lnTo>
                      <a:pt x="351" y="55"/>
                    </a:lnTo>
                    <a:lnTo>
                      <a:pt x="355" y="53"/>
                    </a:lnTo>
                    <a:lnTo>
                      <a:pt x="355" y="53"/>
                    </a:lnTo>
                    <a:lnTo>
                      <a:pt x="357" y="48"/>
                    </a:lnTo>
                    <a:lnTo>
                      <a:pt x="355" y="40"/>
                    </a:lnTo>
                    <a:lnTo>
                      <a:pt x="353" y="32"/>
                    </a:lnTo>
                    <a:lnTo>
                      <a:pt x="351" y="26"/>
                    </a:lnTo>
                    <a:lnTo>
                      <a:pt x="351" y="26"/>
                    </a:lnTo>
                    <a:lnTo>
                      <a:pt x="351" y="24"/>
                    </a:lnTo>
                    <a:lnTo>
                      <a:pt x="349" y="24"/>
                    </a:lnTo>
                    <a:lnTo>
                      <a:pt x="349" y="24"/>
                    </a:lnTo>
                    <a:lnTo>
                      <a:pt x="349" y="26"/>
                    </a:lnTo>
                    <a:lnTo>
                      <a:pt x="349" y="28"/>
                    </a:lnTo>
                    <a:lnTo>
                      <a:pt x="347" y="30"/>
                    </a:lnTo>
                    <a:lnTo>
                      <a:pt x="347" y="30"/>
                    </a:lnTo>
                    <a:lnTo>
                      <a:pt x="341" y="26"/>
                    </a:lnTo>
                    <a:lnTo>
                      <a:pt x="337" y="22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26" y="18"/>
                    </a:lnTo>
                    <a:lnTo>
                      <a:pt x="320" y="20"/>
                    </a:lnTo>
                    <a:lnTo>
                      <a:pt x="320" y="20"/>
                    </a:lnTo>
                    <a:lnTo>
                      <a:pt x="320" y="18"/>
                    </a:lnTo>
                    <a:lnTo>
                      <a:pt x="320" y="18"/>
                    </a:lnTo>
                    <a:lnTo>
                      <a:pt x="320" y="18"/>
                    </a:lnTo>
                    <a:lnTo>
                      <a:pt x="320" y="18"/>
                    </a:lnTo>
                    <a:lnTo>
                      <a:pt x="310" y="16"/>
                    </a:lnTo>
                    <a:lnTo>
                      <a:pt x="302" y="12"/>
                    </a:lnTo>
                    <a:lnTo>
                      <a:pt x="294" y="6"/>
                    </a:lnTo>
                    <a:lnTo>
                      <a:pt x="284" y="4"/>
                    </a:lnTo>
                    <a:lnTo>
                      <a:pt x="284" y="4"/>
                    </a:lnTo>
                    <a:lnTo>
                      <a:pt x="277" y="2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5" y="8"/>
                    </a:lnTo>
                    <a:lnTo>
                      <a:pt x="265" y="8"/>
                    </a:lnTo>
                    <a:lnTo>
                      <a:pt x="265" y="14"/>
                    </a:lnTo>
                    <a:lnTo>
                      <a:pt x="269" y="18"/>
                    </a:lnTo>
                    <a:lnTo>
                      <a:pt x="275" y="28"/>
                    </a:lnTo>
                    <a:lnTo>
                      <a:pt x="275" y="28"/>
                    </a:lnTo>
                    <a:lnTo>
                      <a:pt x="277" y="32"/>
                    </a:lnTo>
                    <a:lnTo>
                      <a:pt x="277" y="36"/>
                    </a:lnTo>
                    <a:lnTo>
                      <a:pt x="277" y="36"/>
                    </a:lnTo>
                    <a:lnTo>
                      <a:pt x="275" y="36"/>
                    </a:lnTo>
                    <a:lnTo>
                      <a:pt x="273" y="36"/>
                    </a:lnTo>
                    <a:lnTo>
                      <a:pt x="273" y="36"/>
                    </a:lnTo>
                    <a:lnTo>
                      <a:pt x="281" y="42"/>
                    </a:lnTo>
                    <a:lnTo>
                      <a:pt x="284" y="44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4" y="53"/>
                    </a:lnTo>
                    <a:lnTo>
                      <a:pt x="283" y="55"/>
                    </a:lnTo>
                    <a:lnTo>
                      <a:pt x="279" y="57"/>
                    </a:lnTo>
                    <a:lnTo>
                      <a:pt x="275" y="57"/>
                    </a:lnTo>
                    <a:lnTo>
                      <a:pt x="265" y="57"/>
                    </a:lnTo>
                    <a:lnTo>
                      <a:pt x="257" y="57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61" y="61"/>
                    </a:lnTo>
                    <a:lnTo>
                      <a:pt x="261" y="63"/>
                    </a:lnTo>
                    <a:lnTo>
                      <a:pt x="261" y="63"/>
                    </a:lnTo>
                    <a:lnTo>
                      <a:pt x="259" y="65"/>
                    </a:lnTo>
                    <a:lnTo>
                      <a:pt x="257" y="63"/>
                    </a:lnTo>
                    <a:lnTo>
                      <a:pt x="255" y="63"/>
                    </a:lnTo>
                    <a:lnTo>
                      <a:pt x="255" y="65"/>
                    </a:lnTo>
                    <a:lnTo>
                      <a:pt x="255" y="65"/>
                    </a:lnTo>
                    <a:lnTo>
                      <a:pt x="253" y="67"/>
                    </a:lnTo>
                    <a:lnTo>
                      <a:pt x="255" y="69"/>
                    </a:lnTo>
                    <a:lnTo>
                      <a:pt x="263" y="71"/>
                    </a:lnTo>
                    <a:lnTo>
                      <a:pt x="271" y="71"/>
                    </a:lnTo>
                    <a:lnTo>
                      <a:pt x="279" y="69"/>
                    </a:lnTo>
                    <a:lnTo>
                      <a:pt x="279" y="69"/>
                    </a:lnTo>
                    <a:lnTo>
                      <a:pt x="275" y="75"/>
                    </a:lnTo>
                    <a:lnTo>
                      <a:pt x="275" y="75"/>
                    </a:lnTo>
                    <a:lnTo>
                      <a:pt x="269" y="79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7" y="83"/>
                    </a:lnTo>
                    <a:lnTo>
                      <a:pt x="267" y="89"/>
                    </a:lnTo>
                    <a:lnTo>
                      <a:pt x="271" y="91"/>
                    </a:lnTo>
                    <a:lnTo>
                      <a:pt x="275" y="91"/>
                    </a:lnTo>
                    <a:lnTo>
                      <a:pt x="277" y="93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81" y="101"/>
                    </a:lnTo>
                    <a:lnTo>
                      <a:pt x="279" y="103"/>
                    </a:lnTo>
                    <a:lnTo>
                      <a:pt x="273" y="101"/>
                    </a:lnTo>
                    <a:lnTo>
                      <a:pt x="271" y="101"/>
                    </a:lnTo>
                    <a:lnTo>
                      <a:pt x="267" y="101"/>
                    </a:lnTo>
                    <a:lnTo>
                      <a:pt x="267" y="105"/>
                    </a:lnTo>
                    <a:lnTo>
                      <a:pt x="269" y="110"/>
                    </a:lnTo>
                    <a:lnTo>
                      <a:pt x="269" y="110"/>
                    </a:lnTo>
                    <a:lnTo>
                      <a:pt x="273" y="116"/>
                    </a:lnTo>
                    <a:lnTo>
                      <a:pt x="279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296" y="126"/>
                    </a:lnTo>
                    <a:lnTo>
                      <a:pt x="296" y="126"/>
                    </a:lnTo>
                    <a:lnTo>
                      <a:pt x="302" y="132"/>
                    </a:lnTo>
                    <a:lnTo>
                      <a:pt x="304" y="140"/>
                    </a:lnTo>
                    <a:lnTo>
                      <a:pt x="310" y="156"/>
                    </a:lnTo>
                    <a:lnTo>
                      <a:pt x="310" y="156"/>
                    </a:lnTo>
                    <a:lnTo>
                      <a:pt x="314" y="159"/>
                    </a:lnTo>
                    <a:lnTo>
                      <a:pt x="318" y="161"/>
                    </a:lnTo>
                    <a:lnTo>
                      <a:pt x="324" y="163"/>
                    </a:lnTo>
                    <a:lnTo>
                      <a:pt x="328" y="167"/>
                    </a:lnTo>
                    <a:lnTo>
                      <a:pt x="328" y="167"/>
                    </a:lnTo>
                    <a:lnTo>
                      <a:pt x="326" y="167"/>
                    </a:lnTo>
                    <a:lnTo>
                      <a:pt x="320" y="165"/>
                    </a:lnTo>
                    <a:lnTo>
                      <a:pt x="314" y="163"/>
                    </a:lnTo>
                    <a:lnTo>
                      <a:pt x="310" y="159"/>
                    </a:lnTo>
                    <a:lnTo>
                      <a:pt x="310" y="159"/>
                    </a:lnTo>
                    <a:lnTo>
                      <a:pt x="306" y="152"/>
                    </a:lnTo>
                    <a:lnTo>
                      <a:pt x="302" y="142"/>
                    </a:lnTo>
                    <a:lnTo>
                      <a:pt x="298" y="132"/>
                    </a:lnTo>
                    <a:lnTo>
                      <a:pt x="294" y="124"/>
                    </a:lnTo>
                    <a:lnTo>
                      <a:pt x="294" y="124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88" y="124"/>
                    </a:lnTo>
                    <a:lnTo>
                      <a:pt x="288" y="124"/>
                    </a:lnTo>
                    <a:lnTo>
                      <a:pt x="284" y="124"/>
                    </a:lnTo>
                    <a:lnTo>
                      <a:pt x="284" y="124"/>
                    </a:lnTo>
                    <a:lnTo>
                      <a:pt x="275" y="124"/>
                    </a:lnTo>
                    <a:lnTo>
                      <a:pt x="263" y="124"/>
                    </a:lnTo>
                    <a:lnTo>
                      <a:pt x="263" y="124"/>
                    </a:lnTo>
                    <a:lnTo>
                      <a:pt x="259" y="122"/>
                    </a:lnTo>
                    <a:lnTo>
                      <a:pt x="255" y="118"/>
                    </a:lnTo>
                    <a:lnTo>
                      <a:pt x="251" y="116"/>
                    </a:lnTo>
                    <a:lnTo>
                      <a:pt x="249" y="114"/>
                    </a:lnTo>
                    <a:lnTo>
                      <a:pt x="247" y="116"/>
                    </a:lnTo>
                    <a:lnTo>
                      <a:pt x="247" y="116"/>
                    </a:lnTo>
                    <a:lnTo>
                      <a:pt x="241" y="124"/>
                    </a:lnTo>
                    <a:lnTo>
                      <a:pt x="235" y="136"/>
                    </a:lnTo>
                    <a:lnTo>
                      <a:pt x="235" y="136"/>
                    </a:lnTo>
                    <a:lnTo>
                      <a:pt x="235" y="142"/>
                    </a:lnTo>
                    <a:lnTo>
                      <a:pt x="237" y="146"/>
                    </a:lnTo>
                    <a:lnTo>
                      <a:pt x="239" y="150"/>
                    </a:lnTo>
                    <a:lnTo>
                      <a:pt x="239" y="156"/>
                    </a:lnTo>
                    <a:lnTo>
                      <a:pt x="239" y="156"/>
                    </a:lnTo>
                    <a:lnTo>
                      <a:pt x="233" y="161"/>
                    </a:lnTo>
                    <a:lnTo>
                      <a:pt x="231" y="171"/>
                    </a:lnTo>
                    <a:lnTo>
                      <a:pt x="231" y="171"/>
                    </a:lnTo>
                    <a:lnTo>
                      <a:pt x="231" y="169"/>
                    </a:lnTo>
                    <a:lnTo>
                      <a:pt x="231" y="169"/>
                    </a:lnTo>
                    <a:lnTo>
                      <a:pt x="233" y="163"/>
                    </a:lnTo>
                    <a:lnTo>
                      <a:pt x="237" y="156"/>
                    </a:lnTo>
                    <a:lnTo>
                      <a:pt x="237" y="156"/>
                    </a:lnTo>
                    <a:lnTo>
                      <a:pt x="237" y="154"/>
                    </a:lnTo>
                    <a:lnTo>
                      <a:pt x="233" y="154"/>
                    </a:lnTo>
                    <a:lnTo>
                      <a:pt x="233" y="154"/>
                    </a:lnTo>
                    <a:lnTo>
                      <a:pt x="230" y="152"/>
                    </a:lnTo>
                    <a:lnTo>
                      <a:pt x="230" y="150"/>
                    </a:lnTo>
                    <a:lnTo>
                      <a:pt x="226" y="144"/>
                    </a:lnTo>
                    <a:lnTo>
                      <a:pt x="226" y="144"/>
                    </a:lnTo>
                    <a:lnTo>
                      <a:pt x="224" y="142"/>
                    </a:lnTo>
                    <a:lnTo>
                      <a:pt x="222" y="142"/>
                    </a:lnTo>
                    <a:lnTo>
                      <a:pt x="218" y="146"/>
                    </a:lnTo>
                    <a:lnTo>
                      <a:pt x="216" y="150"/>
                    </a:lnTo>
                    <a:lnTo>
                      <a:pt x="216" y="154"/>
                    </a:lnTo>
                    <a:lnTo>
                      <a:pt x="216" y="154"/>
                    </a:lnTo>
                    <a:lnTo>
                      <a:pt x="220" y="154"/>
                    </a:lnTo>
                    <a:lnTo>
                      <a:pt x="220" y="154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0" y="161"/>
                    </a:lnTo>
                    <a:lnTo>
                      <a:pt x="216" y="165"/>
                    </a:lnTo>
                    <a:lnTo>
                      <a:pt x="216" y="165"/>
                    </a:lnTo>
                    <a:lnTo>
                      <a:pt x="214" y="167"/>
                    </a:lnTo>
                    <a:lnTo>
                      <a:pt x="212" y="167"/>
                    </a:lnTo>
                    <a:lnTo>
                      <a:pt x="212" y="167"/>
                    </a:lnTo>
                    <a:lnTo>
                      <a:pt x="210" y="163"/>
                    </a:lnTo>
                    <a:lnTo>
                      <a:pt x="210" y="163"/>
                    </a:lnTo>
                    <a:lnTo>
                      <a:pt x="204" y="159"/>
                    </a:lnTo>
                    <a:lnTo>
                      <a:pt x="202" y="15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08" y="154"/>
                    </a:lnTo>
                    <a:lnTo>
                      <a:pt x="210" y="15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10" y="148"/>
                    </a:lnTo>
                    <a:lnTo>
                      <a:pt x="208" y="146"/>
                    </a:lnTo>
                    <a:lnTo>
                      <a:pt x="206" y="138"/>
                    </a:lnTo>
                    <a:lnTo>
                      <a:pt x="206" y="138"/>
                    </a:lnTo>
                    <a:lnTo>
                      <a:pt x="206" y="134"/>
                    </a:lnTo>
                    <a:lnTo>
                      <a:pt x="204" y="130"/>
                    </a:lnTo>
                    <a:lnTo>
                      <a:pt x="204" y="130"/>
                    </a:lnTo>
                    <a:lnTo>
                      <a:pt x="202" y="130"/>
                    </a:lnTo>
                    <a:lnTo>
                      <a:pt x="192" y="128"/>
                    </a:lnTo>
                    <a:lnTo>
                      <a:pt x="169" y="126"/>
                    </a:lnTo>
                    <a:lnTo>
                      <a:pt x="157" y="128"/>
                    </a:lnTo>
                    <a:lnTo>
                      <a:pt x="147" y="128"/>
                    </a:lnTo>
                    <a:lnTo>
                      <a:pt x="139" y="132"/>
                    </a:lnTo>
                    <a:lnTo>
                      <a:pt x="137" y="134"/>
                    </a:lnTo>
                    <a:lnTo>
                      <a:pt x="137" y="136"/>
                    </a:lnTo>
                    <a:lnTo>
                      <a:pt x="137" y="136"/>
                    </a:lnTo>
                    <a:lnTo>
                      <a:pt x="139" y="138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31" y="148"/>
                    </a:lnTo>
                    <a:lnTo>
                      <a:pt x="129" y="152"/>
                    </a:lnTo>
                    <a:lnTo>
                      <a:pt x="127" y="154"/>
                    </a:lnTo>
                    <a:lnTo>
                      <a:pt x="127" y="158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3" y="163"/>
                    </a:lnTo>
                    <a:lnTo>
                      <a:pt x="133" y="163"/>
                    </a:lnTo>
                    <a:lnTo>
                      <a:pt x="139" y="165"/>
                    </a:lnTo>
                    <a:lnTo>
                      <a:pt x="139" y="165"/>
                    </a:lnTo>
                    <a:lnTo>
                      <a:pt x="145" y="165"/>
                    </a:lnTo>
                    <a:lnTo>
                      <a:pt x="145" y="165"/>
                    </a:lnTo>
                    <a:lnTo>
                      <a:pt x="151" y="167"/>
                    </a:lnTo>
                    <a:lnTo>
                      <a:pt x="149" y="167"/>
                    </a:lnTo>
                    <a:lnTo>
                      <a:pt x="145" y="169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39" y="185"/>
                    </a:lnTo>
                    <a:lnTo>
                      <a:pt x="135" y="199"/>
                    </a:lnTo>
                    <a:lnTo>
                      <a:pt x="125" y="216"/>
                    </a:lnTo>
                    <a:lnTo>
                      <a:pt x="125" y="216"/>
                    </a:lnTo>
                    <a:lnTo>
                      <a:pt x="122" y="230"/>
                    </a:lnTo>
                    <a:lnTo>
                      <a:pt x="118" y="238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40"/>
                    </a:lnTo>
                    <a:lnTo>
                      <a:pt x="100" y="236"/>
                    </a:lnTo>
                    <a:lnTo>
                      <a:pt x="100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96" y="242"/>
                    </a:lnTo>
                    <a:lnTo>
                      <a:pt x="96" y="246"/>
                    </a:lnTo>
                    <a:lnTo>
                      <a:pt x="96" y="246"/>
                    </a:lnTo>
                    <a:lnTo>
                      <a:pt x="90" y="248"/>
                    </a:lnTo>
                    <a:lnTo>
                      <a:pt x="88" y="250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98" y="260"/>
                    </a:lnTo>
                    <a:lnTo>
                      <a:pt x="106" y="264"/>
                    </a:lnTo>
                    <a:lnTo>
                      <a:pt x="106" y="264"/>
                    </a:lnTo>
                    <a:lnTo>
                      <a:pt x="108" y="262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2" y="262"/>
                    </a:lnTo>
                    <a:lnTo>
                      <a:pt x="114" y="264"/>
                    </a:lnTo>
                    <a:lnTo>
                      <a:pt x="114" y="273"/>
                    </a:lnTo>
                    <a:lnTo>
                      <a:pt x="112" y="281"/>
                    </a:lnTo>
                    <a:lnTo>
                      <a:pt x="110" y="287"/>
                    </a:lnTo>
                    <a:lnTo>
                      <a:pt x="110" y="287"/>
                    </a:lnTo>
                    <a:lnTo>
                      <a:pt x="104" y="293"/>
                    </a:lnTo>
                    <a:lnTo>
                      <a:pt x="96" y="295"/>
                    </a:lnTo>
                    <a:lnTo>
                      <a:pt x="88" y="299"/>
                    </a:lnTo>
                    <a:lnTo>
                      <a:pt x="82" y="303"/>
                    </a:lnTo>
                    <a:lnTo>
                      <a:pt x="82" y="303"/>
                    </a:lnTo>
                    <a:lnTo>
                      <a:pt x="80" y="305"/>
                    </a:lnTo>
                    <a:lnTo>
                      <a:pt x="82" y="307"/>
                    </a:lnTo>
                    <a:lnTo>
                      <a:pt x="86" y="311"/>
                    </a:lnTo>
                    <a:lnTo>
                      <a:pt x="88" y="313"/>
                    </a:lnTo>
                    <a:lnTo>
                      <a:pt x="88" y="316"/>
                    </a:lnTo>
                    <a:lnTo>
                      <a:pt x="86" y="318"/>
                    </a:lnTo>
                    <a:lnTo>
                      <a:pt x="82" y="320"/>
                    </a:lnTo>
                    <a:lnTo>
                      <a:pt x="82" y="320"/>
                    </a:lnTo>
                    <a:lnTo>
                      <a:pt x="69" y="324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1" y="322"/>
                    </a:lnTo>
                    <a:lnTo>
                      <a:pt x="49" y="320"/>
                    </a:lnTo>
                    <a:lnTo>
                      <a:pt x="45" y="316"/>
                    </a:lnTo>
                    <a:lnTo>
                      <a:pt x="41" y="315"/>
                    </a:lnTo>
                    <a:lnTo>
                      <a:pt x="41" y="315"/>
                    </a:lnTo>
                    <a:lnTo>
                      <a:pt x="39" y="315"/>
                    </a:lnTo>
                    <a:lnTo>
                      <a:pt x="37" y="316"/>
                    </a:lnTo>
                    <a:lnTo>
                      <a:pt x="35" y="320"/>
                    </a:lnTo>
                    <a:lnTo>
                      <a:pt x="35" y="320"/>
                    </a:lnTo>
                    <a:lnTo>
                      <a:pt x="29" y="320"/>
                    </a:lnTo>
                    <a:lnTo>
                      <a:pt x="29" y="320"/>
                    </a:lnTo>
                    <a:lnTo>
                      <a:pt x="27" y="318"/>
                    </a:lnTo>
                    <a:lnTo>
                      <a:pt x="25" y="320"/>
                    </a:lnTo>
                    <a:lnTo>
                      <a:pt x="25" y="320"/>
                    </a:lnTo>
                    <a:lnTo>
                      <a:pt x="23" y="324"/>
                    </a:lnTo>
                    <a:lnTo>
                      <a:pt x="25" y="328"/>
                    </a:lnTo>
                    <a:lnTo>
                      <a:pt x="29" y="344"/>
                    </a:lnTo>
                    <a:lnTo>
                      <a:pt x="35" y="360"/>
                    </a:lnTo>
                    <a:lnTo>
                      <a:pt x="35" y="369"/>
                    </a:lnTo>
                    <a:lnTo>
                      <a:pt x="33" y="375"/>
                    </a:lnTo>
                    <a:lnTo>
                      <a:pt x="33" y="375"/>
                    </a:lnTo>
                    <a:lnTo>
                      <a:pt x="31" y="379"/>
                    </a:lnTo>
                    <a:lnTo>
                      <a:pt x="27" y="383"/>
                    </a:lnTo>
                    <a:lnTo>
                      <a:pt x="23" y="387"/>
                    </a:lnTo>
                    <a:lnTo>
                      <a:pt x="20" y="391"/>
                    </a:lnTo>
                    <a:lnTo>
                      <a:pt x="20" y="391"/>
                    </a:lnTo>
                    <a:lnTo>
                      <a:pt x="21" y="395"/>
                    </a:lnTo>
                    <a:lnTo>
                      <a:pt x="21" y="399"/>
                    </a:lnTo>
                    <a:lnTo>
                      <a:pt x="20" y="403"/>
                    </a:lnTo>
                    <a:lnTo>
                      <a:pt x="18" y="407"/>
                    </a:lnTo>
                    <a:lnTo>
                      <a:pt x="14" y="409"/>
                    </a:lnTo>
                    <a:lnTo>
                      <a:pt x="8" y="411"/>
                    </a:lnTo>
                    <a:lnTo>
                      <a:pt x="8" y="411"/>
                    </a:lnTo>
                    <a:lnTo>
                      <a:pt x="6" y="409"/>
                    </a:lnTo>
                    <a:lnTo>
                      <a:pt x="4" y="407"/>
                    </a:lnTo>
                    <a:lnTo>
                      <a:pt x="2" y="407"/>
                    </a:lnTo>
                    <a:lnTo>
                      <a:pt x="2" y="407"/>
                    </a:lnTo>
                    <a:lnTo>
                      <a:pt x="0" y="409"/>
                    </a:lnTo>
                    <a:lnTo>
                      <a:pt x="2" y="411"/>
                    </a:lnTo>
                    <a:lnTo>
                      <a:pt x="8" y="415"/>
                    </a:lnTo>
                    <a:lnTo>
                      <a:pt x="12" y="419"/>
                    </a:lnTo>
                    <a:lnTo>
                      <a:pt x="14" y="421"/>
                    </a:lnTo>
                    <a:lnTo>
                      <a:pt x="16" y="426"/>
                    </a:lnTo>
                    <a:lnTo>
                      <a:pt x="14" y="430"/>
                    </a:lnTo>
                    <a:lnTo>
                      <a:pt x="14" y="430"/>
                    </a:lnTo>
                    <a:lnTo>
                      <a:pt x="6" y="438"/>
                    </a:lnTo>
                    <a:lnTo>
                      <a:pt x="6" y="438"/>
                    </a:lnTo>
                    <a:lnTo>
                      <a:pt x="6" y="440"/>
                    </a:lnTo>
                    <a:lnTo>
                      <a:pt x="8" y="442"/>
                    </a:lnTo>
                    <a:lnTo>
                      <a:pt x="8" y="442"/>
                    </a:lnTo>
                    <a:lnTo>
                      <a:pt x="14" y="454"/>
                    </a:lnTo>
                    <a:lnTo>
                      <a:pt x="21" y="466"/>
                    </a:lnTo>
                    <a:lnTo>
                      <a:pt x="21" y="466"/>
                    </a:lnTo>
                    <a:lnTo>
                      <a:pt x="18" y="470"/>
                    </a:lnTo>
                    <a:lnTo>
                      <a:pt x="16" y="472"/>
                    </a:lnTo>
                    <a:lnTo>
                      <a:pt x="16" y="472"/>
                    </a:lnTo>
                    <a:lnTo>
                      <a:pt x="16" y="472"/>
                    </a:lnTo>
                    <a:lnTo>
                      <a:pt x="18" y="475"/>
                    </a:lnTo>
                    <a:lnTo>
                      <a:pt x="21" y="479"/>
                    </a:lnTo>
                    <a:lnTo>
                      <a:pt x="25" y="481"/>
                    </a:lnTo>
                    <a:lnTo>
                      <a:pt x="27" y="487"/>
                    </a:lnTo>
                    <a:lnTo>
                      <a:pt x="27" y="487"/>
                    </a:lnTo>
                    <a:lnTo>
                      <a:pt x="25" y="491"/>
                    </a:lnTo>
                    <a:lnTo>
                      <a:pt x="23" y="495"/>
                    </a:lnTo>
                    <a:lnTo>
                      <a:pt x="18" y="501"/>
                    </a:lnTo>
                    <a:lnTo>
                      <a:pt x="10" y="507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4" y="515"/>
                    </a:lnTo>
                    <a:lnTo>
                      <a:pt x="0" y="521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2" y="536"/>
                    </a:lnTo>
                    <a:lnTo>
                      <a:pt x="6" y="542"/>
                    </a:lnTo>
                    <a:lnTo>
                      <a:pt x="14" y="550"/>
                    </a:lnTo>
                    <a:lnTo>
                      <a:pt x="21" y="554"/>
                    </a:lnTo>
                    <a:lnTo>
                      <a:pt x="25" y="556"/>
                    </a:lnTo>
                    <a:lnTo>
                      <a:pt x="25" y="556"/>
                    </a:lnTo>
                    <a:lnTo>
                      <a:pt x="27" y="562"/>
                    </a:lnTo>
                    <a:lnTo>
                      <a:pt x="25" y="566"/>
                    </a:lnTo>
                    <a:lnTo>
                      <a:pt x="18" y="576"/>
                    </a:lnTo>
                    <a:lnTo>
                      <a:pt x="8" y="585"/>
                    </a:lnTo>
                    <a:lnTo>
                      <a:pt x="6" y="589"/>
                    </a:lnTo>
                    <a:lnTo>
                      <a:pt x="8" y="595"/>
                    </a:lnTo>
                    <a:lnTo>
                      <a:pt x="8" y="595"/>
                    </a:lnTo>
                    <a:lnTo>
                      <a:pt x="18" y="599"/>
                    </a:lnTo>
                    <a:lnTo>
                      <a:pt x="18" y="599"/>
                    </a:lnTo>
                    <a:lnTo>
                      <a:pt x="20" y="603"/>
                    </a:lnTo>
                    <a:lnTo>
                      <a:pt x="23" y="613"/>
                    </a:lnTo>
                    <a:lnTo>
                      <a:pt x="27" y="625"/>
                    </a:lnTo>
                    <a:lnTo>
                      <a:pt x="33" y="634"/>
                    </a:lnTo>
                    <a:lnTo>
                      <a:pt x="33" y="634"/>
                    </a:lnTo>
                    <a:lnTo>
                      <a:pt x="35" y="634"/>
                    </a:lnTo>
                    <a:lnTo>
                      <a:pt x="37" y="634"/>
                    </a:lnTo>
                    <a:lnTo>
                      <a:pt x="41" y="632"/>
                    </a:lnTo>
                    <a:lnTo>
                      <a:pt x="47" y="631"/>
                    </a:lnTo>
                    <a:lnTo>
                      <a:pt x="49" y="632"/>
                    </a:lnTo>
                    <a:lnTo>
                      <a:pt x="53" y="634"/>
                    </a:lnTo>
                    <a:lnTo>
                      <a:pt x="51" y="642"/>
                    </a:lnTo>
                    <a:lnTo>
                      <a:pt x="51" y="642"/>
                    </a:lnTo>
                    <a:lnTo>
                      <a:pt x="55" y="644"/>
                    </a:lnTo>
                    <a:lnTo>
                      <a:pt x="59" y="644"/>
                    </a:lnTo>
                    <a:lnTo>
                      <a:pt x="69" y="642"/>
                    </a:lnTo>
                    <a:lnTo>
                      <a:pt x="78" y="640"/>
                    </a:lnTo>
                    <a:lnTo>
                      <a:pt x="82" y="640"/>
                    </a:lnTo>
                    <a:lnTo>
                      <a:pt x="86" y="642"/>
                    </a:lnTo>
                    <a:lnTo>
                      <a:pt x="86" y="642"/>
                    </a:lnTo>
                    <a:lnTo>
                      <a:pt x="86" y="644"/>
                    </a:lnTo>
                    <a:lnTo>
                      <a:pt x="86" y="648"/>
                    </a:lnTo>
                    <a:lnTo>
                      <a:pt x="88" y="652"/>
                    </a:lnTo>
                    <a:lnTo>
                      <a:pt x="88" y="652"/>
                    </a:lnTo>
                    <a:lnTo>
                      <a:pt x="92" y="658"/>
                    </a:lnTo>
                    <a:lnTo>
                      <a:pt x="98" y="660"/>
                    </a:lnTo>
                    <a:lnTo>
                      <a:pt x="112" y="662"/>
                    </a:lnTo>
                    <a:lnTo>
                      <a:pt x="125" y="666"/>
                    </a:lnTo>
                    <a:lnTo>
                      <a:pt x="131" y="668"/>
                    </a:lnTo>
                    <a:lnTo>
                      <a:pt x="137" y="674"/>
                    </a:lnTo>
                    <a:lnTo>
                      <a:pt x="137" y="674"/>
                    </a:lnTo>
                    <a:lnTo>
                      <a:pt x="135" y="676"/>
                    </a:lnTo>
                    <a:lnTo>
                      <a:pt x="133" y="682"/>
                    </a:lnTo>
                    <a:lnTo>
                      <a:pt x="120" y="691"/>
                    </a:lnTo>
                    <a:lnTo>
                      <a:pt x="108" y="703"/>
                    </a:lnTo>
                    <a:lnTo>
                      <a:pt x="100" y="711"/>
                    </a:lnTo>
                    <a:lnTo>
                      <a:pt x="100" y="711"/>
                    </a:lnTo>
                    <a:lnTo>
                      <a:pt x="96" y="719"/>
                    </a:lnTo>
                    <a:lnTo>
                      <a:pt x="96" y="727"/>
                    </a:lnTo>
                    <a:lnTo>
                      <a:pt x="94" y="735"/>
                    </a:lnTo>
                    <a:lnTo>
                      <a:pt x="90" y="742"/>
                    </a:lnTo>
                    <a:lnTo>
                      <a:pt x="90" y="742"/>
                    </a:lnTo>
                    <a:lnTo>
                      <a:pt x="88" y="746"/>
                    </a:lnTo>
                    <a:lnTo>
                      <a:pt x="84" y="750"/>
                    </a:lnTo>
                    <a:lnTo>
                      <a:pt x="76" y="760"/>
                    </a:lnTo>
                    <a:lnTo>
                      <a:pt x="76" y="760"/>
                    </a:lnTo>
                    <a:lnTo>
                      <a:pt x="74" y="766"/>
                    </a:lnTo>
                    <a:lnTo>
                      <a:pt x="74" y="770"/>
                    </a:lnTo>
                    <a:lnTo>
                      <a:pt x="74" y="778"/>
                    </a:lnTo>
                    <a:lnTo>
                      <a:pt x="74" y="778"/>
                    </a:lnTo>
                    <a:lnTo>
                      <a:pt x="74" y="786"/>
                    </a:lnTo>
                    <a:lnTo>
                      <a:pt x="69" y="795"/>
                    </a:lnTo>
                    <a:lnTo>
                      <a:pt x="65" y="805"/>
                    </a:lnTo>
                    <a:lnTo>
                      <a:pt x="61" y="813"/>
                    </a:lnTo>
                    <a:lnTo>
                      <a:pt x="61" y="813"/>
                    </a:lnTo>
                    <a:lnTo>
                      <a:pt x="65" y="825"/>
                    </a:lnTo>
                    <a:lnTo>
                      <a:pt x="65" y="825"/>
                    </a:lnTo>
                    <a:lnTo>
                      <a:pt x="67" y="825"/>
                    </a:lnTo>
                    <a:lnTo>
                      <a:pt x="69" y="825"/>
                    </a:lnTo>
                    <a:lnTo>
                      <a:pt x="71" y="825"/>
                    </a:lnTo>
                    <a:lnTo>
                      <a:pt x="73" y="825"/>
                    </a:lnTo>
                    <a:lnTo>
                      <a:pt x="73" y="825"/>
                    </a:lnTo>
                    <a:lnTo>
                      <a:pt x="69" y="827"/>
                    </a:lnTo>
                    <a:lnTo>
                      <a:pt x="67" y="829"/>
                    </a:lnTo>
                    <a:lnTo>
                      <a:pt x="67" y="829"/>
                    </a:lnTo>
                    <a:lnTo>
                      <a:pt x="67" y="829"/>
                    </a:lnTo>
                    <a:lnTo>
                      <a:pt x="69" y="831"/>
                    </a:lnTo>
                    <a:lnTo>
                      <a:pt x="73" y="829"/>
                    </a:lnTo>
                    <a:lnTo>
                      <a:pt x="82" y="829"/>
                    </a:lnTo>
                    <a:lnTo>
                      <a:pt x="82" y="829"/>
                    </a:lnTo>
                    <a:lnTo>
                      <a:pt x="88" y="831"/>
                    </a:lnTo>
                    <a:lnTo>
                      <a:pt x="92" y="835"/>
                    </a:lnTo>
                    <a:lnTo>
                      <a:pt x="92" y="835"/>
                    </a:lnTo>
                    <a:lnTo>
                      <a:pt x="98" y="833"/>
                    </a:lnTo>
                    <a:lnTo>
                      <a:pt x="104" y="831"/>
                    </a:lnTo>
                    <a:lnTo>
                      <a:pt x="108" y="829"/>
                    </a:lnTo>
                    <a:lnTo>
                      <a:pt x="114" y="829"/>
                    </a:lnTo>
                    <a:lnTo>
                      <a:pt x="114" y="829"/>
                    </a:lnTo>
                    <a:lnTo>
                      <a:pt x="118" y="831"/>
                    </a:lnTo>
                    <a:lnTo>
                      <a:pt x="124" y="835"/>
                    </a:lnTo>
                    <a:lnTo>
                      <a:pt x="129" y="839"/>
                    </a:lnTo>
                    <a:lnTo>
                      <a:pt x="133" y="839"/>
                    </a:lnTo>
                    <a:lnTo>
                      <a:pt x="135" y="837"/>
                    </a:lnTo>
                    <a:lnTo>
                      <a:pt x="135" y="837"/>
                    </a:lnTo>
                    <a:lnTo>
                      <a:pt x="137" y="833"/>
                    </a:lnTo>
                    <a:lnTo>
                      <a:pt x="137" y="831"/>
                    </a:lnTo>
                    <a:lnTo>
                      <a:pt x="137" y="831"/>
                    </a:lnTo>
                    <a:lnTo>
                      <a:pt x="137" y="831"/>
                    </a:lnTo>
                    <a:lnTo>
                      <a:pt x="145" y="833"/>
                    </a:lnTo>
                    <a:lnTo>
                      <a:pt x="145" y="833"/>
                    </a:lnTo>
                    <a:lnTo>
                      <a:pt x="147" y="831"/>
                    </a:lnTo>
                    <a:lnTo>
                      <a:pt x="145" y="829"/>
                    </a:lnTo>
                    <a:lnTo>
                      <a:pt x="139" y="827"/>
                    </a:lnTo>
                    <a:lnTo>
                      <a:pt x="133" y="825"/>
                    </a:lnTo>
                    <a:lnTo>
                      <a:pt x="131" y="823"/>
                    </a:lnTo>
                    <a:lnTo>
                      <a:pt x="129" y="821"/>
                    </a:lnTo>
                    <a:lnTo>
                      <a:pt x="129" y="821"/>
                    </a:lnTo>
                    <a:lnTo>
                      <a:pt x="133" y="819"/>
                    </a:lnTo>
                    <a:lnTo>
                      <a:pt x="137" y="817"/>
                    </a:lnTo>
                    <a:lnTo>
                      <a:pt x="137" y="817"/>
                    </a:lnTo>
                    <a:lnTo>
                      <a:pt x="141" y="815"/>
                    </a:lnTo>
                    <a:lnTo>
                      <a:pt x="147" y="813"/>
                    </a:lnTo>
                    <a:lnTo>
                      <a:pt x="153" y="813"/>
                    </a:lnTo>
                    <a:lnTo>
                      <a:pt x="157" y="817"/>
                    </a:lnTo>
                    <a:lnTo>
                      <a:pt x="155" y="825"/>
                    </a:lnTo>
                    <a:lnTo>
                      <a:pt x="155" y="825"/>
                    </a:lnTo>
                    <a:lnTo>
                      <a:pt x="157" y="827"/>
                    </a:lnTo>
                    <a:lnTo>
                      <a:pt x="159" y="827"/>
                    </a:lnTo>
                    <a:lnTo>
                      <a:pt x="163" y="825"/>
                    </a:lnTo>
                    <a:lnTo>
                      <a:pt x="167" y="833"/>
                    </a:lnTo>
                    <a:lnTo>
                      <a:pt x="167" y="833"/>
                    </a:lnTo>
                    <a:lnTo>
                      <a:pt x="173" y="833"/>
                    </a:lnTo>
                    <a:lnTo>
                      <a:pt x="173" y="833"/>
                    </a:lnTo>
                    <a:lnTo>
                      <a:pt x="186" y="835"/>
                    </a:lnTo>
                    <a:lnTo>
                      <a:pt x="186" y="835"/>
                    </a:lnTo>
                    <a:lnTo>
                      <a:pt x="192" y="835"/>
                    </a:lnTo>
                    <a:lnTo>
                      <a:pt x="192" y="835"/>
                    </a:lnTo>
                    <a:lnTo>
                      <a:pt x="196" y="835"/>
                    </a:lnTo>
                    <a:lnTo>
                      <a:pt x="196" y="835"/>
                    </a:lnTo>
                    <a:lnTo>
                      <a:pt x="204" y="839"/>
                    </a:lnTo>
                    <a:lnTo>
                      <a:pt x="210" y="844"/>
                    </a:lnTo>
                    <a:lnTo>
                      <a:pt x="214" y="850"/>
                    </a:lnTo>
                    <a:lnTo>
                      <a:pt x="222" y="854"/>
                    </a:lnTo>
                    <a:lnTo>
                      <a:pt x="222" y="854"/>
                    </a:lnTo>
                    <a:lnTo>
                      <a:pt x="228" y="854"/>
                    </a:lnTo>
                    <a:lnTo>
                      <a:pt x="233" y="852"/>
                    </a:lnTo>
                    <a:lnTo>
                      <a:pt x="239" y="848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4" name="Freeform 1038">
                <a:extLst>
                  <a:ext uri="{FF2B5EF4-FFF2-40B4-BE49-F238E27FC236}">
                    <a16:creationId xmlns:a16="http://schemas.microsoft.com/office/drawing/2014/main" id="{69B3A52B-DF09-45E6-A223-950C00ABC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575" y="2783383"/>
                <a:ext cx="15420" cy="20575"/>
              </a:xfrm>
              <a:custGeom>
                <a:avLst/>
                <a:gdLst>
                  <a:gd name="T0" fmla="*/ 0 w 43"/>
                  <a:gd name="T1" fmla="*/ 38 h 53"/>
                  <a:gd name="T2" fmla="*/ 6 w 43"/>
                  <a:gd name="T3" fmla="*/ 34 h 53"/>
                  <a:gd name="T4" fmla="*/ 12 w 43"/>
                  <a:gd name="T5" fmla="*/ 34 h 53"/>
                  <a:gd name="T6" fmla="*/ 10 w 43"/>
                  <a:gd name="T7" fmla="*/ 34 h 53"/>
                  <a:gd name="T8" fmla="*/ 6 w 43"/>
                  <a:gd name="T9" fmla="*/ 28 h 53"/>
                  <a:gd name="T10" fmla="*/ 12 w 43"/>
                  <a:gd name="T11" fmla="*/ 22 h 53"/>
                  <a:gd name="T12" fmla="*/ 8 w 43"/>
                  <a:gd name="T13" fmla="*/ 18 h 53"/>
                  <a:gd name="T14" fmla="*/ 6 w 43"/>
                  <a:gd name="T15" fmla="*/ 14 h 53"/>
                  <a:gd name="T16" fmla="*/ 8 w 43"/>
                  <a:gd name="T17" fmla="*/ 14 h 53"/>
                  <a:gd name="T18" fmla="*/ 10 w 43"/>
                  <a:gd name="T19" fmla="*/ 14 h 53"/>
                  <a:gd name="T20" fmla="*/ 12 w 43"/>
                  <a:gd name="T21" fmla="*/ 2 h 53"/>
                  <a:gd name="T22" fmla="*/ 14 w 43"/>
                  <a:gd name="T23" fmla="*/ 2 h 53"/>
                  <a:gd name="T24" fmla="*/ 22 w 43"/>
                  <a:gd name="T25" fmla="*/ 0 h 53"/>
                  <a:gd name="T26" fmla="*/ 26 w 43"/>
                  <a:gd name="T27" fmla="*/ 0 h 53"/>
                  <a:gd name="T28" fmla="*/ 24 w 43"/>
                  <a:gd name="T29" fmla="*/ 6 h 53"/>
                  <a:gd name="T30" fmla="*/ 24 w 43"/>
                  <a:gd name="T31" fmla="*/ 12 h 53"/>
                  <a:gd name="T32" fmla="*/ 35 w 43"/>
                  <a:gd name="T33" fmla="*/ 14 h 53"/>
                  <a:gd name="T34" fmla="*/ 39 w 43"/>
                  <a:gd name="T35" fmla="*/ 12 h 53"/>
                  <a:gd name="T36" fmla="*/ 41 w 43"/>
                  <a:gd name="T37" fmla="*/ 14 h 53"/>
                  <a:gd name="T38" fmla="*/ 41 w 43"/>
                  <a:gd name="T39" fmla="*/ 18 h 53"/>
                  <a:gd name="T40" fmla="*/ 35 w 43"/>
                  <a:gd name="T41" fmla="*/ 24 h 53"/>
                  <a:gd name="T42" fmla="*/ 33 w 43"/>
                  <a:gd name="T43" fmla="*/ 28 h 53"/>
                  <a:gd name="T44" fmla="*/ 41 w 43"/>
                  <a:gd name="T45" fmla="*/ 34 h 53"/>
                  <a:gd name="T46" fmla="*/ 43 w 43"/>
                  <a:gd name="T47" fmla="*/ 36 h 53"/>
                  <a:gd name="T48" fmla="*/ 43 w 43"/>
                  <a:gd name="T49" fmla="*/ 44 h 53"/>
                  <a:gd name="T50" fmla="*/ 41 w 43"/>
                  <a:gd name="T51" fmla="*/ 47 h 53"/>
                  <a:gd name="T52" fmla="*/ 41 w 43"/>
                  <a:gd name="T53" fmla="*/ 49 h 53"/>
                  <a:gd name="T54" fmla="*/ 37 w 43"/>
                  <a:gd name="T55" fmla="*/ 44 h 53"/>
                  <a:gd name="T56" fmla="*/ 35 w 43"/>
                  <a:gd name="T57" fmla="*/ 44 h 53"/>
                  <a:gd name="T58" fmla="*/ 28 w 43"/>
                  <a:gd name="T59" fmla="*/ 47 h 53"/>
                  <a:gd name="T60" fmla="*/ 20 w 43"/>
                  <a:gd name="T61" fmla="*/ 53 h 53"/>
                  <a:gd name="T62" fmla="*/ 16 w 43"/>
                  <a:gd name="T63" fmla="*/ 51 h 53"/>
                  <a:gd name="T64" fmla="*/ 16 w 43"/>
                  <a:gd name="T65" fmla="*/ 46 h 53"/>
                  <a:gd name="T66" fmla="*/ 16 w 43"/>
                  <a:gd name="T67" fmla="*/ 46 h 53"/>
                  <a:gd name="T68" fmla="*/ 10 w 43"/>
                  <a:gd name="T69" fmla="*/ 49 h 53"/>
                  <a:gd name="T70" fmla="*/ 6 w 43"/>
                  <a:gd name="T71" fmla="*/ 47 h 53"/>
                  <a:gd name="T72" fmla="*/ 6 w 43"/>
                  <a:gd name="T73" fmla="*/ 46 h 53"/>
                  <a:gd name="T74" fmla="*/ 6 w 43"/>
                  <a:gd name="T75" fmla="*/ 44 h 53"/>
                  <a:gd name="T76" fmla="*/ 0 w 43"/>
                  <a:gd name="T77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53">
                    <a:moveTo>
                      <a:pt x="0" y="38"/>
                    </a:move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9" y="20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5" y="30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3" y="36"/>
                    </a:lnTo>
                    <a:lnTo>
                      <a:pt x="43" y="40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28" y="47"/>
                    </a:lnTo>
                    <a:lnTo>
                      <a:pt x="24" y="51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6" y="51"/>
                    </a:lnTo>
                    <a:lnTo>
                      <a:pt x="14" y="49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4" y="40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55" name="Group 1854">
                <a:extLst>
                  <a:ext uri="{FF2B5EF4-FFF2-40B4-BE49-F238E27FC236}">
                    <a16:creationId xmlns:a16="http://schemas.microsoft.com/office/drawing/2014/main" id="{6A5AC9EE-D19F-457C-9E76-1D7B975CE1CD}"/>
                  </a:ext>
                </a:extLst>
              </p:cNvPr>
              <p:cNvGrpSpPr/>
              <p:nvPr/>
            </p:nvGrpSpPr>
            <p:grpSpPr>
              <a:xfrm>
                <a:off x="2889921" y="2815602"/>
                <a:ext cx="111886" cy="117242"/>
                <a:chOff x="7044462" y="3206157"/>
                <a:chExt cx="502976" cy="486854"/>
              </a:xfrm>
              <a:solidFill>
                <a:schemeClr val="bg1"/>
              </a:solidFill>
            </p:grpSpPr>
            <p:sp>
              <p:nvSpPr>
                <p:cNvPr id="2380" name="Freeform 1294">
                  <a:extLst>
                    <a:ext uri="{FF2B5EF4-FFF2-40B4-BE49-F238E27FC236}">
                      <a16:creationId xmlns:a16="http://schemas.microsoft.com/office/drawing/2014/main" id="{C2418DDF-A2C8-41D2-B276-5DCAD570D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6099" y="3386711"/>
                  <a:ext cx="103175" cy="141865"/>
                </a:xfrm>
                <a:custGeom>
                  <a:avLst/>
                  <a:gdLst>
                    <a:gd name="T0" fmla="*/ 9 w 64"/>
                    <a:gd name="T1" fmla="*/ 64 h 88"/>
                    <a:gd name="T2" fmla="*/ 9 w 64"/>
                    <a:gd name="T3" fmla="*/ 64 h 88"/>
                    <a:gd name="T4" fmla="*/ 11 w 64"/>
                    <a:gd name="T5" fmla="*/ 66 h 88"/>
                    <a:gd name="T6" fmla="*/ 11 w 64"/>
                    <a:gd name="T7" fmla="*/ 68 h 88"/>
                    <a:gd name="T8" fmla="*/ 11 w 64"/>
                    <a:gd name="T9" fmla="*/ 68 h 88"/>
                    <a:gd name="T10" fmla="*/ 11 w 64"/>
                    <a:gd name="T11" fmla="*/ 70 h 88"/>
                    <a:gd name="T12" fmla="*/ 13 w 64"/>
                    <a:gd name="T13" fmla="*/ 74 h 88"/>
                    <a:gd name="T14" fmla="*/ 21 w 64"/>
                    <a:gd name="T15" fmla="*/ 80 h 88"/>
                    <a:gd name="T16" fmla="*/ 29 w 64"/>
                    <a:gd name="T17" fmla="*/ 86 h 88"/>
                    <a:gd name="T18" fmla="*/ 33 w 64"/>
                    <a:gd name="T19" fmla="*/ 88 h 88"/>
                    <a:gd name="T20" fmla="*/ 37 w 64"/>
                    <a:gd name="T21" fmla="*/ 86 h 88"/>
                    <a:gd name="T22" fmla="*/ 37 w 64"/>
                    <a:gd name="T23" fmla="*/ 86 h 88"/>
                    <a:gd name="T24" fmla="*/ 37 w 64"/>
                    <a:gd name="T25" fmla="*/ 84 h 88"/>
                    <a:gd name="T26" fmla="*/ 37 w 64"/>
                    <a:gd name="T27" fmla="*/ 82 h 88"/>
                    <a:gd name="T28" fmla="*/ 31 w 64"/>
                    <a:gd name="T29" fmla="*/ 76 h 88"/>
                    <a:gd name="T30" fmla="*/ 23 w 64"/>
                    <a:gd name="T31" fmla="*/ 72 h 88"/>
                    <a:gd name="T32" fmla="*/ 19 w 64"/>
                    <a:gd name="T33" fmla="*/ 70 h 88"/>
                    <a:gd name="T34" fmla="*/ 19 w 64"/>
                    <a:gd name="T35" fmla="*/ 66 h 88"/>
                    <a:gd name="T36" fmla="*/ 19 w 64"/>
                    <a:gd name="T37" fmla="*/ 66 h 88"/>
                    <a:gd name="T38" fmla="*/ 19 w 64"/>
                    <a:gd name="T39" fmla="*/ 64 h 88"/>
                    <a:gd name="T40" fmla="*/ 21 w 64"/>
                    <a:gd name="T41" fmla="*/ 64 h 88"/>
                    <a:gd name="T42" fmla="*/ 27 w 64"/>
                    <a:gd name="T43" fmla="*/ 66 h 88"/>
                    <a:gd name="T44" fmla="*/ 35 w 64"/>
                    <a:gd name="T45" fmla="*/ 70 h 88"/>
                    <a:gd name="T46" fmla="*/ 35 w 64"/>
                    <a:gd name="T47" fmla="*/ 70 h 88"/>
                    <a:gd name="T48" fmla="*/ 35 w 64"/>
                    <a:gd name="T49" fmla="*/ 68 h 88"/>
                    <a:gd name="T50" fmla="*/ 35 w 64"/>
                    <a:gd name="T51" fmla="*/ 66 h 88"/>
                    <a:gd name="T52" fmla="*/ 35 w 64"/>
                    <a:gd name="T53" fmla="*/ 66 h 88"/>
                    <a:gd name="T54" fmla="*/ 31 w 64"/>
                    <a:gd name="T55" fmla="*/ 64 h 88"/>
                    <a:gd name="T56" fmla="*/ 27 w 64"/>
                    <a:gd name="T57" fmla="*/ 62 h 88"/>
                    <a:gd name="T58" fmla="*/ 19 w 64"/>
                    <a:gd name="T59" fmla="*/ 62 h 88"/>
                    <a:gd name="T60" fmla="*/ 19 w 64"/>
                    <a:gd name="T61" fmla="*/ 62 h 88"/>
                    <a:gd name="T62" fmla="*/ 15 w 64"/>
                    <a:gd name="T63" fmla="*/ 61 h 88"/>
                    <a:gd name="T64" fmla="*/ 13 w 64"/>
                    <a:gd name="T65" fmla="*/ 59 h 88"/>
                    <a:gd name="T66" fmla="*/ 11 w 64"/>
                    <a:gd name="T67" fmla="*/ 55 h 88"/>
                    <a:gd name="T68" fmla="*/ 9 w 64"/>
                    <a:gd name="T69" fmla="*/ 51 h 88"/>
                    <a:gd name="T70" fmla="*/ 9 w 64"/>
                    <a:gd name="T71" fmla="*/ 51 h 88"/>
                    <a:gd name="T72" fmla="*/ 5 w 64"/>
                    <a:gd name="T73" fmla="*/ 51 h 88"/>
                    <a:gd name="T74" fmla="*/ 5 w 64"/>
                    <a:gd name="T75" fmla="*/ 53 h 88"/>
                    <a:gd name="T76" fmla="*/ 3 w 64"/>
                    <a:gd name="T77" fmla="*/ 55 h 88"/>
                    <a:gd name="T78" fmla="*/ 1 w 64"/>
                    <a:gd name="T79" fmla="*/ 55 h 88"/>
                    <a:gd name="T80" fmla="*/ 1 w 64"/>
                    <a:gd name="T81" fmla="*/ 55 h 88"/>
                    <a:gd name="T82" fmla="*/ 0 w 64"/>
                    <a:gd name="T83" fmla="*/ 51 h 88"/>
                    <a:gd name="T84" fmla="*/ 0 w 64"/>
                    <a:gd name="T85" fmla="*/ 51 h 88"/>
                    <a:gd name="T86" fmla="*/ 9 w 64"/>
                    <a:gd name="T87" fmla="*/ 43 h 88"/>
                    <a:gd name="T88" fmla="*/ 23 w 64"/>
                    <a:gd name="T89" fmla="*/ 37 h 88"/>
                    <a:gd name="T90" fmla="*/ 23 w 64"/>
                    <a:gd name="T91" fmla="*/ 37 h 88"/>
                    <a:gd name="T92" fmla="*/ 27 w 64"/>
                    <a:gd name="T93" fmla="*/ 39 h 88"/>
                    <a:gd name="T94" fmla="*/ 29 w 64"/>
                    <a:gd name="T95" fmla="*/ 41 h 88"/>
                    <a:gd name="T96" fmla="*/ 31 w 64"/>
                    <a:gd name="T97" fmla="*/ 41 h 88"/>
                    <a:gd name="T98" fmla="*/ 31 w 64"/>
                    <a:gd name="T99" fmla="*/ 41 h 88"/>
                    <a:gd name="T100" fmla="*/ 29 w 64"/>
                    <a:gd name="T101" fmla="*/ 31 h 88"/>
                    <a:gd name="T102" fmla="*/ 29 w 64"/>
                    <a:gd name="T103" fmla="*/ 25 h 88"/>
                    <a:gd name="T104" fmla="*/ 29 w 64"/>
                    <a:gd name="T105" fmla="*/ 23 h 88"/>
                    <a:gd name="T106" fmla="*/ 29 w 64"/>
                    <a:gd name="T107" fmla="*/ 23 h 88"/>
                    <a:gd name="T108" fmla="*/ 33 w 64"/>
                    <a:gd name="T109" fmla="*/ 23 h 88"/>
                    <a:gd name="T110" fmla="*/ 37 w 64"/>
                    <a:gd name="T111" fmla="*/ 23 h 88"/>
                    <a:gd name="T112" fmla="*/ 39 w 64"/>
                    <a:gd name="T113" fmla="*/ 23 h 88"/>
                    <a:gd name="T114" fmla="*/ 39 w 64"/>
                    <a:gd name="T115" fmla="*/ 23 h 88"/>
                    <a:gd name="T116" fmla="*/ 53 w 64"/>
                    <a:gd name="T117" fmla="*/ 11 h 88"/>
                    <a:gd name="T118" fmla="*/ 64 w 64"/>
                    <a:gd name="T11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4" h="88">
                      <a:moveTo>
                        <a:pt x="9" y="64"/>
                      </a:moveTo>
                      <a:lnTo>
                        <a:pt x="9" y="64"/>
                      </a:lnTo>
                      <a:lnTo>
                        <a:pt x="11" y="66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3" y="74"/>
                      </a:lnTo>
                      <a:lnTo>
                        <a:pt x="21" y="80"/>
                      </a:lnTo>
                      <a:lnTo>
                        <a:pt x="29" y="86"/>
                      </a:lnTo>
                      <a:lnTo>
                        <a:pt x="33" y="88"/>
                      </a:lnTo>
                      <a:lnTo>
                        <a:pt x="37" y="86"/>
                      </a:lnTo>
                      <a:lnTo>
                        <a:pt x="37" y="86"/>
                      </a:lnTo>
                      <a:lnTo>
                        <a:pt x="37" y="84"/>
                      </a:lnTo>
                      <a:lnTo>
                        <a:pt x="37" y="82"/>
                      </a:lnTo>
                      <a:lnTo>
                        <a:pt x="31" y="76"/>
                      </a:lnTo>
                      <a:lnTo>
                        <a:pt x="23" y="72"/>
                      </a:lnTo>
                      <a:lnTo>
                        <a:pt x="19" y="70"/>
                      </a:lnTo>
                      <a:lnTo>
                        <a:pt x="19" y="66"/>
                      </a:lnTo>
                      <a:lnTo>
                        <a:pt x="19" y="66"/>
                      </a:lnTo>
                      <a:lnTo>
                        <a:pt x="19" y="64"/>
                      </a:lnTo>
                      <a:lnTo>
                        <a:pt x="21" y="64"/>
                      </a:lnTo>
                      <a:lnTo>
                        <a:pt x="27" y="66"/>
                      </a:lnTo>
                      <a:lnTo>
                        <a:pt x="35" y="70"/>
                      </a:lnTo>
                      <a:lnTo>
                        <a:pt x="35" y="70"/>
                      </a:lnTo>
                      <a:lnTo>
                        <a:pt x="35" y="68"/>
                      </a:lnTo>
                      <a:lnTo>
                        <a:pt x="35" y="66"/>
                      </a:lnTo>
                      <a:lnTo>
                        <a:pt x="35" y="66"/>
                      </a:lnTo>
                      <a:lnTo>
                        <a:pt x="31" y="64"/>
                      </a:lnTo>
                      <a:lnTo>
                        <a:pt x="27" y="62"/>
                      </a:lnTo>
                      <a:lnTo>
                        <a:pt x="19" y="62"/>
                      </a:lnTo>
                      <a:lnTo>
                        <a:pt x="19" y="62"/>
                      </a:lnTo>
                      <a:lnTo>
                        <a:pt x="15" y="61"/>
                      </a:lnTo>
                      <a:lnTo>
                        <a:pt x="13" y="59"/>
                      </a:lnTo>
                      <a:lnTo>
                        <a:pt x="11" y="55"/>
                      </a:lnTo>
                      <a:lnTo>
                        <a:pt x="9" y="51"/>
                      </a:lnTo>
                      <a:lnTo>
                        <a:pt x="9" y="51"/>
                      </a:lnTo>
                      <a:lnTo>
                        <a:pt x="5" y="51"/>
                      </a:lnTo>
                      <a:lnTo>
                        <a:pt x="5" y="53"/>
                      </a:lnTo>
                      <a:lnTo>
                        <a:pt x="3" y="55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9" y="43"/>
                      </a:lnTo>
                      <a:lnTo>
                        <a:pt x="23" y="37"/>
                      </a:lnTo>
                      <a:lnTo>
                        <a:pt x="23" y="37"/>
                      </a:lnTo>
                      <a:lnTo>
                        <a:pt x="27" y="39"/>
                      </a:lnTo>
                      <a:lnTo>
                        <a:pt x="29" y="41"/>
                      </a:lnTo>
                      <a:lnTo>
                        <a:pt x="31" y="41"/>
                      </a:lnTo>
                      <a:lnTo>
                        <a:pt x="31" y="41"/>
                      </a:lnTo>
                      <a:lnTo>
                        <a:pt x="29" y="31"/>
                      </a:lnTo>
                      <a:lnTo>
                        <a:pt x="29" y="25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33" y="23"/>
                      </a:lnTo>
                      <a:lnTo>
                        <a:pt x="37" y="23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53" y="11"/>
                      </a:lnTo>
                      <a:lnTo>
                        <a:pt x="6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1" name="Freeform 886">
                  <a:extLst>
                    <a:ext uri="{FF2B5EF4-FFF2-40B4-BE49-F238E27FC236}">
                      <a16:creationId xmlns:a16="http://schemas.microsoft.com/office/drawing/2014/main" id="{F19AAE18-FB16-4AAB-A30D-980D13184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4462" y="3515681"/>
                  <a:ext cx="98338" cy="45139"/>
                </a:xfrm>
                <a:custGeom>
                  <a:avLst/>
                  <a:gdLst>
                    <a:gd name="T0" fmla="*/ 2 w 61"/>
                    <a:gd name="T1" fmla="*/ 16 h 28"/>
                    <a:gd name="T2" fmla="*/ 2 w 61"/>
                    <a:gd name="T3" fmla="*/ 16 h 28"/>
                    <a:gd name="T4" fmla="*/ 6 w 61"/>
                    <a:gd name="T5" fmla="*/ 18 h 28"/>
                    <a:gd name="T6" fmla="*/ 8 w 61"/>
                    <a:gd name="T7" fmla="*/ 18 h 28"/>
                    <a:gd name="T8" fmla="*/ 10 w 61"/>
                    <a:gd name="T9" fmla="*/ 14 h 28"/>
                    <a:gd name="T10" fmla="*/ 10 w 61"/>
                    <a:gd name="T11" fmla="*/ 14 h 28"/>
                    <a:gd name="T12" fmla="*/ 16 w 61"/>
                    <a:gd name="T13" fmla="*/ 16 h 28"/>
                    <a:gd name="T14" fmla="*/ 24 w 61"/>
                    <a:gd name="T15" fmla="*/ 20 h 28"/>
                    <a:gd name="T16" fmla="*/ 24 w 61"/>
                    <a:gd name="T17" fmla="*/ 20 h 28"/>
                    <a:gd name="T18" fmla="*/ 28 w 61"/>
                    <a:gd name="T19" fmla="*/ 22 h 28"/>
                    <a:gd name="T20" fmla="*/ 30 w 61"/>
                    <a:gd name="T21" fmla="*/ 26 h 28"/>
                    <a:gd name="T22" fmla="*/ 32 w 61"/>
                    <a:gd name="T23" fmla="*/ 28 h 28"/>
                    <a:gd name="T24" fmla="*/ 39 w 61"/>
                    <a:gd name="T25" fmla="*/ 28 h 28"/>
                    <a:gd name="T26" fmla="*/ 39 w 61"/>
                    <a:gd name="T27" fmla="*/ 28 h 28"/>
                    <a:gd name="T28" fmla="*/ 45 w 61"/>
                    <a:gd name="T29" fmla="*/ 26 h 28"/>
                    <a:gd name="T30" fmla="*/ 51 w 61"/>
                    <a:gd name="T31" fmla="*/ 22 h 28"/>
                    <a:gd name="T32" fmla="*/ 61 w 61"/>
                    <a:gd name="T33" fmla="*/ 16 h 28"/>
                    <a:gd name="T34" fmla="*/ 61 w 61"/>
                    <a:gd name="T35" fmla="*/ 16 h 28"/>
                    <a:gd name="T36" fmla="*/ 61 w 61"/>
                    <a:gd name="T37" fmla="*/ 16 h 28"/>
                    <a:gd name="T38" fmla="*/ 61 w 61"/>
                    <a:gd name="T39" fmla="*/ 16 h 28"/>
                    <a:gd name="T40" fmla="*/ 59 w 61"/>
                    <a:gd name="T41" fmla="*/ 14 h 28"/>
                    <a:gd name="T42" fmla="*/ 57 w 61"/>
                    <a:gd name="T43" fmla="*/ 16 h 28"/>
                    <a:gd name="T44" fmla="*/ 53 w 61"/>
                    <a:gd name="T45" fmla="*/ 16 h 28"/>
                    <a:gd name="T46" fmla="*/ 51 w 61"/>
                    <a:gd name="T47" fmla="*/ 12 h 28"/>
                    <a:gd name="T48" fmla="*/ 51 w 61"/>
                    <a:gd name="T49" fmla="*/ 12 h 28"/>
                    <a:gd name="T50" fmla="*/ 47 w 61"/>
                    <a:gd name="T51" fmla="*/ 8 h 28"/>
                    <a:gd name="T52" fmla="*/ 45 w 61"/>
                    <a:gd name="T53" fmla="*/ 10 h 28"/>
                    <a:gd name="T54" fmla="*/ 41 w 61"/>
                    <a:gd name="T55" fmla="*/ 12 h 28"/>
                    <a:gd name="T56" fmla="*/ 35 w 61"/>
                    <a:gd name="T57" fmla="*/ 14 h 28"/>
                    <a:gd name="T58" fmla="*/ 35 w 61"/>
                    <a:gd name="T59" fmla="*/ 14 h 28"/>
                    <a:gd name="T60" fmla="*/ 30 w 61"/>
                    <a:gd name="T61" fmla="*/ 12 h 28"/>
                    <a:gd name="T62" fmla="*/ 24 w 61"/>
                    <a:gd name="T63" fmla="*/ 6 h 28"/>
                    <a:gd name="T64" fmla="*/ 20 w 61"/>
                    <a:gd name="T65" fmla="*/ 2 h 28"/>
                    <a:gd name="T66" fmla="*/ 14 w 61"/>
                    <a:gd name="T67" fmla="*/ 0 h 28"/>
                    <a:gd name="T68" fmla="*/ 14 w 61"/>
                    <a:gd name="T69" fmla="*/ 0 h 28"/>
                    <a:gd name="T70" fmla="*/ 0 w 61"/>
                    <a:gd name="T71" fmla="*/ 0 h 28"/>
                    <a:gd name="T72" fmla="*/ 0 w 61"/>
                    <a:gd name="T73" fmla="*/ 2 h 28"/>
                    <a:gd name="T74" fmla="*/ 0 w 61"/>
                    <a:gd name="T75" fmla="*/ 2 h 28"/>
                    <a:gd name="T76" fmla="*/ 0 w 61"/>
                    <a:gd name="T77" fmla="*/ 10 h 28"/>
                    <a:gd name="T78" fmla="*/ 0 w 61"/>
                    <a:gd name="T79" fmla="*/ 14 h 28"/>
                    <a:gd name="T80" fmla="*/ 2 w 61"/>
                    <a:gd name="T8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8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8" y="22"/>
                      </a:lnTo>
                      <a:lnTo>
                        <a:pt x="30" y="26"/>
                      </a:lnTo>
                      <a:lnTo>
                        <a:pt x="32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45" y="26"/>
                      </a:lnTo>
                      <a:lnTo>
                        <a:pt x="51" y="22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59" y="14"/>
                      </a:lnTo>
                      <a:lnTo>
                        <a:pt x="57" y="16"/>
                      </a:lnTo>
                      <a:lnTo>
                        <a:pt x="53" y="16"/>
                      </a:lnTo>
                      <a:lnTo>
                        <a:pt x="51" y="12"/>
                      </a:lnTo>
                      <a:lnTo>
                        <a:pt x="51" y="12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1" y="12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0" y="12"/>
                      </a:lnTo>
                      <a:lnTo>
                        <a:pt x="24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2" name="Freeform 887">
                  <a:extLst>
                    <a:ext uri="{FF2B5EF4-FFF2-40B4-BE49-F238E27FC236}">
                      <a16:creationId xmlns:a16="http://schemas.microsoft.com/office/drawing/2014/main" id="{CB7FC9D0-363B-40CD-BB26-776875222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4462" y="3515681"/>
                  <a:ext cx="98338" cy="45139"/>
                </a:xfrm>
                <a:custGeom>
                  <a:avLst/>
                  <a:gdLst>
                    <a:gd name="T0" fmla="*/ 2 w 61"/>
                    <a:gd name="T1" fmla="*/ 16 h 28"/>
                    <a:gd name="T2" fmla="*/ 2 w 61"/>
                    <a:gd name="T3" fmla="*/ 16 h 28"/>
                    <a:gd name="T4" fmla="*/ 6 w 61"/>
                    <a:gd name="T5" fmla="*/ 18 h 28"/>
                    <a:gd name="T6" fmla="*/ 8 w 61"/>
                    <a:gd name="T7" fmla="*/ 18 h 28"/>
                    <a:gd name="T8" fmla="*/ 10 w 61"/>
                    <a:gd name="T9" fmla="*/ 14 h 28"/>
                    <a:gd name="T10" fmla="*/ 10 w 61"/>
                    <a:gd name="T11" fmla="*/ 14 h 28"/>
                    <a:gd name="T12" fmla="*/ 16 w 61"/>
                    <a:gd name="T13" fmla="*/ 16 h 28"/>
                    <a:gd name="T14" fmla="*/ 24 w 61"/>
                    <a:gd name="T15" fmla="*/ 20 h 28"/>
                    <a:gd name="T16" fmla="*/ 24 w 61"/>
                    <a:gd name="T17" fmla="*/ 20 h 28"/>
                    <a:gd name="T18" fmla="*/ 28 w 61"/>
                    <a:gd name="T19" fmla="*/ 22 h 28"/>
                    <a:gd name="T20" fmla="*/ 30 w 61"/>
                    <a:gd name="T21" fmla="*/ 26 h 28"/>
                    <a:gd name="T22" fmla="*/ 32 w 61"/>
                    <a:gd name="T23" fmla="*/ 28 h 28"/>
                    <a:gd name="T24" fmla="*/ 39 w 61"/>
                    <a:gd name="T25" fmla="*/ 28 h 28"/>
                    <a:gd name="T26" fmla="*/ 39 w 61"/>
                    <a:gd name="T27" fmla="*/ 28 h 28"/>
                    <a:gd name="T28" fmla="*/ 45 w 61"/>
                    <a:gd name="T29" fmla="*/ 26 h 28"/>
                    <a:gd name="T30" fmla="*/ 51 w 61"/>
                    <a:gd name="T31" fmla="*/ 22 h 28"/>
                    <a:gd name="T32" fmla="*/ 61 w 61"/>
                    <a:gd name="T33" fmla="*/ 16 h 28"/>
                    <a:gd name="T34" fmla="*/ 61 w 61"/>
                    <a:gd name="T35" fmla="*/ 16 h 28"/>
                    <a:gd name="T36" fmla="*/ 61 w 61"/>
                    <a:gd name="T37" fmla="*/ 16 h 28"/>
                    <a:gd name="T38" fmla="*/ 61 w 61"/>
                    <a:gd name="T39" fmla="*/ 16 h 28"/>
                    <a:gd name="T40" fmla="*/ 59 w 61"/>
                    <a:gd name="T41" fmla="*/ 14 h 28"/>
                    <a:gd name="T42" fmla="*/ 57 w 61"/>
                    <a:gd name="T43" fmla="*/ 16 h 28"/>
                    <a:gd name="T44" fmla="*/ 53 w 61"/>
                    <a:gd name="T45" fmla="*/ 16 h 28"/>
                    <a:gd name="T46" fmla="*/ 51 w 61"/>
                    <a:gd name="T47" fmla="*/ 12 h 28"/>
                    <a:gd name="T48" fmla="*/ 51 w 61"/>
                    <a:gd name="T49" fmla="*/ 12 h 28"/>
                    <a:gd name="T50" fmla="*/ 47 w 61"/>
                    <a:gd name="T51" fmla="*/ 8 h 28"/>
                    <a:gd name="T52" fmla="*/ 45 w 61"/>
                    <a:gd name="T53" fmla="*/ 10 h 28"/>
                    <a:gd name="T54" fmla="*/ 41 w 61"/>
                    <a:gd name="T55" fmla="*/ 12 h 28"/>
                    <a:gd name="T56" fmla="*/ 35 w 61"/>
                    <a:gd name="T57" fmla="*/ 14 h 28"/>
                    <a:gd name="T58" fmla="*/ 35 w 61"/>
                    <a:gd name="T59" fmla="*/ 14 h 28"/>
                    <a:gd name="T60" fmla="*/ 30 w 61"/>
                    <a:gd name="T61" fmla="*/ 12 h 28"/>
                    <a:gd name="T62" fmla="*/ 24 w 61"/>
                    <a:gd name="T63" fmla="*/ 6 h 28"/>
                    <a:gd name="T64" fmla="*/ 20 w 61"/>
                    <a:gd name="T65" fmla="*/ 2 h 28"/>
                    <a:gd name="T66" fmla="*/ 14 w 61"/>
                    <a:gd name="T67" fmla="*/ 0 h 28"/>
                    <a:gd name="T68" fmla="*/ 14 w 61"/>
                    <a:gd name="T69" fmla="*/ 0 h 28"/>
                    <a:gd name="T70" fmla="*/ 0 w 61"/>
                    <a:gd name="T71" fmla="*/ 0 h 28"/>
                    <a:gd name="T72" fmla="*/ 0 w 61"/>
                    <a:gd name="T73" fmla="*/ 2 h 28"/>
                    <a:gd name="T74" fmla="*/ 0 w 61"/>
                    <a:gd name="T75" fmla="*/ 2 h 28"/>
                    <a:gd name="T76" fmla="*/ 0 w 61"/>
                    <a:gd name="T77" fmla="*/ 10 h 28"/>
                    <a:gd name="T78" fmla="*/ 0 w 61"/>
                    <a:gd name="T79" fmla="*/ 14 h 28"/>
                    <a:gd name="T80" fmla="*/ 2 w 61"/>
                    <a:gd name="T8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28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8" y="22"/>
                      </a:lnTo>
                      <a:lnTo>
                        <a:pt x="30" y="26"/>
                      </a:lnTo>
                      <a:lnTo>
                        <a:pt x="32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45" y="26"/>
                      </a:lnTo>
                      <a:lnTo>
                        <a:pt x="51" y="22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61" y="16"/>
                      </a:lnTo>
                      <a:lnTo>
                        <a:pt x="59" y="14"/>
                      </a:lnTo>
                      <a:lnTo>
                        <a:pt x="57" y="16"/>
                      </a:lnTo>
                      <a:lnTo>
                        <a:pt x="53" y="16"/>
                      </a:lnTo>
                      <a:lnTo>
                        <a:pt x="51" y="12"/>
                      </a:lnTo>
                      <a:lnTo>
                        <a:pt x="51" y="12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1" y="12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0" y="12"/>
                      </a:lnTo>
                      <a:lnTo>
                        <a:pt x="24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3" name="Freeform 1043">
                  <a:extLst>
                    <a:ext uri="{FF2B5EF4-FFF2-40B4-BE49-F238E27FC236}">
                      <a16:creationId xmlns:a16="http://schemas.microsoft.com/office/drawing/2014/main" id="{9D45CE1B-2F56-4B2D-B716-3CD926FC8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7359" y="3206157"/>
                  <a:ext cx="490079" cy="486854"/>
                </a:xfrm>
                <a:custGeom>
                  <a:avLst/>
                  <a:gdLst>
                    <a:gd name="T0" fmla="*/ 177 w 304"/>
                    <a:gd name="T1" fmla="*/ 279 h 302"/>
                    <a:gd name="T2" fmla="*/ 165 w 304"/>
                    <a:gd name="T3" fmla="*/ 265 h 302"/>
                    <a:gd name="T4" fmla="*/ 181 w 304"/>
                    <a:gd name="T5" fmla="*/ 265 h 302"/>
                    <a:gd name="T6" fmla="*/ 186 w 304"/>
                    <a:gd name="T7" fmla="*/ 245 h 302"/>
                    <a:gd name="T8" fmla="*/ 198 w 304"/>
                    <a:gd name="T9" fmla="*/ 218 h 302"/>
                    <a:gd name="T10" fmla="*/ 190 w 304"/>
                    <a:gd name="T11" fmla="*/ 176 h 302"/>
                    <a:gd name="T12" fmla="*/ 202 w 304"/>
                    <a:gd name="T13" fmla="*/ 173 h 302"/>
                    <a:gd name="T14" fmla="*/ 218 w 304"/>
                    <a:gd name="T15" fmla="*/ 182 h 302"/>
                    <a:gd name="T16" fmla="*/ 251 w 304"/>
                    <a:gd name="T17" fmla="*/ 174 h 302"/>
                    <a:gd name="T18" fmla="*/ 245 w 304"/>
                    <a:gd name="T19" fmla="*/ 161 h 302"/>
                    <a:gd name="T20" fmla="*/ 275 w 304"/>
                    <a:gd name="T21" fmla="*/ 139 h 302"/>
                    <a:gd name="T22" fmla="*/ 271 w 304"/>
                    <a:gd name="T23" fmla="*/ 120 h 302"/>
                    <a:gd name="T24" fmla="*/ 251 w 304"/>
                    <a:gd name="T25" fmla="*/ 108 h 302"/>
                    <a:gd name="T26" fmla="*/ 257 w 304"/>
                    <a:gd name="T27" fmla="*/ 96 h 302"/>
                    <a:gd name="T28" fmla="*/ 279 w 304"/>
                    <a:gd name="T29" fmla="*/ 100 h 302"/>
                    <a:gd name="T30" fmla="*/ 302 w 304"/>
                    <a:gd name="T31" fmla="*/ 43 h 302"/>
                    <a:gd name="T32" fmla="*/ 298 w 304"/>
                    <a:gd name="T33" fmla="*/ 31 h 302"/>
                    <a:gd name="T34" fmla="*/ 287 w 304"/>
                    <a:gd name="T35" fmla="*/ 19 h 302"/>
                    <a:gd name="T36" fmla="*/ 279 w 304"/>
                    <a:gd name="T37" fmla="*/ 4 h 302"/>
                    <a:gd name="T38" fmla="*/ 243 w 304"/>
                    <a:gd name="T39" fmla="*/ 4 h 302"/>
                    <a:gd name="T40" fmla="*/ 200 w 304"/>
                    <a:gd name="T41" fmla="*/ 4 h 302"/>
                    <a:gd name="T42" fmla="*/ 173 w 304"/>
                    <a:gd name="T43" fmla="*/ 29 h 302"/>
                    <a:gd name="T44" fmla="*/ 167 w 304"/>
                    <a:gd name="T45" fmla="*/ 53 h 302"/>
                    <a:gd name="T46" fmla="*/ 186 w 304"/>
                    <a:gd name="T47" fmla="*/ 59 h 302"/>
                    <a:gd name="T48" fmla="*/ 179 w 304"/>
                    <a:gd name="T49" fmla="*/ 74 h 302"/>
                    <a:gd name="T50" fmla="*/ 196 w 304"/>
                    <a:gd name="T51" fmla="*/ 88 h 302"/>
                    <a:gd name="T52" fmla="*/ 171 w 304"/>
                    <a:gd name="T53" fmla="*/ 120 h 302"/>
                    <a:gd name="T54" fmla="*/ 130 w 304"/>
                    <a:gd name="T55" fmla="*/ 104 h 302"/>
                    <a:gd name="T56" fmla="*/ 137 w 304"/>
                    <a:gd name="T57" fmla="*/ 82 h 302"/>
                    <a:gd name="T58" fmla="*/ 155 w 304"/>
                    <a:gd name="T59" fmla="*/ 74 h 302"/>
                    <a:gd name="T60" fmla="*/ 155 w 304"/>
                    <a:gd name="T61" fmla="*/ 65 h 302"/>
                    <a:gd name="T62" fmla="*/ 133 w 304"/>
                    <a:gd name="T63" fmla="*/ 43 h 302"/>
                    <a:gd name="T64" fmla="*/ 118 w 304"/>
                    <a:gd name="T65" fmla="*/ 51 h 302"/>
                    <a:gd name="T66" fmla="*/ 77 w 304"/>
                    <a:gd name="T67" fmla="*/ 123 h 302"/>
                    <a:gd name="T68" fmla="*/ 53 w 304"/>
                    <a:gd name="T69" fmla="*/ 135 h 302"/>
                    <a:gd name="T70" fmla="*/ 51 w 304"/>
                    <a:gd name="T71" fmla="*/ 151 h 302"/>
                    <a:gd name="T72" fmla="*/ 25 w 304"/>
                    <a:gd name="T73" fmla="*/ 167 h 302"/>
                    <a:gd name="T74" fmla="*/ 33 w 304"/>
                    <a:gd name="T75" fmla="*/ 163 h 302"/>
                    <a:gd name="T76" fmla="*/ 51 w 304"/>
                    <a:gd name="T77" fmla="*/ 174 h 302"/>
                    <a:gd name="T78" fmla="*/ 59 w 304"/>
                    <a:gd name="T79" fmla="*/ 182 h 302"/>
                    <a:gd name="T80" fmla="*/ 43 w 304"/>
                    <a:gd name="T81" fmla="*/ 182 h 302"/>
                    <a:gd name="T82" fmla="*/ 61 w 304"/>
                    <a:gd name="T83" fmla="*/ 198 h 302"/>
                    <a:gd name="T84" fmla="*/ 35 w 304"/>
                    <a:gd name="T85" fmla="*/ 180 h 302"/>
                    <a:gd name="T86" fmla="*/ 18 w 304"/>
                    <a:gd name="T87" fmla="*/ 173 h 302"/>
                    <a:gd name="T88" fmla="*/ 2 w 304"/>
                    <a:gd name="T89" fmla="*/ 182 h 302"/>
                    <a:gd name="T90" fmla="*/ 24 w 304"/>
                    <a:gd name="T91" fmla="*/ 198 h 302"/>
                    <a:gd name="T92" fmla="*/ 35 w 304"/>
                    <a:gd name="T93" fmla="*/ 194 h 302"/>
                    <a:gd name="T94" fmla="*/ 53 w 304"/>
                    <a:gd name="T95" fmla="*/ 202 h 302"/>
                    <a:gd name="T96" fmla="*/ 63 w 304"/>
                    <a:gd name="T97" fmla="*/ 210 h 302"/>
                    <a:gd name="T98" fmla="*/ 69 w 304"/>
                    <a:gd name="T99" fmla="*/ 202 h 302"/>
                    <a:gd name="T100" fmla="*/ 80 w 304"/>
                    <a:gd name="T101" fmla="*/ 198 h 302"/>
                    <a:gd name="T102" fmla="*/ 90 w 304"/>
                    <a:gd name="T103" fmla="*/ 204 h 302"/>
                    <a:gd name="T104" fmla="*/ 98 w 304"/>
                    <a:gd name="T105" fmla="*/ 204 h 302"/>
                    <a:gd name="T106" fmla="*/ 106 w 304"/>
                    <a:gd name="T107" fmla="*/ 212 h 302"/>
                    <a:gd name="T108" fmla="*/ 122 w 304"/>
                    <a:gd name="T109" fmla="*/ 227 h 302"/>
                    <a:gd name="T110" fmla="*/ 135 w 304"/>
                    <a:gd name="T111" fmla="*/ 233 h 302"/>
                    <a:gd name="T112" fmla="*/ 167 w 304"/>
                    <a:gd name="T113" fmla="*/ 253 h 302"/>
                    <a:gd name="T114" fmla="*/ 147 w 304"/>
                    <a:gd name="T115" fmla="*/ 298 h 302"/>
                    <a:gd name="T116" fmla="*/ 171 w 304"/>
                    <a:gd name="T117" fmla="*/ 30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4" h="302">
                      <a:moveTo>
                        <a:pt x="169" y="296"/>
                      </a:moveTo>
                      <a:lnTo>
                        <a:pt x="169" y="296"/>
                      </a:lnTo>
                      <a:lnTo>
                        <a:pt x="177" y="288"/>
                      </a:lnTo>
                      <a:lnTo>
                        <a:pt x="177" y="288"/>
                      </a:lnTo>
                      <a:lnTo>
                        <a:pt x="179" y="284"/>
                      </a:lnTo>
                      <a:lnTo>
                        <a:pt x="177" y="279"/>
                      </a:lnTo>
                      <a:lnTo>
                        <a:pt x="175" y="277"/>
                      </a:lnTo>
                      <a:lnTo>
                        <a:pt x="171" y="273"/>
                      </a:lnTo>
                      <a:lnTo>
                        <a:pt x="165" y="269"/>
                      </a:lnTo>
                      <a:lnTo>
                        <a:pt x="163" y="267"/>
                      </a:lnTo>
                      <a:lnTo>
                        <a:pt x="165" y="265"/>
                      </a:lnTo>
                      <a:lnTo>
                        <a:pt x="165" y="265"/>
                      </a:lnTo>
                      <a:lnTo>
                        <a:pt x="167" y="265"/>
                      </a:lnTo>
                      <a:lnTo>
                        <a:pt x="169" y="267"/>
                      </a:lnTo>
                      <a:lnTo>
                        <a:pt x="171" y="269"/>
                      </a:lnTo>
                      <a:lnTo>
                        <a:pt x="171" y="269"/>
                      </a:lnTo>
                      <a:lnTo>
                        <a:pt x="177" y="267"/>
                      </a:lnTo>
                      <a:lnTo>
                        <a:pt x="181" y="265"/>
                      </a:lnTo>
                      <a:lnTo>
                        <a:pt x="183" y="261"/>
                      </a:lnTo>
                      <a:lnTo>
                        <a:pt x="184" y="257"/>
                      </a:lnTo>
                      <a:lnTo>
                        <a:pt x="184" y="253"/>
                      </a:lnTo>
                      <a:lnTo>
                        <a:pt x="183" y="249"/>
                      </a:lnTo>
                      <a:lnTo>
                        <a:pt x="183" y="249"/>
                      </a:lnTo>
                      <a:lnTo>
                        <a:pt x="186" y="245"/>
                      </a:lnTo>
                      <a:lnTo>
                        <a:pt x="190" y="241"/>
                      </a:lnTo>
                      <a:lnTo>
                        <a:pt x="194" y="237"/>
                      </a:lnTo>
                      <a:lnTo>
                        <a:pt x="196" y="233"/>
                      </a:lnTo>
                      <a:lnTo>
                        <a:pt x="196" y="233"/>
                      </a:lnTo>
                      <a:lnTo>
                        <a:pt x="198" y="227"/>
                      </a:lnTo>
                      <a:lnTo>
                        <a:pt x="198" y="218"/>
                      </a:lnTo>
                      <a:lnTo>
                        <a:pt x="192" y="202"/>
                      </a:lnTo>
                      <a:lnTo>
                        <a:pt x="188" y="186"/>
                      </a:lnTo>
                      <a:lnTo>
                        <a:pt x="186" y="182"/>
                      </a:lnTo>
                      <a:lnTo>
                        <a:pt x="188" y="178"/>
                      </a:lnTo>
                      <a:lnTo>
                        <a:pt x="188" y="178"/>
                      </a:lnTo>
                      <a:lnTo>
                        <a:pt x="190" y="176"/>
                      </a:lnTo>
                      <a:lnTo>
                        <a:pt x="192" y="178"/>
                      </a:lnTo>
                      <a:lnTo>
                        <a:pt x="192" y="178"/>
                      </a:lnTo>
                      <a:lnTo>
                        <a:pt x="198" y="178"/>
                      </a:lnTo>
                      <a:lnTo>
                        <a:pt x="198" y="178"/>
                      </a:lnTo>
                      <a:lnTo>
                        <a:pt x="200" y="174"/>
                      </a:lnTo>
                      <a:lnTo>
                        <a:pt x="202" y="173"/>
                      </a:lnTo>
                      <a:lnTo>
                        <a:pt x="204" y="173"/>
                      </a:lnTo>
                      <a:lnTo>
                        <a:pt x="204" y="173"/>
                      </a:lnTo>
                      <a:lnTo>
                        <a:pt x="208" y="174"/>
                      </a:lnTo>
                      <a:lnTo>
                        <a:pt x="212" y="178"/>
                      </a:lnTo>
                      <a:lnTo>
                        <a:pt x="214" y="180"/>
                      </a:lnTo>
                      <a:lnTo>
                        <a:pt x="218" y="182"/>
                      </a:lnTo>
                      <a:lnTo>
                        <a:pt x="218" y="182"/>
                      </a:lnTo>
                      <a:lnTo>
                        <a:pt x="232" y="182"/>
                      </a:lnTo>
                      <a:lnTo>
                        <a:pt x="245" y="178"/>
                      </a:lnTo>
                      <a:lnTo>
                        <a:pt x="245" y="178"/>
                      </a:lnTo>
                      <a:lnTo>
                        <a:pt x="249" y="176"/>
                      </a:lnTo>
                      <a:lnTo>
                        <a:pt x="251" y="174"/>
                      </a:lnTo>
                      <a:lnTo>
                        <a:pt x="251" y="171"/>
                      </a:lnTo>
                      <a:lnTo>
                        <a:pt x="249" y="169"/>
                      </a:lnTo>
                      <a:lnTo>
                        <a:pt x="245" y="165"/>
                      </a:lnTo>
                      <a:lnTo>
                        <a:pt x="243" y="163"/>
                      </a:lnTo>
                      <a:lnTo>
                        <a:pt x="245" y="161"/>
                      </a:lnTo>
                      <a:lnTo>
                        <a:pt x="245" y="161"/>
                      </a:lnTo>
                      <a:lnTo>
                        <a:pt x="251" y="157"/>
                      </a:lnTo>
                      <a:lnTo>
                        <a:pt x="259" y="153"/>
                      </a:lnTo>
                      <a:lnTo>
                        <a:pt x="267" y="151"/>
                      </a:lnTo>
                      <a:lnTo>
                        <a:pt x="273" y="145"/>
                      </a:lnTo>
                      <a:lnTo>
                        <a:pt x="273" y="145"/>
                      </a:lnTo>
                      <a:lnTo>
                        <a:pt x="275" y="139"/>
                      </a:lnTo>
                      <a:lnTo>
                        <a:pt x="277" y="131"/>
                      </a:lnTo>
                      <a:lnTo>
                        <a:pt x="277" y="122"/>
                      </a:lnTo>
                      <a:lnTo>
                        <a:pt x="275" y="120"/>
                      </a:lnTo>
                      <a:lnTo>
                        <a:pt x="273" y="118"/>
                      </a:lnTo>
                      <a:lnTo>
                        <a:pt x="273" y="118"/>
                      </a:lnTo>
                      <a:lnTo>
                        <a:pt x="271" y="120"/>
                      </a:lnTo>
                      <a:lnTo>
                        <a:pt x="269" y="122"/>
                      </a:lnTo>
                      <a:lnTo>
                        <a:pt x="269" y="122"/>
                      </a:lnTo>
                      <a:lnTo>
                        <a:pt x="261" y="118"/>
                      </a:lnTo>
                      <a:lnTo>
                        <a:pt x="253" y="112"/>
                      </a:lnTo>
                      <a:lnTo>
                        <a:pt x="253" y="112"/>
                      </a:lnTo>
                      <a:lnTo>
                        <a:pt x="251" y="108"/>
                      </a:lnTo>
                      <a:lnTo>
                        <a:pt x="253" y="106"/>
                      </a:lnTo>
                      <a:lnTo>
                        <a:pt x="259" y="104"/>
                      </a:lnTo>
                      <a:lnTo>
                        <a:pt x="259" y="104"/>
                      </a:lnTo>
                      <a:lnTo>
                        <a:pt x="259" y="100"/>
                      </a:lnTo>
                      <a:lnTo>
                        <a:pt x="257" y="98"/>
                      </a:lnTo>
                      <a:lnTo>
                        <a:pt x="257" y="96"/>
                      </a:lnTo>
                      <a:lnTo>
                        <a:pt x="263" y="94"/>
                      </a:lnTo>
                      <a:lnTo>
                        <a:pt x="263" y="94"/>
                      </a:lnTo>
                      <a:lnTo>
                        <a:pt x="271" y="98"/>
                      </a:lnTo>
                      <a:lnTo>
                        <a:pt x="275" y="98"/>
                      </a:lnTo>
                      <a:lnTo>
                        <a:pt x="279" y="100"/>
                      </a:lnTo>
                      <a:lnTo>
                        <a:pt x="279" y="100"/>
                      </a:lnTo>
                      <a:lnTo>
                        <a:pt x="281" y="96"/>
                      </a:lnTo>
                      <a:lnTo>
                        <a:pt x="285" y="88"/>
                      </a:lnTo>
                      <a:lnTo>
                        <a:pt x="288" y="74"/>
                      </a:lnTo>
                      <a:lnTo>
                        <a:pt x="288" y="74"/>
                      </a:lnTo>
                      <a:lnTo>
                        <a:pt x="298" y="57"/>
                      </a:lnTo>
                      <a:lnTo>
                        <a:pt x="302" y="43"/>
                      </a:lnTo>
                      <a:lnTo>
                        <a:pt x="304" y="31"/>
                      </a:lnTo>
                      <a:lnTo>
                        <a:pt x="304" y="31"/>
                      </a:lnTo>
                      <a:lnTo>
                        <a:pt x="302" y="33"/>
                      </a:lnTo>
                      <a:lnTo>
                        <a:pt x="300" y="33"/>
                      </a:lnTo>
                      <a:lnTo>
                        <a:pt x="298" y="31"/>
                      </a:lnTo>
                      <a:lnTo>
                        <a:pt x="298" y="31"/>
                      </a:lnTo>
                      <a:lnTo>
                        <a:pt x="294" y="29"/>
                      </a:lnTo>
                      <a:lnTo>
                        <a:pt x="294" y="23"/>
                      </a:lnTo>
                      <a:lnTo>
                        <a:pt x="294" y="23"/>
                      </a:lnTo>
                      <a:lnTo>
                        <a:pt x="292" y="21"/>
                      </a:lnTo>
                      <a:lnTo>
                        <a:pt x="290" y="19"/>
                      </a:lnTo>
                      <a:lnTo>
                        <a:pt x="287" y="19"/>
                      </a:lnTo>
                      <a:lnTo>
                        <a:pt x="283" y="16"/>
                      </a:lnTo>
                      <a:lnTo>
                        <a:pt x="283" y="16"/>
                      </a:lnTo>
                      <a:lnTo>
                        <a:pt x="283" y="12"/>
                      </a:lnTo>
                      <a:lnTo>
                        <a:pt x="283" y="6"/>
                      </a:lnTo>
                      <a:lnTo>
                        <a:pt x="283" y="6"/>
                      </a:lnTo>
                      <a:lnTo>
                        <a:pt x="279" y="4"/>
                      </a:lnTo>
                      <a:lnTo>
                        <a:pt x="275" y="2"/>
                      </a:lnTo>
                      <a:lnTo>
                        <a:pt x="275" y="2"/>
                      </a:lnTo>
                      <a:lnTo>
                        <a:pt x="267" y="2"/>
                      </a:lnTo>
                      <a:lnTo>
                        <a:pt x="259" y="2"/>
                      </a:lnTo>
                      <a:lnTo>
                        <a:pt x="251" y="4"/>
                      </a:lnTo>
                      <a:lnTo>
                        <a:pt x="243" y="4"/>
                      </a:lnTo>
                      <a:lnTo>
                        <a:pt x="243" y="4"/>
                      </a:lnTo>
                      <a:lnTo>
                        <a:pt x="234" y="2"/>
                      </a:lnTo>
                      <a:lnTo>
                        <a:pt x="228" y="0"/>
                      </a:lnTo>
                      <a:lnTo>
                        <a:pt x="222" y="0"/>
                      </a:lnTo>
                      <a:lnTo>
                        <a:pt x="222" y="0"/>
                      </a:lnTo>
                      <a:lnTo>
                        <a:pt x="200" y="4"/>
                      </a:lnTo>
                      <a:lnTo>
                        <a:pt x="188" y="8"/>
                      </a:lnTo>
                      <a:lnTo>
                        <a:pt x="181" y="14"/>
                      </a:lnTo>
                      <a:lnTo>
                        <a:pt x="181" y="14"/>
                      </a:lnTo>
                      <a:lnTo>
                        <a:pt x="177" y="21"/>
                      </a:lnTo>
                      <a:lnTo>
                        <a:pt x="175" y="25"/>
                      </a:lnTo>
                      <a:lnTo>
                        <a:pt x="173" y="29"/>
                      </a:lnTo>
                      <a:lnTo>
                        <a:pt x="173" y="29"/>
                      </a:lnTo>
                      <a:lnTo>
                        <a:pt x="173" y="29"/>
                      </a:lnTo>
                      <a:lnTo>
                        <a:pt x="173" y="35"/>
                      </a:lnTo>
                      <a:lnTo>
                        <a:pt x="171" y="43"/>
                      </a:lnTo>
                      <a:lnTo>
                        <a:pt x="167" y="49"/>
                      </a:lnTo>
                      <a:lnTo>
                        <a:pt x="167" y="53"/>
                      </a:lnTo>
                      <a:lnTo>
                        <a:pt x="167" y="53"/>
                      </a:lnTo>
                      <a:lnTo>
                        <a:pt x="169" y="55"/>
                      </a:lnTo>
                      <a:lnTo>
                        <a:pt x="171" y="55"/>
                      </a:lnTo>
                      <a:lnTo>
                        <a:pt x="177" y="57"/>
                      </a:lnTo>
                      <a:lnTo>
                        <a:pt x="183" y="57"/>
                      </a:lnTo>
                      <a:lnTo>
                        <a:pt x="186" y="59"/>
                      </a:lnTo>
                      <a:lnTo>
                        <a:pt x="186" y="59"/>
                      </a:lnTo>
                      <a:lnTo>
                        <a:pt x="188" y="61"/>
                      </a:lnTo>
                      <a:lnTo>
                        <a:pt x="186" y="63"/>
                      </a:lnTo>
                      <a:lnTo>
                        <a:pt x="184" y="69"/>
                      </a:lnTo>
                      <a:lnTo>
                        <a:pt x="181" y="72"/>
                      </a:lnTo>
                      <a:lnTo>
                        <a:pt x="179" y="74"/>
                      </a:lnTo>
                      <a:lnTo>
                        <a:pt x="179" y="78"/>
                      </a:lnTo>
                      <a:lnTo>
                        <a:pt x="179" y="78"/>
                      </a:lnTo>
                      <a:lnTo>
                        <a:pt x="184" y="86"/>
                      </a:lnTo>
                      <a:lnTo>
                        <a:pt x="188" y="86"/>
                      </a:lnTo>
                      <a:lnTo>
                        <a:pt x="192" y="86"/>
                      </a:lnTo>
                      <a:lnTo>
                        <a:pt x="196" y="88"/>
                      </a:lnTo>
                      <a:lnTo>
                        <a:pt x="196" y="88"/>
                      </a:lnTo>
                      <a:lnTo>
                        <a:pt x="196" y="94"/>
                      </a:lnTo>
                      <a:lnTo>
                        <a:pt x="194" y="100"/>
                      </a:lnTo>
                      <a:lnTo>
                        <a:pt x="190" y="106"/>
                      </a:lnTo>
                      <a:lnTo>
                        <a:pt x="184" y="112"/>
                      </a:lnTo>
                      <a:lnTo>
                        <a:pt x="171" y="120"/>
                      </a:lnTo>
                      <a:lnTo>
                        <a:pt x="161" y="123"/>
                      </a:lnTo>
                      <a:lnTo>
                        <a:pt x="161" y="123"/>
                      </a:lnTo>
                      <a:lnTo>
                        <a:pt x="155" y="122"/>
                      </a:lnTo>
                      <a:lnTo>
                        <a:pt x="149" y="118"/>
                      </a:lnTo>
                      <a:lnTo>
                        <a:pt x="137" y="110"/>
                      </a:lnTo>
                      <a:lnTo>
                        <a:pt x="130" y="104"/>
                      </a:lnTo>
                      <a:lnTo>
                        <a:pt x="130" y="104"/>
                      </a:lnTo>
                      <a:lnTo>
                        <a:pt x="133" y="100"/>
                      </a:lnTo>
                      <a:lnTo>
                        <a:pt x="137" y="98"/>
                      </a:lnTo>
                      <a:lnTo>
                        <a:pt x="139" y="94"/>
                      </a:lnTo>
                      <a:lnTo>
                        <a:pt x="139" y="94"/>
                      </a:lnTo>
                      <a:lnTo>
                        <a:pt x="137" y="82"/>
                      </a:lnTo>
                      <a:lnTo>
                        <a:pt x="139" y="76"/>
                      </a:lnTo>
                      <a:lnTo>
                        <a:pt x="141" y="72"/>
                      </a:lnTo>
                      <a:lnTo>
                        <a:pt x="141" y="72"/>
                      </a:lnTo>
                      <a:lnTo>
                        <a:pt x="145" y="72"/>
                      </a:lnTo>
                      <a:lnTo>
                        <a:pt x="149" y="74"/>
                      </a:lnTo>
                      <a:lnTo>
                        <a:pt x="155" y="74"/>
                      </a:lnTo>
                      <a:lnTo>
                        <a:pt x="159" y="70"/>
                      </a:lnTo>
                      <a:lnTo>
                        <a:pt x="159" y="70"/>
                      </a:lnTo>
                      <a:lnTo>
                        <a:pt x="159" y="69"/>
                      </a:lnTo>
                      <a:lnTo>
                        <a:pt x="159" y="69"/>
                      </a:lnTo>
                      <a:lnTo>
                        <a:pt x="157" y="65"/>
                      </a:lnTo>
                      <a:lnTo>
                        <a:pt x="155" y="65"/>
                      </a:lnTo>
                      <a:lnTo>
                        <a:pt x="151" y="61"/>
                      </a:lnTo>
                      <a:lnTo>
                        <a:pt x="149" y="51"/>
                      </a:lnTo>
                      <a:lnTo>
                        <a:pt x="149" y="51"/>
                      </a:lnTo>
                      <a:lnTo>
                        <a:pt x="147" y="41"/>
                      </a:lnTo>
                      <a:lnTo>
                        <a:pt x="133" y="43"/>
                      </a:lnTo>
                      <a:lnTo>
                        <a:pt x="133" y="43"/>
                      </a:lnTo>
                      <a:lnTo>
                        <a:pt x="131" y="41"/>
                      </a:lnTo>
                      <a:lnTo>
                        <a:pt x="130" y="37"/>
                      </a:lnTo>
                      <a:lnTo>
                        <a:pt x="130" y="35"/>
                      </a:lnTo>
                      <a:lnTo>
                        <a:pt x="126" y="33"/>
                      </a:lnTo>
                      <a:lnTo>
                        <a:pt x="126" y="33"/>
                      </a:lnTo>
                      <a:lnTo>
                        <a:pt x="118" y="51"/>
                      </a:lnTo>
                      <a:lnTo>
                        <a:pt x="118" y="51"/>
                      </a:lnTo>
                      <a:lnTo>
                        <a:pt x="104" y="82"/>
                      </a:lnTo>
                      <a:lnTo>
                        <a:pt x="98" y="98"/>
                      </a:lnTo>
                      <a:lnTo>
                        <a:pt x="88" y="112"/>
                      </a:lnTo>
                      <a:lnTo>
                        <a:pt x="88" y="112"/>
                      </a:lnTo>
                      <a:lnTo>
                        <a:pt x="77" y="123"/>
                      </a:lnTo>
                      <a:lnTo>
                        <a:pt x="63" y="135"/>
                      </a:lnTo>
                      <a:lnTo>
                        <a:pt x="63" y="135"/>
                      </a:lnTo>
                      <a:lnTo>
                        <a:pt x="61" y="135"/>
                      </a:lnTo>
                      <a:lnTo>
                        <a:pt x="57" y="135"/>
                      </a:lnTo>
                      <a:lnTo>
                        <a:pt x="53" y="135"/>
                      </a:lnTo>
                      <a:lnTo>
                        <a:pt x="53" y="135"/>
                      </a:lnTo>
                      <a:lnTo>
                        <a:pt x="53" y="137"/>
                      </a:lnTo>
                      <a:lnTo>
                        <a:pt x="53" y="143"/>
                      </a:lnTo>
                      <a:lnTo>
                        <a:pt x="55" y="153"/>
                      </a:lnTo>
                      <a:lnTo>
                        <a:pt x="55" y="153"/>
                      </a:lnTo>
                      <a:lnTo>
                        <a:pt x="53" y="153"/>
                      </a:lnTo>
                      <a:lnTo>
                        <a:pt x="51" y="151"/>
                      </a:lnTo>
                      <a:lnTo>
                        <a:pt x="47" y="149"/>
                      </a:lnTo>
                      <a:lnTo>
                        <a:pt x="47" y="149"/>
                      </a:lnTo>
                      <a:lnTo>
                        <a:pt x="33" y="155"/>
                      </a:lnTo>
                      <a:lnTo>
                        <a:pt x="24" y="163"/>
                      </a:lnTo>
                      <a:lnTo>
                        <a:pt x="24" y="163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7" y="167"/>
                      </a:lnTo>
                      <a:lnTo>
                        <a:pt x="29" y="165"/>
                      </a:lnTo>
                      <a:lnTo>
                        <a:pt x="29" y="163"/>
                      </a:lnTo>
                      <a:lnTo>
                        <a:pt x="33" y="163"/>
                      </a:lnTo>
                      <a:lnTo>
                        <a:pt x="33" y="163"/>
                      </a:lnTo>
                      <a:lnTo>
                        <a:pt x="35" y="167"/>
                      </a:lnTo>
                      <a:lnTo>
                        <a:pt x="37" y="171"/>
                      </a:lnTo>
                      <a:lnTo>
                        <a:pt x="39" y="173"/>
                      </a:lnTo>
                      <a:lnTo>
                        <a:pt x="43" y="174"/>
                      </a:lnTo>
                      <a:lnTo>
                        <a:pt x="43" y="174"/>
                      </a:lnTo>
                      <a:lnTo>
                        <a:pt x="51" y="174"/>
                      </a:lnTo>
                      <a:lnTo>
                        <a:pt x="55" y="176"/>
                      </a:lnTo>
                      <a:lnTo>
                        <a:pt x="59" y="178"/>
                      </a:lnTo>
                      <a:lnTo>
                        <a:pt x="59" y="178"/>
                      </a:lnTo>
                      <a:lnTo>
                        <a:pt x="59" y="180"/>
                      </a:lnTo>
                      <a:lnTo>
                        <a:pt x="59" y="182"/>
                      </a:lnTo>
                      <a:lnTo>
                        <a:pt x="59" y="182"/>
                      </a:lnTo>
                      <a:lnTo>
                        <a:pt x="51" y="178"/>
                      </a:lnTo>
                      <a:lnTo>
                        <a:pt x="45" y="176"/>
                      </a:lnTo>
                      <a:lnTo>
                        <a:pt x="43" y="176"/>
                      </a:lnTo>
                      <a:lnTo>
                        <a:pt x="43" y="178"/>
                      </a:lnTo>
                      <a:lnTo>
                        <a:pt x="43" y="178"/>
                      </a:lnTo>
                      <a:lnTo>
                        <a:pt x="43" y="182"/>
                      </a:lnTo>
                      <a:lnTo>
                        <a:pt x="47" y="184"/>
                      </a:lnTo>
                      <a:lnTo>
                        <a:pt x="55" y="188"/>
                      </a:lnTo>
                      <a:lnTo>
                        <a:pt x="61" y="194"/>
                      </a:lnTo>
                      <a:lnTo>
                        <a:pt x="61" y="196"/>
                      </a:lnTo>
                      <a:lnTo>
                        <a:pt x="61" y="198"/>
                      </a:lnTo>
                      <a:lnTo>
                        <a:pt x="61" y="198"/>
                      </a:lnTo>
                      <a:lnTo>
                        <a:pt x="57" y="200"/>
                      </a:lnTo>
                      <a:lnTo>
                        <a:pt x="53" y="198"/>
                      </a:lnTo>
                      <a:lnTo>
                        <a:pt x="45" y="192"/>
                      </a:lnTo>
                      <a:lnTo>
                        <a:pt x="37" y="186"/>
                      </a:lnTo>
                      <a:lnTo>
                        <a:pt x="35" y="182"/>
                      </a:lnTo>
                      <a:lnTo>
                        <a:pt x="35" y="180"/>
                      </a:lnTo>
                      <a:lnTo>
                        <a:pt x="35" y="180"/>
                      </a:lnTo>
                      <a:lnTo>
                        <a:pt x="35" y="178"/>
                      </a:lnTo>
                      <a:lnTo>
                        <a:pt x="33" y="176"/>
                      </a:lnTo>
                      <a:lnTo>
                        <a:pt x="33" y="176"/>
                      </a:lnTo>
                      <a:lnTo>
                        <a:pt x="27" y="173"/>
                      </a:lnTo>
                      <a:lnTo>
                        <a:pt x="18" y="173"/>
                      </a:lnTo>
                      <a:lnTo>
                        <a:pt x="8" y="173"/>
                      </a:lnTo>
                      <a:lnTo>
                        <a:pt x="4" y="174"/>
                      </a:lnTo>
                      <a:lnTo>
                        <a:pt x="2" y="176"/>
                      </a:lnTo>
                      <a:lnTo>
                        <a:pt x="2" y="176"/>
                      </a:lnTo>
                      <a:lnTo>
                        <a:pt x="0" y="180"/>
                      </a:lnTo>
                      <a:lnTo>
                        <a:pt x="2" y="182"/>
                      </a:lnTo>
                      <a:lnTo>
                        <a:pt x="6" y="186"/>
                      </a:lnTo>
                      <a:lnTo>
                        <a:pt x="18" y="188"/>
                      </a:lnTo>
                      <a:lnTo>
                        <a:pt x="18" y="188"/>
                      </a:lnTo>
                      <a:lnTo>
                        <a:pt x="22" y="192"/>
                      </a:lnTo>
                      <a:lnTo>
                        <a:pt x="22" y="196"/>
                      </a:lnTo>
                      <a:lnTo>
                        <a:pt x="24" y="198"/>
                      </a:lnTo>
                      <a:lnTo>
                        <a:pt x="24" y="198"/>
                      </a:lnTo>
                      <a:lnTo>
                        <a:pt x="29" y="198"/>
                      </a:lnTo>
                      <a:lnTo>
                        <a:pt x="31" y="198"/>
                      </a:lnTo>
                      <a:lnTo>
                        <a:pt x="33" y="196"/>
                      </a:lnTo>
                      <a:lnTo>
                        <a:pt x="35" y="194"/>
                      </a:lnTo>
                      <a:lnTo>
                        <a:pt x="35" y="194"/>
                      </a:lnTo>
                      <a:lnTo>
                        <a:pt x="39" y="194"/>
                      </a:lnTo>
                      <a:lnTo>
                        <a:pt x="43" y="196"/>
                      </a:lnTo>
                      <a:lnTo>
                        <a:pt x="49" y="202"/>
                      </a:lnTo>
                      <a:lnTo>
                        <a:pt x="49" y="202"/>
                      </a:lnTo>
                      <a:lnTo>
                        <a:pt x="53" y="202"/>
                      </a:lnTo>
                      <a:lnTo>
                        <a:pt x="53" y="202"/>
                      </a:lnTo>
                      <a:lnTo>
                        <a:pt x="55" y="202"/>
                      </a:lnTo>
                      <a:lnTo>
                        <a:pt x="57" y="202"/>
                      </a:lnTo>
                      <a:lnTo>
                        <a:pt x="57" y="202"/>
                      </a:lnTo>
                      <a:lnTo>
                        <a:pt x="57" y="208"/>
                      </a:lnTo>
                      <a:lnTo>
                        <a:pt x="57" y="208"/>
                      </a:lnTo>
                      <a:lnTo>
                        <a:pt x="63" y="210"/>
                      </a:lnTo>
                      <a:lnTo>
                        <a:pt x="67" y="212"/>
                      </a:lnTo>
                      <a:lnTo>
                        <a:pt x="67" y="212"/>
                      </a:lnTo>
                      <a:lnTo>
                        <a:pt x="69" y="210"/>
                      </a:lnTo>
                      <a:lnTo>
                        <a:pt x="69" y="210"/>
                      </a:lnTo>
                      <a:lnTo>
                        <a:pt x="69" y="206"/>
                      </a:lnTo>
                      <a:lnTo>
                        <a:pt x="69" y="202"/>
                      </a:lnTo>
                      <a:lnTo>
                        <a:pt x="71" y="200"/>
                      </a:lnTo>
                      <a:lnTo>
                        <a:pt x="75" y="200"/>
                      </a:lnTo>
                      <a:lnTo>
                        <a:pt x="75" y="200"/>
                      </a:lnTo>
                      <a:lnTo>
                        <a:pt x="78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202"/>
                      </a:lnTo>
                      <a:lnTo>
                        <a:pt x="78" y="204"/>
                      </a:lnTo>
                      <a:lnTo>
                        <a:pt x="78" y="204"/>
                      </a:lnTo>
                      <a:lnTo>
                        <a:pt x="80" y="206"/>
                      </a:lnTo>
                      <a:lnTo>
                        <a:pt x="82" y="206"/>
                      </a:lnTo>
                      <a:lnTo>
                        <a:pt x="90" y="204"/>
                      </a:lnTo>
                      <a:lnTo>
                        <a:pt x="96" y="200"/>
                      </a:lnTo>
                      <a:lnTo>
                        <a:pt x="98" y="200"/>
                      </a:lnTo>
                      <a:lnTo>
                        <a:pt x="100" y="200"/>
                      </a:lnTo>
                      <a:lnTo>
                        <a:pt x="100" y="200"/>
                      </a:lnTo>
                      <a:lnTo>
                        <a:pt x="100" y="202"/>
                      </a:lnTo>
                      <a:lnTo>
                        <a:pt x="98" y="204"/>
                      </a:lnTo>
                      <a:lnTo>
                        <a:pt x="96" y="208"/>
                      </a:lnTo>
                      <a:lnTo>
                        <a:pt x="94" y="210"/>
                      </a:lnTo>
                      <a:lnTo>
                        <a:pt x="94" y="210"/>
                      </a:lnTo>
                      <a:lnTo>
                        <a:pt x="98" y="212"/>
                      </a:lnTo>
                      <a:lnTo>
                        <a:pt x="100" y="214"/>
                      </a:lnTo>
                      <a:lnTo>
                        <a:pt x="106" y="212"/>
                      </a:lnTo>
                      <a:lnTo>
                        <a:pt x="112" y="208"/>
                      </a:lnTo>
                      <a:lnTo>
                        <a:pt x="114" y="208"/>
                      </a:lnTo>
                      <a:lnTo>
                        <a:pt x="116" y="208"/>
                      </a:lnTo>
                      <a:lnTo>
                        <a:pt x="116" y="208"/>
                      </a:lnTo>
                      <a:lnTo>
                        <a:pt x="120" y="220"/>
                      </a:lnTo>
                      <a:lnTo>
                        <a:pt x="122" y="227"/>
                      </a:lnTo>
                      <a:lnTo>
                        <a:pt x="124" y="233"/>
                      </a:lnTo>
                      <a:lnTo>
                        <a:pt x="124" y="233"/>
                      </a:lnTo>
                      <a:lnTo>
                        <a:pt x="128" y="233"/>
                      </a:lnTo>
                      <a:lnTo>
                        <a:pt x="130" y="233"/>
                      </a:lnTo>
                      <a:lnTo>
                        <a:pt x="130" y="233"/>
                      </a:lnTo>
                      <a:lnTo>
                        <a:pt x="135" y="233"/>
                      </a:lnTo>
                      <a:lnTo>
                        <a:pt x="135" y="233"/>
                      </a:lnTo>
                      <a:lnTo>
                        <a:pt x="139" y="233"/>
                      </a:lnTo>
                      <a:lnTo>
                        <a:pt x="139" y="233"/>
                      </a:lnTo>
                      <a:lnTo>
                        <a:pt x="155" y="243"/>
                      </a:lnTo>
                      <a:lnTo>
                        <a:pt x="163" y="249"/>
                      </a:lnTo>
                      <a:lnTo>
                        <a:pt x="167" y="253"/>
                      </a:lnTo>
                      <a:lnTo>
                        <a:pt x="161" y="259"/>
                      </a:lnTo>
                      <a:lnTo>
                        <a:pt x="161" y="259"/>
                      </a:lnTo>
                      <a:lnTo>
                        <a:pt x="151" y="279"/>
                      </a:lnTo>
                      <a:lnTo>
                        <a:pt x="147" y="290"/>
                      </a:lnTo>
                      <a:lnTo>
                        <a:pt x="147" y="294"/>
                      </a:lnTo>
                      <a:lnTo>
                        <a:pt x="147" y="298"/>
                      </a:lnTo>
                      <a:lnTo>
                        <a:pt x="147" y="298"/>
                      </a:lnTo>
                      <a:lnTo>
                        <a:pt x="151" y="298"/>
                      </a:lnTo>
                      <a:lnTo>
                        <a:pt x="157" y="300"/>
                      </a:lnTo>
                      <a:lnTo>
                        <a:pt x="169" y="302"/>
                      </a:lnTo>
                      <a:lnTo>
                        <a:pt x="171" y="300"/>
                      </a:lnTo>
                      <a:lnTo>
                        <a:pt x="171" y="300"/>
                      </a:lnTo>
                      <a:lnTo>
                        <a:pt x="169" y="298"/>
                      </a:lnTo>
                      <a:lnTo>
                        <a:pt x="169" y="29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6" name="Freeform 1044">
                <a:extLst>
                  <a:ext uri="{FF2B5EF4-FFF2-40B4-BE49-F238E27FC236}">
                    <a16:creationId xmlns:a16="http://schemas.microsoft.com/office/drawing/2014/main" id="{C8005659-9B0A-4A83-B3B5-1948F52C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790" y="2815605"/>
                <a:ext cx="109017" cy="117242"/>
              </a:xfrm>
              <a:custGeom>
                <a:avLst/>
                <a:gdLst>
                  <a:gd name="T0" fmla="*/ 177 w 304"/>
                  <a:gd name="T1" fmla="*/ 279 h 302"/>
                  <a:gd name="T2" fmla="*/ 165 w 304"/>
                  <a:gd name="T3" fmla="*/ 265 h 302"/>
                  <a:gd name="T4" fmla="*/ 181 w 304"/>
                  <a:gd name="T5" fmla="*/ 265 h 302"/>
                  <a:gd name="T6" fmla="*/ 186 w 304"/>
                  <a:gd name="T7" fmla="*/ 245 h 302"/>
                  <a:gd name="T8" fmla="*/ 198 w 304"/>
                  <a:gd name="T9" fmla="*/ 218 h 302"/>
                  <a:gd name="T10" fmla="*/ 190 w 304"/>
                  <a:gd name="T11" fmla="*/ 176 h 302"/>
                  <a:gd name="T12" fmla="*/ 202 w 304"/>
                  <a:gd name="T13" fmla="*/ 173 h 302"/>
                  <a:gd name="T14" fmla="*/ 218 w 304"/>
                  <a:gd name="T15" fmla="*/ 182 h 302"/>
                  <a:gd name="T16" fmla="*/ 251 w 304"/>
                  <a:gd name="T17" fmla="*/ 174 h 302"/>
                  <a:gd name="T18" fmla="*/ 245 w 304"/>
                  <a:gd name="T19" fmla="*/ 161 h 302"/>
                  <a:gd name="T20" fmla="*/ 275 w 304"/>
                  <a:gd name="T21" fmla="*/ 139 h 302"/>
                  <a:gd name="T22" fmla="*/ 271 w 304"/>
                  <a:gd name="T23" fmla="*/ 120 h 302"/>
                  <a:gd name="T24" fmla="*/ 251 w 304"/>
                  <a:gd name="T25" fmla="*/ 108 h 302"/>
                  <a:gd name="T26" fmla="*/ 257 w 304"/>
                  <a:gd name="T27" fmla="*/ 96 h 302"/>
                  <a:gd name="T28" fmla="*/ 279 w 304"/>
                  <a:gd name="T29" fmla="*/ 100 h 302"/>
                  <a:gd name="T30" fmla="*/ 302 w 304"/>
                  <a:gd name="T31" fmla="*/ 43 h 302"/>
                  <a:gd name="T32" fmla="*/ 298 w 304"/>
                  <a:gd name="T33" fmla="*/ 31 h 302"/>
                  <a:gd name="T34" fmla="*/ 287 w 304"/>
                  <a:gd name="T35" fmla="*/ 19 h 302"/>
                  <a:gd name="T36" fmla="*/ 279 w 304"/>
                  <a:gd name="T37" fmla="*/ 4 h 302"/>
                  <a:gd name="T38" fmla="*/ 243 w 304"/>
                  <a:gd name="T39" fmla="*/ 4 h 302"/>
                  <a:gd name="T40" fmla="*/ 200 w 304"/>
                  <a:gd name="T41" fmla="*/ 4 h 302"/>
                  <a:gd name="T42" fmla="*/ 173 w 304"/>
                  <a:gd name="T43" fmla="*/ 29 h 302"/>
                  <a:gd name="T44" fmla="*/ 167 w 304"/>
                  <a:gd name="T45" fmla="*/ 53 h 302"/>
                  <a:gd name="T46" fmla="*/ 186 w 304"/>
                  <a:gd name="T47" fmla="*/ 59 h 302"/>
                  <a:gd name="T48" fmla="*/ 179 w 304"/>
                  <a:gd name="T49" fmla="*/ 74 h 302"/>
                  <a:gd name="T50" fmla="*/ 196 w 304"/>
                  <a:gd name="T51" fmla="*/ 88 h 302"/>
                  <a:gd name="T52" fmla="*/ 171 w 304"/>
                  <a:gd name="T53" fmla="*/ 120 h 302"/>
                  <a:gd name="T54" fmla="*/ 130 w 304"/>
                  <a:gd name="T55" fmla="*/ 104 h 302"/>
                  <a:gd name="T56" fmla="*/ 137 w 304"/>
                  <a:gd name="T57" fmla="*/ 82 h 302"/>
                  <a:gd name="T58" fmla="*/ 155 w 304"/>
                  <a:gd name="T59" fmla="*/ 74 h 302"/>
                  <a:gd name="T60" fmla="*/ 155 w 304"/>
                  <a:gd name="T61" fmla="*/ 65 h 302"/>
                  <a:gd name="T62" fmla="*/ 133 w 304"/>
                  <a:gd name="T63" fmla="*/ 43 h 302"/>
                  <a:gd name="T64" fmla="*/ 118 w 304"/>
                  <a:gd name="T65" fmla="*/ 51 h 302"/>
                  <a:gd name="T66" fmla="*/ 77 w 304"/>
                  <a:gd name="T67" fmla="*/ 123 h 302"/>
                  <a:gd name="T68" fmla="*/ 53 w 304"/>
                  <a:gd name="T69" fmla="*/ 135 h 302"/>
                  <a:gd name="T70" fmla="*/ 51 w 304"/>
                  <a:gd name="T71" fmla="*/ 151 h 302"/>
                  <a:gd name="T72" fmla="*/ 25 w 304"/>
                  <a:gd name="T73" fmla="*/ 167 h 302"/>
                  <a:gd name="T74" fmla="*/ 33 w 304"/>
                  <a:gd name="T75" fmla="*/ 163 h 302"/>
                  <a:gd name="T76" fmla="*/ 51 w 304"/>
                  <a:gd name="T77" fmla="*/ 174 h 302"/>
                  <a:gd name="T78" fmla="*/ 59 w 304"/>
                  <a:gd name="T79" fmla="*/ 182 h 302"/>
                  <a:gd name="T80" fmla="*/ 43 w 304"/>
                  <a:gd name="T81" fmla="*/ 182 h 302"/>
                  <a:gd name="T82" fmla="*/ 61 w 304"/>
                  <a:gd name="T83" fmla="*/ 198 h 302"/>
                  <a:gd name="T84" fmla="*/ 35 w 304"/>
                  <a:gd name="T85" fmla="*/ 180 h 302"/>
                  <a:gd name="T86" fmla="*/ 18 w 304"/>
                  <a:gd name="T87" fmla="*/ 173 h 302"/>
                  <a:gd name="T88" fmla="*/ 2 w 304"/>
                  <a:gd name="T89" fmla="*/ 182 h 302"/>
                  <a:gd name="T90" fmla="*/ 24 w 304"/>
                  <a:gd name="T91" fmla="*/ 198 h 302"/>
                  <a:gd name="T92" fmla="*/ 35 w 304"/>
                  <a:gd name="T93" fmla="*/ 194 h 302"/>
                  <a:gd name="T94" fmla="*/ 53 w 304"/>
                  <a:gd name="T95" fmla="*/ 202 h 302"/>
                  <a:gd name="T96" fmla="*/ 63 w 304"/>
                  <a:gd name="T97" fmla="*/ 210 h 302"/>
                  <a:gd name="T98" fmla="*/ 69 w 304"/>
                  <a:gd name="T99" fmla="*/ 202 h 302"/>
                  <a:gd name="T100" fmla="*/ 80 w 304"/>
                  <a:gd name="T101" fmla="*/ 198 h 302"/>
                  <a:gd name="T102" fmla="*/ 90 w 304"/>
                  <a:gd name="T103" fmla="*/ 204 h 302"/>
                  <a:gd name="T104" fmla="*/ 98 w 304"/>
                  <a:gd name="T105" fmla="*/ 204 h 302"/>
                  <a:gd name="T106" fmla="*/ 106 w 304"/>
                  <a:gd name="T107" fmla="*/ 212 h 302"/>
                  <a:gd name="T108" fmla="*/ 122 w 304"/>
                  <a:gd name="T109" fmla="*/ 227 h 302"/>
                  <a:gd name="T110" fmla="*/ 135 w 304"/>
                  <a:gd name="T111" fmla="*/ 233 h 302"/>
                  <a:gd name="T112" fmla="*/ 167 w 304"/>
                  <a:gd name="T113" fmla="*/ 253 h 302"/>
                  <a:gd name="T114" fmla="*/ 147 w 304"/>
                  <a:gd name="T115" fmla="*/ 298 h 302"/>
                  <a:gd name="T116" fmla="*/ 171 w 304"/>
                  <a:gd name="T117" fmla="*/ 30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4" h="302">
                    <a:moveTo>
                      <a:pt x="169" y="296"/>
                    </a:moveTo>
                    <a:lnTo>
                      <a:pt x="169" y="296"/>
                    </a:lnTo>
                    <a:lnTo>
                      <a:pt x="177" y="288"/>
                    </a:lnTo>
                    <a:lnTo>
                      <a:pt x="177" y="288"/>
                    </a:lnTo>
                    <a:lnTo>
                      <a:pt x="179" y="284"/>
                    </a:lnTo>
                    <a:lnTo>
                      <a:pt x="177" y="279"/>
                    </a:lnTo>
                    <a:lnTo>
                      <a:pt x="175" y="277"/>
                    </a:lnTo>
                    <a:lnTo>
                      <a:pt x="171" y="273"/>
                    </a:lnTo>
                    <a:lnTo>
                      <a:pt x="165" y="269"/>
                    </a:lnTo>
                    <a:lnTo>
                      <a:pt x="163" y="267"/>
                    </a:lnTo>
                    <a:lnTo>
                      <a:pt x="165" y="265"/>
                    </a:lnTo>
                    <a:lnTo>
                      <a:pt x="165" y="265"/>
                    </a:lnTo>
                    <a:lnTo>
                      <a:pt x="167" y="265"/>
                    </a:lnTo>
                    <a:lnTo>
                      <a:pt x="169" y="267"/>
                    </a:lnTo>
                    <a:lnTo>
                      <a:pt x="171" y="269"/>
                    </a:lnTo>
                    <a:lnTo>
                      <a:pt x="171" y="269"/>
                    </a:lnTo>
                    <a:lnTo>
                      <a:pt x="177" y="267"/>
                    </a:lnTo>
                    <a:lnTo>
                      <a:pt x="181" y="265"/>
                    </a:lnTo>
                    <a:lnTo>
                      <a:pt x="183" y="261"/>
                    </a:lnTo>
                    <a:lnTo>
                      <a:pt x="184" y="257"/>
                    </a:lnTo>
                    <a:lnTo>
                      <a:pt x="184" y="253"/>
                    </a:lnTo>
                    <a:lnTo>
                      <a:pt x="183" y="249"/>
                    </a:lnTo>
                    <a:lnTo>
                      <a:pt x="183" y="249"/>
                    </a:lnTo>
                    <a:lnTo>
                      <a:pt x="186" y="245"/>
                    </a:lnTo>
                    <a:lnTo>
                      <a:pt x="190" y="241"/>
                    </a:lnTo>
                    <a:lnTo>
                      <a:pt x="194" y="237"/>
                    </a:lnTo>
                    <a:lnTo>
                      <a:pt x="196" y="233"/>
                    </a:lnTo>
                    <a:lnTo>
                      <a:pt x="196" y="233"/>
                    </a:lnTo>
                    <a:lnTo>
                      <a:pt x="198" y="227"/>
                    </a:lnTo>
                    <a:lnTo>
                      <a:pt x="198" y="218"/>
                    </a:lnTo>
                    <a:lnTo>
                      <a:pt x="192" y="202"/>
                    </a:lnTo>
                    <a:lnTo>
                      <a:pt x="188" y="186"/>
                    </a:lnTo>
                    <a:lnTo>
                      <a:pt x="186" y="182"/>
                    </a:lnTo>
                    <a:lnTo>
                      <a:pt x="188" y="178"/>
                    </a:lnTo>
                    <a:lnTo>
                      <a:pt x="188" y="178"/>
                    </a:lnTo>
                    <a:lnTo>
                      <a:pt x="190" y="176"/>
                    </a:lnTo>
                    <a:lnTo>
                      <a:pt x="192" y="178"/>
                    </a:lnTo>
                    <a:lnTo>
                      <a:pt x="192" y="178"/>
                    </a:lnTo>
                    <a:lnTo>
                      <a:pt x="198" y="178"/>
                    </a:lnTo>
                    <a:lnTo>
                      <a:pt x="198" y="178"/>
                    </a:lnTo>
                    <a:lnTo>
                      <a:pt x="200" y="174"/>
                    </a:lnTo>
                    <a:lnTo>
                      <a:pt x="202" y="173"/>
                    </a:lnTo>
                    <a:lnTo>
                      <a:pt x="204" y="173"/>
                    </a:lnTo>
                    <a:lnTo>
                      <a:pt x="204" y="173"/>
                    </a:lnTo>
                    <a:lnTo>
                      <a:pt x="208" y="174"/>
                    </a:lnTo>
                    <a:lnTo>
                      <a:pt x="212" y="178"/>
                    </a:lnTo>
                    <a:lnTo>
                      <a:pt x="214" y="180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32" y="182"/>
                    </a:lnTo>
                    <a:lnTo>
                      <a:pt x="245" y="178"/>
                    </a:lnTo>
                    <a:lnTo>
                      <a:pt x="245" y="178"/>
                    </a:lnTo>
                    <a:lnTo>
                      <a:pt x="249" y="176"/>
                    </a:lnTo>
                    <a:lnTo>
                      <a:pt x="251" y="174"/>
                    </a:lnTo>
                    <a:lnTo>
                      <a:pt x="251" y="171"/>
                    </a:lnTo>
                    <a:lnTo>
                      <a:pt x="249" y="169"/>
                    </a:lnTo>
                    <a:lnTo>
                      <a:pt x="245" y="165"/>
                    </a:lnTo>
                    <a:lnTo>
                      <a:pt x="243" y="163"/>
                    </a:lnTo>
                    <a:lnTo>
                      <a:pt x="245" y="161"/>
                    </a:lnTo>
                    <a:lnTo>
                      <a:pt x="245" y="161"/>
                    </a:lnTo>
                    <a:lnTo>
                      <a:pt x="251" y="157"/>
                    </a:lnTo>
                    <a:lnTo>
                      <a:pt x="259" y="153"/>
                    </a:lnTo>
                    <a:lnTo>
                      <a:pt x="267" y="151"/>
                    </a:lnTo>
                    <a:lnTo>
                      <a:pt x="273" y="145"/>
                    </a:lnTo>
                    <a:lnTo>
                      <a:pt x="273" y="145"/>
                    </a:lnTo>
                    <a:lnTo>
                      <a:pt x="275" y="139"/>
                    </a:lnTo>
                    <a:lnTo>
                      <a:pt x="277" y="131"/>
                    </a:lnTo>
                    <a:lnTo>
                      <a:pt x="277" y="122"/>
                    </a:lnTo>
                    <a:lnTo>
                      <a:pt x="275" y="120"/>
                    </a:lnTo>
                    <a:lnTo>
                      <a:pt x="273" y="118"/>
                    </a:lnTo>
                    <a:lnTo>
                      <a:pt x="273" y="118"/>
                    </a:lnTo>
                    <a:lnTo>
                      <a:pt x="271" y="120"/>
                    </a:lnTo>
                    <a:lnTo>
                      <a:pt x="269" y="122"/>
                    </a:lnTo>
                    <a:lnTo>
                      <a:pt x="269" y="122"/>
                    </a:lnTo>
                    <a:lnTo>
                      <a:pt x="261" y="118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51" y="108"/>
                    </a:lnTo>
                    <a:lnTo>
                      <a:pt x="253" y="106"/>
                    </a:lnTo>
                    <a:lnTo>
                      <a:pt x="259" y="104"/>
                    </a:lnTo>
                    <a:lnTo>
                      <a:pt x="259" y="104"/>
                    </a:lnTo>
                    <a:lnTo>
                      <a:pt x="259" y="100"/>
                    </a:lnTo>
                    <a:lnTo>
                      <a:pt x="257" y="98"/>
                    </a:lnTo>
                    <a:lnTo>
                      <a:pt x="257" y="96"/>
                    </a:lnTo>
                    <a:lnTo>
                      <a:pt x="263" y="94"/>
                    </a:lnTo>
                    <a:lnTo>
                      <a:pt x="263" y="94"/>
                    </a:lnTo>
                    <a:lnTo>
                      <a:pt x="271" y="98"/>
                    </a:lnTo>
                    <a:lnTo>
                      <a:pt x="275" y="98"/>
                    </a:lnTo>
                    <a:lnTo>
                      <a:pt x="279" y="100"/>
                    </a:lnTo>
                    <a:lnTo>
                      <a:pt x="279" y="100"/>
                    </a:lnTo>
                    <a:lnTo>
                      <a:pt x="281" y="96"/>
                    </a:lnTo>
                    <a:lnTo>
                      <a:pt x="285" y="88"/>
                    </a:lnTo>
                    <a:lnTo>
                      <a:pt x="288" y="74"/>
                    </a:lnTo>
                    <a:lnTo>
                      <a:pt x="288" y="74"/>
                    </a:lnTo>
                    <a:lnTo>
                      <a:pt x="298" y="57"/>
                    </a:lnTo>
                    <a:lnTo>
                      <a:pt x="302" y="43"/>
                    </a:lnTo>
                    <a:lnTo>
                      <a:pt x="304" y="31"/>
                    </a:lnTo>
                    <a:lnTo>
                      <a:pt x="304" y="31"/>
                    </a:lnTo>
                    <a:lnTo>
                      <a:pt x="302" y="33"/>
                    </a:lnTo>
                    <a:lnTo>
                      <a:pt x="300" y="33"/>
                    </a:lnTo>
                    <a:lnTo>
                      <a:pt x="298" y="31"/>
                    </a:lnTo>
                    <a:lnTo>
                      <a:pt x="298" y="31"/>
                    </a:lnTo>
                    <a:lnTo>
                      <a:pt x="294" y="29"/>
                    </a:lnTo>
                    <a:lnTo>
                      <a:pt x="294" y="23"/>
                    </a:lnTo>
                    <a:lnTo>
                      <a:pt x="294" y="23"/>
                    </a:lnTo>
                    <a:lnTo>
                      <a:pt x="292" y="21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6"/>
                    </a:lnTo>
                    <a:lnTo>
                      <a:pt x="283" y="16"/>
                    </a:lnTo>
                    <a:lnTo>
                      <a:pt x="283" y="12"/>
                    </a:lnTo>
                    <a:lnTo>
                      <a:pt x="283" y="6"/>
                    </a:lnTo>
                    <a:lnTo>
                      <a:pt x="283" y="6"/>
                    </a:lnTo>
                    <a:lnTo>
                      <a:pt x="279" y="4"/>
                    </a:lnTo>
                    <a:lnTo>
                      <a:pt x="275" y="2"/>
                    </a:lnTo>
                    <a:lnTo>
                      <a:pt x="275" y="2"/>
                    </a:lnTo>
                    <a:lnTo>
                      <a:pt x="267" y="2"/>
                    </a:lnTo>
                    <a:lnTo>
                      <a:pt x="259" y="2"/>
                    </a:lnTo>
                    <a:lnTo>
                      <a:pt x="251" y="4"/>
                    </a:lnTo>
                    <a:lnTo>
                      <a:pt x="243" y="4"/>
                    </a:lnTo>
                    <a:lnTo>
                      <a:pt x="243" y="4"/>
                    </a:lnTo>
                    <a:lnTo>
                      <a:pt x="234" y="2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0" y="4"/>
                    </a:lnTo>
                    <a:lnTo>
                      <a:pt x="188" y="8"/>
                    </a:lnTo>
                    <a:lnTo>
                      <a:pt x="181" y="14"/>
                    </a:lnTo>
                    <a:lnTo>
                      <a:pt x="181" y="14"/>
                    </a:lnTo>
                    <a:lnTo>
                      <a:pt x="177" y="21"/>
                    </a:lnTo>
                    <a:lnTo>
                      <a:pt x="175" y="25"/>
                    </a:lnTo>
                    <a:lnTo>
                      <a:pt x="173" y="29"/>
                    </a:lnTo>
                    <a:lnTo>
                      <a:pt x="173" y="29"/>
                    </a:lnTo>
                    <a:lnTo>
                      <a:pt x="173" y="29"/>
                    </a:lnTo>
                    <a:lnTo>
                      <a:pt x="173" y="35"/>
                    </a:lnTo>
                    <a:lnTo>
                      <a:pt x="171" y="43"/>
                    </a:lnTo>
                    <a:lnTo>
                      <a:pt x="167" y="49"/>
                    </a:lnTo>
                    <a:lnTo>
                      <a:pt x="167" y="53"/>
                    </a:lnTo>
                    <a:lnTo>
                      <a:pt x="167" y="53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7" y="57"/>
                    </a:lnTo>
                    <a:lnTo>
                      <a:pt x="183" y="57"/>
                    </a:lnTo>
                    <a:lnTo>
                      <a:pt x="186" y="59"/>
                    </a:lnTo>
                    <a:lnTo>
                      <a:pt x="186" y="59"/>
                    </a:lnTo>
                    <a:lnTo>
                      <a:pt x="188" y="61"/>
                    </a:lnTo>
                    <a:lnTo>
                      <a:pt x="186" y="63"/>
                    </a:lnTo>
                    <a:lnTo>
                      <a:pt x="184" y="69"/>
                    </a:lnTo>
                    <a:lnTo>
                      <a:pt x="181" y="72"/>
                    </a:lnTo>
                    <a:lnTo>
                      <a:pt x="179" y="74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84" y="86"/>
                    </a:lnTo>
                    <a:lnTo>
                      <a:pt x="188" y="86"/>
                    </a:lnTo>
                    <a:lnTo>
                      <a:pt x="192" y="86"/>
                    </a:lnTo>
                    <a:lnTo>
                      <a:pt x="196" y="88"/>
                    </a:lnTo>
                    <a:lnTo>
                      <a:pt x="196" y="88"/>
                    </a:lnTo>
                    <a:lnTo>
                      <a:pt x="196" y="94"/>
                    </a:lnTo>
                    <a:lnTo>
                      <a:pt x="194" y="100"/>
                    </a:lnTo>
                    <a:lnTo>
                      <a:pt x="190" y="106"/>
                    </a:lnTo>
                    <a:lnTo>
                      <a:pt x="184" y="112"/>
                    </a:lnTo>
                    <a:lnTo>
                      <a:pt x="171" y="120"/>
                    </a:lnTo>
                    <a:lnTo>
                      <a:pt x="161" y="123"/>
                    </a:lnTo>
                    <a:lnTo>
                      <a:pt x="161" y="123"/>
                    </a:lnTo>
                    <a:lnTo>
                      <a:pt x="155" y="122"/>
                    </a:lnTo>
                    <a:lnTo>
                      <a:pt x="149" y="118"/>
                    </a:lnTo>
                    <a:lnTo>
                      <a:pt x="137" y="110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3" y="100"/>
                    </a:lnTo>
                    <a:lnTo>
                      <a:pt x="137" y="98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7" y="82"/>
                    </a:lnTo>
                    <a:lnTo>
                      <a:pt x="139" y="76"/>
                    </a:lnTo>
                    <a:lnTo>
                      <a:pt x="141" y="72"/>
                    </a:lnTo>
                    <a:lnTo>
                      <a:pt x="141" y="72"/>
                    </a:lnTo>
                    <a:lnTo>
                      <a:pt x="145" y="72"/>
                    </a:lnTo>
                    <a:lnTo>
                      <a:pt x="149" y="74"/>
                    </a:lnTo>
                    <a:lnTo>
                      <a:pt x="155" y="74"/>
                    </a:lnTo>
                    <a:lnTo>
                      <a:pt x="159" y="70"/>
                    </a:lnTo>
                    <a:lnTo>
                      <a:pt x="159" y="70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57" y="65"/>
                    </a:lnTo>
                    <a:lnTo>
                      <a:pt x="155" y="65"/>
                    </a:lnTo>
                    <a:lnTo>
                      <a:pt x="151" y="61"/>
                    </a:lnTo>
                    <a:lnTo>
                      <a:pt x="149" y="51"/>
                    </a:lnTo>
                    <a:lnTo>
                      <a:pt x="149" y="51"/>
                    </a:lnTo>
                    <a:lnTo>
                      <a:pt x="147" y="41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31" y="41"/>
                    </a:lnTo>
                    <a:lnTo>
                      <a:pt x="130" y="37"/>
                    </a:lnTo>
                    <a:lnTo>
                      <a:pt x="130" y="35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04" y="82"/>
                    </a:lnTo>
                    <a:lnTo>
                      <a:pt x="98" y="98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77" y="123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61" y="135"/>
                    </a:lnTo>
                    <a:lnTo>
                      <a:pt x="57" y="135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3" y="137"/>
                    </a:lnTo>
                    <a:lnTo>
                      <a:pt x="53" y="143"/>
                    </a:lnTo>
                    <a:lnTo>
                      <a:pt x="55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1" y="151"/>
                    </a:lnTo>
                    <a:lnTo>
                      <a:pt x="47" y="149"/>
                    </a:lnTo>
                    <a:lnTo>
                      <a:pt x="47" y="149"/>
                    </a:lnTo>
                    <a:lnTo>
                      <a:pt x="33" y="155"/>
                    </a:lnTo>
                    <a:lnTo>
                      <a:pt x="24" y="163"/>
                    </a:lnTo>
                    <a:lnTo>
                      <a:pt x="24" y="163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7" y="167"/>
                    </a:lnTo>
                    <a:lnTo>
                      <a:pt x="29" y="165"/>
                    </a:lnTo>
                    <a:lnTo>
                      <a:pt x="29" y="163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7"/>
                    </a:lnTo>
                    <a:lnTo>
                      <a:pt x="37" y="171"/>
                    </a:lnTo>
                    <a:lnTo>
                      <a:pt x="39" y="173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51" y="174"/>
                    </a:lnTo>
                    <a:lnTo>
                      <a:pt x="55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9" y="180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1" y="178"/>
                    </a:lnTo>
                    <a:lnTo>
                      <a:pt x="45" y="176"/>
                    </a:lnTo>
                    <a:lnTo>
                      <a:pt x="43" y="176"/>
                    </a:lnTo>
                    <a:lnTo>
                      <a:pt x="43" y="178"/>
                    </a:lnTo>
                    <a:lnTo>
                      <a:pt x="43" y="178"/>
                    </a:lnTo>
                    <a:lnTo>
                      <a:pt x="43" y="182"/>
                    </a:lnTo>
                    <a:lnTo>
                      <a:pt x="47" y="184"/>
                    </a:lnTo>
                    <a:lnTo>
                      <a:pt x="55" y="188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61" y="198"/>
                    </a:lnTo>
                    <a:lnTo>
                      <a:pt x="61" y="198"/>
                    </a:lnTo>
                    <a:lnTo>
                      <a:pt x="57" y="200"/>
                    </a:lnTo>
                    <a:lnTo>
                      <a:pt x="53" y="198"/>
                    </a:lnTo>
                    <a:lnTo>
                      <a:pt x="45" y="192"/>
                    </a:lnTo>
                    <a:lnTo>
                      <a:pt x="37" y="186"/>
                    </a:lnTo>
                    <a:lnTo>
                      <a:pt x="35" y="182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5" y="178"/>
                    </a:lnTo>
                    <a:lnTo>
                      <a:pt x="33" y="176"/>
                    </a:lnTo>
                    <a:lnTo>
                      <a:pt x="33" y="176"/>
                    </a:lnTo>
                    <a:lnTo>
                      <a:pt x="27" y="173"/>
                    </a:lnTo>
                    <a:lnTo>
                      <a:pt x="18" y="173"/>
                    </a:lnTo>
                    <a:lnTo>
                      <a:pt x="8" y="173"/>
                    </a:lnTo>
                    <a:lnTo>
                      <a:pt x="4" y="174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80"/>
                    </a:lnTo>
                    <a:lnTo>
                      <a:pt x="2" y="182"/>
                    </a:lnTo>
                    <a:lnTo>
                      <a:pt x="6" y="186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22" y="192"/>
                    </a:lnTo>
                    <a:lnTo>
                      <a:pt x="22" y="196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9" y="198"/>
                    </a:lnTo>
                    <a:lnTo>
                      <a:pt x="31" y="198"/>
                    </a:lnTo>
                    <a:lnTo>
                      <a:pt x="33" y="196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9" y="194"/>
                    </a:lnTo>
                    <a:lnTo>
                      <a:pt x="43" y="196"/>
                    </a:lnTo>
                    <a:lnTo>
                      <a:pt x="49" y="202"/>
                    </a:lnTo>
                    <a:lnTo>
                      <a:pt x="49" y="202"/>
                    </a:lnTo>
                    <a:lnTo>
                      <a:pt x="53" y="202"/>
                    </a:lnTo>
                    <a:lnTo>
                      <a:pt x="53" y="202"/>
                    </a:lnTo>
                    <a:lnTo>
                      <a:pt x="55" y="202"/>
                    </a:lnTo>
                    <a:lnTo>
                      <a:pt x="57" y="202"/>
                    </a:lnTo>
                    <a:lnTo>
                      <a:pt x="57" y="202"/>
                    </a:lnTo>
                    <a:lnTo>
                      <a:pt x="57" y="208"/>
                    </a:lnTo>
                    <a:lnTo>
                      <a:pt x="57" y="208"/>
                    </a:lnTo>
                    <a:lnTo>
                      <a:pt x="63" y="210"/>
                    </a:lnTo>
                    <a:lnTo>
                      <a:pt x="67" y="212"/>
                    </a:lnTo>
                    <a:lnTo>
                      <a:pt x="67" y="212"/>
                    </a:lnTo>
                    <a:lnTo>
                      <a:pt x="69" y="210"/>
                    </a:lnTo>
                    <a:lnTo>
                      <a:pt x="69" y="210"/>
                    </a:lnTo>
                    <a:lnTo>
                      <a:pt x="69" y="206"/>
                    </a:lnTo>
                    <a:lnTo>
                      <a:pt x="69" y="202"/>
                    </a:lnTo>
                    <a:lnTo>
                      <a:pt x="71" y="200"/>
                    </a:lnTo>
                    <a:lnTo>
                      <a:pt x="75" y="200"/>
                    </a:lnTo>
                    <a:lnTo>
                      <a:pt x="75" y="200"/>
                    </a:lnTo>
                    <a:lnTo>
                      <a:pt x="78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202"/>
                    </a:lnTo>
                    <a:lnTo>
                      <a:pt x="78" y="204"/>
                    </a:lnTo>
                    <a:lnTo>
                      <a:pt x="78" y="204"/>
                    </a:lnTo>
                    <a:lnTo>
                      <a:pt x="80" y="206"/>
                    </a:lnTo>
                    <a:lnTo>
                      <a:pt x="82" y="206"/>
                    </a:lnTo>
                    <a:lnTo>
                      <a:pt x="90" y="204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100" y="200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4" y="210"/>
                    </a:lnTo>
                    <a:lnTo>
                      <a:pt x="98" y="212"/>
                    </a:lnTo>
                    <a:lnTo>
                      <a:pt x="100" y="214"/>
                    </a:lnTo>
                    <a:lnTo>
                      <a:pt x="106" y="212"/>
                    </a:lnTo>
                    <a:lnTo>
                      <a:pt x="112" y="208"/>
                    </a:lnTo>
                    <a:lnTo>
                      <a:pt x="114" y="208"/>
                    </a:lnTo>
                    <a:lnTo>
                      <a:pt x="116" y="208"/>
                    </a:lnTo>
                    <a:lnTo>
                      <a:pt x="116" y="208"/>
                    </a:lnTo>
                    <a:lnTo>
                      <a:pt x="120" y="220"/>
                    </a:lnTo>
                    <a:lnTo>
                      <a:pt x="122" y="227"/>
                    </a:lnTo>
                    <a:lnTo>
                      <a:pt x="124" y="233"/>
                    </a:lnTo>
                    <a:lnTo>
                      <a:pt x="124" y="233"/>
                    </a:lnTo>
                    <a:lnTo>
                      <a:pt x="128" y="233"/>
                    </a:lnTo>
                    <a:lnTo>
                      <a:pt x="130" y="233"/>
                    </a:lnTo>
                    <a:lnTo>
                      <a:pt x="130" y="233"/>
                    </a:lnTo>
                    <a:lnTo>
                      <a:pt x="135" y="233"/>
                    </a:lnTo>
                    <a:lnTo>
                      <a:pt x="135" y="233"/>
                    </a:lnTo>
                    <a:lnTo>
                      <a:pt x="139" y="233"/>
                    </a:lnTo>
                    <a:lnTo>
                      <a:pt x="139" y="233"/>
                    </a:lnTo>
                    <a:lnTo>
                      <a:pt x="155" y="243"/>
                    </a:lnTo>
                    <a:lnTo>
                      <a:pt x="163" y="249"/>
                    </a:lnTo>
                    <a:lnTo>
                      <a:pt x="167" y="253"/>
                    </a:lnTo>
                    <a:lnTo>
                      <a:pt x="161" y="259"/>
                    </a:lnTo>
                    <a:lnTo>
                      <a:pt x="161" y="259"/>
                    </a:lnTo>
                    <a:lnTo>
                      <a:pt x="151" y="279"/>
                    </a:lnTo>
                    <a:lnTo>
                      <a:pt x="147" y="290"/>
                    </a:lnTo>
                    <a:lnTo>
                      <a:pt x="147" y="294"/>
                    </a:lnTo>
                    <a:lnTo>
                      <a:pt x="147" y="298"/>
                    </a:lnTo>
                    <a:lnTo>
                      <a:pt x="147" y="298"/>
                    </a:lnTo>
                    <a:lnTo>
                      <a:pt x="151" y="298"/>
                    </a:lnTo>
                    <a:lnTo>
                      <a:pt x="157" y="300"/>
                    </a:lnTo>
                    <a:lnTo>
                      <a:pt x="169" y="302"/>
                    </a:lnTo>
                    <a:lnTo>
                      <a:pt x="171" y="300"/>
                    </a:lnTo>
                    <a:lnTo>
                      <a:pt x="171" y="300"/>
                    </a:lnTo>
                    <a:lnTo>
                      <a:pt x="169" y="298"/>
                    </a:lnTo>
                    <a:lnTo>
                      <a:pt x="169" y="29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7" name="Freeform 1045">
                <a:extLst>
                  <a:ext uri="{FF2B5EF4-FFF2-40B4-BE49-F238E27FC236}">
                    <a16:creationId xmlns:a16="http://schemas.microsoft.com/office/drawing/2014/main" id="{952457F0-D2F6-40D3-8C1E-545CFF3B4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126" y="2810169"/>
                <a:ext cx="1434" cy="777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8" name="Freeform 1046">
                <a:extLst>
                  <a:ext uri="{FF2B5EF4-FFF2-40B4-BE49-F238E27FC236}">
                    <a16:creationId xmlns:a16="http://schemas.microsoft.com/office/drawing/2014/main" id="{1A3927D8-3158-40A1-824F-259D8E3F4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126" y="2810169"/>
                <a:ext cx="1434" cy="777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59" name="Freeform 1047">
                <a:extLst>
                  <a:ext uri="{FF2B5EF4-FFF2-40B4-BE49-F238E27FC236}">
                    <a16:creationId xmlns:a16="http://schemas.microsoft.com/office/drawing/2014/main" id="{60FA83DD-7A9E-42D5-B6D3-257673DE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244" y="2811722"/>
                <a:ext cx="11117" cy="2330"/>
              </a:xfrm>
              <a:custGeom>
                <a:avLst/>
                <a:gdLst>
                  <a:gd name="T0" fmla="*/ 31 w 31"/>
                  <a:gd name="T1" fmla="*/ 0 h 6"/>
                  <a:gd name="T2" fmla="*/ 31 w 31"/>
                  <a:gd name="T3" fmla="*/ 0 h 6"/>
                  <a:gd name="T4" fmla="*/ 16 w 31"/>
                  <a:gd name="T5" fmla="*/ 4 h 6"/>
                  <a:gd name="T6" fmla="*/ 6 w 31"/>
                  <a:gd name="T7" fmla="*/ 6 h 6"/>
                  <a:gd name="T8" fmla="*/ 0 w 31"/>
                  <a:gd name="T9" fmla="*/ 6 h 6"/>
                  <a:gd name="T10" fmla="*/ 0 w 31"/>
                  <a:gd name="T11" fmla="*/ 6 h 6"/>
                  <a:gd name="T12" fmla="*/ 0 w 31"/>
                  <a:gd name="T13" fmla="*/ 4 h 6"/>
                  <a:gd name="T14" fmla="*/ 2 w 31"/>
                  <a:gd name="T15" fmla="*/ 2 h 6"/>
                  <a:gd name="T16" fmla="*/ 10 w 31"/>
                  <a:gd name="T17" fmla="*/ 0 h 6"/>
                  <a:gd name="T18" fmla="*/ 31 w 31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31" y="0"/>
                    </a:lnTo>
                    <a:lnTo>
                      <a:pt x="16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0" name="Freeform 1048">
                <a:extLst>
                  <a:ext uri="{FF2B5EF4-FFF2-40B4-BE49-F238E27FC236}">
                    <a16:creationId xmlns:a16="http://schemas.microsoft.com/office/drawing/2014/main" id="{917B9627-3641-450D-95DA-4A9D267B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244" y="2811722"/>
                <a:ext cx="11117" cy="2330"/>
              </a:xfrm>
              <a:custGeom>
                <a:avLst/>
                <a:gdLst>
                  <a:gd name="T0" fmla="*/ 31 w 31"/>
                  <a:gd name="T1" fmla="*/ 0 h 6"/>
                  <a:gd name="T2" fmla="*/ 31 w 31"/>
                  <a:gd name="T3" fmla="*/ 0 h 6"/>
                  <a:gd name="T4" fmla="*/ 16 w 31"/>
                  <a:gd name="T5" fmla="*/ 4 h 6"/>
                  <a:gd name="T6" fmla="*/ 6 w 31"/>
                  <a:gd name="T7" fmla="*/ 6 h 6"/>
                  <a:gd name="T8" fmla="*/ 0 w 31"/>
                  <a:gd name="T9" fmla="*/ 6 h 6"/>
                  <a:gd name="T10" fmla="*/ 0 w 31"/>
                  <a:gd name="T11" fmla="*/ 6 h 6"/>
                  <a:gd name="T12" fmla="*/ 0 w 31"/>
                  <a:gd name="T13" fmla="*/ 4 h 6"/>
                  <a:gd name="T14" fmla="*/ 2 w 31"/>
                  <a:gd name="T15" fmla="*/ 2 h 6"/>
                  <a:gd name="T16" fmla="*/ 10 w 31"/>
                  <a:gd name="T17" fmla="*/ 0 h 6"/>
                  <a:gd name="T18" fmla="*/ 31 w 31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31" y="0"/>
                    </a:lnTo>
                    <a:lnTo>
                      <a:pt x="16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1" name="Freeform 1049">
                <a:extLst>
                  <a:ext uri="{FF2B5EF4-FFF2-40B4-BE49-F238E27FC236}">
                    <a16:creationId xmlns:a16="http://schemas.microsoft.com/office/drawing/2014/main" id="{A0CE8D26-1CC6-40FC-83EE-B8F8AFC5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258" y="2819488"/>
                <a:ext cx="6097" cy="8152"/>
              </a:xfrm>
              <a:custGeom>
                <a:avLst/>
                <a:gdLst>
                  <a:gd name="T0" fmla="*/ 17 w 17"/>
                  <a:gd name="T1" fmla="*/ 0 h 21"/>
                  <a:gd name="T2" fmla="*/ 17 w 17"/>
                  <a:gd name="T3" fmla="*/ 0 h 21"/>
                  <a:gd name="T4" fmla="*/ 15 w 17"/>
                  <a:gd name="T5" fmla="*/ 6 h 21"/>
                  <a:gd name="T6" fmla="*/ 13 w 17"/>
                  <a:gd name="T7" fmla="*/ 13 h 21"/>
                  <a:gd name="T8" fmla="*/ 7 w 17"/>
                  <a:gd name="T9" fmla="*/ 21 h 21"/>
                  <a:gd name="T10" fmla="*/ 6 w 17"/>
                  <a:gd name="T11" fmla="*/ 21 h 21"/>
                  <a:gd name="T12" fmla="*/ 2 w 17"/>
                  <a:gd name="T13" fmla="*/ 21 h 21"/>
                  <a:gd name="T14" fmla="*/ 2 w 17"/>
                  <a:gd name="T15" fmla="*/ 21 h 21"/>
                  <a:gd name="T16" fmla="*/ 0 w 17"/>
                  <a:gd name="T17" fmla="*/ 19 h 21"/>
                  <a:gd name="T18" fmla="*/ 0 w 17"/>
                  <a:gd name="T19" fmla="*/ 17 h 21"/>
                  <a:gd name="T20" fmla="*/ 6 w 17"/>
                  <a:gd name="T21" fmla="*/ 9 h 21"/>
                  <a:gd name="T22" fmla="*/ 17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lnTo>
                      <a:pt x="17" y="0"/>
                    </a:lnTo>
                    <a:lnTo>
                      <a:pt x="15" y="6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2" name="Freeform 1050">
                <a:extLst>
                  <a:ext uri="{FF2B5EF4-FFF2-40B4-BE49-F238E27FC236}">
                    <a16:creationId xmlns:a16="http://schemas.microsoft.com/office/drawing/2014/main" id="{9FBA71FB-F938-4376-8389-FB8B67698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258" y="2819488"/>
                <a:ext cx="6097" cy="8152"/>
              </a:xfrm>
              <a:custGeom>
                <a:avLst/>
                <a:gdLst>
                  <a:gd name="T0" fmla="*/ 17 w 17"/>
                  <a:gd name="T1" fmla="*/ 0 h 21"/>
                  <a:gd name="T2" fmla="*/ 17 w 17"/>
                  <a:gd name="T3" fmla="*/ 0 h 21"/>
                  <a:gd name="T4" fmla="*/ 15 w 17"/>
                  <a:gd name="T5" fmla="*/ 6 h 21"/>
                  <a:gd name="T6" fmla="*/ 13 w 17"/>
                  <a:gd name="T7" fmla="*/ 13 h 21"/>
                  <a:gd name="T8" fmla="*/ 7 w 17"/>
                  <a:gd name="T9" fmla="*/ 21 h 21"/>
                  <a:gd name="T10" fmla="*/ 6 w 17"/>
                  <a:gd name="T11" fmla="*/ 21 h 21"/>
                  <a:gd name="T12" fmla="*/ 2 w 17"/>
                  <a:gd name="T13" fmla="*/ 21 h 21"/>
                  <a:gd name="T14" fmla="*/ 2 w 17"/>
                  <a:gd name="T15" fmla="*/ 21 h 21"/>
                  <a:gd name="T16" fmla="*/ 0 w 17"/>
                  <a:gd name="T17" fmla="*/ 19 h 21"/>
                  <a:gd name="T18" fmla="*/ 0 w 17"/>
                  <a:gd name="T19" fmla="*/ 17 h 21"/>
                  <a:gd name="T20" fmla="*/ 6 w 17"/>
                  <a:gd name="T21" fmla="*/ 9 h 21"/>
                  <a:gd name="T22" fmla="*/ 17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lnTo>
                      <a:pt x="17" y="0"/>
                    </a:lnTo>
                    <a:lnTo>
                      <a:pt x="15" y="6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3" name="Freeform 1051">
                <a:extLst>
                  <a:ext uri="{FF2B5EF4-FFF2-40B4-BE49-F238E27FC236}">
                    <a16:creationId xmlns:a16="http://schemas.microsoft.com/office/drawing/2014/main" id="{FD186B50-04E5-463A-97BE-718AF241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354" y="2848991"/>
                <a:ext cx="16855" cy="12423"/>
              </a:xfrm>
              <a:custGeom>
                <a:avLst/>
                <a:gdLst>
                  <a:gd name="T0" fmla="*/ 47 w 47"/>
                  <a:gd name="T1" fmla="*/ 4 h 32"/>
                  <a:gd name="T2" fmla="*/ 47 w 47"/>
                  <a:gd name="T3" fmla="*/ 4 h 32"/>
                  <a:gd name="T4" fmla="*/ 47 w 47"/>
                  <a:gd name="T5" fmla="*/ 10 h 32"/>
                  <a:gd name="T6" fmla="*/ 47 w 47"/>
                  <a:gd name="T7" fmla="*/ 14 h 32"/>
                  <a:gd name="T8" fmla="*/ 43 w 47"/>
                  <a:gd name="T9" fmla="*/ 16 h 32"/>
                  <a:gd name="T10" fmla="*/ 42 w 47"/>
                  <a:gd name="T11" fmla="*/ 18 h 32"/>
                  <a:gd name="T12" fmla="*/ 34 w 47"/>
                  <a:gd name="T13" fmla="*/ 20 h 32"/>
                  <a:gd name="T14" fmla="*/ 26 w 47"/>
                  <a:gd name="T15" fmla="*/ 24 h 32"/>
                  <a:gd name="T16" fmla="*/ 26 w 47"/>
                  <a:gd name="T17" fmla="*/ 24 h 32"/>
                  <a:gd name="T18" fmla="*/ 24 w 47"/>
                  <a:gd name="T19" fmla="*/ 26 h 32"/>
                  <a:gd name="T20" fmla="*/ 22 w 47"/>
                  <a:gd name="T21" fmla="*/ 30 h 32"/>
                  <a:gd name="T22" fmla="*/ 20 w 47"/>
                  <a:gd name="T23" fmla="*/ 32 h 32"/>
                  <a:gd name="T24" fmla="*/ 16 w 47"/>
                  <a:gd name="T25" fmla="*/ 32 h 32"/>
                  <a:gd name="T26" fmla="*/ 16 w 47"/>
                  <a:gd name="T27" fmla="*/ 32 h 32"/>
                  <a:gd name="T28" fmla="*/ 12 w 47"/>
                  <a:gd name="T29" fmla="*/ 26 h 32"/>
                  <a:gd name="T30" fmla="*/ 8 w 47"/>
                  <a:gd name="T31" fmla="*/ 22 h 32"/>
                  <a:gd name="T32" fmla="*/ 8 w 47"/>
                  <a:gd name="T33" fmla="*/ 22 h 32"/>
                  <a:gd name="T34" fmla="*/ 0 w 47"/>
                  <a:gd name="T35" fmla="*/ 20 h 32"/>
                  <a:gd name="T36" fmla="*/ 0 w 47"/>
                  <a:gd name="T37" fmla="*/ 20 h 32"/>
                  <a:gd name="T38" fmla="*/ 0 w 47"/>
                  <a:gd name="T39" fmla="*/ 20 h 32"/>
                  <a:gd name="T40" fmla="*/ 2 w 47"/>
                  <a:gd name="T41" fmla="*/ 16 h 32"/>
                  <a:gd name="T42" fmla="*/ 12 w 47"/>
                  <a:gd name="T43" fmla="*/ 8 h 32"/>
                  <a:gd name="T44" fmla="*/ 24 w 47"/>
                  <a:gd name="T45" fmla="*/ 2 h 32"/>
                  <a:gd name="T46" fmla="*/ 30 w 47"/>
                  <a:gd name="T47" fmla="*/ 0 h 32"/>
                  <a:gd name="T48" fmla="*/ 36 w 47"/>
                  <a:gd name="T49" fmla="*/ 0 h 32"/>
                  <a:gd name="T50" fmla="*/ 36 w 47"/>
                  <a:gd name="T51" fmla="*/ 0 h 32"/>
                  <a:gd name="T52" fmla="*/ 42 w 47"/>
                  <a:gd name="T53" fmla="*/ 2 h 32"/>
                  <a:gd name="T54" fmla="*/ 47 w 47"/>
                  <a:gd name="T5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32">
                    <a:moveTo>
                      <a:pt x="47" y="4"/>
                    </a:moveTo>
                    <a:lnTo>
                      <a:pt x="47" y="4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3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4" name="Freeform 1052">
                <a:extLst>
                  <a:ext uri="{FF2B5EF4-FFF2-40B4-BE49-F238E27FC236}">
                    <a16:creationId xmlns:a16="http://schemas.microsoft.com/office/drawing/2014/main" id="{CE9F6815-7E58-4211-BF1B-BC759B0D6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354" y="2848991"/>
                <a:ext cx="16855" cy="12423"/>
              </a:xfrm>
              <a:custGeom>
                <a:avLst/>
                <a:gdLst>
                  <a:gd name="T0" fmla="*/ 47 w 47"/>
                  <a:gd name="T1" fmla="*/ 4 h 32"/>
                  <a:gd name="T2" fmla="*/ 47 w 47"/>
                  <a:gd name="T3" fmla="*/ 4 h 32"/>
                  <a:gd name="T4" fmla="*/ 47 w 47"/>
                  <a:gd name="T5" fmla="*/ 10 h 32"/>
                  <a:gd name="T6" fmla="*/ 47 w 47"/>
                  <a:gd name="T7" fmla="*/ 14 h 32"/>
                  <a:gd name="T8" fmla="*/ 43 w 47"/>
                  <a:gd name="T9" fmla="*/ 16 h 32"/>
                  <a:gd name="T10" fmla="*/ 42 w 47"/>
                  <a:gd name="T11" fmla="*/ 18 h 32"/>
                  <a:gd name="T12" fmla="*/ 34 w 47"/>
                  <a:gd name="T13" fmla="*/ 20 h 32"/>
                  <a:gd name="T14" fmla="*/ 26 w 47"/>
                  <a:gd name="T15" fmla="*/ 24 h 32"/>
                  <a:gd name="T16" fmla="*/ 26 w 47"/>
                  <a:gd name="T17" fmla="*/ 24 h 32"/>
                  <a:gd name="T18" fmla="*/ 24 w 47"/>
                  <a:gd name="T19" fmla="*/ 26 h 32"/>
                  <a:gd name="T20" fmla="*/ 22 w 47"/>
                  <a:gd name="T21" fmla="*/ 30 h 32"/>
                  <a:gd name="T22" fmla="*/ 20 w 47"/>
                  <a:gd name="T23" fmla="*/ 32 h 32"/>
                  <a:gd name="T24" fmla="*/ 16 w 47"/>
                  <a:gd name="T25" fmla="*/ 32 h 32"/>
                  <a:gd name="T26" fmla="*/ 16 w 47"/>
                  <a:gd name="T27" fmla="*/ 32 h 32"/>
                  <a:gd name="T28" fmla="*/ 12 w 47"/>
                  <a:gd name="T29" fmla="*/ 26 h 32"/>
                  <a:gd name="T30" fmla="*/ 8 w 47"/>
                  <a:gd name="T31" fmla="*/ 22 h 32"/>
                  <a:gd name="T32" fmla="*/ 8 w 47"/>
                  <a:gd name="T33" fmla="*/ 22 h 32"/>
                  <a:gd name="T34" fmla="*/ 0 w 47"/>
                  <a:gd name="T35" fmla="*/ 20 h 32"/>
                  <a:gd name="T36" fmla="*/ 0 w 47"/>
                  <a:gd name="T37" fmla="*/ 20 h 32"/>
                  <a:gd name="T38" fmla="*/ 0 w 47"/>
                  <a:gd name="T39" fmla="*/ 20 h 32"/>
                  <a:gd name="T40" fmla="*/ 2 w 47"/>
                  <a:gd name="T41" fmla="*/ 16 h 32"/>
                  <a:gd name="T42" fmla="*/ 12 w 47"/>
                  <a:gd name="T43" fmla="*/ 8 h 32"/>
                  <a:gd name="T44" fmla="*/ 24 w 47"/>
                  <a:gd name="T45" fmla="*/ 2 h 32"/>
                  <a:gd name="T46" fmla="*/ 30 w 47"/>
                  <a:gd name="T47" fmla="*/ 0 h 32"/>
                  <a:gd name="T48" fmla="*/ 36 w 47"/>
                  <a:gd name="T49" fmla="*/ 0 h 32"/>
                  <a:gd name="T50" fmla="*/ 36 w 47"/>
                  <a:gd name="T51" fmla="*/ 0 h 32"/>
                  <a:gd name="T52" fmla="*/ 42 w 47"/>
                  <a:gd name="T53" fmla="*/ 2 h 32"/>
                  <a:gd name="T54" fmla="*/ 47 w 47"/>
                  <a:gd name="T5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32">
                    <a:moveTo>
                      <a:pt x="47" y="4"/>
                    </a:moveTo>
                    <a:lnTo>
                      <a:pt x="47" y="4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3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4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5" name="Freeform 1058">
                <a:extLst>
                  <a:ext uri="{FF2B5EF4-FFF2-40B4-BE49-F238E27FC236}">
                    <a16:creationId xmlns:a16="http://schemas.microsoft.com/office/drawing/2014/main" id="{C2C56FEA-BB91-412A-B9F7-FAB75D6DF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710" y="2643235"/>
                <a:ext cx="59170" cy="44257"/>
              </a:xfrm>
              <a:custGeom>
                <a:avLst/>
                <a:gdLst>
                  <a:gd name="T0" fmla="*/ 15 w 165"/>
                  <a:gd name="T1" fmla="*/ 102 h 114"/>
                  <a:gd name="T2" fmla="*/ 12 w 165"/>
                  <a:gd name="T3" fmla="*/ 102 h 114"/>
                  <a:gd name="T4" fmla="*/ 15 w 165"/>
                  <a:gd name="T5" fmla="*/ 94 h 114"/>
                  <a:gd name="T6" fmla="*/ 25 w 165"/>
                  <a:gd name="T7" fmla="*/ 81 h 114"/>
                  <a:gd name="T8" fmla="*/ 35 w 165"/>
                  <a:gd name="T9" fmla="*/ 75 h 114"/>
                  <a:gd name="T10" fmla="*/ 41 w 165"/>
                  <a:gd name="T11" fmla="*/ 71 h 114"/>
                  <a:gd name="T12" fmla="*/ 41 w 165"/>
                  <a:gd name="T13" fmla="*/ 67 h 114"/>
                  <a:gd name="T14" fmla="*/ 59 w 165"/>
                  <a:gd name="T15" fmla="*/ 71 h 114"/>
                  <a:gd name="T16" fmla="*/ 63 w 165"/>
                  <a:gd name="T17" fmla="*/ 67 h 114"/>
                  <a:gd name="T18" fmla="*/ 59 w 165"/>
                  <a:gd name="T19" fmla="*/ 63 h 114"/>
                  <a:gd name="T20" fmla="*/ 68 w 165"/>
                  <a:gd name="T21" fmla="*/ 73 h 114"/>
                  <a:gd name="T22" fmla="*/ 78 w 165"/>
                  <a:gd name="T23" fmla="*/ 71 h 114"/>
                  <a:gd name="T24" fmla="*/ 96 w 165"/>
                  <a:gd name="T25" fmla="*/ 71 h 114"/>
                  <a:gd name="T26" fmla="*/ 104 w 165"/>
                  <a:gd name="T27" fmla="*/ 67 h 114"/>
                  <a:gd name="T28" fmla="*/ 106 w 165"/>
                  <a:gd name="T29" fmla="*/ 65 h 114"/>
                  <a:gd name="T30" fmla="*/ 114 w 165"/>
                  <a:gd name="T31" fmla="*/ 71 h 114"/>
                  <a:gd name="T32" fmla="*/ 118 w 165"/>
                  <a:gd name="T33" fmla="*/ 71 h 114"/>
                  <a:gd name="T34" fmla="*/ 119 w 165"/>
                  <a:gd name="T35" fmla="*/ 71 h 114"/>
                  <a:gd name="T36" fmla="*/ 127 w 165"/>
                  <a:gd name="T37" fmla="*/ 77 h 114"/>
                  <a:gd name="T38" fmla="*/ 133 w 165"/>
                  <a:gd name="T39" fmla="*/ 83 h 114"/>
                  <a:gd name="T40" fmla="*/ 133 w 165"/>
                  <a:gd name="T41" fmla="*/ 83 h 114"/>
                  <a:gd name="T42" fmla="*/ 153 w 165"/>
                  <a:gd name="T43" fmla="*/ 61 h 114"/>
                  <a:gd name="T44" fmla="*/ 161 w 165"/>
                  <a:gd name="T45" fmla="*/ 34 h 114"/>
                  <a:gd name="T46" fmla="*/ 153 w 165"/>
                  <a:gd name="T47" fmla="*/ 24 h 114"/>
                  <a:gd name="T48" fmla="*/ 155 w 165"/>
                  <a:gd name="T49" fmla="*/ 14 h 114"/>
                  <a:gd name="T50" fmla="*/ 165 w 165"/>
                  <a:gd name="T51" fmla="*/ 0 h 114"/>
                  <a:gd name="T52" fmla="*/ 163 w 165"/>
                  <a:gd name="T53" fmla="*/ 0 h 114"/>
                  <a:gd name="T54" fmla="*/ 143 w 165"/>
                  <a:gd name="T55" fmla="*/ 12 h 114"/>
                  <a:gd name="T56" fmla="*/ 133 w 165"/>
                  <a:gd name="T57" fmla="*/ 14 h 114"/>
                  <a:gd name="T58" fmla="*/ 123 w 165"/>
                  <a:gd name="T59" fmla="*/ 14 h 114"/>
                  <a:gd name="T60" fmla="*/ 104 w 165"/>
                  <a:gd name="T61" fmla="*/ 36 h 114"/>
                  <a:gd name="T62" fmla="*/ 82 w 165"/>
                  <a:gd name="T63" fmla="*/ 55 h 114"/>
                  <a:gd name="T64" fmla="*/ 70 w 165"/>
                  <a:gd name="T65" fmla="*/ 55 h 114"/>
                  <a:gd name="T66" fmla="*/ 53 w 165"/>
                  <a:gd name="T67" fmla="*/ 53 h 114"/>
                  <a:gd name="T68" fmla="*/ 39 w 165"/>
                  <a:gd name="T69" fmla="*/ 57 h 114"/>
                  <a:gd name="T70" fmla="*/ 31 w 165"/>
                  <a:gd name="T71" fmla="*/ 55 h 114"/>
                  <a:gd name="T72" fmla="*/ 21 w 165"/>
                  <a:gd name="T73" fmla="*/ 59 h 114"/>
                  <a:gd name="T74" fmla="*/ 0 w 165"/>
                  <a:gd name="T75" fmla="*/ 91 h 114"/>
                  <a:gd name="T76" fmla="*/ 0 w 165"/>
                  <a:gd name="T77" fmla="*/ 94 h 114"/>
                  <a:gd name="T78" fmla="*/ 2 w 165"/>
                  <a:gd name="T79" fmla="*/ 94 h 114"/>
                  <a:gd name="T80" fmla="*/ 6 w 165"/>
                  <a:gd name="T81" fmla="*/ 91 h 114"/>
                  <a:gd name="T82" fmla="*/ 15 w 165"/>
                  <a:gd name="T83" fmla="*/ 112 h 114"/>
                  <a:gd name="T84" fmla="*/ 17 w 165"/>
                  <a:gd name="T85" fmla="*/ 114 h 114"/>
                  <a:gd name="T86" fmla="*/ 21 w 165"/>
                  <a:gd name="T87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114">
                    <a:moveTo>
                      <a:pt x="21" y="102"/>
                    </a:moveTo>
                    <a:lnTo>
                      <a:pt x="21" y="102"/>
                    </a:lnTo>
                    <a:lnTo>
                      <a:pt x="15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7" y="98"/>
                    </a:lnTo>
                    <a:lnTo>
                      <a:pt x="15" y="96"/>
                    </a:lnTo>
                    <a:lnTo>
                      <a:pt x="15" y="9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25" y="81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7" y="75"/>
                    </a:lnTo>
                    <a:lnTo>
                      <a:pt x="39" y="75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51" y="71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1" y="65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7" y="57"/>
                    </a:lnTo>
                    <a:lnTo>
                      <a:pt x="61" y="63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4" y="71"/>
                    </a:lnTo>
                    <a:lnTo>
                      <a:pt x="90" y="71"/>
                    </a:lnTo>
                    <a:lnTo>
                      <a:pt x="96" y="71"/>
                    </a:lnTo>
                    <a:lnTo>
                      <a:pt x="102" y="71"/>
                    </a:lnTo>
                    <a:lnTo>
                      <a:pt x="102" y="71"/>
                    </a:lnTo>
                    <a:lnTo>
                      <a:pt x="104" y="67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10" y="69"/>
                    </a:lnTo>
                    <a:lnTo>
                      <a:pt x="114" y="71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23" y="71"/>
                    </a:lnTo>
                    <a:lnTo>
                      <a:pt x="125" y="73"/>
                    </a:lnTo>
                    <a:lnTo>
                      <a:pt x="127" y="77"/>
                    </a:lnTo>
                    <a:lnTo>
                      <a:pt x="131" y="81"/>
                    </a:lnTo>
                    <a:lnTo>
                      <a:pt x="131" y="81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3" y="83"/>
                    </a:lnTo>
                    <a:lnTo>
                      <a:pt x="139" y="81"/>
                    </a:lnTo>
                    <a:lnTo>
                      <a:pt x="143" y="77"/>
                    </a:lnTo>
                    <a:lnTo>
                      <a:pt x="153" y="61"/>
                    </a:lnTo>
                    <a:lnTo>
                      <a:pt x="159" y="45"/>
                    </a:lnTo>
                    <a:lnTo>
                      <a:pt x="161" y="34"/>
                    </a:lnTo>
                    <a:lnTo>
                      <a:pt x="161" y="34"/>
                    </a:lnTo>
                    <a:lnTo>
                      <a:pt x="157" y="28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3" y="20"/>
                    </a:lnTo>
                    <a:lnTo>
                      <a:pt x="153" y="20"/>
                    </a:lnTo>
                    <a:lnTo>
                      <a:pt x="155" y="14"/>
                    </a:lnTo>
                    <a:lnTo>
                      <a:pt x="159" y="8"/>
                    </a:lnTo>
                    <a:lnTo>
                      <a:pt x="163" y="2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3" y="4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39" y="14"/>
                    </a:lnTo>
                    <a:lnTo>
                      <a:pt x="133" y="14"/>
                    </a:lnTo>
                    <a:lnTo>
                      <a:pt x="127" y="12"/>
                    </a:lnTo>
                    <a:lnTo>
                      <a:pt x="123" y="14"/>
                    </a:lnTo>
                    <a:lnTo>
                      <a:pt x="123" y="14"/>
                    </a:lnTo>
                    <a:lnTo>
                      <a:pt x="118" y="18"/>
                    </a:lnTo>
                    <a:lnTo>
                      <a:pt x="112" y="24"/>
                    </a:lnTo>
                    <a:lnTo>
                      <a:pt x="104" y="36"/>
                    </a:lnTo>
                    <a:lnTo>
                      <a:pt x="94" y="47"/>
                    </a:lnTo>
                    <a:lnTo>
                      <a:pt x="88" y="53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76" y="57"/>
                    </a:lnTo>
                    <a:lnTo>
                      <a:pt x="70" y="55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3" y="53"/>
                    </a:lnTo>
                    <a:lnTo>
                      <a:pt x="49" y="55"/>
                    </a:lnTo>
                    <a:lnTo>
                      <a:pt x="45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1" y="59"/>
                    </a:lnTo>
                    <a:lnTo>
                      <a:pt x="14" y="71"/>
                    </a:lnTo>
                    <a:lnTo>
                      <a:pt x="4" y="83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21" y="108"/>
                    </a:lnTo>
                    <a:lnTo>
                      <a:pt x="21" y="104"/>
                    </a:lnTo>
                    <a:lnTo>
                      <a:pt x="21" y="10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6" name="Freeform 1063">
                <a:extLst>
                  <a:ext uri="{FF2B5EF4-FFF2-40B4-BE49-F238E27FC236}">
                    <a16:creationId xmlns:a16="http://schemas.microsoft.com/office/drawing/2014/main" id="{8D5A056F-6D2C-4D22-866B-958F0F376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307" y="2670798"/>
                <a:ext cx="1076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3 w 3"/>
                  <a:gd name="T4" fmla="*/ 2 w 3"/>
                  <a:gd name="T5" fmla="*/ 2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7" name="Freeform 1064">
                <a:extLst>
                  <a:ext uri="{FF2B5EF4-FFF2-40B4-BE49-F238E27FC236}">
                    <a16:creationId xmlns:a16="http://schemas.microsoft.com/office/drawing/2014/main" id="{64596C8C-0511-4962-8E11-BFAE0E4E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307" y="2670798"/>
                <a:ext cx="1076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3 w 3"/>
                  <a:gd name="T4" fmla="*/ 2 w 3"/>
                  <a:gd name="T5" fmla="*/ 2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8" name="Freeform 1068">
                <a:extLst>
                  <a:ext uri="{FF2B5EF4-FFF2-40B4-BE49-F238E27FC236}">
                    <a16:creationId xmlns:a16="http://schemas.microsoft.com/office/drawing/2014/main" id="{7B1620E6-0459-4BBA-968C-6AA95047F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951" y="2670798"/>
                <a:ext cx="72080" cy="96667"/>
              </a:xfrm>
              <a:custGeom>
                <a:avLst/>
                <a:gdLst>
                  <a:gd name="T0" fmla="*/ 93 w 201"/>
                  <a:gd name="T1" fmla="*/ 237 h 249"/>
                  <a:gd name="T2" fmla="*/ 95 w 201"/>
                  <a:gd name="T3" fmla="*/ 247 h 249"/>
                  <a:gd name="T4" fmla="*/ 97 w 201"/>
                  <a:gd name="T5" fmla="*/ 231 h 249"/>
                  <a:gd name="T6" fmla="*/ 87 w 201"/>
                  <a:gd name="T7" fmla="*/ 220 h 249"/>
                  <a:gd name="T8" fmla="*/ 100 w 201"/>
                  <a:gd name="T9" fmla="*/ 208 h 249"/>
                  <a:gd name="T10" fmla="*/ 98 w 201"/>
                  <a:gd name="T11" fmla="*/ 198 h 249"/>
                  <a:gd name="T12" fmla="*/ 104 w 201"/>
                  <a:gd name="T13" fmla="*/ 177 h 249"/>
                  <a:gd name="T14" fmla="*/ 116 w 201"/>
                  <a:gd name="T15" fmla="*/ 167 h 249"/>
                  <a:gd name="T16" fmla="*/ 106 w 201"/>
                  <a:gd name="T17" fmla="*/ 155 h 249"/>
                  <a:gd name="T18" fmla="*/ 110 w 201"/>
                  <a:gd name="T19" fmla="*/ 151 h 249"/>
                  <a:gd name="T20" fmla="*/ 136 w 201"/>
                  <a:gd name="T21" fmla="*/ 149 h 249"/>
                  <a:gd name="T22" fmla="*/ 124 w 201"/>
                  <a:gd name="T23" fmla="*/ 135 h 249"/>
                  <a:gd name="T24" fmla="*/ 144 w 201"/>
                  <a:gd name="T25" fmla="*/ 139 h 249"/>
                  <a:gd name="T26" fmla="*/ 153 w 201"/>
                  <a:gd name="T27" fmla="*/ 120 h 249"/>
                  <a:gd name="T28" fmla="*/ 161 w 201"/>
                  <a:gd name="T29" fmla="*/ 92 h 249"/>
                  <a:gd name="T30" fmla="*/ 165 w 201"/>
                  <a:gd name="T31" fmla="*/ 100 h 249"/>
                  <a:gd name="T32" fmla="*/ 157 w 201"/>
                  <a:gd name="T33" fmla="*/ 102 h 249"/>
                  <a:gd name="T34" fmla="*/ 167 w 201"/>
                  <a:gd name="T35" fmla="*/ 108 h 249"/>
                  <a:gd name="T36" fmla="*/ 173 w 201"/>
                  <a:gd name="T37" fmla="*/ 102 h 249"/>
                  <a:gd name="T38" fmla="*/ 183 w 201"/>
                  <a:gd name="T39" fmla="*/ 106 h 249"/>
                  <a:gd name="T40" fmla="*/ 199 w 201"/>
                  <a:gd name="T41" fmla="*/ 88 h 249"/>
                  <a:gd name="T42" fmla="*/ 171 w 201"/>
                  <a:gd name="T43" fmla="*/ 67 h 249"/>
                  <a:gd name="T44" fmla="*/ 163 w 201"/>
                  <a:gd name="T45" fmla="*/ 57 h 249"/>
                  <a:gd name="T46" fmla="*/ 153 w 201"/>
                  <a:gd name="T47" fmla="*/ 65 h 249"/>
                  <a:gd name="T48" fmla="*/ 165 w 201"/>
                  <a:gd name="T49" fmla="*/ 53 h 249"/>
                  <a:gd name="T50" fmla="*/ 161 w 201"/>
                  <a:gd name="T51" fmla="*/ 43 h 249"/>
                  <a:gd name="T52" fmla="*/ 161 w 201"/>
                  <a:gd name="T53" fmla="*/ 29 h 249"/>
                  <a:gd name="T54" fmla="*/ 163 w 201"/>
                  <a:gd name="T55" fmla="*/ 12 h 249"/>
                  <a:gd name="T56" fmla="*/ 149 w 201"/>
                  <a:gd name="T57" fmla="*/ 0 h 249"/>
                  <a:gd name="T58" fmla="*/ 120 w 201"/>
                  <a:gd name="T59" fmla="*/ 8 h 249"/>
                  <a:gd name="T60" fmla="*/ 122 w 201"/>
                  <a:gd name="T61" fmla="*/ 6 h 249"/>
                  <a:gd name="T62" fmla="*/ 91 w 201"/>
                  <a:gd name="T63" fmla="*/ 20 h 249"/>
                  <a:gd name="T64" fmla="*/ 91 w 201"/>
                  <a:gd name="T65" fmla="*/ 37 h 249"/>
                  <a:gd name="T66" fmla="*/ 100 w 201"/>
                  <a:gd name="T67" fmla="*/ 39 h 249"/>
                  <a:gd name="T68" fmla="*/ 102 w 201"/>
                  <a:gd name="T69" fmla="*/ 55 h 249"/>
                  <a:gd name="T70" fmla="*/ 89 w 201"/>
                  <a:gd name="T71" fmla="*/ 41 h 249"/>
                  <a:gd name="T72" fmla="*/ 83 w 201"/>
                  <a:gd name="T73" fmla="*/ 43 h 249"/>
                  <a:gd name="T74" fmla="*/ 75 w 201"/>
                  <a:gd name="T75" fmla="*/ 21 h 249"/>
                  <a:gd name="T76" fmla="*/ 57 w 201"/>
                  <a:gd name="T77" fmla="*/ 39 h 249"/>
                  <a:gd name="T78" fmla="*/ 53 w 201"/>
                  <a:gd name="T79" fmla="*/ 55 h 249"/>
                  <a:gd name="T80" fmla="*/ 45 w 201"/>
                  <a:gd name="T81" fmla="*/ 47 h 249"/>
                  <a:gd name="T82" fmla="*/ 26 w 201"/>
                  <a:gd name="T83" fmla="*/ 27 h 249"/>
                  <a:gd name="T84" fmla="*/ 20 w 201"/>
                  <a:gd name="T85" fmla="*/ 55 h 249"/>
                  <a:gd name="T86" fmla="*/ 20 w 201"/>
                  <a:gd name="T87" fmla="*/ 59 h 249"/>
                  <a:gd name="T88" fmla="*/ 30 w 201"/>
                  <a:gd name="T89" fmla="*/ 69 h 249"/>
                  <a:gd name="T90" fmla="*/ 16 w 201"/>
                  <a:gd name="T91" fmla="*/ 69 h 249"/>
                  <a:gd name="T92" fmla="*/ 10 w 201"/>
                  <a:gd name="T93" fmla="*/ 98 h 249"/>
                  <a:gd name="T94" fmla="*/ 12 w 201"/>
                  <a:gd name="T95" fmla="*/ 92 h 249"/>
                  <a:gd name="T96" fmla="*/ 28 w 201"/>
                  <a:gd name="T97" fmla="*/ 116 h 249"/>
                  <a:gd name="T98" fmla="*/ 12 w 201"/>
                  <a:gd name="T99" fmla="*/ 124 h 249"/>
                  <a:gd name="T100" fmla="*/ 10 w 201"/>
                  <a:gd name="T101" fmla="*/ 129 h 249"/>
                  <a:gd name="T102" fmla="*/ 8 w 201"/>
                  <a:gd name="T103" fmla="*/ 157 h 249"/>
                  <a:gd name="T104" fmla="*/ 10 w 201"/>
                  <a:gd name="T105" fmla="*/ 153 h 249"/>
                  <a:gd name="T106" fmla="*/ 22 w 201"/>
                  <a:gd name="T107" fmla="*/ 167 h 249"/>
                  <a:gd name="T108" fmla="*/ 34 w 201"/>
                  <a:gd name="T109" fmla="*/ 206 h 249"/>
                  <a:gd name="T110" fmla="*/ 55 w 201"/>
                  <a:gd name="T111" fmla="*/ 23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1" h="249">
                    <a:moveTo>
                      <a:pt x="81" y="249"/>
                    </a:moveTo>
                    <a:lnTo>
                      <a:pt x="81" y="249"/>
                    </a:lnTo>
                    <a:lnTo>
                      <a:pt x="81" y="249"/>
                    </a:lnTo>
                    <a:lnTo>
                      <a:pt x="81" y="249"/>
                    </a:lnTo>
                    <a:lnTo>
                      <a:pt x="89" y="241"/>
                    </a:lnTo>
                    <a:lnTo>
                      <a:pt x="93" y="237"/>
                    </a:lnTo>
                    <a:lnTo>
                      <a:pt x="93" y="237"/>
                    </a:lnTo>
                    <a:lnTo>
                      <a:pt x="93" y="239"/>
                    </a:lnTo>
                    <a:lnTo>
                      <a:pt x="93" y="241"/>
                    </a:lnTo>
                    <a:lnTo>
                      <a:pt x="93" y="241"/>
                    </a:lnTo>
                    <a:lnTo>
                      <a:pt x="91" y="243"/>
                    </a:lnTo>
                    <a:lnTo>
                      <a:pt x="93" y="247"/>
                    </a:lnTo>
                    <a:lnTo>
                      <a:pt x="93" y="247"/>
                    </a:lnTo>
                    <a:lnTo>
                      <a:pt x="95" y="247"/>
                    </a:lnTo>
                    <a:lnTo>
                      <a:pt x="97" y="245"/>
                    </a:lnTo>
                    <a:lnTo>
                      <a:pt x="98" y="243"/>
                    </a:lnTo>
                    <a:lnTo>
                      <a:pt x="98" y="243"/>
                    </a:lnTo>
                    <a:lnTo>
                      <a:pt x="100" y="241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97" y="231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87" y="224"/>
                    </a:lnTo>
                    <a:lnTo>
                      <a:pt x="85" y="226"/>
                    </a:lnTo>
                    <a:lnTo>
                      <a:pt x="85" y="224"/>
                    </a:lnTo>
                    <a:lnTo>
                      <a:pt x="85" y="224"/>
                    </a:lnTo>
                    <a:lnTo>
                      <a:pt x="87" y="220"/>
                    </a:lnTo>
                    <a:lnTo>
                      <a:pt x="89" y="218"/>
                    </a:lnTo>
                    <a:lnTo>
                      <a:pt x="89" y="212"/>
                    </a:lnTo>
                    <a:lnTo>
                      <a:pt x="89" y="212"/>
                    </a:lnTo>
                    <a:lnTo>
                      <a:pt x="89" y="210"/>
                    </a:lnTo>
                    <a:lnTo>
                      <a:pt x="91" y="210"/>
                    </a:lnTo>
                    <a:lnTo>
                      <a:pt x="97" y="210"/>
                    </a:lnTo>
                    <a:lnTo>
                      <a:pt x="100" y="208"/>
                    </a:lnTo>
                    <a:lnTo>
                      <a:pt x="102" y="206"/>
                    </a:lnTo>
                    <a:lnTo>
                      <a:pt x="104" y="204"/>
                    </a:lnTo>
                    <a:lnTo>
                      <a:pt x="104" y="204"/>
                    </a:lnTo>
                    <a:lnTo>
                      <a:pt x="102" y="202"/>
                    </a:lnTo>
                    <a:lnTo>
                      <a:pt x="102" y="200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98" y="182"/>
                    </a:lnTo>
                    <a:lnTo>
                      <a:pt x="98" y="182"/>
                    </a:lnTo>
                    <a:lnTo>
                      <a:pt x="98" y="180"/>
                    </a:lnTo>
                    <a:lnTo>
                      <a:pt x="102" y="179"/>
                    </a:lnTo>
                    <a:lnTo>
                      <a:pt x="104" y="179"/>
                    </a:lnTo>
                    <a:lnTo>
                      <a:pt x="104" y="177"/>
                    </a:lnTo>
                    <a:lnTo>
                      <a:pt x="104" y="177"/>
                    </a:lnTo>
                    <a:lnTo>
                      <a:pt x="98" y="175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8" y="171"/>
                    </a:lnTo>
                    <a:lnTo>
                      <a:pt x="108" y="169"/>
                    </a:lnTo>
                    <a:lnTo>
                      <a:pt x="116" y="167"/>
                    </a:lnTo>
                    <a:lnTo>
                      <a:pt x="118" y="165"/>
                    </a:lnTo>
                    <a:lnTo>
                      <a:pt x="118" y="161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2" y="161"/>
                    </a:lnTo>
                    <a:lnTo>
                      <a:pt x="106" y="155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102" y="149"/>
                    </a:lnTo>
                    <a:lnTo>
                      <a:pt x="104" y="149"/>
                    </a:lnTo>
                    <a:lnTo>
                      <a:pt x="104" y="149"/>
                    </a:lnTo>
                    <a:lnTo>
                      <a:pt x="108" y="149"/>
                    </a:lnTo>
                    <a:lnTo>
                      <a:pt x="110" y="151"/>
                    </a:lnTo>
                    <a:lnTo>
                      <a:pt x="114" y="155"/>
                    </a:lnTo>
                    <a:lnTo>
                      <a:pt x="114" y="155"/>
                    </a:lnTo>
                    <a:lnTo>
                      <a:pt x="122" y="155"/>
                    </a:lnTo>
                    <a:lnTo>
                      <a:pt x="128" y="155"/>
                    </a:lnTo>
                    <a:lnTo>
                      <a:pt x="132" y="151"/>
                    </a:lnTo>
                    <a:lnTo>
                      <a:pt x="136" y="149"/>
                    </a:lnTo>
                    <a:lnTo>
                      <a:pt x="136" y="149"/>
                    </a:lnTo>
                    <a:lnTo>
                      <a:pt x="136" y="147"/>
                    </a:lnTo>
                    <a:lnTo>
                      <a:pt x="136" y="143"/>
                    </a:lnTo>
                    <a:lnTo>
                      <a:pt x="134" y="141"/>
                    </a:lnTo>
                    <a:lnTo>
                      <a:pt x="130" y="139"/>
                    </a:lnTo>
                    <a:lnTo>
                      <a:pt x="130" y="139"/>
                    </a:lnTo>
                    <a:lnTo>
                      <a:pt x="126" y="137"/>
                    </a:lnTo>
                    <a:lnTo>
                      <a:pt x="124" y="135"/>
                    </a:lnTo>
                    <a:lnTo>
                      <a:pt x="124" y="135"/>
                    </a:lnTo>
                    <a:lnTo>
                      <a:pt x="124" y="135"/>
                    </a:lnTo>
                    <a:lnTo>
                      <a:pt x="134" y="133"/>
                    </a:lnTo>
                    <a:lnTo>
                      <a:pt x="138" y="133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4" y="139"/>
                    </a:lnTo>
                    <a:lnTo>
                      <a:pt x="149" y="129"/>
                    </a:lnTo>
                    <a:lnTo>
                      <a:pt x="151" y="124"/>
                    </a:lnTo>
                    <a:lnTo>
                      <a:pt x="153" y="120"/>
                    </a:lnTo>
                    <a:lnTo>
                      <a:pt x="153" y="120"/>
                    </a:lnTo>
                    <a:lnTo>
                      <a:pt x="151" y="120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49" y="112"/>
                    </a:lnTo>
                    <a:lnTo>
                      <a:pt x="153" y="102"/>
                    </a:lnTo>
                    <a:lnTo>
                      <a:pt x="157" y="94"/>
                    </a:lnTo>
                    <a:lnTo>
                      <a:pt x="161" y="92"/>
                    </a:lnTo>
                    <a:lnTo>
                      <a:pt x="165" y="90"/>
                    </a:lnTo>
                    <a:lnTo>
                      <a:pt x="165" y="90"/>
                    </a:lnTo>
                    <a:lnTo>
                      <a:pt x="169" y="92"/>
                    </a:lnTo>
                    <a:lnTo>
                      <a:pt x="169" y="94"/>
                    </a:lnTo>
                    <a:lnTo>
                      <a:pt x="167" y="98"/>
                    </a:lnTo>
                    <a:lnTo>
                      <a:pt x="165" y="100"/>
                    </a:lnTo>
                    <a:lnTo>
                      <a:pt x="165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7" y="104"/>
                    </a:lnTo>
                    <a:lnTo>
                      <a:pt x="161" y="104"/>
                    </a:lnTo>
                    <a:lnTo>
                      <a:pt x="167" y="104"/>
                    </a:lnTo>
                    <a:lnTo>
                      <a:pt x="169" y="104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8"/>
                    </a:lnTo>
                    <a:lnTo>
                      <a:pt x="167" y="108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71" y="112"/>
                    </a:lnTo>
                    <a:lnTo>
                      <a:pt x="171" y="108"/>
                    </a:lnTo>
                    <a:lnTo>
                      <a:pt x="173" y="102"/>
                    </a:lnTo>
                    <a:lnTo>
                      <a:pt x="175" y="100"/>
                    </a:lnTo>
                    <a:lnTo>
                      <a:pt x="175" y="100"/>
                    </a:lnTo>
                    <a:lnTo>
                      <a:pt x="177" y="100"/>
                    </a:lnTo>
                    <a:lnTo>
                      <a:pt x="179" y="100"/>
                    </a:lnTo>
                    <a:lnTo>
                      <a:pt x="181" y="106"/>
                    </a:lnTo>
                    <a:lnTo>
                      <a:pt x="181" y="110"/>
                    </a:lnTo>
                    <a:lnTo>
                      <a:pt x="183" y="106"/>
                    </a:lnTo>
                    <a:lnTo>
                      <a:pt x="183" y="106"/>
                    </a:lnTo>
                    <a:lnTo>
                      <a:pt x="185" y="102"/>
                    </a:lnTo>
                    <a:lnTo>
                      <a:pt x="185" y="102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201" y="80"/>
                    </a:lnTo>
                    <a:lnTo>
                      <a:pt x="201" y="74"/>
                    </a:lnTo>
                    <a:lnTo>
                      <a:pt x="199" y="71"/>
                    </a:lnTo>
                    <a:lnTo>
                      <a:pt x="195" y="69"/>
                    </a:lnTo>
                    <a:lnTo>
                      <a:pt x="183" y="67"/>
                    </a:lnTo>
                    <a:lnTo>
                      <a:pt x="171" y="67"/>
                    </a:lnTo>
                    <a:lnTo>
                      <a:pt x="171" y="67"/>
                    </a:lnTo>
                    <a:lnTo>
                      <a:pt x="169" y="65"/>
                    </a:lnTo>
                    <a:lnTo>
                      <a:pt x="167" y="61"/>
                    </a:lnTo>
                    <a:lnTo>
                      <a:pt x="165" y="59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59" y="59"/>
                    </a:lnTo>
                    <a:lnTo>
                      <a:pt x="159" y="59"/>
                    </a:lnTo>
                    <a:lnTo>
                      <a:pt x="155" y="67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3" y="65"/>
                    </a:lnTo>
                    <a:lnTo>
                      <a:pt x="155" y="63"/>
                    </a:lnTo>
                    <a:lnTo>
                      <a:pt x="159" y="59"/>
                    </a:lnTo>
                    <a:lnTo>
                      <a:pt x="159" y="59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5" y="53"/>
                    </a:lnTo>
                    <a:lnTo>
                      <a:pt x="165" y="53"/>
                    </a:lnTo>
                    <a:lnTo>
                      <a:pt x="165" y="51"/>
                    </a:lnTo>
                    <a:lnTo>
                      <a:pt x="165" y="49"/>
                    </a:lnTo>
                    <a:lnTo>
                      <a:pt x="161" y="45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7" y="41"/>
                    </a:lnTo>
                    <a:lnTo>
                      <a:pt x="161" y="43"/>
                    </a:lnTo>
                    <a:lnTo>
                      <a:pt x="163" y="45"/>
                    </a:lnTo>
                    <a:lnTo>
                      <a:pt x="165" y="45"/>
                    </a:lnTo>
                    <a:lnTo>
                      <a:pt x="165" y="43"/>
                    </a:lnTo>
                    <a:lnTo>
                      <a:pt x="165" y="43"/>
                    </a:lnTo>
                    <a:lnTo>
                      <a:pt x="165" y="39"/>
                    </a:lnTo>
                    <a:lnTo>
                      <a:pt x="165" y="37"/>
                    </a:lnTo>
                    <a:lnTo>
                      <a:pt x="161" y="29"/>
                    </a:lnTo>
                    <a:lnTo>
                      <a:pt x="161" y="29"/>
                    </a:lnTo>
                    <a:lnTo>
                      <a:pt x="165" y="21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3" y="4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18" y="4"/>
                    </a:lnTo>
                    <a:lnTo>
                      <a:pt x="114" y="2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5" y="14"/>
                    </a:lnTo>
                    <a:lnTo>
                      <a:pt x="91" y="20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93" y="37"/>
                    </a:lnTo>
                    <a:lnTo>
                      <a:pt x="97" y="35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100" y="39"/>
                    </a:lnTo>
                    <a:lnTo>
                      <a:pt x="98" y="43"/>
                    </a:lnTo>
                    <a:lnTo>
                      <a:pt x="97" y="47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7" y="51"/>
                    </a:lnTo>
                    <a:lnTo>
                      <a:pt x="93" y="45"/>
                    </a:lnTo>
                    <a:lnTo>
                      <a:pt x="91" y="43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5" y="47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83" y="43"/>
                    </a:lnTo>
                    <a:lnTo>
                      <a:pt x="87" y="35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79" y="21"/>
                    </a:lnTo>
                    <a:lnTo>
                      <a:pt x="75" y="21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65" y="35"/>
                    </a:lnTo>
                    <a:lnTo>
                      <a:pt x="57" y="39"/>
                    </a:lnTo>
                    <a:lnTo>
                      <a:pt x="57" y="39"/>
                    </a:lnTo>
                    <a:lnTo>
                      <a:pt x="57" y="43"/>
                    </a:lnTo>
                    <a:lnTo>
                      <a:pt x="59" y="49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1" y="53"/>
                    </a:lnTo>
                    <a:lnTo>
                      <a:pt x="49" y="49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38" y="4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4" y="33"/>
                    </a:lnTo>
                    <a:lnTo>
                      <a:pt x="20" y="39"/>
                    </a:lnTo>
                    <a:lnTo>
                      <a:pt x="18" y="47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55"/>
                    </a:lnTo>
                    <a:lnTo>
                      <a:pt x="24" y="57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5"/>
                    </a:lnTo>
                    <a:lnTo>
                      <a:pt x="26" y="65"/>
                    </a:lnTo>
                    <a:lnTo>
                      <a:pt x="28" y="67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28" y="71"/>
                    </a:lnTo>
                    <a:lnTo>
                      <a:pt x="26" y="71"/>
                    </a:lnTo>
                    <a:lnTo>
                      <a:pt x="22" y="69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0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0"/>
                    </a:lnTo>
                    <a:lnTo>
                      <a:pt x="12" y="94"/>
                    </a:lnTo>
                    <a:lnTo>
                      <a:pt x="12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6" y="92"/>
                    </a:lnTo>
                    <a:lnTo>
                      <a:pt x="20" y="94"/>
                    </a:lnTo>
                    <a:lnTo>
                      <a:pt x="24" y="102"/>
                    </a:lnTo>
                    <a:lnTo>
                      <a:pt x="28" y="11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6" y="120"/>
                    </a:lnTo>
                    <a:lnTo>
                      <a:pt x="20" y="122"/>
                    </a:lnTo>
                    <a:lnTo>
                      <a:pt x="16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4" y="114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0" y="129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4" y="141"/>
                    </a:lnTo>
                    <a:lnTo>
                      <a:pt x="2" y="14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8" y="157"/>
                    </a:lnTo>
                    <a:lnTo>
                      <a:pt x="8" y="15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6" y="163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12" y="157"/>
                    </a:lnTo>
                    <a:lnTo>
                      <a:pt x="10" y="153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6" y="153"/>
                    </a:lnTo>
                    <a:lnTo>
                      <a:pt x="18" y="157"/>
                    </a:lnTo>
                    <a:lnTo>
                      <a:pt x="20" y="163"/>
                    </a:lnTo>
                    <a:lnTo>
                      <a:pt x="22" y="167"/>
                    </a:lnTo>
                    <a:lnTo>
                      <a:pt x="22" y="167"/>
                    </a:lnTo>
                    <a:lnTo>
                      <a:pt x="32" y="169"/>
                    </a:lnTo>
                    <a:lnTo>
                      <a:pt x="32" y="169"/>
                    </a:lnTo>
                    <a:lnTo>
                      <a:pt x="34" y="171"/>
                    </a:lnTo>
                    <a:lnTo>
                      <a:pt x="36" y="175"/>
                    </a:lnTo>
                    <a:lnTo>
                      <a:pt x="36" y="186"/>
                    </a:lnTo>
                    <a:lnTo>
                      <a:pt x="34" y="20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28" y="231"/>
                    </a:lnTo>
                    <a:lnTo>
                      <a:pt x="28" y="231"/>
                    </a:lnTo>
                    <a:lnTo>
                      <a:pt x="38" y="233"/>
                    </a:lnTo>
                    <a:lnTo>
                      <a:pt x="45" y="235"/>
                    </a:lnTo>
                    <a:lnTo>
                      <a:pt x="45" y="235"/>
                    </a:lnTo>
                    <a:lnTo>
                      <a:pt x="55" y="237"/>
                    </a:lnTo>
                    <a:lnTo>
                      <a:pt x="63" y="243"/>
                    </a:lnTo>
                    <a:lnTo>
                      <a:pt x="71" y="247"/>
                    </a:lnTo>
                    <a:lnTo>
                      <a:pt x="81" y="249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69" name="Freeform 1069">
                <a:extLst>
                  <a:ext uri="{FF2B5EF4-FFF2-40B4-BE49-F238E27FC236}">
                    <a16:creationId xmlns:a16="http://schemas.microsoft.com/office/drawing/2014/main" id="{7377649F-C8A1-4D1B-BF89-8D608E61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107" y="2663034"/>
                <a:ext cx="8607" cy="3106"/>
              </a:xfrm>
              <a:custGeom>
                <a:avLst/>
                <a:gdLst>
                  <a:gd name="T0" fmla="*/ 8 w 24"/>
                  <a:gd name="T1" fmla="*/ 0 h 8"/>
                  <a:gd name="T2" fmla="*/ 8 w 24"/>
                  <a:gd name="T3" fmla="*/ 0 h 8"/>
                  <a:gd name="T4" fmla="*/ 18 w 24"/>
                  <a:gd name="T5" fmla="*/ 0 h 8"/>
                  <a:gd name="T6" fmla="*/ 18 w 24"/>
                  <a:gd name="T7" fmla="*/ 0 h 8"/>
                  <a:gd name="T8" fmla="*/ 22 w 24"/>
                  <a:gd name="T9" fmla="*/ 2 h 8"/>
                  <a:gd name="T10" fmla="*/ 24 w 24"/>
                  <a:gd name="T11" fmla="*/ 4 h 8"/>
                  <a:gd name="T12" fmla="*/ 22 w 24"/>
                  <a:gd name="T13" fmla="*/ 4 h 8"/>
                  <a:gd name="T14" fmla="*/ 10 w 24"/>
                  <a:gd name="T15" fmla="*/ 8 h 8"/>
                  <a:gd name="T16" fmla="*/ 4 w 24"/>
                  <a:gd name="T17" fmla="*/ 8 h 8"/>
                  <a:gd name="T18" fmla="*/ 0 w 24"/>
                  <a:gd name="T19" fmla="*/ 8 h 8"/>
                  <a:gd name="T20" fmla="*/ 0 w 24"/>
                  <a:gd name="T21" fmla="*/ 6 h 8"/>
                  <a:gd name="T22" fmla="*/ 0 w 24"/>
                  <a:gd name="T23" fmla="*/ 6 h 8"/>
                  <a:gd name="T24" fmla="*/ 8 w 24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8">
                    <a:moveTo>
                      <a:pt x="8" y="0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0" name="Freeform 1070">
                <a:extLst>
                  <a:ext uri="{FF2B5EF4-FFF2-40B4-BE49-F238E27FC236}">
                    <a16:creationId xmlns:a16="http://schemas.microsoft.com/office/drawing/2014/main" id="{D8343DBB-3340-4A3D-9D16-A6F9C94F9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107" y="2663034"/>
                <a:ext cx="8607" cy="3106"/>
              </a:xfrm>
              <a:custGeom>
                <a:avLst/>
                <a:gdLst>
                  <a:gd name="T0" fmla="*/ 8 w 24"/>
                  <a:gd name="T1" fmla="*/ 0 h 8"/>
                  <a:gd name="T2" fmla="*/ 8 w 24"/>
                  <a:gd name="T3" fmla="*/ 0 h 8"/>
                  <a:gd name="T4" fmla="*/ 18 w 24"/>
                  <a:gd name="T5" fmla="*/ 0 h 8"/>
                  <a:gd name="T6" fmla="*/ 18 w 24"/>
                  <a:gd name="T7" fmla="*/ 0 h 8"/>
                  <a:gd name="T8" fmla="*/ 22 w 24"/>
                  <a:gd name="T9" fmla="*/ 2 h 8"/>
                  <a:gd name="T10" fmla="*/ 24 w 24"/>
                  <a:gd name="T11" fmla="*/ 4 h 8"/>
                  <a:gd name="T12" fmla="*/ 22 w 24"/>
                  <a:gd name="T13" fmla="*/ 4 h 8"/>
                  <a:gd name="T14" fmla="*/ 10 w 24"/>
                  <a:gd name="T15" fmla="*/ 8 h 8"/>
                  <a:gd name="T16" fmla="*/ 4 w 24"/>
                  <a:gd name="T17" fmla="*/ 8 h 8"/>
                  <a:gd name="T18" fmla="*/ 0 w 24"/>
                  <a:gd name="T19" fmla="*/ 8 h 8"/>
                  <a:gd name="T20" fmla="*/ 0 w 24"/>
                  <a:gd name="T21" fmla="*/ 6 h 8"/>
                  <a:gd name="T22" fmla="*/ 0 w 24"/>
                  <a:gd name="T23" fmla="*/ 6 h 8"/>
                  <a:gd name="T24" fmla="*/ 8 w 24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8">
                    <a:moveTo>
                      <a:pt x="8" y="0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1" name="Freeform 1078">
                <a:extLst>
                  <a:ext uri="{FF2B5EF4-FFF2-40B4-BE49-F238E27FC236}">
                    <a16:creationId xmlns:a16="http://schemas.microsoft.com/office/drawing/2014/main" id="{5D469875-52AC-40B0-90A4-38B9FB8F2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738" y="2760477"/>
                <a:ext cx="10400" cy="13976"/>
              </a:xfrm>
              <a:custGeom>
                <a:avLst/>
                <a:gdLst>
                  <a:gd name="T0" fmla="*/ 6 w 29"/>
                  <a:gd name="T1" fmla="*/ 0 h 36"/>
                  <a:gd name="T2" fmla="*/ 6 w 29"/>
                  <a:gd name="T3" fmla="*/ 0 h 36"/>
                  <a:gd name="T4" fmla="*/ 22 w 29"/>
                  <a:gd name="T5" fmla="*/ 12 h 36"/>
                  <a:gd name="T6" fmla="*/ 27 w 29"/>
                  <a:gd name="T7" fmla="*/ 20 h 36"/>
                  <a:gd name="T8" fmla="*/ 29 w 29"/>
                  <a:gd name="T9" fmla="*/ 24 h 36"/>
                  <a:gd name="T10" fmla="*/ 29 w 29"/>
                  <a:gd name="T11" fmla="*/ 28 h 36"/>
                  <a:gd name="T12" fmla="*/ 29 w 29"/>
                  <a:gd name="T13" fmla="*/ 28 h 36"/>
                  <a:gd name="T14" fmla="*/ 27 w 29"/>
                  <a:gd name="T15" fmla="*/ 32 h 36"/>
                  <a:gd name="T16" fmla="*/ 25 w 29"/>
                  <a:gd name="T17" fmla="*/ 36 h 36"/>
                  <a:gd name="T18" fmla="*/ 22 w 29"/>
                  <a:gd name="T19" fmla="*/ 36 h 36"/>
                  <a:gd name="T20" fmla="*/ 22 w 29"/>
                  <a:gd name="T21" fmla="*/ 36 h 36"/>
                  <a:gd name="T22" fmla="*/ 12 w 29"/>
                  <a:gd name="T23" fmla="*/ 34 h 36"/>
                  <a:gd name="T24" fmla="*/ 6 w 29"/>
                  <a:gd name="T25" fmla="*/ 28 h 36"/>
                  <a:gd name="T26" fmla="*/ 2 w 29"/>
                  <a:gd name="T27" fmla="*/ 22 h 36"/>
                  <a:gd name="T28" fmla="*/ 0 w 29"/>
                  <a:gd name="T29" fmla="*/ 14 h 36"/>
                  <a:gd name="T30" fmla="*/ 0 w 29"/>
                  <a:gd name="T31" fmla="*/ 8 h 36"/>
                  <a:gd name="T32" fmla="*/ 2 w 29"/>
                  <a:gd name="T33" fmla="*/ 2 h 36"/>
                  <a:gd name="T34" fmla="*/ 4 w 29"/>
                  <a:gd name="T35" fmla="*/ 0 h 36"/>
                  <a:gd name="T36" fmla="*/ 6 w 29"/>
                  <a:gd name="T3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6">
                    <a:moveTo>
                      <a:pt x="6" y="0"/>
                    </a:moveTo>
                    <a:lnTo>
                      <a:pt x="6" y="0"/>
                    </a:lnTo>
                    <a:lnTo>
                      <a:pt x="22" y="12"/>
                    </a:lnTo>
                    <a:lnTo>
                      <a:pt x="27" y="20"/>
                    </a:lnTo>
                    <a:lnTo>
                      <a:pt x="29" y="24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2" y="34"/>
                    </a:lnTo>
                    <a:lnTo>
                      <a:pt x="6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2" name="Freeform 1093">
                <a:extLst>
                  <a:ext uri="{FF2B5EF4-FFF2-40B4-BE49-F238E27FC236}">
                    <a16:creationId xmlns:a16="http://schemas.microsoft.com/office/drawing/2014/main" id="{CBD6FD5C-59C8-4FC8-A228-D02295983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340" y="2360609"/>
                <a:ext cx="3586" cy="7764"/>
              </a:xfrm>
              <a:custGeom>
                <a:avLst/>
                <a:gdLst>
                  <a:gd name="T0" fmla="*/ 8 w 10"/>
                  <a:gd name="T1" fmla="*/ 0 h 20"/>
                  <a:gd name="T2" fmla="*/ 8 w 10"/>
                  <a:gd name="T3" fmla="*/ 0 h 20"/>
                  <a:gd name="T4" fmla="*/ 8 w 10"/>
                  <a:gd name="T5" fmla="*/ 6 h 20"/>
                  <a:gd name="T6" fmla="*/ 10 w 10"/>
                  <a:gd name="T7" fmla="*/ 10 h 20"/>
                  <a:gd name="T8" fmla="*/ 10 w 10"/>
                  <a:gd name="T9" fmla="*/ 10 h 20"/>
                  <a:gd name="T10" fmla="*/ 10 w 10"/>
                  <a:gd name="T11" fmla="*/ 14 h 20"/>
                  <a:gd name="T12" fmla="*/ 10 w 10"/>
                  <a:gd name="T13" fmla="*/ 14 h 20"/>
                  <a:gd name="T14" fmla="*/ 10 w 10"/>
                  <a:gd name="T15" fmla="*/ 14 h 20"/>
                  <a:gd name="T16" fmla="*/ 8 w 10"/>
                  <a:gd name="T17" fmla="*/ 14 h 20"/>
                  <a:gd name="T18" fmla="*/ 6 w 10"/>
                  <a:gd name="T19" fmla="*/ 12 h 20"/>
                  <a:gd name="T20" fmla="*/ 6 w 10"/>
                  <a:gd name="T21" fmla="*/ 12 h 20"/>
                  <a:gd name="T22" fmla="*/ 6 w 10"/>
                  <a:gd name="T23" fmla="*/ 14 h 20"/>
                  <a:gd name="T24" fmla="*/ 6 w 10"/>
                  <a:gd name="T25" fmla="*/ 14 h 20"/>
                  <a:gd name="T26" fmla="*/ 8 w 10"/>
                  <a:gd name="T27" fmla="*/ 20 h 20"/>
                  <a:gd name="T28" fmla="*/ 6 w 10"/>
                  <a:gd name="T29" fmla="*/ 18 h 20"/>
                  <a:gd name="T30" fmla="*/ 2 w 10"/>
                  <a:gd name="T31" fmla="*/ 12 h 20"/>
                  <a:gd name="T32" fmla="*/ 2 w 10"/>
                  <a:gd name="T33" fmla="*/ 12 h 20"/>
                  <a:gd name="T34" fmla="*/ 2 w 10"/>
                  <a:gd name="T35" fmla="*/ 14 h 20"/>
                  <a:gd name="T36" fmla="*/ 2 w 10"/>
                  <a:gd name="T37" fmla="*/ 16 h 20"/>
                  <a:gd name="T38" fmla="*/ 2 w 10"/>
                  <a:gd name="T39" fmla="*/ 16 h 20"/>
                  <a:gd name="T40" fmla="*/ 2 w 10"/>
                  <a:gd name="T41" fmla="*/ 18 h 20"/>
                  <a:gd name="T42" fmla="*/ 2 w 10"/>
                  <a:gd name="T43" fmla="*/ 18 h 20"/>
                  <a:gd name="T44" fmla="*/ 2 w 10"/>
                  <a:gd name="T45" fmla="*/ 18 h 20"/>
                  <a:gd name="T46" fmla="*/ 0 w 10"/>
                  <a:gd name="T47" fmla="*/ 16 h 20"/>
                  <a:gd name="T48" fmla="*/ 0 w 10"/>
                  <a:gd name="T49" fmla="*/ 12 h 20"/>
                  <a:gd name="T50" fmla="*/ 0 w 10"/>
                  <a:gd name="T51" fmla="*/ 12 h 20"/>
                  <a:gd name="T52" fmla="*/ 8 w 10"/>
                  <a:gd name="T5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3" name="Freeform 1094">
                <a:extLst>
                  <a:ext uri="{FF2B5EF4-FFF2-40B4-BE49-F238E27FC236}">
                    <a16:creationId xmlns:a16="http://schemas.microsoft.com/office/drawing/2014/main" id="{7262A6EB-1B6C-4ADD-A20E-10B3422D1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340" y="2360609"/>
                <a:ext cx="3586" cy="7764"/>
              </a:xfrm>
              <a:custGeom>
                <a:avLst/>
                <a:gdLst>
                  <a:gd name="T0" fmla="*/ 8 w 10"/>
                  <a:gd name="T1" fmla="*/ 0 h 20"/>
                  <a:gd name="T2" fmla="*/ 8 w 10"/>
                  <a:gd name="T3" fmla="*/ 0 h 20"/>
                  <a:gd name="T4" fmla="*/ 8 w 10"/>
                  <a:gd name="T5" fmla="*/ 6 h 20"/>
                  <a:gd name="T6" fmla="*/ 10 w 10"/>
                  <a:gd name="T7" fmla="*/ 10 h 20"/>
                  <a:gd name="T8" fmla="*/ 10 w 10"/>
                  <a:gd name="T9" fmla="*/ 10 h 20"/>
                  <a:gd name="T10" fmla="*/ 10 w 10"/>
                  <a:gd name="T11" fmla="*/ 14 h 20"/>
                  <a:gd name="T12" fmla="*/ 10 w 10"/>
                  <a:gd name="T13" fmla="*/ 14 h 20"/>
                  <a:gd name="T14" fmla="*/ 10 w 10"/>
                  <a:gd name="T15" fmla="*/ 14 h 20"/>
                  <a:gd name="T16" fmla="*/ 8 w 10"/>
                  <a:gd name="T17" fmla="*/ 14 h 20"/>
                  <a:gd name="T18" fmla="*/ 6 w 10"/>
                  <a:gd name="T19" fmla="*/ 12 h 20"/>
                  <a:gd name="T20" fmla="*/ 6 w 10"/>
                  <a:gd name="T21" fmla="*/ 12 h 20"/>
                  <a:gd name="T22" fmla="*/ 6 w 10"/>
                  <a:gd name="T23" fmla="*/ 14 h 20"/>
                  <a:gd name="T24" fmla="*/ 6 w 10"/>
                  <a:gd name="T25" fmla="*/ 14 h 20"/>
                  <a:gd name="T26" fmla="*/ 8 w 10"/>
                  <a:gd name="T27" fmla="*/ 20 h 20"/>
                  <a:gd name="T28" fmla="*/ 6 w 10"/>
                  <a:gd name="T29" fmla="*/ 18 h 20"/>
                  <a:gd name="T30" fmla="*/ 2 w 10"/>
                  <a:gd name="T31" fmla="*/ 12 h 20"/>
                  <a:gd name="T32" fmla="*/ 2 w 10"/>
                  <a:gd name="T33" fmla="*/ 12 h 20"/>
                  <a:gd name="T34" fmla="*/ 2 w 10"/>
                  <a:gd name="T35" fmla="*/ 14 h 20"/>
                  <a:gd name="T36" fmla="*/ 2 w 10"/>
                  <a:gd name="T37" fmla="*/ 16 h 20"/>
                  <a:gd name="T38" fmla="*/ 2 w 10"/>
                  <a:gd name="T39" fmla="*/ 16 h 20"/>
                  <a:gd name="T40" fmla="*/ 2 w 10"/>
                  <a:gd name="T41" fmla="*/ 18 h 20"/>
                  <a:gd name="T42" fmla="*/ 2 w 10"/>
                  <a:gd name="T43" fmla="*/ 18 h 20"/>
                  <a:gd name="T44" fmla="*/ 2 w 10"/>
                  <a:gd name="T45" fmla="*/ 18 h 20"/>
                  <a:gd name="T46" fmla="*/ 0 w 10"/>
                  <a:gd name="T47" fmla="*/ 16 h 20"/>
                  <a:gd name="T48" fmla="*/ 0 w 10"/>
                  <a:gd name="T49" fmla="*/ 12 h 20"/>
                  <a:gd name="T50" fmla="*/ 0 w 10"/>
                  <a:gd name="T51" fmla="*/ 12 h 20"/>
                  <a:gd name="T52" fmla="*/ 8 w 10"/>
                  <a:gd name="T5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4" name="Freeform 1095">
                <a:extLst>
                  <a:ext uri="{FF2B5EF4-FFF2-40B4-BE49-F238E27FC236}">
                    <a16:creationId xmlns:a16="http://schemas.microsoft.com/office/drawing/2014/main" id="{34EA73ED-C727-499F-BF0E-426366850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79"/>
                <a:ext cx="4662" cy="6987"/>
              </a:xfrm>
              <a:custGeom>
                <a:avLst/>
                <a:gdLst>
                  <a:gd name="T0" fmla="*/ 7 w 13"/>
                  <a:gd name="T1" fmla="*/ 0 h 18"/>
                  <a:gd name="T2" fmla="*/ 7 w 13"/>
                  <a:gd name="T3" fmla="*/ 0 h 18"/>
                  <a:gd name="T4" fmla="*/ 13 w 13"/>
                  <a:gd name="T5" fmla="*/ 12 h 18"/>
                  <a:gd name="T6" fmla="*/ 13 w 13"/>
                  <a:gd name="T7" fmla="*/ 16 h 18"/>
                  <a:gd name="T8" fmla="*/ 11 w 13"/>
                  <a:gd name="T9" fmla="*/ 18 h 18"/>
                  <a:gd name="T10" fmla="*/ 9 w 13"/>
                  <a:gd name="T11" fmla="*/ 18 h 18"/>
                  <a:gd name="T12" fmla="*/ 0 w 13"/>
                  <a:gd name="T13" fmla="*/ 14 h 18"/>
                  <a:gd name="T14" fmla="*/ 0 w 13"/>
                  <a:gd name="T15" fmla="*/ 14 h 18"/>
                  <a:gd name="T16" fmla="*/ 3 w 13"/>
                  <a:gd name="T17" fmla="*/ 6 h 18"/>
                  <a:gd name="T18" fmla="*/ 7 w 13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lnTo>
                      <a:pt x="7" y="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5" name="Freeform 1096">
                <a:extLst>
                  <a:ext uri="{FF2B5EF4-FFF2-40B4-BE49-F238E27FC236}">
                    <a16:creationId xmlns:a16="http://schemas.microsoft.com/office/drawing/2014/main" id="{25191205-76C2-4D68-BBE5-9D4636B69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79"/>
                <a:ext cx="4662" cy="6987"/>
              </a:xfrm>
              <a:custGeom>
                <a:avLst/>
                <a:gdLst>
                  <a:gd name="T0" fmla="*/ 7 w 13"/>
                  <a:gd name="T1" fmla="*/ 0 h 18"/>
                  <a:gd name="T2" fmla="*/ 7 w 13"/>
                  <a:gd name="T3" fmla="*/ 0 h 18"/>
                  <a:gd name="T4" fmla="*/ 13 w 13"/>
                  <a:gd name="T5" fmla="*/ 12 h 18"/>
                  <a:gd name="T6" fmla="*/ 13 w 13"/>
                  <a:gd name="T7" fmla="*/ 16 h 18"/>
                  <a:gd name="T8" fmla="*/ 11 w 13"/>
                  <a:gd name="T9" fmla="*/ 18 h 18"/>
                  <a:gd name="T10" fmla="*/ 9 w 13"/>
                  <a:gd name="T11" fmla="*/ 18 h 18"/>
                  <a:gd name="T12" fmla="*/ 0 w 13"/>
                  <a:gd name="T13" fmla="*/ 14 h 18"/>
                  <a:gd name="T14" fmla="*/ 0 w 13"/>
                  <a:gd name="T15" fmla="*/ 14 h 18"/>
                  <a:gd name="T16" fmla="*/ 3 w 13"/>
                  <a:gd name="T17" fmla="*/ 6 h 18"/>
                  <a:gd name="T18" fmla="*/ 7 w 13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lnTo>
                      <a:pt x="7" y="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6" name="Freeform 1097">
                <a:extLst>
                  <a:ext uri="{FF2B5EF4-FFF2-40B4-BE49-F238E27FC236}">
                    <a16:creationId xmlns:a16="http://schemas.microsoft.com/office/drawing/2014/main" id="{73EB5F2C-0958-47C6-8A3D-F67D7EB62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016" y="2358279"/>
                <a:ext cx="8607" cy="13588"/>
              </a:xfrm>
              <a:custGeom>
                <a:avLst/>
                <a:gdLst>
                  <a:gd name="T0" fmla="*/ 12 w 24"/>
                  <a:gd name="T1" fmla="*/ 2 h 35"/>
                  <a:gd name="T2" fmla="*/ 12 w 24"/>
                  <a:gd name="T3" fmla="*/ 2 h 35"/>
                  <a:gd name="T4" fmla="*/ 8 w 24"/>
                  <a:gd name="T5" fmla="*/ 8 h 35"/>
                  <a:gd name="T6" fmla="*/ 6 w 24"/>
                  <a:gd name="T7" fmla="*/ 10 h 35"/>
                  <a:gd name="T8" fmla="*/ 8 w 24"/>
                  <a:gd name="T9" fmla="*/ 10 h 35"/>
                  <a:gd name="T10" fmla="*/ 8 w 24"/>
                  <a:gd name="T11" fmla="*/ 10 h 35"/>
                  <a:gd name="T12" fmla="*/ 8 w 24"/>
                  <a:gd name="T13" fmla="*/ 10 h 35"/>
                  <a:gd name="T14" fmla="*/ 8 w 24"/>
                  <a:gd name="T15" fmla="*/ 8 h 35"/>
                  <a:gd name="T16" fmla="*/ 10 w 24"/>
                  <a:gd name="T17" fmla="*/ 6 h 35"/>
                  <a:gd name="T18" fmla="*/ 10 w 24"/>
                  <a:gd name="T19" fmla="*/ 6 h 35"/>
                  <a:gd name="T20" fmla="*/ 16 w 24"/>
                  <a:gd name="T21" fmla="*/ 12 h 35"/>
                  <a:gd name="T22" fmla="*/ 22 w 24"/>
                  <a:gd name="T23" fmla="*/ 16 h 35"/>
                  <a:gd name="T24" fmla="*/ 24 w 24"/>
                  <a:gd name="T25" fmla="*/ 20 h 35"/>
                  <a:gd name="T26" fmla="*/ 24 w 24"/>
                  <a:gd name="T27" fmla="*/ 20 h 35"/>
                  <a:gd name="T28" fmla="*/ 24 w 24"/>
                  <a:gd name="T29" fmla="*/ 22 h 35"/>
                  <a:gd name="T30" fmla="*/ 24 w 24"/>
                  <a:gd name="T31" fmla="*/ 22 h 35"/>
                  <a:gd name="T32" fmla="*/ 20 w 24"/>
                  <a:gd name="T33" fmla="*/ 20 h 35"/>
                  <a:gd name="T34" fmla="*/ 18 w 24"/>
                  <a:gd name="T35" fmla="*/ 20 h 35"/>
                  <a:gd name="T36" fmla="*/ 16 w 24"/>
                  <a:gd name="T37" fmla="*/ 20 h 35"/>
                  <a:gd name="T38" fmla="*/ 16 w 24"/>
                  <a:gd name="T39" fmla="*/ 20 h 35"/>
                  <a:gd name="T40" fmla="*/ 16 w 24"/>
                  <a:gd name="T41" fmla="*/ 20 h 35"/>
                  <a:gd name="T42" fmla="*/ 24 w 24"/>
                  <a:gd name="T43" fmla="*/ 28 h 35"/>
                  <a:gd name="T44" fmla="*/ 24 w 24"/>
                  <a:gd name="T45" fmla="*/ 28 h 35"/>
                  <a:gd name="T46" fmla="*/ 22 w 24"/>
                  <a:gd name="T47" fmla="*/ 26 h 35"/>
                  <a:gd name="T48" fmla="*/ 20 w 24"/>
                  <a:gd name="T49" fmla="*/ 24 h 35"/>
                  <a:gd name="T50" fmla="*/ 18 w 24"/>
                  <a:gd name="T51" fmla="*/ 24 h 35"/>
                  <a:gd name="T52" fmla="*/ 18 w 24"/>
                  <a:gd name="T53" fmla="*/ 24 h 35"/>
                  <a:gd name="T54" fmla="*/ 18 w 24"/>
                  <a:gd name="T55" fmla="*/ 26 h 35"/>
                  <a:gd name="T56" fmla="*/ 18 w 24"/>
                  <a:gd name="T57" fmla="*/ 30 h 35"/>
                  <a:gd name="T58" fmla="*/ 18 w 24"/>
                  <a:gd name="T59" fmla="*/ 32 h 35"/>
                  <a:gd name="T60" fmla="*/ 14 w 24"/>
                  <a:gd name="T61" fmla="*/ 35 h 35"/>
                  <a:gd name="T62" fmla="*/ 14 w 24"/>
                  <a:gd name="T63" fmla="*/ 35 h 35"/>
                  <a:gd name="T64" fmla="*/ 16 w 24"/>
                  <a:gd name="T65" fmla="*/ 28 h 35"/>
                  <a:gd name="T66" fmla="*/ 16 w 24"/>
                  <a:gd name="T67" fmla="*/ 22 h 35"/>
                  <a:gd name="T68" fmla="*/ 14 w 24"/>
                  <a:gd name="T69" fmla="*/ 20 h 35"/>
                  <a:gd name="T70" fmla="*/ 14 w 24"/>
                  <a:gd name="T71" fmla="*/ 20 h 35"/>
                  <a:gd name="T72" fmla="*/ 12 w 24"/>
                  <a:gd name="T73" fmla="*/ 18 h 35"/>
                  <a:gd name="T74" fmla="*/ 12 w 24"/>
                  <a:gd name="T75" fmla="*/ 22 h 35"/>
                  <a:gd name="T76" fmla="*/ 14 w 24"/>
                  <a:gd name="T77" fmla="*/ 26 h 35"/>
                  <a:gd name="T78" fmla="*/ 14 w 24"/>
                  <a:gd name="T79" fmla="*/ 28 h 35"/>
                  <a:gd name="T80" fmla="*/ 12 w 24"/>
                  <a:gd name="T81" fmla="*/ 28 h 35"/>
                  <a:gd name="T82" fmla="*/ 12 w 24"/>
                  <a:gd name="T83" fmla="*/ 28 h 35"/>
                  <a:gd name="T84" fmla="*/ 10 w 24"/>
                  <a:gd name="T85" fmla="*/ 26 h 35"/>
                  <a:gd name="T86" fmla="*/ 10 w 24"/>
                  <a:gd name="T87" fmla="*/ 24 h 35"/>
                  <a:gd name="T88" fmla="*/ 10 w 24"/>
                  <a:gd name="T89" fmla="*/ 24 h 35"/>
                  <a:gd name="T90" fmla="*/ 4 w 24"/>
                  <a:gd name="T91" fmla="*/ 14 h 35"/>
                  <a:gd name="T92" fmla="*/ 2 w 24"/>
                  <a:gd name="T93" fmla="*/ 8 h 35"/>
                  <a:gd name="T94" fmla="*/ 0 w 24"/>
                  <a:gd name="T95" fmla="*/ 0 h 35"/>
                  <a:gd name="T96" fmla="*/ 0 w 24"/>
                  <a:gd name="T97" fmla="*/ 0 h 35"/>
                  <a:gd name="T98" fmla="*/ 6 w 24"/>
                  <a:gd name="T99" fmla="*/ 0 h 35"/>
                  <a:gd name="T100" fmla="*/ 10 w 24"/>
                  <a:gd name="T101" fmla="*/ 2 h 35"/>
                  <a:gd name="T102" fmla="*/ 12 w 24"/>
                  <a:gd name="T103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35">
                    <a:moveTo>
                      <a:pt x="12" y="2"/>
                    </a:moveTo>
                    <a:lnTo>
                      <a:pt x="12" y="2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12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2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7" name="Freeform 1098">
                <a:extLst>
                  <a:ext uri="{FF2B5EF4-FFF2-40B4-BE49-F238E27FC236}">
                    <a16:creationId xmlns:a16="http://schemas.microsoft.com/office/drawing/2014/main" id="{4A8F10A8-46AC-4550-BA33-44D37FA3F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016" y="2358279"/>
                <a:ext cx="8607" cy="13588"/>
              </a:xfrm>
              <a:custGeom>
                <a:avLst/>
                <a:gdLst>
                  <a:gd name="T0" fmla="*/ 12 w 24"/>
                  <a:gd name="T1" fmla="*/ 2 h 35"/>
                  <a:gd name="T2" fmla="*/ 12 w 24"/>
                  <a:gd name="T3" fmla="*/ 2 h 35"/>
                  <a:gd name="T4" fmla="*/ 8 w 24"/>
                  <a:gd name="T5" fmla="*/ 8 h 35"/>
                  <a:gd name="T6" fmla="*/ 6 w 24"/>
                  <a:gd name="T7" fmla="*/ 10 h 35"/>
                  <a:gd name="T8" fmla="*/ 8 w 24"/>
                  <a:gd name="T9" fmla="*/ 10 h 35"/>
                  <a:gd name="T10" fmla="*/ 8 w 24"/>
                  <a:gd name="T11" fmla="*/ 10 h 35"/>
                  <a:gd name="T12" fmla="*/ 8 w 24"/>
                  <a:gd name="T13" fmla="*/ 10 h 35"/>
                  <a:gd name="T14" fmla="*/ 8 w 24"/>
                  <a:gd name="T15" fmla="*/ 8 h 35"/>
                  <a:gd name="T16" fmla="*/ 10 w 24"/>
                  <a:gd name="T17" fmla="*/ 6 h 35"/>
                  <a:gd name="T18" fmla="*/ 10 w 24"/>
                  <a:gd name="T19" fmla="*/ 6 h 35"/>
                  <a:gd name="T20" fmla="*/ 16 w 24"/>
                  <a:gd name="T21" fmla="*/ 12 h 35"/>
                  <a:gd name="T22" fmla="*/ 22 w 24"/>
                  <a:gd name="T23" fmla="*/ 16 h 35"/>
                  <a:gd name="T24" fmla="*/ 24 w 24"/>
                  <a:gd name="T25" fmla="*/ 20 h 35"/>
                  <a:gd name="T26" fmla="*/ 24 w 24"/>
                  <a:gd name="T27" fmla="*/ 20 h 35"/>
                  <a:gd name="T28" fmla="*/ 24 w 24"/>
                  <a:gd name="T29" fmla="*/ 22 h 35"/>
                  <a:gd name="T30" fmla="*/ 24 w 24"/>
                  <a:gd name="T31" fmla="*/ 22 h 35"/>
                  <a:gd name="T32" fmla="*/ 20 w 24"/>
                  <a:gd name="T33" fmla="*/ 20 h 35"/>
                  <a:gd name="T34" fmla="*/ 18 w 24"/>
                  <a:gd name="T35" fmla="*/ 20 h 35"/>
                  <a:gd name="T36" fmla="*/ 16 w 24"/>
                  <a:gd name="T37" fmla="*/ 20 h 35"/>
                  <a:gd name="T38" fmla="*/ 16 w 24"/>
                  <a:gd name="T39" fmla="*/ 20 h 35"/>
                  <a:gd name="T40" fmla="*/ 16 w 24"/>
                  <a:gd name="T41" fmla="*/ 20 h 35"/>
                  <a:gd name="T42" fmla="*/ 24 w 24"/>
                  <a:gd name="T43" fmla="*/ 28 h 35"/>
                  <a:gd name="T44" fmla="*/ 24 w 24"/>
                  <a:gd name="T45" fmla="*/ 28 h 35"/>
                  <a:gd name="T46" fmla="*/ 22 w 24"/>
                  <a:gd name="T47" fmla="*/ 26 h 35"/>
                  <a:gd name="T48" fmla="*/ 20 w 24"/>
                  <a:gd name="T49" fmla="*/ 24 h 35"/>
                  <a:gd name="T50" fmla="*/ 18 w 24"/>
                  <a:gd name="T51" fmla="*/ 24 h 35"/>
                  <a:gd name="T52" fmla="*/ 18 w 24"/>
                  <a:gd name="T53" fmla="*/ 24 h 35"/>
                  <a:gd name="T54" fmla="*/ 18 w 24"/>
                  <a:gd name="T55" fmla="*/ 26 h 35"/>
                  <a:gd name="T56" fmla="*/ 18 w 24"/>
                  <a:gd name="T57" fmla="*/ 30 h 35"/>
                  <a:gd name="T58" fmla="*/ 18 w 24"/>
                  <a:gd name="T59" fmla="*/ 32 h 35"/>
                  <a:gd name="T60" fmla="*/ 14 w 24"/>
                  <a:gd name="T61" fmla="*/ 35 h 35"/>
                  <a:gd name="T62" fmla="*/ 14 w 24"/>
                  <a:gd name="T63" fmla="*/ 35 h 35"/>
                  <a:gd name="T64" fmla="*/ 16 w 24"/>
                  <a:gd name="T65" fmla="*/ 28 h 35"/>
                  <a:gd name="T66" fmla="*/ 16 w 24"/>
                  <a:gd name="T67" fmla="*/ 22 h 35"/>
                  <a:gd name="T68" fmla="*/ 14 w 24"/>
                  <a:gd name="T69" fmla="*/ 20 h 35"/>
                  <a:gd name="T70" fmla="*/ 14 w 24"/>
                  <a:gd name="T71" fmla="*/ 20 h 35"/>
                  <a:gd name="T72" fmla="*/ 12 w 24"/>
                  <a:gd name="T73" fmla="*/ 18 h 35"/>
                  <a:gd name="T74" fmla="*/ 12 w 24"/>
                  <a:gd name="T75" fmla="*/ 22 h 35"/>
                  <a:gd name="T76" fmla="*/ 14 w 24"/>
                  <a:gd name="T77" fmla="*/ 26 h 35"/>
                  <a:gd name="T78" fmla="*/ 14 w 24"/>
                  <a:gd name="T79" fmla="*/ 28 h 35"/>
                  <a:gd name="T80" fmla="*/ 12 w 24"/>
                  <a:gd name="T81" fmla="*/ 28 h 35"/>
                  <a:gd name="T82" fmla="*/ 12 w 24"/>
                  <a:gd name="T83" fmla="*/ 28 h 35"/>
                  <a:gd name="T84" fmla="*/ 10 w 24"/>
                  <a:gd name="T85" fmla="*/ 26 h 35"/>
                  <a:gd name="T86" fmla="*/ 10 w 24"/>
                  <a:gd name="T87" fmla="*/ 24 h 35"/>
                  <a:gd name="T88" fmla="*/ 10 w 24"/>
                  <a:gd name="T89" fmla="*/ 24 h 35"/>
                  <a:gd name="T90" fmla="*/ 4 w 24"/>
                  <a:gd name="T91" fmla="*/ 14 h 35"/>
                  <a:gd name="T92" fmla="*/ 2 w 24"/>
                  <a:gd name="T93" fmla="*/ 8 h 35"/>
                  <a:gd name="T94" fmla="*/ 0 w 24"/>
                  <a:gd name="T95" fmla="*/ 0 h 35"/>
                  <a:gd name="T96" fmla="*/ 0 w 24"/>
                  <a:gd name="T97" fmla="*/ 0 h 35"/>
                  <a:gd name="T98" fmla="*/ 6 w 24"/>
                  <a:gd name="T99" fmla="*/ 0 h 35"/>
                  <a:gd name="T100" fmla="*/ 10 w 24"/>
                  <a:gd name="T101" fmla="*/ 2 h 35"/>
                  <a:gd name="T102" fmla="*/ 12 w 24"/>
                  <a:gd name="T103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35">
                    <a:moveTo>
                      <a:pt x="12" y="2"/>
                    </a:moveTo>
                    <a:lnTo>
                      <a:pt x="12" y="2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12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2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8" name="Freeform 1099">
                <a:extLst>
                  <a:ext uri="{FF2B5EF4-FFF2-40B4-BE49-F238E27FC236}">
                    <a16:creationId xmlns:a16="http://schemas.microsoft.com/office/drawing/2014/main" id="{53FE3D60-0088-46DC-8682-04110DBB1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79"/>
                <a:ext cx="8248" cy="17471"/>
              </a:xfrm>
              <a:custGeom>
                <a:avLst/>
                <a:gdLst>
                  <a:gd name="T0" fmla="*/ 7 w 23"/>
                  <a:gd name="T1" fmla="*/ 0 h 45"/>
                  <a:gd name="T2" fmla="*/ 7 w 23"/>
                  <a:gd name="T3" fmla="*/ 0 h 45"/>
                  <a:gd name="T4" fmla="*/ 11 w 23"/>
                  <a:gd name="T5" fmla="*/ 4 h 45"/>
                  <a:gd name="T6" fmla="*/ 11 w 23"/>
                  <a:gd name="T7" fmla="*/ 6 h 45"/>
                  <a:gd name="T8" fmla="*/ 13 w 23"/>
                  <a:gd name="T9" fmla="*/ 14 h 45"/>
                  <a:gd name="T10" fmla="*/ 13 w 23"/>
                  <a:gd name="T11" fmla="*/ 14 h 45"/>
                  <a:gd name="T12" fmla="*/ 15 w 23"/>
                  <a:gd name="T13" fmla="*/ 18 h 45"/>
                  <a:gd name="T14" fmla="*/ 17 w 23"/>
                  <a:gd name="T15" fmla="*/ 20 h 45"/>
                  <a:gd name="T16" fmla="*/ 19 w 23"/>
                  <a:gd name="T17" fmla="*/ 22 h 45"/>
                  <a:gd name="T18" fmla="*/ 19 w 23"/>
                  <a:gd name="T19" fmla="*/ 22 h 45"/>
                  <a:gd name="T20" fmla="*/ 17 w 23"/>
                  <a:gd name="T21" fmla="*/ 24 h 45"/>
                  <a:gd name="T22" fmla="*/ 15 w 23"/>
                  <a:gd name="T23" fmla="*/ 26 h 45"/>
                  <a:gd name="T24" fmla="*/ 15 w 23"/>
                  <a:gd name="T25" fmla="*/ 26 h 45"/>
                  <a:gd name="T26" fmla="*/ 19 w 23"/>
                  <a:gd name="T27" fmla="*/ 26 h 45"/>
                  <a:gd name="T28" fmla="*/ 21 w 23"/>
                  <a:gd name="T29" fmla="*/ 28 h 45"/>
                  <a:gd name="T30" fmla="*/ 19 w 23"/>
                  <a:gd name="T31" fmla="*/ 32 h 45"/>
                  <a:gd name="T32" fmla="*/ 19 w 23"/>
                  <a:gd name="T33" fmla="*/ 32 h 45"/>
                  <a:gd name="T34" fmla="*/ 17 w 23"/>
                  <a:gd name="T35" fmla="*/ 32 h 45"/>
                  <a:gd name="T36" fmla="*/ 15 w 23"/>
                  <a:gd name="T37" fmla="*/ 32 h 45"/>
                  <a:gd name="T38" fmla="*/ 23 w 23"/>
                  <a:gd name="T39" fmla="*/ 35 h 45"/>
                  <a:gd name="T40" fmla="*/ 23 w 23"/>
                  <a:gd name="T41" fmla="*/ 35 h 45"/>
                  <a:gd name="T42" fmla="*/ 19 w 23"/>
                  <a:gd name="T43" fmla="*/ 45 h 45"/>
                  <a:gd name="T44" fmla="*/ 19 w 23"/>
                  <a:gd name="T45" fmla="*/ 45 h 45"/>
                  <a:gd name="T46" fmla="*/ 17 w 23"/>
                  <a:gd name="T47" fmla="*/ 45 h 45"/>
                  <a:gd name="T48" fmla="*/ 15 w 23"/>
                  <a:gd name="T49" fmla="*/ 43 h 45"/>
                  <a:gd name="T50" fmla="*/ 13 w 23"/>
                  <a:gd name="T51" fmla="*/ 35 h 45"/>
                  <a:gd name="T52" fmla="*/ 9 w 23"/>
                  <a:gd name="T53" fmla="*/ 24 h 45"/>
                  <a:gd name="T54" fmla="*/ 9 w 23"/>
                  <a:gd name="T55" fmla="*/ 24 h 45"/>
                  <a:gd name="T56" fmla="*/ 3 w 23"/>
                  <a:gd name="T57" fmla="*/ 18 h 45"/>
                  <a:gd name="T58" fmla="*/ 0 w 23"/>
                  <a:gd name="T59" fmla="*/ 12 h 45"/>
                  <a:gd name="T60" fmla="*/ 0 w 23"/>
                  <a:gd name="T61" fmla="*/ 12 h 45"/>
                  <a:gd name="T62" fmla="*/ 2 w 23"/>
                  <a:gd name="T63" fmla="*/ 8 h 45"/>
                  <a:gd name="T64" fmla="*/ 3 w 23"/>
                  <a:gd name="T65" fmla="*/ 6 h 45"/>
                  <a:gd name="T66" fmla="*/ 3 w 23"/>
                  <a:gd name="T67" fmla="*/ 2 h 45"/>
                  <a:gd name="T68" fmla="*/ 3 w 23"/>
                  <a:gd name="T69" fmla="*/ 2 h 45"/>
                  <a:gd name="T70" fmla="*/ 5 w 23"/>
                  <a:gd name="T71" fmla="*/ 0 h 45"/>
                  <a:gd name="T72" fmla="*/ 7 w 23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5">
                    <a:moveTo>
                      <a:pt x="7" y="0"/>
                    </a:moveTo>
                    <a:lnTo>
                      <a:pt x="7" y="0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3" y="3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3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79" name="Freeform 1100">
                <a:extLst>
                  <a:ext uri="{FF2B5EF4-FFF2-40B4-BE49-F238E27FC236}">
                    <a16:creationId xmlns:a16="http://schemas.microsoft.com/office/drawing/2014/main" id="{CEC0ACF0-A6BE-4672-9F72-489F933F3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79"/>
                <a:ext cx="8248" cy="17471"/>
              </a:xfrm>
              <a:custGeom>
                <a:avLst/>
                <a:gdLst>
                  <a:gd name="T0" fmla="*/ 7 w 23"/>
                  <a:gd name="T1" fmla="*/ 0 h 45"/>
                  <a:gd name="T2" fmla="*/ 7 w 23"/>
                  <a:gd name="T3" fmla="*/ 0 h 45"/>
                  <a:gd name="T4" fmla="*/ 11 w 23"/>
                  <a:gd name="T5" fmla="*/ 4 h 45"/>
                  <a:gd name="T6" fmla="*/ 11 w 23"/>
                  <a:gd name="T7" fmla="*/ 6 h 45"/>
                  <a:gd name="T8" fmla="*/ 13 w 23"/>
                  <a:gd name="T9" fmla="*/ 14 h 45"/>
                  <a:gd name="T10" fmla="*/ 13 w 23"/>
                  <a:gd name="T11" fmla="*/ 14 h 45"/>
                  <a:gd name="T12" fmla="*/ 15 w 23"/>
                  <a:gd name="T13" fmla="*/ 18 h 45"/>
                  <a:gd name="T14" fmla="*/ 17 w 23"/>
                  <a:gd name="T15" fmla="*/ 20 h 45"/>
                  <a:gd name="T16" fmla="*/ 19 w 23"/>
                  <a:gd name="T17" fmla="*/ 22 h 45"/>
                  <a:gd name="T18" fmla="*/ 19 w 23"/>
                  <a:gd name="T19" fmla="*/ 22 h 45"/>
                  <a:gd name="T20" fmla="*/ 17 w 23"/>
                  <a:gd name="T21" fmla="*/ 24 h 45"/>
                  <a:gd name="T22" fmla="*/ 15 w 23"/>
                  <a:gd name="T23" fmla="*/ 26 h 45"/>
                  <a:gd name="T24" fmla="*/ 15 w 23"/>
                  <a:gd name="T25" fmla="*/ 26 h 45"/>
                  <a:gd name="T26" fmla="*/ 19 w 23"/>
                  <a:gd name="T27" fmla="*/ 26 h 45"/>
                  <a:gd name="T28" fmla="*/ 21 w 23"/>
                  <a:gd name="T29" fmla="*/ 28 h 45"/>
                  <a:gd name="T30" fmla="*/ 19 w 23"/>
                  <a:gd name="T31" fmla="*/ 32 h 45"/>
                  <a:gd name="T32" fmla="*/ 19 w 23"/>
                  <a:gd name="T33" fmla="*/ 32 h 45"/>
                  <a:gd name="T34" fmla="*/ 17 w 23"/>
                  <a:gd name="T35" fmla="*/ 32 h 45"/>
                  <a:gd name="T36" fmla="*/ 15 w 23"/>
                  <a:gd name="T37" fmla="*/ 32 h 45"/>
                  <a:gd name="T38" fmla="*/ 23 w 23"/>
                  <a:gd name="T39" fmla="*/ 35 h 45"/>
                  <a:gd name="T40" fmla="*/ 23 w 23"/>
                  <a:gd name="T41" fmla="*/ 35 h 45"/>
                  <a:gd name="T42" fmla="*/ 19 w 23"/>
                  <a:gd name="T43" fmla="*/ 45 h 45"/>
                  <a:gd name="T44" fmla="*/ 19 w 23"/>
                  <a:gd name="T45" fmla="*/ 45 h 45"/>
                  <a:gd name="T46" fmla="*/ 17 w 23"/>
                  <a:gd name="T47" fmla="*/ 45 h 45"/>
                  <a:gd name="T48" fmla="*/ 15 w 23"/>
                  <a:gd name="T49" fmla="*/ 43 h 45"/>
                  <a:gd name="T50" fmla="*/ 13 w 23"/>
                  <a:gd name="T51" fmla="*/ 35 h 45"/>
                  <a:gd name="T52" fmla="*/ 9 w 23"/>
                  <a:gd name="T53" fmla="*/ 24 h 45"/>
                  <a:gd name="T54" fmla="*/ 9 w 23"/>
                  <a:gd name="T55" fmla="*/ 24 h 45"/>
                  <a:gd name="T56" fmla="*/ 3 w 23"/>
                  <a:gd name="T57" fmla="*/ 18 h 45"/>
                  <a:gd name="T58" fmla="*/ 0 w 23"/>
                  <a:gd name="T59" fmla="*/ 12 h 45"/>
                  <a:gd name="T60" fmla="*/ 0 w 23"/>
                  <a:gd name="T61" fmla="*/ 12 h 45"/>
                  <a:gd name="T62" fmla="*/ 2 w 23"/>
                  <a:gd name="T63" fmla="*/ 8 h 45"/>
                  <a:gd name="T64" fmla="*/ 3 w 23"/>
                  <a:gd name="T65" fmla="*/ 6 h 45"/>
                  <a:gd name="T66" fmla="*/ 3 w 23"/>
                  <a:gd name="T67" fmla="*/ 2 h 45"/>
                  <a:gd name="T68" fmla="*/ 3 w 23"/>
                  <a:gd name="T69" fmla="*/ 2 h 45"/>
                  <a:gd name="T70" fmla="*/ 5 w 23"/>
                  <a:gd name="T71" fmla="*/ 0 h 45"/>
                  <a:gd name="T72" fmla="*/ 7 w 23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5">
                    <a:moveTo>
                      <a:pt x="7" y="0"/>
                    </a:moveTo>
                    <a:lnTo>
                      <a:pt x="7" y="0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3" y="3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3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0" name="Freeform 1101">
                <a:extLst>
                  <a:ext uri="{FF2B5EF4-FFF2-40B4-BE49-F238E27FC236}">
                    <a16:creationId xmlns:a16="http://schemas.microsoft.com/office/drawing/2014/main" id="{29003C62-522E-4872-A47E-50E01D2B0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920" y="2387396"/>
                <a:ext cx="3945" cy="9706"/>
              </a:xfrm>
              <a:custGeom>
                <a:avLst/>
                <a:gdLst>
                  <a:gd name="T0" fmla="*/ 11 w 11"/>
                  <a:gd name="T1" fmla="*/ 10 h 25"/>
                  <a:gd name="T2" fmla="*/ 11 w 11"/>
                  <a:gd name="T3" fmla="*/ 10 h 25"/>
                  <a:gd name="T4" fmla="*/ 9 w 11"/>
                  <a:gd name="T5" fmla="*/ 8 h 25"/>
                  <a:gd name="T6" fmla="*/ 8 w 11"/>
                  <a:gd name="T7" fmla="*/ 10 h 25"/>
                  <a:gd name="T8" fmla="*/ 8 w 11"/>
                  <a:gd name="T9" fmla="*/ 10 h 25"/>
                  <a:gd name="T10" fmla="*/ 6 w 11"/>
                  <a:gd name="T11" fmla="*/ 10 h 25"/>
                  <a:gd name="T12" fmla="*/ 8 w 11"/>
                  <a:gd name="T13" fmla="*/ 12 h 25"/>
                  <a:gd name="T14" fmla="*/ 11 w 11"/>
                  <a:gd name="T15" fmla="*/ 13 h 25"/>
                  <a:gd name="T16" fmla="*/ 11 w 11"/>
                  <a:gd name="T17" fmla="*/ 13 h 25"/>
                  <a:gd name="T18" fmla="*/ 9 w 11"/>
                  <a:gd name="T19" fmla="*/ 21 h 25"/>
                  <a:gd name="T20" fmla="*/ 9 w 11"/>
                  <a:gd name="T21" fmla="*/ 25 h 25"/>
                  <a:gd name="T22" fmla="*/ 6 w 11"/>
                  <a:gd name="T23" fmla="*/ 25 h 25"/>
                  <a:gd name="T24" fmla="*/ 6 w 11"/>
                  <a:gd name="T25" fmla="*/ 25 h 25"/>
                  <a:gd name="T26" fmla="*/ 2 w 11"/>
                  <a:gd name="T27" fmla="*/ 21 h 25"/>
                  <a:gd name="T28" fmla="*/ 0 w 11"/>
                  <a:gd name="T29" fmla="*/ 15 h 25"/>
                  <a:gd name="T30" fmla="*/ 0 w 11"/>
                  <a:gd name="T31" fmla="*/ 6 h 25"/>
                  <a:gd name="T32" fmla="*/ 2 w 11"/>
                  <a:gd name="T33" fmla="*/ 2 h 25"/>
                  <a:gd name="T34" fmla="*/ 4 w 11"/>
                  <a:gd name="T35" fmla="*/ 0 h 25"/>
                  <a:gd name="T36" fmla="*/ 8 w 11"/>
                  <a:gd name="T37" fmla="*/ 2 h 25"/>
                  <a:gd name="T38" fmla="*/ 11 w 11"/>
                  <a:gd name="T3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5">
                    <a:moveTo>
                      <a:pt x="11" y="10"/>
                    </a:moveTo>
                    <a:lnTo>
                      <a:pt x="11" y="10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21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1" name="Freeform 1102">
                <a:extLst>
                  <a:ext uri="{FF2B5EF4-FFF2-40B4-BE49-F238E27FC236}">
                    <a16:creationId xmlns:a16="http://schemas.microsoft.com/office/drawing/2014/main" id="{77A12DF8-4D2F-44C8-8D40-44937918B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920" y="2387396"/>
                <a:ext cx="3945" cy="9706"/>
              </a:xfrm>
              <a:custGeom>
                <a:avLst/>
                <a:gdLst>
                  <a:gd name="T0" fmla="*/ 11 w 11"/>
                  <a:gd name="T1" fmla="*/ 10 h 25"/>
                  <a:gd name="T2" fmla="*/ 11 w 11"/>
                  <a:gd name="T3" fmla="*/ 10 h 25"/>
                  <a:gd name="T4" fmla="*/ 9 w 11"/>
                  <a:gd name="T5" fmla="*/ 8 h 25"/>
                  <a:gd name="T6" fmla="*/ 8 w 11"/>
                  <a:gd name="T7" fmla="*/ 10 h 25"/>
                  <a:gd name="T8" fmla="*/ 8 w 11"/>
                  <a:gd name="T9" fmla="*/ 10 h 25"/>
                  <a:gd name="T10" fmla="*/ 6 w 11"/>
                  <a:gd name="T11" fmla="*/ 10 h 25"/>
                  <a:gd name="T12" fmla="*/ 8 w 11"/>
                  <a:gd name="T13" fmla="*/ 12 h 25"/>
                  <a:gd name="T14" fmla="*/ 11 w 11"/>
                  <a:gd name="T15" fmla="*/ 13 h 25"/>
                  <a:gd name="T16" fmla="*/ 11 w 11"/>
                  <a:gd name="T17" fmla="*/ 13 h 25"/>
                  <a:gd name="T18" fmla="*/ 9 w 11"/>
                  <a:gd name="T19" fmla="*/ 21 h 25"/>
                  <a:gd name="T20" fmla="*/ 9 w 11"/>
                  <a:gd name="T21" fmla="*/ 25 h 25"/>
                  <a:gd name="T22" fmla="*/ 6 w 11"/>
                  <a:gd name="T23" fmla="*/ 25 h 25"/>
                  <a:gd name="T24" fmla="*/ 6 w 11"/>
                  <a:gd name="T25" fmla="*/ 25 h 25"/>
                  <a:gd name="T26" fmla="*/ 2 w 11"/>
                  <a:gd name="T27" fmla="*/ 21 h 25"/>
                  <a:gd name="T28" fmla="*/ 0 w 11"/>
                  <a:gd name="T29" fmla="*/ 15 h 25"/>
                  <a:gd name="T30" fmla="*/ 0 w 11"/>
                  <a:gd name="T31" fmla="*/ 6 h 25"/>
                  <a:gd name="T32" fmla="*/ 2 w 11"/>
                  <a:gd name="T33" fmla="*/ 2 h 25"/>
                  <a:gd name="T34" fmla="*/ 4 w 11"/>
                  <a:gd name="T35" fmla="*/ 0 h 25"/>
                  <a:gd name="T36" fmla="*/ 8 w 11"/>
                  <a:gd name="T37" fmla="*/ 2 h 25"/>
                  <a:gd name="T38" fmla="*/ 11 w 11"/>
                  <a:gd name="T3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25">
                    <a:moveTo>
                      <a:pt x="11" y="10"/>
                    </a:moveTo>
                    <a:lnTo>
                      <a:pt x="11" y="10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21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1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2" name="Freeform 1106">
                <a:extLst>
                  <a:ext uri="{FF2B5EF4-FFF2-40B4-BE49-F238E27FC236}">
                    <a16:creationId xmlns:a16="http://schemas.microsoft.com/office/drawing/2014/main" id="{88DEAF07-6B4C-4D25-9ACE-749D067F5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558" y="2523662"/>
                <a:ext cx="216957" cy="375023"/>
              </a:xfrm>
              <a:custGeom>
                <a:avLst/>
                <a:gdLst>
                  <a:gd name="T0" fmla="*/ 520 w 605"/>
                  <a:gd name="T1" fmla="*/ 705 h 966"/>
                  <a:gd name="T2" fmla="*/ 491 w 605"/>
                  <a:gd name="T3" fmla="*/ 622 h 966"/>
                  <a:gd name="T4" fmla="*/ 514 w 605"/>
                  <a:gd name="T5" fmla="*/ 587 h 966"/>
                  <a:gd name="T6" fmla="*/ 459 w 605"/>
                  <a:gd name="T7" fmla="*/ 473 h 966"/>
                  <a:gd name="T8" fmla="*/ 412 w 605"/>
                  <a:gd name="T9" fmla="*/ 322 h 966"/>
                  <a:gd name="T10" fmla="*/ 387 w 605"/>
                  <a:gd name="T11" fmla="*/ 304 h 966"/>
                  <a:gd name="T12" fmla="*/ 403 w 605"/>
                  <a:gd name="T13" fmla="*/ 277 h 966"/>
                  <a:gd name="T14" fmla="*/ 426 w 605"/>
                  <a:gd name="T15" fmla="*/ 273 h 966"/>
                  <a:gd name="T16" fmla="*/ 503 w 605"/>
                  <a:gd name="T17" fmla="*/ 157 h 966"/>
                  <a:gd name="T18" fmla="*/ 361 w 605"/>
                  <a:gd name="T19" fmla="*/ 134 h 966"/>
                  <a:gd name="T20" fmla="*/ 381 w 605"/>
                  <a:gd name="T21" fmla="*/ 122 h 966"/>
                  <a:gd name="T22" fmla="*/ 385 w 605"/>
                  <a:gd name="T23" fmla="*/ 100 h 966"/>
                  <a:gd name="T24" fmla="*/ 448 w 605"/>
                  <a:gd name="T25" fmla="*/ 28 h 966"/>
                  <a:gd name="T26" fmla="*/ 379 w 605"/>
                  <a:gd name="T27" fmla="*/ 28 h 966"/>
                  <a:gd name="T28" fmla="*/ 340 w 605"/>
                  <a:gd name="T29" fmla="*/ 10 h 966"/>
                  <a:gd name="T30" fmla="*/ 340 w 605"/>
                  <a:gd name="T31" fmla="*/ 43 h 966"/>
                  <a:gd name="T32" fmla="*/ 316 w 605"/>
                  <a:gd name="T33" fmla="*/ 53 h 966"/>
                  <a:gd name="T34" fmla="*/ 297 w 605"/>
                  <a:gd name="T35" fmla="*/ 75 h 966"/>
                  <a:gd name="T36" fmla="*/ 277 w 605"/>
                  <a:gd name="T37" fmla="*/ 84 h 966"/>
                  <a:gd name="T38" fmla="*/ 257 w 605"/>
                  <a:gd name="T39" fmla="*/ 110 h 966"/>
                  <a:gd name="T40" fmla="*/ 273 w 605"/>
                  <a:gd name="T41" fmla="*/ 126 h 966"/>
                  <a:gd name="T42" fmla="*/ 259 w 605"/>
                  <a:gd name="T43" fmla="*/ 143 h 966"/>
                  <a:gd name="T44" fmla="*/ 246 w 605"/>
                  <a:gd name="T45" fmla="*/ 157 h 966"/>
                  <a:gd name="T46" fmla="*/ 232 w 605"/>
                  <a:gd name="T47" fmla="*/ 183 h 966"/>
                  <a:gd name="T48" fmla="*/ 220 w 605"/>
                  <a:gd name="T49" fmla="*/ 200 h 966"/>
                  <a:gd name="T50" fmla="*/ 263 w 605"/>
                  <a:gd name="T51" fmla="*/ 206 h 966"/>
                  <a:gd name="T52" fmla="*/ 232 w 605"/>
                  <a:gd name="T53" fmla="*/ 241 h 966"/>
                  <a:gd name="T54" fmla="*/ 218 w 605"/>
                  <a:gd name="T55" fmla="*/ 283 h 966"/>
                  <a:gd name="T56" fmla="*/ 204 w 605"/>
                  <a:gd name="T57" fmla="*/ 338 h 966"/>
                  <a:gd name="T58" fmla="*/ 263 w 605"/>
                  <a:gd name="T59" fmla="*/ 259 h 966"/>
                  <a:gd name="T60" fmla="*/ 257 w 605"/>
                  <a:gd name="T61" fmla="*/ 298 h 966"/>
                  <a:gd name="T62" fmla="*/ 263 w 605"/>
                  <a:gd name="T63" fmla="*/ 298 h 966"/>
                  <a:gd name="T64" fmla="*/ 228 w 605"/>
                  <a:gd name="T65" fmla="*/ 377 h 966"/>
                  <a:gd name="T66" fmla="*/ 220 w 605"/>
                  <a:gd name="T67" fmla="*/ 424 h 966"/>
                  <a:gd name="T68" fmla="*/ 273 w 605"/>
                  <a:gd name="T69" fmla="*/ 422 h 966"/>
                  <a:gd name="T70" fmla="*/ 314 w 605"/>
                  <a:gd name="T71" fmla="*/ 434 h 966"/>
                  <a:gd name="T72" fmla="*/ 334 w 605"/>
                  <a:gd name="T73" fmla="*/ 440 h 966"/>
                  <a:gd name="T74" fmla="*/ 310 w 605"/>
                  <a:gd name="T75" fmla="*/ 516 h 966"/>
                  <a:gd name="T76" fmla="*/ 338 w 605"/>
                  <a:gd name="T77" fmla="*/ 522 h 966"/>
                  <a:gd name="T78" fmla="*/ 316 w 605"/>
                  <a:gd name="T79" fmla="*/ 571 h 966"/>
                  <a:gd name="T80" fmla="*/ 302 w 605"/>
                  <a:gd name="T81" fmla="*/ 610 h 966"/>
                  <a:gd name="T82" fmla="*/ 247 w 605"/>
                  <a:gd name="T83" fmla="*/ 601 h 966"/>
                  <a:gd name="T84" fmla="*/ 167 w 605"/>
                  <a:gd name="T85" fmla="*/ 636 h 966"/>
                  <a:gd name="T86" fmla="*/ 200 w 605"/>
                  <a:gd name="T87" fmla="*/ 673 h 966"/>
                  <a:gd name="T88" fmla="*/ 114 w 605"/>
                  <a:gd name="T89" fmla="*/ 716 h 966"/>
                  <a:gd name="T90" fmla="*/ 100 w 605"/>
                  <a:gd name="T91" fmla="*/ 752 h 966"/>
                  <a:gd name="T92" fmla="*/ 155 w 605"/>
                  <a:gd name="T93" fmla="*/ 769 h 966"/>
                  <a:gd name="T94" fmla="*/ 218 w 605"/>
                  <a:gd name="T95" fmla="*/ 826 h 966"/>
                  <a:gd name="T96" fmla="*/ 240 w 605"/>
                  <a:gd name="T97" fmla="*/ 832 h 966"/>
                  <a:gd name="T98" fmla="*/ 118 w 605"/>
                  <a:gd name="T99" fmla="*/ 840 h 966"/>
                  <a:gd name="T100" fmla="*/ 53 w 605"/>
                  <a:gd name="T101" fmla="*/ 893 h 966"/>
                  <a:gd name="T102" fmla="*/ 45 w 605"/>
                  <a:gd name="T103" fmla="*/ 934 h 966"/>
                  <a:gd name="T104" fmla="*/ 94 w 605"/>
                  <a:gd name="T105" fmla="*/ 915 h 966"/>
                  <a:gd name="T106" fmla="*/ 169 w 605"/>
                  <a:gd name="T107" fmla="*/ 928 h 966"/>
                  <a:gd name="T108" fmla="*/ 244 w 605"/>
                  <a:gd name="T109" fmla="*/ 925 h 966"/>
                  <a:gd name="T110" fmla="*/ 285 w 605"/>
                  <a:gd name="T111" fmla="*/ 925 h 966"/>
                  <a:gd name="T112" fmla="*/ 334 w 605"/>
                  <a:gd name="T113" fmla="*/ 915 h 966"/>
                  <a:gd name="T114" fmla="*/ 377 w 605"/>
                  <a:gd name="T115" fmla="*/ 944 h 966"/>
                  <a:gd name="T116" fmla="*/ 493 w 605"/>
                  <a:gd name="T117" fmla="*/ 954 h 966"/>
                  <a:gd name="T118" fmla="*/ 540 w 605"/>
                  <a:gd name="T119" fmla="*/ 911 h 966"/>
                  <a:gd name="T120" fmla="*/ 503 w 605"/>
                  <a:gd name="T121" fmla="*/ 895 h 966"/>
                  <a:gd name="T122" fmla="*/ 510 w 605"/>
                  <a:gd name="T123" fmla="*/ 866 h 966"/>
                  <a:gd name="T124" fmla="*/ 558 w 605"/>
                  <a:gd name="T125" fmla="*/ 85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5" h="966">
                    <a:moveTo>
                      <a:pt x="603" y="766"/>
                    </a:moveTo>
                    <a:lnTo>
                      <a:pt x="603" y="766"/>
                    </a:lnTo>
                    <a:lnTo>
                      <a:pt x="601" y="762"/>
                    </a:lnTo>
                    <a:lnTo>
                      <a:pt x="599" y="758"/>
                    </a:lnTo>
                    <a:lnTo>
                      <a:pt x="593" y="752"/>
                    </a:lnTo>
                    <a:lnTo>
                      <a:pt x="593" y="752"/>
                    </a:lnTo>
                    <a:lnTo>
                      <a:pt x="583" y="742"/>
                    </a:lnTo>
                    <a:lnTo>
                      <a:pt x="575" y="736"/>
                    </a:lnTo>
                    <a:lnTo>
                      <a:pt x="565" y="732"/>
                    </a:lnTo>
                    <a:lnTo>
                      <a:pt x="558" y="730"/>
                    </a:lnTo>
                    <a:lnTo>
                      <a:pt x="544" y="728"/>
                    </a:lnTo>
                    <a:lnTo>
                      <a:pt x="538" y="726"/>
                    </a:lnTo>
                    <a:lnTo>
                      <a:pt x="532" y="722"/>
                    </a:lnTo>
                    <a:lnTo>
                      <a:pt x="532" y="722"/>
                    </a:lnTo>
                    <a:lnTo>
                      <a:pt x="530" y="722"/>
                    </a:lnTo>
                    <a:lnTo>
                      <a:pt x="528" y="722"/>
                    </a:lnTo>
                    <a:lnTo>
                      <a:pt x="522" y="730"/>
                    </a:lnTo>
                    <a:lnTo>
                      <a:pt x="514" y="742"/>
                    </a:lnTo>
                    <a:lnTo>
                      <a:pt x="514" y="742"/>
                    </a:lnTo>
                    <a:lnTo>
                      <a:pt x="499" y="724"/>
                    </a:lnTo>
                    <a:lnTo>
                      <a:pt x="499" y="724"/>
                    </a:lnTo>
                    <a:lnTo>
                      <a:pt x="491" y="720"/>
                    </a:lnTo>
                    <a:lnTo>
                      <a:pt x="491" y="720"/>
                    </a:lnTo>
                    <a:lnTo>
                      <a:pt x="495" y="716"/>
                    </a:lnTo>
                    <a:lnTo>
                      <a:pt x="505" y="713"/>
                    </a:lnTo>
                    <a:lnTo>
                      <a:pt x="520" y="705"/>
                    </a:lnTo>
                    <a:lnTo>
                      <a:pt x="520" y="705"/>
                    </a:lnTo>
                    <a:lnTo>
                      <a:pt x="522" y="701"/>
                    </a:lnTo>
                    <a:lnTo>
                      <a:pt x="524" y="695"/>
                    </a:lnTo>
                    <a:lnTo>
                      <a:pt x="524" y="681"/>
                    </a:lnTo>
                    <a:lnTo>
                      <a:pt x="522" y="667"/>
                    </a:lnTo>
                    <a:lnTo>
                      <a:pt x="518" y="660"/>
                    </a:lnTo>
                    <a:lnTo>
                      <a:pt x="518" y="660"/>
                    </a:lnTo>
                    <a:lnTo>
                      <a:pt x="495" y="624"/>
                    </a:lnTo>
                    <a:lnTo>
                      <a:pt x="495" y="624"/>
                    </a:lnTo>
                    <a:lnTo>
                      <a:pt x="491" y="624"/>
                    </a:lnTo>
                    <a:lnTo>
                      <a:pt x="485" y="624"/>
                    </a:lnTo>
                    <a:lnTo>
                      <a:pt x="477" y="624"/>
                    </a:lnTo>
                    <a:lnTo>
                      <a:pt x="477" y="624"/>
                    </a:lnTo>
                    <a:lnTo>
                      <a:pt x="475" y="624"/>
                    </a:lnTo>
                    <a:lnTo>
                      <a:pt x="473" y="622"/>
                    </a:lnTo>
                    <a:lnTo>
                      <a:pt x="473" y="620"/>
                    </a:lnTo>
                    <a:lnTo>
                      <a:pt x="469" y="620"/>
                    </a:lnTo>
                    <a:lnTo>
                      <a:pt x="469" y="620"/>
                    </a:lnTo>
                    <a:lnTo>
                      <a:pt x="467" y="618"/>
                    </a:lnTo>
                    <a:lnTo>
                      <a:pt x="465" y="618"/>
                    </a:lnTo>
                    <a:lnTo>
                      <a:pt x="465" y="618"/>
                    </a:lnTo>
                    <a:lnTo>
                      <a:pt x="469" y="616"/>
                    </a:lnTo>
                    <a:lnTo>
                      <a:pt x="475" y="618"/>
                    </a:lnTo>
                    <a:lnTo>
                      <a:pt x="487" y="622"/>
                    </a:lnTo>
                    <a:lnTo>
                      <a:pt x="487" y="622"/>
                    </a:lnTo>
                    <a:lnTo>
                      <a:pt x="491" y="622"/>
                    </a:lnTo>
                    <a:lnTo>
                      <a:pt x="497" y="622"/>
                    </a:lnTo>
                    <a:lnTo>
                      <a:pt x="497" y="622"/>
                    </a:lnTo>
                    <a:lnTo>
                      <a:pt x="499" y="624"/>
                    </a:lnTo>
                    <a:lnTo>
                      <a:pt x="501" y="630"/>
                    </a:lnTo>
                    <a:lnTo>
                      <a:pt x="505" y="636"/>
                    </a:lnTo>
                    <a:lnTo>
                      <a:pt x="507" y="638"/>
                    </a:lnTo>
                    <a:lnTo>
                      <a:pt x="507" y="638"/>
                    </a:lnTo>
                    <a:lnTo>
                      <a:pt x="510" y="638"/>
                    </a:lnTo>
                    <a:lnTo>
                      <a:pt x="512" y="638"/>
                    </a:lnTo>
                    <a:lnTo>
                      <a:pt x="512" y="638"/>
                    </a:lnTo>
                    <a:lnTo>
                      <a:pt x="516" y="638"/>
                    </a:lnTo>
                    <a:lnTo>
                      <a:pt x="516" y="638"/>
                    </a:lnTo>
                    <a:lnTo>
                      <a:pt x="516" y="640"/>
                    </a:lnTo>
                    <a:lnTo>
                      <a:pt x="518" y="644"/>
                    </a:lnTo>
                    <a:lnTo>
                      <a:pt x="518" y="646"/>
                    </a:lnTo>
                    <a:lnTo>
                      <a:pt x="520" y="646"/>
                    </a:lnTo>
                    <a:lnTo>
                      <a:pt x="520" y="646"/>
                    </a:lnTo>
                    <a:lnTo>
                      <a:pt x="520" y="642"/>
                    </a:lnTo>
                    <a:lnTo>
                      <a:pt x="520" y="636"/>
                    </a:lnTo>
                    <a:lnTo>
                      <a:pt x="516" y="620"/>
                    </a:lnTo>
                    <a:lnTo>
                      <a:pt x="510" y="605"/>
                    </a:lnTo>
                    <a:lnTo>
                      <a:pt x="509" y="597"/>
                    </a:lnTo>
                    <a:lnTo>
                      <a:pt x="509" y="591"/>
                    </a:lnTo>
                    <a:lnTo>
                      <a:pt x="509" y="591"/>
                    </a:lnTo>
                    <a:lnTo>
                      <a:pt x="510" y="589"/>
                    </a:lnTo>
                    <a:lnTo>
                      <a:pt x="514" y="587"/>
                    </a:lnTo>
                    <a:lnTo>
                      <a:pt x="518" y="585"/>
                    </a:lnTo>
                    <a:lnTo>
                      <a:pt x="520" y="583"/>
                    </a:lnTo>
                    <a:lnTo>
                      <a:pt x="520" y="583"/>
                    </a:lnTo>
                    <a:lnTo>
                      <a:pt x="514" y="573"/>
                    </a:lnTo>
                    <a:lnTo>
                      <a:pt x="505" y="563"/>
                    </a:lnTo>
                    <a:lnTo>
                      <a:pt x="505" y="563"/>
                    </a:lnTo>
                    <a:lnTo>
                      <a:pt x="505" y="558"/>
                    </a:lnTo>
                    <a:lnTo>
                      <a:pt x="503" y="550"/>
                    </a:lnTo>
                    <a:lnTo>
                      <a:pt x="501" y="538"/>
                    </a:lnTo>
                    <a:lnTo>
                      <a:pt x="501" y="538"/>
                    </a:lnTo>
                    <a:lnTo>
                      <a:pt x="499" y="534"/>
                    </a:lnTo>
                    <a:lnTo>
                      <a:pt x="495" y="528"/>
                    </a:lnTo>
                    <a:lnTo>
                      <a:pt x="485" y="520"/>
                    </a:lnTo>
                    <a:lnTo>
                      <a:pt x="471" y="514"/>
                    </a:lnTo>
                    <a:lnTo>
                      <a:pt x="461" y="510"/>
                    </a:lnTo>
                    <a:lnTo>
                      <a:pt x="461" y="510"/>
                    </a:lnTo>
                    <a:lnTo>
                      <a:pt x="461" y="508"/>
                    </a:lnTo>
                    <a:lnTo>
                      <a:pt x="463" y="505"/>
                    </a:lnTo>
                    <a:lnTo>
                      <a:pt x="465" y="503"/>
                    </a:lnTo>
                    <a:lnTo>
                      <a:pt x="465" y="499"/>
                    </a:lnTo>
                    <a:lnTo>
                      <a:pt x="465" y="499"/>
                    </a:lnTo>
                    <a:lnTo>
                      <a:pt x="461" y="493"/>
                    </a:lnTo>
                    <a:lnTo>
                      <a:pt x="459" y="489"/>
                    </a:lnTo>
                    <a:lnTo>
                      <a:pt x="459" y="481"/>
                    </a:lnTo>
                    <a:lnTo>
                      <a:pt x="459" y="481"/>
                    </a:lnTo>
                    <a:lnTo>
                      <a:pt x="459" y="473"/>
                    </a:lnTo>
                    <a:lnTo>
                      <a:pt x="461" y="465"/>
                    </a:lnTo>
                    <a:lnTo>
                      <a:pt x="461" y="465"/>
                    </a:lnTo>
                    <a:lnTo>
                      <a:pt x="457" y="448"/>
                    </a:lnTo>
                    <a:lnTo>
                      <a:pt x="456" y="438"/>
                    </a:lnTo>
                    <a:lnTo>
                      <a:pt x="457" y="428"/>
                    </a:lnTo>
                    <a:lnTo>
                      <a:pt x="457" y="428"/>
                    </a:lnTo>
                    <a:lnTo>
                      <a:pt x="461" y="410"/>
                    </a:lnTo>
                    <a:lnTo>
                      <a:pt x="461" y="402"/>
                    </a:lnTo>
                    <a:lnTo>
                      <a:pt x="461" y="393"/>
                    </a:lnTo>
                    <a:lnTo>
                      <a:pt x="461" y="393"/>
                    </a:lnTo>
                    <a:lnTo>
                      <a:pt x="457" y="389"/>
                    </a:lnTo>
                    <a:lnTo>
                      <a:pt x="452" y="385"/>
                    </a:lnTo>
                    <a:lnTo>
                      <a:pt x="452" y="385"/>
                    </a:lnTo>
                    <a:lnTo>
                      <a:pt x="448" y="381"/>
                    </a:lnTo>
                    <a:lnTo>
                      <a:pt x="446" y="377"/>
                    </a:lnTo>
                    <a:lnTo>
                      <a:pt x="444" y="367"/>
                    </a:lnTo>
                    <a:lnTo>
                      <a:pt x="442" y="357"/>
                    </a:lnTo>
                    <a:lnTo>
                      <a:pt x="440" y="349"/>
                    </a:lnTo>
                    <a:lnTo>
                      <a:pt x="440" y="349"/>
                    </a:lnTo>
                    <a:lnTo>
                      <a:pt x="434" y="344"/>
                    </a:lnTo>
                    <a:lnTo>
                      <a:pt x="426" y="340"/>
                    </a:lnTo>
                    <a:lnTo>
                      <a:pt x="420" y="336"/>
                    </a:lnTo>
                    <a:lnTo>
                      <a:pt x="414" y="330"/>
                    </a:lnTo>
                    <a:lnTo>
                      <a:pt x="414" y="330"/>
                    </a:lnTo>
                    <a:lnTo>
                      <a:pt x="414" y="326"/>
                    </a:lnTo>
                    <a:lnTo>
                      <a:pt x="412" y="322"/>
                    </a:lnTo>
                    <a:lnTo>
                      <a:pt x="412" y="322"/>
                    </a:lnTo>
                    <a:lnTo>
                      <a:pt x="406" y="320"/>
                    </a:lnTo>
                    <a:lnTo>
                      <a:pt x="406" y="320"/>
                    </a:lnTo>
                    <a:lnTo>
                      <a:pt x="401" y="320"/>
                    </a:lnTo>
                    <a:lnTo>
                      <a:pt x="399" y="322"/>
                    </a:lnTo>
                    <a:lnTo>
                      <a:pt x="397" y="326"/>
                    </a:lnTo>
                    <a:lnTo>
                      <a:pt x="393" y="328"/>
                    </a:lnTo>
                    <a:lnTo>
                      <a:pt x="393" y="328"/>
                    </a:lnTo>
                    <a:lnTo>
                      <a:pt x="389" y="328"/>
                    </a:lnTo>
                    <a:lnTo>
                      <a:pt x="383" y="328"/>
                    </a:lnTo>
                    <a:lnTo>
                      <a:pt x="373" y="322"/>
                    </a:lnTo>
                    <a:lnTo>
                      <a:pt x="353" y="312"/>
                    </a:lnTo>
                    <a:lnTo>
                      <a:pt x="353" y="312"/>
                    </a:lnTo>
                    <a:lnTo>
                      <a:pt x="348" y="312"/>
                    </a:lnTo>
                    <a:lnTo>
                      <a:pt x="346" y="310"/>
                    </a:lnTo>
                    <a:lnTo>
                      <a:pt x="344" y="308"/>
                    </a:lnTo>
                    <a:lnTo>
                      <a:pt x="344" y="308"/>
                    </a:lnTo>
                    <a:lnTo>
                      <a:pt x="346" y="304"/>
                    </a:lnTo>
                    <a:lnTo>
                      <a:pt x="346" y="304"/>
                    </a:lnTo>
                    <a:lnTo>
                      <a:pt x="352" y="306"/>
                    </a:lnTo>
                    <a:lnTo>
                      <a:pt x="361" y="314"/>
                    </a:lnTo>
                    <a:lnTo>
                      <a:pt x="361" y="314"/>
                    </a:lnTo>
                    <a:lnTo>
                      <a:pt x="369" y="314"/>
                    </a:lnTo>
                    <a:lnTo>
                      <a:pt x="373" y="314"/>
                    </a:lnTo>
                    <a:lnTo>
                      <a:pt x="381" y="310"/>
                    </a:lnTo>
                    <a:lnTo>
                      <a:pt x="387" y="304"/>
                    </a:lnTo>
                    <a:lnTo>
                      <a:pt x="391" y="302"/>
                    </a:lnTo>
                    <a:lnTo>
                      <a:pt x="397" y="300"/>
                    </a:lnTo>
                    <a:lnTo>
                      <a:pt x="397" y="300"/>
                    </a:lnTo>
                    <a:lnTo>
                      <a:pt x="401" y="302"/>
                    </a:lnTo>
                    <a:lnTo>
                      <a:pt x="405" y="304"/>
                    </a:lnTo>
                    <a:lnTo>
                      <a:pt x="410" y="304"/>
                    </a:lnTo>
                    <a:lnTo>
                      <a:pt x="418" y="302"/>
                    </a:lnTo>
                    <a:lnTo>
                      <a:pt x="418" y="302"/>
                    </a:lnTo>
                    <a:lnTo>
                      <a:pt x="418" y="302"/>
                    </a:lnTo>
                    <a:lnTo>
                      <a:pt x="418" y="302"/>
                    </a:lnTo>
                    <a:lnTo>
                      <a:pt x="420" y="298"/>
                    </a:lnTo>
                    <a:lnTo>
                      <a:pt x="420" y="296"/>
                    </a:lnTo>
                    <a:lnTo>
                      <a:pt x="416" y="293"/>
                    </a:lnTo>
                    <a:lnTo>
                      <a:pt x="410" y="291"/>
                    </a:lnTo>
                    <a:lnTo>
                      <a:pt x="410" y="289"/>
                    </a:lnTo>
                    <a:lnTo>
                      <a:pt x="410" y="285"/>
                    </a:lnTo>
                    <a:lnTo>
                      <a:pt x="410" y="285"/>
                    </a:lnTo>
                    <a:lnTo>
                      <a:pt x="412" y="281"/>
                    </a:lnTo>
                    <a:lnTo>
                      <a:pt x="412" y="279"/>
                    </a:lnTo>
                    <a:lnTo>
                      <a:pt x="410" y="277"/>
                    </a:lnTo>
                    <a:lnTo>
                      <a:pt x="410" y="277"/>
                    </a:lnTo>
                    <a:lnTo>
                      <a:pt x="410" y="275"/>
                    </a:lnTo>
                    <a:lnTo>
                      <a:pt x="410" y="275"/>
                    </a:lnTo>
                    <a:lnTo>
                      <a:pt x="408" y="275"/>
                    </a:lnTo>
                    <a:lnTo>
                      <a:pt x="408" y="275"/>
                    </a:lnTo>
                    <a:lnTo>
                      <a:pt x="403" y="277"/>
                    </a:lnTo>
                    <a:lnTo>
                      <a:pt x="397" y="277"/>
                    </a:lnTo>
                    <a:lnTo>
                      <a:pt x="397" y="277"/>
                    </a:lnTo>
                    <a:lnTo>
                      <a:pt x="389" y="277"/>
                    </a:lnTo>
                    <a:lnTo>
                      <a:pt x="389" y="277"/>
                    </a:lnTo>
                    <a:lnTo>
                      <a:pt x="385" y="279"/>
                    </a:lnTo>
                    <a:lnTo>
                      <a:pt x="385" y="279"/>
                    </a:lnTo>
                    <a:lnTo>
                      <a:pt x="381" y="277"/>
                    </a:lnTo>
                    <a:lnTo>
                      <a:pt x="381" y="277"/>
                    </a:lnTo>
                    <a:lnTo>
                      <a:pt x="379" y="277"/>
                    </a:lnTo>
                    <a:lnTo>
                      <a:pt x="379" y="277"/>
                    </a:lnTo>
                    <a:lnTo>
                      <a:pt x="381" y="277"/>
                    </a:lnTo>
                    <a:lnTo>
                      <a:pt x="381" y="277"/>
                    </a:lnTo>
                    <a:lnTo>
                      <a:pt x="389" y="277"/>
                    </a:lnTo>
                    <a:lnTo>
                      <a:pt x="389" y="277"/>
                    </a:lnTo>
                    <a:lnTo>
                      <a:pt x="393" y="275"/>
                    </a:lnTo>
                    <a:lnTo>
                      <a:pt x="399" y="273"/>
                    </a:lnTo>
                    <a:lnTo>
                      <a:pt x="399" y="273"/>
                    </a:lnTo>
                    <a:lnTo>
                      <a:pt x="405" y="273"/>
                    </a:lnTo>
                    <a:lnTo>
                      <a:pt x="410" y="275"/>
                    </a:lnTo>
                    <a:lnTo>
                      <a:pt x="410" y="275"/>
                    </a:lnTo>
                    <a:lnTo>
                      <a:pt x="410" y="277"/>
                    </a:lnTo>
                    <a:lnTo>
                      <a:pt x="410" y="277"/>
                    </a:lnTo>
                    <a:lnTo>
                      <a:pt x="414" y="277"/>
                    </a:lnTo>
                    <a:lnTo>
                      <a:pt x="418" y="277"/>
                    </a:lnTo>
                    <a:lnTo>
                      <a:pt x="418" y="277"/>
                    </a:lnTo>
                    <a:lnTo>
                      <a:pt x="426" y="273"/>
                    </a:lnTo>
                    <a:lnTo>
                      <a:pt x="434" y="269"/>
                    </a:lnTo>
                    <a:lnTo>
                      <a:pt x="446" y="259"/>
                    </a:lnTo>
                    <a:lnTo>
                      <a:pt x="446" y="259"/>
                    </a:lnTo>
                    <a:lnTo>
                      <a:pt x="448" y="255"/>
                    </a:lnTo>
                    <a:lnTo>
                      <a:pt x="448" y="251"/>
                    </a:lnTo>
                    <a:lnTo>
                      <a:pt x="450" y="249"/>
                    </a:lnTo>
                    <a:lnTo>
                      <a:pt x="450" y="249"/>
                    </a:lnTo>
                    <a:lnTo>
                      <a:pt x="454" y="249"/>
                    </a:lnTo>
                    <a:lnTo>
                      <a:pt x="459" y="247"/>
                    </a:lnTo>
                    <a:lnTo>
                      <a:pt x="459" y="247"/>
                    </a:lnTo>
                    <a:lnTo>
                      <a:pt x="471" y="234"/>
                    </a:lnTo>
                    <a:lnTo>
                      <a:pt x="483" y="218"/>
                    </a:lnTo>
                    <a:lnTo>
                      <a:pt x="483" y="218"/>
                    </a:lnTo>
                    <a:lnTo>
                      <a:pt x="485" y="210"/>
                    </a:lnTo>
                    <a:lnTo>
                      <a:pt x="489" y="202"/>
                    </a:lnTo>
                    <a:lnTo>
                      <a:pt x="489" y="202"/>
                    </a:lnTo>
                    <a:lnTo>
                      <a:pt x="495" y="196"/>
                    </a:lnTo>
                    <a:lnTo>
                      <a:pt x="503" y="192"/>
                    </a:lnTo>
                    <a:lnTo>
                      <a:pt x="509" y="187"/>
                    </a:lnTo>
                    <a:lnTo>
                      <a:pt x="510" y="181"/>
                    </a:lnTo>
                    <a:lnTo>
                      <a:pt x="510" y="181"/>
                    </a:lnTo>
                    <a:lnTo>
                      <a:pt x="510" y="171"/>
                    </a:lnTo>
                    <a:lnTo>
                      <a:pt x="510" y="165"/>
                    </a:lnTo>
                    <a:lnTo>
                      <a:pt x="507" y="161"/>
                    </a:lnTo>
                    <a:lnTo>
                      <a:pt x="507" y="161"/>
                    </a:lnTo>
                    <a:lnTo>
                      <a:pt x="503" y="157"/>
                    </a:lnTo>
                    <a:lnTo>
                      <a:pt x="499" y="157"/>
                    </a:lnTo>
                    <a:lnTo>
                      <a:pt x="491" y="155"/>
                    </a:lnTo>
                    <a:lnTo>
                      <a:pt x="491" y="155"/>
                    </a:lnTo>
                    <a:lnTo>
                      <a:pt x="481" y="153"/>
                    </a:lnTo>
                    <a:lnTo>
                      <a:pt x="471" y="149"/>
                    </a:lnTo>
                    <a:lnTo>
                      <a:pt x="452" y="139"/>
                    </a:lnTo>
                    <a:lnTo>
                      <a:pt x="452" y="139"/>
                    </a:lnTo>
                    <a:lnTo>
                      <a:pt x="446" y="141"/>
                    </a:lnTo>
                    <a:lnTo>
                      <a:pt x="440" y="141"/>
                    </a:lnTo>
                    <a:lnTo>
                      <a:pt x="440" y="141"/>
                    </a:lnTo>
                    <a:lnTo>
                      <a:pt x="434" y="139"/>
                    </a:lnTo>
                    <a:lnTo>
                      <a:pt x="430" y="136"/>
                    </a:lnTo>
                    <a:lnTo>
                      <a:pt x="426" y="132"/>
                    </a:lnTo>
                    <a:lnTo>
                      <a:pt x="422" y="130"/>
                    </a:lnTo>
                    <a:lnTo>
                      <a:pt x="422" y="130"/>
                    </a:lnTo>
                    <a:lnTo>
                      <a:pt x="416" y="130"/>
                    </a:lnTo>
                    <a:lnTo>
                      <a:pt x="410" y="130"/>
                    </a:lnTo>
                    <a:lnTo>
                      <a:pt x="399" y="130"/>
                    </a:lnTo>
                    <a:lnTo>
                      <a:pt x="399" y="130"/>
                    </a:lnTo>
                    <a:lnTo>
                      <a:pt x="375" y="134"/>
                    </a:lnTo>
                    <a:lnTo>
                      <a:pt x="363" y="136"/>
                    </a:lnTo>
                    <a:lnTo>
                      <a:pt x="357" y="136"/>
                    </a:lnTo>
                    <a:lnTo>
                      <a:pt x="357" y="136"/>
                    </a:lnTo>
                    <a:lnTo>
                      <a:pt x="359" y="134"/>
                    </a:lnTo>
                    <a:lnTo>
                      <a:pt x="361" y="134"/>
                    </a:lnTo>
                    <a:lnTo>
                      <a:pt x="361" y="134"/>
                    </a:lnTo>
                    <a:lnTo>
                      <a:pt x="359" y="132"/>
                    </a:lnTo>
                    <a:lnTo>
                      <a:pt x="359" y="130"/>
                    </a:lnTo>
                    <a:lnTo>
                      <a:pt x="359" y="130"/>
                    </a:lnTo>
                    <a:lnTo>
                      <a:pt x="363" y="130"/>
                    </a:lnTo>
                    <a:lnTo>
                      <a:pt x="369" y="130"/>
                    </a:lnTo>
                    <a:lnTo>
                      <a:pt x="375" y="128"/>
                    </a:lnTo>
                    <a:lnTo>
                      <a:pt x="377" y="126"/>
                    </a:lnTo>
                    <a:lnTo>
                      <a:pt x="379" y="122"/>
                    </a:lnTo>
                    <a:lnTo>
                      <a:pt x="379" y="122"/>
                    </a:lnTo>
                    <a:lnTo>
                      <a:pt x="379" y="120"/>
                    </a:lnTo>
                    <a:lnTo>
                      <a:pt x="377" y="120"/>
                    </a:lnTo>
                    <a:lnTo>
                      <a:pt x="367" y="120"/>
                    </a:lnTo>
                    <a:lnTo>
                      <a:pt x="355" y="124"/>
                    </a:lnTo>
                    <a:lnTo>
                      <a:pt x="355" y="124"/>
                    </a:lnTo>
                    <a:lnTo>
                      <a:pt x="353" y="122"/>
                    </a:lnTo>
                    <a:lnTo>
                      <a:pt x="355" y="120"/>
                    </a:lnTo>
                    <a:lnTo>
                      <a:pt x="361" y="116"/>
                    </a:lnTo>
                    <a:lnTo>
                      <a:pt x="361" y="116"/>
                    </a:lnTo>
                    <a:lnTo>
                      <a:pt x="367" y="116"/>
                    </a:lnTo>
                    <a:lnTo>
                      <a:pt x="375" y="116"/>
                    </a:lnTo>
                    <a:lnTo>
                      <a:pt x="375" y="116"/>
                    </a:lnTo>
                    <a:lnTo>
                      <a:pt x="379" y="116"/>
                    </a:lnTo>
                    <a:lnTo>
                      <a:pt x="379" y="118"/>
                    </a:lnTo>
                    <a:lnTo>
                      <a:pt x="379" y="120"/>
                    </a:lnTo>
                    <a:lnTo>
                      <a:pt x="379" y="122"/>
                    </a:lnTo>
                    <a:lnTo>
                      <a:pt x="381" y="122"/>
                    </a:lnTo>
                    <a:lnTo>
                      <a:pt x="381" y="122"/>
                    </a:lnTo>
                    <a:lnTo>
                      <a:pt x="391" y="116"/>
                    </a:lnTo>
                    <a:lnTo>
                      <a:pt x="399" y="108"/>
                    </a:lnTo>
                    <a:lnTo>
                      <a:pt x="399" y="108"/>
                    </a:lnTo>
                    <a:lnTo>
                      <a:pt x="401" y="106"/>
                    </a:lnTo>
                    <a:lnTo>
                      <a:pt x="399" y="106"/>
                    </a:lnTo>
                    <a:lnTo>
                      <a:pt x="395" y="108"/>
                    </a:lnTo>
                    <a:lnTo>
                      <a:pt x="389" y="110"/>
                    </a:lnTo>
                    <a:lnTo>
                      <a:pt x="387" y="110"/>
                    </a:lnTo>
                    <a:lnTo>
                      <a:pt x="387" y="110"/>
                    </a:lnTo>
                    <a:lnTo>
                      <a:pt x="387" y="110"/>
                    </a:lnTo>
                    <a:lnTo>
                      <a:pt x="387" y="108"/>
                    </a:lnTo>
                    <a:lnTo>
                      <a:pt x="389" y="106"/>
                    </a:lnTo>
                    <a:lnTo>
                      <a:pt x="389" y="106"/>
                    </a:lnTo>
                    <a:lnTo>
                      <a:pt x="387" y="106"/>
                    </a:lnTo>
                    <a:lnTo>
                      <a:pt x="387" y="106"/>
                    </a:lnTo>
                    <a:lnTo>
                      <a:pt x="381" y="106"/>
                    </a:lnTo>
                    <a:lnTo>
                      <a:pt x="381" y="106"/>
                    </a:lnTo>
                    <a:lnTo>
                      <a:pt x="377" y="102"/>
                    </a:lnTo>
                    <a:lnTo>
                      <a:pt x="373" y="98"/>
                    </a:lnTo>
                    <a:lnTo>
                      <a:pt x="373" y="98"/>
                    </a:lnTo>
                    <a:lnTo>
                      <a:pt x="379" y="100"/>
                    </a:lnTo>
                    <a:lnTo>
                      <a:pt x="379" y="100"/>
                    </a:lnTo>
                    <a:lnTo>
                      <a:pt x="381" y="102"/>
                    </a:lnTo>
                    <a:lnTo>
                      <a:pt x="385" y="100"/>
                    </a:lnTo>
                    <a:lnTo>
                      <a:pt x="385" y="100"/>
                    </a:lnTo>
                    <a:lnTo>
                      <a:pt x="389" y="92"/>
                    </a:lnTo>
                    <a:lnTo>
                      <a:pt x="389" y="92"/>
                    </a:lnTo>
                    <a:lnTo>
                      <a:pt x="397" y="90"/>
                    </a:lnTo>
                    <a:lnTo>
                      <a:pt x="403" y="86"/>
                    </a:lnTo>
                    <a:lnTo>
                      <a:pt x="403" y="86"/>
                    </a:lnTo>
                    <a:lnTo>
                      <a:pt x="416" y="81"/>
                    </a:lnTo>
                    <a:lnTo>
                      <a:pt x="436" y="73"/>
                    </a:lnTo>
                    <a:lnTo>
                      <a:pt x="454" y="65"/>
                    </a:lnTo>
                    <a:lnTo>
                      <a:pt x="459" y="61"/>
                    </a:lnTo>
                    <a:lnTo>
                      <a:pt x="461" y="57"/>
                    </a:lnTo>
                    <a:lnTo>
                      <a:pt x="461" y="57"/>
                    </a:lnTo>
                    <a:lnTo>
                      <a:pt x="461" y="55"/>
                    </a:lnTo>
                    <a:lnTo>
                      <a:pt x="459" y="53"/>
                    </a:lnTo>
                    <a:lnTo>
                      <a:pt x="459" y="51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65" y="41"/>
                    </a:lnTo>
                    <a:lnTo>
                      <a:pt x="469" y="37"/>
                    </a:lnTo>
                    <a:lnTo>
                      <a:pt x="471" y="35"/>
                    </a:lnTo>
                    <a:lnTo>
                      <a:pt x="469" y="33"/>
                    </a:lnTo>
                    <a:lnTo>
                      <a:pt x="469" y="33"/>
                    </a:lnTo>
                    <a:lnTo>
                      <a:pt x="450" y="28"/>
                    </a:lnTo>
                    <a:lnTo>
                      <a:pt x="450" y="28"/>
                    </a:lnTo>
                    <a:lnTo>
                      <a:pt x="448" y="26"/>
                    </a:lnTo>
                    <a:lnTo>
                      <a:pt x="448" y="28"/>
                    </a:lnTo>
                    <a:lnTo>
                      <a:pt x="448" y="28"/>
                    </a:lnTo>
                    <a:lnTo>
                      <a:pt x="448" y="31"/>
                    </a:lnTo>
                    <a:lnTo>
                      <a:pt x="450" y="33"/>
                    </a:lnTo>
                    <a:lnTo>
                      <a:pt x="448" y="33"/>
                    </a:lnTo>
                    <a:lnTo>
                      <a:pt x="448" y="33"/>
                    </a:lnTo>
                    <a:lnTo>
                      <a:pt x="444" y="31"/>
                    </a:lnTo>
                    <a:lnTo>
                      <a:pt x="440" y="30"/>
                    </a:lnTo>
                    <a:lnTo>
                      <a:pt x="436" y="28"/>
                    </a:lnTo>
                    <a:lnTo>
                      <a:pt x="430" y="26"/>
                    </a:lnTo>
                    <a:lnTo>
                      <a:pt x="430" y="26"/>
                    </a:lnTo>
                    <a:lnTo>
                      <a:pt x="418" y="30"/>
                    </a:lnTo>
                    <a:lnTo>
                      <a:pt x="412" y="30"/>
                    </a:lnTo>
                    <a:lnTo>
                      <a:pt x="410" y="28"/>
                    </a:lnTo>
                    <a:lnTo>
                      <a:pt x="408" y="26"/>
                    </a:lnTo>
                    <a:lnTo>
                      <a:pt x="408" y="26"/>
                    </a:lnTo>
                    <a:lnTo>
                      <a:pt x="408" y="24"/>
                    </a:lnTo>
                    <a:lnTo>
                      <a:pt x="408" y="22"/>
                    </a:lnTo>
                    <a:lnTo>
                      <a:pt x="408" y="22"/>
                    </a:lnTo>
                    <a:lnTo>
                      <a:pt x="408" y="22"/>
                    </a:lnTo>
                    <a:lnTo>
                      <a:pt x="406" y="24"/>
                    </a:lnTo>
                    <a:lnTo>
                      <a:pt x="406" y="26"/>
                    </a:lnTo>
                    <a:lnTo>
                      <a:pt x="405" y="26"/>
                    </a:lnTo>
                    <a:lnTo>
                      <a:pt x="405" y="26"/>
                    </a:lnTo>
                    <a:lnTo>
                      <a:pt x="387" y="22"/>
                    </a:lnTo>
                    <a:lnTo>
                      <a:pt x="387" y="22"/>
                    </a:lnTo>
                    <a:lnTo>
                      <a:pt x="379" y="28"/>
                    </a:lnTo>
                    <a:lnTo>
                      <a:pt x="379" y="28"/>
                    </a:lnTo>
                    <a:lnTo>
                      <a:pt x="379" y="26"/>
                    </a:lnTo>
                    <a:lnTo>
                      <a:pt x="381" y="24"/>
                    </a:lnTo>
                    <a:lnTo>
                      <a:pt x="383" y="22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79" y="16"/>
                    </a:lnTo>
                    <a:lnTo>
                      <a:pt x="375" y="14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3" y="22"/>
                    </a:lnTo>
                    <a:lnTo>
                      <a:pt x="361" y="24"/>
                    </a:lnTo>
                    <a:lnTo>
                      <a:pt x="361" y="24"/>
                    </a:lnTo>
                    <a:lnTo>
                      <a:pt x="363" y="20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9" y="16"/>
                    </a:lnTo>
                    <a:lnTo>
                      <a:pt x="367" y="14"/>
                    </a:lnTo>
                    <a:lnTo>
                      <a:pt x="363" y="10"/>
                    </a:lnTo>
                    <a:lnTo>
                      <a:pt x="355" y="6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0" y="2"/>
                    </a:lnTo>
                    <a:lnTo>
                      <a:pt x="350" y="2"/>
                    </a:lnTo>
                    <a:lnTo>
                      <a:pt x="348" y="4"/>
                    </a:lnTo>
                    <a:lnTo>
                      <a:pt x="346" y="6"/>
                    </a:lnTo>
                    <a:lnTo>
                      <a:pt x="340" y="10"/>
                    </a:lnTo>
                    <a:lnTo>
                      <a:pt x="340" y="10"/>
                    </a:lnTo>
                    <a:lnTo>
                      <a:pt x="340" y="14"/>
                    </a:lnTo>
                    <a:lnTo>
                      <a:pt x="344" y="16"/>
                    </a:lnTo>
                    <a:lnTo>
                      <a:pt x="346" y="20"/>
                    </a:lnTo>
                    <a:lnTo>
                      <a:pt x="346" y="22"/>
                    </a:lnTo>
                    <a:lnTo>
                      <a:pt x="346" y="22"/>
                    </a:lnTo>
                    <a:lnTo>
                      <a:pt x="344" y="22"/>
                    </a:lnTo>
                    <a:lnTo>
                      <a:pt x="342" y="22"/>
                    </a:lnTo>
                    <a:lnTo>
                      <a:pt x="342" y="20"/>
                    </a:lnTo>
                    <a:lnTo>
                      <a:pt x="340" y="22"/>
                    </a:lnTo>
                    <a:lnTo>
                      <a:pt x="340" y="22"/>
                    </a:lnTo>
                    <a:lnTo>
                      <a:pt x="340" y="24"/>
                    </a:lnTo>
                    <a:lnTo>
                      <a:pt x="342" y="26"/>
                    </a:lnTo>
                    <a:lnTo>
                      <a:pt x="342" y="26"/>
                    </a:lnTo>
                    <a:lnTo>
                      <a:pt x="338" y="24"/>
                    </a:lnTo>
                    <a:lnTo>
                      <a:pt x="338" y="22"/>
                    </a:lnTo>
                    <a:lnTo>
                      <a:pt x="336" y="22"/>
                    </a:lnTo>
                    <a:lnTo>
                      <a:pt x="336" y="22"/>
                    </a:lnTo>
                    <a:lnTo>
                      <a:pt x="332" y="24"/>
                    </a:lnTo>
                    <a:lnTo>
                      <a:pt x="332" y="30"/>
                    </a:lnTo>
                    <a:lnTo>
                      <a:pt x="334" y="37"/>
                    </a:lnTo>
                    <a:lnTo>
                      <a:pt x="334" y="37"/>
                    </a:lnTo>
                    <a:lnTo>
                      <a:pt x="338" y="39"/>
                    </a:lnTo>
                    <a:lnTo>
                      <a:pt x="342" y="41"/>
                    </a:lnTo>
                    <a:lnTo>
                      <a:pt x="342" y="43"/>
                    </a:lnTo>
                    <a:lnTo>
                      <a:pt x="340" y="43"/>
                    </a:lnTo>
                    <a:lnTo>
                      <a:pt x="336" y="39"/>
                    </a:lnTo>
                    <a:lnTo>
                      <a:pt x="336" y="39"/>
                    </a:lnTo>
                    <a:lnTo>
                      <a:pt x="334" y="37"/>
                    </a:lnTo>
                    <a:lnTo>
                      <a:pt x="334" y="37"/>
                    </a:lnTo>
                    <a:lnTo>
                      <a:pt x="332" y="37"/>
                    </a:lnTo>
                    <a:lnTo>
                      <a:pt x="332" y="37"/>
                    </a:lnTo>
                    <a:lnTo>
                      <a:pt x="326" y="39"/>
                    </a:lnTo>
                    <a:lnTo>
                      <a:pt x="324" y="39"/>
                    </a:lnTo>
                    <a:lnTo>
                      <a:pt x="320" y="39"/>
                    </a:lnTo>
                    <a:lnTo>
                      <a:pt x="320" y="39"/>
                    </a:lnTo>
                    <a:lnTo>
                      <a:pt x="318" y="37"/>
                    </a:lnTo>
                    <a:lnTo>
                      <a:pt x="318" y="35"/>
                    </a:lnTo>
                    <a:lnTo>
                      <a:pt x="316" y="35"/>
                    </a:lnTo>
                    <a:lnTo>
                      <a:pt x="314" y="33"/>
                    </a:lnTo>
                    <a:lnTo>
                      <a:pt x="314" y="33"/>
                    </a:lnTo>
                    <a:lnTo>
                      <a:pt x="314" y="33"/>
                    </a:lnTo>
                    <a:lnTo>
                      <a:pt x="314" y="35"/>
                    </a:lnTo>
                    <a:lnTo>
                      <a:pt x="316" y="41"/>
                    </a:lnTo>
                    <a:lnTo>
                      <a:pt x="320" y="49"/>
                    </a:lnTo>
                    <a:lnTo>
                      <a:pt x="320" y="49"/>
                    </a:lnTo>
                    <a:lnTo>
                      <a:pt x="318" y="49"/>
                    </a:lnTo>
                    <a:lnTo>
                      <a:pt x="316" y="47"/>
                    </a:lnTo>
                    <a:lnTo>
                      <a:pt x="316" y="47"/>
                    </a:lnTo>
                    <a:lnTo>
                      <a:pt x="316" y="49"/>
                    </a:lnTo>
                    <a:lnTo>
                      <a:pt x="316" y="51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06" y="49"/>
                    </a:lnTo>
                    <a:lnTo>
                      <a:pt x="306" y="49"/>
                    </a:lnTo>
                    <a:lnTo>
                      <a:pt x="306" y="49"/>
                    </a:lnTo>
                    <a:lnTo>
                      <a:pt x="304" y="51"/>
                    </a:lnTo>
                    <a:lnTo>
                      <a:pt x="304" y="53"/>
                    </a:lnTo>
                    <a:lnTo>
                      <a:pt x="304" y="53"/>
                    </a:lnTo>
                    <a:lnTo>
                      <a:pt x="306" y="59"/>
                    </a:lnTo>
                    <a:lnTo>
                      <a:pt x="310" y="63"/>
                    </a:lnTo>
                    <a:lnTo>
                      <a:pt x="312" y="67"/>
                    </a:lnTo>
                    <a:lnTo>
                      <a:pt x="314" y="73"/>
                    </a:lnTo>
                    <a:lnTo>
                      <a:pt x="314" y="73"/>
                    </a:lnTo>
                    <a:lnTo>
                      <a:pt x="318" y="84"/>
                    </a:lnTo>
                    <a:lnTo>
                      <a:pt x="318" y="84"/>
                    </a:lnTo>
                    <a:lnTo>
                      <a:pt x="312" y="75"/>
                    </a:lnTo>
                    <a:lnTo>
                      <a:pt x="304" y="67"/>
                    </a:lnTo>
                    <a:lnTo>
                      <a:pt x="304" y="67"/>
                    </a:lnTo>
                    <a:lnTo>
                      <a:pt x="304" y="67"/>
                    </a:lnTo>
                    <a:lnTo>
                      <a:pt x="302" y="69"/>
                    </a:lnTo>
                    <a:lnTo>
                      <a:pt x="302" y="69"/>
                    </a:lnTo>
                    <a:lnTo>
                      <a:pt x="300" y="71"/>
                    </a:lnTo>
                    <a:lnTo>
                      <a:pt x="300" y="71"/>
                    </a:lnTo>
                    <a:lnTo>
                      <a:pt x="299" y="71"/>
                    </a:lnTo>
                    <a:lnTo>
                      <a:pt x="297" y="75"/>
                    </a:lnTo>
                    <a:lnTo>
                      <a:pt x="295" y="75"/>
                    </a:lnTo>
                    <a:lnTo>
                      <a:pt x="291" y="71"/>
                    </a:lnTo>
                    <a:lnTo>
                      <a:pt x="291" y="71"/>
                    </a:lnTo>
                    <a:lnTo>
                      <a:pt x="293" y="67"/>
                    </a:lnTo>
                    <a:lnTo>
                      <a:pt x="293" y="65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9" y="65"/>
                    </a:lnTo>
                    <a:lnTo>
                      <a:pt x="287" y="67"/>
                    </a:lnTo>
                    <a:lnTo>
                      <a:pt x="287" y="75"/>
                    </a:lnTo>
                    <a:lnTo>
                      <a:pt x="287" y="79"/>
                    </a:lnTo>
                    <a:lnTo>
                      <a:pt x="287" y="81"/>
                    </a:lnTo>
                    <a:lnTo>
                      <a:pt x="285" y="81"/>
                    </a:lnTo>
                    <a:lnTo>
                      <a:pt x="285" y="81"/>
                    </a:lnTo>
                    <a:lnTo>
                      <a:pt x="283" y="77"/>
                    </a:lnTo>
                    <a:lnTo>
                      <a:pt x="281" y="71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7"/>
                    </a:lnTo>
                    <a:lnTo>
                      <a:pt x="273" y="73"/>
                    </a:lnTo>
                    <a:lnTo>
                      <a:pt x="273" y="73"/>
                    </a:lnTo>
                    <a:lnTo>
                      <a:pt x="271" y="79"/>
                    </a:lnTo>
                    <a:lnTo>
                      <a:pt x="273" y="81"/>
                    </a:lnTo>
                    <a:lnTo>
                      <a:pt x="275" y="83"/>
                    </a:lnTo>
                    <a:lnTo>
                      <a:pt x="275" y="83"/>
                    </a:lnTo>
                    <a:lnTo>
                      <a:pt x="277" y="84"/>
                    </a:lnTo>
                    <a:lnTo>
                      <a:pt x="277" y="86"/>
                    </a:lnTo>
                    <a:lnTo>
                      <a:pt x="277" y="86"/>
                    </a:lnTo>
                    <a:lnTo>
                      <a:pt x="277" y="86"/>
                    </a:lnTo>
                    <a:lnTo>
                      <a:pt x="275" y="84"/>
                    </a:lnTo>
                    <a:lnTo>
                      <a:pt x="273" y="84"/>
                    </a:lnTo>
                    <a:lnTo>
                      <a:pt x="271" y="84"/>
                    </a:lnTo>
                    <a:lnTo>
                      <a:pt x="271" y="84"/>
                    </a:lnTo>
                    <a:lnTo>
                      <a:pt x="267" y="86"/>
                    </a:lnTo>
                    <a:lnTo>
                      <a:pt x="267" y="90"/>
                    </a:lnTo>
                    <a:lnTo>
                      <a:pt x="267" y="94"/>
                    </a:lnTo>
                    <a:lnTo>
                      <a:pt x="271" y="96"/>
                    </a:lnTo>
                    <a:lnTo>
                      <a:pt x="277" y="104"/>
                    </a:lnTo>
                    <a:lnTo>
                      <a:pt x="283" y="108"/>
                    </a:lnTo>
                    <a:lnTo>
                      <a:pt x="283" y="108"/>
                    </a:lnTo>
                    <a:lnTo>
                      <a:pt x="281" y="108"/>
                    </a:lnTo>
                    <a:lnTo>
                      <a:pt x="279" y="108"/>
                    </a:lnTo>
                    <a:lnTo>
                      <a:pt x="273" y="108"/>
                    </a:lnTo>
                    <a:lnTo>
                      <a:pt x="273" y="108"/>
                    </a:lnTo>
                    <a:lnTo>
                      <a:pt x="271" y="106"/>
                    </a:lnTo>
                    <a:lnTo>
                      <a:pt x="269" y="100"/>
                    </a:lnTo>
                    <a:lnTo>
                      <a:pt x="267" y="98"/>
                    </a:lnTo>
                    <a:lnTo>
                      <a:pt x="265" y="98"/>
                    </a:lnTo>
                    <a:lnTo>
                      <a:pt x="261" y="100"/>
                    </a:lnTo>
                    <a:lnTo>
                      <a:pt x="259" y="106"/>
                    </a:lnTo>
                    <a:lnTo>
                      <a:pt x="259" y="106"/>
                    </a:lnTo>
                    <a:lnTo>
                      <a:pt x="257" y="110"/>
                    </a:lnTo>
                    <a:lnTo>
                      <a:pt x="259" y="110"/>
                    </a:lnTo>
                    <a:lnTo>
                      <a:pt x="261" y="112"/>
                    </a:lnTo>
                    <a:lnTo>
                      <a:pt x="261" y="112"/>
                    </a:lnTo>
                    <a:lnTo>
                      <a:pt x="259" y="116"/>
                    </a:lnTo>
                    <a:lnTo>
                      <a:pt x="257" y="120"/>
                    </a:lnTo>
                    <a:lnTo>
                      <a:pt x="257" y="122"/>
                    </a:lnTo>
                    <a:lnTo>
                      <a:pt x="257" y="122"/>
                    </a:lnTo>
                    <a:lnTo>
                      <a:pt x="259" y="122"/>
                    </a:lnTo>
                    <a:lnTo>
                      <a:pt x="261" y="124"/>
                    </a:lnTo>
                    <a:lnTo>
                      <a:pt x="265" y="122"/>
                    </a:lnTo>
                    <a:lnTo>
                      <a:pt x="269" y="120"/>
                    </a:lnTo>
                    <a:lnTo>
                      <a:pt x="271" y="120"/>
                    </a:lnTo>
                    <a:lnTo>
                      <a:pt x="271" y="120"/>
                    </a:lnTo>
                    <a:lnTo>
                      <a:pt x="271" y="122"/>
                    </a:lnTo>
                    <a:lnTo>
                      <a:pt x="271" y="126"/>
                    </a:lnTo>
                    <a:lnTo>
                      <a:pt x="271" y="126"/>
                    </a:lnTo>
                    <a:lnTo>
                      <a:pt x="271" y="126"/>
                    </a:lnTo>
                    <a:lnTo>
                      <a:pt x="271" y="126"/>
                    </a:lnTo>
                    <a:lnTo>
                      <a:pt x="273" y="126"/>
                    </a:lnTo>
                    <a:lnTo>
                      <a:pt x="273" y="126"/>
                    </a:lnTo>
                    <a:lnTo>
                      <a:pt x="279" y="122"/>
                    </a:lnTo>
                    <a:lnTo>
                      <a:pt x="279" y="122"/>
                    </a:lnTo>
                    <a:lnTo>
                      <a:pt x="279" y="124"/>
                    </a:lnTo>
                    <a:lnTo>
                      <a:pt x="279" y="124"/>
                    </a:lnTo>
                    <a:lnTo>
                      <a:pt x="277" y="126"/>
                    </a:lnTo>
                    <a:lnTo>
                      <a:pt x="273" y="126"/>
                    </a:lnTo>
                    <a:lnTo>
                      <a:pt x="273" y="126"/>
                    </a:lnTo>
                    <a:lnTo>
                      <a:pt x="271" y="126"/>
                    </a:lnTo>
                    <a:lnTo>
                      <a:pt x="271" y="126"/>
                    </a:lnTo>
                    <a:lnTo>
                      <a:pt x="263" y="126"/>
                    </a:lnTo>
                    <a:lnTo>
                      <a:pt x="261" y="128"/>
                    </a:lnTo>
                    <a:lnTo>
                      <a:pt x="259" y="130"/>
                    </a:lnTo>
                    <a:lnTo>
                      <a:pt x="259" y="130"/>
                    </a:lnTo>
                    <a:lnTo>
                      <a:pt x="267" y="134"/>
                    </a:lnTo>
                    <a:lnTo>
                      <a:pt x="275" y="137"/>
                    </a:lnTo>
                    <a:lnTo>
                      <a:pt x="279" y="143"/>
                    </a:lnTo>
                    <a:lnTo>
                      <a:pt x="279" y="143"/>
                    </a:lnTo>
                    <a:lnTo>
                      <a:pt x="279" y="143"/>
                    </a:lnTo>
                    <a:lnTo>
                      <a:pt x="277" y="143"/>
                    </a:lnTo>
                    <a:lnTo>
                      <a:pt x="277" y="143"/>
                    </a:lnTo>
                    <a:lnTo>
                      <a:pt x="273" y="141"/>
                    </a:lnTo>
                    <a:lnTo>
                      <a:pt x="271" y="137"/>
                    </a:lnTo>
                    <a:lnTo>
                      <a:pt x="269" y="136"/>
                    </a:lnTo>
                    <a:lnTo>
                      <a:pt x="265" y="136"/>
                    </a:lnTo>
                    <a:lnTo>
                      <a:pt x="265" y="136"/>
                    </a:lnTo>
                    <a:lnTo>
                      <a:pt x="263" y="137"/>
                    </a:lnTo>
                    <a:lnTo>
                      <a:pt x="263" y="137"/>
                    </a:lnTo>
                    <a:lnTo>
                      <a:pt x="263" y="139"/>
                    </a:lnTo>
                    <a:lnTo>
                      <a:pt x="263" y="141"/>
                    </a:lnTo>
                    <a:lnTo>
                      <a:pt x="263" y="141"/>
                    </a:lnTo>
                    <a:lnTo>
                      <a:pt x="259" y="143"/>
                    </a:lnTo>
                    <a:lnTo>
                      <a:pt x="259" y="143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5" y="151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69" y="155"/>
                    </a:lnTo>
                    <a:lnTo>
                      <a:pt x="267" y="155"/>
                    </a:lnTo>
                    <a:lnTo>
                      <a:pt x="263" y="153"/>
                    </a:lnTo>
                    <a:lnTo>
                      <a:pt x="259" y="151"/>
                    </a:lnTo>
                    <a:lnTo>
                      <a:pt x="255" y="147"/>
                    </a:lnTo>
                    <a:lnTo>
                      <a:pt x="253" y="149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49" y="153"/>
                    </a:lnTo>
                    <a:lnTo>
                      <a:pt x="251" y="157"/>
                    </a:lnTo>
                    <a:lnTo>
                      <a:pt x="255" y="165"/>
                    </a:lnTo>
                    <a:lnTo>
                      <a:pt x="255" y="165"/>
                    </a:lnTo>
                    <a:lnTo>
                      <a:pt x="259" y="165"/>
                    </a:lnTo>
                    <a:lnTo>
                      <a:pt x="259" y="165"/>
                    </a:lnTo>
                    <a:lnTo>
                      <a:pt x="263" y="165"/>
                    </a:lnTo>
                    <a:lnTo>
                      <a:pt x="263" y="165"/>
                    </a:lnTo>
                    <a:lnTo>
                      <a:pt x="259" y="165"/>
                    </a:lnTo>
                    <a:lnTo>
                      <a:pt x="255" y="165"/>
                    </a:lnTo>
                    <a:lnTo>
                      <a:pt x="251" y="161"/>
                    </a:lnTo>
                    <a:lnTo>
                      <a:pt x="247" y="159"/>
                    </a:lnTo>
                    <a:lnTo>
                      <a:pt x="246" y="157"/>
                    </a:lnTo>
                    <a:lnTo>
                      <a:pt x="244" y="159"/>
                    </a:lnTo>
                    <a:lnTo>
                      <a:pt x="244" y="159"/>
                    </a:lnTo>
                    <a:lnTo>
                      <a:pt x="242" y="161"/>
                    </a:lnTo>
                    <a:lnTo>
                      <a:pt x="242" y="163"/>
                    </a:lnTo>
                    <a:lnTo>
                      <a:pt x="240" y="167"/>
                    </a:lnTo>
                    <a:lnTo>
                      <a:pt x="240" y="169"/>
                    </a:lnTo>
                    <a:lnTo>
                      <a:pt x="240" y="169"/>
                    </a:lnTo>
                    <a:lnTo>
                      <a:pt x="236" y="169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44" y="177"/>
                    </a:lnTo>
                    <a:lnTo>
                      <a:pt x="244" y="177"/>
                    </a:lnTo>
                    <a:lnTo>
                      <a:pt x="247" y="177"/>
                    </a:lnTo>
                    <a:lnTo>
                      <a:pt x="249" y="177"/>
                    </a:lnTo>
                    <a:lnTo>
                      <a:pt x="249" y="177"/>
                    </a:lnTo>
                    <a:lnTo>
                      <a:pt x="247" y="179"/>
                    </a:lnTo>
                    <a:lnTo>
                      <a:pt x="244" y="179"/>
                    </a:lnTo>
                    <a:lnTo>
                      <a:pt x="244" y="179"/>
                    </a:lnTo>
                    <a:lnTo>
                      <a:pt x="244" y="177"/>
                    </a:lnTo>
                    <a:lnTo>
                      <a:pt x="242" y="177"/>
                    </a:lnTo>
                    <a:lnTo>
                      <a:pt x="242" y="177"/>
                    </a:lnTo>
                    <a:lnTo>
                      <a:pt x="238" y="175"/>
                    </a:lnTo>
                    <a:lnTo>
                      <a:pt x="236" y="177"/>
                    </a:lnTo>
                    <a:lnTo>
                      <a:pt x="240" y="183"/>
                    </a:lnTo>
                    <a:lnTo>
                      <a:pt x="240" y="183"/>
                    </a:lnTo>
                    <a:lnTo>
                      <a:pt x="232" y="183"/>
                    </a:lnTo>
                    <a:lnTo>
                      <a:pt x="220" y="181"/>
                    </a:lnTo>
                    <a:lnTo>
                      <a:pt x="210" y="181"/>
                    </a:lnTo>
                    <a:lnTo>
                      <a:pt x="208" y="181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6" y="190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38" y="192"/>
                    </a:lnTo>
                    <a:lnTo>
                      <a:pt x="238" y="192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46" y="196"/>
                    </a:lnTo>
                    <a:lnTo>
                      <a:pt x="246" y="196"/>
                    </a:lnTo>
                    <a:lnTo>
                      <a:pt x="247" y="196"/>
                    </a:lnTo>
                    <a:lnTo>
                      <a:pt x="249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6" y="198"/>
                    </a:lnTo>
                    <a:lnTo>
                      <a:pt x="242" y="196"/>
                    </a:lnTo>
                    <a:lnTo>
                      <a:pt x="242" y="196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18" y="194"/>
                    </a:lnTo>
                    <a:lnTo>
                      <a:pt x="218" y="194"/>
                    </a:lnTo>
                    <a:lnTo>
                      <a:pt x="220" y="200"/>
                    </a:lnTo>
                    <a:lnTo>
                      <a:pt x="224" y="206"/>
                    </a:lnTo>
                    <a:lnTo>
                      <a:pt x="224" y="206"/>
                    </a:lnTo>
                    <a:lnTo>
                      <a:pt x="232" y="214"/>
                    </a:lnTo>
                    <a:lnTo>
                      <a:pt x="236" y="216"/>
                    </a:lnTo>
                    <a:lnTo>
                      <a:pt x="244" y="214"/>
                    </a:lnTo>
                    <a:lnTo>
                      <a:pt x="244" y="214"/>
                    </a:lnTo>
                    <a:lnTo>
                      <a:pt x="267" y="202"/>
                    </a:lnTo>
                    <a:lnTo>
                      <a:pt x="267" y="202"/>
                    </a:lnTo>
                    <a:lnTo>
                      <a:pt x="279" y="194"/>
                    </a:lnTo>
                    <a:lnTo>
                      <a:pt x="279" y="194"/>
                    </a:lnTo>
                    <a:lnTo>
                      <a:pt x="281" y="192"/>
                    </a:lnTo>
                    <a:lnTo>
                      <a:pt x="281" y="192"/>
                    </a:lnTo>
                    <a:lnTo>
                      <a:pt x="281" y="192"/>
                    </a:lnTo>
                    <a:lnTo>
                      <a:pt x="279" y="194"/>
                    </a:lnTo>
                    <a:lnTo>
                      <a:pt x="277" y="196"/>
                    </a:lnTo>
                    <a:lnTo>
                      <a:pt x="271" y="200"/>
                    </a:lnTo>
                    <a:lnTo>
                      <a:pt x="271" y="200"/>
                    </a:lnTo>
                    <a:lnTo>
                      <a:pt x="271" y="202"/>
                    </a:lnTo>
                    <a:lnTo>
                      <a:pt x="281" y="206"/>
                    </a:lnTo>
                    <a:lnTo>
                      <a:pt x="281" y="206"/>
                    </a:lnTo>
                    <a:lnTo>
                      <a:pt x="277" y="206"/>
                    </a:lnTo>
                    <a:lnTo>
                      <a:pt x="277" y="206"/>
                    </a:lnTo>
                    <a:lnTo>
                      <a:pt x="269" y="206"/>
                    </a:lnTo>
                    <a:lnTo>
                      <a:pt x="267" y="204"/>
                    </a:lnTo>
                    <a:lnTo>
                      <a:pt x="263" y="206"/>
                    </a:lnTo>
                    <a:lnTo>
                      <a:pt x="263" y="206"/>
                    </a:lnTo>
                    <a:lnTo>
                      <a:pt x="255" y="214"/>
                    </a:lnTo>
                    <a:lnTo>
                      <a:pt x="253" y="218"/>
                    </a:lnTo>
                    <a:lnTo>
                      <a:pt x="257" y="218"/>
                    </a:lnTo>
                    <a:lnTo>
                      <a:pt x="263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0"/>
                    </a:lnTo>
                    <a:lnTo>
                      <a:pt x="259" y="222"/>
                    </a:lnTo>
                    <a:lnTo>
                      <a:pt x="259" y="222"/>
                    </a:lnTo>
                    <a:lnTo>
                      <a:pt x="255" y="220"/>
                    </a:lnTo>
                    <a:lnTo>
                      <a:pt x="251" y="220"/>
                    </a:lnTo>
                    <a:lnTo>
                      <a:pt x="249" y="220"/>
                    </a:lnTo>
                    <a:lnTo>
                      <a:pt x="247" y="222"/>
                    </a:lnTo>
                    <a:lnTo>
                      <a:pt x="247" y="222"/>
                    </a:lnTo>
                    <a:lnTo>
                      <a:pt x="257" y="228"/>
                    </a:lnTo>
                    <a:lnTo>
                      <a:pt x="257" y="228"/>
                    </a:lnTo>
                    <a:lnTo>
                      <a:pt x="259" y="230"/>
                    </a:lnTo>
                    <a:lnTo>
                      <a:pt x="259" y="232"/>
                    </a:lnTo>
                    <a:lnTo>
                      <a:pt x="259" y="232"/>
                    </a:lnTo>
                    <a:lnTo>
                      <a:pt x="257" y="232"/>
                    </a:lnTo>
                    <a:lnTo>
                      <a:pt x="253" y="230"/>
                    </a:lnTo>
                    <a:lnTo>
                      <a:pt x="247" y="226"/>
                    </a:lnTo>
                    <a:lnTo>
                      <a:pt x="247" y="226"/>
                    </a:lnTo>
                    <a:lnTo>
                      <a:pt x="244" y="228"/>
                    </a:lnTo>
                    <a:lnTo>
                      <a:pt x="238" y="234"/>
                    </a:lnTo>
                    <a:lnTo>
                      <a:pt x="232" y="241"/>
                    </a:lnTo>
                    <a:lnTo>
                      <a:pt x="230" y="245"/>
                    </a:lnTo>
                    <a:lnTo>
                      <a:pt x="230" y="245"/>
                    </a:lnTo>
                    <a:lnTo>
                      <a:pt x="232" y="247"/>
                    </a:lnTo>
                    <a:lnTo>
                      <a:pt x="234" y="249"/>
                    </a:lnTo>
                    <a:lnTo>
                      <a:pt x="234" y="249"/>
                    </a:lnTo>
                    <a:lnTo>
                      <a:pt x="232" y="251"/>
                    </a:lnTo>
                    <a:lnTo>
                      <a:pt x="228" y="255"/>
                    </a:lnTo>
                    <a:lnTo>
                      <a:pt x="226" y="257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59"/>
                    </a:lnTo>
                    <a:lnTo>
                      <a:pt x="226" y="261"/>
                    </a:lnTo>
                    <a:lnTo>
                      <a:pt x="220" y="265"/>
                    </a:lnTo>
                    <a:lnTo>
                      <a:pt x="214" y="271"/>
                    </a:lnTo>
                    <a:lnTo>
                      <a:pt x="212" y="277"/>
                    </a:lnTo>
                    <a:lnTo>
                      <a:pt x="212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0" y="279"/>
                    </a:lnTo>
                    <a:lnTo>
                      <a:pt x="212" y="283"/>
                    </a:lnTo>
                    <a:lnTo>
                      <a:pt x="212" y="283"/>
                    </a:lnTo>
                    <a:lnTo>
                      <a:pt x="222" y="279"/>
                    </a:lnTo>
                    <a:lnTo>
                      <a:pt x="222" y="279"/>
                    </a:lnTo>
                    <a:lnTo>
                      <a:pt x="222" y="281"/>
                    </a:lnTo>
                    <a:lnTo>
                      <a:pt x="218" y="283"/>
                    </a:lnTo>
                    <a:lnTo>
                      <a:pt x="218" y="283"/>
                    </a:lnTo>
                    <a:lnTo>
                      <a:pt x="212" y="289"/>
                    </a:lnTo>
                    <a:lnTo>
                      <a:pt x="210" y="293"/>
                    </a:lnTo>
                    <a:lnTo>
                      <a:pt x="214" y="294"/>
                    </a:lnTo>
                    <a:lnTo>
                      <a:pt x="222" y="294"/>
                    </a:lnTo>
                    <a:lnTo>
                      <a:pt x="222" y="294"/>
                    </a:lnTo>
                    <a:lnTo>
                      <a:pt x="214" y="298"/>
                    </a:lnTo>
                    <a:lnTo>
                      <a:pt x="210" y="302"/>
                    </a:lnTo>
                    <a:lnTo>
                      <a:pt x="204" y="306"/>
                    </a:lnTo>
                    <a:lnTo>
                      <a:pt x="204" y="306"/>
                    </a:lnTo>
                    <a:lnTo>
                      <a:pt x="202" y="312"/>
                    </a:lnTo>
                    <a:lnTo>
                      <a:pt x="200" y="318"/>
                    </a:lnTo>
                    <a:lnTo>
                      <a:pt x="198" y="324"/>
                    </a:lnTo>
                    <a:lnTo>
                      <a:pt x="194" y="330"/>
                    </a:lnTo>
                    <a:lnTo>
                      <a:pt x="194" y="330"/>
                    </a:lnTo>
                    <a:lnTo>
                      <a:pt x="187" y="334"/>
                    </a:lnTo>
                    <a:lnTo>
                      <a:pt x="185" y="338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85" y="346"/>
                    </a:lnTo>
                    <a:lnTo>
                      <a:pt x="187" y="346"/>
                    </a:lnTo>
                    <a:lnTo>
                      <a:pt x="193" y="346"/>
                    </a:lnTo>
                    <a:lnTo>
                      <a:pt x="200" y="344"/>
                    </a:lnTo>
                    <a:lnTo>
                      <a:pt x="204" y="342"/>
                    </a:lnTo>
                    <a:lnTo>
                      <a:pt x="204" y="342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4" y="334"/>
                    </a:lnTo>
                    <a:lnTo>
                      <a:pt x="204" y="334"/>
                    </a:lnTo>
                    <a:lnTo>
                      <a:pt x="208" y="330"/>
                    </a:lnTo>
                    <a:lnTo>
                      <a:pt x="212" y="326"/>
                    </a:lnTo>
                    <a:lnTo>
                      <a:pt x="214" y="322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8" y="312"/>
                    </a:lnTo>
                    <a:lnTo>
                      <a:pt x="218" y="308"/>
                    </a:lnTo>
                    <a:lnTo>
                      <a:pt x="222" y="304"/>
                    </a:lnTo>
                    <a:lnTo>
                      <a:pt x="222" y="304"/>
                    </a:lnTo>
                    <a:lnTo>
                      <a:pt x="228" y="302"/>
                    </a:lnTo>
                    <a:lnTo>
                      <a:pt x="232" y="300"/>
                    </a:lnTo>
                    <a:lnTo>
                      <a:pt x="232" y="300"/>
                    </a:lnTo>
                    <a:lnTo>
                      <a:pt x="230" y="287"/>
                    </a:lnTo>
                    <a:lnTo>
                      <a:pt x="230" y="277"/>
                    </a:lnTo>
                    <a:lnTo>
                      <a:pt x="230" y="273"/>
                    </a:lnTo>
                    <a:lnTo>
                      <a:pt x="232" y="273"/>
                    </a:lnTo>
                    <a:lnTo>
                      <a:pt x="232" y="273"/>
                    </a:lnTo>
                    <a:lnTo>
                      <a:pt x="234" y="275"/>
                    </a:lnTo>
                    <a:lnTo>
                      <a:pt x="236" y="275"/>
                    </a:lnTo>
                    <a:lnTo>
                      <a:pt x="236" y="275"/>
                    </a:lnTo>
                    <a:lnTo>
                      <a:pt x="247" y="269"/>
                    </a:lnTo>
                    <a:lnTo>
                      <a:pt x="259" y="263"/>
                    </a:lnTo>
                    <a:lnTo>
                      <a:pt x="259" y="263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7" y="257"/>
                    </a:lnTo>
                    <a:lnTo>
                      <a:pt x="267" y="257"/>
                    </a:lnTo>
                    <a:lnTo>
                      <a:pt x="271" y="257"/>
                    </a:lnTo>
                    <a:lnTo>
                      <a:pt x="271" y="257"/>
                    </a:lnTo>
                    <a:lnTo>
                      <a:pt x="261" y="263"/>
                    </a:lnTo>
                    <a:lnTo>
                      <a:pt x="246" y="271"/>
                    </a:lnTo>
                    <a:lnTo>
                      <a:pt x="240" y="277"/>
                    </a:lnTo>
                    <a:lnTo>
                      <a:pt x="236" y="281"/>
                    </a:lnTo>
                    <a:lnTo>
                      <a:pt x="234" y="287"/>
                    </a:lnTo>
                    <a:lnTo>
                      <a:pt x="236" y="293"/>
                    </a:lnTo>
                    <a:lnTo>
                      <a:pt x="236" y="293"/>
                    </a:lnTo>
                    <a:lnTo>
                      <a:pt x="238" y="296"/>
                    </a:lnTo>
                    <a:lnTo>
                      <a:pt x="240" y="296"/>
                    </a:lnTo>
                    <a:lnTo>
                      <a:pt x="242" y="294"/>
                    </a:lnTo>
                    <a:lnTo>
                      <a:pt x="246" y="283"/>
                    </a:lnTo>
                    <a:lnTo>
                      <a:pt x="246" y="283"/>
                    </a:lnTo>
                    <a:lnTo>
                      <a:pt x="249" y="287"/>
                    </a:lnTo>
                    <a:lnTo>
                      <a:pt x="251" y="289"/>
                    </a:lnTo>
                    <a:lnTo>
                      <a:pt x="251" y="289"/>
                    </a:lnTo>
                    <a:lnTo>
                      <a:pt x="253" y="287"/>
                    </a:lnTo>
                    <a:lnTo>
                      <a:pt x="253" y="291"/>
                    </a:lnTo>
                    <a:lnTo>
                      <a:pt x="253" y="296"/>
                    </a:lnTo>
                    <a:lnTo>
                      <a:pt x="255" y="298"/>
                    </a:lnTo>
                    <a:lnTo>
                      <a:pt x="257" y="298"/>
                    </a:lnTo>
                    <a:lnTo>
                      <a:pt x="257" y="298"/>
                    </a:lnTo>
                    <a:lnTo>
                      <a:pt x="269" y="279"/>
                    </a:lnTo>
                    <a:lnTo>
                      <a:pt x="269" y="27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69"/>
                    </a:lnTo>
                    <a:lnTo>
                      <a:pt x="271" y="269"/>
                    </a:lnTo>
                    <a:lnTo>
                      <a:pt x="275" y="275"/>
                    </a:lnTo>
                    <a:lnTo>
                      <a:pt x="275" y="277"/>
                    </a:lnTo>
                    <a:lnTo>
                      <a:pt x="273" y="279"/>
                    </a:lnTo>
                    <a:lnTo>
                      <a:pt x="273" y="279"/>
                    </a:lnTo>
                    <a:lnTo>
                      <a:pt x="273" y="279"/>
                    </a:lnTo>
                    <a:lnTo>
                      <a:pt x="275" y="281"/>
                    </a:lnTo>
                    <a:lnTo>
                      <a:pt x="275" y="285"/>
                    </a:lnTo>
                    <a:lnTo>
                      <a:pt x="277" y="289"/>
                    </a:lnTo>
                    <a:lnTo>
                      <a:pt x="277" y="289"/>
                    </a:lnTo>
                    <a:lnTo>
                      <a:pt x="281" y="294"/>
                    </a:lnTo>
                    <a:lnTo>
                      <a:pt x="287" y="300"/>
                    </a:lnTo>
                    <a:lnTo>
                      <a:pt x="287" y="300"/>
                    </a:lnTo>
                    <a:lnTo>
                      <a:pt x="287" y="300"/>
                    </a:lnTo>
                    <a:lnTo>
                      <a:pt x="285" y="300"/>
                    </a:lnTo>
                    <a:lnTo>
                      <a:pt x="281" y="298"/>
                    </a:lnTo>
                    <a:lnTo>
                      <a:pt x="281" y="298"/>
                    </a:lnTo>
                    <a:lnTo>
                      <a:pt x="271" y="293"/>
                    </a:lnTo>
                    <a:lnTo>
                      <a:pt x="267" y="293"/>
                    </a:lnTo>
                    <a:lnTo>
                      <a:pt x="263" y="298"/>
                    </a:lnTo>
                    <a:lnTo>
                      <a:pt x="263" y="298"/>
                    </a:lnTo>
                    <a:lnTo>
                      <a:pt x="261" y="304"/>
                    </a:lnTo>
                    <a:lnTo>
                      <a:pt x="261" y="308"/>
                    </a:lnTo>
                    <a:lnTo>
                      <a:pt x="259" y="314"/>
                    </a:lnTo>
                    <a:lnTo>
                      <a:pt x="255" y="318"/>
                    </a:lnTo>
                    <a:lnTo>
                      <a:pt x="255" y="318"/>
                    </a:lnTo>
                    <a:lnTo>
                      <a:pt x="255" y="320"/>
                    </a:lnTo>
                    <a:lnTo>
                      <a:pt x="255" y="320"/>
                    </a:lnTo>
                    <a:lnTo>
                      <a:pt x="259" y="326"/>
                    </a:lnTo>
                    <a:lnTo>
                      <a:pt x="259" y="326"/>
                    </a:lnTo>
                    <a:lnTo>
                      <a:pt x="265" y="336"/>
                    </a:lnTo>
                    <a:lnTo>
                      <a:pt x="267" y="342"/>
                    </a:lnTo>
                    <a:lnTo>
                      <a:pt x="267" y="347"/>
                    </a:lnTo>
                    <a:lnTo>
                      <a:pt x="267" y="347"/>
                    </a:lnTo>
                    <a:lnTo>
                      <a:pt x="265" y="349"/>
                    </a:lnTo>
                    <a:lnTo>
                      <a:pt x="261" y="351"/>
                    </a:lnTo>
                    <a:lnTo>
                      <a:pt x="259" y="351"/>
                    </a:lnTo>
                    <a:lnTo>
                      <a:pt x="255" y="351"/>
                    </a:lnTo>
                    <a:lnTo>
                      <a:pt x="255" y="351"/>
                    </a:lnTo>
                    <a:lnTo>
                      <a:pt x="251" y="355"/>
                    </a:lnTo>
                    <a:lnTo>
                      <a:pt x="247" y="361"/>
                    </a:lnTo>
                    <a:lnTo>
                      <a:pt x="246" y="367"/>
                    </a:lnTo>
                    <a:lnTo>
                      <a:pt x="242" y="371"/>
                    </a:lnTo>
                    <a:lnTo>
                      <a:pt x="242" y="371"/>
                    </a:lnTo>
                    <a:lnTo>
                      <a:pt x="236" y="375"/>
                    </a:lnTo>
                    <a:lnTo>
                      <a:pt x="228" y="377"/>
                    </a:lnTo>
                    <a:lnTo>
                      <a:pt x="228" y="377"/>
                    </a:lnTo>
                    <a:lnTo>
                      <a:pt x="226" y="381"/>
                    </a:lnTo>
                    <a:lnTo>
                      <a:pt x="224" y="387"/>
                    </a:lnTo>
                    <a:lnTo>
                      <a:pt x="222" y="397"/>
                    </a:lnTo>
                    <a:lnTo>
                      <a:pt x="222" y="397"/>
                    </a:lnTo>
                    <a:lnTo>
                      <a:pt x="224" y="400"/>
                    </a:lnTo>
                    <a:lnTo>
                      <a:pt x="222" y="402"/>
                    </a:lnTo>
                    <a:lnTo>
                      <a:pt x="222" y="402"/>
                    </a:lnTo>
                    <a:lnTo>
                      <a:pt x="222" y="402"/>
                    </a:lnTo>
                    <a:lnTo>
                      <a:pt x="220" y="402"/>
                    </a:lnTo>
                    <a:lnTo>
                      <a:pt x="218" y="399"/>
                    </a:lnTo>
                    <a:lnTo>
                      <a:pt x="220" y="395"/>
                    </a:lnTo>
                    <a:lnTo>
                      <a:pt x="220" y="389"/>
                    </a:lnTo>
                    <a:lnTo>
                      <a:pt x="218" y="389"/>
                    </a:lnTo>
                    <a:lnTo>
                      <a:pt x="214" y="389"/>
                    </a:lnTo>
                    <a:lnTo>
                      <a:pt x="214" y="389"/>
                    </a:lnTo>
                    <a:lnTo>
                      <a:pt x="212" y="391"/>
                    </a:lnTo>
                    <a:lnTo>
                      <a:pt x="210" y="395"/>
                    </a:lnTo>
                    <a:lnTo>
                      <a:pt x="212" y="406"/>
                    </a:lnTo>
                    <a:lnTo>
                      <a:pt x="218" y="424"/>
                    </a:lnTo>
                    <a:lnTo>
                      <a:pt x="216" y="432"/>
                    </a:lnTo>
                    <a:lnTo>
                      <a:pt x="216" y="432"/>
                    </a:lnTo>
                    <a:lnTo>
                      <a:pt x="218" y="434"/>
                    </a:lnTo>
                    <a:lnTo>
                      <a:pt x="218" y="434"/>
                    </a:lnTo>
                    <a:lnTo>
                      <a:pt x="220" y="434"/>
                    </a:lnTo>
                    <a:lnTo>
                      <a:pt x="220" y="432"/>
                    </a:lnTo>
                    <a:lnTo>
                      <a:pt x="220" y="424"/>
                    </a:lnTo>
                    <a:lnTo>
                      <a:pt x="222" y="418"/>
                    </a:lnTo>
                    <a:lnTo>
                      <a:pt x="222" y="414"/>
                    </a:lnTo>
                    <a:lnTo>
                      <a:pt x="226" y="412"/>
                    </a:lnTo>
                    <a:lnTo>
                      <a:pt x="232" y="410"/>
                    </a:lnTo>
                    <a:lnTo>
                      <a:pt x="232" y="410"/>
                    </a:lnTo>
                    <a:lnTo>
                      <a:pt x="234" y="410"/>
                    </a:lnTo>
                    <a:lnTo>
                      <a:pt x="236" y="414"/>
                    </a:lnTo>
                    <a:lnTo>
                      <a:pt x="242" y="424"/>
                    </a:lnTo>
                    <a:lnTo>
                      <a:pt x="247" y="434"/>
                    </a:lnTo>
                    <a:lnTo>
                      <a:pt x="251" y="438"/>
                    </a:lnTo>
                    <a:lnTo>
                      <a:pt x="253" y="440"/>
                    </a:lnTo>
                    <a:lnTo>
                      <a:pt x="253" y="440"/>
                    </a:lnTo>
                    <a:lnTo>
                      <a:pt x="257" y="440"/>
                    </a:lnTo>
                    <a:lnTo>
                      <a:pt x="259" y="436"/>
                    </a:lnTo>
                    <a:lnTo>
                      <a:pt x="259" y="428"/>
                    </a:lnTo>
                    <a:lnTo>
                      <a:pt x="259" y="418"/>
                    </a:lnTo>
                    <a:lnTo>
                      <a:pt x="259" y="416"/>
                    </a:lnTo>
                    <a:lnTo>
                      <a:pt x="261" y="414"/>
                    </a:lnTo>
                    <a:lnTo>
                      <a:pt x="261" y="414"/>
                    </a:lnTo>
                    <a:lnTo>
                      <a:pt x="263" y="418"/>
                    </a:lnTo>
                    <a:lnTo>
                      <a:pt x="265" y="424"/>
                    </a:lnTo>
                    <a:lnTo>
                      <a:pt x="267" y="426"/>
                    </a:lnTo>
                    <a:lnTo>
                      <a:pt x="267" y="426"/>
                    </a:lnTo>
                    <a:lnTo>
                      <a:pt x="271" y="424"/>
                    </a:lnTo>
                    <a:lnTo>
                      <a:pt x="271" y="422"/>
                    </a:lnTo>
                    <a:lnTo>
                      <a:pt x="273" y="422"/>
                    </a:lnTo>
                    <a:lnTo>
                      <a:pt x="273" y="422"/>
                    </a:lnTo>
                    <a:lnTo>
                      <a:pt x="271" y="428"/>
                    </a:lnTo>
                    <a:lnTo>
                      <a:pt x="271" y="432"/>
                    </a:lnTo>
                    <a:lnTo>
                      <a:pt x="273" y="436"/>
                    </a:lnTo>
                    <a:lnTo>
                      <a:pt x="273" y="436"/>
                    </a:lnTo>
                    <a:lnTo>
                      <a:pt x="277" y="436"/>
                    </a:lnTo>
                    <a:lnTo>
                      <a:pt x="279" y="434"/>
                    </a:lnTo>
                    <a:lnTo>
                      <a:pt x="279" y="432"/>
                    </a:lnTo>
                    <a:lnTo>
                      <a:pt x="281" y="430"/>
                    </a:lnTo>
                    <a:lnTo>
                      <a:pt x="281" y="430"/>
                    </a:lnTo>
                    <a:lnTo>
                      <a:pt x="281" y="430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9" y="438"/>
                    </a:lnTo>
                    <a:lnTo>
                      <a:pt x="285" y="438"/>
                    </a:lnTo>
                    <a:lnTo>
                      <a:pt x="285" y="438"/>
                    </a:lnTo>
                    <a:lnTo>
                      <a:pt x="297" y="436"/>
                    </a:lnTo>
                    <a:lnTo>
                      <a:pt x="297" y="436"/>
                    </a:lnTo>
                    <a:lnTo>
                      <a:pt x="295" y="432"/>
                    </a:lnTo>
                    <a:lnTo>
                      <a:pt x="295" y="430"/>
                    </a:lnTo>
                    <a:lnTo>
                      <a:pt x="297" y="430"/>
                    </a:lnTo>
                    <a:lnTo>
                      <a:pt x="297" y="430"/>
                    </a:lnTo>
                    <a:lnTo>
                      <a:pt x="302" y="432"/>
                    </a:lnTo>
                    <a:lnTo>
                      <a:pt x="312" y="436"/>
                    </a:lnTo>
                    <a:lnTo>
                      <a:pt x="312" y="436"/>
                    </a:lnTo>
                    <a:lnTo>
                      <a:pt x="314" y="434"/>
                    </a:lnTo>
                    <a:lnTo>
                      <a:pt x="316" y="430"/>
                    </a:lnTo>
                    <a:lnTo>
                      <a:pt x="316" y="426"/>
                    </a:lnTo>
                    <a:lnTo>
                      <a:pt x="318" y="422"/>
                    </a:lnTo>
                    <a:lnTo>
                      <a:pt x="318" y="422"/>
                    </a:lnTo>
                    <a:lnTo>
                      <a:pt x="334" y="430"/>
                    </a:lnTo>
                    <a:lnTo>
                      <a:pt x="334" y="430"/>
                    </a:lnTo>
                    <a:lnTo>
                      <a:pt x="344" y="432"/>
                    </a:lnTo>
                    <a:lnTo>
                      <a:pt x="353" y="434"/>
                    </a:lnTo>
                    <a:lnTo>
                      <a:pt x="353" y="434"/>
                    </a:lnTo>
                    <a:lnTo>
                      <a:pt x="353" y="434"/>
                    </a:lnTo>
                    <a:lnTo>
                      <a:pt x="352" y="434"/>
                    </a:lnTo>
                    <a:lnTo>
                      <a:pt x="350" y="436"/>
                    </a:lnTo>
                    <a:lnTo>
                      <a:pt x="348" y="436"/>
                    </a:lnTo>
                    <a:lnTo>
                      <a:pt x="348" y="436"/>
                    </a:lnTo>
                    <a:lnTo>
                      <a:pt x="350" y="438"/>
                    </a:lnTo>
                    <a:lnTo>
                      <a:pt x="352" y="438"/>
                    </a:lnTo>
                    <a:lnTo>
                      <a:pt x="352" y="438"/>
                    </a:lnTo>
                    <a:lnTo>
                      <a:pt x="348" y="440"/>
                    </a:lnTo>
                    <a:lnTo>
                      <a:pt x="346" y="440"/>
                    </a:lnTo>
                    <a:lnTo>
                      <a:pt x="346" y="440"/>
                    </a:lnTo>
                    <a:lnTo>
                      <a:pt x="340" y="434"/>
                    </a:lnTo>
                    <a:lnTo>
                      <a:pt x="336" y="434"/>
                    </a:lnTo>
                    <a:lnTo>
                      <a:pt x="334" y="434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4" y="440"/>
                    </a:lnTo>
                    <a:lnTo>
                      <a:pt x="334" y="442"/>
                    </a:lnTo>
                    <a:lnTo>
                      <a:pt x="334" y="442"/>
                    </a:lnTo>
                    <a:lnTo>
                      <a:pt x="334" y="442"/>
                    </a:lnTo>
                    <a:lnTo>
                      <a:pt x="332" y="440"/>
                    </a:lnTo>
                    <a:lnTo>
                      <a:pt x="332" y="438"/>
                    </a:lnTo>
                    <a:lnTo>
                      <a:pt x="332" y="438"/>
                    </a:lnTo>
                    <a:lnTo>
                      <a:pt x="330" y="436"/>
                    </a:lnTo>
                    <a:lnTo>
                      <a:pt x="328" y="438"/>
                    </a:lnTo>
                    <a:lnTo>
                      <a:pt x="324" y="442"/>
                    </a:lnTo>
                    <a:lnTo>
                      <a:pt x="318" y="450"/>
                    </a:lnTo>
                    <a:lnTo>
                      <a:pt x="318" y="450"/>
                    </a:lnTo>
                    <a:lnTo>
                      <a:pt x="306" y="459"/>
                    </a:lnTo>
                    <a:lnTo>
                      <a:pt x="300" y="465"/>
                    </a:lnTo>
                    <a:lnTo>
                      <a:pt x="299" y="469"/>
                    </a:lnTo>
                    <a:lnTo>
                      <a:pt x="299" y="473"/>
                    </a:lnTo>
                    <a:lnTo>
                      <a:pt x="299" y="473"/>
                    </a:lnTo>
                    <a:lnTo>
                      <a:pt x="299" y="479"/>
                    </a:lnTo>
                    <a:lnTo>
                      <a:pt x="302" y="485"/>
                    </a:lnTo>
                    <a:lnTo>
                      <a:pt x="304" y="489"/>
                    </a:lnTo>
                    <a:lnTo>
                      <a:pt x="306" y="495"/>
                    </a:lnTo>
                    <a:lnTo>
                      <a:pt x="306" y="495"/>
                    </a:lnTo>
                    <a:lnTo>
                      <a:pt x="304" y="505"/>
                    </a:lnTo>
                    <a:lnTo>
                      <a:pt x="306" y="510"/>
                    </a:lnTo>
                    <a:lnTo>
                      <a:pt x="308" y="514"/>
                    </a:lnTo>
                    <a:lnTo>
                      <a:pt x="308" y="514"/>
                    </a:lnTo>
                    <a:lnTo>
                      <a:pt x="310" y="516"/>
                    </a:lnTo>
                    <a:lnTo>
                      <a:pt x="312" y="514"/>
                    </a:lnTo>
                    <a:lnTo>
                      <a:pt x="316" y="512"/>
                    </a:lnTo>
                    <a:lnTo>
                      <a:pt x="316" y="512"/>
                    </a:lnTo>
                    <a:lnTo>
                      <a:pt x="316" y="508"/>
                    </a:lnTo>
                    <a:lnTo>
                      <a:pt x="318" y="508"/>
                    </a:lnTo>
                    <a:lnTo>
                      <a:pt x="318" y="508"/>
                    </a:lnTo>
                    <a:lnTo>
                      <a:pt x="318" y="512"/>
                    </a:lnTo>
                    <a:lnTo>
                      <a:pt x="316" y="514"/>
                    </a:lnTo>
                    <a:lnTo>
                      <a:pt x="312" y="520"/>
                    </a:lnTo>
                    <a:lnTo>
                      <a:pt x="310" y="522"/>
                    </a:lnTo>
                    <a:lnTo>
                      <a:pt x="310" y="526"/>
                    </a:lnTo>
                    <a:lnTo>
                      <a:pt x="312" y="528"/>
                    </a:lnTo>
                    <a:lnTo>
                      <a:pt x="316" y="532"/>
                    </a:lnTo>
                    <a:lnTo>
                      <a:pt x="316" y="532"/>
                    </a:lnTo>
                    <a:lnTo>
                      <a:pt x="318" y="530"/>
                    </a:lnTo>
                    <a:lnTo>
                      <a:pt x="320" y="526"/>
                    </a:lnTo>
                    <a:lnTo>
                      <a:pt x="322" y="522"/>
                    </a:lnTo>
                    <a:lnTo>
                      <a:pt x="326" y="520"/>
                    </a:lnTo>
                    <a:lnTo>
                      <a:pt x="326" y="520"/>
                    </a:lnTo>
                    <a:lnTo>
                      <a:pt x="328" y="520"/>
                    </a:lnTo>
                    <a:lnTo>
                      <a:pt x="328" y="524"/>
                    </a:lnTo>
                    <a:lnTo>
                      <a:pt x="330" y="526"/>
                    </a:lnTo>
                    <a:lnTo>
                      <a:pt x="332" y="526"/>
                    </a:lnTo>
                    <a:lnTo>
                      <a:pt x="332" y="526"/>
                    </a:lnTo>
                    <a:lnTo>
                      <a:pt x="336" y="522"/>
                    </a:lnTo>
                    <a:lnTo>
                      <a:pt x="338" y="522"/>
                    </a:lnTo>
                    <a:lnTo>
                      <a:pt x="342" y="524"/>
                    </a:lnTo>
                    <a:lnTo>
                      <a:pt x="342" y="524"/>
                    </a:lnTo>
                    <a:lnTo>
                      <a:pt x="340" y="534"/>
                    </a:lnTo>
                    <a:lnTo>
                      <a:pt x="340" y="534"/>
                    </a:lnTo>
                    <a:lnTo>
                      <a:pt x="338" y="536"/>
                    </a:lnTo>
                    <a:lnTo>
                      <a:pt x="334" y="536"/>
                    </a:lnTo>
                    <a:lnTo>
                      <a:pt x="330" y="540"/>
                    </a:lnTo>
                    <a:lnTo>
                      <a:pt x="330" y="540"/>
                    </a:lnTo>
                    <a:lnTo>
                      <a:pt x="330" y="542"/>
                    </a:lnTo>
                    <a:lnTo>
                      <a:pt x="330" y="546"/>
                    </a:lnTo>
                    <a:lnTo>
                      <a:pt x="332" y="550"/>
                    </a:lnTo>
                    <a:lnTo>
                      <a:pt x="332" y="550"/>
                    </a:lnTo>
                    <a:lnTo>
                      <a:pt x="330" y="552"/>
                    </a:lnTo>
                    <a:lnTo>
                      <a:pt x="328" y="552"/>
                    </a:lnTo>
                    <a:lnTo>
                      <a:pt x="328" y="552"/>
                    </a:lnTo>
                    <a:lnTo>
                      <a:pt x="324" y="550"/>
                    </a:lnTo>
                    <a:lnTo>
                      <a:pt x="320" y="550"/>
                    </a:lnTo>
                    <a:lnTo>
                      <a:pt x="316" y="550"/>
                    </a:lnTo>
                    <a:lnTo>
                      <a:pt x="316" y="550"/>
                    </a:lnTo>
                    <a:lnTo>
                      <a:pt x="314" y="554"/>
                    </a:lnTo>
                    <a:lnTo>
                      <a:pt x="312" y="559"/>
                    </a:lnTo>
                    <a:lnTo>
                      <a:pt x="310" y="567"/>
                    </a:lnTo>
                    <a:lnTo>
                      <a:pt x="312" y="571"/>
                    </a:lnTo>
                    <a:lnTo>
                      <a:pt x="312" y="571"/>
                    </a:lnTo>
                    <a:lnTo>
                      <a:pt x="314" y="571"/>
                    </a:lnTo>
                    <a:lnTo>
                      <a:pt x="316" y="571"/>
                    </a:lnTo>
                    <a:lnTo>
                      <a:pt x="318" y="571"/>
                    </a:lnTo>
                    <a:lnTo>
                      <a:pt x="320" y="573"/>
                    </a:lnTo>
                    <a:lnTo>
                      <a:pt x="320" y="573"/>
                    </a:lnTo>
                    <a:lnTo>
                      <a:pt x="320" y="575"/>
                    </a:lnTo>
                    <a:lnTo>
                      <a:pt x="318" y="577"/>
                    </a:lnTo>
                    <a:lnTo>
                      <a:pt x="318" y="577"/>
                    </a:lnTo>
                    <a:lnTo>
                      <a:pt x="310" y="581"/>
                    </a:lnTo>
                    <a:lnTo>
                      <a:pt x="304" y="587"/>
                    </a:lnTo>
                    <a:lnTo>
                      <a:pt x="302" y="595"/>
                    </a:lnTo>
                    <a:lnTo>
                      <a:pt x="300" y="605"/>
                    </a:lnTo>
                    <a:lnTo>
                      <a:pt x="300" y="605"/>
                    </a:lnTo>
                    <a:lnTo>
                      <a:pt x="302" y="610"/>
                    </a:lnTo>
                    <a:lnTo>
                      <a:pt x="302" y="610"/>
                    </a:lnTo>
                    <a:lnTo>
                      <a:pt x="308" y="618"/>
                    </a:lnTo>
                    <a:lnTo>
                      <a:pt x="308" y="618"/>
                    </a:lnTo>
                    <a:lnTo>
                      <a:pt x="314" y="618"/>
                    </a:lnTo>
                    <a:lnTo>
                      <a:pt x="318" y="620"/>
                    </a:lnTo>
                    <a:lnTo>
                      <a:pt x="318" y="620"/>
                    </a:lnTo>
                    <a:lnTo>
                      <a:pt x="318" y="622"/>
                    </a:lnTo>
                    <a:lnTo>
                      <a:pt x="318" y="624"/>
                    </a:lnTo>
                    <a:lnTo>
                      <a:pt x="312" y="624"/>
                    </a:lnTo>
                    <a:lnTo>
                      <a:pt x="308" y="622"/>
                    </a:lnTo>
                    <a:lnTo>
                      <a:pt x="304" y="618"/>
                    </a:lnTo>
                    <a:lnTo>
                      <a:pt x="304" y="618"/>
                    </a:lnTo>
                    <a:lnTo>
                      <a:pt x="302" y="610"/>
                    </a:lnTo>
                    <a:lnTo>
                      <a:pt x="302" y="610"/>
                    </a:lnTo>
                    <a:lnTo>
                      <a:pt x="300" y="605"/>
                    </a:lnTo>
                    <a:lnTo>
                      <a:pt x="300" y="605"/>
                    </a:lnTo>
                    <a:lnTo>
                      <a:pt x="300" y="603"/>
                    </a:lnTo>
                    <a:lnTo>
                      <a:pt x="300" y="603"/>
                    </a:lnTo>
                    <a:lnTo>
                      <a:pt x="297" y="603"/>
                    </a:lnTo>
                    <a:lnTo>
                      <a:pt x="293" y="605"/>
                    </a:lnTo>
                    <a:lnTo>
                      <a:pt x="293" y="605"/>
                    </a:lnTo>
                    <a:lnTo>
                      <a:pt x="291" y="607"/>
                    </a:lnTo>
                    <a:lnTo>
                      <a:pt x="291" y="609"/>
                    </a:lnTo>
                    <a:lnTo>
                      <a:pt x="293" y="616"/>
                    </a:lnTo>
                    <a:lnTo>
                      <a:pt x="293" y="622"/>
                    </a:lnTo>
                    <a:lnTo>
                      <a:pt x="293" y="624"/>
                    </a:lnTo>
                    <a:lnTo>
                      <a:pt x="293" y="624"/>
                    </a:lnTo>
                    <a:lnTo>
                      <a:pt x="293" y="624"/>
                    </a:lnTo>
                    <a:lnTo>
                      <a:pt x="291" y="624"/>
                    </a:lnTo>
                    <a:lnTo>
                      <a:pt x="289" y="622"/>
                    </a:lnTo>
                    <a:lnTo>
                      <a:pt x="285" y="614"/>
                    </a:lnTo>
                    <a:lnTo>
                      <a:pt x="281" y="609"/>
                    </a:lnTo>
                    <a:lnTo>
                      <a:pt x="279" y="607"/>
                    </a:lnTo>
                    <a:lnTo>
                      <a:pt x="275" y="607"/>
                    </a:lnTo>
                    <a:lnTo>
                      <a:pt x="275" y="607"/>
                    </a:lnTo>
                    <a:lnTo>
                      <a:pt x="263" y="609"/>
                    </a:lnTo>
                    <a:lnTo>
                      <a:pt x="255" y="609"/>
                    </a:lnTo>
                    <a:lnTo>
                      <a:pt x="249" y="607"/>
                    </a:lnTo>
                    <a:lnTo>
                      <a:pt x="249" y="607"/>
                    </a:lnTo>
                    <a:lnTo>
                      <a:pt x="247" y="601"/>
                    </a:lnTo>
                    <a:lnTo>
                      <a:pt x="246" y="599"/>
                    </a:lnTo>
                    <a:lnTo>
                      <a:pt x="244" y="599"/>
                    </a:lnTo>
                    <a:lnTo>
                      <a:pt x="244" y="605"/>
                    </a:lnTo>
                    <a:lnTo>
                      <a:pt x="244" y="605"/>
                    </a:lnTo>
                    <a:lnTo>
                      <a:pt x="240" y="605"/>
                    </a:lnTo>
                    <a:lnTo>
                      <a:pt x="232" y="605"/>
                    </a:lnTo>
                    <a:lnTo>
                      <a:pt x="222" y="603"/>
                    </a:lnTo>
                    <a:lnTo>
                      <a:pt x="222" y="603"/>
                    </a:lnTo>
                    <a:lnTo>
                      <a:pt x="216" y="605"/>
                    </a:lnTo>
                    <a:lnTo>
                      <a:pt x="212" y="609"/>
                    </a:lnTo>
                    <a:lnTo>
                      <a:pt x="208" y="612"/>
                    </a:lnTo>
                    <a:lnTo>
                      <a:pt x="204" y="614"/>
                    </a:lnTo>
                    <a:lnTo>
                      <a:pt x="204" y="614"/>
                    </a:lnTo>
                    <a:lnTo>
                      <a:pt x="204" y="612"/>
                    </a:lnTo>
                    <a:lnTo>
                      <a:pt x="202" y="612"/>
                    </a:lnTo>
                    <a:lnTo>
                      <a:pt x="202" y="612"/>
                    </a:lnTo>
                    <a:lnTo>
                      <a:pt x="200" y="612"/>
                    </a:lnTo>
                    <a:lnTo>
                      <a:pt x="200" y="616"/>
                    </a:lnTo>
                    <a:lnTo>
                      <a:pt x="198" y="620"/>
                    </a:lnTo>
                    <a:lnTo>
                      <a:pt x="198" y="620"/>
                    </a:lnTo>
                    <a:lnTo>
                      <a:pt x="191" y="624"/>
                    </a:lnTo>
                    <a:lnTo>
                      <a:pt x="183" y="628"/>
                    </a:lnTo>
                    <a:lnTo>
                      <a:pt x="173" y="630"/>
                    </a:lnTo>
                    <a:lnTo>
                      <a:pt x="169" y="632"/>
                    </a:lnTo>
                    <a:lnTo>
                      <a:pt x="167" y="636"/>
                    </a:lnTo>
                    <a:lnTo>
                      <a:pt x="167" y="636"/>
                    </a:lnTo>
                    <a:lnTo>
                      <a:pt x="165" y="638"/>
                    </a:lnTo>
                    <a:lnTo>
                      <a:pt x="167" y="640"/>
                    </a:lnTo>
                    <a:lnTo>
                      <a:pt x="173" y="640"/>
                    </a:lnTo>
                    <a:lnTo>
                      <a:pt x="173" y="640"/>
                    </a:lnTo>
                    <a:lnTo>
                      <a:pt x="175" y="642"/>
                    </a:lnTo>
                    <a:lnTo>
                      <a:pt x="177" y="644"/>
                    </a:lnTo>
                    <a:lnTo>
                      <a:pt x="177" y="646"/>
                    </a:lnTo>
                    <a:lnTo>
                      <a:pt x="179" y="646"/>
                    </a:lnTo>
                    <a:lnTo>
                      <a:pt x="179" y="646"/>
                    </a:lnTo>
                    <a:lnTo>
                      <a:pt x="189" y="640"/>
                    </a:lnTo>
                    <a:lnTo>
                      <a:pt x="193" y="636"/>
                    </a:lnTo>
                    <a:lnTo>
                      <a:pt x="196" y="636"/>
                    </a:lnTo>
                    <a:lnTo>
                      <a:pt x="202" y="636"/>
                    </a:lnTo>
                    <a:lnTo>
                      <a:pt x="208" y="640"/>
                    </a:lnTo>
                    <a:lnTo>
                      <a:pt x="208" y="640"/>
                    </a:lnTo>
                    <a:lnTo>
                      <a:pt x="210" y="642"/>
                    </a:lnTo>
                    <a:lnTo>
                      <a:pt x="208" y="644"/>
                    </a:lnTo>
                    <a:lnTo>
                      <a:pt x="206" y="650"/>
                    </a:lnTo>
                    <a:lnTo>
                      <a:pt x="206" y="654"/>
                    </a:lnTo>
                    <a:lnTo>
                      <a:pt x="206" y="656"/>
                    </a:lnTo>
                    <a:lnTo>
                      <a:pt x="208" y="660"/>
                    </a:lnTo>
                    <a:lnTo>
                      <a:pt x="214" y="662"/>
                    </a:lnTo>
                    <a:lnTo>
                      <a:pt x="214" y="662"/>
                    </a:lnTo>
                    <a:lnTo>
                      <a:pt x="208" y="665"/>
                    </a:lnTo>
                    <a:lnTo>
                      <a:pt x="202" y="669"/>
                    </a:lnTo>
                    <a:lnTo>
                      <a:pt x="200" y="673"/>
                    </a:lnTo>
                    <a:lnTo>
                      <a:pt x="200" y="673"/>
                    </a:lnTo>
                    <a:lnTo>
                      <a:pt x="200" y="677"/>
                    </a:lnTo>
                    <a:lnTo>
                      <a:pt x="204" y="679"/>
                    </a:lnTo>
                    <a:lnTo>
                      <a:pt x="210" y="683"/>
                    </a:lnTo>
                    <a:lnTo>
                      <a:pt x="202" y="683"/>
                    </a:lnTo>
                    <a:lnTo>
                      <a:pt x="202" y="683"/>
                    </a:lnTo>
                    <a:lnTo>
                      <a:pt x="196" y="691"/>
                    </a:lnTo>
                    <a:lnTo>
                      <a:pt x="193" y="697"/>
                    </a:lnTo>
                    <a:lnTo>
                      <a:pt x="189" y="705"/>
                    </a:lnTo>
                    <a:lnTo>
                      <a:pt x="181" y="709"/>
                    </a:lnTo>
                    <a:lnTo>
                      <a:pt x="181" y="709"/>
                    </a:lnTo>
                    <a:lnTo>
                      <a:pt x="175" y="711"/>
                    </a:lnTo>
                    <a:lnTo>
                      <a:pt x="169" y="711"/>
                    </a:lnTo>
                    <a:lnTo>
                      <a:pt x="169" y="711"/>
                    </a:lnTo>
                    <a:lnTo>
                      <a:pt x="163" y="713"/>
                    </a:lnTo>
                    <a:lnTo>
                      <a:pt x="161" y="716"/>
                    </a:lnTo>
                    <a:lnTo>
                      <a:pt x="159" y="716"/>
                    </a:lnTo>
                    <a:lnTo>
                      <a:pt x="159" y="716"/>
                    </a:lnTo>
                    <a:lnTo>
                      <a:pt x="151" y="715"/>
                    </a:lnTo>
                    <a:lnTo>
                      <a:pt x="147" y="713"/>
                    </a:lnTo>
                    <a:lnTo>
                      <a:pt x="145" y="713"/>
                    </a:lnTo>
                    <a:lnTo>
                      <a:pt x="145" y="713"/>
                    </a:lnTo>
                    <a:lnTo>
                      <a:pt x="132" y="722"/>
                    </a:lnTo>
                    <a:lnTo>
                      <a:pt x="132" y="722"/>
                    </a:lnTo>
                    <a:lnTo>
                      <a:pt x="124" y="718"/>
                    </a:lnTo>
                    <a:lnTo>
                      <a:pt x="114" y="716"/>
                    </a:lnTo>
                    <a:lnTo>
                      <a:pt x="114" y="716"/>
                    </a:lnTo>
                    <a:lnTo>
                      <a:pt x="112" y="718"/>
                    </a:lnTo>
                    <a:lnTo>
                      <a:pt x="112" y="722"/>
                    </a:lnTo>
                    <a:lnTo>
                      <a:pt x="112" y="722"/>
                    </a:lnTo>
                    <a:lnTo>
                      <a:pt x="102" y="722"/>
                    </a:lnTo>
                    <a:lnTo>
                      <a:pt x="96" y="724"/>
                    </a:lnTo>
                    <a:lnTo>
                      <a:pt x="94" y="724"/>
                    </a:lnTo>
                    <a:lnTo>
                      <a:pt x="94" y="726"/>
                    </a:lnTo>
                    <a:lnTo>
                      <a:pt x="94" y="726"/>
                    </a:lnTo>
                    <a:lnTo>
                      <a:pt x="96" y="728"/>
                    </a:lnTo>
                    <a:lnTo>
                      <a:pt x="100" y="730"/>
                    </a:lnTo>
                    <a:lnTo>
                      <a:pt x="104" y="732"/>
                    </a:lnTo>
                    <a:lnTo>
                      <a:pt x="106" y="734"/>
                    </a:lnTo>
                    <a:lnTo>
                      <a:pt x="106" y="734"/>
                    </a:lnTo>
                    <a:lnTo>
                      <a:pt x="106" y="738"/>
                    </a:lnTo>
                    <a:lnTo>
                      <a:pt x="106" y="740"/>
                    </a:lnTo>
                    <a:lnTo>
                      <a:pt x="100" y="744"/>
                    </a:lnTo>
                    <a:lnTo>
                      <a:pt x="96" y="744"/>
                    </a:lnTo>
                    <a:lnTo>
                      <a:pt x="94" y="746"/>
                    </a:lnTo>
                    <a:lnTo>
                      <a:pt x="94" y="746"/>
                    </a:lnTo>
                    <a:lnTo>
                      <a:pt x="94" y="746"/>
                    </a:lnTo>
                    <a:lnTo>
                      <a:pt x="96" y="750"/>
                    </a:lnTo>
                    <a:lnTo>
                      <a:pt x="100" y="752"/>
                    </a:lnTo>
                    <a:lnTo>
                      <a:pt x="102" y="754"/>
                    </a:lnTo>
                    <a:lnTo>
                      <a:pt x="100" y="752"/>
                    </a:lnTo>
                    <a:lnTo>
                      <a:pt x="100" y="752"/>
                    </a:lnTo>
                    <a:lnTo>
                      <a:pt x="100" y="754"/>
                    </a:lnTo>
                    <a:lnTo>
                      <a:pt x="104" y="758"/>
                    </a:lnTo>
                    <a:lnTo>
                      <a:pt x="104" y="758"/>
                    </a:lnTo>
                    <a:lnTo>
                      <a:pt x="104" y="764"/>
                    </a:lnTo>
                    <a:lnTo>
                      <a:pt x="106" y="766"/>
                    </a:lnTo>
                    <a:lnTo>
                      <a:pt x="110" y="766"/>
                    </a:lnTo>
                    <a:lnTo>
                      <a:pt x="110" y="766"/>
                    </a:lnTo>
                    <a:lnTo>
                      <a:pt x="128" y="766"/>
                    </a:lnTo>
                    <a:lnTo>
                      <a:pt x="128" y="766"/>
                    </a:lnTo>
                    <a:lnTo>
                      <a:pt x="130" y="762"/>
                    </a:lnTo>
                    <a:lnTo>
                      <a:pt x="132" y="760"/>
                    </a:lnTo>
                    <a:lnTo>
                      <a:pt x="132" y="760"/>
                    </a:lnTo>
                    <a:lnTo>
                      <a:pt x="132" y="760"/>
                    </a:lnTo>
                    <a:lnTo>
                      <a:pt x="138" y="760"/>
                    </a:lnTo>
                    <a:lnTo>
                      <a:pt x="143" y="762"/>
                    </a:lnTo>
                    <a:lnTo>
                      <a:pt x="143" y="762"/>
                    </a:lnTo>
                    <a:lnTo>
                      <a:pt x="147" y="762"/>
                    </a:lnTo>
                    <a:lnTo>
                      <a:pt x="149" y="762"/>
                    </a:lnTo>
                    <a:lnTo>
                      <a:pt x="149" y="762"/>
                    </a:lnTo>
                    <a:lnTo>
                      <a:pt x="151" y="762"/>
                    </a:lnTo>
                    <a:lnTo>
                      <a:pt x="151" y="762"/>
                    </a:lnTo>
                    <a:lnTo>
                      <a:pt x="153" y="762"/>
                    </a:lnTo>
                    <a:lnTo>
                      <a:pt x="155" y="762"/>
                    </a:lnTo>
                    <a:lnTo>
                      <a:pt x="155" y="762"/>
                    </a:lnTo>
                    <a:lnTo>
                      <a:pt x="153" y="768"/>
                    </a:lnTo>
                    <a:lnTo>
                      <a:pt x="155" y="769"/>
                    </a:lnTo>
                    <a:lnTo>
                      <a:pt x="157" y="771"/>
                    </a:lnTo>
                    <a:lnTo>
                      <a:pt x="157" y="771"/>
                    </a:lnTo>
                    <a:lnTo>
                      <a:pt x="173" y="777"/>
                    </a:lnTo>
                    <a:lnTo>
                      <a:pt x="173" y="777"/>
                    </a:lnTo>
                    <a:lnTo>
                      <a:pt x="173" y="779"/>
                    </a:lnTo>
                    <a:lnTo>
                      <a:pt x="171" y="779"/>
                    </a:lnTo>
                    <a:lnTo>
                      <a:pt x="165" y="779"/>
                    </a:lnTo>
                    <a:lnTo>
                      <a:pt x="155" y="777"/>
                    </a:lnTo>
                    <a:lnTo>
                      <a:pt x="155" y="777"/>
                    </a:lnTo>
                    <a:lnTo>
                      <a:pt x="155" y="781"/>
                    </a:lnTo>
                    <a:lnTo>
                      <a:pt x="155" y="781"/>
                    </a:lnTo>
                    <a:lnTo>
                      <a:pt x="153" y="785"/>
                    </a:lnTo>
                    <a:lnTo>
                      <a:pt x="157" y="789"/>
                    </a:lnTo>
                    <a:lnTo>
                      <a:pt x="161" y="789"/>
                    </a:lnTo>
                    <a:lnTo>
                      <a:pt x="167" y="789"/>
                    </a:lnTo>
                    <a:lnTo>
                      <a:pt x="187" y="787"/>
                    </a:lnTo>
                    <a:lnTo>
                      <a:pt x="187" y="787"/>
                    </a:lnTo>
                    <a:lnTo>
                      <a:pt x="189" y="791"/>
                    </a:lnTo>
                    <a:lnTo>
                      <a:pt x="189" y="797"/>
                    </a:lnTo>
                    <a:lnTo>
                      <a:pt x="191" y="807"/>
                    </a:lnTo>
                    <a:lnTo>
                      <a:pt x="191" y="807"/>
                    </a:lnTo>
                    <a:lnTo>
                      <a:pt x="196" y="813"/>
                    </a:lnTo>
                    <a:lnTo>
                      <a:pt x="202" y="819"/>
                    </a:lnTo>
                    <a:lnTo>
                      <a:pt x="210" y="822"/>
                    </a:lnTo>
                    <a:lnTo>
                      <a:pt x="218" y="826"/>
                    </a:lnTo>
                    <a:lnTo>
                      <a:pt x="218" y="826"/>
                    </a:lnTo>
                    <a:lnTo>
                      <a:pt x="224" y="824"/>
                    </a:lnTo>
                    <a:lnTo>
                      <a:pt x="226" y="822"/>
                    </a:lnTo>
                    <a:lnTo>
                      <a:pt x="232" y="819"/>
                    </a:lnTo>
                    <a:lnTo>
                      <a:pt x="232" y="819"/>
                    </a:lnTo>
                    <a:lnTo>
                      <a:pt x="236" y="815"/>
                    </a:lnTo>
                    <a:lnTo>
                      <a:pt x="240" y="815"/>
                    </a:lnTo>
                    <a:lnTo>
                      <a:pt x="247" y="815"/>
                    </a:lnTo>
                    <a:lnTo>
                      <a:pt x="255" y="817"/>
                    </a:lnTo>
                    <a:lnTo>
                      <a:pt x="263" y="815"/>
                    </a:lnTo>
                    <a:lnTo>
                      <a:pt x="263" y="815"/>
                    </a:lnTo>
                    <a:lnTo>
                      <a:pt x="275" y="809"/>
                    </a:lnTo>
                    <a:lnTo>
                      <a:pt x="285" y="803"/>
                    </a:lnTo>
                    <a:lnTo>
                      <a:pt x="291" y="803"/>
                    </a:lnTo>
                    <a:lnTo>
                      <a:pt x="291" y="803"/>
                    </a:lnTo>
                    <a:lnTo>
                      <a:pt x="291" y="801"/>
                    </a:lnTo>
                    <a:lnTo>
                      <a:pt x="293" y="799"/>
                    </a:lnTo>
                    <a:lnTo>
                      <a:pt x="293" y="799"/>
                    </a:lnTo>
                    <a:lnTo>
                      <a:pt x="295" y="799"/>
                    </a:lnTo>
                    <a:lnTo>
                      <a:pt x="295" y="801"/>
                    </a:lnTo>
                    <a:lnTo>
                      <a:pt x="289" y="805"/>
                    </a:lnTo>
                    <a:lnTo>
                      <a:pt x="269" y="819"/>
                    </a:lnTo>
                    <a:lnTo>
                      <a:pt x="269" y="819"/>
                    </a:lnTo>
                    <a:lnTo>
                      <a:pt x="261" y="822"/>
                    </a:lnTo>
                    <a:lnTo>
                      <a:pt x="253" y="824"/>
                    </a:lnTo>
                    <a:lnTo>
                      <a:pt x="247" y="828"/>
                    </a:lnTo>
                    <a:lnTo>
                      <a:pt x="240" y="832"/>
                    </a:lnTo>
                    <a:lnTo>
                      <a:pt x="240" y="832"/>
                    </a:lnTo>
                    <a:lnTo>
                      <a:pt x="238" y="836"/>
                    </a:lnTo>
                    <a:lnTo>
                      <a:pt x="236" y="842"/>
                    </a:lnTo>
                    <a:lnTo>
                      <a:pt x="234" y="846"/>
                    </a:lnTo>
                    <a:lnTo>
                      <a:pt x="232" y="850"/>
                    </a:lnTo>
                    <a:lnTo>
                      <a:pt x="232" y="850"/>
                    </a:lnTo>
                    <a:lnTo>
                      <a:pt x="224" y="852"/>
                    </a:lnTo>
                    <a:lnTo>
                      <a:pt x="218" y="850"/>
                    </a:lnTo>
                    <a:lnTo>
                      <a:pt x="200" y="844"/>
                    </a:lnTo>
                    <a:lnTo>
                      <a:pt x="183" y="834"/>
                    </a:lnTo>
                    <a:lnTo>
                      <a:pt x="175" y="832"/>
                    </a:lnTo>
                    <a:lnTo>
                      <a:pt x="167" y="830"/>
                    </a:lnTo>
                    <a:lnTo>
                      <a:pt x="167" y="830"/>
                    </a:lnTo>
                    <a:lnTo>
                      <a:pt x="155" y="828"/>
                    </a:lnTo>
                    <a:lnTo>
                      <a:pt x="145" y="828"/>
                    </a:lnTo>
                    <a:lnTo>
                      <a:pt x="145" y="828"/>
                    </a:lnTo>
                    <a:lnTo>
                      <a:pt x="143" y="834"/>
                    </a:lnTo>
                    <a:lnTo>
                      <a:pt x="142" y="840"/>
                    </a:lnTo>
                    <a:lnTo>
                      <a:pt x="138" y="844"/>
                    </a:lnTo>
                    <a:lnTo>
                      <a:pt x="132" y="848"/>
                    </a:lnTo>
                    <a:lnTo>
                      <a:pt x="132" y="848"/>
                    </a:lnTo>
                    <a:lnTo>
                      <a:pt x="128" y="846"/>
                    </a:lnTo>
                    <a:lnTo>
                      <a:pt x="126" y="842"/>
                    </a:lnTo>
                    <a:lnTo>
                      <a:pt x="122" y="840"/>
                    </a:lnTo>
                    <a:lnTo>
                      <a:pt x="118" y="840"/>
                    </a:lnTo>
                    <a:lnTo>
                      <a:pt x="118" y="840"/>
                    </a:lnTo>
                    <a:lnTo>
                      <a:pt x="116" y="842"/>
                    </a:lnTo>
                    <a:lnTo>
                      <a:pt x="114" y="844"/>
                    </a:lnTo>
                    <a:lnTo>
                      <a:pt x="112" y="852"/>
                    </a:lnTo>
                    <a:lnTo>
                      <a:pt x="110" y="860"/>
                    </a:lnTo>
                    <a:lnTo>
                      <a:pt x="108" y="864"/>
                    </a:lnTo>
                    <a:lnTo>
                      <a:pt x="108" y="864"/>
                    </a:lnTo>
                    <a:lnTo>
                      <a:pt x="104" y="868"/>
                    </a:lnTo>
                    <a:lnTo>
                      <a:pt x="100" y="870"/>
                    </a:lnTo>
                    <a:lnTo>
                      <a:pt x="94" y="870"/>
                    </a:lnTo>
                    <a:lnTo>
                      <a:pt x="90" y="874"/>
                    </a:lnTo>
                    <a:lnTo>
                      <a:pt x="90" y="874"/>
                    </a:lnTo>
                    <a:lnTo>
                      <a:pt x="85" y="879"/>
                    </a:lnTo>
                    <a:lnTo>
                      <a:pt x="85" y="879"/>
                    </a:lnTo>
                    <a:lnTo>
                      <a:pt x="81" y="881"/>
                    </a:lnTo>
                    <a:lnTo>
                      <a:pt x="75" y="879"/>
                    </a:lnTo>
                    <a:lnTo>
                      <a:pt x="71" y="879"/>
                    </a:lnTo>
                    <a:lnTo>
                      <a:pt x="67" y="881"/>
                    </a:lnTo>
                    <a:lnTo>
                      <a:pt x="67" y="881"/>
                    </a:lnTo>
                    <a:lnTo>
                      <a:pt x="65" y="883"/>
                    </a:lnTo>
                    <a:lnTo>
                      <a:pt x="65" y="885"/>
                    </a:lnTo>
                    <a:lnTo>
                      <a:pt x="65" y="889"/>
                    </a:lnTo>
                    <a:lnTo>
                      <a:pt x="65" y="889"/>
                    </a:lnTo>
                    <a:lnTo>
                      <a:pt x="61" y="893"/>
                    </a:lnTo>
                    <a:lnTo>
                      <a:pt x="59" y="893"/>
                    </a:lnTo>
                    <a:lnTo>
                      <a:pt x="55" y="893"/>
                    </a:lnTo>
                    <a:lnTo>
                      <a:pt x="53" y="893"/>
                    </a:lnTo>
                    <a:lnTo>
                      <a:pt x="53" y="893"/>
                    </a:lnTo>
                    <a:lnTo>
                      <a:pt x="51" y="895"/>
                    </a:lnTo>
                    <a:lnTo>
                      <a:pt x="51" y="899"/>
                    </a:lnTo>
                    <a:lnTo>
                      <a:pt x="51" y="899"/>
                    </a:lnTo>
                    <a:lnTo>
                      <a:pt x="45" y="903"/>
                    </a:lnTo>
                    <a:lnTo>
                      <a:pt x="37" y="905"/>
                    </a:lnTo>
                    <a:lnTo>
                      <a:pt x="20" y="907"/>
                    </a:lnTo>
                    <a:lnTo>
                      <a:pt x="6" y="909"/>
                    </a:lnTo>
                    <a:lnTo>
                      <a:pt x="2" y="913"/>
                    </a:lnTo>
                    <a:lnTo>
                      <a:pt x="0" y="917"/>
                    </a:lnTo>
                    <a:lnTo>
                      <a:pt x="0" y="917"/>
                    </a:lnTo>
                    <a:lnTo>
                      <a:pt x="0" y="921"/>
                    </a:lnTo>
                    <a:lnTo>
                      <a:pt x="4" y="923"/>
                    </a:lnTo>
                    <a:lnTo>
                      <a:pt x="6" y="923"/>
                    </a:lnTo>
                    <a:lnTo>
                      <a:pt x="10" y="921"/>
                    </a:lnTo>
                    <a:lnTo>
                      <a:pt x="16" y="917"/>
                    </a:lnTo>
                    <a:lnTo>
                      <a:pt x="20" y="915"/>
                    </a:lnTo>
                    <a:lnTo>
                      <a:pt x="20" y="915"/>
                    </a:lnTo>
                    <a:lnTo>
                      <a:pt x="22" y="917"/>
                    </a:lnTo>
                    <a:lnTo>
                      <a:pt x="26" y="921"/>
                    </a:lnTo>
                    <a:lnTo>
                      <a:pt x="30" y="928"/>
                    </a:lnTo>
                    <a:lnTo>
                      <a:pt x="34" y="942"/>
                    </a:lnTo>
                    <a:lnTo>
                      <a:pt x="37" y="936"/>
                    </a:lnTo>
                    <a:lnTo>
                      <a:pt x="37" y="936"/>
                    </a:lnTo>
                    <a:lnTo>
                      <a:pt x="41" y="936"/>
                    </a:lnTo>
                    <a:lnTo>
                      <a:pt x="45" y="934"/>
                    </a:lnTo>
                    <a:lnTo>
                      <a:pt x="45" y="932"/>
                    </a:lnTo>
                    <a:lnTo>
                      <a:pt x="43" y="926"/>
                    </a:lnTo>
                    <a:lnTo>
                      <a:pt x="43" y="926"/>
                    </a:lnTo>
                    <a:lnTo>
                      <a:pt x="45" y="926"/>
                    </a:lnTo>
                    <a:lnTo>
                      <a:pt x="45" y="925"/>
                    </a:lnTo>
                    <a:lnTo>
                      <a:pt x="51" y="923"/>
                    </a:lnTo>
                    <a:lnTo>
                      <a:pt x="51" y="923"/>
                    </a:lnTo>
                    <a:lnTo>
                      <a:pt x="51" y="923"/>
                    </a:lnTo>
                    <a:lnTo>
                      <a:pt x="51" y="925"/>
                    </a:lnTo>
                    <a:lnTo>
                      <a:pt x="53" y="926"/>
                    </a:lnTo>
                    <a:lnTo>
                      <a:pt x="53" y="926"/>
                    </a:lnTo>
                    <a:lnTo>
                      <a:pt x="55" y="925"/>
                    </a:lnTo>
                    <a:lnTo>
                      <a:pt x="57" y="923"/>
                    </a:lnTo>
                    <a:lnTo>
                      <a:pt x="57" y="921"/>
                    </a:lnTo>
                    <a:lnTo>
                      <a:pt x="59" y="921"/>
                    </a:lnTo>
                    <a:lnTo>
                      <a:pt x="59" y="921"/>
                    </a:lnTo>
                    <a:lnTo>
                      <a:pt x="65" y="921"/>
                    </a:lnTo>
                    <a:lnTo>
                      <a:pt x="71" y="919"/>
                    </a:lnTo>
                    <a:lnTo>
                      <a:pt x="71" y="919"/>
                    </a:lnTo>
                    <a:lnTo>
                      <a:pt x="73" y="917"/>
                    </a:lnTo>
                    <a:lnTo>
                      <a:pt x="75" y="915"/>
                    </a:lnTo>
                    <a:lnTo>
                      <a:pt x="77" y="911"/>
                    </a:lnTo>
                    <a:lnTo>
                      <a:pt x="79" y="909"/>
                    </a:lnTo>
                    <a:lnTo>
                      <a:pt x="79" y="909"/>
                    </a:lnTo>
                    <a:lnTo>
                      <a:pt x="94" y="915"/>
                    </a:lnTo>
                    <a:lnTo>
                      <a:pt x="94" y="915"/>
                    </a:lnTo>
                    <a:lnTo>
                      <a:pt x="104" y="915"/>
                    </a:lnTo>
                    <a:lnTo>
                      <a:pt x="110" y="917"/>
                    </a:lnTo>
                    <a:lnTo>
                      <a:pt x="114" y="919"/>
                    </a:lnTo>
                    <a:lnTo>
                      <a:pt x="114" y="919"/>
                    </a:lnTo>
                    <a:lnTo>
                      <a:pt x="114" y="921"/>
                    </a:lnTo>
                    <a:lnTo>
                      <a:pt x="116" y="923"/>
                    </a:lnTo>
                    <a:lnTo>
                      <a:pt x="116" y="923"/>
                    </a:lnTo>
                    <a:lnTo>
                      <a:pt x="122" y="925"/>
                    </a:lnTo>
                    <a:lnTo>
                      <a:pt x="122" y="925"/>
                    </a:lnTo>
                    <a:lnTo>
                      <a:pt x="124" y="925"/>
                    </a:lnTo>
                    <a:lnTo>
                      <a:pt x="122" y="925"/>
                    </a:lnTo>
                    <a:lnTo>
                      <a:pt x="122" y="925"/>
                    </a:lnTo>
                    <a:lnTo>
                      <a:pt x="122" y="926"/>
                    </a:lnTo>
                    <a:lnTo>
                      <a:pt x="122" y="926"/>
                    </a:lnTo>
                    <a:lnTo>
                      <a:pt x="136" y="936"/>
                    </a:lnTo>
                    <a:lnTo>
                      <a:pt x="145" y="944"/>
                    </a:lnTo>
                    <a:lnTo>
                      <a:pt x="153" y="946"/>
                    </a:lnTo>
                    <a:lnTo>
                      <a:pt x="153" y="946"/>
                    </a:lnTo>
                    <a:lnTo>
                      <a:pt x="155" y="942"/>
                    </a:lnTo>
                    <a:lnTo>
                      <a:pt x="157" y="938"/>
                    </a:lnTo>
                    <a:lnTo>
                      <a:pt x="157" y="938"/>
                    </a:lnTo>
                    <a:lnTo>
                      <a:pt x="163" y="936"/>
                    </a:lnTo>
                    <a:lnTo>
                      <a:pt x="169" y="934"/>
                    </a:lnTo>
                    <a:lnTo>
                      <a:pt x="171" y="932"/>
                    </a:lnTo>
                    <a:lnTo>
                      <a:pt x="171" y="932"/>
                    </a:lnTo>
                    <a:lnTo>
                      <a:pt x="169" y="928"/>
                    </a:lnTo>
                    <a:lnTo>
                      <a:pt x="167" y="928"/>
                    </a:lnTo>
                    <a:lnTo>
                      <a:pt x="165" y="928"/>
                    </a:lnTo>
                    <a:lnTo>
                      <a:pt x="167" y="925"/>
                    </a:lnTo>
                    <a:lnTo>
                      <a:pt x="167" y="925"/>
                    </a:lnTo>
                    <a:lnTo>
                      <a:pt x="169" y="925"/>
                    </a:lnTo>
                    <a:lnTo>
                      <a:pt x="173" y="923"/>
                    </a:lnTo>
                    <a:lnTo>
                      <a:pt x="173" y="923"/>
                    </a:lnTo>
                    <a:lnTo>
                      <a:pt x="179" y="913"/>
                    </a:lnTo>
                    <a:lnTo>
                      <a:pt x="181" y="901"/>
                    </a:lnTo>
                    <a:lnTo>
                      <a:pt x="181" y="901"/>
                    </a:lnTo>
                    <a:lnTo>
                      <a:pt x="183" y="905"/>
                    </a:lnTo>
                    <a:lnTo>
                      <a:pt x="183" y="909"/>
                    </a:lnTo>
                    <a:lnTo>
                      <a:pt x="187" y="911"/>
                    </a:lnTo>
                    <a:lnTo>
                      <a:pt x="187" y="911"/>
                    </a:lnTo>
                    <a:lnTo>
                      <a:pt x="189" y="909"/>
                    </a:lnTo>
                    <a:lnTo>
                      <a:pt x="193" y="907"/>
                    </a:lnTo>
                    <a:lnTo>
                      <a:pt x="198" y="905"/>
                    </a:lnTo>
                    <a:lnTo>
                      <a:pt x="198" y="905"/>
                    </a:lnTo>
                    <a:lnTo>
                      <a:pt x="208" y="907"/>
                    </a:lnTo>
                    <a:lnTo>
                      <a:pt x="212" y="907"/>
                    </a:lnTo>
                    <a:lnTo>
                      <a:pt x="218" y="907"/>
                    </a:lnTo>
                    <a:lnTo>
                      <a:pt x="218" y="907"/>
                    </a:lnTo>
                    <a:lnTo>
                      <a:pt x="224" y="909"/>
                    </a:lnTo>
                    <a:lnTo>
                      <a:pt x="232" y="913"/>
                    </a:lnTo>
                    <a:lnTo>
                      <a:pt x="238" y="919"/>
                    </a:lnTo>
                    <a:lnTo>
                      <a:pt x="244" y="925"/>
                    </a:lnTo>
                    <a:lnTo>
                      <a:pt x="244" y="925"/>
                    </a:lnTo>
                    <a:lnTo>
                      <a:pt x="247" y="928"/>
                    </a:lnTo>
                    <a:lnTo>
                      <a:pt x="249" y="932"/>
                    </a:lnTo>
                    <a:lnTo>
                      <a:pt x="249" y="932"/>
                    </a:lnTo>
                    <a:lnTo>
                      <a:pt x="249" y="936"/>
                    </a:lnTo>
                    <a:lnTo>
                      <a:pt x="249" y="938"/>
                    </a:lnTo>
                    <a:lnTo>
                      <a:pt x="249" y="938"/>
                    </a:lnTo>
                    <a:lnTo>
                      <a:pt x="251" y="934"/>
                    </a:lnTo>
                    <a:lnTo>
                      <a:pt x="251" y="930"/>
                    </a:lnTo>
                    <a:lnTo>
                      <a:pt x="251" y="928"/>
                    </a:lnTo>
                    <a:lnTo>
                      <a:pt x="255" y="926"/>
                    </a:lnTo>
                    <a:lnTo>
                      <a:pt x="255" y="926"/>
                    </a:lnTo>
                    <a:lnTo>
                      <a:pt x="263" y="930"/>
                    </a:lnTo>
                    <a:lnTo>
                      <a:pt x="271" y="936"/>
                    </a:lnTo>
                    <a:lnTo>
                      <a:pt x="279" y="940"/>
                    </a:lnTo>
                    <a:lnTo>
                      <a:pt x="283" y="942"/>
                    </a:lnTo>
                    <a:lnTo>
                      <a:pt x="287" y="942"/>
                    </a:lnTo>
                    <a:lnTo>
                      <a:pt x="287" y="942"/>
                    </a:lnTo>
                    <a:lnTo>
                      <a:pt x="291" y="940"/>
                    </a:lnTo>
                    <a:lnTo>
                      <a:pt x="291" y="938"/>
                    </a:lnTo>
                    <a:lnTo>
                      <a:pt x="289" y="934"/>
                    </a:lnTo>
                    <a:lnTo>
                      <a:pt x="283" y="930"/>
                    </a:lnTo>
                    <a:lnTo>
                      <a:pt x="283" y="926"/>
                    </a:lnTo>
                    <a:lnTo>
                      <a:pt x="283" y="925"/>
                    </a:lnTo>
                    <a:lnTo>
                      <a:pt x="283" y="925"/>
                    </a:lnTo>
                    <a:lnTo>
                      <a:pt x="285" y="925"/>
                    </a:lnTo>
                    <a:lnTo>
                      <a:pt x="287" y="926"/>
                    </a:lnTo>
                    <a:lnTo>
                      <a:pt x="287" y="926"/>
                    </a:lnTo>
                    <a:lnTo>
                      <a:pt x="291" y="926"/>
                    </a:lnTo>
                    <a:lnTo>
                      <a:pt x="291" y="926"/>
                    </a:lnTo>
                    <a:lnTo>
                      <a:pt x="291" y="928"/>
                    </a:lnTo>
                    <a:lnTo>
                      <a:pt x="291" y="930"/>
                    </a:lnTo>
                    <a:lnTo>
                      <a:pt x="297" y="928"/>
                    </a:lnTo>
                    <a:lnTo>
                      <a:pt x="297" y="928"/>
                    </a:lnTo>
                    <a:lnTo>
                      <a:pt x="300" y="928"/>
                    </a:lnTo>
                    <a:lnTo>
                      <a:pt x="304" y="928"/>
                    </a:lnTo>
                    <a:lnTo>
                      <a:pt x="304" y="928"/>
                    </a:lnTo>
                    <a:lnTo>
                      <a:pt x="308" y="928"/>
                    </a:lnTo>
                    <a:lnTo>
                      <a:pt x="312" y="930"/>
                    </a:lnTo>
                    <a:lnTo>
                      <a:pt x="316" y="934"/>
                    </a:lnTo>
                    <a:lnTo>
                      <a:pt x="318" y="934"/>
                    </a:lnTo>
                    <a:lnTo>
                      <a:pt x="318" y="934"/>
                    </a:lnTo>
                    <a:lnTo>
                      <a:pt x="330" y="932"/>
                    </a:lnTo>
                    <a:lnTo>
                      <a:pt x="340" y="928"/>
                    </a:lnTo>
                    <a:lnTo>
                      <a:pt x="340" y="928"/>
                    </a:lnTo>
                    <a:lnTo>
                      <a:pt x="338" y="925"/>
                    </a:lnTo>
                    <a:lnTo>
                      <a:pt x="336" y="921"/>
                    </a:lnTo>
                    <a:lnTo>
                      <a:pt x="332" y="917"/>
                    </a:lnTo>
                    <a:lnTo>
                      <a:pt x="330" y="915"/>
                    </a:lnTo>
                    <a:lnTo>
                      <a:pt x="330" y="915"/>
                    </a:lnTo>
                    <a:lnTo>
                      <a:pt x="332" y="913"/>
                    </a:lnTo>
                    <a:lnTo>
                      <a:pt x="334" y="915"/>
                    </a:lnTo>
                    <a:lnTo>
                      <a:pt x="338" y="919"/>
                    </a:lnTo>
                    <a:lnTo>
                      <a:pt x="338" y="919"/>
                    </a:lnTo>
                    <a:lnTo>
                      <a:pt x="342" y="928"/>
                    </a:lnTo>
                    <a:lnTo>
                      <a:pt x="346" y="932"/>
                    </a:lnTo>
                    <a:lnTo>
                      <a:pt x="350" y="934"/>
                    </a:lnTo>
                    <a:lnTo>
                      <a:pt x="350" y="934"/>
                    </a:lnTo>
                    <a:lnTo>
                      <a:pt x="352" y="934"/>
                    </a:lnTo>
                    <a:lnTo>
                      <a:pt x="352" y="932"/>
                    </a:lnTo>
                    <a:lnTo>
                      <a:pt x="352" y="930"/>
                    </a:lnTo>
                    <a:lnTo>
                      <a:pt x="352" y="928"/>
                    </a:lnTo>
                    <a:lnTo>
                      <a:pt x="355" y="928"/>
                    </a:lnTo>
                    <a:lnTo>
                      <a:pt x="355" y="928"/>
                    </a:lnTo>
                    <a:lnTo>
                      <a:pt x="357" y="930"/>
                    </a:lnTo>
                    <a:lnTo>
                      <a:pt x="357" y="932"/>
                    </a:lnTo>
                    <a:lnTo>
                      <a:pt x="357" y="932"/>
                    </a:lnTo>
                    <a:lnTo>
                      <a:pt x="359" y="932"/>
                    </a:lnTo>
                    <a:lnTo>
                      <a:pt x="359" y="932"/>
                    </a:lnTo>
                    <a:lnTo>
                      <a:pt x="363" y="930"/>
                    </a:lnTo>
                    <a:lnTo>
                      <a:pt x="365" y="930"/>
                    </a:lnTo>
                    <a:lnTo>
                      <a:pt x="369" y="934"/>
                    </a:lnTo>
                    <a:lnTo>
                      <a:pt x="369" y="934"/>
                    </a:lnTo>
                    <a:lnTo>
                      <a:pt x="367" y="944"/>
                    </a:lnTo>
                    <a:lnTo>
                      <a:pt x="369" y="946"/>
                    </a:lnTo>
                    <a:lnTo>
                      <a:pt x="371" y="948"/>
                    </a:lnTo>
                    <a:lnTo>
                      <a:pt x="373" y="948"/>
                    </a:lnTo>
                    <a:lnTo>
                      <a:pt x="377" y="944"/>
                    </a:lnTo>
                    <a:lnTo>
                      <a:pt x="377" y="944"/>
                    </a:lnTo>
                    <a:lnTo>
                      <a:pt x="379" y="946"/>
                    </a:lnTo>
                    <a:lnTo>
                      <a:pt x="379" y="946"/>
                    </a:lnTo>
                    <a:lnTo>
                      <a:pt x="387" y="948"/>
                    </a:lnTo>
                    <a:lnTo>
                      <a:pt x="399" y="946"/>
                    </a:lnTo>
                    <a:lnTo>
                      <a:pt x="408" y="946"/>
                    </a:lnTo>
                    <a:lnTo>
                      <a:pt x="418" y="948"/>
                    </a:lnTo>
                    <a:lnTo>
                      <a:pt x="418" y="948"/>
                    </a:lnTo>
                    <a:lnTo>
                      <a:pt x="426" y="952"/>
                    </a:lnTo>
                    <a:lnTo>
                      <a:pt x="432" y="958"/>
                    </a:lnTo>
                    <a:lnTo>
                      <a:pt x="440" y="964"/>
                    </a:lnTo>
                    <a:lnTo>
                      <a:pt x="448" y="966"/>
                    </a:lnTo>
                    <a:lnTo>
                      <a:pt x="448" y="966"/>
                    </a:lnTo>
                    <a:lnTo>
                      <a:pt x="450" y="966"/>
                    </a:lnTo>
                    <a:lnTo>
                      <a:pt x="454" y="964"/>
                    </a:lnTo>
                    <a:lnTo>
                      <a:pt x="459" y="960"/>
                    </a:lnTo>
                    <a:lnTo>
                      <a:pt x="459" y="960"/>
                    </a:lnTo>
                    <a:lnTo>
                      <a:pt x="463" y="958"/>
                    </a:lnTo>
                    <a:lnTo>
                      <a:pt x="469" y="960"/>
                    </a:lnTo>
                    <a:lnTo>
                      <a:pt x="475" y="960"/>
                    </a:lnTo>
                    <a:lnTo>
                      <a:pt x="481" y="960"/>
                    </a:lnTo>
                    <a:lnTo>
                      <a:pt x="481" y="960"/>
                    </a:lnTo>
                    <a:lnTo>
                      <a:pt x="485" y="958"/>
                    </a:lnTo>
                    <a:lnTo>
                      <a:pt x="487" y="956"/>
                    </a:lnTo>
                    <a:lnTo>
                      <a:pt x="489" y="954"/>
                    </a:lnTo>
                    <a:lnTo>
                      <a:pt x="493" y="954"/>
                    </a:lnTo>
                    <a:lnTo>
                      <a:pt x="493" y="954"/>
                    </a:lnTo>
                    <a:lnTo>
                      <a:pt x="501" y="958"/>
                    </a:lnTo>
                    <a:lnTo>
                      <a:pt x="501" y="958"/>
                    </a:lnTo>
                    <a:lnTo>
                      <a:pt x="505" y="956"/>
                    </a:lnTo>
                    <a:lnTo>
                      <a:pt x="507" y="952"/>
                    </a:lnTo>
                    <a:lnTo>
                      <a:pt x="509" y="950"/>
                    </a:lnTo>
                    <a:lnTo>
                      <a:pt x="512" y="946"/>
                    </a:lnTo>
                    <a:lnTo>
                      <a:pt x="512" y="946"/>
                    </a:lnTo>
                    <a:lnTo>
                      <a:pt x="520" y="944"/>
                    </a:lnTo>
                    <a:lnTo>
                      <a:pt x="530" y="942"/>
                    </a:lnTo>
                    <a:lnTo>
                      <a:pt x="540" y="940"/>
                    </a:lnTo>
                    <a:lnTo>
                      <a:pt x="542" y="936"/>
                    </a:lnTo>
                    <a:lnTo>
                      <a:pt x="544" y="932"/>
                    </a:lnTo>
                    <a:lnTo>
                      <a:pt x="544" y="932"/>
                    </a:lnTo>
                    <a:lnTo>
                      <a:pt x="544" y="928"/>
                    </a:lnTo>
                    <a:lnTo>
                      <a:pt x="544" y="928"/>
                    </a:lnTo>
                    <a:lnTo>
                      <a:pt x="544" y="925"/>
                    </a:lnTo>
                    <a:lnTo>
                      <a:pt x="544" y="925"/>
                    </a:lnTo>
                    <a:lnTo>
                      <a:pt x="546" y="921"/>
                    </a:lnTo>
                    <a:lnTo>
                      <a:pt x="546" y="921"/>
                    </a:lnTo>
                    <a:lnTo>
                      <a:pt x="548" y="917"/>
                    </a:lnTo>
                    <a:lnTo>
                      <a:pt x="552" y="913"/>
                    </a:lnTo>
                    <a:lnTo>
                      <a:pt x="552" y="913"/>
                    </a:lnTo>
                    <a:lnTo>
                      <a:pt x="546" y="911"/>
                    </a:lnTo>
                    <a:lnTo>
                      <a:pt x="546" y="911"/>
                    </a:lnTo>
                    <a:lnTo>
                      <a:pt x="540" y="911"/>
                    </a:lnTo>
                    <a:lnTo>
                      <a:pt x="540" y="911"/>
                    </a:lnTo>
                    <a:lnTo>
                      <a:pt x="520" y="911"/>
                    </a:lnTo>
                    <a:lnTo>
                      <a:pt x="510" y="911"/>
                    </a:lnTo>
                    <a:lnTo>
                      <a:pt x="507" y="909"/>
                    </a:lnTo>
                    <a:lnTo>
                      <a:pt x="505" y="905"/>
                    </a:lnTo>
                    <a:lnTo>
                      <a:pt x="505" y="905"/>
                    </a:lnTo>
                    <a:lnTo>
                      <a:pt x="507" y="903"/>
                    </a:lnTo>
                    <a:lnTo>
                      <a:pt x="509" y="903"/>
                    </a:lnTo>
                    <a:lnTo>
                      <a:pt x="514" y="905"/>
                    </a:lnTo>
                    <a:lnTo>
                      <a:pt x="514" y="905"/>
                    </a:lnTo>
                    <a:lnTo>
                      <a:pt x="512" y="901"/>
                    </a:lnTo>
                    <a:lnTo>
                      <a:pt x="510" y="897"/>
                    </a:lnTo>
                    <a:lnTo>
                      <a:pt x="507" y="897"/>
                    </a:lnTo>
                    <a:lnTo>
                      <a:pt x="505" y="899"/>
                    </a:lnTo>
                    <a:lnTo>
                      <a:pt x="497" y="901"/>
                    </a:lnTo>
                    <a:lnTo>
                      <a:pt x="495" y="901"/>
                    </a:lnTo>
                    <a:lnTo>
                      <a:pt x="493" y="901"/>
                    </a:lnTo>
                    <a:lnTo>
                      <a:pt x="493" y="901"/>
                    </a:lnTo>
                    <a:lnTo>
                      <a:pt x="489" y="897"/>
                    </a:lnTo>
                    <a:lnTo>
                      <a:pt x="489" y="897"/>
                    </a:lnTo>
                    <a:lnTo>
                      <a:pt x="489" y="895"/>
                    </a:lnTo>
                    <a:lnTo>
                      <a:pt x="489" y="895"/>
                    </a:lnTo>
                    <a:lnTo>
                      <a:pt x="497" y="895"/>
                    </a:lnTo>
                    <a:lnTo>
                      <a:pt x="501" y="895"/>
                    </a:lnTo>
                    <a:lnTo>
                      <a:pt x="503" y="895"/>
                    </a:lnTo>
                    <a:lnTo>
                      <a:pt x="503" y="895"/>
                    </a:lnTo>
                    <a:lnTo>
                      <a:pt x="501" y="891"/>
                    </a:lnTo>
                    <a:lnTo>
                      <a:pt x="499" y="889"/>
                    </a:lnTo>
                    <a:lnTo>
                      <a:pt x="491" y="887"/>
                    </a:lnTo>
                    <a:lnTo>
                      <a:pt x="477" y="889"/>
                    </a:lnTo>
                    <a:lnTo>
                      <a:pt x="477" y="889"/>
                    </a:lnTo>
                    <a:lnTo>
                      <a:pt x="483" y="887"/>
                    </a:lnTo>
                    <a:lnTo>
                      <a:pt x="497" y="885"/>
                    </a:lnTo>
                    <a:lnTo>
                      <a:pt x="518" y="883"/>
                    </a:lnTo>
                    <a:lnTo>
                      <a:pt x="518" y="883"/>
                    </a:lnTo>
                    <a:lnTo>
                      <a:pt x="518" y="881"/>
                    </a:lnTo>
                    <a:lnTo>
                      <a:pt x="516" y="879"/>
                    </a:lnTo>
                    <a:lnTo>
                      <a:pt x="512" y="875"/>
                    </a:lnTo>
                    <a:lnTo>
                      <a:pt x="512" y="875"/>
                    </a:lnTo>
                    <a:lnTo>
                      <a:pt x="514" y="875"/>
                    </a:lnTo>
                    <a:lnTo>
                      <a:pt x="516" y="875"/>
                    </a:lnTo>
                    <a:lnTo>
                      <a:pt x="522" y="877"/>
                    </a:lnTo>
                    <a:lnTo>
                      <a:pt x="522" y="877"/>
                    </a:lnTo>
                    <a:lnTo>
                      <a:pt x="524" y="875"/>
                    </a:lnTo>
                    <a:lnTo>
                      <a:pt x="524" y="874"/>
                    </a:lnTo>
                    <a:lnTo>
                      <a:pt x="526" y="866"/>
                    </a:lnTo>
                    <a:lnTo>
                      <a:pt x="526" y="866"/>
                    </a:lnTo>
                    <a:lnTo>
                      <a:pt x="524" y="866"/>
                    </a:lnTo>
                    <a:lnTo>
                      <a:pt x="522" y="864"/>
                    </a:lnTo>
                    <a:lnTo>
                      <a:pt x="518" y="866"/>
                    </a:lnTo>
                    <a:lnTo>
                      <a:pt x="514" y="866"/>
                    </a:lnTo>
                    <a:lnTo>
                      <a:pt x="510" y="866"/>
                    </a:lnTo>
                    <a:lnTo>
                      <a:pt x="510" y="866"/>
                    </a:lnTo>
                    <a:lnTo>
                      <a:pt x="509" y="864"/>
                    </a:lnTo>
                    <a:lnTo>
                      <a:pt x="509" y="862"/>
                    </a:lnTo>
                    <a:lnTo>
                      <a:pt x="509" y="862"/>
                    </a:lnTo>
                    <a:lnTo>
                      <a:pt x="512" y="860"/>
                    </a:lnTo>
                    <a:lnTo>
                      <a:pt x="518" y="860"/>
                    </a:lnTo>
                    <a:lnTo>
                      <a:pt x="528" y="862"/>
                    </a:lnTo>
                    <a:lnTo>
                      <a:pt x="540" y="864"/>
                    </a:lnTo>
                    <a:lnTo>
                      <a:pt x="546" y="862"/>
                    </a:lnTo>
                    <a:lnTo>
                      <a:pt x="552" y="860"/>
                    </a:lnTo>
                    <a:lnTo>
                      <a:pt x="552" y="860"/>
                    </a:lnTo>
                    <a:lnTo>
                      <a:pt x="554" y="858"/>
                    </a:lnTo>
                    <a:lnTo>
                      <a:pt x="554" y="858"/>
                    </a:lnTo>
                    <a:lnTo>
                      <a:pt x="552" y="856"/>
                    </a:lnTo>
                    <a:lnTo>
                      <a:pt x="550" y="856"/>
                    </a:lnTo>
                    <a:lnTo>
                      <a:pt x="548" y="856"/>
                    </a:lnTo>
                    <a:lnTo>
                      <a:pt x="546" y="856"/>
                    </a:lnTo>
                    <a:lnTo>
                      <a:pt x="546" y="856"/>
                    </a:lnTo>
                    <a:lnTo>
                      <a:pt x="556" y="848"/>
                    </a:lnTo>
                    <a:lnTo>
                      <a:pt x="556" y="848"/>
                    </a:lnTo>
                    <a:lnTo>
                      <a:pt x="556" y="846"/>
                    </a:lnTo>
                    <a:lnTo>
                      <a:pt x="556" y="846"/>
                    </a:lnTo>
                    <a:lnTo>
                      <a:pt x="556" y="846"/>
                    </a:lnTo>
                    <a:lnTo>
                      <a:pt x="558" y="848"/>
                    </a:lnTo>
                    <a:lnTo>
                      <a:pt x="558" y="850"/>
                    </a:lnTo>
                    <a:lnTo>
                      <a:pt x="558" y="850"/>
                    </a:lnTo>
                    <a:lnTo>
                      <a:pt x="560" y="850"/>
                    </a:lnTo>
                    <a:lnTo>
                      <a:pt x="563" y="846"/>
                    </a:lnTo>
                    <a:lnTo>
                      <a:pt x="569" y="840"/>
                    </a:lnTo>
                    <a:lnTo>
                      <a:pt x="569" y="840"/>
                    </a:lnTo>
                    <a:lnTo>
                      <a:pt x="575" y="838"/>
                    </a:lnTo>
                    <a:lnTo>
                      <a:pt x="579" y="838"/>
                    </a:lnTo>
                    <a:lnTo>
                      <a:pt x="579" y="838"/>
                    </a:lnTo>
                    <a:lnTo>
                      <a:pt x="583" y="834"/>
                    </a:lnTo>
                    <a:lnTo>
                      <a:pt x="585" y="828"/>
                    </a:lnTo>
                    <a:lnTo>
                      <a:pt x="587" y="819"/>
                    </a:lnTo>
                    <a:lnTo>
                      <a:pt x="587" y="819"/>
                    </a:lnTo>
                    <a:lnTo>
                      <a:pt x="601" y="795"/>
                    </a:lnTo>
                    <a:lnTo>
                      <a:pt x="603" y="789"/>
                    </a:lnTo>
                    <a:lnTo>
                      <a:pt x="605" y="783"/>
                    </a:lnTo>
                    <a:lnTo>
                      <a:pt x="605" y="775"/>
                    </a:lnTo>
                    <a:lnTo>
                      <a:pt x="603" y="766"/>
                    </a:lnTo>
                  </a:path>
                </a:pathLst>
              </a:custGeom>
              <a:solidFill>
                <a:srgbClr val="9CB92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3" name="Freeform 1125">
                <a:extLst>
                  <a:ext uri="{FF2B5EF4-FFF2-40B4-BE49-F238E27FC236}">
                    <a16:creationId xmlns:a16="http://schemas.microsoft.com/office/drawing/2014/main" id="{7025E184-71EF-4B18-B840-5869784A3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806" y="2460381"/>
                <a:ext cx="4662" cy="6987"/>
              </a:xfrm>
              <a:custGeom>
                <a:avLst/>
                <a:gdLst>
                  <a:gd name="T0" fmla="*/ 12 w 13"/>
                  <a:gd name="T1" fmla="*/ 0 h 18"/>
                  <a:gd name="T2" fmla="*/ 12 w 13"/>
                  <a:gd name="T3" fmla="*/ 0 h 18"/>
                  <a:gd name="T4" fmla="*/ 13 w 13"/>
                  <a:gd name="T5" fmla="*/ 0 h 18"/>
                  <a:gd name="T6" fmla="*/ 12 w 13"/>
                  <a:gd name="T7" fmla="*/ 2 h 18"/>
                  <a:gd name="T8" fmla="*/ 8 w 13"/>
                  <a:gd name="T9" fmla="*/ 4 h 18"/>
                  <a:gd name="T10" fmla="*/ 8 w 13"/>
                  <a:gd name="T11" fmla="*/ 4 h 18"/>
                  <a:gd name="T12" fmla="*/ 8 w 13"/>
                  <a:gd name="T13" fmla="*/ 12 h 18"/>
                  <a:gd name="T14" fmla="*/ 4 w 13"/>
                  <a:gd name="T15" fmla="*/ 18 h 18"/>
                  <a:gd name="T16" fmla="*/ 4 w 13"/>
                  <a:gd name="T17" fmla="*/ 18 h 18"/>
                  <a:gd name="T18" fmla="*/ 2 w 13"/>
                  <a:gd name="T19" fmla="*/ 18 h 18"/>
                  <a:gd name="T20" fmla="*/ 0 w 13"/>
                  <a:gd name="T21" fmla="*/ 16 h 18"/>
                  <a:gd name="T22" fmla="*/ 0 w 13"/>
                  <a:gd name="T23" fmla="*/ 10 h 18"/>
                  <a:gd name="T24" fmla="*/ 0 w 13"/>
                  <a:gd name="T25" fmla="*/ 8 h 18"/>
                  <a:gd name="T26" fmla="*/ 2 w 13"/>
                  <a:gd name="T27" fmla="*/ 4 h 18"/>
                  <a:gd name="T28" fmla="*/ 6 w 13"/>
                  <a:gd name="T29" fmla="*/ 2 h 18"/>
                  <a:gd name="T30" fmla="*/ 12 w 1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8">
                    <a:moveTo>
                      <a:pt x="12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4" name="Freeform 1126">
                <a:extLst>
                  <a:ext uri="{FF2B5EF4-FFF2-40B4-BE49-F238E27FC236}">
                    <a16:creationId xmlns:a16="http://schemas.microsoft.com/office/drawing/2014/main" id="{C885314E-761D-4407-B629-8F4A2E9CC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806" y="2460381"/>
                <a:ext cx="4662" cy="6987"/>
              </a:xfrm>
              <a:custGeom>
                <a:avLst/>
                <a:gdLst>
                  <a:gd name="T0" fmla="*/ 12 w 13"/>
                  <a:gd name="T1" fmla="*/ 0 h 18"/>
                  <a:gd name="T2" fmla="*/ 12 w 13"/>
                  <a:gd name="T3" fmla="*/ 0 h 18"/>
                  <a:gd name="T4" fmla="*/ 13 w 13"/>
                  <a:gd name="T5" fmla="*/ 0 h 18"/>
                  <a:gd name="T6" fmla="*/ 12 w 13"/>
                  <a:gd name="T7" fmla="*/ 2 h 18"/>
                  <a:gd name="T8" fmla="*/ 8 w 13"/>
                  <a:gd name="T9" fmla="*/ 4 h 18"/>
                  <a:gd name="T10" fmla="*/ 8 w 13"/>
                  <a:gd name="T11" fmla="*/ 4 h 18"/>
                  <a:gd name="T12" fmla="*/ 8 w 13"/>
                  <a:gd name="T13" fmla="*/ 12 h 18"/>
                  <a:gd name="T14" fmla="*/ 4 w 13"/>
                  <a:gd name="T15" fmla="*/ 18 h 18"/>
                  <a:gd name="T16" fmla="*/ 4 w 13"/>
                  <a:gd name="T17" fmla="*/ 18 h 18"/>
                  <a:gd name="T18" fmla="*/ 2 w 13"/>
                  <a:gd name="T19" fmla="*/ 18 h 18"/>
                  <a:gd name="T20" fmla="*/ 0 w 13"/>
                  <a:gd name="T21" fmla="*/ 16 h 18"/>
                  <a:gd name="T22" fmla="*/ 0 w 13"/>
                  <a:gd name="T23" fmla="*/ 10 h 18"/>
                  <a:gd name="T24" fmla="*/ 0 w 13"/>
                  <a:gd name="T25" fmla="*/ 8 h 18"/>
                  <a:gd name="T26" fmla="*/ 2 w 13"/>
                  <a:gd name="T27" fmla="*/ 4 h 18"/>
                  <a:gd name="T28" fmla="*/ 6 w 13"/>
                  <a:gd name="T29" fmla="*/ 2 h 18"/>
                  <a:gd name="T30" fmla="*/ 12 w 13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8">
                    <a:moveTo>
                      <a:pt x="12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5" name="Freeform 1127">
                <a:extLst>
                  <a:ext uri="{FF2B5EF4-FFF2-40B4-BE49-F238E27FC236}">
                    <a16:creationId xmlns:a16="http://schemas.microsoft.com/office/drawing/2014/main" id="{E4983BB6-9EA2-492F-AB26-B6A913F2E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350" y="2463487"/>
                <a:ext cx="5020" cy="10094"/>
              </a:xfrm>
              <a:custGeom>
                <a:avLst/>
                <a:gdLst>
                  <a:gd name="T0" fmla="*/ 14 w 14"/>
                  <a:gd name="T1" fmla="*/ 2 h 26"/>
                  <a:gd name="T2" fmla="*/ 14 w 14"/>
                  <a:gd name="T3" fmla="*/ 2 h 26"/>
                  <a:gd name="T4" fmla="*/ 12 w 14"/>
                  <a:gd name="T5" fmla="*/ 8 h 26"/>
                  <a:gd name="T6" fmla="*/ 12 w 14"/>
                  <a:gd name="T7" fmla="*/ 6 h 26"/>
                  <a:gd name="T8" fmla="*/ 8 w 14"/>
                  <a:gd name="T9" fmla="*/ 6 h 26"/>
                  <a:gd name="T10" fmla="*/ 8 w 14"/>
                  <a:gd name="T11" fmla="*/ 6 h 26"/>
                  <a:gd name="T12" fmla="*/ 8 w 14"/>
                  <a:gd name="T13" fmla="*/ 8 h 26"/>
                  <a:gd name="T14" fmla="*/ 10 w 14"/>
                  <a:gd name="T15" fmla="*/ 10 h 26"/>
                  <a:gd name="T16" fmla="*/ 10 w 14"/>
                  <a:gd name="T17" fmla="*/ 10 h 26"/>
                  <a:gd name="T18" fmla="*/ 10 w 14"/>
                  <a:gd name="T19" fmla="*/ 16 h 26"/>
                  <a:gd name="T20" fmla="*/ 10 w 14"/>
                  <a:gd name="T21" fmla="*/ 16 h 26"/>
                  <a:gd name="T22" fmla="*/ 6 w 14"/>
                  <a:gd name="T23" fmla="*/ 24 h 26"/>
                  <a:gd name="T24" fmla="*/ 4 w 14"/>
                  <a:gd name="T25" fmla="*/ 26 h 26"/>
                  <a:gd name="T26" fmla="*/ 0 w 14"/>
                  <a:gd name="T27" fmla="*/ 24 h 26"/>
                  <a:gd name="T28" fmla="*/ 0 w 14"/>
                  <a:gd name="T29" fmla="*/ 24 h 26"/>
                  <a:gd name="T30" fmla="*/ 0 w 14"/>
                  <a:gd name="T31" fmla="*/ 20 h 26"/>
                  <a:gd name="T32" fmla="*/ 2 w 14"/>
                  <a:gd name="T33" fmla="*/ 10 h 26"/>
                  <a:gd name="T34" fmla="*/ 4 w 14"/>
                  <a:gd name="T35" fmla="*/ 6 h 26"/>
                  <a:gd name="T36" fmla="*/ 6 w 14"/>
                  <a:gd name="T37" fmla="*/ 2 h 26"/>
                  <a:gd name="T38" fmla="*/ 10 w 14"/>
                  <a:gd name="T39" fmla="*/ 0 h 26"/>
                  <a:gd name="T40" fmla="*/ 14 w 14"/>
                  <a:gd name="T4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26">
                    <a:moveTo>
                      <a:pt x="14" y="2"/>
                    </a:moveTo>
                    <a:lnTo>
                      <a:pt x="14" y="2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86" name="Freeform 1128">
                <a:extLst>
                  <a:ext uri="{FF2B5EF4-FFF2-40B4-BE49-F238E27FC236}">
                    <a16:creationId xmlns:a16="http://schemas.microsoft.com/office/drawing/2014/main" id="{E66E3116-6BF7-459F-B0FD-4770E3243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350" y="2463487"/>
                <a:ext cx="5020" cy="10094"/>
              </a:xfrm>
              <a:custGeom>
                <a:avLst/>
                <a:gdLst>
                  <a:gd name="T0" fmla="*/ 14 w 14"/>
                  <a:gd name="T1" fmla="*/ 2 h 26"/>
                  <a:gd name="T2" fmla="*/ 14 w 14"/>
                  <a:gd name="T3" fmla="*/ 2 h 26"/>
                  <a:gd name="T4" fmla="*/ 12 w 14"/>
                  <a:gd name="T5" fmla="*/ 8 h 26"/>
                  <a:gd name="T6" fmla="*/ 12 w 14"/>
                  <a:gd name="T7" fmla="*/ 6 h 26"/>
                  <a:gd name="T8" fmla="*/ 8 w 14"/>
                  <a:gd name="T9" fmla="*/ 6 h 26"/>
                  <a:gd name="T10" fmla="*/ 8 w 14"/>
                  <a:gd name="T11" fmla="*/ 6 h 26"/>
                  <a:gd name="T12" fmla="*/ 8 w 14"/>
                  <a:gd name="T13" fmla="*/ 8 h 26"/>
                  <a:gd name="T14" fmla="*/ 10 w 14"/>
                  <a:gd name="T15" fmla="*/ 10 h 26"/>
                  <a:gd name="T16" fmla="*/ 10 w 14"/>
                  <a:gd name="T17" fmla="*/ 10 h 26"/>
                  <a:gd name="T18" fmla="*/ 10 w 14"/>
                  <a:gd name="T19" fmla="*/ 16 h 26"/>
                  <a:gd name="T20" fmla="*/ 10 w 14"/>
                  <a:gd name="T21" fmla="*/ 16 h 26"/>
                  <a:gd name="T22" fmla="*/ 6 w 14"/>
                  <a:gd name="T23" fmla="*/ 24 h 26"/>
                  <a:gd name="T24" fmla="*/ 4 w 14"/>
                  <a:gd name="T25" fmla="*/ 26 h 26"/>
                  <a:gd name="T26" fmla="*/ 0 w 14"/>
                  <a:gd name="T27" fmla="*/ 24 h 26"/>
                  <a:gd name="T28" fmla="*/ 0 w 14"/>
                  <a:gd name="T29" fmla="*/ 24 h 26"/>
                  <a:gd name="T30" fmla="*/ 0 w 14"/>
                  <a:gd name="T31" fmla="*/ 20 h 26"/>
                  <a:gd name="T32" fmla="*/ 2 w 14"/>
                  <a:gd name="T33" fmla="*/ 10 h 26"/>
                  <a:gd name="T34" fmla="*/ 4 w 14"/>
                  <a:gd name="T35" fmla="*/ 6 h 26"/>
                  <a:gd name="T36" fmla="*/ 6 w 14"/>
                  <a:gd name="T37" fmla="*/ 2 h 26"/>
                  <a:gd name="T38" fmla="*/ 10 w 14"/>
                  <a:gd name="T39" fmla="*/ 0 h 26"/>
                  <a:gd name="T40" fmla="*/ 14 w 14"/>
                  <a:gd name="T4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26">
                    <a:moveTo>
                      <a:pt x="14" y="2"/>
                    </a:moveTo>
                    <a:lnTo>
                      <a:pt x="14" y="2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87" name="Group 1886">
                <a:extLst>
                  <a:ext uri="{FF2B5EF4-FFF2-40B4-BE49-F238E27FC236}">
                    <a16:creationId xmlns:a16="http://schemas.microsoft.com/office/drawing/2014/main" id="{3ECEDE58-5037-4EC7-AD41-88E9135D1F49}"/>
                  </a:ext>
                </a:extLst>
              </p:cNvPr>
              <p:cNvGrpSpPr/>
              <p:nvPr/>
            </p:nvGrpSpPr>
            <p:grpSpPr>
              <a:xfrm>
                <a:off x="2421230" y="3125018"/>
                <a:ext cx="401275" cy="362599"/>
                <a:chOff x="4937481" y="4491000"/>
                <a:chExt cx="1803906" cy="1505701"/>
              </a:xfrm>
              <a:solidFill>
                <a:schemeClr val="bg1"/>
              </a:solidFill>
            </p:grpSpPr>
            <p:sp>
              <p:nvSpPr>
                <p:cNvPr id="2369" name="Freeform 1180">
                  <a:extLst>
                    <a:ext uri="{FF2B5EF4-FFF2-40B4-BE49-F238E27FC236}">
                      <a16:creationId xmlns:a16="http://schemas.microsoft.com/office/drawing/2014/main" id="{36987D61-7107-4DA1-82D8-E2031A120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481" y="4491000"/>
                  <a:ext cx="1755590" cy="1505701"/>
                </a:xfrm>
                <a:custGeom>
                  <a:avLst/>
                  <a:gdLst>
                    <a:gd name="T0" fmla="*/ 977 w 1089"/>
                    <a:gd name="T1" fmla="*/ 384 h 934"/>
                    <a:gd name="T2" fmla="*/ 936 w 1089"/>
                    <a:gd name="T3" fmla="*/ 345 h 934"/>
                    <a:gd name="T4" fmla="*/ 881 w 1089"/>
                    <a:gd name="T5" fmla="*/ 329 h 934"/>
                    <a:gd name="T6" fmla="*/ 830 w 1089"/>
                    <a:gd name="T7" fmla="*/ 318 h 934"/>
                    <a:gd name="T8" fmla="*/ 773 w 1089"/>
                    <a:gd name="T9" fmla="*/ 288 h 934"/>
                    <a:gd name="T10" fmla="*/ 728 w 1089"/>
                    <a:gd name="T11" fmla="*/ 241 h 934"/>
                    <a:gd name="T12" fmla="*/ 705 w 1089"/>
                    <a:gd name="T13" fmla="*/ 212 h 934"/>
                    <a:gd name="T14" fmla="*/ 654 w 1089"/>
                    <a:gd name="T15" fmla="*/ 198 h 934"/>
                    <a:gd name="T16" fmla="*/ 593 w 1089"/>
                    <a:gd name="T17" fmla="*/ 170 h 934"/>
                    <a:gd name="T18" fmla="*/ 555 w 1089"/>
                    <a:gd name="T19" fmla="*/ 157 h 934"/>
                    <a:gd name="T20" fmla="*/ 534 w 1089"/>
                    <a:gd name="T21" fmla="*/ 139 h 934"/>
                    <a:gd name="T22" fmla="*/ 438 w 1089"/>
                    <a:gd name="T23" fmla="*/ 115 h 934"/>
                    <a:gd name="T24" fmla="*/ 398 w 1089"/>
                    <a:gd name="T25" fmla="*/ 90 h 934"/>
                    <a:gd name="T26" fmla="*/ 340 w 1089"/>
                    <a:gd name="T27" fmla="*/ 64 h 934"/>
                    <a:gd name="T28" fmla="*/ 275 w 1089"/>
                    <a:gd name="T29" fmla="*/ 51 h 934"/>
                    <a:gd name="T30" fmla="*/ 236 w 1089"/>
                    <a:gd name="T31" fmla="*/ 17 h 934"/>
                    <a:gd name="T32" fmla="*/ 222 w 1089"/>
                    <a:gd name="T33" fmla="*/ 10 h 934"/>
                    <a:gd name="T34" fmla="*/ 204 w 1089"/>
                    <a:gd name="T35" fmla="*/ 2 h 934"/>
                    <a:gd name="T36" fmla="*/ 98 w 1089"/>
                    <a:gd name="T37" fmla="*/ 29 h 934"/>
                    <a:gd name="T38" fmla="*/ 77 w 1089"/>
                    <a:gd name="T39" fmla="*/ 39 h 934"/>
                    <a:gd name="T40" fmla="*/ 82 w 1089"/>
                    <a:gd name="T41" fmla="*/ 64 h 934"/>
                    <a:gd name="T42" fmla="*/ 100 w 1089"/>
                    <a:gd name="T43" fmla="*/ 76 h 934"/>
                    <a:gd name="T44" fmla="*/ 94 w 1089"/>
                    <a:gd name="T45" fmla="*/ 94 h 934"/>
                    <a:gd name="T46" fmla="*/ 92 w 1089"/>
                    <a:gd name="T47" fmla="*/ 115 h 934"/>
                    <a:gd name="T48" fmla="*/ 90 w 1089"/>
                    <a:gd name="T49" fmla="*/ 131 h 934"/>
                    <a:gd name="T50" fmla="*/ 82 w 1089"/>
                    <a:gd name="T51" fmla="*/ 147 h 934"/>
                    <a:gd name="T52" fmla="*/ 73 w 1089"/>
                    <a:gd name="T53" fmla="*/ 176 h 934"/>
                    <a:gd name="T54" fmla="*/ 116 w 1089"/>
                    <a:gd name="T55" fmla="*/ 196 h 934"/>
                    <a:gd name="T56" fmla="*/ 159 w 1089"/>
                    <a:gd name="T57" fmla="*/ 210 h 934"/>
                    <a:gd name="T58" fmla="*/ 179 w 1089"/>
                    <a:gd name="T59" fmla="*/ 227 h 934"/>
                    <a:gd name="T60" fmla="*/ 237 w 1089"/>
                    <a:gd name="T61" fmla="*/ 227 h 934"/>
                    <a:gd name="T62" fmla="*/ 255 w 1089"/>
                    <a:gd name="T63" fmla="*/ 249 h 934"/>
                    <a:gd name="T64" fmla="*/ 241 w 1089"/>
                    <a:gd name="T65" fmla="*/ 312 h 934"/>
                    <a:gd name="T66" fmla="*/ 190 w 1089"/>
                    <a:gd name="T67" fmla="*/ 339 h 934"/>
                    <a:gd name="T68" fmla="*/ 171 w 1089"/>
                    <a:gd name="T69" fmla="*/ 410 h 934"/>
                    <a:gd name="T70" fmla="*/ 124 w 1089"/>
                    <a:gd name="T71" fmla="*/ 473 h 934"/>
                    <a:gd name="T72" fmla="*/ 94 w 1089"/>
                    <a:gd name="T73" fmla="*/ 524 h 934"/>
                    <a:gd name="T74" fmla="*/ 96 w 1089"/>
                    <a:gd name="T75" fmla="*/ 561 h 934"/>
                    <a:gd name="T76" fmla="*/ 65 w 1089"/>
                    <a:gd name="T77" fmla="*/ 636 h 934"/>
                    <a:gd name="T78" fmla="*/ 41 w 1089"/>
                    <a:gd name="T79" fmla="*/ 657 h 934"/>
                    <a:gd name="T80" fmla="*/ 37 w 1089"/>
                    <a:gd name="T81" fmla="*/ 747 h 934"/>
                    <a:gd name="T82" fmla="*/ 71 w 1089"/>
                    <a:gd name="T83" fmla="*/ 787 h 934"/>
                    <a:gd name="T84" fmla="*/ 96 w 1089"/>
                    <a:gd name="T85" fmla="*/ 799 h 934"/>
                    <a:gd name="T86" fmla="*/ 69 w 1089"/>
                    <a:gd name="T87" fmla="*/ 814 h 934"/>
                    <a:gd name="T88" fmla="*/ 75 w 1089"/>
                    <a:gd name="T89" fmla="*/ 844 h 934"/>
                    <a:gd name="T90" fmla="*/ 122 w 1089"/>
                    <a:gd name="T91" fmla="*/ 920 h 934"/>
                    <a:gd name="T92" fmla="*/ 194 w 1089"/>
                    <a:gd name="T93" fmla="*/ 883 h 934"/>
                    <a:gd name="T94" fmla="*/ 320 w 1089"/>
                    <a:gd name="T95" fmla="*/ 893 h 934"/>
                    <a:gd name="T96" fmla="*/ 406 w 1089"/>
                    <a:gd name="T97" fmla="*/ 922 h 934"/>
                    <a:gd name="T98" fmla="*/ 479 w 1089"/>
                    <a:gd name="T99" fmla="*/ 916 h 934"/>
                    <a:gd name="T100" fmla="*/ 571 w 1089"/>
                    <a:gd name="T101" fmla="*/ 871 h 934"/>
                    <a:gd name="T102" fmla="*/ 601 w 1089"/>
                    <a:gd name="T103" fmla="*/ 855 h 934"/>
                    <a:gd name="T104" fmla="*/ 630 w 1089"/>
                    <a:gd name="T105" fmla="*/ 818 h 934"/>
                    <a:gd name="T106" fmla="*/ 659 w 1089"/>
                    <a:gd name="T107" fmla="*/ 797 h 934"/>
                    <a:gd name="T108" fmla="*/ 705 w 1089"/>
                    <a:gd name="T109" fmla="*/ 775 h 934"/>
                    <a:gd name="T110" fmla="*/ 703 w 1089"/>
                    <a:gd name="T111" fmla="*/ 665 h 934"/>
                    <a:gd name="T112" fmla="*/ 818 w 1089"/>
                    <a:gd name="T113" fmla="*/ 563 h 934"/>
                    <a:gd name="T114" fmla="*/ 828 w 1089"/>
                    <a:gd name="T115" fmla="*/ 563 h 934"/>
                    <a:gd name="T116" fmla="*/ 873 w 1089"/>
                    <a:gd name="T117" fmla="*/ 526 h 934"/>
                    <a:gd name="T118" fmla="*/ 977 w 1089"/>
                    <a:gd name="T119" fmla="*/ 504 h 934"/>
                    <a:gd name="T120" fmla="*/ 1074 w 1089"/>
                    <a:gd name="T121" fmla="*/ 431 h 934"/>
                    <a:gd name="T122" fmla="*/ 1060 w 1089"/>
                    <a:gd name="T123" fmla="*/ 402 h 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9" h="934">
                      <a:moveTo>
                        <a:pt x="1038" y="404"/>
                      </a:moveTo>
                      <a:lnTo>
                        <a:pt x="1036" y="412"/>
                      </a:lnTo>
                      <a:lnTo>
                        <a:pt x="1036" y="412"/>
                      </a:lnTo>
                      <a:lnTo>
                        <a:pt x="1030" y="410"/>
                      </a:lnTo>
                      <a:lnTo>
                        <a:pt x="1021" y="404"/>
                      </a:lnTo>
                      <a:lnTo>
                        <a:pt x="1005" y="394"/>
                      </a:lnTo>
                      <a:lnTo>
                        <a:pt x="1005" y="394"/>
                      </a:lnTo>
                      <a:lnTo>
                        <a:pt x="999" y="394"/>
                      </a:lnTo>
                      <a:lnTo>
                        <a:pt x="993" y="394"/>
                      </a:lnTo>
                      <a:lnTo>
                        <a:pt x="989" y="396"/>
                      </a:lnTo>
                      <a:lnTo>
                        <a:pt x="983" y="396"/>
                      </a:lnTo>
                      <a:lnTo>
                        <a:pt x="983" y="396"/>
                      </a:lnTo>
                      <a:lnTo>
                        <a:pt x="979" y="394"/>
                      </a:lnTo>
                      <a:lnTo>
                        <a:pt x="979" y="392"/>
                      </a:lnTo>
                      <a:lnTo>
                        <a:pt x="979" y="388"/>
                      </a:lnTo>
                      <a:lnTo>
                        <a:pt x="977" y="384"/>
                      </a:lnTo>
                      <a:lnTo>
                        <a:pt x="977" y="384"/>
                      </a:lnTo>
                      <a:lnTo>
                        <a:pt x="970" y="380"/>
                      </a:lnTo>
                      <a:lnTo>
                        <a:pt x="960" y="375"/>
                      </a:lnTo>
                      <a:lnTo>
                        <a:pt x="960" y="375"/>
                      </a:lnTo>
                      <a:lnTo>
                        <a:pt x="952" y="377"/>
                      </a:lnTo>
                      <a:lnTo>
                        <a:pt x="946" y="377"/>
                      </a:lnTo>
                      <a:lnTo>
                        <a:pt x="942" y="375"/>
                      </a:lnTo>
                      <a:lnTo>
                        <a:pt x="940" y="373"/>
                      </a:lnTo>
                      <a:lnTo>
                        <a:pt x="938" y="369"/>
                      </a:lnTo>
                      <a:lnTo>
                        <a:pt x="938" y="367"/>
                      </a:lnTo>
                      <a:lnTo>
                        <a:pt x="940" y="359"/>
                      </a:lnTo>
                      <a:lnTo>
                        <a:pt x="940" y="359"/>
                      </a:lnTo>
                      <a:lnTo>
                        <a:pt x="940" y="359"/>
                      </a:lnTo>
                      <a:lnTo>
                        <a:pt x="940" y="351"/>
                      </a:lnTo>
                      <a:lnTo>
                        <a:pt x="936" y="345"/>
                      </a:lnTo>
                      <a:lnTo>
                        <a:pt x="936" y="345"/>
                      </a:lnTo>
                      <a:lnTo>
                        <a:pt x="932" y="341"/>
                      </a:lnTo>
                      <a:lnTo>
                        <a:pt x="928" y="341"/>
                      </a:lnTo>
                      <a:lnTo>
                        <a:pt x="922" y="339"/>
                      </a:lnTo>
                      <a:lnTo>
                        <a:pt x="919" y="337"/>
                      </a:lnTo>
                      <a:lnTo>
                        <a:pt x="919" y="337"/>
                      </a:lnTo>
                      <a:lnTo>
                        <a:pt x="915" y="329"/>
                      </a:lnTo>
                      <a:lnTo>
                        <a:pt x="915" y="329"/>
                      </a:lnTo>
                      <a:lnTo>
                        <a:pt x="903" y="320"/>
                      </a:lnTo>
                      <a:lnTo>
                        <a:pt x="895" y="316"/>
                      </a:lnTo>
                      <a:lnTo>
                        <a:pt x="889" y="312"/>
                      </a:lnTo>
                      <a:lnTo>
                        <a:pt x="889" y="312"/>
                      </a:lnTo>
                      <a:lnTo>
                        <a:pt x="885" y="312"/>
                      </a:lnTo>
                      <a:lnTo>
                        <a:pt x="883" y="314"/>
                      </a:lnTo>
                      <a:lnTo>
                        <a:pt x="881" y="320"/>
                      </a:lnTo>
                      <a:lnTo>
                        <a:pt x="881" y="326"/>
                      </a:lnTo>
                      <a:lnTo>
                        <a:pt x="881" y="329"/>
                      </a:lnTo>
                      <a:lnTo>
                        <a:pt x="881" y="329"/>
                      </a:lnTo>
                      <a:lnTo>
                        <a:pt x="877" y="329"/>
                      </a:lnTo>
                      <a:lnTo>
                        <a:pt x="875" y="329"/>
                      </a:lnTo>
                      <a:lnTo>
                        <a:pt x="867" y="326"/>
                      </a:lnTo>
                      <a:lnTo>
                        <a:pt x="860" y="322"/>
                      </a:lnTo>
                      <a:lnTo>
                        <a:pt x="854" y="320"/>
                      </a:lnTo>
                      <a:lnTo>
                        <a:pt x="854" y="320"/>
                      </a:lnTo>
                      <a:lnTo>
                        <a:pt x="850" y="326"/>
                      </a:lnTo>
                      <a:lnTo>
                        <a:pt x="850" y="326"/>
                      </a:lnTo>
                      <a:lnTo>
                        <a:pt x="846" y="324"/>
                      </a:lnTo>
                      <a:lnTo>
                        <a:pt x="842" y="320"/>
                      </a:lnTo>
                      <a:lnTo>
                        <a:pt x="840" y="318"/>
                      </a:lnTo>
                      <a:lnTo>
                        <a:pt x="836" y="316"/>
                      </a:lnTo>
                      <a:lnTo>
                        <a:pt x="836" y="316"/>
                      </a:lnTo>
                      <a:lnTo>
                        <a:pt x="834" y="316"/>
                      </a:lnTo>
                      <a:lnTo>
                        <a:pt x="830" y="318"/>
                      </a:lnTo>
                      <a:lnTo>
                        <a:pt x="826" y="318"/>
                      </a:lnTo>
                      <a:lnTo>
                        <a:pt x="822" y="318"/>
                      </a:lnTo>
                      <a:lnTo>
                        <a:pt x="822" y="318"/>
                      </a:lnTo>
                      <a:lnTo>
                        <a:pt x="818" y="316"/>
                      </a:lnTo>
                      <a:lnTo>
                        <a:pt x="814" y="310"/>
                      </a:lnTo>
                      <a:lnTo>
                        <a:pt x="814" y="304"/>
                      </a:lnTo>
                      <a:lnTo>
                        <a:pt x="811" y="300"/>
                      </a:lnTo>
                      <a:lnTo>
                        <a:pt x="811" y="300"/>
                      </a:lnTo>
                      <a:lnTo>
                        <a:pt x="809" y="296"/>
                      </a:lnTo>
                      <a:lnTo>
                        <a:pt x="803" y="296"/>
                      </a:lnTo>
                      <a:lnTo>
                        <a:pt x="795" y="294"/>
                      </a:lnTo>
                      <a:lnTo>
                        <a:pt x="785" y="296"/>
                      </a:lnTo>
                      <a:lnTo>
                        <a:pt x="781" y="294"/>
                      </a:lnTo>
                      <a:lnTo>
                        <a:pt x="777" y="292"/>
                      </a:lnTo>
                      <a:lnTo>
                        <a:pt x="777" y="292"/>
                      </a:lnTo>
                      <a:lnTo>
                        <a:pt x="773" y="288"/>
                      </a:lnTo>
                      <a:lnTo>
                        <a:pt x="773" y="282"/>
                      </a:lnTo>
                      <a:lnTo>
                        <a:pt x="771" y="274"/>
                      </a:lnTo>
                      <a:lnTo>
                        <a:pt x="769" y="271"/>
                      </a:lnTo>
                      <a:lnTo>
                        <a:pt x="769" y="271"/>
                      </a:lnTo>
                      <a:lnTo>
                        <a:pt x="765" y="267"/>
                      </a:lnTo>
                      <a:lnTo>
                        <a:pt x="760" y="265"/>
                      </a:lnTo>
                      <a:lnTo>
                        <a:pt x="748" y="261"/>
                      </a:lnTo>
                      <a:lnTo>
                        <a:pt x="736" y="257"/>
                      </a:lnTo>
                      <a:lnTo>
                        <a:pt x="732" y="253"/>
                      </a:lnTo>
                      <a:lnTo>
                        <a:pt x="728" y="249"/>
                      </a:lnTo>
                      <a:lnTo>
                        <a:pt x="728" y="249"/>
                      </a:lnTo>
                      <a:lnTo>
                        <a:pt x="728" y="245"/>
                      </a:lnTo>
                      <a:lnTo>
                        <a:pt x="728" y="245"/>
                      </a:lnTo>
                      <a:lnTo>
                        <a:pt x="728" y="243"/>
                      </a:lnTo>
                      <a:lnTo>
                        <a:pt x="728" y="241"/>
                      </a:lnTo>
                      <a:lnTo>
                        <a:pt x="728" y="241"/>
                      </a:lnTo>
                      <a:lnTo>
                        <a:pt x="720" y="245"/>
                      </a:lnTo>
                      <a:lnTo>
                        <a:pt x="714" y="247"/>
                      </a:lnTo>
                      <a:lnTo>
                        <a:pt x="712" y="245"/>
                      </a:lnTo>
                      <a:lnTo>
                        <a:pt x="712" y="243"/>
                      </a:lnTo>
                      <a:lnTo>
                        <a:pt x="712" y="243"/>
                      </a:lnTo>
                      <a:lnTo>
                        <a:pt x="716" y="239"/>
                      </a:lnTo>
                      <a:lnTo>
                        <a:pt x="720" y="233"/>
                      </a:lnTo>
                      <a:lnTo>
                        <a:pt x="724" y="227"/>
                      </a:lnTo>
                      <a:lnTo>
                        <a:pt x="726" y="225"/>
                      </a:lnTo>
                      <a:lnTo>
                        <a:pt x="724" y="221"/>
                      </a:lnTo>
                      <a:lnTo>
                        <a:pt x="724" y="221"/>
                      </a:lnTo>
                      <a:lnTo>
                        <a:pt x="722" y="220"/>
                      </a:lnTo>
                      <a:lnTo>
                        <a:pt x="716" y="218"/>
                      </a:lnTo>
                      <a:lnTo>
                        <a:pt x="709" y="216"/>
                      </a:lnTo>
                      <a:lnTo>
                        <a:pt x="709" y="216"/>
                      </a:lnTo>
                      <a:lnTo>
                        <a:pt x="705" y="212"/>
                      </a:lnTo>
                      <a:lnTo>
                        <a:pt x="701" y="208"/>
                      </a:lnTo>
                      <a:lnTo>
                        <a:pt x="695" y="200"/>
                      </a:lnTo>
                      <a:lnTo>
                        <a:pt x="695" y="198"/>
                      </a:lnTo>
                      <a:lnTo>
                        <a:pt x="695" y="198"/>
                      </a:lnTo>
                      <a:lnTo>
                        <a:pt x="693" y="198"/>
                      </a:lnTo>
                      <a:lnTo>
                        <a:pt x="693" y="198"/>
                      </a:lnTo>
                      <a:lnTo>
                        <a:pt x="691" y="198"/>
                      </a:lnTo>
                      <a:lnTo>
                        <a:pt x="687" y="200"/>
                      </a:lnTo>
                      <a:lnTo>
                        <a:pt x="683" y="204"/>
                      </a:lnTo>
                      <a:lnTo>
                        <a:pt x="677" y="202"/>
                      </a:lnTo>
                      <a:lnTo>
                        <a:pt x="677" y="202"/>
                      </a:lnTo>
                      <a:lnTo>
                        <a:pt x="669" y="202"/>
                      </a:lnTo>
                      <a:lnTo>
                        <a:pt x="665" y="204"/>
                      </a:lnTo>
                      <a:lnTo>
                        <a:pt x="663" y="204"/>
                      </a:lnTo>
                      <a:lnTo>
                        <a:pt x="663" y="204"/>
                      </a:lnTo>
                      <a:lnTo>
                        <a:pt x="654" y="198"/>
                      </a:lnTo>
                      <a:lnTo>
                        <a:pt x="640" y="190"/>
                      </a:lnTo>
                      <a:lnTo>
                        <a:pt x="630" y="180"/>
                      </a:lnTo>
                      <a:lnTo>
                        <a:pt x="622" y="178"/>
                      </a:lnTo>
                      <a:lnTo>
                        <a:pt x="622" y="178"/>
                      </a:lnTo>
                      <a:lnTo>
                        <a:pt x="622" y="180"/>
                      </a:lnTo>
                      <a:lnTo>
                        <a:pt x="620" y="180"/>
                      </a:lnTo>
                      <a:lnTo>
                        <a:pt x="620" y="180"/>
                      </a:lnTo>
                      <a:lnTo>
                        <a:pt x="618" y="180"/>
                      </a:lnTo>
                      <a:lnTo>
                        <a:pt x="618" y="176"/>
                      </a:lnTo>
                      <a:lnTo>
                        <a:pt x="618" y="172"/>
                      </a:lnTo>
                      <a:lnTo>
                        <a:pt x="618" y="170"/>
                      </a:lnTo>
                      <a:lnTo>
                        <a:pt x="618" y="170"/>
                      </a:lnTo>
                      <a:lnTo>
                        <a:pt x="614" y="168"/>
                      </a:lnTo>
                      <a:lnTo>
                        <a:pt x="606" y="168"/>
                      </a:lnTo>
                      <a:lnTo>
                        <a:pt x="599" y="168"/>
                      </a:lnTo>
                      <a:lnTo>
                        <a:pt x="593" y="170"/>
                      </a:lnTo>
                      <a:lnTo>
                        <a:pt x="593" y="170"/>
                      </a:lnTo>
                      <a:lnTo>
                        <a:pt x="593" y="174"/>
                      </a:lnTo>
                      <a:lnTo>
                        <a:pt x="593" y="174"/>
                      </a:lnTo>
                      <a:lnTo>
                        <a:pt x="593" y="176"/>
                      </a:lnTo>
                      <a:lnTo>
                        <a:pt x="593" y="178"/>
                      </a:lnTo>
                      <a:lnTo>
                        <a:pt x="593" y="178"/>
                      </a:lnTo>
                      <a:lnTo>
                        <a:pt x="585" y="174"/>
                      </a:lnTo>
                      <a:lnTo>
                        <a:pt x="577" y="167"/>
                      </a:lnTo>
                      <a:lnTo>
                        <a:pt x="569" y="159"/>
                      </a:lnTo>
                      <a:lnTo>
                        <a:pt x="565" y="157"/>
                      </a:lnTo>
                      <a:lnTo>
                        <a:pt x="561" y="155"/>
                      </a:lnTo>
                      <a:lnTo>
                        <a:pt x="561" y="155"/>
                      </a:lnTo>
                      <a:lnTo>
                        <a:pt x="559" y="157"/>
                      </a:lnTo>
                      <a:lnTo>
                        <a:pt x="557" y="159"/>
                      </a:lnTo>
                      <a:lnTo>
                        <a:pt x="557" y="159"/>
                      </a:lnTo>
                      <a:lnTo>
                        <a:pt x="555" y="157"/>
                      </a:lnTo>
                      <a:lnTo>
                        <a:pt x="557" y="155"/>
                      </a:lnTo>
                      <a:lnTo>
                        <a:pt x="563" y="153"/>
                      </a:lnTo>
                      <a:lnTo>
                        <a:pt x="563" y="153"/>
                      </a:lnTo>
                      <a:lnTo>
                        <a:pt x="553" y="143"/>
                      </a:lnTo>
                      <a:lnTo>
                        <a:pt x="553" y="143"/>
                      </a:lnTo>
                      <a:lnTo>
                        <a:pt x="546" y="143"/>
                      </a:lnTo>
                      <a:lnTo>
                        <a:pt x="540" y="145"/>
                      </a:lnTo>
                      <a:lnTo>
                        <a:pt x="536" y="147"/>
                      </a:lnTo>
                      <a:lnTo>
                        <a:pt x="530" y="149"/>
                      </a:lnTo>
                      <a:lnTo>
                        <a:pt x="530" y="149"/>
                      </a:lnTo>
                      <a:lnTo>
                        <a:pt x="530" y="147"/>
                      </a:lnTo>
                      <a:lnTo>
                        <a:pt x="530" y="147"/>
                      </a:lnTo>
                      <a:lnTo>
                        <a:pt x="534" y="145"/>
                      </a:lnTo>
                      <a:lnTo>
                        <a:pt x="536" y="141"/>
                      </a:lnTo>
                      <a:lnTo>
                        <a:pt x="536" y="141"/>
                      </a:lnTo>
                      <a:lnTo>
                        <a:pt x="534" y="139"/>
                      </a:lnTo>
                      <a:lnTo>
                        <a:pt x="534" y="139"/>
                      </a:lnTo>
                      <a:lnTo>
                        <a:pt x="528" y="139"/>
                      </a:lnTo>
                      <a:lnTo>
                        <a:pt x="528" y="139"/>
                      </a:lnTo>
                      <a:lnTo>
                        <a:pt x="524" y="137"/>
                      </a:lnTo>
                      <a:lnTo>
                        <a:pt x="524" y="137"/>
                      </a:lnTo>
                      <a:lnTo>
                        <a:pt x="522" y="141"/>
                      </a:lnTo>
                      <a:lnTo>
                        <a:pt x="520" y="143"/>
                      </a:lnTo>
                      <a:lnTo>
                        <a:pt x="518" y="143"/>
                      </a:lnTo>
                      <a:lnTo>
                        <a:pt x="518" y="143"/>
                      </a:lnTo>
                      <a:lnTo>
                        <a:pt x="512" y="141"/>
                      </a:lnTo>
                      <a:lnTo>
                        <a:pt x="504" y="141"/>
                      </a:lnTo>
                      <a:lnTo>
                        <a:pt x="497" y="141"/>
                      </a:lnTo>
                      <a:lnTo>
                        <a:pt x="489" y="139"/>
                      </a:lnTo>
                      <a:lnTo>
                        <a:pt x="489" y="139"/>
                      </a:lnTo>
                      <a:lnTo>
                        <a:pt x="455" y="123"/>
                      </a:lnTo>
                      <a:lnTo>
                        <a:pt x="438" y="115"/>
                      </a:lnTo>
                      <a:lnTo>
                        <a:pt x="422" y="106"/>
                      </a:lnTo>
                      <a:lnTo>
                        <a:pt x="422" y="106"/>
                      </a:lnTo>
                      <a:lnTo>
                        <a:pt x="418" y="102"/>
                      </a:lnTo>
                      <a:lnTo>
                        <a:pt x="416" y="98"/>
                      </a:lnTo>
                      <a:lnTo>
                        <a:pt x="416" y="98"/>
                      </a:lnTo>
                      <a:lnTo>
                        <a:pt x="410" y="96"/>
                      </a:lnTo>
                      <a:lnTo>
                        <a:pt x="410" y="96"/>
                      </a:lnTo>
                      <a:lnTo>
                        <a:pt x="406" y="98"/>
                      </a:lnTo>
                      <a:lnTo>
                        <a:pt x="404" y="98"/>
                      </a:lnTo>
                      <a:lnTo>
                        <a:pt x="404" y="98"/>
                      </a:lnTo>
                      <a:lnTo>
                        <a:pt x="406" y="98"/>
                      </a:lnTo>
                      <a:lnTo>
                        <a:pt x="408" y="96"/>
                      </a:lnTo>
                      <a:lnTo>
                        <a:pt x="408" y="96"/>
                      </a:lnTo>
                      <a:lnTo>
                        <a:pt x="408" y="94"/>
                      </a:lnTo>
                      <a:lnTo>
                        <a:pt x="406" y="92"/>
                      </a:lnTo>
                      <a:lnTo>
                        <a:pt x="398" y="90"/>
                      </a:lnTo>
                      <a:lnTo>
                        <a:pt x="387" y="86"/>
                      </a:lnTo>
                      <a:lnTo>
                        <a:pt x="387" y="86"/>
                      </a:lnTo>
                      <a:lnTo>
                        <a:pt x="383" y="76"/>
                      </a:lnTo>
                      <a:lnTo>
                        <a:pt x="379" y="70"/>
                      </a:lnTo>
                      <a:lnTo>
                        <a:pt x="377" y="68"/>
                      </a:lnTo>
                      <a:lnTo>
                        <a:pt x="377" y="68"/>
                      </a:lnTo>
                      <a:lnTo>
                        <a:pt x="371" y="68"/>
                      </a:lnTo>
                      <a:lnTo>
                        <a:pt x="371" y="72"/>
                      </a:lnTo>
                      <a:lnTo>
                        <a:pt x="369" y="74"/>
                      </a:lnTo>
                      <a:lnTo>
                        <a:pt x="367" y="76"/>
                      </a:lnTo>
                      <a:lnTo>
                        <a:pt x="367" y="76"/>
                      </a:lnTo>
                      <a:lnTo>
                        <a:pt x="361" y="76"/>
                      </a:lnTo>
                      <a:lnTo>
                        <a:pt x="353" y="72"/>
                      </a:lnTo>
                      <a:lnTo>
                        <a:pt x="343" y="64"/>
                      </a:lnTo>
                      <a:lnTo>
                        <a:pt x="343" y="64"/>
                      </a:lnTo>
                      <a:lnTo>
                        <a:pt x="340" y="64"/>
                      </a:lnTo>
                      <a:lnTo>
                        <a:pt x="336" y="66"/>
                      </a:lnTo>
                      <a:lnTo>
                        <a:pt x="330" y="66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06" y="57"/>
                      </a:lnTo>
                      <a:lnTo>
                        <a:pt x="285" y="49"/>
                      </a:lnTo>
                      <a:lnTo>
                        <a:pt x="285" y="49"/>
                      </a:lnTo>
                      <a:lnTo>
                        <a:pt x="281" y="49"/>
                      </a:lnTo>
                      <a:lnTo>
                        <a:pt x="279" y="49"/>
                      </a:lnTo>
                      <a:lnTo>
                        <a:pt x="275" y="53"/>
                      </a:lnTo>
                      <a:lnTo>
                        <a:pt x="275" y="53"/>
                      </a:lnTo>
                      <a:lnTo>
                        <a:pt x="275" y="55"/>
                      </a:lnTo>
                      <a:lnTo>
                        <a:pt x="273" y="57"/>
                      </a:lnTo>
                      <a:lnTo>
                        <a:pt x="273" y="57"/>
                      </a:lnTo>
                      <a:lnTo>
                        <a:pt x="273" y="53"/>
                      </a:lnTo>
                      <a:lnTo>
                        <a:pt x="275" y="51"/>
                      </a:lnTo>
                      <a:lnTo>
                        <a:pt x="277" y="49"/>
                      </a:lnTo>
                      <a:lnTo>
                        <a:pt x="279" y="47"/>
                      </a:lnTo>
                      <a:lnTo>
                        <a:pt x="279" y="47"/>
                      </a:lnTo>
                      <a:lnTo>
                        <a:pt x="273" y="45"/>
                      </a:lnTo>
                      <a:lnTo>
                        <a:pt x="267" y="45"/>
                      </a:lnTo>
                      <a:lnTo>
                        <a:pt x="263" y="45"/>
                      </a:lnTo>
                      <a:lnTo>
                        <a:pt x="259" y="43"/>
                      </a:lnTo>
                      <a:lnTo>
                        <a:pt x="259" y="43"/>
                      </a:lnTo>
                      <a:lnTo>
                        <a:pt x="255" y="31"/>
                      </a:lnTo>
                      <a:lnTo>
                        <a:pt x="251" y="23"/>
                      </a:lnTo>
                      <a:lnTo>
                        <a:pt x="247" y="17"/>
                      </a:lnTo>
                      <a:lnTo>
                        <a:pt x="247" y="17"/>
                      </a:lnTo>
                      <a:lnTo>
                        <a:pt x="245" y="15"/>
                      </a:lnTo>
                      <a:lnTo>
                        <a:pt x="241" y="17"/>
                      </a:lnTo>
                      <a:lnTo>
                        <a:pt x="239" y="17"/>
                      </a:lnTo>
                      <a:lnTo>
                        <a:pt x="236" y="17"/>
                      </a:lnTo>
                      <a:lnTo>
                        <a:pt x="236" y="17"/>
                      </a:lnTo>
                      <a:lnTo>
                        <a:pt x="236" y="15"/>
                      </a:lnTo>
                      <a:lnTo>
                        <a:pt x="237" y="13"/>
                      </a:lnTo>
                      <a:lnTo>
                        <a:pt x="237" y="13"/>
                      </a:lnTo>
                      <a:lnTo>
                        <a:pt x="237" y="10"/>
                      </a:lnTo>
                      <a:lnTo>
                        <a:pt x="236" y="10"/>
                      </a:lnTo>
                      <a:lnTo>
                        <a:pt x="234" y="11"/>
                      </a:lnTo>
                      <a:lnTo>
                        <a:pt x="232" y="11"/>
                      </a:lnTo>
                      <a:lnTo>
                        <a:pt x="232" y="11"/>
                      </a:lnTo>
                      <a:lnTo>
                        <a:pt x="232" y="11"/>
                      </a:lnTo>
                      <a:lnTo>
                        <a:pt x="234" y="8"/>
                      </a:lnTo>
                      <a:lnTo>
                        <a:pt x="236" y="6"/>
                      </a:lnTo>
                      <a:lnTo>
                        <a:pt x="236" y="6"/>
                      </a:lnTo>
                      <a:lnTo>
                        <a:pt x="236" y="6"/>
                      </a:lnTo>
                      <a:lnTo>
                        <a:pt x="228" y="8"/>
                      </a:lnTo>
                      <a:lnTo>
                        <a:pt x="222" y="10"/>
                      </a:lnTo>
                      <a:lnTo>
                        <a:pt x="222" y="10"/>
                      </a:lnTo>
                      <a:lnTo>
                        <a:pt x="220" y="10"/>
                      </a:lnTo>
                      <a:lnTo>
                        <a:pt x="218" y="10"/>
                      </a:lnTo>
                      <a:lnTo>
                        <a:pt x="218" y="10"/>
                      </a:lnTo>
                      <a:lnTo>
                        <a:pt x="216" y="11"/>
                      </a:lnTo>
                      <a:lnTo>
                        <a:pt x="216" y="13"/>
                      </a:lnTo>
                      <a:lnTo>
                        <a:pt x="216" y="13"/>
                      </a:lnTo>
                      <a:lnTo>
                        <a:pt x="216" y="13"/>
                      </a:lnTo>
                      <a:lnTo>
                        <a:pt x="214" y="13"/>
                      </a:lnTo>
                      <a:lnTo>
                        <a:pt x="214" y="11"/>
                      </a:lnTo>
                      <a:lnTo>
                        <a:pt x="218" y="8"/>
                      </a:lnTo>
                      <a:lnTo>
                        <a:pt x="220" y="4"/>
                      </a:lnTo>
                      <a:lnTo>
                        <a:pt x="22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04" y="2"/>
                      </a:lnTo>
                      <a:lnTo>
                        <a:pt x="184" y="8"/>
                      </a:lnTo>
                      <a:lnTo>
                        <a:pt x="151" y="19"/>
                      </a:lnTo>
                      <a:lnTo>
                        <a:pt x="151" y="19"/>
                      </a:lnTo>
                      <a:lnTo>
                        <a:pt x="131" y="25"/>
                      </a:lnTo>
                      <a:lnTo>
                        <a:pt x="122" y="29"/>
                      </a:lnTo>
                      <a:lnTo>
                        <a:pt x="114" y="31"/>
                      </a:lnTo>
                      <a:lnTo>
                        <a:pt x="114" y="31"/>
                      </a:lnTo>
                      <a:lnTo>
                        <a:pt x="106" y="29"/>
                      </a:lnTo>
                      <a:lnTo>
                        <a:pt x="108" y="29"/>
                      </a:lnTo>
                      <a:lnTo>
                        <a:pt x="112" y="27"/>
                      </a:lnTo>
                      <a:lnTo>
                        <a:pt x="108" y="25"/>
                      </a:lnTo>
                      <a:lnTo>
                        <a:pt x="108" y="25"/>
                      </a:lnTo>
                      <a:lnTo>
                        <a:pt x="104" y="27"/>
                      </a:lnTo>
                      <a:lnTo>
                        <a:pt x="102" y="29"/>
                      </a:lnTo>
                      <a:lnTo>
                        <a:pt x="102" y="29"/>
                      </a:lnTo>
                      <a:lnTo>
                        <a:pt x="98" y="29"/>
                      </a:lnTo>
                      <a:lnTo>
                        <a:pt x="94" y="29"/>
                      </a:lnTo>
                      <a:lnTo>
                        <a:pt x="90" y="29"/>
                      </a:lnTo>
                      <a:lnTo>
                        <a:pt x="86" y="31"/>
                      </a:lnTo>
                      <a:lnTo>
                        <a:pt x="86" y="31"/>
                      </a:lnTo>
                      <a:lnTo>
                        <a:pt x="86" y="33"/>
                      </a:lnTo>
                      <a:lnTo>
                        <a:pt x="88" y="33"/>
                      </a:lnTo>
                      <a:lnTo>
                        <a:pt x="90" y="33"/>
                      </a:lnTo>
                      <a:lnTo>
                        <a:pt x="96" y="35"/>
                      </a:lnTo>
                      <a:lnTo>
                        <a:pt x="96" y="35"/>
                      </a:lnTo>
                      <a:lnTo>
                        <a:pt x="96" y="35"/>
                      </a:lnTo>
                      <a:lnTo>
                        <a:pt x="94" y="35"/>
                      </a:lnTo>
                      <a:lnTo>
                        <a:pt x="90" y="37"/>
                      </a:lnTo>
                      <a:lnTo>
                        <a:pt x="90" y="37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7" y="39"/>
                      </a:lnTo>
                      <a:lnTo>
                        <a:pt x="77" y="41"/>
                      </a:lnTo>
                      <a:lnTo>
                        <a:pt x="77" y="45"/>
                      </a:lnTo>
                      <a:lnTo>
                        <a:pt x="77" y="49"/>
                      </a:lnTo>
                      <a:lnTo>
                        <a:pt x="77" y="49"/>
                      </a:lnTo>
                      <a:lnTo>
                        <a:pt x="73" y="53"/>
                      </a:lnTo>
                      <a:lnTo>
                        <a:pt x="73" y="55"/>
                      </a:lnTo>
                      <a:lnTo>
                        <a:pt x="73" y="57"/>
                      </a:lnTo>
                      <a:lnTo>
                        <a:pt x="73" y="57"/>
                      </a:lnTo>
                      <a:lnTo>
                        <a:pt x="75" y="57"/>
                      </a:lnTo>
                      <a:lnTo>
                        <a:pt x="77" y="57"/>
                      </a:lnTo>
                      <a:lnTo>
                        <a:pt x="78" y="55"/>
                      </a:lnTo>
                      <a:lnTo>
                        <a:pt x="82" y="53"/>
                      </a:lnTo>
                      <a:lnTo>
                        <a:pt x="82" y="53"/>
                      </a:lnTo>
                      <a:lnTo>
                        <a:pt x="82" y="55"/>
                      </a:lnTo>
                      <a:lnTo>
                        <a:pt x="82" y="57"/>
                      </a:lnTo>
                      <a:lnTo>
                        <a:pt x="82" y="64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6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4" y="76"/>
                      </a:lnTo>
                      <a:lnTo>
                        <a:pt x="84" y="76"/>
                      </a:lnTo>
                      <a:lnTo>
                        <a:pt x="86" y="74"/>
                      </a:lnTo>
                      <a:lnTo>
                        <a:pt x="86" y="74"/>
                      </a:lnTo>
                      <a:lnTo>
                        <a:pt x="92" y="74"/>
                      </a:lnTo>
                      <a:lnTo>
                        <a:pt x="98" y="74"/>
                      </a:lnTo>
                      <a:lnTo>
                        <a:pt x="98" y="74"/>
                      </a:lnTo>
                      <a:lnTo>
                        <a:pt x="100" y="74"/>
                      </a:lnTo>
                      <a:lnTo>
                        <a:pt x="100" y="76"/>
                      </a:lnTo>
                      <a:lnTo>
                        <a:pt x="100" y="76"/>
                      </a:lnTo>
                      <a:lnTo>
                        <a:pt x="96" y="78"/>
                      </a:lnTo>
                      <a:lnTo>
                        <a:pt x="86" y="84"/>
                      </a:lnTo>
                      <a:lnTo>
                        <a:pt x="80" y="88"/>
                      </a:lnTo>
                      <a:lnTo>
                        <a:pt x="77" y="94"/>
                      </a:lnTo>
                      <a:lnTo>
                        <a:pt x="75" y="98"/>
                      </a:lnTo>
                      <a:lnTo>
                        <a:pt x="77" y="104"/>
                      </a:lnTo>
                      <a:lnTo>
                        <a:pt x="77" y="104"/>
                      </a:lnTo>
                      <a:lnTo>
                        <a:pt x="77" y="104"/>
                      </a:lnTo>
                      <a:lnTo>
                        <a:pt x="78" y="104"/>
                      </a:lnTo>
                      <a:lnTo>
                        <a:pt x="82" y="102"/>
                      </a:lnTo>
                      <a:lnTo>
                        <a:pt x="88" y="98"/>
                      </a:lnTo>
                      <a:lnTo>
                        <a:pt x="90" y="96"/>
                      </a:lnTo>
                      <a:lnTo>
                        <a:pt x="90" y="96"/>
                      </a:lnTo>
                      <a:lnTo>
                        <a:pt x="94" y="98"/>
                      </a:lnTo>
                      <a:lnTo>
                        <a:pt x="94" y="96"/>
                      </a:lnTo>
                      <a:lnTo>
                        <a:pt x="94" y="94"/>
                      </a:lnTo>
                      <a:lnTo>
                        <a:pt x="98" y="92"/>
                      </a:lnTo>
                      <a:lnTo>
                        <a:pt x="98" y="92"/>
                      </a:lnTo>
                      <a:lnTo>
                        <a:pt x="98" y="94"/>
                      </a:lnTo>
                      <a:lnTo>
                        <a:pt x="100" y="98"/>
                      </a:lnTo>
                      <a:lnTo>
                        <a:pt x="102" y="100"/>
                      </a:lnTo>
                      <a:lnTo>
                        <a:pt x="106" y="96"/>
                      </a:lnTo>
                      <a:lnTo>
                        <a:pt x="106" y="96"/>
                      </a:lnTo>
                      <a:lnTo>
                        <a:pt x="106" y="98"/>
                      </a:lnTo>
                      <a:lnTo>
                        <a:pt x="100" y="104"/>
                      </a:lnTo>
                      <a:lnTo>
                        <a:pt x="100" y="104"/>
                      </a:lnTo>
                      <a:lnTo>
                        <a:pt x="96" y="106"/>
                      </a:lnTo>
                      <a:lnTo>
                        <a:pt x="94" y="106"/>
                      </a:lnTo>
                      <a:lnTo>
                        <a:pt x="94" y="106"/>
                      </a:lnTo>
                      <a:lnTo>
                        <a:pt x="92" y="108"/>
                      </a:lnTo>
                      <a:lnTo>
                        <a:pt x="92" y="112"/>
                      </a:lnTo>
                      <a:lnTo>
                        <a:pt x="92" y="115"/>
                      </a:lnTo>
                      <a:lnTo>
                        <a:pt x="90" y="117"/>
                      </a:lnTo>
                      <a:lnTo>
                        <a:pt x="90" y="117"/>
                      </a:lnTo>
                      <a:lnTo>
                        <a:pt x="88" y="117"/>
                      </a:lnTo>
                      <a:lnTo>
                        <a:pt x="86" y="115"/>
                      </a:lnTo>
                      <a:lnTo>
                        <a:pt x="86" y="112"/>
                      </a:lnTo>
                      <a:lnTo>
                        <a:pt x="86" y="112"/>
                      </a:lnTo>
                      <a:lnTo>
                        <a:pt x="84" y="112"/>
                      </a:lnTo>
                      <a:lnTo>
                        <a:pt x="82" y="112"/>
                      </a:lnTo>
                      <a:lnTo>
                        <a:pt x="82" y="115"/>
                      </a:lnTo>
                      <a:lnTo>
                        <a:pt x="84" y="121"/>
                      </a:lnTo>
                      <a:lnTo>
                        <a:pt x="86" y="123"/>
                      </a:lnTo>
                      <a:lnTo>
                        <a:pt x="86" y="123"/>
                      </a:lnTo>
                      <a:lnTo>
                        <a:pt x="104" y="125"/>
                      </a:lnTo>
                      <a:lnTo>
                        <a:pt x="104" y="125"/>
                      </a:lnTo>
                      <a:lnTo>
                        <a:pt x="98" y="129"/>
                      </a:lnTo>
                      <a:lnTo>
                        <a:pt x="90" y="131"/>
                      </a:lnTo>
                      <a:lnTo>
                        <a:pt x="82" y="135"/>
                      </a:lnTo>
                      <a:lnTo>
                        <a:pt x="78" y="137"/>
                      </a:lnTo>
                      <a:lnTo>
                        <a:pt x="78" y="137"/>
                      </a:lnTo>
                      <a:lnTo>
                        <a:pt x="80" y="141"/>
                      </a:lnTo>
                      <a:lnTo>
                        <a:pt x="82" y="141"/>
                      </a:lnTo>
                      <a:lnTo>
                        <a:pt x="90" y="141"/>
                      </a:lnTo>
                      <a:lnTo>
                        <a:pt x="102" y="135"/>
                      </a:lnTo>
                      <a:lnTo>
                        <a:pt x="102" y="135"/>
                      </a:lnTo>
                      <a:lnTo>
                        <a:pt x="102" y="137"/>
                      </a:lnTo>
                      <a:lnTo>
                        <a:pt x="102" y="137"/>
                      </a:lnTo>
                      <a:lnTo>
                        <a:pt x="98" y="141"/>
                      </a:lnTo>
                      <a:lnTo>
                        <a:pt x="98" y="141"/>
                      </a:lnTo>
                      <a:lnTo>
                        <a:pt x="92" y="143"/>
                      </a:lnTo>
                      <a:lnTo>
                        <a:pt x="86" y="145"/>
                      </a:lnTo>
                      <a:lnTo>
                        <a:pt x="86" y="145"/>
                      </a:lnTo>
                      <a:lnTo>
                        <a:pt x="82" y="147"/>
                      </a:lnTo>
                      <a:lnTo>
                        <a:pt x="82" y="147"/>
                      </a:lnTo>
                      <a:lnTo>
                        <a:pt x="78" y="147"/>
                      </a:lnTo>
                      <a:lnTo>
                        <a:pt x="77" y="149"/>
                      </a:lnTo>
                      <a:lnTo>
                        <a:pt x="77" y="149"/>
                      </a:lnTo>
                      <a:lnTo>
                        <a:pt x="77" y="153"/>
                      </a:lnTo>
                      <a:lnTo>
                        <a:pt x="77" y="155"/>
                      </a:lnTo>
                      <a:lnTo>
                        <a:pt x="77" y="155"/>
                      </a:lnTo>
                      <a:lnTo>
                        <a:pt x="77" y="155"/>
                      </a:lnTo>
                      <a:lnTo>
                        <a:pt x="75" y="155"/>
                      </a:lnTo>
                      <a:lnTo>
                        <a:pt x="75" y="153"/>
                      </a:lnTo>
                      <a:lnTo>
                        <a:pt x="73" y="151"/>
                      </a:lnTo>
                      <a:lnTo>
                        <a:pt x="71" y="153"/>
                      </a:lnTo>
                      <a:lnTo>
                        <a:pt x="71" y="153"/>
                      </a:lnTo>
                      <a:lnTo>
                        <a:pt x="65" y="167"/>
                      </a:lnTo>
                      <a:lnTo>
                        <a:pt x="63" y="178"/>
                      </a:lnTo>
                      <a:lnTo>
                        <a:pt x="73" y="176"/>
                      </a:lnTo>
                      <a:lnTo>
                        <a:pt x="73" y="176"/>
                      </a:lnTo>
                      <a:lnTo>
                        <a:pt x="71" y="176"/>
                      </a:lnTo>
                      <a:lnTo>
                        <a:pt x="77" y="174"/>
                      </a:lnTo>
                      <a:lnTo>
                        <a:pt x="77" y="174"/>
                      </a:lnTo>
                      <a:lnTo>
                        <a:pt x="90" y="170"/>
                      </a:lnTo>
                      <a:lnTo>
                        <a:pt x="106" y="168"/>
                      </a:lnTo>
                      <a:lnTo>
                        <a:pt x="116" y="168"/>
                      </a:lnTo>
                      <a:lnTo>
                        <a:pt x="122" y="170"/>
                      </a:lnTo>
                      <a:lnTo>
                        <a:pt x="128" y="174"/>
                      </a:lnTo>
                      <a:lnTo>
                        <a:pt x="133" y="178"/>
                      </a:lnTo>
                      <a:lnTo>
                        <a:pt x="133" y="178"/>
                      </a:lnTo>
                      <a:lnTo>
                        <a:pt x="133" y="182"/>
                      </a:lnTo>
                      <a:lnTo>
                        <a:pt x="131" y="184"/>
                      </a:lnTo>
                      <a:lnTo>
                        <a:pt x="122" y="190"/>
                      </a:lnTo>
                      <a:lnTo>
                        <a:pt x="118" y="194"/>
                      </a:lnTo>
                      <a:lnTo>
                        <a:pt x="116" y="196"/>
                      </a:lnTo>
                      <a:lnTo>
                        <a:pt x="116" y="202"/>
                      </a:lnTo>
                      <a:lnTo>
                        <a:pt x="120" y="206"/>
                      </a:lnTo>
                      <a:lnTo>
                        <a:pt x="120" y="206"/>
                      </a:lnTo>
                      <a:lnTo>
                        <a:pt x="122" y="208"/>
                      </a:lnTo>
                      <a:lnTo>
                        <a:pt x="126" y="208"/>
                      </a:lnTo>
                      <a:lnTo>
                        <a:pt x="131" y="206"/>
                      </a:lnTo>
                      <a:lnTo>
                        <a:pt x="139" y="202"/>
                      </a:lnTo>
                      <a:lnTo>
                        <a:pt x="141" y="204"/>
                      </a:lnTo>
                      <a:lnTo>
                        <a:pt x="143" y="204"/>
                      </a:lnTo>
                      <a:lnTo>
                        <a:pt x="143" y="204"/>
                      </a:lnTo>
                      <a:lnTo>
                        <a:pt x="143" y="206"/>
                      </a:lnTo>
                      <a:lnTo>
                        <a:pt x="141" y="208"/>
                      </a:lnTo>
                      <a:lnTo>
                        <a:pt x="141" y="208"/>
                      </a:lnTo>
                      <a:lnTo>
                        <a:pt x="145" y="210"/>
                      </a:lnTo>
                      <a:lnTo>
                        <a:pt x="149" y="210"/>
                      </a:lnTo>
                      <a:lnTo>
                        <a:pt x="159" y="210"/>
                      </a:lnTo>
                      <a:lnTo>
                        <a:pt x="159" y="210"/>
                      </a:lnTo>
                      <a:lnTo>
                        <a:pt x="163" y="212"/>
                      </a:lnTo>
                      <a:lnTo>
                        <a:pt x="167" y="216"/>
                      </a:lnTo>
                      <a:lnTo>
                        <a:pt x="167" y="216"/>
                      </a:lnTo>
                      <a:lnTo>
                        <a:pt x="167" y="216"/>
                      </a:lnTo>
                      <a:lnTo>
                        <a:pt x="165" y="218"/>
                      </a:lnTo>
                      <a:lnTo>
                        <a:pt x="163" y="220"/>
                      </a:lnTo>
                      <a:lnTo>
                        <a:pt x="163" y="220"/>
                      </a:lnTo>
                      <a:lnTo>
                        <a:pt x="163" y="220"/>
                      </a:lnTo>
                      <a:lnTo>
                        <a:pt x="173" y="220"/>
                      </a:lnTo>
                      <a:lnTo>
                        <a:pt x="173" y="220"/>
                      </a:lnTo>
                      <a:lnTo>
                        <a:pt x="175" y="221"/>
                      </a:lnTo>
                      <a:lnTo>
                        <a:pt x="175" y="223"/>
                      </a:lnTo>
                      <a:lnTo>
                        <a:pt x="177" y="225"/>
                      </a:lnTo>
                      <a:lnTo>
                        <a:pt x="179" y="227"/>
                      </a:lnTo>
                      <a:lnTo>
                        <a:pt x="179" y="227"/>
                      </a:lnTo>
                      <a:lnTo>
                        <a:pt x="190" y="227"/>
                      </a:lnTo>
                      <a:lnTo>
                        <a:pt x="202" y="225"/>
                      </a:lnTo>
                      <a:lnTo>
                        <a:pt x="202" y="218"/>
                      </a:lnTo>
                      <a:lnTo>
                        <a:pt x="202" y="218"/>
                      </a:lnTo>
                      <a:lnTo>
                        <a:pt x="206" y="218"/>
                      </a:lnTo>
                      <a:lnTo>
                        <a:pt x="212" y="221"/>
                      </a:lnTo>
                      <a:lnTo>
                        <a:pt x="222" y="227"/>
                      </a:lnTo>
                      <a:lnTo>
                        <a:pt x="222" y="227"/>
                      </a:lnTo>
                      <a:lnTo>
                        <a:pt x="228" y="231"/>
                      </a:lnTo>
                      <a:lnTo>
                        <a:pt x="232" y="231"/>
                      </a:lnTo>
                      <a:lnTo>
                        <a:pt x="234" y="229"/>
                      </a:lnTo>
                      <a:lnTo>
                        <a:pt x="234" y="229"/>
                      </a:lnTo>
                      <a:lnTo>
                        <a:pt x="234" y="227"/>
                      </a:lnTo>
                      <a:lnTo>
                        <a:pt x="236" y="227"/>
                      </a:lnTo>
                      <a:lnTo>
                        <a:pt x="236" y="227"/>
                      </a:lnTo>
                      <a:lnTo>
                        <a:pt x="237" y="227"/>
                      </a:lnTo>
                      <a:lnTo>
                        <a:pt x="237" y="231"/>
                      </a:lnTo>
                      <a:lnTo>
                        <a:pt x="239" y="235"/>
                      </a:lnTo>
                      <a:lnTo>
                        <a:pt x="239" y="235"/>
                      </a:lnTo>
                      <a:lnTo>
                        <a:pt x="243" y="235"/>
                      </a:lnTo>
                      <a:lnTo>
                        <a:pt x="247" y="235"/>
                      </a:lnTo>
                      <a:lnTo>
                        <a:pt x="249" y="237"/>
                      </a:lnTo>
                      <a:lnTo>
                        <a:pt x="253" y="239"/>
                      </a:lnTo>
                      <a:lnTo>
                        <a:pt x="253" y="239"/>
                      </a:lnTo>
                      <a:lnTo>
                        <a:pt x="253" y="241"/>
                      </a:lnTo>
                      <a:lnTo>
                        <a:pt x="251" y="243"/>
                      </a:lnTo>
                      <a:lnTo>
                        <a:pt x="249" y="245"/>
                      </a:lnTo>
                      <a:lnTo>
                        <a:pt x="249" y="247"/>
                      </a:lnTo>
                      <a:lnTo>
                        <a:pt x="249" y="247"/>
                      </a:lnTo>
                      <a:lnTo>
                        <a:pt x="253" y="247"/>
                      </a:lnTo>
                      <a:lnTo>
                        <a:pt x="255" y="249"/>
                      </a:lnTo>
                      <a:lnTo>
                        <a:pt x="255" y="249"/>
                      </a:lnTo>
                      <a:lnTo>
                        <a:pt x="255" y="253"/>
                      </a:lnTo>
                      <a:lnTo>
                        <a:pt x="251" y="257"/>
                      </a:lnTo>
                      <a:lnTo>
                        <a:pt x="247" y="269"/>
                      </a:lnTo>
                      <a:lnTo>
                        <a:pt x="247" y="269"/>
                      </a:lnTo>
                      <a:lnTo>
                        <a:pt x="247" y="269"/>
                      </a:lnTo>
                      <a:lnTo>
                        <a:pt x="251" y="271"/>
                      </a:lnTo>
                      <a:lnTo>
                        <a:pt x="261" y="274"/>
                      </a:lnTo>
                      <a:lnTo>
                        <a:pt x="265" y="278"/>
                      </a:lnTo>
                      <a:lnTo>
                        <a:pt x="269" y="282"/>
                      </a:lnTo>
                      <a:lnTo>
                        <a:pt x="271" y="286"/>
                      </a:lnTo>
                      <a:lnTo>
                        <a:pt x="269" y="292"/>
                      </a:lnTo>
                      <a:lnTo>
                        <a:pt x="269" y="292"/>
                      </a:lnTo>
                      <a:lnTo>
                        <a:pt x="265" y="296"/>
                      </a:lnTo>
                      <a:lnTo>
                        <a:pt x="257" y="304"/>
                      </a:lnTo>
                      <a:lnTo>
                        <a:pt x="241" y="312"/>
                      </a:lnTo>
                      <a:lnTo>
                        <a:pt x="241" y="312"/>
                      </a:lnTo>
                      <a:lnTo>
                        <a:pt x="236" y="314"/>
                      </a:lnTo>
                      <a:lnTo>
                        <a:pt x="232" y="314"/>
                      </a:lnTo>
                      <a:lnTo>
                        <a:pt x="226" y="314"/>
                      </a:lnTo>
                      <a:lnTo>
                        <a:pt x="222" y="314"/>
                      </a:lnTo>
                      <a:lnTo>
                        <a:pt x="222" y="314"/>
                      </a:lnTo>
                      <a:lnTo>
                        <a:pt x="216" y="318"/>
                      </a:lnTo>
                      <a:lnTo>
                        <a:pt x="210" y="324"/>
                      </a:lnTo>
                      <a:lnTo>
                        <a:pt x="206" y="327"/>
                      </a:lnTo>
                      <a:lnTo>
                        <a:pt x="200" y="331"/>
                      </a:lnTo>
                      <a:lnTo>
                        <a:pt x="200" y="331"/>
                      </a:lnTo>
                      <a:lnTo>
                        <a:pt x="196" y="331"/>
                      </a:lnTo>
                      <a:lnTo>
                        <a:pt x="194" y="329"/>
                      </a:lnTo>
                      <a:lnTo>
                        <a:pt x="190" y="331"/>
                      </a:lnTo>
                      <a:lnTo>
                        <a:pt x="190" y="335"/>
                      </a:lnTo>
                      <a:lnTo>
                        <a:pt x="190" y="335"/>
                      </a:lnTo>
                      <a:lnTo>
                        <a:pt x="190" y="339"/>
                      </a:lnTo>
                      <a:lnTo>
                        <a:pt x="190" y="343"/>
                      </a:lnTo>
                      <a:lnTo>
                        <a:pt x="192" y="347"/>
                      </a:lnTo>
                      <a:lnTo>
                        <a:pt x="192" y="351"/>
                      </a:lnTo>
                      <a:lnTo>
                        <a:pt x="192" y="351"/>
                      </a:lnTo>
                      <a:lnTo>
                        <a:pt x="188" y="371"/>
                      </a:lnTo>
                      <a:lnTo>
                        <a:pt x="181" y="390"/>
                      </a:lnTo>
                      <a:lnTo>
                        <a:pt x="181" y="390"/>
                      </a:lnTo>
                      <a:lnTo>
                        <a:pt x="175" y="394"/>
                      </a:lnTo>
                      <a:lnTo>
                        <a:pt x="175" y="394"/>
                      </a:lnTo>
                      <a:lnTo>
                        <a:pt x="173" y="396"/>
                      </a:lnTo>
                      <a:lnTo>
                        <a:pt x="175" y="400"/>
                      </a:lnTo>
                      <a:lnTo>
                        <a:pt x="175" y="402"/>
                      </a:lnTo>
                      <a:lnTo>
                        <a:pt x="177" y="404"/>
                      </a:lnTo>
                      <a:lnTo>
                        <a:pt x="177" y="404"/>
                      </a:lnTo>
                      <a:lnTo>
                        <a:pt x="175" y="408"/>
                      </a:lnTo>
                      <a:lnTo>
                        <a:pt x="171" y="410"/>
                      </a:lnTo>
                      <a:lnTo>
                        <a:pt x="161" y="412"/>
                      </a:lnTo>
                      <a:lnTo>
                        <a:pt x="151" y="416"/>
                      </a:lnTo>
                      <a:lnTo>
                        <a:pt x="149" y="420"/>
                      </a:lnTo>
                      <a:lnTo>
                        <a:pt x="147" y="424"/>
                      </a:lnTo>
                      <a:lnTo>
                        <a:pt x="147" y="424"/>
                      </a:lnTo>
                      <a:lnTo>
                        <a:pt x="149" y="428"/>
                      </a:lnTo>
                      <a:lnTo>
                        <a:pt x="151" y="433"/>
                      </a:lnTo>
                      <a:lnTo>
                        <a:pt x="155" y="437"/>
                      </a:lnTo>
                      <a:lnTo>
                        <a:pt x="155" y="443"/>
                      </a:lnTo>
                      <a:lnTo>
                        <a:pt x="155" y="443"/>
                      </a:lnTo>
                      <a:lnTo>
                        <a:pt x="153" y="451"/>
                      </a:lnTo>
                      <a:lnTo>
                        <a:pt x="145" y="461"/>
                      </a:lnTo>
                      <a:lnTo>
                        <a:pt x="137" y="471"/>
                      </a:lnTo>
                      <a:lnTo>
                        <a:pt x="131" y="475"/>
                      </a:lnTo>
                      <a:lnTo>
                        <a:pt x="131" y="475"/>
                      </a:lnTo>
                      <a:lnTo>
                        <a:pt x="124" y="473"/>
                      </a:lnTo>
                      <a:lnTo>
                        <a:pt x="110" y="469"/>
                      </a:lnTo>
                      <a:lnTo>
                        <a:pt x="88" y="461"/>
                      </a:lnTo>
                      <a:lnTo>
                        <a:pt x="88" y="461"/>
                      </a:lnTo>
                      <a:lnTo>
                        <a:pt x="86" y="459"/>
                      </a:lnTo>
                      <a:lnTo>
                        <a:pt x="84" y="459"/>
                      </a:lnTo>
                      <a:lnTo>
                        <a:pt x="84" y="459"/>
                      </a:lnTo>
                      <a:lnTo>
                        <a:pt x="84" y="465"/>
                      </a:lnTo>
                      <a:lnTo>
                        <a:pt x="88" y="473"/>
                      </a:lnTo>
                      <a:lnTo>
                        <a:pt x="96" y="488"/>
                      </a:lnTo>
                      <a:lnTo>
                        <a:pt x="96" y="488"/>
                      </a:lnTo>
                      <a:lnTo>
                        <a:pt x="92" y="500"/>
                      </a:lnTo>
                      <a:lnTo>
                        <a:pt x="90" y="510"/>
                      </a:lnTo>
                      <a:lnTo>
                        <a:pt x="90" y="516"/>
                      </a:lnTo>
                      <a:lnTo>
                        <a:pt x="92" y="520"/>
                      </a:lnTo>
                      <a:lnTo>
                        <a:pt x="92" y="520"/>
                      </a:lnTo>
                      <a:lnTo>
                        <a:pt x="94" y="524"/>
                      </a:lnTo>
                      <a:lnTo>
                        <a:pt x="98" y="526"/>
                      </a:lnTo>
                      <a:lnTo>
                        <a:pt x="98" y="526"/>
                      </a:lnTo>
                      <a:lnTo>
                        <a:pt x="96" y="530"/>
                      </a:lnTo>
                      <a:lnTo>
                        <a:pt x="96" y="532"/>
                      </a:lnTo>
                      <a:lnTo>
                        <a:pt x="96" y="532"/>
                      </a:lnTo>
                      <a:lnTo>
                        <a:pt x="98" y="536"/>
                      </a:lnTo>
                      <a:lnTo>
                        <a:pt x="104" y="536"/>
                      </a:lnTo>
                      <a:lnTo>
                        <a:pt x="108" y="537"/>
                      </a:lnTo>
                      <a:lnTo>
                        <a:pt x="110" y="543"/>
                      </a:lnTo>
                      <a:lnTo>
                        <a:pt x="110" y="543"/>
                      </a:lnTo>
                      <a:lnTo>
                        <a:pt x="108" y="547"/>
                      </a:lnTo>
                      <a:lnTo>
                        <a:pt x="102" y="551"/>
                      </a:lnTo>
                      <a:lnTo>
                        <a:pt x="98" y="555"/>
                      </a:lnTo>
                      <a:lnTo>
                        <a:pt x="96" y="559"/>
                      </a:lnTo>
                      <a:lnTo>
                        <a:pt x="96" y="559"/>
                      </a:lnTo>
                      <a:lnTo>
                        <a:pt x="96" y="561"/>
                      </a:lnTo>
                      <a:lnTo>
                        <a:pt x="98" y="563"/>
                      </a:lnTo>
                      <a:lnTo>
                        <a:pt x="98" y="563"/>
                      </a:lnTo>
                      <a:lnTo>
                        <a:pt x="92" y="567"/>
                      </a:lnTo>
                      <a:lnTo>
                        <a:pt x="86" y="567"/>
                      </a:lnTo>
                      <a:lnTo>
                        <a:pt x="78" y="569"/>
                      </a:lnTo>
                      <a:lnTo>
                        <a:pt x="73" y="571"/>
                      </a:lnTo>
                      <a:lnTo>
                        <a:pt x="73" y="571"/>
                      </a:lnTo>
                      <a:lnTo>
                        <a:pt x="55" y="596"/>
                      </a:lnTo>
                      <a:lnTo>
                        <a:pt x="55" y="596"/>
                      </a:lnTo>
                      <a:lnTo>
                        <a:pt x="55" y="600"/>
                      </a:lnTo>
                      <a:lnTo>
                        <a:pt x="55" y="602"/>
                      </a:lnTo>
                      <a:lnTo>
                        <a:pt x="59" y="608"/>
                      </a:lnTo>
                      <a:lnTo>
                        <a:pt x="59" y="608"/>
                      </a:lnTo>
                      <a:lnTo>
                        <a:pt x="61" y="622"/>
                      </a:lnTo>
                      <a:lnTo>
                        <a:pt x="61" y="630"/>
                      </a:lnTo>
                      <a:lnTo>
                        <a:pt x="65" y="636"/>
                      </a:lnTo>
                      <a:lnTo>
                        <a:pt x="65" y="636"/>
                      </a:lnTo>
                      <a:lnTo>
                        <a:pt x="75" y="636"/>
                      </a:lnTo>
                      <a:lnTo>
                        <a:pt x="75" y="636"/>
                      </a:lnTo>
                      <a:lnTo>
                        <a:pt x="77" y="638"/>
                      </a:lnTo>
                      <a:lnTo>
                        <a:pt x="77" y="640"/>
                      </a:lnTo>
                      <a:lnTo>
                        <a:pt x="77" y="640"/>
                      </a:lnTo>
                      <a:lnTo>
                        <a:pt x="75" y="647"/>
                      </a:lnTo>
                      <a:lnTo>
                        <a:pt x="71" y="649"/>
                      </a:lnTo>
                      <a:lnTo>
                        <a:pt x="67" y="651"/>
                      </a:lnTo>
                      <a:lnTo>
                        <a:pt x="61" y="651"/>
                      </a:lnTo>
                      <a:lnTo>
                        <a:pt x="51" y="651"/>
                      </a:lnTo>
                      <a:lnTo>
                        <a:pt x="47" y="651"/>
                      </a:lnTo>
                      <a:lnTo>
                        <a:pt x="43" y="653"/>
                      </a:lnTo>
                      <a:lnTo>
                        <a:pt x="43" y="653"/>
                      </a:lnTo>
                      <a:lnTo>
                        <a:pt x="41" y="655"/>
                      </a:lnTo>
                      <a:lnTo>
                        <a:pt x="41" y="657"/>
                      </a:lnTo>
                      <a:lnTo>
                        <a:pt x="41" y="657"/>
                      </a:lnTo>
                      <a:lnTo>
                        <a:pt x="37" y="663"/>
                      </a:lnTo>
                      <a:lnTo>
                        <a:pt x="31" y="667"/>
                      </a:lnTo>
                      <a:lnTo>
                        <a:pt x="25" y="669"/>
                      </a:lnTo>
                      <a:lnTo>
                        <a:pt x="20" y="673"/>
                      </a:lnTo>
                      <a:lnTo>
                        <a:pt x="20" y="673"/>
                      </a:lnTo>
                      <a:lnTo>
                        <a:pt x="14" y="679"/>
                      </a:lnTo>
                      <a:lnTo>
                        <a:pt x="10" y="685"/>
                      </a:lnTo>
                      <a:lnTo>
                        <a:pt x="6" y="693"/>
                      </a:lnTo>
                      <a:lnTo>
                        <a:pt x="4" y="700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18" y="738"/>
                      </a:lnTo>
                      <a:lnTo>
                        <a:pt x="29" y="742"/>
                      </a:lnTo>
                      <a:lnTo>
                        <a:pt x="29" y="742"/>
                      </a:lnTo>
                      <a:lnTo>
                        <a:pt x="37" y="747"/>
                      </a:lnTo>
                      <a:lnTo>
                        <a:pt x="37" y="747"/>
                      </a:lnTo>
                      <a:lnTo>
                        <a:pt x="41" y="747"/>
                      </a:lnTo>
                      <a:lnTo>
                        <a:pt x="43" y="746"/>
                      </a:lnTo>
                      <a:lnTo>
                        <a:pt x="47" y="744"/>
                      </a:lnTo>
                      <a:lnTo>
                        <a:pt x="49" y="744"/>
                      </a:lnTo>
                      <a:lnTo>
                        <a:pt x="49" y="744"/>
                      </a:lnTo>
                      <a:lnTo>
                        <a:pt x="49" y="744"/>
                      </a:lnTo>
                      <a:lnTo>
                        <a:pt x="47" y="746"/>
                      </a:lnTo>
                      <a:lnTo>
                        <a:pt x="45" y="749"/>
                      </a:lnTo>
                      <a:lnTo>
                        <a:pt x="45" y="751"/>
                      </a:lnTo>
                      <a:lnTo>
                        <a:pt x="45" y="751"/>
                      </a:lnTo>
                      <a:lnTo>
                        <a:pt x="51" y="759"/>
                      </a:lnTo>
                      <a:lnTo>
                        <a:pt x="57" y="769"/>
                      </a:lnTo>
                      <a:lnTo>
                        <a:pt x="65" y="777"/>
                      </a:lnTo>
                      <a:lnTo>
                        <a:pt x="71" y="787"/>
                      </a:lnTo>
                      <a:lnTo>
                        <a:pt x="71" y="787"/>
                      </a:lnTo>
                      <a:lnTo>
                        <a:pt x="75" y="799"/>
                      </a:lnTo>
                      <a:lnTo>
                        <a:pt x="75" y="804"/>
                      </a:lnTo>
                      <a:lnTo>
                        <a:pt x="78" y="808"/>
                      </a:lnTo>
                      <a:lnTo>
                        <a:pt x="78" y="808"/>
                      </a:lnTo>
                      <a:lnTo>
                        <a:pt x="80" y="808"/>
                      </a:lnTo>
                      <a:lnTo>
                        <a:pt x="82" y="804"/>
                      </a:lnTo>
                      <a:lnTo>
                        <a:pt x="82" y="804"/>
                      </a:lnTo>
                      <a:lnTo>
                        <a:pt x="82" y="800"/>
                      </a:lnTo>
                      <a:lnTo>
                        <a:pt x="84" y="799"/>
                      </a:lnTo>
                      <a:lnTo>
                        <a:pt x="84" y="799"/>
                      </a:lnTo>
                      <a:lnTo>
                        <a:pt x="86" y="799"/>
                      </a:lnTo>
                      <a:lnTo>
                        <a:pt x="88" y="800"/>
                      </a:lnTo>
                      <a:lnTo>
                        <a:pt x="88" y="800"/>
                      </a:lnTo>
                      <a:lnTo>
                        <a:pt x="94" y="800"/>
                      </a:lnTo>
                      <a:lnTo>
                        <a:pt x="94" y="800"/>
                      </a:lnTo>
                      <a:lnTo>
                        <a:pt x="96" y="799"/>
                      </a:lnTo>
                      <a:lnTo>
                        <a:pt x="98" y="799"/>
                      </a:lnTo>
                      <a:lnTo>
                        <a:pt x="98" y="799"/>
                      </a:lnTo>
                      <a:lnTo>
                        <a:pt x="98" y="800"/>
                      </a:lnTo>
                      <a:lnTo>
                        <a:pt x="96" y="802"/>
                      </a:lnTo>
                      <a:lnTo>
                        <a:pt x="92" y="800"/>
                      </a:lnTo>
                      <a:lnTo>
                        <a:pt x="84" y="799"/>
                      </a:lnTo>
                      <a:lnTo>
                        <a:pt x="84" y="799"/>
                      </a:lnTo>
                      <a:lnTo>
                        <a:pt x="82" y="804"/>
                      </a:lnTo>
                      <a:lnTo>
                        <a:pt x="82" y="804"/>
                      </a:lnTo>
                      <a:lnTo>
                        <a:pt x="82" y="808"/>
                      </a:lnTo>
                      <a:lnTo>
                        <a:pt x="80" y="810"/>
                      </a:lnTo>
                      <a:lnTo>
                        <a:pt x="80" y="810"/>
                      </a:lnTo>
                      <a:lnTo>
                        <a:pt x="78" y="810"/>
                      </a:lnTo>
                      <a:lnTo>
                        <a:pt x="75" y="810"/>
                      </a:lnTo>
                      <a:lnTo>
                        <a:pt x="71" y="812"/>
                      </a:lnTo>
                      <a:lnTo>
                        <a:pt x="69" y="814"/>
                      </a:lnTo>
                      <a:lnTo>
                        <a:pt x="69" y="814"/>
                      </a:lnTo>
                      <a:lnTo>
                        <a:pt x="69" y="818"/>
                      </a:lnTo>
                      <a:lnTo>
                        <a:pt x="69" y="822"/>
                      </a:lnTo>
                      <a:lnTo>
                        <a:pt x="73" y="828"/>
                      </a:lnTo>
                      <a:lnTo>
                        <a:pt x="78" y="832"/>
                      </a:lnTo>
                      <a:lnTo>
                        <a:pt x="80" y="834"/>
                      </a:lnTo>
                      <a:lnTo>
                        <a:pt x="80" y="838"/>
                      </a:lnTo>
                      <a:lnTo>
                        <a:pt x="80" y="838"/>
                      </a:lnTo>
                      <a:lnTo>
                        <a:pt x="84" y="846"/>
                      </a:lnTo>
                      <a:lnTo>
                        <a:pt x="84" y="846"/>
                      </a:lnTo>
                      <a:lnTo>
                        <a:pt x="80" y="844"/>
                      </a:lnTo>
                      <a:lnTo>
                        <a:pt x="73" y="840"/>
                      </a:lnTo>
                      <a:lnTo>
                        <a:pt x="73" y="840"/>
                      </a:lnTo>
                      <a:lnTo>
                        <a:pt x="73" y="840"/>
                      </a:lnTo>
                      <a:lnTo>
                        <a:pt x="75" y="844"/>
                      </a:lnTo>
                      <a:lnTo>
                        <a:pt x="75" y="844"/>
                      </a:lnTo>
                      <a:lnTo>
                        <a:pt x="77" y="852"/>
                      </a:lnTo>
                      <a:lnTo>
                        <a:pt x="77" y="852"/>
                      </a:lnTo>
                      <a:lnTo>
                        <a:pt x="78" y="861"/>
                      </a:lnTo>
                      <a:lnTo>
                        <a:pt x="80" y="873"/>
                      </a:lnTo>
                      <a:lnTo>
                        <a:pt x="80" y="873"/>
                      </a:lnTo>
                      <a:lnTo>
                        <a:pt x="82" y="879"/>
                      </a:lnTo>
                      <a:lnTo>
                        <a:pt x="82" y="885"/>
                      </a:lnTo>
                      <a:lnTo>
                        <a:pt x="82" y="885"/>
                      </a:lnTo>
                      <a:lnTo>
                        <a:pt x="94" y="889"/>
                      </a:lnTo>
                      <a:lnTo>
                        <a:pt x="94" y="889"/>
                      </a:lnTo>
                      <a:lnTo>
                        <a:pt x="98" y="895"/>
                      </a:lnTo>
                      <a:lnTo>
                        <a:pt x="104" y="905"/>
                      </a:lnTo>
                      <a:lnTo>
                        <a:pt x="110" y="912"/>
                      </a:lnTo>
                      <a:lnTo>
                        <a:pt x="116" y="918"/>
                      </a:lnTo>
                      <a:lnTo>
                        <a:pt x="116" y="918"/>
                      </a:lnTo>
                      <a:lnTo>
                        <a:pt x="122" y="920"/>
                      </a:lnTo>
                      <a:lnTo>
                        <a:pt x="126" y="920"/>
                      </a:lnTo>
                      <a:lnTo>
                        <a:pt x="128" y="920"/>
                      </a:lnTo>
                      <a:lnTo>
                        <a:pt x="130" y="918"/>
                      </a:lnTo>
                      <a:lnTo>
                        <a:pt x="135" y="906"/>
                      </a:lnTo>
                      <a:lnTo>
                        <a:pt x="135" y="906"/>
                      </a:lnTo>
                      <a:lnTo>
                        <a:pt x="137" y="906"/>
                      </a:lnTo>
                      <a:lnTo>
                        <a:pt x="139" y="906"/>
                      </a:lnTo>
                      <a:lnTo>
                        <a:pt x="143" y="910"/>
                      </a:lnTo>
                      <a:lnTo>
                        <a:pt x="149" y="903"/>
                      </a:lnTo>
                      <a:lnTo>
                        <a:pt x="149" y="903"/>
                      </a:lnTo>
                      <a:lnTo>
                        <a:pt x="159" y="893"/>
                      </a:lnTo>
                      <a:lnTo>
                        <a:pt x="165" y="889"/>
                      </a:lnTo>
                      <a:lnTo>
                        <a:pt x="171" y="887"/>
                      </a:lnTo>
                      <a:lnTo>
                        <a:pt x="171" y="887"/>
                      </a:lnTo>
                      <a:lnTo>
                        <a:pt x="186" y="883"/>
                      </a:lnTo>
                      <a:lnTo>
                        <a:pt x="194" y="883"/>
                      </a:lnTo>
                      <a:lnTo>
                        <a:pt x="202" y="885"/>
                      </a:lnTo>
                      <a:lnTo>
                        <a:pt x="202" y="885"/>
                      </a:lnTo>
                      <a:lnTo>
                        <a:pt x="206" y="887"/>
                      </a:lnTo>
                      <a:lnTo>
                        <a:pt x="210" y="891"/>
                      </a:lnTo>
                      <a:lnTo>
                        <a:pt x="216" y="893"/>
                      </a:lnTo>
                      <a:lnTo>
                        <a:pt x="220" y="893"/>
                      </a:lnTo>
                      <a:lnTo>
                        <a:pt x="220" y="893"/>
                      </a:lnTo>
                      <a:lnTo>
                        <a:pt x="228" y="889"/>
                      </a:lnTo>
                      <a:lnTo>
                        <a:pt x="236" y="883"/>
                      </a:lnTo>
                      <a:lnTo>
                        <a:pt x="241" y="877"/>
                      </a:lnTo>
                      <a:lnTo>
                        <a:pt x="249" y="875"/>
                      </a:lnTo>
                      <a:lnTo>
                        <a:pt x="249" y="875"/>
                      </a:lnTo>
                      <a:lnTo>
                        <a:pt x="263" y="877"/>
                      </a:lnTo>
                      <a:lnTo>
                        <a:pt x="285" y="883"/>
                      </a:lnTo>
                      <a:lnTo>
                        <a:pt x="320" y="893"/>
                      </a:lnTo>
                      <a:lnTo>
                        <a:pt x="320" y="893"/>
                      </a:lnTo>
                      <a:lnTo>
                        <a:pt x="324" y="895"/>
                      </a:lnTo>
                      <a:lnTo>
                        <a:pt x="328" y="899"/>
                      </a:lnTo>
                      <a:lnTo>
                        <a:pt x="332" y="903"/>
                      </a:lnTo>
                      <a:lnTo>
                        <a:pt x="336" y="905"/>
                      </a:lnTo>
                      <a:lnTo>
                        <a:pt x="336" y="905"/>
                      </a:lnTo>
                      <a:lnTo>
                        <a:pt x="343" y="905"/>
                      </a:lnTo>
                      <a:lnTo>
                        <a:pt x="351" y="905"/>
                      </a:lnTo>
                      <a:lnTo>
                        <a:pt x="361" y="905"/>
                      </a:lnTo>
                      <a:lnTo>
                        <a:pt x="369" y="906"/>
                      </a:lnTo>
                      <a:lnTo>
                        <a:pt x="369" y="906"/>
                      </a:lnTo>
                      <a:lnTo>
                        <a:pt x="379" y="910"/>
                      </a:lnTo>
                      <a:lnTo>
                        <a:pt x="387" y="916"/>
                      </a:lnTo>
                      <a:lnTo>
                        <a:pt x="394" y="920"/>
                      </a:lnTo>
                      <a:lnTo>
                        <a:pt x="402" y="924"/>
                      </a:lnTo>
                      <a:lnTo>
                        <a:pt x="402" y="924"/>
                      </a:lnTo>
                      <a:lnTo>
                        <a:pt x="406" y="922"/>
                      </a:lnTo>
                      <a:lnTo>
                        <a:pt x="410" y="922"/>
                      </a:lnTo>
                      <a:lnTo>
                        <a:pt x="416" y="916"/>
                      </a:lnTo>
                      <a:lnTo>
                        <a:pt x="426" y="914"/>
                      </a:lnTo>
                      <a:lnTo>
                        <a:pt x="432" y="914"/>
                      </a:lnTo>
                      <a:lnTo>
                        <a:pt x="438" y="918"/>
                      </a:lnTo>
                      <a:lnTo>
                        <a:pt x="438" y="918"/>
                      </a:lnTo>
                      <a:lnTo>
                        <a:pt x="444" y="922"/>
                      </a:lnTo>
                      <a:lnTo>
                        <a:pt x="446" y="926"/>
                      </a:lnTo>
                      <a:lnTo>
                        <a:pt x="449" y="932"/>
                      </a:lnTo>
                      <a:lnTo>
                        <a:pt x="455" y="934"/>
                      </a:lnTo>
                      <a:lnTo>
                        <a:pt x="455" y="934"/>
                      </a:lnTo>
                      <a:lnTo>
                        <a:pt x="459" y="934"/>
                      </a:lnTo>
                      <a:lnTo>
                        <a:pt x="461" y="932"/>
                      </a:lnTo>
                      <a:lnTo>
                        <a:pt x="467" y="928"/>
                      </a:lnTo>
                      <a:lnTo>
                        <a:pt x="473" y="920"/>
                      </a:lnTo>
                      <a:lnTo>
                        <a:pt x="479" y="916"/>
                      </a:lnTo>
                      <a:lnTo>
                        <a:pt x="479" y="916"/>
                      </a:lnTo>
                      <a:lnTo>
                        <a:pt x="485" y="914"/>
                      </a:lnTo>
                      <a:lnTo>
                        <a:pt x="489" y="906"/>
                      </a:lnTo>
                      <a:lnTo>
                        <a:pt x="495" y="899"/>
                      </a:lnTo>
                      <a:lnTo>
                        <a:pt x="499" y="891"/>
                      </a:lnTo>
                      <a:lnTo>
                        <a:pt x="499" y="891"/>
                      </a:lnTo>
                      <a:lnTo>
                        <a:pt x="508" y="883"/>
                      </a:lnTo>
                      <a:lnTo>
                        <a:pt x="524" y="875"/>
                      </a:lnTo>
                      <a:lnTo>
                        <a:pt x="540" y="867"/>
                      </a:lnTo>
                      <a:lnTo>
                        <a:pt x="551" y="863"/>
                      </a:lnTo>
                      <a:lnTo>
                        <a:pt x="551" y="863"/>
                      </a:lnTo>
                      <a:lnTo>
                        <a:pt x="557" y="865"/>
                      </a:lnTo>
                      <a:lnTo>
                        <a:pt x="563" y="867"/>
                      </a:lnTo>
                      <a:lnTo>
                        <a:pt x="567" y="869"/>
                      </a:lnTo>
                      <a:lnTo>
                        <a:pt x="571" y="871"/>
                      </a:lnTo>
                      <a:lnTo>
                        <a:pt x="571" y="871"/>
                      </a:lnTo>
                      <a:lnTo>
                        <a:pt x="573" y="869"/>
                      </a:lnTo>
                      <a:lnTo>
                        <a:pt x="573" y="867"/>
                      </a:lnTo>
                      <a:lnTo>
                        <a:pt x="573" y="867"/>
                      </a:lnTo>
                      <a:lnTo>
                        <a:pt x="575" y="867"/>
                      </a:lnTo>
                      <a:lnTo>
                        <a:pt x="579" y="867"/>
                      </a:lnTo>
                      <a:lnTo>
                        <a:pt x="579" y="867"/>
                      </a:lnTo>
                      <a:lnTo>
                        <a:pt x="585" y="869"/>
                      </a:lnTo>
                      <a:lnTo>
                        <a:pt x="593" y="873"/>
                      </a:lnTo>
                      <a:lnTo>
                        <a:pt x="603" y="875"/>
                      </a:lnTo>
                      <a:lnTo>
                        <a:pt x="606" y="873"/>
                      </a:lnTo>
                      <a:lnTo>
                        <a:pt x="610" y="871"/>
                      </a:lnTo>
                      <a:lnTo>
                        <a:pt x="610" y="871"/>
                      </a:lnTo>
                      <a:lnTo>
                        <a:pt x="610" y="869"/>
                      </a:lnTo>
                      <a:lnTo>
                        <a:pt x="606" y="865"/>
                      </a:lnTo>
                      <a:lnTo>
                        <a:pt x="603" y="861"/>
                      </a:lnTo>
                      <a:lnTo>
                        <a:pt x="601" y="855"/>
                      </a:lnTo>
                      <a:lnTo>
                        <a:pt x="601" y="855"/>
                      </a:lnTo>
                      <a:lnTo>
                        <a:pt x="603" y="853"/>
                      </a:lnTo>
                      <a:lnTo>
                        <a:pt x="606" y="852"/>
                      </a:lnTo>
                      <a:lnTo>
                        <a:pt x="612" y="850"/>
                      </a:lnTo>
                      <a:lnTo>
                        <a:pt x="612" y="850"/>
                      </a:lnTo>
                      <a:lnTo>
                        <a:pt x="614" y="848"/>
                      </a:lnTo>
                      <a:lnTo>
                        <a:pt x="614" y="846"/>
                      </a:lnTo>
                      <a:lnTo>
                        <a:pt x="614" y="842"/>
                      </a:lnTo>
                      <a:lnTo>
                        <a:pt x="616" y="840"/>
                      </a:lnTo>
                      <a:lnTo>
                        <a:pt x="616" y="840"/>
                      </a:lnTo>
                      <a:lnTo>
                        <a:pt x="622" y="836"/>
                      </a:lnTo>
                      <a:lnTo>
                        <a:pt x="628" y="832"/>
                      </a:lnTo>
                      <a:lnTo>
                        <a:pt x="628" y="832"/>
                      </a:lnTo>
                      <a:lnTo>
                        <a:pt x="628" y="828"/>
                      </a:lnTo>
                      <a:lnTo>
                        <a:pt x="628" y="822"/>
                      </a:lnTo>
                      <a:lnTo>
                        <a:pt x="630" y="818"/>
                      </a:lnTo>
                      <a:lnTo>
                        <a:pt x="630" y="812"/>
                      </a:lnTo>
                      <a:lnTo>
                        <a:pt x="630" y="812"/>
                      </a:lnTo>
                      <a:lnTo>
                        <a:pt x="634" y="810"/>
                      </a:lnTo>
                      <a:lnTo>
                        <a:pt x="638" y="810"/>
                      </a:lnTo>
                      <a:lnTo>
                        <a:pt x="642" y="810"/>
                      </a:lnTo>
                      <a:lnTo>
                        <a:pt x="644" y="810"/>
                      </a:lnTo>
                      <a:lnTo>
                        <a:pt x="644" y="810"/>
                      </a:lnTo>
                      <a:lnTo>
                        <a:pt x="646" y="808"/>
                      </a:lnTo>
                      <a:lnTo>
                        <a:pt x="646" y="802"/>
                      </a:lnTo>
                      <a:lnTo>
                        <a:pt x="648" y="799"/>
                      </a:lnTo>
                      <a:lnTo>
                        <a:pt x="650" y="797"/>
                      </a:lnTo>
                      <a:lnTo>
                        <a:pt x="650" y="797"/>
                      </a:lnTo>
                      <a:lnTo>
                        <a:pt x="652" y="795"/>
                      </a:lnTo>
                      <a:lnTo>
                        <a:pt x="654" y="797"/>
                      </a:lnTo>
                      <a:lnTo>
                        <a:pt x="657" y="797"/>
                      </a:lnTo>
                      <a:lnTo>
                        <a:pt x="659" y="797"/>
                      </a:lnTo>
                      <a:lnTo>
                        <a:pt x="659" y="797"/>
                      </a:lnTo>
                      <a:lnTo>
                        <a:pt x="659" y="795"/>
                      </a:lnTo>
                      <a:lnTo>
                        <a:pt x="661" y="791"/>
                      </a:lnTo>
                      <a:lnTo>
                        <a:pt x="661" y="789"/>
                      </a:lnTo>
                      <a:lnTo>
                        <a:pt x="665" y="787"/>
                      </a:lnTo>
                      <a:lnTo>
                        <a:pt x="665" y="787"/>
                      </a:lnTo>
                      <a:lnTo>
                        <a:pt x="671" y="785"/>
                      </a:lnTo>
                      <a:lnTo>
                        <a:pt x="679" y="783"/>
                      </a:lnTo>
                      <a:lnTo>
                        <a:pt x="693" y="783"/>
                      </a:lnTo>
                      <a:lnTo>
                        <a:pt x="693" y="783"/>
                      </a:lnTo>
                      <a:lnTo>
                        <a:pt x="695" y="783"/>
                      </a:lnTo>
                      <a:lnTo>
                        <a:pt x="697" y="781"/>
                      </a:lnTo>
                      <a:lnTo>
                        <a:pt x="697" y="779"/>
                      </a:lnTo>
                      <a:lnTo>
                        <a:pt x="697" y="777"/>
                      </a:lnTo>
                      <a:lnTo>
                        <a:pt x="697" y="777"/>
                      </a:lnTo>
                      <a:lnTo>
                        <a:pt x="705" y="775"/>
                      </a:lnTo>
                      <a:lnTo>
                        <a:pt x="710" y="773"/>
                      </a:lnTo>
                      <a:lnTo>
                        <a:pt x="718" y="771"/>
                      </a:lnTo>
                      <a:lnTo>
                        <a:pt x="726" y="767"/>
                      </a:lnTo>
                      <a:lnTo>
                        <a:pt x="726" y="767"/>
                      </a:lnTo>
                      <a:lnTo>
                        <a:pt x="728" y="765"/>
                      </a:lnTo>
                      <a:lnTo>
                        <a:pt x="726" y="761"/>
                      </a:lnTo>
                      <a:lnTo>
                        <a:pt x="718" y="753"/>
                      </a:lnTo>
                      <a:lnTo>
                        <a:pt x="709" y="744"/>
                      </a:lnTo>
                      <a:lnTo>
                        <a:pt x="703" y="738"/>
                      </a:lnTo>
                      <a:lnTo>
                        <a:pt x="703" y="738"/>
                      </a:lnTo>
                      <a:lnTo>
                        <a:pt x="701" y="732"/>
                      </a:lnTo>
                      <a:lnTo>
                        <a:pt x="699" y="724"/>
                      </a:lnTo>
                      <a:lnTo>
                        <a:pt x="697" y="700"/>
                      </a:lnTo>
                      <a:lnTo>
                        <a:pt x="697" y="679"/>
                      </a:lnTo>
                      <a:lnTo>
                        <a:pt x="699" y="671"/>
                      </a:lnTo>
                      <a:lnTo>
                        <a:pt x="703" y="665"/>
                      </a:lnTo>
                      <a:lnTo>
                        <a:pt x="703" y="665"/>
                      </a:lnTo>
                      <a:lnTo>
                        <a:pt x="726" y="640"/>
                      </a:lnTo>
                      <a:lnTo>
                        <a:pt x="740" y="626"/>
                      </a:lnTo>
                      <a:lnTo>
                        <a:pt x="748" y="618"/>
                      </a:lnTo>
                      <a:lnTo>
                        <a:pt x="748" y="618"/>
                      </a:lnTo>
                      <a:lnTo>
                        <a:pt x="765" y="608"/>
                      </a:lnTo>
                      <a:lnTo>
                        <a:pt x="783" y="596"/>
                      </a:lnTo>
                      <a:lnTo>
                        <a:pt x="783" y="596"/>
                      </a:lnTo>
                      <a:lnTo>
                        <a:pt x="791" y="589"/>
                      </a:lnTo>
                      <a:lnTo>
                        <a:pt x="797" y="579"/>
                      </a:lnTo>
                      <a:lnTo>
                        <a:pt x="805" y="569"/>
                      </a:lnTo>
                      <a:lnTo>
                        <a:pt x="811" y="565"/>
                      </a:lnTo>
                      <a:lnTo>
                        <a:pt x="814" y="563"/>
                      </a:lnTo>
                      <a:lnTo>
                        <a:pt x="814" y="563"/>
                      </a:lnTo>
                      <a:lnTo>
                        <a:pt x="818" y="563"/>
                      </a:lnTo>
                      <a:lnTo>
                        <a:pt x="818" y="563"/>
                      </a:lnTo>
                      <a:lnTo>
                        <a:pt x="822" y="563"/>
                      </a:lnTo>
                      <a:lnTo>
                        <a:pt x="824" y="563"/>
                      </a:lnTo>
                      <a:lnTo>
                        <a:pt x="824" y="563"/>
                      </a:lnTo>
                      <a:lnTo>
                        <a:pt x="824" y="565"/>
                      </a:lnTo>
                      <a:lnTo>
                        <a:pt x="822" y="567"/>
                      </a:lnTo>
                      <a:lnTo>
                        <a:pt x="822" y="567"/>
                      </a:lnTo>
                      <a:lnTo>
                        <a:pt x="818" y="567"/>
                      </a:lnTo>
                      <a:lnTo>
                        <a:pt x="816" y="567"/>
                      </a:lnTo>
                      <a:lnTo>
                        <a:pt x="814" y="567"/>
                      </a:lnTo>
                      <a:lnTo>
                        <a:pt x="814" y="569"/>
                      </a:lnTo>
                      <a:lnTo>
                        <a:pt x="814" y="569"/>
                      </a:lnTo>
                      <a:lnTo>
                        <a:pt x="816" y="571"/>
                      </a:lnTo>
                      <a:lnTo>
                        <a:pt x="818" y="571"/>
                      </a:lnTo>
                      <a:lnTo>
                        <a:pt x="820" y="569"/>
                      </a:lnTo>
                      <a:lnTo>
                        <a:pt x="824" y="565"/>
                      </a:lnTo>
                      <a:lnTo>
                        <a:pt x="828" y="563"/>
                      </a:lnTo>
                      <a:lnTo>
                        <a:pt x="828" y="563"/>
                      </a:lnTo>
                      <a:lnTo>
                        <a:pt x="832" y="563"/>
                      </a:lnTo>
                      <a:lnTo>
                        <a:pt x="836" y="563"/>
                      </a:lnTo>
                      <a:lnTo>
                        <a:pt x="836" y="563"/>
                      </a:lnTo>
                      <a:lnTo>
                        <a:pt x="840" y="561"/>
                      </a:lnTo>
                      <a:lnTo>
                        <a:pt x="840" y="559"/>
                      </a:lnTo>
                      <a:lnTo>
                        <a:pt x="836" y="553"/>
                      </a:lnTo>
                      <a:lnTo>
                        <a:pt x="826" y="547"/>
                      </a:lnTo>
                      <a:lnTo>
                        <a:pt x="826" y="547"/>
                      </a:lnTo>
                      <a:lnTo>
                        <a:pt x="832" y="541"/>
                      </a:lnTo>
                      <a:lnTo>
                        <a:pt x="840" y="536"/>
                      </a:lnTo>
                      <a:lnTo>
                        <a:pt x="856" y="526"/>
                      </a:lnTo>
                      <a:lnTo>
                        <a:pt x="856" y="526"/>
                      </a:lnTo>
                      <a:lnTo>
                        <a:pt x="862" y="524"/>
                      </a:lnTo>
                      <a:lnTo>
                        <a:pt x="866" y="524"/>
                      </a:lnTo>
                      <a:lnTo>
                        <a:pt x="873" y="526"/>
                      </a:lnTo>
                      <a:lnTo>
                        <a:pt x="873" y="526"/>
                      </a:lnTo>
                      <a:lnTo>
                        <a:pt x="879" y="522"/>
                      </a:lnTo>
                      <a:lnTo>
                        <a:pt x="879" y="522"/>
                      </a:lnTo>
                      <a:lnTo>
                        <a:pt x="893" y="520"/>
                      </a:lnTo>
                      <a:lnTo>
                        <a:pt x="907" y="520"/>
                      </a:lnTo>
                      <a:lnTo>
                        <a:pt x="907" y="520"/>
                      </a:lnTo>
                      <a:lnTo>
                        <a:pt x="919" y="520"/>
                      </a:lnTo>
                      <a:lnTo>
                        <a:pt x="930" y="522"/>
                      </a:lnTo>
                      <a:lnTo>
                        <a:pt x="944" y="522"/>
                      </a:lnTo>
                      <a:lnTo>
                        <a:pt x="956" y="522"/>
                      </a:lnTo>
                      <a:lnTo>
                        <a:pt x="956" y="522"/>
                      </a:lnTo>
                      <a:lnTo>
                        <a:pt x="962" y="518"/>
                      </a:lnTo>
                      <a:lnTo>
                        <a:pt x="968" y="514"/>
                      </a:lnTo>
                      <a:lnTo>
                        <a:pt x="972" y="508"/>
                      </a:lnTo>
                      <a:lnTo>
                        <a:pt x="977" y="504"/>
                      </a:lnTo>
                      <a:lnTo>
                        <a:pt x="977" y="504"/>
                      </a:lnTo>
                      <a:lnTo>
                        <a:pt x="989" y="500"/>
                      </a:lnTo>
                      <a:lnTo>
                        <a:pt x="999" y="496"/>
                      </a:lnTo>
                      <a:lnTo>
                        <a:pt x="1025" y="490"/>
                      </a:lnTo>
                      <a:lnTo>
                        <a:pt x="1048" y="484"/>
                      </a:lnTo>
                      <a:lnTo>
                        <a:pt x="1060" y="479"/>
                      </a:lnTo>
                      <a:lnTo>
                        <a:pt x="1068" y="473"/>
                      </a:lnTo>
                      <a:lnTo>
                        <a:pt x="1068" y="473"/>
                      </a:lnTo>
                      <a:lnTo>
                        <a:pt x="1072" y="469"/>
                      </a:lnTo>
                      <a:lnTo>
                        <a:pt x="1074" y="463"/>
                      </a:lnTo>
                      <a:lnTo>
                        <a:pt x="1074" y="459"/>
                      </a:lnTo>
                      <a:lnTo>
                        <a:pt x="1074" y="453"/>
                      </a:lnTo>
                      <a:lnTo>
                        <a:pt x="1070" y="443"/>
                      </a:lnTo>
                      <a:lnTo>
                        <a:pt x="1070" y="439"/>
                      </a:lnTo>
                      <a:lnTo>
                        <a:pt x="1072" y="433"/>
                      </a:lnTo>
                      <a:lnTo>
                        <a:pt x="1072" y="433"/>
                      </a:lnTo>
                      <a:lnTo>
                        <a:pt x="1074" y="431"/>
                      </a:lnTo>
                      <a:lnTo>
                        <a:pt x="1076" y="431"/>
                      </a:lnTo>
                      <a:lnTo>
                        <a:pt x="1081" y="431"/>
                      </a:lnTo>
                      <a:lnTo>
                        <a:pt x="1087" y="431"/>
                      </a:lnTo>
                      <a:lnTo>
                        <a:pt x="1089" y="430"/>
                      </a:lnTo>
                      <a:lnTo>
                        <a:pt x="1089" y="426"/>
                      </a:lnTo>
                      <a:lnTo>
                        <a:pt x="1089" y="426"/>
                      </a:lnTo>
                      <a:lnTo>
                        <a:pt x="1089" y="424"/>
                      </a:lnTo>
                      <a:lnTo>
                        <a:pt x="1085" y="422"/>
                      </a:lnTo>
                      <a:lnTo>
                        <a:pt x="1081" y="420"/>
                      </a:lnTo>
                      <a:lnTo>
                        <a:pt x="1081" y="420"/>
                      </a:lnTo>
                      <a:lnTo>
                        <a:pt x="1079" y="416"/>
                      </a:lnTo>
                      <a:lnTo>
                        <a:pt x="1079" y="414"/>
                      </a:lnTo>
                      <a:lnTo>
                        <a:pt x="1081" y="414"/>
                      </a:lnTo>
                      <a:lnTo>
                        <a:pt x="1081" y="410"/>
                      </a:lnTo>
                      <a:lnTo>
                        <a:pt x="1081" y="410"/>
                      </a:lnTo>
                      <a:lnTo>
                        <a:pt x="1060" y="402"/>
                      </a:lnTo>
                      <a:lnTo>
                        <a:pt x="1048" y="400"/>
                      </a:lnTo>
                      <a:lnTo>
                        <a:pt x="1044" y="400"/>
                      </a:lnTo>
                      <a:lnTo>
                        <a:pt x="1038" y="40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0" name="Freeform 773">
                  <a:extLst>
                    <a:ext uri="{FF2B5EF4-FFF2-40B4-BE49-F238E27FC236}">
                      <a16:creationId xmlns:a16="http://schemas.microsoft.com/office/drawing/2014/main" id="{0AA0BD57-A71A-4A2A-B61A-975198CCB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2067" y="5604964"/>
                  <a:ext cx="69320" cy="56424"/>
                </a:xfrm>
                <a:custGeom>
                  <a:avLst/>
                  <a:gdLst>
                    <a:gd name="T0" fmla="*/ 35 w 43"/>
                    <a:gd name="T1" fmla="*/ 9 h 35"/>
                    <a:gd name="T2" fmla="*/ 35 w 43"/>
                    <a:gd name="T3" fmla="*/ 9 h 35"/>
                    <a:gd name="T4" fmla="*/ 39 w 43"/>
                    <a:gd name="T5" fmla="*/ 17 h 35"/>
                    <a:gd name="T6" fmla="*/ 43 w 43"/>
                    <a:gd name="T7" fmla="*/ 25 h 35"/>
                    <a:gd name="T8" fmla="*/ 43 w 43"/>
                    <a:gd name="T9" fmla="*/ 33 h 35"/>
                    <a:gd name="T10" fmla="*/ 41 w 43"/>
                    <a:gd name="T11" fmla="*/ 35 h 35"/>
                    <a:gd name="T12" fmla="*/ 39 w 43"/>
                    <a:gd name="T13" fmla="*/ 35 h 35"/>
                    <a:gd name="T14" fmla="*/ 39 w 43"/>
                    <a:gd name="T15" fmla="*/ 35 h 35"/>
                    <a:gd name="T16" fmla="*/ 33 w 43"/>
                    <a:gd name="T17" fmla="*/ 33 h 35"/>
                    <a:gd name="T18" fmla="*/ 27 w 43"/>
                    <a:gd name="T19" fmla="*/ 29 h 35"/>
                    <a:gd name="T20" fmla="*/ 19 w 43"/>
                    <a:gd name="T21" fmla="*/ 17 h 35"/>
                    <a:gd name="T22" fmla="*/ 19 w 43"/>
                    <a:gd name="T23" fmla="*/ 17 h 35"/>
                    <a:gd name="T24" fmla="*/ 15 w 43"/>
                    <a:gd name="T25" fmla="*/ 17 h 35"/>
                    <a:gd name="T26" fmla="*/ 9 w 43"/>
                    <a:gd name="T27" fmla="*/ 15 h 35"/>
                    <a:gd name="T28" fmla="*/ 3 w 43"/>
                    <a:gd name="T29" fmla="*/ 15 h 35"/>
                    <a:gd name="T30" fmla="*/ 1 w 43"/>
                    <a:gd name="T31" fmla="*/ 15 h 35"/>
                    <a:gd name="T32" fmla="*/ 1 w 43"/>
                    <a:gd name="T33" fmla="*/ 15 h 35"/>
                    <a:gd name="T34" fmla="*/ 1 w 43"/>
                    <a:gd name="T35" fmla="*/ 13 h 35"/>
                    <a:gd name="T36" fmla="*/ 1 w 43"/>
                    <a:gd name="T37" fmla="*/ 11 h 35"/>
                    <a:gd name="T38" fmla="*/ 3 w 43"/>
                    <a:gd name="T39" fmla="*/ 7 h 35"/>
                    <a:gd name="T40" fmla="*/ 0 w 43"/>
                    <a:gd name="T41" fmla="*/ 3 h 35"/>
                    <a:gd name="T42" fmla="*/ 0 w 43"/>
                    <a:gd name="T43" fmla="*/ 3 h 35"/>
                    <a:gd name="T44" fmla="*/ 1 w 43"/>
                    <a:gd name="T45" fmla="*/ 2 h 35"/>
                    <a:gd name="T46" fmla="*/ 3 w 43"/>
                    <a:gd name="T47" fmla="*/ 0 h 35"/>
                    <a:gd name="T48" fmla="*/ 9 w 43"/>
                    <a:gd name="T49" fmla="*/ 0 h 35"/>
                    <a:gd name="T50" fmla="*/ 21 w 43"/>
                    <a:gd name="T51" fmla="*/ 3 h 35"/>
                    <a:gd name="T52" fmla="*/ 21 w 43"/>
                    <a:gd name="T53" fmla="*/ 3 h 35"/>
                    <a:gd name="T54" fmla="*/ 25 w 43"/>
                    <a:gd name="T55" fmla="*/ 3 h 35"/>
                    <a:gd name="T56" fmla="*/ 25 w 43"/>
                    <a:gd name="T57" fmla="*/ 3 h 35"/>
                    <a:gd name="T58" fmla="*/ 27 w 43"/>
                    <a:gd name="T59" fmla="*/ 2 h 35"/>
                    <a:gd name="T60" fmla="*/ 27 w 43"/>
                    <a:gd name="T61" fmla="*/ 2 h 35"/>
                    <a:gd name="T62" fmla="*/ 29 w 43"/>
                    <a:gd name="T63" fmla="*/ 3 h 35"/>
                    <a:gd name="T64" fmla="*/ 29 w 43"/>
                    <a:gd name="T65" fmla="*/ 5 h 35"/>
                    <a:gd name="T66" fmla="*/ 29 w 43"/>
                    <a:gd name="T67" fmla="*/ 7 h 35"/>
                    <a:gd name="T68" fmla="*/ 29 w 43"/>
                    <a:gd name="T69" fmla="*/ 9 h 35"/>
                    <a:gd name="T70" fmla="*/ 29 w 43"/>
                    <a:gd name="T71" fmla="*/ 9 h 35"/>
                    <a:gd name="T72" fmla="*/ 31 w 43"/>
                    <a:gd name="T73" fmla="*/ 9 h 35"/>
                    <a:gd name="T74" fmla="*/ 33 w 43"/>
                    <a:gd name="T75" fmla="*/ 7 h 35"/>
                    <a:gd name="T76" fmla="*/ 33 w 43"/>
                    <a:gd name="T77" fmla="*/ 5 h 35"/>
                    <a:gd name="T78" fmla="*/ 35 w 43"/>
                    <a:gd name="T7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35">
                      <a:moveTo>
                        <a:pt x="35" y="9"/>
                      </a:moveTo>
                      <a:lnTo>
                        <a:pt x="35" y="9"/>
                      </a:lnTo>
                      <a:lnTo>
                        <a:pt x="39" y="17"/>
                      </a:lnTo>
                      <a:lnTo>
                        <a:pt x="43" y="25"/>
                      </a:lnTo>
                      <a:lnTo>
                        <a:pt x="43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9" y="35"/>
                      </a:lnTo>
                      <a:lnTo>
                        <a:pt x="33" y="33"/>
                      </a:lnTo>
                      <a:lnTo>
                        <a:pt x="27" y="2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9" y="1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1" name="Freeform 774">
                  <a:extLst>
                    <a:ext uri="{FF2B5EF4-FFF2-40B4-BE49-F238E27FC236}">
                      <a16:creationId xmlns:a16="http://schemas.microsoft.com/office/drawing/2014/main" id="{D7D25A68-FA2A-4B97-B123-FBFE06D57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2067" y="5604964"/>
                  <a:ext cx="69320" cy="56424"/>
                </a:xfrm>
                <a:custGeom>
                  <a:avLst/>
                  <a:gdLst>
                    <a:gd name="T0" fmla="*/ 35 w 43"/>
                    <a:gd name="T1" fmla="*/ 9 h 35"/>
                    <a:gd name="T2" fmla="*/ 35 w 43"/>
                    <a:gd name="T3" fmla="*/ 9 h 35"/>
                    <a:gd name="T4" fmla="*/ 39 w 43"/>
                    <a:gd name="T5" fmla="*/ 17 h 35"/>
                    <a:gd name="T6" fmla="*/ 43 w 43"/>
                    <a:gd name="T7" fmla="*/ 25 h 35"/>
                    <a:gd name="T8" fmla="*/ 43 w 43"/>
                    <a:gd name="T9" fmla="*/ 33 h 35"/>
                    <a:gd name="T10" fmla="*/ 41 w 43"/>
                    <a:gd name="T11" fmla="*/ 35 h 35"/>
                    <a:gd name="T12" fmla="*/ 39 w 43"/>
                    <a:gd name="T13" fmla="*/ 35 h 35"/>
                    <a:gd name="T14" fmla="*/ 39 w 43"/>
                    <a:gd name="T15" fmla="*/ 35 h 35"/>
                    <a:gd name="T16" fmla="*/ 33 w 43"/>
                    <a:gd name="T17" fmla="*/ 33 h 35"/>
                    <a:gd name="T18" fmla="*/ 27 w 43"/>
                    <a:gd name="T19" fmla="*/ 29 h 35"/>
                    <a:gd name="T20" fmla="*/ 19 w 43"/>
                    <a:gd name="T21" fmla="*/ 17 h 35"/>
                    <a:gd name="T22" fmla="*/ 19 w 43"/>
                    <a:gd name="T23" fmla="*/ 17 h 35"/>
                    <a:gd name="T24" fmla="*/ 15 w 43"/>
                    <a:gd name="T25" fmla="*/ 17 h 35"/>
                    <a:gd name="T26" fmla="*/ 9 w 43"/>
                    <a:gd name="T27" fmla="*/ 15 h 35"/>
                    <a:gd name="T28" fmla="*/ 3 w 43"/>
                    <a:gd name="T29" fmla="*/ 15 h 35"/>
                    <a:gd name="T30" fmla="*/ 1 w 43"/>
                    <a:gd name="T31" fmla="*/ 15 h 35"/>
                    <a:gd name="T32" fmla="*/ 1 w 43"/>
                    <a:gd name="T33" fmla="*/ 15 h 35"/>
                    <a:gd name="T34" fmla="*/ 1 w 43"/>
                    <a:gd name="T35" fmla="*/ 13 h 35"/>
                    <a:gd name="T36" fmla="*/ 1 w 43"/>
                    <a:gd name="T37" fmla="*/ 11 h 35"/>
                    <a:gd name="T38" fmla="*/ 3 w 43"/>
                    <a:gd name="T39" fmla="*/ 7 h 35"/>
                    <a:gd name="T40" fmla="*/ 0 w 43"/>
                    <a:gd name="T41" fmla="*/ 3 h 35"/>
                    <a:gd name="T42" fmla="*/ 0 w 43"/>
                    <a:gd name="T43" fmla="*/ 3 h 35"/>
                    <a:gd name="T44" fmla="*/ 1 w 43"/>
                    <a:gd name="T45" fmla="*/ 2 h 35"/>
                    <a:gd name="T46" fmla="*/ 3 w 43"/>
                    <a:gd name="T47" fmla="*/ 0 h 35"/>
                    <a:gd name="T48" fmla="*/ 9 w 43"/>
                    <a:gd name="T49" fmla="*/ 0 h 35"/>
                    <a:gd name="T50" fmla="*/ 21 w 43"/>
                    <a:gd name="T51" fmla="*/ 3 h 35"/>
                    <a:gd name="T52" fmla="*/ 21 w 43"/>
                    <a:gd name="T53" fmla="*/ 3 h 35"/>
                    <a:gd name="T54" fmla="*/ 25 w 43"/>
                    <a:gd name="T55" fmla="*/ 3 h 35"/>
                    <a:gd name="T56" fmla="*/ 25 w 43"/>
                    <a:gd name="T57" fmla="*/ 3 h 35"/>
                    <a:gd name="T58" fmla="*/ 27 w 43"/>
                    <a:gd name="T59" fmla="*/ 2 h 35"/>
                    <a:gd name="T60" fmla="*/ 27 w 43"/>
                    <a:gd name="T61" fmla="*/ 2 h 35"/>
                    <a:gd name="T62" fmla="*/ 29 w 43"/>
                    <a:gd name="T63" fmla="*/ 3 h 35"/>
                    <a:gd name="T64" fmla="*/ 29 w 43"/>
                    <a:gd name="T65" fmla="*/ 5 h 35"/>
                    <a:gd name="T66" fmla="*/ 29 w 43"/>
                    <a:gd name="T67" fmla="*/ 7 h 35"/>
                    <a:gd name="T68" fmla="*/ 29 w 43"/>
                    <a:gd name="T69" fmla="*/ 9 h 35"/>
                    <a:gd name="T70" fmla="*/ 29 w 43"/>
                    <a:gd name="T71" fmla="*/ 9 h 35"/>
                    <a:gd name="T72" fmla="*/ 31 w 43"/>
                    <a:gd name="T73" fmla="*/ 9 h 35"/>
                    <a:gd name="T74" fmla="*/ 33 w 43"/>
                    <a:gd name="T75" fmla="*/ 7 h 35"/>
                    <a:gd name="T76" fmla="*/ 33 w 43"/>
                    <a:gd name="T77" fmla="*/ 5 h 35"/>
                    <a:gd name="T78" fmla="*/ 35 w 43"/>
                    <a:gd name="T7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35">
                      <a:moveTo>
                        <a:pt x="35" y="9"/>
                      </a:moveTo>
                      <a:lnTo>
                        <a:pt x="35" y="9"/>
                      </a:lnTo>
                      <a:lnTo>
                        <a:pt x="39" y="17"/>
                      </a:lnTo>
                      <a:lnTo>
                        <a:pt x="43" y="25"/>
                      </a:lnTo>
                      <a:lnTo>
                        <a:pt x="43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9" y="35"/>
                      </a:lnTo>
                      <a:lnTo>
                        <a:pt x="33" y="33"/>
                      </a:lnTo>
                      <a:lnTo>
                        <a:pt x="27" y="2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9" y="1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9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2" name="Freeform 775">
                  <a:extLst>
                    <a:ext uri="{FF2B5EF4-FFF2-40B4-BE49-F238E27FC236}">
                      <a16:creationId xmlns:a16="http://schemas.microsoft.com/office/drawing/2014/main" id="{CF258F44-4415-4305-9306-ADE12D18A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372" y="5601740"/>
                  <a:ext cx="167659" cy="125744"/>
                </a:xfrm>
                <a:custGeom>
                  <a:avLst/>
                  <a:gdLst>
                    <a:gd name="T0" fmla="*/ 83 w 104"/>
                    <a:gd name="T1" fmla="*/ 0 h 78"/>
                    <a:gd name="T2" fmla="*/ 81 w 104"/>
                    <a:gd name="T3" fmla="*/ 4 h 78"/>
                    <a:gd name="T4" fmla="*/ 75 w 104"/>
                    <a:gd name="T5" fmla="*/ 7 h 78"/>
                    <a:gd name="T6" fmla="*/ 75 w 104"/>
                    <a:gd name="T7" fmla="*/ 7 h 78"/>
                    <a:gd name="T8" fmla="*/ 81 w 104"/>
                    <a:gd name="T9" fmla="*/ 9 h 78"/>
                    <a:gd name="T10" fmla="*/ 81 w 104"/>
                    <a:gd name="T11" fmla="*/ 13 h 78"/>
                    <a:gd name="T12" fmla="*/ 77 w 104"/>
                    <a:gd name="T13" fmla="*/ 15 h 78"/>
                    <a:gd name="T14" fmla="*/ 75 w 104"/>
                    <a:gd name="T15" fmla="*/ 17 h 78"/>
                    <a:gd name="T16" fmla="*/ 77 w 104"/>
                    <a:gd name="T17" fmla="*/ 21 h 78"/>
                    <a:gd name="T18" fmla="*/ 92 w 104"/>
                    <a:gd name="T19" fmla="*/ 25 h 78"/>
                    <a:gd name="T20" fmla="*/ 104 w 104"/>
                    <a:gd name="T21" fmla="*/ 31 h 78"/>
                    <a:gd name="T22" fmla="*/ 104 w 104"/>
                    <a:gd name="T23" fmla="*/ 35 h 78"/>
                    <a:gd name="T24" fmla="*/ 83 w 104"/>
                    <a:gd name="T25" fmla="*/ 58 h 78"/>
                    <a:gd name="T26" fmla="*/ 59 w 104"/>
                    <a:gd name="T27" fmla="*/ 76 h 78"/>
                    <a:gd name="T28" fmla="*/ 57 w 104"/>
                    <a:gd name="T29" fmla="*/ 78 h 78"/>
                    <a:gd name="T30" fmla="*/ 53 w 104"/>
                    <a:gd name="T31" fmla="*/ 72 h 78"/>
                    <a:gd name="T32" fmla="*/ 49 w 104"/>
                    <a:gd name="T33" fmla="*/ 64 h 78"/>
                    <a:gd name="T34" fmla="*/ 47 w 104"/>
                    <a:gd name="T35" fmla="*/ 62 h 78"/>
                    <a:gd name="T36" fmla="*/ 37 w 104"/>
                    <a:gd name="T37" fmla="*/ 62 h 78"/>
                    <a:gd name="T38" fmla="*/ 36 w 104"/>
                    <a:gd name="T39" fmla="*/ 60 h 78"/>
                    <a:gd name="T40" fmla="*/ 32 w 104"/>
                    <a:gd name="T41" fmla="*/ 55 h 78"/>
                    <a:gd name="T42" fmla="*/ 34 w 104"/>
                    <a:gd name="T43" fmla="*/ 43 h 78"/>
                    <a:gd name="T44" fmla="*/ 30 w 104"/>
                    <a:gd name="T45" fmla="*/ 37 h 78"/>
                    <a:gd name="T46" fmla="*/ 26 w 104"/>
                    <a:gd name="T47" fmla="*/ 35 h 78"/>
                    <a:gd name="T48" fmla="*/ 20 w 104"/>
                    <a:gd name="T49" fmla="*/ 37 h 78"/>
                    <a:gd name="T50" fmla="*/ 12 w 104"/>
                    <a:gd name="T51" fmla="*/ 45 h 78"/>
                    <a:gd name="T52" fmla="*/ 12 w 104"/>
                    <a:gd name="T53" fmla="*/ 45 h 78"/>
                    <a:gd name="T54" fmla="*/ 10 w 104"/>
                    <a:gd name="T55" fmla="*/ 39 h 78"/>
                    <a:gd name="T56" fmla="*/ 8 w 104"/>
                    <a:gd name="T57" fmla="*/ 35 h 78"/>
                    <a:gd name="T58" fmla="*/ 2 w 104"/>
                    <a:gd name="T59" fmla="*/ 35 h 78"/>
                    <a:gd name="T60" fmla="*/ 0 w 104"/>
                    <a:gd name="T61" fmla="*/ 31 h 78"/>
                    <a:gd name="T62" fmla="*/ 2 w 104"/>
                    <a:gd name="T63" fmla="*/ 25 h 78"/>
                    <a:gd name="T64" fmla="*/ 24 w 104"/>
                    <a:gd name="T65" fmla="*/ 17 h 78"/>
                    <a:gd name="T66" fmla="*/ 43 w 104"/>
                    <a:gd name="T67" fmla="*/ 9 h 78"/>
                    <a:gd name="T68" fmla="*/ 61 w 104"/>
                    <a:gd name="T69" fmla="*/ 2 h 78"/>
                    <a:gd name="T70" fmla="*/ 75 w 104"/>
                    <a:gd name="T71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4" h="78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3" y="4"/>
                      </a:lnTo>
                      <a:lnTo>
                        <a:pt x="81" y="4"/>
                      </a:lnTo>
                      <a:lnTo>
                        <a:pt x="77" y="5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9"/>
                      </a:lnTo>
                      <a:lnTo>
                        <a:pt x="81" y="9"/>
                      </a:lnTo>
                      <a:lnTo>
                        <a:pt x="85" y="11"/>
                      </a:lnTo>
                      <a:lnTo>
                        <a:pt x="81" y="13"/>
                      </a:lnTo>
                      <a:lnTo>
                        <a:pt x="81" y="13"/>
                      </a:lnTo>
                      <a:lnTo>
                        <a:pt x="77" y="15"/>
                      </a:lnTo>
                      <a:lnTo>
                        <a:pt x="77" y="15"/>
                      </a:lnTo>
                      <a:lnTo>
                        <a:pt x="75" y="17"/>
                      </a:lnTo>
                      <a:lnTo>
                        <a:pt x="75" y="17"/>
                      </a:lnTo>
                      <a:lnTo>
                        <a:pt x="77" y="21"/>
                      </a:lnTo>
                      <a:lnTo>
                        <a:pt x="83" y="23"/>
                      </a:lnTo>
                      <a:lnTo>
                        <a:pt x="92" y="25"/>
                      </a:lnTo>
                      <a:lnTo>
                        <a:pt x="100" y="27"/>
                      </a:lnTo>
                      <a:lnTo>
                        <a:pt x="104" y="31"/>
                      </a:lnTo>
                      <a:lnTo>
                        <a:pt x="104" y="35"/>
                      </a:lnTo>
                      <a:lnTo>
                        <a:pt x="104" y="35"/>
                      </a:lnTo>
                      <a:lnTo>
                        <a:pt x="96" y="43"/>
                      </a:lnTo>
                      <a:lnTo>
                        <a:pt x="83" y="58"/>
                      </a:lnTo>
                      <a:lnTo>
                        <a:pt x="65" y="72"/>
                      </a:lnTo>
                      <a:lnTo>
                        <a:pt x="59" y="76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5" y="76"/>
                      </a:lnTo>
                      <a:lnTo>
                        <a:pt x="53" y="72"/>
                      </a:lnTo>
                      <a:lnTo>
                        <a:pt x="51" y="66"/>
                      </a:lnTo>
                      <a:lnTo>
                        <a:pt x="49" y="64"/>
                      </a:lnTo>
                      <a:lnTo>
                        <a:pt x="49" y="64"/>
                      </a:lnTo>
                      <a:lnTo>
                        <a:pt x="47" y="62"/>
                      </a:lnTo>
                      <a:lnTo>
                        <a:pt x="43" y="62"/>
                      </a:lnTo>
                      <a:lnTo>
                        <a:pt x="37" y="62"/>
                      </a:lnTo>
                      <a:lnTo>
                        <a:pt x="36" y="60"/>
                      </a:lnTo>
                      <a:lnTo>
                        <a:pt x="36" y="60"/>
                      </a:lnTo>
                      <a:lnTo>
                        <a:pt x="32" y="58"/>
                      </a:lnTo>
                      <a:lnTo>
                        <a:pt x="32" y="55"/>
                      </a:lnTo>
                      <a:lnTo>
                        <a:pt x="32" y="49"/>
                      </a:lnTo>
                      <a:lnTo>
                        <a:pt x="34" y="43"/>
                      </a:lnTo>
                      <a:lnTo>
                        <a:pt x="32" y="39"/>
                      </a:lnTo>
                      <a:lnTo>
                        <a:pt x="30" y="37"/>
                      </a:lnTo>
                      <a:lnTo>
                        <a:pt x="30" y="37"/>
                      </a:lnTo>
                      <a:lnTo>
                        <a:pt x="26" y="35"/>
                      </a:lnTo>
                      <a:lnTo>
                        <a:pt x="24" y="35"/>
                      </a:lnTo>
                      <a:lnTo>
                        <a:pt x="20" y="37"/>
                      </a:lnTo>
                      <a:lnTo>
                        <a:pt x="16" y="43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3"/>
                      </a:lnTo>
                      <a:lnTo>
                        <a:pt x="10" y="39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2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10" y="21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43" y="9"/>
                      </a:lnTo>
                      <a:lnTo>
                        <a:pt x="51" y="5"/>
                      </a:lnTo>
                      <a:lnTo>
                        <a:pt x="61" y="2"/>
                      </a:lnTo>
                      <a:lnTo>
                        <a:pt x="61" y="2"/>
                      </a:lnTo>
                      <a:lnTo>
                        <a:pt x="75" y="2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Freeform 776">
                  <a:extLst>
                    <a:ext uri="{FF2B5EF4-FFF2-40B4-BE49-F238E27FC236}">
                      <a16:creationId xmlns:a16="http://schemas.microsoft.com/office/drawing/2014/main" id="{B5C35355-8C98-4099-8847-6F001B6F3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372" y="5601740"/>
                  <a:ext cx="167659" cy="125744"/>
                </a:xfrm>
                <a:custGeom>
                  <a:avLst/>
                  <a:gdLst>
                    <a:gd name="T0" fmla="*/ 83 w 104"/>
                    <a:gd name="T1" fmla="*/ 0 h 78"/>
                    <a:gd name="T2" fmla="*/ 81 w 104"/>
                    <a:gd name="T3" fmla="*/ 4 h 78"/>
                    <a:gd name="T4" fmla="*/ 75 w 104"/>
                    <a:gd name="T5" fmla="*/ 7 h 78"/>
                    <a:gd name="T6" fmla="*/ 75 w 104"/>
                    <a:gd name="T7" fmla="*/ 7 h 78"/>
                    <a:gd name="T8" fmla="*/ 81 w 104"/>
                    <a:gd name="T9" fmla="*/ 9 h 78"/>
                    <a:gd name="T10" fmla="*/ 81 w 104"/>
                    <a:gd name="T11" fmla="*/ 13 h 78"/>
                    <a:gd name="T12" fmla="*/ 77 w 104"/>
                    <a:gd name="T13" fmla="*/ 15 h 78"/>
                    <a:gd name="T14" fmla="*/ 75 w 104"/>
                    <a:gd name="T15" fmla="*/ 17 h 78"/>
                    <a:gd name="T16" fmla="*/ 77 w 104"/>
                    <a:gd name="T17" fmla="*/ 21 h 78"/>
                    <a:gd name="T18" fmla="*/ 92 w 104"/>
                    <a:gd name="T19" fmla="*/ 25 h 78"/>
                    <a:gd name="T20" fmla="*/ 104 w 104"/>
                    <a:gd name="T21" fmla="*/ 31 h 78"/>
                    <a:gd name="T22" fmla="*/ 104 w 104"/>
                    <a:gd name="T23" fmla="*/ 35 h 78"/>
                    <a:gd name="T24" fmla="*/ 83 w 104"/>
                    <a:gd name="T25" fmla="*/ 58 h 78"/>
                    <a:gd name="T26" fmla="*/ 59 w 104"/>
                    <a:gd name="T27" fmla="*/ 76 h 78"/>
                    <a:gd name="T28" fmla="*/ 57 w 104"/>
                    <a:gd name="T29" fmla="*/ 78 h 78"/>
                    <a:gd name="T30" fmla="*/ 53 w 104"/>
                    <a:gd name="T31" fmla="*/ 72 h 78"/>
                    <a:gd name="T32" fmla="*/ 49 w 104"/>
                    <a:gd name="T33" fmla="*/ 64 h 78"/>
                    <a:gd name="T34" fmla="*/ 47 w 104"/>
                    <a:gd name="T35" fmla="*/ 62 h 78"/>
                    <a:gd name="T36" fmla="*/ 37 w 104"/>
                    <a:gd name="T37" fmla="*/ 62 h 78"/>
                    <a:gd name="T38" fmla="*/ 36 w 104"/>
                    <a:gd name="T39" fmla="*/ 60 h 78"/>
                    <a:gd name="T40" fmla="*/ 32 w 104"/>
                    <a:gd name="T41" fmla="*/ 55 h 78"/>
                    <a:gd name="T42" fmla="*/ 34 w 104"/>
                    <a:gd name="T43" fmla="*/ 43 h 78"/>
                    <a:gd name="T44" fmla="*/ 30 w 104"/>
                    <a:gd name="T45" fmla="*/ 37 h 78"/>
                    <a:gd name="T46" fmla="*/ 26 w 104"/>
                    <a:gd name="T47" fmla="*/ 35 h 78"/>
                    <a:gd name="T48" fmla="*/ 20 w 104"/>
                    <a:gd name="T49" fmla="*/ 37 h 78"/>
                    <a:gd name="T50" fmla="*/ 12 w 104"/>
                    <a:gd name="T51" fmla="*/ 45 h 78"/>
                    <a:gd name="T52" fmla="*/ 12 w 104"/>
                    <a:gd name="T53" fmla="*/ 45 h 78"/>
                    <a:gd name="T54" fmla="*/ 10 w 104"/>
                    <a:gd name="T55" fmla="*/ 39 h 78"/>
                    <a:gd name="T56" fmla="*/ 8 w 104"/>
                    <a:gd name="T57" fmla="*/ 35 h 78"/>
                    <a:gd name="T58" fmla="*/ 2 w 104"/>
                    <a:gd name="T59" fmla="*/ 35 h 78"/>
                    <a:gd name="T60" fmla="*/ 0 w 104"/>
                    <a:gd name="T61" fmla="*/ 31 h 78"/>
                    <a:gd name="T62" fmla="*/ 2 w 104"/>
                    <a:gd name="T63" fmla="*/ 25 h 78"/>
                    <a:gd name="T64" fmla="*/ 24 w 104"/>
                    <a:gd name="T65" fmla="*/ 17 h 78"/>
                    <a:gd name="T66" fmla="*/ 43 w 104"/>
                    <a:gd name="T67" fmla="*/ 9 h 78"/>
                    <a:gd name="T68" fmla="*/ 61 w 104"/>
                    <a:gd name="T69" fmla="*/ 2 h 78"/>
                    <a:gd name="T70" fmla="*/ 75 w 104"/>
                    <a:gd name="T71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4" h="78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3" y="4"/>
                      </a:lnTo>
                      <a:lnTo>
                        <a:pt x="81" y="4"/>
                      </a:lnTo>
                      <a:lnTo>
                        <a:pt x="77" y="5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9"/>
                      </a:lnTo>
                      <a:lnTo>
                        <a:pt x="81" y="9"/>
                      </a:lnTo>
                      <a:lnTo>
                        <a:pt x="85" y="11"/>
                      </a:lnTo>
                      <a:lnTo>
                        <a:pt x="81" y="13"/>
                      </a:lnTo>
                      <a:lnTo>
                        <a:pt x="81" y="13"/>
                      </a:lnTo>
                      <a:lnTo>
                        <a:pt x="77" y="15"/>
                      </a:lnTo>
                      <a:lnTo>
                        <a:pt x="77" y="15"/>
                      </a:lnTo>
                      <a:lnTo>
                        <a:pt x="75" y="17"/>
                      </a:lnTo>
                      <a:lnTo>
                        <a:pt x="75" y="17"/>
                      </a:lnTo>
                      <a:lnTo>
                        <a:pt x="77" y="21"/>
                      </a:lnTo>
                      <a:lnTo>
                        <a:pt x="83" y="23"/>
                      </a:lnTo>
                      <a:lnTo>
                        <a:pt x="92" y="25"/>
                      </a:lnTo>
                      <a:lnTo>
                        <a:pt x="100" y="27"/>
                      </a:lnTo>
                      <a:lnTo>
                        <a:pt x="104" y="31"/>
                      </a:lnTo>
                      <a:lnTo>
                        <a:pt x="104" y="35"/>
                      </a:lnTo>
                      <a:lnTo>
                        <a:pt x="104" y="35"/>
                      </a:lnTo>
                      <a:lnTo>
                        <a:pt x="96" y="43"/>
                      </a:lnTo>
                      <a:lnTo>
                        <a:pt x="83" y="58"/>
                      </a:lnTo>
                      <a:lnTo>
                        <a:pt x="65" y="72"/>
                      </a:lnTo>
                      <a:lnTo>
                        <a:pt x="59" y="76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5" y="76"/>
                      </a:lnTo>
                      <a:lnTo>
                        <a:pt x="53" y="72"/>
                      </a:lnTo>
                      <a:lnTo>
                        <a:pt x="51" y="66"/>
                      </a:lnTo>
                      <a:lnTo>
                        <a:pt x="49" y="64"/>
                      </a:lnTo>
                      <a:lnTo>
                        <a:pt x="49" y="64"/>
                      </a:lnTo>
                      <a:lnTo>
                        <a:pt x="47" y="62"/>
                      </a:lnTo>
                      <a:lnTo>
                        <a:pt x="43" y="62"/>
                      </a:lnTo>
                      <a:lnTo>
                        <a:pt x="37" y="62"/>
                      </a:lnTo>
                      <a:lnTo>
                        <a:pt x="36" y="60"/>
                      </a:lnTo>
                      <a:lnTo>
                        <a:pt x="36" y="60"/>
                      </a:lnTo>
                      <a:lnTo>
                        <a:pt x="32" y="58"/>
                      </a:lnTo>
                      <a:lnTo>
                        <a:pt x="32" y="55"/>
                      </a:lnTo>
                      <a:lnTo>
                        <a:pt x="32" y="49"/>
                      </a:lnTo>
                      <a:lnTo>
                        <a:pt x="34" y="43"/>
                      </a:lnTo>
                      <a:lnTo>
                        <a:pt x="32" y="39"/>
                      </a:lnTo>
                      <a:lnTo>
                        <a:pt x="30" y="37"/>
                      </a:lnTo>
                      <a:lnTo>
                        <a:pt x="30" y="37"/>
                      </a:lnTo>
                      <a:lnTo>
                        <a:pt x="26" y="35"/>
                      </a:lnTo>
                      <a:lnTo>
                        <a:pt x="24" y="35"/>
                      </a:lnTo>
                      <a:lnTo>
                        <a:pt x="20" y="37"/>
                      </a:lnTo>
                      <a:lnTo>
                        <a:pt x="16" y="43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3"/>
                      </a:lnTo>
                      <a:lnTo>
                        <a:pt x="10" y="39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2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10" y="21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43" y="9"/>
                      </a:lnTo>
                      <a:lnTo>
                        <a:pt x="51" y="5"/>
                      </a:lnTo>
                      <a:lnTo>
                        <a:pt x="61" y="2"/>
                      </a:lnTo>
                      <a:lnTo>
                        <a:pt x="61" y="2"/>
                      </a:lnTo>
                      <a:lnTo>
                        <a:pt x="75" y="2"/>
                      </a:lnTo>
                      <a:lnTo>
                        <a:pt x="83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Freeform 777">
                  <a:extLst>
                    <a:ext uri="{FF2B5EF4-FFF2-40B4-BE49-F238E27FC236}">
                      <a16:creationId xmlns:a16="http://schemas.microsoft.com/office/drawing/2014/main" id="{4BFE9890-CCD1-400F-BC0D-2B4456E6C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6145" y="5701690"/>
                  <a:ext cx="67708" cy="51587"/>
                </a:xfrm>
                <a:custGeom>
                  <a:avLst/>
                  <a:gdLst>
                    <a:gd name="T0" fmla="*/ 36 w 42"/>
                    <a:gd name="T1" fmla="*/ 2 h 32"/>
                    <a:gd name="T2" fmla="*/ 36 w 42"/>
                    <a:gd name="T3" fmla="*/ 2 h 32"/>
                    <a:gd name="T4" fmla="*/ 40 w 42"/>
                    <a:gd name="T5" fmla="*/ 4 h 32"/>
                    <a:gd name="T6" fmla="*/ 42 w 42"/>
                    <a:gd name="T7" fmla="*/ 6 h 32"/>
                    <a:gd name="T8" fmla="*/ 42 w 42"/>
                    <a:gd name="T9" fmla="*/ 14 h 32"/>
                    <a:gd name="T10" fmla="*/ 42 w 42"/>
                    <a:gd name="T11" fmla="*/ 14 h 32"/>
                    <a:gd name="T12" fmla="*/ 38 w 42"/>
                    <a:gd name="T13" fmla="*/ 16 h 32"/>
                    <a:gd name="T14" fmla="*/ 32 w 42"/>
                    <a:gd name="T15" fmla="*/ 20 h 32"/>
                    <a:gd name="T16" fmla="*/ 24 w 42"/>
                    <a:gd name="T17" fmla="*/ 24 h 32"/>
                    <a:gd name="T18" fmla="*/ 18 w 42"/>
                    <a:gd name="T19" fmla="*/ 26 h 32"/>
                    <a:gd name="T20" fmla="*/ 18 w 42"/>
                    <a:gd name="T21" fmla="*/ 26 h 32"/>
                    <a:gd name="T22" fmla="*/ 16 w 42"/>
                    <a:gd name="T23" fmla="*/ 30 h 32"/>
                    <a:gd name="T24" fmla="*/ 16 w 42"/>
                    <a:gd name="T25" fmla="*/ 32 h 32"/>
                    <a:gd name="T26" fmla="*/ 14 w 42"/>
                    <a:gd name="T27" fmla="*/ 32 h 32"/>
                    <a:gd name="T28" fmla="*/ 14 w 42"/>
                    <a:gd name="T29" fmla="*/ 32 h 32"/>
                    <a:gd name="T30" fmla="*/ 12 w 42"/>
                    <a:gd name="T31" fmla="*/ 24 h 32"/>
                    <a:gd name="T32" fmla="*/ 12 w 42"/>
                    <a:gd name="T33" fmla="*/ 24 h 32"/>
                    <a:gd name="T34" fmla="*/ 2 w 42"/>
                    <a:gd name="T35" fmla="*/ 22 h 32"/>
                    <a:gd name="T36" fmla="*/ 2 w 42"/>
                    <a:gd name="T37" fmla="*/ 22 h 32"/>
                    <a:gd name="T38" fmla="*/ 0 w 42"/>
                    <a:gd name="T39" fmla="*/ 18 h 32"/>
                    <a:gd name="T40" fmla="*/ 4 w 42"/>
                    <a:gd name="T41" fmla="*/ 14 h 32"/>
                    <a:gd name="T42" fmla="*/ 14 w 42"/>
                    <a:gd name="T43" fmla="*/ 6 h 32"/>
                    <a:gd name="T44" fmla="*/ 28 w 42"/>
                    <a:gd name="T45" fmla="*/ 0 h 32"/>
                    <a:gd name="T46" fmla="*/ 34 w 42"/>
                    <a:gd name="T47" fmla="*/ 0 h 32"/>
                    <a:gd name="T48" fmla="*/ 36 w 42"/>
                    <a:gd name="T4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32">
                      <a:moveTo>
                        <a:pt x="36" y="2"/>
                      </a:move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2" y="6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38" y="16"/>
                      </a:lnTo>
                      <a:lnTo>
                        <a:pt x="32" y="20"/>
                      </a:lnTo>
                      <a:lnTo>
                        <a:pt x="24" y="24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4" y="14"/>
                      </a:lnTo>
                      <a:lnTo>
                        <a:pt x="14" y="6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5" name="Freeform 778">
                  <a:extLst>
                    <a:ext uri="{FF2B5EF4-FFF2-40B4-BE49-F238E27FC236}">
                      <a16:creationId xmlns:a16="http://schemas.microsoft.com/office/drawing/2014/main" id="{3EAB2767-325C-4B1D-B509-C2528461F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6145" y="5701690"/>
                  <a:ext cx="67708" cy="51587"/>
                </a:xfrm>
                <a:custGeom>
                  <a:avLst/>
                  <a:gdLst>
                    <a:gd name="T0" fmla="*/ 36 w 42"/>
                    <a:gd name="T1" fmla="*/ 2 h 32"/>
                    <a:gd name="T2" fmla="*/ 36 w 42"/>
                    <a:gd name="T3" fmla="*/ 2 h 32"/>
                    <a:gd name="T4" fmla="*/ 40 w 42"/>
                    <a:gd name="T5" fmla="*/ 4 h 32"/>
                    <a:gd name="T6" fmla="*/ 42 w 42"/>
                    <a:gd name="T7" fmla="*/ 6 h 32"/>
                    <a:gd name="T8" fmla="*/ 42 w 42"/>
                    <a:gd name="T9" fmla="*/ 14 h 32"/>
                    <a:gd name="T10" fmla="*/ 42 w 42"/>
                    <a:gd name="T11" fmla="*/ 14 h 32"/>
                    <a:gd name="T12" fmla="*/ 38 w 42"/>
                    <a:gd name="T13" fmla="*/ 16 h 32"/>
                    <a:gd name="T14" fmla="*/ 32 w 42"/>
                    <a:gd name="T15" fmla="*/ 20 h 32"/>
                    <a:gd name="T16" fmla="*/ 24 w 42"/>
                    <a:gd name="T17" fmla="*/ 24 h 32"/>
                    <a:gd name="T18" fmla="*/ 18 w 42"/>
                    <a:gd name="T19" fmla="*/ 26 h 32"/>
                    <a:gd name="T20" fmla="*/ 18 w 42"/>
                    <a:gd name="T21" fmla="*/ 26 h 32"/>
                    <a:gd name="T22" fmla="*/ 16 w 42"/>
                    <a:gd name="T23" fmla="*/ 30 h 32"/>
                    <a:gd name="T24" fmla="*/ 16 w 42"/>
                    <a:gd name="T25" fmla="*/ 32 h 32"/>
                    <a:gd name="T26" fmla="*/ 14 w 42"/>
                    <a:gd name="T27" fmla="*/ 32 h 32"/>
                    <a:gd name="T28" fmla="*/ 14 w 42"/>
                    <a:gd name="T29" fmla="*/ 32 h 32"/>
                    <a:gd name="T30" fmla="*/ 12 w 42"/>
                    <a:gd name="T31" fmla="*/ 24 h 32"/>
                    <a:gd name="T32" fmla="*/ 12 w 42"/>
                    <a:gd name="T33" fmla="*/ 24 h 32"/>
                    <a:gd name="T34" fmla="*/ 2 w 42"/>
                    <a:gd name="T35" fmla="*/ 22 h 32"/>
                    <a:gd name="T36" fmla="*/ 2 w 42"/>
                    <a:gd name="T37" fmla="*/ 22 h 32"/>
                    <a:gd name="T38" fmla="*/ 0 w 42"/>
                    <a:gd name="T39" fmla="*/ 18 h 32"/>
                    <a:gd name="T40" fmla="*/ 4 w 42"/>
                    <a:gd name="T41" fmla="*/ 14 h 32"/>
                    <a:gd name="T42" fmla="*/ 14 w 42"/>
                    <a:gd name="T43" fmla="*/ 6 h 32"/>
                    <a:gd name="T44" fmla="*/ 28 w 42"/>
                    <a:gd name="T45" fmla="*/ 0 h 32"/>
                    <a:gd name="T46" fmla="*/ 34 w 42"/>
                    <a:gd name="T47" fmla="*/ 0 h 32"/>
                    <a:gd name="T48" fmla="*/ 36 w 42"/>
                    <a:gd name="T49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32">
                      <a:moveTo>
                        <a:pt x="36" y="2"/>
                      </a:move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2" y="6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38" y="16"/>
                      </a:lnTo>
                      <a:lnTo>
                        <a:pt x="32" y="20"/>
                      </a:lnTo>
                      <a:lnTo>
                        <a:pt x="24" y="24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4" y="14"/>
                      </a:lnTo>
                      <a:lnTo>
                        <a:pt x="14" y="6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6" name="Freeform 1342">
                  <a:extLst>
                    <a:ext uri="{FF2B5EF4-FFF2-40B4-BE49-F238E27FC236}">
                      <a16:creationId xmlns:a16="http://schemas.microsoft.com/office/drawing/2014/main" id="{F0D1639F-796C-429A-A9BF-6E0DE42C8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6145" y="5701690"/>
                  <a:ext cx="67708" cy="51587"/>
                </a:xfrm>
                <a:custGeom>
                  <a:avLst/>
                  <a:gdLst>
                    <a:gd name="T0" fmla="*/ 36 w 42"/>
                    <a:gd name="T1" fmla="*/ 2 h 32"/>
                    <a:gd name="T2" fmla="*/ 36 w 42"/>
                    <a:gd name="T3" fmla="*/ 2 h 32"/>
                    <a:gd name="T4" fmla="*/ 40 w 42"/>
                    <a:gd name="T5" fmla="*/ 4 h 32"/>
                    <a:gd name="T6" fmla="*/ 42 w 42"/>
                    <a:gd name="T7" fmla="*/ 6 h 32"/>
                    <a:gd name="T8" fmla="*/ 42 w 42"/>
                    <a:gd name="T9" fmla="*/ 14 h 32"/>
                    <a:gd name="T10" fmla="*/ 42 w 42"/>
                    <a:gd name="T11" fmla="*/ 14 h 32"/>
                    <a:gd name="T12" fmla="*/ 38 w 42"/>
                    <a:gd name="T13" fmla="*/ 16 h 32"/>
                    <a:gd name="T14" fmla="*/ 32 w 42"/>
                    <a:gd name="T15" fmla="*/ 20 h 32"/>
                    <a:gd name="T16" fmla="*/ 24 w 42"/>
                    <a:gd name="T17" fmla="*/ 24 h 32"/>
                    <a:gd name="T18" fmla="*/ 18 w 42"/>
                    <a:gd name="T19" fmla="*/ 26 h 32"/>
                    <a:gd name="T20" fmla="*/ 18 w 42"/>
                    <a:gd name="T21" fmla="*/ 26 h 32"/>
                    <a:gd name="T22" fmla="*/ 16 w 42"/>
                    <a:gd name="T23" fmla="*/ 30 h 32"/>
                    <a:gd name="T24" fmla="*/ 16 w 42"/>
                    <a:gd name="T25" fmla="*/ 32 h 32"/>
                    <a:gd name="T26" fmla="*/ 14 w 42"/>
                    <a:gd name="T27" fmla="*/ 32 h 32"/>
                    <a:gd name="T28" fmla="*/ 14 w 42"/>
                    <a:gd name="T29" fmla="*/ 32 h 32"/>
                    <a:gd name="T30" fmla="*/ 12 w 42"/>
                    <a:gd name="T31" fmla="*/ 24 h 32"/>
                    <a:gd name="T32" fmla="*/ 12 w 42"/>
                    <a:gd name="T33" fmla="*/ 24 h 32"/>
                    <a:gd name="T34" fmla="*/ 2 w 42"/>
                    <a:gd name="T35" fmla="*/ 22 h 32"/>
                    <a:gd name="T36" fmla="*/ 2 w 42"/>
                    <a:gd name="T37" fmla="*/ 22 h 32"/>
                    <a:gd name="T38" fmla="*/ 0 w 42"/>
                    <a:gd name="T39" fmla="*/ 18 h 32"/>
                    <a:gd name="T40" fmla="*/ 4 w 42"/>
                    <a:gd name="T41" fmla="*/ 14 h 32"/>
                    <a:gd name="T42" fmla="*/ 14 w 42"/>
                    <a:gd name="T43" fmla="*/ 6 h 32"/>
                    <a:gd name="T44" fmla="*/ 28 w 42"/>
                    <a:gd name="T45" fmla="*/ 0 h 32"/>
                    <a:gd name="T46" fmla="*/ 34 w 42"/>
                    <a:gd name="T47" fmla="*/ 0 h 32"/>
                    <a:gd name="T48" fmla="*/ 36 w 42"/>
                    <a:gd name="T49" fmla="*/ 2 h 32"/>
                    <a:gd name="T50" fmla="*/ 36 w 42"/>
                    <a:gd name="T5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2" h="32">
                      <a:moveTo>
                        <a:pt x="36" y="2"/>
                      </a:move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2" y="6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38" y="16"/>
                      </a:lnTo>
                      <a:lnTo>
                        <a:pt x="32" y="20"/>
                      </a:lnTo>
                      <a:lnTo>
                        <a:pt x="24" y="24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4" y="14"/>
                      </a:lnTo>
                      <a:lnTo>
                        <a:pt x="14" y="6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6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7" name="Freeform 1345">
                  <a:extLst>
                    <a:ext uri="{FF2B5EF4-FFF2-40B4-BE49-F238E27FC236}">
                      <a16:creationId xmlns:a16="http://schemas.microsoft.com/office/drawing/2014/main" id="{75AB0D11-8ED9-45BB-A1C1-85700FC97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373" y="5601740"/>
                  <a:ext cx="167659" cy="125744"/>
                </a:xfrm>
                <a:custGeom>
                  <a:avLst/>
                  <a:gdLst>
                    <a:gd name="T0" fmla="*/ 83 w 104"/>
                    <a:gd name="T1" fmla="*/ 0 h 78"/>
                    <a:gd name="T2" fmla="*/ 81 w 104"/>
                    <a:gd name="T3" fmla="*/ 4 h 78"/>
                    <a:gd name="T4" fmla="*/ 75 w 104"/>
                    <a:gd name="T5" fmla="*/ 7 h 78"/>
                    <a:gd name="T6" fmla="*/ 75 w 104"/>
                    <a:gd name="T7" fmla="*/ 7 h 78"/>
                    <a:gd name="T8" fmla="*/ 81 w 104"/>
                    <a:gd name="T9" fmla="*/ 9 h 78"/>
                    <a:gd name="T10" fmla="*/ 81 w 104"/>
                    <a:gd name="T11" fmla="*/ 13 h 78"/>
                    <a:gd name="T12" fmla="*/ 77 w 104"/>
                    <a:gd name="T13" fmla="*/ 15 h 78"/>
                    <a:gd name="T14" fmla="*/ 75 w 104"/>
                    <a:gd name="T15" fmla="*/ 17 h 78"/>
                    <a:gd name="T16" fmla="*/ 77 w 104"/>
                    <a:gd name="T17" fmla="*/ 21 h 78"/>
                    <a:gd name="T18" fmla="*/ 92 w 104"/>
                    <a:gd name="T19" fmla="*/ 25 h 78"/>
                    <a:gd name="T20" fmla="*/ 104 w 104"/>
                    <a:gd name="T21" fmla="*/ 31 h 78"/>
                    <a:gd name="T22" fmla="*/ 104 w 104"/>
                    <a:gd name="T23" fmla="*/ 35 h 78"/>
                    <a:gd name="T24" fmla="*/ 83 w 104"/>
                    <a:gd name="T25" fmla="*/ 58 h 78"/>
                    <a:gd name="T26" fmla="*/ 59 w 104"/>
                    <a:gd name="T27" fmla="*/ 76 h 78"/>
                    <a:gd name="T28" fmla="*/ 57 w 104"/>
                    <a:gd name="T29" fmla="*/ 78 h 78"/>
                    <a:gd name="T30" fmla="*/ 53 w 104"/>
                    <a:gd name="T31" fmla="*/ 72 h 78"/>
                    <a:gd name="T32" fmla="*/ 49 w 104"/>
                    <a:gd name="T33" fmla="*/ 64 h 78"/>
                    <a:gd name="T34" fmla="*/ 47 w 104"/>
                    <a:gd name="T35" fmla="*/ 62 h 78"/>
                    <a:gd name="T36" fmla="*/ 37 w 104"/>
                    <a:gd name="T37" fmla="*/ 62 h 78"/>
                    <a:gd name="T38" fmla="*/ 36 w 104"/>
                    <a:gd name="T39" fmla="*/ 60 h 78"/>
                    <a:gd name="T40" fmla="*/ 32 w 104"/>
                    <a:gd name="T41" fmla="*/ 55 h 78"/>
                    <a:gd name="T42" fmla="*/ 34 w 104"/>
                    <a:gd name="T43" fmla="*/ 43 h 78"/>
                    <a:gd name="T44" fmla="*/ 30 w 104"/>
                    <a:gd name="T45" fmla="*/ 37 h 78"/>
                    <a:gd name="T46" fmla="*/ 26 w 104"/>
                    <a:gd name="T47" fmla="*/ 35 h 78"/>
                    <a:gd name="T48" fmla="*/ 20 w 104"/>
                    <a:gd name="T49" fmla="*/ 37 h 78"/>
                    <a:gd name="T50" fmla="*/ 12 w 104"/>
                    <a:gd name="T51" fmla="*/ 45 h 78"/>
                    <a:gd name="T52" fmla="*/ 12 w 104"/>
                    <a:gd name="T53" fmla="*/ 45 h 78"/>
                    <a:gd name="T54" fmla="*/ 10 w 104"/>
                    <a:gd name="T55" fmla="*/ 39 h 78"/>
                    <a:gd name="T56" fmla="*/ 8 w 104"/>
                    <a:gd name="T57" fmla="*/ 35 h 78"/>
                    <a:gd name="T58" fmla="*/ 2 w 104"/>
                    <a:gd name="T59" fmla="*/ 35 h 78"/>
                    <a:gd name="T60" fmla="*/ 0 w 104"/>
                    <a:gd name="T61" fmla="*/ 31 h 78"/>
                    <a:gd name="T62" fmla="*/ 2 w 104"/>
                    <a:gd name="T63" fmla="*/ 25 h 78"/>
                    <a:gd name="T64" fmla="*/ 24 w 104"/>
                    <a:gd name="T65" fmla="*/ 17 h 78"/>
                    <a:gd name="T66" fmla="*/ 43 w 104"/>
                    <a:gd name="T67" fmla="*/ 9 h 78"/>
                    <a:gd name="T68" fmla="*/ 61 w 104"/>
                    <a:gd name="T69" fmla="*/ 2 h 78"/>
                    <a:gd name="T70" fmla="*/ 75 w 104"/>
                    <a:gd name="T71" fmla="*/ 2 h 78"/>
                    <a:gd name="T72" fmla="*/ 83 w 104"/>
                    <a:gd name="T7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4" h="78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3" y="4"/>
                      </a:lnTo>
                      <a:lnTo>
                        <a:pt x="81" y="4"/>
                      </a:lnTo>
                      <a:lnTo>
                        <a:pt x="77" y="5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7"/>
                      </a:lnTo>
                      <a:lnTo>
                        <a:pt x="75" y="9"/>
                      </a:lnTo>
                      <a:lnTo>
                        <a:pt x="81" y="9"/>
                      </a:lnTo>
                      <a:lnTo>
                        <a:pt x="85" y="11"/>
                      </a:lnTo>
                      <a:lnTo>
                        <a:pt x="81" y="13"/>
                      </a:lnTo>
                      <a:lnTo>
                        <a:pt x="81" y="13"/>
                      </a:lnTo>
                      <a:lnTo>
                        <a:pt x="77" y="15"/>
                      </a:lnTo>
                      <a:lnTo>
                        <a:pt x="77" y="15"/>
                      </a:lnTo>
                      <a:lnTo>
                        <a:pt x="75" y="17"/>
                      </a:lnTo>
                      <a:lnTo>
                        <a:pt x="75" y="17"/>
                      </a:lnTo>
                      <a:lnTo>
                        <a:pt x="77" y="21"/>
                      </a:lnTo>
                      <a:lnTo>
                        <a:pt x="83" y="23"/>
                      </a:lnTo>
                      <a:lnTo>
                        <a:pt x="92" y="25"/>
                      </a:lnTo>
                      <a:lnTo>
                        <a:pt x="100" y="27"/>
                      </a:lnTo>
                      <a:lnTo>
                        <a:pt x="104" y="31"/>
                      </a:lnTo>
                      <a:lnTo>
                        <a:pt x="104" y="35"/>
                      </a:lnTo>
                      <a:lnTo>
                        <a:pt x="104" y="35"/>
                      </a:lnTo>
                      <a:lnTo>
                        <a:pt x="96" y="43"/>
                      </a:lnTo>
                      <a:lnTo>
                        <a:pt x="83" y="58"/>
                      </a:lnTo>
                      <a:lnTo>
                        <a:pt x="65" y="72"/>
                      </a:lnTo>
                      <a:lnTo>
                        <a:pt x="59" y="76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5" y="76"/>
                      </a:lnTo>
                      <a:lnTo>
                        <a:pt x="53" y="72"/>
                      </a:lnTo>
                      <a:lnTo>
                        <a:pt x="51" y="66"/>
                      </a:lnTo>
                      <a:lnTo>
                        <a:pt x="49" y="64"/>
                      </a:lnTo>
                      <a:lnTo>
                        <a:pt x="49" y="64"/>
                      </a:lnTo>
                      <a:lnTo>
                        <a:pt x="47" y="62"/>
                      </a:lnTo>
                      <a:lnTo>
                        <a:pt x="43" y="62"/>
                      </a:lnTo>
                      <a:lnTo>
                        <a:pt x="37" y="62"/>
                      </a:lnTo>
                      <a:lnTo>
                        <a:pt x="36" y="60"/>
                      </a:lnTo>
                      <a:lnTo>
                        <a:pt x="36" y="60"/>
                      </a:lnTo>
                      <a:lnTo>
                        <a:pt x="32" y="58"/>
                      </a:lnTo>
                      <a:lnTo>
                        <a:pt x="32" y="55"/>
                      </a:lnTo>
                      <a:lnTo>
                        <a:pt x="32" y="49"/>
                      </a:lnTo>
                      <a:lnTo>
                        <a:pt x="34" y="43"/>
                      </a:lnTo>
                      <a:lnTo>
                        <a:pt x="32" y="39"/>
                      </a:lnTo>
                      <a:lnTo>
                        <a:pt x="30" y="37"/>
                      </a:lnTo>
                      <a:lnTo>
                        <a:pt x="30" y="37"/>
                      </a:lnTo>
                      <a:lnTo>
                        <a:pt x="26" y="35"/>
                      </a:lnTo>
                      <a:lnTo>
                        <a:pt x="24" y="35"/>
                      </a:lnTo>
                      <a:lnTo>
                        <a:pt x="20" y="37"/>
                      </a:lnTo>
                      <a:lnTo>
                        <a:pt x="16" y="43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5"/>
                      </a:lnTo>
                      <a:lnTo>
                        <a:pt x="12" y="43"/>
                      </a:lnTo>
                      <a:lnTo>
                        <a:pt x="10" y="39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2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10" y="21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43" y="9"/>
                      </a:lnTo>
                      <a:lnTo>
                        <a:pt x="51" y="5"/>
                      </a:lnTo>
                      <a:lnTo>
                        <a:pt x="61" y="2"/>
                      </a:lnTo>
                      <a:lnTo>
                        <a:pt x="61" y="2"/>
                      </a:lnTo>
                      <a:lnTo>
                        <a:pt x="75" y="2"/>
                      </a:lnTo>
                      <a:lnTo>
                        <a:pt x="83" y="0"/>
                      </a:lnTo>
                      <a:lnTo>
                        <a:pt x="83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8" name="Freeform 1347">
                  <a:extLst>
                    <a:ext uri="{FF2B5EF4-FFF2-40B4-BE49-F238E27FC236}">
                      <a16:creationId xmlns:a16="http://schemas.microsoft.com/office/drawing/2014/main" id="{4BB283C8-4A86-4EDB-BA79-6037AAB68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2067" y="5604964"/>
                  <a:ext cx="69320" cy="56424"/>
                </a:xfrm>
                <a:custGeom>
                  <a:avLst/>
                  <a:gdLst>
                    <a:gd name="T0" fmla="*/ 35 w 43"/>
                    <a:gd name="T1" fmla="*/ 9 h 35"/>
                    <a:gd name="T2" fmla="*/ 35 w 43"/>
                    <a:gd name="T3" fmla="*/ 9 h 35"/>
                    <a:gd name="T4" fmla="*/ 39 w 43"/>
                    <a:gd name="T5" fmla="*/ 17 h 35"/>
                    <a:gd name="T6" fmla="*/ 43 w 43"/>
                    <a:gd name="T7" fmla="*/ 25 h 35"/>
                    <a:gd name="T8" fmla="*/ 43 w 43"/>
                    <a:gd name="T9" fmla="*/ 33 h 35"/>
                    <a:gd name="T10" fmla="*/ 41 w 43"/>
                    <a:gd name="T11" fmla="*/ 35 h 35"/>
                    <a:gd name="T12" fmla="*/ 39 w 43"/>
                    <a:gd name="T13" fmla="*/ 35 h 35"/>
                    <a:gd name="T14" fmla="*/ 39 w 43"/>
                    <a:gd name="T15" fmla="*/ 35 h 35"/>
                    <a:gd name="T16" fmla="*/ 33 w 43"/>
                    <a:gd name="T17" fmla="*/ 33 h 35"/>
                    <a:gd name="T18" fmla="*/ 27 w 43"/>
                    <a:gd name="T19" fmla="*/ 29 h 35"/>
                    <a:gd name="T20" fmla="*/ 19 w 43"/>
                    <a:gd name="T21" fmla="*/ 17 h 35"/>
                    <a:gd name="T22" fmla="*/ 19 w 43"/>
                    <a:gd name="T23" fmla="*/ 17 h 35"/>
                    <a:gd name="T24" fmla="*/ 15 w 43"/>
                    <a:gd name="T25" fmla="*/ 17 h 35"/>
                    <a:gd name="T26" fmla="*/ 9 w 43"/>
                    <a:gd name="T27" fmla="*/ 15 h 35"/>
                    <a:gd name="T28" fmla="*/ 3 w 43"/>
                    <a:gd name="T29" fmla="*/ 15 h 35"/>
                    <a:gd name="T30" fmla="*/ 1 w 43"/>
                    <a:gd name="T31" fmla="*/ 15 h 35"/>
                    <a:gd name="T32" fmla="*/ 1 w 43"/>
                    <a:gd name="T33" fmla="*/ 15 h 35"/>
                    <a:gd name="T34" fmla="*/ 1 w 43"/>
                    <a:gd name="T35" fmla="*/ 13 h 35"/>
                    <a:gd name="T36" fmla="*/ 1 w 43"/>
                    <a:gd name="T37" fmla="*/ 11 h 35"/>
                    <a:gd name="T38" fmla="*/ 3 w 43"/>
                    <a:gd name="T39" fmla="*/ 7 h 35"/>
                    <a:gd name="T40" fmla="*/ 0 w 43"/>
                    <a:gd name="T41" fmla="*/ 3 h 35"/>
                    <a:gd name="T42" fmla="*/ 0 w 43"/>
                    <a:gd name="T43" fmla="*/ 3 h 35"/>
                    <a:gd name="T44" fmla="*/ 1 w 43"/>
                    <a:gd name="T45" fmla="*/ 2 h 35"/>
                    <a:gd name="T46" fmla="*/ 3 w 43"/>
                    <a:gd name="T47" fmla="*/ 0 h 35"/>
                    <a:gd name="T48" fmla="*/ 9 w 43"/>
                    <a:gd name="T49" fmla="*/ 0 h 35"/>
                    <a:gd name="T50" fmla="*/ 21 w 43"/>
                    <a:gd name="T51" fmla="*/ 3 h 35"/>
                    <a:gd name="T52" fmla="*/ 21 w 43"/>
                    <a:gd name="T53" fmla="*/ 3 h 35"/>
                    <a:gd name="T54" fmla="*/ 25 w 43"/>
                    <a:gd name="T55" fmla="*/ 3 h 35"/>
                    <a:gd name="T56" fmla="*/ 25 w 43"/>
                    <a:gd name="T57" fmla="*/ 3 h 35"/>
                    <a:gd name="T58" fmla="*/ 27 w 43"/>
                    <a:gd name="T59" fmla="*/ 2 h 35"/>
                    <a:gd name="T60" fmla="*/ 27 w 43"/>
                    <a:gd name="T61" fmla="*/ 2 h 35"/>
                    <a:gd name="T62" fmla="*/ 29 w 43"/>
                    <a:gd name="T63" fmla="*/ 3 h 35"/>
                    <a:gd name="T64" fmla="*/ 29 w 43"/>
                    <a:gd name="T65" fmla="*/ 5 h 35"/>
                    <a:gd name="T66" fmla="*/ 29 w 43"/>
                    <a:gd name="T67" fmla="*/ 7 h 35"/>
                    <a:gd name="T68" fmla="*/ 29 w 43"/>
                    <a:gd name="T69" fmla="*/ 9 h 35"/>
                    <a:gd name="T70" fmla="*/ 29 w 43"/>
                    <a:gd name="T71" fmla="*/ 9 h 35"/>
                    <a:gd name="T72" fmla="*/ 31 w 43"/>
                    <a:gd name="T73" fmla="*/ 9 h 35"/>
                    <a:gd name="T74" fmla="*/ 33 w 43"/>
                    <a:gd name="T75" fmla="*/ 7 h 35"/>
                    <a:gd name="T76" fmla="*/ 33 w 43"/>
                    <a:gd name="T77" fmla="*/ 5 h 35"/>
                    <a:gd name="T78" fmla="*/ 35 w 43"/>
                    <a:gd name="T79" fmla="*/ 9 h 35"/>
                    <a:gd name="T80" fmla="*/ 35 w 43"/>
                    <a:gd name="T81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3" h="35">
                      <a:moveTo>
                        <a:pt x="35" y="9"/>
                      </a:moveTo>
                      <a:lnTo>
                        <a:pt x="35" y="9"/>
                      </a:lnTo>
                      <a:lnTo>
                        <a:pt x="39" y="17"/>
                      </a:lnTo>
                      <a:lnTo>
                        <a:pt x="43" y="25"/>
                      </a:lnTo>
                      <a:lnTo>
                        <a:pt x="43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9" y="35"/>
                      </a:lnTo>
                      <a:lnTo>
                        <a:pt x="33" y="33"/>
                      </a:lnTo>
                      <a:lnTo>
                        <a:pt x="27" y="2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9" y="1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9"/>
                      </a:lnTo>
                      <a:lnTo>
                        <a:pt x="35" y="9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9" name="Freeform 1348">
                  <a:extLst>
                    <a:ext uri="{FF2B5EF4-FFF2-40B4-BE49-F238E27FC236}">
                      <a16:creationId xmlns:a16="http://schemas.microsoft.com/office/drawing/2014/main" id="{415D0306-CEF7-41A1-9461-A536C0A25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3024" y="5622697"/>
                  <a:ext cx="35466" cy="3224"/>
                </a:xfrm>
                <a:custGeom>
                  <a:avLst/>
                  <a:gdLst>
                    <a:gd name="T0" fmla="*/ 22 w 22"/>
                    <a:gd name="T1" fmla="*/ 0 h 2"/>
                    <a:gd name="T2" fmla="*/ 22 w 22"/>
                    <a:gd name="T3" fmla="*/ 0 h 2"/>
                    <a:gd name="T4" fmla="*/ 10 w 22"/>
                    <a:gd name="T5" fmla="*/ 2 h 2"/>
                    <a:gd name="T6" fmla="*/ 10 w 22"/>
                    <a:gd name="T7" fmla="*/ 2 h 2"/>
                    <a:gd name="T8" fmla="*/ 0 w 22"/>
                    <a:gd name="T9" fmla="*/ 2 h 2"/>
                    <a:gd name="T10" fmla="*/ 6 w 22"/>
                    <a:gd name="T11" fmla="*/ 2 h 2"/>
                    <a:gd name="T12" fmla="*/ 16 w 22"/>
                    <a:gd name="T13" fmla="*/ 0 h 2"/>
                    <a:gd name="T14" fmla="*/ 20 w 22"/>
                    <a:gd name="T15" fmla="*/ 0 h 2"/>
                    <a:gd name="T16" fmla="*/ 22 w 22"/>
                    <a:gd name="T17" fmla="*/ 0 h 2"/>
                    <a:gd name="T18" fmla="*/ 22 w 2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88" name="Freeform 1285">
                <a:extLst>
                  <a:ext uri="{FF2B5EF4-FFF2-40B4-BE49-F238E27FC236}">
                    <a16:creationId xmlns:a16="http://schemas.microsoft.com/office/drawing/2014/main" id="{25A8E11E-34E5-4A11-9AC4-F158B5B9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790" y="3444136"/>
                <a:ext cx="22593" cy="35716"/>
              </a:xfrm>
              <a:custGeom>
                <a:avLst/>
                <a:gdLst>
                  <a:gd name="T0" fmla="*/ 63 w 63"/>
                  <a:gd name="T1" fmla="*/ 92 h 92"/>
                  <a:gd name="T2" fmla="*/ 63 w 63"/>
                  <a:gd name="T3" fmla="*/ 92 h 92"/>
                  <a:gd name="T4" fmla="*/ 61 w 63"/>
                  <a:gd name="T5" fmla="*/ 83 h 92"/>
                  <a:gd name="T6" fmla="*/ 61 w 63"/>
                  <a:gd name="T7" fmla="*/ 77 h 92"/>
                  <a:gd name="T8" fmla="*/ 61 w 63"/>
                  <a:gd name="T9" fmla="*/ 77 h 92"/>
                  <a:gd name="T10" fmla="*/ 59 w 63"/>
                  <a:gd name="T11" fmla="*/ 77 h 92"/>
                  <a:gd name="T12" fmla="*/ 57 w 63"/>
                  <a:gd name="T13" fmla="*/ 77 h 92"/>
                  <a:gd name="T14" fmla="*/ 57 w 63"/>
                  <a:gd name="T15" fmla="*/ 77 h 92"/>
                  <a:gd name="T16" fmla="*/ 57 w 63"/>
                  <a:gd name="T17" fmla="*/ 75 h 92"/>
                  <a:gd name="T18" fmla="*/ 55 w 63"/>
                  <a:gd name="T19" fmla="*/ 75 h 92"/>
                  <a:gd name="T20" fmla="*/ 51 w 63"/>
                  <a:gd name="T21" fmla="*/ 75 h 92"/>
                  <a:gd name="T22" fmla="*/ 51 w 63"/>
                  <a:gd name="T23" fmla="*/ 75 h 92"/>
                  <a:gd name="T24" fmla="*/ 51 w 63"/>
                  <a:gd name="T25" fmla="*/ 73 h 92"/>
                  <a:gd name="T26" fmla="*/ 53 w 63"/>
                  <a:gd name="T27" fmla="*/ 71 h 92"/>
                  <a:gd name="T28" fmla="*/ 55 w 63"/>
                  <a:gd name="T29" fmla="*/ 69 h 92"/>
                  <a:gd name="T30" fmla="*/ 55 w 63"/>
                  <a:gd name="T31" fmla="*/ 65 h 92"/>
                  <a:gd name="T32" fmla="*/ 55 w 63"/>
                  <a:gd name="T33" fmla="*/ 65 h 92"/>
                  <a:gd name="T34" fmla="*/ 51 w 63"/>
                  <a:gd name="T35" fmla="*/ 61 h 92"/>
                  <a:gd name="T36" fmla="*/ 45 w 63"/>
                  <a:gd name="T37" fmla="*/ 59 h 92"/>
                  <a:gd name="T38" fmla="*/ 41 w 63"/>
                  <a:gd name="T39" fmla="*/ 59 h 92"/>
                  <a:gd name="T40" fmla="*/ 37 w 63"/>
                  <a:gd name="T41" fmla="*/ 55 h 92"/>
                  <a:gd name="T42" fmla="*/ 37 w 63"/>
                  <a:gd name="T43" fmla="*/ 55 h 92"/>
                  <a:gd name="T44" fmla="*/ 37 w 63"/>
                  <a:gd name="T45" fmla="*/ 53 h 92"/>
                  <a:gd name="T46" fmla="*/ 39 w 63"/>
                  <a:gd name="T47" fmla="*/ 49 h 92"/>
                  <a:gd name="T48" fmla="*/ 39 w 63"/>
                  <a:gd name="T49" fmla="*/ 49 h 92"/>
                  <a:gd name="T50" fmla="*/ 39 w 63"/>
                  <a:gd name="T51" fmla="*/ 47 h 92"/>
                  <a:gd name="T52" fmla="*/ 39 w 63"/>
                  <a:gd name="T53" fmla="*/ 43 h 92"/>
                  <a:gd name="T54" fmla="*/ 41 w 63"/>
                  <a:gd name="T55" fmla="*/ 39 h 92"/>
                  <a:gd name="T56" fmla="*/ 41 w 63"/>
                  <a:gd name="T57" fmla="*/ 35 h 92"/>
                  <a:gd name="T58" fmla="*/ 41 w 63"/>
                  <a:gd name="T59" fmla="*/ 35 h 92"/>
                  <a:gd name="T60" fmla="*/ 31 w 63"/>
                  <a:gd name="T61" fmla="*/ 31 h 92"/>
                  <a:gd name="T62" fmla="*/ 31 w 63"/>
                  <a:gd name="T63" fmla="*/ 31 h 92"/>
                  <a:gd name="T64" fmla="*/ 31 w 63"/>
                  <a:gd name="T65" fmla="*/ 31 h 92"/>
                  <a:gd name="T66" fmla="*/ 33 w 63"/>
                  <a:gd name="T67" fmla="*/ 30 h 92"/>
                  <a:gd name="T68" fmla="*/ 33 w 63"/>
                  <a:gd name="T69" fmla="*/ 30 h 92"/>
                  <a:gd name="T70" fmla="*/ 31 w 63"/>
                  <a:gd name="T71" fmla="*/ 22 h 92"/>
                  <a:gd name="T72" fmla="*/ 25 w 63"/>
                  <a:gd name="T73" fmla="*/ 18 h 92"/>
                  <a:gd name="T74" fmla="*/ 16 w 63"/>
                  <a:gd name="T75" fmla="*/ 10 h 92"/>
                  <a:gd name="T76" fmla="*/ 16 w 63"/>
                  <a:gd name="T77" fmla="*/ 10 h 92"/>
                  <a:gd name="T78" fmla="*/ 10 w 63"/>
                  <a:gd name="T79" fmla="*/ 4 h 92"/>
                  <a:gd name="T80" fmla="*/ 0 w 63"/>
                  <a:gd name="T8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92">
                    <a:moveTo>
                      <a:pt x="63" y="92"/>
                    </a:moveTo>
                    <a:lnTo>
                      <a:pt x="63" y="92"/>
                    </a:lnTo>
                    <a:lnTo>
                      <a:pt x="61" y="83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1" y="75"/>
                    </a:lnTo>
                    <a:lnTo>
                      <a:pt x="51" y="75"/>
                    </a:lnTo>
                    <a:lnTo>
                      <a:pt x="51" y="73"/>
                    </a:lnTo>
                    <a:lnTo>
                      <a:pt x="53" y="71"/>
                    </a:lnTo>
                    <a:lnTo>
                      <a:pt x="55" y="69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51" y="61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9" y="43"/>
                    </a:lnTo>
                    <a:lnTo>
                      <a:pt x="41" y="39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1" y="22"/>
                    </a:lnTo>
                    <a:lnTo>
                      <a:pt x="25" y="1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89" name="Group 1888">
                <a:extLst>
                  <a:ext uri="{FF2B5EF4-FFF2-40B4-BE49-F238E27FC236}">
                    <a16:creationId xmlns:a16="http://schemas.microsoft.com/office/drawing/2014/main" id="{1D6D17EE-CA04-45E2-A85B-DB2708BA187E}"/>
                  </a:ext>
                </a:extLst>
              </p:cNvPr>
              <p:cNvGrpSpPr/>
              <p:nvPr/>
            </p:nvGrpSpPr>
            <p:grpSpPr>
              <a:xfrm>
                <a:off x="3299452" y="3332329"/>
                <a:ext cx="56315" cy="134713"/>
                <a:chOff x="8885481" y="5351864"/>
                <a:chExt cx="253164" cy="559399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366" name="Freeform 741">
                  <a:extLst>
                    <a:ext uri="{FF2B5EF4-FFF2-40B4-BE49-F238E27FC236}">
                      <a16:creationId xmlns:a16="http://schemas.microsoft.com/office/drawing/2014/main" id="{2A11CACA-FD4A-47D8-AFC1-C4E8ACAAD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5481" y="5351864"/>
                  <a:ext cx="253100" cy="559399"/>
                </a:xfrm>
                <a:custGeom>
                  <a:avLst/>
                  <a:gdLst>
                    <a:gd name="T0" fmla="*/ 91 w 157"/>
                    <a:gd name="T1" fmla="*/ 343 h 347"/>
                    <a:gd name="T2" fmla="*/ 91 w 157"/>
                    <a:gd name="T3" fmla="*/ 331 h 347"/>
                    <a:gd name="T4" fmla="*/ 101 w 157"/>
                    <a:gd name="T5" fmla="*/ 333 h 347"/>
                    <a:gd name="T6" fmla="*/ 97 w 157"/>
                    <a:gd name="T7" fmla="*/ 319 h 347"/>
                    <a:gd name="T8" fmla="*/ 99 w 157"/>
                    <a:gd name="T9" fmla="*/ 306 h 347"/>
                    <a:gd name="T10" fmla="*/ 128 w 157"/>
                    <a:gd name="T11" fmla="*/ 290 h 347"/>
                    <a:gd name="T12" fmla="*/ 134 w 157"/>
                    <a:gd name="T13" fmla="*/ 263 h 347"/>
                    <a:gd name="T14" fmla="*/ 152 w 157"/>
                    <a:gd name="T15" fmla="*/ 247 h 347"/>
                    <a:gd name="T16" fmla="*/ 157 w 157"/>
                    <a:gd name="T17" fmla="*/ 229 h 347"/>
                    <a:gd name="T18" fmla="*/ 152 w 157"/>
                    <a:gd name="T19" fmla="*/ 210 h 347"/>
                    <a:gd name="T20" fmla="*/ 152 w 157"/>
                    <a:gd name="T21" fmla="*/ 204 h 347"/>
                    <a:gd name="T22" fmla="*/ 138 w 157"/>
                    <a:gd name="T23" fmla="*/ 202 h 347"/>
                    <a:gd name="T24" fmla="*/ 130 w 157"/>
                    <a:gd name="T25" fmla="*/ 202 h 347"/>
                    <a:gd name="T26" fmla="*/ 114 w 157"/>
                    <a:gd name="T27" fmla="*/ 147 h 347"/>
                    <a:gd name="T28" fmla="*/ 106 w 157"/>
                    <a:gd name="T29" fmla="*/ 133 h 347"/>
                    <a:gd name="T30" fmla="*/ 108 w 157"/>
                    <a:gd name="T31" fmla="*/ 127 h 347"/>
                    <a:gd name="T32" fmla="*/ 112 w 157"/>
                    <a:gd name="T33" fmla="*/ 121 h 347"/>
                    <a:gd name="T34" fmla="*/ 112 w 157"/>
                    <a:gd name="T35" fmla="*/ 94 h 347"/>
                    <a:gd name="T36" fmla="*/ 114 w 157"/>
                    <a:gd name="T37" fmla="*/ 58 h 347"/>
                    <a:gd name="T38" fmla="*/ 99 w 157"/>
                    <a:gd name="T39" fmla="*/ 43 h 347"/>
                    <a:gd name="T40" fmla="*/ 85 w 157"/>
                    <a:gd name="T41" fmla="*/ 37 h 347"/>
                    <a:gd name="T42" fmla="*/ 75 w 157"/>
                    <a:gd name="T43" fmla="*/ 13 h 347"/>
                    <a:gd name="T44" fmla="*/ 61 w 157"/>
                    <a:gd name="T45" fmla="*/ 17 h 347"/>
                    <a:gd name="T46" fmla="*/ 48 w 157"/>
                    <a:gd name="T47" fmla="*/ 21 h 347"/>
                    <a:gd name="T48" fmla="*/ 42 w 157"/>
                    <a:gd name="T49" fmla="*/ 0 h 347"/>
                    <a:gd name="T50" fmla="*/ 32 w 157"/>
                    <a:gd name="T51" fmla="*/ 9 h 347"/>
                    <a:gd name="T52" fmla="*/ 2 w 157"/>
                    <a:gd name="T53" fmla="*/ 55 h 347"/>
                    <a:gd name="T54" fmla="*/ 12 w 157"/>
                    <a:gd name="T55" fmla="*/ 64 h 347"/>
                    <a:gd name="T56" fmla="*/ 10 w 157"/>
                    <a:gd name="T57" fmla="*/ 92 h 347"/>
                    <a:gd name="T58" fmla="*/ 30 w 157"/>
                    <a:gd name="T59" fmla="*/ 98 h 347"/>
                    <a:gd name="T60" fmla="*/ 28 w 157"/>
                    <a:gd name="T61" fmla="*/ 117 h 347"/>
                    <a:gd name="T62" fmla="*/ 26 w 157"/>
                    <a:gd name="T63" fmla="*/ 127 h 347"/>
                    <a:gd name="T64" fmla="*/ 18 w 157"/>
                    <a:gd name="T65" fmla="*/ 127 h 347"/>
                    <a:gd name="T66" fmla="*/ 22 w 157"/>
                    <a:gd name="T67" fmla="*/ 135 h 347"/>
                    <a:gd name="T68" fmla="*/ 12 w 157"/>
                    <a:gd name="T69" fmla="*/ 151 h 347"/>
                    <a:gd name="T70" fmla="*/ 20 w 157"/>
                    <a:gd name="T71" fmla="*/ 159 h 347"/>
                    <a:gd name="T72" fmla="*/ 20 w 157"/>
                    <a:gd name="T73" fmla="*/ 168 h 347"/>
                    <a:gd name="T74" fmla="*/ 18 w 157"/>
                    <a:gd name="T75" fmla="*/ 194 h 347"/>
                    <a:gd name="T76" fmla="*/ 20 w 157"/>
                    <a:gd name="T77" fmla="*/ 192 h 347"/>
                    <a:gd name="T78" fmla="*/ 20 w 157"/>
                    <a:gd name="T79" fmla="*/ 206 h 347"/>
                    <a:gd name="T80" fmla="*/ 10 w 157"/>
                    <a:gd name="T81" fmla="*/ 204 h 347"/>
                    <a:gd name="T82" fmla="*/ 14 w 157"/>
                    <a:gd name="T83" fmla="*/ 208 h 347"/>
                    <a:gd name="T84" fmla="*/ 4 w 157"/>
                    <a:gd name="T85" fmla="*/ 227 h 347"/>
                    <a:gd name="T86" fmla="*/ 8 w 157"/>
                    <a:gd name="T87" fmla="*/ 239 h 347"/>
                    <a:gd name="T88" fmla="*/ 16 w 157"/>
                    <a:gd name="T89" fmla="*/ 247 h 347"/>
                    <a:gd name="T90" fmla="*/ 12 w 157"/>
                    <a:gd name="T91" fmla="*/ 249 h 347"/>
                    <a:gd name="T92" fmla="*/ 18 w 157"/>
                    <a:gd name="T93" fmla="*/ 257 h 347"/>
                    <a:gd name="T94" fmla="*/ 18 w 157"/>
                    <a:gd name="T95" fmla="*/ 268 h 347"/>
                    <a:gd name="T96" fmla="*/ 6 w 157"/>
                    <a:gd name="T97" fmla="*/ 261 h 347"/>
                    <a:gd name="T98" fmla="*/ 2 w 157"/>
                    <a:gd name="T99" fmla="*/ 263 h 347"/>
                    <a:gd name="T100" fmla="*/ 12 w 157"/>
                    <a:gd name="T101" fmla="*/ 278 h 347"/>
                    <a:gd name="T102" fmla="*/ 30 w 157"/>
                    <a:gd name="T103" fmla="*/ 290 h 347"/>
                    <a:gd name="T104" fmla="*/ 51 w 157"/>
                    <a:gd name="T105" fmla="*/ 306 h 347"/>
                    <a:gd name="T106" fmla="*/ 57 w 157"/>
                    <a:gd name="T107" fmla="*/ 319 h 347"/>
                    <a:gd name="T108" fmla="*/ 67 w 157"/>
                    <a:gd name="T109" fmla="*/ 323 h 347"/>
                    <a:gd name="T110" fmla="*/ 65 w 157"/>
                    <a:gd name="T111" fmla="*/ 337 h 347"/>
                    <a:gd name="T112" fmla="*/ 63 w 157"/>
                    <a:gd name="T113" fmla="*/ 343 h 347"/>
                    <a:gd name="T114" fmla="*/ 71 w 157"/>
                    <a:gd name="T115" fmla="*/ 345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7" h="347">
                      <a:moveTo>
                        <a:pt x="89" y="347"/>
                      </a:moveTo>
                      <a:lnTo>
                        <a:pt x="89" y="347"/>
                      </a:lnTo>
                      <a:lnTo>
                        <a:pt x="89" y="345"/>
                      </a:lnTo>
                      <a:lnTo>
                        <a:pt x="91" y="343"/>
                      </a:lnTo>
                      <a:lnTo>
                        <a:pt x="91" y="343"/>
                      </a:lnTo>
                      <a:lnTo>
                        <a:pt x="93" y="333"/>
                      </a:lnTo>
                      <a:lnTo>
                        <a:pt x="93" y="333"/>
                      </a:lnTo>
                      <a:lnTo>
                        <a:pt x="91" y="331"/>
                      </a:lnTo>
                      <a:lnTo>
                        <a:pt x="91" y="331"/>
                      </a:lnTo>
                      <a:lnTo>
                        <a:pt x="93" y="333"/>
                      </a:lnTo>
                      <a:lnTo>
                        <a:pt x="97" y="333"/>
                      </a:lnTo>
                      <a:lnTo>
                        <a:pt x="101" y="333"/>
                      </a:lnTo>
                      <a:lnTo>
                        <a:pt x="102" y="329"/>
                      </a:lnTo>
                      <a:lnTo>
                        <a:pt x="102" y="329"/>
                      </a:lnTo>
                      <a:lnTo>
                        <a:pt x="101" y="325"/>
                      </a:lnTo>
                      <a:lnTo>
                        <a:pt x="97" y="319"/>
                      </a:lnTo>
                      <a:lnTo>
                        <a:pt x="95" y="316"/>
                      </a:lnTo>
                      <a:lnTo>
                        <a:pt x="93" y="312"/>
                      </a:lnTo>
                      <a:lnTo>
                        <a:pt x="93" y="312"/>
                      </a:lnTo>
                      <a:lnTo>
                        <a:pt x="99" y="306"/>
                      </a:lnTo>
                      <a:lnTo>
                        <a:pt x="108" y="302"/>
                      </a:lnTo>
                      <a:lnTo>
                        <a:pt x="124" y="298"/>
                      </a:lnTo>
                      <a:lnTo>
                        <a:pt x="124" y="298"/>
                      </a:lnTo>
                      <a:lnTo>
                        <a:pt x="128" y="290"/>
                      </a:lnTo>
                      <a:lnTo>
                        <a:pt x="130" y="280"/>
                      </a:lnTo>
                      <a:lnTo>
                        <a:pt x="132" y="270"/>
                      </a:lnTo>
                      <a:lnTo>
                        <a:pt x="134" y="263"/>
                      </a:lnTo>
                      <a:lnTo>
                        <a:pt x="134" y="263"/>
                      </a:lnTo>
                      <a:lnTo>
                        <a:pt x="138" y="259"/>
                      </a:lnTo>
                      <a:lnTo>
                        <a:pt x="140" y="255"/>
                      </a:lnTo>
                      <a:lnTo>
                        <a:pt x="146" y="253"/>
                      </a:lnTo>
                      <a:lnTo>
                        <a:pt x="152" y="247"/>
                      </a:lnTo>
                      <a:lnTo>
                        <a:pt x="155" y="243"/>
                      </a:lnTo>
                      <a:lnTo>
                        <a:pt x="157" y="237"/>
                      </a:lnTo>
                      <a:lnTo>
                        <a:pt x="157" y="237"/>
                      </a:lnTo>
                      <a:lnTo>
                        <a:pt x="157" y="229"/>
                      </a:lnTo>
                      <a:lnTo>
                        <a:pt x="155" y="223"/>
                      </a:lnTo>
                      <a:lnTo>
                        <a:pt x="152" y="217"/>
                      </a:lnTo>
                      <a:lnTo>
                        <a:pt x="152" y="210"/>
                      </a:lnTo>
                      <a:lnTo>
                        <a:pt x="152" y="210"/>
                      </a:lnTo>
                      <a:lnTo>
                        <a:pt x="152" y="210"/>
                      </a:lnTo>
                      <a:lnTo>
                        <a:pt x="152" y="208"/>
                      </a:lnTo>
                      <a:lnTo>
                        <a:pt x="152" y="204"/>
                      </a:lnTo>
                      <a:lnTo>
                        <a:pt x="152" y="204"/>
                      </a:lnTo>
                      <a:lnTo>
                        <a:pt x="148" y="202"/>
                      </a:lnTo>
                      <a:lnTo>
                        <a:pt x="142" y="200"/>
                      </a:lnTo>
                      <a:lnTo>
                        <a:pt x="142" y="200"/>
                      </a:lnTo>
                      <a:lnTo>
                        <a:pt x="138" y="202"/>
                      </a:lnTo>
                      <a:lnTo>
                        <a:pt x="136" y="204"/>
                      </a:lnTo>
                      <a:lnTo>
                        <a:pt x="132" y="204"/>
                      </a:lnTo>
                      <a:lnTo>
                        <a:pt x="130" y="202"/>
                      </a:lnTo>
                      <a:lnTo>
                        <a:pt x="130" y="202"/>
                      </a:lnTo>
                      <a:lnTo>
                        <a:pt x="118" y="178"/>
                      </a:lnTo>
                      <a:lnTo>
                        <a:pt x="108" y="155"/>
                      </a:lnTo>
                      <a:lnTo>
                        <a:pt x="108" y="155"/>
                      </a:lnTo>
                      <a:lnTo>
                        <a:pt x="114" y="147"/>
                      </a:lnTo>
                      <a:lnTo>
                        <a:pt x="114" y="147"/>
                      </a:lnTo>
                      <a:lnTo>
                        <a:pt x="112" y="143"/>
                      </a:lnTo>
                      <a:lnTo>
                        <a:pt x="110" y="137"/>
                      </a:lnTo>
                      <a:lnTo>
                        <a:pt x="106" y="133"/>
                      </a:lnTo>
                      <a:lnTo>
                        <a:pt x="106" y="129"/>
                      </a:lnTo>
                      <a:lnTo>
                        <a:pt x="106" y="129"/>
                      </a:lnTo>
                      <a:lnTo>
                        <a:pt x="106" y="127"/>
                      </a:lnTo>
                      <a:lnTo>
                        <a:pt x="108" y="127"/>
                      </a:lnTo>
                      <a:lnTo>
                        <a:pt x="110" y="127"/>
                      </a:lnTo>
                      <a:lnTo>
                        <a:pt x="112" y="125"/>
                      </a:lnTo>
                      <a:lnTo>
                        <a:pt x="112" y="125"/>
                      </a:lnTo>
                      <a:lnTo>
                        <a:pt x="112" y="121"/>
                      </a:lnTo>
                      <a:lnTo>
                        <a:pt x="112" y="117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12" y="94"/>
                      </a:lnTo>
                      <a:lnTo>
                        <a:pt x="116" y="80"/>
                      </a:lnTo>
                      <a:lnTo>
                        <a:pt x="116" y="74"/>
                      </a:lnTo>
                      <a:lnTo>
                        <a:pt x="116" y="66"/>
                      </a:lnTo>
                      <a:lnTo>
                        <a:pt x="114" y="58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04" y="47"/>
                      </a:lnTo>
                      <a:lnTo>
                        <a:pt x="99" y="43"/>
                      </a:lnTo>
                      <a:lnTo>
                        <a:pt x="91" y="43"/>
                      </a:lnTo>
                      <a:lnTo>
                        <a:pt x="87" y="41"/>
                      </a:lnTo>
                      <a:lnTo>
                        <a:pt x="87" y="41"/>
                      </a:lnTo>
                      <a:lnTo>
                        <a:pt x="85" y="37"/>
                      </a:lnTo>
                      <a:lnTo>
                        <a:pt x="83" y="33"/>
                      </a:lnTo>
                      <a:lnTo>
                        <a:pt x="81" y="25"/>
                      </a:lnTo>
                      <a:lnTo>
                        <a:pt x="77" y="15"/>
                      </a:lnTo>
                      <a:lnTo>
                        <a:pt x="75" y="13"/>
                      </a:lnTo>
                      <a:lnTo>
                        <a:pt x="71" y="11"/>
                      </a:lnTo>
                      <a:lnTo>
                        <a:pt x="71" y="11"/>
                      </a:lnTo>
                      <a:lnTo>
                        <a:pt x="65" y="13"/>
                      </a:lnTo>
                      <a:lnTo>
                        <a:pt x="61" y="17"/>
                      </a:lnTo>
                      <a:lnTo>
                        <a:pt x="55" y="21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48" y="21"/>
                      </a:lnTo>
                      <a:lnTo>
                        <a:pt x="46" y="19"/>
                      </a:lnTo>
                      <a:lnTo>
                        <a:pt x="44" y="11"/>
                      </a:lnTo>
                      <a:lnTo>
                        <a:pt x="44" y="3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6" y="2"/>
                      </a:lnTo>
                      <a:lnTo>
                        <a:pt x="32" y="9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12" y="39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4" y="58"/>
                      </a:lnTo>
                      <a:lnTo>
                        <a:pt x="8" y="60"/>
                      </a:lnTo>
                      <a:lnTo>
                        <a:pt x="12" y="64"/>
                      </a:lnTo>
                      <a:lnTo>
                        <a:pt x="12" y="72"/>
                      </a:lnTo>
                      <a:lnTo>
                        <a:pt x="12" y="72"/>
                      </a:lnTo>
                      <a:lnTo>
                        <a:pt x="10" y="92"/>
                      </a:lnTo>
                      <a:lnTo>
                        <a:pt x="10" y="92"/>
                      </a:lnTo>
                      <a:lnTo>
                        <a:pt x="20" y="94"/>
                      </a:lnTo>
                      <a:lnTo>
                        <a:pt x="26" y="96"/>
                      </a:lnTo>
                      <a:lnTo>
                        <a:pt x="30" y="98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8" y="108"/>
                      </a:lnTo>
                      <a:lnTo>
                        <a:pt x="28" y="113"/>
                      </a:lnTo>
                      <a:lnTo>
                        <a:pt x="28" y="117"/>
                      </a:lnTo>
                      <a:lnTo>
                        <a:pt x="28" y="117"/>
                      </a:lnTo>
                      <a:lnTo>
                        <a:pt x="30" y="125"/>
                      </a:lnTo>
                      <a:lnTo>
                        <a:pt x="28" y="127"/>
                      </a:lnTo>
                      <a:lnTo>
                        <a:pt x="26" y="127"/>
                      </a:lnTo>
                      <a:lnTo>
                        <a:pt x="22" y="125"/>
                      </a:lnTo>
                      <a:lnTo>
                        <a:pt x="16" y="125"/>
                      </a:lnTo>
                      <a:lnTo>
                        <a:pt x="16" y="125"/>
                      </a:lnTo>
                      <a:lnTo>
                        <a:pt x="18" y="127"/>
                      </a:lnTo>
                      <a:lnTo>
                        <a:pt x="20" y="129"/>
                      </a:lnTo>
                      <a:lnTo>
                        <a:pt x="22" y="133"/>
                      </a:lnTo>
                      <a:lnTo>
                        <a:pt x="22" y="135"/>
                      </a:lnTo>
                      <a:lnTo>
                        <a:pt x="22" y="135"/>
                      </a:lnTo>
                      <a:lnTo>
                        <a:pt x="18" y="141"/>
                      </a:lnTo>
                      <a:lnTo>
                        <a:pt x="14" y="147"/>
                      </a:lnTo>
                      <a:lnTo>
                        <a:pt x="12" y="149"/>
                      </a:lnTo>
                      <a:lnTo>
                        <a:pt x="12" y="151"/>
                      </a:lnTo>
                      <a:lnTo>
                        <a:pt x="12" y="155"/>
                      </a:lnTo>
                      <a:lnTo>
                        <a:pt x="14" y="159"/>
                      </a:lnTo>
                      <a:lnTo>
                        <a:pt x="14" y="159"/>
                      </a:lnTo>
                      <a:lnTo>
                        <a:pt x="20" y="159"/>
                      </a:lnTo>
                      <a:lnTo>
                        <a:pt x="20" y="159"/>
                      </a:lnTo>
                      <a:lnTo>
                        <a:pt x="22" y="160"/>
                      </a:lnTo>
                      <a:lnTo>
                        <a:pt x="22" y="162"/>
                      </a:lnTo>
                      <a:lnTo>
                        <a:pt x="20" y="168"/>
                      </a:lnTo>
                      <a:lnTo>
                        <a:pt x="14" y="178"/>
                      </a:lnTo>
                      <a:lnTo>
                        <a:pt x="14" y="178"/>
                      </a:lnTo>
                      <a:lnTo>
                        <a:pt x="16" y="186"/>
                      </a:lnTo>
                      <a:lnTo>
                        <a:pt x="18" y="194"/>
                      </a:lnTo>
                      <a:lnTo>
                        <a:pt x="18" y="194"/>
                      </a:lnTo>
                      <a:lnTo>
                        <a:pt x="18" y="194"/>
                      </a:lnTo>
                      <a:lnTo>
                        <a:pt x="18" y="194"/>
                      </a:lnTo>
                      <a:lnTo>
                        <a:pt x="20" y="192"/>
                      </a:lnTo>
                      <a:lnTo>
                        <a:pt x="20" y="192"/>
                      </a:lnTo>
                      <a:lnTo>
                        <a:pt x="22" y="200"/>
                      </a:lnTo>
                      <a:lnTo>
                        <a:pt x="22" y="206"/>
                      </a:lnTo>
                      <a:lnTo>
                        <a:pt x="20" y="206"/>
                      </a:lnTo>
                      <a:lnTo>
                        <a:pt x="18" y="206"/>
                      </a:lnTo>
                      <a:lnTo>
                        <a:pt x="18" y="206"/>
                      </a:lnTo>
                      <a:lnTo>
                        <a:pt x="12" y="204"/>
                      </a:lnTo>
                      <a:lnTo>
                        <a:pt x="10" y="204"/>
                      </a:lnTo>
                      <a:lnTo>
                        <a:pt x="10" y="204"/>
                      </a:lnTo>
                      <a:lnTo>
                        <a:pt x="10" y="204"/>
                      </a:lnTo>
                      <a:lnTo>
                        <a:pt x="12" y="206"/>
                      </a:lnTo>
                      <a:lnTo>
                        <a:pt x="14" y="208"/>
                      </a:lnTo>
                      <a:lnTo>
                        <a:pt x="14" y="208"/>
                      </a:lnTo>
                      <a:lnTo>
                        <a:pt x="12" y="213"/>
                      </a:lnTo>
                      <a:lnTo>
                        <a:pt x="8" y="221"/>
                      </a:lnTo>
                      <a:lnTo>
                        <a:pt x="4" y="227"/>
                      </a:lnTo>
                      <a:lnTo>
                        <a:pt x="2" y="233"/>
                      </a:lnTo>
                      <a:lnTo>
                        <a:pt x="2" y="233"/>
                      </a:lnTo>
                      <a:lnTo>
                        <a:pt x="4" y="237"/>
                      </a:lnTo>
                      <a:lnTo>
                        <a:pt x="8" y="239"/>
                      </a:lnTo>
                      <a:lnTo>
                        <a:pt x="12" y="241"/>
                      </a:lnTo>
                      <a:lnTo>
                        <a:pt x="16" y="243"/>
                      </a:lnTo>
                      <a:lnTo>
                        <a:pt x="16" y="243"/>
                      </a:lnTo>
                      <a:lnTo>
                        <a:pt x="16" y="247"/>
                      </a:lnTo>
                      <a:lnTo>
                        <a:pt x="14" y="251"/>
                      </a:lnTo>
                      <a:lnTo>
                        <a:pt x="14" y="251"/>
                      </a:lnTo>
                      <a:lnTo>
                        <a:pt x="12" y="251"/>
                      </a:lnTo>
                      <a:lnTo>
                        <a:pt x="12" y="249"/>
                      </a:lnTo>
                      <a:lnTo>
                        <a:pt x="10" y="247"/>
                      </a:lnTo>
                      <a:lnTo>
                        <a:pt x="10" y="247"/>
                      </a:lnTo>
                      <a:lnTo>
                        <a:pt x="12" y="251"/>
                      </a:lnTo>
                      <a:lnTo>
                        <a:pt x="18" y="257"/>
                      </a:lnTo>
                      <a:lnTo>
                        <a:pt x="20" y="263"/>
                      </a:lnTo>
                      <a:lnTo>
                        <a:pt x="20" y="265"/>
                      </a:lnTo>
                      <a:lnTo>
                        <a:pt x="18" y="268"/>
                      </a:lnTo>
                      <a:lnTo>
                        <a:pt x="18" y="268"/>
                      </a:lnTo>
                      <a:lnTo>
                        <a:pt x="18" y="270"/>
                      </a:lnTo>
                      <a:lnTo>
                        <a:pt x="16" y="268"/>
                      </a:lnTo>
                      <a:lnTo>
                        <a:pt x="12" y="265"/>
                      </a:lnTo>
                      <a:lnTo>
                        <a:pt x="6" y="261"/>
                      </a:lnTo>
                      <a:lnTo>
                        <a:pt x="4" y="259"/>
                      </a:lnTo>
                      <a:lnTo>
                        <a:pt x="0" y="261"/>
                      </a:lnTo>
                      <a:lnTo>
                        <a:pt x="0" y="261"/>
                      </a:lnTo>
                      <a:lnTo>
                        <a:pt x="2" y="263"/>
                      </a:lnTo>
                      <a:lnTo>
                        <a:pt x="2" y="263"/>
                      </a:lnTo>
                      <a:lnTo>
                        <a:pt x="6" y="266"/>
                      </a:lnTo>
                      <a:lnTo>
                        <a:pt x="10" y="272"/>
                      </a:lnTo>
                      <a:lnTo>
                        <a:pt x="12" y="278"/>
                      </a:lnTo>
                      <a:lnTo>
                        <a:pt x="18" y="284"/>
                      </a:lnTo>
                      <a:lnTo>
                        <a:pt x="18" y="284"/>
                      </a:lnTo>
                      <a:lnTo>
                        <a:pt x="24" y="288"/>
                      </a:lnTo>
                      <a:lnTo>
                        <a:pt x="30" y="290"/>
                      </a:lnTo>
                      <a:lnTo>
                        <a:pt x="38" y="294"/>
                      </a:lnTo>
                      <a:lnTo>
                        <a:pt x="42" y="298"/>
                      </a:lnTo>
                      <a:lnTo>
                        <a:pt x="42" y="298"/>
                      </a:lnTo>
                      <a:lnTo>
                        <a:pt x="51" y="306"/>
                      </a:lnTo>
                      <a:lnTo>
                        <a:pt x="57" y="310"/>
                      </a:lnTo>
                      <a:lnTo>
                        <a:pt x="59" y="318"/>
                      </a:lnTo>
                      <a:lnTo>
                        <a:pt x="59" y="318"/>
                      </a:lnTo>
                      <a:lnTo>
                        <a:pt x="57" y="319"/>
                      </a:lnTo>
                      <a:lnTo>
                        <a:pt x="57" y="319"/>
                      </a:lnTo>
                      <a:lnTo>
                        <a:pt x="57" y="319"/>
                      </a:lnTo>
                      <a:lnTo>
                        <a:pt x="67" y="323"/>
                      </a:lnTo>
                      <a:lnTo>
                        <a:pt x="67" y="323"/>
                      </a:lnTo>
                      <a:lnTo>
                        <a:pt x="67" y="327"/>
                      </a:lnTo>
                      <a:lnTo>
                        <a:pt x="65" y="331"/>
                      </a:lnTo>
                      <a:lnTo>
                        <a:pt x="65" y="335"/>
                      </a:lnTo>
                      <a:lnTo>
                        <a:pt x="65" y="337"/>
                      </a:lnTo>
                      <a:lnTo>
                        <a:pt x="65" y="337"/>
                      </a:lnTo>
                      <a:lnTo>
                        <a:pt x="63" y="341"/>
                      </a:lnTo>
                      <a:lnTo>
                        <a:pt x="63" y="343"/>
                      </a:lnTo>
                      <a:lnTo>
                        <a:pt x="63" y="343"/>
                      </a:lnTo>
                      <a:lnTo>
                        <a:pt x="67" y="347"/>
                      </a:lnTo>
                      <a:lnTo>
                        <a:pt x="67" y="347"/>
                      </a:lnTo>
                      <a:lnTo>
                        <a:pt x="71" y="345"/>
                      </a:lnTo>
                      <a:lnTo>
                        <a:pt x="71" y="345"/>
                      </a:lnTo>
                      <a:lnTo>
                        <a:pt x="81" y="347"/>
                      </a:lnTo>
                      <a:lnTo>
                        <a:pt x="85" y="347"/>
                      </a:lnTo>
                      <a:lnTo>
                        <a:pt x="89" y="34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7" name="Freeform 1209">
                  <a:extLst>
                    <a:ext uri="{FF2B5EF4-FFF2-40B4-BE49-F238E27FC236}">
                      <a16:creationId xmlns:a16="http://schemas.microsoft.com/office/drawing/2014/main" id="{9FE3D69E-AE51-42CA-A23B-7E12FE3A4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0658" y="5690402"/>
                  <a:ext cx="157987" cy="220858"/>
                </a:xfrm>
                <a:custGeom>
                  <a:avLst/>
                  <a:gdLst>
                    <a:gd name="T0" fmla="*/ 0 w 98"/>
                    <a:gd name="T1" fmla="*/ 115 h 137"/>
                    <a:gd name="T2" fmla="*/ 0 w 98"/>
                    <a:gd name="T3" fmla="*/ 115 h 137"/>
                    <a:gd name="T4" fmla="*/ 0 w 98"/>
                    <a:gd name="T5" fmla="*/ 121 h 137"/>
                    <a:gd name="T6" fmla="*/ 0 w 98"/>
                    <a:gd name="T7" fmla="*/ 127 h 137"/>
                    <a:gd name="T8" fmla="*/ 2 w 98"/>
                    <a:gd name="T9" fmla="*/ 135 h 137"/>
                    <a:gd name="T10" fmla="*/ 2 w 98"/>
                    <a:gd name="T11" fmla="*/ 137 h 137"/>
                    <a:gd name="T12" fmla="*/ 2 w 98"/>
                    <a:gd name="T13" fmla="*/ 137 h 137"/>
                    <a:gd name="T14" fmla="*/ 6 w 98"/>
                    <a:gd name="T15" fmla="*/ 137 h 137"/>
                    <a:gd name="T16" fmla="*/ 8 w 98"/>
                    <a:gd name="T17" fmla="*/ 137 h 137"/>
                    <a:gd name="T18" fmla="*/ 12 w 98"/>
                    <a:gd name="T19" fmla="*/ 135 h 137"/>
                    <a:gd name="T20" fmla="*/ 12 w 98"/>
                    <a:gd name="T21" fmla="*/ 135 h 137"/>
                    <a:gd name="T22" fmla="*/ 22 w 98"/>
                    <a:gd name="T23" fmla="*/ 137 h 137"/>
                    <a:gd name="T24" fmla="*/ 26 w 98"/>
                    <a:gd name="T25" fmla="*/ 137 h 137"/>
                    <a:gd name="T26" fmla="*/ 30 w 98"/>
                    <a:gd name="T27" fmla="*/ 137 h 137"/>
                    <a:gd name="T28" fmla="*/ 30 w 98"/>
                    <a:gd name="T29" fmla="*/ 137 h 137"/>
                    <a:gd name="T30" fmla="*/ 30 w 98"/>
                    <a:gd name="T31" fmla="*/ 135 h 137"/>
                    <a:gd name="T32" fmla="*/ 32 w 98"/>
                    <a:gd name="T33" fmla="*/ 133 h 137"/>
                    <a:gd name="T34" fmla="*/ 32 w 98"/>
                    <a:gd name="T35" fmla="*/ 133 h 137"/>
                    <a:gd name="T36" fmla="*/ 34 w 98"/>
                    <a:gd name="T37" fmla="*/ 123 h 137"/>
                    <a:gd name="T38" fmla="*/ 34 w 98"/>
                    <a:gd name="T39" fmla="*/ 123 h 137"/>
                    <a:gd name="T40" fmla="*/ 32 w 98"/>
                    <a:gd name="T41" fmla="*/ 121 h 137"/>
                    <a:gd name="T42" fmla="*/ 32 w 98"/>
                    <a:gd name="T43" fmla="*/ 121 h 137"/>
                    <a:gd name="T44" fmla="*/ 34 w 98"/>
                    <a:gd name="T45" fmla="*/ 123 h 137"/>
                    <a:gd name="T46" fmla="*/ 38 w 98"/>
                    <a:gd name="T47" fmla="*/ 123 h 137"/>
                    <a:gd name="T48" fmla="*/ 42 w 98"/>
                    <a:gd name="T49" fmla="*/ 123 h 137"/>
                    <a:gd name="T50" fmla="*/ 43 w 98"/>
                    <a:gd name="T51" fmla="*/ 119 h 137"/>
                    <a:gd name="T52" fmla="*/ 43 w 98"/>
                    <a:gd name="T53" fmla="*/ 119 h 137"/>
                    <a:gd name="T54" fmla="*/ 42 w 98"/>
                    <a:gd name="T55" fmla="*/ 115 h 137"/>
                    <a:gd name="T56" fmla="*/ 38 w 98"/>
                    <a:gd name="T57" fmla="*/ 109 h 137"/>
                    <a:gd name="T58" fmla="*/ 36 w 98"/>
                    <a:gd name="T59" fmla="*/ 106 h 137"/>
                    <a:gd name="T60" fmla="*/ 34 w 98"/>
                    <a:gd name="T61" fmla="*/ 102 h 137"/>
                    <a:gd name="T62" fmla="*/ 34 w 98"/>
                    <a:gd name="T63" fmla="*/ 102 h 137"/>
                    <a:gd name="T64" fmla="*/ 40 w 98"/>
                    <a:gd name="T65" fmla="*/ 96 h 137"/>
                    <a:gd name="T66" fmla="*/ 49 w 98"/>
                    <a:gd name="T67" fmla="*/ 92 h 137"/>
                    <a:gd name="T68" fmla="*/ 65 w 98"/>
                    <a:gd name="T69" fmla="*/ 88 h 137"/>
                    <a:gd name="T70" fmla="*/ 65 w 98"/>
                    <a:gd name="T71" fmla="*/ 88 h 137"/>
                    <a:gd name="T72" fmla="*/ 69 w 98"/>
                    <a:gd name="T73" fmla="*/ 80 h 137"/>
                    <a:gd name="T74" fmla="*/ 71 w 98"/>
                    <a:gd name="T75" fmla="*/ 70 h 137"/>
                    <a:gd name="T76" fmla="*/ 73 w 98"/>
                    <a:gd name="T77" fmla="*/ 60 h 137"/>
                    <a:gd name="T78" fmla="*/ 75 w 98"/>
                    <a:gd name="T79" fmla="*/ 53 h 137"/>
                    <a:gd name="T80" fmla="*/ 75 w 98"/>
                    <a:gd name="T81" fmla="*/ 53 h 137"/>
                    <a:gd name="T82" fmla="*/ 79 w 98"/>
                    <a:gd name="T83" fmla="*/ 49 h 137"/>
                    <a:gd name="T84" fmla="*/ 81 w 98"/>
                    <a:gd name="T85" fmla="*/ 45 h 137"/>
                    <a:gd name="T86" fmla="*/ 87 w 98"/>
                    <a:gd name="T87" fmla="*/ 43 h 137"/>
                    <a:gd name="T88" fmla="*/ 93 w 98"/>
                    <a:gd name="T89" fmla="*/ 37 h 137"/>
                    <a:gd name="T90" fmla="*/ 96 w 98"/>
                    <a:gd name="T91" fmla="*/ 33 h 137"/>
                    <a:gd name="T92" fmla="*/ 98 w 98"/>
                    <a:gd name="T93" fmla="*/ 27 h 137"/>
                    <a:gd name="T94" fmla="*/ 98 w 98"/>
                    <a:gd name="T95" fmla="*/ 27 h 137"/>
                    <a:gd name="T96" fmla="*/ 98 w 98"/>
                    <a:gd name="T97" fmla="*/ 19 h 137"/>
                    <a:gd name="T98" fmla="*/ 96 w 98"/>
                    <a:gd name="T99" fmla="*/ 13 h 137"/>
                    <a:gd name="T100" fmla="*/ 93 w 98"/>
                    <a:gd name="T101" fmla="*/ 7 h 137"/>
                    <a:gd name="T102" fmla="*/ 93 w 98"/>
                    <a:gd name="T103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8" h="137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21"/>
                      </a:lnTo>
                      <a:lnTo>
                        <a:pt x="0" y="127"/>
                      </a:lnTo>
                      <a:lnTo>
                        <a:pt x="2" y="135"/>
                      </a:lnTo>
                      <a:lnTo>
                        <a:pt x="2" y="137"/>
                      </a:lnTo>
                      <a:lnTo>
                        <a:pt x="2" y="137"/>
                      </a:lnTo>
                      <a:lnTo>
                        <a:pt x="6" y="137"/>
                      </a:lnTo>
                      <a:lnTo>
                        <a:pt x="8" y="137"/>
                      </a:lnTo>
                      <a:lnTo>
                        <a:pt x="12" y="135"/>
                      </a:lnTo>
                      <a:lnTo>
                        <a:pt x="12" y="135"/>
                      </a:lnTo>
                      <a:lnTo>
                        <a:pt x="22" y="137"/>
                      </a:lnTo>
                      <a:lnTo>
                        <a:pt x="26" y="137"/>
                      </a:lnTo>
                      <a:lnTo>
                        <a:pt x="30" y="137"/>
                      </a:lnTo>
                      <a:lnTo>
                        <a:pt x="30" y="137"/>
                      </a:lnTo>
                      <a:lnTo>
                        <a:pt x="30" y="135"/>
                      </a:lnTo>
                      <a:lnTo>
                        <a:pt x="32" y="133"/>
                      </a:lnTo>
                      <a:lnTo>
                        <a:pt x="32" y="133"/>
                      </a:lnTo>
                      <a:lnTo>
                        <a:pt x="34" y="123"/>
                      </a:lnTo>
                      <a:lnTo>
                        <a:pt x="34" y="123"/>
                      </a:lnTo>
                      <a:lnTo>
                        <a:pt x="32" y="121"/>
                      </a:lnTo>
                      <a:lnTo>
                        <a:pt x="32" y="121"/>
                      </a:lnTo>
                      <a:lnTo>
                        <a:pt x="34" y="123"/>
                      </a:lnTo>
                      <a:lnTo>
                        <a:pt x="38" y="123"/>
                      </a:lnTo>
                      <a:lnTo>
                        <a:pt x="42" y="123"/>
                      </a:lnTo>
                      <a:lnTo>
                        <a:pt x="43" y="119"/>
                      </a:lnTo>
                      <a:lnTo>
                        <a:pt x="43" y="119"/>
                      </a:lnTo>
                      <a:lnTo>
                        <a:pt x="42" y="115"/>
                      </a:lnTo>
                      <a:lnTo>
                        <a:pt x="38" y="109"/>
                      </a:lnTo>
                      <a:lnTo>
                        <a:pt x="36" y="106"/>
                      </a:lnTo>
                      <a:lnTo>
                        <a:pt x="34" y="102"/>
                      </a:lnTo>
                      <a:lnTo>
                        <a:pt x="34" y="102"/>
                      </a:lnTo>
                      <a:lnTo>
                        <a:pt x="40" y="96"/>
                      </a:lnTo>
                      <a:lnTo>
                        <a:pt x="49" y="92"/>
                      </a:lnTo>
                      <a:lnTo>
                        <a:pt x="65" y="88"/>
                      </a:lnTo>
                      <a:lnTo>
                        <a:pt x="65" y="88"/>
                      </a:lnTo>
                      <a:lnTo>
                        <a:pt x="69" y="80"/>
                      </a:lnTo>
                      <a:lnTo>
                        <a:pt x="71" y="70"/>
                      </a:lnTo>
                      <a:lnTo>
                        <a:pt x="73" y="60"/>
                      </a:lnTo>
                      <a:lnTo>
                        <a:pt x="75" y="53"/>
                      </a:lnTo>
                      <a:lnTo>
                        <a:pt x="75" y="53"/>
                      </a:lnTo>
                      <a:lnTo>
                        <a:pt x="79" y="49"/>
                      </a:lnTo>
                      <a:lnTo>
                        <a:pt x="81" y="45"/>
                      </a:lnTo>
                      <a:lnTo>
                        <a:pt x="87" y="43"/>
                      </a:lnTo>
                      <a:lnTo>
                        <a:pt x="93" y="37"/>
                      </a:lnTo>
                      <a:lnTo>
                        <a:pt x="96" y="33"/>
                      </a:lnTo>
                      <a:lnTo>
                        <a:pt x="98" y="27"/>
                      </a:lnTo>
                      <a:lnTo>
                        <a:pt x="98" y="27"/>
                      </a:lnTo>
                      <a:lnTo>
                        <a:pt x="98" y="19"/>
                      </a:lnTo>
                      <a:lnTo>
                        <a:pt x="96" y="13"/>
                      </a:lnTo>
                      <a:lnTo>
                        <a:pt x="93" y="7"/>
                      </a:lnTo>
                      <a:lnTo>
                        <a:pt x="93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8" name="Freeform 1286">
                  <a:extLst>
                    <a:ext uri="{FF2B5EF4-FFF2-40B4-BE49-F238E27FC236}">
                      <a16:creationId xmlns:a16="http://schemas.microsoft.com/office/drawing/2014/main" id="{589DCB2B-2928-41A4-8CF9-B1CC35731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5544" y="5687178"/>
                  <a:ext cx="41915" cy="128968"/>
                </a:xfrm>
                <a:custGeom>
                  <a:avLst/>
                  <a:gdLst>
                    <a:gd name="T0" fmla="*/ 26 w 26"/>
                    <a:gd name="T1" fmla="*/ 80 h 80"/>
                    <a:gd name="T2" fmla="*/ 26 w 26"/>
                    <a:gd name="T3" fmla="*/ 80 h 80"/>
                    <a:gd name="T4" fmla="*/ 18 w 26"/>
                    <a:gd name="T5" fmla="*/ 76 h 80"/>
                    <a:gd name="T6" fmla="*/ 18 w 26"/>
                    <a:gd name="T7" fmla="*/ 76 h 80"/>
                    <a:gd name="T8" fmla="*/ 12 w 26"/>
                    <a:gd name="T9" fmla="*/ 70 h 80"/>
                    <a:gd name="T10" fmla="*/ 10 w 26"/>
                    <a:gd name="T11" fmla="*/ 64 h 80"/>
                    <a:gd name="T12" fmla="*/ 6 w 26"/>
                    <a:gd name="T13" fmla="*/ 58 h 80"/>
                    <a:gd name="T14" fmla="*/ 2 w 26"/>
                    <a:gd name="T15" fmla="*/ 55 h 80"/>
                    <a:gd name="T16" fmla="*/ 2 w 26"/>
                    <a:gd name="T17" fmla="*/ 55 h 80"/>
                    <a:gd name="T18" fmla="*/ 0 w 26"/>
                    <a:gd name="T19" fmla="*/ 53 h 80"/>
                    <a:gd name="T20" fmla="*/ 0 w 26"/>
                    <a:gd name="T21" fmla="*/ 53 h 80"/>
                    <a:gd name="T22" fmla="*/ 4 w 26"/>
                    <a:gd name="T23" fmla="*/ 51 h 80"/>
                    <a:gd name="T24" fmla="*/ 6 w 26"/>
                    <a:gd name="T25" fmla="*/ 53 h 80"/>
                    <a:gd name="T26" fmla="*/ 12 w 26"/>
                    <a:gd name="T27" fmla="*/ 57 h 80"/>
                    <a:gd name="T28" fmla="*/ 16 w 26"/>
                    <a:gd name="T29" fmla="*/ 60 h 80"/>
                    <a:gd name="T30" fmla="*/ 18 w 26"/>
                    <a:gd name="T31" fmla="*/ 62 h 80"/>
                    <a:gd name="T32" fmla="*/ 18 w 26"/>
                    <a:gd name="T33" fmla="*/ 60 h 80"/>
                    <a:gd name="T34" fmla="*/ 18 w 26"/>
                    <a:gd name="T35" fmla="*/ 60 h 80"/>
                    <a:gd name="T36" fmla="*/ 20 w 26"/>
                    <a:gd name="T37" fmla="*/ 57 h 80"/>
                    <a:gd name="T38" fmla="*/ 20 w 26"/>
                    <a:gd name="T39" fmla="*/ 55 h 80"/>
                    <a:gd name="T40" fmla="*/ 18 w 26"/>
                    <a:gd name="T41" fmla="*/ 49 h 80"/>
                    <a:gd name="T42" fmla="*/ 12 w 26"/>
                    <a:gd name="T43" fmla="*/ 43 h 80"/>
                    <a:gd name="T44" fmla="*/ 10 w 26"/>
                    <a:gd name="T45" fmla="*/ 39 h 80"/>
                    <a:gd name="T46" fmla="*/ 10 w 26"/>
                    <a:gd name="T47" fmla="*/ 39 h 80"/>
                    <a:gd name="T48" fmla="*/ 12 w 26"/>
                    <a:gd name="T49" fmla="*/ 41 h 80"/>
                    <a:gd name="T50" fmla="*/ 12 w 26"/>
                    <a:gd name="T51" fmla="*/ 43 h 80"/>
                    <a:gd name="T52" fmla="*/ 14 w 26"/>
                    <a:gd name="T53" fmla="*/ 43 h 80"/>
                    <a:gd name="T54" fmla="*/ 14 w 26"/>
                    <a:gd name="T55" fmla="*/ 43 h 80"/>
                    <a:gd name="T56" fmla="*/ 16 w 26"/>
                    <a:gd name="T57" fmla="*/ 39 h 80"/>
                    <a:gd name="T58" fmla="*/ 16 w 26"/>
                    <a:gd name="T59" fmla="*/ 35 h 80"/>
                    <a:gd name="T60" fmla="*/ 16 w 26"/>
                    <a:gd name="T61" fmla="*/ 35 h 80"/>
                    <a:gd name="T62" fmla="*/ 12 w 26"/>
                    <a:gd name="T63" fmla="*/ 33 h 80"/>
                    <a:gd name="T64" fmla="*/ 8 w 26"/>
                    <a:gd name="T65" fmla="*/ 31 h 80"/>
                    <a:gd name="T66" fmla="*/ 4 w 26"/>
                    <a:gd name="T67" fmla="*/ 29 h 80"/>
                    <a:gd name="T68" fmla="*/ 2 w 26"/>
                    <a:gd name="T69" fmla="*/ 25 h 80"/>
                    <a:gd name="T70" fmla="*/ 2 w 26"/>
                    <a:gd name="T71" fmla="*/ 25 h 80"/>
                    <a:gd name="T72" fmla="*/ 4 w 26"/>
                    <a:gd name="T73" fmla="*/ 19 h 80"/>
                    <a:gd name="T74" fmla="*/ 8 w 26"/>
                    <a:gd name="T75" fmla="*/ 13 h 80"/>
                    <a:gd name="T76" fmla="*/ 12 w 26"/>
                    <a:gd name="T77" fmla="*/ 5 h 80"/>
                    <a:gd name="T78" fmla="*/ 14 w 26"/>
                    <a:gd name="T7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" h="80">
                      <a:moveTo>
                        <a:pt x="26" y="80"/>
                      </a:moveTo>
                      <a:lnTo>
                        <a:pt x="26" y="80"/>
                      </a:lnTo>
                      <a:lnTo>
                        <a:pt x="18" y="76"/>
                      </a:lnTo>
                      <a:lnTo>
                        <a:pt x="18" y="76"/>
                      </a:lnTo>
                      <a:lnTo>
                        <a:pt x="12" y="70"/>
                      </a:lnTo>
                      <a:lnTo>
                        <a:pt x="10" y="64"/>
                      </a:lnTo>
                      <a:lnTo>
                        <a:pt x="6" y="58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4" y="51"/>
                      </a:lnTo>
                      <a:lnTo>
                        <a:pt x="6" y="53"/>
                      </a:lnTo>
                      <a:lnTo>
                        <a:pt x="12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20" y="57"/>
                      </a:lnTo>
                      <a:lnTo>
                        <a:pt x="20" y="55"/>
                      </a:lnTo>
                      <a:lnTo>
                        <a:pt x="18" y="49"/>
                      </a:lnTo>
                      <a:lnTo>
                        <a:pt x="12" y="43"/>
                      </a:lnTo>
                      <a:lnTo>
                        <a:pt x="10" y="39"/>
                      </a:lnTo>
                      <a:lnTo>
                        <a:pt x="10" y="39"/>
                      </a:lnTo>
                      <a:lnTo>
                        <a:pt x="12" y="41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4" y="43"/>
                      </a:lnTo>
                      <a:lnTo>
                        <a:pt x="16" y="39"/>
                      </a:lnTo>
                      <a:lnTo>
                        <a:pt x="16" y="35"/>
                      </a:lnTo>
                      <a:lnTo>
                        <a:pt x="16" y="35"/>
                      </a:lnTo>
                      <a:lnTo>
                        <a:pt x="12" y="33"/>
                      </a:lnTo>
                      <a:lnTo>
                        <a:pt x="8" y="31"/>
                      </a:lnTo>
                      <a:lnTo>
                        <a:pt x="4" y="29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4" y="19"/>
                      </a:lnTo>
                      <a:lnTo>
                        <a:pt x="8" y="13"/>
                      </a:lnTo>
                      <a:lnTo>
                        <a:pt x="12" y="5"/>
                      </a:lnTo>
                      <a:lnTo>
                        <a:pt x="1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0" name="Group 1889">
                <a:extLst>
                  <a:ext uri="{FF2B5EF4-FFF2-40B4-BE49-F238E27FC236}">
                    <a16:creationId xmlns:a16="http://schemas.microsoft.com/office/drawing/2014/main" id="{DE4F55AC-17B9-485F-BEAF-8BC744F30F6B}"/>
                  </a:ext>
                </a:extLst>
              </p:cNvPr>
              <p:cNvGrpSpPr/>
              <p:nvPr/>
            </p:nvGrpSpPr>
            <p:grpSpPr>
              <a:xfrm>
                <a:off x="3310919" y="3365718"/>
                <a:ext cx="291906" cy="308636"/>
                <a:chOff x="8937068" y="5490505"/>
                <a:chExt cx="1312250" cy="1281616"/>
              </a:xfrm>
              <a:solidFill>
                <a:schemeClr val="bg1"/>
              </a:solidFill>
            </p:grpSpPr>
            <p:sp>
              <p:nvSpPr>
                <p:cNvPr id="2256" name="Freeform 1182">
                  <a:extLst>
                    <a:ext uri="{FF2B5EF4-FFF2-40B4-BE49-F238E27FC236}">
                      <a16:creationId xmlns:a16="http://schemas.microsoft.com/office/drawing/2014/main" id="{FA1C08FA-BA97-4ADC-A219-4E55198DE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35225" y="6638317"/>
                  <a:ext cx="436882" cy="133804"/>
                </a:xfrm>
                <a:custGeom>
                  <a:avLst/>
                  <a:gdLst>
                    <a:gd name="T0" fmla="*/ 265 w 271"/>
                    <a:gd name="T1" fmla="*/ 34 h 83"/>
                    <a:gd name="T2" fmla="*/ 271 w 271"/>
                    <a:gd name="T3" fmla="*/ 42 h 83"/>
                    <a:gd name="T4" fmla="*/ 267 w 271"/>
                    <a:gd name="T5" fmla="*/ 44 h 83"/>
                    <a:gd name="T6" fmla="*/ 265 w 271"/>
                    <a:gd name="T7" fmla="*/ 51 h 83"/>
                    <a:gd name="T8" fmla="*/ 263 w 271"/>
                    <a:gd name="T9" fmla="*/ 59 h 83"/>
                    <a:gd name="T10" fmla="*/ 182 w 271"/>
                    <a:gd name="T11" fmla="*/ 69 h 83"/>
                    <a:gd name="T12" fmla="*/ 147 w 271"/>
                    <a:gd name="T13" fmla="*/ 79 h 83"/>
                    <a:gd name="T14" fmla="*/ 119 w 271"/>
                    <a:gd name="T15" fmla="*/ 81 h 83"/>
                    <a:gd name="T16" fmla="*/ 119 w 271"/>
                    <a:gd name="T17" fmla="*/ 77 h 83"/>
                    <a:gd name="T18" fmla="*/ 121 w 271"/>
                    <a:gd name="T19" fmla="*/ 69 h 83"/>
                    <a:gd name="T20" fmla="*/ 108 w 271"/>
                    <a:gd name="T21" fmla="*/ 65 h 83"/>
                    <a:gd name="T22" fmla="*/ 100 w 271"/>
                    <a:gd name="T23" fmla="*/ 61 h 83"/>
                    <a:gd name="T24" fmla="*/ 88 w 271"/>
                    <a:gd name="T25" fmla="*/ 55 h 83"/>
                    <a:gd name="T26" fmla="*/ 53 w 271"/>
                    <a:gd name="T27" fmla="*/ 57 h 83"/>
                    <a:gd name="T28" fmla="*/ 47 w 271"/>
                    <a:gd name="T29" fmla="*/ 51 h 83"/>
                    <a:gd name="T30" fmla="*/ 39 w 271"/>
                    <a:gd name="T31" fmla="*/ 53 h 83"/>
                    <a:gd name="T32" fmla="*/ 29 w 271"/>
                    <a:gd name="T33" fmla="*/ 49 h 83"/>
                    <a:gd name="T34" fmla="*/ 2 w 271"/>
                    <a:gd name="T35" fmla="*/ 51 h 83"/>
                    <a:gd name="T36" fmla="*/ 4 w 271"/>
                    <a:gd name="T37" fmla="*/ 38 h 83"/>
                    <a:gd name="T38" fmla="*/ 4 w 271"/>
                    <a:gd name="T39" fmla="*/ 22 h 83"/>
                    <a:gd name="T40" fmla="*/ 6 w 271"/>
                    <a:gd name="T41" fmla="*/ 12 h 83"/>
                    <a:gd name="T42" fmla="*/ 15 w 271"/>
                    <a:gd name="T43" fmla="*/ 22 h 83"/>
                    <a:gd name="T44" fmla="*/ 19 w 271"/>
                    <a:gd name="T45" fmla="*/ 20 h 83"/>
                    <a:gd name="T46" fmla="*/ 15 w 271"/>
                    <a:gd name="T47" fmla="*/ 4 h 83"/>
                    <a:gd name="T48" fmla="*/ 19 w 271"/>
                    <a:gd name="T49" fmla="*/ 0 h 83"/>
                    <a:gd name="T50" fmla="*/ 23 w 271"/>
                    <a:gd name="T51" fmla="*/ 8 h 83"/>
                    <a:gd name="T52" fmla="*/ 31 w 271"/>
                    <a:gd name="T53" fmla="*/ 20 h 83"/>
                    <a:gd name="T54" fmla="*/ 43 w 271"/>
                    <a:gd name="T55" fmla="*/ 18 h 83"/>
                    <a:gd name="T56" fmla="*/ 61 w 271"/>
                    <a:gd name="T57" fmla="*/ 8 h 83"/>
                    <a:gd name="T58" fmla="*/ 65 w 271"/>
                    <a:gd name="T59" fmla="*/ 12 h 83"/>
                    <a:gd name="T60" fmla="*/ 57 w 271"/>
                    <a:gd name="T61" fmla="*/ 20 h 83"/>
                    <a:gd name="T62" fmla="*/ 57 w 271"/>
                    <a:gd name="T63" fmla="*/ 22 h 83"/>
                    <a:gd name="T64" fmla="*/ 68 w 271"/>
                    <a:gd name="T65" fmla="*/ 22 h 83"/>
                    <a:gd name="T66" fmla="*/ 70 w 271"/>
                    <a:gd name="T67" fmla="*/ 24 h 83"/>
                    <a:gd name="T68" fmla="*/ 74 w 271"/>
                    <a:gd name="T69" fmla="*/ 36 h 83"/>
                    <a:gd name="T70" fmla="*/ 86 w 271"/>
                    <a:gd name="T71" fmla="*/ 34 h 83"/>
                    <a:gd name="T72" fmla="*/ 114 w 271"/>
                    <a:gd name="T73" fmla="*/ 24 h 83"/>
                    <a:gd name="T74" fmla="*/ 125 w 271"/>
                    <a:gd name="T75" fmla="*/ 28 h 83"/>
                    <a:gd name="T76" fmla="*/ 143 w 271"/>
                    <a:gd name="T77" fmla="*/ 24 h 83"/>
                    <a:gd name="T78" fmla="*/ 147 w 271"/>
                    <a:gd name="T79" fmla="*/ 28 h 83"/>
                    <a:gd name="T80" fmla="*/ 149 w 271"/>
                    <a:gd name="T81" fmla="*/ 32 h 83"/>
                    <a:gd name="T82" fmla="*/ 172 w 271"/>
                    <a:gd name="T83" fmla="*/ 32 h 83"/>
                    <a:gd name="T84" fmla="*/ 186 w 271"/>
                    <a:gd name="T85" fmla="*/ 38 h 83"/>
                    <a:gd name="T86" fmla="*/ 202 w 271"/>
                    <a:gd name="T87" fmla="*/ 32 h 83"/>
                    <a:gd name="T88" fmla="*/ 216 w 271"/>
                    <a:gd name="T89" fmla="*/ 30 h 83"/>
                    <a:gd name="T90" fmla="*/ 212 w 271"/>
                    <a:gd name="T91" fmla="*/ 47 h 83"/>
                    <a:gd name="T92" fmla="*/ 222 w 271"/>
                    <a:gd name="T93" fmla="*/ 55 h 83"/>
                    <a:gd name="T94" fmla="*/ 225 w 271"/>
                    <a:gd name="T95" fmla="*/ 51 h 83"/>
                    <a:gd name="T96" fmla="*/ 235 w 271"/>
                    <a:gd name="T97" fmla="*/ 42 h 83"/>
                    <a:gd name="T98" fmla="*/ 253 w 271"/>
                    <a:gd name="T99" fmla="*/ 40 h 83"/>
                    <a:gd name="T100" fmla="*/ 269 w 271"/>
                    <a:gd name="T101" fmla="*/ 2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1" h="83">
                      <a:moveTo>
                        <a:pt x="269" y="28"/>
                      </a:moveTo>
                      <a:lnTo>
                        <a:pt x="269" y="28"/>
                      </a:lnTo>
                      <a:lnTo>
                        <a:pt x="265" y="34"/>
                      </a:lnTo>
                      <a:lnTo>
                        <a:pt x="265" y="38"/>
                      </a:lnTo>
                      <a:lnTo>
                        <a:pt x="267" y="40"/>
                      </a:lnTo>
                      <a:lnTo>
                        <a:pt x="271" y="42"/>
                      </a:lnTo>
                      <a:lnTo>
                        <a:pt x="271" y="42"/>
                      </a:lnTo>
                      <a:lnTo>
                        <a:pt x="269" y="44"/>
                      </a:lnTo>
                      <a:lnTo>
                        <a:pt x="267" y="44"/>
                      </a:lnTo>
                      <a:lnTo>
                        <a:pt x="267" y="44"/>
                      </a:lnTo>
                      <a:lnTo>
                        <a:pt x="267" y="47"/>
                      </a:lnTo>
                      <a:lnTo>
                        <a:pt x="265" y="51"/>
                      </a:lnTo>
                      <a:lnTo>
                        <a:pt x="265" y="57"/>
                      </a:lnTo>
                      <a:lnTo>
                        <a:pt x="263" y="59"/>
                      </a:lnTo>
                      <a:lnTo>
                        <a:pt x="263" y="59"/>
                      </a:lnTo>
                      <a:lnTo>
                        <a:pt x="251" y="63"/>
                      </a:lnTo>
                      <a:lnTo>
                        <a:pt x="225" y="65"/>
                      </a:lnTo>
                      <a:lnTo>
                        <a:pt x="182" y="69"/>
                      </a:lnTo>
                      <a:lnTo>
                        <a:pt x="182" y="69"/>
                      </a:lnTo>
                      <a:lnTo>
                        <a:pt x="167" y="73"/>
                      </a:lnTo>
                      <a:lnTo>
                        <a:pt x="147" y="79"/>
                      </a:lnTo>
                      <a:lnTo>
                        <a:pt x="127" y="83"/>
                      </a:lnTo>
                      <a:lnTo>
                        <a:pt x="121" y="83"/>
                      </a:lnTo>
                      <a:lnTo>
                        <a:pt x="119" y="81"/>
                      </a:lnTo>
                      <a:lnTo>
                        <a:pt x="119" y="81"/>
                      </a:lnTo>
                      <a:lnTo>
                        <a:pt x="119" y="79"/>
                      </a:lnTo>
                      <a:lnTo>
                        <a:pt x="119" y="77"/>
                      </a:lnTo>
                      <a:lnTo>
                        <a:pt x="121" y="71"/>
                      </a:lnTo>
                      <a:lnTo>
                        <a:pt x="121" y="71"/>
                      </a:lnTo>
                      <a:lnTo>
                        <a:pt x="121" y="69"/>
                      </a:lnTo>
                      <a:lnTo>
                        <a:pt x="119" y="65"/>
                      </a:lnTo>
                      <a:lnTo>
                        <a:pt x="114" y="65"/>
                      </a:lnTo>
                      <a:lnTo>
                        <a:pt x="108" y="65"/>
                      </a:lnTo>
                      <a:lnTo>
                        <a:pt x="102" y="63"/>
                      </a:lnTo>
                      <a:lnTo>
                        <a:pt x="102" y="63"/>
                      </a:lnTo>
                      <a:lnTo>
                        <a:pt x="100" y="61"/>
                      </a:lnTo>
                      <a:lnTo>
                        <a:pt x="98" y="57"/>
                      </a:lnTo>
                      <a:lnTo>
                        <a:pt x="98" y="57"/>
                      </a:lnTo>
                      <a:lnTo>
                        <a:pt x="88" y="55"/>
                      </a:lnTo>
                      <a:lnTo>
                        <a:pt x="74" y="55"/>
                      </a:lnTo>
                      <a:lnTo>
                        <a:pt x="61" y="57"/>
                      </a:lnTo>
                      <a:lnTo>
                        <a:pt x="53" y="57"/>
                      </a:lnTo>
                      <a:lnTo>
                        <a:pt x="53" y="57"/>
                      </a:lnTo>
                      <a:lnTo>
                        <a:pt x="49" y="53"/>
                      </a:lnTo>
                      <a:lnTo>
                        <a:pt x="47" y="51"/>
                      </a:lnTo>
                      <a:lnTo>
                        <a:pt x="47" y="51"/>
                      </a:lnTo>
                      <a:lnTo>
                        <a:pt x="43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3" y="51"/>
                      </a:lnTo>
                      <a:lnTo>
                        <a:pt x="29" y="49"/>
                      </a:lnTo>
                      <a:lnTo>
                        <a:pt x="29" y="49"/>
                      </a:lnTo>
                      <a:lnTo>
                        <a:pt x="8" y="51"/>
                      </a:lnTo>
                      <a:lnTo>
                        <a:pt x="2" y="51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2" y="20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16"/>
                      </a:lnTo>
                      <a:lnTo>
                        <a:pt x="17" y="10"/>
                      </a:lnTo>
                      <a:lnTo>
                        <a:pt x="15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7" y="18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7" y="20"/>
                      </a:lnTo>
                      <a:lnTo>
                        <a:pt x="43" y="18"/>
                      </a:lnTo>
                      <a:lnTo>
                        <a:pt x="51" y="14"/>
                      </a:lnTo>
                      <a:lnTo>
                        <a:pt x="57" y="10"/>
                      </a:lnTo>
                      <a:lnTo>
                        <a:pt x="61" y="8"/>
                      </a:lnTo>
                      <a:lnTo>
                        <a:pt x="63" y="10"/>
                      </a:lnTo>
                      <a:lnTo>
                        <a:pt x="63" y="10"/>
                      </a:lnTo>
                      <a:lnTo>
                        <a:pt x="65" y="12"/>
                      </a:lnTo>
                      <a:lnTo>
                        <a:pt x="65" y="14"/>
                      </a:lnTo>
                      <a:lnTo>
                        <a:pt x="63" y="18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9" y="24"/>
                      </a:lnTo>
                      <a:lnTo>
                        <a:pt x="63" y="24"/>
                      </a:lnTo>
                      <a:lnTo>
                        <a:pt x="68" y="22"/>
                      </a:lnTo>
                      <a:lnTo>
                        <a:pt x="68" y="22"/>
                      </a:lnTo>
                      <a:lnTo>
                        <a:pt x="70" y="24"/>
                      </a:lnTo>
                      <a:lnTo>
                        <a:pt x="70" y="24"/>
                      </a:lnTo>
                      <a:lnTo>
                        <a:pt x="70" y="30"/>
                      </a:lnTo>
                      <a:lnTo>
                        <a:pt x="72" y="34"/>
                      </a:lnTo>
                      <a:lnTo>
                        <a:pt x="74" y="36"/>
                      </a:lnTo>
                      <a:lnTo>
                        <a:pt x="76" y="36"/>
                      </a:lnTo>
                      <a:lnTo>
                        <a:pt x="76" y="36"/>
                      </a:lnTo>
                      <a:lnTo>
                        <a:pt x="86" y="34"/>
                      </a:lnTo>
                      <a:lnTo>
                        <a:pt x="98" y="30"/>
                      </a:lnTo>
                      <a:lnTo>
                        <a:pt x="108" y="26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9" y="26"/>
                      </a:lnTo>
                      <a:lnTo>
                        <a:pt x="125" y="28"/>
                      </a:lnTo>
                      <a:lnTo>
                        <a:pt x="125" y="28"/>
                      </a:lnTo>
                      <a:lnTo>
                        <a:pt x="135" y="26"/>
                      </a:lnTo>
                      <a:lnTo>
                        <a:pt x="143" y="24"/>
                      </a:lnTo>
                      <a:lnTo>
                        <a:pt x="143" y="24"/>
                      </a:lnTo>
                      <a:lnTo>
                        <a:pt x="147" y="26"/>
                      </a:lnTo>
                      <a:lnTo>
                        <a:pt x="147" y="28"/>
                      </a:lnTo>
                      <a:lnTo>
                        <a:pt x="147" y="30"/>
                      </a:lnTo>
                      <a:lnTo>
                        <a:pt x="149" y="32"/>
                      </a:lnTo>
                      <a:lnTo>
                        <a:pt x="149" y="32"/>
                      </a:lnTo>
                      <a:lnTo>
                        <a:pt x="155" y="34"/>
                      </a:lnTo>
                      <a:lnTo>
                        <a:pt x="163" y="32"/>
                      </a:lnTo>
                      <a:lnTo>
                        <a:pt x="172" y="32"/>
                      </a:lnTo>
                      <a:lnTo>
                        <a:pt x="178" y="32"/>
                      </a:lnTo>
                      <a:lnTo>
                        <a:pt x="178" y="32"/>
                      </a:lnTo>
                      <a:lnTo>
                        <a:pt x="186" y="38"/>
                      </a:lnTo>
                      <a:lnTo>
                        <a:pt x="186" y="38"/>
                      </a:lnTo>
                      <a:lnTo>
                        <a:pt x="192" y="36"/>
                      </a:lnTo>
                      <a:lnTo>
                        <a:pt x="202" y="32"/>
                      </a:lnTo>
                      <a:lnTo>
                        <a:pt x="210" y="28"/>
                      </a:lnTo>
                      <a:lnTo>
                        <a:pt x="214" y="28"/>
                      </a:lnTo>
                      <a:lnTo>
                        <a:pt x="216" y="30"/>
                      </a:lnTo>
                      <a:lnTo>
                        <a:pt x="216" y="30"/>
                      </a:lnTo>
                      <a:lnTo>
                        <a:pt x="212" y="44"/>
                      </a:lnTo>
                      <a:lnTo>
                        <a:pt x="212" y="47"/>
                      </a:lnTo>
                      <a:lnTo>
                        <a:pt x="214" y="51"/>
                      </a:lnTo>
                      <a:lnTo>
                        <a:pt x="216" y="55"/>
                      </a:lnTo>
                      <a:lnTo>
                        <a:pt x="222" y="55"/>
                      </a:lnTo>
                      <a:lnTo>
                        <a:pt x="222" y="55"/>
                      </a:lnTo>
                      <a:lnTo>
                        <a:pt x="224" y="53"/>
                      </a:lnTo>
                      <a:lnTo>
                        <a:pt x="225" y="51"/>
                      </a:lnTo>
                      <a:lnTo>
                        <a:pt x="229" y="46"/>
                      </a:lnTo>
                      <a:lnTo>
                        <a:pt x="229" y="46"/>
                      </a:lnTo>
                      <a:lnTo>
                        <a:pt x="235" y="42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3" y="40"/>
                      </a:lnTo>
                      <a:lnTo>
                        <a:pt x="259" y="38"/>
                      </a:lnTo>
                      <a:lnTo>
                        <a:pt x="263" y="34"/>
                      </a:lnTo>
                      <a:lnTo>
                        <a:pt x="269" y="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7" name="Freeform 1183">
                  <a:extLst>
                    <a:ext uri="{FF2B5EF4-FFF2-40B4-BE49-F238E27FC236}">
                      <a16:creationId xmlns:a16="http://schemas.microsoft.com/office/drawing/2014/main" id="{2EE06217-608D-434F-BDBD-E80893090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35225" y="6638317"/>
                  <a:ext cx="436882" cy="133804"/>
                </a:xfrm>
                <a:custGeom>
                  <a:avLst/>
                  <a:gdLst>
                    <a:gd name="T0" fmla="*/ 265 w 271"/>
                    <a:gd name="T1" fmla="*/ 34 h 83"/>
                    <a:gd name="T2" fmla="*/ 271 w 271"/>
                    <a:gd name="T3" fmla="*/ 42 h 83"/>
                    <a:gd name="T4" fmla="*/ 267 w 271"/>
                    <a:gd name="T5" fmla="*/ 44 h 83"/>
                    <a:gd name="T6" fmla="*/ 265 w 271"/>
                    <a:gd name="T7" fmla="*/ 51 h 83"/>
                    <a:gd name="T8" fmla="*/ 263 w 271"/>
                    <a:gd name="T9" fmla="*/ 59 h 83"/>
                    <a:gd name="T10" fmla="*/ 182 w 271"/>
                    <a:gd name="T11" fmla="*/ 69 h 83"/>
                    <a:gd name="T12" fmla="*/ 147 w 271"/>
                    <a:gd name="T13" fmla="*/ 79 h 83"/>
                    <a:gd name="T14" fmla="*/ 119 w 271"/>
                    <a:gd name="T15" fmla="*/ 81 h 83"/>
                    <a:gd name="T16" fmla="*/ 119 w 271"/>
                    <a:gd name="T17" fmla="*/ 77 h 83"/>
                    <a:gd name="T18" fmla="*/ 121 w 271"/>
                    <a:gd name="T19" fmla="*/ 69 h 83"/>
                    <a:gd name="T20" fmla="*/ 108 w 271"/>
                    <a:gd name="T21" fmla="*/ 65 h 83"/>
                    <a:gd name="T22" fmla="*/ 100 w 271"/>
                    <a:gd name="T23" fmla="*/ 61 h 83"/>
                    <a:gd name="T24" fmla="*/ 88 w 271"/>
                    <a:gd name="T25" fmla="*/ 55 h 83"/>
                    <a:gd name="T26" fmla="*/ 53 w 271"/>
                    <a:gd name="T27" fmla="*/ 57 h 83"/>
                    <a:gd name="T28" fmla="*/ 47 w 271"/>
                    <a:gd name="T29" fmla="*/ 51 h 83"/>
                    <a:gd name="T30" fmla="*/ 39 w 271"/>
                    <a:gd name="T31" fmla="*/ 53 h 83"/>
                    <a:gd name="T32" fmla="*/ 29 w 271"/>
                    <a:gd name="T33" fmla="*/ 49 h 83"/>
                    <a:gd name="T34" fmla="*/ 2 w 271"/>
                    <a:gd name="T35" fmla="*/ 51 h 83"/>
                    <a:gd name="T36" fmla="*/ 4 w 271"/>
                    <a:gd name="T37" fmla="*/ 38 h 83"/>
                    <a:gd name="T38" fmla="*/ 4 w 271"/>
                    <a:gd name="T39" fmla="*/ 22 h 83"/>
                    <a:gd name="T40" fmla="*/ 6 w 271"/>
                    <a:gd name="T41" fmla="*/ 12 h 83"/>
                    <a:gd name="T42" fmla="*/ 15 w 271"/>
                    <a:gd name="T43" fmla="*/ 22 h 83"/>
                    <a:gd name="T44" fmla="*/ 19 w 271"/>
                    <a:gd name="T45" fmla="*/ 20 h 83"/>
                    <a:gd name="T46" fmla="*/ 15 w 271"/>
                    <a:gd name="T47" fmla="*/ 4 h 83"/>
                    <a:gd name="T48" fmla="*/ 19 w 271"/>
                    <a:gd name="T49" fmla="*/ 0 h 83"/>
                    <a:gd name="T50" fmla="*/ 23 w 271"/>
                    <a:gd name="T51" fmla="*/ 8 h 83"/>
                    <a:gd name="T52" fmla="*/ 31 w 271"/>
                    <a:gd name="T53" fmla="*/ 20 h 83"/>
                    <a:gd name="T54" fmla="*/ 43 w 271"/>
                    <a:gd name="T55" fmla="*/ 18 h 83"/>
                    <a:gd name="T56" fmla="*/ 61 w 271"/>
                    <a:gd name="T57" fmla="*/ 8 h 83"/>
                    <a:gd name="T58" fmla="*/ 65 w 271"/>
                    <a:gd name="T59" fmla="*/ 12 h 83"/>
                    <a:gd name="T60" fmla="*/ 57 w 271"/>
                    <a:gd name="T61" fmla="*/ 20 h 83"/>
                    <a:gd name="T62" fmla="*/ 57 w 271"/>
                    <a:gd name="T63" fmla="*/ 22 h 83"/>
                    <a:gd name="T64" fmla="*/ 68 w 271"/>
                    <a:gd name="T65" fmla="*/ 22 h 83"/>
                    <a:gd name="T66" fmla="*/ 70 w 271"/>
                    <a:gd name="T67" fmla="*/ 24 h 83"/>
                    <a:gd name="T68" fmla="*/ 74 w 271"/>
                    <a:gd name="T69" fmla="*/ 36 h 83"/>
                    <a:gd name="T70" fmla="*/ 86 w 271"/>
                    <a:gd name="T71" fmla="*/ 34 h 83"/>
                    <a:gd name="T72" fmla="*/ 114 w 271"/>
                    <a:gd name="T73" fmla="*/ 24 h 83"/>
                    <a:gd name="T74" fmla="*/ 125 w 271"/>
                    <a:gd name="T75" fmla="*/ 28 h 83"/>
                    <a:gd name="T76" fmla="*/ 143 w 271"/>
                    <a:gd name="T77" fmla="*/ 24 h 83"/>
                    <a:gd name="T78" fmla="*/ 147 w 271"/>
                    <a:gd name="T79" fmla="*/ 28 h 83"/>
                    <a:gd name="T80" fmla="*/ 149 w 271"/>
                    <a:gd name="T81" fmla="*/ 32 h 83"/>
                    <a:gd name="T82" fmla="*/ 172 w 271"/>
                    <a:gd name="T83" fmla="*/ 32 h 83"/>
                    <a:gd name="T84" fmla="*/ 186 w 271"/>
                    <a:gd name="T85" fmla="*/ 38 h 83"/>
                    <a:gd name="T86" fmla="*/ 202 w 271"/>
                    <a:gd name="T87" fmla="*/ 32 h 83"/>
                    <a:gd name="T88" fmla="*/ 216 w 271"/>
                    <a:gd name="T89" fmla="*/ 30 h 83"/>
                    <a:gd name="T90" fmla="*/ 212 w 271"/>
                    <a:gd name="T91" fmla="*/ 47 h 83"/>
                    <a:gd name="T92" fmla="*/ 222 w 271"/>
                    <a:gd name="T93" fmla="*/ 55 h 83"/>
                    <a:gd name="T94" fmla="*/ 225 w 271"/>
                    <a:gd name="T95" fmla="*/ 51 h 83"/>
                    <a:gd name="T96" fmla="*/ 235 w 271"/>
                    <a:gd name="T97" fmla="*/ 42 h 83"/>
                    <a:gd name="T98" fmla="*/ 253 w 271"/>
                    <a:gd name="T99" fmla="*/ 40 h 83"/>
                    <a:gd name="T100" fmla="*/ 269 w 271"/>
                    <a:gd name="T101" fmla="*/ 2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1" h="83">
                      <a:moveTo>
                        <a:pt x="269" y="28"/>
                      </a:moveTo>
                      <a:lnTo>
                        <a:pt x="269" y="28"/>
                      </a:lnTo>
                      <a:lnTo>
                        <a:pt x="265" y="34"/>
                      </a:lnTo>
                      <a:lnTo>
                        <a:pt x="265" y="38"/>
                      </a:lnTo>
                      <a:lnTo>
                        <a:pt x="267" y="40"/>
                      </a:lnTo>
                      <a:lnTo>
                        <a:pt x="271" y="42"/>
                      </a:lnTo>
                      <a:lnTo>
                        <a:pt x="271" y="42"/>
                      </a:lnTo>
                      <a:lnTo>
                        <a:pt x="269" y="44"/>
                      </a:lnTo>
                      <a:lnTo>
                        <a:pt x="267" y="44"/>
                      </a:lnTo>
                      <a:lnTo>
                        <a:pt x="267" y="44"/>
                      </a:lnTo>
                      <a:lnTo>
                        <a:pt x="267" y="47"/>
                      </a:lnTo>
                      <a:lnTo>
                        <a:pt x="265" y="51"/>
                      </a:lnTo>
                      <a:lnTo>
                        <a:pt x="265" y="57"/>
                      </a:lnTo>
                      <a:lnTo>
                        <a:pt x="263" y="59"/>
                      </a:lnTo>
                      <a:lnTo>
                        <a:pt x="263" y="59"/>
                      </a:lnTo>
                      <a:lnTo>
                        <a:pt x="251" y="63"/>
                      </a:lnTo>
                      <a:lnTo>
                        <a:pt x="225" y="65"/>
                      </a:lnTo>
                      <a:lnTo>
                        <a:pt x="182" y="69"/>
                      </a:lnTo>
                      <a:lnTo>
                        <a:pt x="182" y="69"/>
                      </a:lnTo>
                      <a:lnTo>
                        <a:pt x="167" y="73"/>
                      </a:lnTo>
                      <a:lnTo>
                        <a:pt x="147" y="79"/>
                      </a:lnTo>
                      <a:lnTo>
                        <a:pt x="127" y="83"/>
                      </a:lnTo>
                      <a:lnTo>
                        <a:pt x="121" y="83"/>
                      </a:lnTo>
                      <a:lnTo>
                        <a:pt x="119" y="81"/>
                      </a:lnTo>
                      <a:lnTo>
                        <a:pt x="119" y="81"/>
                      </a:lnTo>
                      <a:lnTo>
                        <a:pt x="119" y="79"/>
                      </a:lnTo>
                      <a:lnTo>
                        <a:pt x="119" y="77"/>
                      </a:lnTo>
                      <a:lnTo>
                        <a:pt x="121" y="71"/>
                      </a:lnTo>
                      <a:lnTo>
                        <a:pt x="121" y="71"/>
                      </a:lnTo>
                      <a:lnTo>
                        <a:pt x="121" y="69"/>
                      </a:lnTo>
                      <a:lnTo>
                        <a:pt x="119" y="65"/>
                      </a:lnTo>
                      <a:lnTo>
                        <a:pt x="114" y="65"/>
                      </a:lnTo>
                      <a:lnTo>
                        <a:pt x="108" y="65"/>
                      </a:lnTo>
                      <a:lnTo>
                        <a:pt x="102" y="63"/>
                      </a:lnTo>
                      <a:lnTo>
                        <a:pt x="102" y="63"/>
                      </a:lnTo>
                      <a:lnTo>
                        <a:pt x="100" y="61"/>
                      </a:lnTo>
                      <a:lnTo>
                        <a:pt x="98" y="57"/>
                      </a:lnTo>
                      <a:lnTo>
                        <a:pt x="98" y="57"/>
                      </a:lnTo>
                      <a:lnTo>
                        <a:pt x="88" y="55"/>
                      </a:lnTo>
                      <a:lnTo>
                        <a:pt x="74" y="55"/>
                      </a:lnTo>
                      <a:lnTo>
                        <a:pt x="61" y="57"/>
                      </a:lnTo>
                      <a:lnTo>
                        <a:pt x="53" y="57"/>
                      </a:lnTo>
                      <a:lnTo>
                        <a:pt x="53" y="57"/>
                      </a:lnTo>
                      <a:lnTo>
                        <a:pt x="49" y="53"/>
                      </a:lnTo>
                      <a:lnTo>
                        <a:pt x="47" y="51"/>
                      </a:lnTo>
                      <a:lnTo>
                        <a:pt x="47" y="51"/>
                      </a:lnTo>
                      <a:lnTo>
                        <a:pt x="43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3" y="51"/>
                      </a:lnTo>
                      <a:lnTo>
                        <a:pt x="29" y="49"/>
                      </a:lnTo>
                      <a:lnTo>
                        <a:pt x="29" y="49"/>
                      </a:lnTo>
                      <a:lnTo>
                        <a:pt x="8" y="51"/>
                      </a:lnTo>
                      <a:lnTo>
                        <a:pt x="2" y="51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2" y="20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16"/>
                      </a:lnTo>
                      <a:lnTo>
                        <a:pt x="17" y="10"/>
                      </a:lnTo>
                      <a:lnTo>
                        <a:pt x="15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7" y="18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7" y="20"/>
                      </a:lnTo>
                      <a:lnTo>
                        <a:pt x="43" y="18"/>
                      </a:lnTo>
                      <a:lnTo>
                        <a:pt x="51" y="14"/>
                      </a:lnTo>
                      <a:lnTo>
                        <a:pt x="57" y="10"/>
                      </a:lnTo>
                      <a:lnTo>
                        <a:pt x="61" y="8"/>
                      </a:lnTo>
                      <a:lnTo>
                        <a:pt x="63" y="10"/>
                      </a:lnTo>
                      <a:lnTo>
                        <a:pt x="63" y="10"/>
                      </a:lnTo>
                      <a:lnTo>
                        <a:pt x="65" y="12"/>
                      </a:lnTo>
                      <a:lnTo>
                        <a:pt x="65" y="14"/>
                      </a:lnTo>
                      <a:lnTo>
                        <a:pt x="63" y="18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9" y="24"/>
                      </a:lnTo>
                      <a:lnTo>
                        <a:pt x="63" y="24"/>
                      </a:lnTo>
                      <a:lnTo>
                        <a:pt x="68" y="22"/>
                      </a:lnTo>
                      <a:lnTo>
                        <a:pt x="68" y="22"/>
                      </a:lnTo>
                      <a:lnTo>
                        <a:pt x="70" y="24"/>
                      </a:lnTo>
                      <a:lnTo>
                        <a:pt x="70" y="24"/>
                      </a:lnTo>
                      <a:lnTo>
                        <a:pt x="70" y="30"/>
                      </a:lnTo>
                      <a:lnTo>
                        <a:pt x="72" y="34"/>
                      </a:lnTo>
                      <a:lnTo>
                        <a:pt x="74" y="36"/>
                      </a:lnTo>
                      <a:lnTo>
                        <a:pt x="76" y="36"/>
                      </a:lnTo>
                      <a:lnTo>
                        <a:pt x="76" y="36"/>
                      </a:lnTo>
                      <a:lnTo>
                        <a:pt x="86" y="34"/>
                      </a:lnTo>
                      <a:lnTo>
                        <a:pt x="98" y="30"/>
                      </a:lnTo>
                      <a:lnTo>
                        <a:pt x="108" y="26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9" y="26"/>
                      </a:lnTo>
                      <a:lnTo>
                        <a:pt x="125" y="28"/>
                      </a:lnTo>
                      <a:lnTo>
                        <a:pt x="125" y="28"/>
                      </a:lnTo>
                      <a:lnTo>
                        <a:pt x="135" y="26"/>
                      </a:lnTo>
                      <a:lnTo>
                        <a:pt x="143" y="24"/>
                      </a:lnTo>
                      <a:lnTo>
                        <a:pt x="143" y="24"/>
                      </a:lnTo>
                      <a:lnTo>
                        <a:pt x="147" y="26"/>
                      </a:lnTo>
                      <a:lnTo>
                        <a:pt x="147" y="28"/>
                      </a:lnTo>
                      <a:lnTo>
                        <a:pt x="147" y="30"/>
                      </a:lnTo>
                      <a:lnTo>
                        <a:pt x="149" y="32"/>
                      </a:lnTo>
                      <a:lnTo>
                        <a:pt x="149" y="32"/>
                      </a:lnTo>
                      <a:lnTo>
                        <a:pt x="155" y="34"/>
                      </a:lnTo>
                      <a:lnTo>
                        <a:pt x="163" y="32"/>
                      </a:lnTo>
                      <a:lnTo>
                        <a:pt x="172" y="32"/>
                      </a:lnTo>
                      <a:lnTo>
                        <a:pt x="178" y="32"/>
                      </a:lnTo>
                      <a:lnTo>
                        <a:pt x="178" y="32"/>
                      </a:lnTo>
                      <a:lnTo>
                        <a:pt x="186" y="38"/>
                      </a:lnTo>
                      <a:lnTo>
                        <a:pt x="186" y="38"/>
                      </a:lnTo>
                      <a:lnTo>
                        <a:pt x="192" y="36"/>
                      </a:lnTo>
                      <a:lnTo>
                        <a:pt x="202" y="32"/>
                      </a:lnTo>
                      <a:lnTo>
                        <a:pt x="210" y="28"/>
                      </a:lnTo>
                      <a:lnTo>
                        <a:pt x="214" y="28"/>
                      </a:lnTo>
                      <a:lnTo>
                        <a:pt x="216" y="30"/>
                      </a:lnTo>
                      <a:lnTo>
                        <a:pt x="216" y="30"/>
                      </a:lnTo>
                      <a:lnTo>
                        <a:pt x="212" y="44"/>
                      </a:lnTo>
                      <a:lnTo>
                        <a:pt x="212" y="47"/>
                      </a:lnTo>
                      <a:lnTo>
                        <a:pt x="214" y="51"/>
                      </a:lnTo>
                      <a:lnTo>
                        <a:pt x="216" y="55"/>
                      </a:lnTo>
                      <a:lnTo>
                        <a:pt x="222" y="55"/>
                      </a:lnTo>
                      <a:lnTo>
                        <a:pt x="222" y="55"/>
                      </a:lnTo>
                      <a:lnTo>
                        <a:pt x="224" y="53"/>
                      </a:lnTo>
                      <a:lnTo>
                        <a:pt x="225" y="51"/>
                      </a:lnTo>
                      <a:lnTo>
                        <a:pt x="229" y="46"/>
                      </a:lnTo>
                      <a:lnTo>
                        <a:pt x="229" y="46"/>
                      </a:lnTo>
                      <a:lnTo>
                        <a:pt x="235" y="42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3" y="40"/>
                      </a:lnTo>
                      <a:lnTo>
                        <a:pt x="259" y="38"/>
                      </a:lnTo>
                      <a:lnTo>
                        <a:pt x="263" y="34"/>
                      </a:lnTo>
                      <a:lnTo>
                        <a:pt x="269" y="28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8" name="Freeform 1278">
                  <a:extLst>
                    <a:ext uri="{FF2B5EF4-FFF2-40B4-BE49-F238E27FC236}">
                      <a16:creationId xmlns:a16="http://schemas.microsoft.com/office/drawing/2014/main" id="{2CE0AEF7-E0B1-495A-B20E-B7165C8AF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0789" y="5940277"/>
                  <a:ext cx="106399" cy="112847"/>
                </a:xfrm>
                <a:custGeom>
                  <a:avLst/>
                  <a:gdLst>
                    <a:gd name="T0" fmla="*/ 41 w 66"/>
                    <a:gd name="T1" fmla="*/ 0 h 70"/>
                    <a:gd name="T2" fmla="*/ 41 w 66"/>
                    <a:gd name="T3" fmla="*/ 0 h 70"/>
                    <a:gd name="T4" fmla="*/ 51 w 66"/>
                    <a:gd name="T5" fmla="*/ 6 h 70"/>
                    <a:gd name="T6" fmla="*/ 59 w 66"/>
                    <a:gd name="T7" fmla="*/ 13 h 70"/>
                    <a:gd name="T8" fmla="*/ 64 w 66"/>
                    <a:gd name="T9" fmla="*/ 23 h 70"/>
                    <a:gd name="T10" fmla="*/ 66 w 66"/>
                    <a:gd name="T11" fmla="*/ 27 h 70"/>
                    <a:gd name="T12" fmla="*/ 66 w 66"/>
                    <a:gd name="T13" fmla="*/ 33 h 70"/>
                    <a:gd name="T14" fmla="*/ 66 w 66"/>
                    <a:gd name="T15" fmla="*/ 33 h 70"/>
                    <a:gd name="T16" fmla="*/ 64 w 66"/>
                    <a:gd name="T17" fmla="*/ 35 h 70"/>
                    <a:gd name="T18" fmla="*/ 55 w 66"/>
                    <a:gd name="T19" fmla="*/ 41 h 70"/>
                    <a:gd name="T20" fmla="*/ 47 w 66"/>
                    <a:gd name="T21" fmla="*/ 45 h 70"/>
                    <a:gd name="T22" fmla="*/ 43 w 66"/>
                    <a:gd name="T23" fmla="*/ 45 h 70"/>
                    <a:gd name="T24" fmla="*/ 41 w 66"/>
                    <a:gd name="T25" fmla="*/ 43 h 70"/>
                    <a:gd name="T26" fmla="*/ 41 w 66"/>
                    <a:gd name="T27" fmla="*/ 43 h 70"/>
                    <a:gd name="T28" fmla="*/ 41 w 66"/>
                    <a:gd name="T29" fmla="*/ 39 h 70"/>
                    <a:gd name="T30" fmla="*/ 43 w 66"/>
                    <a:gd name="T31" fmla="*/ 37 h 70"/>
                    <a:gd name="T32" fmla="*/ 43 w 66"/>
                    <a:gd name="T33" fmla="*/ 37 h 70"/>
                    <a:gd name="T34" fmla="*/ 45 w 66"/>
                    <a:gd name="T35" fmla="*/ 37 h 70"/>
                    <a:gd name="T36" fmla="*/ 47 w 66"/>
                    <a:gd name="T37" fmla="*/ 39 h 70"/>
                    <a:gd name="T38" fmla="*/ 47 w 66"/>
                    <a:gd name="T39" fmla="*/ 39 h 70"/>
                    <a:gd name="T40" fmla="*/ 47 w 66"/>
                    <a:gd name="T41" fmla="*/ 43 h 70"/>
                    <a:gd name="T42" fmla="*/ 49 w 66"/>
                    <a:gd name="T43" fmla="*/ 41 h 70"/>
                    <a:gd name="T44" fmla="*/ 49 w 66"/>
                    <a:gd name="T45" fmla="*/ 37 h 70"/>
                    <a:gd name="T46" fmla="*/ 53 w 66"/>
                    <a:gd name="T47" fmla="*/ 35 h 70"/>
                    <a:gd name="T48" fmla="*/ 53 w 66"/>
                    <a:gd name="T49" fmla="*/ 35 h 70"/>
                    <a:gd name="T50" fmla="*/ 55 w 66"/>
                    <a:gd name="T51" fmla="*/ 35 h 70"/>
                    <a:gd name="T52" fmla="*/ 55 w 66"/>
                    <a:gd name="T53" fmla="*/ 37 h 70"/>
                    <a:gd name="T54" fmla="*/ 55 w 66"/>
                    <a:gd name="T55" fmla="*/ 37 h 70"/>
                    <a:gd name="T56" fmla="*/ 57 w 66"/>
                    <a:gd name="T57" fmla="*/ 33 h 70"/>
                    <a:gd name="T58" fmla="*/ 55 w 66"/>
                    <a:gd name="T59" fmla="*/ 31 h 70"/>
                    <a:gd name="T60" fmla="*/ 47 w 66"/>
                    <a:gd name="T61" fmla="*/ 21 h 70"/>
                    <a:gd name="T62" fmla="*/ 37 w 66"/>
                    <a:gd name="T63" fmla="*/ 15 h 70"/>
                    <a:gd name="T64" fmla="*/ 31 w 66"/>
                    <a:gd name="T65" fmla="*/ 11 h 70"/>
                    <a:gd name="T66" fmla="*/ 31 w 66"/>
                    <a:gd name="T67" fmla="*/ 11 h 70"/>
                    <a:gd name="T68" fmla="*/ 29 w 66"/>
                    <a:gd name="T69" fmla="*/ 15 h 70"/>
                    <a:gd name="T70" fmla="*/ 29 w 66"/>
                    <a:gd name="T71" fmla="*/ 19 h 70"/>
                    <a:gd name="T72" fmla="*/ 29 w 66"/>
                    <a:gd name="T73" fmla="*/ 19 h 70"/>
                    <a:gd name="T74" fmla="*/ 23 w 66"/>
                    <a:gd name="T75" fmla="*/ 21 h 70"/>
                    <a:gd name="T76" fmla="*/ 19 w 66"/>
                    <a:gd name="T77" fmla="*/ 23 h 70"/>
                    <a:gd name="T78" fmla="*/ 19 w 66"/>
                    <a:gd name="T79" fmla="*/ 25 h 70"/>
                    <a:gd name="T80" fmla="*/ 19 w 66"/>
                    <a:gd name="T81" fmla="*/ 25 h 70"/>
                    <a:gd name="T82" fmla="*/ 21 w 66"/>
                    <a:gd name="T83" fmla="*/ 33 h 70"/>
                    <a:gd name="T84" fmla="*/ 21 w 66"/>
                    <a:gd name="T85" fmla="*/ 33 h 70"/>
                    <a:gd name="T86" fmla="*/ 21 w 66"/>
                    <a:gd name="T87" fmla="*/ 37 h 70"/>
                    <a:gd name="T88" fmla="*/ 21 w 66"/>
                    <a:gd name="T89" fmla="*/ 37 h 70"/>
                    <a:gd name="T90" fmla="*/ 21 w 66"/>
                    <a:gd name="T91" fmla="*/ 37 h 70"/>
                    <a:gd name="T92" fmla="*/ 23 w 66"/>
                    <a:gd name="T93" fmla="*/ 35 h 70"/>
                    <a:gd name="T94" fmla="*/ 25 w 66"/>
                    <a:gd name="T95" fmla="*/ 33 h 70"/>
                    <a:gd name="T96" fmla="*/ 25 w 66"/>
                    <a:gd name="T97" fmla="*/ 33 h 70"/>
                    <a:gd name="T98" fmla="*/ 31 w 66"/>
                    <a:gd name="T99" fmla="*/ 43 h 70"/>
                    <a:gd name="T100" fmla="*/ 37 w 66"/>
                    <a:gd name="T101" fmla="*/ 51 h 70"/>
                    <a:gd name="T102" fmla="*/ 37 w 66"/>
                    <a:gd name="T103" fmla="*/ 57 h 70"/>
                    <a:gd name="T104" fmla="*/ 37 w 66"/>
                    <a:gd name="T105" fmla="*/ 57 h 70"/>
                    <a:gd name="T106" fmla="*/ 13 w 66"/>
                    <a:gd name="T107" fmla="*/ 70 h 70"/>
                    <a:gd name="T108" fmla="*/ 13 w 66"/>
                    <a:gd name="T109" fmla="*/ 70 h 70"/>
                    <a:gd name="T110" fmla="*/ 10 w 66"/>
                    <a:gd name="T111" fmla="*/ 70 h 70"/>
                    <a:gd name="T112" fmla="*/ 6 w 66"/>
                    <a:gd name="T113" fmla="*/ 68 h 70"/>
                    <a:gd name="T114" fmla="*/ 4 w 66"/>
                    <a:gd name="T115" fmla="*/ 68 h 70"/>
                    <a:gd name="T116" fmla="*/ 0 w 66"/>
                    <a:gd name="T117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7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51" y="6"/>
                      </a:lnTo>
                      <a:lnTo>
                        <a:pt x="59" y="13"/>
                      </a:lnTo>
                      <a:lnTo>
                        <a:pt x="64" y="23"/>
                      </a:lnTo>
                      <a:lnTo>
                        <a:pt x="66" y="27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4" y="35"/>
                      </a:lnTo>
                      <a:lnTo>
                        <a:pt x="55" y="41"/>
                      </a:lnTo>
                      <a:lnTo>
                        <a:pt x="47" y="45"/>
                      </a:lnTo>
                      <a:lnTo>
                        <a:pt x="43" y="45"/>
                      </a:lnTo>
                      <a:lnTo>
                        <a:pt x="41" y="43"/>
                      </a:lnTo>
                      <a:lnTo>
                        <a:pt x="41" y="43"/>
                      </a:lnTo>
                      <a:lnTo>
                        <a:pt x="41" y="39"/>
                      </a:lnTo>
                      <a:lnTo>
                        <a:pt x="43" y="37"/>
                      </a:lnTo>
                      <a:lnTo>
                        <a:pt x="43" y="37"/>
                      </a:lnTo>
                      <a:lnTo>
                        <a:pt x="45" y="37"/>
                      </a:lnTo>
                      <a:lnTo>
                        <a:pt x="47" y="39"/>
                      </a:lnTo>
                      <a:lnTo>
                        <a:pt x="47" y="39"/>
                      </a:lnTo>
                      <a:lnTo>
                        <a:pt x="47" y="43"/>
                      </a:lnTo>
                      <a:lnTo>
                        <a:pt x="49" y="41"/>
                      </a:lnTo>
                      <a:lnTo>
                        <a:pt x="49" y="37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5" y="35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57" y="33"/>
                      </a:lnTo>
                      <a:lnTo>
                        <a:pt x="55" y="31"/>
                      </a:lnTo>
                      <a:lnTo>
                        <a:pt x="47" y="21"/>
                      </a:lnTo>
                      <a:lnTo>
                        <a:pt x="37" y="15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29" y="15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3" y="21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21" y="33"/>
                      </a:lnTo>
                      <a:lnTo>
                        <a:pt x="21" y="33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3" y="35"/>
                      </a:lnTo>
                      <a:lnTo>
                        <a:pt x="25" y="33"/>
                      </a:lnTo>
                      <a:lnTo>
                        <a:pt x="25" y="33"/>
                      </a:lnTo>
                      <a:lnTo>
                        <a:pt x="31" y="43"/>
                      </a:lnTo>
                      <a:lnTo>
                        <a:pt x="37" y="51"/>
                      </a:lnTo>
                      <a:lnTo>
                        <a:pt x="37" y="57"/>
                      </a:lnTo>
                      <a:lnTo>
                        <a:pt x="37" y="57"/>
                      </a:lnTo>
                      <a:lnTo>
                        <a:pt x="13" y="70"/>
                      </a:lnTo>
                      <a:lnTo>
                        <a:pt x="13" y="70"/>
                      </a:lnTo>
                      <a:lnTo>
                        <a:pt x="10" y="70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0" y="68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9" name="Freeform 1279">
                  <a:extLst>
                    <a:ext uri="{FF2B5EF4-FFF2-40B4-BE49-F238E27FC236}">
                      <a16:creationId xmlns:a16="http://schemas.microsoft.com/office/drawing/2014/main" id="{48364690-9900-4B03-8EB3-E38D1F27D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1117" y="6049900"/>
                  <a:ext cx="240205" cy="222470"/>
                </a:xfrm>
                <a:custGeom>
                  <a:avLst/>
                  <a:gdLst>
                    <a:gd name="T0" fmla="*/ 6 w 149"/>
                    <a:gd name="T1" fmla="*/ 0 h 138"/>
                    <a:gd name="T2" fmla="*/ 0 w 149"/>
                    <a:gd name="T3" fmla="*/ 2 h 138"/>
                    <a:gd name="T4" fmla="*/ 0 w 149"/>
                    <a:gd name="T5" fmla="*/ 6 h 138"/>
                    <a:gd name="T6" fmla="*/ 2 w 149"/>
                    <a:gd name="T7" fmla="*/ 8 h 138"/>
                    <a:gd name="T8" fmla="*/ 12 w 149"/>
                    <a:gd name="T9" fmla="*/ 6 h 138"/>
                    <a:gd name="T10" fmla="*/ 16 w 149"/>
                    <a:gd name="T11" fmla="*/ 4 h 138"/>
                    <a:gd name="T12" fmla="*/ 17 w 149"/>
                    <a:gd name="T13" fmla="*/ 8 h 138"/>
                    <a:gd name="T14" fmla="*/ 21 w 149"/>
                    <a:gd name="T15" fmla="*/ 12 h 138"/>
                    <a:gd name="T16" fmla="*/ 33 w 149"/>
                    <a:gd name="T17" fmla="*/ 14 h 138"/>
                    <a:gd name="T18" fmla="*/ 47 w 149"/>
                    <a:gd name="T19" fmla="*/ 16 h 138"/>
                    <a:gd name="T20" fmla="*/ 49 w 149"/>
                    <a:gd name="T21" fmla="*/ 18 h 138"/>
                    <a:gd name="T22" fmla="*/ 51 w 149"/>
                    <a:gd name="T23" fmla="*/ 26 h 138"/>
                    <a:gd name="T24" fmla="*/ 51 w 149"/>
                    <a:gd name="T25" fmla="*/ 28 h 138"/>
                    <a:gd name="T26" fmla="*/ 63 w 149"/>
                    <a:gd name="T27" fmla="*/ 26 h 138"/>
                    <a:gd name="T28" fmla="*/ 70 w 149"/>
                    <a:gd name="T29" fmla="*/ 24 h 138"/>
                    <a:gd name="T30" fmla="*/ 72 w 149"/>
                    <a:gd name="T31" fmla="*/ 26 h 138"/>
                    <a:gd name="T32" fmla="*/ 72 w 149"/>
                    <a:gd name="T33" fmla="*/ 34 h 138"/>
                    <a:gd name="T34" fmla="*/ 70 w 149"/>
                    <a:gd name="T35" fmla="*/ 38 h 138"/>
                    <a:gd name="T36" fmla="*/ 76 w 149"/>
                    <a:gd name="T37" fmla="*/ 38 h 138"/>
                    <a:gd name="T38" fmla="*/ 80 w 149"/>
                    <a:gd name="T39" fmla="*/ 40 h 138"/>
                    <a:gd name="T40" fmla="*/ 78 w 149"/>
                    <a:gd name="T41" fmla="*/ 40 h 138"/>
                    <a:gd name="T42" fmla="*/ 74 w 149"/>
                    <a:gd name="T43" fmla="*/ 42 h 138"/>
                    <a:gd name="T44" fmla="*/ 74 w 149"/>
                    <a:gd name="T45" fmla="*/ 44 h 138"/>
                    <a:gd name="T46" fmla="*/ 88 w 149"/>
                    <a:gd name="T47" fmla="*/ 44 h 138"/>
                    <a:gd name="T48" fmla="*/ 98 w 149"/>
                    <a:gd name="T49" fmla="*/ 42 h 138"/>
                    <a:gd name="T50" fmla="*/ 100 w 149"/>
                    <a:gd name="T51" fmla="*/ 45 h 138"/>
                    <a:gd name="T52" fmla="*/ 98 w 149"/>
                    <a:gd name="T53" fmla="*/ 45 h 138"/>
                    <a:gd name="T54" fmla="*/ 96 w 149"/>
                    <a:gd name="T55" fmla="*/ 47 h 138"/>
                    <a:gd name="T56" fmla="*/ 100 w 149"/>
                    <a:gd name="T57" fmla="*/ 49 h 138"/>
                    <a:gd name="T58" fmla="*/ 104 w 149"/>
                    <a:gd name="T59" fmla="*/ 51 h 138"/>
                    <a:gd name="T60" fmla="*/ 108 w 149"/>
                    <a:gd name="T61" fmla="*/ 59 h 138"/>
                    <a:gd name="T62" fmla="*/ 110 w 149"/>
                    <a:gd name="T63" fmla="*/ 61 h 138"/>
                    <a:gd name="T64" fmla="*/ 120 w 149"/>
                    <a:gd name="T65" fmla="*/ 61 h 138"/>
                    <a:gd name="T66" fmla="*/ 131 w 149"/>
                    <a:gd name="T67" fmla="*/ 63 h 138"/>
                    <a:gd name="T68" fmla="*/ 139 w 149"/>
                    <a:gd name="T69" fmla="*/ 69 h 138"/>
                    <a:gd name="T70" fmla="*/ 145 w 149"/>
                    <a:gd name="T71" fmla="*/ 75 h 138"/>
                    <a:gd name="T72" fmla="*/ 141 w 149"/>
                    <a:gd name="T73" fmla="*/ 83 h 138"/>
                    <a:gd name="T74" fmla="*/ 137 w 149"/>
                    <a:gd name="T75" fmla="*/ 87 h 138"/>
                    <a:gd name="T76" fmla="*/ 139 w 149"/>
                    <a:gd name="T77" fmla="*/ 95 h 138"/>
                    <a:gd name="T78" fmla="*/ 147 w 149"/>
                    <a:gd name="T79" fmla="*/ 120 h 138"/>
                    <a:gd name="T80" fmla="*/ 149 w 149"/>
                    <a:gd name="T81" fmla="*/ 124 h 138"/>
                    <a:gd name="T82" fmla="*/ 145 w 149"/>
                    <a:gd name="T83" fmla="*/ 136 h 138"/>
                    <a:gd name="T84" fmla="*/ 145 w 149"/>
                    <a:gd name="T85" fmla="*/ 138 h 138"/>
                    <a:gd name="T86" fmla="*/ 139 w 149"/>
                    <a:gd name="T87" fmla="*/ 138 h 138"/>
                    <a:gd name="T88" fmla="*/ 129 w 149"/>
                    <a:gd name="T89" fmla="*/ 124 h 138"/>
                    <a:gd name="T90" fmla="*/ 120 w 149"/>
                    <a:gd name="T91" fmla="*/ 12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9" h="13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8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7" y="14"/>
                      </a:lnTo>
                      <a:lnTo>
                        <a:pt x="33" y="14"/>
                      </a:lnTo>
                      <a:lnTo>
                        <a:pt x="39" y="14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9" y="18"/>
                      </a:lnTo>
                      <a:lnTo>
                        <a:pt x="51" y="22"/>
                      </a:lnTo>
                      <a:lnTo>
                        <a:pt x="51" y="26"/>
                      </a:lnTo>
                      <a:lnTo>
                        <a:pt x="51" y="28"/>
                      </a:lnTo>
                      <a:lnTo>
                        <a:pt x="51" y="28"/>
                      </a:lnTo>
                      <a:lnTo>
                        <a:pt x="55" y="28"/>
                      </a:lnTo>
                      <a:lnTo>
                        <a:pt x="63" y="26"/>
                      </a:lnTo>
                      <a:lnTo>
                        <a:pt x="69" y="24"/>
                      </a:lnTo>
                      <a:lnTo>
                        <a:pt x="70" y="24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30"/>
                      </a:lnTo>
                      <a:lnTo>
                        <a:pt x="72" y="34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8" y="38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78" y="40"/>
                      </a:lnTo>
                      <a:lnTo>
                        <a:pt x="76" y="42"/>
                      </a:lnTo>
                      <a:lnTo>
                        <a:pt x="74" y="42"/>
                      </a:lnTo>
                      <a:lnTo>
                        <a:pt x="74" y="44"/>
                      </a:lnTo>
                      <a:lnTo>
                        <a:pt x="74" y="44"/>
                      </a:lnTo>
                      <a:lnTo>
                        <a:pt x="80" y="44"/>
                      </a:lnTo>
                      <a:lnTo>
                        <a:pt x="88" y="44"/>
                      </a:lnTo>
                      <a:lnTo>
                        <a:pt x="94" y="42"/>
                      </a:lnTo>
                      <a:lnTo>
                        <a:pt x="98" y="42"/>
                      </a:lnTo>
                      <a:lnTo>
                        <a:pt x="98" y="42"/>
                      </a:lnTo>
                      <a:lnTo>
                        <a:pt x="100" y="45"/>
                      </a:lnTo>
                      <a:lnTo>
                        <a:pt x="100" y="45"/>
                      </a:lnTo>
                      <a:lnTo>
                        <a:pt x="98" y="45"/>
                      </a:lnTo>
                      <a:lnTo>
                        <a:pt x="96" y="47"/>
                      </a:lnTo>
                      <a:lnTo>
                        <a:pt x="96" y="47"/>
                      </a:lnTo>
                      <a:lnTo>
                        <a:pt x="98" y="49"/>
                      </a:lnTo>
                      <a:lnTo>
                        <a:pt x="100" y="49"/>
                      </a:lnTo>
                      <a:lnTo>
                        <a:pt x="104" y="51"/>
                      </a:lnTo>
                      <a:lnTo>
                        <a:pt x="104" y="51"/>
                      </a:lnTo>
                      <a:lnTo>
                        <a:pt x="106" y="57"/>
                      </a:lnTo>
                      <a:lnTo>
                        <a:pt x="108" y="59"/>
                      </a:lnTo>
                      <a:lnTo>
                        <a:pt x="110" y="61"/>
                      </a:lnTo>
                      <a:lnTo>
                        <a:pt x="110" y="61"/>
                      </a:lnTo>
                      <a:lnTo>
                        <a:pt x="114" y="61"/>
                      </a:lnTo>
                      <a:lnTo>
                        <a:pt x="120" y="61"/>
                      </a:lnTo>
                      <a:lnTo>
                        <a:pt x="125" y="63"/>
                      </a:lnTo>
                      <a:lnTo>
                        <a:pt x="131" y="63"/>
                      </a:lnTo>
                      <a:lnTo>
                        <a:pt x="131" y="63"/>
                      </a:lnTo>
                      <a:lnTo>
                        <a:pt x="139" y="69"/>
                      </a:lnTo>
                      <a:lnTo>
                        <a:pt x="145" y="73"/>
                      </a:lnTo>
                      <a:lnTo>
                        <a:pt x="145" y="75"/>
                      </a:lnTo>
                      <a:lnTo>
                        <a:pt x="145" y="79"/>
                      </a:lnTo>
                      <a:lnTo>
                        <a:pt x="141" y="83"/>
                      </a:lnTo>
                      <a:lnTo>
                        <a:pt x="137" y="85"/>
                      </a:lnTo>
                      <a:lnTo>
                        <a:pt x="137" y="87"/>
                      </a:lnTo>
                      <a:lnTo>
                        <a:pt x="137" y="87"/>
                      </a:lnTo>
                      <a:lnTo>
                        <a:pt x="139" y="95"/>
                      </a:lnTo>
                      <a:lnTo>
                        <a:pt x="141" y="104"/>
                      </a:lnTo>
                      <a:lnTo>
                        <a:pt x="147" y="120"/>
                      </a:lnTo>
                      <a:lnTo>
                        <a:pt x="147" y="120"/>
                      </a:lnTo>
                      <a:lnTo>
                        <a:pt x="149" y="124"/>
                      </a:lnTo>
                      <a:lnTo>
                        <a:pt x="147" y="130"/>
                      </a:lnTo>
                      <a:lnTo>
                        <a:pt x="145" y="136"/>
                      </a:lnTo>
                      <a:lnTo>
                        <a:pt x="145" y="138"/>
                      </a:lnTo>
                      <a:lnTo>
                        <a:pt x="145" y="138"/>
                      </a:lnTo>
                      <a:lnTo>
                        <a:pt x="141" y="138"/>
                      </a:lnTo>
                      <a:lnTo>
                        <a:pt x="139" y="138"/>
                      </a:lnTo>
                      <a:lnTo>
                        <a:pt x="135" y="132"/>
                      </a:lnTo>
                      <a:lnTo>
                        <a:pt x="129" y="124"/>
                      </a:lnTo>
                      <a:lnTo>
                        <a:pt x="125" y="122"/>
                      </a:lnTo>
                      <a:lnTo>
                        <a:pt x="120" y="12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0" name="Freeform 1281">
                  <a:extLst>
                    <a:ext uri="{FF2B5EF4-FFF2-40B4-BE49-F238E27FC236}">
                      <a16:creationId xmlns:a16="http://schemas.microsoft.com/office/drawing/2014/main" id="{682CE70A-706F-465E-9BB2-87EE292AB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3457" y="6272370"/>
                  <a:ext cx="335319" cy="256324"/>
                </a:xfrm>
                <a:custGeom>
                  <a:avLst/>
                  <a:gdLst>
                    <a:gd name="T0" fmla="*/ 190 w 208"/>
                    <a:gd name="T1" fmla="*/ 23 h 159"/>
                    <a:gd name="T2" fmla="*/ 188 w 208"/>
                    <a:gd name="T3" fmla="*/ 16 h 159"/>
                    <a:gd name="T4" fmla="*/ 194 w 208"/>
                    <a:gd name="T5" fmla="*/ 12 h 159"/>
                    <a:gd name="T6" fmla="*/ 192 w 208"/>
                    <a:gd name="T7" fmla="*/ 21 h 159"/>
                    <a:gd name="T8" fmla="*/ 208 w 208"/>
                    <a:gd name="T9" fmla="*/ 31 h 159"/>
                    <a:gd name="T10" fmla="*/ 196 w 208"/>
                    <a:gd name="T11" fmla="*/ 37 h 159"/>
                    <a:gd name="T12" fmla="*/ 182 w 208"/>
                    <a:gd name="T13" fmla="*/ 43 h 159"/>
                    <a:gd name="T14" fmla="*/ 182 w 208"/>
                    <a:gd name="T15" fmla="*/ 47 h 159"/>
                    <a:gd name="T16" fmla="*/ 177 w 208"/>
                    <a:gd name="T17" fmla="*/ 47 h 159"/>
                    <a:gd name="T18" fmla="*/ 175 w 208"/>
                    <a:gd name="T19" fmla="*/ 51 h 159"/>
                    <a:gd name="T20" fmla="*/ 169 w 208"/>
                    <a:gd name="T21" fmla="*/ 47 h 159"/>
                    <a:gd name="T22" fmla="*/ 165 w 208"/>
                    <a:gd name="T23" fmla="*/ 39 h 159"/>
                    <a:gd name="T24" fmla="*/ 171 w 208"/>
                    <a:gd name="T25" fmla="*/ 33 h 159"/>
                    <a:gd name="T26" fmla="*/ 161 w 208"/>
                    <a:gd name="T27" fmla="*/ 33 h 159"/>
                    <a:gd name="T28" fmla="*/ 153 w 208"/>
                    <a:gd name="T29" fmla="*/ 23 h 159"/>
                    <a:gd name="T30" fmla="*/ 145 w 208"/>
                    <a:gd name="T31" fmla="*/ 25 h 159"/>
                    <a:gd name="T32" fmla="*/ 133 w 208"/>
                    <a:gd name="T33" fmla="*/ 19 h 159"/>
                    <a:gd name="T34" fmla="*/ 139 w 208"/>
                    <a:gd name="T35" fmla="*/ 41 h 159"/>
                    <a:gd name="T36" fmla="*/ 151 w 208"/>
                    <a:gd name="T37" fmla="*/ 67 h 159"/>
                    <a:gd name="T38" fmla="*/ 151 w 208"/>
                    <a:gd name="T39" fmla="*/ 72 h 159"/>
                    <a:gd name="T40" fmla="*/ 159 w 208"/>
                    <a:gd name="T41" fmla="*/ 76 h 159"/>
                    <a:gd name="T42" fmla="*/ 171 w 208"/>
                    <a:gd name="T43" fmla="*/ 110 h 159"/>
                    <a:gd name="T44" fmla="*/ 173 w 208"/>
                    <a:gd name="T45" fmla="*/ 116 h 159"/>
                    <a:gd name="T46" fmla="*/ 165 w 208"/>
                    <a:gd name="T47" fmla="*/ 116 h 159"/>
                    <a:gd name="T48" fmla="*/ 167 w 208"/>
                    <a:gd name="T49" fmla="*/ 122 h 159"/>
                    <a:gd name="T50" fmla="*/ 167 w 208"/>
                    <a:gd name="T51" fmla="*/ 125 h 159"/>
                    <a:gd name="T52" fmla="*/ 165 w 208"/>
                    <a:gd name="T53" fmla="*/ 127 h 159"/>
                    <a:gd name="T54" fmla="*/ 175 w 208"/>
                    <a:gd name="T55" fmla="*/ 135 h 159"/>
                    <a:gd name="T56" fmla="*/ 177 w 208"/>
                    <a:gd name="T57" fmla="*/ 143 h 159"/>
                    <a:gd name="T58" fmla="*/ 182 w 208"/>
                    <a:gd name="T59" fmla="*/ 149 h 159"/>
                    <a:gd name="T60" fmla="*/ 173 w 208"/>
                    <a:gd name="T61" fmla="*/ 149 h 159"/>
                    <a:gd name="T62" fmla="*/ 167 w 208"/>
                    <a:gd name="T63" fmla="*/ 141 h 159"/>
                    <a:gd name="T64" fmla="*/ 161 w 208"/>
                    <a:gd name="T65" fmla="*/ 141 h 159"/>
                    <a:gd name="T66" fmla="*/ 149 w 208"/>
                    <a:gd name="T67" fmla="*/ 123 h 159"/>
                    <a:gd name="T68" fmla="*/ 145 w 208"/>
                    <a:gd name="T69" fmla="*/ 123 h 159"/>
                    <a:gd name="T70" fmla="*/ 141 w 208"/>
                    <a:gd name="T71" fmla="*/ 110 h 159"/>
                    <a:gd name="T72" fmla="*/ 124 w 208"/>
                    <a:gd name="T73" fmla="*/ 112 h 159"/>
                    <a:gd name="T74" fmla="*/ 118 w 208"/>
                    <a:gd name="T75" fmla="*/ 125 h 159"/>
                    <a:gd name="T76" fmla="*/ 118 w 208"/>
                    <a:gd name="T77" fmla="*/ 127 h 159"/>
                    <a:gd name="T78" fmla="*/ 114 w 208"/>
                    <a:gd name="T79" fmla="*/ 133 h 159"/>
                    <a:gd name="T80" fmla="*/ 116 w 208"/>
                    <a:gd name="T81" fmla="*/ 159 h 159"/>
                    <a:gd name="T82" fmla="*/ 114 w 208"/>
                    <a:gd name="T83" fmla="*/ 151 h 159"/>
                    <a:gd name="T84" fmla="*/ 102 w 208"/>
                    <a:gd name="T85" fmla="*/ 143 h 159"/>
                    <a:gd name="T86" fmla="*/ 104 w 208"/>
                    <a:gd name="T87" fmla="*/ 141 h 159"/>
                    <a:gd name="T88" fmla="*/ 90 w 208"/>
                    <a:gd name="T89" fmla="*/ 100 h 159"/>
                    <a:gd name="T90" fmla="*/ 82 w 208"/>
                    <a:gd name="T91" fmla="*/ 102 h 159"/>
                    <a:gd name="T92" fmla="*/ 82 w 208"/>
                    <a:gd name="T93" fmla="*/ 94 h 159"/>
                    <a:gd name="T94" fmla="*/ 80 w 208"/>
                    <a:gd name="T95" fmla="*/ 86 h 159"/>
                    <a:gd name="T96" fmla="*/ 61 w 208"/>
                    <a:gd name="T97" fmla="*/ 92 h 159"/>
                    <a:gd name="T98" fmla="*/ 57 w 208"/>
                    <a:gd name="T99" fmla="*/ 122 h 159"/>
                    <a:gd name="T100" fmla="*/ 49 w 208"/>
                    <a:gd name="T101" fmla="*/ 112 h 159"/>
                    <a:gd name="T102" fmla="*/ 39 w 208"/>
                    <a:gd name="T103" fmla="*/ 112 h 159"/>
                    <a:gd name="T104" fmla="*/ 41 w 208"/>
                    <a:gd name="T105" fmla="*/ 94 h 159"/>
                    <a:gd name="T106" fmla="*/ 35 w 208"/>
                    <a:gd name="T107" fmla="*/ 94 h 159"/>
                    <a:gd name="T108" fmla="*/ 25 w 208"/>
                    <a:gd name="T109" fmla="*/ 72 h 159"/>
                    <a:gd name="T110" fmla="*/ 33 w 208"/>
                    <a:gd name="T111" fmla="*/ 57 h 159"/>
                    <a:gd name="T112" fmla="*/ 33 w 208"/>
                    <a:gd name="T113" fmla="*/ 37 h 159"/>
                    <a:gd name="T114" fmla="*/ 14 w 208"/>
                    <a:gd name="T115" fmla="*/ 17 h 159"/>
                    <a:gd name="T116" fmla="*/ 4 w 208"/>
                    <a:gd name="T117" fmla="*/ 16 h 159"/>
                    <a:gd name="T118" fmla="*/ 2 w 208"/>
                    <a:gd name="T11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8" h="159">
                      <a:moveTo>
                        <a:pt x="182" y="19"/>
                      </a:move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0" y="23"/>
                      </a:lnTo>
                      <a:lnTo>
                        <a:pt x="192" y="21"/>
                      </a:lnTo>
                      <a:lnTo>
                        <a:pt x="192" y="21"/>
                      </a:lnTo>
                      <a:lnTo>
                        <a:pt x="190" y="17"/>
                      </a:lnTo>
                      <a:lnTo>
                        <a:pt x="188" y="16"/>
                      </a:lnTo>
                      <a:lnTo>
                        <a:pt x="188" y="14"/>
                      </a:lnTo>
                      <a:lnTo>
                        <a:pt x="190" y="12"/>
                      </a:lnTo>
                      <a:lnTo>
                        <a:pt x="190" y="12"/>
                      </a:lnTo>
                      <a:lnTo>
                        <a:pt x="194" y="12"/>
                      </a:lnTo>
                      <a:lnTo>
                        <a:pt x="196" y="12"/>
                      </a:lnTo>
                      <a:lnTo>
                        <a:pt x="196" y="14"/>
                      </a:lnTo>
                      <a:lnTo>
                        <a:pt x="196" y="14"/>
                      </a:lnTo>
                      <a:lnTo>
                        <a:pt x="192" y="21"/>
                      </a:lnTo>
                      <a:lnTo>
                        <a:pt x="192" y="21"/>
                      </a:lnTo>
                      <a:lnTo>
                        <a:pt x="202" y="25"/>
                      </a:lnTo>
                      <a:lnTo>
                        <a:pt x="206" y="29"/>
                      </a:lnTo>
                      <a:lnTo>
                        <a:pt x="208" y="31"/>
                      </a:lnTo>
                      <a:lnTo>
                        <a:pt x="208" y="33"/>
                      </a:lnTo>
                      <a:lnTo>
                        <a:pt x="208" y="33"/>
                      </a:lnTo>
                      <a:lnTo>
                        <a:pt x="202" y="35"/>
                      </a:lnTo>
                      <a:lnTo>
                        <a:pt x="196" y="37"/>
                      </a:lnTo>
                      <a:lnTo>
                        <a:pt x="184" y="39"/>
                      </a:lnTo>
                      <a:lnTo>
                        <a:pt x="184" y="39"/>
                      </a:lnTo>
                      <a:lnTo>
                        <a:pt x="180" y="41"/>
                      </a:lnTo>
                      <a:lnTo>
                        <a:pt x="182" y="43"/>
                      </a:lnTo>
                      <a:lnTo>
                        <a:pt x="184" y="45"/>
                      </a:lnTo>
                      <a:lnTo>
                        <a:pt x="184" y="45"/>
                      </a:lnTo>
                      <a:lnTo>
                        <a:pt x="184" y="45"/>
                      </a:lnTo>
                      <a:lnTo>
                        <a:pt x="182" y="47"/>
                      </a:lnTo>
                      <a:lnTo>
                        <a:pt x="180" y="45"/>
                      </a:lnTo>
                      <a:lnTo>
                        <a:pt x="179" y="45"/>
                      </a:lnTo>
                      <a:lnTo>
                        <a:pt x="177" y="47"/>
                      </a:lnTo>
                      <a:lnTo>
                        <a:pt x="177" y="47"/>
                      </a:lnTo>
                      <a:lnTo>
                        <a:pt x="177" y="49"/>
                      </a:lnTo>
                      <a:lnTo>
                        <a:pt x="177" y="53"/>
                      </a:lnTo>
                      <a:lnTo>
                        <a:pt x="177" y="53"/>
                      </a:lnTo>
                      <a:lnTo>
                        <a:pt x="175" y="51"/>
                      </a:lnTo>
                      <a:lnTo>
                        <a:pt x="175" y="51"/>
                      </a:lnTo>
                      <a:lnTo>
                        <a:pt x="175" y="51"/>
                      </a:lnTo>
                      <a:lnTo>
                        <a:pt x="171" y="47"/>
                      </a:lnTo>
                      <a:lnTo>
                        <a:pt x="169" y="47"/>
                      </a:lnTo>
                      <a:lnTo>
                        <a:pt x="165" y="43"/>
                      </a:lnTo>
                      <a:lnTo>
                        <a:pt x="165" y="43"/>
                      </a:lnTo>
                      <a:lnTo>
                        <a:pt x="165" y="41"/>
                      </a:lnTo>
                      <a:lnTo>
                        <a:pt x="165" y="39"/>
                      </a:lnTo>
                      <a:lnTo>
                        <a:pt x="169" y="37"/>
                      </a:lnTo>
                      <a:lnTo>
                        <a:pt x="173" y="37"/>
                      </a:lnTo>
                      <a:lnTo>
                        <a:pt x="173" y="35"/>
                      </a:lnTo>
                      <a:lnTo>
                        <a:pt x="171" y="33"/>
                      </a:lnTo>
                      <a:lnTo>
                        <a:pt x="171" y="33"/>
                      </a:lnTo>
                      <a:lnTo>
                        <a:pt x="161" y="31"/>
                      </a:lnTo>
                      <a:lnTo>
                        <a:pt x="161" y="31"/>
                      </a:lnTo>
                      <a:lnTo>
                        <a:pt x="161" y="33"/>
                      </a:lnTo>
                      <a:lnTo>
                        <a:pt x="159" y="33"/>
                      </a:lnTo>
                      <a:lnTo>
                        <a:pt x="157" y="25"/>
                      </a:lnTo>
                      <a:lnTo>
                        <a:pt x="157" y="25"/>
                      </a:lnTo>
                      <a:lnTo>
                        <a:pt x="153" y="23"/>
                      </a:lnTo>
                      <a:lnTo>
                        <a:pt x="151" y="23"/>
                      </a:lnTo>
                      <a:lnTo>
                        <a:pt x="149" y="25"/>
                      </a:lnTo>
                      <a:lnTo>
                        <a:pt x="145" y="25"/>
                      </a:lnTo>
                      <a:lnTo>
                        <a:pt x="145" y="25"/>
                      </a:lnTo>
                      <a:lnTo>
                        <a:pt x="141" y="23"/>
                      </a:lnTo>
                      <a:lnTo>
                        <a:pt x="139" y="21"/>
                      </a:lnTo>
                      <a:lnTo>
                        <a:pt x="137" y="19"/>
                      </a:lnTo>
                      <a:lnTo>
                        <a:pt x="133" y="19"/>
                      </a:lnTo>
                      <a:lnTo>
                        <a:pt x="133" y="19"/>
                      </a:lnTo>
                      <a:lnTo>
                        <a:pt x="131" y="23"/>
                      </a:lnTo>
                      <a:lnTo>
                        <a:pt x="133" y="29"/>
                      </a:lnTo>
                      <a:lnTo>
                        <a:pt x="139" y="41"/>
                      </a:lnTo>
                      <a:lnTo>
                        <a:pt x="147" y="55"/>
                      </a:lnTo>
                      <a:lnTo>
                        <a:pt x="153" y="63"/>
                      </a:lnTo>
                      <a:lnTo>
                        <a:pt x="153" y="63"/>
                      </a:lnTo>
                      <a:lnTo>
                        <a:pt x="151" y="67"/>
                      </a:lnTo>
                      <a:lnTo>
                        <a:pt x="151" y="67"/>
                      </a:lnTo>
                      <a:lnTo>
                        <a:pt x="151" y="70"/>
                      </a:lnTo>
                      <a:lnTo>
                        <a:pt x="151" y="72"/>
                      </a:lnTo>
                      <a:lnTo>
                        <a:pt x="151" y="72"/>
                      </a:lnTo>
                      <a:lnTo>
                        <a:pt x="153" y="72"/>
                      </a:lnTo>
                      <a:lnTo>
                        <a:pt x="155" y="72"/>
                      </a:lnTo>
                      <a:lnTo>
                        <a:pt x="155" y="72"/>
                      </a:lnTo>
                      <a:lnTo>
                        <a:pt x="159" y="76"/>
                      </a:lnTo>
                      <a:lnTo>
                        <a:pt x="159" y="76"/>
                      </a:lnTo>
                      <a:lnTo>
                        <a:pt x="165" y="92"/>
                      </a:lnTo>
                      <a:lnTo>
                        <a:pt x="171" y="110"/>
                      </a:lnTo>
                      <a:lnTo>
                        <a:pt x="171" y="110"/>
                      </a:lnTo>
                      <a:lnTo>
                        <a:pt x="171" y="110"/>
                      </a:lnTo>
                      <a:lnTo>
                        <a:pt x="173" y="112"/>
                      </a:lnTo>
                      <a:lnTo>
                        <a:pt x="173" y="112"/>
                      </a:lnTo>
                      <a:lnTo>
                        <a:pt x="173" y="116"/>
                      </a:lnTo>
                      <a:lnTo>
                        <a:pt x="171" y="116"/>
                      </a:lnTo>
                      <a:lnTo>
                        <a:pt x="167" y="116"/>
                      </a:lnTo>
                      <a:lnTo>
                        <a:pt x="165" y="116"/>
                      </a:lnTo>
                      <a:lnTo>
                        <a:pt x="165" y="116"/>
                      </a:lnTo>
                      <a:lnTo>
                        <a:pt x="165" y="118"/>
                      </a:lnTo>
                      <a:lnTo>
                        <a:pt x="165" y="122"/>
                      </a:lnTo>
                      <a:lnTo>
                        <a:pt x="165" y="122"/>
                      </a:lnTo>
                      <a:lnTo>
                        <a:pt x="167" y="122"/>
                      </a:lnTo>
                      <a:lnTo>
                        <a:pt x="169" y="122"/>
                      </a:lnTo>
                      <a:lnTo>
                        <a:pt x="169" y="122"/>
                      </a:lnTo>
                      <a:lnTo>
                        <a:pt x="169" y="123"/>
                      </a:lnTo>
                      <a:lnTo>
                        <a:pt x="167" y="125"/>
                      </a:lnTo>
                      <a:lnTo>
                        <a:pt x="165" y="123"/>
                      </a:lnTo>
                      <a:lnTo>
                        <a:pt x="165" y="122"/>
                      </a:lnTo>
                      <a:lnTo>
                        <a:pt x="165" y="127"/>
                      </a:lnTo>
                      <a:lnTo>
                        <a:pt x="165" y="127"/>
                      </a:lnTo>
                      <a:lnTo>
                        <a:pt x="167" y="129"/>
                      </a:lnTo>
                      <a:lnTo>
                        <a:pt x="171" y="131"/>
                      </a:lnTo>
                      <a:lnTo>
                        <a:pt x="175" y="135"/>
                      </a:lnTo>
                      <a:lnTo>
                        <a:pt x="175" y="135"/>
                      </a:lnTo>
                      <a:lnTo>
                        <a:pt x="179" y="137"/>
                      </a:lnTo>
                      <a:lnTo>
                        <a:pt x="177" y="139"/>
                      </a:lnTo>
                      <a:lnTo>
                        <a:pt x="177" y="139"/>
                      </a:lnTo>
                      <a:lnTo>
                        <a:pt x="177" y="143"/>
                      </a:lnTo>
                      <a:lnTo>
                        <a:pt x="177" y="143"/>
                      </a:lnTo>
                      <a:lnTo>
                        <a:pt x="180" y="145"/>
                      </a:lnTo>
                      <a:lnTo>
                        <a:pt x="182" y="147"/>
                      </a:lnTo>
                      <a:lnTo>
                        <a:pt x="182" y="149"/>
                      </a:lnTo>
                      <a:lnTo>
                        <a:pt x="182" y="149"/>
                      </a:lnTo>
                      <a:lnTo>
                        <a:pt x="179" y="151"/>
                      </a:lnTo>
                      <a:lnTo>
                        <a:pt x="177" y="151"/>
                      </a:lnTo>
                      <a:lnTo>
                        <a:pt x="173" y="149"/>
                      </a:lnTo>
                      <a:lnTo>
                        <a:pt x="171" y="145"/>
                      </a:lnTo>
                      <a:lnTo>
                        <a:pt x="169" y="141"/>
                      </a:lnTo>
                      <a:lnTo>
                        <a:pt x="169" y="141"/>
                      </a:lnTo>
                      <a:lnTo>
                        <a:pt x="167" y="141"/>
                      </a:lnTo>
                      <a:lnTo>
                        <a:pt x="165" y="141"/>
                      </a:lnTo>
                      <a:lnTo>
                        <a:pt x="161" y="141"/>
                      </a:lnTo>
                      <a:lnTo>
                        <a:pt x="161" y="141"/>
                      </a:lnTo>
                      <a:lnTo>
                        <a:pt x="161" y="141"/>
                      </a:lnTo>
                      <a:lnTo>
                        <a:pt x="157" y="137"/>
                      </a:lnTo>
                      <a:lnTo>
                        <a:pt x="155" y="133"/>
                      </a:lnTo>
                      <a:lnTo>
                        <a:pt x="153" y="127"/>
                      </a:lnTo>
                      <a:lnTo>
                        <a:pt x="149" y="123"/>
                      </a:lnTo>
                      <a:lnTo>
                        <a:pt x="149" y="123"/>
                      </a:lnTo>
                      <a:lnTo>
                        <a:pt x="147" y="123"/>
                      </a:lnTo>
                      <a:lnTo>
                        <a:pt x="145" y="123"/>
                      </a:lnTo>
                      <a:lnTo>
                        <a:pt x="145" y="123"/>
                      </a:lnTo>
                      <a:lnTo>
                        <a:pt x="145" y="116"/>
                      </a:lnTo>
                      <a:lnTo>
                        <a:pt x="143" y="112"/>
                      </a:lnTo>
                      <a:lnTo>
                        <a:pt x="141" y="110"/>
                      </a:lnTo>
                      <a:lnTo>
                        <a:pt x="141" y="110"/>
                      </a:lnTo>
                      <a:lnTo>
                        <a:pt x="135" y="108"/>
                      </a:lnTo>
                      <a:lnTo>
                        <a:pt x="127" y="110"/>
                      </a:lnTo>
                      <a:lnTo>
                        <a:pt x="127" y="110"/>
                      </a:lnTo>
                      <a:lnTo>
                        <a:pt x="124" y="112"/>
                      </a:lnTo>
                      <a:lnTo>
                        <a:pt x="122" y="114"/>
                      </a:lnTo>
                      <a:lnTo>
                        <a:pt x="120" y="118"/>
                      </a:lnTo>
                      <a:lnTo>
                        <a:pt x="120" y="123"/>
                      </a:lnTo>
                      <a:lnTo>
                        <a:pt x="118" y="125"/>
                      </a:lnTo>
                      <a:lnTo>
                        <a:pt x="118" y="125"/>
                      </a:lnTo>
                      <a:lnTo>
                        <a:pt x="118" y="125"/>
                      </a:lnTo>
                      <a:lnTo>
                        <a:pt x="116" y="125"/>
                      </a:lnTo>
                      <a:lnTo>
                        <a:pt x="118" y="127"/>
                      </a:lnTo>
                      <a:lnTo>
                        <a:pt x="120" y="131"/>
                      </a:lnTo>
                      <a:lnTo>
                        <a:pt x="120" y="131"/>
                      </a:lnTo>
                      <a:lnTo>
                        <a:pt x="116" y="131"/>
                      </a:lnTo>
                      <a:lnTo>
                        <a:pt x="114" y="133"/>
                      </a:lnTo>
                      <a:lnTo>
                        <a:pt x="114" y="133"/>
                      </a:lnTo>
                      <a:lnTo>
                        <a:pt x="116" y="147"/>
                      </a:lnTo>
                      <a:lnTo>
                        <a:pt x="116" y="155"/>
                      </a:lnTo>
                      <a:lnTo>
                        <a:pt x="116" y="159"/>
                      </a:lnTo>
                      <a:lnTo>
                        <a:pt x="116" y="157"/>
                      </a:lnTo>
                      <a:lnTo>
                        <a:pt x="116" y="157"/>
                      </a:lnTo>
                      <a:lnTo>
                        <a:pt x="114" y="151"/>
                      </a:lnTo>
                      <a:lnTo>
                        <a:pt x="114" y="151"/>
                      </a:lnTo>
                      <a:lnTo>
                        <a:pt x="110" y="149"/>
                      </a:lnTo>
                      <a:lnTo>
                        <a:pt x="106" y="147"/>
                      </a:lnTo>
                      <a:lnTo>
                        <a:pt x="104" y="145"/>
                      </a:lnTo>
                      <a:lnTo>
                        <a:pt x="102" y="143"/>
                      </a:lnTo>
                      <a:lnTo>
                        <a:pt x="102" y="143"/>
                      </a:lnTo>
                      <a:lnTo>
                        <a:pt x="104" y="141"/>
                      </a:lnTo>
                      <a:lnTo>
                        <a:pt x="104" y="141"/>
                      </a:lnTo>
                      <a:lnTo>
                        <a:pt x="104" y="141"/>
                      </a:lnTo>
                      <a:lnTo>
                        <a:pt x="104" y="131"/>
                      </a:lnTo>
                      <a:lnTo>
                        <a:pt x="100" y="118"/>
                      </a:lnTo>
                      <a:lnTo>
                        <a:pt x="94" y="104"/>
                      </a:lnTo>
                      <a:lnTo>
                        <a:pt x="90" y="100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lnTo>
                        <a:pt x="84" y="100"/>
                      </a:lnTo>
                      <a:lnTo>
                        <a:pt x="82" y="102"/>
                      </a:lnTo>
                      <a:lnTo>
                        <a:pt x="82" y="102"/>
                      </a:lnTo>
                      <a:lnTo>
                        <a:pt x="80" y="100"/>
                      </a:lnTo>
                      <a:lnTo>
                        <a:pt x="80" y="98"/>
                      </a:lnTo>
                      <a:lnTo>
                        <a:pt x="82" y="94"/>
                      </a:lnTo>
                      <a:lnTo>
                        <a:pt x="82" y="88"/>
                      </a:lnTo>
                      <a:lnTo>
                        <a:pt x="82" y="86"/>
                      </a:lnTo>
                      <a:lnTo>
                        <a:pt x="80" y="86"/>
                      </a:lnTo>
                      <a:lnTo>
                        <a:pt x="80" y="86"/>
                      </a:lnTo>
                      <a:lnTo>
                        <a:pt x="73" y="84"/>
                      </a:lnTo>
                      <a:lnTo>
                        <a:pt x="67" y="86"/>
                      </a:lnTo>
                      <a:lnTo>
                        <a:pt x="63" y="88"/>
                      </a:lnTo>
                      <a:lnTo>
                        <a:pt x="61" y="92"/>
                      </a:lnTo>
                      <a:lnTo>
                        <a:pt x="63" y="104"/>
                      </a:lnTo>
                      <a:lnTo>
                        <a:pt x="63" y="114"/>
                      </a:lnTo>
                      <a:lnTo>
                        <a:pt x="63" y="114"/>
                      </a:lnTo>
                      <a:lnTo>
                        <a:pt x="57" y="122"/>
                      </a:lnTo>
                      <a:lnTo>
                        <a:pt x="57" y="122"/>
                      </a:lnTo>
                      <a:lnTo>
                        <a:pt x="51" y="112"/>
                      </a:lnTo>
                      <a:lnTo>
                        <a:pt x="51" y="112"/>
                      </a:lnTo>
                      <a:lnTo>
                        <a:pt x="49" y="112"/>
                      </a:lnTo>
                      <a:lnTo>
                        <a:pt x="45" y="114"/>
                      </a:lnTo>
                      <a:lnTo>
                        <a:pt x="45" y="114"/>
                      </a:lnTo>
                      <a:lnTo>
                        <a:pt x="41" y="112"/>
                      </a:lnTo>
                      <a:lnTo>
                        <a:pt x="39" y="112"/>
                      </a:lnTo>
                      <a:lnTo>
                        <a:pt x="39" y="106"/>
                      </a:lnTo>
                      <a:lnTo>
                        <a:pt x="41" y="100"/>
                      </a:lnTo>
                      <a:lnTo>
                        <a:pt x="41" y="94"/>
                      </a:lnTo>
                      <a:lnTo>
                        <a:pt x="41" y="94"/>
                      </a:lnTo>
                      <a:lnTo>
                        <a:pt x="39" y="94"/>
                      </a:lnTo>
                      <a:lnTo>
                        <a:pt x="37" y="92"/>
                      </a:lnTo>
                      <a:lnTo>
                        <a:pt x="37" y="92"/>
                      </a:lnTo>
                      <a:lnTo>
                        <a:pt x="35" y="94"/>
                      </a:lnTo>
                      <a:lnTo>
                        <a:pt x="35" y="94"/>
                      </a:lnTo>
                      <a:lnTo>
                        <a:pt x="35" y="94"/>
                      </a:lnTo>
                      <a:lnTo>
                        <a:pt x="29" y="84"/>
                      </a:lnTo>
                      <a:lnTo>
                        <a:pt x="25" y="72"/>
                      </a:lnTo>
                      <a:lnTo>
                        <a:pt x="25" y="72"/>
                      </a:lnTo>
                      <a:lnTo>
                        <a:pt x="27" y="67"/>
                      </a:lnTo>
                      <a:lnTo>
                        <a:pt x="29" y="63"/>
                      </a:lnTo>
                      <a:lnTo>
                        <a:pt x="33" y="57"/>
                      </a:lnTo>
                      <a:lnTo>
                        <a:pt x="37" y="55"/>
                      </a:lnTo>
                      <a:lnTo>
                        <a:pt x="37" y="49"/>
                      </a:lnTo>
                      <a:lnTo>
                        <a:pt x="37" y="45"/>
                      </a:lnTo>
                      <a:lnTo>
                        <a:pt x="33" y="37"/>
                      </a:lnTo>
                      <a:lnTo>
                        <a:pt x="33" y="37"/>
                      </a:lnTo>
                      <a:lnTo>
                        <a:pt x="29" y="29"/>
                      </a:lnTo>
                      <a:lnTo>
                        <a:pt x="21" y="23"/>
                      </a:lnTo>
                      <a:lnTo>
                        <a:pt x="14" y="17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1" name="Freeform 1283">
                  <a:extLst>
                    <a:ext uri="{FF2B5EF4-FFF2-40B4-BE49-F238E27FC236}">
                      <a16:creationId xmlns:a16="http://schemas.microsoft.com/office/drawing/2014/main" id="{9CFDEF2B-0D22-41FF-93E9-6A0F05DF1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0912" y="6085366"/>
                  <a:ext cx="299853" cy="85441"/>
                </a:xfrm>
                <a:custGeom>
                  <a:avLst/>
                  <a:gdLst>
                    <a:gd name="T0" fmla="*/ 186 w 186"/>
                    <a:gd name="T1" fmla="*/ 53 h 53"/>
                    <a:gd name="T2" fmla="*/ 174 w 186"/>
                    <a:gd name="T3" fmla="*/ 53 h 53"/>
                    <a:gd name="T4" fmla="*/ 172 w 186"/>
                    <a:gd name="T5" fmla="*/ 51 h 53"/>
                    <a:gd name="T6" fmla="*/ 174 w 186"/>
                    <a:gd name="T7" fmla="*/ 47 h 53"/>
                    <a:gd name="T8" fmla="*/ 170 w 186"/>
                    <a:gd name="T9" fmla="*/ 47 h 53"/>
                    <a:gd name="T10" fmla="*/ 166 w 186"/>
                    <a:gd name="T11" fmla="*/ 45 h 53"/>
                    <a:gd name="T12" fmla="*/ 165 w 186"/>
                    <a:gd name="T13" fmla="*/ 37 h 53"/>
                    <a:gd name="T14" fmla="*/ 163 w 186"/>
                    <a:gd name="T15" fmla="*/ 37 h 53"/>
                    <a:gd name="T16" fmla="*/ 155 w 186"/>
                    <a:gd name="T17" fmla="*/ 47 h 53"/>
                    <a:gd name="T18" fmla="*/ 153 w 186"/>
                    <a:gd name="T19" fmla="*/ 49 h 53"/>
                    <a:gd name="T20" fmla="*/ 151 w 186"/>
                    <a:gd name="T21" fmla="*/ 45 h 53"/>
                    <a:gd name="T22" fmla="*/ 147 w 186"/>
                    <a:gd name="T23" fmla="*/ 35 h 53"/>
                    <a:gd name="T24" fmla="*/ 141 w 186"/>
                    <a:gd name="T25" fmla="*/ 31 h 53"/>
                    <a:gd name="T26" fmla="*/ 139 w 186"/>
                    <a:gd name="T27" fmla="*/ 29 h 53"/>
                    <a:gd name="T28" fmla="*/ 139 w 186"/>
                    <a:gd name="T29" fmla="*/ 37 h 53"/>
                    <a:gd name="T30" fmla="*/ 137 w 186"/>
                    <a:gd name="T31" fmla="*/ 43 h 53"/>
                    <a:gd name="T32" fmla="*/ 133 w 186"/>
                    <a:gd name="T33" fmla="*/ 43 h 53"/>
                    <a:gd name="T34" fmla="*/ 127 w 186"/>
                    <a:gd name="T35" fmla="*/ 41 h 53"/>
                    <a:gd name="T36" fmla="*/ 125 w 186"/>
                    <a:gd name="T37" fmla="*/ 39 h 53"/>
                    <a:gd name="T38" fmla="*/ 119 w 186"/>
                    <a:gd name="T39" fmla="*/ 45 h 53"/>
                    <a:gd name="T40" fmla="*/ 112 w 186"/>
                    <a:gd name="T41" fmla="*/ 39 h 53"/>
                    <a:gd name="T42" fmla="*/ 102 w 186"/>
                    <a:gd name="T43" fmla="*/ 35 h 53"/>
                    <a:gd name="T44" fmla="*/ 98 w 186"/>
                    <a:gd name="T45" fmla="*/ 35 h 53"/>
                    <a:gd name="T46" fmla="*/ 92 w 186"/>
                    <a:gd name="T47" fmla="*/ 39 h 53"/>
                    <a:gd name="T48" fmla="*/ 86 w 186"/>
                    <a:gd name="T49" fmla="*/ 37 h 53"/>
                    <a:gd name="T50" fmla="*/ 84 w 186"/>
                    <a:gd name="T51" fmla="*/ 39 h 53"/>
                    <a:gd name="T52" fmla="*/ 80 w 186"/>
                    <a:gd name="T53" fmla="*/ 45 h 53"/>
                    <a:gd name="T54" fmla="*/ 70 w 186"/>
                    <a:gd name="T55" fmla="*/ 43 h 53"/>
                    <a:gd name="T56" fmla="*/ 66 w 186"/>
                    <a:gd name="T57" fmla="*/ 45 h 53"/>
                    <a:gd name="T58" fmla="*/ 59 w 186"/>
                    <a:gd name="T59" fmla="*/ 47 h 53"/>
                    <a:gd name="T60" fmla="*/ 55 w 186"/>
                    <a:gd name="T61" fmla="*/ 47 h 53"/>
                    <a:gd name="T62" fmla="*/ 53 w 186"/>
                    <a:gd name="T63" fmla="*/ 47 h 53"/>
                    <a:gd name="T64" fmla="*/ 45 w 186"/>
                    <a:gd name="T65" fmla="*/ 37 h 53"/>
                    <a:gd name="T66" fmla="*/ 43 w 186"/>
                    <a:gd name="T67" fmla="*/ 35 h 53"/>
                    <a:gd name="T68" fmla="*/ 45 w 186"/>
                    <a:gd name="T69" fmla="*/ 29 h 53"/>
                    <a:gd name="T70" fmla="*/ 41 w 186"/>
                    <a:gd name="T71" fmla="*/ 25 h 53"/>
                    <a:gd name="T72" fmla="*/ 39 w 186"/>
                    <a:gd name="T73" fmla="*/ 27 h 53"/>
                    <a:gd name="T74" fmla="*/ 43 w 186"/>
                    <a:gd name="T75" fmla="*/ 35 h 53"/>
                    <a:gd name="T76" fmla="*/ 41 w 186"/>
                    <a:gd name="T77" fmla="*/ 39 h 53"/>
                    <a:gd name="T78" fmla="*/ 29 w 186"/>
                    <a:gd name="T79" fmla="*/ 47 h 53"/>
                    <a:gd name="T80" fmla="*/ 21 w 186"/>
                    <a:gd name="T81" fmla="*/ 47 h 53"/>
                    <a:gd name="T82" fmla="*/ 17 w 186"/>
                    <a:gd name="T83" fmla="*/ 45 h 53"/>
                    <a:gd name="T84" fmla="*/ 23 w 186"/>
                    <a:gd name="T85" fmla="*/ 37 h 53"/>
                    <a:gd name="T86" fmla="*/ 21 w 186"/>
                    <a:gd name="T87" fmla="*/ 37 h 53"/>
                    <a:gd name="T88" fmla="*/ 17 w 186"/>
                    <a:gd name="T89" fmla="*/ 37 h 53"/>
                    <a:gd name="T90" fmla="*/ 21 w 186"/>
                    <a:gd name="T91" fmla="*/ 35 h 53"/>
                    <a:gd name="T92" fmla="*/ 21 w 186"/>
                    <a:gd name="T93" fmla="*/ 33 h 53"/>
                    <a:gd name="T94" fmla="*/ 17 w 186"/>
                    <a:gd name="T95" fmla="*/ 29 h 53"/>
                    <a:gd name="T96" fmla="*/ 19 w 186"/>
                    <a:gd name="T97" fmla="*/ 25 h 53"/>
                    <a:gd name="T98" fmla="*/ 19 w 186"/>
                    <a:gd name="T99" fmla="*/ 23 h 53"/>
                    <a:gd name="T100" fmla="*/ 17 w 186"/>
                    <a:gd name="T101" fmla="*/ 23 h 53"/>
                    <a:gd name="T102" fmla="*/ 13 w 186"/>
                    <a:gd name="T103" fmla="*/ 27 h 53"/>
                    <a:gd name="T104" fmla="*/ 11 w 186"/>
                    <a:gd name="T105" fmla="*/ 25 h 53"/>
                    <a:gd name="T106" fmla="*/ 13 w 186"/>
                    <a:gd name="T107" fmla="*/ 16 h 53"/>
                    <a:gd name="T108" fmla="*/ 11 w 186"/>
                    <a:gd name="T109" fmla="*/ 12 h 53"/>
                    <a:gd name="T110" fmla="*/ 6 w 186"/>
                    <a:gd name="T111" fmla="*/ 10 h 53"/>
                    <a:gd name="T112" fmla="*/ 2 w 186"/>
                    <a:gd name="T113" fmla="*/ 8 h 53"/>
                    <a:gd name="T114" fmla="*/ 0 w 186"/>
                    <a:gd name="T11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6" h="53">
                      <a:moveTo>
                        <a:pt x="186" y="53"/>
                      </a:moveTo>
                      <a:lnTo>
                        <a:pt x="186" y="53"/>
                      </a:lnTo>
                      <a:lnTo>
                        <a:pt x="178" y="53"/>
                      </a:lnTo>
                      <a:lnTo>
                        <a:pt x="174" y="53"/>
                      </a:lnTo>
                      <a:lnTo>
                        <a:pt x="174" y="53"/>
                      </a:lnTo>
                      <a:lnTo>
                        <a:pt x="172" y="51"/>
                      </a:lnTo>
                      <a:lnTo>
                        <a:pt x="172" y="51"/>
                      </a:lnTo>
                      <a:lnTo>
                        <a:pt x="174" y="47"/>
                      </a:lnTo>
                      <a:lnTo>
                        <a:pt x="174" y="47"/>
                      </a:lnTo>
                      <a:lnTo>
                        <a:pt x="170" y="47"/>
                      </a:lnTo>
                      <a:lnTo>
                        <a:pt x="166" y="45"/>
                      </a:lnTo>
                      <a:lnTo>
                        <a:pt x="166" y="45"/>
                      </a:lnTo>
                      <a:lnTo>
                        <a:pt x="165" y="39"/>
                      </a:lnTo>
                      <a:lnTo>
                        <a:pt x="165" y="37"/>
                      </a:lnTo>
                      <a:lnTo>
                        <a:pt x="163" y="37"/>
                      </a:lnTo>
                      <a:lnTo>
                        <a:pt x="163" y="37"/>
                      </a:lnTo>
                      <a:lnTo>
                        <a:pt x="159" y="43"/>
                      </a:lnTo>
                      <a:lnTo>
                        <a:pt x="155" y="47"/>
                      </a:lnTo>
                      <a:lnTo>
                        <a:pt x="153" y="49"/>
                      </a:lnTo>
                      <a:lnTo>
                        <a:pt x="153" y="49"/>
                      </a:lnTo>
                      <a:lnTo>
                        <a:pt x="151" y="45"/>
                      </a:lnTo>
                      <a:lnTo>
                        <a:pt x="151" y="45"/>
                      </a:lnTo>
                      <a:lnTo>
                        <a:pt x="149" y="39"/>
                      </a:lnTo>
                      <a:lnTo>
                        <a:pt x="147" y="35"/>
                      </a:lnTo>
                      <a:lnTo>
                        <a:pt x="141" y="31"/>
                      </a:lnTo>
                      <a:lnTo>
                        <a:pt x="141" y="31"/>
                      </a:lnTo>
                      <a:lnTo>
                        <a:pt x="141" y="29"/>
                      </a:lnTo>
                      <a:lnTo>
                        <a:pt x="139" y="29"/>
                      </a:lnTo>
                      <a:lnTo>
                        <a:pt x="139" y="29"/>
                      </a:lnTo>
                      <a:lnTo>
                        <a:pt x="139" y="37"/>
                      </a:lnTo>
                      <a:lnTo>
                        <a:pt x="139" y="41"/>
                      </a:lnTo>
                      <a:lnTo>
                        <a:pt x="137" y="43"/>
                      </a:lnTo>
                      <a:lnTo>
                        <a:pt x="137" y="43"/>
                      </a:lnTo>
                      <a:lnTo>
                        <a:pt x="133" y="43"/>
                      </a:lnTo>
                      <a:lnTo>
                        <a:pt x="131" y="43"/>
                      </a:lnTo>
                      <a:lnTo>
                        <a:pt x="127" y="41"/>
                      </a:lnTo>
                      <a:lnTo>
                        <a:pt x="125" y="39"/>
                      </a:lnTo>
                      <a:lnTo>
                        <a:pt x="125" y="39"/>
                      </a:lnTo>
                      <a:lnTo>
                        <a:pt x="121" y="43"/>
                      </a:lnTo>
                      <a:lnTo>
                        <a:pt x="119" y="45"/>
                      </a:lnTo>
                      <a:lnTo>
                        <a:pt x="119" y="45"/>
                      </a:lnTo>
                      <a:lnTo>
                        <a:pt x="112" y="39"/>
                      </a:lnTo>
                      <a:lnTo>
                        <a:pt x="104" y="35"/>
                      </a:lnTo>
                      <a:lnTo>
                        <a:pt x="102" y="35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88" y="37"/>
                      </a:lnTo>
                      <a:lnTo>
                        <a:pt x="92" y="39"/>
                      </a:lnTo>
                      <a:lnTo>
                        <a:pt x="94" y="37"/>
                      </a:lnTo>
                      <a:lnTo>
                        <a:pt x="86" y="37"/>
                      </a:lnTo>
                      <a:lnTo>
                        <a:pt x="86" y="37"/>
                      </a:lnTo>
                      <a:lnTo>
                        <a:pt x="84" y="39"/>
                      </a:lnTo>
                      <a:lnTo>
                        <a:pt x="84" y="41"/>
                      </a:lnTo>
                      <a:lnTo>
                        <a:pt x="80" y="45"/>
                      </a:lnTo>
                      <a:lnTo>
                        <a:pt x="80" y="45"/>
                      </a:lnTo>
                      <a:lnTo>
                        <a:pt x="70" y="43"/>
                      </a:lnTo>
                      <a:lnTo>
                        <a:pt x="70" y="43"/>
                      </a:lnTo>
                      <a:lnTo>
                        <a:pt x="66" y="45"/>
                      </a:lnTo>
                      <a:lnTo>
                        <a:pt x="62" y="47"/>
                      </a:lnTo>
                      <a:lnTo>
                        <a:pt x="59" y="47"/>
                      </a:lnTo>
                      <a:lnTo>
                        <a:pt x="55" y="47"/>
                      </a:lnTo>
                      <a:lnTo>
                        <a:pt x="55" y="47"/>
                      </a:lnTo>
                      <a:lnTo>
                        <a:pt x="51" y="45"/>
                      </a:lnTo>
                      <a:lnTo>
                        <a:pt x="53" y="47"/>
                      </a:lnTo>
                      <a:lnTo>
                        <a:pt x="53" y="47"/>
                      </a:lnTo>
                      <a:lnTo>
                        <a:pt x="45" y="37"/>
                      </a:lnTo>
                      <a:lnTo>
                        <a:pt x="45" y="37"/>
                      </a:lnTo>
                      <a:lnTo>
                        <a:pt x="43" y="35"/>
                      </a:lnTo>
                      <a:lnTo>
                        <a:pt x="45" y="31"/>
                      </a:lnTo>
                      <a:lnTo>
                        <a:pt x="45" y="29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41" y="25"/>
                      </a:lnTo>
                      <a:lnTo>
                        <a:pt x="39" y="27"/>
                      </a:lnTo>
                      <a:lnTo>
                        <a:pt x="41" y="31"/>
                      </a:lnTo>
                      <a:lnTo>
                        <a:pt x="43" y="35"/>
                      </a:lnTo>
                      <a:lnTo>
                        <a:pt x="41" y="39"/>
                      </a:lnTo>
                      <a:lnTo>
                        <a:pt x="41" y="39"/>
                      </a:lnTo>
                      <a:lnTo>
                        <a:pt x="37" y="45"/>
                      </a:lnTo>
                      <a:lnTo>
                        <a:pt x="29" y="47"/>
                      </a:lnTo>
                      <a:lnTo>
                        <a:pt x="23" y="49"/>
                      </a:lnTo>
                      <a:lnTo>
                        <a:pt x="21" y="47"/>
                      </a:lnTo>
                      <a:lnTo>
                        <a:pt x="17" y="45"/>
                      </a:lnTo>
                      <a:lnTo>
                        <a:pt x="17" y="45"/>
                      </a:lnTo>
                      <a:lnTo>
                        <a:pt x="19" y="41"/>
                      </a:lnTo>
                      <a:lnTo>
                        <a:pt x="23" y="37"/>
                      </a:lnTo>
                      <a:lnTo>
                        <a:pt x="23" y="37"/>
                      </a:lnTo>
                      <a:lnTo>
                        <a:pt x="21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9" y="35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21" y="33"/>
                      </a:lnTo>
                      <a:lnTo>
                        <a:pt x="21" y="31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9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3"/>
                      </a:lnTo>
                      <a:lnTo>
                        <a:pt x="17" y="23"/>
                      </a:lnTo>
                      <a:lnTo>
                        <a:pt x="15" y="25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5"/>
                      </a:lnTo>
                      <a:lnTo>
                        <a:pt x="11" y="22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1" y="12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2" name="Freeform 1284">
                  <a:extLst>
                    <a:ext uri="{FF2B5EF4-FFF2-40B4-BE49-F238E27FC236}">
                      <a16:creationId xmlns:a16="http://schemas.microsoft.com/office/drawing/2014/main" id="{B02007DC-9EED-4FCA-82D0-E0042BDE2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9022" y="5964459"/>
                  <a:ext cx="135417" cy="120907"/>
                </a:xfrm>
                <a:custGeom>
                  <a:avLst/>
                  <a:gdLst>
                    <a:gd name="T0" fmla="*/ 57 w 84"/>
                    <a:gd name="T1" fmla="*/ 75 h 75"/>
                    <a:gd name="T2" fmla="*/ 55 w 84"/>
                    <a:gd name="T3" fmla="*/ 67 h 75"/>
                    <a:gd name="T4" fmla="*/ 47 w 84"/>
                    <a:gd name="T5" fmla="*/ 71 h 75"/>
                    <a:gd name="T6" fmla="*/ 43 w 84"/>
                    <a:gd name="T7" fmla="*/ 67 h 75"/>
                    <a:gd name="T8" fmla="*/ 41 w 84"/>
                    <a:gd name="T9" fmla="*/ 61 h 75"/>
                    <a:gd name="T10" fmla="*/ 47 w 84"/>
                    <a:gd name="T11" fmla="*/ 61 h 75"/>
                    <a:gd name="T12" fmla="*/ 49 w 84"/>
                    <a:gd name="T13" fmla="*/ 59 h 75"/>
                    <a:gd name="T14" fmla="*/ 49 w 84"/>
                    <a:gd name="T15" fmla="*/ 55 h 75"/>
                    <a:gd name="T16" fmla="*/ 51 w 84"/>
                    <a:gd name="T17" fmla="*/ 53 h 75"/>
                    <a:gd name="T18" fmla="*/ 53 w 84"/>
                    <a:gd name="T19" fmla="*/ 53 h 75"/>
                    <a:gd name="T20" fmla="*/ 53 w 84"/>
                    <a:gd name="T21" fmla="*/ 49 h 75"/>
                    <a:gd name="T22" fmla="*/ 55 w 84"/>
                    <a:gd name="T23" fmla="*/ 53 h 75"/>
                    <a:gd name="T24" fmla="*/ 57 w 84"/>
                    <a:gd name="T25" fmla="*/ 55 h 75"/>
                    <a:gd name="T26" fmla="*/ 61 w 84"/>
                    <a:gd name="T27" fmla="*/ 51 h 75"/>
                    <a:gd name="T28" fmla="*/ 66 w 84"/>
                    <a:gd name="T29" fmla="*/ 51 h 75"/>
                    <a:gd name="T30" fmla="*/ 68 w 84"/>
                    <a:gd name="T31" fmla="*/ 51 h 75"/>
                    <a:gd name="T32" fmla="*/ 70 w 84"/>
                    <a:gd name="T33" fmla="*/ 51 h 75"/>
                    <a:gd name="T34" fmla="*/ 70 w 84"/>
                    <a:gd name="T35" fmla="*/ 59 h 75"/>
                    <a:gd name="T36" fmla="*/ 74 w 84"/>
                    <a:gd name="T37" fmla="*/ 59 h 75"/>
                    <a:gd name="T38" fmla="*/ 74 w 84"/>
                    <a:gd name="T39" fmla="*/ 57 h 75"/>
                    <a:gd name="T40" fmla="*/ 76 w 84"/>
                    <a:gd name="T41" fmla="*/ 53 h 75"/>
                    <a:gd name="T42" fmla="*/ 78 w 84"/>
                    <a:gd name="T43" fmla="*/ 55 h 75"/>
                    <a:gd name="T44" fmla="*/ 82 w 84"/>
                    <a:gd name="T45" fmla="*/ 59 h 75"/>
                    <a:gd name="T46" fmla="*/ 84 w 84"/>
                    <a:gd name="T47" fmla="*/ 59 h 75"/>
                    <a:gd name="T48" fmla="*/ 82 w 84"/>
                    <a:gd name="T49" fmla="*/ 55 h 75"/>
                    <a:gd name="T50" fmla="*/ 78 w 84"/>
                    <a:gd name="T51" fmla="*/ 53 h 75"/>
                    <a:gd name="T52" fmla="*/ 78 w 84"/>
                    <a:gd name="T53" fmla="*/ 49 h 75"/>
                    <a:gd name="T54" fmla="*/ 80 w 84"/>
                    <a:gd name="T55" fmla="*/ 42 h 75"/>
                    <a:gd name="T56" fmla="*/ 74 w 84"/>
                    <a:gd name="T57" fmla="*/ 38 h 75"/>
                    <a:gd name="T58" fmla="*/ 70 w 84"/>
                    <a:gd name="T59" fmla="*/ 42 h 75"/>
                    <a:gd name="T60" fmla="*/ 70 w 84"/>
                    <a:gd name="T61" fmla="*/ 44 h 75"/>
                    <a:gd name="T62" fmla="*/ 64 w 84"/>
                    <a:gd name="T63" fmla="*/ 44 h 75"/>
                    <a:gd name="T64" fmla="*/ 63 w 84"/>
                    <a:gd name="T65" fmla="*/ 40 h 75"/>
                    <a:gd name="T66" fmla="*/ 63 w 84"/>
                    <a:gd name="T67" fmla="*/ 36 h 75"/>
                    <a:gd name="T68" fmla="*/ 57 w 84"/>
                    <a:gd name="T69" fmla="*/ 36 h 75"/>
                    <a:gd name="T70" fmla="*/ 57 w 84"/>
                    <a:gd name="T71" fmla="*/ 40 h 75"/>
                    <a:gd name="T72" fmla="*/ 57 w 84"/>
                    <a:gd name="T73" fmla="*/ 40 h 75"/>
                    <a:gd name="T74" fmla="*/ 55 w 84"/>
                    <a:gd name="T75" fmla="*/ 40 h 75"/>
                    <a:gd name="T76" fmla="*/ 51 w 84"/>
                    <a:gd name="T77" fmla="*/ 40 h 75"/>
                    <a:gd name="T78" fmla="*/ 53 w 84"/>
                    <a:gd name="T79" fmla="*/ 36 h 75"/>
                    <a:gd name="T80" fmla="*/ 51 w 84"/>
                    <a:gd name="T81" fmla="*/ 30 h 75"/>
                    <a:gd name="T82" fmla="*/ 49 w 84"/>
                    <a:gd name="T83" fmla="*/ 34 h 75"/>
                    <a:gd name="T84" fmla="*/ 45 w 84"/>
                    <a:gd name="T85" fmla="*/ 42 h 75"/>
                    <a:gd name="T86" fmla="*/ 43 w 84"/>
                    <a:gd name="T87" fmla="*/ 44 h 75"/>
                    <a:gd name="T88" fmla="*/ 45 w 84"/>
                    <a:gd name="T89" fmla="*/ 45 h 75"/>
                    <a:gd name="T90" fmla="*/ 45 w 84"/>
                    <a:gd name="T91" fmla="*/ 45 h 75"/>
                    <a:gd name="T92" fmla="*/ 43 w 84"/>
                    <a:gd name="T93" fmla="*/ 49 h 75"/>
                    <a:gd name="T94" fmla="*/ 41 w 84"/>
                    <a:gd name="T95" fmla="*/ 47 h 75"/>
                    <a:gd name="T96" fmla="*/ 39 w 84"/>
                    <a:gd name="T97" fmla="*/ 40 h 75"/>
                    <a:gd name="T98" fmla="*/ 37 w 84"/>
                    <a:gd name="T99" fmla="*/ 36 h 75"/>
                    <a:gd name="T100" fmla="*/ 23 w 84"/>
                    <a:gd name="T101" fmla="*/ 24 h 75"/>
                    <a:gd name="T102" fmla="*/ 19 w 84"/>
                    <a:gd name="T103" fmla="*/ 20 h 75"/>
                    <a:gd name="T104" fmla="*/ 19 w 84"/>
                    <a:gd name="T105" fmla="*/ 16 h 75"/>
                    <a:gd name="T106" fmla="*/ 15 w 84"/>
                    <a:gd name="T107" fmla="*/ 12 h 75"/>
                    <a:gd name="T108" fmla="*/ 12 w 84"/>
                    <a:gd name="T109" fmla="*/ 12 h 75"/>
                    <a:gd name="T110" fmla="*/ 8 w 84"/>
                    <a:gd name="T111" fmla="*/ 12 h 75"/>
                    <a:gd name="T112" fmla="*/ 2 w 84"/>
                    <a:gd name="T113" fmla="*/ 6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4" h="75">
                      <a:moveTo>
                        <a:pt x="57" y="75"/>
                      </a:moveTo>
                      <a:lnTo>
                        <a:pt x="57" y="75"/>
                      </a:lnTo>
                      <a:lnTo>
                        <a:pt x="55" y="67"/>
                      </a:lnTo>
                      <a:lnTo>
                        <a:pt x="55" y="67"/>
                      </a:lnTo>
                      <a:lnTo>
                        <a:pt x="51" y="71"/>
                      </a:lnTo>
                      <a:lnTo>
                        <a:pt x="47" y="71"/>
                      </a:lnTo>
                      <a:lnTo>
                        <a:pt x="45" y="71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7" y="61"/>
                      </a:lnTo>
                      <a:lnTo>
                        <a:pt x="49" y="61"/>
                      </a:lnTo>
                      <a:lnTo>
                        <a:pt x="49" y="59"/>
                      </a:lnTo>
                      <a:lnTo>
                        <a:pt x="49" y="59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51" y="53"/>
                      </a:lnTo>
                      <a:lnTo>
                        <a:pt x="51" y="53"/>
                      </a:lnTo>
                      <a:lnTo>
                        <a:pt x="53" y="53"/>
                      </a:lnTo>
                      <a:lnTo>
                        <a:pt x="55" y="51"/>
                      </a:lnTo>
                      <a:lnTo>
                        <a:pt x="53" y="49"/>
                      </a:lnTo>
                      <a:lnTo>
                        <a:pt x="53" y="49"/>
                      </a:lnTo>
                      <a:lnTo>
                        <a:pt x="55" y="53"/>
                      </a:lnTo>
                      <a:lnTo>
                        <a:pt x="55" y="53"/>
                      </a:lnTo>
                      <a:lnTo>
                        <a:pt x="57" y="55"/>
                      </a:lnTo>
                      <a:lnTo>
                        <a:pt x="57" y="53"/>
                      </a:lnTo>
                      <a:lnTo>
                        <a:pt x="61" y="51"/>
                      </a:lnTo>
                      <a:lnTo>
                        <a:pt x="63" y="51"/>
                      </a:lnTo>
                      <a:lnTo>
                        <a:pt x="66" y="51"/>
                      </a:lnTo>
                      <a:lnTo>
                        <a:pt x="66" y="51"/>
                      </a:lnTo>
                      <a:lnTo>
                        <a:pt x="68" y="51"/>
                      </a:lnTo>
                      <a:lnTo>
                        <a:pt x="70" y="51"/>
                      </a:lnTo>
                      <a:lnTo>
                        <a:pt x="70" y="51"/>
                      </a:lnTo>
                      <a:lnTo>
                        <a:pt x="70" y="57"/>
                      </a:lnTo>
                      <a:lnTo>
                        <a:pt x="70" y="59"/>
                      </a:lnTo>
                      <a:lnTo>
                        <a:pt x="74" y="59"/>
                      </a:lnTo>
                      <a:lnTo>
                        <a:pt x="74" y="59"/>
                      </a:lnTo>
                      <a:lnTo>
                        <a:pt x="74" y="59"/>
                      </a:lnTo>
                      <a:lnTo>
                        <a:pt x="74" y="57"/>
                      </a:lnTo>
                      <a:lnTo>
                        <a:pt x="74" y="55"/>
                      </a:lnTo>
                      <a:lnTo>
                        <a:pt x="76" y="53"/>
                      </a:lnTo>
                      <a:lnTo>
                        <a:pt x="76" y="53"/>
                      </a:lnTo>
                      <a:lnTo>
                        <a:pt x="78" y="55"/>
                      </a:lnTo>
                      <a:lnTo>
                        <a:pt x="80" y="57"/>
                      </a:lnTo>
                      <a:lnTo>
                        <a:pt x="82" y="59"/>
                      </a:lnTo>
                      <a:lnTo>
                        <a:pt x="84" y="59"/>
                      </a:lnTo>
                      <a:lnTo>
                        <a:pt x="84" y="59"/>
                      </a:lnTo>
                      <a:lnTo>
                        <a:pt x="82" y="55"/>
                      </a:lnTo>
                      <a:lnTo>
                        <a:pt x="82" y="55"/>
                      </a:lnTo>
                      <a:lnTo>
                        <a:pt x="80" y="55"/>
                      </a:lnTo>
                      <a:lnTo>
                        <a:pt x="78" y="53"/>
                      </a:lnTo>
                      <a:lnTo>
                        <a:pt x="78" y="53"/>
                      </a:lnTo>
                      <a:lnTo>
                        <a:pt x="78" y="49"/>
                      </a:lnTo>
                      <a:lnTo>
                        <a:pt x="80" y="45"/>
                      </a:lnTo>
                      <a:lnTo>
                        <a:pt x="80" y="42"/>
                      </a:lnTo>
                      <a:lnTo>
                        <a:pt x="74" y="38"/>
                      </a:lnTo>
                      <a:lnTo>
                        <a:pt x="74" y="38"/>
                      </a:lnTo>
                      <a:lnTo>
                        <a:pt x="72" y="40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0" y="44"/>
                      </a:lnTo>
                      <a:lnTo>
                        <a:pt x="72" y="44"/>
                      </a:lnTo>
                      <a:lnTo>
                        <a:pt x="64" y="44"/>
                      </a:lnTo>
                      <a:lnTo>
                        <a:pt x="64" y="44"/>
                      </a:lnTo>
                      <a:lnTo>
                        <a:pt x="63" y="40"/>
                      </a:lnTo>
                      <a:lnTo>
                        <a:pt x="63" y="36"/>
                      </a:lnTo>
                      <a:lnTo>
                        <a:pt x="63" y="36"/>
                      </a:lnTo>
                      <a:lnTo>
                        <a:pt x="61" y="36"/>
                      </a:lnTo>
                      <a:lnTo>
                        <a:pt x="57" y="36"/>
                      </a:lnTo>
                      <a:lnTo>
                        <a:pt x="57" y="36"/>
                      </a:lnTo>
                      <a:lnTo>
                        <a:pt x="57" y="40"/>
                      </a:lnTo>
                      <a:lnTo>
                        <a:pt x="57" y="40"/>
                      </a:lnTo>
                      <a:lnTo>
                        <a:pt x="57" y="40"/>
                      </a:lnTo>
                      <a:lnTo>
                        <a:pt x="57" y="40"/>
                      </a:lnTo>
                      <a:lnTo>
                        <a:pt x="55" y="40"/>
                      </a:lnTo>
                      <a:lnTo>
                        <a:pt x="51" y="40"/>
                      </a:lnTo>
                      <a:lnTo>
                        <a:pt x="51" y="40"/>
                      </a:lnTo>
                      <a:lnTo>
                        <a:pt x="53" y="40"/>
                      </a:lnTo>
                      <a:lnTo>
                        <a:pt x="53" y="36"/>
                      </a:lnTo>
                      <a:lnTo>
                        <a:pt x="51" y="30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5" y="42"/>
                      </a:lnTo>
                      <a:lnTo>
                        <a:pt x="45" y="42"/>
                      </a:lnTo>
                      <a:lnTo>
                        <a:pt x="43" y="44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5" y="47"/>
                      </a:lnTo>
                      <a:lnTo>
                        <a:pt x="43" y="49"/>
                      </a:lnTo>
                      <a:lnTo>
                        <a:pt x="43" y="49"/>
                      </a:lnTo>
                      <a:lnTo>
                        <a:pt x="41" y="47"/>
                      </a:lnTo>
                      <a:lnTo>
                        <a:pt x="39" y="44"/>
                      </a:lnTo>
                      <a:lnTo>
                        <a:pt x="39" y="40"/>
                      </a:lnTo>
                      <a:lnTo>
                        <a:pt x="37" y="36"/>
                      </a:lnTo>
                      <a:lnTo>
                        <a:pt x="37" y="36"/>
                      </a:lnTo>
                      <a:lnTo>
                        <a:pt x="27" y="28"/>
                      </a:lnTo>
                      <a:lnTo>
                        <a:pt x="23" y="24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2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3" name="Freeform 1315">
                  <a:extLst>
                    <a:ext uri="{FF2B5EF4-FFF2-40B4-BE49-F238E27FC236}">
                      <a16:creationId xmlns:a16="http://schemas.microsoft.com/office/drawing/2014/main" id="{73A27EDE-0A66-471C-9F70-024E80C8B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35225" y="6638317"/>
                  <a:ext cx="436882" cy="133804"/>
                </a:xfrm>
                <a:custGeom>
                  <a:avLst/>
                  <a:gdLst>
                    <a:gd name="T0" fmla="*/ 265 w 271"/>
                    <a:gd name="T1" fmla="*/ 34 h 83"/>
                    <a:gd name="T2" fmla="*/ 271 w 271"/>
                    <a:gd name="T3" fmla="*/ 42 h 83"/>
                    <a:gd name="T4" fmla="*/ 267 w 271"/>
                    <a:gd name="T5" fmla="*/ 44 h 83"/>
                    <a:gd name="T6" fmla="*/ 265 w 271"/>
                    <a:gd name="T7" fmla="*/ 51 h 83"/>
                    <a:gd name="T8" fmla="*/ 263 w 271"/>
                    <a:gd name="T9" fmla="*/ 59 h 83"/>
                    <a:gd name="T10" fmla="*/ 182 w 271"/>
                    <a:gd name="T11" fmla="*/ 69 h 83"/>
                    <a:gd name="T12" fmla="*/ 147 w 271"/>
                    <a:gd name="T13" fmla="*/ 79 h 83"/>
                    <a:gd name="T14" fmla="*/ 119 w 271"/>
                    <a:gd name="T15" fmla="*/ 81 h 83"/>
                    <a:gd name="T16" fmla="*/ 119 w 271"/>
                    <a:gd name="T17" fmla="*/ 77 h 83"/>
                    <a:gd name="T18" fmla="*/ 121 w 271"/>
                    <a:gd name="T19" fmla="*/ 69 h 83"/>
                    <a:gd name="T20" fmla="*/ 108 w 271"/>
                    <a:gd name="T21" fmla="*/ 65 h 83"/>
                    <a:gd name="T22" fmla="*/ 100 w 271"/>
                    <a:gd name="T23" fmla="*/ 61 h 83"/>
                    <a:gd name="T24" fmla="*/ 88 w 271"/>
                    <a:gd name="T25" fmla="*/ 55 h 83"/>
                    <a:gd name="T26" fmla="*/ 53 w 271"/>
                    <a:gd name="T27" fmla="*/ 57 h 83"/>
                    <a:gd name="T28" fmla="*/ 47 w 271"/>
                    <a:gd name="T29" fmla="*/ 51 h 83"/>
                    <a:gd name="T30" fmla="*/ 39 w 271"/>
                    <a:gd name="T31" fmla="*/ 53 h 83"/>
                    <a:gd name="T32" fmla="*/ 29 w 271"/>
                    <a:gd name="T33" fmla="*/ 49 h 83"/>
                    <a:gd name="T34" fmla="*/ 2 w 271"/>
                    <a:gd name="T35" fmla="*/ 51 h 83"/>
                    <a:gd name="T36" fmla="*/ 4 w 271"/>
                    <a:gd name="T37" fmla="*/ 38 h 83"/>
                    <a:gd name="T38" fmla="*/ 4 w 271"/>
                    <a:gd name="T39" fmla="*/ 22 h 83"/>
                    <a:gd name="T40" fmla="*/ 6 w 271"/>
                    <a:gd name="T41" fmla="*/ 12 h 83"/>
                    <a:gd name="T42" fmla="*/ 15 w 271"/>
                    <a:gd name="T43" fmla="*/ 22 h 83"/>
                    <a:gd name="T44" fmla="*/ 19 w 271"/>
                    <a:gd name="T45" fmla="*/ 20 h 83"/>
                    <a:gd name="T46" fmla="*/ 15 w 271"/>
                    <a:gd name="T47" fmla="*/ 4 h 83"/>
                    <a:gd name="T48" fmla="*/ 19 w 271"/>
                    <a:gd name="T49" fmla="*/ 0 h 83"/>
                    <a:gd name="T50" fmla="*/ 23 w 271"/>
                    <a:gd name="T51" fmla="*/ 8 h 83"/>
                    <a:gd name="T52" fmla="*/ 31 w 271"/>
                    <a:gd name="T53" fmla="*/ 20 h 83"/>
                    <a:gd name="T54" fmla="*/ 43 w 271"/>
                    <a:gd name="T55" fmla="*/ 18 h 83"/>
                    <a:gd name="T56" fmla="*/ 61 w 271"/>
                    <a:gd name="T57" fmla="*/ 8 h 83"/>
                    <a:gd name="T58" fmla="*/ 65 w 271"/>
                    <a:gd name="T59" fmla="*/ 12 h 83"/>
                    <a:gd name="T60" fmla="*/ 57 w 271"/>
                    <a:gd name="T61" fmla="*/ 20 h 83"/>
                    <a:gd name="T62" fmla="*/ 57 w 271"/>
                    <a:gd name="T63" fmla="*/ 22 h 83"/>
                    <a:gd name="T64" fmla="*/ 68 w 271"/>
                    <a:gd name="T65" fmla="*/ 22 h 83"/>
                    <a:gd name="T66" fmla="*/ 70 w 271"/>
                    <a:gd name="T67" fmla="*/ 24 h 83"/>
                    <a:gd name="T68" fmla="*/ 74 w 271"/>
                    <a:gd name="T69" fmla="*/ 36 h 83"/>
                    <a:gd name="T70" fmla="*/ 86 w 271"/>
                    <a:gd name="T71" fmla="*/ 34 h 83"/>
                    <a:gd name="T72" fmla="*/ 114 w 271"/>
                    <a:gd name="T73" fmla="*/ 24 h 83"/>
                    <a:gd name="T74" fmla="*/ 125 w 271"/>
                    <a:gd name="T75" fmla="*/ 28 h 83"/>
                    <a:gd name="T76" fmla="*/ 143 w 271"/>
                    <a:gd name="T77" fmla="*/ 24 h 83"/>
                    <a:gd name="T78" fmla="*/ 147 w 271"/>
                    <a:gd name="T79" fmla="*/ 28 h 83"/>
                    <a:gd name="T80" fmla="*/ 149 w 271"/>
                    <a:gd name="T81" fmla="*/ 32 h 83"/>
                    <a:gd name="T82" fmla="*/ 172 w 271"/>
                    <a:gd name="T83" fmla="*/ 32 h 83"/>
                    <a:gd name="T84" fmla="*/ 186 w 271"/>
                    <a:gd name="T85" fmla="*/ 38 h 83"/>
                    <a:gd name="T86" fmla="*/ 202 w 271"/>
                    <a:gd name="T87" fmla="*/ 32 h 83"/>
                    <a:gd name="T88" fmla="*/ 216 w 271"/>
                    <a:gd name="T89" fmla="*/ 30 h 83"/>
                    <a:gd name="T90" fmla="*/ 212 w 271"/>
                    <a:gd name="T91" fmla="*/ 47 h 83"/>
                    <a:gd name="T92" fmla="*/ 222 w 271"/>
                    <a:gd name="T93" fmla="*/ 55 h 83"/>
                    <a:gd name="T94" fmla="*/ 225 w 271"/>
                    <a:gd name="T95" fmla="*/ 51 h 83"/>
                    <a:gd name="T96" fmla="*/ 235 w 271"/>
                    <a:gd name="T97" fmla="*/ 42 h 83"/>
                    <a:gd name="T98" fmla="*/ 253 w 271"/>
                    <a:gd name="T99" fmla="*/ 40 h 83"/>
                    <a:gd name="T100" fmla="*/ 269 w 271"/>
                    <a:gd name="T101" fmla="*/ 2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1" h="83">
                      <a:moveTo>
                        <a:pt x="269" y="28"/>
                      </a:moveTo>
                      <a:lnTo>
                        <a:pt x="269" y="28"/>
                      </a:lnTo>
                      <a:lnTo>
                        <a:pt x="265" y="34"/>
                      </a:lnTo>
                      <a:lnTo>
                        <a:pt x="265" y="38"/>
                      </a:lnTo>
                      <a:lnTo>
                        <a:pt x="267" y="40"/>
                      </a:lnTo>
                      <a:lnTo>
                        <a:pt x="271" y="42"/>
                      </a:lnTo>
                      <a:lnTo>
                        <a:pt x="271" y="42"/>
                      </a:lnTo>
                      <a:lnTo>
                        <a:pt x="269" y="44"/>
                      </a:lnTo>
                      <a:lnTo>
                        <a:pt x="267" y="44"/>
                      </a:lnTo>
                      <a:lnTo>
                        <a:pt x="267" y="44"/>
                      </a:lnTo>
                      <a:lnTo>
                        <a:pt x="267" y="47"/>
                      </a:lnTo>
                      <a:lnTo>
                        <a:pt x="265" y="51"/>
                      </a:lnTo>
                      <a:lnTo>
                        <a:pt x="265" y="57"/>
                      </a:lnTo>
                      <a:lnTo>
                        <a:pt x="263" y="59"/>
                      </a:lnTo>
                      <a:lnTo>
                        <a:pt x="263" y="59"/>
                      </a:lnTo>
                      <a:lnTo>
                        <a:pt x="251" y="63"/>
                      </a:lnTo>
                      <a:lnTo>
                        <a:pt x="225" y="65"/>
                      </a:lnTo>
                      <a:lnTo>
                        <a:pt x="182" y="69"/>
                      </a:lnTo>
                      <a:lnTo>
                        <a:pt x="182" y="69"/>
                      </a:lnTo>
                      <a:lnTo>
                        <a:pt x="167" y="73"/>
                      </a:lnTo>
                      <a:lnTo>
                        <a:pt x="147" y="79"/>
                      </a:lnTo>
                      <a:lnTo>
                        <a:pt x="127" y="83"/>
                      </a:lnTo>
                      <a:lnTo>
                        <a:pt x="121" y="83"/>
                      </a:lnTo>
                      <a:lnTo>
                        <a:pt x="119" y="81"/>
                      </a:lnTo>
                      <a:lnTo>
                        <a:pt x="119" y="81"/>
                      </a:lnTo>
                      <a:lnTo>
                        <a:pt x="119" y="79"/>
                      </a:lnTo>
                      <a:lnTo>
                        <a:pt x="119" y="77"/>
                      </a:lnTo>
                      <a:lnTo>
                        <a:pt x="121" y="71"/>
                      </a:lnTo>
                      <a:lnTo>
                        <a:pt x="121" y="71"/>
                      </a:lnTo>
                      <a:lnTo>
                        <a:pt x="121" y="69"/>
                      </a:lnTo>
                      <a:lnTo>
                        <a:pt x="119" y="65"/>
                      </a:lnTo>
                      <a:lnTo>
                        <a:pt x="114" y="65"/>
                      </a:lnTo>
                      <a:lnTo>
                        <a:pt x="108" y="65"/>
                      </a:lnTo>
                      <a:lnTo>
                        <a:pt x="102" y="63"/>
                      </a:lnTo>
                      <a:lnTo>
                        <a:pt x="102" y="63"/>
                      </a:lnTo>
                      <a:lnTo>
                        <a:pt x="100" y="61"/>
                      </a:lnTo>
                      <a:lnTo>
                        <a:pt x="98" y="57"/>
                      </a:lnTo>
                      <a:lnTo>
                        <a:pt x="98" y="57"/>
                      </a:lnTo>
                      <a:lnTo>
                        <a:pt x="88" y="55"/>
                      </a:lnTo>
                      <a:lnTo>
                        <a:pt x="74" y="55"/>
                      </a:lnTo>
                      <a:lnTo>
                        <a:pt x="61" y="57"/>
                      </a:lnTo>
                      <a:lnTo>
                        <a:pt x="53" y="57"/>
                      </a:lnTo>
                      <a:lnTo>
                        <a:pt x="53" y="57"/>
                      </a:lnTo>
                      <a:lnTo>
                        <a:pt x="49" y="53"/>
                      </a:lnTo>
                      <a:lnTo>
                        <a:pt x="47" y="51"/>
                      </a:lnTo>
                      <a:lnTo>
                        <a:pt x="47" y="51"/>
                      </a:lnTo>
                      <a:lnTo>
                        <a:pt x="43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3" y="51"/>
                      </a:lnTo>
                      <a:lnTo>
                        <a:pt x="29" y="49"/>
                      </a:lnTo>
                      <a:lnTo>
                        <a:pt x="29" y="49"/>
                      </a:lnTo>
                      <a:lnTo>
                        <a:pt x="8" y="51"/>
                      </a:lnTo>
                      <a:lnTo>
                        <a:pt x="2" y="51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4"/>
                      </a:lnTo>
                      <a:lnTo>
                        <a:pt x="12" y="20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16"/>
                      </a:lnTo>
                      <a:lnTo>
                        <a:pt x="17" y="10"/>
                      </a:lnTo>
                      <a:lnTo>
                        <a:pt x="15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7" y="18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7" y="20"/>
                      </a:lnTo>
                      <a:lnTo>
                        <a:pt x="43" y="18"/>
                      </a:lnTo>
                      <a:lnTo>
                        <a:pt x="51" y="14"/>
                      </a:lnTo>
                      <a:lnTo>
                        <a:pt x="57" y="10"/>
                      </a:lnTo>
                      <a:lnTo>
                        <a:pt x="61" y="8"/>
                      </a:lnTo>
                      <a:lnTo>
                        <a:pt x="63" y="10"/>
                      </a:lnTo>
                      <a:lnTo>
                        <a:pt x="63" y="10"/>
                      </a:lnTo>
                      <a:lnTo>
                        <a:pt x="65" y="12"/>
                      </a:lnTo>
                      <a:lnTo>
                        <a:pt x="65" y="14"/>
                      </a:lnTo>
                      <a:lnTo>
                        <a:pt x="63" y="18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9" y="24"/>
                      </a:lnTo>
                      <a:lnTo>
                        <a:pt x="63" y="24"/>
                      </a:lnTo>
                      <a:lnTo>
                        <a:pt x="68" y="22"/>
                      </a:lnTo>
                      <a:lnTo>
                        <a:pt x="68" y="22"/>
                      </a:lnTo>
                      <a:lnTo>
                        <a:pt x="70" y="24"/>
                      </a:lnTo>
                      <a:lnTo>
                        <a:pt x="70" y="24"/>
                      </a:lnTo>
                      <a:lnTo>
                        <a:pt x="70" y="30"/>
                      </a:lnTo>
                      <a:lnTo>
                        <a:pt x="72" y="34"/>
                      </a:lnTo>
                      <a:lnTo>
                        <a:pt x="74" y="36"/>
                      </a:lnTo>
                      <a:lnTo>
                        <a:pt x="76" y="36"/>
                      </a:lnTo>
                      <a:lnTo>
                        <a:pt x="76" y="36"/>
                      </a:lnTo>
                      <a:lnTo>
                        <a:pt x="86" y="34"/>
                      </a:lnTo>
                      <a:lnTo>
                        <a:pt x="98" y="30"/>
                      </a:lnTo>
                      <a:lnTo>
                        <a:pt x="108" y="26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9" y="26"/>
                      </a:lnTo>
                      <a:lnTo>
                        <a:pt x="125" y="28"/>
                      </a:lnTo>
                      <a:lnTo>
                        <a:pt x="125" y="28"/>
                      </a:lnTo>
                      <a:lnTo>
                        <a:pt x="135" y="26"/>
                      </a:lnTo>
                      <a:lnTo>
                        <a:pt x="143" y="24"/>
                      </a:lnTo>
                      <a:lnTo>
                        <a:pt x="143" y="24"/>
                      </a:lnTo>
                      <a:lnTo>
                        <a:pt x="147" y="26"/>
                      </a:lnTo>
                      <a:lnTo>
                        <a:pt x="147" y="28"/>
                      </a:lnTo>
                      <a:lnTo>
                        <a:pt x="147" y="30"/>
                      </a:lnTo>
                      <a:lnTo>
                        <a:pt x="149" y="32"/>
                      </a:lnTo>
                      <a:lnTo>
                        <a:pt x="149" y="32"/>
                      </a:lnTo>
                      <a:lnTo>
                        <a:pt x="155" y="34"/>
                      </a:lnTo>
                      <a:lnTo>
                        <a:pt x="163" y="32"/>
                      </a:lnTo>
                      <a:lnTo>
                        <a:pt x="172" y="32"/>
                      </a:lnTo>
                      <a:lnTo>
                        <a:pt x="178" y="32"/>
                      </a:lnTo>
                      <a:lnTo>
                        <a:pt x="178" y="32"/>
                      </a:lnTo>
                      <a:lnTo>
                        <a:pt x="186" y="38"/>
                      </a:lnTo>
                      <a:lnTo>
                        <a:pt x="186" y="38"/>
                      </a:lnTo>
                      <a:lnTo>
                        <a:pt x="192" y="36"/>
                      </a:lnTo>
                      <a:lnTo>
                        <a:pt x="202" y="32"/>
                      </a:lnTo>
                      <a:lnTo>
                        <a:pt x="210" y="28"/>
                      </a:lnTo>
                      <a:lnTo>
                        <a:pt x="214" y="28"/>
                      </a:lnTo>
                      <a:lnTo>
                        <a:pt x="216" y="30"/>
                      </a:lnTo>
                      <a:lnTo>
                        <a:pt x="216" y="30"/>
                      </a:lnTo>
                      <a:lnTo>
                        <a:pt x="212" y="44"/>
                      </a:lnTo>
                      <a:lnTo>
                        <a:pt x="212" y="47"/>
                      </a:lnTo>
                      <a:lnTo>
                        <a:pt x="214" y="51"/>
                      </a:lnTo>
                      <a:lnTo>
                        <a:pt x="216" y="55"/>
                      </a:lnTo>
                      <a:lnTo>
                        <a:pt x="222" y="55"/>
                      </a:lnTo>
                      <a:lnTo>
                        <a:pt x="222" y="55"/>
                      </a:lnTo>
                      <a:lnTo>
                        <a:pt x="224" y="53"/>
                      </a:lnTo>
                      <a:lnTo>
                        <a:pt x="225" y="51"/>
                      </a:lnTo>
                      <a:lnTo>
                        <a:pt x="229" y="46"/>
                      </a:lnTo>
                      <a:lnTo>
                        <a:pt x="229" y="46"/>
                      </a:lnTo>
                      <a:lnTo>
                        <a:pt x="235" y="42"/>
                      </a:lnTo>
                      <a:lnTo>
                        <a:pt x="241" y="40"/>
                      </a:lnTo>
                      <a:lnTo>
                        <a:pt x="249" y="40"/>
                      </a:lnTo>
                      <a:lnTo>
                        <a:pt x="253" y="40"/>
                      </a:lnTo>
                      <a:lnTo>
                        <a:pt x="259" y="38"/>
                      </a:lnTo>
                      <a:lnTo>
                        <a:pt x="263" y="34"/>
                      </a:lnTo>
                      <a:lnTo>
                        <a:pt x="269" y="28"/>
                      </a:lnTo>
                      <a:lnTo>
                        <a:pt x="269" y="28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4" name="Freeform 1316">
                  <a:extLst>
                    <a:ext uri="{FF2B5EF4-FFF2-40B4-BE49-F238E27FC236}">
                      <a16:creationId xmlns:a16="http://schemas.microsoft.com/office/drawing/2014/main" id="{19B838EA-406E-48F5-8319-F9EEB5ADD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4955" y="6578669"/>
                  <a:ext cx="22570" cy="75769"/>
                </a:xfrm>
                <a:custGeom>
                  <a:avLst/>
                  <a:gdLst>
                    <a:gd name="T0" fmla="*/ 10 w 14"/>
                    <a:gd name="T1" fmla="*/ 0 h 47"/>
                    <a:gd name="T2" fmla="*/ 10 w 14"/>
                    <a:gd name="T3" fmla="*/ 0 h 47"/>
                    <a:gd name="T4" fmla="*/ 6 w 14"/>
                    <a:gd name="T5" fmla="*/ 2 h 47"/>
                    <a:gd name="T6" fmla="*/ 4 w 14"/>
                    <a:gd name="T7" fmla="*/ 8 h 47"/>
                    <a:gd name="T8" fmla="*/ 0 w 14"/>
                    <a:gd name="T9" fmla="*/ 24 h 47"/>
                    <a:gd name="T10" fmla="*/ 0 w 14"/>
                    <a:gd name="T11" fmla="*/ 33 h 47"/>
                    <a:gd name="T12" fmla="*/ 2 w 14"/>
                    <a:gd name="T13" fmla="*/ 39 h 47"/>
                    <a:gd name="T14" fmla="*/ 4 w 14"/>
                    <a:gd name="T15" fmla="*/ 45 h 47"/>
                    <a:gd name="T16" fmla="*/ 6 w 14"/>
                    <a:gd name="T17" fmla="*/ 47 h 47"/>
                    <a:gd name="T18" fmla="*/ 6 w 14"/>
                    <a:gd name="T19" fmla="*/ 47 h 47"/>
                    <a:gd name="T20" fmla="*/ 8 w 14"/>
                    <a:gd name="T21" fmla="*/ 47 h 47"/>
                    <a:gd name="T22" fmla="*/ 8 w 14"/>
                    <a:gd name="T23" fmla="*/ 45 h 47"/>
                    <a:gd name="T24" fmla="*/ 8 w 14"/>
                    <a:gd name="T25" fmla="*/ 45 h 47"/>
                    <a:gd name="T26" fmla="*/ 12 w 14"/>
                    <a:gd name="T27" fmla="*/ 43 h 47"/>
                    <a:gd name="T28" fmla="*/ 14 w 14"/>
                    <a:gd name="T29" fmla="*/ 41 h 47"/>
                    <a:gd name="T30" fmla="*/ 14 w 14"/>
                    <a:gd name="T31" fmla="*/ 39 h 47"/>
                    <a:gd name="T32" fmla="*/ 14 w 14"/>
                    <a:gd name="T33" fmla="*/ 39 h 47"/>
                    <a:gd name="T34" fmla="*/ 12 w 14"/>
                    <a:gd name="T35" fmla="*/ 35 h 47"/>
                    <a:gd name="T36" fmla="*/ 10 w 14"/>
                    <a:gd name="T37" fmla="*/ 32 h 47"/>
                    <a:gd name="T38" fmla="*/ 4 w 14"/>
                    <a:gd name="T39" fmla="*/ 24 h 47"/>
                    <a:gd name="T40" fmla="*/ 4 w 14"/>
                    <a:gd name="T41" fmla="*/ 24 h 47"/>
                    <a:gd name="T42" fmla="*/ 4 w 14"/>
                    <a:gd name="T43" fmla="*/ 18 h 47"/>
                    <a:gd name="T44" fmla="*/ 6 w 14"/>
                    <a:gd name="T45" fmla="*/ 12 h 47"/>
                    <a:gd name="T46" fmla="*/ 10 w 14"/>
                    <a:gd name="T47" fmla="*/ 0 h 47"/>
                    <a:gd name="T48" fmla="*/ 10 w 14"/>
                    <a:gd name="T4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" h="4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5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12" y="43"/>
                      </a:lnTo>
                      <a:lnTo>
                        <a:pt x="14" y="41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2" y="35"/>
                      </a:lnTo>
                      <a:lnTo>
                        <a:pt x="10" y="32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5" name="Freeform 1318">
                  <a:extLst>
                    <a:ext uri="{FF2B5EF4-FFF2-40B4-BE49-F238E27FC236}">
                      <a16:creationId xmlns:a16="http://schemas.microsoft.com/office/drawing/2014/main" id="{9EE078F6-FC95-4E57-9E77-4C1EC574C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0397" y="6446477"/>
                  <a:ext cx="75769" cy="109623"/>
                </a:xfrm>
                <a:custGeom>
                  <a:avLst/>
                  <a:gdLst>
                    <a:gd name="T0" fmla="*/ 41 w 47"/>
                    <a:gd name="T1" fmla="*/ 0 h 68"/>
                    <a:gd name="T2" fmla="*/ 41 w 47"/>
                    <a:gd name="T3" fmla="*/ 0 h 68"/>
                    <a:gd name="T4" fmla="*/ 45 w 47"/>
                    <a:gd name="T5" fmla="*/ 4 h 68"/>
                    <a:gd name="T6" fmla="*/ 47 w 47"/>
                    <a:gd name="T7" fmla="*/ 8 h 68"/>
                    <a:gd name="T8" fmla="*/ 47 w 47"/>
                    <a:gd name="T9" fmla="*/ 8 h 68"/>
                    <a:gd name="T10" fmla="*/ 45 w 47"/>
                    <a:gd name="T11" fmla="*/ 15 h 68"/>
                    <a:gd name="T12" fmla="*/ 41 w 47"/>
                    <a:gd name="T13" fmla="*/ 23 h 68"/>
                    <a:gd name="T14" fmla="*/ 36 w 47"/>
                    <a:gd name="T15" fmla="*/ 31 h 68"/>
                    <a:gd name="T16" fmla="*/ 34 w 47"/>
                    <a:gd name="T17" fmla="*/ 39 h 68"/>
                    <a:gd name="T18" fmla="*/ 34 w 47"/>
                    <a:gd name="T19" fmla="*/ 39 h 68"/>
                    <a:gd name="T20" fmla="*/ 34 w 47"/>
                    <a:gd name="T21" fmla="*/ 43 h 68"/>
                    <a:gd name="T22" fmla="*/ 34 w 47"/>
                    <a:gd name="T23" fmla="*/ 43 h 68"/>
                    <a:gd name="T24" fmla="*/ 34 w 47"/>
                    <a:gd name="T25" fmla="*/ 45 h 68"/>
                    <a:gd name="T26" fmla="*/ 32 w 47"/>
                    <a:gd name="T27" fmla="*/ 47 h 68"/>
                    <a:gd name="T28" fmla="*/ 32 w 47"/>
                    <a:gd name="T29" fmla="*/ 47 h 68"/>
                    <a:gd name="T30" fmla="*/ 28 w 47"/>
                    <a:gd name="T31" fmla="*/ 49 h 68"/>
                    <a:gd name="T32" fmla="*/ 24 w 47"/>
                    <a:gd name="T33" fmla="*/ 49 h 68"/>
                    <a:gd name="T34" fmla="*/ 24 w 47"/>
                    <a:gd name="T35" fmla="*/ 49 h 68"/>
                    <a:gd name="T36" fmla="*/ 20 w 47"/>
                    <a:gd name="T37" fmla="*/ 53 h 68"/>
                    <a:gd name="T38" fmla="*/ 18 w 47"/>
                    <a:gd name="T39" fmla="*/ 61 h 68"/>
                    <a:gd name="T40" fmla="*/ 14 w 47"/>
                    <a:gd name="T41" fmla="*/ 66 h 68"/>
                    <a:gd name="T42" fmla="*/ 12 w 47"/>
                    <a:gd name="T43" fmla="*/ 68 h 68"/>
                    <a:gd name="T44" fmla="*/ 8 w 47"/>
                    <a:gd name="T45" fmla="*/ 68 h 68"/>
                    <a:gd name="T46" fmla="*/ 8 w 47"/>
                    <a:gd name="T47" fmla="*/ 68 h 68"/>
                    <a:gd name="T48" fmla="*/ 6 w 47"/>
                    <a:gd name="T49" fmla="*/ 68 h 68"/>
                    <a:gd name="T50" fmla="*/ 4 w 47"/>
                    <a:gd name="T51" fmla="*/ 66 h 68"/>
                    <a:gd name="T52" fmla="*/ 2 w 47"/>
                    <a:gd name="T53" fmla="*/ 57 h 68"/>
                    <a:gd name="T54" fmla="*/ 0 w 47"/>
                    <a:gd name="T55" fmla="*/ 47 h 68"/>
                    <a:gd name="T56" fmla="*/ 0 w 47"/>
                    <a:gd name="T57" fmla="*/ 41 h 68"/>
                    <a:gd name="T58" fmla="*/ 0 w 47"/>
                    <a:gd name="T59" fmla="*/ 41 h 68"/>
                    <a:gd name="T60" fmla="*/ 6 w 47"/>
                    <a:gd name="T61" fmla="*/ 27 h 68"/>
                    <a:gd name="T62" fmla="*/ 14 w 47"/>
                    <a:gd name="T63" fmla="*/ 17 h 68"/>
                    <a:gd name="T64" fmla="*/ 14 w 47"/>
                    <a:gd name="T65" fmla="*/ 17 h 68"/>
                    <a:gd name="T66" fmla="*/ 20 w 47"/>
                    <a:gd name="T67" fmla="*/ 11 h 68"/>
                    <a:gd name="T68" fmla="*/ 28 w 47"/>
                    <a:gd name="T69" fmla="*/ 8 h 68"/>
                    <a:gd name="T70" fmla="*/ 41 w 47"/>
                    <a:gd name="T71" fmla="*/ 0 h 68"/>
                    <a:gd name="T72" fmla="*/ 41 w 47"/>
                    <a:gd name="T7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7" h="68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45" y="4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5" y="15"/>
                      </a:lnTo>
                      <a:lnTo>
                        <a:pt x="41" y="23"/>
                      </a:lnTo>
                      <a:lnTo>
                        <a:pt x="36" y="31"/>
                      </a:lnTo>
                      <a:lnTo>
                        <a:pt x="34" y="39"/>
                      </a:lnTo>
                      <a:lnTo>
                        <a:pt x="34" y="39"/>
                      </a:lnTo>
                      <a:lnTo>
                        <a:pt x="34" y="43"/>
                      </a:lnTo>
                      <a:lnTo>
                        <a:pt x="34" y="43"/>
                      </a:lnTo>
                      <a:lnTo>
                        <a:pt x="34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28" y="49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20" y="53"/>
                      </a:lnTo>
                      <a:lnTo>
                        <a:pt x="18" y="61"/>
                      </a:lnTo>
                      <a:lnTo>
                        <a:pt x="14" y="66"/>
                      </a:lnTo>
                      <a:lnTo>
                        <a:pt x="12" y="68"/>
                      </a:lnTo>
                      <a:lnTo>
                        <a:pt x="8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4" y="66"/>
                      </a:lnTo>
                      <a:lnTo>
                        <a:pt x="2" y="57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6" y="2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20" y="11"/>
                      </a:lnTo>
                      <a:lnTo>
                        <a:pt x="28" y="8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6" name="Freeform 1319">
                  <a:extLst>
                    <a:ext uri="{FF2B5EF4-FFF2-40B4-BE49-F238E27FC236}">
                      <a16:creationId xmlns:a16="http://schemas.microsoft.com/office/drawing/2014/main" id="{E58C6B2E-6C4F-4A8C-9816-7664340A5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3662" y="6515797"/>
                  <a:ext cx="25794" cy="43527"/>
                </a:xfrm>
                <a:custGeom>
                  <a:avLst/>
                  <a:gdLst>
                    <a:gd name="T0" fmla="*/ 4 w 16"/>
                    <a:gd name="T1" fmla="*/ 0 h 27"/>
                    <a:gd name="T2" fmla="*/ 4 w 16"/>
                    <a:gd name="T3" fmla="*/ 0 h 27"/>
                    <a:gd name="T4" fmla="*/ 10 w 16"/>
                    <a:gd name="T5" fmla="*/ 6 h 27"/>
                    <a:gd name="T6" fmla="*/ 16 w 16"/>
                    <a:gd name="T7" fmla="*/ 10 h 27"/>
                    <a:gd name="T8" fmla="*/ 16 w 16"/>
                    <a:gd name="T9" fmla="*/ 16 h 27"/>
                    <a:gd name="T10" fmla="*/ 14 w 16"/>
                    <a:gd name="T11" fmla="*/ 23 h 27"/>
                    <a:gd name="T12" fmla="*/ 14 w 16"/>
                    <a:gd name="T13" fmla="*/ 23 h 27"/>
                    <a:gd name="T14" fmla="*/ 12 w 16"/>
                    <a:gd name="T15" fmla="*/ 25 h 27"/>
                    <a:gd name="T16" fmla="*/ 10 w 16"/>
                    <a:gd name="T17" fmla="*/ 27 h 27"/>
                    <a:gd name="T18" fmla="*/ 10 w 16"/>
                    <a:gd name="T19" fmla="*/ 27 h 27"/>
                    <a:gd name="T20" fmla="*/ 8 w 16"/>
                    <a:gd name="T21" fmla="*/ 27 h 27"/>
                    <a:gd name="T22" fmla="*/ 6 w 16"/>
                    <a:gd name="T23" fmla="*/ 25 h 27"/>
                    <a:gd name="T24" fmla="*/ 2 w 16"/>
                    <a:gd name="T25" fmla="*/ 16 h 27"/>
                    <a:gd name="T26" fmla="*/ 0 w 16"/>
                    <a:gd name="T27" fmla="*/ 6 h 27"/>
                    <a:gd name="T28" fmla="*/ 2 w 16"/>
                    <a:gd name="T29" fmla="*/ 2 h 27"/>
                    <a:gd name="T30" fmla="*/ 4 w 16"/>
                    <a:gd name="T31" fmla="*/ 0 h 27"/>
                    <a:gd name="T32" fmla="*/ 4 w 16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2" y="1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7" name="Freeform 1320">
                  <a:extLst>
                    <a:ext uri="{FF2B5EF4-FFF2-40B4-BE49-F238E27FC236}">
                      <a16:creationId xmlns:a16="http://schemas.microsoft.com/office/drawing/2014/main" id="{27344314-4376-4CE0-9B57-74E7D81B9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896" y="6477107"/>
                  <a:ext cx="14509" cy="25794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5 w 9"/>
                    <a:gd name="T5" fmla="*/ 6 h 16"/>
                    <a:gd name="T6" fmla="*/ 9 w 9"/>
                    <a:gd name="T7" fmla="*/ 8 h 16"/>
                    <a:gd name="T8" fmla="*/ 9 w 9"/>
                    <a:gd name="T9" fmla="*/ 12 h 16"/>
                    <a:gd name="T10" fmla="*/ 9 w 9"/>
                    <a:gd name="T11" fmla="*/ 12 h 16"/>
                    <a:gd name="T12" fmla="*/ 7 w 9"/>
                    <a:gd name="T13" fmla="*/ 16 h 16"/>
                    <a:gd name="T14" fmla="*/ 3 w 9"/>
                    <a:gd name="T15" fmla="*/ 16 h 16"/>
                    <a:gd name="T16" fmla="*/ 0 w 9"/>
                    <a:gd name="T17" fmla="*/ 16 h 16"/>
                    <a:gd name="T18" fmla="*/ 0 w 9"/>
                    <a:gd name="T19" fmla="*/ 16 h 16"/>
                    <a:gd name="T20" fmla="*/ 0 w 9"/>
                    <a:gd name="T21" fmla="*/ 16 h 16"/>
                    <a:gd name="T22" fmla="*/ 1 w 9"/>
                    <a:gd name="T23" fmla="*/ 12 h 16"/>
                    <a:gd name="T24" fmla="*/ 3 w 9"/>
                    <a:gd name="T25" fmla="*/ 10 h 16"/>
                    <a:gd name="T26" fmla="*/ 3 w 9"/>
                    <a:gd name="T27" fmla="*/ 6 h 16"/>
                    <a:gd name="T28" fmla="*/ 0 w 9"/>
                    <a:gd name="T29" fmla="*/ 0 h 16"/>
                    <a:gd name="T30" fmla="*/ 0 w 9"/>
                    <a:gd name="T3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8" name="Freeform 1321">
                  <a:extLst>
                    <a:ext uri="{FF2B5EF4-FFF2-40B4-BE49-F238E27FC236}">
                      <a16:creationId xmlns:a16="http://schemas.microsoft.com/office/drawing/2014/main" id="{B1AC311E-442D-432F-978D-A2EC954FC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3621" y="6417459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4 w 10"/>
                    <a:gd name="T5" fmla="*/ 2 h 12"/>
                    <a:gd name="T6" fmla="*/ 2 w 10"/>
                    <a:gd name="T7" fmla="*/ 4 h 12"/>
                    <a:gd name="T8" fmla="*/ 6 w 10"/>
                    <a:gd name="T9" fmla="*/ 6 h 12"/>
                    <a:gd name="T10" fmla="*/ 10 w 10"/>
                    <a:gd name="T11" fmla="*/ 10 h 12"/>
                    <a:gd name="T12" fmla="*/ 8 w 10"/>
                    <a:gd name="T13" fmla="*/ 10 h 12"/>
                    <a:gd name="T14" fmla="*/ 6 w 10"/>
                    <a:gd name="T15" fmla="*/ 12 h 12"/>
                    <a:gd name="T16" fmla="*/ 6 w 10"/>
                    <a:gd name="T17" fmla="*/ 12 h 12"/>
                    <a:gd name="T18" fmla="*/ 4 w 10"/>
                    <a:gd name="T19" fmla="*/ 12 h 12"/>
                    <a:gd name="T20" fmla="*/ 0 w 10"/>
                    <a:gd name="T21" fmla="*/ 8 h 12"/>
                    <a:gd name="T22" fmla="*/ 0 w 10"/>
                    <a:gd name="T23" fmla="*/ 4 h 12"/>
                    <a:gd name="T24" fmla="*/ 0 w 10"/>
                    <a:gd name="T25" fmla="*/ 4 h 12"/>
                    <a:gd name="T26" fmla="*/ 2 w 10"/>
                    <a:gd name="T27" fmla="*/ 2 h 12"/>
                    <a:gd name="T28" fmla="*/ 2 w 10"/>
                    <a:gd name="T29" fmla="*/ 2 h 12"/>
                    <a:gd name="T30" fmla="*/ 6 w 10"/>
                    <a:gd name="T31" fmla="*/ 0 h 12"/>
                    <a:gd name="T32" fmla="*/ 6 w 1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9" name="Freeform 1322">
                  <a:extLst>
                    <a:ext uri="{FF2B5EF4-FFF2-40B4-BE49-F238E27FC236}">
                      <a16:creationId xmlns:a16="http://schemas.microsoft.com/office/drawing/2014/main" id="{CAAC84EF-A5ED-433F-B38F-16B652956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4848" y="6436804"/>
                  <a:ext cx="35466" cy="22569"/>
                </a:xfrm>
                <a:custGeom>
                  <a:avLst/>
                  <a:gdLst>
                    <a:gd name="T0" fmla="*/ 22 w 22"/>
                    <a:gd name="T1" fmla="*/ 0 h 14"/>
                    <a:gd name="T2" fmla="*/ 22 w 22"/>
                    <a:gd name="T3" fmla="*/ 0 h 14"/>
                    <a:gd name="T4" fmla="*/ 20 w 22"/>
                    <a:gd name="T5" fmla="*/ 4 h 14"/>
                    <a:gd name="T6" fmla="*/ 14 w 22"/>
                    <a:gd name="T7" fmla="*/ 10 h 14"/>
                    <a:gd name="T8" fmla="*/ 8 w 22"/>
                    <a:gd name="T9" fmla="*/ 14 h 14"/>
                    <a:gd name="T10" fmla="*/ 4 w 22"/>
                    <a:gd name="T11" fmla="*/ 14 h 14"/>
                    <a:gd name="T12" fmla="*/ 2 w 22"/>
                    <a:gd name="T13" fmla="*/ 12 h 14"/>
                    <a:gd name="T14" fmla="*/ 2 w 22"/>
                    <a:gd name="T15" fmla="*/ 12 h 14"/>
                    <a:gd name="T16" fmla="*/ 2 w 22"/>
                    <a:gd name="T17" fmla="*/ 10 h 14"/>
                    <a:gd name="T18" fmla="*/ 2 w 22"/>
                    <a:gd name="T19" fmla="*/ 8 h 14"/>
                    <a:gd name="T20" fmla="*/ 2 w 22"/>
                    <a:gd name="T21" fmla="*/ 8 h 14"/>
                    <a:gd name="T22" fmla="*/ 0 w 22"/>
                    <a:gd name="T23" fmla="*/ 4 h 14"/>
                    <a:gd name="T24" fmla="*/ 2 w 22"/>
                    <a:gd name="T25" fmla="*/ 2 h 14"/>
                    <a:gd name="T26" fmla="*/ 2 w 22"/>
                    <a:gd name="T27" fmla="*/ 2 h 14"/>
                    <a:gd name="T28" fmla="*/ 2 w 22"/>
                    <a:gd name="T29" fmla="*/ 2 h 14"/>
                    <a:gd name="T30" fmla="*/ 4 w 22"/>
                    <a:gd name="T31" fmla="*/ 2 h 14"/>
                    <a:gd name="T32" fmla="*/ 8 w 22"/>
                    <a:gd name="T33" fmla="*/ 4 h 14"/>
                    <a:gd name="T34" fmla="*/ 12 w 22"/>
                    <a:gd name="T35" fmla="*/ 6 h 14"/>
                    <a:gd name="T36" fmla="*/ 14 w 22"/>
                    <a:gd name="T37" fmla="*/ 6 h 14"/>
                    <a:gd name="T38" fmla="*/ 14 w 22"/>
                    <a:gd name="T39" fmla="*/ 6 h 14"/>
                    <a:gd name="T40" fmla="*/ 14 w 22"/>
                    <a:gd name="T41" fmla="*/ 2 h 14"/>
                    <a:gd name="T42" fmla="*/ 14 w 22"/>
                    <a:gd name="T43" fmla="*/ 0 h 14"/>
                    <a:gd name="T44" fmla="*/ 12 w 22"/>
                    <a:gd name="T45" fmla="*/ 0 h 14"/>
                    <a:gd name="T46" fmla="*/ 22 w 22"/>
                    <a:gd name="T47" fmla="*/ 0 h 14"/>
                    <a:gd name="T48" fmla="*/ 22 w 22"/>
                    <a:gd name="T4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" h="1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4" y="10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0" name="Freeform 1323">
                  <a:extLst>
                    <a:ext uri="{FF2B5EF4-FFF2-40B4-BE49-F238E27FC236}">
                      <a16:creationId xmlns:a16="http://schemas.microsoft.com/office/drawing/2014/main" id="{50392BE7-0FC8-4095-8514-4B0E22E8E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1428" y="6375544"/>
                  <a:ext cx="59648" cy="48363"/>
                </a:xfrm>
                <a:custGeom>
                  <a:avLst/>
                  <a:gdLst>
                    <a:gd name="T0" fmla="*/ 37 w 37"/>
                    <a:gd name="T1" fmla="*/ 4 h 30"/>
                    <a:gd name="T2" fmla="*/ 37 w 37"/>
                    <a:gd name="T3" fmla="*/ 4 h 30"/>
                    <a:gd name="T4" fmla="*/ 19 w 37"/>
                    <a:gd name="T5" fmla="*/ 12 h 30"/>
                    <a:gd name="T6" fmla="*/ 10 w 37"/>
                    <a:gd name="T7" fmla="*/ 16 h 30"/>
                    <a:gd name="T8" fmla="*/ 4 w 37"/>
                    <a:gd name="T9" fmla="*/ 20 h 30"/>
                    <a:gd name="T10" fmla="*/ 4 w 37"/>
                    <a:gd name="T11" fmla="*/ 20 h 30"/>
                    <a:gd name="T12" fmla="*/ 2 w 37"/>
                    <a:gd name="T13" fmla="*/ 24 h 30"/>
                    <a:gd name="T14" fmla="*/ 4 w 37"/>
                    <a:gd name="T15" fmla="*/ 26 h 30"/>
                    <a:gd name="T16" fmla="*/ 4 w 37"/>
                    <a:gd name="T17" fmla="*/ 28 h 30"/>
                    <a:gd name="T18" fmla="*/ 4 w 37"/>
                    <a:gd name="T19" fmla="*/ 30 h 30"/>
                    <a:gd name="T20" fmla="*/ 4 w 37"/>
                    <a:gd name="T21" fmla="*/ 30 h 30"/>
                    <a:gd name="T22" fmla="*/ 0 w 37"/>
                    <a:gd name="T23" fmla="*/ 26 h 30"/>
                    <a:gd name="T24" fmla="*/ 0 w 37"/>
                    <a:gd name="T25" fmla="*/ 22 h 30"/>
                    <a:gd name="T26" fmla="*/ 2 w 37"/>
                    <a:gd name="T27" fmla="*/ 18 h 30"/>
                    <a:gd name="T28" fmla="*/ 2 w 37"/>
                    <a:gd name="T29" fmla="*/ 18 h 30"/>
                    <a:gd name="T30" fmla="*/ 10 w 37"/>
                    <a:gd name="T31" fmla="*/ 12 h 30"/>
                    <a:gd name="T32" fmla="*/ 17 w 37"/>
                    <a:gd name="T33" fmla="*/ 4 h 30"/>
                    <a:gd name="T34" fmla="*/ 23 w 37"/>
                    <a:gd name="T35" fmla="*/ 2 h 30"/>
                    <a:gd name="T36" fmla="*/ 27 w 37"/>
                    <a:gd name="T37" fmla="*/ 0 h 30"/>
                    <a:gd name="T38" fmla="*/ 33 w 37"/>
                    <a:gd name="T39" fmla="*/ 2 h 30"/>
                    <a:gd name="T40" fmla="*/ 37 w 37"/>
                    <a:gd name="T41" fmla="*/ 4 h 30"/>
                    <a:gd name="T42" fmla="*/ 37 w 37"/>
                    <a:gd name="T4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0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19" y="12"/>
                      </a:lnTo>
                      <a:lnTo>
                        <a:pt x="10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10" y="12"/>
                      </a:lnTo>
                      <a:lnTo>
                        <a:pt x="17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37" y="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1" name="Freeform 1324">
                  <a:extLst>
                    <a:ext uri="{FF2B5EF4-FFF2-40B4-BE49-F238E27FC236}">
                      <a16:creationId xmlns:a16="http://schemas.microsoft.com/office/drawing/2014/main" id="{C49C5411-10B2-4114-BD69-1442CB06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4980" y="6354587"/>
                  <a:ext cx="16121" cy="19345"/>
                </a:xfrm>
                <a:custGeom>
                  <a:avLst/>
                  <a:gdLst>
                    <a:gd name="T0" fmla="*/ 10 w 10"/>
                    <a:gd name="T1" fmla="*/ 4 h 12"/>
                    <a:gd name="T2" fmla="*/ 10 w 10"/>
                    <a:gd name="T3" fmla="*/ 4 h 12"/>
                    <a:gd name="T4" fmla="*/ 10 w 10"/>
                    <a:gd name="T5" fmla="*/ 8 h 12"/>
                    <a:gd name="T6" fmla="*/ 8 w 10"/>
                    <a:gd name="T7" fmla="*/ 12 h 12"/>
                    <a:gd name="T8" fmla="*/ 4 w 10"/>
                    <a:gd name="T9" fmla="*/ 12 h 12"/>
                    <a:gd name="T10" fmla="*/ 0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0 h 12"/>
                    <a:gd name="T16" fmla="*/ 2 w 10"/>
                    <a:gd name="T17" fmla="*/ 8 h 12"/>
                    <a:gd name="T18" fmla="*/ 2 w 10"/>
                    <a:gd name="T19" fmla="*/ 8 h 12"/>
                    <a:gd name="T20" fmla="*/ 2 w 10"/>
                    <a:gd name="T21" fmla="*/ 2 h 12"/>
                    <a:gd name="T22" fmla="*/ 2 w 10"/>
                    <a:gd name="T23" fmla="*/ 0 h 12"/>
                    <a:gd name="T24" fmla="*/ 10 w 10"/>
                    <a:gd name="T25" fmla="*/ 4 h 12"/>
                    <a:gd name="T26" fmla="*/ 10 w 10"/>
                    <a:gd name="T2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2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" y="4"/>
                      </a:lnTo>
                      <a:lnTo>
                        <a:pt x="10" y="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2" name="Freeform 1325">
                  <a:extLst>
                    <a:ext uri="{FF2B5EF4-FFF2-40B4-BE49-F238E27FC236}">
                      <a16:creationId xmlns:a16="http://schemas.microsoft.com/office/drawing/2014/main" id="{A817D2EB-CE47-44E2-A4B2-4B2B6CFBB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4775" y="6348139"/>
                  <a:ext cx="37079" cy="43527"/>
                </a:xfrm>
                <a:custGeom>
                  <a:avLst/>
                  <a:gdLst>
                    <a:gd name="T0" fmla="*/ 21 w 23"/>
                    <a:gd name="T1" fmla="*/ 0 h 27"/>
                    <a:gd name="T2" fmla="*/ 21 w 23"/>
                    <a:gd name="T3" fmla="*/ 0 h 27"/>
                    <a:gd name="T4" fmla="*/ 23 w 23"/>
                    <a:gd name="T5" fmla="*/ 16 h 27"/>
                    <a:gd name="T6" fmla="*/ 21 w 23"/>
                    <a:gd name="T7" fmla="*/ 23 h 27"/>
                    <a:gd name="T8" fmla="*/ 17 w 23"/>
                    <a:gd name="T9" fmla="*/ 27 h 27"/>
                    <a:gd name="T10" fmla="*/ 13 w 23"/>
                    <a:gd name="T11" fmla="*/ 27 h 27"/>
                    <a:gd name="T12" fmla="*/ 8 w 23"/>
                    <a:gd name="T13" fmla="*/ 25 h 27"/>
                    <a:gd name="T14" fmla="*/ 4 w 23"/>
                    <a:gd name="T15" fmla="*/ 21 h 27"/>
                    <a:gd name="T16" fmla="*/ 2 w 23"/>
                    <a:gd name="T17" fmla="*/ 17 h 27"/>
                    <a:gd name="T18" fmla="*/ 0 w 23"/>
                    <a:gd name="T19" fmla="*/ 14 h 27"/>
                    <a:gd name="T20" fmla="*/ 0 w 23"/>
                    <a:gd name="T21" fmla="*/ 14 h 27"/>
                    <a:gd name="T22" fmla="*/ 4 w 23"/>
                    <a:gd name="T23" fmla="*/ 8 h 27"/>
                    <a:gd name="T24" fmla="*/ 10 w 23"/>
                    <a:gd name="T25" fmla="*/ 2 h 27"/>
                    <a:gd name="T26" fmla="*/ 15 w 23"/>
                    <a:gd name="T27" fmla="*/ 0 h 27"/>
                    <a:gd name="T28" fmla="*/ 19 w 23"/>
                    <a:gd name="T29" fmla="*/ 0 h 27"/>
                    <a:gd name="T30" fmla="*/ 21 w 23"/>
                    <a:gd name="T31" fmla="*/ 0 h 27"/>
                    <a:gd name="T32" fmla="*/ 21 w 23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7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7" y="27"/>
                      </a:lnTo>
                      <a:lnTo>
                        <a:pt x="13" y="27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3" name="Freeform 1326">
                  <a:extLst>
                    <a:ext uri="{FF2B5EF4-FFF2-40B4-BE49-F238E27FC236}">
                      <a16:creationId xmlns:a16="http://schemas.microsoft.com/office/drawing/2014/main" id="{F8F7153C-9476-48DF-8E08-F31178ED5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62533" y="6357811"/>
                  <a:ext cx="25794" cy="27406"/>
                </a:xfrm>
                <a:custGeom>
                  <a:avLst/>
                  <a:gdLst>
                    <a:gd name="T0" fmla="*/ 16 w 16"/>
                    <a:gd name="T1" fmla="*/ 2 h 17"/>
                    <a:gd name="T2" fmla="*/ 16 w 16"/>
                    <a:gd name="T3" fmla="*/ 2 h 17"/>
                    <a:gd name="T4" fmla="*/ 12 w 16"/>
                    <a:gd name="T5" fmla="*/ 11 h 17"/>
                    <a:gd name="T6" fmla="*/ 8 w 16"/>
                    <a:gd name="T7" fmla="*/ 15 h 17"/>
                    <a:gd name="T8" fmla="*/ 4 w 16"/>
                    <a:gd name="T9" fmla="*/ 17 h 17"/>
                    <a:gd name="T10" fmla="*/ 4 w 16"/>
                    <a:gd name="T11" fmla="*/ 17 h 17"/>
                    <a:gd name="T12" fmla="*/ 2 w 16"/>
                    <a:gd name="T13" fmla="*/ 15 h 17"/>
                    <a:gd name="T14" fmla="*/ 0 w 16"/>
                    <a:gd name="T15" fmla="*/ 13 h 17"/>
                    <a:gd name="T16" fmla="*/ 2 w 16"/>
                    <a:gd name="T17" fmla="*/ 6 h 17"/>
                    <a:gd name="T18" fmla="*/ 4 w 16"/>
                    <a:gd name="T19" fmla="*/ 4 h 17"/>
                    <a:gd name="T20" fmla="*/ 8 w 16"/>
                    <a:gd name="T21" fmla="*/ 2 h 17"/>
                    <a:gd name="T22" fmla="*/ 12 w 16"/>
                    <a:gd name="T23" fmla="*/ 0 h 17"/>
                    <a:gd name="T24" fmla="*/ 16 w 16"/>
                    <a:gd name="T25" fmla="*/ 2 h 17"/>
                    <a:gd name="T26" fmla="*/ 16 w 16"/>
                    <a:gd name="T2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17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2" y="11"/>
                      </a:lnTo>
                      <a:lnTo>
                        <a:pt x="8" y="15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6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4" name="Freeform 1327">
                  <a:extLst>
                    <a:ext uri="{FF2B5EF4-FFF2-40B4-BE49-F238E27FC236}">
                      <a16:creationId xmlns:a16="http://schemas.microsoft.com/office/drawing/2014/main" id="{6117379E-D87E-425E-9818-5F6533D44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5454" y="6293327"/>
                  <a:ext cx="4836" cy="644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0 h 4"/>
                    <a:gd name="T4" fmla="*/ 0 w 3"/>
                    <a:gd name="T5" fmla="*/ 4 h 4"/>
                    <a:gd name="T6" fmla="*/ 0 w 3"/>
                    <a:gd name="T7" fmla="*/ 4 h 4"/>
                    <a:gd name="T8" fmla="*/ 3 w 3"/>
                    <a:gd name="T9" fmla="*/ 0 h 4"/>
                    <a:gd name="T10" fmla="*/ 3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5" name="Freeform 1328">
                  <a:extLst>
                    <a:ext uri="{FF2B5EF4-FFF2-40B4-BE49-F238E27FC236}">
                      <a16:creationId xmlns:a16="http://schemas.microsoft.com/office/drawing/2014/main" id="{A9567369-8FBA-4EEE-9E2B-63BF32A44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1551" y="6288491"/>
                  <a:ext cx="19345" cy="14509"/>
                </a:xfrm>
                <a:custGeom>
                  <a:avLst/>
                  <a:gdLst>
                    <a:gd name="T0" fmla="*/ 0 w 12"/>
                    <a:gd name="T1" fmla="*/ 0 h 9"/>
                    <a:gd name="T2" fmla="*/ 0 w 12"/>
                    <a:gd name="T3" fmla="*/ 0 h 9"/>
                    <a:gd name="T4" fmla="*/ 4 w 12"/>
                    <a:gd name="T5" fmla="*/ 1 h 9"/>
                    <a:gd name="T6" fmla="*/ 8 w 12"/>
                    <a:gd name="T7" fmla="*/ 1 h 9"/>
                    <a:gd name="T8" fmla="*/ 10 w 12"/>
                    <a:gd name="T9" fmla="*/ 1 h 9"/>
                    <a:gd name="T10" fmla="*/ 12 w 12"/>
                    <a:gd name="T11" fmla="*/ 3 h 9"/>
                    <a:gd name="T12" fmla="*/ 12 w 12"/>
                    <a:gd name="T13" fmla="*/ 3 h 9"/>
                    <a:gd name="T14" fmla="*/ 10 w 12"/>
                    <a:gd name="T15" fmla="*/ 5 h 9"/>
                    <a:gd name="T16" fmla="*/ 4 w 12"/>
                    <a:gd name="T17" fmla="*/ 9 h 9"/>
                    <a:gd name="T18" fmla="*/ 2 w 12"/>
                    <a:gd name="T19" fmla="*/ 9 h 9"/>
                    <a:gd name="T20" fmla="*/ 0 w 12"/>
                    <a:gd name="T21" fmla="*/ 9 h 9"/>
                    <a:gd name="T22" fmla="*/ 0 w 12"/>
                    <a:gd name="T23" fmla="*/ 5 h 9"/>
                    <a:gd name="T24" fmla="*/ 0 w 12"/>
                    <a:gd name="T25" fmla="*/ 0 h 9"/>
                    <a:gd name="T26" fmla="*/ 0 w 12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6" name="Freeform 1330">
                  <a:extLst>
                    <a:ext uri="{FF2B5EF4-FFF2-40B4-BE49-F238E27FC236}">
                      <a16:creationId xmlns:a16="http://schemas.microsoft.com/office/drawing/2014/main" id="{7A49A79F-21B0-4D90-9FA8-291FC38D0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6739" y="6259473"/>
                  <a:ext cx="41915" cy="22569"/>
                </a:xfrm>
                <a:custGeom>
                  <a:avLst/>
                  <a:gdLst>
                    <a:gd name="T0" fmla="*/ 4 w 26"/>
                    <a:gd name="T1" fmla="*/ 0 h 14"/>
                    <a:gd name="T2" fmla="*/ 4 w 26"/>
                    <a:gd name="T3" fmla="*/ 0 h 14"/>
                    <a:gd name="T4" fmla="*/ 16 w 26"/>
                    <a:gd name="T5" fmla="*/ 2 h 14"/>
                    <a:gd name="T6" fmla="*/ 24 w 26"/>
                    <a:gd name="T7" fmla="*/ 6 h 14"/>
                    <a:gd name="T8" fmla="*/ 24 w 26"/>
                    <a:gd name="T9" fmla="*/ 6 h 14"/>
                    <a:gd name="T10" fmla="*/ 26 w 26"/>
                    <a:gd name="T11" fmla="*/ 12 h 14"/>
                    <a:gd name="T12" fmla="*/ 24 w 26"/>
                    <a:gd name="T13" fmla="*/ 14 h 14"/>
                    <a:gd name="T14" fmla="*/ 18 w 26"/>
                    <a:gd name="T15" fmla="*/ 14 h 14"/>
                    <a:gd name="T16" fmla="*/ 12 w 26"/>
                    <a:gd name="T17" fmla="*/ 12 h 14"/>
                    <a:gd name="T18" fmla="*/ 6 w 26"/>
                    <a:gd name="T19" fmla="*/ 10 h 14"/>
                    <a:gd name="T20" fmla="*/ 0 w 26"/>
                    <a:gd name="T21" fmla="*/ 6 h 14"/>
                    <a:gd name="T22" fmla="*/ 0 w 26"/>
                    <a:gd name="T23" fmla="*/ 2 h 14"/>
                    <a:gd name="T24" fmla="*/ 4 w 26"/>
                    <a:gd name="T25" fmla="*/ 0 h 14"/>
                    <a:gd name="T26" fmla="*/ 4 w 26"/>
                    <a:gd name="T2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6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2" y="12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7" name="Freeform 1331">
                  <a:extLst>
                    <a:ext uri="{FF2B5EF4-FFF2-40B4-BE49-F238E27FC236}">
                      <a16:creationId xmlns:a16="http://schemas.microsoft.com/office/drawing/2014/main" id="{5312D0BC-EDE4-4A8D-BB86-D3EEBD56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7115" y="6262697"/>
                  <a:ext cx="20957" cy="27406"/>
                </a:xfrm>
                <a:custGeom>
                  <a:avLst/>
                  <a:gdLst>
                    <a:gd name="T0" fmla="*/ 9 w 13"/>
                    <a:gd name="T1" fmla="*/ 0 h 17"/>
                    <a:gd name="T2" fmla="*/ 9 w 13"/>
                    <a:gd name="T3" fmla="*/ 0 h 17"/>
                    <a:gd name="T4" fmla="*/ 11 w 13"/>
                    <a:gd name="T5" fmla="*/ 4 h 17"/>
                    <a:gd name="T6" fmla="*/ 13 w 13"/>
                    <a:gd name="T7" fmla="*/ 6 h 17"/>
                    <a:gd name="T8" fmla="*/ 9 w 13"/>
                    <a:gd name="T9" fmla="*/ 12 h 17"/>
                    <a:gd name="T10" fmla="*/ 6 w 13"/>
                    <a:gd name="T11" fmla="*/ 17 h 17"/>
                    <a:gd name="T12" fmla="*/ 4 w 13"/>
                    <a:gd name="T13" fmla="*/ 17 h 17"/>
                    <a:gd name="T14" fmla="*/ 4 w 13"/>
                    <a:gd name="T15" fmla="*/ 17 h 17"/>
                    <a:gd name="T16" fmla="*/ 2 w 13"/>
                    <a:gd name="T17" fmla="*/ 16 h 17"/>
                    <a:gd name="T18" fmla="*/ 0 w 13"/>
                    <a:gd name="T19" fmla="*/ 14 h 17"/>
                    <a:gd name="T20" fmla="*/ 2 w 13"/>
                    <a:gd name="T21" fmla="*/ 8 h 17"/>
                    <a:gd name="T22" fmla="*/ 6 w 13"/>
                    <a:gd name="T23" fmla="*/ 4 h 17"/>
                    <a:gd name="T24" fmla="*/ 9 w 13"/>
                    <a:gd name="T25" fmla="*/ 0 h 17"/>
                    <a:gd name="T26" fmla="*/ 9 w 13"/>
                    <a:gd name="T2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9" y="12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8" name="Freeform 1332">
                  <a:extLst>
                    <a:ext uri="{FF2B5EF4-FFF2-40B4-BE49-F238E27FC236}">
                      <a16:creationId xmlns:a16="http://schemas.microsoft.com/office/drawing/2014/main" id="{9D55F4C5-CBC6-4DAE-9E73-31B9227AD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2107" y="6217559"/>
                  <a:ext cx="72545" cy="29018"/>
                </a:xfrm>
                <a:custGeom>
                  <a:avLst/>
                  <a:gdLst>
                    <a:gd name="T0" fmla="*/ 45 w 45"/>
                    <a:gd name="T1" fmla="*/ 0 h 18"/>
                    <a:gd name="T2" fmla="*/ 45 w 45"/>
                    <a:gd name="T3" fmla="*/ 0 h 18"/>
                    <a:gd name="T4" fmla="*/ 43 w 45"/>
                    <a:gd name="T5" fmla="*/ 2 h 18"/>
                    <a:gd name="T6" fmla="*/ 45 w 45"/>
                    <a:gd name="T7" fmla="*/ 4 h 18"/>
                    <a:gd name="T8" fmla="*/ 45 w 45"/>
                    <a:gd name="T9" fmla="*/ 6 h 18"/>
                    <a:gd name="T10" fmla="*/ 45 w 45"/>
                    <a:gd name="T11" fmla="*/ 6 h 18"/>
                    <a:gd name="T12" fmla="*/ 35 w 45"/>
                    <a:gd name="T13" fmla="*/ 14 h 18"/>
                    <a:gd name="T14" fmla="*/ 23 w 45"/>
                    <a:gd name="T15" fmla="*/ 18 h 18"/>
                    <a:gd name="T16" fmla="*/ 23 w 45"/>
                    <a:gd name="T17" fmla="*/ 18 h 18"/>
                    <a:gd name="T18" fmla="*/ 21 w 45"/>
                    <a:gd name="T19" fmla="*/ 18 h 18"/>
                    <a:gd name="T20" fmla="*/ 17 w 45"/>
                    <a:gd name="T21" fmla="*/ 14 h 18"/>
                    <a:gd name="T22" fmla="*/ 15 w 45"/>
                    <a:gd name="T23" fmla="*/ 12 h 18"/>
                    <a:gd name="T24" fmla="*/ 13 w 45"/>
                    <a:gd name="T25" fmla="*/ 10 h 18"/>
                    <a:gd name="T26" fmla="*/ 13 w 45"/>
                    <a:gd name="T27" fmla="*/ 10 h 18"/>
                    <a:gd name="T28" fmla="*/ 9 w 45"/>
                    <a:gd name="T29" fmla="*/ 10 h 18"/>
                    <a:gd name="T30" fmla="*/ 5 w 45"/>
                    <a:gd name="T31" fmla="*/ 12 h 18"/>
                    <a:gd name="T32" fmla="*/ 4 w 45"/>
                    <a:gd name="T33" fmla="*/ 14 h 18"/>
                    <a:gd name="T34" fmla="*/ 2 w 45"/>
                    <a:gd name="T35" fmla="*/ 12 h 18"/>
                    <a:gd name="T36" fmla="*/ 2 w 45"/>
                    <a:gd name="T37" fmla="*/ 12 h 18"/>
                    <a:gd name="T38" fmla="*/ 0 w 45"/>
                    <a:gd name="T39" fmla="*/ 10 h 18"/>
                    <a:gd name="T40" fmla="*/ 0 w 45"/>
                    <a:gd name="T41" fmla="*/ 8 h 18"/>
                    <a:gd name="T42" fmla="*/ 0 w 45"/>
                    <a:gd name="T43" fmla="*/ 8 h 18"/>
                    <a:gd name="T44" fmla="*/ 4 w 45"/>
                    <a:gd name="T45" fmla="*/ 4 h 18"/>
                    <a:gd name="T46" fmla="*/ 7 w 45"/>
                    <a:gd name="T47" fmla="*/ 0 h 18"/>
                    <a:gd name="T48" fmla="*/ 13 w 45"/>
                    <a:gd name="T49" fmla="*/ 0 h 18"/>
                    <a:gd name="T50" fmla="*/ 19 w 45"/>
                    <a:gd name="T51" fmla="*/ 0 h 18"/>
                    <a:gd name="T52" fmla="*/ 29 w 45"/>
                    <a:gd name="T53" fmla="*/ 2 h 18"/>
                    <a:gd name="T54" fmla="*/ 35 w 45"/>
                    <a:gd name="T55" fmla="*/ 4 h 18"/>
                    <a:gd name="T56" fmla="*/ 35 w 45"/>
                    <a:gd name="T57" fmla="*/ 4 h 18"/>
                    <a:gd name="T58" fmla="*/ 37 w 45"/>
                    <a:gd name="T59" fmla="*/ 2 h 18"/>
                    <a:gd name="T60" fmla="*/ 37 w 45"/>
                    <a:gd name="T61" fmla="*/ 0 h 18"/>
                    <a:gd name="T62" fmla="*/ 37 w 45"/>
                    <a:gd name="T63" fmla="*/ 0 h 18"/>
                    <a:gd name="T64" fmla="*/ 39 w 45"/>
                    <a:gd name="T65" fmla="*/ 0 h 18"/>
                    <a:gd name="T66" fmla="*/ 41 w 45"/>
                    <a:gd name="T67" fmla="*/ 0 h 18"/>
                    <a:gd name="T68" fmla="*/ 41 w 45"/>
                    <a:gd name="T69" fmla="*/ 0 h 18"/>
                    <a:gd name="T70" fmla="*/ 45 w 45"/>
                    <a:gd name="T71" fmla="*/ 0 h 18"/>
                    <a:gd name="T72" fmla="*/ 45 w 45"/>
                    <a:gd name="T7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5" h="18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35" y="14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7" y="14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9" name="Freeform 1333">
                  <a:extLst>
                    <a:ext uri="{FF2B5EF4-FFF2-40B4-BE49-F238E27FC236}">
                      <a16:creationId xmlns:a16="http://schemas.microsoft.com/office/drawing/2014/main" id="{87A4E1DE-844B-4AE2-85F3-E3EB6EA29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5446" y="6236904"/>
                  <a:ext cx="53200" cy="51587"/>
                </a:xfrm>
                <a:custGeom>
                  <a:avLst/>
                  <a:gdLst>
                    <a:gd name="T0" fmla="*/ 6 w 33"/>
                    <a:gd name="T1" fmla="*/ 0 h 32"/>
                    <a:gd name="T2" fmla="*/ 6 w 33"/>
                    <a:gd name="T3" fmla="*/ 0 h 32"/>
                    <a:gd name="T4" fmla="*/ 12 w 33"/>
                    <a:gd name="T5" fmla="*/ 8 h 32"/>
                    <a:gd name="T6" fmla="*/ 22 w 33"/>
                    <a:gd name="T7" fmla="*/ 16 h 32"/>
                    <a:gd name="T8" fmla="*/ 31 w 33"/>
                    <a:gd name="T9" fmla="*/ 22 h 32"/>
                    <a:gd name="T10" fmla="*/ 33 w 33"/>
                    <a:gd name="T11" fmla="*/ 26 h 32"/>
                    <a:gd name="T12" fmla="*/ 26 w 33"/>
                    <a:gd name="T13" fmla="*/ 22 h 32"/>
                    <a:gd name="T14" fmla="*/ 26 w 33"/>
                    <a:gd name="T15" fmla="*/ 22 h 32"/>
                    <a:gd name="T16" fmla="*/ 24 w 33"/>
                    <a:gd name="T17" fmla="*/ 22 h 32"/>
                    <a:gd name="T18" fmla="*/ 22 w 33"/>
                    <a:gd name="T19" fmla="*/ 24 h 32"/>
                    <a:gd name="T20" fmla="*/ 22 w 33"/>
                    <a:gd name="T21" fmla="*/ 28 h 32"/>
                    <a:gd name="T22" fmla="*/ 20 w 33"/>
                    <a:gd name="T23" fmla="*/ 32 h 32"/>
                    <a:gd name="T24" fmla="*/ 20 w 33"/>
                    <a:gd name="T25" fmla="*/ 32 h 32"/>
                    <a:gd name="T26" fmla="*/ 16 w 33"/>
                    <a:gd name="T27" fmla="*/ 32 h 32"/>
                    <a:gd name="T28" fmla="*/ 16 w 33"/>
                    <a:gd name="T29" fmla="*/ 32 h 32"/>
                    <a:gd name="T30" fmla="*/ 8 w 33"/>
                    <a:gd name="T31" fmla="*/ 26 h 32"/>
                    <a:gd name="T32" fmla="*/ 2 w 33"/>
                    <a:gd name="T33" fmla="*/ 16 h 32"/>
                    <a:gd name="T34" fmla="*/ 0 w 33"/>
                    <a:gd name="T35" fmla="*/ 12 h 32"/>
                    <a:gd name="T36" fmla="*/ 0 w 33"/>
                    <a:gd name="T37" fmla="*/ 8 h 32"/>
                    <a:gd name="T38" fmla="*/ 2 w 33"/>
                    <a:gd name="T39" fmla="*/ 4 h 32"/>
                    <a:gd name="T40" fmla="*/ 6 w 33"/>
                    <a:gd name="T41" fmla="*/ 0 h 32"/>
                    <a:gd name="T42" fmla="*/ 6 w 33"/>
                    <a:gd name="T4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3" h="3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8"/>
                      </a:lnTo>
                      <a:lnTo>
                        <a:pt x="22" y="16"/>
                      </a:lnTo>
                      <a:lnTo>
                        <a:pt x="31" y="22"/>
                      </a:lnTo>
                      <a:lnTo>
                        <a:pt x="33" y="26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4" y="22"/>
                      </a:lnTo>
                      <a:lnTo>
                        <a:pt x="22" y="24"/>
                      </a:lnTo>
                      <a:lnTo>
                        <a:pt x="22" y="28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8" y="2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0" name="Freeform 1334">
                  <a:extLst>
                    <a:ext uri="{FF2B5EF4-FFF2-40B4-BE49-F238E27FC236}">
                      <a16:creationId xmlns:a16="http://schemas.microsoft.com/office/drawing/2014/main" id="{9452549E-4EA3-41D6-9739-E6A27B14D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9988" y="6204662"/>
                  <a:ext cx="40303" cy="48363"/>
                </a:xfrm>
                <a:custGeom>
                  <a:avLst/>
                  <a:gdLst>
                    <a:gd name="T0" fmla="*/ 10 w 25"/>
                    <a:gd name="T1" fmla="*/ 0 h 30"/>
                    <a:gd name="T2" fmla="*/ 10 w 25"/>
                    <a:gd name="T3" fmla="*/ 0 h 30"/>
                    <a:gd name="T4" fmla="*/ 14 w 25"/>
                    <a:gd name="T5" fmla="*/ 4 h 30"/>
                    <a:gd name="T6" fmla="*/ 18 w 25"/>
                    <a:gd name="T7" fmla="*/ 8 h 30"/>
                    <a:gd name="T8" fmla="*/ 18 w 25"/>
                    <a:gd name="T9" fmla="*/ 8 h 30"/>
                    <a:gd name="T10" fmla="*/ 20 w 25"/>
                    <a:gd name="T11" fmla="*/ 8 h 30"/>
                    <a:gd name="T12" fmla="*/ 20 w 25"/>
                    <a:gd name="T13" fmla="*/ 8 h 30"/>
                    <a:gd name="T14" fmla="*/ 22 w 25"/>
                    <a:gd name="T15" fmla="*/ 8 h 30"/>
                    <a:gd name="T16" fmla="*/ 23 w 25"/>
                    <a:gd name="T17" fmla="*/ 8 h 30"/>
                    <a:gd name="T18" fmla="*/ 23 w 25"/>
                    <a:gd name="T19" fmla="*/ 8 h 30"/>
                    <a:gd name="T20" fmla="*/ 25 w 25"/>
                    <a:gd name="T21" fmla="*/ 14 h 30"/>
                    <a:gd name="T22" fmla="*/ 25 w 25"/>
                    <a:gd name="T23" fmla="*/ 18 h 30"/>
                    <a:gd name="T24" fmla="*/ 25 w 25"/>
                    <a:gd name="T25" fmla="*/ 18 h 30"/>
                    <a:gd name="T26" fmla="*/ 25 w 25"/>
                    <a:gd name="T27" fmla="*/ 26 h 30"/>
                    <a:gd name="T28" fmla="*/ 23 w 25"/>
                    <a:gd name="T29" fmla="*/ 28 h 30"/>
                    <a:gd name="T30" fmla="*/ 22 w 25"/>
                    <a:gd name="T31" fmla="*/ 30 h 30"/>
                    <a:gd name="T32" fmla="*/ 18 w 25"/>
                    <a:gd name="T33" fmla="*/ 28 h 30"/>
                    <a:gd name="T34" fmla="*/ 14 w 25"/>
                    <a:gd name="T35" fmla="*/ 22 h 30"/>
                    <a:gd name="T36" fmla="*/ 4 w 25"/>
                    <a:gd name="T37" fmla="*/ 10 h 30"/>
                    <a:gd name="T38" fmla="*/ 0 w 25"/>
                    <a:gd name="T39" fmla="*/ 4 h 30"/>
                    <a:gd name="T40" fmla="*/ 0 w 25"/>
                    <a:gd name="T41" fmla="*/ 4 h 30"/>
                    <a:gd name="T42" fmla="*/ 0 w 25"/>
                    <a:gd name="T43" fmla="*/ 0 h 30"/>
                    <a:gd name="T44" fmla="*/ 4 w 25"/>
                    <a:gd name="T45" fmla="*/ 0 h 30"/>
                    <a:gd name="T46" fmla="*/ 10 w 25"/>
                    <a:gd name="T47" fmla="*/ 0 h 30"/>
                    <a:gd name="T48" fmla="*/ 10 w 25"/>
                    <a:gd name="T4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" h="3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5" y="18"/>
                      </a:lnTo>
                      <a:lnTo>
                        <a:pt x="25" y="26"/>
                      </a:lnTo>
                      <a:lnTo>
                        <a:pt x="23" y="28"/>
                      </a:lnTo>
                      <a:lnTo>
                        <a:pt x="22" y="30"/>
                      </a:lnTo>
                      <a:lnTo>
                        <a:pt x="18" y="28"/>
                      </a:lnTo>
                      <a:lnTo>
                        <a:pt x="14" y="2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1" name="Freeform 1335">
                  <a:extLst>
                    <a:ext uri="{FF2B5EF4-FFF2-40B4-BE49-F238E27FC236}">
                      <a16:creationId xmlns:a16="http://schemas.microsoft.com/office/drawing/2014/main" id="{4BE6441A-B025-4814-A4E6-2E97649AB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9758" y="6211110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10 w 10"/>
                    <a:gd name="T5" fmla="*/ 2 h 12"/>
                    <a:gd name="T6" fmla="*/ 10 w 10"/>
                    <a:gd name="T7" fmla="*/ 4 h 12"/>
                    <a:gd name="T8" fmla="*/ 8 w 10"/>
                    <a:gd name="T9" fmla="*/ 8 h 12"/>
                    <a:gd name="T10" fmla="*/ 4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2 h 12"/>
                    <a:gd name="T16" fmla="*/ 2 w 10"/>
                    <a:gd name="T17" fmla="*/ 6 h 12"/>
                    <a:gd name="T18" fmla="*/ 6 w 10"/>
                    <a:gd name="T19" fmla="*/ 0 h 12"/>
                    <a:gd name="T20" fmla="*/ 6 w 10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2" name="Freeform 1336">
                  <a:extLst>
                    <a:ext uri="{FF2B5EF4-FFF2-40B4-BE49-F238E27FC236}">
                      <a16:creationId xmlns:a16="http://schemas.microsoft.com/office/drawing/2014/main" id="{D84C4C8D-D5D3-4D6A-B8E9-86A52D97D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1919" y="6135342"/>
                  <a:ext cx="69321" cy="75769"/>
                </a:xfrm>
                <a:custGeom>
                  <a:avLst/>
                  <a:gdLst>
                    <a:gd name="T0" fmla="*/ 19 w 43"/>
                    <a:gd name="T1" fmla="*/ 0 h 47"/>
                    <a:gd name="T2" fmla="*/ 19 w 43"/>
                    <a:gd name="T3" fmla="*/ 0 h 47"/>
                    <a:gd name="T4" fmla="*/ 23 w 43"/>
                    <a:gd name="T5" fmla="*/ 8 h 47"/>
                    <a:gd name="T6" fmla="*/ 25 w 43"/>
                    <a:gd name="T7" fmla="*/ 16 h 47"/>
                    <a:gd name="T8" fmla="*/ 25 w 43"/>
                    <a:gd name="T9" fmla="*/ 16 h 47"/>
                    <a:gd name="T10" fmla="*/ 25 w 43"/>
                    <a:gd name="T11" fmla="*/ 20 h 47"/>
                    <a:gd name="T12" fmla="*/ 25 w 43"/>
                    <a:gd name="T13" fmla="*/ 24 h 47"/>
                    <a:gd name="T14" fmla="*/ 25 w 43"/>
                    <a:gd name="T15" fmla="*/ 26 h 47"/>
                    <a:gd name="T16" fmla="*/ 25 w 43"/>
                    <a:gd name="T17" fmla="*/ 26 h 47"/>
                    <a:gd name="T18" fmla="*/ 29 w 43"/>
                    <a:gd name="T19" fmla="*/ 24 h 47"/>
                    <a:gd name="T20" fmla="*/ 31 w 43"/>
                    <a:gd name="T21" fmla="*/ 24 h 47"/>
                    <a:gd name="T22" fmla="*/ 31 w 43"/>
                    <a:gd name="T23" fmla="*/ 24 h 47"/>
                    <a:gd name="T24" fmla="*/ 37 w 43"/>
                    <a:gd name="T25" fmla="*/ 32 h 47"/>
                    <a:gd name="T26" fmla="*/ 43 w 43"/>
                    <a:gd name="T27" fmla="*/ 40 h 47"/>
                    <a:gd name="T28" fmla="*/ 41 w 43"/>
                    <a:gd name="T29" fmla="*/ 45 h 47"/>
                    <a:gd name="T30" fmla="*/ 41 w 43"/>
                    <a:gd name="T31" fmla="*/ 45 h 47"/>
                    <a:gd name="T32" fmla="*/ 37 w 43"/>
                    <a:gd name="T33" fmla="*/ 47 h 47"/>
                    <a:gd name="T34" fmla="*/ 33 w 43"/>
                    <a:gd name="T35" fmla="*/ 45 h 47"/>
                    <a:gd name="T36" fmla="*/ 29 w 43"/>
                    <a:gd name="T37" fmla="*/ 42 h 47"/>
                    <a:gd name="T38" fmla="*/ 27 w 43"/>
                    <a:gd name="T39" fmla="*/ 40 h 47"/>
                    <a:gd name="T40" fmla="*/ 27 w 43"/>
                    <a:gd name="T41" fmla="*/ 40 h 47"/>
                    <a:gd name="T42" fmla="*/ 15 w 43"/>
                    <a:gd name="T43" fmla="*/ 42 h 47"/>
                    <a:gd name="T44" fmla="*/ 15 w 43"/>
                    <a:gd name="T45" fmla="*/ 42 h 47"/>
                    <a:gd name="T46" fmla="*/ 13 w 43"/>
                    <a:gd name="T47" fmla="*/ 40 h 47"/>
                    <a:gd name="T48" fmla="*/ 11 w 43"/>
                    <a:gd name="T49" fmla="*/ 38 h 47"/>
                    <a:gd name="T50" fmla="*/ 11 w 43"/>
                    <a:gd name="T51" fmla="*/ 32 h 47"/>
                    <a:gd name="T52" fmla="*/ 11 w 43"/>
                    <a:gd name="T53" fmla="*/ 26 h 47"/>
                    <a:gd name="T54" fmla="*/ 9 w 43"/>
                    <a:gd name="T55" fmla="*/ 26 h 47"/>
                    <a:gd name="T56" fmla="*/ 9 w 43"/>
                    <a:gd name="T57" fmla="*/ 28 h 47"/>
                    <a:gd name="T58" fmla="*/ 7 w 43"/>
                    <a:gd name="T59" fmla="*/ 36 h 47"/>
                    <a:gd name="T60" fmla="*/ 7 w 43"/>
                    <a:gd name="T61" fmla="*/ 36 h 47"/>
                    <a:gd name="T62" fmla="*/ 5 w 43"/>
                    <a:gd name="T63" fmla="*/ 36 h 47"/>
                    <a:gd name="T64" fmla="*/ 4 w 43"/>
                    <a:gd name="T65" fmla="*/ 36 h 47"/>
                    <a:gd name="T66" fmla="*/ 2 w 43"/>
                    <a:gd name="T67" fmla="*/ 34 h 47"/>
                    <a:gd name="T68" fmla="*/ 0 w 43"/>
                    <a:gd name="T69" fmla="*/ 26 h 47"/>
                    <a:gd name="T70" fmla="*/ 0 w 43"/>
                    <a:gd name="T71" fmla="*/ 26 h 47"/>
                    <a:gd name="T72" fmla="*/ 2 w 43"/>
                    <a:gd name="T73" fmla="*/ 20 h 47"/>
                    <a:gd name="T74" fmla="*/ 4 w 43"/>
                    <a:gd name="T75" fmla="*/ 16 h 47"/>
                    <a:gd name="T76" fmla="*/ 9 w 43"/>
                    <a:gd name="T77" fmla="*/ 16 h 47"/>
                    <a:gd name="T78" fmla="*/ 13 w 43"/>
                    <a:gd name="T79" fmla="*/ 14 h 47"/>
                    <a:gd name="T80" fmla="*/ 15 w 43"/>
                    <a:gd name="T81" fmla="*/ 12 h 47"/>
                    <a:gd name="T82" fmla="*/ 17 w 43"/>
                    <a:gd name="T83" fmla="*/ 8 h 47"/>
                    <a:gd name="T84" fmla="*/ 19 w 43"/>
                    <a:gd name="T85" fmla="*/ 0 h 47"/>
                    <a:gd name="T86" fmla="*/ 19 w 43"/>
                    <a:gd name="T8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7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9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7" y="32"/>
                      </a:lnTo>
                      <a:lnTo>
                        <a:pt x="43" y="40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7" y="47"/>
                      </a:lnTo>
                      <a:lnTo>
                        <a:pt x="33" y="45"/>
                      </a:lnTo>
                      <a:lnTo>
                        <a:pt x="29" y="42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3" y="40"/>
                      </a:lnTo>
                      <a:lnTo>
                        <a:pt x="11" y="38"/>
                      </a:lnTo>
                      <a:lnTo>
                        <a:pt x="11" y="32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8"/>
                      </a:lnTo>
                      <a:lnTo>
                        <a:pt x="19" y="0"/>
                      </a:lnTo>
                      <a:lnTo>
                        <a:pt x="19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3" name="Freeform 1337">
                  <a:extLst>
                    <a:ext uri="{FF2B5EF4-FFF2-40B4-BE49-F238E27FC236}">
                      <a16:creationId xmlns:a16="http://schemas.microsoft.com/office/drawing/2014/main" id="{6F0AA827-0168-40F8-8101-B2C6C6E36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7975" y="6078918"/>
                  <a:ext cx="53200" cy="82217"/>
                </a:xfrm>
                <a:custGeom>
                  <a:avLst/>
                  <a:gdLst>
                    <a:gd name="T0" fmla="*/ 31 w 33"/>
                    <a:gd name="T1" fmla="*/ 6 h 51"/>
                    <a:gd name="T2" fmla="*/ 31 w 33"/>
                    <a:gd name="T3" fmla="*/ 6 h 51"/>
                    <a:gd name="T4" fmla="*/ 33 w 33"/>
                    <a:gd name="T5" fmla="*/ 20 h 51"/>
                    <a:gd name="T6" fmla="*/ 33 w 33"/>
                    <a:gd name="T7" fmla="*/ 27 h 51"/>
                    <a:gd name="T8" fmla="*/ 33 w 33"/>
                    <a:gd name="T9" fmla="*/ 33 h 51"/>
                    <a:gd name="T10" fmla="*/ 33 w 33"/>
                    <a:gd name="T11" fmla="*/ 33 h 51"/>
                    <a:gd name="T12" fmla="*/ 31 w 33"/>
                    <a:gd name="T13" fmla="*/ 35 h 51"/>
                    <a:gd name="T14" fmla="*/ 30 w 33"/>
                    <a:gd name="T15" fmla="*/ 35 h 51"/>
                    <a:gd name="T16" fmla="*/ 28 w 33"/>
                    <a:gd name="T17" fmla="*/ 37 h 51"/>
                    <a:gd name="T18" fmla="*/ 28 w 33"/>
                    <a:gd name="T19" fmla="*/ 37 h 51"/>
                    <a:gd name="T20" fmla="*/ 28 w 33"/>
                    <a:gd name="T21" fmla="*/ 45 h 51"/>
                    <a:gd name="T22" fmla="*/ 26 w 33"/>
                    <a:gd name="T23" fmla="*/ 49 h 51"/>
                    <a:gd name="T24" fmla="*/ 22 w 33"/>
                    <a:gd name="T25" fmla="*/ 51 h 51"/>
                    <a:gd name="T26" fmla="*/ 22 w 33"/>
                    <a:gd name="T27" fmla="*/ 51 h 51"/>
                    <a:gd name="T28" fmla="*/ 18 w 33"/>
                    <a:gd name="T29" fmla="*/ 49 h 51"/>
                    <a:gd name="T30" fmla="*/ 12 w 33"/>
                    <a:gd name="T31" fmla="*/ 47 h 51"/>
                    <a:gd name="T32" fmla="*/ 8 w 33"/>
                    <a:gd name="T33" fmla="*/ 43 h 51"/>
                    <a:gd name="T34" fmla="*/ 6 w 33"/>
                    <a:gd name="T35" fmla="*/ 39 h 51"/>
                    <a:gd name="T36" fmla="*/ 6 w 33"/>
                    <a:gd name="T37" fmla="*/ 39 h 51"/>
                    <a:gd name="T38" fmla="*/ 10 w 33"/>
                    <a:gd name="T39" fmla="*/ 35 h 51"/>
                    <a:gd name="T40" fmla="*/ 12 w 33"/>
                    <a:gd name="T41" fmla="*/ 33 h 51"/>
                    <a:gd name="T42" fmla="*/ 16 w 33"/>
                    <a:gd name="T43" fmla="*/ 31 h 51"/>
                    <a:gd name="T44" fmla="*/ 18 w 33"/>
                    <a:gd name="T45" fmla="*/ 27 h 51"/>
                    <a:gd name="T46" fmla="*/ 18 w 33"/>
                    <a:gd name="T47" fmla="*/ 27 h 51"/>
                    <a:gd name="T48" fmla="*/ 18 w 33"/>
                    <a:gd name="T49" fmla="*/ 26 h 51"/>
                    <a:gd name="T50" fmla="*/ 18 w 33"/>
                    <a:gd name="T51" fmla="*/ 22 h 51"/>
                    <a:gd name="T52" fmla="*/ 12 w 33"/>
                    <a:gd name="T53" fmla="*/ 18 h 51"/>
                    <a:gd name="T54" fmla="*/ 6 w 33"/>
                    <a:gd name="T55" fmla="*/ 12 h 51"/>
                    <a:gd name="T56" fmla="*/ 2 w 33"/>
                    <a:gd name="T57" fmla="*/ 8 h 51"/>
                    <a:gd name="T58" fmla="*/ 2 w 33"/>
                    <a:gd name="T59" fmla="*/ 8 h 51"/>
                    <a:gd name="T60" fmla="*/ 0 w 33"/>
                    <a:gd name="T61" fmla="*/ 4 h 51"/>
                    <a:gd name="T62" fmla="*/ 2 w 33"/>
                    <a:gd name="T63" fmla="*/ 2 h 51"/>
                    <a:gd name="T64" fmla="*/ 6 w 33"/>
                    <a:gd name="T65" fmla="*/ 0 h 51"/>
                    <a:gd name="T66" fmla="*/ 12 w 33"/>
                    <a:gd name="T67" fmla="*/ 0 h 51"/>
                    <a:gd name="T68" fmla="*/ 24 w 33"/>
                    <a:gd name="T69" fmla="*/ 2 h 51"/>
                    <a:gd name="T70" fmla="*/ 31 w 33"/>
                    <a:gd name="T71" fmla="*/ 6 h 51"/>
                    <a:gd name="T72" fmla="*/ 31 w 33"/>
                    <a:gd name="T73" fmla="*/ 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" h="51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3" y="20"/>
                      </a:lnTo>
                      <a:lnTo>
                        <a:pt x="33" y="27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1" y="35"/>
                      </a:lnTo>
                      <a:lnTo>
                        <a:pt x="30" y="35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45"/>
                      </a:lnTo>
                      <a:lnTo>
                        <a:pt x="26" y="49"/>
                      </a:lnTo>
                      <a:lnTo>
                        <a:pt x="22" y="51"/>
                      </a:lnTo>
                      <a:lnTo>
                        <a:pt x="22" y="51"/>
                      </a:lnTo>
                      <a:lnTo>
                        <a:pt x="18" y="49"/>
                      </a:lnTo>
                      <a:lnTo>
                        <a:pt x="12" y="47"/>
                      </a:lnTo>
                      <a:lnTo>
                        <a:pt x="8" y="43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6" y="31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2"/>
                      </a:lnTo>
                      <a:lnTo>
                        <a:pt x="12" y="18"/>
                      </a:lnTo>
                      <a:lnTo>
                        <a:pt x="6" y="12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4" y="2"/>
                      </a:lnTo>
                      <a:lnTo>
                        <a:pt x="31" y="6"/>
                      </a:lnTo>
                      <a:lnTo>
                        <a:pt x="31" y="6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4" name="Freeform 1338">
                  <a:extLst>
                    <a:ext uri="{FF2B5EF4-FFF2-40B4-BE49-F238E27FC236}">
                      <a16:creationId xmlns:a16="http://schemas.microsoft.com/office/drawing/2014/main" id="{374FB7D6-ECEA-4F10-A3A0-25CA7A032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4644" y="6019270"/>
                  <a:ext cx="265998" cy="191840"/>
                </a:xfrm>
                <a:custGeom>
                  <a:avLst/>
                  <a:gdLst>
                    <a:gd name="T0" fmla="*/ 63 w 165"/>
                    <a:gd name="T1" fmla="*/ 23 h 119"/>
                    <a:gd name="T2" fmla="*/ 73 w 165"/>
                    <a:gd name="T3" fmla="*/ 31 h 119"/>
                    <a:gd name="T4" fmla="*/ 77 w 165"/>
                    <a:gd name="T5" fmla="*/ 31 h 119"/>
                    <a:gd name="T6" fmla="*/ 83 w 165"/>
                    <a:gd name="T7" fmla="*/ 29 h 119"/>
                    <a:gd name="T8" fmla="*/ 85 w 165"/>
                    <a:gd name="T9" fmla="*/ 31 h 119"/>
                    <a:gd name="T10" fmla="*/ 91 w 165"/>
                    <a:gd name="T11" fmla="*/ 39 h 119"/>
                    <a:gd name="T12" fmla="*/ 94 w 165"/>
                    <a:gd name="T13" fmla="*/ 41 h 119"/>
                    <a:gd name="T14" fmla="*/ 106 w 165"/>
                    <a:gd name="T15" fmla="*/ 41 h 119"/>
                    <a:gd name="T16" fmla="*/ 118 w 165"/>
                    <a:gd name="T17" fmla="*/ 39 h 119"/>
                    <a:gd name="T18" fmla="*/ 122 w 165"/>
                    <a:gd name="T19" fmla="*/ 41 h 119"/>
                    <a:gd name="T20" fmla="*/ 120 w 165"/>
                    <a:gd name="T21" fmla="*/ 45 h 119"/>
                    <a:gd name="T22" fmla="*/ 120 w 165"/>
                    <a:gd name="T23" fmla="*/ 47 h 119"/>
                    <a:gd name="T24" fmla="*/ 126 w 165"/>
                    <a:gd name="T25" fmla="*/ 51 h 119"/>
                    <a:gd name="T26" fmla="*/ 130 w 165"/>
                    <a:gd name="T27" fmla="*/ 57 h 119"/>
                    <a:gd name="T28" fmla="*/ 126 w 165"/>
                    <a:gd name="T29" fmla="*/ 64 h 119"/>
                    <a:gd name="T30" fmla="*/ 128 w 165"/>
                    <a:gd name="T31" fmla="*/ 78 h 119"/>
                    <a:gd name="T32" fmla="*/ 134 w 165"/>
                    <a:gd name="T33" fmla="*/ 90 h 119"/>
                    <a:gd name="T34" fmla="*/ 147 w 165"/>
                    <a:gd name="T35" fmla="*/ 96 h 119"/>
                    <a:gd name="T36" fmla="*/ 161 w 165"/>
                    <a:gd name="T37" fmla="*/ 98 h 119"/>
                    <a:gd name="T38" fmla="*/ 163 w 165"/>
                    <a:gd name="T39" fmla="*/ 100 h 119"/>
                    <a:gd name="T40" fmla="*/ 165 w 165"/>
                    <a:gd name="T41" fmla="*/ 110 h 119"/>
                    <a:gd name="T42" fmla="*/ 163 w 165"/>
                    <a:gd name="T43" fmla="*/ 119 h 119"/>
                    <a:gd name="T44" fmla="*/ 159 w 165"/>
                    <a:gd name="T45" fmla="*/ 119 h 119"/>
                    <a:gd name="T46" fmla="*/ 151 w 165"/>
                    <a:gd name="T47" fmla="*/ 115 h 119"/>
                    <a:gd name="T48" fmla="*/ 149 w 165"/>
                    <a:gd name="T49" fmla="*/ 115 h 119"/>
                    <a:gd name="T50" fmla="*/ 147 w 165"/>
                    <a:gd name="T51" fmla="*/ 119 h 119"/>
                    <a:gd name="T52" fmla="*/ 144 w 165"/>
                    <a:gd name="T53" fmla="*/ 117 h 119"/>
                    <a:gd name="T54" fmla="*/ 138 w 165"/>
                    <a:gd name="T55" fmla="*/ 106 h 119"/>
                    <a:gd name="T56" fmla="*/ 128 w 165"/>
                    <a:gd name="T57" fmla="*/ 100 h 119"/>
                    <a:gd name="T58" fmla="*/ 130 w 165"/>
                    <a:gd name="T59" fmla="*/ 92 h 119"/>
                    <a:gd name="T60" fmla="*/ 126 w 165"/>
                    <a:gd name="T61" fmla="*/ 90 h 119"/>
                    <a:gd name="T62" fmla="*/ 122 w 165"/>
                    <a:gd name="T63" fmla="*/ 92 h 119"/>
                    <a:gd name="T64" fmla="*/ 122 w 165"/>
                    <a:gd name="T65" fmla="*/ 90 h 119"/>
                    <a:gd name="T66" fmla="*/ 124 w 165"/>
                    <a:gd name="T67" fmla="*/ 88 h 119"/>
                    <a:gd name="T68" fmla="*/ 126 w 165"/>
                    <a:gd name="T69" fmla="*/ 86 h 119"/>
                    <a:gd name="T70" fmla="*/ 110 w 165"/>
                    <a:gd name="T71" fmla="*/ 70 h 119"/>
                    <a:gd name="T72" fmla="*/ 100 w 165"/>
                    <a:gd name="T73" fmla="*/ 70 h 119"/>
                    <a:gd name="T74" fmla="*/ 79 w 165"/>
                    <a:gd name="T75" fmla="*/ 72 h 119"/>
                    <a:gd name="T76" fmla="*/ 73 w 165"/>
                    <a:gd name="T77" fmla="*/ 66 h 119"/>
                    <a:gd name="T78" fmla="*/ 73 w 165"/>
                    <a:gd name="T79" fmla="*/ 64 h 119"/>
                    <a:gd name="T80" fmla="*/ 75 w 165"/>
                    <a:gd name="T81" fmla="*/ 61 h 119"/>
                    <a:gd name="T82" fmla="*/ 75 w 165"/>
                    <a:gd name="T83" fmla="*/ 59 h 119"/>
                    <a:gd name="T84" fmla="*/ 71 w 165"/>
                    <a:gd name="T85" fmla="*/ 53 h 119"/>
                    <a:gd name="T86" fmla="*/ 65 w 165"/>
                    <a:gd name="T87" fmla="*/ 51 h 119"/>
                    <a:gd name="T88" fmla="*/ 55 w 165"/>
                    <a:gd name="T89" fmla="*/ 41 h 119"/>
                    <a:gd name="T90" fmla="*/ 47 w 165"/>
                    <a:gd name="T91" fmla="*/ 31 h 119"/>
                    <a:gd name="T92" fmla="*/ 32 w 165"/>
                    <a:gd name="T93" fmla="*/ 23 h 119"/>
                    <a:gd name="T94" fmla="*/ 20 w 165"/>
                    <a:gd name="T95" fmla="*/ 19 h 119"/>
                    <a:gd name="T96" fmla="*/ 14 w 165"/>
                    <a:gd name="T97" fmla="*/ 19 h 119"/>
                    <a:gd name="T98" fmla="*/ 16 w 165"/>
                    <a:gd name="T99" fmla="*/ 23 h 119"/>
                    <a:gd name="T100" fmla="*/ 0 w 165"/>
                    <a:gd name="T101" fmla="*/ 27 h 119"/>
                    <a:gd name="T102" fmla="*/ 2 w 165"/>
                    <a:gd name="T103" fmla="*/ 25 h 119"/>
                    <a:gd name="T104" fmla="*/ 2 w 165"/>
                    <a:gd name="T105" fmla="*/ 25 h 119"/>
                    <a:gd name="T106" fmla="*/ 22 w 165"/>
                    <a:gd name="T107" fmla="*/ 10 h 119"/>
                    <a:gd name="T108" fmla="*/ 43 w 165"/>
                    <a:gd name="T109" fmla="*/ 0 h 119"/>
                    <a:gd name="T110" fmla="*/ 63 w 165"/>
                    <a:gd name="T111" fmla="*/ 23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65" h="119">
                      <a:moveTo>
                        <a:pt x="63" y="23"/>
                      </a:moveTo>
                      <a:lnTo>
                        <a:pt x="63" y="23"/>
                      </a:lnTo>
                      <a:lnTo>
                        <a:pt x="71" y="29"/>
                      </a:lnTo>
                      <a:lnTo>
                        <a:pt x="73" y="31"/>
                      </a:lnTo>
                      <a:lnTo>
                        <a:pt x="77" y="31"/>
                      </a:lnTo>
                      <a:lnTo>
                        <a:pt x="77" y="31"/>
                      </a:lnTo>
                      <a:lnTo>
                        <a:pt x="79" y="31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85" y="31"/>
                      </a:lnTo>
                      <a:lnTo>
                        <a:pt x="89" y="35"/>
                      </a:lnTo>
                      <a:lnTo>
                        <a:pt x="91" y="39"/>
                      </a:lnTo>
                      <a:lnTo>
                        <a:pt x="94" y="41"/>
                      </a:lnTo>
                      <a:lnTo>
                        <a:pt x="94" y="41"/>
                      </a:lnTo>
                      <a:lnTo>
                        <a:pt x="100" y="41"/>
                      </a:lnTo>
                      <a:lnTo>
                        <a:pt x="106" y="41"/>
                      </a:lnTo>
                      <a:lnTo>
                        <a:pt x="112" y="39"/>
                      </a:lnTo>
                      <a:lnTo>
                        <a:pt x="118" y="39"/>
                      </a:lnTo>
                      <a:lnTo>
                        <a:pt x="118" y="39"/>
                      </a:lnTo>
                      <a:lnTo>
                        <a:pt x="122" y="41"/>
                      </a:lnTo>
                      <a:lnTo>
                        <a:pt x="122" y="43"/>
                      </a:lnTo>
                      <a:lnTo>
                        <a:pt x="120" y="45"/>
                      </a:lnTo>
                      <a:lnTo>
                        <a:pt x="120" y="47"/>
                      </a:lnTo>
                      <a:lnTo>
                        <a:pt x="120" y="47"/>
                      </a:lnTo>
                      <a:lnTo>
                        <a:pt x="122" y="49"/>
                      </a:lnTo>
                      <a:lnTo>
                        <a:pt x="126" y="51"/>
                      </a:lnTo>
                      <a:lnTo>
                        <a:pt x="128" y="55"/>
                      </a:lnTo>
                      <a:lnTo>
                        <a:pt x="130" y="57"/>
                      </a:lnTo>
                      <a:lnTo>
                        <a:pt x="130" y="57"/>
                      </a:lnTo>
                      <a:lnTo>
                        <a:pt x="126" y="64"/>
                      </a:lnTo>
                      <a:lnTo>
                        <a:pt x="126" y="64"/>
                      </a:lnTo>
                      <a:lnTo>
                        <a:pt x="128" y="78"/>
                      </a:lnTo>
                      <a:lnTo>
                        <a:pt x="134" y="90"/>
                      </a:lnTo>
                      <a:lnTo>
                        <a:pt x="134" y="90"/>
                      </a:lnTo>
                      <a:lnTo>
                        <a:pt x="140" y="96"/>
                      </a:lnTo>
                      <a:lnTo>
                        <a:pt x="147" y="96"/>
                      </a:lnTo>
                      <a:lnTo>
                        <a:pt x="155" y="96"/>
                      </a:lnTo>
                      <a:lnTo>
                        <a:pt x="161" y="98"/>
                      </a:lnTo>
                      <a:lnTo>
                        <a:pt x="161" y="98"/>
                      </a:lnTo>
                      <a:lnTo>
                        <a:pt x="163" y="100"/>
                      </a:lnTo>
                      <a:lnTo>
                        <a:pt x="163" y="102"/>
                      </a:lnTo>
                      <a:lnTo>
                        <a:pt x="165" y="110"/>
                      </a:lnTo>
                      <a:lnTo>
                        <a:pt x="163" y="117"/>
                      </a:lnTo>
                      <a:lnTo>
                        <a:pt x="163" y="119"/>
                      </a:lnTo>
                      <a:lnTo>
                        <a:pt x="159" y="119"/>
                      </a:lnTo>
                      <a:lnTo>
                        <a:pt x="159" y="119"/>
                      </a:lnTo>
                      <a:lnTo>
                        <a:pt x="153" y="117"/>
                      </a:lnTo>
                      <a:lnTo>
                        <a:pt x="151" y="115"/>
                      </a:lnTo>
                      <a:lnTo>
                        <a:pt x="149" y="115"/>
                      </a:lnTo>
                      <a:lnTo>
                        <a:pt x="149" y="115"/>
                      </a:lnTo>
                      <a:lnTo>
                        <a:pt x="147" y="117"/>
                      </a:lnTo>
                      <a:lnTo>
                        <a:pt x="147" y="119"/>
                      </a:lnTo>
                      <a:lnTo>
                        <a:pt x="147" y="119"/>
                      </a:lnTo>
                      <a:lnTo>
                        <a:pt x="144" y="117"/>
                      </a:lnTo>
                      <a:lnTo>
                        <a:pt x="142" y="114"/>
                      </a:lnTo>
                      <a:lnTo>
                        <a:pt x="138" y="106"/>
                      </a:lnTo>
                      <a:lnTo>
                        <a:pt x="128" y="100"/>
                      </a:lnTo>
                      <a:lnTo>
                        <a:pt x="128" y="100"/>
                      </a:lnTo>
                      <a:lnTo>
                        <a:pt x="130" y="96"/>
                      </a:lnTo>
                      <a:lnTo>
                        <a:pt x="130" y="92"/>
                      </a:lnTo>
                      <a:lnTo>
                        <a:pt x="126" y="90"/>
                      </a:lnTo>
                      <a:lnTo>
                        <a:pt x="126" y="90"/>
                      </a:lnTo>
                      <a:lnTo>
                        <a:pt x="124" y="90"/>
                      </a:lnTo>
                      <a:lnTo>
                        <a:pt x="122" y="92"/>
                      </a:lnTo>
                      <a:lnTo>
                        <a:pt x="122" y="92"/>
                      </a:lnTo>
                      <a:lnTo>
                        <a:pt x="122" y="90"/>
                      </a:lnTo>
                      <a:lnTo>
                        <a:pt x="122" y="88"/>
                      </a:lnTo>
                      <a:lnTo>
                        <a:pt x="124" y="88"/>
                      </a:lnTo>
                      <a:lnTo>
                        <a:pt x="126" y="86"/>
                      </a:lnTo>
                      <a:lnTo>
                        <a:pt x="126" y="86"/>
                      </a:lnTo>
                      <a:lnTo>
                        <a:pt x="118" y="78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00" y="70"/>
                      </a:lnTo>
                      <a:lnTo>
                        <a:pt x="91" y="72"/>
                      </a:lnTo>
                      <a:lnTo>
                        <a:pt x="79" y="72"/>
                      </a:lnTo>
                      <a:lnTo>
                        <a:pt x="75" y="70"/>
                      </a:lnTo>
                      <a:lnTo>
                        <a:pt x="73" y="66"/>
                      </a:lnTo>
                      <a:lnTo>
                        <a:pt x="73" y="66"/>
                      </a:lnTo>
                      <a:lnTo>
                        <a:pt x="73" y="64"/>
                      </a:lnTo>
                      <a:lnTo>
                        <a:pt x="75" y="63"/>
                      </a:lnTo>
                      <a:lnTo>
                        <a:pt x="75" y="61"/>
                      </a:lnTo>
                      <a:lnTo>
                        <a:pt x="75" y="59"/>
                      </a:lnTo>
                      <a:lnTo>
                        <a:pt x="75" y="59"/>
                      </a:lnTo>
                      <a:lnTo>
                        <a:pt x="73" y="55"/>
                      </a:lnTo>
                      <a:lnTo>
                        <a:pt x="71" y="53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59" y="47"/>
                      </a:lnTo>
                      <a:lnTo>
                        <a:pt x="55" y="41"/>
                      </a:lnTo>
                      <a:lnTo>
                        <a:pt x="51" y="35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2" y="15"/>
                      </a:lnTo>
                      <a:lnTo>
                        <a:pt x="22" y="1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51" y="11"/>
                      </a:lnTo>
                      <a:lnTo>
                        <a:pt x="63" y="23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5" name="Freeform 1339">
                  <a:extLst>
                    <a:ext uri="{FF2B5EF4-FFF2-40B4-BE49-F238E27FC236}">
                      <a16:creationId xmlns:a16="http://schemas.microsoft.com/office/drawing/2014/main" id="{DF62016D-9650-4B0A-90D1-3F48D8A9C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2549" y="6066021"/>
                  <a:ext cx="22570" cy="48363"/>
                </a:xfrm>
                <a:custGeom>
                  <a:avLst/>
                  <a:gdLst>
                    <a:gd name="T0" fmla="*/ 12 w 14"/>
                    <a:gd name="T1" fmla="*/ 0 h 30"/>
                    <a:gd name="T2" fmla="*/ 12 w 14"/>
                    <a:gd name="T3" fmla="*/ 0 h 30"/>
                    <a:gd name="T4" fmla="*/ 14 w 14"/>
                    <a:gd name="T5" fmla="*/ 8 h 30"/>
                    <a:gd name="T6" fmla="*/ 14 w 14"/>
                    <a:gd name="T7" fmla="*/ 16 h 30"/>
                    <a:gd name="T8" fmla="*/ 12 w 14"/>
                    <a:gd name="T9" fmla="*/ 24 h 30"/>
                    <a:gd name="T10" fmla="*/ 10 w 14"/>
                    <a:gd name="T11" fmla="*/ 28 h 30"/>
                    <a:gd name="T12" fmla="*/ 8 w 14"/>
                    <a:gd name="T13" fmla="*/ 30 h 30"/>
                    <a:gd name="T14" fmla="*/ 8 w 14"/>
                    <a:gd name="T15" fmla="*/ 30 h 30"/>
                    <a:gd name="T16" fmla="*/ 2 w 14"/>
                    <a:gd name="T17" fmla="*/ 30 h 30"/>
                    <a:gd name="T18" fmla="*/ 2 w 14"/>
                    <a:gd name="T19" fmla="*/ 30 h 30"/>
                    <a:gd name="T20" fmla="*/ 0 w 14"/>
                    <a:gd name="T21" fmla="*/ 28 h 30"/>
                    <a:gd name="T22" fmla="*/ 0 w 14"/>
                    <a:gd name="T23" fmla="*/ 28 h 30"/>
                    <a:gd name="T24" fmla="*/ 0 w 14"/>
                    <a:gd name="T25" fmla="*/ 20 h 30"/>
                    <a:gd name="T26" fmla="*/ 4 w 14"/>
                    <a:gd name="T27" fmla="*/ 10 h 30"/>
                    <a:gd name="T28" fmla="*/ 8 w 14"/>
                    <a:gd name="T29" fmla="*/ 2 h 30"/>
                    <a:gd name="T30" fmla="*/ 10 w 14"/>
                    <a:gd name="T31" fmla="*/ 0 h 30"/>
                    <a:gd name="T32" fmla="*/ 12 w 14"/>
                    <a:gd name="T33" fmla="*/ 0 h 30"/>
                    <a:gd name="T34" fmla="*/ 12 w 14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3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4" y="8"/>
                      </a:lnTo>
                      <a:lnTo>
                        <a:pt x="14" y="16"/>
                      </a:lnTo>
                      <a:lnTo>
                        <a:pt x="12" y="24"/>
                      </a:lnTo>
                      <a:lnTo>
                        <a:pt x="10" y="2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6" name="Freeform 1340">
                  <a:extLst>
                    <a:ext uri="{FF2B5EF4-FFF2-40B4-BE49-F238E27FC236}">
                      <a16:creationId xmlns:a16="http://schemas.microsoft.com/office/drawing/2014/main" id="{D5E4BBC7-A6FC-47A4-AD53-F5A76DE6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0012" y="6022495"/>
                  <a:ext cx="37079" cy="37078"/>
                </a:xfrm>
                <a:custGeom>
                  <a:avLst/>
                  <a:gdLst>
                    <a:gd name="T0" fmla="*/ 3 w 23"/>
                    <a:gd name="T1" fmla="*/ 0 h 23"/>
                    <a:gd name="T2" fmla="*/ 3 w 23"/>
                    <a:gd name="T3" fmla="*/ 0 h 23"/>
                    <a:gd name="T4" fmla="*/ 9 w 23"/>
                    <a:gd name="T5" fmla="*/ 4 h 23"/>
                    <a:gd name="T6" fmla="*/ 11 w 23"/>
                    <a:gd name="T7" fmla="*/ 8 h 23"/>
                    <a:gd name="T8" fmla="*/ 11 w 23"/>
                    <a:gd name="T9" fmla="*/ 9 h 23"/>
                    <a:gd name="T10" fmla="*/ 13 w 23"/>
                    <a:gd name="T11" fmla="*/ 11 h 23"/>
                    <a:gd name="T12" fmla="*/ 13 w 23"/>
                    <a:gd name="T13" fmla="*/ 11 h 23"/>
                    <a:gd name="T14" fmla="*/ 19 w 23"/>
                    <a:gd name="T15" fmla="*/ 15 h 23"/>
                    <a:gd name="T16" fmla="*/ 23 w 23"/>
                    <a:gd name="T17" fmla="*/ 19 h 23"/>
                    <a:gd name="T18" fmla="*/ 23 w 23"/>
                    <a:gd name="T19" fmla="*/ 19 h 23"/>
                    <a:gd name="T20" fmla="*/ 23 w 23"/>
                    <a:gd name="T21" fmla="*/ 21 h 23"/>
                    <a:gd name="T22" fmla="*/ 19 w 23"/>
                    <a:gd name="T23" fmla="*/ 23 h 23"/>
                    <a:gd name="T24" fmla="*/ 11 w 23"/>
                    <a:gd name="T25" fmla="*/ 19 h 23"/>
                    <a:gd name="T26" fmla="*/ 3 w 23"/>
                    <a:gd name="T27" fmla="*/ 15 h 23"/>
                    <a:gd name="T28" fmla="*/ 0 w 23"/>
                    <a:gd name="T29" fmla="*/ 11 h 23"/>
                    <a:gd name="T30" fmla="*/ 0 w 23"/>
                    <a:gd name="T31" fmla="*/ 11 h 23"/>
                    <a:gd name="T32" fmla="*/ 1 w 23"/>
                    <a:gd name="T33" fmla="*/ 6 h 23"/>
                    <a:gd name="T34" fmla="*/ 3 w 23"/>
                    <a:gd name="T35" fmla="*/ 0 h 23"/>
                    <a:gd name="T36" fmla="*/ 3 w 23"/>
                    <a:gd name="T3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2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9" y="15"/>
                      </a:lnTo>
                      <a:lnTo>
                        <a:pt x="23" y="19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19" y="23"/>
                      </a:lnTo>
                      <a:lnTo>
                        <a:pt x="11" y="19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7" name="Freeform 781">
                  <a:extLst>
                    <a:ext uri="{FF2B5EF4-FFF2-40B4-BE49-F238E27FC236}">
                      <a16:creationId xmlns:a16="http://schemas.microsoft.com/office/drawing/2014/main" id="{C48B5954-EA7B-4969-B09D-9468E1119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46094" y="6375548"/>
                  <a:ext cx="3224" cy="3224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8" name="Freeform 782">
                  <a:extLst>
                    <a:ext uri="{FF2B5EF4-FFF2-40B4-BE49-F238E27FC236}">
                      <a16:creationId xmlns:a16="http://schemas.microsoft.com/office/drawing/2014/main" id="{8B7F30F3-AE0C-4F62-8197-535967733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46094" y="6375548"/>
                  <a:ext cx="3224" cy="3224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9" name="Rectangle 783">
                  <a:extLst>
                    <a:ext uri="{FF2B5EF4-FFF2-40B4-BE49-F238E27FC236}">
                      <a16:creationId xmlns:a16="http://schemas.microsoft.com/office/drawing/2014/main" id="{61A713F0-E2D5-4C13-BE0B-7EA5615AD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99443" y="6085370"/>
                  <a:ext cx="3224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0" name="Rectangle 784">
                  <a:extLst>
                    <a:ext uri="{FF2B5EF4-FFF2-40B4-BE49-F238E27FC236}">
                      <a16:creationId xmlns:a16="http://schemas.microsoft.com/office/drawing/2014/main" id="{87949219-D676-4873-AD3C-3D7F30095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99443" y="6085370"/>
                  <a:ext cx="3224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1" name="Freeform 785">
                  <a:extLst>
                    <a:ext uri="{FF2B5EF4-FFF2-40B4-BE49-F238E27FC236}">
                      <a16:creationId xmlns:a16="http://schemas.microsoft.com/office/drawing/2014/main" id="{BCD0B466-1F6F-4661-BCEB-63EC0285A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2995" y="6082146"/>
                  <a:ext cx="6448" cy="3224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2" name="Freeform 786">
                  <a:extLst>
                    <a:ext uri="{FF2B5EF4-FFF2-40B4-BE49-F238E27FC236}">
                      <a16:creationId xmlns:a16="http://schemas.microsoft.com/office/drawing/2014/main" id="{70E8F6A5-B636-4BFE-959A-4B7969453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2995" y="6082146"/>
                  <a:ext cx="6448" cy="3224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3" name="Rectangle 787">
                  <a:extLst>
                    <a:ext uri="{FF2B5EF4-FFF2-40B4-BE49-F238E27FC236}">
                      <a16:creationId xmlns:a16="http://schemas.microsoft.com/office/drawing/2014/main" id="{E99660AD-A8BC-4261-9588-F7149168A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0848" y="6028947"/>
                  <a:ext cx="1612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4" name="Rectangle 788">
                  <a:extLst>
                    <a:ext uri="{FF2B5EF4-FFF2-40B4-BE49-F238E27FC236}">
                      <a16:creationId xmlns:a16="http://schemas.microsoft.com/office/drawing/2014/main" id="{5DE6DE6B-2B84-4F2A-9596-401FA8C34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0848" y="6028947"/>
                  <a:ext cx="1612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5" name="Freeform 789">
                  <a:extLst>
                    <a:ext uri="{FF2B5EF4-FFF2-40B4-BE49-F238E27FC236}">
                      <a16:creationId xmlns:a16="http://schemas.microsoft.com/office/drawing/2014/main" id="{AE987D17-70F0-4D8A-92FD-E73E87BB3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3065" y="6157915"/>
                  <a:ext cx="3224" cy="322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6" name="Freeform 790">
                  <a:extLst>
                    <a:ext uri="{FF2B5EF4-FFF2-40B4-BE49-F238E27FC236}">
                      <a16:creationId xmlns:a16="http://schemas.microsoft.com/office/drawing/2014/main" id="{2A7B467A-300B-4299-B77D-5A329494A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3065" y="6157915"/>
                  <a:ext cx="3224" cy="322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7" name="Freeform 791">
                  <a:extLst>
                    <a:ext uri="{FF2B5EF4-FFF2-40B4-BE49-F238E27FC236}">
                      <a16:creationId xmlns:a16="http://schemas.microsoft.com/office/drawing/2014/main" id="{AC1C98DF-2CF1-45EA-906F-7B6ADE8DD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14400" y="6043455"/>
                  <a:ext cx="3224" cy="322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8" name="Freeform 792">
                  <a:extLst>
                    <a:ext uri="{FF2B5EF4-FFF2-40B4-BE49-F238E27FC236}">
                      <a16:creationId xmlns:a16="http://schemas.microsoft.com/office/drawing/2014/main" id="{18946441-EFA3-451B-A718-C4C33CF9A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14400" y="6043455"/>
                  <a:ext cx="3224" cy="322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2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9" name="Freeform 793">
                  <a:extLst>
                    <a:ext uri="{FF2B5EF4-FFF2-40B4-BE49-F238E27FC236}">
                      <a16:creationId xmlns:a16="http://schemas.microsoft.com/office/drawing/2014/main" id="{3B1AB58D-D5C8-4182-9BF4-BA402E81E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2713" y="6145018"/>
                  <a:ext cx="9673" cy="3224"/>
                </a:xfrm>
                <a:custGeom>
                  <a:avLst/>
                  <a:gdLst>
                    <a:gd name="T0" fmla="*/ 2 w 6"/>
                    <a:gd name="T1" fmla="*/ 0 h 2"/>
                    <a:gd name="T2" fmla="*/ 2 w 6"/>
                    <a:gd name="T3" fmla="*/ 0 h 2"/>
                    <a:gd name="T4" fmla="*/ 0 w 6"/>
                    <a:gd name="T5" fmla="*/ 2 h 2"/>
                    <a:gd name="T6" fmla="*/ 4 w 6"/>
                    <a:gd name="T7" fmla="*/ 2 h 2"/>
                    <a:gd name="T8" fmla="*/ 6 w 6"/>
                    <a:gd name="T9" fmla="*/ 0 h 2"/>
                    <a:gd name="T10" fmla="*/ 2 w 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0" name="Freeform 794">
                  <a:extLst>
                    <a:ext uri="{FF2B5EF4-FFF2-40B4-BE49-F238E27FC236}">
                      <a16:creationId xmlns:a16="http://schemas.microsoft.com/office/drawing/2014/main" id="{0668E6E2-6D2A-43DF-8AD3-762335D59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2713" y="6145018"/>
                  <a:ext cx="9673" cy="3224"/>
                </a:xfrm>
                <a:custGeom>
                  <a:avLst/>
                  <a:gdLst>
                    <a:gd name="T0" fmla="*/ 2 w 6"/>
                    <a:gd name="T1" fmla="*/ 0 h 2"/>
                    <a:gd name="T2" fmla="*/ 2 w 6"/>
                    <a:gd name="T3" fmla="*/ 0 h 2"/>
                    <a:gd name="T4" fmla="*/ 0 w 6"/>
                    <a:gd name="T5" fmla="*/ 2 h 2"/>
                    <a:gd name="T6" fmla="*/ 4 w 6"/>
                    <a:gd name="T7" fmla="*/ 2 h 2"/>
                    <a:gd name="T8" fmla="*/ 6 w 6"/>
                    <a:gd name="T9" fmla="*/ 0 h 2"/>
                    <a:gd name="T10" fmla="*/ 2 w 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1" name="Freeform 795">
                  <a:extLst>
                    <a:ext uri="{FF2B5EF4-FFF2-40B4-BE49-F238E27FC236}">
                      <a16:creationId xmlns:a16="http://schemas.microsoft.com/office/drawing/2014/main" id="{A3EED2C1-F392-4B3F-B1C7-A7DCCDAE9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5137" y="63642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2" name="Freeform 796">
                  <a:extLst>
                    <a:ext uri="{FF2B5EF4-FFF2-40B4-BE49-F238E27FC236}">
                      <a16:creationId xmlns:a16="http://schemas.microsoft.com/office/drawing/2014/main" id="{84BC7420-1D3B-4F0F-BD2A-8D5E1FF49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5137" y="63642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3" name="Freeform 797">
                  <a:extLst>
                    <a:ext uri="{FF2B5EF4-FFF2-40B4-BE49-F238E27FC236}">
                      <a16:creationId xmlns:a16="http://schemas.microsoft.com/office/drawing/2014/main" id="{F5B9205B-BABF-4C22-993D-92C6C5034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3492" y="5490505"/>
                  <a:ext cx="930182" cy="1028520"/>
                </a:xfrm>
                <a:custGeom>
                  <a:avLst/>
                  <a:gdLst>
                    <a:gd name="T0" fmla="*/ 565 w 577"/>
                    <a:gd name="T1" fmla="*/ 8 h 638"/>
                    <a:gd name="T2" fmla="*/ 473 w 577"/>
                    <a:gd name="T3" fmla="*/ 59 h 638"/>
                    <a:gd name="T4" fmla="*/ 393 w 577"/>
                    <a:gd name="T5" fmla="*/ 29 h 638"/>
                    <a:gd name="T6" fmla="*/ 353 w 577"/>
                    <a:gd name="T7" fmla="*/ 35 h 638"/>
                    <a:gd name="T8" fmla="*/ 255 w 577"/>
                    <a:gd name="T9" fmla="*/ 61 h 638"/>
                    <a:gd name="T10" fmla="*/ 202 w 577"/>
                    <a:gd name="T11" fmla="*/ 86 h 638"/>
                    <a:gd name="T12" fmla="*/ 85 w 577"/>
                    <a:gd name="T13" fmla="*/ 131 h 638"/>
                    <a:gd name="T14" fmla="*/ 32 w 577"/>
                    <a:gd name="T15" fmla="*/ 220 h 638"/>
                    <a:gd name="T16" fmla="*/ 22 w 577"/>
                    <a:gd name="T17" fmla="*/ 261 h 638"/>
                    <a:gd name="T18" fmla="*/ 16 w 577"/>
                    <a:gd name="T19" fmla="*/ 277 h 638"/>
                    <a:gd name="T20" fmla="*/ 41 w 577"/>
                    <a:gd name="T21" fmla="*/ 314 h 638"/>
                    <a:gd name="T22" fmla="*/ 67 w 577"/>
                    <a:gd name="T23" fmla="*/ 336 h 638"/>
                    <a:gd name="T24" fmla="*/ 85 w 577"/>
                    <a:gd name="T25" fmla="*/ 334 h 638"/>
                    <a:gd name="T26" fmla="*/ 106 w 577"/>
                    <a:gd name="T27" fmla="*/ 353 h 638"/>
                    <a:gd name="T28" fmla="*/ 88 w 577"/>
                    <a:gd name="T29" fmla="*/ 345 h 638"/>
                    <a:gd name="T30" fmla="*/ 65 w 577"/>
                    <a:gd name="T31" fmla="*/ 355 h 638"/>
                    <a:gd name="T32" fmla="*/ 90 w 577"/>
                    <a:gd name="T33" fmla="*/ 391 h 638"/>
                    <a:gd name="T34" fmla="*/ 96 w 577"/>
                    <a:gd name="T35" fmla="*/ 406 h 638"/>
                    <a:gd name="T36" fmla="*/ 120 w 577"/>
                    <a:gd name="T37" fmla="*/ 394 h 638"/>
                    <a:gd name="T38" fmla="*/ 163 w 577"/>
                    <a:gd name="T39" fmla="*/ 408 h 638"/>
                    <a:gd name="T40" fmla="*/ 216 w 577"/>
                    <a:gd name="T41" fmla="*/ 412 h 638"/>
                    <a:gd name="T42" fmla="*/ 242 w 577"/>
                    <a:gd name="T43" fmla="*/ 406 h 638"/>
                    <a:gd name="T44" fmla="*/ 269 w 577"/>
                    <a:gd name="T45" fmla="*/ 424 h 638"/>
                    <a:gd name="T46" fmla="*/ 295 w 577"/>
                    <a:gd name="T47" fmla="*/ 430 h 638"/>
                    <a:gd name="T48" fmla="*/ 240 w 577"/>
                    <a:gd name="T49" fmla="*/ 440 h 638"/>
                    <a:gd name="T50" fmla="*/ 138 w 577"/>
                    <a:gd name="T51" fmla="*/ 432 h 638"/>
                    <a:gd name="T52" fmla="*/ 120 w 577"/>
                    <a:gd name="T53" fmla="*/ 483 h 638"/>
                    <a:gd name="T54" fmla="*/ 147 w 577"/>
                    <a:gd name="T55" fmla="*/ 542 h 638"/>
                    <a:gd name="T56" fmla="*/ 163 w 577"/>
                    <a:gd name="T57" fmla="*/ 593 h 638"/>
                    <a:gd name="T58" fmla="*/ 198 w 577"/>
                    <a:gd name="T59" fmla="*/ 577 h 638"/>
                    <a:gd name="T60" fmla="*/ 228 w 577"/>
                    <a:gd name="T61" fmla="*/ 628 h 638"/>
                    <a:gd name="T62" fmla="*/ 238 w 577"/>
                    <a:gd name="T63" fmla="*/ 602 h 638"/>
                    <a:gd name="T64" fmla="*/ 275 w 577"/>
                    <a:gd name="T65" fmla="*/ 616 h 638"/>
                    <a:gd name="T66" fmla="*/ 295 w 577"/>
                    <a:gd name="T67" fmla="*/ 618 h 638"/>
                    <a:gd name="T68" fmla="*/ 283 w 577"/>
                    <a:gd name="T69" fmla="*/ 597 h 638"/>
                    <a:gd name="T70" fmla="*/ 269 w 577"/>
                    <a:gd name="T71" fmla="*/ 551 h 638"/>
                    <a:gd name="T72" fmla="*/ 269 w 577"/>
                    <a:gd name="T73" fmla="*/ 502 h 638"/>
                    <a:gd name="T74" fmla="*/ 289 w 577"/>
                    <a:gd name="T75" fmla="*/ 526 h 638"/>
                    <a:gd name="T76" fmla="*/ 302 w 577"/>
                    <a:gd name="T77" fmla="*/ 518 h 638"/>
                    <a:gd name="T78" fmla="*/ 308 w 577"/>
                    <a:gd name="T79" fmla="*/ 496 h 638"/>
                    <a:gd name="T80" fmla="*/ 293 w 577"/>
                    <a:gd name="T81" fmla="*/ 473 h 638"/>
                    <a:gd name="T82" fmla="*/ 330 w 577"/>
                    <a:gd name="T83" fmla="*/ 443 h 638"/>
                    <a:gd name="T84" fmla="*/ 373 w 577"/>
                    <a:gd name="T85" fmla="*/ 485 h 638"/>
                    <a:gd name="T86" fmla="*/ 353 w 577"/>
                    <a:gd name="T87" fmla="*/ 410 h 638"/>
                    <a:gd name="T88" fmla="*/ 322 w 577"/>
                    <a:gd name="T89" fmla="*/ 389 h 638"/>
                    <a:gd name="T90" fmla="*/ 300 w 577"/>
                    <a:gd name="T91" fmla="*/ 373 h 638"/>
                    <a:gd name="T92" fmla="*/ 245 w 577"/>
                    <a:gd name="T93" fmla="*/ 353 h 638"/>
                    <a:gd name="T94" fmla="*/ 271 w 577"/>
                    <a:gd name="T95" fmla="*/ 336 h 638"/>
                    <a:gd name="T96" fmla="*/ 263 w 577"/>
                    <a:gd name="T97" fmla="*/ 294 h 638"/>
                    <a:gd name="T98" fmla="*/ 277 w 577"/>
                    <a:gd name="T99" fmla="*/ 316 h 638"/>
                    <a:gd name="T100" fmla="*/ 259 w 577"/>
                    <a:gd name="T101" fmla="*/ 261 h 638"/>
                    <a:gd name="T102" fmla="*/ 228 w 577"/>
                    <a:gd name="T103" fmla="*/ 169 h 638"/>
                    <a:gd name="T104" fmla="*/ 242 w 577"/>
                    <a:gd name="T105" fmla="*/ 153 h 638"/>
                    <a:gd name="T106" fmla="*/ 247 w 577"/>
                    <a:gd name="T107" fmla="*/ 161 h 638"/>
                    <a:gd name="T108" fmla="*/ 295 w 577"/>
                    <a:gd name="T109" fmla="*/ 208 h 638"/>
                    <a:gd name="T110" fmla="*/ 300 w 577"/>
                    <a:gd name="T111" fmla="*/ 184 h 638"/>
                    <a:gd name="T112" fmla="*/ 353 w 577"/>
                    <a:gd name="T113" fmla="*/ 200 h 638"/>
                    <a:gd name="T114" fmla="*/ 391 w 577"/>
                    <a:gd name="T115" fmla="*/ 194 h 638"/>
                    <a:gd name="T116" fmla="*/ 336 w 577"/>
                    <a:gd name="T117" fmla="*/ 157 h 638"/>
                    <a:gd name="T118" fmla="*/ 355 w 577"/>
                    <a:gd name="T119" fmla="*/ 131 h 638"/>
                    <a:gd name="T120" fmla="*/ 426 w 577"/>
                    <a:gd name="T121" fmla="*/ 108 h 638"/>
                    <a:gd name="T122" fmla="*/ 477 w 577"/>
                    <a:gd name="T123" fmla="*/ 102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638">
                      <a:moveTo>
                        <a:pt x="556" y="90"/>
                      </a:moveTo>
                      <a:lnTo>
                        <a:pt x="556" y="90"/>
                      </a:lnTo>
                      <a:lnTo>
                        <a:pt x="556" y="84"/>
                      </a:lnTo>
                      <a:lnTo>
                        <a:pt x="554" y="76"/>
                      </a:lnTo>
                      <a:lnTo>
                        <a:pt x="552" y="71"/>
                      </a:lnTo>
                      <a:lnTo>
                        <a:pt x="552" y="65"/>
                      </a:lnTo>
                      <a:lnTo>
                        <a:pt x="552" y="65"/>
                      </a:lnTo>
                      <a:lnTo>
                        <a:pt x="554" y="61"/>
                      </a:lnTo>
                      <a:lnTo>
                        <a:pt x="556" y="57"/>
                      </a:lnTo>
                      <a:lnTo>
                        <a:pt x="563" y="53"/>
                      </a:lnTo>
                      <a:lnTo>
                        <a:pt x="569" y="49"/>
                      </a:lnTo>
                      <a:lnTo>
                        <a:pt x="577" y="45"/>
                      </a:lnTo>
                      <a:lnTo>
                        <a:pt x="577" y="45"/>
                      </a:lnTo>
                      <a:lnTo>
                        <a:pt x="577" y="39"/>
                      </a:lnTo>
                      <a:lnTo>
                        <a:pt x="577" y="27"/>
                      </a:lnTo>
                      <a:lnTo>
                        <a:pt x="571" y="12"/>
                      </a:lnTo>
                      <a:lnTo>
                        <a:pt x="571" y="12"/>
                      </a:lnTo>
                      <a:lnTo>
                        <a:pt x="565" y="8"/>
                      </a:lnTo>
                      <a:lnTo>
                        <a:pt x="556" y="4"/>
                      </a:lnTo>
                      <a:lnTo>
                        <a:pt x="538" y="0"/>
                      </a:lnTo>
                      <a:lnTo>
                        <a:pt x="538" y="0"/>
                      </a:lnTo>
                      <a:lnTo>
                        <a:pt x="530" y="0"/>
                      </a:lnTo>
                      <a:lnTo>
                        <a:pt x="528" y="2"/>
                      </a:lnTo>
                      <a:lnTo>
                        <a:pt x="526" y="4"/>
                      </a:lnTo>
                      <a:lnTo>
                        <a:pt x="528" y="10"/>
                      </a:lnTo>
                      <a:lnTo>
                        <a:pt x="530" y="18"/>
                      </a:lnTo>
                      <a:lnTo>
                        <a:pt x="534" y="25"/>
                      </a:lnTo>
                      <a:lnTo>
                        <a:pt x="538" y="33"/>
                      </a:lnTo>
                      <a:lnTo>
                        <a:pt x="538" y="41"/>
                      </a:lnTo>
                      <a:lnTo>
                        <a:pt x="536" y="43"/>
                      </a:lnTo>
                      <a:lnTo>
                        <a:pt x="534" y="45"/>
                      </a:lnTo>
                      <a:lnTo>
                        <a:pt x="534" y="45"/>
                      </a:lnTo>
                      <a:lnTo>
                        <a:pt x="524" y="49"/>
                      </a:lnTo>
                      <a:lnTo>
                        <a:pt x="507" y="53"/>
                      </a:lnTo>
                      <a:lnTo>
                        <a:pt x="473" y="59"/>
                      </a:lnTo>
                      <a:lnTo>
                        <a:pt x="473" y="59"/>
                      </a:lnTo>
                      <a:lnTo>
                        <a:pt x="465" y="63"/>
                      </a:lnTo>
                      <a:lnTo>
                        <a:pt x="459" y="63"/>
                      </a:lnTo>
                      <a:lnTo>
                        <a:pt x="455" y="63"/>
                      </a:lnTo>
                      <a:lnTo>
                        <a:pt x="454" y="57"/>
                      </a:lnTo>
                      <a:lnTo>
                        <a:pt x="454" y="57"/>
                      </a:lnTo>
                      <a:lnTo>
                        <a:pt x="440" y="51"/>
                      </a:lnTo>
                      <a:lnTo>
                        <a:pt x="432" y="47"/>
                      </a:lnTo>
                      <a:lnTo>
                        <a:pt x="426" y="45"/>
                      </a:lnTo>
                      <a:lnTo>
                        <a:pt x="426" y="45"/>
                      </a:lnTo>
                      <a:lnTo>
                        <a:pt x="422" y="49"/>
                      </a:lnTo>
                      <a:lnTo>
                        <a:pt x="420" y="53"/>
                      </a:lnTo>
                      <a:lnTo>
                        <a:pt x="418" y="53"/>
                      </a:lnTo>
                      <a:lnTo>
                        <a:pt x="418" y="53"/>
                      </a:lnTo>
                      <a:lnTo>
                        <a:pt x="410" y="49"/>
                      </a:lnTo>
                      <a:lnTo>
                        <a:pt x="404" y="41"/>
                      </a:lnTo>
                      <a:lnTo>
                        <a:pt x="397" y="33"/>
                      </a:lnTo>
                      <a:lnTo>
                        <a:pt x="393" y="29"/>
                      </a:lnTo>
                      <a:lnTo>
                        <a:pt x="393" y="29"/>
                      </a:lnTo>
                      <a:lnTo>
                        <a:pt x="389" y="31"/>
                      </a:lnTo>
                      <a:lnTo>
                        <a:pt x="387" y="33"/>
                      </a:lnTo>
                      <a:lnTo>
                        <a:pt x="383" y="35"/>
                      </a:lnTo>
                      <a:lnTo>
                        <a:pt x="379" y="37"/>
                      </a:lnTo>
                      <a:lnTo>
                        <a:pt x="379" y="37"/>
                      </a:lnTo>
                      <a:lnTo>
                        <a:pt x="377" y="35"/>
                      </a:lnTo>
                      <a:lnTo>
                        <a:pt x="373" y="33"/>
                      </a:lnTo>
                      <a:lnTo>
                        <a:pt x="371" y="31"/>
                      </a:lnTo>
                      <a:lnTo>
                        <a:pt x="369" y="31"/>
                      </a:lnTo>
                      <a:lnTo>
                        <a:pt x="369" y="31"/>
                      </a:lnTo>
                      <a:lnTo>
                        <a:pt x="367" y="33"/>
                      </a:lnTo>
                      <a:lnTo>
                        <a:pt x="365" y="35"/>
                      </a:lnTo>
                      <a:lnTo>
                        <a:pt x="365" y="37"/>
                      </a:lnTo>
                      <a:lnTo>
                        <a:pt x="363" y="37"/>
                      </a:lnTo>
                      <a:lnTo>
                        <a:pt x="363" y="37"/>
                      </a:lnTo>
                      <a:lnTo>
                        <a:pt x="359" y="35"/>
                      </a:lnTo>
                      <a:lnTo>
                        <a:pt x="355" y="35"/>
                      </a:lnTo>
                      <a:lnTo>
                        <a:pt x="353" y="35"/>
                      </a:lnTo>
                      <a:lnTo>
                        <a:pt x="353" y="43"/>
                      </a:lnTo>
                      <a:lnTo>
                        <a:pt x="353" y="43"/>
                      </a:lnTo>
                      <a:lnTo>
                        <a:pt x="342" y="47"/>
                      </a:lnTo>
                      <a:lnTo>
                        <a:pt x="322" y="51"/>
                      </a:lnTo>
                      <a:lnTo>
                        <a:pt x="291" y="55"/>
                      </a:lnTo>
                      <a:lnTo>
                        <a:pt x="291" y="55"/>
                      </a:lnTo>
                      <a:lnTo>
                        <a:pt x="287" y="55"/>
                      </a:lnTo>
                      <a:lnTo>
                        <a:pt x="283" y="57"/>
                      </a:lnTo>
                      <a:lnTo>
                        <a:pt x="279" y="61"/>
                      </a:lnTo>
                      <a:lnTo>
                        <a:pt x="273" y="63"/>
                      </a:lnTo>
                      <a:lnTo>
                        <a:pt x="259" y="63"/>
                      </a:lnTo>
                      <a:lnTo>
                        <a:pt x="259" y="63"/>
                      </a:lnTo>
                      <a:lnTo>
                        <a:pt x="255" y="63"/>
                      </a:lnTo>
                      <a:lnTo>
                        <a:pt x="255" y="63"/>
                      </a:lnTo>
                      <a:lnTo>
                        <a:pt x="255" y="63"/>
                      </a:lnTo>
                      <a:lnTo>
                        <a:pt x="255" y="61"/>
                      </a:lnTo>
                      <a:lnTo>
                        <a:pt x="255" y="61"/>
                      </a:lnTo>
                      <a:lnTo>
                        <a:pt x="255" y="61"/>
                      </a:lnTo>
                      <a:lnTo>
                        <a:pt x="247" y="63"/>
                      </a:lnTo>
                      <a:lnTo>
                        <a:pt x="242" y="65"/>
                      </a:lnTo>
                      <a:lnTo>
                        <a:pt x="240" y="69"/>
                      </a:lnTo>
                      <a:lnTo>
                        <a:pt x="240" y="73"/>
                      </a:lnTo>
                      <a:lnTo>
                        <a:pt x="240" y="80"/>
                      </a:lnTo>
                      <a:lnTo>
                        <a:pt x="240" y="82"/>
                      </a:lnTo>
                      <a:lnTo>
                        <a:pt x="236" y="86"/>
                      </a:lnTo>
                      <a:lnTo>
                        <a:pt x="236" y="86"/>
                      </a:lnTo>
                      <a:lnTo>
                        <a:pt x="230" y="82"/>
                      </a:lnTo>
                      <a:lnTo>
                        <a:pt x="230" y="82"/>
                      </a:lnTo>
                      <a:lnTo>
                        <a:pt x="228" y="84"/>
                      </a:lnTo>
                      <a:lnTo>
                        <a:pt x="228" y="86"/>
                      </a:lnTo>
                      <a:lnTo>
                        <a:pt x="224" y="90"/>
                      </a:lnTo>
                      <a:lnTo>
                        <a:pt x="224" y="90"/>
                      </a:lnTo>
                      <a:lnTo>
                        <a:pt x="222" y="90"/>
                      </a:lnTo>
                      <a:lnTo>
                        <a:pt x="218" y="90"/>
                      </a:lnTo>
                      <a:lnTo>
                        <a:pt x="210" y="88"/>
                      </a:lnTo>
                      <a:lnTo>
                        <a:pt x="202" y="86"/>
                      </a:lnTo>
                      <a:lnTo>
                        <a:pt x="194" y="84"/>
                      </a:lnTo>
                      <a:lnTo>
                        <a:pt x="194" y="84"/>
                      </a:lnTo>
                      <a:lnTo>
                        <a:pt x="185" y="88"/>
                      </a:lnTo>
                      <a:lnTo>
                        <a:pt x="185" y="88"/>
                      </a:lnTo>
                      <a:lnTo>
                        <a:pt x="183" y="86"/>
                      </a:lnTo>
                      <a:lnTo>
                        <a:pt x="179" y="84"/>
                      </a:lnTo>
                      <a:lnTo>
                        <a:pt x="179" y="84"/>
                      </a:lnTo>
                      <a:lnTo>
                        <a:pt x="175" y="86"/>
                      </a:lnTo>
                      <a:lnTo>
                        <a:pt x="171" y="90"/>
                      </a:lnTo>
                      <a:lnTo>
                        <a:pt x="165" y="98"/>
                      </a:lnTo>
                      <a:lnTo>
                        <a:pt x="161" y="106"/>
                      </a:lnTo>
                      <a:lnTo>
                        <a:pt x="155" y="114"/>
                      </a:lnTo>
                      <a:lnTo>
                        <a:pt x="155" y="114"/>
                      </a:lnTo>
                      <a:lnTo>
                        <a:pt x="120" y="120"/>
                      </a:lnTo>
                      <a:lnTo>
                        <a:pt x="96" y="124"/>
                      </a:lnTo>
                      <a:lnTo>
                        <a:pt x="85" y="124"/>
                      </a:lnTo>
                      <a:lnTo>
                        <a:pt x="85" y="124"/>
                      </a:lnTo>
                      <a:lnTo>
                        <a:pt x="85" y="131"/>
                      </a:lnTo>
                      <a:lnTo>
                        <a:pt x="88" y="137"/>
                      </a:lnTo>
                      <a:lnTo>
                        <a:pt x="90" y="143"/>
                      </a:lnTo>
                      <a:lnTo>
                        <a:pt x="90" y="151"/>
                      </a:lnTo>
                      <a:lnTo>
                        <a:pt x="90" y="151"/>
                      </a:lnTo>
                      <a:lnTo>
                        <a:pt x="88" y="157"/>
                      </a:lnTo>
                      <a:lnTo>
                        <a:pt x="85" y="161"/>
                      </a:lnTo>
                      <a:lnTo>
                        <a:pt x="79" y="167"/>
                      </a:lnTo>
                      <a:lnTo>
                        <a:pt x="73" y="169"/>
                      </a:lnTo>
                      <a:lnTo>
                        <a:pt x="71" y="173"/>
                      </a:lnTo>
                      <a:lnTo>
                        <a:pt x="67" y="177"/>
                      </a:lnTo>
                      <a:lnTo>
                        <a:pt x="67" y="177"/>
                      </a:lnTo>
                      <a:lnTo>
                        <a:pt x="65" y="184"/>
                      </a:lnTo>
                      <a:lnTo>
                        <a:pt x="63" y="194"/>
                      </a:lnTo>
                      <a:lnTo>
                        <a:pt x="61" y="204"/>
                      </a:lnTo>
                      <a:lnTo>
                        <a:pt x="57" y="212"/>
                      </a:lnTo>
                      <a:lnTo>
                        <a:pt x="57" y="212"/>
                      </a:lnTo>
                      <a:lnTo>
                        <a:pt x="41" y="216"/>
                      </a:lnTo>
                      <a:lnTo>
                        <a:pt x="32" y="220"/>
                      </a:lnTo>
                      <a:lnTo>
                        <a:pt x="26" y="226"/>
                      </a:lnTo>
                      <a:lnTo>
                        <a:pt x="26" y="226"/>
                      </a:lnTo>
                      <a:lnTo>
                        <a:pt x="28" y="230"/>
                      </a:lnTo>
                      <a:lnTo>
                        <a:pt x="30" y="233"/>
                      </a:lnTo>
                      <a:lnTo>
                        <a:pt x="34" y="239"/>
                      </a:lnTo>
                      <a:lnTo>
                        <a:pt x="35" y="243"/>
                      </a:lnTo>
                      <a:lnTo>
                        <a:pt x="35" y="243"/>
                      </a:lnTo>
                      <a:lnTo>
                        <a:pt x="34" y="247"/>
                      </a:lnTo>
                      <a:lnTo>
                        <a:pt x="30" y="247"/>
                      </a:lnTo>
                      <a:lnTo>
                        <a:pt x="26" y="247"/>
                      </a:lnTo>
                      <a:lnTo>
                        <a:pt x="24" y="245"/>
                      </a:lnTo>
                      <a:lnTo>
                        <a:pt x="24" y="245"/>
                      </a:lnTo>
                      <a:lnTo>
                        <a:pt x="26" y="247"/>
                      </a:lnTo>
                      <a:lnTo>
                        <a:pt x="26" y="247"/>
                      </a:lnTo>
                      <a:lnTo>
                        <a:pt x="24" y="257"/>
                      </a:lnTo>
                      <a:lnTo>
                        <a:pt x="24" y="257"/>
                      </a:lnTo>
                      <a:lnTo>
                        <a:pt x="22" y="259"/>
                      </a:lnTo>
                      <a:lnTo>
                        <a:pt x="22" y="261"/>
                      </a:lnTo>
                      <a:lnTo>
                        <a:pt x="22" y="261"/>
                      </a:lnTo>
                      <a:lnTo>
                        <a:pt x="18" y="261"/>
                      </a:lnTo>
                      <a:lnTo>
                        <a:pt x="14" y="261"/>
                      </a:lnTo>
                      <a:lnTo>
                        <a:pt x="4" y="259"/>
                      </a:lnTo>
                      <a:lnTo>
                        <a:pt x="4" y="259"/>
                      </a:lnTo>
                      <a:lnTo>
                        <a:pt x="0" y="261"/>
                      </a:lnTo>
                      <a:lnTo>
                        <a:pt x="0" y="261"/>
                      </a:lnTo>
                      <a:lnTo>
                        <a:pt x="8" y="263"/>
                      </a:lnTo>
                      <a:lnTo>
                        <a:pt x="12" y="265"/>
                      </a:lnTo>
                      <a:lnTo>
                        <a:pt x="14" y="267"/>
                      </a:lnTo>
                      <a:lnTo>
                        <a:pt x="14" y="267"/>
                      </a:lnTo>
                      <a:lnTo>
                        <a:pt x="14" y="271"/>
                      </a:lnTo>
                      <a:lnTo>
                        <a:pt x="12" y="273"/>
                      </a:lnTo>
                      <a:lnTo>
                        <a:pt x="10" y="275"/>
                      </a:lnTo>
                      <a:lnTo>
                        <a:pt x="10" y="277"/>
                      </a:lnTo>
                      <a:lnTo>
                        <a:pt x="10" y="277"/>
                      </a:lnTo>
                      <a:lnTo>
                        <a:pt x="14" y="277"/>
                      </a:lnTo>
                      <a:lnTo>
                        <a:pt x="16" y="277"/>
                      </a:lnTo>
                      <a:lnTo>
                        <a:pt x="16" y="279"/>
                      </a:lnTo>
                      <a:lnTo>
                        <a:pt x="16" y="279"/>
                      </a:lnTo>
                      <a:lnTo>
                        <a:pt x="18" y="279"/>
                      </a:lnTo>
                      <a:lnTo>
                        <a:pt x="20" y="279"/>
                      </a:lnTo>
                      <a:lnTo>
                        <a:pt x="20" y="279"/>
                      </a:lnTo>
                      <a:lnTo>
                        <a:pt x="20" y="285"/>
                      </a:lnTo>
                      <a:lnTo>
                        <a:pt x="20" y="292"/>
                      </a:lnTo>
                      <a:lnTo>
                        <a:pt x="24" y="300"/>
                      </a:lnTo>
                      <a:lnTo>
                        <a:pt x="26" y="304"/>
                      </a:lnTo>
                      <a:lnTo>
                        <a:pt x="30" y="306"/>
                      </a:lnTo>
                      <a:lnTo>
                        <a:pt x="30" y="306"/>
                      </a:lnTo>
                      <a:lnTo>
                        <a:pt x="34" y="306"/>
                      </a:lnTo>
                      <a:lnTo>
                        <a:pt x="37" y="306"/>
                      </a:lnTo>
                      <a:lnTo>
                        <a:pt x="37" y="306"/>
                      </a:lnTo>
                      <a:lnTo>
                        <a:pt x="41" y="308"/>
                      </a:lnTo>
                      <a:lnTo>
                        <a:pt x="41" y="310"/>
                      </a:lnTo>
                      <a:lnTo>
                        <a:pt x="41" y="310"/>
                      </a:lnTo>
                      <a:lnTo>
                        <a:pt x="41" y="314"/>
                      </a:lnTo>
                      <a:lnTo>
                        <a:pt x="41" y="314"/>
                      </a:lnTo>
                      <a:lnTo>
                        <a:pt x="45" y="318"/>
                      </a:lnTo>
                      <a:lnTo>
                        <a:pt x="49" y="322"/>
                      </a:lnTo>
                      <a:lnTo>
                        <a:pt x="59" y="330"/>
                      </a:lnTo>
                      <a:lnTo>
                        <a:pt x="59" y="330"/>
                      </a:lnTo>
                      <a:lnTo>
                        <a:pt x="61" y="334"/>
                      </a:lnTo>
                      <a:lnTo>
                        <a:pt x="61" y="338"/>
                      </a:lnTo>
                      <a:lnTo>
                        <a:pt x="63" y="341"/>
                      </a:lnTo>
                      <a:lnTo>
                        <a:pt x="65" y="343"/>
                      </a:lnTo>
                      <a:lnTo>
                        <a:pt x="65" y="343"/>
                      </a:lnTo>
                      <a:lnTo>
                        <a:pt x="67" y="341"/>
                      </a:lnTo>
                      <a:lnTo>
                        <a:pt x="67" y="339"/>
                      </a:lnTo>
                      <a:lnTo>
                        <a:pt x="67" y="339"/>
                      </a:lnTo>
                      <a:lnTo>
                        <a:pt x="67" y="339"/>
                      </a:lnTo>
                      <a:lnTo>
                        <a:pt x="67" y="339"/>
                      </a:lnTo>
                      <a:lnTo>
                        <a:pt x="65" y="338"/>
                      </a:lnTo>
                      <a:lnTo>
                        <a:pt x="67" y="336"/>
                      </a:lnTo>
                      <a:lnTo>
                        <a:pt x="67" y="336"/>
                      </a:lnTo>
                      <a:lnTo>
                        <a:pt x="71" y="328"/>
                      </a:lnTo>
                      <a:lnTo>
                        <a:pt x="71" y="328"/>
                      </a:lnTo>
                      <a:lnTo>
                        <a:pt x="71" y="326"/>
                      </a:lnTo>
                      <a:lnTo>
                        <a:pt x="73" y="324"/>
                      </a:lnTo>
                      <a:lnTo>
                        <a:pt x="73" y="324"/>
                      </a:lnTo>
                      <a:lnTo>
                        <a:pt x="75" y="330"/>
                      </a:lnTo>
                      <a:lnTo>
                        <a:pt x="75" y="334"/>
                      </a:lnTo>
                      <a:lnTo>
                        <a:pt x="73" y="334"/>
                      </a:lnTo>
                      <a:lnTo>
                        <a:pt x="73" y="334"/>
                      </a:lnTo>
                      <a:lnTo>
                        <a:pt x="75" y="334"/>
                      </a:lnTo>
                      <a:lnTo>
                        <a:pt x="79" y="334"/>
                      </a:lnTo>
                      <a:lnTo>
                        <a:pt x="79" y="334"/>
                      </a:lnTo>
                      <a:lnTo>
                        <a:pt x="79" y="330"/>
                      </a:lnTo>
                      <a:lnTo>
                        <a:pt x="79" y="330"/>
                      </a:lnTo>
                      <a:lnTo>
                        <a:pt x="83" y="330"/>
                      </a:lnTo>
                      <a:lnTo>
                        <a:pt x="85" y="330"/>
                      </a:lnTo>
                      <a:lnTo>
                        <a:pt x="85" y="330"/>
                      </a:lnTo>
                      <a:lnTo>
                        <a:pt x="85" y="334"/>
                      </a:lnTo>
                      <a:lnTo>
                        <a:pt x="86" y="338"/>
                      </a:lnTo>
                      <a:lnTo>
                        <a:pt x="94" y="338"/>
                      </a:lnTo>
                      <a:lnTo>
                        <a:pt x="94" y="338"/>
                      </a:lnTo>
                      <a:lnTo>
                        <a:pt x="92" y="338"/>
                      </a:lnTo>
                      <a:lnTo>
                        <a:pt x="92" y="336"/>
                      </a:lnTo>
                      <a:lnTo>
                        <a:pt x="92" y="336"/>
                      </a:lnTo>
                      <a:lnTo>
                        <a:pt x="94" y="334"/>
                      </a:lnTo>
                      <a:lnTo>
                        <a:pt x="96" y="332"/>
                      </a:lnTo>
                      <a:lnTo>
                        <a:pt x="96" y="332"/>
                      </a:lnTo>
                      <a:lnTo>
                        <a:pt x="102" y="336"/>
                      </a:lnTo>
                      <a:lnTo>
                        <a:pt x="102" y="339"/>
                      </a:lnTo>
                      <a:lnTo>
                        <a:pt x="100" y="343"/>
                      </a:lnTo>
                      <a:lnTo>
                        <a:pt x="100" y="347"/>
                      </a:lnTo>
                      <a:lnTo>
                        <a:pt x="100" y="347"/>
                      </a:lnTo>
                      <a:lnTo>
                        <a:pt x="102" y="349"/>
                      </a:lnTo>
                      <a:lnTo>
                        <a:pt x="104" y="349"/>
                      </a:lnTo>
                      <a:lnTo>
                        <a:pt x="104" y="349"/>
                      </a:lnTo>
                      <a:lnTo>
                        <a:pt x="106" y="353"/>
                      </a:lnTo>
                      <a:lnTo>
                        <a:pt x="106" y="353"/>
                      </a:lnTo>
                      <a:lnTo>
                        <a:pt x="104" y="353"/>
                      </a:lnTo>
                      <a:lnTo>
                        <a:pt x="102" y="351"/>
                      </a:lnTo>
                      <a:lnTo>
                        <a:pt x="100" y="349"/>
                      </a:lnTo>
                      <a:lnTo>
                        <a:pt x="98" y="347"/>
                      </a:lnTo>
                      <a:lnTo>
                        <a:pt x="98" y="347"/>
                      </a:lnTo>
                      <a:lnTo>
                        <a:pt x="96" y="349"/>
                      </a:lnTo>
                      <a:lnTo>
                        <a:pt x="96" y="351"/>
                      </a:lnTo>
                      <a:lnTo>
                        <a:pt x="96" y="353"/>
                      </a:lnTo>
                      <a:lnTo>
                        <a:pt x="96" y="353"/>
                      </a:lnTo>
                      <a:lnTo>
                        <a:pt x="96" y="353"/>
                      </a:lnTo>
                      <a:lnTo>
                        <a:pt x="92" y="353"/>
                      </a:lnTo>
                      <a:lnTo>
                        <a:pt x="92" y="351"/>
                      </a:lnTo>
                      <a:lnTo>
                        <a:pt x="92" y="345"/>
                      </a:lnTo>
                      <a:lnTo>
                        <a:pt x="92" y="345"/>
                      </a:lnTo>
                      <a:lnTo>
                        <a:pt x="90" y="345"/>
                      </a:lnTo>
                      <a:lnTo>
                        <a:pt x="88" y="345"/>
                      </a:lnTo>
                      <a:lnTo>
                        <a:pt x="88" y="345"/>
                      </a:lnTo>
                      <a:lnTo>
                        <a:pt x="85" y="345"/>
                      </a:lnTo>
                      <a:lnTo>
                        <a:pt x="83" y="345"/>
                      </a:lnTo>
                      <a:lnTo>
                        <a:pt x="79" y="347"/>
                      </a:lnTo>
                      <a:lnTo>
                        <a:pt x="79" y="349"/>
                      </a:lnTo>
                      <a:lnTo>
                        <a:pt x="77" y="347"/>
                      </a:lnTo>
                      <a:lnTo>
                        <a:pt x="77" y="347"/>
                      </a:lnTo>
                      <a:lnTo>
                        <a:pt x="77" y="345"/>
                      </a:lnTo>
                      <a:lnTo>
                        <a:pt x="77" y="345"/>
                      </a:lnTo>
                      <a:lnTo>
                        <a:pt x="75" y="347"/>
                      </a:lnTo>
                      <a:lnTo>
                        <a:pt x="73" y="347"/>
                      </a:lnTo>
                      <a:lnTo>
                        <a:pt x="73" y="347"/>
                      </a:lnTo>
                      <a:lnTo>
                        <a:pt x="71" y="349"/>
                      </a:lnTo>
                      <a:lnTo>
                        <a:pt x="71" y="349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71" y="355"/>
                      </a:lnTo>
                      <a:lnTo>
                        <a:pt x="69" y="355"/>
                      </a:lnTo>
                      <a:lnTo>
                        <a:pt x="65" y="355"/>
                      </a:lnTo>
                      <a:lnTo>
                        <a:pt x="63" y="355"/>
                      </a:lnTo>
                      <a:lnTo>
                        <a:pt x="65" y="361"/>
                      </a:lnTo>
                      <a:lnTo>
                        <a:pt x="65" y="361"/>
                      </a:lnTo>
                      <a:lnTo>
                        <a:pt x="67" y="365"/>
                      </a:lnTo>
                      <a:lnTo>
                        <a:pt x="69" y="365"/>
                      </a:lnTo>
                      <a:lnTo>
                        <a:pt x="73" y="365"/>
                      </a:lnTo>
                      <a:lnTo>
                        <a:pt x="77" y="361"/>
                      </a:lnTo>
                      <a:lnTo>
                        <a:pt x="77" y="361"/>
                      </a:lnTo>
                      <a:lnTo>
                        <a:pt x="79" y="369"/>
                      </a:lnTo>
                      <a:lnTo>
                        <a:pt x="81" y="373"/>
                      </a:lnTo>
                      <a:lnTo>
                        <a:pt x="81" y="377"/>
                      </a:lnTo>
                      <a:lnTo>
                        <a:pt x="81" y="377"/>
                      </a:lnTo>
                      <a:lnTo>
                        <a:pt x="85" y="379"/>
                      </a:lnTo>
                      <a:lnTo>
                        <a:pt x="86" y="379"/>
                      </a:lnTo>
                      <a:lnTo>
                        <a:pt x="90" y="381"/>
                      </a:lnTo>
                      <a:lnTo>
                        <a:pt x="92" y="385"/>
                      </a:lnTo>
                      <a:lnTo>
                        <a:pt x="92" y="385"/>
                      </a:lnTo>
                      <a:lnTo>
                        <a:pt x="90" y="391"/>
                      </a:lnTo>
                      <a:lnTo>
                        <a:pt x="90" y="394"/>
                      </a:lnTo>
                      <a:lnTo>
                        <a:pt x="92" y="396"/>
                      </a:lnTo>
                      <a:lnTo>
                        <a:pt x="92" y="396"/>
                      </a:lnTo>
                      <a:lnTo>
                        <a:pt x="94" y="394"/>
                      </a:lnTo>
                      <a:lnTo>
                        <a:pt x="96" y="392"/>
                      </a:lnTo>
                      <a:lnTo>
                        <a:pt x="96" y="392"/>
                      </a:lnTo>
                      <a:lnTo>
                        <a:pt x="98" y="392"/>
                      </a:lnTo>
                      <a:lnTo>
                        <a:pt x="98" y="392"/>
                      </a:lnTo>
                      <a:lnTo>
                        <a:pt x="98" y="394"/>
                      </a:lnTo>
                      <a:lnTo>
                        <a:pt x="96" y="398"/>
                      </a:lnTo>
                      <a:lnTo>
                        <a:pt x="96" y="398"/>
                      </a:lnTo>
                      <a:lnTo>
                        <a:pt x="100" y="400"/>
                      </a:lnTo>
                      <a:lnTo>
                        <a:pt x="100" y="402"/>
                      </a:lnTo>
                      <a:lnTo>
                        <a:pt x="100" y="404"/>
                      </a:lnTo>
                      <a:lnTo>
                        <a:pt x="100" y="404"/>
                      </a:lnTo>
                      <a:lnTo>
                        <a:pt x="98" y="404"/>
                      </a:lnTo>
                      <a:lnTo>
                        <a:pt x="96" y="406"/>
                      </a:lnTo>
                      <a:lnTo>
                        <a:pt x="96" y="406"/>
                      </a:lnTo>
                      <a:lnTo>
                        <a:pt x="100" y="406"/>
                      </a:lnTo>
                      <a:lnTo>
                        <a:pt x="102" y="406"/>
                      </a:lnTo>
                      <a:lnTo>
                        <a:pt x="102" y="406"/>
                      </a:lnTo>
                      <a:lnTo>
                        <a:pt x="98" y="410"/>
                      </a:lnTo>
                      <a:lnTo>
                        <a:pt x="96" y="414"/>
                      </a:lnTo>
                      <a:lnTo>
                        <a:pt x="96" y="414"/>
                      </a:lnTo>
                      <a:lnTo>
                        <a:pt x="100" y="416"/>
                      </a:lnTo>
                      <a:lnTo>
                        <a:pt x="102" y="418"/>
                      </a:lnTo>
                      <a:lnTo>
                        <a:pt x="108" y="416"/>
                      </a:lnTo>
                      <a:lnTo>
                        <a:pt x="116" y="414"/>
                      </a:lnTo>
                      <a:lnTo>
                        <a:pt x="120" y="408"/>
                      </a:lnTo>
                      <a:lnTo>
                        <a:pt x="120" y="408"/>
                      </a:lnTo>
                      <a:lnTo>
                        <a:pt x="122" y="404"/>
                      </a:lnTo>
                      <a:lnTo>
                        <a:pt x="120" y="400"/>
                      </a:lnTo>
                      <a:lnTo>
                        <a:pt x="118" y="396"/>
                      </a:lnTo>
                      <a:lnTo>
                        <a:pt x="120" y="394"/>
                      </a:lnTo>
                      <a:lnTo>
                        <a:pt x="120" y="394"/>
                      </a:lnTo>
                      <a:lnTo>
                        <a:pt x="120" y="394"/>
                      </a:lnTo>
                      <a:lnTo>
                        <a:pt x="124" y="398"/>
                      </a:lnTo>
                      <a:lnTo>
                        <a:pt x="124" y="400"/>
                      </a:lnTo>
                      <a:lnTo>
                        <a:pt x="122" y="404"/>
                      </a:lnTo>
                      <a:lnTo>
                        <a:pt x="124" y="406"/>
                      </a:lnTo>
                      <a:lnTo>
                        <a:pt x="124" y="406"/>
                      </a:lnTo>
                      <a:lnTo>
                        <a:pt x="132" y="416"/>
                      </a:lnTo>
                      <a:lnTo>
                        <a:pt x="132" y="416"/>
                      </a:lnTo>
                      <a:lnTo>
                        <a:pt x="134" y="416"/>
                      </a:lnTo>
                      <a:lnTo>
                        <a:pt x="134" y="416"/>
                      </a:lnTo>
                      <a:lnTo>
                        <a:pt x="138" y="416"/>
                      </a:lnTo>
                      <a:lnTo>
                        <a:pt x="141" y="416"/>
                      </a:lnTo>
                      <a:lnTo>
                        <a:pt x="145" y="414"/>
                      </a:lnTo>
                      <a:lnTo>
                        <a:pt x="149" y="412"/>
                      </a:lnTo>
                      <a:lnTo>
                        <a:pt x="149" y="412"/>
                      </a:lnTo>
                      <a:lnTo>
                        <a:pt x="159" y="414"/>
                      </a:lnTo>
                      <a:lnTo>
                        <a:pt x="159" y="414"/>
                      </a:lnTo>
                      <a:lnTo>
                        <a:pt x="163" y="410"/>
                      </a:lnTo>
                      <a:lnTo>
                        <a:pt x="163" y="408"/>
                      </a:lnTo>
                      <a:lnTo>
                        <a:pt x="165" y="406"/>
                      </a:lnTo>
                      <a:lnTo>
                        <a:pt x="165" y="406"/>
                      </a:lnTo>
                      <a:lnTo>
                        <a:pt x="169" y="406"/>
                      </a:lnTo>
                      <a:lnTo>
                        <a:pt x="169" y="406"/>
                      </a:lnTo>
                      <a:lnTo>
                        <a:pt x="177" y="404"/>
                      </a:lnTo>
                      <a:lnTo>
                        <a:pt x="177" y="404"/>
                      </a:lnTo>
                      <a:lnTo>
                        <a:pt x="181" y="404"/>
                      </a:lnTo>
                      <a:lnTo>
                        <a:pt x="183" y="404"/>
                      </a:lnTo>
                      <a:lnTo>
                        <a:pt x="191" y="408"/>
                      </a:lnTo>
                      <a:lnTo>
                        <a:pt x="198" y="414"/>
                      </a:lnTo>
                      <a:lnTo>
                        <a:pt x="198" y="414"/>
                      </a:lnTo>
                      <a:lnTo>
                        <a:pt x="200" y="412"/>
                      </a:lnTo>
                      <a:lnTo>
                        <a:pt x="204" y="408"/>
                      </a:lnTo>
                      <a:lnTo>
                        <a:pt x="204" y="408"/>
                      </a:lnTo>
                      <a:lnTo>
                        <a:pt x="206" y="410"/>
                      </a:lnTo>
                      <a:lnTo>
                        <a:pt x="210" y="412"/>
                      </a:lnTo>
                      <a:lnTo>
                        <a:pt x="212" y="412"/>
                      </a:lnTo>
                      <a:lnTo>
                        <a:pt x="216" y="412"/>
                      </a:lnTo>
                      <a:lnTo>
                        <a:pt x="216" y="412"/>
                      </a:lnTo>
                      <a:lnTo>
                        <a:pt x="218" y="410"/>
                      </a:lnTo>
                      <a:lnTo>
                        <a:pt x="218" y="406"/>
                      </a:lnTo>
                      <a:lnTo>
                        <a:pt x="218" y="398"/>
                      </a:lnTo>
                      <a:lnTo>
                        <a:pt x="218" y="398"/>
                      </a:lnTo>
                      <a:lnTo>
                        <a:pt x="220" y="398"/>
                      </a:lnTo>
                      <a:lnTo>
                        <a:pt x="220" y="400"/>
                      </a:lnTo>
                      <a:lnTo>
                        <a:pt x="220" y="400"/>
                      </a:lnTo>
                      <a:lnTo>
                        <a:pt x="226" y="404"/>
                      </a:lnTo>
                      <a:lnTo>
                        <a:pt x="228" y="408"/>
                      </a:lnTo>
                      <a:lnTo>
                        <a:pt x="230" y="414"/>
                      </a:lnTo>
                      <a:lnTo>
                        <a:pt x="230" y="414"/>
                      </a:lnTo>
                      <a:lnTo>
                        <a:pt x="232" y="418"/>
                      </a:lnTo>
                      <a:lnTo>
                        <a:pt x="232" y="418"/>
                      </a:lnTo>
                      <a:lnTo>
                        <a:pt x="234" y="416"/>
                      </a:lnTo>
                      <a:lnTo>
                        <a:pt x="238" y="412"/>
                      </a:lnTo>
                      <a:lnTo>
                        <a:pt x="242" y="406"/>
                      </a:lnTo>
                      <a:lnTo>
                        <a:pt x="242" y="406"/>
                      </a:lnTo>
                      <a:lnTo>
                        <a:pt x="244" y="406"/>
                      </a:lnTo>
                      <a:lnTo>
                        <a:pt x="244" y="408"/>
                      </a:lnTo>
                      <a:lnTo>
                        <a:pt x="245" y="414"/>
                      </a:lnTo>
                      <a:lnTo>
                        <a:pt x="245" y="414"/>
                      </a:lnTo>
                      <a:lnTo>
                        <a:pt x="249" y="416"/>
                      </a:lnTo>
                      <a:lnTo>
                        <a:pt x="253" y="416"/>
                      </a:lnTo>
                      <a:lnTo>
                        <a:pt x="253" y="416"/>
                      </a:lnTo>
                      <a:lnTo>
                        <a:pt x="251" y="420"/>
                      </a:lnTo>
                      <a:lnTo>
                        <a:pt x="251" y="420"/>
                      </a:lnTo>
                      <a:lnTo>
                        <a:pt x="253" y="422"/>
                      </a:lnTo>
                      <a:lnTo>
                        <a:pt x="253" y="422"/>
                      </a:lnTo>
                      <a:lnTo>
                        <a:pt x="257" y="422"/>
                      </a:lnTo>
                      <a:lnTo>
                        <a:pt x="265" y="422"/>
                      </a:lnTo>
                      <a:lnTo>
                        <a:pt x="267" y="428"/>
                      </a:lnTo>
                      <a:lnTo>
                        <a:pt x="267" y="428"/>
                      </a:lnTo>
                      <a:lnTo>
                        <a:pt x="267" y="428"/>
                      </a:lnTo>
                      <a:lnTo>
                        <a:pt x="269" y="428"/>
                      </a:lnTo>
                      <a:lnTo>
                        <a:pt x="269" y="424"/>
                      </a:lnTo>
                      <a:lnTo>
                        <a:pt x="273" y="422"/>
                      </a:lnTo>
                      <a:lnTo>
                        <a:pt x="275" y="422"/>
                      </a:lnTo>
                      <a:lnTo>
                        <a:pt x="277" y="424"/>
                      </a:lnTo>
                      <a:lnTo>
                        <a:pt x="277" y="424"/>
                      </a:lnTo>
                      <a:lnTo>
                        <a:pt x="277" y="428"/>
                      </a:lnTo>
                      <a:lnTo>
                        <a:pt x="277" y="430"/>
                      </a:lnTo>
                      <a:lnTo>
                        <a:pt x="281" y="430"/>
                      </a:lnTo>
                      <a:lnTo>
                        <a:pt x="281" y="430"/>
                      </a:lnTo>
                      <a:lnTo>
                        <a:pt x="281" y="428"/>
                      </a:lnTo>
                      <a:lnTo>
                        <a:pt x="283" y="426"/>
                      </a:lnTo>
                      <a:lnTo>
                        <a:pt x="283" y="424"/>
                      </a:lnTo>
                      <a:lnTo>
                        <a:pt x="285" y="424"/>
                      </a:lnTo>
                      <a:lnTo>
                        <a:pt x="285" y="424"/>
                      </a:lnTo>
                      <a:lnTo>
                        <a:pt x="287" y="426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293" y="428"/>
                      </a:lnTo>
                      <a:lnTo>
                        <a:pt x="295" y="430"/>
                      </a:lnTo>
                      <a:lnTo>
                        <a:pt x="297" y="432"/>
                      </a:lnTo>
                      <a:lnTo>
                        <a:pt x="297" y="432"/>
                      </a:lnTo>
                      <a:lnTo>
                        <a:pt x="295" y="434"/>
                      </a:lnTo>
                      <a:lnTo>
                        <a:pt x="291" y="436"/>
                      </a:lnTo>
                      <a:lnTo>
                        <a:pt x="281" y="440"/>
                      </a:lnTo>
                      <a:lnTo>
                        <a:pt x="267" y="442"/>
                      </a:lnTo>
                      <a:lnTo>
                        <a:pt x="263" y="443"/>
                      </a:lnTo>
                      <a:lnTo>
                        <a:pt x="261" y="445"/>
                      </a:lnTo>
                      <a:lnTo>
                        <a:pt x="261" y="445"/>
                      </a:lnTo>
                      <a:lnTo>
                        <a:pt x="269" y="447"/>
                      </a:lnTo>
                      <a:lnTo>
                        <a:pt x="273" y="451"/>
                      </a:lnTo>
                      <a:lnTo>
                        <a:pt x="273" y="453"/>
                      </a:lnTo>
                      <a:lnTo>
                        <a:pt x="271" y="455"/>
                      </a:lnTo>
                      <a:lnTo>
                        <a:pt x="271" y="455"/>
                      </a:lnTo>
                      <a:lnTo>
                        <a:pt x="267" y="455"/>
                      </a:lnTo>
                      <a:lnTo>
                        <a:pt x="261" y="455"/>
                      </a:lnTo>
                      <a:lnTo>
                        <a:pt x="251" y="449"/>
                      </a:lnTo>
                      <a:lnTo>
                        <a:pt x="240" y="440"/>
                      </a:lnTo>
                      <a:lnTo>
                        <a:pt x="234" y="438"/>
                      </a:lnTo>
                      <a:lnTo>
                        <a:pt x="228" y="436"/>
                      </a:lnTo>
                      <a:lnTo>
                        <a:pt x="228" y="436"/>
                      </a:lnTo>
                      <a:lnTo>
                        <a:pt x="214" y="430"/>
                      </a:lnTo>
                      <a:lnTo>
                        <a:pt x="194" y="422"/>
                      </a:lnTo>
                      <a:lnTo>
                        <a:pt x="179" y="416"/>
                      </a:lnTo>
                      <a:lnTo>
                        <a:pt x="173" y="414"/>
                      </a:lnTo>
                      <a:lnTo>
                        <a:pt x="167" y="414"/>
                      </a:lnTo>
                      <a:lnTo>
                        <a:pt x="167" y="414"/>
                      </a:lnTo>
                      <a:lnTo>
                        <a:pt x="163" y="414"/>
                      </a:lnTo>
                      <a:lnTo>
                        <a:pt x="161" y="416"/>
                      </a:lnTo>
                      <a:lnTo>
                        <a:pt x="157" y="422"/>
                      </a:lnTo>
                      <a:lnTo>
                        <a:pt x="155" y="428"/>
                      </a:lnTo>
                      <a:lnTo>
                        <a:pt x="151" y="434"/>
                      </a:lnTo>
                      <a:lnTo>
                        <a:pt x="151" y="434"/>
                      </a:lnTo>
                      <a:lnTo>
                        <a:pt x="149" y="434"/>
                      </a:lnTo>
                      <a:lnTo>
                        <a:pt x="145" y="434"/>
                      </a:lnTo>
                      <a:lnTo>
                        <a:pt x="138" y="432"/>
                      </a:lnTo>
                      <a:lnTo>
                        <a:pt x="126" y="428"/>
                      </a:lnTo>
                      <a:lnTo>
                        <a:pt x="126" y="428"/>
                      </a:lnTo>
                      <a:lnTo>
                        <a:pt x="124" y="436"/>
                      </a:lnTo>
                      <a:lnTo>
                        <a:pt x="120" y="451"/>
                      </a:lnTo>
                      <a:lnTo>
                        <a:pt x="120" y="451"/>
                      </a:lnTo>
                      <a:lnTo>
                        <a:pt x="118" y="455"/>
                      </a:lnTo>
                      <a:lnTo>
                        <a:pt x="116" y="457"/>
                      </a:lnTo>
                      <a:lnTo>
                        <a:pt x="108" y="459"/>
                      </a:lnTo>
                      <a:lnTo>
                        <a:pt x="102" y="463"/>
                      </a:lnTo>
                      <a:lnTo>
                        <a:pt x="100" y="467"/>
                      </a:lnTo>
                      <a:lnTo>
                        <a:pt x="100" y="471"/>
                      </a:lnTo>
                      <a:lnTo>
                        <a:pt x="100" y="471"/>
                      </a:lnTo>
                      <a:lnTo>
                        <a:pt x="102" y="473"/>
                      </a:lnTo>
                      <a:lnTo>
                        <a:pt x="108" y="475"/>
                      </a:lnTo>
                      <a:lnTo>
                        <a:pt x="114" y="477"/>
                      </a:lnTo>
                      <a:lnTo>
                        <a:pt x="118" y="479"/>
                      </a:lnTo>
                      <a:lnTo>
                        <a:pt x="118" y="479"/>
                      </a:lnTo>
                      <a:lnTo>
                        <a:pt x="120" y="483"/>
                      </a:lnTo>
                      <a:lnTo>
                        <a:pt x="120" y="487"/>
                      </a:lnTo>
                      <a:lnTo>
                        <a:pt x="118" y="491"/>
                      </a:lnTo>
                      <a:lnTo>
                        <a:pt x="120" y="495"/>
                      </a:lnTo>
                      <a:lnTo>
                        <a:pt x="120" y="495"/>
                      </a:lnTo>
                      <a:lnTo>
                        <a:pt x="122" y="495"/>
                      </a:lnTo>
                      <a:lnTo>
                        <a:pt x="122" y="495"/>
                      </a:lnTo>
                      <a:lnTo>
                        <a:pt x="124" y="493"/>
                      </a:lnTo>
                      <a:lnTo>
                        <a:pt x="124" y="493"/>
                      </a:lnTo>
                      <a:lnTo>
                        <a:pt x="132" y="496"/>
                      </a:lnTo>
                      <a:lnTo>
                        <a:pt x="139" y="502"/>
                      </a:lnTo>
                      <a:lnTo>
                        <a:pt x="147" y="508"/>
                      </a:lnTo>
                      <a:lnTo>
                        <a:pt x="151" y="516"/>
                      </a:lnTo>
                      <a:lnTo>
                        <a:pt x="151" y="516"/>
                      </a:lnTo>
                      <a:lnTo>
                        <a:pt x="155" y="524"/>
                      </a:lnTo>
                      <a:lnTo>
                        <a:pt x="155" y="528"/>
                      </a:lnTo>
                      <a:lnTo>
                        <a:pt x="155" y="534"/>
                      </a:lnTo>
                      <a:lnTo>
                        <a:pt x="151" y="536"/>
                      </a:lnTo>
                      <a:lnTo>
                        <a:pt x="147" y="542"/>
                      </a:lnTo>
                      <a:lnTo>
                        <a:pt x="145" y="546"/>
                      </a:lnTo>
                      <a:lnTo>
                        <a:pt x="143" y="551"/>
                      </a:lnTo>
                      <a:lnTo>
                        <a:pt x="143" y="551"/>
                      </a:lnTo>
                      <a:lnTo>
                        <a:pt x="147" y="563"/>
                      </a:lnTo>
                      <a:lnTo>
                        <a:pt x="153" y="573"/>
                      </a:lnTo>
                      <a:lnTo>
                        <a:pt x="153" y="573"/>
                      </a:lnTo>
                      <a:lnTo>
                        <a:pt x="153" y="573"/>
                      </a:lnTo>
                      <a:lnTo>
                        <a:pt x="155" y="571"/>
                      </a:lnTo>
                      <a:lnTo>
                        <a:pt x="155" y="571"/>
                      </a:lnTo>
                      <a:lnTo>
                        <a:pt x="157" y="573"/>
                      </a:lnTo>
                      <a:lnTo>
                        <a:pt x="159" y="573"/>
                      </a:lnTo>
                      <a:lnTo>
                        <a:pt x="159" y="573"/>
                      </a:lnTo>
                      <a:lnTo>
                        <a:pt x="159" y="579"/>
                      </a:lnTo>
                      <a:lnTo>
                        <a:pt x="157" y="585"/>
                      </a:lnTo>
                      <a:lnTo>
                        <a:pt x="157" y="591"/>
                      </a:lnTo>
                      <a:lnTo>
                        <a:pt x="159" y="591"/>
                      </a:lnTo>
                      <a:lnTo>
                        <a:pt x="163" y="593"/>
                      </a:lnTo>
                      <a:lnTo>
                        <a:pt x="163" y="593"/>
                      </a:lnTo>
                      <a:lnTo>
                        <a:pt x="167" y="591"/>
                      </a:lnTo>
                      <a:lnTo>
                        <a:pt x="169" y="591"/>
                      </a:lnTo>
                      <a:lnTo>
                        <a:pt x="169" y="591"/>
                      </a:lnTo>
                      <a:lnTo>
                        <a:pt x="175" y="601"/>
                      </a:lnTo>
                      <a:lnTo>
                        <a:pt x="175" y="601"/>
                      </a:lnTo>
                      <a:lnTo>
                        <a:pt x="181" y="593"/>
                      </a:lnTo>
                      <a:lnTo>
                        <a:pt x="181" y="593"/>
                      </a:lnTo>
                      <a:lnTo>
                        <a:pt x="181" y="583"/>
                      </a:lnTo>
                      <a:lnTo>
                        <a:pt x="179" y="571"/>
                      </a:lnTo>
                      <a:lnTo>
                        <a:pt x="181" y="567"/>
                      </a:lnTo>
                      <a:lnTo>
                        <a:pt x="185" y="565"/>
                      </a:lnTo>
                      <a:lnTo>
                        <a:pt x="191" y="563"/>
                      </a:lnTo>
                      <a:lnTo>
                        <a:pt x="198" y="565"/>
                      </a:lnTo>
                      <a:lnTo>
                        <a:pt x="198" y="565"/>
                      </a:lnTo>
                      <a:lnTo>
                        <a:pt x="200" y="565"/>
                      </a:lnTo>
                      <a:lnTo>
                        <a:pt x="200" y="567"/>
                      </a:lnTo>
                      <a:lnTo>
                        <a:pt x="200" y="573"/>
                      </a:lnTo>
                      <a:lnTo>
                        <a:pt x="198" y="577"/>
                      </a:lnTo>
                      <a:lnTo>
                        <a:pt x="198" y="579"/>
                      </a:lnTo>
                      <a:lnTo>
                        <a:pt x="200" y="581"/>
                      </a:lnTo>
                      <a:lnTo>
                        <a:pt x="200" y="581"/>
                      </a:lnTo>
                      <a:lnTo>
                        <a:pt x="202" y="579"/>
                      </a:lnTo>
                      <a:lnTo>
                        <a:pt x="204" y="579"/>
                      </a:lnTo>
                      <a:lnTo>
                        <a:pt x="204" y="579"/>
                      </a:lnTo>
                      <a:lnTo>
                        <a:pt x="208" y="579"/>
                      </a:lnTo>
                      <a:lnTo>
                        <a:pt x="212" y="583"/>
                      </a:lnTo>
                      <a:lnTo>
                        <a:pt x="218" y="597"/>
                      </a:lnTo>
                      <a:lnTo>
                        <a:pt x="222" y="610"/>
                      </a:lnTo>
                      <a:lnTo>
                        <a:pt x="222" y="620"/>
                      </a:lnTo>
                      <a:lnTo>
                        <a:pt x="222" y="620"/>
                      </a:lnTo>
                      <a:lnTo>
                        <a:pt x="222" y="620"/>
                      </a:lnTo>
                      <a:lnTo>
                        <a:pt x="220" y="622"/>
                      </a:lnTo>
                      <a:lnTo>
                        <a:pt x="220" y="622"/>
                      </a:lnTo>
                      <a:lnTo>
                        <a:pt x="222" y="624"/>
                      </a:lnTo>
                      <a:lnTo>
                        <a:pt x="224" y="626"/>
                      </a:lnTo>
                      <a:lnTo>
                        <a:pt x="228" y="628"/>
                      </a:lnTo>
                      <a:lnTo>
                        <a:pt x="232" y="630"/>
                      </a:lnTo>
                      <a:lnTo>
                        <a:pt x="232" y="630"/>
                      </a:lnTo>
                      <a:lnTo>
                        <a:pt x="234" y="636"/>
                      </a:lnTo>
                      <a:lnTo>
                        <a:pt x="234" y="636"/>
                      </a:lnTo>
                      <a:lnTo>
                        <a:pt x="234" y="638"/>
                      </a:lnTo>
                      <a:lnTo>
                        <a:pt x="234" y="634"/>
                      </a:lnTo>
                      <a:lnTo>
                        <a:pt x="234" y="626"/>
                      </a:lnTo>
                      <a:lnTo>
                        <a:pt x="232" y="612"/>
                      </a:lnTo>
                      <a:lnTo>
                        <a:pt x="232" y="612"/>
                      </a:lnTo>
                      <a:lnTo>
                        <a:pt x="234" y="610"/>
                      </a:lnTo>
                      <a:lnTo>
                        <a:pt x="238" y="610"/>
                      </a:lnTo>
                      <a:lnTo>
                        <a:pt x="238" y="610"/>
                      </a:lnTo>
                      <a:lnTo>
                        <a:pt x="236" y="606"/>
                      </a:lnTo>
                      <a:lnTo>
                        <a:pt x="234" y="604"/>
                      </a:lnTo>
                      <a:lnTo>
                        <a:pt x="236" y="604"/>
                      </a:lnTo>
                      <a:lnTo>
                        <a:pt x="236" y="604"/>
                      </a:lnTo>
                      <a:lnTo>
                        <a:pt x="236" y="604"/>
                      </a:lnTo>
                      <a:lnTo>
                        <a:pt x="238" y="602"/>
                      </a:lnTo>
                      <a:lnTo>
                        <a:pt x="238" y="597"/>
                      </a:lnTo>
                      <a:lnTo>
                        <a:pt x="240" y="593"/>
                      </a:lnTo>
                      <a:lnTo>
                        <a:pt x="242" y="591"/>
                      </a:lnTo>
                      <a:lnTo>
                        <a:pt x="245" y="589"/>
                      </a:lnTo>
                      <a:lnTo>
                        <a:pt x="245" y="589"/>
                      </a:lnTo>
                      <a:lnTo>
                        <a:pt x="253" y="587"/>
                      </a:lnTo>
                      <a:lnTo>
                        <a:pt x="259" y="589"/>
                      </a:lnTo>
                      <a:lnTo>
                        <a:pt x="259" y="589"/>
                      </a:lnTo>
                      <a:lnTo>
                        <a:pt x="261" y="591"/>
                      </a:lnTo>
                      <a:lnTo>
                        <a:pt x="263" y="595"/>
                      </a:lnTo>
                      <a:lnTo>
                        <a:pt x="263" y="602"/>
                      </a:lnTo>
                      <a:lnTo>
                        <a:pt x="263" y="602"/>
                      </a:lnTo>
                      <a:lnTo>
                        <a:pt x="265" y="602"/>
                      </a:lnTo>
                      <a:lnTo>
                        <a:pt x="267" y="602"/>
                      </a:lnTo>
                      <a:lnTo>
                        <a:pt x="267" y="602"/>
                      </a:lnTo>
                      <a:lnTo>
                        <a:pt x="271" y="606"/>
                      </a:lnTo>
                      <a:lnTo>
                        <a:pt x="273" y="612"/>
                      </a:lnTo>
                      <a:lnTo>
                        <a:pt x="275" y="616"/>
                      </a:lnTo>
                      <a:lnTo>
                        <a:pt x="279" y="620"/>
                      </a:lnTo>
                      <a:lnTo>
                        <a:pt x="279" y="620"/>
                      </a:lnTo>
                      <a:lnTo>
                        <a:pt x="279" y="620"/>
                      </a:lnTo>
                      <a:lnTo>
                        <a:pt x="283" y="620"/>
                      </a:lnTo>
                      <a:lnTo>
                        <a:pt x="285" y="620"/>
                      </a:lnTo>
                      <a:lnTo>
                        <a:pt x="287" y="620"/>
                      </a:lnTo>
                      <a:lnTo>
                        <a:pt x="287" y="620"/>
                      </a:lnTo>
                      <a:lnTo>
                        <a:pt x="289" y="624"/>
                      </a:lnTo>
                      <a:lnTo>
                        <a:pt x="291" y="628"/>
                      </a:lnTo>
                      <a:lnTo>
                        <a:pt x="295" y="630"/>
                      </a:lnTo>
                      <a:lnTo>
                        <a:pt x="297" y="630"/>
                      </a:lnTo>
                      <a:lnTo>
                        <a:pt x="300" y="628"/>
                      </a:lnTo>
                      <a:lnTo>
                        <a:pt x="300" y="628"/>
                      </a:lnTo>
                      <a:lnTo>
                        <a:pt x="300" y="626"/>
                      </a:lnTo>
                      <a:lnTo>
                        <a:pt x="298" y="624"/>
                      </a:lnTo>
                      <a:lnTo>
                        <a:pt x="295" y="622"/>
                      </a:lnTo>
                      <a:lnTo>
                        <a:pt x="295" y="622"/>
                      </a:lnTo>
                      <a:lnTo>
                        <a:pt x="295" y="618"/>
                      </a:lnTo>
                      <a:lnTo>
                        <a:pt x="295" y="618"/>
                      </a:lnTo>
                      <a:lnTo>
                        <a:pt x="297" y="616"/>
                      </a:lnTo>
                      <a:lnTo>
                        <a:pt x="293" y="614"/>
                      </a:lnTo>
                      <a:lnTo>
                        <a:pt x="293" y="614"/>
                      </a:lnTo>
                      <a:lnTo>
                        <a:pt x="289" y="610"/>
                      </a:lnTo>
                      <a:lnTo>
                        <a:pt x="285" y="608"/>
                      </a:lnTo>
                      <a:lnTo>
                        <a:pt x="283" y="606"/>
                      </a:lnTo>
                      <a:lnTo>
                        <a:pt x="283" y="606"/>
                      </a:lnTo>
                      <a:lnTo>
                        <a:pt x="283" y="601"/>
                      </a:lnTo>
                      <a:lnTo>
                        <a:pt x="283" y="602"/>
                      </a:lnTo>
                      <a:lnTo>
                        <a:pt x="285" y="604"/>
                      </a:lnTo>
                      <a:lnTo>
                        <a:pt x="287" y="602"/>
                      </a:lnTo>
                      <a:lnTo>
                        <a:pt x="287" y="601"/>
                      </a:lnTo>
                      <a:lnTo>
                        <a:pt x="287" y="601"/>
                      </a:lnTo>
                      <a:lnTo>
                        <a:pt x="285" y="601"/>
                      </a:lnTo>
                      <a:lnTo>
                        <a:pt x="283" y="601"/>
                      </a:lnTo>
                      <a:lnTo>
                        <a:pt x="283" y="601"/>
                      </a:lnTo>
                      <a:lnTo>
                        <a:pt x="283" y="597"/>
                      </a:lnTo>
                      <a:lnTo>
                        <a:pt x="283" y="595"/>
                      </a:lnTo>
                      <a:lnTo>
                        <a:pt x="283" y="595"/>
                      </a:lnTo>
                      <a:lnTo>
                        <a:pt x="285" y="595"/>
                      </a:lnTo>
                      <a:lnTo>
                        <a:pt x="289" y="595"/>
                      </a:lnTo>
                      <a:lnTo>
                        <a:pt x="291" y="595"/>
                      </a:lnTo>
                      <a:lnTo>
                        <a:pt x="291" y="591"/>
                      </a:lnTo>
                      <a:lnTo>
                        <a:pt x="291" y="591"/>
                      </a:lnTo>
                      <a:lnTo>
                        <a:pt x="289" y="589"/>
                      </a:lnTo>
                      <a:lnTo>
                        <a:pt x="289" y="589"/>
                      </a:lnTo>
                      <a:lnTo>
                        <a:pt x="289" y="589"/>
                      </a:lnTo>
                      <a:lnTo>
                        <a:pt x="283" y="571"/>
                      </a:lnTo>
                      <a:lnTo>
                        <a:pt x="277" y="555"/>
                      </a:lnTo>
                      <a:lnTo>
                        <a:pt x="277" y="555"/>
                      </a:lnTo>
                      <a:lnTo>
                        <a:pt x="273" y="551"/>
                      </a:lnTo>
                      <a:lnTo>
                        <a:pt x="273" y="551"/>
                      </a:lnTo>
                      <a:lnTo>
                        <a:pt x="271" y="551"/>
                      </a:lnTo>
                      <a:lnTo>
                        <a:pt x="269" y="551"/>
                      </a:lnTo>
                      <a:lnTo>
                        <a:pt x="269" y="551"/>
                      </a:lnTo>
                      <a:lnTo>
                        <a:pt x="269" y="549"/>
                      </a:lnTo>
                      <a:lnTo>
                        <a:pt x="269" y="546"/>
                      </a:lnTo>
                      <a:lnTo>
                        <a:pt x="269" y="546"/>
                      </a:lnTo>
                      <a:lnTo>
                        <a:pt x="271" y="542"/>
                      </a:lnTo>
                      <a:lnTo>
                        <a:pt x="271" y="542"/>
                      </a:lnTo>
                      <a:lnTo>
                        <a:pt x="265" y="534"/>
                      </a:lnTo>
                      <a:lnTo>
                        <a:pt x="257" y="520"/>
                      </a:lnTo>
                      <a:lnTo>
                        <a:pt x="251" y="508"/>
                      </a:lnTo>
                      <a:lnTo>
                        <a:pt x="249" y="502"/>
                      </a:lnTo>
                      <a:lnTo>
                        <a:pt x="251" y="498"/>
                      </a:lnTo>
                      <a:lnTo>
                        <a:pt x="251" y="498"/>
                      </a:lnTo>
                      <a:lnTo>
                        <a:pt x="255" y="498"/>
                      </a:lnTo>
                      <a:lnTo>
                        <a:pt x="257" y="500"/>
                      </a:lnTo>
                      <a:lnTo>
                        <a:pt x="259" y="502"/>
                      </a:lnTo>
                      <a:lnTo>
                        <a:pt x="263" y="504"/>
                      </a:lnTo>
                      <a:lnTo>
                        <a:pt x="263" y="504"/>
                      </a:lnTo>
                      <a:lnTo>
                        <a:pt x="267" y="504"/>
                      </a:lnTo>
                      <a:lnTo>
                        <a:pt x="269" y="502"/>
                      </a:lnTo>
                      <a:lnTo>
                        <a:pt x="271" y="502"/>
                      </a:lnTo>
                      <a:lnTo>
                        <a:pt x="275" y="504"/>
                      </a:lnTo>
                      <a:lnTo>
                        <a:pt x="277" y="512"/>
                      </a:lnTo>
                      <a:lnTo>
                        <a:pt x="277" y="512"/>
                      </a:lnTo>
                      <a:lnTo>
                        <a:pt x="279" y="512"/>
                      </a:lnTo>
                      <a:lnTo>
                        <a:pt x="279" y="510"/>
                      </a:lnTo>
                      <a:lnTo>
                        <a:pt x="279" y="510"/>
                      </a:lnTo>
                      <a:lnTo>
                        <a:pt x="289" y="512"/>
                      </a:lnTo>
                      <a:lnTo>
                        <a:pt x="289" y="512"/>
                      </a:lnTo>
                      <a:lnTo>
                        <a:pt x="291" y="514"/>
                      </a:lnTo>
                      <a:lnTo>
                        <a:pt x="291" y="516"/>
                      </a:lnTo>
                      <a:lnTo>
                        <a:pt x="287" y="516"/>
                      </a:lnTo>
                      <a:lnTo>
                        <a:pt x="283" y="518"/>
                      </a:lnTo>
                      <a:lnTo>
                        <a:pt x="283" y="520"/>
                      </a:lnTo>
                      <a:lnTo>
                        <a:pt x="283" y="522"/>
                      </a:lnTo>
                      <a:lnTo>
                        <a:pt x="283" y="522"/>
                      </a:lnTo>
                      <a:lnTo>
                        <a:pt x="287" y="526"/>
                      </a:lnTo>
                      <a:lnTo>
                        <a:pt x="289" y="526"/>
                      </a:lnTo>
                      <a:lnTo>
                        <a:pt x="293" y="530"/>
                      </a:lnTo>
                      <a:lnTo>
                        <a:pt x="293" y="530"/>
                      </a:lnTo>
                      <a:lnTo>
                        <a:pt x="293" y="530"/>
                      </a:lnTo>
                      <a:lnTo>
                        <a:pt x="295" y="532"/>
                      </a:lnTo>
                      <a:lnTo>
                        <a:pt x="295" y="532"/>
                      </a:lnTo>
                      <a:lnTo>
                        <a:pt x="295" y="528"/>
                      </a:lnTo>
                      <a:lnTo>
                        <a:pt x="295" y="526"/>
                      </a:lnTo>
                      <a:lnTo>
                        <a:pt x="295" y="526"/>
                      </a:lnTo>
                      <a:lnTo>
                        <a:pt x="297" y="524"/>
                      </a:lnTo>
                      <a:lnTo>
                        <a:pt x="298" y="524"/>
                      </a:lnTo>
                      <a:lnTo>
                        <a:pt x="300" y="526"/>
                      </a:lnTo>
                      <a:lnTo>
                        <a:pt x="302" y="524"/>
                      </a:lnTo>
                      <a:lnTo>
                        <a:pt x="302" y="524"/>
                      </a:lnTo>
                      <a:lnTo>
                        <a:pt x="302" y="524"/>
                      </a:lnTo>
                      <a:lnTo>
                        <a:pt x="300" y="522"/>
                      </a:lnTo>
                      <a:lnTo>
                        <a:pt x="298" y="520"/>
                      </a:lnTo>
                      <a:lnTo>
                        <a:pt x="302" y="518"/>
                      </a:lnTo>
                      <a:lnTo>
                        <a:pt x="302" y="518"/>
                      </a:lnTo>
                      <a:lnTo>
                        <a:pt x="314" y="516"/>
                      </a:lnTo>
                      <a:lnTo>
                        <a:pt x="320" y="514"/>
                      </a:lnTo>
                      <a:lnTo>
                        <a:pt x="326" y="512"/>
                      </a:lnTo>
                      <a:lnTo>
                        <a:pt x="326" y="512"/>
                      </a:lnTo>
                      <a:lnTo>
                        <a:pt x="326" y="510"/>
                      </a:lnTo>
                      <a:lnTo>
                        <a:pt x="324" y="508"/>
                      </a:lnTo>
                      <a:lnTo>
                        <a:pt x="320" y="504"/>
                      </a:lnTo>
                      <a:lnTo>
                        <a:pt x="310" y="500"/>
                      </a:lnTo>
                      <a:lnTo>
                        <a:pt x="310" y="500"/>
                      </a:lnTo>
                      <a:lnTo>
                        <a:pt x="314" y="493"/>
                      </a:lnTo>
                      <a:lnTo>
                        <a:pt x="314" y="493"/>
                      </a:lnTo>
                      <a:lnTo>
                        <a:pt x="314" y="491"/>
                      </a:lnTo>
                      <a:lnTo>
                        <a:pt x="312" y="491"/>
                      </a:lnTo>
                      <a:lnTo>
                        <a:pt x="308" y="491"/>
                      </a:lnTo>
                      <a:lnTo>
                        <a:pt x="308" y="491"/>
                      </a:lnTo>
                      <a:lnTo>
                        <a:pt x="306" y="493"/>
                      </a:lnTo>
                      <a:lnTo>
                        <a:pt x="306" y="495"/>
                      </a:lnTo>
                      <a:lnTo>
                        <a:pt x="308" y="496"/>
                      </a:lnTo>
                      <a:lnTo>
                        <a:pt x="310" y="500"/>
                      </a:lnTo>
                      <a:lnTo>
                        <a:pt x="310" y="500"/>
                      </a:lnTo>
                      <a:lnTo>
                        <a:pt x="308" y="502"/>
                      </a:lnTo>
                      <a:lnTo>
                        <a:pt x="308" y="502"/>
                      </a:lnTo>
                      <a:lnTo>
                        <a:pt x="298" y="498"/>
                      </a:lnTo>
                      <a:lnTo>
                        <a:pt x="293" y="493"/>
                      </a:lnTo>
                      <a:lnTo>
                        <a:pt x="293" y="493"/>
                      </a:lnTo>
                      <a:lnTo>
                        <a:pt x="291" y="487"/>
                      </a:lnTo>
                      <a:lnTo>
                        <a:pt x="291" y="481"/>
                      </a:lnTo>
                      <a:lnTo>
                        <a:pt x="291" y="481"/>
                      </a:lnTo>
                      <a:lnTo>
                        <a:pt x="287" y="479"/>
                      </a:lnTo>
                      <a:lnTo>
                        <a:pt x="285" y="479"/>
                      </a:lnTo>
                      <a:lnTo>
                        <a:pt x="287" y="475"/>
                      </a:lnTo>
                      <a:lnTo>
                        <a:pt x="287" y="475"/>
                      </a:lnTo>
                      <a:lnTo>
                        <a:pt x="289" y="475"/>
                      </a:lnTo>
                      <a:lnTo>
                        <a:pt x="293" y="475"/>
                      </a:lnTo>
                      <a:lnTo>
                        <a:pt x="293" y="475"/>
                      </a:lnTo>
                      <a:lnTo>
                        <a:pt x="293" y="473"/>
                      </a:lnTo>
                      <a:lnTo>
                        <a:pt x="293" y="471"/>
                      </a:lnTo>
                      <a:lnTo>
                        <a:pt x="293" y="471"/>
                      </a:lnTo>
                      <a:lnTo>
                        <a:pt x="287" y="469"/>
                      </a:lnTo>
                      <a:lnTo>
                        <a:pt x="279" y="465"/>
                      </a:lnTo>
                      <a:lnTo>
                        <a:pt x="275" y="463"/>
                      </a:lnTo>
                      <a:lnTo>
                        <a:pt x="275" y="461"/>
                      </a:lnTo>
                      <a:lnTo>
                        <a:pt x="277" y="459"/>
                      </a:lnTo>
                      <a:lnTo>
                        <a:pt x="277" y="459"/>
                      </a:lnTo>
                      <a:lnTo>
                        <a:pt x="285" y="455"/>
                      </a:lnTo>
                      <a:lnTo>
                        <a:pt x="293" y="455"/>
                      </a:lnTo>
                      <a:lnTo>
                        <a:pt x="308" y="451"/>
                      </a:lnTo>
                      <a:lnTo>
                        <a:pt x="308" y="451"/>
                      </a:lnTo>
                      <a:lnTo>
                        <a:pt x="312" y="449"/>
                      </a:lnTo>
                      <a:lnTo>
                        <a:pt x="318" y="445"/>
                      </a:lnTo>
                      <a:lnTo>
                        <a:pt x="322" y="442"/>
                      </a:lnTo>
                      <a:lnTo>
                        <a:pt x="326" y="442"/>
                      </a:lnTo>
                      <a:lnTo>
                        <a:pt x="326" y="442"/>
                      </a:lnTo>
                      <a:lnTo>
                        <a:pt x="330" y="443"/>
                      </a:lnTo>
                      <a:lnTo>
                        <a:pt x="330" y="445"/>
                      </a:lnTo>
                      <a:lnTo>
                        <a:pt x="326" y="449"/>
                      </a:lnTo>
                      <a:lnTo>
                        <a:pt x="326" y="449"/>
                      </a:lnTo>
                      <a:lnTo>
                        <a:pt x="326" y="451"/>
                      </a:lnTo>
                      <a:lnTo>
                        <a:pt x="330" y="451"/>
                      </a:lnTo>
                      <a:lnTo>
                        <a:pt x="334" y="451"/>
                      </a:lnTo>
                      <a:lnTo>
                        <a:pt x="338" y="453"/>
                      </a:lnTo>
                      <a:lnTo>
                        <a:pt x="338" y="453"/>
                      </a:lnTo>
                      <a:lnTo>
                        <a:pt x="344" y="461"/>
                      </a:lnTo>
                      <a:lnTo>
                        <a:pt x="348" y="469"/>
                      </a:lnTo>
                      <a:lnTo>
                        <a:pt x="348" y="469"/>
                      </a:lnTo>
                      <a:lnTo>
                        <a:pt x="353" y="469"/>
                      </a:lnTo>
                      <a:lnTo>
                        <a:pt x="357" y="471"/>
                      </a:lnTo>
                      <a:lnTo>
                        <a:pt x="363" y="479"/>
                      </a:lnTo>
                      <a:lnTo>
                        <a:pt x="367" y="485"/>
                      </a:lnTo>
                      <a:lnTo>
                        <a:pt x="369" y="485"/>
                      </a:lnTo>
                      <a:lnTo>
                        <a:pt x="373" y="485"/>
                      </a:lnTo>
                      <a:lnTo>
                        <a:pt x="373" y="485"/>
                      </a:lnTo>
                      <a:lnTo>
                        <a:pt x="373" y="483"/>
                      </a:lnTo>
                      <a:lnTo>
                        <a:pt x="375" y="477"/>
                      </a:lnTo>
                      <a:lnTo>
                        <a:pt x="377" y="471"/>
                      </a:lnTo>
                      <a:lnTo>
                        <a:pt x="375" y="467"/>
                      </a:lnTo>
                      <a:lnTo>
                        <a:pt x="375" y="467"/>
                      </a:lnTo>
                      <a:lnTo>
                        <a:pt x="369" y="451"/>
                      </a:lnTo>
                      <a:lnTo>
                        <a:pt x="367" y="442"/>
                      </a:lnTo>
                      <a:lnTo>
                        <a:pt x="365" y="434"/>
                      </a:lnTo>
                      <a:lnTo>
                        <a:pt x="365" y="434"/>
                      </a:lnTo>
                      <a:lnTo>
                        <a:pt x="365" y="432"/>
                      </a:lnTo>
                      <a:lnTo>
                        <a:pt x="369" y="430"/>
                      </a:lnTo>
                      <a:lnTo>
                        <a:pt x="373" y="426"/>
                      </a:lnTo>
                      <a:lnTo>
                        <a:pt x="373" y="422"/>
                      </a:lnTo>
                      <a:lnTo>
                        <a:pt x="373" y="420"/>
                      </a:lnTo>
                      <a:lnTo>
                        <a:pt x="367" y="416"/>
                      </a:lnTo>
                      <a:lnTo>
                        <a:pt x="359" y="410"/>
                      </a:lnTo>
                      <a:lnTo>
                        <a:pt x="359" y="410"/>
                      </a:lnTo>
                      <a:lnTo>
                        <a:pt x="353" y="410"/>
                      </a:lnTo>
                      <a:lnTo>
                        <a:pt x="348" y="408"/>
                      </a:lnTo>
                      <a:lnTo>
                        <a:pt x="342" y="408"/>
                      </a:lnTo>
                      <a:lnTo>
                        <a:pt x="338" y="408"/>
                      </a:lnTo>
                      <a:lnTo>
                        <a:pt x="338" y="408"/>
                      </a:lnTo>
                      <a:lnTo>
                        <a:pt x="336" y="406"/>
                      </a:lnTo>
                      <a:lnTo>
                        <a:pt x="334" y="404"/>
                      </a:lnTo>
                      <a:lnTo>
                        <a:pt x="332" y="398"/>
                      </a:lnTo>
                      <a:lnTo>
                        <a:pt x="332" y="398"/>
                      </a:lnTo>
                      <a:lnTo>
                        <a:pt x="328" y="396"/>
                      </a:lnTo>
                      <a:lnTo>
                        <a:pt x="326" y="396"/>
                      </a:lnTo>
                      <a:lnTo>
                        <a:pt x="324" y="394"/>
                      </a:lnTo>
                      <a:lnTo>
                        <a:pt x="324" y="394"/>
                      </a:lnTo>
                      <a:lnTo>
                        <a:pt x="326" y="392"/>
                      </a:lnTo>
                      <a:lnTo>
                        <a:pt x="328" y="392"/>
                      </a:lnTo>
                      <a:lnTo>
                        <a:pt x="328" y="392"/>
                      </a:lnTo>
                      <a:lnTo>
                        <a:pt x="326" y="389"/>
                      </a:lnTo>
                      <a:lnTo>
                        <a:pt x="326" y="389"/>
                      </a:lnTo>
                      <a:lnTo>
                        <a:pt x="322" y="389"/>
                      </a:lnTo>
                      <a:lnTo>
                        <a:pt x="316" y="391"/>
                      </a:lnTo>
                      <a:lnTo>
                        <a:pt x="308" y="391"/>
                      </a:lnTo>
                      <a:lnTo>
                        <a:pt x="302" y="391"/>
                      </a:lnTo>
                      <a:lnTo>
                        <a:pt x="302" y="391"/>
                      </a:lnTo>
                      <a:lnTo>
                        <a:pt x="302" y="389"/>
                      </a:lnTo>
                      <a:lnTo>
                        <a:pt x="304" y="389"/>
                      </a:lnTo>
                      <a:lnTo>
                        <a:pt x="306" y="387"/>
                      </a:lnTo>
                      <a:lnTo>
                        <a:pt x="308" y="387"/>
                      </a:lnTo>
                      <a:lnTo>
                        <a:pt x="308" y="387"/>
                      </a:lnTo>
                      <a:lnTo>
                        <a:pt x="306" y="385"/>
                      </a:lnTo>
                      <a:lnTo>
                        <a:pt x="304" y="385"/>
                      </a:lnTo>
                      <a:lnTo>
                        <a:pt x="300" y="385"/>
                      </a:lnTo>
                      <a:lnTo>
                        <a:pt x="298" y="385"/>
                      </a:lnTo>
                      <a:lnTo>
                        <a:pt x="298" y="385"/>
                      </a:lnTo>
                      <a:lnTo>
                        <a:pt x="300" y="381"/>
                      </a:lnTo>
                      <a:lnTo>
                        <a:pt x="300" y="377"/>
                      </a:lnTo>
                      <a:lnTo>
                        <a:pt x="300" y="373"/>
                      </a:lnTo>
                      <a:lnTo>
                        <a:pt x="300" y="373"/>
                      </a:lnTo>
                      <a:lnTo>
                        <a:pt x="298" y="371"/>
                      </a:lnTo>
                      <a:lnTo>
                        <a:pt x="297" y="371"/>
                      </a:lnTo>
                      <a:lnTo>
                        <a:pt x="291" y="373"/>
                      </a:lnTo>
                      <a:lnTo>
                        <a:pt x="283" y="375"/>
                      </a:lnTo>
                      <a:lnTo>
                        <a:pt x="279" y="375"/>
                      </a:lnTo>
                      <a:lnTo>
                        <a:pt x="279" y="375"/>
                      </a:lnTo>
                      <a:lnTo>
                        <a:pt x="279" y="373"/>
                      </a:lnTo>
                      <a:lnTo>
                        <a:pt x="279" y="369"/>
                      </a:lnTo>
                      <a:lnTo>
                        <a:pt x="277" y="365"/>
                      </a:lnTo>
                      <a:lnTo>
                        <a:pt x="275" y="363"/>
                      </a:lnTo>
                      <a:lnTo>
                        <a:pt x="275" y="363"/>
                      </a:lnTo>
                      <a:lnTo>
                        <a:pt x="267" y="361"/>
                      </a:lnTo>
                      <a:lnTo>
                        <a:pt x="261" y="361"/>
                      </a:lnTo>
                      <a:lnTo>
                        <a:pt x="255" y="361"/>
                      </a:lnTo>
                      <a:lnTo>
                        <a:pt x="249" y="359"/>
                      </a:lnTo>
                      <a:lnTo>
                        <a:pt x="249" y="359"/>
                      </a:lnTo>
                      <a:lnTo>
                        <a:pt x="245" y="355"/>
                      </a:lnTo>
                      <a:lnTo>
                        <a:pt x="245" y="353"/>
                      </a:lnTo>
                      <a:lnTo>
                        <a:pt x="244" y="351"/>
                      </a:lnTo>
                      <a:lnTo>
                        <a:pt x="244" y="351"/>
                      </a:lnTo>
                      <a:lnTo>
                        <a:pt x="240" y="353"/>
                      </a:lnTo>
                      <a:lnTo>
                        <a:pt x="236" y="355"/>
                      </a:lnTo>
                      <a:lnTo>
                        <a:pt x="230" y="355"/>
                      </a:lnTo>
                      <a:lnTo>
                        <a:pt x="228" y="355"/>
                      </a:lnTo>
                      <a:lnTo>
                        <a:pt x="228" y="353"/>
                      </a:lnTo>
                      <a:lnTo>
                        <a:pt x="228" y="353"/>
                      </a:lnTo>
                      <a:lnTo>
                        <a:pt x="228" y="349"/>
                      </a:lnTo>
                      <a:lnTo>
                        <a:pt x="228" y="349"/>
                      </a:lnTo>
                      <a:lnTo>
                        <a:pt x="234" y="347"/>
                      </a:lnTo>
                      <a:lnTo>
                        <a:pt x="234" y="347"/>
                      </a:lnTo>
                      <a:lnTo>
                        <a:pt x="238" y="347"/>
                      </a:lnTo>
                      <a:lnTo>
                        <a:pt x="240" y="347"/>
                      </a:lnTo>
                      <a:lnTo>
                        <a:pt x="244" y="349"/>
                      </a:lnTo>
                      <a:lnTo>
                        <a:pt x="247" y="349"/>
                      </a:lnTo>
                      <a:lnTo>
                        <a:pt x="247" y="349"/>
                      </a:lnTo>
                      <a:lnTo>
                        <a:pt x="271" y="336"/>
                      </a:lnTo>
                      <a:lnTo>
                        <a:pt x="271" y="336"/>
                      </a:lnTo>
                      <a:lnTo>
                        <a:pt x="271" y="330"/>
                      </a:lnTo>
                      <a:lnTo>
                        <a:pt x="265" y="322"/>
                      </a:lnTo>
                      <a:lnTo>
                        <a:pt x="259" y="312"/>
                      </a:lnTo>
                      <a:lnTo>
                        <a:pt x="259" y="312"/>
                      </a:lnTo>
                      <a:lnTo>
                        <a:pt x="257" y="314"/>
                      </a:lnTo>
                      <a:lnTo>
                        <a:pt x="255" y="316"/>
                      </a:lnTo>
                      <a:lnTo>
                        <a:pt x="255" y="316"/>
                      </a:lnTo>
                      <a:lnTo>
                        <a:pt x="255" y="316"/>
                      </a:lnTo>
                      <a:lnTo>
                        <a:pt x="255" y="312"/>
                      </a:lnTo>
                      <a:lnTo>
                        <a:pt x="255" y="312"/>
                      </a:lnTo>
                      <a:lnTo>
                        <a:pt x="253" y="304"/>
                      </a:lnTo>
                      <a:lnTo>
                        <a:pt x="253" y="304"/>
                      </a:lnTo>
                      <a:lnTo>
                        <a:pt x="253" y="302"/>
                      </a:lnTo>
                      <a:lnTo>
                        <a:pt x="257" y="300"/>
                      </a:lnTo>
                      <a:lnTo>
                        <a:pt x="263" y="298"/>
                      </a:lnTo>
                      <a:lnTo>
                        <a:pt x="263" y="298"/>
                      </a:lnTo>
                      <a:lnTo>
                        <a:pt x="263" y="294"/>
                      </a:lnTo>
                      <a:lnTo>
                        <a:pt x="265" y="290"/>
                      </a:lnTo>
                      <a:lnTo>
                        <a:pt x="265" y="290"/>
                      </a:lnTo>
                      <a:lnTo>
                        <a:pt x="271" y="294"/>
                      </a:lnTo>
                      <a:lnTo>
                        <a:pt x="281" y="300"/>
                      </a:lnTo>
                      <a:lnTo>
                        <a:pt x="289" y="310"/>
                      </a:lnTo>
                      <a:lnTo>
                        <a:pt x="291" y="312"/>
                      </a:lnTo>
                      <a:lnTo>
                        <a:pt x="289" y="316"/>
                      </a:lnTo>
                      <a:lnTo>
                        <a:pt x="289" y="316"/>
                      </a:lnTo>
                      <a:lnTo>
                        <a:pt x="289" y="314"/>
                      </a:lnTo>
                      <a:lnTo>
                        <a:pt x="287" y="314"/>
                      </a:lnTo>
                      <a:lnTo>
                        <a:pt x="287" y="314"/>
                      </a:lnTo>
                      <a:lnTo>
                        <a:pt x="283" y="316"/>
                      </a:lnTo>
                      <a:lnTo>
                        <a:pt x="283" y="320"/>
                      </a:lnTo>
                      <a:lnTo>
                        <a:pt x="281" y="322"/>
                      </a:lnTo>
                      <a:lnTo>
                        <a:pt x="281" y="318"/>
                      </a:lnTo>
                      <a:lnTo>
                        <a:pt x="281" y="318"/>
                      </a:lnTo>
                      <a:lnTo>
                        <a:pt x="279" y="316"/>
                      </a:lnTo>
                      <a:lnTo>
                        <a:pt x="277" y="316"/>
                      </a:lnTo>
                      <a:lnTo>
                        <a:pt x="277" y="316"/>
                      </a:lnTo>
                      <a:lnTo>
                        <a:pt x="275" y="318"/>
                      </a:lnTo>
                      <a:lnTo>
                        <a:pt x="275" y="322"/>
                      </a:lnTo>
                      <a:lnTo>
                        <a:pt x="275" y="322"/>
                      </a:lnTo>
                      <a:lnTo>
                        <a:pt x="277" y="324"/>
                      </a:lnTo>
                      <a:lnTo>
                        <a:pt x="281" y="324"/>
                      </a:lnTo>
                      <a:lnTo>
                        <a:pt x="289" y="320"/>
                      </a:lnTo>
                      <a:lnTo>
                        <a:pt x="298" y="314"/>
                      </a:lnTo>
                      <a:lnTo>
                        <a:pt x="300" y="312"/>
                      </a:lnTo>
                      <a:lnTo>
                        <a:pt x="300" y="312"/>
                      </a:lnTo>
                      <a:lnTo>
                        <a:pt x="300" y="304"/>
                      </a:lnTo>
                      <a:lnTo>
                        <a:pt x="297" y="298"/>
                      </a:lnTo>
                      <a:lnTo>
                        <a:pt x="291" y="290"/>
                      </a:lnTo>
                      <a:lnTo>
                        <a:pt x="285" y="286"/>
                      </a:lnTo>
                      <a:lnTo>
                        <a:pt x="273" y="277"/>
                      </a:lnTo>
                      <a:lnTo>
                        <a:pt x="261" y="267"/>
                      </a:lnTo>
                      <a:lnTo>
                        <a:pt x="261" y="267"/>
                      </a:lnTo>
                      <a:lnTo>
                        <a:pt x="259" y="261"/>
                      </a:lnTo>
                      <a:lnTo>
                        <a:pt x="257" y="253"/>
                      </a:lnTo>
                      <a:lnTo>
                        <a:pt x="255" y="247"/>
                      </a:lnTo>
                      <a:lnTo>
                        <a:pt x="253" y="241"/>
                      </a:lnTo>
                      <a:lnTo>
                        <a:pt x="253" y="241"/>
                      </a:lnTo>
                      <a:lnTo>
                        <a:pt x="245" y="233"/>
                      </a:lnTo>
                      <a:lnTo>
                        <a:pt x="236" y="224"/>
                      </a:lnTo>
                      <a:lnTo>
                        <a:pt x="228" y="212"/>
                      </a:lnTo>
                      <a:lnTo>
                        <a:pt x="226" y="208"/>
                      </a:lnTo>
                      <a:lnTo>
                        <a:pt x="226" y="202"/>
                      </a:lnTo>
                      <a:lnTo>
                        <a:pt x="226" y="202"/>
                      </a:lnTo>
                      <a:lnTo>
                        <a:pt x="228" y="196"/>
                      </a:lnTo>
                      <a:lnTo>
                        <a:pt x="230" y="188"/>
                      </a:lnTo>
                      <a:lnTo>
                        <a:pt x="234" y="182"/>
                      </a:lnTo>
                      <a:lnTo>
                        <a:pt x="236" y="177"/>
                      </a:lnTo>
                      <a:lnTo>
                        <a:pt x="236" y="177"/>
                      </a:lnTo>
                      <a:lnTo>
                        <a:pt x="234" y="175"/>
                      </a:lnTo>
                      <a:lnTo>
                        <a:pt x="230" y="171"/>
                      </a:lnTo>
                      <a:lnTo>
                        <a:pt x="228" y="169"/>
                      </a:lnTo>
                      <a:lnTo>
                        <a:pt x="228" y="165"/>
                      </a:lnTo>
                      <a:lnTo>
                        <a:pt x="228" y="165"/>
                      </a:lnTo>
                      <a:lnTo>
                        <a:pt x="228" y="163"/>
                      </a:lnTo>
                      <a:lnTo>
                        <a:pt x="230" y="163"/>
                      </a:lnTo>
                      <a:lnTo>
                        <a:pt x="234" y="165"/>
                      </a:lnTo>
                      <a:lnTo>
                        <a:pt x="234" y="165"/>
                      </a:lnTo>
                      <a:lnTo>
                        <a:pt x="234" y="163"/>
                      </a:lnTo>
                      <a:lnTo>
                        <a:pt x="234" y="161"/>
                      </a:lnTo>
                      <a:lnTo>
                        <a:pt x="234" y="157"/>
                      </a:lnTo>
                      <a:lnTo>
                        <a:pt x="236" y="157"/>
                      </a:lnTo>
                      <a:lnTo>
                        <a:pt x="236" y="157"/>
                      </a:lnTo>
                      <a:lnTo>
                        <a:pt x="238" y="159"/>
                      </a:lnTo>
                      <a:lnTo>
                        <a:pt x="240" y="161"/>
                      </a:lnTo>
                      <a:lnTo>
                        <a:pt x="242" y="159"/>
                      </a:lnTo>
                      <a:lnTo>
                        <a:pt x="242" y="159"/>
                      </a:lnTo>
                      <a:lnTo>
                        <a:pt x="242" y="155"/>
                      </a:lnTo>
                      <a:lnTo>
                        <a:pt x="242" y="155"/>
                      </a:lnTo>
                      <a:lnTo>
                        <a:pt x="242" y="153"/>
                      </a:lnTo>
                      <a:lnTo>
                        <a:pt x="242" y="153"/>
                      </a:lnTo>
                      <a:lnTo>
                        <a:pt x="244" y="153"/>
                      </a:lnTo>
                      <a:lnTo>
                        <a:pt x="247" y="153"/>
                      </a:lnTo>
                      <a:lnTo>
                        <a:pt x="247" y="153"/>
                      </a:lnTo>
                      <a:lnTo>
                        <a:pt x="249" y="149"/>
                      </a:lnTo>
                      <a:lnTo>
                        <a:pt x="249" y="147"/>
                      </a:lnTo>
                      <a:lnTo>
                        <a:pt x="251" y="143"/>
                      </a:lnTo>
                      <a:lnTo>
                        <a:pt x="255" y="143"/>
                      </a:lnTo>
                      <a:lnTo>
                        <a:pt x="255" y="143"/>
                      </a:lnTo>
                      <a:lnTo>
                        <a:pt x="257" y="145"/>
                      </a:lnTo>
                      <a:lnTo>
                        <a:pt x="259" y="149"/>
                      </a:lnTo>
                      <a:lnTo>
                        <a:pt x="263" y="157"/>
                      </a:lnTo>
                      <a:lnTo>
                        <a:pt x="263" y="157"/>
                      </a:lnTo>
                      <a:lnTo>
                        <a:pt x="259" y="157"/>
                      </a:lnTo>
                      <a:lnTo>
                        <a:pt x="255" y="159"/>
                      </a:lnTo>
                      <a:lnTo>
                        <a:pt x="249" y="159"/>
                      </a:lnTo>
                      <a:lnTo>
                        <a:pt x="247" y="161"/>
                      </a:lnTo>
                      <a:lnTo>
                        <a:pt x="247" y="161"/>
                      </a:lnTo>
                      <a:lnTo>
                        <a:pt x="249" y="163"/>
                      </a:lnTo>
                      <a:lnTo>
                        <a:pt x="251" y="167"/>
                      </a:lnTo>
                      <a:lnTo>
                        <a:pt x="255" y="171"/>
                      </a:lnTo>
                      <a:lnTo>
                        <a:pt x="255" y="173"/>
                      </a:lnTo>
                      <a:lnTo>
                        <a:pt x="253" y="175"/>
                      </a:lnTo>
                      <a:lnTo>
                        <a:pt x="253" y="175"/>
                      </a:lnTo>
                      <a:lnTo>
                        <a:pt x="257" y="175"/>
                      </a:lnTo>
                      <a:lnTo>
                        <a:pt x="257" y="175"/>
                      </a:lnTo>
                      <a:lnTo>
                        <a:pt x="259" y="175"/>
                      </a:lnTo>
                      <a:lnTo>
                        <a:pt x="259" y="175"/>
                      </a:lnTo>
                      <a:lnTo>
                        <a:pt x="267" y="179"/>
                      </a:lnTo>
                      <a:lnTo>
                        <a:pt x="275" y="182"/>
                      </a:lnTo>
                      <a:lnTo>
                        <a:pt x="275" y="182"/>
                      </a:lnTo>
                      <a:lnTo>
                        <a:pt x="289" y="188"/>
                      </a:lnTo>
                      <a:lnTo>
                        <a:pt x="293" y="190"/>
                      </a:lnTo>
                      <a:lnTo>
                        <a:pt x="293" y="196"/>
                      </a:lnTo>
                      <a:lnTo>
                        <a:pt x="295" y="208"/>
                      </a:lnTo>
                      <a:lnTo>
                        <a:pt x="295" y="208"/>
                      </a:lnTo>
                      <a:lnTo>
                        <a:pt x="297" y="216"/>
                      </a:lnTo>
                      <a:lnTo>
                        <a:pt x="302" y="220"/>
                      </a:lnTo>
                      <a:lnTo>
                        <a:pt x="316" y="224"/>
                      </a:lnTo>
                      <a:lnTo>
                        <a:pt x="316" y="224"/>
                      </a:lnTo>
                      <a:lnTo>
                        <a:pt x="326" y="224"/>
                      </a:lnTo>
                      <a:lnTo>
                        <a:pt x="332" y="224"/>
                      </a:lnTo>
                      <a:lnTo>
                        <a:pt x="334" y="224"/>
                      </a:lnTo>
                      <a:lnTo>
                        <a:pt x="334" y="224"/>
                      </a:lnTo>
                      <a:lnTo>
                        <a:pt x="330" y="220"/>
                      </a:lnTo>
                      <a:lnTo>
                        <a:pt x="322" y="218"/>
                      </a:lnTo>
                      <a:lnTo>
                        <a:pt x="310" y="212"/>
                      </a:lnTo>
                      <a:lnTo>
                        <a:pt x="310" y="212"/>
                      </a:lnTo>
                      <a:lnTo>
                        <a:pt x="304" y="206"/>
                      </a:lnTo>
                      <a:lnTo>
                        <a:pt x="298" y="198"/>
                      </a:lnTo>
                      <a:lnTo>
                        <a:pt x="297" y="194"/>
                      </a:lnTo>
                      <a:lnTo>
                        <a:pt x="295" y="190"/>
                      </a:lnTo>
                      <a:lnTo>
                        <a:pt x="297" y="186"/>
                      </a:lnTo>
                      <a:lnTo>
                        <a:pt x="300" y="184"/>
                      </a:lnTo>
                      <a:lnTo>
                        <a:pt x="300" y="184"/>
                      </a:lnTo>
                      <a:lnTo>
                        <a:pt x="304" y="182"/>
                      </a:lnTo>
                      <a:lnTo>
                        <a:pt x="310" y="184"/>
                      </a:lnTo>
                      <a:lnTo>
                        <a:pt x="318" y="188"/>
                      </a:lnTo>
                      <a:lnTo>
                        <a:pt x="326" y="194"/>
                      </a:lnTo>
                      <a:lnTo>
                        <a:pt x="334" y="204"/>
                      </a:lnTo>
                      <a:lnTo>
                        <a:pt x="346" y="218"/>
                      </a:lnTo>
                      <a:lnTo>
                        <a:pt x="351" y="220"/>
                      </a:lnTo>
                      <a:lnTo>
                        <a:pt x="353" y="220"/>
                      </a:lnTo>
                      <a:lnTo>
                        <a:pt x="355" y="218"/>
                      </a:lnTo>
                      <a:lnTo>
                        <a:pt x="355" y="218"/>
                      </a:lnTo>
                      <a:lnTo>
                        <a:pt x="355" y="214"/>
                      </a:lnTo>
                      <a:lnTo>
                        <a:pt x="353" y="210"/>
                      </a:lnTo>
                      <a:lnTo>
                        <a:pt x="353" y="210"/>
                      </a:lnTo>
                      <a:lnTo>
                        <a:pt x="353" y="206"/>
                      </a:lnTo>
                      <a:lnTo>
                        <a:pt x="353" y="202"/>
                      </a:lnTo>
                      <a:lnTo>
                        <a:pt x="353" y="200"/>
                      </a:lnTo>
                      <a:lnTo>
                        <a:pt x="353" y="200"/>
                      </a:lnTo>
                      <a:lnTo>
                        <a:pt x="348" y="198"/>
                      </a:lnTo>
                      <a:lnTo>
                        <a:pt x="334" y="190"/>
                      </a:lnTo>
                      <a:lnTo>
                        <a:pt x="328" y="186"/>
                      </a:lnTo>
                      <a:lnTo>
                        <a:pt x="326" y="180"/>
                      </a:lnTo>
                      <a:lnTo>
                        <a:pt x="326" y="177"/>
                      </a:lnTo>
                      <a:lnTo>
                        <a:pt x="330" y="175"/>
                      </a:lnTo>
                      <a:lnTo>
                        <a:pt x="330" y="175"/>
                      </a:lnTo>
                      <a:lnTo>
                        <a:pt x="340" y="173"/>
                      </a:lnTo>
                      <a:lnTo>
                        <a:pt x="349" y="175"/>
                      </a:lnTo>
                      <a:lnTo>
                        <a:pt x="359" y="177"/>
                      </a:lnTo>
                      <a:lnTo>
                        <a:pt x="369" y="180"/>
                      </a:lnTo>
                      <a:lnTo>
                        <a:pt x="369" y="180"/>
                      </a:lnTo>
                      <a:lnTo>
                        <a:pt x="373" y="186"/>
                      </a:lnTo>
                      <a:lnTo>
                        <a:pt x="379" y="194"/>
                      </a:lnTo>
                      <a:lnTo>
                        <a:pt x="381" y="198"/>
                      </a:lnTo>
                      <a:lnTo>
                        <a:pt x="383" y="198"/>
                      </a:lnTo>
                      <a:lnTo>
                        <a:pt x="387" y="198"/>
                      </a:lnTo>
                      <a:lnTo>
                        <a:pt x="391" y="194"/>
                      </a:lnTo>
                      <a:lnTo>
                        <a:pt x="391" y="194"/>
                      </a:lnTo>
                      <a:lnTo>
                        <a:pt x="379" y="184"/>
                      </a:lnTo>
                      <a:lnTo>
                        <a:pt x="379" y="184"/>
                      </a:lnTo>
                      <a:lnTo>
                        <a:pt x="375" y="179"/>
                      </a:lnTo>
                      <a:lnTo>
                        <a:pt x="371" y="177"/>
                      </a:lnTo>
                      <a:lnTo>
                        <a:pt x="359" y="171"/>
                      </a:lnTo>
                      <a:lnTo>
                        <a:pt x="359" y="171"/>
                      </a:lnTo>
                      <a:lnTo>
                        <a:pt x="353" y="163"/>
                      </a:lnTo>
                      <a:lnTo>
                        <a:pt x="353" y="163"/>
                      </a:lnTo>
                      <a:lnTo>
                        <a:pt x="351" y="163"/>
                      </a:lnTo>
                      <a:lnTo>
                        <a:pt x="351" y="165"/>
                      </a:lnTo>
                      <a:lnTo>
                        <a:pt x="351" y="169"/>
                      </a:lnTo>
                      <a:lnTo>
                        <a:pt x="349" y="171"/>
                      </a:lnTo>
                      <a:lnTo>
                        <a:pt x="349" y="171"/>
                      </a:lnTo>
                      <a:lnTo>
                        <a:pt x="346" y="169"/>
                      </a:lnTo>
                      <a:lnTo>
                        <a:pt x="340" y="167"/>
                      </a:lnTo>
                      <a:lnTo>
                        <a:pt x="338" y="163"/>
                      </a:lnTo>
                      <a:lnTo>
                        <a:pt x="336" y="157"/>
                      </a:lnTo>
                      <a:lnTo>
                        <a:pt x="336" y="157"/>
                      </a:lnTo>
                      <a:lnTo>
                        <a:pt x="338" y="155"/>
                      </a:lnTo>
                      <a:lnTo>
                        <a:pt x="342" y="155"/>
                      </a:lnTo>
                      <a:lnTo>
                        <a:pt x="344" y="153"/>
                      </a:lnTo>
                      <a:lnTo>
                        <a:pt x="346" y="153"/>
                      </a:lnTo>
                      <a:lnTo>
                        <a:pt x="346" y="153"/>
                      </a:lnTo>
                      <a:lnTo>
                        <a:pt x="340" y="147"/>
                      </a:lnTo>
                      <a:lnTo>
                        <a:pt x="332" y="143"/>
                      </a:lnTo>
                      <a:lnTo>
                        <a:pt x="326" y="139"/>
                      </a:lnTo>
                      <a:lnTo>
                        <a:pt x="324" y="135"/>
                      </a:lnTo>
                      <a:lnTo>
                        <a:pt x="324" y="131"/>
                      </a:lnTo>
                      <a:lnTo>
                        <a:pt x="324" y="131"/>
                      </a:lnTo>
                      <a:lnTo>
                        <a:pt x="328" y="127"/>
                      </a:lnTo>
                      <a:lnTo>
                        <a:pt x="332" y="126"/>
                      </a:lnTo>
                      <a:lnTo>
                        <a:pt x="336" y="126"/>
                      </a:lnTo>
                      <a:lnTo>
                        <a:pt x="342" y="126"/>
                      </a:lnTo>
                      <a:lnTo>
                        <a:pt x="351" y="129"/>
                      </a:lnTo>
                      <a:lnTo>
                        <a:pt x="355" y="131"/>
                      </a:lnTo>
                      <a:lnTo>
                        <a:pt x="359" y="131"/>
                      </a:lnTo>
                      <a:lnTo>
                        <a:pt x="359" y="131"/>
                      </a:lnTo>
                      <a:lnTo>
                        <a:pt x="365" y="129"/>
                      </a:lnTo>
                      <a:lnTo>
                        <a:pt x="369" y="126"/>
                      </a:lnTo>
                      <a:lnTo>
                        <a:pt x="375" y="118"/>
                      </a:lnTo>
                      <a:lnTo>
                        <a:pt x="379" y="110"/>
                      </a:lnTo>
                      <a:lnTo>
                        <a:pt x="383" y="106"/>
                      </a:lnTo>
                      <a:lnTo>
                        <a:pt x="385" y="104"/>
                      </a:lnTo>
                      <a:lnTo>
                        <a:pt x="385" y="104"/>
                      </a:lnTo>
                      <a:lnTo>
                        <a:pt x="391" y="102"/>
                      </a:lnTo>
                      <a:lnTo>
                        <a:pt x="397" y="102"/>
                      </a:lnTo>
                      <a:lnTo>
                        <a:pt x="401" y="104"/>
                      </a:lnTo>
                      <a:lnTo>
                        <a:pt x="404" y="108"/>
                      </a:lnTo>
                      <a:lnTo>
                        <a:pt x="412" y="112"/>
                      </a:lnTo>
                      <a:lnTo>
                        <a:pt x="416" y="114"/>
                      </a:lnTo>
                      <a:lnTo>
                        <a:pt x="420" y="112"/>
                      </a:lnTo>
                      <a:lnTo>
                        <a:pt x="420" y="112"/>
                      </a:lnTo>
                      <a:lnTo>
                        <a:pt x="426" y="108"/>
                      </a:lnTo>
                      <a:lnTo>
                        <a:pt x="432" y="102"/>
                      </a:lnTo>
                      <a:lnTo>
                        <a:pt x="440" y="92"/>
                      </a:lnTo>
                      <a:lnTo>
                        <a:pt x="440" y="92"/>
                      </a:lnTo>
                      <a:lnTo>
                        <a:pt x="446" y="90"/>
                      </a:lnTo>
                      <a:lnTo>
                        <a:pt x="450" y="90"/>
                      </a:lnTo>
                      <a:lnTo>
                        <a:pt x="450" y="90"/>
                      </a:lnTo>
                      <a:lnTo>
                        <a:pt x="454" y="92"/>
                      </a:lnTo>
                      <a:lnTo>
                        <a:pt x="452" y="94"/>
                      </a:lnTo>
                      <a:lnTo>
                        <a:pt x="450" y="96"/>
                      </a:lnTo>
                      <a:lnTo>
                        <a:pt x="450" y="98"/>
                      </a:lnTo>
                      <a:lnTo>
                        <a:pt x="450" y="98"/>
                      </a:lnTo>
                      <a:lnTo>
                        <a:pt x="452" y="98"/>
                      </a:lnTo>
                      <a:lnTo>
                        <a:pt x="454" y="98"/>
                      </a:lnTo>
                      <a:lnTo>
                        <a:pt x="454" y="98"/>
                      </a:lnTo>
                      <a:lnTo>
                        <a:pt x="461" y="98"/>
                      </a:lnTo>
                      <a:lnTo>
                        <a:pt x="469" y="98"/>
                      </a:lnTo>
                      <a:lnTo>
                        <a:pt x="469" y="98"/>
                      </a:lnTo>
                      <a:lnTo>
                        <a:pt x="477" y="102"/>
                      </a:lnTo>
                      <a:lnTo>
                        <a:pt x="487" y="106"/>
                      </a:lnTo>
                      <a:lnTo>
                        <a:pt x="487" y="106"/>
                      </a:lnTo>
                      <a:lnTo>
                        <a:pt x="508" y="106"/>
                      </a:lnTo>
                      <a:lnTo>
                        <a:pt x="526" y="106"/>
                      </a:lnTo>
                      <a:lnTo>
                        <a:pt x="526" y="106"/>
                      </a:lnTo>
                      <a:lnTo>
                        <a:pt x="530" y="106"/>
                      </a:lnTo>
                      <a:lnTo>
                        <a:pt x="532" y="106"/>
                      </a:lnTo>
                      <a:lnTo>
                        <a:pt x="532" y="106"/>
                      </a:lnTo>
                      <a:lnTo>
                        <a:pt x="532" y="118"/>
                      </a:lnTo>
                      <a:lnTo>
                        <a:pt x="532" y="118"/>
                      </a:lnTo>
                      <a:lnTo>
                        <a:pt x="532" y="118"/>
                      </a:lnTo>
                      <a:lnTo>
                        <a:pt x="544" y="104"/>
                      </a:lnTo>
                      <a:lnTo>
                        <a:pt x="556" y="9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4" name="Freeform 799">
                  <a:extLst>
                    <a:ext uri="{FF2B5EF4-FFF2-40B4-BE49-F238E27FC236}">
                      <a16:creationId xmlns:a16="http://schemas.microsoft.com/office/drawing/2014/main" id="{5F13E434-D285-48E1-87A7-9462290A4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2137" y="5724259"/>
                  <a:ext cx="35466" cy="22569"/>
                </a:xfrm>
                <a:custGeom>
                  <a:avLst/>
                  <a:gdLst>
                    <a:gd name="T0" fmla="*/ 16 w 22"/>
                    <a:gd name="T1" fmla="*/ 2 h 14"/>
                    <a:gd name="T2" fmla="*/ 16 w 22"/>
                    <a:gd name="T3" fmla="*/ 2 h 14"/>
                    <a:gd name="T4" fmla="*/ 20 w 22"/>
                    <a:gd name="T5" fmla="*/ 4 h 14"/>
                    <a:gd name="T6" fmla="*/ 22 w 22"/>
                    <a:gd name="T7" fmla="*/ 8 h 14"/>
                    <a:gd name="T8" fmla="*/ 22 w 22"/>
                    <a:gd name="T9" fmla="*/ 8 h 14"/>
                    <a:gd name="T10" fmla="*/ 20 w 22"/>
                    <a:gd name="T11" fmla="*/ 12 h 14"/>
                    <a:gd name="T12" fmla="*/ 16 w 22"/>
                    <a:gd name="T13" fmla="*/ 14 h 14"/>
                    <a:gd name="T14" fmla="*/ 10 w 22"/>
                    <a:gd name="T15" fmla="*/ 14 h 14"/>
                    <a:gd name="T16" fmla="*/ 6 w 22"/>
                    <a:gd name="T17" fmla="*/ 12 h 14"/>
                    <a:gd name="T18" fmla="*/ 2 w 22"/>
                    <a:gd name="T19" fmla="*/ 10 h 14"/>
                    <a:gd name="T20" fmla="*/ 0 w 22"/>
                    <a:gd name="T21" fmla="*/ 6 h 14"/>
                    <a:gd name="T22" fmla="*/ 0 w 22"/>
                    <a:gd name="T23" fmla="*/ 4 h 14"/>
                    <a:gd name="T24" fmla="*/ 6 w 22"/>
                    <a:gd name="T25" fmla="*/ 0 h 14"/>
                    <a:gd name="T26" fmla="*/ 6 w 22"/>
                    <a:gd name="T27" fmla="*/ 0 h 14"/>
                    <a:gd name="T28" fmla="*/ 12 w 22"/>
                    <a:gd name="T29" fmla="*/ 2 h 14"/>
                    <a:gd name="T30" fmla="*/ 16 w 22"/>
                    <a:gd name="T31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4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0" y="14"/>
                      </a:lnTo>
                      <a:lnTo>
                        <a:pt x="6" y="12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5" name="Freeform 800">
                  <a:extLst>
                    <a:ext uri="{FF2B5EF4-FFF2-40B4-BE49-F238E27FC236}">
                      <a16:creationId xmlns:a16="http://schemas.microsoft.com/office/drawing/2014/main" id="{D966A027-C6DD-429A-88FC-BC77DEF32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2137" y="5724259"/>
                  <a:ext cx="35466" cy="22569"/>
                </a:xfrm>
                <a:custGeom>
                  <a:avLst/>
                  <a:gdLst>
                    <a:gd name="T0" fmla="*/ 16 w 22"/>
                    <a:gd name="T1" fmla="*/ 2 h 14"/>
                    <a:gd name="T2" fmla="*/ 16 w 22"/>
                    <a:gd name="T3" fmla="*/ 2 h 14"/>
                    <a:gd name="T4" fmla="*/ 20 w 22"/>
                    <a:gd name="T5" fmla="*/ 4 h 14"/>
                    <a:gd name="T6" fmla="*/ 22 w 22"/>
                    <a:gd name="T7" fmla="*/ 8 h 14"/>
                    <a:gd name="T8" fmla="*/ 22 w 22"/>
                    <a:gd name="T9" fmla="*/ 8 h 14"/>
                    <a:gd name="T10" fmla="*/ 20 w 22"/>
                    <a:gd name="T11" fmla="*/ 12 h 14"/>
                    <a:gd name="T12" fmla="*/ 16 w 22"/>
                    <a:gd name="T13" fmla="*/ 14 h 14"/>
                    <a:gd name="T14" fmla="*/ 10 w 22"/>
                    <a:gd name="T15" fmla="*/ 14 h 14"/>
                    <a:gd name="T16" fmla="*/ 6 w 22"/>
                    <a:gd name="T17" fmla="*/ 12 h 14"/>
                    <a:gd name="T18" fmla="*/ 2 w 22"/>
                    <a:gd name="T19" fmla="*/ 10 h 14"/>
                    <a:gd name="T20" fmla="*/ 0 w 22"/>
                    <a:gd name="T21" fmla="*/ 6 h 14"/>
                    <a:gd name="T22" fmla="*/ 0 w 22"/>
                    <a:gd name="T23" fmla="*/ 4 h 14"/>
                    <a:gd name="T24" fmla="*/ 6 w 22"/>
                    <a:gd name="T25" fmla="*/ 0 h 14"/>
                    <a:gd name="T26" fmla="*/ 6 w 22"/>
                    <a:gd name="T27" fmla="*/ 0 h 14"/>
                    <a:gd name="T28" fmla="*/ 12 w 22"/>
                    <a:gd name="T29" fmla="*/ 2 h 14"/>
                    <a:gd name="T30" fmla="*/ 16 w 22"/>
                    <a:gd name="T31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4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0" y="14"/>
                      </a:lnTo>
                      <a:lnTo>
                        <a:pt x="6" y="12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6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6" name="Freeform 801">
                  <a:extLst>
                    <a:ext uri="{FF2B5EF4-FFF2-40B4-BE49-F238E27FC236}">
                      <a16:creationId xmlns:a16="http://schemas.microsoft.com/office/drawing/2014/main" id="{650D1686-46D9-4541-A674-57DF3FE98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713" y="5819373"/>
                  <a:ext cx="59648" cy="45139"/>
                </a:xfrm>
                <a:custGeom>
                  <a:avLst/>
                  <a:gdLst>
                    <a:gd name="T0" fmla="*/ 37 w 37"/>
                    <a:gd name="T1" fmla="*/ 2 h 28"/>
                    <a:gd name="T2" fmla="*/ 37 w 37"/>
                    <a:gd name="T3" fmla="*/ 2 h 28"/>
                    <a:gd name="T4" fmla="*/ 35 w 37"/>
                    <a:gd name="T5" fmla="*/ 6 h 28"/>
                    <a:gd name="T6" fmla="*/ 33 w 37"/>
                    <a:gd name="T7" fmla="*/ 10 h 28"/>
                    <a:gd name="T8" fmla="*/ 27 w 37"/>
                    <a:gd name="T9" fmla="*/ 16 h 28"/>
                    <a:gd name="T10" fmla="*/ 27 w 37"/>
                    <a:gd name="T11" fmla="*/ 16 h 28"/>
                    <a:gd name="T12" fmla="*/ 29 w 37"/>
                    <a:gd name="T13" fmla="*/ 22 h 28"/>
                    <a:gd name="T14" fmla="*/ 31 w 37"/>
                    <a:gd name="T15" fmla="*/ 26 h 28"/>
                    <a:gd name="T16" fmla="*/ 29 w 37"/>
                    <a:gd name="T17" fmla="*/ 28 h 28"/>
                    <a:gd name="T18" fmla="*/ 29 w 37"/>
                    <a:gd name="T19" fmla="*/ 28 h 28"/>
                    <a:gd name="T20" fmla="*/ 25 w 37"/>
                    <a:gd name="T21" fmla="*/ 26 h 28"/>
                    <a:gd name="T22" fmla="*/ 19 w 37"/>
                    <a:gd name="T23" fmla="*/ 22 h 28"/>
                    <a:gd name="T24" fmla="*/ 19 w 37"/>
                    <a:gd name="T25" fmla="*/ 22 h 28"/>
                    <a:gd name="T26" fmla="*/ 19 w 37"/>
                    <a:gd name="T27" fmla="*/ 20 h 28"/>
                    <a:gd name="T28" fmla="*/ 21 w 37"/>
                    <a:gd name="T29" fmla="*/ 20 h 28"/>
                    <a:gd name="T30" fmla="*/ 23 w 37"/>
                    <a:gd name="T31" fmla="*/ 18 h 28"/>
                    <a:gd name="T32" fmla="*/ 23 w 37"/>
                    <a:gd name="T33" fmla="*/ 18 h 28"/>
                    <a:gd name="T34" fmla="*/ 21 w 37"/>
                    <a:gd name="T35" fmla="*/ 14 h 28"/>
                    <a:gd name="T36" fmla="*/ 21 w 37"/>
                    <a:gd name="T37" fmla="*/ 14 h 28"/>
                    <a:gd name="T38" fmla="*/ 19 w 37"/>
                    <a:gd name="T39" fmla="*/ 14 h 28"/>
                    <a:gd name="T40" fmla="*/ 17 w 37"/>
                    <a:gd name="T41" fmla="*/ 16 h 28"/>
                    <a:gd name="T42" fmla="*/ 13 w 37"/>
                    <a:gd name="T43" fmla="*/ 22 h 28"/>
                    <a:gd name="T44" fmla="*/ 13 w 37"/>
                    <a:gd name="T45" fmla="*/ 22 h 28"/>
                    <a:gd name="T46" fmla="*/ 17 w 37"/>
                    <a:gd name="T47" fmla="*/ 26 h 28"/>
                    <a:gd name="T48" fmla="*/ 17 w 37"/>
                    <a:gd name="T49" fmla="*/ 26 h 28"/>
                    <a:gd name="T50" fmla="*/ 17 w 37"/>
                    <a:gd name="T51" fmla="*/ 28 h 28"/>
                    <a:gd name="T52" fmla="*/ 17 w 37"/>
                    <a:gd name="T53" fmla="*/ 28 h 28"/>
                    <a:gd name="T54" fmla="*/ 11 w 37"/>
                    <a:gd name="T55" fmla="*/ 26 h 28"/>
                    <a:gd name="T56" fmla="*/ 13 w 37"/>
                    <a:gd name="T57" fmla="*/ 22 h 28"/>
                    <a:gd name="T58" fmla="*/ 13 w 37"/>
                    <a:gd name="T59" fmla="*/ 22 h 28"/>
                    <a:gd name="T60" fmla="*/ 11 w 37"/>
                    <a:gd name="T61" fmla="*/ 20 h 28"/>
                    <a:gd name="T62" fmla="*/ 11 w 37"/>
                    <a:gd name="T63" fmla="*/ 20 h 28"/>
                    <a:gd name="T64" fmla="*/ 7 w 37"/>
                    <a:gd name="T65" fmla="*/ 22 h 28"/>
                    <a:gd name="T66" fmla="*/ 4 w 37"/>
                    <a:gd name="T67" fmla="*/ 24 h 28"/>
                    <a:gd name="T68" fmla="*/ 2 w 37"/>
                    <a:gd name="T69" fmla="*/ 24 h 28"/>
                    <a:gd name="T70" fmla="*/ 2 w 37"/>
                    <a:gd name="T71" fmla="*/ 24 h 28"/>
                    <a:gd name="T72" fmla="*/ 2 w 37"/>
                    <a:gd name="T73" fmla="*/ 24 h 28"/>
                    <a:gd name="T74" fmla="*/ 4 w 37"/>
                    <a:gd name="T75" fmla="*/ 20 h 28"/>
                    <a:gd name="T76" fmla="*/ 2 w 37"/>
                    <a:gd name="T77" fmla="*/ 14 h 28"/>
                    <a:gd name="T78" fmla="*/ 0 w 37"/>
                    <a:gd name="T79" fmla="*/ 10 h 28"/>
                    <a:gd name="T80" fmla="*/ 0 w 37"/>
                    <a:gd name="T81" fmla="*/ 6 h 28"/>
                    <a:gd name="T82" fmla="*/ 0 w 37"/>
                    <a:gd name="T83" fmla="*/ 6 h 28"/>
                    <a:gd name="T84" fmla="*/ 2 w 37"/>
                    <a:gd name="T85" fmla="*/ 4 h 28"/>
                    <a:gd name="T86" fmla="*/ 6 w 37"/>
                    <a:gd name="T87" fmla="*/ 4 h 28"/>
                    <a:gd name="T88" fmla="*/ 11 w 37"/>
                    <a:gd name="T89" fmla="*/ 4 h 28"/>
                    <a:gd name="T90" fmla="*/ 23 w 37"/>
                    <a:gd name="T91" fmla="*/ 10 h 28"/>
                    <a:gd name="T92" fmla="*/ 23 w 37"/>
                    <a:gd name="T93" fmla="*/ 10 h 28"/>
                    <a:gd name="T94" fmla="*/ 25 w 37"/>
                    <a:gd name="T95" fmla="*/ 10 h 28"/>
                    <a:gd name="T96" fmla="*/ 25 w 37"/>
                    <a:gd name="T97" fmla="*/ 8 h 28"/>
                    <a:gd name="T98" fmla="*/ 29 w 37"/>
                    <a:gd name="T99" fmla="*/ 2 h 28"/>
                    <a:gd name="T100" fmla="*/ 31 w 37"/>
                    <a:gd name="T101" fmla="*/ 0 h 28"/>
                    <a:gd name="T102" fmla="*/ 35 w 37"/>
                    <a:gd name="T103" fmla="*/ 0 h 28"/>
                    <a:gd name="T104" fmla="*/ 37 w 37"/>
                    <a:gd name="T105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" h="28">
                      <a:moveTo>
                        <a:pt x="37" y="2"/>
                      </a:moveTo>
                      <a:lnTo>
                        <a:pt x="37" y="2"/>
                      </a:lnTo>
                      <a:lnTo>
                        <a:pt x="35" y="6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9" y="22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9" y="28"/>
                      </a:lnTo>
                      <a:lnTo>
                        <a:pt x="25" y="26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1" y="2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11" y="4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7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7" name="Freeform 802">
                  <a:extLst>
                    <a:ext uri="{FF2B5EF4-FFF2-40B4-BE49-F238E27FC236}">
                      <a16:creationId xmlns:a16="http://schemas.microsoft.com/office/drawing/2014/main" id="{825DE898-F6C4-44F7-825C-CC0FA528A7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713" y="5819373"/>
                  <a:ext cx="59648" cy="45139"/>
                </a:xfrm>
                <a:custGeom>
                  <a:avLst/>
                  <a:gdLst>
                    <a:gd name="T0" fmla="*/ 37 w 37"/>
                    <a:gd name="T1" fmla="*/ 2 h 28"/>
                    <a:gd name="T2" fmla="*/ 37 w 37"/>
                    <a:gd name="T3" fmla="*/ 2 h 28"/>
                    <a:gd name="T4" fmla="*/ 35 w 37"/>
                    <a:gd name="T5" fmla="*/ 6 h 28"/>
                    <a:gd name="T6" fmla="*/ 33 w 37"/>
                    <a:gd name="T7" fmla="*/ 10 h 28"/>
                    <a:gd name="T8" fmla="*/ 27 w 37"/>
                    <a:gd name="T9" fmla="*/ 16 h 28"/>
                    <a:gd name="T10" fmla="*/ 27 w 37"/>
                    <a:gd name="T11" fmla="*/ 16 h 28"/>
                    <a:gd name="T12" fmla="*/ 29 w 37"/>
                    <a:gd name="T13" fmla="*/ 22 h 28"/>
                    <a:gd name="T14" fmla="*/ 31 w 37"/>
                    <a:gd name="T15" fmla="*/ 26 h 28"/>
                    <a:gd name="T16" fmla="*/ 29 w 37"/>
                    <a:gd name="T17" fmla="*/ 28 h 28"/>
                    <a:gd name="T18" fmla="*/ 29 w 37"/>
                    <a:gd name="T19" fmla="*/ 28 h 28"/>
                    <a:gd name="T20" fmla="*/ 25 w 37"/>
                    <a:gd name="T21" fmla="*/ 26 h 28"/>
                    <a:gd name="T22" fmla="*/ 19 w 37"/>
                    <a:gd name="T23" fmla="*/ 22 h 28"/>
                    <a:gd name="T24" fmla="*/ 19 w 37"/>
                    <a:gd name="T25" fmla="*/ 22 h 28"/>
                    <a:gd name="T26" fmla="*/ 19 w 37"/>
                    <a:gd name="T27" fmla="*/ 20 h 28"/>
                    <a:gd name="T28" fmla="*/ 21 w 37"/>
                    <a:gd name="T29" fmla="*/ 20 h 28"/>
                    <a:gd name="T30" fmla="*/ 23 w 37"/>
                    <a:gd name="T31" fmla="*/ 18 h 28"/>
                    <a:gd name="T32" fmla="*/ 23 w 37"/>
                    <a:gd name="T33" fmla="*/ 18 h 28"/>
                    <a:gd name="T34" fmla="*/ 21 w 37"/>
                    <a:gd name="T35" fmla="*/ 14 h 28"/>
                    <a:gd name="T36" fmla="*/ 21 w 37"/>
                    <a:gd name="T37" fmla="*/ 14 h 28"/>
                    <a:gd name="T38" fmla="*/ 19 w 37"/>
                    <a:gd name="T39" fmla="*/ 14 h 28"/>
                    <a:gd name="T40" fmla="*/ 17 w 37"/>
                    <a:gd name="T41" fmla="*/ 16 h 28"/>
                    <a:gd name="T42" fmla="*/ 13 w 37"/>
                    <a:gd name="T43" fmla="*/ 22 h 28"/>
                    <a:gd name="T44" fmla="*/ 13 w 37"/>
                    <a:gd name="T45" fmla="*/ 22 h 28"/>
                    <a:gd name="T46" fmla="*/ 17 w 37"/>
                    <a:gd name="T47" fmla="*/ 26 h 28"/>
                    <a:gd name="T48" fmla="*/ 17 w 37"/>
                    <a:gd name="T49" fmla="*/ 26 h 28"/>
                    <a:gd name="T50" fmla="*/ 17 w 37"/>
                    <a:gd name="T51" fmla="*/ 28 h 28"/>
                    <a:gd name="T52" fmla="*/ 17 w 37"/>
                    <a:gd name="T53" fmla="*/ 28 h 28"/>
                    <a:gd name="T54" fmla="*/ 11 w 37"/>
                    <a:gd name="T55" fmla="*/ 26 h 28"/>
                    <a:gd name="T56" fmla="*/ 13 w 37"/>
                    <a:gd name="T57" fmla="*/ 22 h 28"/>
                    <a:gd name="T58" fmla="*/ 13 w 37"/>
                    <a:gd name="T59" fmla="*/ 22 h 28"/>
                    <a:gd name="T60" fmla="*/ 11 w 37"/>
                    <a:gd name="T61" fmla="*/ 20 h 28"/>
                    <a:gd name="T62" fmla="*/ 11 w 37"/>
                    <a:gd name="T63" fmla="*/ 20 h 28"/>
                    <a:gd name="T64" fmla="*/ 7 w 37"/>
                    <a:gd name="T65" fmla="*/ 22 h 28"/>
                    <a:gd name="T66" fmla="*/ 4 w 37"/>
                    <a:gd name="T67" fmla="*/ 24 h 28"/>
                    <a:gd name="T68" fmla="*/ 2 w 37"/>
                    <a:gd name="T69" fmla="*/ 24 h 28"/>
                    <a:gd name="T70" fmla="*/ 2 w 37"/>
                    <a:gd name="T71" fmla="*/ 24 h 28"/>
                    <a:gd name="T72" fmla="*/ 2 w 37"/>
                    <a:gd name="T73" fmla="*/ 24 h 28"/>
                    <a:gd name="T74" fmla="*/ 4 w 37"/>
                    <a:gd name="T75" fmla="*/ 20 h 28"/>
                    <a:gd name="T76" fmla="*/ 2 w 37"/>
                    <a:gd name="T77" fmla="*/ 14 h 28"/>
                    <a:gd name="T78" fmla="*/ 0 w 37"/>
                    <a:gd name="T79" fmla="*/ 10 h 28"/>
                    <a:gd name="T80" fmla="*/ 0 w 37"/>
                    <a:gd name="T81" fmla="*/ 6 h 28"/>
                    <a:gd name="T82" fmla="*/ 0 w 37"/>
                    <a:gd name="T83" fmla="*/ 6 h 28"/>
                    <a:gd name="T84" fmla="*/ 2 w 37"/>
                    <a:gd name="T85" fmla="*/ 4 h 28"/>
                    <a:gd name="T86" fmla="*/ 6 w 37"/>
                    <a:gd name="T87" fmla="*/ 4 h 28"/>
                    <a:gd name="T88" fmla="*/ 11 w 37"/>
                    <a:gd name="T89" fmla="*/ 4 h 28"/>
                    <a:gd name="T90" fmla="*/ 23 w 37"/>
                    <a:gd name="T91" fmla="*/ 10 h 28"/>
                    <a:gd name="T92" fmla="*/ 23 w 37"/>
                    <a:gd name="T93" fmla="*/ 10 h 28"/>
                    <a:gd name="T94" fmla="*/ 25 w 37"/>
                    <a:gd name="T95" fmla="*/ 10 h 28"/>
                    <a:gd name="T96" fmla="*/ 25 w 37"/>
                    <a:gd name="T97" fmla="*/ 8 h 28"/>
                    <a:gd name="T98" fmla="*/ 29 w 37"/>
                    <a:gd name="T99" fmla="*/ 2 h 28"/>
                    <a:gd name="T100" fmla="*/ 31 w 37"/>
                    <a:gd name="T101" fmla="*/ 0 h 28"/>
                    <a:gd name="T102" fmla="*/ 35 w 37"/>
                    <a:gd name="T103" fmla="*/ 0 h 28"/>
                    <a:gd name="T104" fmla="*/ 37 w 37"/>
                    <a:gd name="T105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" h="28">
                      <a:moveTo>
                        <a:pt x="37" y="2"/>
                      </a:moveTo>
                      <a:lnTo>
                        <a:pt x="37" y="2"/>
                      </a:lnTo>
                      <a:lnTo>
                        <a:pt x="35" y="6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9" y="22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9" y="28"/>
                      </a:lnTo>
                      <a:lnTo>
                        <a:pt x="25" y="26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1" y="2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11" y="4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7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8" name="Freeform 803">
                  <a:extLst>
                    <a:ext uri="{FF2B5EF4-FFF2-40B4-BE49-F238E27FC236}">
                      <a16:creationId xmlns:a16="http://schemas.microsoft.com/office/drawing/2014/main" id="{67CDFD4E-8B82-4AB5-BA9D-D08A1B3A4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7068" y="5882245"/>
                  <a:ext cx="72545" cy="85441"/>
                </a:xfrm>
                <a:custGeom>
                  <a:avLst/>
                  <a:gdLst>
                    <a:gd name="T0" fmla="*/ 19 w 45"/>
                    <a:gd name="T1" fmla="*/ 0 h 53"/>
                    <a:gd name="T2" fmla="*/ 19 w 45"/>
                    <a:gd name="T3" fmla="*/ 0 h 53"/>
                    <a:gd name="T4" fmla="*/ 27 w 45"/>
                    <a:gd name="T5" fmla="*/ 4 h 53"/>
                    <a:gd name="T6" fmla="*/ 27 w 45"/>
                    <a:gd name="T7" fmla="*/ 6 h 53"/>
                    <a:gd name="T8" fmla="*/ 27 w 45"/>
                    <a:gd name="T9" fmla="*/ 8 h 53"/>
                    <a:gd name="T10" fmla="*/ 23 w 45"/>
                    <a:gd name="T11" fmla="*/ 10 h 53"/>
                    <a:gd name="T12" fmla="*/ 19 w 45"/>
                    <a:gd name="T13" fmla="*/ 14 h 53"/>
                    <a:gd name="T14" fmla="*/ 19 w 45"/>
                    <a:gd name="T15" fmla="*/ 14 h 53"/>
                    <a:gd name="T16" fmla="*/ 27 w 45"/>
                    <a:gd name="T17" fmla="*/ 40 h 53"/>
                    <a:gd name="T18" fmla="*/ 27 w 45"/>
                    <a:gd name="T19" fmla="*/ 40 h 53"/>
                    <a:gd name="T20" fmla="*/ 39 w 45"/>
                    <a:gd name="T21" fmla="*/ 47 h 53"/>
                    <a:gd name="T22" fmla="*/ 45 w 45"/>
                    <a:gd name="T23" fmla="*/ 51 h 53"/>
                    <a:gd name="T24" fmla="*/ 43 w 45"/>
                    <a:gd name="T25" fmla="*/ 53 h 53"/>
                    <a:gd name="T26" fmla="*/ 41 w 45"/>
                    <a:gd name="T27" fmla="*/ 53 h 53"/>
                    <a:gd name="T28" fmla="*/ 41 w 45"/>
                    <a:gd name="T29" fmla="*/ 53 h 53"/>
                    <a:gd name="T30" fmla="*/ 35 w 45"/>
                    <a:gd name="T31" fmla="*/ 51 h 53"/>
                    <a:gd name="T32" fmla="*/ 29 w 45"/>
                    <a:gd name="T33" fmla="*/ 47 h 53"/>
                    <a:gd name="T34" fmla="*/ 16 w 45"/>
                    <a:gd name="T35" fmla="*/ 32 h 53"/>
                    <a:gd name="T36" fmla="*/ 4 w 45"/>
                    <a:gd name="T37" fmla="*/ 18 h 53"/>
                    <a:gd name="T38" fmla="*/ 0 w 45"/>
                    <a:gd name="T39" fmla="*/ 8 h 53"/>
                    <a:gd name="T40" fmla="*/ 0 w 45"/>
                    <a:gd name="T41" fmla="*/ 8 h 53"/>
                    <a:gd name="T42" fmla="*/ 2 w 45"/>
                    <a:gd name="T43" fmla="*/ 6 h 53"/>
                    <a:gd name="T44" fmla="*/ 10 w 45"/>
                    <a:gd name="T45" fmla="*/ 4 h 53"/>
                    <a:gd name="T46" fmla="*/ 19 w 45"/>
                    <a:gd name="T4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53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39" y="47"/>
                      </a:lnTo>
                      <a:lnTo>
                        <a:pt x="45" y="51"/>
                      </a:lnTo>
                      <a:lnTo>
                        <a:pt x="43" y="53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35" y="51"/>
                      </a:lnTo>
                      <a:lnTo>
                        <a:pt x="29" y="47"/>
                      </a:lnTo>
                      <a:lnTo>
                        <a:pt x="16" y="32"/>
                      </a:lnTo>
                      <a:lnTo>
                        <a:pt x="4" y="1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9" name="Freeform 804">
                  <a:extLst>
                    <a:ext uri="{FF2B5EF4-FFF2-40B4-BE49-F238E27FC236}">
                      <a16:creationId xmlns:a16="http://schemas.microsoft.com/office/drawing/2014/main" id="{1665D9B1-DC37-438F-9D2E-B7E33DC6D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7068" y="5882245"/>
                  <a:ext cx="72545" cy="85441"/>
                </a:xfrm>
                <a:custGeom>
                  <a:avLst/>
                  <a:gdLst>
                    <a:gd name="T0" fmla="*/ 19 w 45"/>
                    <a:gd name="T1" fmla="*/ 0 h 53"/>
                    <a:gd name="T2" fmla="*/ 19 w 45"/>
                    <a:gd name="T3" fmla="*/ 0 h 53"/>
                    <a:gd name="T4" fmla="*/ 27 w 45"/>
                    <a:gd name="T5" fmla="*/ 4 h 53"/>
                    <a:gd name="T6" fmla="*/ 27 w 45"/>
                    <a:gd name="T7" fmla="*/ 6 h 53"/>
                    <a:gd name="T8" fmla="*/ 27 w 45"/>
                    <a:gd name="T9" fmla="*/ 8 h 53"/>
                    <a:gd name="T10" fmla="*/ 23 w 45"/>
                    <a:gd name="T11" fmla="*/ 10 h 53"/>
                    <a:gd name="T12" fmla="*/ 19 w 45"/>
                    <a:gd name="T13" fmla="*/ 14 h 53"/>
                    <a:gd name="T14" fmla="*/ 19 w 45"/>
                    <a:gd name="T15" fmla="*/ 14 h 53"/>
                    <a:gd name="T16" fmla="*/ 27 w 45"/>
                    <a:gd name="T17" fmla="*/ 40 h 53"/>
                    <a:gd name="T18" fmla="*/ 27 w 45"/>
                    <a:gd name="T19" fmla="*/ 40 h 53"/>
                    <a:gd name="T20" fmla="*/ 39 w 45"/>
                    <a:gd name="T21" fmla="*/ 47 h 53"/>
                    <a:gd name="T22" fmla="*/ 45 w 45"/>
                    <a:gd name="T23" fmla="*/ 51 h 53"/>
                    <a:gd name="T24" fmla="*/ 43 w 45"/>
                    <a:gd name="T25" fmla="*/ 53 h 53"/>
                    <a:gd name="T26" fmla="*/ 41 w 45"/>
                    <a:gd name="T27" fmla="*/ 53 h 53"/>
                    <a:gd name="T28" fmla="*/ 41 w 45"/>
                    <a:gd name="T29" fmla="*/ 53 h 53"/>
                    <a:gd name="T30" fmla="*/ 35 w 45"/>
                    <a:gd name="T31" fmla="*/ 51 h 53"/>
                    <a:gd name="T32" fmla="*/ 29 w 45"/>
                    <a:gd name="T33" fmla="*/ 47 h 53"/>
                    <a:gd name="T34" fmla="*/ 16 w 45"/>
                    <a:gd name="T35" fmla="*/ 32 h 53"/>
                    <a:gd name="T36" fmla="*/ 4 w 45"/>
                    <a:gd name="T37" fmla="*/ 18 h 53"/>
                    <a:gd name="T38" fmla="*/ 0 w 45"/>
                    <a:gd name="T39" fmla="*/ 8 h 53"/>
                    <a:gd name="T40" fmla="*/ 0 w 45"/>
                    <a:gd name="T41" fmla="*/ 8 h 53"/>
                    <a:gd name="T42" fmla="*/ 2 w 45"/>
                    <a:gd name="T43" fmla="*/ 6 h 53"/>
                    <a:gd name="T44" fmla="*/ 10 w 45"/>
                    <a:gd name="T45" fmla="*/ 4 h 53"/>
                    <a:gd name="T46" fmla="*/ 19 w 45"/>
                    <a:gd name="T4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5" h="53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39" y="47"/>
                      </a:lnTo>
                      <a:lnTo>
                        <a:pt x="45" y="51"/>
                      </a:lnTo>
                      <a:lnTo>
                        <a:pt x="43" y="53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35" y="51"/>
                      </a:lnTo>
                      <a:lnTo>
                        <a:pt x="29" y="47"/>
                      </a:lnTo>
                      <a:lnTo>
                        <a:pt x="16" y="32"/>
                      </a:lnTo>
                      <a:lnTo>
                        <a:pt x="4" y="1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4"/>
                      </a:lnTo>
                      <a:lnTo>
                        <a:pt x="19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0" name="Freeform 805">
                  <a:extLst>
                    <a:ext uri="{FF2B5EF4-FFF2-40B4-BE49-F238E27FC236}">
                      <a16:creationId xmlns:a16="http://schemas.microsoft.com/office/drawing/2014/main" id="{17BA0890-065E-4F77-8DA8-CE10B2D9F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4681" y="5927384"/>
                  <a:ext cx="114459" cy="75769"/>
                </a:xfrm>
                <a:custGeom>
                  <a:avLst/>
                  <a:gdLst>
                    <a:gd name="T0" fmla="*/ 49 w 71"/>
                    <a:gd name="T1" fmla="*/ 6 h 47"/>
                    <a:gd name="T2" fmla="*/ 49 w 71"/>
                    <a:gd name="T3" fmla="*/ 6 h 47"/>
                    <a:gd name="T4" fmla="*/ 49 w 71"/>
                    <a:gd name="T5" fmla="*/ 12 h 47"/>
                    <a:gd name="T6" fmla="*/ 51 w 71"/>
                    <a:gd name="T7" fmla="*/ 15 h 47"/>
                    <a:gd name="T8" fmla="*/ 53 w 71"/>
                    <a:gd name="T9" fmla="*/ 19 h 47"/>
                    <a:gd name="T10" fmla="*/ 59 w 71"/>
                    <a:gd name="T11" fmla="*/ 23 h 47"/>
                    <a:gd name="T12" fmla="*/ 67 w 71"/>
                    <a:gd name="T13" fmla="*/ 29 h 47"/>
                    <a:gd name="T14" fmla="*/ 69 w 71"/>
                    <a:gd name="T15" fmla="*/ 33 h 47"/>
                    <a:gd name="T16" fmla="*/ 71 w 71"/>
                    <a:gd name="T17" fmla="*/ 39 h 47"/>
                    <a:gd name="T18" fmla="*/ 71 w 71"/>
                    <a:gd name="T19" fmla="*/ 39 h 47"/>
                    <a:gd name="T20" fmla="*/ 69 w 71"/>
                    <a:gd name="T21" fmla="*/ 41 h 47"/>
                    <a:gd name="T22" fmla="*/ 67 w 71"/>
                    <a:gd name="T23" fmla="*/ 41 h 47"/>
                    <a:gd name="T24" fmla="*/ 63 w 71"/>
                    <a:gd name="T25" fmla="*/ 39 h 47"/>
                    <a:gd name="T26" fmla="*/ 61 w 71"/>
                    <a:gd name="T27" fmla="*/ 37 h 47"/>
                    <a:gd name="T28" fmla="*/ 61 w 71"/>
                    <a:gd name="T29" fmla="*/ 37 h 47"/>
                    <a:gd name="T30" fmla="*/ 61 w 71"/>
                    <a:gd name="T31" fmla="*/ 33 h 47"/>
                    <a:gd name="T32" fmla="*/ 61 w 71"/>
                    <a:gd name="T33" fmla="*/ 31 h 47"/>
                    <a:gd name="T34" fmla="*/ 59 w 71"/>
                    <a:gd name="T35" fmla="*/ 31 h 47"/>
                    <a:gd name="T36" fmla="*/ 59 w 71"/>
                    <a:gd name="T37" fmla="*/ 31 h 47"/>
                    <a:gd name="T38" fmla="*/ 57 w 71"/>
                    <a:gd name="T39" fmla="*/ 31 h 47"/>
                    <a:gd name="T40" fmla="*/ 55 w 71"/>
                    <a:gd name="T41" fmla="*/ 31 h 47"/>
                    <a:gd name="T42" fmla="*/ 59 w 71"/>
                    <a:gd name="T43" fmla="*/ 35 h 47"/>
                    <a:gd name="T44" fmla="*/ 61 w 71"/>
                    <a:gd name="T45" fmla="*/ 41 h 47"/>
                    <a:gd name="T46" fmla="*/ 63 w 71"/>
                    <a:gd name="T47" fmla="*/ 45 h 47"/>
                    <a:gd name="T48" fmla="*/ 61 w 71"/>
                    <a:gd name="T49" fmla="*/ 47 h 47"/>
                    <a:gd name="T50" fmla="*/ 61 w 71"/>
                    <a:gd name="T51" fmla="*/ 47 h 47"/>
                    <a:gd name="T52" fmla="*/ 53 w 71"/>
                    <a:gd name="T53" fmla="*/ 47 h 47"/>
                    <a:gd name="T54" fmla="*/ 43 w 71"/>
                    <a:gd name="T55" fmla="*/ 47 h 47"/>
                    <a:gd name="T56" fmla="*/ 33 w 71"/>
                    <a:gd name="T57" fmla="*/ 43 h 47"/>
                    <a:gd name="T58" fmla="*/ 28 w 71"/>
                    <a:gd name="T59" fmla="*/ 41 h 47"/>
                    <a:gd name="T60" fmla="*/ 28 w 71"/>
                    <a:gd name="T61" fmla="*/ 41 h 47"/>
                    <a:gd name="T62" fmla="*/ 26 w 71"/>
                    <a:gd name="T63" fmla="*/ 37 h 47"/>
                    <a:gd name="T64" fmla="*/ 26 w 71"/>
                    <a:gd name="T65" fmla="*/ 35 h 47"/>
                    <a:gd name="T66" fmla="*/ 32 w 71"/>
                    <a:gd name="T67" fmla="*/ 31 h 47"/>
                    <a:gd name="T68" fmla="*/ 37 w 71"/>
                    <a:gd name="T69" fmla="*/ 27 h 47"/>
                    <a:gd name="T70" fmla="*/ 39 w 71"/>
                    <a:gd name="T71" fmla="*/ 25 h 47"/>
                    <a:gd name="T72" fmla="*/ 39 w 71"/>
                    <a:gd name="T73" fmla="*/ 23 h 47"/>
                    <a:gd name="T74" fmla="*/ 39 w 71"/>
                    <a:gd name="T75" fmla="*/ 23 h 47"/>
                    <a:gd name="T76" fmla="*/ 35 w 71"/>
                    <a:gd name="T77" fmla="*/ 23 h 47"/>
                    <a:gd name="T78" fmla="*/ 32 w 71"/>
                    <a:gd name="T79" fmla="*/ 23 h 47"/>
                    <a:gd name="T80" fmla="*/ 24 w 71"/>
                    <a:gd name="T81" fmla="*/ 31 h 47"/>
                    <a:gd name="T82" fmla="*/ 20 w 71"/>
                    <a:gd name="T83" fmla="*/ 35 h 47"/>
                    <a:gd name="T84" fmla="*/ 16 w 71"/>
                    <a:gd name="T85" fmla="*/ 37 h 47"/>
                    <a:gd name="T86" fmla="*/ 12 w 71"/>
                    <a:gd name="T87" fmla="*/ 37 h 47"/>
                    <a:gd name="T88" fmla="*/ 6 w 71"/>
                    <a:gd name="T89" fmla="*/ 31 h 47"/>
                    <a:gd name="T90" fmla="*/ 6 w 71"/>
                    <a:gd name="T91" fmla="*/ 31 h 47"/>
                    <a:gd name="T92" fmla="*/ 0 w 71"/>
                    <a:gd name="T93" fmla="*/ 23 h 47"/>
                    <a:gd name="T94" fmla="*/ 0 w 71"/>
                    <a:gd name="T95" fmla="*/ 23 h 47"/>
                    <a:gd name="T96" fmla="*/ 0 w 71"/>
                    <a:gd name="T97" fmla="*/ 19 h 47"/>
                    <a:gd name="T98" fmla="*/ 0 w 71"/>
                    <a:gd name="T99" fmla="*/ 17 h 47"/>
                    <a:gd name="T100" fmla="*/ 6 w 71"/>
                    <a:gd name="T101" fmla="*/ 15 h 47"/>
                    <a:gd name="T102" fmla="*/ 14 w 71"/>
                    <a:gd name="T103" fmla="*/ 15 h 47"/>
                    <a:gd name="T104" fmla="*/ 18 w 71"/>
                    <a:gd name="T105" fmla="*/ 14 h 47"/>
                    <a:gd name="T106" fmla="*/ 18 w 71"/>
                    <a:gd name="T107" fmla="*/ 14 h 47"/>
                    <a:gd name="T108" fmla="*/ 26 w 71"/>
                    <a:gd name="T109" fmla="*/ 10 h 47"/>
                    <a:gd name="T110" fmla="*/ 33 w 71"/>
                    <a:gd name="T111" fmla="*/ 2 h 47"/>
                    <a:gd name="T112" fmla="*/ 37 w 71"/>
                    <a:gd name="T113" fmla="*/ 0 h 47"/>
                    <a:gd name="T114" fmla="*/ 41 w 71"/>
                    <a:gd name="T115" fmla="*/ 0 h 47"/>
                    <a:gd name="T116" fmla="*/ 45 w 71"/>
                    <a:gd name="T117" fmla="*/ 2 h 47"/>
                    <a:gd name="T118" fmla="*/ 49 w 71"/>
                    <a:gd name="T11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1" h="47">
                      <a:moveTo>
                        <a:pt x="49" y="6"/>
                      </a:moveTo>
                      <a:lnTo>
                        <a:pt x="49" y="6"/>
                      </a:lnTo>
                      <a:lnTo>
                        <a:pt x="49" y="12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9" y="23"/>
                      </a:lnTo>
                      <a:lnTo>
                        <a:pt x="67" y="29"/>
                      </a:lnTo>
                      <a:lnTo>
                        <a:pt x="69" y="33"/>
                      </a:lnTo>
                      <a:lnTo>
                        <a:pt x="71" y="39"/>
                      </a:lnTo>
                      <a:lnTo>
                        <a:pt x="71" y="39"/>
                      </a:lnTo>
                      <a:lnTo>
                        <a:pt x="69" y="41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59" y="31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5" y="31"/>
                      </a:lnTo>
                      <a:lnTo>
                        <a:pt x="59" y="35"/>
                      </a:lnTo>
                      <a:lnTo>
                        <a:pt x="61" y="41"/>
                      </a:lnTo>
                      <a:lnTo>
                        <a:pt x="63" y="45"/>
                      </a:lnTo>
                      <a:lnTo>
                        <a:pt x="61" y="47"/>
                      </a:lnTo>
                      <a:lnTo>
                        <a:pt x="61" y="47"/>
                      </a:lnTo>
                      <a:lnTo>
                        <a:pt x="53" y="47"/>
                      </a:lnTo>
                      <a:lnTo>
                        <a:pt x="43" y="47"/>
                      </a:lnTo>
                      <a:lnTo>
                        <a:pt x="33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6" y="37"/>
                      </a:lnTo>
                      <a:lnTo>
                        <a:pt x="26" y="35"/>
                      </a:lnTo>
                      <a:lnTo>
                        <a:pt x="32" y="31"/>
                      </a:lnTo>
                      <a:lnTo>
                        <a:pt x="37" y="27"/>
                      </a:lnTo>
                      <a:lnTo>
                        <a:pt x="39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24" y="31"/>
                      </a:lnTo>
                      <a:lnTo>
                        <a:pt x="20" y="35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6" y="10"/>
                      </a:lnTo>
                      <a:lnTo>
                        <a:pt x="33" y="2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49" y="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1" name="Freeform 806">
                  <a:extLst>
                    <a:ext uri="{FF2B5EF4-FFF2-40B4-BE49-F238E27FC236}">
                      <a16:creationId xmlns:a16="http://schemas.microsoft.com/office/drawing/2014/main" id="{950E054F-4FB1-43C7-93A1-077402B94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4681" y="5927384"/>
                  <a:ext cx="114459" cy="75769"/>
                </a:xfrm>
                <a:custGeom>
                  <a:avLst/>
                  <a:gdLst>
                    <a:gd name="T0" fmla="*/ 49 w 71"/>
                    <a:gd name="T1" fmla="*/ 6 h 47"/>
                    <a:gd name="T2" fmla="*/ 49 w 71"/>
                    <a:gd name="T3" fmla="*/ 6 h 47"/>
                    <a:gd name="T4" fmla="*/ 49 w 71"/>
                    <a:gd name="T5" fmla="*/ 12 h 47"/>
                    <a:gd name="T6" fmla="*/ 51 w 71"/>
                    <a:gd name="T7" fmla="*/ 15 h 47"/>
                    <a:gd name="T8" fmla="*/ 53 w 71"/>
                    <a:gd name="T9" fmla="*/ 19 h 47"/>
                    <a:gd name="T10" fmla="*/ 59 w 71"/>
                    <a:gd name="T11" fmla="*/ 23 h 47"/>
                    <a:gd name="T12" fmla="*/ 67 w 71"/>
                    <a:gd name="T13" fmla="*/ 29 h 47"/>
                    <a:gd name="T14" fmla="*/ 69 w 71"/>
                    <a:gd name="T15" fmla="*/ 33 h 47"/>
                    <a:gd name="T16" fmla="*/ 71 w 71"/>
                    <a:gd name="T17" fmla="*/ 39 h 47"/>
                    <a:gd name="T18" fmla="*/ 71 w 71"/>
                    <a:gd name="T19" fmla="*/ 39 h 47"/>
                    <a:gd name="T20" fmla="*/ 69 w 71"/>
                    <a:gd name="T21" fmla="*/ 41 h 47"/>
                    <a:gd name="T22" fmla="*/ 67 w 71"/>
                    <a:gd name="T23" fmla="*/ 41 h 47"/>
                    <a:gd name="T24" fmla="*/ 63 w 71"/>
                    <a:gd name="T25" fmla="*/ 39 h 47"/>
                    <a:gd name="T26" fmla="*/ 61 w 71"/>
                    <a:gd name="T27" fmla="*/ 37 h 47"/>
                    <a:gd name="T28" fmla="*/ 61 w 71"/>
                    <a:gd name="T29" fmla="*/ 37 h 47"/>
                    <a:gd name="T30" fmla="*/ 61 w 71"/>
                    <a:gd name="T31" fmla="*/ 33 h 47"/>
                    <a:gd name="T32" fmla="*/ 61 w 71"/>
                    <a:gd name="T33" fmla="*/ 31 h 47"/>
                    <a:gd name="T34" fmla="*/ 59 w 71"/>
                    <a:gd name="T35" fmla="*/ 31 h 47"/>
                    <a:gd name="T36" fmla="*/ 59 w 71"/>
                    <a:gd name="T37" fmla="*/ 31 h 47"/>
                    <a:gd name="T38" fmla="*/ 57 w 71"/>
                    <a:gd name="T39" fmla="*/ 31 h 47"/>
                    <a:gd name="T40" fmla="*/ 55 w 71"/>
                    <a:gd name="T41" fmla="*/ 31 h 47"/>
                    <a:gd name="T42" fmla="*/ 59 w 71"/>
                    <a:gd name="T43" fmla="*/ 35 h 47"/>
                    <a:gd name="T44" fmla="*/ 61 w 71"/>
                    <a:gd name="T45" fmla="*/ 41 h 47"/>
                    <a:gd name="T46" fmla="*/ 63 w 71"/>
                    <a:gd name="T47" fmla="*/ 45 h 47"/>
                    <a:gd name="T48" fmla="*/ 61 w 71"/>
                    <a:gd name="T49" fmla="*/ 47 h 47"/>
                    <a:gd name="T50" fmla="*/ 61 w 71"/>
                    <a:gd name="T51" fmla="*/ 47 h 47"/>
                    <a:gd name="T52" fmla="*/ 53 w 71"/>
                    <a:gd name="T53" fmla="*/ 47 h 47"/>
                    <a:gd name="T54" fmla="*/ 43 w 71"/>
                    <a:gd name="T55" fmla="*/ 47 h 47"/>
                    <a:gd name="T56" fmla="*/ 33 w 71"/>
                    <a:gd name="T57" fmla="*/ 43 h 47"/>
                    <a:gd name="T58" fmla="*/ 28 w 71"/>
                    <a:gd name="T59" fmla="*/ 41 h 47"/>
                    <a:gd name="T60" fmla="*/ 28 w 71"/>
                    <a:gd name="T61" fmla="*/ 41 h 47"/>
                    <a:gd name="T62" fmla="*/ 26 w 71"/>
                    <a:gd name="T63" fmla="*/ 37 h 47"/>
                    <a:gd name="T64" fmla="*/ 26 w 71"/>
                    <a:gd name="T65" fmla="*/ 35 h 47"/>
                    <a:gd name="T66" fmla="*/ 32 w 71"/>
                    <a:gd name="T67" fmla="*/ 31 h 47"/>
                    <a:gd name="T68" fmla="*/ 37 w 71"/>
                    <a:gd name="T69" fmla="*/ 27 h 47"/>
                    <a:gd name="T70" fmla="*/ 39 w 71"/>
                    <a:gd name="T71" fmla="*/ 25 h 47"/>
                    <a:gd name="T72" fmla="*/ 39 w 71"/>
                    <a:gd name="T73" fmla="*/ 23 h 47"/>
                    <a:gd name="T74" fmla="*/ 39 w 71"/>
                    <a:gd name="T75" fmla="*/ 23 h 47"/>
                    <a:gd name="T76" fmla="*/ 35 w 71"/>
                    <a:gd name="T77" fmla="*/ 23 h 47"/>
                    <a:gd name="T78" fmla="*/ 32 w 71"/>
                    <a:gd name="T79" fmla="*/ 23 h 47"/>
                    <a:gd name="T80" fmla="*/ 24 w 71"/>
                    <a:gd name="T81" fmla="*/ 31 h 47"/>
                    <a:gd name="T82" fmla="*/ 20 w 71"/>
                    <a:gd name="T83" fmla="*/ 35 h 47"/>
                    <a:gd name="T84" fmla="*/ 16 w 71"/>
                    <a:gd name="T85" fmla="*/ 37 h 47"/>
                    <a:gd name="T86" fmla="*/ 12 w 71"/>
                    <a:gd name="T87" fmla="*/ 37 h 47"/>
                    <a:gd name="T88" fmla="*/ 6 w 71"/>
                    <a:gd name="T89" fmla="*/ 31 h 47"/>
                    <a:gd name="T90" fmla="*/ 6 w 71"/>
                    <a:gd name="T91" fmla="*/ 31 h 47"/>
                    <a:gd name="T92" fmla="*/ 0 w 71"/>
                    <a:gd name="T93" fmla="*/ 23 h 47"/>
                    <a:gd name="T94" fmla="*/ 0 w 71"/>
                    <a:gd name="T95" fmla="*/ 23 h 47"/>
                    <a:gd name="T96" fmla="*/ 0 w 71"/>
                    <a:gd name="T97" fmla="*/ 19 h 47"/>
                    <a:gd name="T98" fmla="*/ 0 w 71"/>
                    <a:gd name="T99" fmla="*/ 17 h 47"/>
                    <a:gd name="T100" fmla="*/ 6 w 71"/>
                    <a:gd name="T101" fmla="*/ 15 h 47"/>
                    <a:gd name="T102" fmla="*/ 14 w 71"/>
                    <a:gd name="T103" fmla="*/ 15 h 47"/>
                    <a:gd name="T104" fmla="*/ 18 w 71"/>
                    <a:gd name="T105" fmla="*/ 14 h 47"/>
                    <a:gd name="T106" fmla="*/ 18 w 71"/>
                    <a:gd name="T107" fmla="*/ 14 h 47"/>
                    <a:gd name="T108" fmla="*/ 26 w 71"/>
                    <a:gd name="T109" fmla="*/ 10 h 47"/>
                    <a:gd name="T110" fmla="*/ 33 w 71"/>
                    <a:gd name="T111" fmla="*/ 2 h 47"/>
                    <a:gd name="T112" fmla="*/ 37 w 71"/>
                    <a:gd name="T113" fmla="*/ 0 h 47"/>
                    <a:gd name="T114" fmla="*/ 41 w 71"/>
                    <a:gd name="T115" fmla="*/ 0 h 47"/>
                    <a:gd name="T116" fmla="*/ 45 w 71"/>
                    <a:gd name="T117" fmla="*/ 2 h 47"/>
                    <a:gd name="T118" fmla="*/ 49 w 71"/>
                    <a:gd name="T11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1" h="47">
                      <a:moveTo>
                        <a:pt x="49" y="6"/>
                      </a:moveTo>
                      <a:lnTo>
                        <a:pt x="49" y="6"/>
                      </a:lnTo>
                      <a:lnTo>
                        <a:pt x="49" y="12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9" y="23"/>
                      </a:lnTo>
                      <a:lnTo>
                        <a:pt x="67" y="29"/>
                      </a:lnTo>
                      <a:lnTo>
                        <a:pt x="69" y="33"/>
                      </a:lnTo>
                      <a:lnTo>
                        <a:pt x="71" y="39"/>
                      </a:lnTo>
                      <a:lnTo>
                        <a:pt x="71" y="39"/>
                      </a:lnTo>
                      <a:lnTo>
                        <a:pt x="69" y="41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59" y="31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5" y="31"/>
                      </a:lnTo>
                      <a:lnTo>
                        <a:pt x="59" y="35"/>
                      </a:lnTo>
                      <a:lnTo>
                        <a:pt x="61" y="41"/>
                      </a:lnTo>
                      <a:lnTo>
                        <a:pt x="63" y="45"/>
                      </a:lnTo>
                      <a:lnTo>
                        <a:pt x="61" y="47"/>
                      </a:lnTo>
                      <a:lnTo>
                        <a:pt x="61" y="47"/>
                      </a:lnTo>
                      <a:lnTo>
                        <a:pt x="53" y="47"/>
                      </a:lnTo>
                      <a:lnTo>
                        <a:pt x="43" y="47"/>
                      </a:lnTo>
                      <a:lnTo>
                        <a:pt x="33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6" y="37"/>
                      </a:lnTo>
                      <a:lnTo>
                        <a:pt x="26" y="35"/>
                      </a:lnTo>
                      <a:lnTo>
                        <a:pt x="32" y="31"/>
                      </a:lnTo>
                      <a:lnTo>
                        <a:pt x="37" y="27"/>
                      </a:lnTo>
                      <a:lnTo>
                        <a:pt x="39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24" y="31"/>
                      </a:lnTo>
                      <a:lnTo>
                        <a:pt x="20" y="35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6" y="10"/>
                      </a:lnTo>
                      <a:lnTo>
                        <a:pt x="33" y="2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49" y="6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2" name="Freeform 807">
                  <a:extLst>
                    <a:ext uri="{FF2B5EF4-FFF2-40B4-BE49-F238E27FC236}">
                      <a16:creationId xmlns:a16="http://schemas.microsoft.com/office/drawing/2014/main" id="{CB157B06-E9BF-4994-AA05-A6269CC5D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9945" y="6022498"/>
                  <a:ext cx="37078" cy="37078"/>
                </a:xfrm>
                <a:custGeom>
                  <a:avLst/>
                  <a:gdLst>
                    <a:gd name="T0" fmla="*/ 3 w 23"/>
                    <a:gd name="T1" fmla="*/ 0 h 23"/>
                    <a:gd name="T2" fmla="*/ 3 w 23"/>
                    <a:gd name="T3" fmla="*/ 0 h 23"/>
                    <a:gd name="T4" fmla="*/ 9 w 23"/>
                    <a:gd name="T5" fmla="*/ 4 h 23"/>
                    <a:gd name="T6" fmla="*/ 11 w 23"/>
                    <a:gd name="T7" fmla="*/ 8 h 23"/>
                    <a:gd name="T8" fmla="*/ 11 w 23"/>
                    <a:gd name="T9" fmla="*/ 9 h 23"/>
                    <a:gd name="T10" fmla="*/ 13 w 23"/>
                    <a:gd name="T11" fmla="*/ 11 h 23"/>
                    <a:gd name="T12" fmla="*/ 13 w 23"/>
                    <a:gd name="T13" fmla="*/ 11 h 23"/>
                    <a:gd name="T14" fmla="*/ 19 w 23"/>
                    <a:gd name="T15" fmla="*/ 15 h 23"/>
                    <a:gd name="T16" fmla="*/ 23 w 23"/>
                    <a:gd name="T17" fmla="*/ 19 h 23"/>
                    <a:gd name="T18" fmla="*/ 23 w 23"/>
                    <a:gd name="T19" fmla="*/ 19 h 23"/>
                    <a:gd name="T20" fmla="*/ 23 w 23"/>
                    <a:gd name="T21" fmla="*/ 21 h 23"/>
                    <a:gd name="T22" fmla="*/ 19 w 23"/>
                    <a:gd name="T23" fmla="*/ 23 h 23"/>
                    <a:gd name="T24" fmla="*/ 11 w 23"/>
                    <a:gd name="T25" fmla="*/ 19 h 23"/>
                    <a:gd name="T26" fmla="*/ 3 w 23"/>
                    <a:gd name="T27" fmla="*/ 15 h 23"/>
                    <a:gd name="T28" fmla="*/ 0 w 23"/>
                    <a:gd name="T29" fmla="*/ 11 h 23"/>
                    <a:gd name="T30" fmla="*/ 0 w 23"/>
                    <a:gd name="T31" fmla="*/ 11 h 23"/>
                    <a:gd name="T32" fmla="*/ 1 w 23"/>
                    <a:gd name="T33" fmla="*/ 6 h 23"/>
                    <a:gd name="T34" fmla="*/ 3 w 23"/>
                    <a:gd name="T3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9" y="15"/>
                      </a:lnTo>
                      <a:lnTo>
                        <a:pt x="23" y="19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19" y="23"/>
                      </a:lnTo>
                      <a:lnTo>
                        <a:pt x="11" y="19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3" name="Freeform 808">
                  <a:extLst>
                    <a:ext uri="{FF2B5EF4-FFF2-40B4-BE49-F238E27FC236}">
                      <a16:creationId xmlns:a16="http://schemas.microsoft.com/office/drawing/2014/main" id="{2B48E934-4A1D-4949-907C-F2885649C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9945" y="6022498"/>
                  <a:ext cx="37078" cy="37078"/>
                </a:xfrm>
                <a:custGeom>
                  <a:avLst/>
                  <a:gdLst>
                    <a:gd name="T0" fmla="*/ 3 w 23"/>
                    <a:gd name="T1" fmla="*/ 0 h 23"/>
                    <a:gd name="T2" fmla="*/ 3 w 23"/>
                    <a:gd name="T3" fmla="*/ 0 h 23"/>
                    <a:gd name="T4" fmla="*/ 9 w 23"/>
                    <a:gd name="T5" fmla="*/ 4 h 23"/>
                    <a:gd name="T6" fmla="*/ 11 w 23"/>
                    <a:gd name="T7" fmla="*/ 8 h 23"/>
                    <a:gd name="T8" fmla="*/ 11 w 23"/>
                    <a:gd name="T9" fmla="*/ 9 h 23"/>
                    <a:gd name="T10" fmla="*/ 13 w 23"/>
                    <a:gd name="T11" fmla="*/ 11 h 23"/>
                    <a:gd name="T12" fmla="*/ 13 w 23"/>
                    <a:gd name="T13" fmla="*/ 11 h 23"/>
                    <a:gd name="T14" fmla="*/ 19 w 23"/>
                    <a:gd name="T15" fmla="*/ 15 h 23"/>
                    <a:gd name="T16" fmla="*/ 23 w 23"/>
                    <a:gd name="T17" fmla="*/ 19 h 23"/>
                    <a:gd name="T18" fmla="*/ 23 w 23"/>
                    <a:gd name="T19" fmla="*/ 19 h 23"/>
                    <a:gd name="T20" fmla="*/ 23 w 23"/>
                    <a:gd name="T21" fmla="*/ 21 h 23"/>
                    <a:gd name="T22" fmla="*/ 19 w 23"/>
                    <a:gd name="T23" fmla="*/ 23 h 23"/>
                    <a:gd name="T24" fmla="*/ 11 w 23"/>
                    <a:gd name="T25" fmla="*/ 19 h 23"/>
                    <a:gd name="T26" fmla="*/ 3 w 23"/>
                    <a:gd name="T27" fmla="*/ 15 h 23"/>
                    <a:gd name="T28" fmla="*/ 0 w 23"/>
                    <a:gd name="T29" fmla="*/ 11 h 23"/>
                    <a:gd name="T30" fmla="*/ 0 w 23"/>
                    <a:gd name="T31" fmla="*/ 11 h 23"/>
                    <a:gd name="T32" fmla="*/ 1 w 23"/>
                    <a:gd name="T33" fmla="*/ 6 h 23"/>
                    <a:gd name="T34" fmla="*/ 3 w 23"/>
                    <a:gd name="T3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9" y="15"/>
                      </a:lnTo>
                      <a:lnTo>
                        <a:pt x="23" y="19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19" y="23"/>
                      </a:lnTo>
                      <a:lnTo>
                        <a:pt x="11" y="19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4" name="Freeform 809">
                  <a:extLst>
                    <a:ext uri="{FF2B5EF4-FFF2-40B4-BE49-F238E27FC236}">
                      <a16:creationId xmlns:a16="http://schemas.microsoft.com/office/drawing/2014/main" id="{A47CBC6A-6706-4054-B2DF-B1048EFD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2485" y="6066025"/>
                  <a:ext cx="22569" cy="48363"/>
                </a:xfrm>
                <a:custGeom>
                  <a:avLst/>
                  <a:gdLst>
                    <a:gd name="T0" fmla="*/ 12 w 14"/>
                    <a:gd name="T1" fmla="*/ 0 h 30"/>
                    <a:gd name="T2" fmla="*/ 12 w 14"/>
                    <a:gd name="T3" fmla="*/ 0 h 30"/>
                    <a:gd name="T4" fmla="*/ 14 w 14"/>
                    <a:gd name="T5" fmla="*/ 8 h 30"/>
                    <a:gd name="T6" fmla="*/ 14 w 14"/>
                    <a:gd name="T7" fmla="*/ 16 h 30"/>
                    <a:gd name="T8" fmla="*/ 12 w 14"/>
                    <a:gd name="T9" fmla="*/ 24 h 30"/>
                    <a:gd name="T10" fmla="*/ 10 w 14"/>
                    <a:gd name="T11" fmla="*/ 28 h 30"/>
                    <a:gd name="T12" fmla="*/ 8 w 14"/>
                    <a:gd name="T13" fmla="*/ 30 h 30"/>
                    <a:gd name="T14" fmla="*/ 8 w 14"/>
                    <a:gd name="T15" fmla="*/ 30 h 30"/>
                    <a:gd name="T16" fmla="*/ 2 w 14"/>
                    <a:gd name="T17" fmla="*/ 30 h 30"/>
                    <a:gd name="T18" fmla="*/ 2 w 14"/>
                    <a:gd name="T19" fmla="*/ 30 h 30"/>
                    <a:gd name="T20" fmla="*/ 0 w 14"/>
                    <a:gd name="T21" fmla="*/ 28 h 30"/>
                    <a:gd name="T22" fmla="*/ 0 w 14"/>
                    <a:gd name="T23" fmla="*/ 28 h 30"/>
                    <a:gd name="T24" fmla="*/ 0 w 14"/>
                    <a:gd name="T25" fmla="*/ 20 h 30"/>
                    <a:gd name="T26" fmla="*/ 4 w 14"/>
                    <a:gd name="T27" fmla="*/ 10 h 30"/>
                    <a:gd name="T28" fmla="*/ 8 w 14"/>
                    <a:gd name="T29" fmla="*/ 2 h 30"/>
                    <a:gd name="T30" fmla="*/ 10 w 14"/>
                    <a:gd name="T31" fmla="*/ 0 h 30"/>
                    <a:gd name="T32" fmla="*/ 12 w 14"/>
                    <a:gd name="T3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3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4" y="8"/>
                      </a:lnTo>
                      <a:lnTo>
                        <a:pt x="14" y="16"/>
                      </a:lnTo>
                      <a:lnTo>
                        <a:pt x="12" y="24"/>
                      </a:lnTo>
                      <a:lnTo>
                        <a:pt x="10" y="2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5" name="Freeform 810">
                  <a:extLst>
                    <a:ext uri="{FF2B5EF4-FFF2-40B4-BE49-F238E27FC236}">
                      <a16:creationId xmlns:a16="http://schemas.microsoft.com/office/drawing/2014/main" id="{D65A4906-F396-49D3-BEEC-236F63FA3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2485" y="6066025"/>
                  <a:ext cx="22569" cy="48363"/>
                </a:xfrm>
                <a:custGeom>
                  <a:avLst/>
                  <a:gdLst>
                    <a:gd name="T0" fmla="*/ 12 w 14"/>
                    <a:gd name="T1" fmla="*/ 0 h 30"/>
                    <a:gd name="T2" fmla="*/ 12 w 14"/>
                    <a:gd name="T3" fmla="*/ 0 h 30"/>
                    <a:gd name="T4" fmla="*/ 14 w 14"/>
                    <a:gd name="T5" fmla="*/ 8 h 30"/>
                    <a:gd name="T6" fmla="*/ 14 w 14"/>
                    <a:gd name="T7" fmla="*/ 16 h 30"/>
                    <a:gd name="T8" fmla="*/ 12 w 14"/>
                    <a:gd name="T9" fmla="*/ 24 h 30"/>
                    <a:gd name="T10" fmla="*/ 10 w 14"/>
                    <a:gd name="T11" fmla="*/ 28 h 30"/>
                    <a:gd name="T12" fmla="*/ 8 w 14"/>
                    <a:gd name="T13" fmla="*/ 30 h 30"/>
                    <a:gd name="T14" fmla="*/ 8 w 14"/>
                    <a:gd name="T15" fmla="*/ 30 h 30"/>
                    <a:gd name="T16" fmla="*/ 2 w 14"/>
                    <a:gd name="T17" fmla="*/ 30 h 30"/>
                    <a:gd name="T18" fmla="*/ 2 w 14"/>
                    <a:gd name="T19" fmla="*/ 30 h 30"/>
                    <a:gd name="T20" fmla="*/ 0 w 14"/>
                    <a:gd name="T21" fmla="*/ 28 h 30"/>
                    <a:gd name="T22" fmla="*/ 0 w 14"/>
                    <a:gd name="T23" fmla="*/ 28 h 30"/>
                    <a:gd name="T24" fmla="*/ 0 w 14"/>
                    <a:gd name="T25" fmla="*/ 20 h 30"/>
                    <a:gd name="T26" fmla="*/ 4 w 14"/>
                    <a:gd name="T27" fmla="*/ 10 h 30"/>
                    <a:gd name="T28" fmla="*/ 8 w 14"/>
                    <a:gd name="T29" fmla="*/ 2 h 30"/>
                    <a:gd name="T30" fmla="*/ 10 w 14"/>
                    <a:gd name="T31" fmla="*/ 0 h 30"/>
                    <a:gd name="T32" fmla="*/ 12 w 14"/>
                    <a:gd name="T3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3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4" y="8"/>
                      </a:lnTo>
                      <a:lnTo>
                        <a:pt x="14" y="16"/>
                      </a:lnTo>
                      <a:lnTo>
                        <a:pt x="12" y="24"/>
                      </a:lnTo>
                      <a:lnTo>
                        <a:pt x="10" y="2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6" name="Freeform 811">
                  <a:extLst>
                    <a:ext uri="{FF2B5EF4-FFF2-40B4-BE49-F238E27FC236}">
                      <a16:creationId xmlns:a16="http://schemas.microsoft.com/office/drawing/2014/main" id="{BB9E067D-49D0-4469-9F01-0ACC3E3AC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4578" y="6019274"/>
                  <a:ext cx="265997" cy="191840"/>
                </a:xfrm>
                <a:custGeom>
                  <a:avLst/>
                  <a:gdLst>
                    <a:gd name="T0" fmla="*/ 43 w 165"/>
                    <a:gd name="T1" fmla="*/ 0 h 119"/>
                    <a:gd name="T2" fmla="*/ 59 w 165"/>
                    <a:gd name="T3" fmla="*/ 19 h 119"/>
                    <a:gd name="T4" fmla="*/ 73 w 165"/>
                    <a:gd name="T5" fmla="*/ 31 h 119"/>
                    <a:gd name="T6" fmla="*/ 77 w 165"/>
                    <a:gd name="T7" fmla="*/ 31 h 119"/>
                    <a:gd name="T8" fmla="*/ 83 w 165"/>
                    <a:gd name="T9" fmla="*/ 29 h 119"/>
                    <a:gd name="T10" fmla="*/ 85 w 165"/>
                    <a:gd name="T11" fmla="*/ 31 h 119"/>
                    <a:gd name="T12" fmla="*/ 91 w 165"/>
                    <a:gd name="T13" fmla="*/ 39 h 119"/>
                    <a:gd name="T14" fmla="*/ 94 w 165"/>
                    <a:gd name="T15" fmla="*/ 41 h 119"/>
                    <a:gd name="T16" fmla="*/ 106 w 165"/>
                    <a:gd name="T17" fmla="*/ 41 h 119"/>
                    <a:gd name="T18" fmla="*/ 118 w 165"/>
                    <a:gd name="T19" fmla="*/ 39 h 119"/>
                    <a:gd name="T20" fmla="*/ 122 w 165"/>
                    <a:gd name="T21" fmla="*/ 41 h 119"/>
                    <a:gd name="T22" fmla="*/ 120 w 165"/>
                    <a:gd name="T23" fmla="*/ 45 h 119"/>
                    <a:gd name="T24" fmla="*/ 120 w 165"/>
                    <a:gd name="T25" fmla="*/ 47 h 119"/>
                    <a:gd name="T26" fmla="*/ 126 w 165"/>
                    <a:gd name="T27" fmla="*/ 51 h 119"/>
                    <a:gd name="T28" fmla="*/ 130 w 165"/>
                    <a:gd name="T29" fmla="*/ 57 h 119"/>
                    <a:gd name="T30" fmla="*/ 126 w 165"/>
                    <a:gd name="T31" fmla="*/ 64 h 119"/>
                    <a:gd name="T32" fmla="*/ 128 w 165"/>
                    <a:gd name="T33" fmla="*/ 78 h 119"/>
                    <a:gd name="T34" fmla="*/ 134 w 165"/>
                    <a:gd name="T35" fmla="*/ 90 h 119"/>
                    <a:gd name="T36" fmla="*/ 147 w 165"/>
                    <a:gd name="T37" fmla="*/ 96 h 119"/>
                    <a:gd name="T38" fmla="*/ 161 w 165"/>
                    <a:gd name="T39" fmla="*/ 98 h 119"/>
                    <a:gd name="T40" fmla="*/ 163 w 165"/>
                    <a:gd name="T41" fmla="*/ 100 h 119"/>
                    <a:gd name="T42" fmla="*/ 165 w 165"/>
                    <a:gd name="T43" fmla="*/ 110 h 119"/>
                    <a:gd name="T44" fmla="*/ 163 w 165"/>
                    <a:gd name="T45" fmla="*/ 119 h 119"/>
                    <a:gd name="T46" fmla="*/ 159 w 165"/>
                    <a:gd name="T47" fmla="*/ 119 h 119"/>
                    <a:gd name="T48" fmla="*/ 151 w 165"/>
                    <a:gd name="T49" fmla="*/ 115 h 119"/>
                    <a:gd name="T50" fmla="*/ 149 w 165"/>
                    <a:gd name="T51" fmla="*/ 115 h 119"/>
                    <a:gd name="T52" fmla="*/ 147 w 165"/>
                    <a:gd name="T53" fmla="*/ 119 h 119"/>
                    <a:gd name="T54" fmla="*/ 144 w 165"/>
                    <a:gd name="T55" fmla="*/ 117 h 119"/>
                    <a:gd name="T56" fmla="*/ 138 w 165"/>
                    <a:gd name="T57" fmla="*/ 106 h 119"/>
                    <a:gd name="T58" fmla="*/ 128 w 165"/>
                    <a:gd name="T59" fmla="*/ 100 h 119"/>
                    <a:gd name="T60" fmla="*/ 130 w 165"/>
                    <a:gd name="T61" fmla="*/ 92 h 119"/>
                    <a:gd name="T62" fmla="*/ 126 w 165"/>
                    <a:gd name="T63" fmla="*/ 90 h 119"/>
                    <a:gd name="T64" fmla="*/ 122 w 165"/>
                    <a:gd name="T65" fmla="*/ 92 h 119"/>
                    <a:gd name="T66" fmla="*/ 122 w 165"/>
                    <a:gd name="T67" fmla="*/ 90 h 119"/>
                    <a:gd name="T68" fmla="*/ 124 w 165"/>
                    <a:gd name="T69" fmla="*/ 88 h 119"/>
                    <a:gd name="T70" fmla="*/ 126 w 165"/>
                    <a:gd name="T71" fmla="*/ 86 h 119"/>
                    <a:gd name="T72" fmla="*/ 110 w 165"/>
                    <a:gd name="T73" fmla="*/ 70 h 119"/>
                    <a:gd name="T74" fmla="*/ 100 w 165"/>
                    <a:gd name="T75" fmla="*/ 70 h 119"/>
                    <a:gd name="T76" fmla="*/ 79 w 165"/>
                    <a:gd name="T77" fmla="*/ 72 h 119"/>
                    <a:gd name="T78" fmla="*/ 73 w 165"/>
                    <a:gd name="T79" fmla="*/ 66 h 119"/>
                    <a:gd name="T80" fmla="*/ 73 w 165"/>
                    <a:gd name="T81" fmla="*/ 64 h 119"/>
                    <a:gd name="T82" fmla="*/ 75 w 165"/>
                    <a:gd name="T83" fmla="*/ 61 h 119"/>
                    <a:gd name="T84" fmla="*/ 75 w 165"/>
                    <a:gd name="T85" fmla="*/ 59 h 119"/>
                    <a:gd name="T86" fmla="*/ 71 w 165"/>
                    <a:gd name="T87" fmla="*/ 53 h 119"/>
                    <a:gd name="T88" fmla="*/ 65 w 165"/>
                    <a:gd name="T89" fmla="*/ 51 h 119"/>
                    <a:gd name="T90" fmla="*/ 55 w 165"/>
                    <a:gd name="T91" fmla="*/ 41 h 119"/>
                    <a:gd name="T92" fmla="*/ 47 w 165"/>
                    <a:gd name="T93" fmla="*/ 31 h 119"/>
                    <a:gd name="T94" fmla="*/ 30 w 165"/>
                    <a:gd name="T95" fmla="*/ 23 h 119"/>
                    <a:gd name="T96" fmla="*/ 14 w 165"/>
                    <a:gd name="T97" fmla="*/ 19 h 119"/>
                    <a:gd name="T98" fmla="*/ 16 w 165"/>
                    <a:gd name="T99" fmla="*/ 21 h 119"/>
                    <a:gd name="T100" fmla="*/ 16 w 165"/>
                    <a:gd name="T101" fmla="*/ 23 h 119"/>
                    <a:gd name="T102" fmla="*/ 0 w 165"/>
                    <a:gd name="T103" fmla="*/ 27 h 119"/>
                    <a:gd name="T104" fmla="*/ 2 w 165"/>
                    <a:gd name="T105" fmla="*/ 25 h 119"/>
                    <a:gd name="T106" fmla="*/ 12 w 165"/>
                    <a:gd name="T107" fmla="*/ 15 h 119"/>
                    <a:gd name="T108" fmla="*/ 43 w 165"/>
                    <a:gd name="T10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5" h="119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51" y="10"/>
                      </a:lnTo>
                      <a:lnTo>
                        <a:pt x="59" y="19"/>
                      </a:lnTo>
                      <a:lnTo>
                        <a:pt x="69" y="29"/>
                      </a:lnTo>
                      <a:lnTo>
                        <a:pt x="73" y="31"/>
                      </a:lnTo>
                      <a:lnTo>
                        <a:pt x="77" y="31"/>
                      </a:lnTo>
                      <a:lnTo>
                        <a:pt x="77" y="31"/>
                      </a:lnTo>
                      <a:lnTo>
                        <a:pt x="79" y="31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85" y="31"/>
                      </a:lnTo>
                      <a:lnTo>
                        <a:pt x="89" y="35"/>
                      </a:lnTo>
                      <a:lnTo>
                        <a:pt x="91" y="39"/>
                      </a:lnTo>
                      <a:lnTo>
                        <a:pt x="94" y="41"/>
                      </a:lnTo>
                      <a:lnTo>
                        <a:pt x="94" y="41"/>
                      </a:lnTo>
                      <a:lnTo>
                        <a:pt x="100" y="41"/>
                      </a:lnTo>
                      <a:lnTo>
                        <a:pt x="106" y="41"/>
                      </a:lnTo>
                      <a:lnTo>
                        <a:pt x="112" y="39"/>
                      </a:lnTo>
                      <a:lnTo>
                        <a:pt x="118" y="39"/>
                      </a:lnTo>
                      <a:lnTo>
                        <a:pt x="118" y="39"/>
                      </a:lnTo>
                      <a:lnTo>
                        <a:pt x="122" y="41"/>
                      </a:lnTo>
                      <a:lnTo>
                        <a:pt x="122" y="43"/>
                      </a:lnTo>
                      <a:lnTo>
                        <a:pt x="120" y="45"/>
                      </a:lnTo>
                      <a:lnTo>
                        <a:pt x="120" y="47"/>
                      </a:lnTo>
                      <a:lnTo>
                        <a:pt x="120" y="47"/>
                      </a:lnTo>
                      <a:lnTo>
                        <a:pt x="122" y="49"/>
                      </a:lnTo>
                      <a:lnTo>
                        <a:pt x="126" y="51"/>
                      </a:lnTo>
                      <a:lnTo>
                        <a:pt x="128" y="55"/>
                      </a:lnTo>
                      <a:lnTo>
                        <a:pt x="130" y="57"/>
                      </a:lnTo>
                      <a:lnTo>
                        <a:pt x="130" y="57"/>
                      </a:lnTo>
                      <a:lnTo>
                        <a:pt x="126" y="64"/>
                      </a:lnTo>
                      <a:lnTo>
                        <a:pt x="126" y="64"/>
                      </a:lnTo>
                      <a:lnTo>
                        <a:pt x="128" y="78"/>
                      </a:lnTo>
                      <a:lnTo>
                        <a:pt x="134" y="90"/>
                      </a:lnTo>
                      <a:lnTo>
                        <a:pt x="134" y="90"/>
                      </a:lnTo>
                      <a:lnTo>
                        <a:pt x="140" y="96"/>
                      </a:lnTo>
                      <a:lnTo>
                        <a:pt x="147" y="96"/>
                      </a:lnTo>
                      <a:lnTo>
                        <a:pt x="155" y="96"/>
                      </a:lnTo>
                      <a:lnTo>
                        <a:pt x="161" y="98"/>
                      </a:lnTo>
                      <a:lnTo>
                        <a:pt x="161" y="98"/>
                      </a:lnTo>
                      <a:lnTo>
                        <a:pt x="163" y="100"/>
                      </a:lnTo>
                      <a:lnTo>
                        <a:pt x="163" y="102"/>
                      </a:lnTo>
                      <a:lnTo>
                        <a:pt x="165" y="110"/>
                      </a:lnTo>
                      <a:lnTo>
                        <a:pt x="163" y="117"/>
                      </a:lnTo>
                      <a:lnTo>
                        <a:pt x="163" y="119"/>
                      </a:lnTo>
                      <a:lnTo>
                        <a:pt x="159" y="119"/>
                      </a:lnTo>
                      <a:lnTo>
                        <a:pt x="159" y="119"/>
                      </a:lnTo>
                      <a:lnTo>
                        <a:pt x="153" y="117"/>
                      </a:lnTo>
                      <a:lnTo>
                        <a:pt x="151" y="115"/>
                      </a:lnTo>
                      <a:lnTo>
                        <a:pt x="149" y="115"/>
                      </a:lnTo>
                      <a:lnTo>
                        <a:pt x="149" y="115"/>
                      </a:lnTo>
                      <a:lnTo>
                        <a:pt x="147" y="117"/>
                      </a:lnTo>
                      <a:lnTo>
                        <a:pt x="147" y="119"/>
                      </a:lnTo>
                      <a:lnTo>
                        <a:pt x="147" y="119"/>
                      </a:lnTo>
                      <a:lnTo>
                        <a:pt x="144" y="117"/>
                      </a:lnTo>
                      <a:lnTo>
                        <a:pt x="142" y="114"/>
                      </a:lnTo>
                      <a:lnTo>
                        <a:pt x="138" y="106"/>
                      </a:lnTo>
                      <a:lnTo>
                        <a:pt x="128" y="100"/>
                      </a:lnTo>
                      <a:lnTo>
                        <a:pt x="128" y="100"/>
                      </a:lnTo>
                      <a:lnTo>
                        <a:pt x="130" y="96"/>
                      </a:lnTo>
                      <a:lnTo>
                        <a:pt x="130" y="92"/>
                      </a:lnTo>
                      <a:lnTo>
                        <a:pt x="126" y="90"/>
                      </a:lnTo>
                      <a:lnTo>
                        <a:pt x="126" y="90"/>
                      </a:lnTo>
                      <a:lnTo>
                        <a:pt x="124" y="90"/>
                      </a:lnTo>
                      <a:lnTo>
                        <a:pt x="122" y="92"/>
                      </a:lnTo>
                      <a:lnTo>
                        <a:pt x="122" y="92"/>
                      </a:lnTo>
                      <a:lnTo>
                        <a:pt x="122" y="90"/>
                      </a:lnTo>
                      <a:lnTo>
                        <a:pt x="122" y="88"/>
                      </a:lnTo>
                      <a:lnTo>
                        <a:pt x="124" y="88"/>
                      </a:lnTo>
                      <a:lnTo>
                        <a:pt x="126" y="86"/>
                      </a:lnTo>
                      <a:lnTo>
                        <a:pt x="126" y="86"/>
                      </a:lnTo>
                      <a:lnTo>
                        <a:pt x="118" y="78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00" y="70"/>
                      </a:lnTo>
                      <a:lnTo>
                        <a:pt x="91" y="72"/>
                      </a:lnTo>
                      <a:lnTo>
                        <a:pt x="79" y="72"/>
                      </a:lnTo>
                      <a:lnTo>
                        <a:pt x="75" y="70"/>
                      </a:lnTo>
                      <a:lnTo>
                        <a:pt x="73" y="66"/>
                      </a:lnTo>
                      <a:lnTo>
                        <a:pt x="73" y="66"/>
                      </a:lnTo>
                      <a:lnTo>
                        <a:pt x="73" y="64"/>
                      </a:lnTo>
                      <a:lnTo>
                        <a:pt x="75" y="63"/>
                      </a:lnTo>
                      <a:lnTo>
                        <a:pt x="75" y="61"/>
                      </a:lnTo>
                      <a:lnTo>
                        <a:pt x="75" y="59"/>
                      </a:lnTo>
                      <a:lnTo>
                        <a:pt x="75" y="59"/>
                      </a:lnTo>
                      <a:lnTo>
                        <a:pt x="73" y="55"/>
                      </a:lnTo>
                      <a:lnTo>
                        <a:pt x="71" y="53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59" y="47"/>
                      </a:lnTo>
                      <a:lnTo>
                        <a:pt x="55" y="41"/>
                      </a:lnTo>
                      <a:lnTo>
                        <a:pt x="51" y="35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30" y="23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2" y="15"/>
                      </a:lnTo>
                      <a:lnTo>
                        <a:pt x="22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7" name="Freeform 812">
                  <a:extLst>
                    <a:ext uri="{FF2B5EF4-FFF2-40B4-BE49-F238E27FC236}">
                      <a16:creationId xmlns:a16="http://schemas.microsoft.com/office/drawing/2014/main" id="{B9673DB5-EC32-42BD-924D-04D859DCC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4578" y="6019274"/>
                  <a:ext cx="265997" cy="191840"/>
                </a:xfrm>
                <a:custGeom>
                  <a:avLst/>
                  <a:gdLst>
                    <a:gd name="T0" fmla="*/ 43 w 165"/>
                    <a:gd name="T1" fmla="*/ 0 h 119"/>
                    <a:gd name="T2" fmla="*/ 59 w 165"/>
                    <a:gd name="T3" fmla="*/ 19 h 119"/>
                    <a:gd name="T4" fmla="*/ 73 w 165"/>
                    <a:gd name="T5" fmla="*/ 31 h 119"/>
                    <a:gd name="T6" fmla="*/ 77 w 165"/>
                    <a:gd name="T7" fmla="*/ 31 h 119"/>
                    <a:gd name="T8" fmla="*/ 83 w 165"/>
                    <a:gd name="T9" fmla="*/ 29 h 119"/>
                    <a:gd name="T10" fmla="*/ 85 w 165"/>
                    <a:gd name="T11" fmla="*/ 31 h 119"/>
                    <a:gd name="T12" fmla="*/ 91 w 165"/>
                    <a:gd name="T13" fmla="*/ 39 h 119"/>
                    <a:gd name="T14" fmla="*/ 94 w 165"/>
                    <a:gd name="T15" fmla="*/ 41 h 119"/>
                    <a:gd name="T16" fmla="*/ 106 w 165"/>
                    <a:gd name="T17" fmla="*/ 41 h 119"/>
                    <a:gd name="T18" fmla="*/ 118 w 165"/>
                    <a:gd name="T19" fmla="*/ 39 h 119"/>
                    <a:gd name="T20" fmla="*/ 122 w 165"/>
                    <a:gd name="T21" fmla="*/ 41 h 119"/>
                    <a:gd name="T22" fmla="*/ 120 w 165"/>
                    <a:gd name="T23" fmla="*/ 45 h 119"/>
                    <a:gd name="T24" fmla="*/ 120 w 165"/>
                    <a:gd name="T25" fmla="*/ 47 h 119"/>
                    <a:gd name="T26" fmla="*/ 126 w 165"/>
                    <a:gd name="T27" fmla="*/ 51 h 119"/>
                    <a:gd name="T28" fmla="*/ 130 w 165"/>
                    <a:gd name="T29" fmla="*/ 57 h 119"/>
                    <a:gd name="T30" fmla="*/ 126 w 165"/>
                    <a:gd name="T31" fmla="*/ 64 h 119"/>
                    <a:gd name="T32" fmla="*/ 128 w 165"/>
                    <a:gd name="T33" fmla="*/ 78 h 119"/>
                    <a:gd name="T34" fmla="*/ 134 w 165"/>
                    <a:gd name="T35" fmla="*/ 90 h 119"/>
                    <a:gd name="T36" fmla="*/ 147 w 165"/>
                    <a:gd name="T37" fmla="*/ 96 h 119"/>
                    <a:gd name="T38" fmla="*/ 161 w 165"/>
                    <a:gd name="T39" fmla="*/ 98 h 119"/>
                    <a:gd name="T40" fmla="*/ 163 w 165"/>
                    <a:gd name="T41" fmla="*/ 100 h 119"/>
                    <a:gd name="T42" fmla="*/ 165 w 165"/>
                    <a:gd name="T43" fmla="*/ 110 h 119"/>
                    <a:gd name="T44" fmla="*/ 163 w 165"/>
                    <a:gd name="T45" fmla="*/ 119 h 119"/>
                    <a:gd name="T46" fmla="*/ 159 w 165"/>
                    <a:gd name="T47" fmla="*/ 119 h 119"/>
                    <a:gd name="T48" fmla="*/ 151 w 165"/>
                    <a:gd name="T49" fmla="*/ 115 h 119"/>
                    <a:gd name="T50" fmla="*/ 149 w 165"/>
                    <a:gd name="T51" fmla="*/ 115 h 119"/>
                    <a:gd name="T52" fmla="*/ 147 w 165"/>
                    <a:gd name="T53" fmla="*/ 119 h 119"/>
                    <a:gd name="T54" fmla="*/ 144 w 165"/>
                    <a:gd name="T55" fmla="*/ 117 h 119"/>
                    <a:gd name="T56" fmla="*/ 138 w 165"/>
                    <a:gd name="T57" fmla="*/ 106 h 119"/>
                    <a:gd name="T58" fmla="*/ 128 w 165"/>
                    <a:gd name="T59" fmla="*/ 100 h 119"/>
                    <a:gd name="T60" fmla="*/ 130 w 165"/>
                    <a:gd name="T61" fmla="*/ 92 h 119"/>
                    <a:gd name="T62" fmla="*/ 126 w 165"/>
                    <a:gd name="T63" fmla="*/ 90 h 119"/>
                    <a:gd name="T64" fmla="*/ 122 w 165"/>
                    <a:gd name="T65" fmla="*/ 92 h 119"/>
                    <a:gd name="T66" fmla="*/ 122 w 165"/>
                    <a:gd name="T67" fmla="*/ 90 h 119"/>
                    <a:gd name="T68" fmla="*/ 124 w 165"/>
                    <a:gd name="T69" fmla="*/ 88 h 119"/>
                    <a:gd name="T70" fmla="*/ 126 w 165"/>
                    <a:gd name="T71" fmla="*/ 86 h 119"/>
                    <a:gd name="T72" fmla="*/ 110 w 165"/>
                    <a:gd name="T73" fmla="*/ 70 h 119"/>
                    <a:gd name="T74" fmla="*/ 100 w 165"/>
                    <a:gd name="T75" fmla="*/ 70 h 119"/>
                    <a:gd name="T76" fmla="*/ 79 w 165"/>
                    <a:gd name="T77" fmla="*/ 72 h 119"/>
                    <a:gd name="T78" fmla="*/ 73 w 165"/>
                    <a:gd name="T79" fmla="*/ 66 h 119"/>
                    <a:gd name="T80" fmla="*/ 73 w 165"/>
                    <a:gd name="T81" fmla="*/ 64 h 119"/>
                    <a:gd name="T82" fmla="*/ 75 w 165"/>
                    <a:gd name="T83" fmla="*/ 61 h 119"/>
                    <a:gd name="T84" fmla="*/ 75 w 165"/>
                    <a:gd name="T85" fmla="*/ 59 h 119"/>
                    <a:gd name="T86" fmla="*/ 71 w 165"/>
                    <a:gd name="T87" fmla="*/ 53 h 119"/>
                    <a:gd name="T88" fmla="*/ 65 w 165"/>
                    <a:gd name="T89" fmla="*/ 51 h 119"/>
                    <a:gd name="T90" fmla="*/ 55 w 165"/>
                    <a:gd name="T91" fmla="*/ 41 h 119"/>
                    <a:gd name="T92" fmla="*/ 47 w 165"/>
                    <a:gd name="T93" fmla="*/ 31 h 119"/>
                    <a:gd name="T94" fmla="*/ 30 w 165"/>
                    <a:gd name="T95" fmla="*/ 23 h 119"/>
                    <a:gd name="T96" fmla="*/ 14 w 165"/>
                    <a:gd name="T97" fmla="*/ 19 h 119"/>
                    <a:gd name="T98" fmla="*/ 16 w 165"/>
                    <a:gd name="T99" fmla="*/ 21 h 119"/>
                    <a:gd name="T100" fmla="*/ 16 w 165"/>
                    <a:gd name="T101" fmla="*/ 23 h 119"/>
                    <a:gd name="T102" fmla="*/ 0 w 165"/>
                    <a:gd name="T103" fmla="*/ 27 h 119"/>
                    <a:gd name="T104" fmla="*/ 2 w 165"/>
                    <a:gd name="T105" fmla="*/ 25 h 119"/>
                    <a:gd name="T106" fmla="*/ 12 w 165"/>
                    <a:gd name="T107" fmla="*/ 15 h 119"/>
                    <a:gd name="T108" fmla="*/ 43 w 165"/>
                    <a:gd name="T10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5" h="119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51" y="10"/>
                      </a:lnTo>
                      <a:lnTo>
                        <a:pt x="59" y="19"/>
                      </a:lnTo>
                      <a:lnTo>
                        <a:pt x="69" y="29"/>
                      </a:lnTo>
                      <a:lnTo>
                        <a:pt x="73" y="31"/>
                      </a:lnTo>
                      <a:lnTo>
                        <a:pt x="77" y="31"/>
                      </a:lnTo>
                      <a:lnTo>
                        <a:pt x="77" y="31"/>
                      </a:lnTo>
                      <a:lnTo>
                        <a:pt x="79" y="31"/>
                      </a:lnTo>
                      <a:lnTo>
                        <a:pt x="83" y="29"/>
                      </a:lnTo>
                      <a:lnTo>
                        <a:pt x="83" y="29"/>
                      </a:lnTo>
                      <a:lnTo>
                        <a:pt x="85" y="31"/>
                      </a:lnTo>
                      <a:lnTo>
                        <a:pt x="89" y="35"/>
                      </a:lnTo>
                      <a:lnTo>
                        <a:pt x="91" y="39"/>
                      </a:lnTo>
                      <a:lnTo>
                        <a:pt x="94" y="41"/>
                      </a:lnTo>
                      <a:lnTo>
                        <a:pt x="94" y="41"/>
                      </a:lnTo>
                      <a:lnTo>
                        <a:pt x="100" y="41"/>
                      </a:lnTo>
                      <a:lnTo>
                        <a:pt x="106" y="41"/>
                      </a:lnTo>
                      <a:lnTo>
                        <a:pt x="112" y="39"/>
                      </a:lnTo>
                      <a:lnTo>
                        <a:pt x="118" y="39"/>
                      </a:lnTo>
                      <a:lnTo>
                        <a:pt x="118" y="39"/>
                      </a:lnTo>
                      <a:lnTo>
                        <a:pt x="122" y="41"/>
                      </a:lnTo>
                      <a:lnTo>
                        <a:pt x="122" y="43"/>
                      </a:lnTo>
                      <a:lnTo>
                        <a:pt x="120" y="45"/>
                      </a:lnTo>
                      <a:lnTo>
                        <a:pt x="120" y="47"/>
                      </a:lnTo>
                      <a:lnTo>
                        <a:pt x="120" y="47"/>
                      </a:lnTo>
                      <a:lnTo>
                        <a:pt x="122" y="49"/>
                      </a:lnTo>
                      <a:lnTo>
                        <a:pt x="126" y="51"/>
                      </a:lnTo>
                      <a:lnTo>
                        <a:pt x="128" y="55"/>
                      </a:lnTo>
                      <a:lnTo>
                        <a:pt x="130" y="57"/>
                      </a:lnTo>
                      <a:lnTo>
                        <a:pt x="130" y="57"/>
                      </a:lnTo>
                      <a:lnTo>
                        <a:pt x="126" y="64"/>
                      </a:lnTo>
                      <a:lnTo>
                        <a:pt x="126" y="64"/>
                      </a:lnTo>
                      <a:lnTo>
                        <a:pt x="128" y="78"/>
                      </a:lnTo>
                      <a:lnTo>
                        <a:pt x="134" y="90"/>
                      </a:lnTo>
                      <a:lnTo>
                        <a:pt x="134" y="90"/>
                      </a:lnTo>
                      <a:lnTo>
                        <a:pt x="140" y="96"/>
                      </a:lnTo>
                      <a:lnTo>
                        <a:pt x="147" y="96"/>
                      </a:lnTo>
                      <a:lnTo>
                        <a:pt x="155" y="96"/>
                      </a:lnTo>
                      <a:lnTo>
                        <a:pt x="161" y="98"/>
                      </a:lnTo>
                      <a:lnTo>
                        <a:pt x="161" y="98"/>
                      </a:lnTo>
                      <a:lnTo>
                        <a:pt x="163" y="100"/>
                      </a:lnTo>
                      <a:lnTo>
                        <a:pt x="163" y="102"/>
                      </a:lnTo>
                      <a:lnTo>
                        <a:pt x="165" y="110"/>
                      </a:lnTo>
                      <a:lnTo>
                        <a:pt x="163" y="117"/>
                      </a:lnTo>
                      <a:lnTo>
                        <a:pt x="163" y="119"/>
                      </a:lnTo>
                      <a:lnTo>
                        <a:pt x="159" y="119"/>
                      </a:lnTo>
                      <a:lnTo>
                        <a:pt x="159" y="119"/>
                      </a:lnTo>
                      <a:lnTo>
                        <a:pt x="153" y="117"/>
                      </a:lnTo>
                      <a:lnTo>
                        <a:pt x="151" y="115"/>
                      </a:lnTo>
                      <a:lnTo>
                        <a:pt x="149" y="115"/>
                      </a:lnTo>
                      <a:lnTo>
                        <a:pt x="149" y="115"/>
                      </a:lnTo>
                      <a:lnTo>
                        <a:pt x="147" y="117"/>
                      </a:lnTo>
                      <a:lnTo>
                        <a:pt x="147" y="119"/>
                      </a:lnTo>
                      <a:lnTo>
                        <a:pt x="147" y="119"/>
                      </a:lnTo>
                      <a:lnTo>
                        <a:pt x="144" y="117"/>
                      </a:lnTo>
                      <a:lnTo>
                        <a:pt x="142" y="114"/>
                      </a:lnTo>
                      <a:lnTo>
                        <a:pt x="138" y="106"/>
                      </a:lnTo>
                      <a:lnTo>
                        <a:pt x="128" y="100"/>
                      </a:lnTo>
                      <a:lnTo>
                        <a:pt x="128" y="100"/>
                      </a:lnTo>
                      <a:lnTo>
                        <a:pt x="130" y="96"/>
                      </a:lnTo>
                      <a:lnTo>
                        <a:pt x="130" y="92"/>
                      </a:lnTo>
                      <a:lnTo>
                        <a:pt x="126" y="90"/>
                      </a:lnTo>
                      <a:lnTo>
                        <a:pt x="126" y="90"/>
                      </a:lnTo>
                      <a:lnTo>
                        <a:pt x="124" y="90"/>
                      </a:lnTo>
                      <a:lnTo>
                        <a:pt x="122" y="92"/>
                      </a:lnTo>
                      <a:lnTo>
                        <a:pt x="122" y="92"/>
                      </a:lnTo>
                      <a:lnTo>
                        <a:pt x="122" y="90"/>
                      </a:lnTo>
                      <a:lnTo>
                        <a:pt x="122" y="88"/>
                      </a:lnTo>
                      <a:lnTo>
                        <a:pt x="124" y="88"/>
                      </a:lnTo>
                      <a:lnTo>
                        <a:pt x="126" y="86"/>
                      </a:lnTo>
                      <a:lnTo>
                        <a:pt x="126" y="86"/>
                      </a:lnTo>
                      <a:lnTo>
                        <a:pt x="118" y="78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00" y="70"/>
                      </a:lnTo>
                      <a:lnTo>
                        <a:pt x="91" y="72"/>
                      </a:lnTo>
                      <a:lnTo>
                        <a:pt x="79" y="72"/>
                      </a:lnTo>
                      <a:lnTo>
                        <a:pt x="75" y="70"/>
                      </a:lnTo>
                      <a:lnTo>
                        <a:pt x="73" y="66"/>
                      </a:lnTo>
                      <a:lnTo>
                        <a:pt x="73" y="66"/>
                      </a:lnTo>
                      <a:lnTo>
                        <a:pt x="73" y="64"/>
                      </a:lnTo>
                      <a:lnTo>
                        <a:pt x="75" y="63"/>
                      </a:lnTo>
                      <a:lnTo>
                        <a:pt x="75" y="61"/>
                      </a:lnTo>
                      <a:lnTo>
                        <a:pt x="75" y="59"/>
                      </a:lnTo>
                      <a:lnTo>
                        <a:pt x="75" y="59"/>
                      </a:lnTo>
                      <a:lnTo>
                        <a:pt x="73" y="55"/>
                      </a:lnTo>
                      <a:lnTo>
                        <a:pt x="71" y="53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59" y="47"/>
                      </a:lnTo>
                      <a:lnTo>
                        <a:pt x="55" y="41"/>
                      </a:lnTo>
                      <a:lnTo>
                        <a:pt x="51" y="35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30" y="23"/>
                      </a:lnTo>
                      <a:lnTo>
                        <a:pt x="20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2" y="15"/>
                      </a:lnTo>
                      <a:lnTo>
                        <a:pt x="22" y="10"/>
                      </a:lnTo>
                      <a:lnTo>
                        <a:pt x="43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8" name="Freeform 813">
                  <a:extLst>
                    <a:ext uri="{FF2B5EF4-FFF2-40B4-BE49-F238E27FC236}">
                      <a16:creationId xmlns:a16="http://schemas.microsoft.com/office/drawing/2014/main" id="{095707CF-655B-41E3-B5BE-3777B34E8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7906" y="6078922"/>
                  <a:ext cx="53199" cy="82217"/>
                </a:xfrm>
                <a:custGeom>
                  <a:avLst/>
                  <a:gdLst>
                    <a:gd name="T0" fmla="*/ 31 w 33"/>
                    <a:gd name="T1" fmla="*/ 6 h 51"/>
                    <a:gd name="T2" fmla="*/ 31 w 33"/>
                    <a:gd name="T3" fmla="*/ 6 h 51"/>
                    <a:gd name="T4" fmla="*/ 33 w 33"/>
                    <a:gd name="T5" fmla="*/ 20 h 51"/>
                    <a:gd name="T6" fmla="*/ 33 w 33"/>
                    <a:gd name="T7" fmla="*/ 27 h 51"/>
                    <a:gd name="T8" fmla="*/ 33 w 33"/>
                    <a:gd name="T9" fmla="*/ 33 h 51"/>
                    <a:gd name="T10" fmla="*/ 33 w 33"/>
                    <a:gd name="T11" fmla="*/ 33 h 51"/>
                    <a:gd name="T12" fmla="*/ 31 w 33"/>
                    <a:gd name="T13" fmla="*/ 35 h 51"/>
                    <a:gd name="T14" fmla="*/ 30 w 33"/>
                    <a:gd name="T15" fmla="*/ 35 h 51"/>
                    <a:gd name="T16" fmla="*/ 28 w 33"/>
                    <a:gd name="T17" fmla="*/ 37 h 51"/>
                    <a:gd name="T18" fmla="*/ 28 w 33"/>
                    <a:gd name="T19" fmla="*/ 37 h 51"/>
                    <a:gd name="T20" fmla="*/ 28 w 33"/>
                    <a:gd name="T21" fmla="*/ 45 h 51"/>
                    <a:gd name="T22" fmla="*/ 26 w 33"/>
                    <a:gd name="T23" fmla="*/ 49 h 51"/>
                    <a:gd name="T24" fmla="*/ 22 w 33"/>
                    <a:gd name="T25" fmla="*/ 51 h 51"/>
                    <a:gd name="T26" fmla="*/ 22 w 33"/>
                    <a:gd name="T27" fmla="*/ 51 h 51"/>
                    <a:gd name="T28" fmla="*/ 18 w 33"/>
                    <a:gd name="T29" fmla="*/ 49 h 51"/>
                    <a:gd name="T30" fmla="*/ 12 w 33"/>
                    <a:gd name="T31" fmla="*/ 47 h 51"/>
                    <a:gd name="T32" fmla="*/ 8 w 33"/>
                    <a:gd name="T33" fmla="*/ 43 h 51"/>
                    <a:gd name="T34" fmla="*/ 6 w 33"/>
                    <a:gd name="T35" fmla="*/ 39 h 51"/>
                    <a:gd name="T36" fmla="*/ 6 w 33"/>
                    <a:gd name="T37" fmla="*/ 39 h 51"/>
                    <a:gd name="T38" fmla="*/ 10 w 33"/>
                    <a:gd name="T39" fmla="*/ 35 h 51"/>
                    <a:gd name="T40" fmla="*/ 12 w 33"/>
                    <a:gd name="T41" fmla="*/ 33 h 51"/>
                    <a:gd name="T42" fmla="*/ 16 w 33"/>
                    <a:gd name="T43" fmla="*/ 31 h 51"/>
                    <a:gd name="T44" fmla="*/ 18 w 33"/>
                    <a:gd name="T45" fmla="*/ 27 h 51"/>
                    <a:gd name="T46" fmla="*/ 18 w 33"/>
                    <a:gd name="T47" fmla="*/ 27 h 51"/>
                    <a:gd name="T48" fmla="*/ 18 w 33"/>
                    <a:gd name="T49" fmla="*/ 26 h 51"/>
                    <a:gd name="T50" fmla="*/ 18 w 33"/>
                    <a:gd name="T51" fmla="*/ 22 h 51"/>
                    <a:gd name="T52" fmla="*/ 12 w 33"/>
                    <a:gd name="T53" fmla="*/ 18 h 51"/>
                    <a:gd name="T54" fmla="*/ 6 w 33"/>
                    <a:gd name="T55" fmla="*/ 12 h 51"/>
                    <a:gd name="T56" fmla="*/ 2 w 33"/>
                    <a:gd name="T57" fmla="*/ 8 h 51"/>
                    <a:gd name="T58" fmla="*/ 2 w 33"/>
                    <a:gd name="T59" fmla="*/ 8 h 51"/>
                    <a:gd name="T60" fmla="*/ 0 w 33"/>
                    <a:gd name="T61" fmla="*/ 4 h 51"/>
                    <a:gd name="T62" fmla="*/ 2 w 33"/>
                    <a:gd name="T63" fmla="*/ 2 h 51"/>
                    <a:gd name="T64" fmla="*/ 6 w 33"/>
                    <a:gd name="T65" fmla="*/ 0 h 51"/>
                    <a:gd name="T66" fmla="*/ 12 w 33"/>
                    <a:gd name="T67" fmla="*/ 0 h 51"/>
                    <a:gd name="T68" fmla="*/ 24 w 33"/>
                    <a:gd name="T69" fmla="*/ 2 h 51"/>
                    <a:gd name="T70" fmla="*/ 31 w 33"/>
                    <a:gd name="T71" fmla="*/ 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" h="51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3" y="20"/>
                      </a:lnTo>
                      <a:lnTo>
                        <a:pt x="33" y="27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1" y="35"/>
                      </a:lnTo>
                      <a:lnTo>
                        <a:pt x="30" y="35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45"/>
                      </a:lnTo>
                      <a:lnTo>
                        <a:pt x="26" y="49"/>
                      </a:lnTo>
                      <a:lnTo>
                        <a:pt x="22" y="51"/>
                      </a:lnTo>
                      <a:lnTo>
                        <a:pt x="22" y="51"/>
                      </a:lnTo>
                      <a:lnTo>
                        <a:pt x="18" y="49"/>
                      </a:lnTo>
                      <a:lnTo>
                        <a:pt x="12" y="47"/>
                      </a:lnTo>
                      <a:lnTo>
                        <a:pt x="8" y="43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6" y="31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2"/>
                      </a:lnTo>
                      <a:lnTo>
                        <a:pt x="12" y="18"/>
                      </a:lnTo>
                      <a:lnTo>
                        <a:pt x="6" y="12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4" y="2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9" name="Freeform 814">
                  <a:extLst>
                    <a:ext uri="{FF2B5EF4-FFF2-40B4-BE49-F238E27FC236}">
                      <a16:creationId xmlns:a16="http://schemas.microsoft.com/office/drawing/2014/main" id="{A9F4E8C5-E729-4225-90E1-6C97E21C0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7906" y="6078922"/>
                  <a:ext cx="53199" cy="82217"/>
                </a:xfrm>
                <a:custGeom>
                  <a:avLst/>
                  <a:gdLst>
                    <a:gd name="T0" fmla="*/ 31 w 33"/>
                    <a:gd name="T1" fmla="*/ 6 h 51"/>
                    <a:gd name="T2" fmla="*/ 31 w 33"/>
                    <a:gd name="T3" fmla="*/ 6 h 51"/>
                    <a:gd name="T4" fmla="*/ 33 w 33"/>
                    <a:gd name="T5" fmla="*/ 20 h 51"/>
                    <a:gd name="T6" fmla="*/ 33 w 33"/>
                    <a:gd name="T7" fmla="*/ 27 h 51"/>
                    <a:gd name="T8" fmla="*/ 33 w 33"/>
                    <a:gd name="T9" fmla="*/ 33 h 51"/>
                    <a:gd name="T10" fmla="*/ 33 w 33"/>
                    <a:gd name="T11" fmla="*/ 33 h 51"/>
                    <a:gd name="T12" fmla="*/ 31 w 33"/>
                    <a:gd name="T13" fmla="*/ 35 h 51"/>
                    <a:gd name="T14" fmla="*/ 30 w 33"/>
                    <a:gd name="T15" fmla="*/ 35 h 51"/>
                    <a:gd name="T16" fmla="*/ 28 w 33"/>
                    <a:gd name="T17" fmla="*/ 37 h 51"/>
                    <a:gd name="T18" fmla="*/ 28 w 33"/>
                    <a:gd name="T19" fmla="*/ 37 h 51"/>
                    <a:gd name="T20" fmla="*/ 28 w 33"/>
                    <a:gd name="T21" fmla="*/ 45 h 51"/>
                    <a:gd name="T22" fmla="*/ 26 w 33"/>
                    <a:gd name="T23" fmla="*/ 49 h 51"/>
                    <a:gd name="T24" fmla="*/ 22 w 33"/>
                    <a:gd name="T25" fmla="*/ 51 h 51"/>
                    <a:gd name="T26" fmla="*/ 22 w 33"/>
                    <a:gd name="T27" fmla="*/ 51 h 51"/>
                    <a:gd name="T28" fmla="*/ 18 w 33"/>
                    <a:gd name="T29" fmla="*/ 49 h 51"/>
                    <a:gd name="T30" fmla="*/ 12 w 33"/>
                    <a:gd name="T31" fmla="*/ 47 h 51"/>
                    <a:gd name="T32" fmla="*/ 8 w 33"/>
                    <a:gd name="T33" fmla="*/ 43 h 51"/>
                    <a:gd name="T34" fmla="*/ 6 w 33"/>
                    <a:gd name="T35" fmla="*/ 39 h 51"/>
                    <a:gd name="T36" fmla="*/ 6 w 33"/>
                    <a:gd name="T37" fmla="*/ 39 h 51"/>
                    <a:gd name="T38" fmla="*/ 10 w 33"/>
                    <a:gd name="T39" fmla="*/ 35 h 51"/>
                    <a:gd name="T40" fmla="*/ 12 w 33"/>
                    <a:gd name="T41" fmla="*/ 33 h 51"/>
                    <a:gd name="T42" fmla="*/ 16 w 33"/>
                    <a:gd name="T43" fmla="*/ 31 h 51"/>
                    <a:gd name="T44" fmla="*/ 18 w 33"/>
                    <a:gd name="T45" fmla="*/ 27 h 51"/>
                    <a:gd name="T46" fmla="*/ 18 w 33"/>
                    <a:gd name="T47" fmla="*/ 27 h 51"/>
                    <a:gd name="T48" fmla="*/ 18 w 33"/>
                    <a:gd name="T49" fmla="*/ 26 h 51"/>
                    <a:gd name="T50" fmla="*/ 18 w 33"/>
                    <a:gd name="T51" fmla="*/ 22 h 51"/>
                    <a:gd name="T52" fmla="*/ 12 w 33"/>
                    <a:gd name="T53" fmla="*/ 18 h 51"/>
                    <a:gd name="T54" fmla="*/ 6 w 33"/>
                    <a:gd name="T55" fmla="*/ 12 h 51"/>
                    <a:gd name="T56" fmla="*/ 2 w 33"/>
                    <a:gd name="T57" fmla="*/ 8 h 51"/>
                    <a:gd name="T58" fmla="*/ 2 w 33"/>
                    <a:gd name="T59" fmla="*/ 8 h 51"/>
                    <a:gd name="T60" fmla="*/ 0 w 33"/>
                    <a:gd name="T61" fmla="*/ 4 h 51"/>
                    <a:gd name="T62" fmla="*/ 2 w 33"/>
                    <a:gd name="T63" fmla="*/ 2 h 51"/>
                    <a:gd name="T64" fmla="*/ 6 w 33"/>
                    <a:gd name="T65" fmla="*/ 0 h 51"/>
                    <a:gd name="T66" fmla="*/ 12 w 33"/>
                    <a:gd name="T67" fmla="*/ 0 h 51"/>
                    <a:gd name="T68" fmla="*/ 24 w 33"/>
                    <a:gd name="T69" fmla="*/ 2 h 51"/>
                    <a:gd name="T70" fmla="*/ 31 w 33"/>
                    <a:gd name="T71" fmla="*/ 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" h="51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3" y="20"/>
                      </a:lnTo>
                      <a:lnTo>
                        <a:pt x="33" y="27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1" y="35"/>
                      </a:lnTo>
                      <a:lnTo>
                        <a:pt x="30" y="35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45"/>
                      </a:lnTo>
                      <a:lnTo>
                        <a:pt x="26" y="49"/>
                      </a:lnTo>
                      <a:lnTo>
                        <a:pt x="22" y="51"/>
                      </a:lnTo>
                      <a:lnTo>
                        <a:pt x="22" y="51"/>
                      </a:lnTo>
                      <a:lnTo>
                        <a:pt x="18" y="49"/>
                      </a:lnTo>
                      <a:lnTo>
                        <a:pt x="12" y="47"/>
                      </a:lnTo>
                      <a:lnTo>
                        <a:pt x="8" y="43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6" y="31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2"/>
                      </a:lnTo>
                      <a:lnTo>
                        <a:pt x="12" y="18"/>
                      </a:lnTo>
                      <a:lnTo>
                        <a:pt x="6" y="12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4" y="2"/>
                      </a:lnTo>
                      <a:lnTo>
                        <a:pt x="31" y="6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0" name="Freeform 815">
                  <a:extLst>
                    <a:ext uri="{FF2B5EF4-FFF2-40B4-BE49-F238E27FC236}">
                      <a16:creationId xmlns:a16="http://schemas.microsoft.com/office/drawing/2014/main" id="{D9474055-B71E-4645-83B7-1D7B957C1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1855" y="6135345"/>
                  <a:ext cx="69320" cy="75769"/>
                </a:xfrm>
                <a:custGeom>
                  <a:avLst/>
                  <a:gdLst>
                    <a:gd name="T0" fmla="*/ 19 w 43"/>
                    <a:gd name="T1" fmla="*/ 0 h 47"/>
                    <a:gd name="T2" fmla="*/ 19 w 43"/>
                    <a:gd name="T3" fmla="*/ 0 h 47"/>
                    <a:gd name="T4" fmla="*/ 23 w 43"/>
                    <a:gd name="T5" fmla="*/ 8 h 47"/>
                    <a:gd name="T6" fmla="*/ 25 w 43"/>
                    <a:gd name="T7" fmla="*/ 16 h 47"/>
                    <a:gd name="T8" fmla="*/ 25 w 43"/>
                    <a:gd name="T9" fmla="*/ 16 h 47"/>
                    <a:gd name="T10" fmla="*/ 25 w 43"/>
                    <a:gd name="T11" fmla="*/ 20 h 47"/>
                    <a:gd name="T12" fmla="*/ 25 w 43"/>
                    <a:gd name="T13" fmla="*/ 24 h 47"/>
                    <a:gd name="T14" fmla="*/ 25 w 43"/>
                    <a:gd name="T15" fmla="*/ 26 h 47"/>
                    <a:gd name="T16" fmla="*/ 25 w 43"/>
                    <a:gd name="T17" fmla="*/ 26 h 47"/>
                    <a:gd name="T18" fmla="*/ 29 w 43"/>
                    <a:gd name="T19" fmla="*/ 24 h 47"/>
                    <a:gd name="T20" fmla="*/ 31 w 43"/>
                    <a:gd name="T21" fmla="*/ 24 h 47"/>
                    <a:gd name="T22" fmla="*/ 31 w 43"/>
                    <a:gd name="T23" fmla="*/ 24 h 47"/>
                    <a:gd name="T24" fmla="*/ 37 w 43"/>
                    <a:gd name="T25" fmla="*/ 32 h 47"/>
                    <a:gd name="T26" fmla="*/ 43 w 43"/>
                    <a:gd name="T27" fmla="*/ 40 h 47"/>
                    <a:gd name="T28" fmla="*/ 41 w 43"/>
                    <a:gd name="T29" fmla="*/ 45 h 47"/>
                    <a:gd name="T30" fmla="*/ 41 w 43"/>
                    <a:gd name="T31" fmla="*/ 45 h 47"/>
                    <a:gd name="T32" fmla="*/ 37 w 43"/>
                    <a:gd name="T33" fmla="*/ 47 h 47"/>
                    <a:gd name="T34" fmla="*/ 33 w 43"/>
                    <a:gd name="T35" fmla="*/ 45 h 47"/>
                    <a:gd name="T36" fmla="*/ 29 w 43"/>
                    <a:gd name="T37" fmla="*/ 42 h 47"/>
                    <a:gd name="T38" fmla="*/ 27 w 43"/>
                    <a:gd name="T39" fmla="*/ 40 h 47"/>
                    <a:gd name="T40" fmla="*/ 27 w 43"/>
                    <a:gd name="T41" fmla="*/ 40 h 47"/>
                    <a:gd name="T42" fmla="*/ 15 w 43"/>
                    <a:gd name="T43" fmla="*/ 42 h 47"/>
                    <a:gd name="T44" fmla="*/ 15 w 43"/>
                    <a:gd name="T45" fmla="*/ 42 h 47"/>
                    <a:gd name="T46" fmla="*/ 13 w 43"/>
                    <a:gd name="T47" fmla="*/ 40 h 47"/>
                    <a:gd name="T48" fmla="*/ 11 w 43"/>
                    <a:gd name="T49" fmla="*/ 38 h 47"/>
                    <a:gd name="T50" fmla="*/ 11 w 43"/>
                    <a:gd name="T51" fmla="*/ 32 h 47"/>
                    <a:gd name="T52" fmla="*/ 11 w 43"/>
                    <a:gd name="T53" fmla="*/ 26 h 47"/>
                    <a:gd name="T54" fmla="*/ 9 w 43"/>
                    <a:gd name="T55" fmla="*/ 26 h 47"/>
                    <a:gd name="T56" fmla="*/ 9 w 43"/>
                    <a:gd name="T57" fmla="*/ 28 h 47"/>
                    <a:gd name="T58" fmla="*/ 7 w 43"/>
                    <a:gd name="T59" fmla="*/ 36 h 47"/>
                    <a:gd name="T60" fmla="*/ 7 w 43"/>
                    <a:gd name="T61" fmla="*/ 36 h 47"/>
                    <a:gd name="T62" fmla="*/ 5 w 43"/>
                    <a:gd name="T63" fmla="*/ 36 h 47"/>
                    <a:gd name="T64" fmla="*/ 4 w 43"/>
                    <a:gd name="T65" fmla="*/ 36 h 47"/>
                    <a:gd name="T66" fmla="*/ 2 w 43"/>
                    <a:gd name="T67" fmla="*/ 34 h 47"/>
                    <a:gd name="T68" fmla="*/ 0 w 43"/>
                    <a:gd name="T69" fmla="*/ 26 h 47"/>
                    <a:gd name="T70" fmla="*/ 0 w 43"/>
                    <a:gd name="T71" fmla="*/ 26 h 47"/>
                    <a:gd name="T72" fmla="*/ 2 w 43"/>
                    <a:gd name="T73" fmla="*/ 20 h 47"/>
                    <a:gd name="T74" fmla="*/ 4 w 43"/>
                    <a:gd name="T75" fmla="*/ 16 h 47"/>
                    <a:gd name="T76" fmla="*/ 9 w 43"/>
                    <a:gd name="T77" fmla="*/ 16 h 47"/>
                    <a:gd name="T78" fmla="*/ 13 w 43"/>
                    <a:gd name="T79" fmla="*/ 14 h 47"/>
                    <a:gd name="T80" fmla="*/ 15 w 43"/>
                    <a:gd name="T81" fmla="*/ 12 h 47"/>
                    <a:gd name="T82" fmla="*/ 17 w 43"/>
                    <a:gd name="T83" fmla="*/ 8 h 47"/>
                    <a:gd name="T84" fmla="*/ 19 w 43"/>
                    <a:gd name="T8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3" h="47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9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7" y="32"/>
                      </a:lnTo>
                      <a:lnTo>
                        <a:pt x="43" y="40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7" y="47"/>
                      </a:lnTo>
                      <a:lnTo>
                        <a:pt x="33" y="45"/>
                      </a:lnTo>
                      <a:lnTo>
                        <a:pt x="29" y="42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3" y="40"/>
                      </a:lnTo>
                      <a:lnTo>
                        <a:pt x="11" y="38"/>
                      </a:lnTo>
                      <a:lnTo>
                        <a:pt x="11" y="32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1" name="Freeform 816">
                  <a:extLst>
                    <a:ext uri="{FF2B5EF4-FFF2-40B4-BE49-F238E27FC236}">
                      <a16:creationId xmlns:a16="http://schemas.microsoft.com/office/drawing/2014/main" id="{44A761FE-A39E-4520-BD54-4E661997C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1855" y="6135345"/>
                  <a:ext cx="69320" cy="75769"/>
                </a:xfrm>
                <a:custGeom>
                  <a:avLst/>
                  <a:gdLst>
                    <a:gd name="T0" fmla="*/ 19 w 43"/>
                    <a:gd name="T1" fmla="*/ 0 h 47"/>
                    <a:gd name="T2" fmla="*/ 19 w 43"/>
                    <a:gd name="T3" fmla="*/ 0 h 47"/>
                    <a:gd name="T4" fmla="*/ 23 w 43"/>
                    <a:gd name="T5" fmla="*/ 8 h 47"/>
                    <a:gd name="T6" fmla="*/ 25 w 43"/>
                    <a:gd name="T7" fmla="*/ 16 h 47"/>
                    <a:gd name="T8" fmla="*/ 25 w 43"/>
                    <a:gd name="T9" fmla="*/ 16 h 47"/>
                    <a:gd name="T10" fmla="*/ 25 w 43"/>
                    <a:gd name="T11" fmla="*/ 20 h 47"/>
                    <a:gd name="T12" fmla="*/ 25 w 43"/>
                    <a:gd name="T13" fmla="*/ 24 h 47"/>
                    <a:gd name="T14" fmla="*/ 25 w 43"/>
                    <a:gd name="T15" fmla="*/ 26 h 47"/>
                    <a:gd name="T16" fmla="*/ 25 w 43"/>
                    <a:gd name="T17" fmla="*/ 26 h 47"/>
                    <a:gd name="T18" fmla="*/ 29 w 43"/>
                    <a:gd name="T19" fmla="*/ 24 h 47"/>
                    <a:gd name="T20" fmla="*/ 31 w 43"/>
                    <a:gd name="T21" fmla="*/ 24 h 47"/>
                    <a:gd name="T22" fmla="*/ 31 w 43"/>
                    <a:gd name="T23" fmla="*/ 24 h 47"/>
                    <a:gd name="T24" fmla="*/ 37 w 43"/>
                    <a:gd name="T25" fmla="*/ 32 h 47"/>
                    <a:gd name="T26" fmla="*/ 43 w 43"/>
                    <a:gd name="T27" fmla="*/ 40 h 47"/>
                    <a:gd name="T28" fmla="*/ 41 w 43"/>
                    <a:gd name="T29" fmla="*/ 45 h 47"/>
                    <a:gd name="T30" fmla="*/ 41 w 43"/>
                    <a:gd name="T31" fmla="*/ 45 h 47"/>
                    <a:gd name="T32" fmla="*/ 37 w 43"/>
                    <a:gd name="T33" fmla="*/ 47 h 47"/>
                    <a:gd name="T34" fmla="*/ 33 w 43"/>
                    <a:gd name="T35" fmla="*/ 45 h 47"/>
                    <a:gd name="T36" fmla="*/ 29 w 43"/>
                    <a:gd name="T37" fmla="*/ 42 h 47"/>
                    <a:gd name="T38" fmla="*/ 27 w 43"/>
                    <a:gd name="T39" fmla="*/ 40 h 47"/>
                    <a:gd name="T40" fmla="*/ 27 w 43"/>
                    <a:gd name="T41" fmla="*/ 40 h 47"/>
                    <a:gd name="T42" fmla="*/ 15 w 43"/>
                    <a:gd name="T43" fmla="*/ 42 h 47"/>
                    <a:gd name="T44" fmla="*/ 15 w 43"/>
                    <a:gd name="T45" fmla="*/ 42 h 47"/>
                    <a:gd name="T46" fmla="*/ 13 w 43"/>
                    <a:gd name="T47" fmla="*/ 40 h 47"/>
                    <a:gd name="T48" fmla="*/ 11 w 43"/>
                    <a:gd name="T49" fmla="*/ 38 h 47"/>
                    <a:gd name="T50" fmla="*/ 11 w 43"/>
                    <a:gd name="T51" fmla="*/ 32 h 47"/>
                    <a:gd name="T52" fmla="*/ 11 w 43"/>
                    <a:gd name="T53" fmla="*/ 26 h 47"/>
                    <a:gd name="T54" fmla="*/ 9 w 43"/>
                    <a:gd name="T55" fmla="*/ 26 h 47"/>
                    <a:gd name="T56" fmla="*/ 9 w 43"/>
                    <a:gd name="T57" fmla="*/ 28 h 47"/>
                    <a:gd name="T58" fmla="*/ 7 w 43"/>
                    <a:gd name="T59" fmla="*/ 36 h 47"/>
                    <a:gd name="T60" fmla="*/ 7 w 43"/>
                    <a:gd name="T61" fmla="*/ 36 h 47"/>
                    <a:gd name="T62" fmla="*/ 5 w 43"/>
                    <a:gd name="T63" fmla="*/ 36 h 47"/>
                    <a:gd name="T64" fmla="*/ 4 w 43"/>
                    <a:gd name="T65" fmla="*/ 36 h 47"/>
                    <a:gd name="T66" fmla="*/ 2 w 43"/>
                    <a:gd name="T67" fmla="*/ 34 h 47"/>
                    <a:gd name="T68" fmla="*/ 0 w 43"/>
                    <a:gd name="T69" fmla="*/ 26 h 47"/>
                    <a:gd name="T70" fmla="*/ 0 w 43"/>
                    <a:gd name="T71" fmla="*/ 26 h 47"/>
                    <a:gd name="T72" fmla="*/ 2 w 43"/>
                    <a:gd name="T73" fmla="*/ 20 h 47"/>
                    <a:gd name="T74" fmla="*/ 4 w 43"/>
                    <a:gd name="T75" fmla="*/ 16 h 47"/>
                    <a:gd name="T76" fmla="*/ 9 w 43"/>
                    <a:gd name="T77" fmla="*/ 16 h 47"/>
                    <a:gd name="T78" fmla="*/ 13 w 43"/>
                    <a:gd name="T79" fmla="*/ 14 h 47"/>
                    <a:gd name="T80" fmla="*/ 15 w 43"/>
                    <a:gd name="T81" fmla="*/ 12 h 47"/>
                    <a:gd name="T82" fmla="*/ 17 w 43"/>
                    <a:gd name="T83" fmla="*/ 8 h 47"/>
                    <a:gd name="T84" fmla="*/ 19 w 43"/>
                    <a:gd name="T8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3" h="47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3" y="8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9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7" y="32"/>
                      </a:lnTo>
                      <a:lnTo>
                        <a:pt x="43" y="40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7" y="47"/>
                      </a:lnTo>
                      <a:lnTo>
                        <a:pt x="33" y="45"/>
                      </a:lnTo>
                      <a:lnTo>
                        <a:pt x="29" y="42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3" y="40"/>
                      </a:lnTo>
                      <a:lnTo>
                        <a:pt x="11" y="38"/>
                      </a:lnTo>
                      <a:lnTo>
                        <a:pt x="11" y="32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8"/>
                      </a:lnTo>
                      <a:lnTo>
                        <a:pt x="19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2" name="Freeform 817">
                  <a:extLst>
                    <a:ext uri="{FF2B5EF4-FFF2-40B4-BE49-F238E27FC236}">
                      <a16:creationId xmlns:a16="http://schemas.microsoft.com/office/drawing/2014/main" id="{F97ACD1E-0311-43E1-9CB9-18D89D2C5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9692" y="6211114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10 w 10"/>
                    <a:gd name="T5" fmla="*/ 2 h 12"/>
                    <a:gd name="T6" fmla="*/ 10 w 10"/>
                    <a:gd name="T7" fmla="*/ 4 h 12"/>
                    <a:gd name="T8" fmla="*/ 8 w 10"/>
                    <a:gd name="T9" fmla="*/ 8 h 12"/>
                    <a:gd name="T10" fmla="*/ 4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2 h 12"/>
                    <a:gd name="T16" fmla="*/ 2 w 10"/>
                    <a:gd name="T17" fmla="*/ 6 h 12"/>
                    <a:gd name="T18" fmla="*/ 6 w 10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3" name="Freeform 818">
                  <a:extLst>
                    <a:ext uri="{FF2B5EF4-FFF2-40B4-BE49-F238E27FC236}">
                      <a16:creationId xmlns:a16="http://schemas.microsoft.com/office/drawing/2014/main" id="{7DDE4CAD-6195-45E4-8F1D-2E230B87A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9692" y="6211114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10 w 10"/>
                    <a:gd name="T5" fmla="*/ 2 h 12"/>
                    <a:gd name="T6" fmla="*/ 10 w 10"/>
                    <a:gd name="T7" fmla="*/ 4 h 12"/>
                    <a:gd name="T8" fmla="*/ 8 w 10"/>
                    <a:gd name="T9" fmla="*/ 8 h 12"/>
                    <a:gd name="T10" fmla="*/ 4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2 h 12"/>
                    <a:gd name="T16" fmla="*/ 2 w 10"/>
                    <a:gd name="T17" fmla="*/ 6 h 12"/>
                    <a:gd name="T18" fmla="*/ 6 w 10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4" name="Freeform 819">
                  <a:extLst>
                    <a:ext uri="{FF2B5EF4-FFF2-40B4-BE49-F238E27FC236}">
                      <a16:creationId xmlns:a16="http://schemas.microsoft.com/office/drawing/2014/main" id="{5FFF3A7A-EF69-4510-A345-9CFEEAADC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9920" y="6204666"/>
                  <a:ext cx="40303" cy="48363"/>
                </a:xfrm>
                <a:custGeom>
                  <a:avLst/>
                  <a:gdLst>
                    <a:gd name="T0" fmla="*/ 10 w 25"/>
                    <a:gd name="T1" fmla="*/ 0 h 30"/>
                    <a:gd name="T2" fmla="*/ 10 w 25"/>
                    <a:gd name="T3" fmla="*/ 0 h 30"/>
                    <a:gd name="T4" fmla="*/ 14 w 25"/>
                    <a:gd name="T5" fmla="*/ 4 h 30"/>
                    <a:gd name="T6" fmla="*/ 18 w 25"/>
                    <a:gd name="T7" fmla="*/ 8 h 30"/>
                    <a:gd name="T8" fmla="*/ 18 w 25"/>
                    <a:gd name="T9" fmla="*/ 8 h 30"/>
                    <a:gd name="T10" fmla="*/ 20 w 25"/>
                    <a:gd name="T11" fmla="*/ 8 h 30"/>
                    <a:gd name="T12" fmla="*/ 20 w 25"/>
                    <a:gd name="T13" fmla="*/ 8 h 30"/>
                    <a:gd name="T14" fmla="*/ 22 w 25"/>
                    <a:gd name="T15" fmla="*/ 8 h 30"/>
                    <a:gd name="T16" fmla="*/ 23 w 25"/>
                    <a:gd name="T17" fmla="*/ 8 h 30"/>
                    <a:gd name="T18" fmla="*/ 23 w 25"/>
                    <a:gd name="T19" fmla="*/ 8 h 30"/>
                    <a:gd name="T20" fmla="*/ 25 w 25"/>
                    <a:gd name="T21" fmla="*/ 14 h 30"/>
                    <a:gd name="T22" fmla="*/ 25 w 25"/>
                    <a:gd name="T23" fmla="*/ 18 h 30"/>
                    <a:gd name="T24" fmla="*/ 25 w 25"/>
                    <a:gd name="T25" fmla="*/ 18 h 30"/>
                    <a:gd name="T26" fmla="*/ 25 w 25"/>
                    <a:gd name="T27" fmla="*/ 26 h 30"/>
                    <a:gd name="T28" fmla="*/ 23 w 25"/>
                    <a:gd name="T29" fmla="*/ 28 h 30"/>
                    <a:gd name="T30" fmla="*/ 22 w 25"/>
                    <a:gd name="T31" fmla="*/ 30 h 30"/>
                    <a:gd name="T32" fmla="*/ 18 w 25"/>
                    <a:gd name="T33" fmla="*/ 28 h 30"/>
                    <a:gd name="T34" fmla="*/ 14 w 25"/>
                    <a:gd name="T35" fmla="*/ 22 h 30"/>
                    <a:gd name="T36" fmla="*/ 4 w 25"/>
                    <a:gd name="T37" fmla="*/ 10 h 30"/>
                    <a:gd name="T38" fmla="*/ 0 w 25"/>
                    <a:gd name="T39" fmla="*/ 4 h 30"/>
                    <a:gd name="T40" fmla="*/ 0 w 25"/>
                    <a:gd name="T41" fmla="*/ 4 h 30"/>
                    <a:gd name="T42" fmla="*/ 0 w 25"/>
                    <a:gd name="T43" fmla="*/ 0 h 30"/>
                    <a:gd name="T44" fmla="*/ 4 w 25"/>
                    <a:gd name="T45" fmla="*/ 0 h 30"/>
                    <a:gd name="T46" fmla="*/ 10 w 25"/>
                    <a:gd name="T4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" h="3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5" y="18"/>
                      </a:lnTo>
                      <a:lnTo>
                        <a:pt x="25" y="26"/>
                      </a:lnTo>
                      <a:lnTo>
                        <a:pt x="23" y="28"/>
                      </a:lnTo>
                      <a:lnTo>
                        <a:pt x="22" y="30"/>
                      </a:lnTo>
                      <a:lnTo>
                        <a:pt x="18" y="28"/>
                      </a:lnTo>
                      <a:lnTo>
                        <a:pt x="14" y="2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5" name="Freeform 820">
                  <a:extLst>
                    <a:ext uri="{FF2B5EF4-FFF2-40B4-BE49-F238E27FC236}">
                      <a16:creationId xmlns:a16="http://schemas.microsoft.com/office/drawing/2014/main" id="{830483F1-1707-4672-A89F-4426FB5FF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9920" y="6204666"/>
                  <a:ext cx="40303" cy="48363"/>
                </a:xfrm>
                <a:custGeom>
                  <a:avLst/>
                  <a:gdLst>
                    <a:gd name="T0" fmla="*/ 10 w 25"/>
                    <a:gd name="T1" fmla="*/ 0 h 30"/>
                    <a:gd name="T2" fmla="*/ 10 w 25"/>
                    <a:gd name="T3" fmla="*/ 0 h 30"/>
                    <a:gd name="T4" fmla="*/ 14 w 25"/>
                    <a:gd name="T5" fmla="*/ 4 h 30"/>
                    <a:gd name="T6" fmla="*/ 18 w 25"/>
                    <a:gd name="T7" fmla="*/ 8 h 30"/>
                    <a:gd name="T8" fmla="*/ 18 w 25"/>
                    <a:gd name="T9" fmla="*/ 8 h 30"/>
                    <a:gd name="T10" fmla="*/ 20 w 25"/>
                    <a:gd name="T11" fmla="*/ 8 h 30"/>
                    <a:gd name="T12" fmla="*/ 20 w 25"/>
                    <a:gd name="T13" fmla="*/ 8 h 30"/>
                    <a:gd name="T14" fmla="*/ 22 w 25"/>
                    <a:gd name="T15" fmla="*/ 8 h 30"/>
                    <a:gd name="T16" fmla="*/ 23 w 25"/>
                    <a:gd name="T17" fmla="*/ 8 h 30"/>
                    <a:gd name="T18" fmla="*/ 23 w 25"/>
                    <a:gd name="T19" fmla="*/ 8 h 30"/>
                    <a:gd name="T20" fmla="*/ 25 w 25"/>
                    <a:gd name="T21" fmla="*/ 14 h 30"/>
                    <a:gd name="T22" fmla="*/ 25 w 25"/>
                    <a:gd name="T23" fmla="*/ 18 h 30"/>
                    <a:gd name="T24" fmla="*/ 25 w 25"/>
                    <a:gd name="T25" fmla="*/ 18 h 30"/>
                    <a:gd name="T26" fmla="*/ 25 w 25"/>
                    <a:gd name="T27" fmla="*/ 26 h 30"/>
                    <a:gd name="T28" fmla="*/ 23 w 25"/>
                    <a:gd name="T29" fmla="*/ 28 h 30"/>
                    <a:gd name="T30" fmla="*/ 22 w 25"/>
                    <a:gd name="T31" fmla="*/ 30 h 30"/>
                    <a:gd name="T32" fmla="*/ 18 w 25"/>
                    <a:gd name="T33" fmla="*/ 28 h 30"/>
                    <a:gd name="T34" fmla="*/ 14 w 25"/>
                    <a:gd name="T35" fmla="*/ 22 h 30"/>
                    <a:gd name="T36" fmla="*/ 4 w 25"/>
                    <a:gd name="T37" fmla="*/ 10 h 30"/>
                    <a:gd name="T38" fmla="*/ 0 w 25"/>
                    <a:gd name="T39" fmla="*/ 4 h 30"/>
                    <a:gd name="T40" fmla="*/ 0 w 25"/>
                    <a:gd name="T41" fmla="*/ 4 h 30"/>
                    <a:gd name="T42" fmla="*/ 0 w 25"/>
                    <a:gd name="T43" fmla="*/ 0 h 30"/>
                    <a:gd name="T44" fmla="*/ 4 w 25"/>
                    <a:gd name="T45" fmla="*/ 0 h 30"/>
                    <a:gd name="T46" fmla="*/ 10 w 25"/>
                    <a:gd name="T4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" h="3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5" y="18"/>
                      </a:lnTo>
                      <a:lnTo>
                        <a:pt x="25" y="26"/>
                      </a:lnTo>
                      <a:lnTo>
                        <a:pt x="23" y="28"/>
                      </a:lnTo>
                      <a:lnTo>
                        <a:pt x="22" y="30"/>
                      </a:lnTo>
                      <a:lnTo>
                        <a:pt x="18" y="28"/>
                      </a:lnTo>
                      <a:lnTo>
                        <a:pt x="14" y="2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6" name="Freeform 821">
                  <a:extLst>
                    <a:ext uri="{FF2B5EF4-FFF2-40B4-BE49-F238E27FC236}">
                      <a16:creationId xmlns:a16="http://schemas.microsoft.com/office/drawing/2014/main" id="{2619B411-5ABA-41C2-A3A6-391DC2451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5382" y="6236908"/>
                  <a:ext cx="53199" cy="51587"/>
                </a:xfrm>
                <a:custGeom>
                  <a:avLst/>
                  <a:gdLst>
                    <a:gd name="T0" fmla="*/ 6 w 33"/>
                    <a:gd name="T1" fmla="*/ 0 h 32"/>
                    <a:gd name="T2" fmla="*/ 6 w 33"/>
                    <a:gd name="T3" fmla="*/ 0 h 32"/>
                    <a:gd name="T4" fmla="*/ 12 w 33"/>
                    <a:gd name="T5" fmla="*/ 8 h 32"/>
                    <a:gd name="T6" fmla="*/ 22 w 33"/>
                    <a:gd name="T7" fmla="*/ 16 h 32"/>
                    <a:gd name="T8" fmla="*/ 31 w 33"/>
                    <a:gd name="T9" fmla="*/ 22 h 32"/>
                    <a:gd name="T10" fmla="*/ 33 w 33"/>
                    <a:gd name="T11" fmla="*/ 26 h 32"/>
                    <a:gd name="T12" fmla="*/ 26 w 33"/>
                    <a:gd name="T13" fmla="*/ 22 h 32"/>
                    <a:gd name="T14" fmla="*/ 26 w 33"/>
                    <a:gd name="T15" fmla="*/ 22 h 32"/>
                    <a:gd name="T16" fmla="*/ 24 w 33"/>
                    <a:gd name="T17" fmla="*/ 22 h 32"/>
                    <a:gd name="T18" fmla="*/ 22 w 33"/>
                    <a:gd name="T19" fmla="*/ 24 h 32"/>
                    <a:gd name="T20" fmla="*/ 22 w 33"/>
                    <a:gd name="T21" fmla="*/ 28 h 32"/>
                    <a:gd name="T22" fmla="*/ 20 w 33"/>
                    <a:gd name="T23" fmla="*/ 32 h 32"/>
                    <a:gd name="T24" fmla="*/ 20 w 33"/>
                    <a:gd name="T25" fmla="*/ 32 h 32"/>
                    <a:gd name="T26" fmla="*/ 16 w 33"/>
                    <a:gd name="T27" fmla="*/ 32 h 32"/>
                    <a:gd name="T28" fmla="*/ 16 w 33"/>
                    <a:gd name="T29" fmla="*/ 32 h 32"/>
                    <a:gd name="T30" fmla="*/ 8 w 33"/>
                    <a:gd name="T31" fmla="*/ 26 h 32"/>
                    <a:gd name="T32" fmla="*/ 2 w 33"/>
                    <a:gd name="T33" fmla="*/ 16 h 32"/>
                    <a:gd name="T34" fmla="*/ 0 w 33"/>
                    <a:gd name="T35" fmla="*/ 12 h 32"/>
                    <a:gd name="T36" fmla="*/ 0 w 33"/>
                    <a:gd name="T37" fmla="*/ 8 h 32"/>
                    <a:gd name="T38" fmla="*/ 2 w 33"/>
                    <a:gd name="T39" fmla="*/ 4 h 32"/>
                    <a:gd name="T40" fmla="*/ 6 w 33"/>
                    <a:gd name="T4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3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8"/>
                      </a:lnTo>
                      <a:lnTo>
                        <a:pt x="22" y="16"/>
                      </a:lnTo>
                      <a:lnTo>
                        <a:pt x="31" y="22"/>
                      </a:lnTo>
                      <a:lnTo>
                        <a:pt x="33" y="26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4" y="22"/>
                      </a:lnTo>
                      <a:lnTo>
                        <a:pt x="22" y="24"/>
                      </a:lnTo>
                      <a:lnTo>
                        <a:pt x="22" y="28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8" y="2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7" name="Freeform 822">
                  <a:extLst>
                    <a:ext uri="{FF2B5EF4-FFF2-40B4-BE49-F238E27FC236}">
                      <a16:creationId xmlns:a16="http://schemas.microsoft.com/office/drawing/2014/main" id="{E9630660-5DCC-454F-B9F6-6D1FA3D92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5382" y="6236908"/>
                  <a:ext cx="53199" cy="51587"/>
                </a:xfrm>
                <a:custGeom>
                  <a:avLst/>
                  <a:gdLst>
                    <a:gd name="T0" fmla="*/ 6 w 33"/>
                    <a:gd name="T1" fmla="*/ 0 h 32"/>
                    <a:gd name="T2" fmla="*/ 6 w 33"/>
                    <a:gd name="T3" fmla="*/ 0 h 32"/>
                    <a:gd name="T4" fmla="*/ 12 w 33"/>
                    <a:gd name="T5" fmla="*/ 8 h 32"/>
                    <a:gd name="T6" fmla="*/ 22 w 33"/>
                    <a:gd name="T7" fmla="*/ 16 h 32"/>
                    <a:gd name="T8" fmla="*/ 31 w 33"/>
                    <a:gd name="T9" fmla="*/ 22 h 32"/>
                    <a:gd name="T10" fmla="*/ 33 w 33"/>
                    <a:gd name="T11" fmla="*/ 26 h 32"/>
                    <a:gd name="T12" fmla="*/ 26 w 33"/>
                    <a:gd name="T13" fmla="*/ 22 h 32"/>
                    <a:gd name="T14" fmla="*/ 26 w 33"/>
                    <a:gd name="T15" fmla="*/ 22 h 32"/>
                    <a:gd name="T16" fmla="*/ 24 w 33"/>
                    <a:gd name="T17" fmla="*/ 22 h 32"/>
                    <a:gd name="T18" fmla="*/ 22 w 33"/>
                    <a:gd name="T19" fmla="*/ 24 h 32"/>
                    <a:gd name="T20" fmla="*/ 22 w 33"/>
                    <a:gd name="T21" fmla="*/ 28 h 32"/>
                    <a:gd name="T22" fmla="*/ 20 w 33"/>
                    <a:gd name="T23" fmla="*/ 32 h 32"/>
                    <a:gd name="T24" fmla="*/ 20 w 33"/>
                    <a:gd name="T25" fmla="*/ 32 h 32"/>
                    <a:gd name="T26" fmla="*/ 16 w 33"/>
                    <a:gd name="T27" fmla="*/ 32 h 32"/>
                    <a:gd name="T28" fmla="*/ 16 w 33"/>
                    <a:gd name="T29" fmla="*/ 32 h 32"/>
                    <a:gd name="T30" fmla="*/ 8 w 33"/>
                    <a:gd name="T31" fmla="*/ 26 h 32"/>
                    <a:gd name="T32" fmla="*/ 2 w 33"/>
                    <a:gd name="T33" fmla="*/ 16 h 32"/>
                    <a:gd name="T34" fmla="*/ 0 w 33"/>
                    <a:gd name="T35" fmla="*/ 12 h 32"/>
                    <a:gd name="T36" fmla="*/ 0 w 33"/>
                    <a:gd name="T37" fmla="*/ 8 h 32"/>
                    <a:gd name="T38" fmla="*/ 2 w 33"/>
                    <a:gd name="T39" fmla="*/ 4 h 32"/>
                    <a:gd name="T40" fmla="*/ 6 w 33"/>
                    <a:gd name="T4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3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8"/>
                      </a:lnTo>
                      <a:lnTo>
                        <a:pt x="22" y="16"/>
                      </a:lnTo>
                      <a:lnTo>
                        <a:pt x="31" y="22"/>
                      </a:lnTo>
                      <a:lnTo>
                        <a:pt x="33" y="26"/>
                      </a:lnTo>
                      <a:lnTo>
                        <a:pt x="26" y="22"/>
                      </a:lnTo>
                      <a:lnTo>
                        <a:pt x="26" y="22"/>
                      </a:lnTo>
                      <a:lnTo>
                        <a:pt x="24" y="22"/>
                      </a:lnTo>
                      <a:lnTo>
                        <a:pt x="22" y="24"/>
                      </a:lnTo>
                      <a:lnTo>
                        <a:pt x="22" y="28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8" y="2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8" name="Freeform 823">
                  <a:extLst>
                    <a:ext uri="{FF2B5EF4-FFF2-40B4-BE49-F238E27FC236}">
                      <a16:creationId xmlns:a16="http://schemas.microsoft.com/office/drawing/2014/main" id="{7D22B573-6711-44CD-8430-6A2866F382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2037" y="6217562"/>
                  <a:ext cx="72545" cy="29018"/>
                </a:xfrm>
                <a:custGeom>
                  <a:avLst/>
                  <a:gdLst>
                    <a:gd name="T0" fmla="*/ 45 w 45"/>
                    <a:gd name="T1" fmla="*/ 0 h 18"/>
                    <a:gd name="T2" fmla="*/ 45 w 45"/>
                    <a:gd name="T3" fmla="*/ 0 h 18"/>
                    <a:gd name="T4" fmla="*/ 43 w 45"/>
                    <a:gd name="T5" fmla="*/ 2 h 18"/>
                    <a:gd name="T6" fmla="*/ 45 w 45"/>
                    <a:gd name="T7" fmla="*/ 4 h 18"/>
                    <a:gd name="T8" fmla="*/ 45 w 45"/>
                    <a:gd name="T9" fmla="*/ 6 h 18"/>
                    <a:gd name="T10" fmla="*/ 45 w 45"/>
                    <a:gd name="T11" fmla="*/ 6 h 18"/>
                    <a:gd name="T12" fmla="*/ 35 w 45"/>
                    <a:gd name="T13" fmla="*/ 14 h 18"/>
                    <a:gd name="T14" fmla="*/ 23 w 45"/>
                    <a:gd name="T15" fmla="*/ 18 h 18"/>
                    <a:gd name="T16" fmla="*/ 23 w 45"/>
                    <a:gd name="T17" fmla="*/ 18 h 18"/>
                    <a:gd name="T18" fmla="*/ 21 w 45"/>
                    <a:gd name="T19" fmla="*/ 18 h 18"/>
                    <a:gd name="T20" fmla="*/ 17 w 45"/>
                    <a:gd name="T21" fmla="*/ 14 h 18"/>
                    <a:gd name="T22" fmla="*/ 15 w 45"/>
                    <a:gd name="T23" fmla="*/ 12 h 18"/>
                    <a:gd name="T24" fmla="*/ 13 w 45"/>
                    <a:gd name="T25" fmla="*/ 10 h 18"/>
                    <a:gd name="T26" fmla="*/ 13 w 45"/>
                    <a:gd name="T27" fmla="*/ 10 h 18"/>
                    <a:gd name="T28" fmla="*/ 9 w 45"/>
                    <a:gd name="T29" fmla="*/ 10 h 18"/>
                    <a:gd name="T30" fmla="*/ 5 w 45"/>
                    <a:gd name="T31" fmla="*/ 12 h 18"/>
                    <a:gd name="T32" fmla="*/ 4 w 45"/>
                    <a:gd name="T33" fmla="*/ 14 h 18"/>
                    <a:gd name="T34" fmla="*/ 2 w 45"/>
                    <a:gd name="T35" fmla="*/ 12 h 18"/>
                    <a:gd name="T36" fmla="*/ 2 w 45"/>
                    <a:gd name="T37" fmla="*/ 12 h 18"/>
                    <a:gd name="T38" fmla="*/ 0 w 45"/>
                    <a:gd name="T39" fmla="*/ 10 h 18"/>
                    <a:gd name="T40" fmla="*/ 0 w 45"/>
                    <a:gd name="T41" fmla="*/ 8 h 18"/>
                    <a:gd name="T42" fmla="*/ 0 w 45"/>
                    <a:gd name="T43" fmla="*/ 8 h 18"/>
                    <a:gd name="T44" fmla="*/ 4 w 45"/>
                    <a:gd name="T45" fmla="*/ 4 h 18"/>
                    <a:gd name="T46" fmla="*/ 7 w 45"/>
                    <a:gd name="T47" fmla="*/ 0 h 18"/>
                    <a:gd name="T48" fmla="*/ 13 w 45"/>
                    <a:gd name="T49" fmla="*/ 0 h 18"/>
                    <a:gd name="T50" fmla="*/ 19 w 45"/>
                    <a:gd name="T51" fmla="*/ 0 h 18"/>
                    <a:gd name="T52" fmla="*/ 29 w 45"/>
                    <a:gd name="T53" fmla="*/ 2 h 18"/>
                    <a:gd name="T54" fmla="*/ 35 w 45"/>
                    <a:gd name="T55" fmla="*/ 4 h 18"/>
                    <a:gd name="T56" fmla="*/ 35 w 45"/>
                    <a:gd name="T57" fmla="*/ 4 h 18"/>
                    <a:gd name="T58" fmla="*/ 37 w 45"/>
                    <a:gd name="T59" fmla="*/ 2 h 18"/>
                    <a:gd name="T60" fmla="*/ 37 w 45"/>
                    <a:gd name="T61" fmla="*/ 0 h 18"/>
                    <a:gd name="T62" fmla="*/ 37 w 45"/>
                    <a:gd name="T63" fmla="*/ 0 h 18"/>
                    <a:gd name="T64" fmla="*/ 39 w 45"/>
                    <a:gd name="T65" fmla="*/ 0 h 18"/>
                    <a:gd name="T66" fmla="*/ 41 w 45"/>
                    <a:gd name="T67" fmla="*/ 0 h 18"/>
                    <a:gd name="T68" fmla="*/ 41 w 45"/>
                    <a:gd name="T69" fmla="*/ 0 h 18"/>
                    <a:gd name="T70" fmla="*/ 45 w 45"/>
                    <a:gd name="T7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18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35" y="14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7" y="14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9" name="Freeform 824">
                  <a:extLst>
                    <a:ext uri="{FF2B5EF4-FFF2-40B4-BE49-F238E27FC236}">
                      <a16:creationId xmlns:a16="http://schemas.microsoft.com/office/drawing/2014/main" id="{B922635E-7D78-454E-8BAE-C7E024752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2037" y="6217562"/>
                  <a:ext cx="72545" cy="29018"/>
                </a:xfrm>
                <a:custGeom>
                  <a:avLst/>
                  <a:gdLst>
                    <a:gd name="T0" fmla="*/ 45 w 45"/>
                    <a:gd name="T1" fmla="*/ 0 h 18"/>
                    <a:gd name="T2" fmla="*/ 45 w 45"/>
                    <a:gd name="T3" fmla="*/ 0 h 18"/>
                    <a:gd name="T4" fmla="*/ 43 w 45"/>
                    <a:gd name="T5" fmla="*/ 2 h 18"/>
                    <a:gd name="T6" fmla="*/ 45 w 45"/>
                    <a:gd name="T7" fmla="*/ 4 h 18"/>
                    <a:gd name="T8" fmla="*/ 45 w 45"/>
                    <a:gd name="T9" fmla="*/ 6 h 18"/>
                    <a:gd name="T10" fmla="*/ 45 w 45"/>
                    <a:gd name="T11" fmla="*/ 6 h 18"/>
                    <a:gd name="T12" fmla="*/ 35 w 45"/>
                    <a:gd name="T13" fmla="*/ 14 h 18"/>
                    <a:gd name="T14" fmla="*/ 23 w 45"/>
                    <a:gd name="T15" fmla="*/ 18 h 18"/>
                    <a:gd name="T16" fmla="*/ 23 w 45"/>
                    <a:gd name="T17" fmla="*/ 18 h 18"/>
                    <a:gd name="T18" fmla="*/ 21 w 45"/>
                    <a:gd name="T19" fmla="*/ 18 h 18"/>
                    <a:gd name="T20" fmla="*/ 17 w 45"/>
                    <a:gd name="T21" fmla="*/ 14 h 18"/>
                    <a:gd name="T22" fmla="*/ 15 w 45"/>
                    <a:gd name="T23" fmla="*/ 12 h 18"/>
                    <a:gd name="T24" fmla="*/ 13 w 45"/>
                    <a:gd name="T25" fmla="*/ 10 h 18"/>
                    <a:gd name="T26" fmla="*/ 13 w 45"/>
                    <a:gd name="T27" fmla="*/ 10 h 18"/>
                    <a:gd name="T28" fmla="*/ 9 w 45"/>
                    <a:gd name="T29" fmla="*/ 10 h 18"/>
                    <a:gd name="T30" fmla="*/ 5 w 45"/>
                    <a:gd name="T31" fmla="*/ 12 h 18"/>
                    <a:gd name="T32" fmla="*/ 4 w 45"/>
                    <a:gd name="T33" fmla="*/ 14 h 18"/>
                    <a:gd name="T34" fmla="*/ 2 w 45"/>
                    <a:gd name="T35" fmla="*/ 12 h 18"/>
                    <a:gd name="T36" fmla="*/ 2 w 45"/>
                    <a:gd name="T37" fmla="*/ 12 h 18"/>
                    <a:gd name="T38" fmla="*/ 0 w 45"/>
                    <a:gd name="T39" fmla="*/ 10 h 18"/>
                    <a:gd name="T40" fmla="*/ 0 w 45"/>
                    <a:gd name="T41" fmla="*/ 8 h 18"/>
                    <a:gd name="T42" fmla="*/ 0 w 45"/>
                    <a:gd name="T43" fmla="*/ 8 h 18"/>
                    <a:gd name="T44" fmla="*/ 4 w 45"/>
                    <a:gd name="T45" fmla="*/ 4 h 18"/>
                    <a:gd name="T46" fmla="*/ 7 w 45"/>
                    <a:gd name="T47" fmla="*/ 0 h 18"/>
                    <a:gd name="T48" fmla="*/ 13 w 45"/>
                    <a:gd name="T49" fmla="*/ 0 h 18"/>
                    <a:gd name="T50" fmla="*/ 19 w 45"/>
                    <a:gd name="T51" fmla="*/ 0 h 18"/>
                    <a:gd name="T52" fmla="*/ 29 w 45"/>
                    <a:gd name="T53" fmla="*/ 2 h 18"/>
                    <a:gd name="T54" fmla="*/ 35 w 45"/>
                    <a:gd name="T55" fmla="*/ 4 h 18"/>
                    <a:gd name="T56" fmla="*/ 35 w 45"/>
                    <a:gd name="T57" fmla="*/ 4 h 18"/>
                    <a:gd name="T58" fmla="*/ 37 w 45"/>
                    <a:gd name="T59" fmla="*/ 2 h 18"/>
                    <a:gd name="T60" fmla="*/ 37 w 45"/>
                    <a:gd name="T61" fmla="*/ 0 h 18"/>
                    <a:gd name="T62" fmla="*/ 37 w 45"/>
                    <a:gd name="T63" fmla="*/ 0 h 18"/>
                    <a:gd name="T64" fmla="*/ 39 w 45"/>
                    <a:gd name="T65" fmla="*/ 0 h 18"/>
                    <a:gd name="T66" fmla="*/ 41 w 45"/>
                    <a:gd name="T67" fmla="*/ 0 h 18"/>
                    <a:gd name="T68" fmla="*/ 41 w 45"/>
                    <a:gd name="T69" fmla="*/ 0 h 18"/>
                    <a:gd name="T70" fmla="*/ 45 w 45"/>
                    <a:gd name="T7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" h="18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35" y="14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7" y="14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5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0" name="Freeform 825">
                  <a:extLst>
                    <a:ext uri="{FF2B5EF4-FFF2-40B4-BE49-F238E27FC236}">
                      <a16:creationId xmlns:a16="http://schemas.microsoft.com/office/drawing/2014/main" id="{9057DC99-EFBE-4BDB-840B-9B711C721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7048" y="6262701"/>
                  <a:ext cx="20957" cy="27406"/>
                </a:xfrm>
                <a:custGeom>
                  <a:avLst/>
                  <a:gdLst>
                    <a:gd name="T0" fmla="*/ 9 w 13"/>
                    <a:gd name="T1" fmla="*/ 0 h 17"/>
                    <a:gd name="T2" fmla="*/ 9 w 13"/>
                    <a:gd name="T3" fmla="*/ 0 h 17"/>
                    <a:gd name="T4" fmla="*/ 11 w 13"/>
                    <a:gd name="T5" fmla="*/ 4 h 17"/>
                    <a:gd name="T6" fmla="*/ 13 w 13"/>
                    <a:gd name="T7" fmla="*/ 6 h 17"/>
                    <a:gd name="T8" fmla="*/ 9 w 13"/>
                    <a:gd name="T9" fmla="*/ 12 h 17"/>
                    <a:gd name="T10" fmla="*/ 6 w 13"/>
                    <a:gd name="T11" fmla="*/ 17 h 17"/>
                    <a:gd name="T12" fmla="*/ 4 w 13"/>
                    <a:gd name="T13" fmla="*/ 17 h 17"/>
                    <a:gd name="T14" fmla="*/ 4 w 13"/>
                    <a:gd name="T15" fmla="*/ 17 h 17"/>
                    <a:gd name="T16" fmla="*/ 2 w 13"/>
                    <a:gd name="T17" fmla="*/ 16 h 17"/>
                    <a:gd name="T18" fmla="*/ 0 w 13"/>
                    <a:gd name="T19" fmla="*/ 14 h 17"/>
                    <a:gd name="T20" fmla="*/ 2 w 13"/>
                    <a:gd name="T21" fmla="*/ 8 h 17"/>
                    <a:gd name="T22" fmla="*/ 6 w 13"/>
                    <a:gd name="T23" fmla="*/ 4 h 17"/>
                    <a:gd name="T24" fmla="*/ 9 w 13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9" y="12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1" name="Freeform 826">
                  <a:extLst>
                    <a:ext uri="{FF2B5EF4-FFF2-40B4-BE49-F238E27FC236}">
                      <a16:creationId xmlns:a16="http://schemas.microsoft.com/office/drawing/2014/main" id="{E25AA730-392A-482E-B982-E1E1DBC5B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7048" y="6262701"/>
                  <a:ext cx="20957" cy="27406"/>
                </a:xfrm>
                <a:custGeom>
                  <a:avLst/>
                  <a:gdLst>
                    <a:gd name="T0" fmla="*/ 9 w 13"/>
                    <a:gd name="T1" fmla="*/ 0 h 17"/>
                    <a:gd name="T2" fmla="*/ 9 w 13"/>
                    <a:gd name="T3" fmla="*/ 0 h 17"/>
                    <a:gd name="T4" fmla="*/ 11 w 13"/>
                    <a:gd name="T5" fmla="*/ 4 h 17"/>
                    <a:gd name="T6" fmla="*/ 13 w 13"/>
                    <a:gd name="T7" fmla="*/ 6 h 17"/>
                    <a:gd name="T8" fmla="*/ 9 w 13"/>
                    <a:gd name="T9" fmla="*/ 12 h 17"/>
                    <a:gd name="T10" fmla="*/ 6 w 13"/>
                    <a:gd name="T11" fmla="*/ 17 h 17"/>
                    <a:gd name="T12" fmla="*/ 4 w 13"/>
                    <a:gd name="T13" fmla="*/ 17 h 17"/>
                    <a:gd name="T14" fmla="*/ 4 w 13"/>
                    <a:gd name="T15" fmla="*/ 17 h 17"/>
                    <a:gd name="T16" fmla="*/ 2 w 13"/>
                    <a:gd name="T17" fmla="*/ 16 h 17"/>
                    <a:gd name="T18" fmla="*/ 0 w 13"/>
                    <a:gd name="T19" fmla="*/ 14 h 17"/>
                    <a:gd name="T20" fmla="*/ 2 w 13"/>
                    <a:gd name="T21" fmla="*/ 8 h 17"/>
                    <a:gd name="T22" fmla="*/ 6 w 13"/>
                    <a:gd name="T23" fmla="*/ 4 h 17"/>
                    <a:gd name="T24" fmla="*/ 9 w 13"/>
                    <a:gd name="T2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7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9" y="12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2" name="Freeform 827">
                  <a:extLst>
                    <a:ext uri="{FF2B5EF4-FFF2-40B4-BE49-F238E27FC236}">
                      <a16:creationId xmlns:a16="http://schemas.microsoft.com/office/drawing/2014/main" id="{9B4F994A-70E2-4D3F-A07B-F0151FF62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6671" y="6259477"/>
                  <a:ext cx="41915" cy="22569"/>
                </a:xfrm>
                <a:custGeom>
                  <a:avLst/>
                  <a:gdLst>
                    <a:gd name="T0" fmla="*/ 4 w 26"/>
                    <a:gd name="T1" fmla="*/ 0 h 14"/>
                    <a:gd name="T2" fmla="*/ 4 w 26"/>
                    <a:gd name="T3" fmla="*/ 0 h 14"/>
                    <a:gd name="T4" fmla="*/ 16 w 26"/>
                    <a:gd name="T5" fmla="*/ 2 h 14"/>
                    <a:gd name="T6" fmla="*/ 24 w 26"/>
                    <a:gd name="T7" fmla="*/ 6 h 14"/>
                    <a:gd name="T8" fmla="*/ 24 w 26"/>
                    <a:gd name="T9" fmla="*/ 6 h 14"/>
                    <a:gd name="T10" fmla="*/ 26 w 26"/>
                    <a:gd name="T11" fmla="*/ 12 h 14"/>
                    <a:gd name="T12" fmla="*/ 24 w 26"/>
                    <a:gd name="T13" fmla="*/ 14 h 14"/>
                    <a:gd name="T14" fmla="*/ 18 w 26"/>
                    <a:gd name="T15" fmla="*/ 14 h 14"/>
                    <a:gd name="T16" fmla="*/ 12 w 26"/>
                    <a:gd name="T17" fmla="*/ 12 h 14"/>
                    <a:gd name="T18" fmla="*/ 6 w 26"/>
                    <a:gd name="T19" fmla="*/ 10 h 14"/>
                    <a:gd name="T20" fmla="*/ 0 w 26"/>
                    <a:gd name="T21" fmla="*/ 6 h 14"/>
                    <a:gd name="T22" fmla="*/ 0 w 26"/>
                    <a:gd name="T23" fmla="*/ 2 h 14"/>
                    <a:gd name="T24" fmla="*/ 4 w 26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6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2" y="12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3" name="Freeform 828">
                  <a:extLst>
                    <a:ext uri="{FF2B5EF4-FFF2-40B4-BE49-F238E27FC236}">
                      <a16:creationId xmlns:a16="http://schemas.microsoft.com/office/drawing/2014/main" id="{E1E8E6EE-A2F4-4A49-99A5-7520F7B4A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6671" y="6259477"/>
                  <a:ext cx="41915" cy="22569"/>
                </a:xfrm>
                <a:custGeom>
                  <a:avLst/>
                  <a:gdLst>
                    <a:gd name="T0" fmla="*/ 4 w 26"/>
                    <a:gd name="T1" fmla="*/ 0 h 14"/>
                    <a:gd name="T2" fmla="*/ 4 w 26"/>
                    <a:gd name="T3" fmla="*/ 0 h 14"/>
                    <a:gd name="T4" fmla="*/ 16 w 26"/>
                    <a:gd name="T5" fmla="*/ 2 h 14"/>
                    <a:gd name="T6" fmla="*/ 24 w 26"/>
                    <a:gd name="T7" fmla="*/ 6 h 14"/>
                    <a:gd name="T8" fmla="*/ 24 w 26"/>
                    <a:gd name="T9" fmla="*/ 6 h 14"/>
                    <a:gd name="T10" fmla="*/ 26 w 26"/>
                    <a:gd name="T11" fmla="*/ 12 h 14"/>
                    <a:gd name="T12" fmla="*/ 24 w 26"/>
                    <a:gd name="T13" fmla="*/ 14 h 14"/>
                    <a:gd name="T14" fmla="*/ 18 w 26"/>
                    <a:gd name="T15" fmla="*/ 14 h 14"/>
                    <a:gd name="T16" fmla="*/ 12 w 26"/>
                    <a:gd name="T17" fmla="*/ 12 h 14"/>
                    <a:gd name="T18" fmla="*/ 6 w 26"/>
                    <a:gd name="T19" fmla="*/ 10 h 14"/>
                    <a:gd name="T20" fmla="*/ 0 w 26"/>
                    <a:gd name="T21" fmla="*/ 6 h 14"/>
                    <a:gd name="T22" fmla="*/ 0 w 26"/>
                    <a:gd name="T23" fmla="*/ 2 h 14"/>
                    <a:gd name="T24" fmla="*/ 4 w 26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6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6" y="12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2" y="12"/>
                      </a:ln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4" name="Freeform 829">
                  <a:extLst>
                    <a:ext uri="{FF2B5EF4-FFF2-40B4-BE49-F238E27FC236}">
                      <a16:creationId xmlns:a16="http://schemas.microsoft.com/office/drawing/2014/main" id="{8AA65099-6265-4F69-A812-7F8017E23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1482" y="6288495"/>
                  <a:ext cx="19345" cy="14509"/>
                </a:xfrm>
                <a:custGeom>
                  <a:avLst/>
                  <a:gdLst>
                    <a:gd name="T0" fmla="*/ 0 w 12"/>
                    <a:gd name="T1" fmla="*/ 0 h 9"/>
                    <a:gd name="T2" fmla="*/ 0 w 12"/>
                    <a:gd name="T3" fmla="*/ 0 h 9"/>
                    <a:gd name="T4" fmla="*/ 4 w 12"/>
                    <a:gd name="T5" fmla="*/ 1 h 9"/>
                    <a:gd name="T6" fmla="*/ 8 w 12"/>
                    <a:gd name="T7" fmla="*/ 1 h 9"/>
                    <a:gd name="T8" fmla="*/ 10 w 12"/>
                    <a:gd name="T9" fmla="*/ 1 h 9"/>
                    <a:gd name="T10" fmla="*/ 12 w 12"/>
                    <a:gd name="T11" fmla="*/ 3 h 9"/>
                    <a:gd name="T12" fmla="*/ 12 w 12"/>
                    <a:gd name="T13" fmla="*/ 3 h 9"/>
                    <a:gd name="T14" fmla="*/ 10 w 12"/>
                    <a:gd name="T15" fmla="*/ 5 h 9"/>
                    <a:gd name="T16" fmla="*/ 4 w 12"/>
                    <a:gd name="T17" fmla="*/ 9 h 9"/>
                    <a:gd name="T18" fmla="*/ 2 w 12"/>
                    <a:gd name="T19" fmla="*/ 9 h 9"/>
                    <a:gd name="T20" fmla="*/ 0 w 12"/>
                    <a:gd name="T21" fmla="*/ 9 h 9"/>
                    <a:gd name="T22" fmla="*/ 0 w 12"/>
                    <a:gd name="T23" fmla="*/ 5 h 9"/>
                    <a:gd name="T24" fmla="*/ 0 w 12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5" name="Freeform 830">
                  <a:extLst>
                    <a:ext uri="{FF2B5EF4-FFF2-40B4-BE49-F238E27FC236}">
                      <a16:creationId xmlns:a16="http://schemas.microsoft.com/office/drawing/2014/main" id="{4E2FDFA9-7165-4540-84C4-DC6A39E8A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1482" y="6288495"/>
                  <a:ext cx="19345" cy="14509"/>
                </a:xfrm>
                <a:custGeom>
                  <a:avLst/>
                  <a:gdLst>
                    <a:gd name="T0" fmla="*/ 0 w 12"/>
                    <a:gd name="T1" fmla="*/ 0 h 9"/>
                    <a:gd name="T2" fmla="*/ 0 w 12"/>
                    <a:gd name="T3" fmla="*/ 0 h 9"/>
                    <a:gd name="T4" fmla="*/ 4 w 12"/>
                    <a:gd name="T5" fmla="*/ 1 h 9"/>
                    <a:gd name="T6" fmla="*/ 8 w 12"/>
                    <a:gd name="T7" fmla="*/ 1 h 9"/>
                    <a:gd name="T8" fmla="*/ 10 w 12"/>
                    <a:gd name="T9" fmla="*/ 1 h 9"/>
                    <a:gd name="T10" fmla="*/ 12 w 12"/>
                    <a:gd name="T11" fmla="*/ 3 h 9"/>
                    <a:gd name="T12" fmla="*/ 12 w 12"/>
                    <a:gd name="T13" fmla="*/ 3 h 9"/>
                    <a:gd name="T14" fmla="*/ 10 w 12"/>
                    <a:gd name="T15" fmla="*/ 5 h 9"/>
                    <a:gd name="T16" fmla="*/ 4 w 12"/>
                    <a:gd name="T17" fmla="*/ 9 h 9"/>
                    <a:gd name="T18" fmla="*/ 2 w 12"/>
                    <a:gd name="T19" fmla="*/ 9 h 9"/>
                    <a:gd name="T20" fmla="*/ 0 w 12"/>
                    <a:gd name="T21" fmla="*/ 9 h 9"/>
                    <a:gd name="T22" fmla="*/ 0 w 12"/>
                    <a:gd name="T23" fmla="*/ 5 h 9"/>
                    <a:gd name="T24" fmla="*/ 0 w 12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6" name="Freeform 831">
                  <a:extLst>
                    <a:ext uri="{FF2B5EF4-FFF2-40B4-BE49-F238E27FC236}">
                      <a16:creationId xmlns:a16="http://schemas.microsoft.com/office/drawing/2014/main" id="{F13C51C7-56DF-45E7-BBB9-5056BDF6D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5386" y="6293331"/>
                  <a:ext cx="4836" cy="644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0 h 4"/>
                    <a:gd name="T4" fmla="*/ 0 w 3"/>
                    <a:gd name="T5" fmla="*/ 4 h 4"/>
                    <a:gd name="T6" fmla="*/ 0 w 3"/>
                    <a:gd name="T7" fmla="*/ 4 h 4"/>
                    <a:gd name="T8" fmla="*/ 3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7" name="Freeform 832">
                  <a:extLst>
                    <a:ext uri="{FF2B5EF4-FFF2-40B4-BE49-F238E27FC236}">
                      <a16:creationId xmlns:a16="http://schemas.microsoft.com/office/drawing/2014/main" id="{6767557F-60CE-40E2-82C0-8D26FC152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5386" y="6293331"/>
                  <a:ext cx="4836" cy="644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0 h 4"/>
                    <a:gd name="T4" fmla="*/ 0 w 3"/>
                    <a:gd name="T5" fmla="*/ 4 h 4"/>
                    <a:gd name="T6" fmla="*/ 0 w 3"/>
                    <a:gd name="T7" fmla="*/ 4 h 4"/>
                    <a:gd name="T8" fmla="*/ 3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8" name="Freeform 833">
                  <a:extLst>
                    <a:ext uri="{FF2B5EF4-FFF2-40B4-BE49-F238E27FC236}">
                      <a16:creationId xmlns:a16="http://schemas.microsoft.com/office/drawing/2014/main" id="{133C7A1F-0287-4100-892F-2F0310146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62464" y="6357815"/>
                  <a:ext cx="25794" cy="27406"/>
                </a:xfrm>
                <a:custGeom>
                  <a:avLst/>
                  <a:gdLst>
                    <a:gd name="T0" fmla="*/ 16 w 16"/>
                    <a:gd name="T1" fmla="*/ 2 h 17"/>
                    <a:gd name="T2" fmla="*/ 16 w 16"/>
                    <a:gd name="T3" fmla="*/ 2 h 17"/>
                    <a:gd name="T4" fmla="*/ 12 w 16"/>
                    <a:gd name="T5" fmla="*/ 11 h 17"/>
                    <a:gd name="T6" fmla="*/ 8 w 16"/>
                    <a:gd name="T7" fmla="*/ 15 h 17"/>
                    <a:gd name="T8" fmla="*/ 4 w 16"/>
                    <a:gd name="T9" fmla="*/ 17 h 17"/>
                    <a:gd name="T10" fmla="*/ 4 w 16"/>
                    <a:gd name="T11" fmla="*/ 17 h 17"/>
                    <a:gd name="T12" fmla="*/ 2 w 16"/>
                    <a:gd name="T13" fmla="*/ 15 h 17"/>
                    <a:gd name="T14" fmla="*/ 0 w 16"/>
                    <a:gd name="T15" fmla="*/ 13 h 17"/>
                    <a:gd name="T16" fmla="*/ 2 w 16"/>
                    <a:gd name="T17" fmla="*/ 6 h 17"/>
                    <a:gd name="T18" fmla="*/ 4 w 16"/>
                    <a:gd name="T19" fmla="*/ 4 h 17"/>
                    <a:gd name="T20" fmla="*/ 8 w 16"/>
                    <a:gd name="T21" fmla="*/ 2 h 17"/>
                    <a:gd name="T22" fmla="*/ 12 w 16"/>
                    <a:gd name="T23" fmla="*/ 0 h 17"/>
                    <a:gd name="T24" fmla="*/ 16 w 16"/>
                    <a:gd name="T25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17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2" y="11"/>
                      </a:lnTo>
                      <a:lnTo>
                        <a:pt x="8" y="15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9" name="Freeform 834">
                  <a:extLst>
                    <a:ext uri="{FF2B5EF4-FFF2-40B4-BE49-F238E27FC236}">
                      <a16:creationId xmlns:a16="http://schemas.microsoft.com/office/drawing/2014/main" id="{6EC0357E-343B-467D-86BB-BBE80BF15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62464" y="6357815"/>
                  <a:ext cx="25794" cy="27406"/>
                </a:xfrm>
                <a:custGeom>
                  <a:avLst/>
                  <a:gdLst>
                    <a:gd name="T0" fmla="*/ 16 w 16"/>
                    <a:gd name="T1" fmla="*/ 2 h 17"/>
                    <a:gd name="T2" fmla="*/ 16 w 16"/>
                    <a:gd name="T3" fmla="*/ 2 h 17"/>
                    <a:gd name="T4" fmla="*/ 12 w 16"/>
                    <a:gd name="T5" fmla="*/ 11 h 17"/>
                    <a:gd name="T6" fmla="*/ 8 w 16"/>
                    <a:gd name="T7" fmla="*/ 15 h 17"/>
                    <a:gd name="T8" fmla="*/ 4 w 16"/>
                    <a:gd name="T9" fmla="*/ 17 h 17"/>
                    <a:gd name="T10" fmla="*/ 4 w 16"/>
                    <a:gd name="T11" fmla="*/ 17 h 17"/>
                    <a:gd name="T12" fmla="*/ 2 w 16"/>
                    <a:gd name="T13" fmla="*/ 15 h 17"/>
                    <a:gd name="T14" fmla="*/ 0 w 16"/>
                    <a:gd name="T15" fmla="*/ 13 h 17"/>
                    <a:gd name="T16" fmla="*/ 2 w 16"/>
                    <a:gd name="T17" fmla="*/ 6 h 17"/>
                    <a:gd name="T18" fmla="*/ 4 w 16"/>
                    <a:gd name="T19" fmla="*/ 4 h 17"/>
                    <a:gd name="T20" fmla="*/ 8 w 16"/>
                    <a:gd name="T21" fmla="*/ 2 h 17"/>
                    <a:gd name="T22" fmla="*/ 12 w 16"/>
                    <a:gd name="T23" fmla="*/ 0 h 17"/>
                    <a:gd name="T24" fmla="*/ 16 w 16"/>
                    <a:gd name="T25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17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12" y="11"/>
                      </a:lnTo>
                      <a:lnTo>
                        <a:pt x="8" y="15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0" name="Freeform 835">
                  <a:extLst>
                    <a:ext uri="{FF2B5EF4-FFF2-40B4-BE49-F238E27FC236}">
                      <a16:creationId xmlns:a16="http://schemas.microsoft.com/office/drawing/2014/main" id="{5D85C8D5-AD52-4185-8372-568A88171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4706" y="6348143"/>
                  <a:ext cx="37078" cy="43527"/>
                </a:xfrm>
                <a:custGeom>
                  <a:avLst/>
                  <a:gdLst>
                    <a:gd name="T0" fmla="*/ 21 w 23"/>
                    <a:gd name="T1" fmla="*/ 0 h 27"/>
                    <a:gd name="T2" fmla="*/ 21 w 23"/>
                    <a:gd name="T3" fmla="*/ 0 h 27"/>
                    <a:gd name="T4" fmla="*/ 23 w 23"/>
                    <a:gd name="T5" fmla="*/ 16 h 27"/>
                    <a:gd name="T6" fmla="*/ 21 w 23"/>
                    <a:gd name="T7" fmla="*/ 23 h 27"/>
                    <a:gd name="T8" fmla="*/ 17 w 23"/>
                    <a:gd name="T9" fmla="*/ 27 h 27"/>
                    <a:gd name="T10" fmla="*/ 13 w 23"/>
                    <a:gd name="T11" fmla="*/ 27 h 27"/>
                    <a:gd name="T12" fmla="*/ 8 w 23"/>
                    <a:gd name="T13" fmla="*/ 25 h 27"/>
                    <a:gd name="T14" fmla="*/ 4 w 23"/>
                    <a:gd name="T15" fmla="*/ 21 h 27"/>
                    <a:gd name="T16" fmla="*/ 2 w 23"/>
                    <a:gd name="T17" fmla="*/ 17 h 27"/>
                    <a:gd name="T18" fmla="*/ 0 w 23"/>
                    <a:gd name="T19" fmla="*/ 14 h 27"/>
                    <a:gd name="T20" fmla="*/ 0 w 23"/>
                    <a:gd name="T21" fmla="*/ 14 h 27"/>
                    <a:gd name="T22" fmla="*/ 4 w 23"/>
                    <a:gd name="T23" fmla="*/ 8 h 27"/>
                    <a:gd name="T24" fmla="*/ 10 w 23"/>
                    <a:gd name="T25" fmla="*/ 2 h 27"/>
                    <a:gd name="T26" fmla="*/ 15 w 23"/>
                    <a:gd name="T27" fmla="*/ 0 h 27"/>
                    <a:gd name="T28" fmla="*/ 19 w 23"/>
                    <a:gd name="T29" fmla="*/ 0 h 27"/>
                    <a:gd name="T30" fmla="*/ 21 w 23"/>
                    <a:gd name="T3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7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7" y="27"/>
                      </a:lnTo>
                      <a:lnTo>
                        <a:pt x="13" y="27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1" name="Freeform 836">
                  <a:extLst>
                    <a:ext uri="{FF2B5EF4-FFF2-40B4-BE49-F238E27FC236}">
                      <a16:creationId xmlns:a16="http://schemas.microsoft.com/office/drawing/2014/main" id="{3A3971B4-7A1E-4AE9-9988-30863E34C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4706" y="6348143"/>
                  <a:ext cx="37078" cy="43527"/>
                </a:xfrm>
                <a:custGeom>
                  <a:avLst/>
                  <a:gdLst>
                    <a:gd name="T0" fmla="*/ 21 w 23"/>
                    <a:gd name="T1" fmla="*/ 0 h 27"/>
                    <a:gd name="T2" fmla="*/ 21 w 23"/>
                    <a:gd name="T3" fmla="*/ 0 h 27"/>
                    <a:gd name="T4" fmla="*/ 23 w 23"/>
                    <a:gd name="T5" fmla="*/ 16 h 27"/>
                    <a:gd name="T6" fmla="*/ 21 w 23"/>
                    <a:gd name="T7" fmla="*/ 23 h 27"/>
                    <a:gd name="T8" fmla="*/ 17 w 23"/>
                    <a:gd name="T9" fmla="*/ 27 h 27"/>
                    <a:gd name="T10" fmla="*/ 13 w 23"/>
                    <a:gd name="T11" fmla="*/ 27 h 27"/>
                    <a:gd name="T12" fmla="*/ 8 w 23"/>
                    <a:gd name="T13" fmla="*/ 25 h 27"/>
                    <a:gd name="T14" fmla="*/ 4 w 23"/>
                    <a:gd name="T15" fmla="*/ 21 h 27"/>
                    <a:gd name="T16" fmla="*/ 2 w 23"/>
                    <a:gd name="T17" fmla="*/ 17 h 27"/>
                    <a:gd name="T18" fmla="*/ 0 w 23"/>
                    <a:gd name="T19" fmla="*/ 14 h 27"/>
                    <a:gd name="T20" fmla="*/ 0 w 23"/>
                    <a:gd name="T21" fmla="*/ 14 h 27"/>
                    <a:gd name="T22" fmla="*/ 4 w 23"/>
                    <a:gd name="T23" fmla="*/ 8 h 27"/>
                    <a:gd name="T24" fmla="*/ 10 w 23"/>
                    <a:gd name="T25" fmla="*/ 2 h 27"/>
                    <a:gd name="T26" fmla="*/ 15 w 23"/>
                    <a:gd name="T27" fmla="*/ 0 h 27"/>
                    <a:gd name="T28" fmla="*/ 19 w 23"/>
                    <a:gd name="T29" fmla="*/ 0 h 27"/>
                    <a:gd name="T30" fmla="*/ 21 w 23"/>
                    <a:gd name="T3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7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7" y="27"/>
                      </a:lnTo>
                      <a:lnTo>
                        <a:pt x="13" y="27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2" name="Freeform 837">
                  <a:extLst>
                    <a:ext uri="{FF2B5EF4-FFF2-40B4-BE49-F238E27FC236}">
                      <a16:creationId xmlns:a16="http://schemas.microsoft.com/office/drawing/2014/main" id="{089D9335-2787-48E5-87A6-8E99EADAA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4909" y="6354591"/>
                  <a:ext cx="16121" cy="19345"/>
                </a:xfrm>
                <a:custGeom>
                  <a:avLst/>
                  <a:gdLst>
                    <a:gd name="T0" fmla="*/ 10 w 10"/>
                    <a:gd name="T1" fmla="*/ 4 h 12"/>
                    <a:gd name="T2" fmla="*/ 10 w 10"/>
                    <a:gd name="T3" fmla="*/ 4 h 12"/>
                    <a:gd name="T4" fmla="*/ 10 w 10"/>
                    <a:gd name="T5" fmla="*/ 8 h 12"/>
                    <a:gd name="T6" fmla="*/ 8 w 10"/>
                    <a:gd name="T7" fmla="*/ 12 h 12"/>
                    <a:gd name="T8" fmla="*/ 4 w 10"/>
                    <a:gd name="T9" fmla="*/ 12 h 12"/>
                    <a:gd name="T10" fmla="*/ 0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0 h 12"/>
                    <a:gd name="T16" fmla="*/ 2 w 10"/>
                    <a:gd name="T17" fmla="*/ 8 h 12"/>
                    <a:gd name="T18" fmla="*/ 2 w 10"/>
                    <a:gd name="T19" fmla="*/ 8 h 12"/>
                    <a:gd name="T20" fmla="*/ 2 w 10"/>
                    <a:gd name="T21" fmla="*/ 2 h 12"/>
                    <a:gd name="T22" fmla="*/ 2 w 10"/>
                    <a:gd name="T23" fmla="*/ 0 h 12"/>
                    <a:gd name="T24" fmla="*/ 10 w 10"/>
                    <a:gd name="T2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3" name="Freeform 838">
                  <a:extLst>
                    <a:ext uri="{FF2B5EF4-FFF2-40B4-BE49-F238E27FC236}">
                      <a16:creationId xmlns:a16="http://schemas.microsoft.com/office/drawing/2014/main" id="{E951BE29-0633-4C69-8857-95209492C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4909" y="6354591"/>
                  <a:ext cx="16121" cy="19345"/>
                </a:xfrm>
                <a:custGeom>
                  <a:avLst/>
                  <a:gdLst>
                    <a:gd name="T0" fmla="*/ 10 w 10"/>
                    <a:gd name="T1" fmla="*/ 4 h 12"/>
                    <a:gd name="T2" fmla="*/ 10 w 10"/>
                    <a:gd name="T3" fmla="*/ 4 h 12"/>
                    <a:gd name="T4" fmla="*/ 10 w 10"/>
                    <a:gd name="T5" fmla="*/ 8 h 12"/>
                    <a:gd name="T6" fmla="*/ 8 w 10"/>
                    <a:gd name="T7" fmla="*/ 12 h 12"/>
                    <a:gd name="T8" fmla="*/ 4 w 10"/>
                    <a:gd name="T9" fmla="*/ 12 h 12"/>
                    <a:gd name="T10" fmla="*/ 0 w 10"/>
                    <a:gd name="T11" fmla="*/ 12 h 12"/>
                    <a:gd name="T12" fmla="*/ 0 w 10"/>
                    <a:gd name="T13" fmla="*/ 12 h 12"/>
                    <a:gd name="T14" fmla="*/ 0 w 10"/>
                    <a:gd name="T15" fmla="*/ 10 h 12"/>
                    <a:gd name="T16" fmla="*/ 2 w 10"/>
                    <a:gd name="T17" fmla="*/ 8 h 12"/>
                    <a:gd name="T18" fmla="*/ 2 w 10"/>
                    <a:gd name="T19" fmla="*/ 8 h 12"/>
                    <a:gd name="T20" fmla="*/ 2 w 10"/>
                    <a:gd name="T21" fmla="*/ 2 h 12"/>
                    <a:gd name="T22" fmla="*/ 2 w 10"/>
                    <a:gd name="T23" fmla="*/ 0 h 12"/>
                    <a:gd name="T24" fmla="*/ 10 w 10"/>
                    <a:gd name="T2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" y="4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4" name="Freeform 839">
                  <a:extLst>
                    <a:ext uri="{FF2B5EF4-FFF2-40B4-BE49-F238E27FC236}">
                      <a16:creationId xmlns:a16="http://schemas.microsoft.com/office/drawing/2014/main" id="{E2CC6BE5-F219-4A7B-AC9A-EEFBECC4D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1358" y="6375548"/>
                  <a:ext cx="59648" cy="48363"/>
                </a:xfrm>
                <a:custGeom>
                  <a:avLst/>
                  <a:gdLst>
                    <a:gd name="T0" fmla="*/ 37 w 37"/>
                    <a:gd name="T1" fmla="*/ 4 h 30"/>
                    <a:gd name="T2" fmla="*/ 37 w 37"/>
                    <a:gd name="T3" fmla="*/ 4 h 30"/>
                    <a:gd name="T4" fmla="*/ 19 w 37"/>
                    <a:gd name="T5" fmla="*/ 12 h 30"/>
                    <a:gd name="T6" fmla="*/ 10 w 37"/>
                    <a:gd name="T7" fmla="*/ 16 h 30"/>
                    <a:gd name="T8" fmla="*/ 4 w 37"/>
                    <a:gd name="T9" fmla="*/ 20 h 30"/>
                    <a:gd name="T10" fmla="*/ 4 w 37"/>
                    <a:gd name="T11" fmla="*/ 20 h 30"/>
                    <a:gd name="T12" fmla="*/ 2 w 37"/>
                    <a:gd name="T13" fmla="*/ 24 h 30"/>
                    <a:gd name="T14" fmla="*/ 4 w 37"/>
                    <a:gd name="T15" fmla="*/ 26 h 30"/>
                    <a:gd name="T16" fmla="*/ 4 w 37"/>
                    <a:gd name="T17" fmla="*/ 28 h 30"/>
                    <a:gd name="T18" fmla="*/ 4 w 37"/>
                    <a:gd name="T19" fmla="*/ 30 h 30"/>
                    <a:gd name="T20" fmla="*/ 4 w 37"/>
                    <a:gd name="T21" fmla="*/ 30 h 30"/>
                    <a:gd name="T22" fmla="*/ 0 w 37"/>
                    <a:gd name="T23" fmla="*/ 26 h 30"/>
                    <a:gd name="T24" fmla="*/ 0 w 37"/>
                    <a:gd name="T25" fmla="*/ 22 h 30"/>
                    <a:gd name="T26" fmla="*/ 2 w 37"/>
                    <a:gd name="T27" fmla="*/ 18 h 30"/>
                    <a:gd name="T28" fmla="*/ 2 w 37"/>
                    <a:gd name="T29" fmla="*/ 18 h 30"/>
                    <a:gd name="T30" fmla="*/ 10 w 37"/>
                    <a:gd name="T31" fmla="*/ 12 h 30"/>
                    <a:gd name="T32" fmla="*/ 17 w 37"/>
                    <a:gd name="T33" fmla="*/ 4 h 30"/>
                    <a:gd name="T34" fmla="*/ 23 w 37"/>
                    <a:gd name="T35" fmla="*/ 2 h 30"/>
                    <a:gd name="T36" fmla="*/ 27 w 37"/>
                    <a:gd name="T37" fmla="*/ 0 h 30"/>
                    <a:gd name="T38" fmla="*/ 33 w 37"/>
                    <a:gd name="T39" fmla="*/ 2 h 30"/>
                    <a:gd name="T40" fmla="*/ 37 w 37"/>
                    <a:gd name="T41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0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19" y="12"/>
                      </a:lnTo>
                      <a:lnTo>
                        <a:pt x="10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10" y="12"/>
                      </a:lnTo>
                      <a:lnTo>
                        <a:pt x="17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5" name="Freeform 840">
                  <a:extLst>
                    <a:ext uri="{FF2B5EF4-FFF2-40B4-BE49-F238E27FC236}">
                      <a16:creationId xmlns:a16="http://schemas.microsoft.com/office/drawing/2014/main" id="{36250D06-D236-458E-9C6C-D4B2F57ED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1358" y="6375548"/>
                  <a:ext cx="59648" cy="48363"/>
                </a:xfrm>
                <a:custGeom>
                  <a:avLst/>
                  <a:gdLst>
                    <a:gd name="T0" fmla="*/ 37 w 37"/>
                    <a:gd name="T1" fmla="*/ 4 h 30"/>
                    <a:gd name="T2" fmla="*/ 37 w 37"/>
                    <a:gd name="T3" fmla="*/ 4 h 30"/>
                    <a:gd name="T4" fmla="*/ 19 w 37"/>
                    <a:gd name="T5" fmla="*/ 12 h 30"/>
                    <a:gd name="T6" fmla="*/ 10 w 37"/>
                    <a:gd name="T7" fmla="*/ 16 h 30"/>
                    <a:gd name="T8" fmla="*/ 4 w 37"/>
                    <a:gd name="T9" fmla="*/ 20 h 30"/>
                    <a:gd name="T10" fmla="*/ 4 w 37"/>
                    <a:gd name="T11" fmla="*/ 20 h 30"/>
                    <a:gd name="T12" fmla="*/ 2 w 37"/>
                    <a:gd name="T13" fmla="*/ 24 h 30"/>
                    <a:gd name="T14" fmla="*/ 4 w 37"/>
                    <a:gd name="T15" fmla="*/ 26 h 30"/>
                    <a:gd name="T16" fmla="*/ 4 w 37"/>
                    <a:gd name="T17" fmla="*/ 28 h 30"/>
                    <a:gd name="T18" fmla="*/ 4 w 37"/>
                    <a:gd name="T19" fmla="*/ 30 h 30"/>
                    <a:gd name="T20" fmla="*/ 4 w 37"/>
                    <a:gd name="T21" fmla="*/ 30 h 30"/>
                    <a:gd name="T22" fmla="*/ 0 w 37"/>
                    <a:gd name="T23" fmla="*/ 26 h 30"/>
                    <a:gd name="T24" fmla="*/ 0 w 37"/>
                    <a:gd name="T25" fmla="*/ 22 h 30"/>
                    <a:gd name="T26" fmla="*/ 2 w 37"/>
                    <a:gd name="T27" fmla="*/ 18 h 30"/>
                    <a:gd name="T28" fmla="*/ 2 w 37"/>
                    <a:gd name="T29" fmla="*/ 18 h 30"/>
                    <a:gd name="T30" fmla="*/ 10 w 37"/>
                    <a:gd name="T31" fmla="*/ 12 h 30"/>
                    <a:gd name="T32" fmla="*/ 17 w 37"/>
                    <a:gd name="T33" fmla="*/ 4 h 30"/>
                    <a:gd name="T34" fmla="*/ 23 w 37"/>
                    <a:gd name="T35" fmla="*/ 2 h 30"/>
                    <a:gd name="T36" fmla="*/ 27 w 37"/>
                    <a:gd name="T37" fmla="*/ 0 h 30"/>
                    <a:gd name="T38" fmla="*/ 33 w 37"/>
                    <a:gd name="T39" fmla="*/ 2 h 30"/>
                    <a:gd name="T40" fmla="*/ 37 w 37"/>
                    <a:gd name="T41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0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19" y="12"/>
                      </a:lnTo>
                      <a:lnTo>
                        <a:pt x="10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10" y="12"/>
                      </a:lnTo>
                      <a:lnTo>
                        <a:pt x="17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4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6" name="Freeform 841">
                  <a:extLst>
                    <a:ext uri="{FF2B5EF4-FFF2-40B4-BE49-F238E27FC236}">
                      <a16:creationId xmlns:a16="http://schemas.microsoft.com/office/drawing/2014/main" id="{21168DBD-9660-4835-9F53-CA9DF3C7D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4781" y="6436808"/>
                  <a:ext cx="35466" cy="22569"/>
                </a:xfrm>
                <a:custGeom>
                  <a:avLst/>
                  <a:gdLst>
                    <a:gd name="T0" fmla="*/ 22 w 22"/>
                    <a:gd name="T1" fmla="*/ 0 h 14"/>
                    <a:gd name="T2" fmla="*/ 22 w 22"/>
                    <a:gd name="T3" fmla="*/ 0 h 14"/>
                    <a:gd name="T4" fmla="*/ 20 w 22"/>
                    <a:gd name="T5" fmla="*/ 4 h 14"/>
                    <a:gd name="T6" fmla="*/ 14 w 22"/>
                    <a:gd name="T7" fmla="*/ 10 h 14"/>
                    <a:gd name="T8" fmla="*/ 8 w 22"/>
                    <a:gd name="T9" fmla="*/ 14 h 14"/>
                    <a:gd name="T10" fmla="*/ 4 w 22"/>
                    <a:gd name="T11" fmla="*/ 14 h 14"/>
                    <a:gd name="T12" fmla="*/ 2 w 22"/>
                    <a:gd name="T13" fmla="*/ 12 h 14"/>
                    <a:gd name="T14" fmla="*/ 2 w 22"/>
                    <a:gd name="T15" fmla="*/ 12 h 14"/>
                    <a:gd name="T16" fmla="*/ 2 w 22"/>
                    <a:gd name="T17" fmla="*/ 10 h 14"/>
                    <a:gd name="T18" fmla="*/ 2 w 22"/>
                    <a:gd name="T19" fmla="*/ 8 h 14"/>
                    <a:gd name="T20" fmla="*/ 2 w 22"/>
                    <a:gd name="T21" fmla="*/ 8 h 14"/>
                    <a:gd name="T22" fmla="*/ 0 w 22"/>
                    <a:gd name="T23" fmla="*/ 4 h 14"/>
                    <a:gd name="T24" fmla="*/ 2 w 22"/>
                    <a:gd name="T25" fmla="*/ 2 h 14"/>
                    <a:gd name="T26" fmla="*/ 2 w 22"/>
                    <a:gd name="T27" fmla="*/ 2 h 14"/>
                    <a:gd name="T28" fmla="*/ 2 w 22"/>
                    <a:gd name="T29" fmla="*/ 2 h 14"/>
                    <a:gd name="T30" fmla="*/ 4 w 22"/>
                    <a:gd name="T31" fmla="*/ 2 h 14"/>
                    <a:gd name="T32" fmla="*/ 8 w 22"/>
                    <a:gd name="T33" fmla="*/ 4 h 14"/>
                    <a:gd name="T34" fmla="*/ 12 w 22"/>
                    <a:gd name="T35" fmla="*/ 6 h 14"/>
                    <a:gd name="T36" fmla="*/ 14 w 22"/>
                    <a:gd name="T37" fmla="*/ 6 h 14"/>
                    <a:gd name="T38" fmla="*/ 14 w 22"/>
                    <a:gd name="T39" fmla="*/ 6 h 14"/>
                    <a:gd name="T40" fmla="*/ 14 w 22"/>
                    <a:gd name="T41" fmla="*/ 2 h 14"/>
                    <a:gd name="T42" fmla="*/ 14 w 22"/>
                    <a:gd name="T43" fmla="*/ 0 h 14"/>
                    <a:gd name="T44" fmla="*/ 12 w 22"/>
                    <a:gd name="T45" fmla="*/ 0 h 14"/>
                    <a:gd name="T46" fmla="*/ 22 w 22"/>
                    <a:gd name="T4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1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4" y="10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7" name="Freeform 842">
                  <a:extLst>
                    <a:ext uri="{FF2B5EF4-FFF2-40B4-BE49-F238E27FC236}">
                      <a16:creationId xmlns:a16="http://schemas.microsoft.com/office/drawing/2014/main" id="{F1F5B2F7-7928-49C7-94E2-B9F5F233D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4781" y="6436808"/>
                  <a:ext cx="35466" cy="22569"/>
                </a:xfrm>
                <a:custGeom>
                  <a:avLst/>
                  <a:gdLst>
                    <a:gd name="T0" fmla="*/ 22 w 22"/>
                    <a:gd name="T1" fmla="*/ 0 h 14"/>
                    <a:gd name="T2" fmla="*/ 22 w 22"/>
                    <a:gd name="T3" fmla="*/ 0 h 14"/>
                    <a:gd name="T4" fmla="*/ 20 w 22"/>
                    <a:gd name="T5" fmla="*/ 4 h 14"/>
                    <a:gd name="T6" fmla="*/ 14 w 22"/>
                    <a:gd name="T7" fmla="*/ 10 h 14"/>
                    <a:gd name="T8" fmla="*/ 8 w 22"/>
                    <a:gd name="T9" fmla="*/ 14 h 14"/>
                    <a:gd name="T10" fmla="*/ 4 w 22"/>
                    <a:gd name="T11" fmla="*/ 14 h 14"/>
                    <a:gd name="T12" fmla="*/ 2 w 22"/>
                    <a:gd name="T13" fmla="*/ 12 h 14"/>
                    <a:gd name="T14" fmla="*/ 2 w 22"/>
                    <a:gd name="T15" fmla="*/ 12 h 14"/>
                    <a:gd name="T16" fmla="*/ 2 w 22"/>
                    <a:gd name="T17" fmla="*/ 10 h 14"/>
                    <a:gd name="T18" fmla="*/ 2 w 22"/>
                    <a:gd name="T19" fmla="*/ 8 h 14"/>
                    <a:gd name="T20" fmla="*/ 2 w 22"/>
                    <a:gd name="T21" fmla="*/ 8 h 14"/>
                    <a:gd name="T22" fmla="*/ 0 w 22"/>
                    <a:gd name="T23" fmla="*/ 4 h 14"/>
                    <a:gd name="T24" fmla="*/ 2 w 22"/>
                    <a:gd name="T25" fmla="*/ 2 h 14"/>
                    <a:gd name="T26" fmla="*/ 2 w 22"/>
                    <a:gd name="T27" fmla="*/ 2 h 14"/>
                    <a:gd name="T28" fmla="*/ 2 w 22"/>
                    <a:gd name="T29" fmla="*/ 2 h 14"/>
                    <a:gd name="T30" fmla="*/ 4 w 22"/>
                    <a:gd name="T31" fmla="*/ 2 h 14"/>
                    <a:gd name="T32" fmla="*/ 8 w 22"/>
                    <a:gd name="T33" fmla="*/ 4 h 14"/>
                    <a:gd name="T34" fmla="*/ 12 w 22"/>
                    <a:gd name="T35" fmla="*/ 6 h 14"/>
                    <a:gd name="T36" fmla="*/ 14 w 22"/>
                    <a:gd name="T37" fmla="*/ 6 h 14"/>
                    <a:gd name="T38" fmla="*/ 14 w 22"/>
                    <a:gd name="T39" fmla="*/ 6 h 14"/>
                    <a:gd name="T40" fmla="*/ 14 w 22"/>
                    <a:gd name="T41" fmla="*/ 2 h 14"/>
                    <a:gd name="T42" fmla="*/ 14 w 22"/>
                    <a:gd name="T43" fmla="*/ 0 h 14"/>
                    <a:gd name="T44" fmla="*/ 12 w 22"/>
                    <a:gd name="T45" fmla="*/ 0 h 14"/>
                    <a:gd name="T46" fmla="*/ 22 w 22"/>
                    <a:gd name="T4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14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4" y="10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8" name="Freeform 843">
                  <a:extLst>
                    <a:ext uri="{FF2B5EF4-FFF2-40B4-BE49-F238E27FC236}">
                      <a16:creationId xmlns:a16="http://schemas.microsoft.com/office/drawing/2014/main" id="{E3C486B1-3211-46D7-BA8B-2C7101224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827" y="6477111"/>
                  <a:ext cx="14509" cy="25794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5 w 9"/>
                    <a:gd name="T5" fmla="*/ 6 h 16"/>
                    <a:gd name="T6" fmla="*/ 9 w 9"/>
                    <a:gd name="T7" fmla="*/ 8 h 16"/>
                    <a:gd name="T8" fmla="*/ 9 w 9"/>
                    <a:gd name="T9" fmla="*/ 12 h 16"/>
                    <a:gd name="T10" fmla="*/ 9 w 9"/>
                    <a:gd name="T11" fmla="*/ 12 h 16"/>
                    <a:gd name="T12" fmla="*/ 7 w 9"/>
                    <a:gd name="T13" fmla="*/ 16 h 16"/>
                    <a:gd name="T14" fmla="*/ 3 w 9"/>
                    <a:gd name="T15" fmla="*/ 16 h 16"/>
                    <a:gd name="T16" fmla="*/ 0 w 9"/>
                    <a:gd name="T17" fmla="*/ 16 h 16"/>
                    <a:gd name="T18" fmla="*/ 0 w 9"/>
                    <a:gd name="T19" fmla="*/ 16 h 16"/>
                    <a:gd name="T20" fmla="*/ 0 w 9"/>
                    <a:gd name="T21" fmla="*/ 16 h 16"/>
                    <a:gd name="T22" fmla="*/ 1 w 9"/>
                    <a:gd name="T23" fmla="*/ 12 h 16"/>
                    <a:gd name="T24" fmla="*/ 3 w 9"/>
                    <a:gd name="T25" fmla="*/ 10 h 16"/>
                    <a:gd name="T26" fmla="*/ 3 w 9"/>
                    <a:gd name="T27" fmla="*/ 6 h 16"/>
                    <a:gd name="T28" fmla="*/ 0 w 9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9" name="Freeform 844">
                  <a:extLst>
                    <a:ext uri="{FF2B5EF4-FFF2-40B4-BE49-F238E27FC236}">
                      <a16:creationId xmlns:a16="http://schemas.microsoft.com/office/drawing/2014/main" id="{0F92273A-8F64-4DCC-8733-7A125EE98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0827" y="6477111"/>
                  <a:ext cx="14509" cy="25794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5 w 9"/>
                    <a:gd name="T5" fmla="*/ 6 h 16"/>
                    <a:gd name="T6" fmla="*/ 9 w 9"/>
                    <a:gd name="T7" fmla="*/ 8 h 16"/>
                    <a:gd name="T8" fmla="*/ 9 w 9"/>
                    <a:gd name="T9" fmla="*/ 12 h 16"/>
                    <a:gd name="T10" fmla="*/ 9 w 9"/>
                    <a:gd name="T11" fmla="*/ 12 h 16"/>
                    <a:gd name="T12" fmla="*/ 7 w 9"/>
                    <a:gd name="T13" fmla="*/ 16 h 16"/>
                    <a:gd name="T14" fmla="*/ 3 w 9"/>
                    <a:gd name="T15" fmla="*/ 16 h 16"/>
                    <a:gd name="T16" fmla="*/ 0 w 9"/>
                    <a:gd name="T17" fmla="*/ 16 h 16"/>
                    <a:gd name="T18" fmla="*/ 0 w 9"/>
                    <a:gd name="T19" fmla="*/ 16 h 16"/>
                    <a:gd name="T20" fmla="*/ 0 w 9"/>
                    <a:gd name="T21" fmla="*/ 16 h 16"/>
                    <a:gd name="T22" fmla="*/ 1 w 9"/>
                    <a:gd name="T23" fmla="*/ 12 h 16"/>
                    <a:gd name="T24" fmla="*/ 3 w 9"/>
                    <a:gd name="T25" fmla="*/ 10 h 16"/>
                    <a:gd name="T26" fmla="*/ 3 w 9"/>
                    <a:gd name="T27" fmla="*/ 6 h 16"/>
                    <a:gd name="T28" fmla="*/ 0 w 9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0" name="Freeform 845">
                  <a:extLst>
                    <a:ext uri="{FF2B5EF4-FFF2-40B4-BE49-F238E27FC236}">
                      <a16:creationId xmlns:a16="http://schemas.microsoft.com/office/drawing/2014/main" id="{20197634-5044-4912-8678-8A3B71EC5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3596" y="6515801"/>
                  <a:ext cx="25794" cy="43527"/>
                </a:xfrm>
                <a:custGeom>
                  <a:avLst/>
                  <a:gdLst>
                    <a:gd name="T0" fmla="*/ 4 w 16"/>
                    <a:gd name="T1" fmla="*/ 0 h 27"/>
                    <a:gd name="T2" fmla="*/ 4 w 16"/>
                    <a:gd name="T3" fmla="*/ 0 h 27"/>
                    <a:gd name="T4" fmla="*/ 10 w 16"/>
                    <a:gd name="T5" fmla="*/ 6 h 27"/>
                    <a:gd name="T6" fmla="*/ 16 w 16"/>
                    <a:gd name="T7" fmla="*/ 10 h 27"/>
                    <a:gd name="T8" fmla="*/ 16 w 16"/>
                    <a:gd name="T9" fmla="*/ 16 h 27"/>
                    <a:gd name="T10" fmla="*/ 14 w 16"/>
                    <a:gd name="T11" fmla="*/ 23 h 27"/>
                    <a:gd name="T12" fmla="*/ 14 w 16"/>
                    <a:gd name="T13" fmla="*/ 23 h 27"/>
                    <a:gd name="T14" fmla="*/ 12 w 16"/>
                    <a:gd name="T15" fmla="*/ 25 h 27"/>
                    <a:gd name="T16" fmla="*/ 10 w 16"/>
                    <a:gd name="T17" fmla="*/ 27 h 27"/>
                    <a:gd name="T18" fmla="*/ 10 w 16"/>
                    <a:gd name="T19" fmla="*/ 27 h 27"/>
                    <a:gd name="T20" fmla="*/ 8 w 16"/>
                    <a:gd name="T21" fmla="*/ 27 h 27"/>
                    <a:gd name="T22" fmla="*/ 6 w 16"/>
                    <a:gd name="T23" fmla="*/ 25 h 27"/>
                    <a:gd name="T24" fmla="*/ 2 w 16"/>
                    <a:gd name="T25" fmla="*/ 16 h 27"/>
                    <a:gd name="T26" fmla="*/ 0 w 16"/>
                    <a:gd name="T27" fmla="*/ 6 h 27"/>
                    <a:gd name="T28" fmla="*/ 2 w 16"/>
                    <a:gd name="T29" fmla="*/ 2 h 27"/>
                    <a:gd name="T30" fmla="*/ 4 w 16"/>
                    <a:gd name="T3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2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2" y="1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1" name="Freeform 846">
                  <a:extLst>
                    <a:ext uri="{FF2B5EF4-FFF2-40B4-BE49-F238E27FC236}">
                      <a16:creationId xmlns:a16="http://schemas.microsoft.com/office/drawing/2014/main" id="{F9EBC18E-1FF8-44C8-A467-1EC4A6CA4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3596" y="6515801"/>
                  <a:ext cx="25794" cy="43527"/>
                </a:xfrm>
                <a:custGeom>
                  <a:avLst/>
                  <a:gdLst>
                    <a:gd name="T0" fmla="*/ 4 w 16"/>
                    <a:gd name="T1" fmla="*/ 0 h 27"/>
                    <a:gd name="T2" fmla="*/ 4 w 16"/>
                    <a:gd name="T3" fmla="*/ 0 h 27"/>
                    <a:gd name="T4" fmla="*/ 10 w 16"/>
                    <a:gd name="T5" fmla="*/ 6 h 27"/>
                    <a:gd name="T6" fmla="*/ 16 w 16"/>
                    <a:gd name="T7" fmla="*/ 10 h 27"/>
                    <a:gd name="T8" fmla="*/ 16 w 16"/>
                    <a:gd name="T9" fmla="*/ 16 h 27"/>
                    <a:gd name="T10" fmla="*/ 14 w 16"/>
                    <a:gd name="T11" fmla="*/ 23 h 27"/>
                    <a:gd name="T12" fmla="*/ 14 w 16"/>
                    <a:gd name="T13" fmla="*/ 23 h 27"/>
                    <a:gd name="T14" fmla="*/ 12 w 16"/>
                    <a:gd name="T15" fmla="*/ 25 h 27"/>
                    <a:gd name="T16" fmla="*/ 10 w 16"/>
                    <a:gd name="T17" fmla="*/ 27 h 27"/>
                    <a:gd name="T18" fmla="*/ 10 w 16"/>
                    <a:gd name="T19" fmla="*/ 27 h 27"/>
                    <a:gd name="T20" fmla="*/ 8 w 16"/>
                    <a:gd name="T21" fmla="*/ 27 h 27"/>
                    <a:gd name="T22" fmla="*/ 6 w 16"/>
                    <a:gd name="T23" fmla="*/ 25 h 27"/>
                    <a:gd name="T24" fmla="*/ 2 w 16"/>
                    <a:gd name="T25" fmla="*/ 16 h 27"/>
                    <a:gd name="T26" fmla="*/ 0 w 16"/>
                    <a:gd name="T27" fmla="*/ 6 h 27"/>
                    <a:gd name="T28" fmla="*/ 2 w 16"/>
                    <a:gd name="T29" fmla="*/ 2 h 27"/>
                    <a:gd name="T30" fmla="*/ 4 w 16"/>
                    <a:gd name="T3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2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2" y="1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2" name="Freeform 847">
                  <a:extLst>
                    <a:ext uri="{FF2B5EF4-FFF2-40B4-BE49-F238E27FC236}">
                      <a16:creationId xmlns:a16="http://schemas.microsoft.com/office/drawing/2014/main" id="{C1642D2D-F829-4688-B241-0D6BDC41F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0326" y="6446481"/>
                  <a:ext cx="75769" cy="109623"/>
                </a:xfrm>
                <a:custGeom>
                  <a:avLst/>
                  <a:gdLst>
                    <a:gd name="T0" fmla="*/ 41 w 47"/>
                    <a:gd name="T1" fmla="*/ 0 h 68"/>
                    <a:gd name="T2" fmla="*/ 41 w 47"/>
                    <a:gd name="T3" fmla="*/ 0 h 68"/>
                    <a:gd name="T4" fmla="*/ 45 w 47"/>
                    <a:gd name="T5" fmla="*/ 4 h 68"/>
                    <a:gd name="T6" fmla="*/ 47 w 47"/>
                    <a:gd name="T7" fmla="*/ 8 h 68"/>
                    <a:gd name="T8" fmla="*/ 47 w 47"/>
                    <a:gd name="T9" fmla="*/ 8 h 68"/>
                    <a:gd name="T10" fmla="*/ 45 w 47"/>
                    <a:gd name="T11" fmla="*/ 15 h 68"/>
                    <a:gd name="T12" fmla="*/ 41 w 47"/>
                    <a:gd name="T13" fmla="*/ 23 h 68"/>
                    <a:gd name="T14" fmla="*/ 36 w 47"/>
                    <a:gd name="T15" fmla="*/ 31 h 68"/>
                    <a:gd name="T16" fmla="*/ 34 w 47"/>
                    <a:gd name="T17" fmla="*/ 39 h 68"/>
                    <a:gd name="T18" fmla="*/ 34 w 47"/>
                    <a:gd name="T19" fmla="*/ 39 h 68"/>
                    <a:gd name="T20" fmla="*/ 34 w 47"/>
                    <a:gd name="T21" fmla="*/ 43 h 68"/>
                    <a:gd name="T22" fmla="*/ 34 w 47"/>
                    <a:gd name="T23" fmla="*/ 43 h 68"/>
                    <a:gd name="T24" fmla="*/ 34 w 47"/>
                    <a:gd name="T25" fmla="*/ 45 h 68"/>
                    <a:gd name="T26" fmla="*/ 32 w 47"/>
                    <a:gd name="T27" fmla="*/ 47 h 68"/>
                    <a:gd name="T28" fmla="*/ 32 w 47"/>
                    <a:gd name="T29" fmla="*/ 47 h 68"/>
                    <a:gd name="T30" fmla="*/ 28 w 47"/>
                    <a:gd name="T31" fmla="*/ 49 h 68"/>
                    <a:gd name="T32" fmla="*/ 24 w 47"/>
                    <a:gd name="T33" fmla="*/ 49 h 68"/>
                    <a:gd name="T34" fmla="*/ 24 w 47"/>
                    <a:gd name="T35" fmla="*/ 49 h 68"/>
                    <a:gd name="T36" fmla="*/ 20 w 47"/>
                    <a:gd name="T37" fmla="*/ 53 h 68"/>
                    <a:gd name="T38" fmla="*/ 18 w 47"/>
                    <a:gd name="T39" fmla="*/ 61 h 68"/>
                    <a:gd name="T40" fmla="*/ 14 w 47"/>
                    <a:gd name="T41" fmla="*/ 66 h 68"/>
                    <a:gd name="T42" fmla="*/ 12 w 47"/>
                    <a:gd name="T43" fmla="*/ 68 h 68"/>
                    <a:gd name="T44" fmla="*/ 8 w 47"/>
                    <a:gd name="T45" fmla="*/ 68 h 68"/>
                    <a:gd name="T46" fmla="*/ 8 w 47"/>
                    <a:gd name="T47" fmla="*/ 68 h 68"/>
                    <a:gd name="T48" fmla="*/ 6 w 47"/>
                    <a:gd name="T49" fmla="*/ 68 h 68"/>
                    <a:gd name="T50" fmla="*/ 4 w 47"/>
                    <a:gd name="T51" fmla="*/ 66 h 68"/>
                    <a:gd name="T52" fmla="*/ 2 w 47"/>
                    <a:gd name="T53" fmla="*/ 57 h 68"/>
                    <a:gd name="T54" fmla="*/ 0 w 47"/>
                    <a:gd name="T55" fmla="*/ 47 h 68"/>
                    <a:gd name="T56" fmla="*/ 0 w 47"/>
                    <a:gd name="T57" fmla="*/ 41 h 68"/>
                    <a:gd name="T58" fmla="*/ 0 w 47"/>
                    <a:gd name="T59" fmla="*/ 41 h 68"/>
                    <a:gd name="T60" fmla="*/ 6 w 47"/>
                    <a:gd name="T61" fmla="*/ 27 h 68"/>
                    <a:gd name="T62" fmla="*/ 14 w 47"/>
                    <a:gd name="T63" fmla="*/ 17 h 68"/>
                    <a:gd name="T64" fmla="*/ 14 w 47"/>
                    <a:gd name="T65" fmla="*/ 17 h 68"/>
                    <a:gd name="T66" fmla="*/ 20 w 47"/>
                    <a:gd name="T67" fmla="*/ 11 h 68"/>
                    <a:gd name="T68" fmla="*/ 28 w 47"/>
                    <a:gd name="T69" fmla="*/ 8 h 68"/>
                    <a:gd name="T70" fmla="*/ 41 w 47"/>
                    <a:gd name="T7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" h="68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45" y="4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5" y="15"/>
                      </a:lnTo>
                      <a:lnTo>
                        <a:pt x="41" y="23"/>
                      </a:lnTo>
                      <a:lnTo>
                        <a:pt x="36" y="31"/>
                      </a:lnTo>
                      <a:lnTo>
                        <a:pt x="34" y="39"/>
                      </a:lnTo>
                      <a:lnTo>
                        <a:pt x="34" y="39"/>
                      </a:lnTo>
                      <a:lnTo>
                        <a:pt x="34" y="43"/>
                      </a:lnTo>
                      <a:lnTo>
                        <a:pt x="34" y="43"/>
                      </a:lnTo>
                      <a:lnTo>
                        <a:pt x="34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28" y="49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20" y="53"/>
                      </a:lnTo>
                      <a:lnTo>
                        <a:pt x="18" y="61"/>
                      </a:lnTo>
                      <a:lnTo>
                        <a:pt x="14" y="66"/>
                      </a:lnTo>
                      <a:lnTo>
                        <a:pt x="12" y="68"/>
                      </a:lnTo>
                      <a:lnTo>
                        <a:pt x="8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4" y="66"/>
                      </a:lnTo>
                      <a:lnTo>
                        <a:pt x="2" y="57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6" y="2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20" y="11"/>
                      </a:lnTo>
                      <a:lnTo>
                        <a:pt x="28" y="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3" name="Freeform 848">
                  <a:extLst>
                    <a:ext uri="{FF2B5EF4-FFF2-40B4-BE49-F238E27FC236}">
                      <a16:creationId xmlns:a16="http://schemas.microsoft.com/office/drawing/2014/main" id="{BA3EE4AF-0200-421F-B67B-CA0F0768C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0326" y="6446481"/>
                  <a:ext cx="75769" cy="109623"/>
                </a:xfrm>
                <a:custGeom>
                  <a:avLst/>
                  <a:gdLst>
                    <a:gd name="T0" fmla="*/ 41 w 47"/>
                    <a:gd name="T1" fmla="*/ 0 h 68"/>
                    <a:gd name="T2" fmla="*/ 41 w 47"/>
                    <a:gd name="T3" fmla="*/ 0 h 68"/>
                    <a:gd name="T4" fmla="*/ 45 w 47"/>
                    <a:gd name="T5" fmla="*/ 4 h 68"/>
                    <a:gd name="T6" fmla="*/ 47 w 47"/>
                    <a:gd name="T7" fmla="*/ 8 h 68"/>
                    <a:gd name="T8" fmla="*/ 47 w 47"/>
                    <a:gd name="T9" fmla="*/ 8 h 68"/>
                    <a:gd name="T10" fmla="*/ 45 w 47"/>
                    <a:gd name="T11" fmla="*/ 15 h 68"/>
                    <a:gd name="T12" fmla="*/ 41 w 47"/>
                    <a:gd name="T13" fmla="*/ 23 h 68"/>
                    <a:gd name="T14" fmla="*/ 36 w 47"/>
                    <a:gd name="T15" fmla="*/ 31 h 68"/>
                    <a:gd name="T16" fmla="*/ 34 w 47"/>
                    <a:gd name="T17" fmla="*/ 39 h 68"/>
                    <a:gd name="T18" fmla="*/ 34 w 47"/>
                    <a:gd name="T19" fmla="*/ 39 h 68"/>
                    <a:gd name="T20" fmla="*/ 34 w 47"/>
                    <a:gd name="T21" fmla="*/ 43 h 68"/>
                    <a:gd name="T22" fmla="*/ 34 w 47"/>
                    <a:gd name="T23" fmla="*/ 43 h 68"/>
                    <a:gd name="T24" fmla="*/ 34 w 47"/>
                    <a:gd name="T25" fmla="*/ 45 h 68"/>
                    <a:gd name="T26" fmla="*/ 32 w 47"/>
                    <a:gd name="T27" fmla="*/ 47 h 68"/>
                    <a:gd name="T28" fmla="*/ 32 w 47"/>
                    <a:gd name="T29" fmla="*/ 47 h 68"/>
                    <a:gd name="T30" fmla="*/ 28 w 47"/>
                    <a:gd name="T31" fmla="*/ 49 h 68"/>
                    <a:gd name="T32" fmla="*/ 24 w 47"/>
                    <a:gd name="T33" fmla="*/ 49 h 68"/>
                    <a:gd name="T34" fmla="*/ 24 w 47"/>
                    <a:gd name="T35" fmla="*/ 49 h 68"/>
                    <a:gd name="T36" fmla="*/ 20 w 47"/>
                    <a:gd name="T37" fmla="*/ 53 h 68"/>
                    <a:gd name="T38" fmla="*/ 18 w 47"/>
                    <a:gd name="T39" fmla="*/ 61 h 68"/>
                    <a:gd name="T40" fmla="*/ 14 w 47"/>
                    <a:gd name="T41" fmla="*/ 66 h 68"/>
                    <a:gd name="T42" fmla="*/ 12 w 47"/>
                    <a:gd name="T43" fmla="*/ 68 h 68"/>
                    <a:gd name="T44" fmla="*/ 8 w 47"/>
                    <a:gd name="T45" fmla="*/ 68 h 68"/>
                    <a:gd name="T46" fmla="*/ 8 w 47"/>
                    <a:gd name="T47" fmla="*/ 68 h 68"/>
                    <a:gd name="T48" fmla="*/ 6 w 47"/>
                    <a:gd name="T49" fmla="*/ 68 h 68"/>
                    <a:gd name="T50" fmla="*/ 4 w 47"/>
                    <a:gd name="T51" fmla="*/ 66 h 68"/>
                    <a:gd name="T52" fmla="*/ 2 w 47"/>
                    <a:gd name="T53" fmla="*/ 57 h 68"/>
                    <a:gd name="T54" fmla="*/ 0 w 47"/>
                    <a:gd name="T55" fmla="*/ 47 h 68"/>
                    <a:gd name="T56" fmla="*/ 0 w 47"/>
                    <a:gd name="T57" fmla="*/ 41 h 68"/>
                    <a:gd name="T58" fmla="*/ 0 w 47"/>
                    <a:gd name="T59" fmla="*/ 41 h 68"/>
                    <a:gd name="T60" fmla="*/ 6 w 47"/>
                    <a:gd name="T61" fmla="*/ 27 h 68"/>
                    <a:gd name="T62" fmla="*/ 14 w 47"/>
                    <a:gd name="T63" fmla="*/ 17 h 68"/>
                    <a:gd name="T64" fmla="*/ 14 w 47"/>
                    <a:gd name="T65" fmla="*/ 17 h 68"/>
                    <a:gd name="T66" fmla="*/ 20 w 47"/>
                    <a:gd name="T67" fmla="*/ 11 h 68"/>
                    <a:gd name="T68" fmla="*/ 28 w 47"/>
                    <a:gd name="T69" fmla="*/ 8 h 68"/>
                    <a:gd name="T70" fmla="*/ 41 w 47"/>
                    <a:gd name="T7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" h="68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45" y="4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5" y="15"/>
                      </a:lnTo>
                      <a:lnTo>
                        <a:pt x="41" y="23"/>
                      </a:lnTo>
                      <a:lnTo>
                        <a:pt x="36" y="31"/>
                      </a:lnTo>
                      <a:lnTo>
                        <a:pt x="34" y="39"/>
                      </a:lnTo>
                      <a:lnTo>
                        <a:pt x="34" y="39"/>
                      </a:lnTo>
                      <a:lnTo>
                        <a:pt x="34" y="43"/>
                      </a:lnTo>
                      <a:lnTo>
                        <a:pt x="34" y="43"/>
                      </a:lnTo>
                      <a:lnTo>
                        <a:pt x="34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28" y="49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20" y="53"/>
                      </a:lnTo>
                      <a:lnTo>
                        <a:pt x="18" y="61"/>
                      </a:lnTo>
                      <a:lnTo>
                        <a:pt x="14" y="66"/>
                      </a:lnTo>
                      <a:lnTo>
                        <a:pt x="12" y="68"/>
                      </a:lnTo>
                      <a:lnTo>
                        <a:pt x="8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4" y="66"/>
                      </a:lnTo>
                      <a:lnTo>
                        <a:pt x="2" y="57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6" y="2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20" y="11"/>
                      </a:lnTo>
                      <a:lnTo>
                        <a:pt x="28" y="8"/>
                      </a:lnTo>
                      <a:lnTo>
                        <a:pt x="41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4" name="Freeform 849">
                  <a:extLst>
                    <a:ext uri="{FF2B5EF4-FFF2-40B4-BE49-F238E27FC236}">
                      <a16:creationId xmlns:a16="http://schemas.microsoft.com/office/drawing/2014/main" id="{AEE9BAE7-AD19-4632-BA98-5488EB285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4884" y="6578673"/>
                  <a:ext cx="22569" cy="75769"/>
                </a:xfrm>
                <a:custGeom>
                  <a:avLst/>
                  <a:gdLst>
                    <a:gd name="T0" fmla="*/ 10 w 14"/>
                    <a:gd name="T1" fmla="*/ 0 h 47"/>
                    <a:gd name="T2" fmla="*/ 10 w 14"/>
                    <a:gd name="T3" fmla="*/ 0 h 47"/>
                    <a:gd name="T4" fmla="*/ 6 w 14"/>
                    <a:gd name="T5" fmla="*/ 2 h 47"/>
                    <a:gd name="T6" fmla="*/ 4 w 14"/>
                    <a:gd name="T7" fmla="*/ 8 h 47"/>
                    <a:gd name="T8" fmla="*/ 0 w 14"/>
                    <a:gd name="T9" fmla="*/ 24 h 47"/>
                    <a:gd name="T10" fmla="*/ 0 w 14"/>
                    <a:gd name="T11" fmla="*/ 33 h 47"/>
                    <a:gd name="T12" fmla="*/ 2 w 14"/>
                    <a:gd name="T13" fmla="*/ 39 h 47"/>
                    <a:gd name="T14" fmla="*/ 4 w 14"/>
                    <a:gd name="T15" fmla="*/ 45 h 47"/>
                    <a:gd name="T16" fmla="*/ 6 w 14"/>
                    <a:gd name="T17" fmla="*/ 47 h 47"/>
                    <a:gd name="T18" fmla="*/ 6 w 14"/>
                    <a:gd name="T19" fmla="*/ 47 h 47"/>
                    <a:gd name="T20" fmla="*/ 8 w 14"/>
                    <a:gd name="T21" fmla="*/ 47 h 47"/>
                    <a:gd name="T22" fmla="*/ 8 w 14"/>
                    <a:gd name="T23" fmla="*/ 45 h 47"/>
                    <a:gd name="T24" fmla="*/ 8 w 14"/>
                    <a:gd name="T25" fmla="*/ 45 h 47"/>
                    <a:gd name="T26" fmla="*/ 12 w 14"/>
                    <a:gd name="T27" fmla="*/ 43 h 47"/>
                    <a:gd name="T28" fmla="*/ 14 w 14"/>
                    <a:gd name="T29" fmla="*/ 41 h 47"/>
                    <a:gd name="T30" fmla="*/ 14 w 14"/>
                    <a:gd name="T31" fmla="*/ 39 h 47"/>
                    <a:gd name="T32" fmla="*/ 14 w 14"/>
                    <a:gd name="T33" fmla="*/ 39 h 47"/>
                    <a:gd name="T34" fmla="*/ 12 w 14"/>
                    <a:gd name="T35" fmla="*/ 35 h 47"/>
                    <a:gd name="T36" fmla="*/ 10 w 14"/>
                    <a:gd name="T37" fmla="*/ 32 h 47"/>
                    <a:gd name="T38" fmla="*/ 4 w 14"/>
                    <a:gd name="T39" fmla="*/ 24 h 47"/>
                    <a:gd name="T40" fmla="*/ 4 w 14"/>
                    <a:gd name="T41" fmla="*/ 24 h 47"/>
                    <a:gd name="T42" fmla="*/ 4 w 14"/>
                    <a:gd name="T43" fmla="*/ 18 h 47"/>
                    <a:gd name="T44" fmla="*/ 6 w 14"/>
                    <a:gd name="T45" fmla="*/ 12 h 47"/>
                    <a:gd name="T46" fmla="*/ 10 w 14"/>
                    <a:gd name="T4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4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5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12" y="43"/>
                      </a:lnTo>
                      <a:lnTo>
                        <a:pt x="14" y="41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2" y="35"/>
                      </a:lnTo>
                      <a:lnTo>
                        <a:pt x="10" y="32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5" name="Freeform 850">
                  <a:extLst>
                    <a:ext uri="{FF2B5EF4-FFF2-40B4-BE49-F238E27FC236}">
                      <a16:creationId xmlns:a16="http://schemas.microsoft.com/office/drawing/2014/main" id="{D0A16DFE-B840-4057-B1FB-23D2FB487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4884" y="6578673"/>
                  <a:ext cx="22569" cy="75769"/>
                </a:xfrm>
                <a:custGeom>
                  <a:avLst/>
                  <a:gdLst>
                    <a:gd name="T0" fmla="*/ 10 w 14"/>
                    <a:gd name="T1" fmla="*/ 0 h 47"/>
                    <a:gd name="T2" fmla="*/ 10 w 14"/>
                    <a:gd name="T3" fmla="*/ 0 h 47"/>
                    <a:gd name="T4" fmla="*/ 6 w 14"/>
                    <a:gd name="T5" fmla="*/ 2 h 47"/>
                    <a:gd name="T6" fmla="*/ 4 w 14"/>
                    <a:gd name="T7" fmla="*/ 8 h 47"/>
                    <a:gd name="T8" fmla="*/ 0 w 14"/>
                    <a:gd name="T9" fmla="*/ 24 h 47"/>
                    <a:gd name="T10" fmla="*/ 0 w 14"/>
                    <a:gd name="T11" fmla="*/ 33 h 47"/>
                    <a:gd name="T12" fmla="*/ 2 w 14"/>
                    <a:gd name="T13" fmla="*/ 39 h 47"/>
                    <a:gd name="T14" fmla="*/ 4 w 14"/>
                    <a:gd name="T15" fmla="*/ 45 h 47"/>
                    <a:gd name="T16" fmla="*/ 6 w 14"/>
                    <a:gd name="T17" fmla="*/ 47 h 47"/>
                    <a:gd name="T18" fmla="*/ 6 w 14"/>
                    <a:gd name="T19" fmla="*/ 47 h 47"/>
                    <a:gd name="T20" fmla="*/ 8 w 14"/>
                    <a:gd name="T21" fmla="*/ 47 h 47"/>
                    <a:gd name="T22" fmla="*/ 8 w 14"/>
                    <a:gd name="T23" fmla="*/ 45 h 47"/>
                    <a:gd name="T24" fmla="*/ 8 w 14"/>
                    <a:gd name="T25" fmla="*/ 45 h 47"/>
                    <a:gd name="T26" fmla="*/ 12 w 14"/>
                    <a:gd name="T27" fmla="*/ 43 h 47"/>
                    <a:gd name="T28" fmla="*/ 14 w 14"/>
                    <a:gd name="T29" fmla="*/ 41 h 47"/>
                    <a:gd name="T30" fmla="*/ 14 w 14"/>
                    <a:gd name="T31" fmla="*/ 39 h 47"/>
                    <a:gd name="T32" fmla="*/ 14 w 14"/>
                    <a:gd name="T33" fmla="*/ 39 h 47"/>
                    <a:gd name="T34" fmla="*/ 12 w 14"/>
                    <a:gd name="T35" fmla="*/ 35 h 47"/>
                    <a:gd name="T36" fmla="*/ 10 w 14"/>
                    <a:gd name="T37" fmla="*/ 32 h 47"/>
                    <a:gd name="T38" fmla="*/ 4 w 14"/>
                    <a:gd name="T39" fmla="*/ 24 h 47"/>
                    <a:gd name="T40" fmla="*/ 4 w 14"/>
                    <a:gd name="T41" fmla="*/ 24 h 47"/>
                    <a:gd name="T42" fmla="*/ 4 w 14"/>
                    <a:gd name="T43" fmla="*/ 18 h 47"/>
                    <a:gd name="T44" fmla="*/ 6 w 14"/>
                    <a:gd name="T45" fmla="*/ 12 h 47"/>
                    <a:gd name="T46" fmla="*/ 10 w 14"/>
                    <a:gd name="T4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4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5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12" y="43"/>
                      </a:lnTo>
                      <a:lnTo>
                        <a:pt x="14" y="41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2" y="35"/>
                      </a:lnTo>
                      <a:lnTo>
                        <a:pt x="10" y="32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6" name="Freeform 866">
                  <a:extLst>
                    <a:ext uri="{FF2B5EF4-FFF2-40B4-BE49-F238E27FC236}">
                      <a16:creationId xmlns:a16="http://schemas.microsoft.com/office/drawing/2014/main" id="{A276402A-084A-43DB-9DEE-51965F9A2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8888" y="5793580"/>
                  <a:ext cx="32242" cy="6448"/>
                </a:xfrm>
                <a:custGeom>
                  <a:avLst/>
                  <a:gdLst>
                    <a:gd name="T0" fmla="*/ 20 w 20"/>
                    <a:gd name="T1" fmla="*/ 0 h 4"/>
                    <a:gd name="T2" fmla="*/ 20 w 20"/>
                    <a:gd name="T3" fmla="*/ 0 h 4"/>
                    <a:gd name="T4" fmla="*/ 10 w 20"/>
                    <a:gd name="T5" fmla="*/ 2 h 4"/>
                    <a:gd name="T6" fmla="*/ 10 w 20"/>
                    <a:gd name="T7" fmla="*/ 2 h 4"/>
                    <a:gd name="T8" fmla="*/ 0 w 20"/>
                    <a:gd name="T9" fmla="*/ 4 h 4"/>
                    <a:gd name="T10" fmla="*/ 6 w 20"/>
                    <a:gd name="T11" fmla="*/ 2 h 4"/>
                    <a:gd name="T12" fmla="*/ 16 w 20"/>
                    <a:gd name="T13" fmla="*/ 0 h 4"/>
                    <a:gd name="T14" fmla="*/ 20 w 20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4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7" name="Freeform 867">
                  <a:extLst>
                    <a:ext uri="{FF2B5EF4-FFF2-40B4-BE49-F238E27FC236}">
                      <a16:creationId xmlns:a16="http://schemas.microsoft.com/office/drawing/2014/main" id="{7B2316C4-44AF-42CD-B06D-F9320B50E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8888" y="5793580"/>
                  <a:ext cx="32242" cy="6448"/>
                </a:xfrm>
                <a:custGeom>
                  <a:avLst/>
                  <a:gdLst>
                    <a:gd name="T0" fmla="*/ 20 w 20"/>
                    <a:gd name="T1" fmla="*/ 0 h 4"/>
                    <a:gd name="T2" fmla="*/ 20 w 20"/>
                    <a:gd name="T3" fmla="*/ 0 h 4"/>
                    <a:gd name="T4" fmla="*/ 10 w 20"/>
                    <a:gd name="T5" fmla="*/ 2 h 4"/>
                    <a:gd name="T6" fmla="*/ 10 w 20"/>
                    <a:gd name="T7" fmla="*/ 2 h 4"/>
                    <a:gd name="T8" fmla="*/ 0 w 20"/>
                    <a:gd name="T9" fmla="*/ 4 h 4"/>
                    <a:gd name="T10" fmla="*/ 6 w 20"/>
                    <a:gd name="T11" fmla="*/ 2 h 4"/>
                    <a:gd name="T12" fmla="*/ 16 w 20"/>
                    <a:gd name="T13" fmla="*/ 0 h 4"/>
                    <a:gd name="T14" fmla="*/ 20 w 20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4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6" y="0"/>
                      </a:lnTo>
                      <a:lnTo>
                        <a:pt x="2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" name="Freeform 868">
                  <a:extLst>
                    <a:ext uri="{FF2B5EF4-FFF2-40B4-BE49-F238E27FC236}">
                      <a16:creationId xmlns:a16="http://schemas.microsoft.com/office/drawing/2014/main" id="{069F980D-8000-4D78-A906-5F217B5B2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3550" y="6417463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4 w 10"/>
                    <a:gd name="T5" fmla="*/ 2 h 12"/>
                    <a:gd name="T6" fmla="*/ 2 w 10"/>
                    <a:gd name="T7" fmla="*/ 4 h 12"/>
                    <a:gd name="T8" fmla="*/ 6 w 10"/>
                    <a:gd name="T9" fmla="*/ 6 h 12"/>
                    <a:gd name="T10" fmla="*/ 10 w 10"/>
                    <a:gd name="T11" fmla="*/ 10 h 12"/>
                    <a:gd name="T12" fmla="*/ 8 w 10"/>
                    <a:gd name="T13" fmla="*/ 10 h 12"/>
                    <a:gd name="T14" fmla="*/ 6 w 10"/>
                    <a:gd name="T15" fmla="*/ 12 h 12"/>
                    <a:gd name="T16" fmla="*/ 6 w 10"/>
                    <a:gd name="T17" fmla="*/ 12 h 12"/>
                    <a:gd name="T18" fmla="*/ 4 w 10"/>
                    <a:gd name="T19" fmla="*/ 12 h 12"/>
                    <a:gd name="T20" fmla="*/ 0 w 10"/>
                    <a:gd name="T21" fmla="*/ 8 h 12"/>
                    <a:gd name="T22" fmla="*/ 0 w 10"/>
                    <a:gd name="T23" fmla="*/ 4 h 12"/>
                    <a:gd name="T24" fmla="*/ 0 w 10"/>
                    <a:gd name="T25" fmla="*/ 4 h 12"/>
                    <a:gd name="T26" fmla="*/ 2 w 10"/>
                    <a:gd name="T27" fmla="*/ 2 h 12"/>
                    <a:gd name="T28" fmla="*/ 2 w 10"/>
                    <a:gd name="T29" fmla="*/ 2 h 12"/>
                    <a:gd name="T30" fmla="*/ 6 w 10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9" name="Freeform 869">
                  <a:extLst>
                    <a:ext uri="{FF2B5EF4-FFF2-40B4-BE49-F238E27FC236}">
                      <a16:creationId xmlns:a16="http://schemas.microsoft.com/office/drawing/2014/main" id="{B2B8DFD0-F51B-4CF7-867C-3192B51EE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3550" y="6417463"/>
                  <a:ext cx="16121" cy="19345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4 w 10"/>
                    <a:gd name="T5" fmla="*/ 2 h 12"/>
                    <a:gd name="T6" fmla="*/ 2 w 10"/>
                    <a:gd name="T7" fmla="*/ 4 h 12"/>
                    <a:gd name="T8" fmla="*/ 6 w 10"/>
                    <a:gd name="T9" fmla="*/ 6 h 12"/>
                    <a:gd name="T10" fmla="*/ 10 w 10"/>
                    <a:gd name="T11" fmla="*/ 10 h 12"/>
                    <a:gd name="T12" fmla="*/ 8 w 10"/>
                    <a:gd name="T13" fmla="*/ 10 h 12"/>
                    <a:gd name="T14" fmla="*/ 6 w 10"/>
                    <a:gd name="T15" fmla="*/ 12 h 12"/>
                    <a:gd name="T16" fmla="*/ 6 w 10"/>
                    <a:gd name="T17" fmla="*/ 12 h 12"/>
                    <a:gd name="T18" fmla="*/ 4 w 10"/>
                    <a:gd name="T19" fmla="*/ 12 h 12"/>
                    <a:gd name="T20" fmla="*/ 0 w 10"/>
                    <a:gd name="T21" fmla="*/ 8 h 12"/>
                    <a:gd name="T22" fmla="*/ 0 w 10"/>
                    <a:gd name="T23" fmla="*/ 4 h 12"/>
                    <a:gd name="T24" fmla="*/ 0 w 10"/>
                    <a:gd name="T25" fmla="*/ 4 h 12"/>
                    <a:gd name="T26" fmla="*/ 2 w 10"/>
                    <a:gd name="T27" fmla="*/ 2 h 12"/>
                    <a:gd name="T28" fmla="*/ 2 w 10"/>
                    <a:gd name="T29" fmla="*/ 2 h 12"/>
                    <a:gd name="T30" fmla="*/ 6 w 10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0" name="Freeform 880">
                  <a:extLst>
                    <a:ext uri="{FF2B5EF4-FFF2-40B4-BE49-F238E27FC236}">
                      <a16:creationId xmlns:a16="http://schemas.microsoft.com/office/drawing/2014/main" id="{DA0B389B-0984-4CC9-A5BE-048751843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9692" y="6135345"/>
                  <a:ext cx="95114" cy="91890"/>
                </a:xfrm>
                <a:custGeom>
                  <a:avLst/>
                  <a:gdLst>
                    <a:gd name="T0" fmla="*/ 37 w 59"/>
                    <a:gd name="T1" fmla="*/ 22 h 57"/>
                    <a:gd name="T2" fmla="*/ 59 w 59"/>
                    <a:gd name="T3" fmla="*/ 22 h 57"/>
                    <a:gd name="T4" fmla="*/ 41 w 59"/>
                    <a:gd name="T5" fmla="*/ 36 h 57"/>
                    <a:gd name="T6" fmla="*/ 49 w 59"/>
                    <a:gd name="T7" fmla="*/ 57 h 57"/>
                    <a:gd name="T8" fmla="*/ 30 w 59"/>
                    <a:gd name="T9" fmla="*/ 43 h 57"/>
                    <a:gd name="T10" fmla="*/ 12 w 59"/>
                    <a:gd name="T11" fmla="*/ 57 h 57"/>
                    <a:gd name="T12" fmla="*/ 18 w 59"/>
                    <a:gd name="T13" fmla="*/ 36 h 57"/>
                    <a:gd name="T14" fmla="*/ 0 w 59"/>
                    <a:gd name="T15" fmla="*/ 22 h 57"/>
                    <a:gd name="T16" fmla="*/ 24 w 59"/>
                    <a:gd name="T17" fmla="*/ 22 h 57"/>
                    <a:gd name="T18" fmla="*/ 30 w 59"/>
                    <a:gd name="T19" fmla="*/ 0 h 57"/>
                    <a:gd name="T20" fmla="*/ 37 w 59"/>
                    <a:gd name="T21" fmla="*/ 2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57">
                      <a:moveTo>
                        <a:pt x="37" y="22"/>
                      </a:moveTo>
                      <a:lnTo>
                        <a:pt x="59" y="22"/>
                      </a:lnTo>
                      <a:lnTo>
                        <a:pt x="41" y="36"/>
                      </a:lnTo>
                      <a:lnTo>
                        <a:pt x="49" y="57"/>
                      </a:lnTo>
                      <a:lnTo>
                        <a:pt x="30" y="43"/>
                      </a:lnTo>
                      <a:lnTo>
                        <a:pt x="12" y="57"/>
                      </a:lnTo>
                      <a:lnTo>
                        <a:pt x="18" y="36"/>
                      </a:lnTo>
                      <a:lnTo>
                        <a:pt x="0" y="22"/>
                      </a:lnTo>
                      <a:lnTo>
                        <a:pt x="24" y="22"/>
                      </a:lnTo>
                      <a:lnTo>
                        <a:pt x="30" y="0"/>
                      </a:lnTo>
                      <a:lnTo>
                        <a:pt x="37" y="2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1" name="Freeform 1343">
                  <a:extLst>
                    <a:ext uri="{FF2B5EF4-FFF2-40B4-BE49-F238E27FC236}">
                      <a16:creationId xmlns:a16="http://schemas.microsoft.com/office/drawing/2014/main" id="{6D7AED83-1F71-46A3-BF14-2E1AD330F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4682" y="5927384"/>
                  <a:ext cx="114459" cy="75769"/>
                </a:xfrm>
                <a:custGeom>
                  <a:avLst/>
                  <a:gdLst>
                    <a:gd name="T0" fmla="*/ 49 w 71"/>
                    <a:gd name="T1" fmla="*/ 6 h 47"/>
                    <a:gd name="T2" fmla="*/ 49 w 71"/>
                    <a:gd name="T3" fmla="*/ 6 h 47"/>
                    <a:gd name="T4" fmla="*/ 49 w 71"/>
                    <a:gd name="T5" fmla="*/ 12 h 47"/>
                    <a:gd name="T6" fmla="*/ 51 w 71"/>
                    <a:gd name="T7" fmla="*/ 15 h 47"/>
                    <a:gd name="T8" fmla="*/ 53 w 71"/>
                    <a:gd name="T9" fmla="*/ 19 h 47"/>
                    <a:gd name="T10" fmla="*/ 59 w 71"/>
                    <a:gd name="T11" fmla="*/ 23 h 47"/>
                    <a:gd name="T12" fmla="*/ 67 w 71"/>
                    <a:gd name="T13" fmla="*/ 29 h 47"/>
                    <a:gd name="T14" fmla="*/ 69 w 71"/>
                    <a:gd name="T15" fmla="*/ 33 h 47"/>
                    <a:gd name="T16" fmla="*/ 71 w 71"/>
                    <a:gd name="T17" fmla="*/ 39 h 47"/>
                    <a:gd name="T18" fmla="*/ 71 w 71"/>
                    <a:gd name="T19" fmla="*/ 39 h 47"/>
                    <a:gd name="T20" fmla="*/ 69 w 71"/>
                    <a:gd name="T21" fmla="*/ 41 h 47"/>
                    <a:gd name="T22" fmla="*/ 67 w 71"/>
                    <a:gd name="T23" fmla="*/ 41 h 47"/>
                    <a:gd name="T24" fmla="*/ 63 w 71"/>
                    <a:gd name="T25" fmla="*/ 39 h 47"/>
                    <a:gd name="T26" fmla="*/ 61 w 71"/>
                    <a:gd name="T27" fmla="*/ 37 h 47"/>
                    <a:gd name="T28" fmla="*/ 61 w 71"/>
                    <a:gd name="T29" fmla="*/ 37 h 47"/>
                    <a:gd name="T30" fmla="*/ 61 w 71"/>
                    <a:gd name="T31" fmla="*/ 33 h 47"/>
                    <a:gd name="T32" fmla="*/ 61 w 71"/>
                    <a:gd name="T33" fmla="*/ 31 h 47"/>
                    <a:gd name="T34" fmla="*/ 59 w 71"/>
                    <a:gd name="T35" fmla="*/ 31 h 47"/>
                    <a:gd name="T36" fmla="*/ 59 w 71"/>
                    <a:gd name="T37" fmla="*/ 31 h 47"/>
                    <a:gd name="T38" fmla="*/ 57 w 71"/>
                    <a:gd name="T39" fmla="*/ 31 h 47"/>
                    <a:gd name="T40" fmla="*/ 55 w 71"/>
                    <a:gd name="T41" fmla="*/ 31 h 47"/>
                    <a:gd name="T42" fmla="*/ 59 w 71"/>
                    <a:gd name="T43" fmla="*/ 35 h 47"/>
                    <a:gd name="T44" fmla="*/ 61 w 71"/>
                    <a:gd name="T45" fmla="*/ 41 h 47"/>
                    <a:gd name="T46" fmla="*/ 63 w 71"/>
                    <a:gd name="T47" fmla="*/ 45 h 47"/>
                    <a:gd name="T48" fmla="*/ 61 w 71"/>
                    <a:gd name="T49" fmla="*/ 47 h 47"/>
                    <a:gd name="T50" fmla="*/ 61 w 71"/>
                    <a:gd name="T51" fmla="*/ 47 h 47"/>
                    <a:gd name="T52" fmla="*/ 53 w 71"/>
                    <a:gd name="T53" fmla="*/ 47 h 47"/>
                    <a:gd name="T54" fmla="*/ 43 w 71"/>
                    <a:gd name="T55" fmla="*/ 47 h 47"/>
                    <a:gd name="T56" fmla="*/ 33 w 71"/>
                    <a:gd name="T57" fmla="*/ 43 h 47"/>
                    <a:gd name="T58" fmla="*/ 28 w 71"/>
                    <a:gd name="T59" fmla="*/ 41 h 47"/>
                    <a:gd name="T60" fmla="*/ 28 w 71"/>
                    <a:gd name="T61" fmla="*/ 41 h 47"/>
                    <a:gd name="T62" fmla="*/ 26 w 71"/>
                    <a:gd name="T63" fmla="*/ 37 h 47"/>
                    <a:gd name="T64" fmla="*/ 26 w 71"/>
                    <a:gd name="T65" fmla="*/ 35 h 47"/>
                    <a:gd name="T66" fmla="*/ 32 w 71"/>
                    <a:gd name="T67" fmla="*/ 31 h 47"/>
                    <a:gd name="T68" fmla="*/ 37 w 71"/>
                    <a:gd name="T69" fmla="*/ 27 h 47"/>
                    <a:gd name="T70" fmla="*/ 39 w 71"/>
                    <a:gd name="T71" fmla="*/ 25 h 47"/>
                    <a:gd name="T72" fmla="*/ 39 w 71"/>
                    <a:gd name="T73" fmla="*/ 23 h 47"/>
                    <a:gd name="T74" fmla="*/ 39 w 71"/>
                    <a:gd name="T75" fmla="*/ 23 h 47"/>
                    <a:gd name="T76" fmla="*/ 35 w 71"/>
                    <a:gd name="T77" fmla="*/ 23 h 47"/>
                    <a:gd name="T78" fmla="*/ 32 w 71"/>
                    <a:gd name="T79" fmla="*/ 23 h 47"/>
                    <a:gd name="T80" fmla="*/ 24 w 71"/>
                    <a:gd name="T81" fmla="*/ 31 h 47"/>
                    <a:gd name="T82" fmla="*/ 20 w 71"/>
                    <a:gd name="T83" fmla="*/ 35 h 47"/>
                    <a:gd name="T84" fmla="*/ 16 w 71"/>
                    <a:gd name="T85" fmla="*/ 37 h 47"/>
                    <a:gd name="T86" fmla="*/ 12 w 71"/>
                    <a:gd name="T87" fmla="*/ 37 h 47"/>
                    <a:gd name="T88" fmla="*/ 6 w 71"/>
                    <a:gd name="T89" fmla="*/ 31 h 47"/>
                    <a:gd name="T90" fmla="*/ 6 w 71"/>
                    <a:gd name="T91" fmla="*/ 31 h 47"/>
                    <a:gd name="T92" fmla="*/ 0 w 71"/>
                    <a:gd name="T93" fmla="*/ 23 h 47"/>
                    <a:gd name="T94" fmla="*/ 0 w 71"/>
                    <a:gd name="T95" fmla="*/ 23 h 47"/>
                    <a:gd name="T96" fmla="*/ 0 w 71"/>
                    <a:gd name="T97" fmla="*/ 19 h 47"/>
                    <a:gd name="T98" fmla="*/ 0 w 71"/>
                    <a:gd name="T99" fmla="*/ 17 h 47"/>
                    <a:gd name="T100" fmla="*/ 6 w 71"/>
                    <a:gd name="T101" fmla="*/ 15 h 47"/>
                    <a:gd name="T102" fmla="*/ 14 w 71"/>
                    <a:gd name="T103" fmla="*/ 15 h 47"/>
                    <a:gd name="T104" fmla="*/ 18 w 71"/>
                    <a:gd name="T105" fmla="*/ 14 h 47"/>
                    <a:gd name="T106" fmla="*/ 18 w 71"/>
                    <a:gd name="T107" fmla="*/ 14 h 47"/>
                    <a:gd name="T108" fmla="*/ 26 w 71"/>
                    <a:gd name="T109" fmla="*/ 10 h 47"/>
                    <a:gd name="T110" fmla="*/ 33 w 71"/>
                    <a:gd name="T111" fmla="*/ 2 h 47"/>
                    <a:gd name="T112" fmla="*/ 37 w 71"/>
                    <a:gd name="T113" fmla="*/ 0 h 47"/>
                    <a:gd name="T114" fmla="*/ 41 w 71"/>
                    <a:gd name="T115" fmla="*/ 0 h 47"/>
                    <a:gd name="T116" fmla="*/ 45 w 71"/>
                    <a:gd name="T117" fmla="*/ 2 h 47"/>
                    <a:gd name="T118" fmla="*/ 49 w 71"/>
                    <a:gd name="T119" fmla="*/ 6 h 47"/>
                    <a:gd name="T120" fmla="*/ 49 w 71"/>
                    <a:gd name="T121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1" h="47">
                      <a:moveTo>
                        <a:pt x="49" y="6"/>
                      </a:moveTo>
                      <a:lnTo>
                        <a:pt x="49" y="6"/>
                      </a:lnTo>
                      <a:lnTo>
                        <a:pt x="49" y="12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9" y="23"/>
                      </a:lnTo>
                      <a:lnTo>
                        <a:pt x="67" y="29"/>
                      </a:lnTo>
                      <a:lnTo>
                        <a:pt x="69" y="33"/>
                      </a:lnTo>
                      <a:lnTo>
                        <a:pt x="71" y="39"/>
                      </a:lnTo>
                      <a:lnTo>
                        <a:pt x="71" y="39"/>
                      </a:lnTo>
                      <a:lnTo>
                        <a:pt x="69" y="41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1" y="37"/>
                      </a:lnTo>
                      <a:lnTo>
                        <a:pt x="61" y="37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59" y="31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5" y="31"/>
                      </a:lnTo>
                      <a:lnTo>
                        <a:pt x="59" y="35"/>
                      </a:lnTo>
                      <a:lnTo>
                        <a:pt x="61" y="41"/>
                      </a:lnTo>
                      <a:lnTo>
                        <a:pt x="63" y="45"/>
                      </a:lnTo>
                      <a:lnTo>
                        <a:pt x="61" y="47"/>
                      </a:lnTo>
                      <a:lnTo>
                        <a:pt x="61" y="47"/>
                      </a:lnTo>
                      <a:lnTo>
                        <a:pt x="53" y="47"/>
                      </a:lnTo>
                      <a:lnTo>
                        <a:pt x="43" y="47"/>
                      </a:lnTo>
                      <a:lnTo>
                        <a:pt x="33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6" y="37"/>
                      </a:lnTo>
                      <a:lnTo>
                        <a:pt x="26" y="35"/>
                      </a:lnTo>
                      <a:lnTo>
                        <a:pt x="32" y="31"/>
                      </a:lnTo>
                      <a:lnTo>
                        <a:pt x="37" y="27"/>
                      </a:lnTo>
                      <a:lnTo>
                        <a:pt x="39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35" y="23"/>
                      </a:lnTo>
                      <a:lnTo>
                        <a:pt x="32" y="23"/>
                      </a:lnTo>
                      <a:lnTo>
                        <a:pt x="24" y="31"/>
                      </a:lnTo>
                      <a:lnTo>
                        <a:pt x="20" y="35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6" y="10"/>
                      </a:lnTo>
                      <a:lnTo>
                        <a:pt x="33" y="2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49" y="6"/>
                      </a:lnTo>
                      <a:lnTo>
                        <a:pt x="49" y="6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2" name="Freeform 1344">
                  <a:extLst>
                    <a:ext uri="{FF2B5EF4-FFF2-40B4-BE49-F238E27FC236}">
                      <a16:creationId xmlns:a16="http://schemas.microsoft.com/office/drawing/2014/main" id="{4E9A10B8-ABC5-4BFD-84A9-B530BCE9E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7069" y="5882245"/>
                  <a:ext cx="72545" cy="85441"/>
                </a:xfrm>
                <a:custGeom>
                  <a:avLst/>
                  <a:gdLst>
                    <a:gd name="T0" fmla="*/ 19 w 45"/>
                    <a:gd name="T1" fmla="*/ 0 h 53"/>
                    <a:gd name="T2" fmla="*/ 19 w 45"/>
                    <a:gd name="T3" fmla="*/ 0 h 53"/>
                    <a:gd name="T4" fmla="*/ 27 w 45"/>
                    <a:gd name="T5" fmla="*/ 4 h 53"/>
                    <a:gd name="T6" fmla="*/ 27 w 45"/>
                    <a:gd name="T7" fmla="*/ 6 h 53"/>
                    <a:gd name="T8" fmla="*/ 27 w 45"/>
                    <a:gd name="T9" fmla="*/ 8 h 53"/>
                    <a:gd name="T10" fmla="*/ 23 w 45"/>
                    <a:gd name="T11" fmla="*/ 10 h 53"/>
                    <a:gd name="T12" fmla="*/ 19 w 45"/>
                    <a:gd name="T13" fmla="*/ 14 h 53"/>
                    <a:gd name="T14" fmla="*/ 19 w 45"/>
                    <a:gd name="T15" fmla="*/ 14 h 53"/>
                    <a:gd name="T16" fmla="*/ 27 w 45"/>
                    <a:gd name="T17" fmla="*/ 40 h 53"/>
                    <a:gd name="T18" fmla="*/ 27 w 45"/>
                    <a:gd name="T19" fmla="*/ 40 h 53"/>
                    <a:gd name="T20" fmla="*/ 39 w 45"/>
                    <a:gd name="T21" fmla="*/ 47 h 53"/>
                    <a:gd name="T22" fmla="*/ 45 w 45"/>
                    <a:gd name="T23" fmla="*/ 51 h 53"/>
                    <a:gd name="T24" fmla="*/ 43 w 45"/>
                    <a:gd name="T25" fmla="*/ 53 h 53"/>
                    <a:gd name="T26" fmla="*/ 41 w 45"/>
                    <a:gd name="T27" fmla="*/ 53 h 53"/>
                    <a:gd name="T28" fmla="*/ 41 w 45"/>
                    <a:gd name="T29" fmla="*/ 53 h 53"/>
                    <a:gd name="T30" fmla="*/ 35 w 45"/>
                    <a:gd name="T31" fmla="*/ 51 h 53"/>
                    <a:gd name="T32" fmla="*/ 29 w 45"/>
                    <a:gd name="T33" fmla="*/ 47 h 53"/>
                    <a:gd name="T34" fmla="*/ 16 w 45"/>
                    <a:gd name="T35" fmla="*/ 32 h 53"/>
                    <a:gd name="T36" fmla="*/ 4 w 45"/>
                    <a:gd name="T37" fmla="*/ 18 h 53"/>
                    <a:gd name="T38" fmla="*/ 0 w 45"/>
                    <a:gd name="T39" fmla="*/ 8 h 53"/>
                    <a:gd name="T40" fmla="*/ 0 w 45"/>
                    <a:gd name="T41" fmla="*/ 8 h 53"/>
                    <a:gd name="T42" fmla="*/ 2 w 45"/>
                    <a:gd name="T43" fmla="*/ 6 h 53"/>
                    <a:gd name="T44" fmla="*/ 10 w 45"/>
                    <a:gd name="T45" fmla="*/ 4 h 53"/>
                    <a:gd name="T46" fmla="*/ 19 w 45"/>
                    <a:gd name="T47" fmla="*/ 0 h 53"/>
                    <a:gd name="T48" fmla="*/ 19 w 45"/>
                    <a:gd name="T4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5" h="53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3" y="10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39" y="47"/>
                      </a:lnTo>
                      <a:lnTo>
                        <a:pt x="45" y="51"/>
                      </a:lnTo>
                      <a:lnTo>
                        <a:pt x="43" y="53"/>
                      </a:lnTo>
                      <a:lnTo>
                        <a:pt x="41" y="53"/>
                      </a:lnTo>
                      <a:lnTo>
                        <a:pt x="41" y="53"/>
                      </a:lnTo>
                      <a:lnTo>
                        <a:pt x="35" y="51"/>
                      </a:lnTo>
                      <a:lnTo>
                        <a:pt x="29" y="47"/>
                      </a:lnTo>
                      <a:lnTo>
                        <a:pt x="16" y="32"/>
                      </a:lnTo>
                      <a:lnTo>
                        <a:pt x="4" y="1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4"/>
                      </a:lnTo>
                      <a:lnTo>
                        <a:pt x="19" y="0"/>
                      </a:lnTo>
                      <a:lnTo>
                        <a:pt x="19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3" name="Freeform 1346">
                  <a:extLst>
                    <a:ext uri="{FF2B5EF4-FFF2-40B4-BE49-F238E27FC236}">
                      <a16:creationId xmlns:a16="http://schemas.microsoft.com/office/drawing/2014/main" id="{7738CA43-F5B6-4B4E-9E9C-89C7E756B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714" y="5819374"/>
                  <a:ext cx="59648" cy="45139"/>
                </a:xfrm>
                <a:custGeom>
                  <a:avLst/>
                  <a:gdLst>
                    <a:gd name="T0" fmla="*/ 37 w 37"/>
                    <a:gd name="T1" fmla="*/ 2 h 28"/>
                    <a:gd name="T2" fmla="*/ 37 w 37"/>
                    <a:gd name="T3" fmla="*/ 2 h 28"/>
                    <a:gd name="T4" fmla="*/ 35 w 37"/>
                    <a:gd name="T5" fmla="*/ 6 h 28"/>
                    <a:gd name="T6" fmla="*/ 33 w 37"/>
                    <a:gd name="T7" fmla="*/ 10 h 28"/>
                    <a:gd name="T8" fmla="*/ 27 w 37"/>
                    <a:gd name="T9" fmla="*/ 16 h 28"/>
                    <a:gd name="T10" fmla="*/ 27 w 37"/>
                    <a:gd name="T11" fmla="*/ 16 h 28"/>
                    <a:gd name="T12" fmla="*/ 29 w 37"/>
                    <a:gd name="T13" fmla="*/ 22 h 28"/>
                    <a:gd name="T14" fmla="*/ 31 w 37"/>
                    <a:gd name="T15" fmla="*/ 26 h 28"/>
                    <a:gd name="T16" fmla="*/ 29 w 37"/>
                    <a:gd name="T17" fmla="*/ 28 h 28"/>
                    <a:gd name="T18" fmla="*/ 29 w 37"/>
                    <a:gd name="T19" fmla="*/ 28 h 28"/>
                    <a:gd name="T20" fmla="*/ 25 w 37"/>
                    <a:gd name="T21" fmla="*/ 26 h 28"/>
                    <a:gd name="T22" fmla="*/ 19 w 37"/>
                    <a:gd name="T23" fmla="*/ 22 h 28"/>
                    <a:gd name="T24" fmla="*/ 19 w 37"/>
                    <a:gd name="T25" fmla="*/ 22 h 28"/>
                    <a:gd name="T26" fmla="*/ 19 w 37"/>
                    <a:gd name="T27" fmla="*/ 20 h 28"/>
                    <a:gd name="T28" fmla="*/ 21 w 37"/>
                    <a:gd name="T29" fmla="*/ 20 h 28"/>
                    <a:gd name="T30" fmla="*/ 23 w 37"/>
                    <a:gd name="T31" fmla="*/ 18 h 28"/>
                    <a:gd name="T32" fmla="*/ 23 w 37"/>
                    <a:gd name="T33" fmla="*/ 18 h 28"/>
                    <a:gd name="T34" fmla="*/ 21 w 37"/>
                    <a:gd name="T35" fmla="*/ 14 h 28"/>
                    <a:gd name="T36" fmla="*/ 21 w 37"/>
                    <a:gd name="T37" fmla="*/ 14 h 28"/>
                    <a:gd name="T38" fmla="*/ 19 w 37"/>
                    <a:gd name="T39" fmla="*/ 14 h 28"/>
                    <a:gd name="T40" fmla="*/ 17 w 37"/>
                    <a:gd name="T41" fmla="*/ 16 h 28"/>
                    <a:gd name="T42" fmla="*/ 13 w 37"/>
                    <a:gd name="T43" fmla="*/ 22 h 28"/>
                    <a:gd name="T44" fmla="*/ 13 w 37"/>
                    <a:gd name="T45" fmla="*/ 22 h 28"/>
                    <a:gd name="T46" fmla="*/ 17 w 37"/>
                    <a:gd name="T47" fmla="*/ 26 h 28"/>
                    <a:gd name="T48" fmla="*/ 17 w 37"/>
                    <a:gd name="T49" fmla="*/ 26 h 28"/>
                    <a:gd name="T50" fmla="*/ 17 w 37"/>
                    <a:gd name="T51" fmla="*/ 28 h 28"/>
                    <a:gd name="T52" fmla="*/ 17 w 37"/>
                    <a:gd name="T53" fmla="*/ 28 h 28"/>
                    <a:gd name="T54" fmla="*/ 11 w 37"/>
                    <a:gd name="T55" fmla="*/ 26 h 28"/>
                    <a:gd name="T56" fmla="*/ 13 w 37"/>
                    <a:gd name="T57" fmla="*/ 22 h 28"/>
                    <a:gd name="T58" fmla="*/ 13 w 37"/>
                    <a:gd name="T59" fmla="*/ 22 h 28"/>
                    <a:gd name="T60" fmla="*/ 11 w 37"/>
                    <a:gd name="T61" fmla="*/ 20 h 28"/>
                    <a:gd name="T62" fmla="*/ 11 w 37"/>
                    <a:gd name="T63" fmla="*/ 20 h 28"/>
                    <a:gd name="T64" fmla="*/ 7 w 37"/>
                    <a:gd name="T65" fmla="*/ 22 h 28"/>
                    <a:gd name="T66" fmla="*/ 4 w 37"/>
                    <a:gd name="T67" fmla="*/ 24 h 28"/>
                    <a:gd name="T68" fmla="*/ 2 w 37"/>
                    <a:gd name="T69" fmla="*/ 24 h 28"/>
                    <a:gd name="T70" fmla="*/ 2 w 37"/>
                    <a:gd name="T71" fmla="*/ 24 h 28"/>
                    <a:gd name="T72" fmla="*/ 2 w 37"/>
                    <a:gd name="T73" fmla="*/ 24 h 28"/>
                    <a:gd name="T74" fmla="*/ 4 w 37"/>
                    <a:gd name="T75" fmla="*/ 20 h 28"/>
                    <a:gd name="T76" fmla="*/ 2 w 37"/>
                    <a:gd name="T77" fmla="*/ 14 h 28"/>
                    <a:gd name="T78" fmla="*/ 0 w 37"/>
                    <a:gd name="T79" fmla="*/ 10 h 28"/>
                    <a:gd name="T80" fmla="*/ 0 w 37"/>
                    <a:gd name="T81" fmla="*/ 6 h 28"/>
                    <a:gd name="T82" fmla="*/ 0 w 37"/>
                    <a:gd name="T83" fmla="*/ 6 h 28"/>
                    <a:gd name="T84" fmla="*/ 2 w 37"/>
                    <a:gd name="T85" fmla="*/ 4 h 28"/>
                    <a:gd name="T86" fmla="*/ 6 w 37"/>
                    <a:gd name="T87" fmla="*/ 4 h 28"/>
                    <a:gd name="T88" fmla="*/ 11 w 37"/>
                    <a:gd name="T89" fmla="*/ 4 h 28"/>
                    <a:gd name="T90" fmla="*/ 23 w 37"/>
                    <a:gd name="T91" fmla="*/ 10 h 28"/>
                    <a:gd name="T92" fmla="*/ 23 w 37"/>
                    <a:gd name="T93" fmla="*/ 10 h 28"/>
                    <a:gd name="T94" fmla="*/ 25 w 37"/>
                    <a:gd name="T95" fmla="*/ 10 h 28"/>
                    <a:gd name="T96" fmla="*/ 25 w 37"/>
                    <a:gd name="T97" fmla="*/ 8 h 28"/>
                    <a:gd name="T98" fmla="*/ 29 w 37"/>
                    <a:gd name="T99" fmla="*/ 2 h 28"/>
                    <a:gd name="T100" fmla="*/ 31 w 37"/>
                    <a:gd name="T101" fmla="*/ 0 h 28"/>
                    <a:gd name="T102" fmla="*/ 35 w 37"/>
                    <a:gd name="T103" fmla="*/ 0 h 28"/>
                    <a:gd name="T104" fmla="*/ 37 w 37"/>
                    <a:gd name="T105" fmla="*/ 2 h 28"/>
                    <a:gd name="T106" fmla="*/ 37 w 37"/>
                    <a:gd name="T107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28">
                      <a:moveTo>
                        <a:pt x="37" y="2"/>
                      </a:moveTo>
                      <a:lnTo>
                        <a:pt x="37" y="2"/>
                      </a:lnTo>
                      <a:lnTo>
                        <a:pt x="35" y="6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9" y="22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9" y="28"/>
                      </a:lnTo>
                      <a:lnTo>
                        <a:pt x="25" y="26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1" y="2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11" y="4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7" y="2"/>
                      </a:lnTo>
                      <a:lnTo>
                        <a:pt x="37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4" name="Freeform 1350">
                  <a:extLst>
                    <a:ext uri="{FF2B5EF4-FFF2-40B4-BE49-F238E27FC236}">
                      <a16:creationId xmlns:a16="http://schemas.microsoft.com/office/drawing/2014/main" id="{2615D936-2E24-4800-8346-7A2F317A0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8888" y="5793580"/>
                  <a:ext cx="32242" cy="6448"/>
                </a:xfrm>
                <a:custGeom>
                  <a:avLst/>
                  <a:gdLst>
                    <a:gd name="T0" fmla="*/ 20 w 20"/>
                    <a:gd name="T1" fmla="*/ 0 h 4"/>
                    <a:gd name="T2" fmla="*/ 20 w 20"/>
                    <a:gd name="T3" fmla="*/ 0 h 4"/>
                    <a:gd name="T4" fmla="*/ 10 w 20"/>
                    <a:gd name="T5" fmla="*/ 2 h 4"/>
                    <a:gd name="T6" fmla="*/ 10 w 20"/>
                    <a:gd name="T7" fmla="*/ 2 h 4"/>
                    <a:gd name="T8" fmla="*/ 0 w 20"/>
                    <a:gd name="T9" fmla="*/ 4 h 4"/>
                    <a:gd name="T10" fmla="*/ 6 w 20"/>
                    <a:gd name="T11" fmla="*/ 2 h 4"/>
                    <a:gd name="T12" fmla="*/ 16 w 20"/>
                    <a:gd name="T13" fmla="*/ 0 h 4"/>
                    <a:gd name="T14" fmla="*/ 20 w 20"/>
                    <a:gd name="T15" fmla="*/ 0 h 4"/>
                    <a:gd name="T16" fmla="*/ 20 w 20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4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5" name="Freeform 1351">
                  <a:extLst>
                    <a:ext uri="{FF2B5EF4-FFF2-40B4-BE49-F238E27FC236}">
                      <a16:creationId xmlns:a16="http://schemas.microsoft.com/office/drawing/2014/main" id="{FD0AB281-AB78-4FEB-B9D1-B86D157C7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2137" y="5724260"/>
                  <a:ext cx="35466" cy="22569"/>
                </a:xfrm>
                <a:custGeom>
                  <a:avLst/>
                  <a:gdLst>
                    <a:gd name="T0" fmla="*/ 16 w 22"/>
                    <a:gd name="T1" fmla="*/ 2 h 14"/>
                    <a:gd name="T2" fmla="*/ 16 w 22"/>
                    <a:gd name="T3" fmla="*/ 2 h 14"/>
                    <a:gd name="T4" fmla="*/ 20 w 22"/>
                    <a:gd name="T5" fmla="*/ 4 h 14"/>
                    <a:gd name="T6" fmla="*/ 22 w 22"/>
                    <a:gd name="T7" fmla="*/ 8 h 14"/>
                    <a:gd name="T8" fmla="*/ 22 w 22"/>
                    <a:gd name="T9" fmla="*/ 8 h 14"/>
                    <a:gd name="T10" fmla="*/ 20 w 22"/>
                    <a:gd name="T11" fmla="*/ 12 h 14"/>
                    <a:gd name="T12" fmla="*/ 16 w 22"/>
                    <a:gd name="T13" fmla="*/ 14 h 14"/>
                    <a:gd name="T14" fmla="*/ 10 w 22"/>
                    <a:gd name="T15" fmla="*/ 14 h 14"/>
                    <a:gd name="T16" fmla="*/ 6 w 22"/>
                    <a:gd name="T17" fmla="*/ 12 h 14"/>
                    <a:gd name="T18" fmla="*/ 2 w 22"/>
                    <a:gd name="T19" fmla="*/ 10 h 14"/>
                    <a:gd name="T20" fmla="*/ 0 w 22"/>
                    <a:gd name="T21" fmla="*/ 6 h 14"/>
                    <a:gd name="T22" fmla="*/ 0 w 22"/>
                    <a:gd name="T23" fmla="*/ 4 h 14"/>
                    <a:gd name="T24" fmla="*/ 6 w 22"/>
                    <a:gd name="T25" fmla="*/ 0 h 14"/>
                    <a:gd name="T26" fmla="*/ 6 w 22"/>
                    <a:gd name="T27" fmla="*/ 0 h 14"/>
                    <a:gd name="T28" fmla="*/ 12 w 22"/>
                    <a:gd name="T29" fmla="*/ 2 h 14"/>
                    <a:gd name="T30" fmla="*/ 16 w 22"/>
                    <a:gd name="T31" fmla="*/ 2 h 14"/>
                    <a:gd name="T32" fmla="*/ 16 w 22"/>
                    <a:gd name="T3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14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0" y="14"/>
                      </a:lnTo>
                      <a:lnTo>
                        <a:pt x="6" y="12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6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1" name="Freeform 1352">
                <a:extLst>
                  <a:ext uri="{FF2B5EF4-FFF2-40B4-BE49-F238E27FC236}">
                    <a16:creationId xmlns:a16="http://schemas.microsoft.com/office/drawing/2014/main" id="{3EC048D7-8106-45EA-89B6-0B437AB21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533" y="3293895"/>
                <a:ext cx="32275" cy="72597"/>
              </a:xfrm>
              <a:custGeom>
                <a:avLst/>
                <a:gdLst>
                  <a:gd name="T0" fmla="*/ 90 w 90"/>
                  <a:gd name="T1" fmla="*/ 4 h 187"/>
                  <a:gd name="T2" fmla="*/ 84 w 90"/>
                  <a:gd name="T3" fmla="*/ 34 h 187"/>
                  <a:gd name="T4" fmla="*/ 84 w 90"/>
                  <a:gd name="T5" fmla="*/ 49 h 187"/>
                  <a:gd name="T6" fmla="*/ 88 w 90"/>
                  <a:gd name="T7" fmla="*/ 51 h 187"/>
                  <a:gd name="T8" fmla="*/ 88 w 90"/>
                  <a:gd name="T9" fmla="*/ 55 h 187"/>
                  <a:gd name="T10" fmla="*/ 88 w 90"/>
                  <a:gd name="T11" fmla="*/ 87 h 187"/>
                  <a:gd name="T12" fmla="*/ 84 w 90"/>
                  <a:gd name="T13" fmla="*/ 97 h 187"/>
                  <a:gd name="T14" fmla="*/ 69 w 90"/>
                  <a:gd name="T15" fmla="*/ 120 h 187"/>
                  <a:gd name="T16" fmla="*/ 63 w 90"/>
                  <a:gd name="T17" fmla="*/ 155 h 187"/>
                  <a:gd name="T18" fmla="*/ 59 w 90"/>
                  <a:gd name="T19" fmla="*/ 157 h 187"/>
                  <a:gd name="T20" fmla="*/ 53 w 90"/>
                  <a:gd name="T21" fmla="*/ 159 h 187"/>
                  <a:gd name="T22" fmla="*/ 59 w 90"/>
                  <a:gd name="T23" fmla="*/ 163 h 187"/>
                  <a:gd name="T24" fmla="*/ 55 w 90"/>
                  <a:gd name="T25" fmla="*/ 165 h 187"/>
                  <a:gd name="T26" fmla="*/ 49 w 90"/>
                  <a:gd name="T27" fmla="*/ 173 h 187"/>
                  <a:gd name="T28" fmla="*/ 43 w 90"/>
                  <a:gd name="T29" fmla="*/ 187 h 187"/>
                  <a:gd name="T30" fmla="*/ 35 w 90"/>
                  <a:gd name="T31" fmla="*/ 181 h 187"/>
                  <a:gd name="T32" fmla="*/ 33 w 90"/>
                  <a:gd name="T33" fmla="*/ 173 h 187"/>
                  <a:gd name="T34" fmla="*/ 31 w 90"/>
                  <a:gd name="T35" fmla="*/ 171 h 187"/>
                  <a:gd name="T36" fmla="*/ 25 w 90"/>
                  <a:gd name="T37" fmla="*/ 171 h 187"/>
                  <a:gd name="T38" fmla="*/ 16 w 90"/>
                  <a:gd name="T39" fmla="*/ 165 h 187"/>
                  <a:gd name="T40" fmla="*/ 10 w 90"/>
                  <a:gd name="T41" fmla="*/ 159 h 187"/>
                  <a:gd name="T42" fmla="*/ 12 w 90"/>
                  <a:gd name="T43" fmla="*/ 154 h 187"/>
                  <a:gd name="T44" fmla="*/ 18 w 90"/>
                  <a:gd name="T45" fmla="*/ 150 h 187"/>
                  <a:gd name="T46" fmla="*/ 23 w 90"/>
                  <a:gd name="T47" fmla="*/ 146 h 187"/>
                  <a:gd name="T48" fmla="*/ 12 w 90"/>
                  <a:gd name="T49" fmla="*/ 142 h 187"/>
                  <a:gd name="T50" fmla="*/ 2 w 90"/>
                  <a:gd name="T51" fmla="*/ 136 h 187"/>
                  <a:gd name="T52" fmla="*/ 4 w 90"/>
                  <a:gd name="T53" fmla="*/ 134 h 187"/>
                  <a:gd name="T54" fmla="*/ 12 w 90"/>
                  <a:gd name="T55" fmla="*/ 128 h 187"/>
                  <a:gd name="T56" fmla="*/ 16 w 90"/>
                  <a:gd name="T57" fmla="*/ 118 h 187"/>
                  <a:gd name="T58" fmla="*/ 4 w 90"/>
                  <a:gd name="T59" fmla="*/ 116 h 187"/>
                  <a:gd name="T60" fmla="*/ 2 w 90"/>
                  <a:gd name="T61" fmla="*/ 114 h 187"/>
                  <a:gd name="T62" fmla="*/ 0 w 90"/>
                  <a:gd name="T63" fmla="*/ 110 h 187"/>
                  <a:gd name="T64" fmla="*/ 4 w 90"/>
                  <a:gd name="T65" fmla="*/ 110 h 187"/>
                  <a:gd name="T66" fmla="*/ 6 w 90"/>
                  <a:gd name="T67" fmla="*/ 106 h 187"/>
                  <a:gd name="T68" fmla="*/ 16 w 90"/>
                  <a:gd name="T69" fmla="*/ 102 h 187"/>
                  <a:gd name="T70" fmla="*/ 8 w 90"/>
                  <a:gd name="T71" fmla="*/ 93 h 187"/>
                  <a:gd name="T72" fmla="*/ 0 w 90"/>
                  <a:gd name="T73" fmla="*/ 89 h 187"/>
                  <a:gd name="T74" fmla="*/ 10 w 90"/>
                  <a:gd name="T75" fmla="*/ 77 h 187"/>
                  <a:gd name="T76" fmla="*/ 8 w 90"/>
                  <a:gd name="T77" fmla="*/ 69 h 187"/>
                  <a:gd name="T78" fmla="*/ 8 w 90"/>
                  <a:gd name="T79" fmla="*/ 61 h 187"/>
                  <a:gd name="T80" fmla="*/ 14 w 90"/>
                  <a:gd name="T81" fmla="*/ 51 h 187"/>
                  <a:gd name="T82" fmla="*/ 18 w 90"/>
                  <a:gd name="T83" fmla="*/ 48 h 187"/>
                  <a:gd name="T84" fmla="*/ 22 w 90"/>
                  <a:gd name="T85" fmla="*/ 40 h 187"/>
                  <a:gd name="T86" fmla="*/ 23 w 90"/>
                  <a:gd name="T87" fmla="*/ 46 h 187"/>
                  <a:gd name="T88" fmla="*/ 35 w 90"/>
                  <a:gd name="T89" fmla="*/ 36 h 187"/>
                  <a:gd name="T90" fmla="*/ 49 w 90"/>
                  <a:gd name="T91" fmla="*/ 36 h 187"/>
                  <a:gd name="T92" fmla="*/ 57 w 90"/>
                  <a:gd name="T93" fmla="*/ 28 h 187"/>
                  <a:gd name="T94" fmla="*/ 65 w 90"/>
                  <a:gd name="T95" fmla="*/ 30 h 187"/>
                  <a:gd name="T96" fmla="*/ 76 w 90"/>
                  <a:gd name="T97" fmla="*/ 30 h 187"/>
                  <a:gd name="T98" fmla="*/ 74 w 90"/>
                  <a:gd name="T99" fmla="*/ 16 h 187"/>
                  <a:gd name="T100" fmla="*/ 78 w 90"/>
                  <a:gd name="T101" fmla="*/ 10 h 187"/>
                  <a:gd name="T102" fmla="*/ 82 w 90"/>
                  <a:gd name="T103" fmla="*/ 4 h 187"/>
                  <a:gd name="T104" fmla="*/ 80 w 90"/>
                  <a:gd name="T10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187">
                    <a:moveTo>
                      <a:pt x="88" y="0"/>
                    </a:moveTo>
                    <a:lnTo>
                      <a:pt x="88" y="0"/>
                    </a:lnTo>
                    <a:lnTo>
                      <a:pt x="90" y="4"/>
                    </a:lnTo>
                    <a:lnTo>
                      <a:pt x="90" y="8"/>
                    </a:lnTo>
                    <a:lnTo>
                      <a:pt x="88" y="20"/>
                    </a:lnTo>
                    <a:lnTo>
                      <a:pt x="84" y="34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4" y="49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88" y="55"/>
                    </a:lnTo>
                    <a:lnTo>
                      <a:pt x="90" y="63"/>
                    </a:lnTo>
                    <a:lnTo>
                      <a:pt x="90" y="71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6" y="93"/>
                    </a:lnTo>
                    <a:lnTo>
                      <a:pt x="84" y="97"/>
                    </a:lnTo>
                    <a:lnTo>
                      <a:pt x="78" y="106"/>
                    </a:lnTo>
                    <a:lnTo>
                      <a:pt x="73" y="114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67" y="140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1" y="157"/>
                    </a:lnTo>
                    <a:lnTo>
                      <a:pt x="59" y="157"/>
                    </a:lnTo>
                    <a:lnTo>
                      <a:pt x="55" y="157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5" y="161"/>
                    </a:lnTo>
                    <a:lnTo>
                      <a:pt x="57" y="161"/>
                    </a:lnTo>
                    <a:lnTo>
                      <a:pt x="59" y="163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5" y="165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9" y="173"/>
                    </a:lnTo>
                    <a:lnTo>
                      <a:pt x="47" y="181"/>
                    </a:lnTo>
                    <a:lnTo>
                      <a:pt x="43" y="185"/>
                    </a:lnTo>
                    <a:lnTo>
                      <a:pt x="43" y="187"/>
                    </a:lnTo>
                    <a:lnTo>
                      <a:pt x="39" y="185"/>
                    </a:lnTo>
                    <a:lnTo>
                      <a:pt x="39" y="185"/>
                    </a:lnTo>
                    <a:lnTo>
                      <a:pt x="35" y="181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3"/>
                    </a:lnTo>
                    <a:lnTo>
                      <a:pt x="35" y="171"/>
                    </a:lnTo>
                    <a:lnTo>
                      <a:pt x="35" y="171"/>
                    </a:lnTo>
                    <a:lnTo>
                      <a:pt x="31" y="171"/>
                    </a:lnTo>
                    <a:lnTo>
                      <a:pt x="29" y="173"/>
                    </a:lnTo>
                    <a:lnTo>
                      <a:pt x="29" y="173"/>
                    </a:lnTo>
                    <a:lnTo>
                      <a:pt x="25" y="171"/>
                    </a:lnTo>
                    <a:lnTo>
                      <a:pt x="22" y="169"/>
                    </a:lnTo>
                    <a:lnTo>
                      <a:pt x="16" y="165"/>
                    </a:lnTo>
                    <a:lnTo>
                      <a:pt x="16" y="165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10" y="155"/>
                    </a:lnTo>
                    <a:lnTo>
                      <a:pt x="12" y="154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3" y="146"/>
                    </a:lnTo>
                    <a:lnTo>
                      <a:pt x="23" y="146"/>
                    </a:lnTo>
                    <a:lnTo>
                      <a:pt x="22" y="144"/>
                    </a:lnTo>
                    <a:lnTo>
                      <a:pt x="20" y="144"/>
                    </a:lnTo>
                    <a:lnTo>
                      <a:pt x="12" y="142"/>
                    </a:lnTo>
                    <a:lnTo>
                      <a:pt x="6" y="138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8" y="132"/>
                    </a:lnTo>
                    <a:lnTo>
                      <a:pt x="12" y="12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0" y="11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6" y="99"/>
                    </a:lnTo>
                    <a:lnTo>
                      <a:pt x="14" y="97"/>
                    </a:lnTo>
                    <a:lnTo>
                      <a:pt x="8" y="93"/>
                    </a:lnTo>
                    <a:lnTo>
                      <a:pt x="4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4" y="83"/>
                    </a:lnTo>
                    <a:lnTo>
                      <a:pt x="6" y="79"/>
                    </a:lnTo>
                    <a:lnTo>
                      <a:pt x="1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8" y="69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8" y="61"/>
                    </a:lnTo>
                    <a:lnTo>
                      <a:pt x="10" y="59"/>
                    </a:lnTo>
                    <a:lnTo>
                      <a:pt x="14" y="55"/>
                    </a:lnTo>
                    <a:lnTo>
                      <a:pt x="14" y="51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9" y="42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1" y="32"/>
                    </a:lnTo>
                    <a:lnTo>
                      <a:pt x="53" y="30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1" y="28"/>
                    </a:lnTo>
                    <a:lnTo>
                      <a:pt x="65" y="30"/>
                    </a:lnTo>
                    <a:lnTo>
                      <a:pt x="73" y="36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92" name="Group 1891">
                <a:extLst>
                  <a:ext uri="{FF2B5EF4-FFF2-40B4-BE49-F238E27FC236}">
                    <a16:creationId xmlns:a16="http://schemas.microsoft.com/office/drawing/2014/main" id="{D53B288E-4DF3-4CE9-992A-774B02D5DCBD}"/>
                  </a:ext>
                </a:extLst>
              </p:cNvPr>
              <p:cNvGrpSpPr/>
              <p:nvPr/>
            </p:nvGrpSpPr>
            <p:grpSpPr>
              <a:xfrm>
                <a:off x="2930814" y="3121912"/>
                <a:ext cx="344266" cy="474796"/>
                <a:chOff x="7228292" y="4478103"/>
                <a:chExt cx="1547628" cy="1971602"/>
              </a:xfrm>
              <a:solidFill>
                <a:schemeClr val="bg1"/>
              </a:solidFill>
            </p:grpSpPr>
            <p:sp>
              <p:nvSpPr>
                <p:cNvPr id="2250" name="Freeform 1197">
                  <a:extLst>
                    <a:ext uri="{FF2B5EF4-FFF2-40B4-BE49-F238E27FC236}">
                      <a16:creationId xmlns:a16="http://schemas.microsoft.com/office/drawing/2014/main" id="{EB55EBF3-99CB-4B18-A5FF-DECAC1450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8292" y="4478103"/>
                  <a:ext cx="1547628" cy="1745904"/>
                </a:xfrm>
                <a:custGeom>
                  <a:avLst/>
                  <a:gdLst>
                    <a:gd name="T0" fmla="*/ 834 w 960"/>
                    <a:gd name="T1" fmla="*/ 720 h 1083"/>
                    <a:gd name="T2" fmla="*/ 761 w 960"/>
                    <a:gd name="T3" fmla="*/ 632 h 1083"/>
                    <a:gd name="T4" fmla="*/ 681 w 960"/>
                    <a:gd name="T5" fmla="*/ 616 h 1083"/>
                    <a:gd name="T6" fmla="*/ 595 w 960"/>
                    <a:gd name="T7" fmla="*/ 540 h 1083"/>
                    <a:gd name="T8" fmla="*/ 506 w 960"/>
                    <a:gd name="T9" fmla="*/ 377 h 1083"/>
                    <a:gd name="T10" fmla="*/ 461 w 960"/>
                    <a:gd name="T11" fmla="*/ 261 h 1083"/>
                    <a:gd name="T12" fmla="*/ 479 w 960"/>
                    <a:gd name="T13" fmla="*/ 245 h 1083"/>
                    <a:gd name="T14" fmla="*/ 463 w 960"/>
                    <a:gd name="T15" fmla="*/ 222 h 1083"/>
                    <a:gd name="T16" fmla="*/ 451 w 960"/>
                    <a:gd name="T17" fmla="*/ 206 h 1083"/>
                    <a:gd name="T18" fmla="*/ 473 w 960"/>
                    <a:gd name="T19" fmla="*/ 180 h 1083"/>
                    <a:gd name="T20" fmla="*/ 481 w 960"/>
                    <a:gd name="T21" fmla="*/ 184 h 1083"/>
                    <a:gd name="T22" fmla="*/ 536 w 960"/>
                    <a:gd name="T23" fmla="*/ 165 h 1083"/>
                    <a:gd name="T24" fmla="*/ 559 w 960"/>
                    <a:gd name="T25" fmla="*/ 167 h 1083"/>
                    <a:gd name="T26" fmla="*/ 585 w 960"/>
                    <a:gd name="T27" fmla="*/ 176 h 1083"/>
                    <a:gd name="T28" fmla="*/ 597 w 960"/>
                    <a:gd name="T29" fmla="*/ 173 h 1083"/>
                    <a:gd name="T30" fmla="*/ 567 w 960"/>
                    <a:gd name="T31" fmla="*/ 133 h 1083"/>
                    <a:gd name="T32" fmla="*/ 561 w 960"/>
                    <a:gd name="T33" fmla="*/ 98 h 1083"/>
                    <a:gd name="T34" fmla="*/ 487 w 960"/>
                    <a:gd name="T35" fmla="*/ 39 h 1083"/>
                    <a:gd name="T36" fmla="*/ 469 w 960"/>
                    <a:gd name="T37" fmla="*/ 18 h 1083"/>
                    <a:gd name="T38" fmla="*/ 393 w 960"/>
                    <a:gd name="T39" fmla="*/ 4 h 1083"/>
                    <a:gd name="T40" fmla="*/ 340 w 960"/>
                    <a:gd name="T41" fmla="*/ 10 h 1083"/>
                    <a:gd name="T42" fmla="*/ 318 w 960"/>
                    <a:gd name="T43" fmla="*/ 39 h 1083"/>
                    <a:gd name="T44" fmla="*/ 304 w 960"/>
                    <a:gd name="T45" fmla="*/ 74 h 1083"/>
                    <a:gd name="T46" fmla="*/ 267 w 960"/>
                    <a:gd name="T47" fmla="*/ 65 h 1083"/>
                    <a:gd name="T48" fmla="*/ 245 w 960"/>
                    <a:gd name="T49" fmla="*/ 43 h 1083"/>
                    <a:gd name="T50" fmla="*/ 210 w 960"/>
                    <a:gd name="T51" fmla="*/ 86 h 1083"/>
                    <a:gd name="T52" fmla="*/ 188 w 960"/>
                    <a:gd name="T53" fmla="*/ 92 h 1083"/>
                    <a:gd name="T54" fmla="*/ 171 w 960"/>
                    <a:gd name="T55" fmla="*/ 33 h 1083"/>
                    <a:gd name="T56" fmla="*/ 114 w 960"/>
                    <a:gd name="T57" fmla="*/ 90 h 1083"/>
                    <a:gd name="T58" fmla="*/ 49 w 960"/>
                    <a:gd name="T59" fmla="*/ 76 h 1083"/>
                    <a:gd name="T60" fmla="*/ 51 w 960"/>
                    <a:gd name="T61" fmla="*/ 139 h 1083"/>
                    <a:gd name="T62" fmla="*/ 0 w 960"/>
                    <a:gd name="T63" fmla="*/ 165 h 1083"/>
                    <a:gd name="T64" fmla="*/ 25 w 960"/>
                    <a:gd name="T65" fmla="*/ 216 h 1083"/>
                    <a:gd name="T66" fmla="*/ 25 w 960"/>
                    <a:gd name="T67" fmla="*/ 279 h 1083"/>
                    <a:gd name="T68" fmla="*/ 49 w 960"/>
                    <a:gd name="T69" fmla="*/ 330 h 1083"/>
                    <a:gd name="T70" fmla="*/ 114 w 960"/>
                    <a:gd name="T71" fmla="*/ 304 h 1083"/>
                    <a:gd name="T72" fmla="*/ 192 w 960"/>
                    <a:gd name="T73" fmla="*/ 282 h 1083"/>
                    <a:gd name="T74" fmla="*/ 245 w 960"/>
                    <a:gd name="T75" fmla="*/ 328 h 1083"/>
                    <a:gd name="T76" fmla="*/ 285 w 960"/>
                    <a:gd name="T77" fmla="*/ 412 h 1083"/>
                    <a:gd name="T78" fmla="*/ 308 w 960"/>
                    <a:gd name="T79" fmla="*/ 471 h 1083"/>
                    <a:gd name="T80" fmla="*/ 330 w 960"/>
                    <a:gd name="T81" fmla="*/ 530 h 1083"/>
                    <a:gd name="T82" fmla="*/ 394 w 960"/>
                    <a:gd name="T83" fmla="*/ 579 h 1083"/>
                    <a:gd name="T84" fmla="*/ 445 w 960"/>
                    <a:gd name="T85" fmla="*/ 650 h 1083"/>
                    <a:gd name="T86" fmla="*/ 485 w 960"/>
                    <a:gd name="T87" fmla="*/ 683 h 1083"/>
                    <a:gd name="T88" fmla="*/ 542 w 960"/>
                    <a:gd name="T89" fmla="*/ 685 h 1083"/>
                    <a:gd name="T90" fmla="*/ 579 w 960"/>
                    <a:gd name="T91" fmla="*/ 740 h 1083"/>
                    <a:gd name="T92" fmla="*/ 591 w 960"/>
                    <a:gd name="T93" fmla="*/ 767 h 1083"/>
                    <a:gd name="T94" fmla="*/ 648 w 960"/>
                    <a:gd name="T95" fmla="*/ 791 h 1083"/>
                    <a:gd name="T96" fmla="*/ 683 w 960"/>
                    <a:gd name="T97" fmla="*/ 842 h 1083"/>
                    <a:gd name="T98" fmla="*/ 720 w 960"/>
                    <a:gd name="T99" fmla="*/ 893 h 1083"/>
                    <a:gd name="T100" fmla="*/ 748 w 960"/>
                    <a:gd name="T101" fmla="*/ 977 h 1083"/>
                    <a:gd name="T102" fmla="*/ 716 w 960"/>
                    <a:gd name="T103" fmla="*/ 1019 h 1083"/>
                    <a:gd name="T104" fmla="*/ 724 w 960"/>
                    <a:gd name="T105" fmla="*/ 1083 h 1083"/>
                    <a:gd name="T106" fmla="*/ 777 w 960"/>
                    <a:gd name="T107" fmla="*/ 993 h 1083"/>
                    <a:gd name="T108" fmla="*/ 830 w 960"/>
                    <a:gd name="T109" fmla="*/ 950 h 1083"/>
                    <a:gd name="T110" fmla="*/ 809 w 960"/>
                    <a:gd name="T111" fmla="*/ 893 h 1083"/>
                    <a:gd name="T112" fmla="*/ 789 w 960"/>
                    <a:gd name="T113" fmla="*/ 854 h 1083"/>
                    <a:gd name="T114" fmla="*/ 854 w 960"/>
                    <a:gd name="T115" fmla="*/ 789 h 1083"/>
                    <a:gd name="T116" fmla="*/ 907 w 960"/>
                    <a:gd name="T117" fmla="*/ 820 h 1083"/>
                    <a:gd name="T118" fmla="*/ 920 w 960"/>
                    <a:gd name="T119" fmla="*/ 858 h 1083"/>
                    <a:gd name="T120" fmla="*/ 960 w 960"/>
                    <a:gd name="T121" fmla="*/ 834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60" h="1083">
                      <a:moveTo>
                        <a:pt x="918" y="785"/>
                      </a:moveTo>
                      <a:lnTo>
                        <a:pt x="918" y="785"/>
                      </a:lnTo>
                      <a:lnTo>
                        <a:pt x="918" y="783"/>
                      </a:lnTo>
                      <a:lnTo>
                        <a:pt x="918" y="779"/>
                      </a:lnTo>
                      <a:lnTo>
                        <a:pt x="918" y="777"/>
                      </a:lnTo>
                      <a:lnTo>
                        <a:pt x="917" y="773"/>
                      </a:lnTo>
                      <a:lnTo>
                        <a:pt x="917" y="773"/>
                      </a:lnTo>
                      <a:lnTo>
                        <a:pt x="907" y="767"/>
                      </a:lnTo>
                      <a:lnTo>
                        <a:pt x="895" y="763"/>
                      </a:lnTo>
                      <a:lnTo>
                        <a:pt x="871" y="752"/>
                      </a:lnTo>
                      <a:lnTo>
                        <a:pt x="871" y="752"/>
                      </a:lnTo>
                      <a:lnTo>
                        <a:pt x="862" y="744"/>
                      </a:lnTo>
                      <a:lnTo>
                        <a:pt x="852" y="736"/>
                      </a:lnTo>
                      <a:lnTo>
                        <a:pt x="844" y="726"/>
                      </a:lnTo>
                      <a:lnTo>
                        <a:pt x="834" y="720"/>
                      </a:lnTo>
                      <a:lnTo>
                        <a:pt x="834" y="720"/>
                      </a:lnTo>
                      <a:lnTo>
                        <a:pt x="787" y="701"/>
                      </a:lnTo>
                      <a:lnTo>
                        <a:pt x="763" y="691"/>
                      </a:lnTo>
                      <a:lnTo>
                        <a:pt x="752" y="683"/>
                      </a:lnTo>
                      <a:lnTo>
                        <a:pt x="742" y="675"/>
                      </a:lnTo>
                      <a:lnTo>
                        <a:pt x="742" y="675"/>
                      </a:lnTo>
                      <a:lnTo>
                        <a:pt x="738" y="671"/>
                      </a:lnTo>
                      <a:lnTo>
                        <a:pt x="736" y="667"/>
                      </a:lnTo>
                      <a:lnTo>
                        <a:pt x="734" y="663"/>
                      </a:lnTo>
                      <a:lnTo>
                        <a:pt x="734" y="661"/>
                      </a:lnTo>
                      <a:lnTo>
                        <a:pt x="740" y="653"/>
                      </a:lnTo>
                      <a:lnTo>
                        <a:pt x="746" y="648"/>
                      </a:lnTo>
                      <a:lnTo>
                        <a:pt x="754" y="642"/>
                      </a:lnTo>
                      <a:lnTo>
                        <a:pt x="760" y="636"/>
                      </a:lnTo>
                      <a:lnTo>
                        <a:pt x="761" y="632"/>
                      </a:lnTo>
                      <a:lnTo>
                        <a:pt x="761" y="630"/>
                      </a:lnTo>
                      <a:lnTo>
                        <a:pt x="761" y="624"/>
                      </a:lnTo>
                      <a:lnTo>
                        <a:pt x="760" y="620"/>
                      </a:lnTo>
                      <a:lnTo>
                        <a:pt x="760" y="620"/>
                      </a:lnTo>
                      <a:lnTo>
                        <a:pt x="756" y="618"/>
                      </a:lnTo>
                      <a:lnTo>
                        <a:pt x="752" y="616"/>
                      </a:lnTo>
                      <a:lnTo>
                        <a:pt x="740" y="616"/>
                      </a:lnTo>
                      <a:lnTo>
                        <a:pt x="728" y="618"/>
                      </a:lnTo>
                      <a:lnTo>
                        <a:pt x="718" y="618"/>
                      </a:lnTo>
                      <a:lnTo>
                        <a:pt x="718" y="618"/>
                      </a:lnTo>
                      <a:lnTo>
                        <a:pt x="712" y="618"/>
                      </a:lnTo>
                      <a:lnTo>
                        <a:pt x="707" y="618"/>
                      </a:lnTo>
                      <a:lnTo>
                        <a:pt x="695" y="618"/>
                      </a:lnTo>
                      <a:lnTo>
                        <a:pt x="695" y="618"/>
                      </a:lnTo>
                      <a:lnTo>
                        <a:pt x="681" y="616"/>
                      </a:lnTo>
                      <a:lnTo>
                        <a:pt x="665" y="610"/>
                      </a:lnTo>
                      <a:lnTo>
                        <a:pt x="650" y="602"/>
                      </a:lnTo>
                      <a:lnTo>
                        <a:pt x="638" y="595"/>
                      </a:lnTo>
                      <a:lnTo>
                        <a:pt x="638" y="595"/>
                      </a:lnTo>
                      <a:lnTo>
                        <a:pt x="636" y="593"/>
                      </a:lnTo>
                      <a:lnTo>
                        <a:pt x="636" y="589"/>
                      </a:lnTo>
                      <a:lnTo>
                        <a:pt x="638" y="587"/>
                      </a:lnTo>
                      <a:lnTo>
                        <a:pt x="638" y="585"/>
                      </a:lnTo>
                      <a:lnTo>
                        <a:pt x="638" y="585"/>
                      </a:lnTo>
                      <a:lnTo>
                        <a:pt x="634" y="581"/>
                      </a:lnTo>
                      <a:lnTo>
                        <a:pt x="628" y="579"/>
                      </a:lnTo>
                      <a:lnTo>
                        <a:pt x="624" y="577"/>
                      </a:lnTo>
                      <a:lnTo>
                        <a:pt x="620" y="573"/>
                      </a:lnTo>
                      <a:lnTo>
                        <a:pt x="620" y="573"/>
                      </a:lnTo>
                      <a:lnTo>
                        <a:pt x="595" y="540"/>
                      </a:lnTo>
                      <a:lnTo>
                        <a:pt x="583" y="522"/>
                      </a:lnTo>
                      <a:lnTo>
                        <a:pt x="575" y="498"/>
                      </a:lnTo>
                      <a:lnTo>
                        <a:pt x="575" y="498"/>
                      </a:lnTo>
                      <a:lnTo>
                        <a:pt x="567" y="455"/>
                      </a:lnTo>
                      <a:lnTo>
                        <a:pt x="561" y="432"/>
                      </a:lnTo>
                      <a:lnTo>
                        <a:pt x="557" y="424"/>
                      </a:lnTo>
                      <a:lnTo>
                        <a:pt x="555" y="418"/>
                      </a:lnTo>
                      <a:lnTo>
                        <a:pt x="555" y="418"/>
                      </a:lnTo>
                      <a:lnTo>
                        <a:pt x="548" y="410"/>
                      </a:lnTo>
                      <a:lnTo>
                        <a:pt x="542" y="408"/>
                      </a:lnTo>
                      <a:lnTo>
                        <a:pt x="538" y="406"/>
                      </a:lnTo>
                      <a:lnTo>
                        <a:pt x="530" y="402"/>
                      </a:lnTo>
                      <a:lnTo>
                        <a:pt x="530" y="402"/>
                      </a:lnTo>
                      <a:lnTo>
                        <a:pt x="518" y="390"/>
                      </a:lnTo>
                      <a:lnTo>
                        <a:pt x="506" y="377"/>
                      </a:lnTo>
                      <a:lnTo>
                        <a:pt x="506" y="377"/>
                      </a:lnTo>
                      <a:lnTo>
                        <a:pt x="491" y="365"/>
                      </a:lnTo>
                      <a:lnTo>
                        <a:pt x="475" y="351"/>
                      </a:lnTo>
                      <a:lnTo>
                        <a:pt x="467" y="343"/>
                      </a:lnTo>
                      <a:lnTo>
                        <a:pt x="461" y="335"/>
                      </a:lnTo>
                      <a:lnTo>
                        <a:pt x="457" y="326"/>
                      </a:lnTo>
                      <a:lnTo>
                        <a:pt x="455" y="316"/>
                      </a:lnTo>
                      <a:lnTo>
                        <a:pt x="455" y="316"/>
                      </a:lnTo>
                      <a:lnTo>
                        <a:pt x="453" y="302"/>
                      </a:lnTo>
                      <a:lnTo>
                        <a:pt x="451" y="286"/>
                      </a:lnTo>
                      <a:lnTo>
                        <a:pt x="453" y="273"/>
                      </a:lnTo>
                      <a:lnTo>
                        <a:pt x="457" y="259"/>
                      </a:lnTo>
                      <a:lnTo>
                        <a:pt x="457" y="259"/>
                      </a:lnTo>
                      <a:lnTo>
                        <a:pt x="459" y="259"/>
                      </a:lnTo>
                      <a:lnTo>
                        <a:pt x="461" y="261"/>
                      </a:lnTo>
                      <a:lnTo>
                        <a:pt x="463" y="263"/>
                      </a:lnTo>
                      <a:lnTo>
                        <a:pt x="467" y="265"/>
                      </a:lnTo>
                      <a:lnTo>
                        <a:pt x="467" y="265"/>
                      </a:lnTo>
                      <a:lnTo>
                        <a:pt x="469" y="263"/>
                      </a:lnTo>
                      <a:lnTo>
                        <a:pt x="467" y="261"/>
                      </a:lnTo>
                      <a:lnTo>
                        <a:pt x="467" y="259"/>
                      </a:lnTo>
                      <a:lnTo>
                        <a:pt x="465" y="255"/>
                      </a:lnTo>
                      <a:lnTo>
                        <a:pt x="465" y="255"/>
                      </a:lnTo>
                      <a:lnTo>
                        <a:pt x="469" y="255"/>
                      </a:lnTo>
                      <a:lnTo>
                        <a:pt x="471" y="255"/>
                      </a:lnTo>
                      <a:lnTo>
                        <a:pt x="471" y="255"/>
                      </a:lnTo>
                      <a:lnTo>
                        <a:pt x="473" y="255"/>
                      </a:lnTo>
                      <a:lnTo>
                        <a:pt x="475" y="253"/>
                      </a:lnTo>
                      <a:lnTo>
                        <a:pt x="475" y="253"/>
                      </a:lnTo>
                      <a:lnTo>
                        <a:pt x="479" y="245"/>
                      </a:lnTo>
                      <a:lnTo>
                        <a:pt x="479" y="245"/>
                      </a:lnTo>
                      <a:lnTo>
                        <a:pt x="467" y="233"/>
                      </a:lnTo>
                      <a:lnTo>
                        <a:pt x="467" y="233"/>
                      </a:lnTo>
                      <a:lnTo>
                        <a:pt x="467" y="233"/>
                      </a:lnTo>
                      <a:lnTo>
                        <a:pt x="465" y="231"/>
                      </a:lnTo>
                      <a:lnTo>
                        <a:pt x="465" y="231"/>
                      </a:lnTo>
                      <a:lnTo>
                        <a:pt x="463" y="231"/>
                      </a:lnTo>
                      <a:lnTo>
                        <a:pt x="461" y="229"/>
                      </a:lnTo>
                      <a:lnTo>
                        <a:pt x="461" y="229"/>
                      </a:lnTo>
                      <a:lnTo>
                        <a:pt x="461" y="229"/>
                      </a:lnTo>
                      <a:lnTo>
                        <a:pt x="463" y="228"/>
                      </a:lnTo>
                      <a:lnTo>
                        <a:pt x="463" y="228"/>
                      </a:lnTo>
                      <a:lnTo>
                        <a:pt x="465" y="226"/>
                      </a:lnTo>
                      <a:lnTo>
                        <a:pt x="465" y="226"/>
                      </a:lnTo>
                      <a:lnTo>
                        <a:pt x="463" y="222"/>
                      </a:lnTo>
                      <a:lnTo>
                        <a:pt x="463" y="216"/>
                      </a:lnTo>
                      <a:lnTo>
                        <a:pt x="463" y="216"/>
                      </a:lnTo>
                      <a:lnTo>
                        <a:pt x="463" y="214"/>
                      </a:lnTo>
                      <a:lnTo>
                        <a:pt x="463" y="214"/>
                      </a:lnTo>
                      <a:lnTo>
                        <a:pt x="463" y="214"/>
                      </a:lnTo>
                      <a:lnTo>
                        <a:pt x="461" y="214"/>
                      </a:lnTo>
                      <a:lnTo>
                        <a:pt x="459" y="216"/>
                      </a:lnTo>
                      <a:lnTo>
                        <a:pt x="457" y="216"/>
                      </a:lnTo>
                      <a:lnTo>
                        <a:pt x="457" y="212"/>
                      </a:lnTo>
                      <a:lnTo>
                        <a:pt x="457" y="212"/>
                      </a:lnTo>
                      <a:lnTo>
                        <a:pt x="457" y="206"/>
                      </a:lnTo>
                      <a:lnTo>
                        <a:pt x="455" y="206"/>
                      </a:lnTo>
                      <a:lnTo>
                        <a:pt x="453" y="208"/>
                      </a:lnTo>
                      <a:lnTo>
                        <a:pt x="451" y="206"/>
                      </a:lnTo>
                      <a:lnTo>
                        <a:pt x="451" y="206"/>
                      </a:lnTo>
                      <a:lnTo>
                        <a:pt x="451" y="204"/>
                      </a:lnTo>
                      <a:lnTo>
                        <a:pt x="451" y="202"/>
                      </a:lnTo>
                      <a:lnTo>
                        <a:pt x="451" y="202"/>
                      </a:lnTo>
                      <a:lnTo>
                        <a:pt x="461" y="192"/>
                      </a:lnTo>
                      <a:lnTo>
                        <a:pt x="465" y="186"/>
                      </a:lnTo>
                      <a:lnTo>
                        <a:pt x="465" y="186"/>
                      </a:lnTo>
                      <a:lnTo>
                        <a:pt x="465" y="186"/>
                      </a:lnTo>
                      <a:lnTo>
                        <a:pt x="465" y="186"/>
                      </a:lnTo>
                      <a:lnTo>
                        <a:pt x="465" y="186"/>
                      </a:lnTo>
                      <a:lnTo>
                        <a:pt x="465" y="186"/>
                      </a:lnTo>
                      <a:lnTo>
                        <a:pt x="471" y="184"/>
                      </a:lnTo>
                      <a:lnTo>
                        <a:pt x="475" y="184"/>
                      </a:lnTo>
                      <a:lnTo>
                        <a:pt x="475" y="182"/>
                      </a:lnTo>
                      <a:lnTo>
                        <a:pt x="475" y="182"/>
                      </a:lnTo>
                      <a:lnTo>
                        <a:pt x="473" y="180"/>
                      </a:lnTo>
                      <a:lnTo>
                        <a:pt x="473" y="178"/>
                      </a:lnTo>
                      <a:lnTo>
                        <a:pt x="473" y="178"/>
                      </a:lnTo>
                      <a:lnTo>
                        <a:pt x="475" y="180"/>
                      </a:lnTo>
                      <a:lnTo>
                        <a:pt x="479" y="180"/>
                      </a:lnTo>
                      <a:lnTo>
                        <a:pt x="479" y="180"/>
                      </a:lnTo>
                      <a:lnTo>
                        <a:pt x="481" y="180"/>
                      </a:lnTo>
                      <a:lnTo>
                        <a:pt x="481" y="176"/>
                      </a:lnTo>
                      <a:lnTo>
                        <a:pt x="481" y="176"/>
                      </a:lnTo>
                      <a:lnTo>
                        <a:pt x="485" y="178"/>
                      </a:lnTo>
                      <a:lnTo>
                        <a:pt x="485" y="178"/>
                      </a:lnTo>
                      <a:lnTo>
                        <a:pt x="489" y="178"/>
                      </a:lnTo>
                      <a:lnTo>
                        <a:pt x="489" y="178"/>
                      </a:lnTo>
                      <a:lnTo>
                        <a:pt x="489" y="178"/>
                      </a:lnTo>
                      <a:lnTo>
                        <a:pt x="485" y="182"/>
                      </a:lnTo>
                      <a:lnTo>
                        <a:pt x="481" y="184"/>
                      </a:lnTo>
                      <a:lnTo>
                        <a:pt x="477" y="186"/>
                      </a:lnTo>
                      <a:lnTo>
                        <a:pt x="475" y="190"/>
                      </a:lnTo>
                      <a:lnTo>
                        <a:pt x="475" y="190"/>
                      </a:lnTo>
                      <a:lnTo>
                        <a:pt x="489" y="184"/>
                      </a:lnTo>
                      <a:lnTo>
                        <a:pt x="489" y="184"/>
                      </a:lnTo>
                      <a:lnTo>
                        <a:pt x="506" y="176"/>
                      </a:lnTo>
                      <a:lnTo>
                        <a:pt x="514" y="173"/>
                      </a:lnTo>
                      <a:lnTo>
                        <a:pt x="522" y="173"/>
                      </a:lnTo>
                      <a:lnTo>
                        <a:pt x="522" y="173"/>
                      </a:lnTo>
                      <a:lnTo>
                        <a:pt x="532" y="171"/>
                      </a:lnTo>
                      <a:lnTo>
                        <a:pt x="536" y="169"/>
                      </a:lnTo>
                      <a:lnTo>
                        <a:pt x="538" y="167"/>
                      </a:lnTo>
                      <a:lnTo>
                        <a:pt x="538" y="165"/>
                      </a:lnTo>
                      <a:lnTo>
                        <a:pt x="538" y="165"/>
                      </a:lnTo>
                      <a:lnTo>
                        <a:pt x="536" y="165"/>
                      </a:lnTo>
                      <a:lnTo>
                        <a:pt x="534" y="167"/>
                      </a:lnTo>
                      <a:lnTo>
                        <a:pt x="534" y="167"/>
                      </a:lnTo>
                      <a:lnTo>
                        <a:pt x="530" y="165"/>
                      </a:lnTo>
                      <a:lnTo>
                        <a:pt x="530" y="165"/>
                      </a:lnTo>
                      <a:lnTo>
                        <a:pt x="530" y="163"/>
                      </a:lnTo>
                      <a:lnTo>
                        <a:pt x="530" y="163"/>
                      </a:lnTo>
                      <a:lnTo>
                        <a:pt x="538" y="157"/>
                      </a:lnTo>
                      <a:lnTo>
                        <a:pt x="542" y="157"/>
                      </a:lnTo>
                      <a:lnTo>
                        <a:pt x="546" y="161"/>
                      </a:lnTo>
                      <a:lnTo>
                        <a:pt x="546" y="161"/>
                      </a:lnTo>
                      <a:lnTo>
                        <a:pt x="551" y="161"/>
                      </a:lnTo>
                      <a:lnTo>
                        <a:pt x="557" y="163"/>
                      </a:lnTo>
                      <a:lnTo>
                        <a:pt x="557" y="163"/>
                      </a:lnTo>
                      <a:lnTo>
                        <a:pt x="559" y="165"/>
                      </a:lnTo>
                      <a:lnTo>
                        <a:pt x="559" y="167"/>
                      </a:lnTo>
                      <a:lnTo>
                        <a:pt x="559" y="167"/>
                      </a:lnTo>
                      <a:lnTo>
                        <a:pt x="557" y="169"/>
                      </a:lnTo>
                      <a:lnTo>
                        <a:pt x="557" y="171"/>
                      </a:lnTo>
                      <a:lnTo>
                        <a:pt x="557" y="171"/>
                      </a:lnTo>
                      <a:lnTo>
                        <a:pt x="559" y="171"/>
                      </a:lnTo>
                      <a:lnTo>
                        <a:pt x="561" y="169"/>
                      </a:lnTo>
                      <a:lnTo>
                        <a:pt x="561" y="169"/>
                      </a:lnTo>
                      <a:lnTo>
                        <a:pt x="565" y="165"/>
                      </a:lnTo>
                      <a:lnTo>
                        <a:pt x="569" y="161"/>
                      </a:lnTo>
                      <a:lnTo>
                        <a:pt x="571" y="159"/>
                      </a:lnTo>
                      <a:lnTo>
                        <a:pt x="577" y="161"/>
                      </a:lnTo>
                      <a:lnTo>
                        <a:pt x="577" y="161"/>
                      </a:lnTo>
                      <a:lnTo>
                        <a:pt x="581" y="165"/>
                      </a:lnTo>
                      <a:lnTo>
                        <a:pt x="583" y="169"/>
                      </a:lnTo>
                      <a:lnTo>
                        <a:pt x="585" y="176"/>
                      </a:lnTo>
                      <a:lnTo>
                        <a:pt x="585" y="176"/>
                      </a:lnTo>
                      <a:lnTo>
                        <a:pt x="587" y="178"/>
                      </a:lnTo>
                      <a:lnTo>
                        <a:pt x="589" y="178"/>
                      </a:lnTo>
                      <a:lnTo>
                        <a:pt x="589" y="178"/>
                      </a:lnTo>
                      <a:lnTo>
                        <a:pt x="587" y="178"/>
                      </a:lnTo>
                      <a:lnTo>
                        <a:pt x="583" y="178"/>
                      </a:lnTo>
                      <a:lnTo>
                        <a:pt x="583" y="178"/>
                      </a:lnTo>
                      <a:lnTo>
                        <a:pt x="583" y="180"/>
                      </a:lnTo>
                      <a:lnTo>
                        <a:pt x="583" y="180"/>
                      </a:lnTo>
                      <a:lnTo>
                        <a:pt x="589" y="182"/>
                      </a:lnTo>
                      <a:lnTo>
                        <a:pt x="593" y="182"/>
                      </a:lnTo>
                      <a:lnTo>
                        <a:pt x="597" y="180"/>
                      </a:lnTo>
                      <a:lnTo>
                        <a:pt x="597" y="180"/>
                      </a:lnTo>
                      <a:lnTo>
                        <a:pt x="599" y="176"/>
                      </a:lnTo>
                      <a:lnTo>
                        <a:pt x="597" y="173"/>
                      </a:lnTo>
                      <a:lnTo>
                        <a:pt x="595" y="169"/>
                      </a:lnTo>
                      <a:lnTo>
                        <a:pt x="591" y="167"/>
                      </a:lnTo>
                      <a:lnTo>
                        <a:pt x="581" y="159"/>
                      </a:lnTo>
                      <a:lnTo>
                        <a:pt x="575" y="155"/>
                      </a:lnTo>
                      <a:lnTo>
                        <a:pt x="575" y="155"/>
                      </a:lnTo>
                      <a:lnTo>
                        <a:pt x="573" y="153"/>
                      </a:lnTo>
                      <a:lnTo>
                        <a:pt x="573" y="149"/>
                      </a:lnTo>
                      <a:lnTo>
                        <a:pt x="575" y="145"/>
                      </a:lnTo>
                      <a:lnTo>
                        <a:pt x="579" y="139"/>
                      </a:lnTo>
                      <a:lnTo>
                        <a:pt x="579" y="135"/>
                      </a:lnTo>
                      <a:lnTo>
                        <a:pt x="579" y="135"/>
                      </a:lnTo>
                      <a:lnTo>
                        <a:pt x="577" y="135"/>
                      </a:lnTo>
                      <a:lnTo>
                        <a:pt x="571" y="135"/>
                      </a:lnTo>
                      <a:lnTo>
                        <a:pt x="567" y="135"/>
                      </a:lnTo>
                      <a:lnTo>
                        <a:pt x="567" y="133"/>
                      </a:lnTo>
                      <a:lnTo>
                        <a:pt x="567" y="131"/>
                      </a:lnTo>
                      <a:lnTo>
                        <a:pt x="567" y="131"/>
                      </a:lnTo>
                      <a:lnTo>
                        <a:pt x="571" y="127"/>
                      </a:lnTo>
                      <a:lnTo>
                        <a:pt x="577" y="122"/>
                      </a:lnTo>
                      <a:lnTo>
                        <a:pt x="583" y="118"/>
                      </a:lnTo>
                      <a:lnTo>
                        <a:pt x="583" y="114"/>
                      </a:lnTo>
                      <a:lnTo>
                        <a:pt x="583" y="112"/>
                      </a:lnTo>
                      <a:lnTo>
                        <a:pt x="583" y="112"/>
                      </a:lnTo>
                      <a:lnTo>
                        <a:pt x="581" y="110"/>
                      </a:lnTo>
                      <a:lnTo>
                        <a:pt x="579" y="110"/>
                      </a:lnTo>
                      <a:lnTo>
                        <a:pt x="571" y="106"/>
                      </a:lnTo>
                      <a:lnTo>
                        <a:pt x="563" y="104"/>
                      </a:lnTo>
                      <a:lnTo>
                        <a:pt x="561" y="100"/>
                      </a:lnTo>
                      <a:lnTo>
                        <a:pt x="561" y="98"/>
                      </a:lnTo>
                      <a:lnTo>
                        <a:pt x="561" y="98"/>
                      </a:lnTo>
                      <a:lnTo>
                        <a:pt x="563" y="94"/>
                      </a:lnTo>
                      <a:lnTo>
                        <a:pt x="567" y="90"/>
                      </a:lnTo>
                      <a:lnTo>
                        <a:pt x="575" y="86"/>
                      </a:lnTo>
                      <a:lnTo>
                        <a:pt x="585" y="82"/>
                      </a:lnTo>
                      <a:lnTo>
                        <a:pt x="589" y="78"/>
                      </a:lnTo>
                      <a:lnTo>
                        <a:pt x="591" y="72"/>
                      </a:lnTo>
                      <a:lnTo>
                        <a:pt x="591" y="70"/>
                      </a:lnTo>
                      <a:lnTo>
                        <a:pt x="591" y="70"/>
                      </a:lnTo>
                      <a:lnTo>
                        <a:pt x="565" y="65"/>
                      </a:lnTo>
                      <a:lnTo>
                        <a:pt x="536" y="61"/>
                      </a:lnTo>
                      <a:lnTo>
                        <a:pt x="510" y="55"/>
                      </a:lnTo>
                      <a:lnTo>
                        <a:pt x="500" y="49"/>
                      </a:lnTo>
                      <a:lnTo>
                        <a:pt x="491" y="45"/>
                      </a:lnTo>
                      <a:lnTo>
                        <a:pt x="491" y="45"/>
                      </a:lnTo>
                      <a:lnTo>
                        <a:pt x="487" y="39"/>
                      </a:lnTo>
                      <a:lnTo>
                        <a:pt x="487" y="35"/>
                      </a:lnTo>
                      <a:lnTo>
                        <a:pt x="485" y="33"/>
                      </a:lnTo>
                      <a:lnTo>
                        <a:pt x="485" y="33"/>
                      </a:lnTo>
                      <a:lnTo>
                        <a:pt x="481" y="33"/>
                      </a:lnTo>
                      <a:lnTo>
                        <a:pt x="479" y="33"/>
                      </a:lnTo>
                      <a:lnTo>
                        <a:pt x="479" y="33"/>
                      </a:lnTo>
                      <a:lnTo>
                        <a:pt x="479" y="31"/>
                      </a:lnTo>
                      <a:lnTo>
                        <a:pt x="479" y="29"/>
                      </a:lnTo>
                      <a:lnTo>
                        <a:pt x="481" y="25"/>
                      </a:lnTo>
                      <a:lnTo>
                        <a:pt x="481" y="23"/>
                      </a:lnTo>
                      <a:lnTo>
                        <a:pt x="481" y="23"/>
                      </a:lnTo>
                      <a:lnTo>
                        <a:pt x="479" y="21"/>
                      </a:lnTo>
                      <a:lnTo>
                        <a:pt x="475" y="19"/>
                      </a:lnTo>
                      <a:lnTo>
                        <a:pt x="473" y="19"/>
                      </a:lnTo>
                      <a:lnTo>
                        <a:pt x="469" y="18"/>
                      </a:lnTo>
                      <a:lnTo>
                        <a:pt x="469" y="18"/>
                      </a:lnTo>
                      <a:lnTo>
                        <a:pt x="469" y="6"/>
                      </a:lnTo>
                      <a:lnTo>
                        <a:pt x="469" y="6"/>
                      </a:lnTo>
                      <a:lnTo>
                        <a:pt x="475" y="4"/>
                      </a:lnTo>
                      <a:lnTo>
                        <a:pt x="477" y="2"/>
                      </a:lnTo>
                      <a:lnTo>
                        <a:pt x="477" y="2"/>
                      </a:lnTo>
                      <a:lnTo>
                        <a:pt x="477" y="2"/>
                      </a:lnTo>
                      <a:lnTo>
                        <a:pt x="473" y="0"/>
                      </a:lnTo>
                      <a:lnTo>
                        <a:pt x="467" y="0"/>
                      </a:lnTo>
                      <a:lnTo>
                        <a:pt x="455" y="2"/>
                      </a:lnTo>
                      <a:lnTo>
                        <a:pt x="455" y="2"/>
                      </a:lnTo>
                      <a:lnTo>
                        <a:pt x="442" y="4"/>
                      </a:lnTo>
                      <a:lnTo>
                        <a:pt x="422" y="2"/>
                      </a:lnTo>
                      <a:lnTo>
                        <a:pt x="402" y="2"/>
                      </a:lnTo>
                      <a:lnTo>
                        <a:pt x="393" y="4"/>
                      </a:lnTo>
                      <a:lnTo>
                        <a:pt x="393" y="4"/>
                      </a:lnTo>
                      <a:lnTo>
                        <a:pt x="389" y="8"/>
                      </a:lnTo>
                      <a:lnTo>
                        <a:pt x="387" y="14"/>
                      </a:lnTo>
                      <a:lnTo>
                        <a:pt x="383" y="21"/>
                      </a:lnTo>
                      <a:lnTo>
                        <a:pt x="379" y="25"/>
                      </a:lnTo>
                      <a:lnTo>
                        <a:pt x="379" y="25"/>
                      </a:lnTo>
                      <a:lnTo>
                        <a:pt x="367" y="21"/>
                      </a:lnTo>
                      <a:lnTo>
                        <a:pt x="357" y="18"/>
                      </a:lnTo>
                      <a:lnTo>
                        <a:pt x="357" y="18"/>
                      </a:lnTo>
                      <a:lnTo>
                        <a:pt x="357" y="14"/>
                      </a:lnTo>
                      <a:lnTo>
                        <a:pt x="357" y="12"/>
                      </a:lnTo>
                      <a:lnTo>
                        <a:pt x="351" y="10"/>
                      </a:lnTo>
                      <a:lnTo>
                        <a:pt x="351" y="10"/>
                      </a:lnTo>
                      <a:lnTo>
                        <a:pt x="343" y="10"/>
                      </a:lnTo>
                      <a:lnTo>
                        <a:pt x="340" y="10"/>
                      </a:lnTo>
                      <a:lnTo>
                        <a:pt x="336" y="8"/>
                      </a:lnTo>
                      <a:lnTo>
                        <a:pt x="336" y="6"/>
                      </a:lnTo>
                      <a:lnTo>
                        <a:pt x="336" y="6"/>
                      </a:lnTo>
                      <a:lnTo>
                        <a:pt x="332" y="18"/>
                      </a:lnTo>
                      <a:lnTo>
                        <a:pt x="328" y="29"/>
                      </a:lnTo>
                      <a:lnTo>
                        <a:pt x="328" y="29"/>
                      </a:lnTo>
                      <a:lnTo>
                        <a:pt x="328" y="31"/>
                      </a:lnTo>
                      <a:lnTo>
                        <a:pt x="330" y="35"/>
                      </a:lnTo>
                      <a:lnTo>
                        <a:pt x="334" y="37"/>
                      </a:lnTo>
                      <a:lnTo>
                        <a:pt x="334" y="41"/>
                      </a:lnTo>
                      <a:lnTo>
                        <a:pt x="330" y="47"/>
                      </a:lnTo>
                      <a:lnTo>
                        <a:pt x="330" y="47"/>
                      </a:lnTo>
                      <a:lnTo>
                        <a:pt x="326" y="47"/>
                      </a:lnTo>
                      <a:lnTo>
                        <a:pt x="322" y="45"/>
                      </a:lnTo>
                      <a:lnTo>
                        <a:pt x="318" y="39"/>
                      </a:lnTo>
                      <a:lnTo>
                        <a:pt x="312" y="33"/>
                      </a:lnTo>
                      <a:lnTo>
                        <a:pt x="308" y="31"/>
                      </a:lnTo>
                      <a:lnTo>
                        <a:pt x="304" y="33"/>
                      </a:lnTo>
                      <a:lnTo>
                        <a:pt x="304" y="33"/>
                      </a:lnTo>
                      <a:lnTo>
                        <a:pt x="300" y="37"/>
                      </a:lnTo>
                      <a:lnTo>
                        <a:pt x="298" y="39"/>
                      </a:lnTo>
                      <a:lnTo>
                        <a:pt x="298" y="43"/>
                      </a:lnTo>
                      <a:lnTo>
                        <a:pt x="300" y="47"/>
                      </a:lnTo>
                      <a:lnTo>
                        <a:pt x="304" y="53"/>
                      </a:lnTo>
                      <a:lnTo>
                        <a:pt x="306" y="57"/>
                      </a:lnTo>
                      <a:lnTo>
                        <a:pt x="306" y="57"/>
                      </a:lnTo>
                      <a:lnTo>
                        <a:pt x="300" y="67"/>
                      </a:lnTo>
                      <a:lnTo>
                        <a:pt x="300" y="67"/>
                      </a:lnTo>
                      <a:lnTo>
                        <a:pt x="302" y="70"/>
                      </a:lnTo>
                      <a:lnTo>
                        <a:pt x="304" y="74"/>
                      </a:lnTo>
                      <a:lnTo>
                        <a:pt x="304" y="76"/>
                      </a:lnTo>
                      <a:lnTo>
                        <a:pt x="300" y="78"/>
                      </a:lnTo>
                      <a:lnTo>
                        <a:pt x="300" y="78"/>
                      </a:lnTo>
                      <a:lnTo>
                        <a:pt x="298" y="78"/>
                      </a:lnTo>
                      <a:lnTo>
                        <a:pt x="296" y="78"/>
                      </a:lnTo>
                      <a:lnTo>
                        <a:pt x="296" y="78"/>
                      </a:lnTo>
                      <a:lnTo>
                        <a:pt x="292" y="76"/>
                      </a:lnTo>
                      <a:lnTo>
                        <a:pt x="292" y="69"/>
                      </a:lnTo>
                      <a:lnTo>
                        <a:pt x="290" y="63"/>
                      </a:ln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85" y="57"/>
                      </a:lnTo>
                      <a:lnTo>
                        <a:pt x="281" y="57"/>
                      </a:lnTo>
                      <a:lnTo>
                        <a:pt x="275" y="61"/>
                      </a:lnTo>
                      <a:lnTo>
                        <a:pt x="267" y="65"/>
                      </a:lnTo>
                      <a:lnTo>
                        <a:pt x="263" y="65"/>
                      </a:lnTo>
                      <a:lnTo>
                        <a:pt x="261" y="65"/>
                      </a:lnTo>
                      <a:lnTo>
                        <a:pt x="261" y="65"/>
                      </a:lnTo>
                      <a:lnTo>
                        <a:pt x="257" y="63"/>
                      </a:lnTo>
                      <a:lnTo>
                        <a:pt x="255" y="59"/>
                      </a:lnTo>
                      <a:lnTo>
                        <a:pt x="253" y="53"/>
                      </a:lnTo>
                      <a:lnTo>
                        <a:pt x="253" y="45"/>
                      </a:lnTo>
                      <a:lnTo>
                        <a:pt x="253" y="41"/>
                      </a:lnTo>
                      <a:lnTo>
                        <a:pt x="251" y="39"/>
                      </a:lnTo>
                      <a:lnTo>
                        <a:pt x="251" y="39"/>
                      </a:lnTo>
                      <a:lnTo>
                        <a:pt x="249" y="39"/>
                      </a:lnTo>
                      <a:lnTo>
                        <a:pt x="249" y="41"/>
                      </a:lnTo>
                      <a:lnTo>
                        <a:pt x="247" y="43"/>
                      </a:lnTo>
                      <a:lnTo>
                        <a:pt x="245" y="43"/>
                      </a:lnTo>
                      <a:lnTo>
                        <a:pt x="245" y="43"/>
                      </a:lnTo>
                      <a:lnTo>
                        <a:pt x="243" y="39"/>
                      </a:lnTo>
                      <a:lnTo>
                        <a:pt x="239" y="37"/>
                      </a:lnTo>
                      <a:lnTo>
                        <a:pt x="237" y="37"/>
                      </a:lnTo>
                      <a:lnTo>
                        <a:pt x="235" y="41"/>
                      </a:lnTo>
                      <a:lnTo>
                        <a:pt x="235" y="41"/>
                      </a:lnTo>
                      <a:lnTo>
                        <a:pt x="235" y="43"/>
                      </a:lnTo>
                      <a:lnTo>
                        <a:pt x="235" y="45"/>
                      </a:lnTo>
                      <a:lnTo>
                        <a:pt x="235" y="45"/>
                      </a:lnTo>
                      <a:lnTo>
                        <a:pt x="235" y="53"/>
                      </a:lnTo>
                      <a:lnTo>
                        <a:pt x="235" y="61"/>
                      </a:lnTo>
                      <a:lnTo>
                        <a:pt x="235" y="61"/>
                      </a:lnTo>
                      <a:lnTo>
                        <a:pt x="234" y="65"/>
                      </a:lnTo>
                      <a:lnTo>
                        <a:pt x="230" y="69"/>
                      </a:lnTo>
                      <a:lnTo>
                        <a:pt x="220" y="76"/>
                      </a:lnTo>
                      <a:lnTo>
                        <a:pt x="210" y="86"/>
                      </a:lnTo>
                      <a:lnTo>
                        <a:pt x="208" y="92"/>
                      </a:lnTo>
                      <a:lnTo>
                        <a:pt x="206" y="96"/>
                      </a:lnTo>
                      <a:lnTo>
                        <a:pt x="206" y="96"/>
                      </a:lnTo>
                      <a:lnTo>
                        <a:pt x="210" y="106"/>
                      </a:lnTo>
                      <a:lnTo>
                        <a:pt x="212" y="112"/>
                      </a:lnTo>
                      <a:lnTo>
                        <a:pt x="210" y="114"/>
                      </a:lnTo>
                      <a:lnTo>
                        <a:pt x="206" y="114"/>
                      </a:lnTo>
                      <a:lnTo>
                        <a:pt x="206" y="114"/>
                      </a:lnTo>
                      <a:lnTo>
                        <a:pt x="204" y="114"/>
                      </a:lnTo>
                      <a:lnTo>
                        <a:pt x="202" y="114"/>
                      </a:lnTo>
                      <a:lnTo>
                        <a:pt x="200" y="108"/>
                      </a:lnTo>
                      <a:lnTo>
                        <a:pt x="200" y="102"/>
                      </a:lnTo>
                      <a:lnTo>
                        <a:pt x="198" y="98"/>
                      </a:lnTo>
                      <a:lnTo>
                        <a:pt x="188" y="92"/>
                      </a:lnTo>
                      <a:lnTo>
                        <a:pt x="188" y="92"/>
                      </a:lnTo>
                      <a:lnTo>
                        <a:pt x="190" y="90"/>
                      </a:lnTo>
                      <a:lnTo>
                        <a:pt x="192" y="88"/>
                      </a:lnTo>
                      <a:lnTo>
                        <a:pt x="194" y="86"/>
                      </a:lnTo>
                      <a:lnTo>
                        <a:pt x="196" y="84"/>
                      </a:lnTo>
                      <a:lnTo>
                        <a:pt x="196" y="84"/>
                      </a:lnTo>
                      <a:lnTo>
                        <a:pt x="182" y="74"/>
                      </a:lnTo>
                      <a:lnTo>
                        <a:pt x="173" y="67"/>
                      </a:lnTo>
                      <a:lnTo>
                        <a:pt x="169" y="63"/>
                      </a:lnTo>
                      <a:lnTo>
                        <a:pt x="167" y="59"/>
                      </a:lnTo>
                      <a:lnTo>
                        <a:pt x="167" y="59"/>
                      </a:lnTo>
                      <a:lnTo>
                        <a:pt x="169" y="49"/>
                      </a:lnTo>
                      <a:lnTo>
                        <a:pt x="171" y="39"/>
                      </a:lnTo>
                      <a:lnTo>
                        <a:pt x="171" y="39"/>
                      </a:lnTo>
                      <a:lnTo>
                        <a:pt x="171" y="35"/>
                      </a:lnTo>
                      <a:lnTo>
                        <a:pt x="171" y="33"/>
                      </a:lnTo>
                      <a:lnTo>
                        <a:pt x="171" y="33"/>
                      </a:lnTo>
                      <a:lnTo>
                        <a:pt x="165" y="35"/>
                      </a:lnTo>
                      <a:lnTo>
                        <a:pt x="157" y="39"/>
                      </a:lnTo>
                      <a:lnTo>
                        <a:pt x="143" y="49"/>
                      </a:lnTo>
                      <a:lnTo>
                        <a:pt x="143" y="49"/>
                      </a:lnTo>
                      <a:lnTo>
                        <a:pt x="139" y="53"/>
                      </a:lnTo>
                      <a:lnTo>
                        <a:pt x="139" y="55"/>
                      </a:lnTo>
                      <a:lnTo>
                        <a:pt x="143" y="59"/>
                      </a:lnTo>
                      <a:lnTo>
                        <a:pt x="143" y="61"/>
                      </a:lnTo>
                      <a:lnTo>
                        <a:pt x="143" y="63"/>
                      </a:lnTo>
                      <a:lnTo>
                        <a:pt x="143" y="63"/>
                      </a:lnTo>
                      <a:lnTo>
                        <a:pt x="139" y="69"/>
                      </a:lnTo>
                      <a:lnTo>
                        <a:pt x="130" y="78"/>
                      </a:lnTo>
                      <a:lnTo>
                        <a:pt x="114" y="90"/>
                      </a:lnTo>
                      <a:lnTo>
                        <a:pt x="114" y="90"/>
                      </a:lnTo>
                      <a:lnTo>
                        <a:pt x="108" y="88"/>
                      </a:lnTo>
                      <a:lnTo>
                        <a:pt x="104" y="84"/>
                      </a:lnTo>
                      <a:lnTo>
                        <a:pt x="98" y="80"/>
                      </a:lnTo>
                      <a:lnTo>
                        <a:pt x="94" y="78"/>
                      </a:lnTo>
                      <a:lnTo>
                        <a:pt x="94" y="78"/>
                      </a:lnTo>
                      <a:lnTo>
                        <a:pt x="84" y="80"/>
                      </a:lnTo>
                      <a:lnTo>
                        <a:pt x="73" y="84"/>
                      </a:lnTo>
                      <a:lnTo>
                        <a:pt x="63" y="86"/>
                      </a:lnTo>
                      <a:lnTo>
                        <a:pt x="57" y="84"/>
                      </a:lnTo>
                      <a:lnTo>
                        <a:pt x="53" y="84"/>
                      </a:lnTo>
                      <a:lnTo>
                        <a:pt x="53" y="84"/>
                      </a:lnTo>
                      <a:lnTo>
                        <a:pt x="51" y="82"/>
                      </a:lnTo>
                      <a:lnTo>
                        <a:pt x="49" y="78"/>
                      </a:lnTo>
                      <a:lnTo>
                        <a:pt x="49" y="76"/>
                      </a:lnTo>
                      <a:lnTo>
                        <a:pt x="49" y="76"/>
                      </a:lnTo>
                      <a:lnTo>
                        <a:pt x="29" y="86"/>
                      </a:lnTo>
                      <a:lnTo>
                        <a:pt x="25" y="90"/>
                      </a:lnTo>
                      <a:lnTo>
                        <a:pt x="25" y="94"/>
                      </a:lnTo>
                      <a:lnTo>
                        <a:pt x="31" y="100"/>
                      </a:lnTo>
                      <a:lnTo>
                        <a:pt x="35" y="104"/>
                      </a:lnTo>
                      <a:lnTo>
                        <a:pt x="39" y="112"/>
                      </a:lnTo>
                      <a:lnTo>
                        <a:pt x="39" y="112"/>
                      </a:lnTo>
                      <a:lnTo>
                        <a:pt x="39" y="116"/>
                      </a:lnTo>
                      <a:lnTo>
                        <a:pt x="39" y="116"/>
                      </a:lnTo>
                      <a:lnTo>
                        <a:pt x="37" y="125"/>
                      </a:lnTo>
                      <a:lnTo>
                        <a:pt x="37" y="125"/>
                      </a:lnTo>
                      <a:lnTo>
                        <a:pt x="41" y="127"/>
                      </a:lnTo>
                      <a:lnTo>
                        <a:pt x="45" y="131"/>
                      </a:lnTo>
                      <a:lnTo>
                        <a:pt x="49" y="135"/>
                      </a:lnTo>
                      <a:lnTo>
                        <a:pt x="51" y="139"/>
                      </a:lnTo>
                      <a:lnTo>
                        <a:pt x="51" y="139"/>
                      </a:lnTo>
                      <a:lnTo>
                        <a:pt x="49" y="141"/>
                      </a:lnTo>
                      <a:lnTo>
                        <a:pt x="47" y="145"/>
                      </a:lnTo>
                      <a:lnTo>
                        <a:pt x="37" y="155"/>
                      </a:lnTo>
                      <a:lnTo>
                        <a:pt x="25" y="163"/>
                      </a:lnTo>
                      <a:lnTo>
                        <a:pt x="20" y="167"/>
                      </a:lnTo>
                      <a:lnTo>
                        <a:pt x="20" y="167"/>
                      </a:lnTo>
                      <a:lnTo>
                        <a:pt x="16" y="167"/>
                      </a:lnTo>
                      <a:lnTo>
                        <a:pt x="14" y="165"/>
                      </a:lnTo>
                      <a:lnTo>
                        <a:pt x="10" y="163"/>
                      </a:lnTo>
                      <a:lnTo>
                        <a:pt x="4" y="165"/>
                      </a:lnTo>
                      <a:lnTo>
                        <a:pt x="4" y="165"/>
                      </a:lnTo>
                      <a:lnTo>
                        <a:pt x="2" y="165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0" y="169"/>
                      </a:lnTo>
                      <a:lnTo>
                        <a:pt x="4" y="173"/>
                      </a:lnTo>
                      <a:lnTo>
                        <a:pt x="8" y="178"/>
                      </a:lnTo>
                      <a:lnTo>
                        <a:pt x="8" y="178"/>
                      </a:lnTo>
                      <a:lnTo>
                        <a:pt x="8" y="182"/>
                      </a:lnTo>
                      <a:lnTo>
                        <a:pt x="8" y="186"/>
                      </a:lnTo>
                      <a:lnTo>
                        <a:pt x="8" y="186"/>
                      </a:lnTo>
                      <a:lnTo>
                        <a:pt x="12" y="190"/>
                      </a:lnTo>
                      <a:lnTo>
                        <a:pt x="18" y="194"/>
                      </a:lnTo>
                      <a:lnTo>
                        <a:pt x="24" y="196"/>
                      </a:lnTo>
                      <a:lnTo>
                        <a:pt x="27" y="202"/>
                      </a:lnTo>
                      <a:lnTo>
                        <a:pt x="27" y="202"/>
                      </a:lnTo>
                      <a:lnTo>
                        <a:pt x="29" y="208"/>
                      </a:lnTo>
                      <a:lnTo>
                        <a:pt x="29" y="212"/>
                      </a:lnTo>
                      <a:lnTo>
                        <a:pt x="25" y="216"/>
                      </a:lnTo>
                      <a:lnTo>
                        <a:pt x="24" y="220"/>
                      </a:lnTo>
                      <a:lnTo>
                        <a:pt x="14" y="228"/>
                      </a:lnTo>
                      <a:lnTo>
                        <a:pt x="8" y="235"/>
                      </a:lnTo>
                      <a:lnTo>
                        <a:pt x="8" y="235"/>
                      </a:lnTo>
                      <a:lnTo>
                        <a:pt x="6" y="239"/>
                      </a:lnTo>
                      <a:lnTo>
                        <a:pt x="10" y="241"/>
                      </a:lnTo>
                      <a:lnTo>
                        <a:pt x="12" y="243"/>
                      </a:lnTo>
                      <a:lnTo>
                        <a:pt x="12" y="245"/>
                      </a:lnTo>
                      <a:lnTo>
                        <a:pt x="12" y="245"/>
                      </a:lnTo>
                      <a:lnTo>
                        <a:pt x="10" y="253"/>
                      </a:lnTo>
                      <a:lnTo>
                        <a:pt x="8" y="257"/>
                      </a:lnTo>
                      <a:lnTo>
                        <a:pt x="10" y="261"/>
                      </a:lnTo>
                      <a:lnTo>
                        <a:pt x="10" y="261"/>
                      </a:lnTo>
                      <a:lnTo>
                        <a:pt x="18" y="271"/>
                      </a:lnTo>
                      <a:lnTo>
                        <a:pt x="25" y="279"/>
                      </a:lnTo>
                      <a:lnTo>
                        <a:pt x="35" y="282"/>
                      </a:lnTo>
                      <a:lnTo>
                        <a:pt x="45" y="284"/>
                      </a:lnTo>
                      <a:lnTo>
                        <a:pt x="59" y="284"/>
                      </a:lnTo>
                      <a:lnTo>
                        <a:pt x="65" y="284"/>
                      </a:lnTo>
                      <a:lnTo>
                        <a:pt x="69" y="286"/>
                      </a:lnTo>
                      <a:lnTo>
                        <a:pt x="69" y="286"/>
                      </a:lnTo>
                      <a:lnTo>
                        <a:pt x="71" y="290"/>
                      </a:lnTo>
                      <a:lnTo>
                        <a:pt x="71" y="294"/>
                      </a:lnTo>
                      <a:lnTo>
                        <a:pt x="69" y="300"/>
                      </a:lnTo>
                      <a:lnTo>
                        <a:pt x="65" y="304"/>
                      </a:lnTo>
                      <a:lnTo>
                        <a:pt x="55" y="314"/>
                      </a:lnTo>
                      <a:lnTo>
                        <a:pt x="49" y="320"/>
                      </a:lnTo>
                      <a:lnTo>
                        <a:pt x="49" y="320"/>
                      </a:lnTo>
                      <a:lnTo>
                        <a:pt x="49" y="330"/>
                      </a:lnTo>
                      <a:lnTo>
                        <a:pt x="49" y="330"/>
                      </a:lnTo>
                      <a:lnTo>
                        <a:pt x="63" y="332"/>
                      </a:lnTo>
                      <a:lnTo>
                        <a:pt x="63" y="332"/>
                      </a:lnTo>
                      <a:lnTo>
                        <a:pt x="84" y="330"/>
                      </a:lnTo>
                      <a:lnTo>
                        <a:pt x="96" y="326"/>
                      </a:lnTo>
                      <a:lnTo>
                        <a:pt x="102" y="322"/>
                      </a:lnTo>
                      <a:lnTo>
                        <a:pt x="106" y="320"/>
                      </a:lnTo>
                      <a:lnTo>
                        <a:pt x="106" y="320"/>
                      </a:lnTo>
                      <a:lnTo>
                        <a:pt x="106" y="316"/>
                      </a:lnTo>
                      <a:lnTo>
                        <a:pt x="104" y="314"/>
                      </a:lnTo>
                      <a:lnTo>
                        <a:pt x="104" y="314"/>
                      </a:lnTo>
                      <a:lnTo>
                        <a:pt x="108" y="312"/>
                      </a:lnTo>
                      <a:lnTo>
                        <a:pt x="112" y="308"/>
                      </a:lnTo>
                      <a:lnTo>
                        <a:pt x="112" y="308"/>
                      </a:lnTo>
                      <a:lnTo>
                        <a:pt x="114" y="306"/>
                      </a:lnTo>
                      <a:lnTo>
                        <a:pt x="114" y="304"/>
                      </a:lnTo>
                      <a:lnTo>
                        <a:pt x="114" y="302"/>
                      </a:lnTo>
                      <a:lnTo>
                        <a:pt x="116" y="300"/>
                      </a:lnTo>
                      <a:lnTo>
                        <a:pt x="116" y="300"/>
                      </a:lnTo>
                      <a:lnTo>
                        <a:pt x="124" y="298"/>
                      </a:lnTo>
                      <a:lnTo>
                        <a:pt x="128" y="296"/>
                      </a:lnTo>
                      <a:lnTo>
                        <a:pt x="130" y="296"/>
                      </a:lnTo>
                      <a:lnTo>
                        <a:pt x="130" y="296"/>
                      </a:lnTo>
                      <a:lnTo>
                        <a:pt x="131" y="290"/>
                      </a:lnTo>
                      <a:lnTo>
                        <a:pt x="133" y="284"/>
                      </a:lnTo>
                      <a:lnTo>
                        <a:pt x="133" y="284"/>
                      </a:lnTo>
                      <a:lnTo>
                        <a:pt x="137" y="281"/>
                      </a:lnTo>
                      <a:lnTo>
                        <a:pt x="147" y="277"/>
                      </a:lnTo>
                      <a:lnTo>
                        <a:pt x="163" y="271"/>
                      </a:lnTo>
                      <a:lnTo>
                        <a:pt x="163" y="271"/>
                      </a:lnTo>
                      <a:lnTo>
                        <a:pt x="192" y="282"/>
                      </a:lnTo>
                      <a:lnTo>
                        <a:pt x="192" y="282"/>
                      </a:lnTo>
                      <a:lnTo>
                        <a:pt x="192" y="288"/>
                      </a:lnTo>
                      <a:lnTo>
                        <a:pt x="194" y="292"/>
                      </a:lnTo>
                      <a:lnTo>
                        <a:pt x="196" y="292"/>
                      </a:lnTo>
                      <a:lnTo>
                        <a:pt x="198" y="292"/>
                      </a:lnTo>
                      <a:lnTo>
                        <a:pt x="198" y="292"/>
                      </a:lnTo>
                      <a:lnTo>
                        <a:pt x="198" y="288"/>
                      </a:lnTo>
                      <a:lnTo>
                        <a:pt x="198" y="286"/>
                      </a:lnTo>
                      <a:lnTo>
                        <a:pt x="200" y="286"/>
                      </a:lnTo>
                      <a:lnTo>
                        <a:pt x="200" y="286"/>
                      </a:lnTo>
                      <a:lnTo>
                        <a:pt x="208" y="292"/>
                      </a:lnTo>
                      <a:lnTo>
                        <a:pt x="222" y="306"/>
                      </a:lnTo>
                      <a:lnTo>
                        <a:pt x="245" y="330"/>
                      </a:lnTo>
                      <a:lnTo>
                        <a:pt x="245" y="330"/>
                      </a:lnTo>
                      <a:lnTo>
                        <a:pt x="245" y="328"/>
                      </a:lnTo>
                      <a:lnTo>
                        <a:pt x="245" y="326"/>
                      </a:lnTo>
                      <a:lnTo>
                        <a:pt x="245" y="322"/>
                      </a:lnTo>
                      <a:lnTo>
                        <a:pt x="245" y="322"/>
                      </a:lnTo>
                      <a:lnTo>
                        <a:pt x="245" y="322"/>
                      </a:lnTo>
                      <a:lnTo>
                        <a:pt x="267" y="334"/>
                      </a:lnTo>
                      <a:lnTo>
                        <a:pt x="267" y="334"/>
                      </a:lnTo>
                      <a:lnTo>
                        <a:pt x="273" y="339"/>
                      </a:lnTo>
                      <a:lnTo>
                        <a:pt x="277" y="347"/>
                      </a:lnTo>
                      <a:lnTo>
                        <a:pt x="277" y="355"/>
                      </a:lnTo>
                      <a:lnTo>
                        <a:pt x="277" y="365"/>
                      </a:lnTo>
                      <a:lnTo>
                        <a:pt x="275" y="385"/>
                      </a:lnTo>
                      <a:lnTo>
                        <a:pt x="275" y="392"/>
                      </a:lnTo>
                      <a:lnTo>
                        <a:pt x="277" y="398"/>
                      </a:lnTo>
                      <a:lnTo>
                        <a:pt x="277" y="398"/>
                      </a:lnTo>
                      <a:lnTo>
                        <a:pt x="285" y="412"/>
                      </a:lnTo>
                      <a:lnTo>
                        <a:pt x="288" y="420"/>
                      </a:lnTo>
                      <a:lnTo>
                        <a:pt x="292" y="428"/>
                      </a:lnTo>
                      <a:lnTo>
                        <a:pt x="292" y="428"/>
                      </a:lnTo>
                      <a:lnTo>
                        <a:pt x="290" y="438"/>
                      </a:lnTo>
                      <a:lnTo>
                        <a:pt x="288" y="447"/>
                      </a:lnTo>
                      <a:lnTo>
                        <a:pt x="285" y="455"/>
                      </a:lnTo>
                      <a:lnTo>
                        <a:pt x="285" y="459"/>
                      </a:lnTo>
                      <a:lnTo>
                        <a:pt x="285" y="463"/>
                      </a:lnTo>
                      <a:lnTo>
                        <a:pt x="285" y="463"/>
                      </a:lnTo>
                      <a:lnTo>
                        <a:pt x="288" y="463"/>
                      </a:lnTo>
                      <a:lnTo>
                        <a:pt x="294" y="463"/>
                      </a:lnTo>
                      <a:lnTo>
                        <a:pt x="300" y="463"/>
                      </a:lnTo>
                      <a:lnTo>
                        <a:pt x="306" y="467"/>
                      </a:lnTo>
                      <a:lnTo>
                        <a:pt x="306" y="467"/>
                      </a:lnTo>
                      <a:lnTo>
                        <a:pt x="308" y="471"/>
                      </a:lnTo>
                      <a:lnTo>
                        <a:pt x="306" y="475"/>
                      </a:lnTo>
                      <a:lnTo>
                        <a:pt x="304" y="479"/>
                      </a:lnTo>
                      <a:lnTo>
                        <a:pt x="302" y="481"/>
                      </a:lnTo>
                      <a:lnTo>
                        <a:pt x="302" y="481"/>
                      </a:lnTo>
                      <a:lnTo>
                        <a:pt x="306" y="483"/>
                      </a:lnTo>
                      <a:lnTo>
                        <a:pt x="310" y="485"/>
                      </a:lnTo>
                      <a:lnTo>
                        <a:pt x="320" y="489"/>
                      </a:lnTo>
                      <a:lnTo>
                        <a:pt x="320" y="489"/>
                      </a:lnTo>
                      <a:lnTo>
                        <a:pt x="338" y="518"/>
                      </a:lnTo>
                      <a:lnTo>
                        <a:pt x="338" y="518"/>
                      </a:lnTo>
                      <a:lnTo>
                        <a:pt x="338" y="520"/>
                      </a:lnTo>
                      <a:lnTo>
                        <a:pt x="336" y="522"/>
                      </a:lnTo>
                      <a:lnTo>
                        <a:pt x="332" y="524"/>
                      </a:lnTo>
                      <a:lnTo>
                        <a:pt x="330" y="526"/>
                      </a:lnTo>
                      <a:lnTo>
                        <a:pt x="330" y="530"/>
                      </a:lnTo>
                      <a:lnTo>
                        <a:pt x="330" y="530"/>
                      </a:lnTo>
                      <a:lnTo>
                        <a:pt x="332" y="532"/>
                      </a:lnTo>
                      <a:lnTo>
                        <a:pt x="340" y="532"/>
                      </a:lnTo>
                      <a:lnTo>
                        <a:pt x="355" y="534"/>
                      </a:lnTo>
                      <a:lnTo>
                        <a:pt x="355" y="534"/>
                      </a:lnTo>
                      <a:lnTo>
                        <a:pt x="361" y="536"/>
                      </a:lnTo>
                      <a:lnTo>
                        <a:pt x="367" y="540"/>
                      </a:lnTo>
                      <a:lnTo>
                        <a:pt x="371" y="545"/>
                      </a:lnTo>
                      <a:lnTo>
                        <a:pt x="375" y="553"/>
                      </a:lnTo>
                      <a:lnTo>
                        <a:pt x="381" y="569"/>
                      </a:lnTo>
                      <a:lnTo>
                        <a:pt x="385" y="575"/>
                      </a:lnTo>
                      <a:lnTo>
                        <a:pt x="387" y="579"/>
                      </a:lnTo>
                      <a:lnTo>
                        <a:pt x="387" y="579"/>
                      </a:lnTo>
                      <a:lnTo>
                        <a:pt x="394" y="579"/>
                      </a:lnTo>
                      <a:lnTo>
                        <a:pt x="394" y="579"/>
                      </a:lnTo>
                      <a:lnTo>
                        <a:pt x="402" y="587"/>
                      </a:lnTo>
                      <a:lnTo>
                        <a:pt x="410" y="593"/>
                      </a:lnTo>
                      <a:lnTo>
                        <a:pt x="410" y="593"/>
                      </a:lnTo>
                      <a:lnTo>
                        <a:pt x="414" y="598"/>
                      </a:lnTo>
                      <a:lnTo>
                        <a:pt x="416" y="604"/>
                      </a:lnTo>
                      <a:lnTo>
                        <a:pt x="416" y="610"/>
                      </a:lnTo>
                      <a:lnTo>
                        <a:pt x="418" y="618"/>
                      </a:lnTo>
                      <a:lnTo>
                        <a:pt x="418" y="618"/>
                      </a:lnTo>
                      <a:lnTo>
                        <a:pt x="422" y="622"/>
                      </a:lnTo>
                      <a:lnTo>
                        <a:pt x="428" y="624"/>
                      </a:lnTo>
                      <a:lnTo>
                        <a:pt x="434" y="628"/>
                      </a:lnTo>
                      <a:lnTo>
                        <a:pt x="438" y="632"/>
                      </a:lnTo>
                      <a:lnTo>
                        <a:pt x="438" y="632"/>
                      </a:lnTo>
                      <a:lnTo>
                        <a:pt x="442" y="644"/>
                      </a:lnTo>
                      <a:lnTo>
                        <a:pt x="445" y="650"/>
                      </a:lnTo>
                      <a:lnTo>
                        <a:pt x="449" y="653"/>
                      </a:lnTo>
                      <a:lnTo>
                        <a:pt x="449" y="653"/>
                      </a:lnTo>
                      <a:lnTo>
                        <a:pt x="451" y="651"/>
                      </a:lnTo>
                      <a:lnTo>
                        <a:pt x="453" y="651"/>
                      </a:lnTo>
                      <a:lnTo>
                        <a:pt x="453" y="651"/>
                      </a:lnTo>
                      <a:lnTo>
                        <a:pt x="455" y="653"/>
                      </a:lnTo>
                      <a:lnTo>
                        <a:pt x="457" y="655"/>
                      </a:lnTo>
                      <a:lnTo>
                        <a:pt x="461" y="659"/>
                      </a:lnTo>
                      <a:lnTo>
                        <a:pt x="461" y="659"/>
                      </a:lnTo>
                      <a:lnTo>
                        <a:pt x="467" y="661"/>
                      </a:lnTo>
                      <a:lnTo>
                        <a:pt x="471" y="661"/>
                      </a:lnTo>
                      <a:lnTo>
                        <a:pt x="475" y="665"/>
                      </a:lnTo>
                      <a:lnTo>
                        <a:pt x="481" y="673"/>
                      </a:lnTo>
                      <a:lnTo>
                        <a:pt x="481" y="673"/>
                      </a:lnTo>
                      <a:lnTo>
                        <a:pt x="485" y="683"/>
                      </a:lnTo>
                      <a:lnTo>
                        <a:pt x="485" y="683"/>
                      </a:lnTo>
                      <a:lnTo>
                        <a:pt x="489" y="683"/>
                      </a:lnTo>
                      <a:lnTo>
                        <a:pt x="495" y="681"/>
                      </a:lnTo>
                      <a:lnTo>
                        <a:pt x="500" y="677"/>
                      </a:lnTo>
                      <a:lnTo>
                        <a:pt x="506" y="675"/>
                      </a:lnTo>
                      <a:lnTo>
                        <a:pt x="506" y="675"/>
                      </a:lnTo>
                      <a:lnTo>
                        <a:pt x="510" y="677"/>
                      </a:lnTo>
                      <a:lnTo>
                        <a:pt x="516" y="681"/>
                      </a:lnTo>
                      <a:lnTo>
                        <a:pt x="520" y="685"/>
                      </a:lnTo>
                      <a:lnTo>
                        <a:pt x="524" y="687"/>
                      </a:lnTo>
                      <a:lnTo>
                        <a:pt x="524" y="687"/>
                      </a:lnTo>
                      <a:lnTo>
                        <a:pt x="528" y="687"/>
                      </a:lnTo>
                      <a:lnTo>
                        <a:pt x="534" y="685"/>
                      </a:lnTo>
                      <a:lnTo>
                        <a:pt x="538" y="683"/>
                      </a:lnTo>
                      <a:lnTo>
                        <a:pt x="542" y="685"/>
                      </a:lnTo>
                      <a:lnTo>
                        <a:pt x="542" y="685"/>
                      </a:lnTo>
                      <a:lnTo>
                        <a:pt x="550" y="691"/>
                      </a:lnTo>
                      <a:lnTo>
                        <a:pt x="555" y="702"/>
                      </a:lnTo>
                      <a:lnTo>
                        <a:pt x="565" y="722"/>
                      </a:lnTo>
                      <a:lnTo>
                        <a:pt x="565" y="722"/>
                      </a:lnTo>
                      <a:lnTo>
                        <a:pt x="569" y="738"/>
                      </a:lnTo>
                      <a:lnTo>
                        <a:pt x="569" y="738"/>
                      </a:lnTo>
                      <a:lnTo>
                        <a:pt x="569" y="736"/>
                      </a:lnTo>
                      <a:lnTo>
                        <a:pt x="569" y="736"/>
                      </a:lnTo>
                      <a:lnTo>
                        <a:pt x="571" y="736"/>
                      </a:lnTo>
                      <a:lnTo>
                        <a:pt x="573" y="736"/>
                      </a:lnTo>
                      <a:lnTo>
                        <a:pt x="573" y="736"/>
                      </a:lnTo>
                      <a:lnTo>
                        <a:pt x="575" y="738"/>
                      </a:lnTo>
                      <a:lnTo>
                        <a:pt x="579" y="740"/>
                      </a:lnTo>
                      <a:lnTo>
                        <a:pt x="579" y="740"/>
                      </a:lnTo>
                      <a:lnTo>
                        <a:pt x="583" y="738"/>
                      </a:lnTo>
                      <a:lnTo>
                        <a:pt x="587" y="736"/>
                      </a:lnTo>
                      <a:lnTo>
                        <a:pt x="587" y="736"/>
                      </a:lnTo>
                      <a:lnTo>
                        <a:pt x="593" y="738"/>
                      </a:lnTo>
                      <a:lnTo>
                        <a:pt x="599" y="744"/>
                      </a:lnTo>
                      <a:lnTo>
                        <a:pt x="603" y="748"/>
                      </a:lnTo>
                      <a:lnTo>
                        <a:pt x="604" y="754"/>
                      </a:lnTo>
                      <a:lnTo>
                        <a:pt x="604" y="754"/>
                      </a:lnTo>
                      <a:lnTo>
                        <a:pt x="603" y="755"/>
                      </a:lnTo>
                      <a:lnTo>
                        <a:pt x="597" y="759"/>
                      </a:lnTo>
                      <a:lnTo>
                        <a:pt x="591" y="761"/>
                      </a:lnTo>
                      <a:lnTo>
                        <a:pt x="591" y="763"/>
                      </a:lnTo>
                      <a:lnTo>
                        <a:pt x="589" y="765"/>
                      </a:lnTo>
                      <a:lnTo>
                        <a:pt x="589" y="765"/>
                      </a:lnTo>
                      <a:lnTo>
                        <a:pt x="591" y="767"/>
                      </a:lnTo>
                      <a:lnTo>
                        <a:pt x="593" y="767"/>
                      </a:lnTo>
                      <a:lnTo>
                        <a:pt x="593" y="767"/>
                      </a:lnTo>
                      <a:lnTo>
                        <a:pt x="595" y="767"/>
                      </a:lnTo>
                      <a:lnTo>
                        <a:pt x="599" y="763"/>
                      </a:lnTo>
                      <a:lnTo>
                        <a:pt x="603" y="761"/>
                      </a:lnTo>
                      <a:lnTo>
                        <a:pt x="604" y="761"/>
                      </a:lnTo>
                      <a:lnTo>
                        <a:pt x="604" y="761"/>
                      </a:lnTo>
                      <a:lnTo>
                        <a:pt x="618" y="759"/>
                      </a:lnTo>
                      <a:lnTo>
                        <a:pt x="632" y="759"/>
                      </a:lnTo>
                      <a:lnTo>
                        <a:pt x="632" y="759"/>
                      </a:lnTo>
                      <a:lnTo>
                        <a:pt x="634" y="759"/>
                      </a:lnTo>
                      <a:lnTo>
                        <a:pt x="636" y="763"/>
                      </a:lnTo>
                      <a:lnTo>
                        <a:pt x="642" y="773"/>
                      </a:lnTo>
                      <a:lnTo>
                        <a:pt x="648" y="791"/>
                      </a:lnTo>
                      <a:lnTo>
                        <a:pt x="648" y="791"/>
                      </a:lnTo>
                      <a:lnTo>
                        <a:pt x="648" y="797"/>
                      </a:lnTo>
                      <a:lnTo>
                        <a:pt x="644" y="801"/>
                      </a:lnTo>
                      <a:lnTo>
                        <a:pt x="640" y="805"/>
                      </a:lnTo>
                      <a:lnTo>
                        <a:pt x="640" y="807"/>
                      </a:lnTo>
                      <a:lnTo>
                        <a:pt x="640" y="808"/>
                      </a:lnTo>
                      <a:lnTo>
                        <a:pt x="640" y="808"/>
                      </a:lnTo>
                      <a:lnTo>
                        <a:pt x="644" y="812"/>
                      </a:lnTo>
                      <a:lnTo>
                        <a:pt x="650" y="814"/>
                      </a:lnTo>
                      <a:lnTo>
                        <a:pt x="659" y="818"/>
                      </a:lnTo>
                      <a:lnTo>
                        <a:pt x="659" y="818"/>
                      </a:lnTo>
                      <a:lnTo>
                        <a:pt x="665" y="824"/>
                      </a:lnTo>
                      <a:lnTo>
                        <a:pt x="669" y="832"/>
                      </a:lnTo>
                      <a:lnTo>
                        <a:pt x="675" y="838"/>
                      </a:lnTo>
                      <a:lnTo>
                        <a:pt x="679" y="840"/>
                      </a:lnTo>
                      <a:lnTo>
                        <a:pt x="683" y="842"/>
                      </a:lnTo>
                      <a:lnTo>
                        <a:pt x="683" y="842"/>
                      </a:lnTo>
                      <a:lnTo>
                        <a:pt x="685" y="840"/>
                      </a:lnTo>
                      <a:lnTo>
                        <a:pt x="689" y="836"/>
                      </a:lnTo>
                      <a:lnTo>
                        <a:pt x="693" y="830"/>
                      </a:lnTo>
                      <a:lnTo>
                        <a:pt x="697" y="830"/>
                      </a:lnTo>
                      <a:lnTo>
                        <a:pt x="699" y="830"/>
                      </a:lnTo>
                      <a:lnTo>
                        <a:pt x="703" y="834"/>
                      </a:lnTo>
                      <a:lnTo>
                        <a:pt x="708" y="842"/>
                      </a:lnTo>
                      <a:lnTo>
                        <a:pt x="708" y="842"/>
                      </a:lnTo>
                      <a:lnTo>
                        <a:pt x="712" y="850"/>
                      </a:lnTo>
                      <a:lnTo>
                        <a:pt x="714" y="856"/>
                      </a:lnTo>
                      <a:lnTo>
                        <a:pt x="714" y="856"/>
                      </a:lnTo>
                      <a:lnTo>
                        <a:pt x="716" y="875"/>
                      </a:lnTo>
                      <a:lnTo>
                        <a:pt x="716" y="885"/>
                      </a:lnTo>
                      <a:lnTo>
                        <a:pt x="720" y="893"/>
                      </a:lnTo>
                      <a:lnTo>
                        <a:pt x="720" y="893"/>
                      </a:lnTo>
                      <a:lnTo>
                        <a:pt x="728" y="905"/>
                      </a:lnTo>
                      <a:lnTo>
                        <a:pt x="732" y="911"/>
                      </a:lnTo>
                      <a:lnTo>
                        <a:pt x="734" y="916"/>
                      </a:lnTo>
                      <a:lnTo>
                        <a:pt x="734" y="916"/>
                      </a:lnTo>
                      <a:lnTo>
                        <a:pt x="736" y="926"/>
                      </a:lnTo>
                      <a:lnTo>
                        <a:pt x="736" y="936"/>
                      </a:lnTo>
                      <a:lnTo>
                        <a:pt x="736" y="946"/>
                      </a:lnTo>
                      <a:lnTo>
                        <a:pt x="738" y="956"/>
                      </a:lnTo>
                      <a:lnTo>
                        <a:pt x="738" y="956"/>
                      </a:lnTo>
                      <a:lnTo>
                        <a:pt x="742" y="962"/>
                      </a:lnTo>
                      <a:lnTo>
                        <a:pt x="746" y="966"/>
                      </a:lnTo>
                      <a:lnTo>
                        <a:pt x="748" y="969"/>
                      </a:lnTo>
                      <a:lnTo>
                        <a:pt x="748" y="977"/>
                      </a:lnTo>
                      <a:lnTo>
                        <a:pt x="748" y="977"/>
                      </a:lnTo>
                      <a:lnTo>
                        <a:pt x="746" y="983"/>
                      </a:lnTo>
                      <a:lnTo>
                        <a:pt x="742" y="987"/>
                      </a:lnTo>
                      <a:lnTo>
                        <a:pt x="738" y="989"/>
                      </a:lnTo>
                      <a:lnTo>
                        <a:pt x="734" y="991"/>
                      </a:lnTo>
                      <a:lnTo>
                        <a:pt x="724" y="991"/>
                      </a:lnTo>
                      <a:lnTo>
                        <a:pt x="718" y="993"/>
                      </a:lnTo>
                      <a:lnTo>
                        <a:pt x="714" y="995"/>
                      </a:lnTo>
                      <a:lnTo>
                        <a:pt x="714" y="995"/>
                      </a:lnTo>
                      <a:lnTo>
                        <a:pt x="712" y="997"/>
                      </a:lnTo>
                      <a:lnTo>
                        <a:pt x="712" y="1001"/>
                      </a:lnTo>
                      <a:lnTo>
                        <a:pt x="714" y="1005"/>
                      </a:lnTo>
                      <a:lnTo>
                        <a:pt x="716" y="1011"/>
                      </a:lnTo>
                      <a:lnTo>
                        <a:pt x="718" y="1015"/>
                      </a:lnTo>
                      <a:lnTo>
                        <a:pt x="716" y="1019"/>
                      </a:lnTo>
                      <a:lnTo>
                        <a:pt x="716" y="1019"/>
                      </a:lnTo>
                      <a:lnTo>
                        <a:pt x="708" y="1034"/>
                      </a:lnTo>
                      <a:lnTo>
                        <a:pt x="707" y="1038"/>
                      </a:lnTo>
                      <a:lnTo>
                        <a:pt x="705" y="1038"/>
                      </a:lnTo>
                      <a:lnTo>
                        <a:pt x="699" y="1038"/>
                      </a:lnTo>
                      <a:lnTo>
                        <a:pt x="695" y="1040"/>
                      </a:lnTo>
                      <a:lnTo>
                        <a:pt x="691" y="1044"/>
                      </a:lnTo>
                      <a:lnTo>
                        <a:pt x="691" y="1044"/>
                      </a:lnTo>
                      <a:lnTo>
                        <a:pt x="689" y="1050"/>
                      </a:lnTo>
                      <a:lnTo>
                        <a:pt x="691" y="1064"/>
                      </a:lnTo>
                      <a:lnTo>
                        <a:pt x="693" y="1075"/>
                      </a:lnTo>
                      <a:lnTo>
                        <a:pt x="697" y="1079"/>
                      </a:lnTo>
                      <a:lnTo>
                        <a:pt x="701" y="1081"/>
                      </a:lnTo>
                      <a:lnTo>
                        <a:pt x="701" y="1081"/>
                      </a:lnTo>
                      <a:lnTo>
                        <a:pt x="714" y="1083"/>
                      </a:lnTo>
                      <a:lnTo>
                        <a:pt x="724" y="1083"/>
                      </a:lnTo>
                      <a:lnTo>
                        <a:pt x="730" y="1079"/>
                      </a:lnTo>
                      <a:lnTo>
                        <a:pt x="734" y="1071"/>
                      </a:lnTo>
                      <a:lnTo>
                        <a:pt x="742" y="1056"/>
                      </a:lnTo>
                      <a:lnTo>
                        <a:pt x="748" y="1048"/>
                      </a:lnTo>
                      <a:lnTo>
                        <a:pt x="756" y="1040"/>
                      </a:lnTo>
                      <a:lnTo>
                        <a:pt x="756" y="1040"/>
                      </a:lnTo>
                      <a:lnTo>
                        <a:pt x="761" y="1036"/>
                      </a:lnTo>
                      <a:lnTo>
                        <a:pt x="767" y="1034"/>
                      </a:lnTo>
                      <a:lnTo>
                        <a:pt x="773" y="1030"/>
                      </a:lnTo>
                      <a:lnTo>
                        <a:pt x="777" y="1024"/>
                      </a:lnTo>
                      <a:lnTo>
                        <a:pt x="777" y="1024"/>
                      </a:lnTo>
                      <a:lnTo>
                        <a:pt x="779" y="1020"/>
                      </a:lnTo>
                      <a:lnTo>
                        <a:pt x="779" y="1015"/>
                      </a:lnTo>
                      <a:lnTo>
                        <a:pt x="777" y="1003"/>
                      </a:lnTo>
                      <a:lnTo>
                        <a:pt x="777" y="993"/>
                      </a:lnTo>
                      <a:lnTo>
                        <a:pt x="779" y="987"/>
                      </a:lnTo>
                      <a:lnTo>
                        <a:pt x="783" y="983"/>
                      </a:lnTo>
                      <a:lnTo>
                        <a:pt x="783" y="983"/>
                      </a:lnTo>
                      <a:lnTo>
                        <a:pt x="791" y="977"/>
                      </a:lnTo>
                      <a:lnTo>
                        <a:pt x="799" y="973"/>
                      </a:lnTo>
                      <a:lnTo>
                        <a:pt x="809" y="971"/>
                      </a:lnTo>
                      <a:lnTo>
                        <a:pt x="816" y="971"/>
                      </a:lnTo>
                      <a:lnTo>
                        <a:pt x="824" y="971"/>
                      </a:lnTo>
                      <a:lnTo>
                        <a:pt x="830" y="969"/>
                      </a:lnTo>
                      <a:lnTo>
                        <a:pt x="836" y="967"/>
                      </a:lnTo>
                      <a:lnTo>
                        <a:pt x="838" y="960"/>
                      </a:lnTo>
                      <a:lnTo>
                        <a:pt x="838" y="960"/>
                      </a:lnTo>
                      <a:lnTo>
                        <a:pt x="834" y="956"/>
                      </a:lnTo>
                      <a:lnTo>
                        <a:pt x="830" y="950"/>
                      </a:lnTo>
                      <a:lnTo>
                        <a:pt x="830" y="950"/>
                      </a:lnTo>
                      <a:lnTo>
                        <a:pt x="832" y="944"/>
                      </a:lnTo>
                      <a:lnTo>
                        <a:pt x="834" y="938"/>
                      </a:lnTo>
                      <a:lnTo>
                        <a:pt x="834" y="938"/>
                      </a:lnTo>
                      <a:lnTo>
                        <a:pt x="832" y="932"/>
                      </a:lnTo>
                      <a:lnTo>
                        <a:pt x="832" y="928"/>
                      </a:lnTo>
                      <a:lnTo>
                        <a:pt x="832" y="924"/>
                      </a:lnTo>
                      <a:lnTo>
                        <a:pt x="832" y="924"/>
                      </a:lnTo>
                      <a:lnTo>
                        <a:pt x="836" y="916"/>
                      </a:lnTo>
                      <a:lnTo>
                        <a:pt x="836" y="916"/>
                      </a:lnTo>
                      <a:lnTo>
                        <a:pt x="834" y="914"/>
                      </a:lnTo>
                      <a:lnTo>
                        <a:pt x="832" y="913"/>
                      </a:lnTo>
                      <a:lnTo>
                        <a:pt x="826" y="911"/>
                      </a:lnTo>
                      <a:lnTo>
                        <a:pt x="826" y="911"/>
                      </a:lnTo>
                      <a:lnTo>
                        <a:pt x="814" y="901"/>
                      </a:lnTo>
                      <a:lnTo>
                        <a:pt x="809" y="893"/>
                      </a:lnTo>
                      <a:lnTo>
                        <a:pt x="803" y="889"/>
                      </a:lnTo>
                      <a:lnTo>
                        <a:pt x="803" y="889"/>
                      </a:lnTo>
                      <a:lnTo>
                        <a:pt x="797" y="889"/>
                      </a:lnTo>
                      <a:lnTo>
                        <a:pt x="791" y="887"/>
                      </a:lnTo>
                      <a:lnTo>
                        <a:pt x="785" y="887"/>
                      </a:lnTo>
                      <a:lnTo>
                        <a:pt x="781" y="883"/>
                      </a:lnTo>
                      <a:lnTo>
                        <a:pt x="781" y="883"/>
                      </a:lnTo>
                      <a:lnTo>
                        <a:pt x="781" y="877"/>
                      </a:lnTo>
                      <a:lnTo>
                        <a:pt x="781" y="877"/>
                      </a:lnTo>
                      <a:lnTo>
                        <a:pt x="779" y="869"/>
                      </a:lnTo>
                      <a:lnTo>
                        <a:pt x="779" y="865"/>
                      </a:lnTo>
                      <a:lnTo>
                        <a:pt x="779" y="863"/>
                      </a:lnTo>
                      <a:lnTo>
                        <a:pt x="781" y="861"/>
                      </a:lnTo>
                      <a:lnTo>
                        <a:pt x="787" y="856"/>
                      </a:lnTo>
                      <a:lnTo>
                        <a:pt x="789" y="854"/>
                      </a:lnTo>
                      <a:lnTo>
                        <a:pt x="791" y="848"/>
                      </a:lnTo>
                      <a:lnTo>
                        <a:pt x="791" y="848"/>
                      </a:lnTo>
                      <a:lnTo>
                        <a:pt x="791" y="844"/>
                      </a:lnTo>
                      <a:lnTo>
                        <a:pt x="789" y="838"/>
                      </a:lnTo>
                      <a:lnTo>
                        <a:pt x="789" y="838"/>
                      </a:lnTo>
                      <a:lnTo>
                        <a:pt x="803" y="816"/>
                      </a:lnTo>
                      <a:lnTo>
                        <a:pt x="818" y="793"/>
                      </a:lnTo>
                      <a:lnTo>
                        <a:pt x="818" y="793"/>
                      </a:lnTo>
                      <a:lnTo>
                        <a:pt x="826" y="789"/>
                      </a:lnTo>
                      <a:lnTo>
                        <a:pt x="832" y="787"/>
                      </a:lnTo>
                      <a:lnTo>
                        <a:pt x="838" y="789"/>
                      </a:lnTo>
                      <a:lnTo>
                        <a:pt x="844" y="791"/>
                      </a:lnTo>
                      <a:lnTo>
                        <a:pt x="844" y="791"/>
                      </a:lnTo>
                      <a:lnTo>
                        <a:pt x="850" y="789"/>
                      </a:lnTo>
                      <a:lnTo>
                        <a:pt x="854" y="789"/>
                      </a:lnTo>
                      <a:lnTo>
                        <a:pt x="854" y="789"/>
                      </a:lnTo>
                      <a:lnTo>
                        <a:pt x="856" y="789"/>
                      </a:lnTo>
                      <a:lnTo>
                        <a:pt x="854" y="791"/>
                      </a:lnTo>
                      <a:lnTo>
                        <a:pt x="850" y="793"/>
                      </a:lnTo>
                      <a:lnTo>
                        <a:pt x="846" y="795"/>
                      </a:lnTo>
                      <a:lnTo>
                        <a:pt x="844" y="799"/>
                      </a:lnTo>
                      <a:lnTo>
                        <a:pt x="844" y="799"/>
                      </a:lnTo>
                      <a:lnTo>
                        <a:pt x="852" y="805"/>
                      </a:lnTo>
                      <a:lnTo>
                        <a:pt x="862" y="808"/>
                      </a:lnTo>
                      <a:lnTo>
                        <a:pt x="862" y="808"/>
                      </a:lnTo>
                      <a:lnTo>
                        <a:pt x="887" y="812"/>
                      </a:lnTo>
                      <a:lnTo>
                        <a:pt x="901" y="816"/>
                      </a:lnTo>
                      <a:lnTo>
                        <a:pt x="905" y="818"/>
                      </a:lnTo>
                      <a:lnTo>
                        <a:pt x="907" y="820"/>
                      </a:lnTo>
                      <a:lnTo>
                        <a:pt x="907" y="820"/>
                      </a:lnTo>
                      <a:lnTo>
                        <a:pt x="909" y="830"/>
                      </a:lnTo>
                      <a:lnTo>
                        <a:pt x="909" y="830"/>
                      </a:lnTo>
                      <a:lnTo>
                        <a:pt x="913" y="832"/>
                      </a:lnTo>
                      <a:lnTo>
                        <a:pt x="915" y="834"/>
                      </a:lnTo>
                      <a:lnTo>
                        <a:pt x="917" y="838"/>
                      </a:lnTo>
                      <a:lnTo>
                        <a:pt x="917" y="838"/>
                      </a:lnTo>
                      <a:lnTo>
                        <a:pt x="915" y="840"/>
                      </a:lnTo>
                      <a:lnTo>
                        <a:pt x="915" y="840"/>
                      </a:lnTo>
                      <a:lnTo>
                        <a:pt x="913" y="840"/>
                      </a:lnTo>
                      <a:lnTo>
                        <a:pt x="911" y="842"/>
                      </a:lnTo>
                      <a:lnTo>
                        <a:pt x="911" y="842"/>
                      </a:lnTo>
                      <a:lnTo>
                        <a:pt x="913" y="844"/>
                      </a:lnTo>
                      <a:lnTo>
                        <a:pt x="915" y="844"/>
                      </a:lnTo>
                      <a:lnTo>
                        <a:pt x="915" y="844"/>
                      </a:lnTo>
                      <a:lnTo>
                        <a:pt x="920" y="858"/>
                      </a:lnTo>
                      <a:lnTo>
                        <a:pt x="924" y="863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8" y="871"/>
                      </a:lnTo>
                      <a:lnTo>
                        <a:pt x="942" y="871"/>
                      </a:lnTo>
                      <a:lnTo>
                        <a:pt x="946" y="871"/>
                      </a:lnTo>
                      <a:lnTo>
                        <a:pt x="948" y="869"/>
                      </a:lnTo>
                      <a:lnTo>
                        <a:pt x="950" y="861"/>
                      </a:lnTo>
                      <a:lnTo>
                        <a:pt x="952" y="850"/>
                      </a:lnTo>
                      <a:lnTo>
                        <a:pt x="952" y="850"/>
                      </a:lnTo>
                      <a:lnTo>
                        <a:pt x="954" y="846"/>
                      </a:lnTo>
                      <a:lnTo>
                        <a:pt x="956" y="842"/>
                      </a:lnTo>
                      <a:lnTo>
                        <a:pt x="960" y="840"/>
                      </a:lnTo>
                      <a:lnTo>
                        <a:pt x="960" y="834"/>
                      </a:lnTo>
                      <a:lnTo>
                        <a:pt x="960" y="834"/>
                      </a:lnTo>
                      <a:lnTo>
                        <a:pt x="960" y="826"/>
                      </a:lnTo>
                      <a:lnTo>
                        <a:pt x="954" y="816"/>
                      </a:lnTo>
                      <a:lnTo>
                        <a:pt x="948" y="810"/>
                      </a:lnTo>
                      <a:lnTo>
                        <a:pt x="942" y="805"/>
                      </a:lnTo>
                      <a:lnTo>
                        <a:pt x="928" y="793"/>
                      </a:lnTo>
                      <a:lnTo>
                        <a:pt x="922" y="789"/>
                      </a:lnTo>
                      <a:lnTo>
                        <a:pt x="918" y="78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1" name="Freeform 855">
                  <a:extLst>
                    <a:ext uri="{FF2B5EF4-FFF2-40B4-BE49-F238E27FC236}">
                      <a16:creationId xmlns:a16="http://schemas.microsoft.com/office/drawing/2014/main" id="{2151EF65-84C9-4F09-A36C-261922817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1113" y="5513074"/>
                  <a:ext cx="249876" cy="433655"/>
                </a:xfrm>
                <a:custGeom>
                  <a:avLst/>
                  <a:gdLst>
                    <a:gd name="T0" fmla="*/ 124 w 155"/>
                    <a:gd name="T1" fmla="*/ 8 h 269"/>
                    <a:gd name="T2" fmla="*/ 128 w 155"/>
                    <a:gd name="T3" fmla="*/ 21 h 269"/>
                    <a:gd name="T4" fmla="*/ 136 w 155"/>
                    <a:gd name="T5" fmla="*/ 15 h 269"/>
                    <a:gd name="T6" fmla="*/ 140 w 155"/>
                    <a:gd name="T7" fmla="*/ 19 h 269"/>
                    <a:gd name="T8" fmla="*/ 136 w 155"/>
                    <a:gd name="T9" fmla="*/ 33 h 269"/>
                    <a:gd name="T10" fmla="*/ 145 w 155"/>
                    <a:gd name="T11" fmla="*/ 37 h 269"/>
                    <a:gd name="T12" fmla="*/ 134 w 155"/>
                    <a:gd name="T13" fmla="*/ 41 h 269"/>
                    <a:gd name="T14" fmla="*/ 143 w 155"/>
                    <a:gd name="T15" fmla="*/ 47 h 269"/>
                    <a:gd name="T16" fmla="*/ 145 w 155"/>
                    <a:gd name="T17" fmla="*/ 55 h 269"/>
                    <a:gd name="T18" fmla="*/ 147 w 155"/>
                    <a:gd name="T19" fmla="*/ 82 h 269"/>
                    <a:gd name="T20" fmla="*/ 155 w 155"/>
                    <a:gd name="T21" fmla="*/ 90 h 269"/>
                    <a:gd name="T22" fmla="*/ 132 w 155"/>
                    <a:gd name="T23" fmla="*/ 119 h 269"/>
                    <a:gd name="T24" fmla="*/ 138 w 155"/>
                    <a:gd name="T25" fmla="*/ 137 h 269"/>
                    <a:gd name="T26" fmla="*/ 124 w 155"/>
                    <a:gd name="T27" fmla="*/ 190 h 269"/>
                    <a:gd name="T28" fmla="*/ 114 w 155"/>
                    <a:gd name="T29" fmla="*/ 235 h 269"/>
                    <a:gd name="T30" fmla="*/ 100 w 155"/>
                    <a:gd name="T31" fmla="*/ 247 h 269"/>
                    <a:gd name="T32" fmla="*/ 87 w 155"/>
                    <a:gd name="T33" fmla="*/ 235 h 269"/>
                    <a:gd name="T34" fmla="*/ 77 w 155"/>
                    <a:gd name="T35" fmla="*/ 237 h 269"/>
                    <a:gd name="T36" fmla="*/ 67 w 155"/>
                    <a:gd name="T37" fmla="*/ 227 h 269"/>
                    <a:gd name="T38" fmla="*/ 67 w 155"/>
                    <a:gd name="T39" fmla="*/ 233 h 269"/>
                    <a:gd name="T40" fmla="*/ 61 w 155"/>
                    <a:gd name="T41" fmla="*/ 241 h 269"/>
                    <a:gd name="T42" fmla="*/ 57 w 155"/>
                    <a:gd name="T43" fmla="*/ 259 h 269"/>
                    <a:gd name="T44" fmla="*/ 34 w 155"/>
                    <a:gd name="T45" fmla="*/ 261 h 269"/>
                    <a:gd name="T46" fmla="*/ 24 w 155"/>
                    <a:gd name="T47" fmla="*/ 267 h 269"/>
                    <a:gd name="T48" fmla="*/ 14 w 155"/>
                    <a:gd name="T49" fmla="*/ 241 h 269"/>
                    <a:gd name="T50" fmla="*/ 6 w 155"/>
                    <a:gd name="T51" fmla="*/ 251 h 269"/>
                    <a:gd name="T52" fmla="*/ 0 w 155"/>
                    <a:gd name="T53" fmla="*/ 237 h 269"/>
                    <a:gd name="T54" fmla="*/ 10 w 155"/>
                    <a:gd name="T55" fmla="*/ 241 h 269"/>
                    <a:gd name="T56" fmla="*/ 8 w 155"/>
                    <a:gd name="T57" fmla="*/ 233 h 269"/>
                    <a:gd name="T58" fmla="*/ 4 w 155"/>
                    <a:gd name="T59" fmla="*/ 223 h 269"/>
                    <a:gd name="T60" fmla="*/ 8 w 155"/>
                    <a:gd name="T61" fmla="*/ 204 h 269"/>
                    <a:gd name="T62" fmla="*/ 18 w 155"/>
                    <a:gd name="T63" fmla="*/ 184 h 269"/>
                    <a:gd name="T64" fmla="*/ 20 w 155"/>
                    <a:gd name="T65" fmla="*/ 163 h 269"/>
                    <a:gd name="T66" fmla="*/ 28 w 155"/>
                    <a:gd name="T67" fmla="*/ 170 h 269"/>
                    <a:gd name="T68" fmla="*/ 32 w 155"/>
                    <a:gd name="T69" fmla="*/ 151 h 269"/>
                    <a:gd name="T70" fmla="*/ 22 w 155"/>
                    <a:gd name="T71" fmla="*/ 149 h 269"/>
                    <a:gd name="T72" fmla="*/ 18 w 155"/>
                    <a:gd name="T73" fmla="*/ 141 h 269"/>
                    <a:gd name="T74" fmla="*/ 28 w 155"/>
                    <a:gd name="T75" fmla="*/ 125 h 269"/>
                    <a:gd name="T76" fmla="*/ 30 w 155"/>
                    <a:gd name="T77" fmla="*/ 108 h 269"/>
                    <a:gd name="T78" fmla="*/ 24 w 155"/>
                    <a:gd name="T79" fmla="*/ 88 h 269"/>
                    <a:gd name="T80" fmla="*/ 18 w 155"/>
                    <a:gd name="T81" fmla="*/ 66 h 269"/>
                    <a:gd name="T82" fmla="*/ 12 w 155"/>
                    <a:gd name="T83" fmla="*/ 64 h 269"/>
                    <a:gd name="T84" fmla="*/ 8 w 155"/>
                    <a:gd name="T85" fmla="*/ 64 h 269"/>
                    <a:gd name="T86" fmla="*/ 8 w 155"/>
                    <a:gd name="T87" fmla="*/ 62 h 269"/>
                    <a:gd name="T88" fmla="*/ 12 w 155"/>
                    <a:gd name="T89" fmla="*/ 57 h 269"/>
                    <a:gd name="T90" fmla="*/ 8 w 155"/>
                    <a:gd name="T91" fmla="*/ 47 h 269"/>
                    <a:gd name="T92" fmla="*/ 18 w 155"/>
                    <a:gd name="T93" fmla="*/ 31 h 269"/>
                    <a:gd name="T94" fmla="*/ 20 w 155"/>
                    <a:gd name="T95" fmla="*/ 23 h 269"/>
                    <a:gd name="T96" fmla="*/ 34 w 155"/>
                    <a:gd name="T97" fmla="*/ 41 h 269"/>
                    <a:gd name="T98" fmla="*/ 91 w 155"/>
                    <a:gd name="T99" fmla="*/ 15 h 269"/>
                    <a:gd name="T100" fmla="*/ 110 w 155"/>
                    <a:gd name="T101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5" h="269">
                      <a:moveTo>
                        <a:pt x="114" y="2"/>
                      </a:moveTo>
                      <a:lnTo>
                        <a:pt x="114" y="2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4" y="8"/>
                      </a:lnTo>
                      <a:lnTo>
                        <a:pt x="128" y="11"/>
                      </a:lnTo>
                      <a:lnTo>
                        <a:pt x="128" y="11"/>
                      </a:lnTo>
                      <a:lnTo>
                        <a:pt x="128" y="13"/>
                      </a:lnTo>
                      <a:lnTo>
                        <a:pt x="128" y="17"/>
                      </a:lnTo>
                      <a:lnTo>
                        <a:pt x="128" y="21"/>
                      </a:lnTo>
                      <a:lnTo>
                        <a:pt x="130" y="23"/>
                      </a:lnTo>
                      <a:lnTo>
                        <a:pt x="132" y="17"/>
                      </a:lnTo>
                      <a:lnTo>
                        <a:pt x="132" y="17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17"/>
                      </a:lnTo>
                      <a:lnTo>
                        <a:pt x="138" y="19"/>
                      </a:lnTo>
                      <a:lnTo>
                        <a:pt x="138" y="19"/>
                      </a:lnTo>
                      <a:lnTo>
                        <a:pt x="140" y="19"/>
                      </a:lnTo>
                      <a:lnTo>
                        <a:pt x="140" y="19"/>
                      </a:lnTo>
                      <a:lnTo>
                        <a:pt x="140" y="21"/>
                      </a:lnTo>
                      <a:lnTo>
                        <a:pt x="138" y="25"/>
                      </a:lnTo>
                      <a:lnTo>
                        <a:pt x="136" y="29"/>
                      </a:lnTo>
                      <a:lnTo>
                        <a:pt x="136" y="33"/>
                      </a:lnTo>
                      <a:lnTo>
                        <a:pt x="136" y="33"/>
                      </a:lnTo>
                      <a:lnTo>
                        <a:pt x="147" y="35"/>
                      </a:lnTo>
                      <a:lnTo>
                        <a:pt x="147" y="35"/>
                      </a:lnTo>
                      <a:lnTo>
                        <a:pt x="145" y="35"/>
                      </a:lnTo>
                      <a:lnTo>
                        <a:pt x="145" y="37"/>
                      </a:lnTo>
                      <a:lnTo>
                        <a:pt x="145" y="37"/>
                      </a:lnTo>
                      <a:lnTo>
                        <a:pt x="140" y="35"/>
                      </a:lnTo>
                      <a:lnTo>
                        <a:pt x="140" y="37"/>
                      </a:lnTo>
                      <a:lnTo>
                        <a:pt x="138" y="41"/>
                      </a:lnTo>
                      <a:lnTo>
                        <a:pt x="138" y="41"/>
                      </a:lnTo>
                      <a:lnTo>
                        <a:pt x="134" y="41"/>
                      </a:lnTo>
                      <a:lnTo>
                        <a:pt x="132" y="41"/>
                      </a:lnTo>
                      <a:lnTo>
                        <a:pt x="132" y="43"/>
                      </a:lnTo>
                      <a:lnTo>
                        <a:pt x="138" y="43"/>
                      </a:lnTo>
                      <a:lnTo>
                        <a:pt x="138" y="43"/>
                      </a:lnTo>
                      <a:lnTo>
                        <a:pt x="143" y="47"/>
                      </a:lnTo>
                      <a:lnTo>
                        <a:pt x="149" y="55"/>
                      </a:lnTo>
                      <a:lnTo>
                        <a:pt x="149" y="55"/>
                      </a:lnTo>
                      <a:lnTo>
                        <a:pt x="147" y="55"/>
                      </a:lnTo>
                      <a:lnTo>
                        <a:pt x="145" y="55"/>
                      </a:lnTo>
                      <a:lnTo>
                        <a:pt x="145" y="55"/>
                      </a:lnTo>
                      <a:lnTo>
                        <a:pt x="143" y="57"/>
                      </a:lnTo>
                      <a:lnTo>
                        <a:pt x="143" y="59"/>
                      </a:lnTo>
                      <a:lnTo>
                        <a:pt x="143" y="59"/>
                      </a:lnTo>
                      <a:lnTo>
                        <a:pt x="145" y="70"/>
                      </a:lnTo>
                      <a:lnTo>
                        <a:pt x="147" y="82"/>
                      </a:lnTo>
                      <a:lnTo>
                        <a:pt x="147" y="82"/>
                      </a:lnTo>
                      <a:lnTo>
                        <a:pt x="151" y="86"/>
                      </a:lnTo>
                      <a:lnTo>
                        <a:pt x="153" y="88"/>
                      </a:lnTo>
                      <a:lnTo>
                        <a:pt x="155" y="90"/>
                      </a:lnTo>
                      <a:lnTo>
                        <a:pt x="155" y="90"/>
                      </a:lnTo>
                      <a:lnTo>
                        <a:pt x="153" y="94"/>
                      </a:lnTo>
                      <a:lnTo>
                        <a:pt x="151" y="98"/>
                      </a:lnTo>
                      <a:lnTo>
                        <a:pt x="145" y="106"/>
                      </a:lnTo>
                      <a:lnTo>
                        <a:pt x="138" y="113"/>
                      </a:lnTo>
                      <a:lnTo>
                        <a:pt x="132" y="119"/>
                      </a:lnTo>
                      <a:lnTo>
                        <a:pt x="132" y="119"/>
                      </a:lnTo>
                      <a:lnTo>
                        <a:pt x="130" y="123"/>
                      </a:lnTo>
                      <a:lnTo>
                        <a:pt x="130" y="127"/>
                      </a:lnTo>
                      <a:lnTo>
                        <a:pt x="134" y="133"/>
                      </a:lnTo>
                      <a:lnTo>
                        <a:pt x="138" y="137"/>
                      </a:lnTo>
                      <a:lnTo>
                        <a:pt x="140" y="141"/>
                      </a:lnTo>
                      <a:lnTo>
                        <a:pt x="140" y="143"/>
                      </a:lnTo>
                      <a:lnTo>
                        <a:pt x="140" y="143"/>
                      </a:lnTo>
                      <a:lnTo>
                        <a:pt x="128" y="172"/>
                      </a:lnTo>
                      <a:lnTo>
                        <a:pt x="124" y="190"/>
                      </a:lnTo>
                      <a:lnTo>
                        <a:pt x="122" y="206"/>
                      </a:lnTo>
                      <a:lnTo>
                        <a:pt x="122" y="206"/>
                      </a:lnTo>
                      <a:lnTo>
                        <a:pt x="118" y="221"/>
                      </a:lnTo>
                      <a:lnTo>
                        <a:pt x="114" y="235"/>
                      </a:lnTo>
                      <a:lnTo>
                        <a:pt x="114" y="235"/>
                      </a:lnTo>
                      <a:lnTo>
                        <a:pt x="108" y="243"/>
                      </a:lnTo>
                      <a:lnTo>
                        <a:pt x="104" y="251"/>
                      </a:lnTo>
                      <a:lnTo>
                        <a:pt x="104" y="251"/>
                      </a:lnTo>
                      <a:lnTo>
                        <a:pt x="102" y="247"/>
                      </a:lnTo>
                      <a:lnTo>
                        <a:pt x="100" y="247"/>
                      </a:lnTo>
                      <a:lnTo>
                        <a:pt x="98" y="247"/>
                      </a:lnTo>
                      <a:lnTo>
                        <a:pt x="94" y="245"/>
                      </a:lnTo>
                      <a:lnTo>
                        <a:pt x="94" y="245"/>
                      </a:lnTo>
                      <a:lnTo>
                        <a:pt x="89" y="239"/>
                      </a:lnTo>
                      <a:lnTo>
                        <a:pt x="87" y="235"/>
                      </a:lnTo>
                      <a:lnTo>
                        <a:pt x="81" y="233"/>
                      </a:lnTo>
                      <a:lnTo>
                        <a:pt x="81" y="233"/>
                      </a:lnTo>
                      <a:lnTo>
                        <a:pt x="79" y="233"/>
                      </a:lnTo>
                      <a:lnTo>
                        <a:pt x="79" y="235"/>
                      </a:lnTo>
                      <a:lnTo>
                        <a:pt x="77" y="237"/>
                      </a:lnTo>
                      <a:lnTo>
                        <a:pt x="75" y="237"/>
                      </a:lnTo>
                      <a:lnTo>
                        <a:pt x="75" y="237"/>
                      </a:lnTo>
                      <a:lnTo>
                        <a:pt x="71" y="235"/>
                      </a:lnTo>
                      <a:lnTo>
                        <a:pt x="69" y="231"/>
                      </a:lnTo>
                      <a:lnTo>
                        <a:pt x="67" y="227"/>
                      </a:lnTo>
                      <a:lnTo>
                        <a:pt x="63" y="225"/>
                      </a:lnTo>
                      <a:lnTo>
                        <a:pt x="63" y="225"/>
                      </a:lnTo>
                      <a:lnTo>
                        <a:pt x="65" y="229"/>
                      </a:lnTo>
                      <a:lnTo>
                        <a:pt x="67" y="233"/>
                      </a:lnTo>
                      <a:lnTo>
                        <a:pt x="67" y="233"/>
                      </a:lnTo>
                      <a:lnTo>
                        <a:pt x="67" y="235"/>
                      </a:lnTo>
                      <a:lnTo>
                        <a:pt x="65" y="237"/>
                      </a:lnTo>
                      <a:lnTo>
                        <a:pt x="63" y="239"/>
                      </a:lnTo>
                      <a:lnTo>
                        <a:pt x="61" y="241"/>
                      </a:lnTo>
                      <a:lnTo>
                        <a:pt x="61" y="241"/>
                      </a:lnTo>
                      <a:lnTo>
                        <a:pt x="61" y="245"/>
                      </a:lnTo>
                      <a:lnTo>
                        <a:pt x="61" y="251"/>
                      </a:lnTo>
                      <a:lnTo>
                        <a:pt x="61" y="255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lnTo>
                        <a:pt x="45" y="267"/>
                      </a:lnTo>
                      <a:lnTo>
                        <a:pt x="41" y="269"/>
                      </a:lnTo>
                      <a:lnTo>
                        <a:pt x="39" y="267"/>
                      </a:lnTo>
                      <a:lnTo>
                        <a:pt x="36" y="263"/>
                      </a:lnTo>
                      <a:lnTo>
                        <a:pt x="34" y="261"/>
                      </a:lnTo>
                      <a:lnTo>
                        <a:pt x="30" y="261"/>
                      </a:lnTo>
                      <a:lnTo>
                        <a:pt x="30" y="261"/>
                      </a:lnTo>
                      <a:lnTo>
                        <a:pt x="28" y="261"/>
                      </a:lnTo>
                      <a:lnTo>
                        <a:pt x="26" y="265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0" y="261"/>
                      </a:lnTo>
                      <a:lnTo>
                        <a:pt x="18" y="253"/>
                      </a:lnTo>
                      <a:lnTo>
                        <a:pt x="14" y="241"/>
                      </a:lnTo>
                      <a:lnTo>
                        <a:pt x="14" y="241"/>
                      </a:lnTo>
                      <a:lnTo>
                        <a:pt x="14" y="239"/>
                      </a:lnTo>
                      <a:lnTo>
                        <a:pt x="12" y="241"/>
                      </a:lnTo>
                      <a:lnTo>
                        <a:pt x="8" y="247"/>
                      </a:lnTo>
                      <a:lnTo>
                        <a:pt x="6" y="251"/>
                      </a:lnTo>
                      <a:lnTo>
                        <a:pt x="4" y="253"/>
                      </a:lnTo>
                      <a:lnTo>
                        <a:pt x="2" y="253"/>
                      </a:lnTo>
                      <a:lnTo>
                        <a:pt x="2" y="253"/>
                      </a:lnTo>
                      <a:lnTo>
                        <a:pt x="0" y="243"/>
                      </a:lnTo>
                      <a:lnTo>
                        <a:pt x="0" y="237"/>
                      </a:lnTo>
                      <a:lnTo>
                        <a:pt x="2" y="235"/>
                      </a:lnTo>
                      <a:lnTo>
                        <a:pt x="2" y="235"/>
                      </a:lnTo>
                      <a:lnTo>
                        <a:pt x="6" y="237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39"/>
                      </a:lnTo>
                      <a:lnTo>
                        <a:pt x="8" y="235"/>
                      </a:lnTo>
                      <a:lnTo>
                        <a:pt x="8" y="235"/>
                      </a:lnTo>
                      <a:lnTo>
                        <a:pt x="8" y="233"/>
                      </a:lnTo>
                      <a:lnTo>
                        <a:pt x="8" y="233"/>
                      </a:lnTo>
                      <a:lnTo>
                        <a:pt x="8" y="229"/>
                      </a:lnTo>
                      <a:lnTo>
                        <a:pt x="8" y="229"/>
                      </a:lnTo>
                      <a:lnTo>
                        <a:pt x="6" y="227"/>
                      </a:lnTo>
                      <a:lnTo>
                        <a:pt x="4" y="223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8" y="214"/>
                      </a:lnTo>
                      <a:lnTo>
                        <a:pt x="8" y="210"/>
                      </a:lnTo>
                      <a:lnTo>
                        <a:pt x="8" y="204"/>
                      </a:lnTo>
                      <a:lnTo>
                        <a:pt x="10" y="194"/>
                      </a:lnTo>
                      <a:lnTo>
                        <a:pt x="10" y="194"/>
                      </a:lnTo>
                      <a:lnTo>
                        <a:pt x="12" y="192"/>
                      </a:lnTo>
                      <a:lnTo>
                        <a:pt x="14" y="188"/>
                      </a:lnTo>
                      <a:lnTo>
                        <a:pt x="18" y="184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72"/>
                      </a:lnTo>
                      <a:lnTo>
                        <a:pt x="18" y="166"/>
                      </a:lnTo>
                      <a:lnTo>
                        <a:pt x="20" y="163"/>
                      </a:lnTo>
                      <a:lnTo>
                        <a:pt x="20" y="163"/>
                      </a:lnTo>
                      <a:lnTo>
                        <a:pt x="26" y="168"/>
                      </a:lnTo>
                      <a:lnTo>
                        <a:pt x="26" y="168"/>
                      </a:lnTo>
                      <a:lnTo>
                        <a:pt x="28" y="170"/>
                      </a:lnTo>
                      <a:lnTo>
                        <a:pt x="28" y="170"/>
                      </a:lnTo>
                      <a:lnTo>
                        <a:pt x="26" y="168"/>
                      </a:lnTo>
                      <a:lnTo>
                        <a:pt x="26" y="165"/>
                      </a:lnTo>
                      <a:lnTo>
                        <a:pt x="30" y="159"/>
                      </a:lnTo>
                      <a:lnTo>
                        <a:pt x="32" y="153"/>
                      </a:lnTo>
                      <a:lnTo>
                        <a:pt x="32" y="151"/>
                      </a:lnTo>
                      <a:lnTo>
                        <a:pt x="28" y="147"/>
                      </a:lnTo>
                      <a:lnTo>
                        <a:pt x="28" y="147"/>
                      </a:lnTo>
                      <a:lnTo>
                        <a:pt x="26" y="147"/>
                      </a:lnTo>
                      <a:lnTo>
                        <a:pt x="22" y="149"/>
                      </a:lnTo>
                      <a:lnTo>
                        <a:pt x="22" y="149"/>
                      </a:lnTo>
                      <a:lnTo>
                        <a:pt x="22" y="151"/>
                      </a:lnTo>
                      <a:lnTo>
                        <a:pt x="20" y="151"/>
                      </a:lnTo>
                      <a:lnTo>
                        <a:pt x="20" y="151"/>
                      </a:lnTo>
                      <a:lnTo>
                        <a:pt x="18" y="147"/>
                      </a:lnTo>
                      <a:lnTo>
                        <a:pt x="18" y="141"/>
                      </a:lnTo>
                      <a:lnTo>
                        <a:pt x="18" y="129"/>
                      </a:lnTo>
                      <a:lnTo>
                        <a:pt x="18" y="129"/>
                      </a:lnTo>
                      <a:lnTo>
                        <a:pt x="24" y="129"/>
                      </a:lnTo>
                      <a:lnTo>
                        <a:pt x="26" y="127"/>
                      </a:lnTo>
                      <a:lnTo>
                        <a:pt x="28" y="125"/>
                      </a:lnTo>
                      <a:lnTo>
                        <a:pt x="28" y="125"/>
                      </a:lnTo>
                      <a:lnTo>
                        <a:pt x="28" y="121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30" y="108"/>
                      </a:lnTo>
                      <a:lnTo>
                        <a:pt x="32" y="102"/>
                      </a:lnTo>
                      <a:lnTo>
                        <a:pt x="32" y="98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24" y="80"/>
                      </a:lnTo>
                      <a:lnTo>
                        <a:pt x="24" y="74"/>
                      </a:lnTo>
                      <a:lnTo>
                        <a:pt x="22" y="70"/>
                      </a:lnTo>
                      <a:lnTo>
                        <a:pt x="18" y="66"/>
                      </a:lnTo>
                      <a:lnTo>
                        <a:pt x="18" y="66"/>
                      </a:lnTo>
                      <a:lnTo>
                        <a:pt x="14" y="66"/>
                      </a:lnTo>
                      <a:lnTo>
                        <a:pt x="12" y="66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2" y="64"/>
                      </a:lnTo>
                      <a:lnTo>
                        <a:pt x="12" y="62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8" y="62"/>
                      </a:lnTo>
                      <a:lnTo>
                        <a:pt x="8" y="60"/>
                      </a:lnTo>
                      <a:lnTo>
                        <a:pt x="10" y="59"/>
                      </a:lnTo>
                      <a:lnTo>
                        <a:pt x="12" y="59"/>
                      </a:lnTo>
                      <a:lnTo>
                        <a:pt x="12" y="57"/>
                      </a:lnTo>
                      <a:lnTo>
                        <a:pt x="12" y="57"/>
                      </a:lnTo>
                      <a:lnTo>
                        <a:pt x="12" y="47"/>
                      </a:lnTo>
                      <a:lnTo>
                        <a:pt x="12" y="51"/>
                      </a:lnTo>
                      <a:lnTo>
                        <a:pt x="10" y="55"/>
                      </a:lnTo>
                      <a:lnTo>
                        <a:pt x="8" y="47"/>
                      </a:lnTo>
                      <a:lnTo>
                        <a:pt x="8" y="47"/>
                      </a:lnTo>
                      <a:lnTo>
                        <a:pt x="10" y="43"/>
                      </a:lnTo>
                      <a:lnTo>
                        <a:pt x="12" y="39"/>
                      </a:lnTo>
                      <a:lnTo>
                        <a:pt x="16" y="35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20" y="23"/>
                      </a:lnTo>
                      <a:lnTo>
                        <a:pt x="20" y="27"/>
                      </a:lnTo>
                      <a:lnTo>
                        <a:pt x="22" y="31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34" y="41"/>
                      </a:lnTo>
                      <a:lnTo>
                        <a:pt x="43" y="41"/>
                      </a:lnTo>
                      <a:lnTo>
                        <a:pt x="53" y="39"/>
                      </a:lnTo>
                      <a:lnTo>
                        <a:pt x="63" y="33"/>
                      </a:lnTo>
                      <a:lnTo>
                        <a:pt x="83" y="21"/>
                      </a:lnTo>
                      <a:lnTo>
                        <a:pt x="91" y="15"/>
                      </a:lnTo>
                      <a:lnTo>
                        <a:pt x="98" y="13"/>
                      </a:lnTo>
                      <a:lnTo>
                        <a:pt x="98" y="13"/>
                      </a:lnTo>
                      <a:lnTo>
                        <a:pt x="102" y="9"/>
                      </a:lnTo>
                      <a:lnTo>
                        <a:pt x="106" y="4"/>
                      </a:lnTo>
                      <a:lnTo>
                        <a:pt x="110" y="0"/>
                      </a:lnTo>
                      <a:lnTo>
                        <a:pt x="112" y="0"/>
                      </a:lnTo>
                      <a:lnTo>
                        <a:pt x="114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2" name="Freeform 856">
                  <a:extLst>
                    <a:ext uri="{FF2B5EF4-FFF2-40B4-BE49-F238E27FC236}">
                      <a16:creationId xmlns:a16="http://schemas.microsoft.com/office/drawing/2014/main" id="{26889E45-6545-4E1A-B8E8-CD4CAECC0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1113" y="5513074"/>
                  <a:ext cx="249876" cy="433655"/>
                </a:xfrm>
                <a:custGeom>
                  <a:avLst/>
                  <a:gdLst>
                    <a:gd name="T0" fmla="*/ 124 w 155"/>
                    <a:gd name="T1" fmla="*/ 8 h 269"/>
                    <a:gd name="T2" fmla="*/ 128 w 155"/>
                    <a:gd name="T3" fmla="*/ 21 h 269"/>
                    <a:gd name="T4" fmla="*/ 136 w 155"/>
                    <a:gd name="T5" fmla="*/ 15 h 269"/>
                    <a:gd name="T6" fmla="*/ 140 w 155"/>
                    <a:gd name="T7" fmla="*/ 19 h 269"/>
                    <a:gd name="T8" fmla="*/ 136 w 155"/>
                    <a:gd name="T9" fmla="*/ 33 h 269"/>
                    <a:gd name="T10" fmla="*/ 145 w 155"/>
                    <a:gd name="T11" fmla="*/ 37 h 269"/>
                    <a:gd name="T12" fmla="*/ 134 w 155"/>
                    <a:gd name="T13" fmla="*/ 41 h 269"/>
                    <a:gd name="T14" fmla="*/ 143 w 155"/>
                    <a:gd name="T15" fmla="*/ 47 h 269"/>
                    <a:gd name="T16" fmla="*/ 145 w 155"/>
                    <a:gd name="T17" fmla="*/ 55 h 269"/>
                    <a:gd name="T18" fmla="*/ 147 w 155"/>
                    <a:gd name="T19" fmla="*/ 82 h 269"/>
                    <a:gd name="T20" fmla="*/ 155 w 155"/>
                    <a:gd name="T21" fmla="*/ 90 h 269"/>
                    <a:gd name="T22" fmla="*/ 132 w 155"/>
                    <a:gd name="T23" fmla="*/ 119 h 269"/>
                    <a:gd name="T24" fmla="*/ 138 w 155"/>
                    <a:gd name="T25" fmla="*/ 137 h 269"/>
                    <a:gd name="T26" fmla="*/ 124 w 155"/>
                    <a:gd name="T27" fmla="*/ 190 h 269"/>
                    <a:gd name="T28" fmla="*/ 114 w 155"/>
                    <a:gd name="T29" fmla="*/ 235 h 269"/>
                    <a:gd name="T30" fmla="*/ 100 w 155"/>
                    <a:gd name="T31" fmla="*/ 247 h 269"/>
                    <a:gd name="T32" fmla="*/ 87 w 155"/>
                    <a:gd name="T33" fmla="*/ 235 h 269"/>
                    <a:gd name="T34" fmla="*/ 77 w 155"/>
                    <a:gd name="T35" fmla="*/ 237 h 269"/>
                    <a:gd name="T36" fmla="*/ 67 w 155"/>
                    <a:gd name="T37" fmla="*/ 227 h 269"/>
                    <a:gd name="T38" fmla="*/ 67 w 155"/>
                    <a:gd name="T39" fmla="*/ 233 h 269"/>
                    <a:gd name="T40" fmla="*/ 61 w 155"/>
                    <a:gd name="T41" fmla="*/ 241 h 269"/>
                    <a:gd name="T42" fmla="*/ 57 w 155"/>
                    <a:gd name="T43" fmla="*/ 259 h 269"/>
                    <a:gd name="T44" fmla="*/ 34 w 155"/>
                    <a:gd name="T45" fmla="*/ 261 h 269"/>
                    <a:gd name="T46" fmla="*/ 24 w 155"/>
                    <a:gd name="T47" fmla="*/ 267 h 269"/>
                    <a:gd name="T48" fmla="*/ 14 w 155"/>
                    <a:gd name="T49" fmla="*/ 241 h 269"/>
                    <a:gd name="T50" fmla="*/ 6 w 155"/>
                    <a:gd name="T51" fmla="*/ 251 h 269"/>
                    <a:gd name="T52" fmla="*/ 0 w 155"/>
                    <a:gd name="T53" fmla="*/ 237 h 269"/>
                    <a:gd name="T54" fmla="*/ 10 w 155"/>
                    <a:gd name="T55" fmla="*/ 241 h 269"/>
                    <a:gd name="T56" fmla="*/ 8 w 155"/>
                    <a:gd name="T57" fmla="*/ 233 h 269"/>
                    <a:gd name="T58" fmla="*/ 4 w 155"/>
                    <a:gd name="T59" fmla="*/ 223 h 269"/>
                    <a:gd name="T60" fmla="*/ 8 w 155"/>
                    <a:gd name="T61" fmla="*/ 204 h 269"/>
                    <a:gd name="T62" fmla="*/ 18 w 155"/>
                    <a:gd name="T63" fmla="*/ 184 h 269"/>
                    <a:gd name="T64" fmla="*/ 20 w 155"/>
                    <a:gd name="T65" fmla="*/ 163 h 269"/>
                    <a:gd name="T66" fmla="*/ 28 w 155"/>
                    <a:gd name="T67" fmla="*/ 170 h 269"/>
                    <a:gd name="T68" fmla="*/ 32 w 155"/>
                    <a:gd name="T69" fmla="*/ 151 h 269"/>
                    <a:gd name="T70" fmla="*/ 22 w 155"/>
                    <a:gd name="T71" fmla="*/ 149 h 269"/>
                    <a:gd name="T72" fmla="*/ 18 w 155"/>
                    <a:gd name="T73" fmla="*/ 141 h 269"/>
                    <a:gd name="T74" fmla="*/ 28 w 155"/>
                    <a:gd name="T75" fmla="*/ 125 h 269"/>
                    <a:gd name="T76" fmla="*/ 30 w 155"/>
                    <a:gd name="T77" fmla="*/ 108 h 269"/>
                    <a:gd name="T78" fmla="*/ 24 w 155"/>
                    <a:gd name="T79" fmla="*/ 88 h 269"/>
                    <a:gd name="T80" fmla="*/ 18 w 155"/>
                    <a:gd name="T81" fmla="*/ 66 h 269"/>
                    <a:gd name="T82" fmla="*/ 12 w 155"/>
                    <a:gd name="T83" fmla="*/ 64 h 269"/>
                    <a:gd name="T84" fmla="*/ 8 w 155"/>
                    <a:gd name="T85" fmla="*/ 64 h 269"/>
                    <a:gd name="T86" fmla="*/ 8 w 155"/>
                    <a:gd name="T87" fmla="*/ 62 h 269"/>
                    <a:gd name="T88" fmla="*/ 12 w 155"/>
                    <a:gd name="T89" fmla="*/ 57 h 269"/>
                    <a:gd name="T90" fmla="*/ 8 w 155"/>
                    <a:gd name="T91" fmla="*/ 47 h 269"/>
                    <a:gd name="T92" fmla="*/ 18 w 155"/>
                    <a:gd name="T93" fmla="*/ 31 h 269"/>
                    <a:gd name="T94" fmla="*/ 20 w 155"/>
                    <a:gd name="T95" fmla="*/ 23 h 269"/>
                    <a:gd name="T96" fmla="*/ 34 w 155"/>
                    <a:gd name="T97" fmla="*/ 41 h 269"/>
                    <a:gd name="T98" fmla="*/ 91 w 155"/>
                    <a:gd name="T99" fmla="*/ 15 h 269"/>
                    <a:gd name="T100" fmla="*/ 110 w 155"/>
                    <a:gd name="T101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5" h="269">
                      <a:moveTo>
                        <a:pt x="114" y="2"/>
                      </a:moveTo>
                      <a:lnTo>
                        <a:pt x="114" y="2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4" y="8"/>
                      </a:lnTo>
                      <a:lnTo>
                        <a:pt x="128" y="11"/>
                      </a:lnTo>
                      <a:lnTo>
                        <a:pt x="128" y="11"/>
                      </a:lnTo>
                      <a:lnTo>
                        <a:pt x="128" y="13"/>
                      </a:lnTo>
                      <a:lnTo>
                        <a:pt x="128" y="17"/>
                      </a:lnTo>
                      <a:lnTo>
                        <a:pt x="128" y="21"/>
                      </a:lnTo>
                      <a:lnTo>
                        <a:pt x="130" y="23"/>
                      </a:lnTo>
                      <a:lnTo>
                        <a:pt x="132" y="17"/>
                      </a:lnTo>
                      <a:lnTo>
                        <a:pt x="132" y="17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17"/>
                      </a:lnTo>
                      <a:lnTo>
                        <a:pt x="138" y="19"/>
                      </a:lnTo>
                      <a:lnTo>
                        <a:pt x="138" y="19"/>
                      </a:lnTo>
                      <a:lnTo>
                        <a:pt x="140" y="19"/>
                      </a:lnTo>
                      <a:lnTo>
                        <a:pt x="140" y="19"/>
                      </a:lnTo>
                      <a:lnTo>
                        <a:pt x="140" y="21"/>
                      </a:lnTo>
                      <a:lnTo>
                        <a:pt x="138" y="25"/>
                      </a:lnTo>
                      <a:lnTo>
                        <a:pt x="136" y="29"/>
                      </a:lnTo>
                      <a:lnTo>
                        <a:pt x="136" y="33"/>
                      </a:lnTo>
                      <a:lnTo>
                        <a:pt x="136" y="33"/>
                      </a:lnTo>
                      <a:lnTo>
                        <a:pt x="147" y="35"/>
                      </a:lnTo>
                      <a:lnTo>
                        <a:pt x="147" y="35"/>
                      </a:lnTo>
                      <a:lnTo>
                        <a:pt x="145" y="35"/>
                      </a:lnTo>
                      <a:lnTo>
                        <a:pt x="145" y="37"/>
                      </a:lnTo>
                      <a:lnTo>
                        <a:pt x="145" y="37"/>
                      </a:lnTo>
                      <a:lnTo>
                        <a:pt x="140" y="35"/>
                      </a:lnTo>
                      <a:lnTo>
                        <a:pt x="140" y="37"/>
                      </a:lnTo>
                      <a:lnTo>
                        <a:pt x="138" y="41"/>
                      </a:lnTo>
                      <a:lnTo>
                        <a:pt x="138" y="41"/>
                      </a:lnTo>
                      <a:lnTo>
                        <a:pt x="134" y="41"/>
                      </a:lnTo>
                      <a:lnTo>
                        <a:pt x="132" y="41"/>
                      </a:lnTo>
                      <a:lnTo>
                        <a:pt x="132" y="43"/>
                      </a:lnTo>
                      <a:lnTo>
                        <a:pt x="138" y="43"/>
                      </a:lnTo>
                      <a:lnTo>
                        <a:pt x="138" y="43"/>
                      </a:lnTo>
                      <a:lnTo>
                        <a:pt x="143" y="47"/>
                      </a:lnTo>
                      <a:lnTo>
                        <a:pt x="149" y="55"/>
                      </a:lnTo>
                      <a:lnTo>
                        <a:pt x="149" y="55"/>
                      </a:lnTo>
                      <a:lnTo>
                        <a:pt x="147" y="55"/>
                      </a:lnTo>
                      <a:lnTo>
                        <a:pt x="145" y="55"/>
                      </a:lnTo>
                      <a:lnTo>
                        <a:pt x="145" y="55"/>
                      </a:lnTo>
                      <a:lnTo>
                        <a:pt x="143" y="57"/>
                      </a:lnTo>
                      <a:lnTo>
                        <a:pt x="143" y="59"/>
                      </a:lnTo>
                      <a:lnTo>
                        <a:pt x="143" y="59"/>
                      </a:lnTo>
                      <a:lnTo>
                        <a:pt x="145" y="70"/>
                      </a:lnTo>
                      <a:lnTo>
                        <a:pt x="147" y="82"/>
                      </a:lnTo>
                      <a:lnTo>
                        <a:pt x="147" y="82"/>
                      </a:lnTo>
                      <a:lnTo>
                        <a:pt x="151" y="86"/>
                      </a:lnTo>
                      <a:lnTo>
                        <a:pt x="153" y="88"/>
                      </a:lnTo>
                      <a:lnTo>
                        <a:pt x="155" y="90"/>
                      </a:lnTo>
                      <a:lnTo>
                        <a:pt x="155" y="90"/>
                      </a:lnTo>
                      <a:lnTo>
                        <a:pt x="153" y="94"/>
                      </a:lnTo>
                      <a:lnTo>
                        <a:pt x="151" y="98"/>
                      </a:lnTo>
                      <a:lnTo>
                        <a:pt x="145" y="106"/>
                      </a:lnTo>
                      <a:lnTo>
                        <a:pt x="138" y="113"/>
                      </a:lnTo>
                      <a:lnTo>
                        <a:pt x="132" y="119"/>
                      </a:lnTo>
                      <a:lnTo>
                        <a:pt x="132" y="119"/>
                      </a:lnTo>
                      <a:lnTo>
                        <a:pt x="130" y="123"/>
                      </a:lnTo>
                      <a:lnTo>
                        <a:pt x="130" y="127"/>
                      </a:lnTo>
                      <a:lnTo>
                        <a:pt x="134" y="133"/>
                      </a:lnTo>
                      <a:lnTo>
                        <a:pt x="138" y="137"/>
                      </a:lnTo>
                      <a:lnTo>
                        <a:pt x="140" y="141"/>
                      </a:lnTo>
                      <a:lnTo>
                        <a:pt x="140" y="143"/>
                      </a:lnTo>
                      <a:lnTo>
                        <a:pt x="140" y="143"/>
                      </a:lnTo>
                      <a:lnTo>
                        <a:pt x="128" y="172"/>
                      </a:lnTo>
                      <a:lnTo>
                        <a:pt x="124" y="190"/>
                      </a:lnTo>
                      <a:lnTo>
                        <a:pt x="122" y="206"/>
                      </a:lnTo>
                      <a:lnTo>
                        <a:pt x="122" y="206"/>
                      </a:lnTo>
                      <a:lnTo>
                        <a:pt x="118" y="221"/>
                      </a:lnTo>
                      <a:lnTo>
                        <a:pt x="114" y="235"/>
                      </a:lnTo>
                      <a:lnTo>
                        <a:pt x="114" y="235"/>
                      </a:lnTo>
                      <a:lnTo>
                        <a:pt x="108" y="243"/>
                      </a:lnTo>
                      <a:lnTo>
                        <a:pt x="104" y="251"/>
                      </a:lnTo>
                      <a:lnTo>
                        <a:pt x="104" y="251"/>
                      </a:lnTo>
                      <a:lnTo>
                        <a:pt x="102" y="247"/>
                      </a:lnTo>
                      <a:lnTo>
                        <a:pt x="100" y="247"/>
                      </a:lnTo>
                      <a:lnTo>
                        <a:pt x="98" y="247"/>
                      </a:lnTo>
                      <a:lnTo>
                        <a:pt x="94" y="245"/>
                      </a:lnTo>
                      <a:lnTo>
                        <a:pt x="94" y="245"/>
                      </a:lnTo>
                      <a:lnTo>
                        <a:pt x="89" y="239"/>
                      </a:lnTo>
                      <a:lnTo>
                        <a:pt x="87" y="235"/>
                      </a:lnTo>
                      <a:lnTo>
                        <a:pt x="81" y="233"/>
                      </a:lnTo>
                      <a:lnTo>
                        <a:pt x="81" y="233"/>
                      </a:lnTo>
                      <a:lnTo>
                        <a:pt x="79" y="233"/>
                      </a:lnTo>
                      <a:lnTo>
                        <a:pt x="79" y="235"/>
                      </a:lnTo>
                      <a:lnTo>
                        <a:pt x="77" y="237"/>
                      </a:lnTo>
                      <a:lnTo>
                        <a:pt x="75" y="237"/>
                      </a:lnTo>
                      <a:lnTo>
                        <a:pt x="75" y="237"/>
                      </a:lnTo>
                      <a:lnTo>
                        <a:pt x="71" y="235"/>
                      </a:lnTo>
                      <a:lnTo>
                        <a:pt x="69" y="231"/>
                      </a:lnTo>
                      <a:lnTo>
                        <a:pt x="67" y="227"/>
                      </a:lnTo>
                      <a:lnTo>
                        <a:pt x="63" y="225"/>
                      </a:lnTo>
                      <a:lnTo>
                        <a:pt x="63" y="225"/>
                      </a:lnTo>
                      <a:lnTo>
                        <a:pt x="65" y="229"/>
                      </a:lnTo>
                      <a:lnTo>
                        <a:pt x="67" y="233"/>
                      </a:lnTo>
                      <a:lnTo>
                        <a:pt x="67" y="233"/>
                      </a:lnTo>
                      <a:lnTo>
                        <a:pt x="67" y="235"/>
                      </a:lnTo>
                      <a:lnTo>
                        <a:pt x="65" y="237"/>
                      </a:lnTo>
                      <a:lnTo>
                        <a:pt x="63" y="239"/>
                      </a:lnTo>
                      <a:lnTo>
                        <a:pt x="61" y="241"/>
                      </a:lnTo>
                      <a:lnTo>
                        <a:pt x="61" y="241"/>
                      </a:lnTo>
                      <a:lnTo>
                        <a:pt x="61" y="245"/>
                      </a:lnTo>
                      <a:lnTo>
                        <a:pt x="61" y="251"/>
                      </a:lnTo>
                      <a:lnTo>
                        <a:pt x="61" y="255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lnTo>
                        <a:pt x="45" y="267"/>
                      </a:lnTo>
                      <a:lnTo>
                        <a:pt x="41" y="269"/>
                      </a:lnTo>
                      <a:lnTo>
                        <a:pt x="39" y="267"/>
                      </a:lnTo>
                      <a:lnTo>
                        <a:pt x="36" y="263"/>
                      </a:lnTo>
                      <a:lnTo>
                        <a:pt x="34" y="261"/>
                      </a:lnTo>
                      <a:lnTo>
                        <a:pt x="30" y="261"/>
                      </a:lnTo>
                      <a:lnTo>
                        <a:pt x="30" y="261"/>
                      </a:lnTo>
                      <a:lnTo>
                        <a:pt x="28" y="261"/>
                      </a:lnTo>
                      <a:lnTo>
                        <a:pt x="26" y="265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0" y="261"/>
                      </a:lnTo>
                      <a:lnTo>
                        <a:pt x="18" y="253"/>
                      </a:lnTo>
                      <a:lnTo>
                        <a:pt x="14" y="241"/>
                      </a:lnTo>
                      <a:lnTo>
                        <a:pt x="14" y="241"/>
                      </a:lnTo>
                      <a:lnTo>
                        <a:pt x="14" y="239"/>
                      </a:lnTo>
                      <a:lnTo>
                        <a:pt x="12" y="241"/>
                      </a:lnTo>
                      <a:lnTo>
                        <a:pt x="8" y="247"/>
                      </a:lnTo>
                      <a:lnTo>
                        <a:pt x="6" y="251"/>
                      </a:lnTo>
                      <a:lnTo>
                        <a:pt x="4" y="253"/>
                      </a:lnTo>
                      <a:lnTo>
                        <a:pt x="2" y="253"/>
                      </a:lnTo>
                      <a:lnTo>
                        <a:pt x="2" y="253"/>
                      </a:lnTo>
                      <a:lnTo>
                        <a:pt x="0" y="243"/>
                      </a:lnTo>
                      <a:lnTo>
                        <a:pt x="0" y="237"/>
                      </a:lnTo>
                      <a:lnTo>
                        <a:pt x="2" y="235"/>
                      </a:lnTo>
                      <a:lnTo>
                        <a:pt x="2" y="235"/>
                      </a:lnTo>
                      <a:lnTo>
                        <a:pt x="6" y="237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39"/>
                      </a:lnTo>
                      <a:lnTo>
                        <a:pt x="8" y="235"/>
                      </a:lnTo>
                      <a:lnTo>
                        <a:pt x="8" y="235"/>
                      </a:lnTo>
                      <a:lnTo>
                        <a:pt x="8" y="233"/>
                      </a:lnTo>
                      <a:lnTo>
                        <a:pt x="8" y="233"/>
                      </a:lnTo>
                      <a:lnTo>
                        <a:pt x="8" y="229"/>
                      </a:lnTo>
                      <a:lnTo>
                        <a:pt x="8" y="229"/>
                      </a:lnTo>
                      <a:lnTo>
                        <a:pt x="6" y="227"/>
                      </a:lnTo>
                      <a:lnTo>
                        <a:pt x="4" y="223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8" y="214"/>
                      </a:lnTo>
                      <a:lnTo>
                        <a:pt x="8" y="210"/>
                      </a:lnTo>
                      <a:lnTo>
                        <a:pt x="8" y="204"/>
                      </a:lnTo>
                      <a:lnTo>
                        <a:pt x="10" y="194"/>
                      </a:lnTo>
                      <a:lnTo>
                        <a:pt x="10" y="194"/>
                      </a:lnTo>
                      <a:lnTo>
                        <a:pt x="12" y="192"/>
                      </a:lnTo>
                      <a:lnTo>
                        <a:pt x="14" y="188"/>
                      </a:lnTo>
                      <a:lnTo>
                        <a:pt x="18" y="184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72"/>
                      </a:lnTo>
                      <a:lnTo>
                        <a:pt x="18" y="166"/>
                      </a:lnTo>
                      <a:lnTo>
                        <a:pt x="20" y="163"/>
                      </a:lnTo>
                      <a:lnTo>
                        <a:pt x="20" y="163"/>
                      </a:lnTo>
                      <a:lnTo>
                        <a:pt x="26" y="168"/>
                      </a:lnTo>
                      <a:lnTo>
                        <a:pt x="26" y="168"/>
                      </a:lnTo>
                      <a:lnTo>
                        <a:pt x="28" y="170"/>
                      </a:lnTo>
                      <a:lnTo>
                        <a:pt x="28" y="170"/>
                      </a:lnTo>
                      <a:lnTo>
                        <a:pt x="26" y="168"/>
                      </a:lnTo>
                      <a:lnTo>
                        <a:pt x="26" y="165"/>
                      </a:lnTo>
                      <a:lnTo>
                        <a:pt x="30" y="159"/>
                      </a:lnTo>
                      <a:lnTo>
                        <a:pt x="32" y="153"/>
                      </a:lnTo>
                      <a:lnTo>
                        <a:pt x="32" y="151"/>
                      </a:lnTo>
                      <a:lnTo>
                        <a:pt x="28" y="147"/>
                      </a:lnTo>
                      <a:lnTo>
                        <a:pt x="28" y="147"/>
                      </a:lnTo>
                      <a:lnTo>
                        <a:pt x="26" y="147"/>
                      </a:lnTo>
                      <a:lnTo>
                        <a:pt x="22" y="149"/>
                      </a:lnTo>
                      <a:lnTo>
                        <a:pt x="22" y="149"/>
                      </a:lnTo>
                      <a:lnTo>
                        <a:pt x="22" y="151"/>
                      </a:lnTo>
                      <a:lnTo>
                        <a:pt x="20" y="151"/>
                      </a:lnTo>
                      <a:lnTo>
                        <a:pt x="20" y="151"/>
                      </a:lnTo>
                      <a:lnTo>
                        <a:pt x="18" y="147"/>
                      </a:lnTo>
                      <a:lnTo>
                        <a:pt x="18" y="141"/>
                      </a:lnTo>
                      <a:lnTo>
                        <a:pt x="18" y="129"/>
                      </a:lnTo>
                      <a:lnTo>
                        <a:pt x="18" y="129"/>
                      </a:lnTo>
                      <a:lnTo>
                        <a:pt x="24" y="129"/>
                      </a:lnTo>
                      <a:lnTo>
                        <a:pt x="26" y="127"/>
                      </a:lnTo>
                      <a:lnTo>
                        <a:pt x="28" y="125"/>
                      </a:lnTo>
                      <a:lnTo>
                        <a:pt x="28" y="125"/>
                      </a:lnTo>
                      <a:lnTo>
                        <a:pt x="28" y="121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30" y="108"/>
                      </a:lnTo>
                      <a:lnTo>
                        <a:pt x="32" y="102"/>
                      </a:lnTo>
                      <a:lnTo>
                        <a:pt x="32" y="98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24" y="80"/>
                      </a:lnTo>
                      <a:lnTo>
                        <a:pt x="24" y="74"/>
                      </a:lnTo>
                      <a:lnTo>
                        <a:pt x="22" y="70"/>
                      </a:lnTo>
                      <a:lnTo>
                        <a:pt x="18" y="66"/>
                      </a:lnTo>
                      <a:lnTo>
                        <a:pt x="18" y="66"/>
                      </a:lnTo>
                      <a:lnTo>
                        <a:pt x="14" y="66"/>
                      </a:lnTo>
                      <a:lnTo>
                        <a:pt x="12" y="66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2" y="64"/>
                      </a:lnTo>
                      <a:lnTo>
                        <a:pt x="12" y="62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8" y="62"/>
                      </a:lnTo>
                      <a:lnTo>
                        <a:pt x="8" y="60"/>
                      </a:lnTo>
                      <a:lnTo>
                        <a:pt x="10" y="59"/>
                      </a:lnTo>
                      <a:lnTo>
                        <a:pt x="12" y="59"/>
                      </a:lnTo>
                      <a:lnTo>
                        <a:pt x="12" y="57"/>
                      </a:lnTo>
                      <a:lnTo>
                        <a:pt x="12" y="57"/>
                      </a:lnTo>
                      <a:lnTo>
                        <a:pt x="12" y="47"/>
                      </a:lnTo>
                      <a:lnTo>
                        <a:pt x="12" y="51"/>
                      </a:lnTo>
                      <a:lnTo>
                        <a:pt x="10" y="55"/>
                      </a:lnTo>
                      <a:lnTo>
                        <a:pt x="8" y="47"/>
                      </a:lnTo>
                      <a:lnTo>
                        <a:pt x="8" y="47"/>
                      </a:lnTo>
                      <a:lnTo>
                        <a:pt x="10" y="43"/>
                      </a:lnTo>
                      <a:lnTo>
                        <a:pt x="12" y="39"/>
                      </a:lnTo>
                      <a:lnTo>
                        <a:pt x="16" y="35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20" y="23"/>
                      </a:lnTo>
                      <a:lnTo>
                        <a:pt x="20" y="27"/>
                      </a:lnTo>
                      <a:lnTo>
                        <a:pt x="22" y="31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34" y="41"/>
                      </a:lnTo>
                      <a:lnTo>
                        <a:pt x="43" y="41"/>
                      </a:lnTo>
                      <a:lnTo>
                        <a:pt x="53" y="39"/>
                      </a:lnTo>
                      <a:lnTo>
                        <a:pt x="63" y="33"/>
                      </a:lnTo>
                      <a:lnTo>
                        <a:pt x="83" y="21"/>
                      </a:lnTo>
                      <a:lnTo>
                        <a:pt x="91" y="15"/>
                      </a:lnTo>
                      <a:lnTo>
                        <a:pt x="98" y="13"/>
                      </a:lnTo>
                      <a:lnTo>
                        <a:pt x="98" y="13"/>
                      </a:lnTo>
                      <a:lnTo>
                        <a:pt x="102" y="9"/>
                      </a:lnTo>
                      <a:lnTo>
                        <a:pt x="106" y="4"/>
                      </a:lnTo>
                      <a:lnTo>
                        <a:pt x="110" y="0"/>
                      </a:lnTo>
                      <a:lnTo>
                        <a:pt x="112" y="0"/>
                      </a:lnTo>
                      <a:lnTo>
                        <a:pt x="114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3" name="Freeform 857">
                  <a:extLst>
                    <a:ext uri="{FF2B5EF4-FFF2-40B4-BE49-F238E27FC236}">
                      <a16:creationId xmlns:a16="http://schemas.microsoft.com/office/drawing/2014/main" id="{3B0A0AA9-566E-4BDB-816A-8FA352F6A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8573" y="6138569"/>
                  <a:ext cx="486855" cy="311136"/>
                </a:xfrm>
                <a:custGeom>
                  <a:avLst/>
                  <a:gdLst>
                    <a:gd name="T0" fmla="*/ 294 w 302"/>
                    <a:gd name="T1" fmla="*/ 16 h 193"/>
                    <a:gd name="T2" fmla="*/ 284 w 302"/>
                    <a:gd name="T3" fmla="*/ 34 h 193"/>
                    <a:gd name="T4" fmla="*/ 264 w 302"/>
                    <a:gd name="T5" fmla="*/ 59 h 193"/>
                    <a:gd name="T6" fmla="*/ 253 w 302"/>
                    <a:gd name="T7" fmla="*/ 91 h 193"/>
                    <a:gd name="T8" fmla="*/ 245 w 302"/>
                    <a:gd name="T9" fmla="*/ 98 h 193"/>
                    <a:gd name="T10" fmla="*/ 245 w 302"/>
                    <a:gd name="T11" fmla="*/ 116 h 193"/>
                    <a:gd name="T12" fmla="*/ 251 w 302"/>
                    <a:gd name="T13" fmla="*/ 120 h 193"/>
                    <a:gd name="T14" fmla="*/ 259 w 302"/>
                    <a:gd name="T15" fmla="*/ 124 h 193"/>
                    <a:gd name="T16" fmla="*/ 261 w 302"/>
                    <a:gd name="T17" fmla="*/ 128 h 193"/>
                    <a:gd name="T18" fmla="*/ 255 w 302"/>
                    <a:gd name="T19" fmla="*/ 126 h 193"/>
                    <a:gd name="T20" fmla="*/ 257 w 302"/>
                    <a:gd name="T21" fmla="*/ 142 h 193"/>
                    <a:gd name="T22" fmla="*/ 263 w 302"/>
                    <a:gd name="T23" fmla="*/ 144 h 193"/>
                    <a:gd name="T24" fmla="*/ 263 w 302"/>
                    <a:gd name="T25" fmla="*/ 149 h 193"/>
                    <a:gd name="T26" fmla="*/ 263 w 302"/>
                    <a:gd name="T27" fmla="*/ 149 h 193"/>
                    <a:gd name="T28" fmla="*/ 259 w 302"/>
                    <a:gd name="T29" fmla="*/ 155 h 193"/>
                    <a:gd name="T30" fmla="*/ 243 w 302"/>
                    <a:gd name="T31" fmla="*/ 171 h 193"/>
                    <a:gd name="T32" fmla="*/ 241 w 302"/>
                    <a:gd name="T33" fmla="*/ 193 h 193"/>
                    <a:gd name="T34" fmla="*/ 233 w 302"/>
                    <a:gd name="T35" fmla="*/ 191 h 193"/>
                    <a:gd name="T36" fmla="*/ 219 w 302"/>
                    <a:gd name="T37" fmla="*/ 183 h 193"/>
                    <a:gd name="T38" fmla="*/ 213 w 302"/>
                    <a:gd name="T39" fmla="*/ 185 h 193"/>
                    <a:gd name="T40" fmla="*/ 198 w 302"/>
                    <a:gd name="T41" fmla="*/ 181 h 193"/>
                    <a:gd name="T42" fmla="*/ 180 w 302"/>
                    <a:gd name="T43" fmla="*/ 165 h 193"/>
                    <a:gd name="T44" fmla="*/ 164 w 302"/>
                    <a:gd name="T45" fmla="*/ 140 h 193"/>
                    <a:gd name="T46" fmla="*/ 147 w 302"/>
                    <a:gd name="T47" fmla="*/ 136 h 193"/>
                    <a:gd name="T48" fmla="*/ 129 w 302"/>
                    <a:gd name="T49" fmla="*/ 134 h 193"/>
                    <a:gd name="T50" fmla="*/ 106 w 302"/>
                    <a:gd name="T51" fmla="*/ 116 h 193"/>
                    <a:gd name="T52" fmla="*/ 98 w 302"/>
                    <a:gd name="T53" fmla="*/ 110 h 193"/>
                    <a:gd name="T54" fmla="*/ 94 w 302"/>
                    <a:gd name="T55" fmla="*/ 110 h 193"/>
                    <a:gd name="T56" fmla="*/ 70 w 302"/>
                    <a:gd name="T57" fmla="*/ 89 h 193"/>
                    <a:gd name="T58" fmla="*/ 39 w 302"/>
                    <a:gd name="T59" fmla="*/ 73 h 193"/>
                    <a:gd name="T60" fmla="*/ 23 w 302"/>
                    <a:gd name="T61" fmla="*/ 73 h 193"/>
                    <a:gd name="T62" fmla="*/ 15 w 302"/>
                    <a:gd name="T63" fmla="*/ 63 h 193"/>
                    <a:gd name="T64" fmla="*/ 7 w 302"/>
                    <a:gd name="T65" fmla="*/ 59 h 193"/>
                    <a:gd name="T66" fmla="*/ 3 w 302"/>
                    <a:gd name="T67" fmla="*/ 49 h 193"/>
                    <a:gd name="T68" fmla="*/ 0 w 302"/>
                    <a:gd name="T69" fmla="*/ 41 h 193"/>
                    <a:gd name="T70" fmla="*/ 7 w 302"/>
                    <a:gd name="T71" fmla="*/ 32 h 193"/>
                    <a:gd name="T72" fmla="*/ 9 w 302"/>
                    <a:gd name="T73" fmla="*/ 18 h 193"/>
                    <a:gd name="T74" fmla="*/ 31 w 302"/>
                    <a:gd name="T75" fmla="*/ 8 h 193"/>
                    <a:gd name="T76" fmla="*/ 33 w 302"/>
                    <a:gd name="T77" fmla="*/ 4 h 193"/>
                    <a:gd name="T78" fmla="*/ 33 w 302"/>
                    <a:gd name="T79" fmla="*/ 0 h 193"/>
                    <a:gd name="T80" fmla="*/ 39 w 302"/>
                    <a:gd name="T81" fmla="*/ 10 h 193"/>
                    <a:gd name="T82" fmla="*/ 47 w 302"/>
                    <a:gd name="T83" fmla="*/ 22 h 193"/>
                    <a:gd name="T84" fmla="*/ 56 w 302"/>
                    <a:gd name="T85" fmla="*/ 20 h 193"/>
                    <a:gd name="T86" fmla="*/ 66 w 302"/>
                    <a:gd name="T87" fmla="*/ 4 h 193"/>
                    <a:gd name="T88" fmla="*/ 72 w 302"/>
                    <a:gd name="T89" fmla="*/ 4 h 193"/>
                    <a:gd name="T90" fmla="*/ 80 w 302"/>
                    <a:gd name="T91" fmla="*/ 4 h 193"/>
                    <a:gd name="T92" fmla="*/ 88 w 302"/>
                    <a:gd name="T93" fmla="*/ 2 h 193"/>
                    <a:gd name="T94" fmla="*/ 92 w 302"/>
                    <a:gd name="T95" fmla="*/ 16 h 193"/>
                    <a:gd name="T96" fmla="*/ 100 w 302"/>
                    <a:gd name="T97" fmla="*/ 16 h 193"/>
                    <a:gd name="T98" fmla="*/ 106 w 302"/>
                    <a:gd name="T99" fmla="*/ 16 h 193"/>
                    <a:gd name="T100" fmla="*/ 121 w 302"/>
                    <a:gd name="T101" fmla="*/ 32 h 193"/>
                    <a:gd name="T102" fmla="*/ 143 w 302"/>
                    <a:gd name="T103" fmla="*/ 26 h 193"/>
                    <a:gd name="T104" fmla="*/ 155 w 302"/>
                    <a:gd name="T105" fmla="*/ 28 h 193"/>
                    <a:gd name="T106" fmla="*/ 184 w 302"/>
                    <a:gd name="T107" fmla="*/ 32 h 193"/>
                    <a:gd name="T108" fmla="*/ 210 w 302"/>
                    <a:gd name="T109" fmla="*/ 26 h 193"/>
                    <a:gd name="T110" fmla="*/ 217 w 302"/>
                    <a:gd name="T111" fmla="*/ 16 h 193"/>
                    <a:gd name="T112" fmla="*/ 249 w 302"/>
                    <a:gd name="T113" fmla="*/ 24 h 193"/>
                    <a:gd name="T114" fmla="*/ 257 w 302"/>
                    <a:gd name="T115" fmla="*/ 22 h 193"/>
                    <a:gd name="T116" fmla="*/ 264 w 302"/>
                    <a:gd name="T117" fmla="*/ 14 h 193"/>
                    <a:gd name="T118" fmla="*/ 270 w 302"/>
                    <a:gd name="T119" fmla="*/ 16 h 193"/>
                    <a:gd name="T120" fmla="*/ 296 w 302"/>
                    <a:gd name="T121" fmla="*/ 8 h 193"/>
                    <a:gd name="T122" fmla="*/ 298 w 302"/>
                    <a:gd name="T123" fmla="*/ 1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2" h="193">
                      <a:moveTo>
                        <a:pt x="298" y="12"/>
                      </a:moveTo>
                      <a:lnTo>
                        <a:pt x="298" y="12"/>
                      </a:lnTo>
                      <a:lnTo>
                        <a:pt x="294" y="16"/>
                      </a:lnTo>
                      <a:lnTo>
                        <a:pt x="290" y="22"/>
                      </a:lnTo>
                      <a:lnTo>
                        <a:pt x="288" y="28"/>
                      </a:lnTo>
                      <a:lnTo>
                        <a:pt x="284" y="34"/>
                      </a:lnTo>
                      <a:lnTo>
                        <a:pt x="284" y="34"/>
                      </a:lnTo>
                      <a:lnTo>
                        <a:pt x="272" y="47"/>
                      </a:lnTo>
                      <a:lnTo>
                        <a:pt x="264" y="59"/>
                      </a:lnTo>
                      <a:lnTo>
                        <a:pt x="255" y="87"/>
                      </a:lnTo>
                      <a:lnTo>
                        <a:pt x="255" y="87"/>
                      </a:lnTo>
                      <a:lnTo>
                        <a:pt x="253" y="91"/>
                      </a:lnTo>
                      <a:lnTo>
                        <a:pt x="249" y="93"/>
                      </a:lnTo>
                      <a:lnTo>
                        <a:pt x="247" y="94"/>
                      </a:lnTo>
                      <a:lnTo>
                        <a:pt x="245" y="98"/>
                      </a:lnTo>
                      <a:lnTo>
                        <a:pt x="245" y="98"/>
                      </a:lnTo>
                      <a:lnTo>
                        <a:pt x="243" y="108"/>
                      </a:lnTo>
                      <a:lnTo>
                        <a:pt x="245" y="116"/>
                      </a:lnTo>
                      <a:lnTo>
                        <a:pt x="245" y="116"/>
                      </a:lnTo>
                      <a:lnTo>
                        <a:pt x="247" y="120"/>
                      </a:lnTo>
                      <a:lnTo>
                        <a:pt x="251" y="120"/>
                      </a:lnTo>
                      <a:lnTo>
                        <a:pt x="255" y="120"/>
                      </a:lnTo>
                      <a:lnTo>
                        <a:pt x="259" y="124"/>
                      </a:lnTo>
                      <a:lnTo>
                        <a:pt x="259" y="124"/>
                      </a:lnTo>
                      <a:lnTo>
                        <a:pt x="261" y="126"/>
                      </a:lnTo>
                      <a:lnTo>
                        <a:pt x="261" y="128"/>
                      </a:lnTo>
                      <a:lnTo>
                        <a:pt x="261" y="128"/>
                      </a:lnTo>
                      <a:lnTo>
                        <a:pt x="257" y="126"/>
                      </a:lnTo>
                      <a:lnTo>
                        <a:pt x="255" y="126"/>
                      </a:lnTo>
                      <a:lnTo>
                        <a:pt x="255" y="126"/>
                      </a:lnTo>
                      <a:lnTo>
                        <a:pt x="253" y="126"/>
                      </a:lnTo>
                      <a:lnTo>
                        <a:pt x="253" y="128"/>
                      </a:lnTo>
                      <a:lnTo>
                        <a:pt x="257" y="142"/>
                      </a:lnTo>
                      <a:lnTo>
                        <a:pt x="257" y="142"/>
                      </a:lnTo>
                      <a:lnTo>
                        <a:pt x="263" y="144"/>
                      </a:lnTo>
                      <a:lnTo>
                        <a:pt x="263" y="144"/>
                      </a:lnTo>
                      <a:lnTo>
                        <a:pt x="264" y="149"/>
                      </a:lnTo>
                      <a:lnTo>
                        <a:pt x="263" y="149"/>
                      </a:lnTo>
                      <a:lnTo>
                        <a:pt x="263" y="149"/>
                      </a:lnTo>
                      <a:lnTo>
                        <a:pt x="261" y="147"/>
                      </a:lnTo>
                      <a:lnTo>
                        <a:pt x="263" y="149"/>
                      </a:lnTo>
                      <a:lnTo>
                        <a:pt x="263" y="149"/>
                      </a:lnTo>
                      <a:lnTo>
                        <a:pt x="264" y="149"/>
                      </a:lnTo>
                      <a:lnTo>
                        <a:pt x="263" y="151"/>
                      </a:lnTo>
                      <a:lnTo>
                        <a:pt x="259" y="155"/>
                      </a:lnTo>
                      <a:lnTo>
                        <a:pt x="247" y="163"/>
                      </a:lnTo>
                      <a:lnTo>
                        <a:pt x="247" y="163"/>
                      </a:lnTo>
                      <a:lnTo>
                        <a:pt x="243" y="171"/>
                      </a:lnTo>
                      <a:lnTo>
                        <a:pt x="243" y="181"/>
                      </a:lnTo>
                      <a:lnTo>
                        <a:pt x="241" y="191"/>
                      </a:lnTo>
                      <a:lnTo>
                        <a:pt x="241" y="193"/>
                      </a:lnTo>
                      <a:lnTo>
                        <a:pt x="239" y="193"/>
                      </a:lnTo>
                      <a:lnTo>
                        <a:pt x="239" y="193"/>
                      </a:lnTo>
                      <a:lnTo>
                        <a:pt x="233" y="191"/>
                      </a:lnTo>
                      <a:lnTo>
                        <a:pt x="229" y="189"/>
                      </a:lnTo>
                      <a:lnTo>
                        <a:pt x="223" y="185"/>
                      </a:lnTo>
                      <a:lnTo>
                        <a:pt x="219" y="183"/>
                      </a:lnTo>
                      <a:lnTo>
                        <a:pt x="219" y="183"/>
                      </a:lnTo>
                      <a:lnTo>
                        <a:pt x="215" y="185"/>
                      </a:lnTo>
                      <a:lnTo>
                        <a:pt x="213" y="185"/>
                      </a:lnTo>
                      <a:lnTo>
                        <a:pt x="212" y="187"/>
                      </a:lnTo>
                      <a:lnTo>
                        <a:pt x="212" y="187"/>
                      </a:lnTo>
                      <a:lnTo>
                        <a:pt x="198" y="181"/>
                      </a:lnTo>
                      <a:lnTo>
                        <a:pt x="184" y="175"/>
                      </a:lnTo>
                      <a:lnTo>
                        <a:pt x="184" y="175"/>
                      </a:lnTo>
                      <a:lnTo>
                        <a:pt x="180" y="165"/>
                      </a:lnTo>
                      <a:lnTo>
                        <a:pt x="176" y="157"/>
                      </a:lnTo>
                      <a:lnTo>
                        <a:pt x="170" y="147"/>
                      </a:lnTo>
                      <a:lnTo>
                        <a:pt x="164" y="140"/>
                      </a:lnTo>
                      <a:lnTo>
                        <a:pt x="164" y="140"/>
                      </a:lnTo>
                      <a:lnTo>
                        <a:pt x="155" y="136"/>
                      </a:lnTo>
                      <a:lnTo>
                        <a:pt x="147" y="136"/>
                      </a:lnTo>
                      <a:lnTo>
                        <a:pt x="139" y="136"/>
                      </a:lnTo>
                      <a:lnTo>
                        <a:pt x="129" y="134"/>
                      </a:lnTo>
                      <a:lnTo>
                        <a:pt x="129" y="134"/>
                      </a:lnTo>
                      <a:lnTo>
                        <a:pt x="109" y="122"/>
                      </a:lnTo>
                      <a:lnTo>
                        <a:pt x="109" y="122"/>
                      </a:lnTo>
                      <a:lnTo>
                        <a:pt x="106" y="116"/>
                      </a:lnTo>
                      <a:lnTo>
                        <a:pt x="102" y="110"/>
                      </a:lnTo>
                      <a:lnTo>
                        <a:pt x="102" y="110"/>
                      </a:lnTo>
                      <a:lnTo>
                        <a:pt x="98" y="110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94" y="110"/>
                      </a:lnTo>
                      <a:lnTo>
                        <a:pt x="88" y="106"/>
                      </a:lnTo>
                      <a:lnTo>
                        <a:pt x="82" y="100"/>
                      </a:lnTo>
                      <a:lnTo>
                        <a:pt x="70" y="89"/>
                      </a:lnTo>
                      <a:lnTo>
                        <a:pt x="70" y="89"/>
                      </a:lnTo>
                      <a:lnTo>
                        <a:pt x="56" y="81"/>
                      </a:lnTo>
                      <a:lnTo>
                        <a:pt x="39" y="73"/>
                      </a:lnTo>
                      <a:lnTo>
                        <a:pt x="39" y="73"/>
                      </a:lnTo>
                      <a:lnTo>
                        <a:pt x="23" y="73"/>
                      </a:lnTo>
                      <a:lnTo>
                        <a:pt x="23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5" y="63"/>
                      </a:lnTo>
                      <a:lnTo>
                        <a:pt x="13" y="61"/>
                      </a:lnTo>
                      <a:lnTo>
                        <a:pt x="7" y="59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3" y="49"/>
                      </a:lnTo>
                      <a:lnTo>
                        <a:pt x="3" y="49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3" y="40"/>
                      </a:lnTo>
                      <a:lnTo>
                        <a:pt x="5" y="38"/>
                      </a:lnTo>
                      <a:lnTo>
                        <a:pt x="7" y="32"/>
                      </a:lnTo>
                      <a:lnTo>
                        <a:pt x="7" y="24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15" y="14"/>
                      </a:lnTo>
                      <a:lnTo>
                        <a:pt x="21" y="12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2"/>
                      </a:lnTo>
                      <a:lnTo>
                        <a:pt x="39" y="10"/>
                      </a:lnTo>
                      <a:lnTo>
                        <a:pt x="43" y="18"/>
                      </a:lnTo>
                      <a:lnTo>
                        <a:pt x="45" y="20"/>
                      </a:lnTo>
                      <a:lnTo>
                        <a:pt x="47" y="22"/>
                      </a:lnTo>
                      <a:lnTo>
                        <a:pt x="47" y="22"/>
                      </a:lnTo>
                      <a:lnTo>
                        <a:pt x="53" y="22"/>
                      </a:lnTo>
                      <a:lnTo>
                        <a:pt x="56" y="20"/>
                      </a:lnTo>
                      <a:lnTo>
                        <a:pt x="60" y="14"/>
                      </a:lnTo>
                      <a:lnTo>
                        <a:pt x="64" y="8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2" y="4"/>
                      </a:lnTo>
                      <a:lnTo>
                        <a:pt x="76" y="6"/>
                      </a:lnTo>
                      <a:lnTo>
                        <a:pt x="80" y="4"/>
                      </a:lnTo>
                      <a:lnTo>
                        <a:pt x="80" y="4"/>
                      </a:lnTo>
                      <a:lnTo>
                        <a:pt x="84" y="2"/>
                      </a:lnTo>
                      <a:lnTo>
                        <a:pt x="86" y="0"/>
                      </a:lnTo>
                      <a:lnTo>
                        <a:pt x="88" y="2"/>
                      </a:lnTo>
                      <a:lnTo>
                        <a:pt x="88" y="2"/>
                      </a:lnTo>
                      <a:lnTo>
                        <a:pt x="90" y="8"/>
                      </a:lnTo>
                      <a:lnTo>
                        <a:pt x="92" y="16"/>
                      </a:lnTo>
                      <a:lnTo>
                        <a:pt x="92" y="16"/>
                      </a:lnTo>
                      <a:lnTo>
                        <a:pt x="96" y="16"/>
                      </a:lnTo>
                      <a:lnTo>
                        <a:pt x="100" y="16"/>
                      </a:lnTo>
                      <a:lnTo>
                        <a:pt x="104" y="14"/>
                      </a:lnTo>
                      <a:lnTo>
                        <a:pt x="106" y="16"/>
                      </a:lnTo>
                      <a:lnTo>
                        <a:pt x="106" y="16"/>
                      </a:lnTo>
                      <a:lnTo>
                        <a:pt x="111" y="26"/>
                      </a:lnTo>
                      <a:lnTo>
                        <a:pt x="115" y="30"/>
                      </a:lnTo>
                      <a:lnTo>
                        <a:pt x="121" y="32"/>
                      </a:lnTo>
                      <a:lnTo>
                        <a:pt x="125" y="32"/>
                      </a:lnTo>
                      <a:lnTo>
                        <a:pt x="137" y="28"/>
                      </a:lnTo>
                      <a:lnTo>
                        <a:pt x="143" y="26"/>
                      </a:lnTo>
                      <a:lnTo>
                        <a:pt x="151" y="26"/>
                      </a:lnTo>
                      <a:lnTo>
                        <a:pt x="151" y="26"/>
                      </a:lnTo>
                      <a:lnTo>
                        <a:pt x="155" y="28"/>
                      </a:lnTo>
                      <a:lnTo>
                        <a:pt x="160" y="30"/>
                      </a:lnTo>
                      <a:lnTo>
                        <a:pt x="160" y="30"/>
                      </a:lnTo>
                      <a:lnTo>
                        <a:pt x="184" y="32"/>
                      </a:lnTo>
                      <a:lnTo>
                        <a:pt x="198" y="30"/>
                      </a:lnTo>
                      <a:lnTo>
                        <a:pt x="210" y="26"/>
                      </a:lnTo>
                      <a:lnTo>
                        <a:pt x="210" y="26"/>
                      </a:lnTo>
                      <a:lnTo>
                        <a:pt x="213" y="22"/>
                      </a:lnTo>
                      <a:lnTo>
                        <a:pt x="217" y="16"/>
                      </a:lnTo>
                      <a:lnTo>
                        <a:pt x="217" y="16"/>
                      </a:lnTo>
                      <a:lnTo>
                        <a:pt x="231" y="18"/>
                      </a:lnTo>
                      <a:lnTo>
                        <a:pt x="245" y="20"/>
                      </a:lnTo>
                      <a:lnTo>
                        <a:pt x="249" y="24"/>
                      </a:lnTo>
                      <a:lnTo>
                        <a:pt x="249" y="24"/>
                      </a:lnTo>
                      <a:lnTo>
                        <a:pt x="255" y="24"/>
                      </a:lnTo>
                      <a:lnTo>
                        <a:pt x="257" y="22"/>
                      </a:lnTo>
                      <a:lnTo>
                        <a:pt x="261" y="14"/>
                      </a:lnTo>
                      <a:lnTo>
                        <a:pt x="263" y="10"/>
                      </a:lnTo>
                      <a:lnTo>
                        <a:pt x="264" y="14"/>
                      </a:lnTo>
                      <a:lnTo>
                        <a:pt x="264" y="14"/>
                      </a:lnTo>
                      <a:lnTo>
                        <a:pt x="266" y="16"/>
                      </a:lnTo>
                      <a:lnTo>
                        <a:pt x="270" y="16"/>
                      </a:lnTo>
                      <a:lnTo>
                        <a:pt x="280" y="12"/>
                      </a:lnTo>
                      <a:lnTo>
                        <a:pt x="290" y="10"/>
                      </a:lnTo>
                      <a:lnTo>
                        <a:pt x="296" y="8"/>
                      </a:lnTo>
                      <a:lnTo>
                        <a:pt x="296" y="8"/>
                      </a:lnTo>
                      <a:lnTo>
                        <a:pt x="302" y="10"/>
                      </a:lnTo>
                      <a:lnTo>
                        <a:pt x="298" y="1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4" name="Freeform 1349">
                  <a:extLst>
                    <a:ext uri="{FF2B5EF4-FFF2-40B4-BE49-F238E27FC236}">
                      <a16:creationId xmlns:a16="http://schemas.microsoft.com/office/drawing/2014/main" id="{E48777BA-05B9-483A-AD79-32F18D915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1113" y="5513074"/>
                  <a:ext cx="249876" cy="433655"/>
                </a:xfrm>
                <a:custGeom>
                  <a:avLst/>
                  <a:gdLst>
                    <a:gd name="T0" fmla="*/ 124 w 155"/>
                    <a:gd name="T1" fmla="*/ 8 h 269"/>
                    <a:gd name="T2" fmla="*/ 128 w 155"/>
                    <a:gd name="T3" fmla="*/ 21 h 269"/>
                    <a:gd name="T4" fmla="*/ 136 w 155"/>
                    <a:gd name="T5" fmla="*/ 15 h 269"/>
                    <a:gd name="T6" fmla="*/ 140 w 155"/>
                    <a:gd name="T7" fmla="*/ 19 h 269"/>
                    <a:gd name="T8" fmla="*/ 136 w 155"/>
                    <a:gd name="T9" fmla="*/ 33 h 269"/>
                    <a:gd name="T10" fmla="*/ 145 w 155"/>
                    <a:gd name="T11" fmla="*/ 37 h 269"/>
                    <a:gd name="T12" fmla="*/ 134 w 155"/>
                    <a:gd name="T13" fmla="*/ 41 h 269"/>
                    <a:gd name="T14" fmla="*/ 143 w 155"/>
                    <a:gd name="T15" fmla="*/ 47 h 269"/>
                    <a:gd name="T16" fmla="*/ 145 w 155"/>
                    <a:gd name="T17" fmla="*/ 55 h 269"/>
                    <a:gd name="T18" fmla="*/ 147 w 155"/>
                    <a:gd name="T19" fmla="*/ 82 h 269"/>
                    <a:gd name="T20" fmla="*/ 155 w 155"/>
                    <a:gd name="T21" fmla="*/ 90 h 269"/>
                    <a:gd name="T22" fmla="*/ 132 w 155"/>
                    <a:gd name="T23" fmla="*/ 119 h 269"/>
                    <a:gd name="T24" fmla="*/ 138 w 155"/>
                    <a:gd name="T25" fmla="*/ 137 h 269"/>
                    <a:gd name="T26" fmla="*/ 124 w 155"/>
                    <a:gd name="T27" fmla="*/ 190 h 269"/>
                    <a:gd name="T28" fmla="*/ 114 w 155"/>
                    <a:gd name="T29" fmla="*/ 235 h 269"/>
                    <a:gd name="T30" fmla="*/ 100 w 155"/>
                    <a:gd name="T31" fmla="*/ 247 h 269"/>
                    <a:gd name="T32" fmla="*/ 87 w 155"/>
                    <a:gd name="T33" fmla="*/ 235 h 269"/>
                    <a:gd name="T34" fmla="*/ 77 w 155"/>
                    <a:gd name="T35" fmla="*/ 237 h 269"/>
                    <a:gd name="T36" fmla="*/ 67 w 155"/>
                    <a:gd name="T37" fmla="*/ 227 h 269"/>
                    <a:gd name="T38" fmla="*/ 67 w 155"/>
                    <a:gd name="T39" fmla="*/ 233 h 269"/>
                    <a:gd name="T40" fmla="*/ 61 w 155"/>
                    <a:gd name="T41" fmla="*/ 241 h 269"/>
                    <a:gd name="T42" fmla="*/ 57 w 155"/>
                    <a:gd name="T43" fmla="*/ 259 h 269"/>
                    <a:gd name="T44" fmla="*/ 34 w 155"/>
                    <a:gd name="T45" fmla="*/ 261 h 269"/>
                    <a:gd name="T46" fmla="*/ 24 w 155"/>
                    <a:gd name="T47" fmla="*/ 267 h 269"/>
                    <a:gd name="T48" fmla="*/ 14 w 155"/>
                    <a:gd name="T49" fmla="*/ 241 h 269"/>
                    <a:gd name="T50" fmla="*/ 6 w 155"/>
                    <a:gd name="T51" fmla="*/ 251 h 269"/>
                    <a:gd name="T52" fmla="*/ 0 w 155"/>
                    <a:gd name="T53" fmla="*/ 237 h 269"/>
                    <a:gd name="T54" fmla="*/ 10 w 155"/>
                    <a:gd name="T55" fmla="*/ 241 h 269"/>
                    <a:gd name="T56" fmla="*/ 8 w 155"/>
                    <a:gd name="T57" fmla="*/ 233 h 269"/>
                    <a:gd name="T58" fmla="*/ 4 w 155"/>
                    <a:gd name="T59" fmla="*/ 223 h 269"/>
                    <a:gd name="T60" fmla="*/ 8 w 155"/>
                    <a:gd name="T61" fmla="*/ 204 h 269"/>
                    <a:gd name="T62" fmla="*/ 18 w 155"/>
                    <a:gd name="T63" fmla="*/ 184 h 269"/>
                    <a:gd name="T64" fmla="*/ 20 w 155"/>
                    <a:gd name="T65" fmla="*/ 163 h 269"/>
                    <a:gd name="T66" fmla="*/ 28 w 155"/>
                    <a:gd name="T67" fmla="*/ 170 h 269"/>
                    <a:gd name="T68" fmla="*/ 32 w 155"/>
                    <a:gd name="T69" fmla="*/ 151 h 269"/>
                    <a:gd name="T70" fmla="*/ 22 w 155"/>
                    <a:gd name="T71" fmla="*/ 149 h 269"/>
                    <a:gd name="T72" fmla="*/ 18 w 155"/>
                    <a:gd name="T73" fmla="*/ 141 h 269"/>
                    <a:gd name="T74" fmla="*/ 28 w 155"/>
                    <a:gd name="T75" fmla="*/ 125 h 269"/>
                    <a:gd name="T76" fmla="*/ 30 w 155"/>
                    <a:gd name="T77" fmla="*/ 108 h 269"/>
                    <a:gd name="T78" fmla="*/ 24 w 155"/>
                    <a:gd name="T79" fmla="*/ 88 h 269"/>
                    <a:gd name="T80" fmla="*/ 18 w 155"/>
                    <a:gd name="T81" fmla="*/ 66 h 269"/>
                    <a:gd name="T82" fmla="*/ 12 w 155"/>
                    <a:gd name="T83" fmla="*/ 64 h 269"/>
                    <a:gd name="T84" fmla="*/ 8 w 155"/>
                    <a:gd name="T85" fmla="*/ 64 h 269"/>
                    <a:gd name="T86" fmla="*/ 8 w 155"/>
                    <a:gd name="T87" fmla="*/ 62 h 269"/>
                    <a:gd name="T88" fmla="*/ 12 w 155"/>
                    <a:gd name="T89" fmla="*/ 57 h 269"/>
                    <a:gd name="T90" fmla="*/ 8 w 155"/>
                    <a:gd name="T91" fmla="*/ 47 h 269"/>
                    <a:gd name="T92" fmla="*/ 18 w 155"/>
                    <a:gd name="T93" fmla="*/ 31 h 269"/>
                    <a:gd name="T94" fmla="*/ 20 w 155"/>
                    <a:gd name="T95" fmla="*/ 23 h 269"/>
                    <a:gd name="T96" fmla="*/ 34 w 155"/>
                    <a:gd name="T97" fmla="*/ 41 h 269"/>
                    <a:gd name="T98" fmla="*/ 91 w 155"/>
                    <a:gd name="T99" fmla="*/ 15 h 269"/>
                    <a:gd name="T100" fmla="*/ 110 w 155"/>
                    <a:gd name="T101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5" h="269">
                      <a:moveTo>
                        <a:pt x="114" y="2"/>
                      </a:moveTo>
                      <a:lnTo>
                        <a:pt x="114" y="2"/>
                      </a:lnTo>
                      <a:lnTo>
                        <a:pt x="116" y="6"/>
                      </a:lnTo>
                      <a:lnTo>
                        <a:pt x="120" y="8"/>
                      </a:lnTo>
                      <a:lnTo>
                        <a:pt x="124" y="8"/>
                      </a:lnTo>
                      <a:lnTo>
                        <a:pt x="128" y="11"/>
                      </a:lnTo>
                      <a:lnTo>
                        <a:pt x="128" y="11"/>
                      </a:lnTo>
                      <a:lnTo>
                        <a:pt x="128" y="13"/>
                      </a:lnTo>
                      <a:lnTo>
                        <a:pt x="128" y="17"/>
                      </a:lnTo>
                      <a:lnTo>
                        <a:pt x="128" y="21"/>
                      </a:lnTo>
                      <a:lnTo>
                        <a:pt x="130" y="23"/>
                      </a:lnTo>
                      <a:lnTo>
                        <a:pt x="132" y="17"/>
                      </a:lnTo>
                      <a:lnTo>
                        <a:pt x="132" y="17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17"/>
                      </a:lnTo>
                      <a:lnTo>
                        <a:pt x="138" y="19"/>
                      </a:lnTo>
                      <a:lnTo>
                        <a:pt x="138" y="19"/>
                      </a:lnTo>
                      <a:lnTo>
                        <a:pt x="140" y="19"/>
                      </a:lnTo>
                      <a:lnTo>
                        <a:pt x="140" y="19"/>
                      </a:lnTo>
                      <a:lnTo>
                        <a:pt x="140" y="21"/>
                      </a:lnTo>
                      <a:lnTo>
                        <a:pt x="138" y="25"/>
                      </a:lnTo>
                      <a:lnTo>
                        <a:pt x="136" y="29"/>
                      </a:lnTo>
                      <a:lnTo>
                        <a:pt x="136" y="33"/>
                      </a:lnTo>
                      <a:lnTo>
                        <a:pt x="136" y="33"/>
                      </a:lnTo>
                      <a:lnTo>
                        <a:pt x="147" y="35"/>
                      </a:lnTo>
                      <a:lnTo>
                        <a:pt x="147" y="35"/>
                      </a:lnTo>
                      <a:lnTo>
                        <a:pt x="145" y="35"/>
                      </a:lnTo>
                      <a:lnTo>
                        <a:pt x="145" y="37"/>
                      </a:lnTo>
                      <a:lnTo>
                        <a:pt x="145" y="37"/>
                      </a:lnTo>
                      <a:lnTo>
                        <a:pt x="140" y="35"/>
                      </a:lnTo>
                      <a:lnTo>
                        <a:pt x="140" y="37"/>
                      </a:lnTo>
                      <a:lnTo>
                        <a:pt x="138" y="41"/>
                      </a:lnTo>
                      <a:lnTo>
                        <a:pt x="138" y="41"/>
                      </a:lnTo>
                      <a:lnTo>
                        <a:pt x="134" y="41"/>
                      </a:lnTo>
                      <a:lnTo>
                        <a:pt x="132" y="41"/>
                      </a:lnTo>
                      <a:lnTo>
                        <a:pt x="132" y="43"/>
                      </a:lnTo>
                      <a:lnTo>
                        <a:pt x="138" y="43"/>
                      </a:lnTo>
                      <a:lnTo>
                        <a:pt x="138" y="43"/>
                      </a:lnTo>
                      <a:lnTo>
                        <a:pt x="143" y="47"/>
                      </a:lnTo>
                      <a:lnTo>
                        <a:pt x="149" y="55"/>
                      </a:lnTo>
                      <a:lnTo>
                        <a:pt x="149" y="55"/>
                      </a:lnTo>
                      <a:lnTo>
                        <a:pt x="147" y="55"/>
                      </a:lnTo>
                      <a:lnTo>
                        <a:pt x="145" y="55"/>
                      </a:lnTo>
                      <a:lnTo>
                        <a:pt x="145" y="55"/>
                      </a:lnTo>
                      <a:lnTo>
                        <a:pt x="143" y="57"/>
                      </a:lnTo>
                      <a:lnTo>
                        <a:pt x="143" y="59"/>
                      </a:lnTo>
                      <a:lnTo>
                        <a:pt x="143" y="59"/>
                      </a:lnTo>
                      <a:lnTo>
                        <a:pt x="145" y="70"/>
                      </a:lnTo>
                      <a:lnTo>
                        <a:pt x="147" y="82"/>
                      </a:lnTo>
                      <a:lnTo>
                        <a:pt x="147" y="82"/>
                      </a:lnTo>
                      <a:lnTo>
                        <a:pt x="151" y="86"/>
                      </a:lnTo>
                      <a:lnTo>
                        <a:pt x="153" y="88"/>
                      </a:lnTo>
                      <a:lnTo>
                        <a:pt x="155" y="90"/>
                      </a:lnTo>
                      <a:lnTo>
                        <a:pt x="155" y="90"/>
                      </a:lnTo>
                      <a:lnTo>
                        <a:pt x="153" y="94"/>
                      </a:lnTo>
                      <a:lnTo>
                        <a:pt x="151" y="98"/>
                      </a:lnTo>
                      <a:lnTo>
                        <a:pt x="145" y="106"/>
                      </a:lnTo>
                      <a:lnTo>
                        <a:pt x="138" y="113"/>
                      </a:lnTo>
                      <a:lnTo>
                        <a:pt x="132" y="119"/>
                      </a:lnTo>
                      <a:lnTo>
                        <a:pt x="132" y="119"/>
                      </a:lnTo>
                      <a:lnTo>
                        <a:pt x="130" y="123"/>
                      </a:lnTo>
                      <a:lnTo>
                        <a:pt x="130" y="127"/>
                      </a:lnTo>
                      <a:lnTo>
                        <a:pt x="134" y="133"/>
                      </a:lnTo>
                      <a:lnTo>
                        <a:pt x="138" y="137"/>
                      </a:lnTo>
                      <a:lnTo>
                        <a:pt x="140" y="141"/>
                      </a:lnTo>
                      <a:lnTo>
                        <a:pt x="140" y="143"/>
                      </a:lnTo>
                      <a:lnTo>
                        <a:pt x="140" y="143"/>
                      </a:lnTo>
                      <a:lnTo>
                        <a:pt x="128" y="172"/>
                      </a:lnTo>
                      <a:lnTo>
                        <a:pt x="124" y="190"/>
                      </a:lnTo>
                      <a:lnTo>
                        <a:pt x="122" y="206"/>
                      </a:lnTo>
                      <a:lnTo>
                        <a:pt x="122" y="206"/>
                      </a:lnTo>
                      <a:lnTo>
                        <a:pt x="118" y="221"/>
                      </a:lnTo>
                      <a:lnTo>
                        <a:pt x="114" y="235"/>
                      </a:lnTo>
                      <a:lnTo>
                        <a:pt x="114" y="235"/>
                      </a:lnTo>
                      <a:lnTo>
                        <a:pt x="108" y="243"/>
                      </a:lnTo>
                      <a:lnTo>
                        <a:pt x="104" y="251"/>
                      </a:lnTo>
                      <a:lnTo>
                        <a:pt x="104" y="251"/>
                      </a:lnTo>
                      <a:lnTo>
                        <a:pt x="102" y="247"/>
                      </a:lnTo>
                      <a:lnTo>
                        <a:pt x="100" y="247"/>
                      </a:lnTo>
                      <a:lnTo>
                        <a:pt x="98" y="247"/>
                      </a:lnTo>
                      <a:lnTo>
                        <a:pt x="94" y="245"/>
                      </a:lnTo>
                      <a:lnTo>
                        <a:pt x="94" y="245"/>
                      </a:lnTo>
                      <a:lnTo>
                        <a:pt x="89" y="239"/>
                      </a:lnTo>
                      <a:lnTo>
                        <a:pt x="87" y="235"/>
                      </a:lnTo>
                      <a:lnTo>
                        <a:pt x="81" y="233"/>
                      </a:lnTo>
                      <a:lnTo>
                        <a:pt x="81" y="233"/>
                      </a:lnTo>
                      <a:lnTo>
                        <a:pt x="79" y="233"/>
                      </a:lnTo>
                      <a:lnTo>
                        <a:pt x="79" y="235"/>
                      </a:lnTo>
                      <a:lnTo>
                        <a:pt x="77" y="237"/>
                      </a:lnTo>
                      <a:lnTo>
                        <a:pt x="75" y="237"/>
                      </a:lnTo>
                      <a:lnTo>
                        <a:pt x="75" y="237"/>
                      </a:lnTo>
                      <a:lnTo>
                        <a:pt x="71" y="235"/>
                      </a:lnTo>
                      <a:lnTo>
                        <a:pt x="69" y="231"/>
                      </a:lnTo>
                      <a:lnTo>
                        <a:pt x="67" y="227"/>
                      </a:lnTo>
                      <a:lnTo>
                        <a:pt x="63" y="225"/>
                      </a:lnTo>
                      <a:lnTo>
                        <a:pt x="63" y="225"/>
                      </a:lnTo>
                      <a:lnTo>
                        <a:pt x="65" y="229"/>
                      </a:lnTo>
                      <a:lnTo>
                        <a:pt x="67" y="233"/>
                      </a:lnTo>
                      <a:lnTo>
                        <a:pt x="67" y="233"/>
                      </a:lnTo>
                      <a:lnTo>
                        <a:pt x="67" y="235"/>
                      </a:lnTo>
                      <a:lnTo>
                        <a:pt x="65" y="237"/>
                      </a:lnTo>
                      <a:lnTo>
                        <a:pt x="63" y="239"/>
                      </a:lnTo>
                      <a:lnTo>
                        <a:pt x="61" y="241"/>
                      </a:lnTo>
                      <a:lnTo>
                        <a:pt x="61" y="241"/>
                      </a:lnTo>
                      <a:lnTo>
                        <a:pt x="61" y="245"/>
                      </a:lnTo>
                      <a:lnTo>
                        <a:pt x="61" y="251"/>
                      </a:lnTo>
                      <a:lnTo>
                        <a:pt x="61" y="255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lnTo>
                        <a:pt x="45" y="267"/>
                      </a:lnTo>
                      <a:lnTo>
                        <a:pt x="41" y="269"/>
                      </a:lnTo>
                      <a:lnTo>
                        <a:pt x="39" y="267"/>
                      </a:lnTo>
                      <a:lnTo>
                        <a:pt x="36" y="263"/>
                      </a:lnTo>
                      <a:lnTo>
                        <a:pt x="34" y="261"/>
                      </a:lnTo>
                      <a:lnTo>
                        <a:pt x="30" y="261"/>
                      </a:lnTo>
                      <a:lnTo>
                        <a:pt x="30" y="261"/>
                      </a:lnTo>
                      <a:lnTo>
                        <a:pt x="28" y="261"/>
                      </a:lnTo>
                      <a:lnTo>
                        <a:pt x="26" y="265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4" y="267"/>
                      </a:lnTo>
                      <a:lnTo>
                        <a:pt x="20" y="261"/>
                      </a:lnTo>
                      <a:lnTo>
                        <a:pt x="18" y="253"/>
                      </a:lnTo>
                      <a:lnTo>
                        <a:pt x="14" y="241"/>
                      </a:lnTo>
                      <a:lnTo>
                        <a:pt x="14" y="241"/>
                      </a:lnTo>
                      <a:lnTo>
                        <a:pt x="14" y="239"/>
                      </a:lnTo>
                      <a:lnTo>
                        <a:pt x="12" y="241"/>
                      </a:lnTo>
                      <a:lnTo>
                        <a:pt x="8" y="247"/>
                      </a:lnTo>
                      <a:lnTo>
                        <a:pt x="6" y="251"/>
                      </a:lnTo>
                      <a:lnTo>
                        <a:pt x="4" y="253"/>
                      </a:lnTo>
                      <a:lnTo>
                        <a:pt x="2" y="253"/>
                      </a:lnTo>
                      <a:lnTo>
                        <a:pt x="2" y="253"/>
                      </a:lnTo>
                      <a:lnTo>
                        <a:pt x="0" y="243"/>
                      </a:lnTo>
                      <a:lnTo>
                        <a:pt x="0" y="237"/>
                      </a:lnTo>
                      <a:lnTo>
                        <a:pt x="2" y="235"/>
                      </a:lnTo>
                      <a:lnTo>
                        <a:pt x="2" y="235"/>
                      </a:lnTo>
                      <a:lnTo>
                        <a:pt x="6" y="237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41"/>
                      </a:lnTo>
                      <a:lnTo>
                        <a:pt x="10" y="239"/>
                      </a:lnTo>
                      <a:lnTo>
                        <a:pt x="8" y="235"/>
                      </a:lnTo>
                      <a:lnTo>
                        <a:pt x="8" y="235"/>
                      </a:lnTo>
                      <a:lnTo>
                        <a:pt x="8" y="233"/>
                      </a:lnTo>
                      <a:lnTo>
                        <a:pt x="8" y="233"/>
                      </a:lnTo>
                      <a:lnTo>
                        <a:pt x="8" y="229"/>
                      </a:lnTo>
                      <a:lnTo>
                        <a:pt x="8" y="229"/>
                      </a:lnTo>
                      <a:lnTo>
                        <a:pt x="6" y="227"/>
                      </a:lnTo>
                      <a:lnTo>
                        <a:pt x="4" y="223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8" y="214"/>
                      </a:lnTo>
                      <a:lnTo>
                        <a:pt x="8" y="210"/>
                      </a:lnTo>
                      <a:lnTo>
                        <a:pt x="8" y="204"/>
                      </a:lnTo>
                      <a:lnTo>
                        <a:pt x="10" y="194"/>
                      </a:lnTo>
                      <a:lnTo>
                        <a:pt x="10" y="194"/>
                      </a:lnTo>
                      <a:lnTo>
                        <a:pt x="12" y="192"/>
                      </a:lnTo>
                      <a:lnTo>
                        <a:pt x="14" y="188"/>
                      </a:lnTo>
                      <a:lnTo>
                        <a:pt x="18" y="184"/>
                      </a:lnTo>
                      <a:lnTo>
                        <a:pt x="18" y="180"/>
                      </a:lnTo>
                      <a:lnTo>
                        <a:pt x="18" y="180"/>
                      </a:lnTo>
                      <a:lnTo>
                        <a:pt x="18" y="172"/>
                      </a:lnTo>
                      <a:lnTo>
                        <a:pt x="18" y="166"/>
                      </a:lnTo>
                      <a:lnTo>
                        <a:pt x="20" y="163"/>
                      </a:lnTo>
                      <a:lnTo>
                        <a:pt x="20" y="163"/>
                      </a:lnTo>
                      <a:lnTo>
                        <a:pt x="26" y="168"/>
                      </a:lnTo>
                      <a:lnTo>
                        <a:pt x="26" y="168"/>
                      </a:lnTo>
                      <a:lnTo>
                        <a:pt x="28" y="170"/>
                      </a:lnTo>
                      <a:lnTo>
                        <a:pt x="28" y="170"/>
                      </a:lnTo>
                      <a:lnTo>
                        <a:pt x="26" y="168"/>
                      </a:lnTo>
                      <a:lnTo>
                        <a:pt x="26" y="165"/>
                      </a:lnTo>
                      <a:lnTo>
                        <a:pt x="30" y="159"/>
                      </a:lnTo>
                      <a:lnTo>
                        <a:pt x="32" y="153"/>
                      </a:lnTo>
                      <a:lnTo>
                        <a:pt x="32" y="151"/>
                      </a:lnTo>
                      <a:lnTo>
                        <a:pt x="28" y="147"/>
                      </a:lnTo>
                      <a:lnTo>
                        <a:pt x="28" y="147"/>
                      </a:lnTo>
                      <a:lnTo>
                        <a:pt x="26" y="147"/>
                      </a:lnTo>
                      <a:lnTo>
                        <a:pt x="22" y="149"/>
                      </a:lnTo>
                      <a:lnTo>
                        <a:pt x="22" y="149"/>
                      </a:lnTo>
                      <a:lnTo>
                        <a:pt x="22" y="151"/>
                      </a:lnTo>
                      <a:lnTo>
                        <a:pt x="20" y="151"/>
                      </a:lnTo>
                      <a:lnTo>
                        <a:pt x="20" y="151"/>
                      </a:lnTo>
                      <a:lnTo>
                        <a:pt x="18" y="147"/>
                      </a:lnTo>
                      <a:lnTo>
                        <a:pt x="18" y="141"/>
                      </a:lnTo>
                      <a:lnTo>
                        <a:pt x="18" y="129"/>
                      </a:lnTo>
                      <a:lnTo>
                        <a:pt x="18" y="129"/>
                      </a:lnTo>
                      <a:lnTo>
                        <a:pt x="24" y="129"/>
                      </a:lnTo>
                      <a:lnTo>
                        <a:pt x="26" y="127"/>
                      </a:lnTo>
                      <a:lnTo>
                        <a:pt x="28" y="125"/>
                      </a:lnTo>
                      <a:lnTo>
                        <a:pt x="28" y="125"/>
                      </a:lnTo>
                      <a:lnTo>
                        <a:pt x="28" y="121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30" y="108"/>
                      </a:lnTo>
                      <a:lnTo>
                        <a:pt x="32" y="102"/>
                      </a:lnTo>
                      <a:lnTo>
                        <a:pt x="32" y="98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24" y="80"/>
                      </a:lnTo>
                      <a:lnTo>
                        <a:pt x="24" y="74"/>
                      </a:lnTo>
                      <a:lnTo>
                        <a:pt x="22" y="70"/>
                      </a:lnTo>
                      <a:lnTo>
                        <a:pt x="18" y="66"/>
                      </a:lnTo>
                      <a:lnTo>
                        <a:pt x="18" y="66"/>
                      </a:lnTo>
                      <a:lnTo>
                        <a:pt x="14" y="66"/>
                      </a:lnTo>
                      <a:lnTo>
                        <a:pt x="12" y="66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2" y="64"/>
                      </a:lnTo>
                      <a:lnTo>
                        <a:pt x="12" y="62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8" y="62"/>
                      </a:lnTo>
                      <a:lnTo>
                        <a:pt x="8" y="60"/>
                      </a:lnTo>
                      <a:lnTo>
                        <a:pt x="10" y="59"/>
                      </a:lnTo>
                      <a:lnTo>
                        <a:pt x="12" y="59"/>
                      </a:lnTo>
                      <a:lnTo>
                        <a:pt x="12" y="57"/>
                      </a:lnTo>
                      <a:lnTo>
                        <a:pt x="12" y="57"/>
                      </a:lnTo>
                      <a:lnTo>
                        <a:pt x="12" y="47"/>
                      </a:lnTo>
                      <a:lnTo>
                        <a:pt x="12" y="51"/>
                      </a:lnTo>
                      <a:lnTo>
                        <a:pt x="10" y="55"/>
                      </a:lnTo>
                      <a:lnTo>
                        <a:pt x="8" y="47"/>
                      </a:lnTo>
                      <a:lnTo>
                        <a:pt x="8" y="47"/>
                      </a:lnTo>
                      <a:lnTo>
                        <a:pt x="10" y="43"/>
                      </a:lnTo>
                      <a:lnTo>
                        <a:pt x="12" y="39"/>
                      </a:lnTo>
                      <a:lnTo>
                        <a:pt x="16" y="35"/>
                      </a:lnTo>
                      <a:lnTo>
                        <a:pt x="18" y="31"/>
                      </a:lnTo>
                      <a:lnTo>
                        <a:pt x="18" y="31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18" y="21"/>
                      </a:lnTo>
                      <a:lnTo>
                        <a:pt x="20" y="23"/>
                      </a:lnTo>
                      <a:lnTo>
                        <a:pt x="20" y="27"/>
                      </a:lnTo>
                      <a:lnTo>
                        <a:pt x="22" y="31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34" y="41"/>
                      </a:lnTo>
                      <a:lnTo>
                        <a:pt x="43" y="41"/>
                      </a:lnTo>
                      <a:lnTo>
                        <a:pt x="53" y="39"/>
                      </a:lnTo>
                      <a:lnTo>
                        <a:pt x="63" y="33"/>
                      </a:lnTo>
                      <a:lnTo>
                        <a:pt x="83" y="21"/>
                      </a:lnTo>
                      <a:lnTo>
                        <a:pt x="91" y="15"/>
                      </a:lnTo>
                      <a:lnTo>
                        <a:pt x="98" y="13"/>
                      </a:lnTo>
                      <a:lnTo>
                        <a:pt x="98" y="13"/>
                      </a:lnTo>
                      <a:lnTo>
                        <a:pt x="102" y="9"/>
                      </a:lnTo>
                      <a:lnTo>
                        <a:pt x="106" y="4"/>
                      </a:lnTo>
                      <a:lnTo>
                        <a:pt x="110" y="0"/>
                      </a:lnTo>
                      <a:lnTo>
                        <a:pt x="112" y="0"/>
                      </a:lnTo>
                      <a:lnTo>
                        <a:pt x="114" y="2"/>
                      </a:lnTo>
                      <a:lnTo>
                        <a:pt x="114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5" name="Freeform 1354">
                  <a:extLst>
                    <a:ext uri="{FF2B5EF4-FFF2-40B4-BE49-F238E27FC236}">
                      <a16:creationId xmlns:a16="http://schemas.microsoft.com/office/drawing/2014/main" id="{8F12C7F8-EFC2-4E2B-AA08-C8E5D1567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430" y="5237405"/>
                  <a:ext cx="51587" cy="29018"/>
                </a:xfrm>
                <a:custGeom>
                  <a:avLst/>
                  <a:gdLst>
                    <a:gd name="T0" fmla="*/ 32 w 32"/>
                    <a:gd name="T1" fmla="*/ 0 h 18"/>
                    <a:gd name="T2" fmla="*/ 32 w 32"/>
                    <a:gd name="T3" fmla="*/ 0 h 18"/>
                    <a:gd name="T4" fmla="*/ 32 w 32"/>
                    <a:gd name="T5" fmla="*/ 8 h 18"/>
                    <a:gd name="T6" fmla="*/ 30 w 32"/>
                    <a:gd name="T7" fmla="*/ 16 h 18"/>
                    <a:gd name="T8" fmla="*/ 30 w 32"/>
                    <a:gd name="T9" fmla="*/ 16 h 18"/>
                    <a:gd name="T10" fmla="*/ 26 w 32"/>
                    <a:gd name="T11" fmla="*/ 18 h 18"/>
                    <a:gd name="T12" fmla="*/ 24 w 32"/>
                    <a:gd name="T13" fmla="*/ 14 h 18"/>
                    <a:gd name="T14" fmla="*/ 24 w 32"/>
                    <a:gd name="T15" fmla="*/ 10 h 18"/>
                    <a:gd name="T16" fmla="*/ 24 w 32"/>
                    <a:gd name="T17" fmla="*/ 10 h 18"/>
                    <a:gd name="T18" fmla="*/ 18 w 32"/>
                    <a:gd name="T19" fmla="*/ 10 h 18"/>
                    <a:gd name="T20" fmla="*/ 12 w 32"/>
                    <a:gd name="T21" fmla="*/ 10 h 18"/>
                    <a:gd name="T22" fmla="*/ 6 w 32"/>
                    <a:gd name="T23" fmla="*/ 12 h 18"/>
                    <a:gd name="T24" fmla="*/ 4 w 32"/>
                    <a:gd name="T25" fmla="*/ 10 h 18"/>
                    <a:gd name="T26" fmla="*/ 2 w 32"/>
                    <a:gd name="T27" fmla="*/ 6 h 18"/>
                    <a:gd name="T28" fmla="*/ 2 w 32"/>
                    <a:gd name="T29" fmla="*/ 6 h 18"/>
                    <a:gd name="T30" fmla="*/ 0 w 32"/>
                    <a:gd name="T31" fmla="*/ 4 h 18"/>
                    <a:gd name="T32" fmla="*/ 2 w 32"/>
                    <a:gd name="T33" fmla="*/ 2 h 18"/>
                    <a:gd name="T34" fmla="*/ 6 w 32"/>
                    <a:gd name="T35" fmla="*/ 2 h 18"/>
                    <a:gd name="T36" fmla="*/ 16 w 32"/>
                    <a:gd name="T37" fmla="*/ 4 h 18"/>
                    <a:gd name="T38" fmla="*/ 16 w 32"/>
                    <a:gd name="T39" fmla="*/ 4 h 18"/>
                    <a:gd name="T40" fmla="*/ 26 w 32"/>
                    <a:gd name="T41" fmla="*/ 2 h 18"/>
                    <a:gd name="T42" fmla="*/ 32 w 32"/>
                    <a:gd name="T43" fmla="*/ 0 h 18"/>
                    <a:gd name="T44" fmla="*/ 32 w 32"/>
                    <a:gd name="T4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8"/>
                      </a:lnTo>
                      <a:lnTo>
                        <a:pt x="24" y="14"/>
                      </a:lnTo>
                      <a:lnTo>
                        <a:pt x="24" y="10"/>
                      </a:lnTo>
                      <a:lnTo>
                        <a:pt x="24" y="10"/>
                      </a:lnTo>
                      <a:lnTo>
                        <a:pt x="18" y="10"/>
                      </a:lnTo>
                      <a:lnTo>
                        <a:pt x="12" y="10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6" y="2"/>
                      </a:lnTo>
                      <a:lnTo>
                        <a:pt x="32" y="0"/>
                      </a:lnTo>
                      <a:lnTo>
                        <a:pt x="3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3" name="Group 1892">
                <a:extLst>
                  <a:ext uri="{FF2B5EF4-FFF2-40B4-BE49-F238E27FC236}">
                    <a16:creationId xmlns:a16="http://schemas.microsoft.com/office/drawing/2014/main" id="{4C34CC5B-8BBF-4F82-A6EF-1445545AD499}"/>
                  </a:ext>
                </a:extLst>
              </p:cNvPr>
              <p:cNvGrpSpPr/>
              <p:nvPr/>
            </p:nvGrpSpPr>
            <p:grpSpPr>
              <a:xfrm>
                <a:off x="3132713" y="3154519"/>
                <a:ext cx="172491" cy="173923"/>
                <a:chOff x="8135912" y="4613519"/>
                <a:chExt cx="775426" cy="72222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231" name="Freeform 1164">
                  <a:extLst>
                    <a:ext uri="{FF2B5EF4-FFF2-40B4-BE49-F238E27FC236}">
                      <a16:creationId xmlns:a16="http://schemas.microsoft.com/office/drawing/2014/main" id="{0CE91CEC-EF55-45C3-ABF4-60E22B672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5912" y="4613519"/>
                  <a:ext cx="775426" cy="680306"/>
                </a:xfrm>
                <a:custGeom>
                  <a:avLst/>
                  <a:gdLst>
                    <a:gd name="T0" fmla="*/ 301 w 481"/>
                    <a:gd name="T1" fmla="*/ 379 h 422"/>
                    <a:gd name="T2" fmla="*/ 285 w 481"/>
                    <a:gd name="T3" fmla="*/ 354 h 422"/>
                    <a:gd name="T4" fmla="*/ 238 w 481"/>
                    <a:gd name="T5" fmla="*/ 297 h 422"/>
                    <a:gd name="T6" fmla="*/ 208 w 481"/>
                    <a:gd name="T7" fmla="*/ 269 h 422"/>
                    <a:gd name="T8" fmla="*/ 210 w 481"/>
                    <a:gd name="T9" fmla="*/ 248 h 422"/>
                    <a:gd name="T10" fmla="*/ 189 w 481"/>
                    <a:gd name="T11" fmla="*/ 208 h 422"/>
                    <a:gd name="T12" fmla="*/ 187 w 481"/>
                    <a:gd name="T13" fmla="*/ 157 h 422"/>
                    <a:gd name="T14" fmla="*/ 228 w 481"/>
                    <a:gd name="T15" fmla="*/ 179 h 422"/>
                    <a:gd name="T16" fmla="*/ 255 w 481"/>
                    <a:gd name="T17" fmla="*/ 155 h 422"/>
                    <a:gd name="T18" fmla="*/ 277 w 481"/>
                    <a:gd name="T19" fmla="*/ 149 h 422"/>
                    <a:gd name="T20" fmla="*/ 303 w 481"/>
                    <a:gd name="T21" fmla="*/ 163 h 422"/>
                    <a:gd name="T22" fmla="*/ 359 w 481"/>
                    <a:gd name="T23" fmla="*/ 173 h 422"/>
                    <a:gd name="T24" fmla="*/ 381 w 481"/>
                    <a:gd name="T25" fmla="*/ 175 h 422"/>
                    <a:gd name="T26" fmla="*/ 408 w 481"/>
                    <a:gd name="T27" fmla="*/ 179 h 422"/>
                    <a:gd name="T28" fmla="*/ 424 w 481"/>
                    <a:gd name="T29" fmla="*/ 181 h 422"/>
                    <a:gd name="T30" fmla="*/ 450 w 481"/>
                    <a:gd name="T31" fmla="*/ 200 h 422"/>
                    <a:gd name="T32" fmla="*/ 456 w 481"/>
                    <a:gd name="T33" fmla="*/ 181 h 422"/>
                    <a:gd name="T34" fmla="*/ 463 w 481"/>
                    <a:gd name="T35" fmla="*/ 167 h 422"/>
                    <a:gd name="T36" fmla="*/ 481 w 481"/>
                    <a:gd name="T37" fmla="*/ 163 h 422"/>
                    <a:gd name="T38" fmla="*/ 448 w 481"/>
                    <a:gd name="T39" fmla="*/ 140 h 422"/>
                    <a:gd name="T40" fmla="*/ 448 w 481"/>
                    <a:gd name="T41" fmla="*/ 128 h 422"/>
                    <a:gd name="T42" fmla="*/ 444 w 481"/>
                    <a:gd name="T43" fmla="*/ 122 h 422"/>
                    <a:gd name="T44" fmla="*/ 446 w 481"/>
                    <a:gd name="T45" fmla="*/ 106 h 422"/>
                    <a:gd name="T46" fmla="*/ 420 w 481"/>
                    <a:gd name="T47" fmla="*/ 81 h 422"/>
                    <a:gd name="T48" fmla="*/ 363 w 481"/>
                    <a:gd name="T49" fmla="*/ 92 h 422"/>
                    <a:gd name="T50" fmla="*/ 318 w 481"/>
                    <a:gd name="T51" fmla="*/ 73 h 422"/>
                    <a:gd name="T52" fmla="*/ 295 w 481"/>
                    <a:gd name="T53" fmla="*/ 43 h 422"/>
                    <a:gd name="T54" fmla="*/ 234 w 481"/>
                    <a:gd name="T55" fmla="*/ 0 h 422"/>
                    <a:gd name="T56" fmla="*/ 230 w 481"/>
                    <a:gd name="T57" fmla="*/ 18 h 422"/>
                    <a:gd name="T58" fmla="*/ 210 w 481"/>
                    <a:gd name="T59" fmla="*/ 26 h 422"/>
                    <a:gd name="T60" fmla="*/ 177 w 481"/>
                    <a:gd name="T61" fmla="*/ 47 h 422"/>
                    <a:gd name="T62" fmla="*/ 177 w 481"/>
                    <a:gd name="T63" fmla="*/ 81 h 422"/>
                    <a:gd name="T64" fmla="*/ 151 w 481"/>
                    <a:gd name="T65" fmla="*/ 94 h 422"/>
                    <a:gd name="T66" fmla="*/ 145 w 481"/>
                    <a:gd name="T67" fmla="*/ 104 h 422"/>
                    <a:gd name="T68" fmla="*/ 124 w 481"/>
                    <a:gd name="T69" fmla="*/ 116 h 422"/>
                    <a:gd name="T70" fmla="*/ 104 w 481"/>
                    <a:gd name="T71" fmla="*/ 116 h 422"/>
                    <a:gd name="T72" fmla="*/ 89 w 481"/>
                    <a:gd name="T73" fmla="*/ 94 h 422"/>
                    <a:gd name="T74" fmla="*/ 71 w 481"/>
                    <a:gd name="T75" fmla="*/ 114 h 422"/>
                    <a:gd name="T76" fmla="*/ 24 w 481"/>
                    <a:gd name="T77" fmla="*/ 114 h 422"/>
                    <a:gd name="T78" fmla="*/ 2 w 481"/>
                    <a:gd name="T79" fmla="*/ 126 h 422"/>
                    <a:gd name="T80" fmla="*/ 8 w 481"/>
                    <a:gd name="T81" fmla="*/ 149 h 422"/>
                    <a:gd name="T82" fmla="*/ 8 w 481"/>
                    <a:gd name="T83" fmla="*/ 157 h 422"/>
                    <a:gd name="T84" fmla="*/ 20 w 481"/>
                    <a:gd name="T85" fmla="*/ 183 h 422"/>
                    <a:gd name="T86" fmla="*/ 28 w 481"/>
                    <a:gd name="T87" fmla="*/ 189 h 422"/>
                    <a:gd name="T88" fmla="*/ 34 w 481"/>
                    <a:gd name="T89" fmla="*/ 179 h 422"/>
                    <a:gd name="T90" fmla="*/ 41 w 481"/>
                    <a:gd name="T91" fmla="*/ 165 h 422"/>
                    <a:gd name="T92" fmla="*/ 49 w 481"/>
                    <a:gd name="T93" fmla="*/ 173 h 422"/>
                    <a:gd name="T94" fmla="*/ 63 w 481"/>
                    <a:gd name="T95" fmla="*/ 136 h 422"/>
                    <a:gd name="T96" fmla="*/ 96 w 481"/>
                    <a:gd name="T97" fmla="*/ 153 h 422"/>
                    <a:gd name="T98" fmla="*/ 110 w 481"/>
                    <a:gd name="T99" fmla="*/ 202 h 422"/>
                    <a:gd name="T100" fmla="*/ 151 w 481"/>
                    <a:gd name="T101" fmla="*/ 259 h 422"/>
                    <a:gd name="T102" fmla="*/ 140 w 481"/>
                    <a:gd name="T103" fmla="*/ 255 h 422"/>
                    <a:gd name="T104" fmla="*/ 130 w 481"/>
                    <a:gd name="T105" fmla="*/ 255 h 422"/>
                    <a:gd name="T106" fmla="*/ 126 w 481"/>
                    <a:gd name="T107" fmla="*/ 269 h 422"/>
                    <a:gd name="T108" fmla="*/ 189 w 481"/>
                    <a:gd name="T109" fmla="*/ 340 h 422"/>
                    <a:gd name="T110" fmla="*/ 204 w 481"/>
                    <a:gd name="T111" fmla="*/ 352 h 422"/>
                    <a:gd name="T112" fmla="*/ 226 w 481"/>
                    <a:gd name="T113" fmla="*/ 352 h 422"/>
                    <a:gd name="T114" fmla="*/ 267 w 481"/>
                    <a:gd name="T115" fmla="*/ 367 h 422"/>
                    <a:gd name="T116" fmla="*/ 303 w 481"/>
                    <a:gd name="T117" fmla="*/ 401 h 422"/>
                    <a:gd name="T118" fmla="*/ 310 w 481"/>
                    <a:gd name="T119" fmla="*/ 407 h 422"/>
                    <a:gd name="T120" fmla="*/ 316 w 481"/>
                    <a:gd name="T121" fmla="*/ 414 h 422"/>
                    <a:gd name="T122" fmla="*/ 332 w 481"/>
                    <a:gd name="T123" fmla="*/ 418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1" h="422">
                      <a:moveTo>
                        <a:pt x="332" y="418"/>
                      </a:moveTo>
                      <a:lnTo>
                        <a:pt x="332" y="418"/>
                      </a:lnTo>
                      <a:lnTo>
                        <a:pt x="332" y="412"/>
                      </a:lnTo>
                      <a:lnTo>
                        <a:pt x="330" y="408"/>
                      </a:lnTo>
                      <a:lnTo>
                        <a:pt x="320" y="397"/>
                      </a:lnTo>
                      <a:lnTo>
                        <a:pt x="308" y="389"/>
                      </a:lnTo>
                      <a:lnTo>
                        <a:pt x="301" y="379"/>
                      </a:lnTo>
                      <a:lnTo>
                        <a:pt x="301" y="379"/>
                      </a:lnTo>
                      <a:lnTo>
                        <a:pt x="299" y="375"/>
                      </a:lnTo>
                      <a:lnTo>
                        <a:pt x="299" y="369"/>
                      </a:lnTo>
                      <a:lnTo>
                        <a:pt x="299" y="365"/>
                      </a:lnTo>
                      <a:lnTo>
                        <a:pt x="297" y="361"/>
                      </a:lnTo>
                      <a:lnTo>
                        <a:pt x="297" y="361"/>
                      </a:lnTo>
                      <a:lnTo>
                        <a:pt x="295" y="359"/>
                      </a:lnTo>
                      <a:lnTo>
                        <a:pt x="291" y="357"/>
                      </a:lnTo>
                      <a:lnTo>
                        <a:pt x="285" y="354"/>
                      </a:lnTo>
                      <a:lnTo>
                        <a:pt x="285" y="354"/>
                      </a:lnTo>
                      <a:lnTo>
                        <a:pt x="277" y="346"/>
                      </a:lnTo>
                      <a:lnTo>
                        <a:pt x="269" y="336"/>
                      </a:lnTo>
                      <a:lnTo>
                        <a:pt x="269" y="336"/>
                      </a:lnTo>
                      <a:lnTo>
                        <a:pt x="257" y="318"/>
                      </a:lnTo>
                      <a:lnTo>
                        <a:pt x="246" y="302"/>
                      </a:lnTo>
                      <a:lnTo>
                        <a:pt x="246" y="302"/>
                      </a:lnTo>
                      <a:lnTo>
                        <a:pt x="238" y="297"/>
                      </a:lnTo>
                      <a:lnTo>
                        <a:pt x="230" y="291"/>
                      </a:lnTo>
                      <a:lnTo>
                        <a:pt x="230" y="291"/>
                      </a:lnTo>
                      <a:lnTo>
                        <a:pt x="224" y="281"/>
                      </a:lnTo>
                      <a:lnTo>
                        <a:pt x="220" y="275"/>
                      </a:lnTo>
                      <a:lnTo>
                        <a:pt x="218" y="271"/>
                      </a:lnTo>
                      <a:lnTo>
                        <a:pt x="208" y="271"/>
                      </a:lnTo>
                      <a:lnTo>
                        <a:pt x="208" y="271"/>
                      </a:lnTo>
                      <a:lnTo>
                        <a:pt x="208" y="269"/>
                      </a:lnTo>
                      <a:lnTo>
                        <a:pt x="208" y="267"/>
                      </a:lnTo>
                      <a:lnTo>
                        <a:pt x="212" y="263"/>
                      </a:lnTo>
                      <a:lnTo>
                        <a:pt x="214" y="259"/>
                      </a:lnTo>
                      <a:lnTo>
                        <a:pt x="216" y="255"/>
                      </a:lnTo>
                      <a:lnTo>
                        <a:pt x="216" y="255"/>
                      </a:lnTo>
                      <a:lnTo>
                        <a:pt x="216" y="253"/>
                      </a:lnTo>
                      <a:lnTo>
                        <a:pt x="214" y="251"/>
                      </a:lnTo>
                      <a:lnTo>
                        <a:pt x="210" y="248"/>
                      </a:lnTo>
                      <a:lnTo>
                        <a:pt x="210" y="248"/>
                      </a:lnTo>
                      <a:lnTo>
                        <a:pt x="206" y="240"/>
                      </a:lnTo>
                      <a:lnTo>
                        <a:pt x="202" y="230"/>
                      </a:lnTo>
                      <a:lnTo>
                        <a:pt x="200" y="220"/>
                      </a:lnTo>
                      <a:lnTo>
                        <a:pt x="195" y="212"/>
                      </a:lnTo>
                      <a:lnTo>
                        <a:pt x="195" y="212"/>
                      </a:lnTo>
                      <a:lnTo>
                        <a:pt x="193" y="210"/>
                      </a:lnTo>
                      <a:lnTo>
                        <a:pt x="189" y="208"/>
                      </a:lnTo>
                      <a:lnTo>
                        <a:pt x="183" y="204"/>
                      </a:lnTo>
                      <a:lnTo>
                        <a:pt x="181" y="202"/>
                      </a:lnTo>
                      <a:lnTo>
                        <a:pt x="181" y="202"/>
                      </a:lnTo>
                      <a:lnTo>
                        <a:pt x="179" y="198"/>
                      </a:lnTo>
                      <a:lnTo>
                        <a:pt x="179" y="191"/>
                      </a:lnTo>
                      <a:lnTo>
                        <a:pt x="181" y="173"/>
                      </a:lnTo>
                      <a:lnTo>
                        <a:pt x="183" y="163"/>
                      </a:lnTo>
                      <a:lnTo>
                        <a:pt x="187" y="157"/>
                      </a:lnTo>
                      <a:lnTo>
                        <a:pt x="191" y="151"/>
                      </a:lnTo>
                      <a:lnTo>
                        <a:pt x="197" y="151"/>
                      </a:lnTo>
                      <a:lnTo>
                        <a:pt x="197" y="151"/>
                      </a:lnTo>
                      <a:lnTo>
                        <a:pt x="202" y="155"/>
                      </a:lnTo>
                      <a:lnTo>
                        <a:pt x="210" y="163"/>
                      </a:lnTo>
                      <a:lnTo>
                        <a:pt x="226" y="179"/>
                      </a:lnTo>
                      <a:lnTo>
                        <a:pt x="226" y="179"/>
                      </a:lnTo>
                      <a:lnTo>
                        <a:pt x="228" y="179"/>
                      </a:lnTo>
                      <a:lnTo>
                        <a:pt x="232" y="177"/>
                      </a:lnTo>
                      <a:lnTo>
                        <a:pt x="236" y="171"/>
                      </a:lnTo>
                      <a:lnTo>
                        <a:pt x="240" y="163"/>
                      </a:lnTo>
                      <a:lnTo>
                        <a:pt x="244" y="157"/>
                      </a:lnTo>
                      <a:lnTo>
                        <a:pt x="244" y="157"/>
                      </a:lnTo>
                      <a:lnTo>
                        <a:pt x="248" y="153"/>
                      </a:lnTo>
                      <a:lnTo>
                        <a:pt x="250" y="153"/>
                      </a:lnTo>
                      <a:lnTo>
                        <a:pt x="255" y="155"/>
                      </a:lnTo>
                      <a:lnTo>
                        <a:pt x="263" y="159"/>
                      </a:lnTo>
                      <a:lnTo>
                        <a:pt x="265" y="159"/>
                      </a:lnTo>
                      <a:lnTo>
                        <a:pt x="269" y="159"/>
                      </a:lnTo>
                      <a:lnTo>
                        <a:pt x="269" y="159"/>
                      </a:lnTo>
                      <a:lnTo>
                        <a:pt x="273" y="155"/>
                      </a:lnTo>
                      <a:lnTo>
                        <a:pt x="275" y="151"/>
                      </a:lnTo>
                      <a:lnTo>
                        <a:pt x="277" y="149"/>
                      </a:lnTo>
                      <a:lnTo>
                        <a:pt x="277" y="149"/>
                      </a:lnTo>
                      <a:lnTo>
                        <a:pt x="279" y="151"/>
                      </a:lnTo>
                      <a:lnTo>
                        <a:pt x="279" y="153"/>
                      </a:lnTo>
                      <a:lnTo>
                        <a:pt x="279" y="153"/>
                      </a:lnTo>
                      <a:lnTo>
                        <a:pt x="287" y="159"/>
                      </a:lnTo>
                      <a:lnTo>
                        <a:pt x="297" y="163"/>
                      </a:lnTo>
                      <a:lnTo>
                        <a:pt x="297" y="163"/>
                      </a:lnTo>
                      <a:lnTo>
                        <a:pt x="301" y="163"/>
                      </a:lnTo>
                      <a:lnTo>
                        <a:pt x="303" y="163"/>
                      </a:lnTo>
                      <a:lnTo>
                        <a:pt x="308" y="161"/>
                      </a:lnTo>
                      <a:lnTo>
                        <a:pt x="308" y="161"/>
                      </a:lnTo>
                      <a:lnTo>
                        <a:pt x="332" y="171"/>
                      </a:lnTo>
                      <a:lnTo>
                        <a:pt x="344" y="175"/>
                      </a:lnTo>
                      <a:lnTo>
                        <a:pt x="354" y="179"/>
                      </a:lnTo>
                      <a:lnTo>
                        <a:pt x="354" y="179"/>
                      </a:lnTo>
                      <a:lnTo>
                        <a:pt x="357" y="177"/>
                      </a:lnTo>
                      <a:lnTo>
                        <a:pt x="359" y="173"/>
                      </a:lnTo>
                      <a:lnTo>
                        <a:pt x="363" y="169"/>
                      </a:lnTo>
                      <a:lnTo>
                        <a:pt x="365" y="167"/>
                      </a:lnTo>
                      <a:lnTo>
                        <a:pt x="365" y="167"/>
                      </a:lnTo>
                      <a:lnTo>
                        <a:pt x="369" y="167"/>
                      </a:lnTo>
                      <a:lnTo>
                        <a:pt x="373" y="171"/>
                      </a:lnTo>
                      <a:lnTo>
                        <a:pt x="379" y="175"/>
                      </a:lnTo>
                      <a:lnTo>
                        <a:pt x="379" y="175"/>
                      </a:lnTo>
                      <a:lnTo>
                        <a:pt x="381" y="175"/>
                      </a:lnTo>
                      <a:lnTo>
                        <a:pt x="383" y="175"/>
                      </a:lnTo>
                      <a:lnTo>
                        <a:pt x="383" y="169"/>
                      </a:lnTo>
                      <a:lnTo>
                        <a:pt x="383" y="169"/>
                      </a:lnTo>
                      <a:lnTo>
                        <a:pt x="387" y="169"/>
                      </a:lnTo>
                      <a:lnTo>
                        <a:pt x="391" y="169"/>
                      </a:lnTo>
                      <a:lnTo>
                        <a:pt x="399" y="173"/>
                      </a:lnTo>
                      <a:lnTo>
                        <a:pt x="405" y="177"/>
                      </a:lnTo>
                      <a:lnTo>
                        <a:pt x="408" y="179"/>
                      </a:lnTo>
                      <a:lnTo>
                        <a:pt x="408" y="179"/>
                      </a:lnTo>
                      <a:lnTo>
                        <a:pt x="410" y="179"/>
                      </a:lnTo>
                      <a:lnTo>
                        <a:pt x="410" y="177"/>
                      </a:lnTo>
                      <a:lnTo>
                        <a:pt x="410" y="177"/>
                      </a:lnTo>
                      <a:lnTo>
                        <a:pt x="416" y="177"/>
                      </a:lnTo>
                      <a:lnTo>
                        <a:pt x="416" y="177"/>
                      </a:lnTo>
                      <a:lnTo>
                        <a:pt x="420" y="179"/>
                      </a:lnTo>
                      <a:lnTo>
                        <a:pt x="424" y="181"/>
                      </a:lnTo>
                      <a:lnTo>
                        <a:pt x="428" y="189"/>
                      </a:lnTo>
                      <a:lnTo>
                        <a:pt x="430" y="197"/>
                      </a:lnTo>
                      <a:lnTo>
                        <a:pt x="432" y="198"/>
                      </a:lnTo>
                      <a:lnTo>
                        <a:pt x="434" y="200"/>
                      </a:lnTo>
                      <a:lnTo>
                        <a:pt x="434" y="200"/>
                      </a:lnTo>
                      <a:lnTo>
                        <a:pt x="442" y="202"/>
                      </a:lnTo>
                      <a:lnTo>
                        <a:pt x="450" y="200"/>
                      </a:lnTo>
                      <a:lnTo>
                        <a:pt x="450" y="200"/>
                      </a:lnTo>
                      <a:lnTo>
                        <a:pt x="448" y="197"/>
                      </a:lnTo>
                      <a:lnTo>
                        <a:pt x="452" y="195"/>
                      </a:lnTo>
                      <a:lnTo>
                        <a:pt x="456" y="195"/>
                      </a:lnTo>
                      <a:lnTo>
                        <a:pt x="458" y="195"/>
                      </a:lnTo>
                      <a:lnTo>
                        <a:pt x="460" y="193"/>
                      </a:lnTo>
                      <a:lnTo>
                        <a:pt x="460" y="193"/>
                      </a:lnTo>
                      <a:lnTo>
                        <a:pt x="460" y="187"/>
                      </a:lnTo>
                      <a:lnTo>
                        <a:pt x="456" y="181"/>
                      </a:lnTo>
                      <a:lnTo>
                        <a:pt x="454" y="175"/>
                      </a:lnTo>
                      <a:lnTo>
                        <a:pt x="454" y="173"/>
                      </a:lnTo>
                      <a:lnTo>
                        <a:pt x="454" y="171"/>
                      </a:lnTo>
                      <a:lnTo>
                        <a:pt x="454" y="171"/>
                      </a:lnTo>
                      <a:lnTo>
                        <a:pt x="458" y="169"/>
                      </a:lnTo>
                      <a:lnTo>
                        <a:pt x="460" y="171"/>
                      </a:lnTo>
                      <a:lnTo>
                        <a:pt x="461" y="171"/>
                      </a:lnTo>
                      <a:lnTo>
                        <a:pt x="463" y="167"/>
                      </a:lnTo>
                      <a:lnTo>
                        <a:pt x="461" y="161"/>
                      </a:lnTo>
                      <a:lnTo>
                        <a:pt x="461" y="161"/>
                      </a:lnTo>
                      <a:lnTo>
                        <a:pt x="463" y="159"/>
                      </a:lnTo>
                      <a:lnTo>
                        <a:pt x="467" y="161"/>
                      </a:lnTo>
                      <a:lnTo>
                        <a:pt x="473" y="165"/>
                      </a:lnTo>
                      <a:lnTo>
                        <a:pt x="477" y="165"/>
                      </a:lnTo>
                      <a:lnTo>
                        <a:pt x="479" y="167"/>
                      </a:lnTo>
                      <a:lnTo>
                        <a:pt x="481" y="163"/>
                      </a:lnTo>
                      <a:lnTo>
                        <a:pt x="481" y="159"/>
                      </a:lnTo>
                      <a:lnTo>
                        <a:pt x="481" y="159"/>
                      </a:lnTo>
                      <a:lnTo>
                        <a:pt x="463" y="153"/>
                      </a:lnTo>
                      <a:lnTo>
                        <a:pt x="454" y="149"/>
                      </a:lnTo>
                      <a:lnTo>
                        <a:pt x="446" y="144"/>
                      </a:lnTo>
                      <a:lnTo>
                        <a:pt x="446" y="144"/>
                      </a:lnTo>
                      <a:lnTo>
                        <a:pt x="446" y="140"/>
                      </a:lnTo>
                      <a:lnTo>
                        <a:pt x="448" y="140"/>
                      </a:lnTo>
                      <a:lnTo>
                        <a:pt x="450" y="138"/>
                      </a:lnTo>
                      <a:lnTo>
                        <a:pt x="452" y="138"/>
                      </a:lnTo>
                      <a:lnTo>
                        <a:pt x="452" y="138"/>
                      </a:lnTo>
                      <a:lnTo>
                        <a:pt x="450" y="134"/>
                      </a:lnTo>
                      <a:lnTo>
                        <a:pt x="448" y="132"/>
                      </a:lnTo>
                      <a:lnTo>
                        <a:pt x="448" y="130"/>
                      </a:lnTo>
                      <a:lnTo>
                        <a:pt x="448" y="128"/>
                      </a:lnTo>
                      <a:lnTo>
                        <a:pt x="448" y="128"/>
                      </a:lnTo>
                      <a:lnTo>
                        <a:pt x="452" y="130"/>
                      </a:lnTo>
                      <a:lnTo>
                        <a:pt x="456" y="130"/>
                      </a:lnTo>
                      <a:lnTo>
                        <a:pt x="456" y="128"/>
                      </a:lnTo>
                      <a:lnTo>
                        <a:pt x="456" y="128"/>
                      </a:lnTo>
                      <a:lnTo>
                        <a:pt x="456" y="126"/>
                      </a:lnTo>
                      <a:lnTo>
                        <a:pt x="456" y="124"/>
                      </a:lnTo>
                      <a:lnTo>
                        <a:pt x="450" y="122"/>
                      </a:lnTo>
                      <a:lnTo>
                        <a:pt x="444" y="122"/>
                      </a:lnTo>
                      <a:lnTo>
                        <a:pt x="442" y="120"/>
                      </a:lnTo>
                      <a:lnTo>
                        <a:pt x="440" y="118"/>
                      </a:lnTo>
                      <a:lnTo>
                        <a:pt x="440" y="118"/>
                      </a:lnTo>
                      <a:lnTo>
                        <a:pt x="442" y="114"/>
                      </a:lnTo>
                      <a:lnTo>
                        <a:pt x="444" y="112"/>
                      </a:lnTo>
                      <a:lnTo>
                        <a:pt x="446" y="108"/>
                      </a:lnTo>
                      <a:lnTo>
                        <a:pt x="446" y="106"/>
                      </a:lnTo>
                      <a:lnTo>
                        <a:pt x="446" y="106"/>
                      </a:lnTo>
                      <a:lnTo>
                        <a:pt x="442" y="94"/>
                      </a:lnTo>
                      <a:lnTo>
                        <a:pt x="436" y="83"/>
                      </a:lnTo>
                      <a:lnTo>
                        <a:pt x="436" y="83"/>
                      </a:lnTo>
                      <a:lnTo>
                        <a:pt x="432" y="83"/>
                      </a:lnTo>
                      <a:lnTo>
                        <a:pt x="432" y="83"/>
                      </a:lnTo>
                      <a:lnTo>
                        <a:pt x="424" y="79"/>
                      </a:lnTo>
                      <a:lnTo>
                        <a:pt x="424" y="79"/>
                      </a:lnTo>
                      <a:lnTo>
                        <a:pt x="420" y="81"/>
                      </a:lnTo>
                      <a:lnTo>
                        <a:pt x="418" y="85"/>
                      </a:lnTo>
                      <a:lnTo>
                        <a:pt x="416" y="89"/>
                      </a:lnTo>
                      <a:lnTo>
                        <a:pt x="414" y="92"/>
                      </a:lnTo>
                      <a:lnTo>
                        <a:pt x="414" y="92"/>
                      </a:lnTo>
                      <a:lnTo>
                        <a:pt x="408" y="94"/>
                      </a:lnTo>
                      <a:lnTo>
                        <a:pt x="401" y="94"/>
                      </a:lnTo>
                      <a:lnTo>
                        <a:pt x="383" y="94"/>
                      </a:lnTo>
                      <a:lnTo>
                        <a:pt x="363" y="92"/>
                      </a:lnTo>
                      <a:lnTo>
                        <a:pt x="352" y="89"/>
                      </a:lnTo>
                      <a:lnTo>
                        <a:pt x="352" y="89"/>
                      </a:lnTo>
                      <a:lnTo>
                        <a:pt x="344" y="81"/>
                      </a:lnTo>
                      <a:lnTo>
                        <a:pt x="334" y="75"/>
                      </a:lnTo>
                      <a:lnTo>
                        <a:pt x="334" y="75"/>
                      </a:lnTo>
                      <a:lnTo>
                        <a:pt x="330" y="73"/>
                      </a:lnTo>
                      <a:lnTo>
                        <a:pt x="324" y="73"/>
                      </a:lnTo>
                      <a:lnTo>
                        <a:pt x="318" y="73"/>
                      </a:lnTo>
                      <a:lnTo>
                        <a:pt x="312" y="71"/>
                      </a:lnTo>
                      <a:lnTo>
                        <a:pt x="312" y="71"/>
                      </a:lnTo>
                      <a:lnTo>
                        <a:pt x="310" y="67"/>
                      </a:lnTo>
                      <a:lnTo>
                        <a:pt x="308" y="61"/>
                      </a:lnTo>
                      <a:lnTo>
                        <a:pt x="304" y="53"/>
                      </a:lnTo>
                      <a:lnTo>
                        <a:pt x="304" y="53"/>
                      </a:lnTo>
                      <a:lnTo>
                        <a:pt x="301" y="47"/>
                      </a:lnTo>
                      <a:lnTo>
                        <a:pt x="295" y="43"/>
                      </a:lnTo>
                      <a:lnTo>
                        <a:pt x="289" y="39"/>
                      </a:lnTo>
                      <a:lnTo>
                        <a:pt x="283" y="36"/>
                      </a:lnTo>
                      <a:lnTo>
                        <a:pt x="283" y="36"/>
                      </a:lnTo>
                      <a:lnTo>
                        <a:pt x="255" y="8"/>
                      </a:lnTo>
                      <a:lnTo>
                        <a:pt x="255" y="8"/>
                      </a:lnTo>
                      <a:lnTo>
                        <a:pt x="244" y="2"/>
                      </a:lnTo>
                      <a:lnTo>
                        <a:pt x="238" y="0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32" y="2"/>
                      </a:lnTo>
                      <a:lnTo>
                        <a:pt x="230" y="4"/>
                      </a:lnTo>
                      <a:lnTo>
                        <a:pt x="230" y="10"/>
                      </a:lnTo>
                      <a:lnTo>
                        <a:pt x="230" y="14"/>
                      </a:lnTo>
                      <a:lnTo>
                        <a:pt x="230" y="16"/>
                      </a:lnTo>
                      <a:lnTo>
                        <a:pt x="230" y="18"/>
                      </a:lnTo>
                      <a:lnTo>
                        <a:pt x="230" y="18"/>
                      </a:lnTo>
                      <a:lnTo>
                        <a:pt x="220" y="18"/>
                      </a:lnTo>
                      <a:lnTo>
                        <a:pt x="220" y="18"/>
                      </a:lnTo>
                      <a:lnTo>
                        <a:pt x="216" y="18"/>
                      </a:lnTo>
                      <a:lnTo>
                        <a:pt x="216" y="18"/>
                      </a:lnTo>
                      <a:lnTo>
                        <a:pt x="214" y="20"/>
                      </a:lnTo>
                      <a:lnTo>
                        <a:pt x="214" y="24"/>
                      </a:lnTo>
                      <a:lnTo>
                        <a:pt x="214" y="24"/>
                      </a:lnTo>
                      <a:lnTo>
                        <a:pt x="210" y="26"/>
                      </a:lnTo>
                      <a:lnTo>
                        <a:pt x="204" y="28"/>
                      </a:lnTo>
                      <a:lnTo>
                        <a:pt x="191" y="30"/>
                      </a:lnTo>
                      <a:lnTo>
                        <a:pt x="185" y="34"/>
                      </a:lnTo>
                      <a:lnTo>
                        <a:pt x="179" y="36"/>
                      </a:lnTo>
                      <a:lnTo>
                        <a:pt x="177" y="39"/>
                      </a:lnTo>
                      <a:lnTo>
                        <a:pt x="175" y="45"/>
                      </a:lnTo>
                      <a:lnTo>
                        <a:pt x="175" y="45"/>
                      </a:lnTo>
                      <a:lnTo>
                        <a:pt x="177" y="47"/>
                      </a:lnTo>
                      <a:lnTo>
                        <a:pt x="179" y="51"/>
                      </a:lnTo>
                      <a:lnTo>
                        <a:pt x="183" y="53"/>
                      </a:lnTo>
                      <a:lnTo>
                        <a:pt x="185" y="57"/>
                      </a:lnTo>
                      <a:lnTo>
                        <a:pt x="185" y="57"/>
                      </a:lnTo>
                      <a:lnTo>
                        <a:pt x="183" y="69"/>
                      </a:lnTo>
                      <a:lnTo>
                        <a:pt x="181" y="81"/>
                      </a:lnTo>
                      <a:lnTo>
                        <a:pt x="181" y="81"/>
                      </a:lnTo>
                      <a:lnTo>
                        <a:pt x="177" y="81"/>
                      </a:lnTo>
                      <a:lnTo>
                        <a:pt x="173" y="83"/>
                      </a:lnTo>
                      <a:lnTo>
                        <a:pt x="165" y="81"/>
                      </a:lnTo>
                      <a:lnTo>
                        <a:pt x="157" y="83"/>
                      </a:lnTo>
                      <a:lnTo>
                        <a:pt x="155" y="83"/>
                      </a:lnTo>
                      <a:lnTo>
                        <a:pt x="151" y="87"/>
                      </a:lnTo>
                      <a:lnTo>
                        <a:pt x="151" y="87"/>
                      </a:lnTo>
                      <a:lnTo>
                        <a:pt x="149" y="91"/>
                      </a:lnTo>
                      <a:lnTo>
                        <a:pt x="151" y="94"/>
                      </a:lnTo>
                      <a:lnTo>
                        <a:pt x="155" y="96"/>
                      </a:lnTo>
                      <a:lnTo>
                        <a:pt x="155" y="100"/>
                      </a:lnTo>
                      <a:lnTo>
                        <a:pt x="155" y="100"/>
                      </a:lnTo>
                      <a:lnTo>
                        <a:pt x="153" y="102"/>
                      </a:lnTo>
                      <a:lnTo>
                        <a:pt x="151" y="102"/>
                      </a:lnTo>
                      <a:lnTo>
                        <a:pt x="147" y="104"/>
                      </a:lnTo>
                      <a:lnTo>
                        <a:pt x="145" y="104"/>
                      </a:lnTo>
                      <a:lnTo>
                        <a:pt x="145" y="104"/>
                      </a:lnTo>
                      <a:lnTo>
                        <a:pt x="149" y="114"/>
                      </a:lnTo>
                      <a:lnTo>
                        <a:pt x="151" y="120"/>
                      </a:lnTo>
                      <a:lnTo>
                        <a:pt x="149" y="122"/>
                      </a:lnTo>
                      <a:lnTo>
                        <a:pt x="149" y="122"/>
                      </a:lnTo>
                      <a:lnTo>
                        <a:pt x="145" y="126"/>
                      </a:lnTo>
                      <a:lnTo>
                        <a:pt x="142" y="126"/>
                      </a:lnTo>
                      <a:lnTo>
                        <a:pt x="132" y="120"/>
                      </a:lnTo>
                      <a:lnTo>
                        <a:pt x="124" y="116"/>
                      </a:lnTo>
                      <a:lnTo>
                        <a:pt x="120" y="114"/>
                      </a:lnTo>
                      <a:lnTo>
                        <a:pt x="118" y="112"/>
                      </a:lnTo>
                      <a:lnTo>
                        <a:pt x="118" y="112"/>
                      </a:lnTo>
                      <a:lnTo>
                        <a:pt x="114" y="116"/>
                      </a:lnTo>
                      <a:lnTo>
                        <a:pt x="110" y="118"/>
                      </a:lnTo>
                      <a:lnTo>
                        <a:pt x="110" y="118"/>
                      </a:lnTo>
                      <a:lnTo>
                        <a:pt x="106" y="118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96" y="106"/>
                      </a:lnTo>
                      <a:lnTo>
                        <a:pt x="92" y="102"/>
                      </a:lnTo>
                      <a:lnTo>
                        <a:pt x="92" y="96"/>
                      </a:lnTo>
                      <a:lnTo>
                        <a:pt x="92" y="96"/>
                      </a:lnTo>
                      <a:lnTo>
                        <a:pt x="91" y="94"/>
                      </a:lnTo>
                      <a:lnTo>
                        <a:pt x="91" y="92"/>
                      </a:lnTo>
                      <a:lnTo>
                        <a:pt x="89" y="94"/>
                      </a:lnTo>
                      <a:lnTo>
                        <a:pt x="89" y="94"/>
                      </a:lnTo>
                      <a:lnTo>
                        <a:pt x="87" y="96"/>
                      </a:lnTo>
                      <a:lnTo>
                        <a:pt x="85" y="100"/>
                      </a:lnTo>
                      <a:lnTo>
                        <a:pt x="83" y="106"/>
                      </a:lnTo>
                      <a:lnTo>
                        <a:pt x="81" y="108"/>
                      </a:lnTo>
                      <a:lnTo>
                        <a:pt x="81" y="108"/>
                      </a:lnTo>
                      <a:lnTo>
                        <a:pt x="77" y="112"/>
                      </a:lnTo>
                      <a:lnTo>
                        <a:pt x="71" y="114"/>
                      </a:lnTo>
                      <a:lnTo>
                        <a:pt x="61" y="112"/>
                      </a:lnTo>
                      <a:lnTo>
                        <a:pt x="49" y="108"/>
                      </a:lnTo>
                      <a:lnTo>
                        <a:pt x="45" y="108"/>
                      </a:lnTo>
                      <a:lnTo>
                        <a:pt x="40" y="108"/>
                      </a:lnTo>
                      <a:lnTo>
                        <a:pt x="40" y="114"/>
                      </a:lnTo>
                      <a:lnTo>
                        <a:pt x="40" y="114"/>
                      </a:lnTo>
                      <a:lnTo>
                        <a:pt x="32" y="116"/>
                      </a:lnTo>
                      <a:lnTo>
                        <a:pt x="24" y="114"/>
                      </a:lnTo>
                      <a:lnTo>
                        <a:pt x="14" y="112"/>
                      </a:lnTo>
                      <a:lnTo>
                        <a:pt x="8" y="108"/>
                      </a:lnTo>
                      <a:lnTo>
                        <a:pt x="8" y="108"/>
                      </a:lnTo>
                      <a:lnTo>
                        <a:pt x="2" y="106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2" y="126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4" y="140"/>
                      </a:lnTo>
                      <a:lnTo>
                        <a:pt x="4" y="145"/>
                      </a:lnTo>
                      <a:lnTo>
                        <a:pt x="6" y="149"/>
                      </a:lnTo>
                      <a:lnTo>
                        <a:pt x="6" y="149"/>
                      </a:lnTo>
                      <a:lnTo>
                        <a:pt x="8" y="149"/>
                      </a:lnTo>
                      <a:lnTo>
                        <a:pt x="8" y="149"/>
                      </a:lnTo>
                      <a:lnTo>
                        <a:pt x="16" y="151"/>
                      </a:lnTo>
                      <a:lnTo>
                        <a:pt x="16" y="151"/>
                      </a:lnTo>
                      <a:lnTo>
                        <a:pt x="8" y="149"/>
                      </a:lnTo>
                      <a:lnTo>
                        <a:pt x="8" y="149"/>
                      </a:lnTo>
                      <a:lnTo>
                        <a:pt x="6" y="151"/>
                      </a:lnTo>
                      <a:lnTo>
                        <a:pt x="4" y="151"/>
                      </a:lnTo>
                      <a:lnTo>
                        <a:pt x="4" y="151"/>
                      </a:lnTo>
                      <a:lnTo>
                        <a:pt x="8" y="157"/>
                      </a:lnTo>
                      <a:lnTo>
                        <a:pt x="10" y="161"/>
                      </a:lnTo>
                      <a:lnTo>
                        <a:pt x="18" y="171"/>
                      </a:lnTo>
                      <a:lnTo>
                        <a:pt x="18" y="171"/>
                      </a:lnTo>
                      <a:lnTo>
                        <a:pt x="20" y="175"/>
                      </a:lnTo>
                      <a:lnTo>
                        <a:pt x="20" y="179"/>
                      </a:lnTo>
                      <a:lnTo>
                        <a:pt x="20" y="179"/>
                      </a:lnTo>
                      <a:lnTo>
                        <a:pt x="20" y="181"/>
                      </a:lnTo>
                      <a:lnTo>
                        <a:pt x="20" y="183"/>
                      </a:lnTo>
                      <a:lnTo>
                        <a:pt x="20" y="183"/>
                      </a:lnTo>
                      <a:lnTo>
                        <a:pt x="20" y="185"/>
                      </a:lnTo>
                      <a:lnTo>
                        <a:pt x="22" y="187"/>
                      </a:lnTo>
                      <a:lnTo>
                        <a:pt x="28" y="189"/>
                      </a:lnTo>
                      <a:lnTo>
                        <a:pt x="26" y="195"/>
                      </a:lnTo>
                      <a:lnTo>
                        <a:pt x="26" y="195"/>
                      </a:lnTo>
                      <a:lnTo>
                        <a:pt x="28" y="191"/>
                      </a:lnTo>
                      <a:lnTo>
                        <a:pt x="28" y="189"/>
                      </a:lnTo>
                      <a:lnTo>
                        <a:pt x="28" y="187"/>
                      </a:lnTo>
                      <a:lnTo>
                        <a:pt x="28" y="187"/>
                      </a:lnTo>
                      <a:lnTo>
                        <a:pt x="34" y="191"/>
                      </a:lnTo>
                      <a:lnTo>
                        <a:pt x="34" y="191"/>
                      </a:lnTo>
                      <a:lnTo>
                        <a:pt x="36" y="191"/>
                      </a:lnTo>
                      <a:lnTo>
                        <a:pt x="36" y="191"/>
                      </a:lnTo>
                      <a:lnTo>
                        <a:pt x="34" y="185"/>
                      </a:lnTo>
                      <a:lnTo>
                        <a:pt x="34" y="179"/>
                      </a:lnTo>
                      <a:lnTo>
                        <a:pt x="34" y="179"/>
                      </a:lnTo>
                      <a:lnTo>
                        <a:pt x="40" y="175"/>
                      </a:lnTo>
                      <a:lnTo>
                        <a:pt x="41" y="173"/>
                      </a:lnTo>
                      <a:lnTo>
                        <a:pt x="41" y="171"/>
                      </a:lnTo>
                      <a:lnTo>
                        <a:pt x="41" y="171"/>
                      </a:lnTo>
                      <a:lnTo>
                        <a:pt x="40" y="167"/>
                      </a:lnTo>
                      <a:lnTo>
                        <a:pt x="40" y="165"/>
                      </a:lnTo>
                      <a:lnTo>
                        <a:pt x="41" y="165"/>
                      </a:lnTo>
                      <a:lnTo>
                        <a:pt x="41" y="165"/>
                      </a:lnTo>
                      <a:lnTo>
                        <a:pt x="41" y="165"/>
                      </a:lnTo>
                      <a:lnTo>
                        <a:pt x="41" y="167"/>
                      </a:lnTo>
                      <a:lnTo>
                        <a:pt x="41" y="167"/>
                      </a:lnTo>
                      <a:lnTo>
                        <a:pt x="43" y="173"/>
                      </a:lnTo>
                      <a:lnTo>
                        <a:pt x="43" y="173"/>
                      </a:lnTo>
                      <a:lnTo>
                        <a:pt x="49" y="173"/>
                      </a:lnTo>
                      <a:lnTo>
                        <a:pt x="49" y="173"/>
                      </a:lnTo>
                      <a:lnTo>
                        <a:pt x="51" y="171"/>
                      </a:lnTo>
                      <a:lnTo>
                        <a:pt x="49" y="167"/>
                      </a:lnTo>
                      <a:lnTo>
                        <a:pt x="49" y="161"/>
                      </a:lnTo>
                      <a:lnTo>
                        <a:pt x="49" y="159"/>
                      </a:lnTo>
                      <a:lnTo>
                        <a:pt x="49" y="159"/>
                      </a:lnTo>
                      <a:lnTo>
                        <a:pt x="53" y="153"/>
                      </a:lnTo>
                      <a:lnTo>
                        <a:pt x="57" y="147"/>
                      </a:lnTo>
                      <a:lnTo>
                        <a:pt x="63" y="136"/>
                      </a:lnTo>
                      <a:lnTo>
                        <a:pt x="65" y="132"/>
                      </a:lnTo>
                      <a:lnTo>
                        <a:pt x="71" y="132"/>
                      </a:lnTo>
                      <a:lnTo>
                        <a:pt x="77" y="132"/>
                      </a:lnTo>
                      <a:lnTo>
                        <a:pt x="87" y="136"/>
                      </a:lnTo>
                      <a:lnTo>
                        <a:pt x="87" y="136"/>
                      </a:lnTo>
                      <a:lnTo>
                        <a:pt x="94" y="151"/>
                      </a:lnTo>
                      <a:lnTo>
                        <a:pt x="94" y="151"/>
                      </a:lnTo>
                      <a:lnTo>
                        <a:pt x="96" y="153"/>
                      </a:lnTo>
                      <a:lnTo>
                        <a:pt x="100" y="155"/>
                      </a:lnTo>
                      <a:lnTo>
                        <a:pt x="104" y="157"/>
                      </a:lnTo>
                      <a:lnTo>
                        <a:pt x="108" y="159"/>
                      </a:lnTo>
                      <a:lnTo>
                        <a:pt x="108" y="159"/>
                      </a:lnTo>
                      <a:lnTo>
                        <a:pt x="110" y="165"/>
                      </a:lnTo>
                      <a:lnTo>
                        <a:pt x="112" y="171"/>
                      </a:lnTo>
                      <a:lnTo>
                        <a:pt x="110" y="187"/>
                      </a:lnTo>
                      <a:lnTo>
                        <a:pt x="110" y="202"/>
                      </a:lnTo>
                      <a:lnTo>
                        <a:pt x="110" y="210"/>
                      </a:lnTo>
                      <a:lnTo>
                        <a:pt x="112" y="218"/>
                      </a:lnTo>
                      <a:lnTo>
                        <a:pt x="112" y="218"/>
                      </a:lnTo>
                      <a:lnTo>
                        <a:pt x="120" y="228"/>
                      </a:lnTo>
                      <a:lnTo>
                        <a:pt x="130" y="240"/>
                      </a:lnTo>
                      <a:lnTo>
                        <a:pt x="142" y="251"/>
                      </a:lnTo>
                      <a:lnTo>
                        <a:pt x="151" y="259"/>
                      </a:lnTo>
                      <a:lnTo>
                        <a:pt x="151" y="259"/>
                      </a:lnTo>
                      <a:lnTo>
                        <a:pt x="155" y="259"/>
                      </a:lnTo>
                      <a:lnTo>
                        <a:pt x="157" y="259"/>
                      </a:lnTo>
                      <a:lnTo>
                        <a:pt x="157" y="261"/>
                      </a:lnTo>
                      <a:lnTo>
                        <a:pt x="157" y="261"/>
                      </a:lnTo>
                      <a:lnTo>
                        <a:pt x="157" y="263"/>
                      </a:lnTo>
                      <a:lnTo>
                        <a:pt x="155" y="263"/>
                      </a:lnTo>
                      <a:lnTo>
                        <a:pt x="149" y="261"/>
                      </a:lnTo>
                      <a:lnTo>
                        <a:pt x="140" y="255"/>
                      </a:lnTo>
                      <a:lnTo>
                        <a:pt x="140" y="255"/>
                      </a:lnTo>
                      <a:lnTo>
                        <a:pt x="140" y="255"/>
                      </a:lnTo>
                      <a:lnTo>
                        <a:pt x="138" y="257"/>
                      </a:lnTo>
                      <a:lnTo>
                        <a:pt x="138" y="261"/>
                      </a:lnTo>
                      <a:lnTo>
                        <a:pt x="138" y="261"/>
                      </a:lnTo>
                      <a:lnTo>
                        <a:pt x="138" y="261"/>
                      </a:lnTo>
                      <a:lnTo>
                        <a:pt x="130" y="255"/>
                      </a:lnTo>
                      <a:lnTo>
                        <a:pt x="130" y="255"/>
                      </a:lnTo>
                      <a:lnTo>
                        <a:pt x="130" y="257"/>
                      </a:lnTo>
                      <a:lnTo>
                        <a:pt x="130" y="259"/>
                      </a:lnTo>
                      <a:lnTo>
                        <a:pt x="130" y="261"/>
                      </a:lnTo>
                      <a:lnTo>
                        <a:pt x="128" y="261"/>
                      </a:lnTo>
                      <a:lnTo>
                        <a:pt x="128" y="261"/>
                      </a:lnTo>
                      <a:lnTo>
                        <a:pt x="126" y="259"/>
                      </a:lnTo>
                      <a:lnTo>
                        <a:pt x="124" y="261"/>
                      </a:lnTo>
                      <a:lnTo>
                        <a:pt x="126" y="269"/>
                      </a:lnTo>
                      <a:lnTo>
                        <a:pt x="126" y="269"/>
                      </a:lnTo>
                      <a:lnTo>
                        <a:pt x="136" y="285"/>
                      </a:lnTo>
                      <a:lnTo>
                        <a:pt x="153" y="304"/>
                      </a:lnTo>
                      <a:lnTo>
                        <a:pt x="171" y="322"/>
                      </a:lnTo>
                      <a:lnTo>
                        <a:pt x="181" y="328"/>
                      </a:lnTo>
                      <a:lnTo>
                        <a:pt x="187" y="332"/>
                      </a:lnTo>
                      <a:lnTo>
                        <a:pt x="187" y="332"/>
                      </a:lnTo>
                      <a:lnTo>
                        <a:pt x="189" y="340"/>
                      </a:lnTo>
                      <a:lnTo>
                        <a:pt x="189" y="352"/>
                      </a:lnTo>
                      <a:lnTo>
                        <a:pt x="189" y="352"/>
                      </a:lnTo>
                      <a:lnTo>
                        <a:pt x="197" y="354"/>
                      </a:lnTo>
                      <a:lnTo>
                        <a:pt x="206" y="355"/>
                      </a:lnTo>
                      <a:lnTo>
                        <a:pt x="206" y="355"/>
                      </a:lnTo>
                      <a:lnTo>
                        <a:pt x="204" y="354"/>
                      </a:lnTo>
                      <a:lnTo>
                        <a:pt x="204" y="352"/>
                      </a:lnTo>
                      <a:lnTo>
                        <a:pt x="204" y="352"/>
                      </a:lnTo>
                      <a:lnTo>
                        <a:pt x="214" y="350"/>
                      </a:lnTo>
                      <a:lnTo>
                        <a:pt x="224" y="348"/>
                      </a:lnTo>
                      <a:lnTo>
                        <a:pt x="224" y="348"/>
                      </a:lnTo>
                      <a:lnTo>
                        <a:pt x="230" y="348"/>
                      </a:lnTo>
                      <a:lnTo>
                        <a:pt x="230" y="348"/>
                      </a:lnTo>
                      <a:lnTo>
                        <a:pt x="232" y="350"/>
                      </a:lnTo>
                      <a:lnTo>
                        <a:pt x="230" y="352"/>
                      </a:lnTo>
                      <a:lnTo>
                        <a:pt x="226" y="352"/>
                      </a:lnTo>
                      <a:lnTo>
                        <a:pt x="226" y="352"/>
                      </a:lnTo>
                      <a:lnTo>
                        <a:pt x="238" y="354"/>
                      </a:lnTo>
                      <a:lnTo>
                        <a:pt x="238" y="354"/>
                      </a:lnTo>
                      <a:lnTo>
                        <a:pt x="246" y="363"/>
                      </a:lnTo>
                      <a:lnTo>
                        <a:pt x="246" y="363"/>
                      </a:lnTo>
                      <a:lnTo>
                        <a:pt x="255" y="363"/>
                      </a:lnTo>
                      <a:lnTo>
                        <a:pt x="261" y="365"/>
                      </a:lnTo>
                      <a:lnTo>
                        <a:pt x="267" y="367"/>
                      </a:lnTo>
                      <a:lnTo>
                        <a:pt x="267" y="367"/>
                      </a:lnTo>
                      <a:lnTo>
                        <a:pt x="273" y="373"/>
                      </a:lnTo>
                      <a:lnTo>
                        <a:pt x="279" y="381"/>
                      </a:lnTo>
                      <a:lnTo>
                        <a:pt x="283" y="389"/>
                      </a:lnTo>
                      <a:lnTo>
                        <a:pt x="289" y="395"/>
                      </a:lnTo>
                      <a:lnTo>
                        <a:pt x="289" y="395"/>
                      </a:lnTo>
                      <a:lnTo>
                        <a:pt x="297" y="399"/>
                      </a:lnTo>
                      <a:lnTo>
                        <a:pt x="303" y="401"/>
                      </a:lnTo>
                      <a:lnTo>
                        <a:pt x="303" y="401"/>
                      </a:lnTo>
                      <a:lnTo>
                        <a:pt x="306" y="407"/>
                      </a:lnTo>
                      <a:lnTo>
                        <a:pt x="306" y="407"/>
                      </a:lnTo>
                      <a:lnTo>
                        <a:pt x="308" y="412"/>
                      </a:lnTo>
                      <a:lnTo>
                        <a:pt x="308" y="412"/>
                      </a:lnTo>
                      <a:lnTo>
                        <a:pt x="308" y="408"/>
                      </a:lnTo>
                      <a:lnTo>
                        <a:pt x="308" y="408"/>
                      </a:lnTo>
                      <a:lnTo>
                        <a:pt x="310" y="407"/>
                      </a:lnTo>
                      <a:lnTo>
                        <a:pt x="310" y="407"/>
                      </a:lnTo>
                      <a:lnTo>
                        <a:pt x="310" y="408"/>
                      </a:lnTo>
                      <a:lnTo>
                        <a:pt x="312" y="410"/>
                      </a:lnTo>
                      <a:lnTo>
                        <a:pt x="312" y="410"/>
                      </a:lnTo>
                      <a:lnTo>
                        <a:pt x="314" y="410"/>
                      </a:lnTo>
                      <a:lnTo>
                        <a:pt x="316" y="412"/>
                      </a:lnTo>
                      <a:lnTo>
                        <a:pt x="316" y="412"/>
                      </a:lnTo>
                      <a:lnTo>
                        <a:pt x="316" y="414"/>
                      </a:lnTo>
                      <a:lnTo>
                        <a:pt x="316" y="418"/>
                      </a:lnTo>
                      <a:lnTo>
                        <a:pt x="316" y="420"/>
                      </a:lnTo>
                      <a:lnTo>
                        <a:pt x="322" y="422"/>
                      </a:lnTo>
                      <a:lnTo>
                        <a:pt x="322" y="422"/>
                      </a:lnTo>
                      <a:lnTo>
                        <a:pt x="322" y="422"/>
                      </a:lnTo>
                      <a:lnTo>
                        <a:pt x="322" y="422"/>
                      </a:lnTo>
                      <a:lnTo>
                        <a:pt x="328" y="420"/>
                      </a:lnTo>
                      <a:lnTo>
                        <a:pt x="332" y="41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2" name="Freeform 1166">
                  <a:extLst>
                    <a:ext uri="{FF2B5EF4-FFF2-40B4-BE49-F238E27FC236}">
                      <a16:creationId xmlns:a16="http://schemas.microsoft.com/office/drawing/2014/main" id="{546FB263-6E32-4282-A443-75A79944E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3596" y="4842437"/>
                  <a:ext cx="46751" cy="56423"/>
                </a:xfrm>
                <a:custGeom>
                  <a:avLst/>
                  <a:gdLst>
                    <a:gd name="T0" fmla="*/ 16 w 29"/>
                    <a:gd name="T1" fmla="*/ 3 h 35"/>
                    <a:gd name="T2" fmla="*/ 16 w 29"/>
                    <a:gd name="T3" fmla="*/ 3 h 35"/>
                    <a:gd name="T4" fmla="*/ 21 w 29"/>
                    <a:gd name="T5" fmla="*/ 15 h 35"/>
                    <a:gd name="T6" fmla="*/ 27 w 29"/>
                    <a:gd name="T7" fmla="*/ 29 h 35"/>
                    <a:gd name="T8" fmla="*/ 27 w 29"/>
                    <a:gd name="T9" fmla="*/ 29 h 35"/>
                    <a:gd name="T10" fmla="*/ 29 w 29"/>
                    <a:gd name="T11" fmla="*/ 31 h 35"/>
                    <a:gd name="T12" fmla="*/ 29 w 29"/>
                    <a:gd name="T13" fmla="*/ 35 h 35"/>
                    <a:gd name="T14" fmla="*/ 29 w 29"/>
                    <a:gd name="T15" fmla="*/ 35 h 35"/>
                    <a:gd name="T16" fmla="*/ 27 w 29"/>
                    <a:gd name="T17" fmla="*/ 35 h 35"/>
                    <a:gd name="T18" fmla="*/ 23 w 29"/>
                    <a:gd name="T19" fmla="*/ 33 h 35"/>
                    <a:gd name="T20" fmla="*/ 12 w 29"/>
                    <a:gd name="T21" fmla="*/ 29 h 35"/>
                    <a:gd name="T22" fmla="*/ 4 w 29"/>
                    <a:gd name="T23" fmla="*/ 23 h 35"/>
                    <a:gd name="T24" fmla="*/ 0 w 29"/>
                    <a:gd name="T25" fmla="*/ 19 h 35"/>
                    <a:gd name="T26" fmla="*/ 0 w 29"/>
                    <a:gd name="T27" fmla="*/ 19 h 35"/>
                    <a:gd name="T28" fmla="*/ 2 w 29"/>
                    <a:gd name="T29" fmla="*/ 15 h 35"/>
                    <a:gd name="T30" fmla="*/ 4 w 29"/>
                    <a:gd name="T31" fmla="*/ 11 h 35"/>
                    <a:gd name="T32" fmla="*/ 10 w 29"/>
                    <a:gd name="T33" fmla="*/ 5 h 35"/>
                    <a:gd name="T34" fmla="*/ 12 w 29"/>
                    <a:gd name="T35" fmla="*/ 0 h 35"/>
                    <a:gd name="T36" fmla="*/ 12 w 29"/>
                    <a:gd name="T37" fmla="*/ 0 h 35"/>
                    <a:gd name="T38" fmla="*/ 14 w 29"/>
                    <a:gd name="T39" fmla="*/ 2 h 35"/>
                    <a:gd name="T40" fmla="*/ 16 w 29"/>
                    <a:gd name="T41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" h="35">
                      <a:moveTo>
                        <a:pt x="16" y="3"/>
                      </a:moveTo>
                      <a:lnTo>
                        <a:pt x="16" y="3"/>
                      </a:lnTo>
                      <a:lnTo>
                        <a:pt x="21" y="15"/>
                      </a:lnTo>
                      <a:lnTo>
                        <a:pt x="27" y="29"/>
                      </a:lnTo>
                      <a:lnTo>
                        <a:pt x="27" y="29"/>
                      </a:lnTo>
                      <a:lnTo>
                        <a:pt x="29" y="31"/>
                      </a:lnTo>
                      <a:lnTo>
                        <a:pt x="29" y="35"/>
                      </a:lnTo>
                      <a:lnTo>
                        <a:pt x="29" y="35"/>
                      </a:lnTo>
                      <a:lnTo>
                        <a:pt x="27" y="35"/>
                      </a:lnTo>
                      <a:lnTo>
                        <a:pt x="23" y="33"/>
                      </a:lnTo>
                      <a:lnTo>
                        <a:pt x="12" y="29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10" y="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3" name="Rectangle 749">
                  <a:extLst>
                    <a:ext uri="{FF2B5EF4-FFF2-40B4-BE49-F238E27FC236}">
                      <a16:creationId xmlns:a16="http://schemas.microsoft.com/office/drawing/2014/main" id="{2930408C-CCF5-4973-B191-35EA7C2CF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1727" y="5293828"/>
                  <a:ext cx="1612" cy="3224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4" name="Rectangle 750">
                  <a:extLst>
                    <a:ext uri="{FF2B5EF4-FFF2-40B4-BE49-F238E27FC236}">
                      <a16:creationId xmlns:a16="http://schemas.microsoft.com/office/drawing/2014/main" id="{6EC327A6-B9F1-4C8C-95AA-D21F4F19E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51727" y="5293828"/>
                  <a:ext cx="1612" cy="3224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5" name="Freeform 763">
                  <a:extLst>
                    <a:ext uri="{FF2B5EF4-FFF2-40B4-BE49-F238E27FC236}">
                      <a16:creationId xmlns:a16="http://schemas.microsoft.com/office/drawing/2014/main" id="{BDB24FCA-1C76-4A8E-8620-1424D2E54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6638" y="5205163"/>
                  <a:ext cx="56424" cy="25794"/>
                </a:xfrm>
                <a:custGeom>
                  <a:avLst/>
                  <a:gdLst>
                    <a:gd name="T0" fmla="*/ 0 w 35"/>
                    <a:gd name="T1" fmla="*/ 0 h 16"/>
                    <a:gd name="T2" fmla="*/ 0 w 35"/>
                    <a:gd name="T3" fmla="*/ 0 h 16"/>
                    <a:gd name="T4" fmla="*/ 16 w 35"/>
                    <a:gd name="T5" fmla="*/ 4 h 16"/>
                    <a:gd name="T6" fmla="*/ 16 w 35"/>
                    <a:gd name="T7" fmla="*/ 4 h 16"/>
                    <a:gd name="T8" fmla="*/ 31 w 35"/>
                    <a:gd name="T9" fmla="*/ 8 h 16"/>
                    <a:gd name="T10" fmla="*/ 31 w 35"/>
                    <a:gd name="T11" fmla="*/ 8 h 16"/>
                    <a:gd name="T12" fmla="*/ 35 w 35"/>
                    <a:gd name="T13" fmla="*/ 10 h 16"/>
                    <a:gd name="T14" fmla="*/ 33 w 35"/>
                    <a:gd name="T15" fmla="*/ 12 h 16"/>
                    <a:gd name="T16" fmla="*/ 27 w 35"/>
                    <a:gd name="T17" fmla="*/ 14 h 16"/>
                    <a:gd name="T18" fmla="*/ 20 w 35"/>
                    <a:gd name="T19" fmla="*/ 16 h 16"/>
                    <a:gd name="T20" fmla="*/ 12 w 35"/>
                    <a:gd name="T21" fmla="*/ 14 h 16"/>
                    <a:gd name="T22" fmla="*/ 4 w 35"/>
                    <a:gd name="T23" fmla="*/ 12 h 16"/>
                    <a:gd name="T24" fmla="*/ 0 w 35"/>
                    <a:gd name="T25" fmla="*/ 8 h 16"/>
                    <a:gd name="T26" fmla="*/ 0 w 35"/>
                    <a:gd name="T27" fmla="*/ 4 h 16"/>
                    <a:gd name="T28" fmla="*/ 0 w 35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5" y="10"/>
                      </a:lnTo>
                      <a:lnTo>
                        <a:pt x="33" y="12"/>
                      </a:lnTo>
                      <a:lnTo>
                        <a:pt x="27" y="14"/>
                      </a:lnTo>
                      <a:lnTo>
                        <a:pt x="20" y="16"/>
                      </a:lnTo>
                      <a:lnTo>
                        <a:pt x="12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6" name="Freeform 764">
                  <a:extLst>
                    <a:ext uri="{FF2B5EF4-FFF2-40B4-BE49-F238E27FC236}">
                      <a16:creationId xmlns:a16="http://schemas.microsoft.com/office/drawing/2014/main" id="{14880669-EDB7-4666-A01F-647152EBB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6638" y="5205163"/>
                  <a:ext cx="56424" cy="25794"/>
                </a:xfrm>
                <a:custGeom>
                  <a:avLst/>
                  <a:gdLst>
                    <a:gd name="T0" fmla="*/ 0 w 35"/>
                    <a:gd name="T1" fmla="*/ 0 h 16"/>
                    <a:gd name="T2" fmla="*/ 0 w 35"/>
                    <a:gd name="T3" fmla="*/ 0 h 16"/>
                    <a:gd name="T4" fmla="*/ 16 w 35"/>
                    <a:gd name="T5" fmla="*/ 4 h 16"/>
                    <a:gd name="T6" fmla="*/ 16 w 35"/>
                    <a:gd name="T7" fmla="*/ 4 h 16"/>
                    <a:gd name="T8" fmla="*/ 31 w 35"/>
                    <a:gd name="T9" fmla="*/ 8 h 16"/>
                    <a:gd name="T10" fmla="*/ 31 w 35"/>
                    <a:gd name="T11" fmla="*/ 8 h 16"/>
                    <a:gd name="T12" fmla="*/ 35 w 35"/>
                    <a:gd name="T13" fmla="*/ 10 h 16"/>
                    <a:gd name="T14" fmla="*/ 33 w 35"/>
                    <a:gd name="T15" fmla="*/ 12 h 16"/>
                    <a:gd name="T16" fmla="*/ 27 w 35"/>
                    <a:gd name="T17" fmla="*/ 14 h 16"/>
                    <a:gd name="T18" fmla="*/ 20 w 35"/>
                    <a:gd name="T19" fmla="*/ 16 h 16"/>
                    <a:gd name="T20" fmla="*/ 12 w 35"/>
                    <a:gd name="T21" fmla="*/ 14 h 16"/>
                    <a:gd name="T22" fmla="*/ 4 w 35"/>
                    <a:gd name="T23" fmla="*/ 12 h 16"/>
                    <a:gd name="T24" fmla="*/ 0 w 35"/>
                    <a:gd name="T25" fmla="*/ 8 h 16"/>
                    <a:gd name="T26" fmla="*/ 0 w 35"/>
                    <a:gd name="T27" fmla="*/ 4 h 16"/>
                    <a:gd name="T28" fmla="*/ 0 w 35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5" y="10"/>
                      </a:lnTo>
                      <a:lnTo>
                        <a:pt x="33" y="12"/>
                      </a:lnTo>
                      <a:lnTo>
                        <a:pt x="27" y="14"/>
                      </a:lnTo>
                      <a:lnTo>
                        <a:pt x="20" y="16"/>
                      </a:lnTo>
                      <a:lnTo>
                        <a:pt x="12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7" name="Freeform 765">
                  <a:extLst>
                    <a:ext uri="{FF2B5EF4-FFF2-40B4-BE49-F238E27FC236}">
                      <a16:creationId xmlns:a16="http://schemas.microsoft.com/office/drawing/2014/main" id="{B86925A7-A90E-4717-8FCC-E725ADCEA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6965" y="5240629"/>
                  <a:ext cx="82217" cy="16121"/>
                </a:xfrm>
                <a:custGeom>
                  <a:avLst/>
                  <a:gdLst>
                    <a:gd name="T0" fmla="*/ 0 w 51"/>
                    <a:gd name="T1" fmla="*/ 0 h 10"/>
                    <a:gd name="T2" fmla="*/ 0 w 51"/>
                    <a:gd name="T3" fmla="*/ 0 h 10"/>
                    <a:gd name="T4" fmla="*/ 12 w 51"/>
                    <a:gd name="T5" fmla="*/ 0 h 10"/>
                    <a:gd name="T6" fmla="*/ 26 w 51"/>
                    <a:gd name="T7" fmla="*/ 2 h 10"/>
                    <a:gd name="T8" fmla="*/ 41 w 51"/>
                    <a:gd name="T9" fmla="*/ 4 h 10"/>
                    <a:gd name="T10" fmla="*/ 51 w 51"/>
                    <a:gd name="T11" fmla="*/ 10 h 10"/>
                    <a:gd name="T12" fmla="*/ 51 w 51"/>
                    <a:gd name="T13" fmla="*/ 10 h 10"/>
                    <a:gd name="T14" fmla="*/ 51 w 51"/>
                    <a:gd name="T15" fmla="*/ 10 h 10"/>
                    <a:gd name="T16" fmla="*/ 47 w 51"/>
                    <a:gd name="T17" fmla="*/ 10 h 10"/>
                    <a:gd name="T18" fmla="*/ 33 w 51"/>
                    <a:gd name="T19" fmla="*/ 10 h 10"/>
                    <a:gd name="T20" fmla="*/ 33 w 51"/>
                    <a:gd name="T21" fmla="*/ 10 h 10"/>
                    <a:gd name="T22" fmla="*/ 16 w 51"/>
                    <a:gd name="T23" fmla="*/ 6 h 10"/>
                    <a:gd name="T24" fmla="*/ 0 w 5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41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47" y="10"/>
                      </a:lnTo>
                      <a:lnTo>
                        <a:pt x="33" y="10"/>
                      </a:lnTo>
                      <a:lnTo>
                        <a:pt x="33" y="10"/>
                      </a:lnTo>
                      <a:lnTo>
                        <a:pt x="1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8" name="Freeform 766">
                  <a:extLst>
                    <a:ext uri="{FF2B5EF4-FFF2-40B4-BE49-F238E27FC236}">
                      <a16:creationId xmlns:a16="http://schemas.microsoft.com/office/drawing/2014/main" id="{496BFF89-51DC-4786-90A7-5E6381ADC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6965" y="5240629"/>
                  <a:ext cx="82217" cy="16121"/>
                </a:xfrm>
                <a:custGeom>
                  <a:avLst/>
                  <a:gdLst>
                    <a:gd name="T0" fmla="*/ 0 w 51"/>
                    <a:gd name="T1" fmla="*/ 0 h 10"/>
                    <a:gd name="T2" fmla="*/ 0 w 51"/>
                    <a:gd name="T3" fmla="*/ 0 h 10"/>
                    <a:gd name="T4" fmla="*/ 12 w 51"/>
                    <a:gd name="T5" fmla="*/ 0 h 10"/>
                    <a:gd name="T6" fmla="*/ 26 w 51"/>
                    <a:gd name="T7" fmla="*/ 2 h 10"/>
                    <a:gd name="T8" fmla="*/ 41 w 51"/>
                    <a:gd name="T9" fmla="*/ 4 h 10"/>
                    <a:gd name="T10" fmla="*/ 51 w 51"/>
                    <a:gd name="T11" fmla="*/ 10 h 10"/>
                    <a:gd name="T12" fmla="*/ 51 w 51"/>
                    <a:gd name="T13" fmla="*/ 10 h 10"/>
                    <a:gd name="T14" fmla="*/ 51 w 51"/>
                    <a:gd name="T15" fmla="*/ 10 h 10"/>
                    <a:gd name="T16" fmla="*/ 47 w 51"/>
                    <a:gd name="T17" fmla="*/ 10 h 10"/>
                    <a:gd name="T18" fmla="*/ 33 w 51"/>
                    <a:gd name="T19" fmla="*/ 10 h 10"/>
                    <a:gd name="T20" fmla="*/ 33 w 51"/>
                    <a:gd name="T21" fmla="*/ 10 h 10"/>
                    <a:gd name="T22" fmla="*/ 16 w 51"/>
                    <a:gd name="T23" fmla="*/ 6 h 10"/>
                    <a:gd name="T24" fmla="*/ 0 w 5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41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47" y="10"/>
                      </a:lnTo>
                      <a:lnTo>
                        <a:pt x="33" y="10"/>
                      </a:lnTo>
                      <a:lnTo>
                        <a:pt x="33" y="10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9" name="Freeform 767">
                  <a:extLst>
                    <a:ext uri="{FF2B5EF4-FFF2-40B4-BE49-F238E27FC236}">
                      <a16:creationId xmlns:a16="http://schemas.microsoft.com/office/drawing/2014/main" id="{9F793ECE-5782-4862-8CE4-C5F459BA6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9207" y="5280932"/>
                  <a:ext cx="69320" cy="16121"/>
                </a:xfrm>
                <a:custGeom>
                  <a:avLst/>
                  <a:gdLst>
                    <a:gd name="T0" fmla="*/ 6 w 43"/>
                    <a:gd name="T1" fmla="*/ 0 h 10"/>
                    <a:gd name="T2" fmla="*/ 6 w 43"/>
                    <a:gd name="T3" fmla="*/ 0 h 10"/>
                    <a:gd name="T4" fmla="*/ 25 w 43"/>
                    <a:gd name="T5" fmla="*/ 2 h 10"/>
                    <a:gd name="T6" fmla="*/ 37 w 43"/>
                    <a:gd name="T7" fmla="*/ 2 h 10"/>
                    <a:gd name="T8" fmla="*/ 39 w 43"/>
                    <a:gd name="T9" fmla="*/ 4 h 10"/>
                    <a:gd name="T10" fmla="*/ 43 w 43"/>
                    <a:gd name="T11" fmla="*/ 8 h 10"/>
                    <a:gd name="T12" fmla="*/ 43 w 43"/>
                    <a:gd name="T13" fmla="*/ 8 h 10"/>
                    <a:gd name="T14" fmla="*/ 43 w 43"/>
                    <a:gd name="T15" fmla="*/ 8 h 10"/>
                    <a:gd name="T16" fmla="*/ 41 w 43"/>
                    <a:gd name="T17" fmla="*/ 10 h 10"/>
                    <a:gd name="T18" fmla="*/ 35 w 43"/>
                    <a:gd name="T19" fmla="*/ 10 h 10"/>
                    <a:gd name="T20" fmla="*/ 25 w 43"/>
                    <a:gd name="T21" fmla="*/ 10 h 10"/>
                    <a:gd name="T22" fmla="*/ 25 w 43"/>
                    <a:gd name="T23" fmla="*/ 10 h 10"/>
                    <a:gd name="T24" fmla="*/ 11 w 43"/>
                    <a:gd name="T25" fmla="*/ 10 h 10"/>
                    <a:gd name="T26" fmla="*/ 4 w 43"/>
                    <a:gd name="T27" fmla="*/ 8 h 10"/>
                    <a:gd name="T28" fmla="*/ 0 w 43"/>
                    <a:gd name="T29" fmla="*/ 6 h 10"/>
                    <a:gd name="T30" fmla="*/ 0 w 43"/>
                    <a:gd name="T31" fmla="*/ 6 h 10"/>
                    <a:gd name="T32" fmla="*/ 4 w 43"/>
                    <a:gd name="T33" fmla="*/ 4 h 10"/>
                    <a:gd name="T34" fmla="*/ 6 w 43"/>
                    <a:gd name="T3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5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1" y="10"/>
                      </a:lnTo>
                      <a:lnTo>
                        <a:pt x="35" y="10"/>
                      </a:lnTo>
                      <a:lnTo>
                        <a:pt x="25" y="10"/>
                      </a:lnTo>
                      <a:lnTo>
                        <a:pt x="25" y="10"/>
                      </a:lnTo>
                      <a:lnTo>
                        <a:pt x="11" y="10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0" name="Freeform 768">
                  <a:extLst>
                    <a:ext uri="{FF2B5EF4-FFF2-40B4-BE49-F238E27FC236}">
                      <a16:creationId xmlns:a16="http://schemas.microsoft.com/office/drawing/2014/main" id="{B6E722AE-FB9A-4382-98CB-7237C88B9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9207" y="5280932"/>
                  <a:ext cx="69320" cy="16121"/>
                </a:xfrm>
                <a:custGeom>
                  <a:avLst/>
                  <a:gdLst>
                    <a:gd name="T0" fmla="*/ 6 w 43"/>
                    <a:gd name="T1" fmla="*/ 0 h 10"/>
                    <a:gd name="T2" fmla="*/ 6 w 43"/>
                    <a:gd name="T3" fmla="*/ 0 h 10"/>
                    <a:gd name="T4" fmla="*/ 25 w 43"/>
                    <a:gd name="T5" fmla="*/ 2 h 10"/>
                    <a:gd name="T6" fmla="*/ 37 w 43"/>
                    <a:gd name="T7" fmla="*/ 2 h 10"/>
                    <a:gd name="T8" fmla="*/ 39 w 43"/>
                    <a:gd name="T9" fmla="*/ 4 h 10"/>
                    <a:gd name="T10" fmla="*/ 43 w 43"/>
                    <a:gd name="T11" fmla="*/ 8 h 10"/>
                    <a:gd name="T12" fmla="*/ 43 w 43"/>
                    <a:gd name="T13" fmla="*/ 8 h 10"/>
                    <a:gd name="T14" fmla="*/ 43 w 43"/>
                    <a:gd name="T15" fmla="*/ 8 h 10"/>
                    <a:gd name="T16" fmla="*/ 41 w 43"/>
                    <a:gd name="T17" fmla="*/ 10 h 10"/>
                    <a:gd name="T18" fmla="*/ 35 w 43"/>
                    <a:gd name="T19" fmla="*/ 10 h 10"/>
                    <a:gd name="T20" fmla="*/ 25 w 43"/>
                    <a:gd name="T21" fmla="*/ 10 h 10"/>
                    <a:gd name="T22" fmla="*/ 25 w 43"/>
                    <a:gd name="T23" fmla="*/ 10 h 10"/>
                    <a:gd name="T24" fmla="*/ 11 w 43"/>
                    <a:gd name="T25" fmla="*/ 10 h 10"/>
                    <a:gd name="T26" fmla="*/ 4 w 43"/>
                    <a:gd name="T27" fmla="*/ 8 h 10"/>
                    <a:gd name="T28" fmla="*/ 0 w 43"/>
                    <a:gd name="T29" fmla="*/ 6 h 10"/>
                    <a:gd name="T30" fmla="*/ 0 w 43"/>
                    <a:gd name="T31" fmla="*/ 6 h 10"/>
                    <a:gd name="T32" fmla="*/ 4 w 43"/>
                    <a:gd name="T33" fmla="*/ 4 h 10"/>
                    <a:gd name="T34" fmla="*/ 6 w 43"/>
                    <a:gd name="T3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5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1" y="10"/>
                      </a:lnTo>
                      <a:lnTo>
                        <a:pt x="35" y="10"/>
                      </a:lnTo>
                      <a:lnTo>
                        <a:pt x="25" y="10"/>
                      </a:lnTo>
                      <a:lnTo>
                        <a:pt x="25" y="10"/>
                      </a:lnTo>
                      <a:lnTo>
                        <a:pt x="11" y="10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1" name="Freeform 769">
                  <a:extLst>
                    <a:ext uri="{FF2B5EF4-FFF2-40B4-BE49-F238E27FC236}">
                      <a16:creationId xmlns:a16="http://schemas.microsoft.com/office/drawing/2014/main" id="{9687EF50-811B-4A63-B90E-8D12DE004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2381" y="5322846"/>
                  <a:ext cx="35466" cy="12897"/>
                </a:xfrm>
                <a:custGeom>
                  <a:avLst/>
                  <a:gdLst>
                    <a:gd name="T0" fmla="*/ 0 w 22"/>
                    <a:gd name="T1" fmla="*/ 0 h 8"/>
                    <a:gd name="T2" fmla="*/ 0 w 22"/>
                    <a:gd name="T3" fmla="*/ 0 h 8"/>
                    <a:gd name="T4" fmla="*/ 8 w 22"/>
                    <a:gd name="T5" fmla="*/ 4 h 8"/>
                    <a:gd name="T6" fmla="*/ 22 w 22"/>
                    <a:gd name="T7" fmla="*/ 8 h 8"/>
                    <a:gd name="T8" fmla="*/ 22 w 22"/>
                    <a:gd name="T9" fmla="*/ 8 h 8"/>
                    <a:gd name="T10" fmla="*/ 16 w 22"/>
                    <a:gd name="T11" fmla="*/ 6 h 8"/>
                    <a:gd name="T12" fmla="*/ 16 w 22"/>
                    <a:gd name="T13" fmla="*/ 6 h 8"/>
                    <a:gd name="T14" fmla="*/ 0 w 22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2" name="Freeform 770">
                  <a:extLst>
                    <a:ext uri="{FF2B5EF4-FFF2-40B4-BE49-F238E27FC236}">
                      <a16:creationId xmlns:a16="http://schemas.microsoft.com/office/drawing/2014/main" id="{65A5F87F-8B82-4F46-A4E5-727BF9CFE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2381" y="5322846"/>
                  <a:ext cx="35466" cy="12897"/>
                </a:xfrm>
                <a:custGeom>
                  <a:avLst/>
                  <a:gdLst>
                    <a:gd name="T0" fmla="*/ 0 w 22"/>
                    <a:gd name="T1" fmla="*/ 0 h 8"/>
                    <a:gd name="T2" fmla="*/ 0 w 22"/>
                    <a:gd name="T3" fmla="*/ 0 h 8"/>
                    <a:gd name="T4" fmla="*/ 8 w 22"/>
                    <a:gd name="T5" fmla="*/ 4 h 8"/>
                    <a:gd name="T6" fmla="*/ 22 w 22"/>
                    <a:gd name="T7" fmla="*/ 8 h 8"/>
                    <a:gd name="T8" fmla="*/ 22 w 22"/>
                    <a:gd name="T9" fmla="*/ 8 h 8"/>
                    <a:gd name="T10" fmla="*/ 16 w 22"/>
                    <a:gd name="T11" fmla="*/ 6 h 8"/>
                    <a:gd name="T12" fmla="*/ 16 w 22"/>
                    <a:gd name="T13" fmla="*/ 6 h 8"/>
                    <a:gd name="T14" fmla="*/ 0 w 22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3" name="Freeform 1353">
                  <a:extLst>
                    <a:ext uri="{FF2B5EF4-FFF2-40B4-BE49-F238E27FC236}">
                      <a16:creationId xmlns:a16="http://schemas.microsoft.com/office/drawing/2014/main" id="{99C5880B-FE5E-43EE-B7A3-1FE051C48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2382" y="5322846"/>
                  <a:ext cx="35466" cy="12897"/>
                </a:xfrm>
                <a:custGeom>
                  <a:avLst/>
                  <a:gdLst>
                    <a:gd name="T0" fmla="*/ 0 w 22"/>
                    <a:gd name="T1" fmla="*/ 0 h 8"/>
                    <a:gd name="T2" fmla="*/ 0 w 22"/>
                    <a:gd name="T3" fmla="*/ 0 h 8"/>
                    <a:gd name="T4" fmla="*/ 8 w 22"/>
                    <a:gd name="T5" fmla="*/ 4 h 8"/>
                    <a:gd name="T6" fmla="*/ 22 w 22"/>
                    <a:gd name="T7" fmla="*/ 8 h 8"/>
                    <a:gd name="T8" fmla="*/ 22 w 22"/>
                    <a:gd name="T9" fmla="*/ 8 h 8"/>
                    <a:gd name="T10" fmla="*/ 16 w 22"/>
                    <a:gd name="T11" fmla="*/ 6 h 8"/>
                    <a:gd name="T12" fmla="*/ 16 w 22"/>
                    <a:gd name="T13" fmla="*/ 6 h 8"/>
                    <a:gd name="T14" fmla="*/ 0 w 22"/>
                    <a:gd name="T15" fmla="*/ 0 h 8"/>
                    <a:gd name="T16" fmla="*/ 0 w 22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4" name="Freeform 1355">
                  <a:extLst>
                    <a:ext uri="{FF2B5EF4-FFF2-40B4-BE49-F238E27FC236}">
                      <a16:creationId xmlns:a16="http://schemas.microsoft.com/office/drawing/2014/main" id="{9E62E4FA-D6BA-4A5A-A867-B68B5B852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9207" y="5280932"/>
                  <a:ext cx="69320" cy="16121"/>
                </a:xfrm>
                <a:custGeom>
                  <a:avLst/>
                  <a:gdLst>
                    <a:gd name="T0" fmla="*/ 6 w 43"/>
                    <a:gd name="T1" fmla="*/ 0 h 10"/>
                    <a:gd name="T2" fmla="*/ 6 w 43"/>
                    <a:gd name="T3" fmla="*/ 0 h 10"/>
                    <a:gd name="T4" fmla="*/ 25 w 43"/>
                    <a:gd name="T5" fmla="*/ 2 h 10"/>
                    <a:gd name="T6" fmla="*/ 37 w 43"/>
                    <a:gd name="T7" fmla="*/ 2 h 10"/>
                    <a:gd name="T8" fmla="*/ 39 w 43"/>
                    <a:gd name="T9" fmla="*/ 4 h 10"/>
                    <a:gd name="T10" fmla="*/ 43 w 43"/>
                    <a:gd name="T11" fmla="*/ 8 h 10"/>
                    <a:gd name="T12" fmla="*/ 43 w 43"/>
                    <a:gd name="T13" fmla="*/ 8 h 10"/>
                    <a:gd name="T14" fmla="*/ 43 w 43"/>
                    <a:gd name="T15" fmla="*/ 8 h 10"/>
                    <a:gd name="T16" fmla="*/ 41 w 43"/>
                    <a:gd name="T17" fmla="*/ 10 h 10"/>
                    <a:gd name="T18" fmla="*/ 35 w 43"/>
                    <a:gd name="T19" fmla="*/ 10 h 10"/>
                    <a:gd name="T20" fmla="*/ 25 w 43"/>
                    <a:gd name="T21" fmla="*/ 10 h 10"/>
                    <a:gd name="T22" fmla="*/ 25 w 43"/>
                    <a:gd name="T23" fmla="*/ 10 h 10"/>
                    <a:gd name="T24" fmla="*/ 11 w 43"/>
                    <a:gd name="T25" fmla="*/ 10 h 10"/>
                    <a:gd name="T26" fmla="*/ 4 w 43"/>
                    <a:gd name="T27" fmla="*/ 8 h 10"/>
                    <a:gd name="T28" fmla="*/ 0 w 43"/>
                    <a:gd name="T29" fmla="*/ 6 h 10"/>
                    <a:gd name="T30" fmla="*/ 0 w 43"/>
                    <a:gd name="T31" fmla="*/ 6 h 10"/>
                    <a:gd name="T32" fmla="*/ 4 w 43"/>
                    <a:gd name="T33" fmla="*/ 4 h 10"/>
                    <a:gd name="T34" fmla="*/ 6 w 43"/>
                    <a:gd name="T35" fmla="*/ 0 h 10"/>
                    <a:gd name="T36" fmla="*/ 6 w 43"/>
                    <a:gd name="T3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5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1" y="10"/>
                      </a:lnTo>
                      <a:lnTo>
                        <a:pt x="35" y="10"/>
                      </a:lnTo>
                      <a:lnTo>
                        <a:pt x="25" y="10"/>
                      </a:lnTo>
                      <a:lnTo>
                        <a:pt x="25" y="10"/>
                      </a:lnTo>
                      <a:lnTo>
                        <a:pt x="11" y="10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5" name="Freeform 1356">
                  <a:extLst>
                    <a:ext uri="{FF2B5EF4-FFF2-40B4-BE49-F238E27FC236}">
                      <a16:creationId xmlns:a16="http://schemas.microsoft.com/office/drawing/2014/main" id="{F31BFF80-AB2B-4213-AEBE-1F335615B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6965" y="5240629"/>
                  <a:ext cx="82217" cy="16121"/>
                </a:xfrm>
                <a:custGeom>
                  <a:avLst/>
                  <a:gdLst>
                    <a:gd name="T0" fmla="*/ 0 w 51"/>
                    <a:gd name="T1" fmla="*/ 0 h 10"/>
                    <a:gd name="T2" fmla="*/ 0 w 51"/>
                    <a:gd name="T3" fmla="*/ 0 h 10"/>
                    <a:gd name="T4" fmla="*/ 12 w 51"/>
                    <a:gd name="T5" fmla="*/ 0 h 10"/>
                    <a:gd name="T6" fmla="*/ 26 w 51"/>
                    <a:gd name="T7" fmla="*/ 2 h 10"/>
                    <a:gd name="T8" fmla="*/ 41 w 51"/>
                    <a:gd name="T9" fmla="*/ 4 h 10"/>
                    <a:gd name="T10" fmla="*/ 51 w 51"/>
                    <a:gd name="T11" fmla="*/ 10 h 10"/>
                    <a:gd name="T12" fmla="*/ 51 w 51"/>
                    <a:gd name="T13" fmla="*/ 10 h 10"/>
                    <a:gd name="T14" fmla="*/ 51 w 51"/>
                    <a:gd name="T15" fmla="*/ 10 h 10"/>
                    <a:gd name="T16" fmla="*/ 47 w 51"/>
                    <a:gd name="T17" fmla="*/ 10 h 10"/>
                    <a:gd name="T18" fmla="*/ 33 w 51"/>
                    <a:gd name="T19" fmla="*/ 10 h 10"/>
                    <a:gd name="T20" fmla="*/ 33 w 51"/>
                    <a:gd name="T21" fmla="*/ 10 h 10"/>
                    <a:gd name="T22" fmla="*/ 16 w 51"/>
                    <a:gd name="T23" fmla="*/ 6 h 10"/>
                    <a:gd name="T24" fmla="*/ 0 w 51"/>
                    <a:gd name="T25" fmla="*/ 0 h 10"/>
                    <a:gd name="T26" fmla="*/ 0 w 51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41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47" y="10"/>
                      </a:lnTo>
                      <a:lnTo>
                        <a:pt x="33" y="10"/>
                      </a:lnTo>
                      <a:lnTo>
                        <a:pt x="33" y="10"/>
                      </a:lnTo>
                      <a:lnTo>
                        <a:pt x="16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6" name="Freeform 1357">
                  <a:extLst>
                    <a:ext uri="{FF2B5EF4-FFF2-40B4-BE49-F238E27FC236}">
                      <a16:creationId xmlns:a16="http://schemas.microsoft.com/office/drawing/2014/main" id="{DECD793E-F273-43E9-BC75-A5D158CFF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6638" y="5205163"/>
                  <a:ext cx="56424" cy="25794"/>
                </a:xfrm>
                <a:custGeom>
                  <a:avLst/>
                  <a:gdLst>
                    <a:gd name="T0" fmla="*/ 0 w 35"/>
                    <a:gd name="T1" fmla="*/ 0 h 16"/>
                    <a:gd name="T2" fmla="*/ 0 w 35"/>
                    <a:gd name="T3" fmla="*/ 0 h 16"/>
                    <a:gd name="T4" fmla="*/ 16 w 35"/>
                    <a:gd name="T5" fmla="*/ 4 h 16"/>
                    <a:gd name="T6" fmla="*/ 16 w 35"/>
                    <a:gd name="T7" fmla="*/ 4 h 16"/>
                    <a:gd name="T8" fmla="*/ 31 w 35"/>
                    <a:gd name="T9" fmla="*/ 8 h 16"/>
                    <a:gd name="T10" fmla="*/ 31 w 35"/>
                    <a:gd name="T11" fmla="*/ 8 h 16"/>
                    <a:gd name="T12" fmla="*/ 35 w 35"/>
                    <a:gd name="T13" fmla="*/ 10 h 16"/>
                    <a:gd name="T14" fmla="*/ 33 w 35"/>
                    <a:gd name="T15" fmla="*/ 12 h 16"/>
                    <a:gd name="T16" fmla="*/ 27 w 35"/>
                    <a:gd name="T17" fmla="*/ 14 h 16"/>
                    <a:gd name="T18" fmla="*/ 20 w 35"/>
                    <a:gd name="T19" fmla="*/ 16 h 16"/>
                    <a:gd name="T20" fmla="*/ 12 w 35"/>
                    <a:gd name="T21" fmla="*/ 14 h 16"/>
                    <a:gd name="T22" fmla="*/ 4 w 35"/>
                    <a:gd name="T23" fmla="*/ 12 h 16"/>
                    <a:gd name="T24" fmla="*/ 0 w 35"/>
                    <a:gd name="T25" fmla="*/ 8 h 16"/>
                    <a:gd name="T26" fmla="*/ 0 w 35"/>
                    <a:gd name="T27" fmla="*/ 4 h 16"/>
                    <a:gd name="T28" fmla="*/ 0 w 35"/>
                    <a:gd name="T29" fmla="*/ 0 h 16"/>
                    <a:gd name="T30" fmla="*/ 0 w 35"/>
                    <a:gd name="T3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5" y="10"/>
                      </a:lnTo>
                      <a:lnTo>
                        <a:pt x="33" y="12"/>
                      </a:lnTo>
                      <a:lnTo>
                        <a:pt x="27" y="14"/>
                      </a:lnTo>
                      <a:lnTo>
                        <a:pt x="20" y="16"/>
                      </a:lnTo>
                      <a:lnTo>
                        <a:pt x="12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7" name="Freeform 1358">
                  <a:extLst>
                    <a:ext uri="{FF2B5EF4-FFF2-40B4-BE49-F238E27FC236}">
                      <a16:creationId xmlns:a16="http://schemas.microsoft.com/office/drawing/2014/main" id="{398561DB-8095-421F-BE57-81F483FC5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0289" y="5047177"/>
                  <a:ext cx="45139" cy="56424"/>
                </a:xfrm>
                <a:custGeom>
                  <a:avLst/>
                  <a:gdLst>
                    <a:gd name="T0" fmla="*/ 0 w 28"/>
                    <a:gd name="T1" fmla="*/ 0 h 35"/>
                    <a:gd name="T2" fmla="*/ 0 w 28"/>
                    <a:gd name="T3" fmla="*/ 0 h 35"/>
                    <a:gd name="T4" fmla="*/ 18 w 28"/>
                    <a:gd name="T5" fmla="*/ 22 h 35"/>
                    <a:gd name="T6" fmla="*/ 18 w 28"/>
                    <a:gd name="T7" fmla="*/ 22 h 35"/>
                    <a:gd name="T8" fmla="*/ 24 w 28"/>
                    <a:gd name="T9" fmla="*/ 30 h 35"/>
                    <a:gd name="T10" fmla="*/ 26 w 28"/>
                    <a:gd name="T11" fmla="*/ 33 h 35"/>
                    <a:gd name="T12" fmla="*/ 28 w 28"/>
                    <a:gd name="T13" fmla="*/ 35 h 35"/>
                    <a:gd name="T14" fmla="*/ 28 w 28"/>
                    <a:gd name="T15" fmla="*/ 35 h 35"/>
                    <a:gd name="T16" fmla="*/ 24 w 28"/>
                    <a:gd name="T17" fmla="*/ 35 h 35"/>
                    <a:gd name="T18" fmla="*/ 20 w 28"/>
                    <a:gd name="T19" fmla="*/ 32 h 35"/>
                    <a:gd name="T20" fmla="*/ 10 w 28"/>
                    <a:gd name="T21" fmla="*/ 22 h 35"/>
                    <a:gd name="T22" fmla="*/ 2 w 28"/>
                    <a:gd name="T23" fmla="*/ 10 h 35"/>
                    <a:gd name="T24" fmla="*/ 0 w 28"/>
                    <a:gd name="T25" fmla="*/ 0 h 35"/>
                    <a:gd name="T26" fmla="*/ 0 w 28"/>
                    <a:gd name="T2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24" y="30"/>
                      </a:lnTo>
                      <a:lnTo>
                        <a:pt x="26" y="33"/>
                      </a:lnTo>
                      <a:lnTo>
                        <a:pt x="28" y="35"/>
                      </a:lnTo>
                      <a:lnTo>
                        <a:pt x="28" y="35"/>
                      </a:lnTo>
                      <a:lnTo>
                        <a:pt x="24" y="35"/>
                      </a:lnTo>
                      <a:lnTo>
                        <a:pt x="20" y="32"/>
                      </a:lnTo>
                      <a:lnTo>
                        <a:pt x="10" y="22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8" name="Freeform 1359">
                  <a:extLst>
                    <a:ext uri="{FF2B5EF4-FFF2-40B4-BE49-F238E27FC236}">
                      <a16:creationId xmlns:a16="http://schemas.microsoft.com/office/drawing/2014/main" id="{5DE8126D-CA26-4D00-98EF-E6C5BDEA1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2556" y="4942390"/>
                  <a:ext cx="59648" cy="78993"/>
                </a:xfrm>
                <a:custGeom>
                  <a:avLst/>
                  <a:gdLst>
                    <a:gd name="T0" fmla="*/ 0 w 37"/>
                    <a:gd name="T1" fmla="*/ 0 h 49"/>
                    <a:gd name="T2" fmla="*/ 0 w 37"/>
                    <a:gd name="T3" fmla="*/ 0 h 49"/>
                    <a:gd name="T4" fmla="*/ 5 w 37"/>
                    <a:gd name="T5" fmla="*/ 8 h 49"/>
                    <a:gd name="T6" fmla="*/ 7 w 37"/>
                    <a:gd name="T7" fmla="*/ 12 h 49"/>
                    <a:gd name="T8" fmla="*/ 9 w 37"/>
                    <a:gd name="T9" fmla="*/ 14 h 49"/>
                    <a:gd name="T10" fmla="*/ 9 w 37"/>
                    <a:gd name="T11" fmla="*/ 14 h 49"/>
                    <a:gd name="T12" fmla="*/ 13 w 37"/>
                    <a:gd name="T13" fmla="*/ 14 h 49"/>
                    <a:gd name="T14" fmla="*/ 15 w 37"/>
                    <a:gd name="T15" fmla="*/ 14 h 49"/>
                    <a:gd name="T16" fmla="*/ 15 w 37"/>
                    <a:gd name="T17" fmla="*/ 14 h 49"/>
                    <a:gd name="T18" fmla="*/ 17 w 37"/>
                    <a:gd name="T19" fmla="*/ 18 h 49"/>
                    <a:gd name="T20" fmla="*/ 17 w 37"/>
                    <a:gd name="T21" fmla="*/ 18 h 49"/>
                    <a:gd name="T22" fmla="*/ 17 w 37"/>
                    <a:gd name="T23" fmla="*/ 24 h 49"/>
                    <a:gd name="T24" fmla="*/ 17 w 37"/>
                    <a:gd name="T25" fmla="*/ 26 h 49"/>
                    <a:gd name="T26" fmla="*/ 21 w 37"/>
                    <a:gd name="T27" fmla="*/ 30 h 49"/>
                    <a:gd name="T28" fmla="*/ 21 w 37"/>
                    <a:gd name="T29" fmla="*/ 30 h 49"/>
                    <a:gd name="T30" fmla="*/ 29 w 37"/>
                    <a:gd name="T31" fmla="*/ 36 h 49"/>
                    <a:gd name="T32" fmla="*/ 33 w 37"/>
                    <a:gd name="T33" fmla="*/ 38 h 49"/>
                    <a:gd name="T34" fmla="*/ 37 w 37"/>
                    <a:gd name="T35" fmla="*/ 44 h 49"/>
                    <a:gd name="T36" fmla="*/ 37 w 37"/>
                    <a:gd name="T37" fmla="*/ 44 h 49"/>
                    <a:gd name="T38" fmla="*/ 37 w 37"/>
                    <a:gd name="T39" fmla="*/ 46 h 49"/>
                    <a:gd name="T40" fmla="*/ 37 w 37"/>
                    <a:gd name="T41" fmla="*/ 46 h 49"/>
                    <a:gd name="T42" fmla="*/ 37 w 37"/>
                    <a:gd name="T43" fmla="*/ 49 h 49"/>
                    <a:gd name="T44" fmla="*/ 35 w 37"/>
                    <a:gd name="T45" fmla="*/ 49 h 49"/>
                    <a:gd name="T46" fmla="*/ 31 w 37"/>
                    <a:gd name="T47" fmla="*/ 47 h 49"/>
                    <a:gd name="T48" fmla="*/ 29 w 37"/>
                    <a:gd name="T49" fmla="*/ 40 h 49"/>
                    <a:gd name="T50" fmla="*/ 29 w 37"/>
                    <a:gd name="T51" fmla="*/ 40 h 49"/>
                    <a:gd name="T52" fmla="*/ 25 w 37"/>
                    <a:gd name="T53" fmla="*/ 36 h 49"/>
                    <a:gd name="T54" fmla="*/ 19 w 37"/>
                    <a:gd name="T55" fmla="*/ 32 h 49"/>
                    <a:gd name="T56" fmla="*/ 15 w 37"/>
                    <a:gd name="T57" fmla="*/ 30 h 49"/>
                    <a:gd name="T58" fmla="*/ 11 w 37"/>
                    <a:gd name="T59" fmla="*/ 26 h 49"/>
                    <a:gd name="T60" fmla="*/ 11 w 37"/>
                    <a:gd name="T61" fmla="*/ 26 h 49"/>
                    <a:gd name="T62" fmla="*/ 7 w 37"/>
                    <a:gd name="T63" fmla="*/ 20 h 49"/>
                    <a:gd name="T64" fmla="*/ 5 w 37"/>
                    <a:gd name="T65" fmla="*/ 14 h 49"/>
                    <a:gd name="T66" fmla="*/ 0 w 37"/>
                    <a:gd name="T67" fmla="*/ 0 h 49"/>
                    <a:gd name="T68" fmla="*/ 0 w 37"/>
                    <a:gd name="T6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7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7" y="24"/>
                      </a:lnTo>
                      <a:lnTo>
                        <a:pt x="17" y="26"/>
                      </a:lnTo>
                      <a:lnTo>
                        <a:pt x="21" y="30"/>
                      </a:lnTo>
                      <a:lnTo>
                        <a:pt x="21" y="30"/>
                      </a:lnTo>
                      <a:lnTo>
                        <a:pt x="29" y="36"/>
                      </a:lnTo>
                      <a:lnTo>
                        <a:pt x="33" y="38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6"/>
                      </a:lnTo>
                      <a:lnTo>
                        <a:pt x="37" y="46"/>
                      </a:lnTo>
                      <a:lnTo>
                        <a:pt x="37" y="49"/>
                      </a:lnTo>
                      <a:lnTo>
                        <a:pt x="35" y="49"/>
                      </a:lnTo>
                      <a:lnTo>
                        <a:pt x="31" y="47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5" y="36"/>
                      </a:lnTo>
                      <a:lnTo>
                        <a:pt x="19" y="32"/>
                      </a:lnTo>
                      <a:lnTo>
                        <a:pt x="15" y="30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7" y="20"/>
                      </a:lnTo>
                      <a:lnTo>
                        <a:pt x="5" y="1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9" name="Freeform 1360">
                  <a:extLst>
                    <a:ext uri="{FF2B5EF4-FFF2-40B4-BE49-F238E27FC236}">
                      <a16:creationId xmlns:a16="http://schemas.microsoft.com/office/drawing/2014/main" id="{7C17D866-8E95-405F-9AFE-CFAF59DF5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0968" y="4860173"/>
                  <a:ext cx="22569" cy="104787"/>
                </a:xfrm>
                <a:custGeom>
                  <a:avLst/>
                  <a:gdLst>
                    <a:gd name="T0" fmla="*/ 6 w 14"/>
                    <a:gd name="T1" fmla="*/ 0 h 65"/>
                    <a:gd name="T2" fmla="*/ 6 w 14"/>
                    <a:gd name="T3" fmla="*/ 0 h 65"/>
                    <a:gd name="T4" fmla="*/ 6 w 14"/>
                    <a:gd name="T5" fmla="*/ 6 h 65"/>
                    <a:gd name="T6" fmla="*/ 8 w 14"/>
                    <a:gd name="T7" fmla="*/ 12 h 65"/>
                    <a:gd name="T8" fmla="*/ 14 w 14"/>
                    <a:gd name="T9" fmla="*/ 22 h 65"/>
                    <a:gd name="T10" fmla="*/ 14 w 14"/>
                    <a:gd name="T11" fmla="*/ 22 h 65"/>
                    <a:gd name="T12" fmla="*/ 14 w 14"/>
                    <a:gd name="T13" fmla="*/ 26 h 65"/>
                    <a:gd name="T14" fmla="*/ 14 w 14"/>
                    <a:gd name="T15" fmla="*/ 26 h 65"/>
                    <a:gd name="T16" fmla="*/ 12 w 14"/>
                    <a:gd name="T17" fmla="*/ 42 h 65"/>
                    <a:gd name="T18" fmla="*/ 12 w 14"/>
                    <a:gd name="T19" fmla="*/ 42 h 65"/>
                    <a:gd name="T20" fmla="*/ 14 w 14"/>
                    <a:gd name="T21" fmla="*/ 65 h 65"/>
                    <a:gd name="T22" fmla="*/ 14 w 14"/>
                    <a:gd name="T23" fmla="*/ 65 h 65"/>
                    <a:gd name="T24" fmla="*/ 12 w 14"/>
                    <a:gd name="T25" fmla="*/ 65 h 65"/>
                    <a:gd name="T26" fmla="*/ 10 w 14"/>
                    <a:gd name="T27" fmla="*/ 63 h 65"/>
                    <a:gd name="T28" fmla="*/ 8 w 14"/>
                    <a:gd name="T29" fmla="*/ 55 h 65"/>
                    <a:gd name="T30" fmla="*/ 4 w 14"/>
                    <a:gd name="T31" fmla="*/ 44 h 65"/>
                    <a:gd name="T32" fmla="*/ 4 w 14"/>
                    <a:gd name="T33" fmla="*/ 44 h 65"/>
                    <a:gd name="T34" fmla="*/ 0 w 14"/>
                    <a:gd name="T35" fmla="*/ 32 h 65"/>
                    <a:gd name="T36" fmla="*/ 2 w 14"/>
                    <a:gd name="T37" fmla="*/ 30 h 65"/>
                    <a:gd name="T38" fmla="*/ 2 w 14"/>
                    <a:gd name="T39" fmla="*/ 30 h 65"/>
                    <a:gd name="T40" fmla="*/ 6 w 14"/>
                    <a:gd name="T41" fmla="*/ 30 h 65"/>
                    <a:gd name="T42" fmla="*/ 6 w 14"/>
                    <a:gd name="T43" fmla="*/ 28 h 65"/>
                    <a:gd name="T44" fmla="*/ 6 w 14"/>
                    <a:gd name="T45" fmla="*/ 24 h 65"/>
                    <a:gd name="T46" fmla="*/ 6 w 14"/>
                    <a:gd name="T47" fmla="*/ 24 h 65"/>
                    <a:gd name="T48" fmla="*/ 4 w 14"/>
                    <a:gd name="T49" fmla="*/ 18 h 65"/>
                    <a:gd name="T50" fmla="*/ 0 w 14"/>
                    <a:gd name="T51" fmla="*/ 10 h 65"/>
                    <a:gd name="T52" fmla="*/ 0 w 14"/>
                    <a:gd name="T53" fmla="*/ 6 h 65"/>
                    <a:gd name="T54" fmla="*/ 0 w 14"/>
                    <a:gd name="T55" fmla="*/ 2 h 65"/>
                    <a:gd name="T56" fmla="*/ 2 w 14"/>
                    <a:gd name="T57" fmla="*/ 0 h 65"/>
                    <a:gd name="T58" fmla="*/ 6 w 14"/>
                    <a:gd name="T59" fmla="*/ 0 h 65"/>
                    <a:gd name="T60" fmla="*/ 6 w 14"/>
                    <a:gd name="T6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" h="6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8" y="1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42"/>
                      </a:lnTo>
                      <a:lnTo>
                        <a:pt x="12" y="42"/>
                      </a:lnTo>
                      <a:lnTo>
                        <a:pt x="14" y="65"/>
                      </a:lnTo>
                      <a:lnTo>
                        <a:pt x="14" y="65"/>
                      </a:lnTo>
                      <a:lnTo>
                        <a:pt x="12" y="65"/>
                      </a:lnTo>
                      <a:lnTo>
                        <a:pt x="10" y="63"/>
                      </a:lnTo>
                      <a:lnTo>
                        <a:pt x="8" y="55"/>
                      </a:lnTo>
                      <a:lnTo>
                        <a:pt x="4" y="44"/>
                      </a:lnTo>
                      <a:lnTo>
                        <a:pt x="4" y="44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4" y="1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4" name="Freeform 1361">
                <a:extLst>
                  <a:ext uri="{FF2B5EF4-FFF2-40B4-BE49-F238E27FC236}">
                    <a16:creationId xmlns:a16="http://schemas.microsoft.com/office/drawing/2014/main" id="{C67299C7-B862-4B71-9758-6CBEC0325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877" y="3209651"/>
                <a:ext cx="10400" cy="13588"/>
              </a:xfrm>
              <a:custGeom>
                <a:avLst/>
                <a:gdLst>
                  <a:gd name="T0" fmla="*/ 16 w 29"/>
                  <a:gd name="T1" fmla="*/ 3 h 35"/>
                  <a:gd name="T2" fmla="*/ 16 w 29"/>
                  <a:gd name="T3" fmla="*/ 3 h 35"/>
                  <a:gd name="T4" fmla="*/ 21 w 29"/>
                  <a:gd name="T5" fmla="*/ 15 h 35"/>
                  <a:gd name="T6" fmla="*/ 27 w 29"/>
                  <a:gd name="T7" fmla="*/ 29 h 35"/>
                  <a:gd name="T8" fmla="*/ 27 w 29"/>
                  <a:gd name="T9" fmla="*/ 29 h 35"/>
                  <a:gd name="T10" fmla="*/ 29 w 29"/>
                  <a:gd name="T11" fmla="*/ 31 h 35"/>
                  <a:gd name="T12" fmla="*/ 29 w 29"/>
                  <a:gd name="T13" fmla="*/ 35 h 35"/>
                  <a:gd name="T14" fmla="*/ 29 w 29"/>
                  <a:gd name="T15" fmla="*/ 35 h 35"/>
                  <a:gd name="T16" fmla="*/ 27 w 29"/>
                  <a:gd name="T17" fmla="*/ 35 h 35"/>
                  <a:gd name="T18" fmla="*/ 23 w 29"/>
                  <a:gd name="T19" fmla="*/ 33 h 35"/>
                  <a:gd name="T20" fmla="*/ 12 w 29"/>
                  <a:gd name="T21" fmla="*/ 29 h 35"/>
                  <a:gd name="T22" fmla="*/ 4 w 29"/>
                  <a:gd name="T23" fmla="*/ 23 h 35"/>
                  <a:gd name="T24" fmla="*/ 0 w 29"/>
                  <a:gd name="T25" fmla="*/ 19 h 35"/>
                  <a:gd name="T26" fmla="*/ 0 w 29"/>
                  <a:gd name="T27" fmla="*/ 19 h 35"/>
                  <a:gd name="T28" fmla="*/ 2 w 29"/>
                  <a:gd name="T29" fmla="*/ 15 h 35"/>
                  <a:gd name="T30" fmla="*/ 4 w 29"/>
                  <a:gd name="T31" fmla="*/ 11 h 35"/>
                  <a:gd name="T32" fmla="*/ 10 w 29"/>
                  <a:gd name="T33" fmla="*/ 5 h 35"/>
                  <a:gd name="T34" fmla="*/ 12 w 29"/>
                  <a:gd name="T35" fmla="*/ 0 h 35"/>
                  <a:gd name="T36" fmla="*/ 12 w 29"/>
                  <a:gd name="T37" fmla="*/ 0 h 35"/>
                  <a:gd name="T38" fmla="*/ 14 w 29"/>
                  <a:gd name="T39" fmla="*/ 2 h 35"/>
                  <a:gd name="T40" fmla="*/ 16 w 29"/>
                  <a:gd name="T41" fmla="*/ 3 h 35"/>
                  <a:gd name="T42" fmla="*/ 16 w 29"/>
                  <a:gd name="T4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35">
                    <a:moveTo>
                      <a:pt x="16" y="3"/>
                    </a:moveTo>
                    <a:lnTo>
                      <a:pt x="16" y="3"/>
                    </a:lnTo>
                    <a:lnTo>
                      <a:pt x="21" y="15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3" y="33"/>
                    </a:lnTo>
                    <a:lnTo>
                      <a:pt x="12" y="29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10" y="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95" name="Freeform 1362">
                <a:extLst>
                  <a:ext uri="{FF2B5EF4-FFF2-40B4-BE49-F238E27FC236}">
                    <a16:creationId xmlns:a16="http://schemas.microsoft.com/office/drawing/2014/main" id="{E07A5C76-7E6C-482D-BDD9-AE218631A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437" y="3130065"/>
                <a:ext cx="57737" cy="38434"/>
              </a:xfrm>
              <a:custGeom>
                <a:avLst/>
                <a:gdLst>
                  <a:gd name="T0" fmla="*/ 20 w 161"/>
                  <a:gd name="T1" fmla="*/ 10 h 99"/>
                  <a:gd name="T2" fmla="*/ 38 w 161"/>
                  <a:gd name="T3" fmla="*/ 20 h 99"/>
                  <a:gd name="T4" fmla="*/ 34 w 161"/>
                  <a:gd name="T5" fmla="*/ 12 h 99"/>
                  <a:gd name="T6" fmla="*/ 38 w 161"/>
                  <a:gd name="T7" fmla="*/ 12 h 99"/>
                  <a:gd name="T8" fmla="*/ 44 w 161"/>
                  <a:gd name="T9" fmla="*/ 12 h 99"/>
                  <a:gd name="T10" fmla="*/ 36 w 161"/>
                  <a:gd name="T11" fmla="*/ 0 h 99"/>
                  <a:gd name="T12" fmla="*/ 51 w 161"/>
                  <a:gd name="T13" fmla="*/ 18 h 99"/>
                  <a:gd name="T14" fmla="*/ 51 w 161"/>
                  <a:gd name="T15" fmla="*/ 16 h 99"/>
                  <a:gd name="T16" fmla="*/ 51 w 161"/>
                  <a:gd name="T17" fmla="*/ 6 h 99"/>
                  <a:gd name="T18" fmla="*/ 65 w 161"/>
                  <a:gd name="T19" fmla="*/ 12 h 99"/>
                  <a:gd name="T20" fmla="*/ 69 w 161"/>
                  <a:gd name="T21" fmla="*/ 6 h 99"/>
                  <a:gd name="T22" fmla="*/ 71 w 161"/>
                  <a:gd name="T23" fmla="*/ 14 h 99"/>
                  <a:gd name="T24" fmla="*/ 61 w 161"/>
                  <a:gd name="T25" fmla="*/ 28 h 99"/>
                  <a:gd name="T26" fmla="*/ 67 w 161"/>
                  <a:gd name="T27" fmla="*/ 28 h 99"/>
                  <a:gd name="T28" fmla="*/ 77 w 161"/>
                  <a:gd name="T29" fmla="*/ 20 h 99"/>
                  <a:gd name="T30" fmla="*/ 79 w 161"/>
                  <a:gd name="T31" fmla="*/ 4 h 99"/>
                  <a:gd name="T32" fmla="*/ 91 w 161"/>
                  <a:gd name="T33" fmla="*/ 10 h 99"/>
                  <a:gd name="T34" fmla="*/ 85 w 161"/>
                  <a:gd name="T35" fmla="*/ 16 h 99"/>
                  <a:gd name="T36" fmla="*/ 97 w 161"/>
                  <a:gd name="T37" fmla="*/ 28 h 99"/>
                  <a:gd name="T38" fmla="*/ 98 w 161"/>
                  <a:gd name="T39" fmla="*/ 44 h 99"/>
                  <a:gd name="T40" fmla="*/ 106 w 161"/>
                  <a:gd name="T41" fmla="*/ 40 h 99"/>
                  <a:gd name="T42" fmla="*/ 124 w 161"/>
                  <a:gd name="T43" fmla="*/ 63 h 99"/>
                  <a:gd name="T44" fmla="*/ 159 w 161"/>
                  <a:gd name="T45" fmla="*/ 95 h 99"/>
                  <a:gd name="T46" fmla="*/ 153 w 161"/>
                  <a:gd name="T47" fmla="*/ 99 h 99"/>
                  <a:gd name="T48" fmla="*/ 124 w 161"/>
                  <a:gd name="T49" fmla="*/ 87 h 99"/>
                  <a:gd name="T50" fmla="*/ 130 w 161"/>
                  <a:gd name="T51" fmla="*/ 79 h 99"/>
                  <a:gd name="T52" fmla="*/ 122 w 161"/>
                  <a:gd name="T53" fmla="*/ 63 h 99"/>
                  <a:gd name="T54" fmla="*/ 95 w 161"/>
                  <a:gd name="T55" fmla="*/ 53 h 99"/>
                  <a:gd name="T56" fmla="*/ 91 w 161"/>
                  <a:gd name="T57" fmla="*/ 48 h 99"/>
                  <a:gd name="T58" fmla="*/ 87 w 161"/>
                  <a:gd name="T59" fmla="*/ 49 h 99"/>
                  <a:gd name="T60" fmla="*/ 87 w 161"/>
                  <a:gd name="T61" fmla="*/ 46 h 99"/>
                  <a:gd name="T62" fmla="*/ 83 w 161"/>
                  <a:gd name="T63" fmla="*/ 46 h 99"/>
                  <a:gd name="T64" fmla="*/ 79 w 161"/>
                  <a:gd name="T65" fmla="*/ 44 h 99"/>
                  <a:gd name="T66" fmla="*/ 83 w 161"/>
                  <a:gd name="T67" fmla="*/ 34 h 99"/>
                  <a:gd name="T68" fmla="*/ 77 w 161"/>
                  <a:gd name="T69" fmla="*/ 40 h 99"/>
                  <a:gd name="T70" fmla="*/ 69 w 161"/>
                  <a:gd name="T71" fmla="*/ 42 h 99"/>
                  <a:gd name="T72" fmla="*/ 69 w 161"/>
                  <a:gd name="T73" fmla="*/ 36 h 99"/>
                  <a:gd name="T74" fmla="*/ 61 w 161"/>
                  <a:gd name="T75" fmla="*/ 44 h 99"/>
                  <a:gd name="T76" fmla="*/ 65 w 161"/>
                  <a:gd name="T77" fmla="*/ 34 h 99"/>
                  <a:gd name="T78" fmla="*/ 53 w 161"/>
                  <a:gd name="T79" fmla="*/ 30 h 99"/>
                  <a:gd name="T80" fmla="*/ 53 w 161"/>
                  <a:gd name="T81" fmla="*/ 26 h 99"/>
                  <a:gd name="T82" fmla="*/ 49 w 161"/>
                  <a:gd name="T83" fmla="*/ 28 h 99"/>
                  <a:gd name="T84" fmla="*/ 45 w 161"/>
                  <a:gd name="T85" fmla="*/ 32 h 99"/>
                  <a:gd name="T86" fmla="*/ 40 w 161"/>
                  <a:gd name="T87" fmla="*/ 28 h 99"/>
                  <a:gd name="T88" fmla="*/ 45 w 161"/>
                  <a:gd name="T89" fmla="*/ 40 h 99"/>
                  <a:gd name="T90" fmla="*/ 44 w 161"/>
                  <a:gd name="T91" fmla="*/ 36 h 99"/>
                  <a:gd name="T92" fmla="*/ 28 w 161"/>
                  <a:gd name="T93" fmla="*/ 24 h 99"/>
                  <a:gd name="T94" fmla="*/ 26 w 161"/>
                  <a:gd name="T95" fmla="*/ 30 h 99"/>
                  <a:gd name="T96" fmla="*/ 20 w 161"/>
                  <a:gd name="T97" fmla="*/ 28 h 99"/>
                  <a:gd name="T98" fmla="*/ 14 w 161"/>
                  <a:gd name="T99" fmla="*/ 18 h 99"/>
                  <a:gd name="T100" fmla="*/ 10 w 161"/>
                  <a:gd name="T101" fmla="*/ 22 h 99"/>
                  <a:gd name="T102" fmla="*/ 0 w 161"/>
                  <a:gd name="T103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99">
                    <a:moveTo>
                      <a:pt x="0" y="14"/>
                    </a:moveTo>
                    <a:lnTo>
                      <a:pt x="0" y="14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16"/>
                    </a:lnTo>
                    <a:lnTo>
                      <a:pt x="34" y="1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8" y="12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51" y="16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7" y="8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7" y="10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1" y="14"/>
                    </a:lnTo>
                    <a:lnTo>
                      <a:pt x="65" y="16"/>
                    </a:lnTo>
                    <a:lnTo>
                      <a:pt x="59" y="20"/>
                    </a:lnTo>
                    <a:lnTo>
                      <a:pt x="59" y="24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79" y="24"/>
                    </a:lnTo>
                    <a:lnTo>
                      <a:pt x="77" y="20"/>
                    </a:lnTo>
                    <a:lnTo>
                      <a:pt x="75" y="12"/>
                    </a:lnTo>
                    <a:lnTo>
                      <a:pt x="77" y="8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7" y="6"/>
                    </a:lnTo>
                    <a:lnTo>
                      <a:pt x="91" y="8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87" y="12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87" y="20"/>
                    </a:lnTo>
                    <a:lnTo>
                      <a:pt x="91" y="24"/>
                    </a:lnTo>
                    <a:lnTo>
                      <a:pt x="97" y="28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2" y="48"/>
                    </a:lnTo>
                    <a:lnTo>
                      <a:pt x="118" y="55"/>
                    </a:lnTo>
                    <a:lnTo>
                      <a:pt x="124" y="63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51" y="89"/>
                    </a:lnTo>
                    <a:lnTo>
                      <a:pt x="159" y="95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53" y="99"/>
                    </a:lnTo>
                    <a:lnTo>
                      <a:pt x="140" y="97"/>
                    </a:lnTo>
                    <a:lnTo>
                      <a:pt x="130" y="93"/>
                    </a:lnTo>
                    <a:lnTo>
                      <a:pt x="126" y="89"/>
                    </a:lnTo>
                    <a:lnTo>
                      <a:pt x="124" y="87"/>
                    </a:lnTo>
                    <a:lnTo>
                      <a:pt x="124" y="87"/>
                    </a:lnTo>
                    <a:lnTo>
                      <a:pt x="124" y="85"/>
                    </a:lnTo>
                    <a:lnTo>
                      <a:pt x="126" y="83"/>
                    </a:lnTo>
                    <a:lnTo>
                      <a:pt x="130" y="79"/>
                    </a:lnTo>
                    <a:lnTo>
                      <a:pt x="130" y="79"/>
                    </a:lnTo>
                    <a:lnTo>
                      <a:pt x="130" y="73"/>
                    </a:lnTo>
                    <a:lnTo>
                      <a:pt x="126" y="67"/>
                    </a:lnTo>
                    <a:lnTo>
                      <a:pt x="122" y="63"/>
                    </a:lnTo>
                    <a:lnTo>
                      <a:pt x="116" y="61"/>
                    </a:lnTo>
                    <a:lnTo>
                      <a:pt x="102" y="57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1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89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38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3" y="34"/>
                    </a:lnTo>
                    <a:lnTo>
                      <a:pt x="77" y="30"/>
                    </a:lnTo>
                    <a:lnTo>
                      <a:pt x="77" y="34"/>
                    </a:lnTo>
                    <a:lnTo>
                      <a:pt x="77" y="40"/>
                    </a:lnTo>
                    <a:lnTo>
                      <a:pt x="75" y="42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5" y="40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44"/>
                    </a:lnTo>
                    <a:lnTo>
                      <a:pt x="61" y="38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3" y="30"/>
                    </a:lnTo>
                    <a:lnTo>
                      <a:pt x="59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8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2"/>
                    </a:lnTo>
                    <a:lnTo>
                      <a:pt x="38" y="28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96" name="Freeform 1364">
                <a:extLst>
                  <a:ext uri="{FF2B5EF4-FFF2-40B4-BE49-F238E27FC236}">
                    <a16:creationId xmlns:a16="http://schemas.microsoft.com/office/drawing/2014/main" id="{33F3245B-4373-48FA-BCE1-D3188C837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039" y="3139383"/>
                <a:ext cx="16855" cy="6987"/>
              </a:xfrm>
              <a:custGeom>
                <a:avLst/>
                <a:gdLst>
                  <a:gd name="T0" fmla="*/ 0 w 47"/>
                  <a:gd name="T1" fmla="*/ 0 h 18"/>
                  <a:gd name="T2" fmla="*/ 0 w 47"/>
                  <a:gd name="T3" fmla="*/ 0 h 18"/>
                  <a:gd name="T4" fmla="*/ 4 w 47"/>
                  <a:gd name="T5" fmla="*/ 6 h 18"/>
                  <a:gd name="T6" fmla="*/ 8 w 47"/>
                  <a:gd name="T7" fmla="*/ 10 h 18"/>
                  <a:gd name="T8" fmla="*/ 13 w 47"/>
                  <a:gd name="T9" fmla="*/ 12 h 18"/>
                  <a:gd name="T10" fmla="*/ 21 w 47"/>
                  <a:gd name="T11" fmla="*/ 14 h 18"/>
                  <a:gd name="T12" fmla="*/ 21 w 47"/>
                  <a:gd name="T13" fmla="*/ 14 h 18"/>
                  <a:gd name="T14" fmla="*/ 35 w 47"/>
                  <a:gd name="T15" fmla="*/ 16 h 18"/>
                  <a:gd name="T16" fmla="*/ 47 w 47"/>
                  <a:gd name="T17" fmla="*/ 18 h 18"/>
                  <a:gd name="T18" fmla="*/ 47 w 47"/>
                  <a:gd name="T19" fmla="*/ 18 h 18"/>
                  <a:gd name="T20" fmla="*/ 47 w 47"/>
                  <a:gd name="T21" fmla="*/ 16 h 18"/>
                  <a:gd name="T22" fmla="*/ 45 w 47"/>
                  <a:gd name="T23" fmla="*/ 16 h 18"/>
                  <a:gd name="T24" fmla="*/ 41 w 47"/>
                  <a:gd name="T25" fmla="*/ 16 h 18"/>
                  <a:gd name="T26" fmla="*/ 41 w 47"/>
                  <a:gd name="T27" fmla="*/ 16 h 18"/>
                  <a:gd name="T28" fmla="*/ 31 w 47"/>
                  <a:gd name="T29" fmla="*/ 16 h 18"/>
                  <a:gd name="T30" fmla="*/ 31 w 47"/>
                  <a:gd name="T31" fmla="*/ 16 h 18"/>
                  <a:gd name="T32" fmla="*/ 21 w 47"/>
                  <a:gd name="T33" fmla="*/ 14 h 18"/>
                  <a:gd name="T34" fmla="*/ 11 w 47"/>
                  <a:gd name="T35" fmla="*/ 12 h 18"/>
                  <a:gd name="T36" fmla="*/ 6 w 47"/>
                  <a:gd name="T37" fmla="*/ 10 h 18"/>
                  <a:gd name="T38" fmla="*/ 2 w 47"/>
                  <a:gd name="T39" fmla="*/ 8 h 18"/>
                  <a:gd name="T40" fmla="*/ 0 w 47"/>
                  <a:gd name="T41" fmla="*/ 4 h 18"/>
                  <a:gd name="T42" fmla="*/ 0 w 47"/>
                  <a:gd name="T43" fmla="*/ 0 h 18"/>
                  <a:gd name="T44" fmla="*/ 0 w 47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13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35" y="16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1" y="14"/>
                    </a:lnTo>
                    <a:lnTo>
                      <a:pt x="11" y="12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897" name="Group 1896">
                <a:extLst>
                  <a:ext uri="{FF2B5EF4-FFF2-40B4-BE49-F238E27FC236}">
                    <a16:creationId xmlns:a16="http://schemas.microsoft.com/office/drawing/2014/main" id="{767FCDF2-B25F-4FB8-A6E2-A01E84A87A34}"/>
                  </a:ext>
                </a:extLst>
              </p:cNvPr>
              <p:cNvGrpSpPr/>
              <p:nvPr/>
            </p:nvGrpSpPr>
            <p:grpSpPr>
              <a:xfrm>
                <a:off x="2642849" y="2897908"/>
                <a:ext cx="358955" cy="468586"/>
                <a:chOff x="5933773" y="3547919"/>
                <a:chExt cx="1613664" cy="1945810"/>
              </a:xfrm>
              <a:solidFill>
                <a:schemeClr val="bg1"/>
              </a:solidFill>
            </p:grpSpPr>
            <p:sp>
              <p:nvSpPr>
                <p:cNvPr id="2220" name="Freeform 1170">
                  <a:extLst>
                    <a:ext uri="{FF2B5EF4-FFF2-40B4-BE49-F238E27FC236}">
                      <a16:creationId xmlns:a16="http://schemas.microsoft.com/office/drawing/2014/main" id="{B867CBE0-88B6-476F-A566-93A056FBD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3773" y="3547919"/>
                  <a:ext cx="1607279" cy="1607264"/>
                </a:xfrm>
                <a:custGeom>
                  <a:avLst/>
                  <a:gdLst>
                    <a:gd name="T0" fmla="*/ 840 w 997"/>
                    <a:gd name="T1" fmla="*/ 608 h 997"/>
                    <a:gd name="T2" fmla="*/ 770 w 997"/>
                    <a:gd name="T3" fmla="*/ 616 h 997"/>
                    <a:gd name="T4" fmla="*/ 823 w 997"/>
                    <a:gd name="T5" fmla="*/ 542 h 997"/>
                    <a:gd name="T6" fmla="*/ 870 w 997"/>
                    <a:gd name="T7" fmla="*/ 487 h 997"/>
                    <a:gd name="T8" fmla="*/ 934 w 997"/>
                    <a:gd name="T9" fmla="*/ 424 h 997"/>
                    <a:gd name="T10" fmla="*/ 985 w 997"/>
                    <a:gd name="T11" fmla="*/ 312 h 997"/>
                    <a:gd name="T12" fmla="*/ 895 w 997"/>
                    <a:gd name="T13" fmla="*/ 280 h 997"/>
                    <a:gd name="T14" fmla="*/ 805 w 997"/>
                    <a:gd name="T15" fmla="*/ 226 h 997"/>
                    <a:gd name="T16" fmla="*/ 762 w 997"/>
                    <a:gd name="T17" fmla="*/ 182 h 997"/>
                    <a:gd name="T18" fmla="*/ 715 w 997"/>
                    <a:gd name="T19" fmla="*/ 151 h 997"/>
                    <a:gd name="T20" fmla="*/ 689 w 997"/>
                    <a:gd name="T21" fmla="*/ 104 h 997"/>
                    <a:gd name="T22" fmla="*/ 640 w 997"/>
                    <a:gd name="T23" fmla="*/ 51 h 997"/>
                    <a:gd name="T24" fmla="*/ 534 w 997"/>
                    <a:gd name="T25" fmla="*/ 63 h 997"/>
                    <a:gd name="T26" fmla="*/ 436 w 997"/>
                    <a:gd name="T27" fmla="*/ 112 h 997"/>
                    <a:gd name="T28" fmla="*/ 379 w 997"/>
                    <a:gd name="T29" fmla="*/ 157 h 997"/>
                    <a:gd name="T30" fmla="*/ 302 w 997"/>
                    <a:gd name="T31" fmla="*/ 88 h 997"/>
                    <a:gd name="T32" fmla="*/ 267 w 997"/>
                    <a:gd name="T33" fmla="*/ 123 h 997"/>
                    <a:gd name="T34" fmla="*/ 267 w 997"/>
                    <a:gd name="T35" fmla="*/ 202 h 997"/>
                    <a:gd name="T36" fmla="*/ 226 w 997"/>
                    <a:gd name="T37" fmla="*/ 188 h 997"/>
                    <a:gd name="T38" fmla="*/ 204 w 997"/>
                    <a:gd name="T39" fmla="*/ 186 h 997"/>
                    <a:gd name="T40" fmla="*/ 169 w 997"/>
                    <a:gd name="T41" fmla="*/ 194 h 997"/>
                    <a:gd name="T42" fmla="*/ 138 w 997"/>
                    <a:gd name="T43" fmla="*/ 143 h 997"/>
                    <a:gd name="T44" fmla="*/ 87 w 997"/>
                    <a:gd name="T45" fmla="*/ 151 h 997"/>
                    <a:gd name="T46" fmla="*/ 55 w 997"/>
                    <a:gd name="T47" fmla="*/ 139 h 997"/>
                    <a:gd name="T48" fmla="*/ 32 w 997"/>
                    <a:gd name="T49" fmla="*/ 167 h 997"/>
                    <a:gd name="T50" fmla="*/ 51 w 997"/>
                    <a:gd name="T51" fmla="*/ 184 h 997"/>
                    <a:gd name="T52" fmla="*/ 22 w 997"/>
                    <a:gd name="T53" fmla="*/ 186 h 997"/>
                    <a:gd name="T54" fmla="*/ 22 w 997"/>
                    <a:gd name="T55" fmla="*/ 220 h 997"/>
                    <a:gd name="T56" fmla="*/ 59 w 997"/>
                    <a:gd name="T57" fmla="*/ 247 h 997"/>
                    <a:gd name="T58" fmla="*/ 100 w 997"/>
                    <a:gd name="T59" fmla="*/ 278 h 997"/>
                    <a:gd name="T60" fmla="*/ 102 w 997"/>
                    <a:gd name="T61" fmla="*/ 292 h 997"/>
                    <a:gd name="T62" fmla="*/ 124 w 997"/>
                    <a:gd name="T63" fmla="*/ 292 h 997"/>
                    <a:gd name="T64" fmla="*/ 140 w 997"/>
                    <a:gd name="T65" fmla="*/ 306 h 997"/>
                    <a:gd name="T66" fmla="*/ 144 w 997"/>
                    <a:gd name="T67" fmla="*/ 322 h 997"/>
                    <a:gd name="T68" fmla="*/ 181 w 997"/>
                    <a:gd name="T69" fmla="*/ 341 h 997"/>
                    <a:gd name="T70" fmla="*/ 163 w 997"/>
                    <a:gd name="T71" fmla="*/ 361 h 997"/>
                    <a:gd name="T72" fmla="*/ 183 w 997"/>
                    <a:gd name="T73" fmla="*/ 449 h 997"/>
                    <a:gd name="T74" fmla="*/ 220 w 997"/>
                    <a:gd name="T75" fmla="*/ 477 h 997"/>
                    <a:gd name="T76" fmla="*/ 210 w 997"/>
                    <a:gd name="T77" fmla="*/ 520 h 997"/>
                    <a:gd name="T78" fmla="*/ 212 w 997"/>
                    <a:gd name="T79" fmla="*/ 565 h 997"/>
                    <a:gd name="T80" fmla="*/ 222 w 997"/>
                    <a:gd name="T81" fmla="*/ 632 h 997"/>
                    <a:gd name="T82" fmla="*/ 195 w 997"/>
                    <a:gd name="T83" fmla="*/ 563 h 997"/>
                    <a:gd name="T84" fmla="*/ 159 w 997"/>
                    <a:gd name="T85" fmla="*/ 657 h 997"/>
                    <a:gd name="T86" fmla="*/ 106 w 997"/>
                    <a:gd name="T87" fmla="*/ 806 h 997"/>
                    <a:gd name="T88" fmla="*/ 147 w 997"/>
                    <a:gd name="T89" fmla="*/ 852 h 997"/>
                    <a:gd name="T90" fmla="*/ 216 w 997"/>
                    <a:gd name="T91" fmla="*/ 901 h 997"/>
                    <a:gd name="T92" fmla="*/ 277 w 997"/>
                    <a:gd name="T93" fmla="*/ 901 h 997"/>
                    <a:gd name="T94" fmla="*/ 342 w 997"/>
                    <a:gd name="T95" fmla="*/ 960 h 997"/>
                    <a:gd name="T96" fmla="*/ 442 w 997"/>
                    <a:gd name="T97" fmla="*/ 987 h 997"/>
                    <a:gd name="T98" fmla="*/ 465 w 997"/>
                    <a:gd name="T99" fmla="*/ 932 h 997"/>
                    <a:gd name="T100" fmla="*/ 503 w 997"/>
                    <a:gd name="T101" fmla="*/ 905 h 997"/>
                    <a:gd name="T102" fmla="*/ 599 w 997"/>
                    <a:gd name="T103" fmla="*/ 911 h 997"/>
                    <a:gd name="T104" fmla="*/ 617 w 997"/>
                    <a:gd name="T105" fmla="*/ 901 h 997"/>
                    <a:gd name="T106" fmla="*/ 644 w 997"/>
                    <a:gd name="T107" fmla="*/ 901 h 997"/>
                    <a:gd name="T108" fmla="*/ 660 w 997"/>
                    <a:gd name="T109" fmla="*/ 924 h 997"/>
                    <a:gd name="T110" fmla="*/ 707 w 997"/>
                    <a:gd name="T111" fmla="*/ 960 h 997"/>
                    <a:gd name="T112" fmla="*/ 732 w 997"/>
                    <a:gd name="T113" fmla="*/ 963 h 997"/>
                    <a:gd name="T114" fmla="*/ 766 w 997"/>
                    <a:gd name="T115" fmla="*/ 952 h 997"/>
                    <a:gd name="T116" fmla="*/ 819 w 997"/>
                    <a:gd name="T117" fmla="*/ 916 h 997"/>
                    <a:gd name="T118" fmla="*/ 828 w 997"/>
                    <a:gd name="T119" fmla="*/ 856 h 997"/>
                    <a:gd name="T120" fmla="*/ 815 w 997"/>
                    <a:gd name="T121" fmla="*/ 767 h 997"/>
                    <a:gd name="T122" fmla="*/ 854 w 997"/>
                    <a:gd name="T123" fmla="*/ 716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97" h="997">
                      <a:moveTo>
                        <a:pt x="846" y="638"/>
                      </a:moveTo>
                      <a:lnTo>
                        <a:pt x="846" y="638"/>
                      </a:lnTo>
                      <a:lnTo>
                        <a:pt x="842" y="638"/>
                      </a:lnTo>
                      <a:lnTo>
                        <a:pt x="840" y="638"/>
                      </a:lnTo>
                      <a:lnTo>
                        <a:pt x="840" y="638"/>
                      </a:lnTo>
                      <a:lnTo>
                        <a:pt x="840" y="636"/>
                      </a:lnTo>
                      <a:lnTo>
                        <a:pt x="842" y="634"/>
                      </a:lnTo>
                      <a:lnTo>
                        <a:pt x="842" y="632"/>
                      </a:lnTo>
                      <a:lnTo>
                        <a:pt x="844" y="630"/>
                      </a:lnTo>
                      <a:lnTo>
                        <a:pt x="844" y="630"/>
                      </a:lnTo>
                      <a:lnTo>
                        <a:pt x="842" y="628"/>
                      </a:lnTo>
                      <a:lnTo>
                        <a:pt x="840" y="628"/>
                      </a:lnTo>
                      <a:lnTo>
                        <a:pt x="836" y="628"/>
                      </a:lnTo>
                      <a:lnTo>
                        <a:pt x="836" y="626"/>
                      </a:lnTo>
                      <a:lnTo>
                        <a:pt x="836" y="626"/>
                      </a:lnTo>
                      <a:lnTo>
                        <a:pt x="836" y="622"/>
                      </a:lnTo>
                      <a:lnTo>
                        <a:pt x="838" y="620"/>
                      </a:lnTo>
                      <a:lnTo>
                        <a:pt x="842" y="616"/>
                      </a:lnTo>
                      <a:lnTo>
                        <a:pt x="842" y="614"/>
                      </a:lnTo>
                      <a:lnTo>
                        <a:pt x="842" y="614"/>
                      </a:lnTo>
                      <a:lnTo>
                        <a:pt x="842" y="610"/>
                      </a:lnTo>
                      <a:lnTo>
                        <a:pt x="840" y="608"/>
                      </a:lnTo>
                      <a:lnTo>
                        <a:pt x="838" y="606"/>
                      </a:lnTo>
                      <a:lnTo>
                        <a:pt x="838" y="602"/>
                      </a:lnTo>
                      <a:lnTo>
                        <a:pt x="838" y="602"/>
                      </a:lnTo>
                      <a:lnTo>
                        <a:pt x="840" y="598"/>
                      </a:lnTo>
                      <a:lnTo>
                        <a:pt x="842" y="595"/>
                      </a:lnTo>
                      <a:lnTo>
                        <a:pt x="842" y="593"/>
                      </a:lnTo>
                      <a:lnTo>
                        <a:pt x="840" y="591"/>
                      </a:lnTo>
                      <a:lnTo>
                        <a:pt x="830" y="589"/>
                      </a:lnTo>
                      <a:lnTo>
                        <a:pt x="830" y="589"/>
                      </a:lnTo>
                      <a:lnTo>
                        <a:pt x="817" y="587"/>
                      </a:lnTo>
                      <a:lnTo>
                        <a:pt x="809" y="589"/>
                      </a:lnTo>
                      <a:lnTo>
                        <a:pt x="803" y="593"/>
                      </a:lnTo>
                      <a:lnTo>
                        <a:pt x="801" y="596"/>
                      </a:lnTo>
                      <a:lnTo>
                        <a:pt x="797" y="604"/>
                      </a:lnTo>
                      <a:lnTo>
                        <a:pt x="797" y="608"/>
                      </a:lnTo>
                      <a:lnTo>
                        <a:pt x="795" y="610"/>
                      </a:lnTo>
                      <a:lnTo>
                        <a:pt x="795" y="610"/>
                      </a:lnTo>
                      <a:lnTo>
                        <a:pt x="783" y="616"/>
                      </a:lnTo>
                      <a:lnTo>
                        <a:pt x="775" y="618"/>
                      </a:lnTo>
                      <a:lnTo>
                        <a:pt x="772" y="618"/>
                      </a:lnTo>
                      <a:lnTo>
                        <a:pt x="770" y="616"/>
                      </a:lnTo>
                      <a:lnTo>
                        <a:pt x="770" y="616"/>
                      </a:lnTo>
                      <a:lnTo>
                        <a:pt x="772" y="616"/>
                      </a:lnTo>
                      <a:lnTo>
                        <a:pt x="774" y="614"/>
                      </a:lnTo>
                      <a:lnTo>
                        <a:pt x="774" y="614"/>
                      </a:lnTo>
                      <a:lnTo>
                        <a:pt x="775" y="606"/>
                      </a:lnTo>
                      <a:lnTo>
                        <a:pt x="777" y="606"/>
                      </a:lnTo>
                      <a:lnTo>
                        <a:pt x="781" y="606"/>
                      </a:lnTo>
                      <a:lnTo>
                        <a:pt x="785" y="606"/>
                      </a:lnTo>
                      <a:lnTo>
                        <a:pt x="785" y="606"/>
                      </a:lnTo>
                      <a:lnTo>
                        <a:pt x="785" y="602"/>
                      </a:lnTo>
                      <a:lnTo>
                        <a:pt x="787" y="598"/>
                      </a:lnTo>
                      <a:lnTo>
                        <a:pt x="787" y="587"/>
                      </a:lnTo>
                      <a:lnTo>
                        <a:pt x="789" y="575"/>
                      </a:lnTo>
                      <a:lnTo>
                        <a:pt x="791" y="569"/>
                      </a:lnTo>
                      <a:lnTo>
                        <a:pt x="793" y="565"/>
                      </a:lnTo>
                      <a:lnTo>
                        <a:pt x="793" y="565"/>
                      </a:lnTo>
                      <a:lnTo>
                        <a:pt x="799" y="561"/>
                      </a:lnTo>
                      <a:lnTo>
                        <a:pt x="807" y="559"/>
                      </a:lnTo>
                      <a:lnTo>
                        <a:pt x="815" y="555"/>
                      </a:lnTo>
                      <a:lnTo>
                        <a:pt x="821" y="551"/>
                      </a:lnTo>
                      <a:lnTo>
                        <a:pt x="821" y="551"/>
                      </a:lnTo>
                      <a:lnTo>
                        <a:pt x="823" y="547"/>
                      </a:lnTo>
                      <a:lnTo>
                        <a:pt x="823" y="542"/>
                      </a:lnTo>
                      <a:lnTo>
                        <a:pt x="823" y="536"/>
                      </a:lnTo>
                      <a:lnTo>
                        <a:pt x="823" y="532"/>
                      </a:lnTo>
                      <a:lnTo>
                        <a:pt x="823" y="532"/>
                      </a:lnTo>
                      <a:lnTo>
                        <a:pt x="828" y="530"/>
                      </a:lnTo>
                      <a:lnTo>
                        <a:pt x="834" y="528"/>
                      </a:lnTo>
                      <a:lnTo>
                        <a:pt x="840" y="526"/>
                      </a:lnTo>
                      <a:lnTo>
                        <a:pt x="846" y="524"/>
                      </a:lnTo>
                      <a:lnTo>
                        <a:pt x="846" y="524"/>
                      </a:lnTo>
                      <a:lnTo>
                        <a:pt x="858" y="508"/>
                      </a:lnTo>
                      <a:lnTo>
                        <a:pt x="858" y="508"/>
                      </a:lnTo>
                      <a:lnTo>
                        <a:pt x="870" y="500"/>
                      </a:lnTo>
                      <a:lnTo>
                        <a:pt x="878" y="494"/>
                      </a:lnTo>
                      <a:lnTo>
                        <a:pt x="878" y="494"/>
                      </a:lnTo>
                      <a:lnTo>
                        <a:pt x="880" y="492"/>
                      </a:lnTo>
                      <a:lnTo>
                        <a:pt x="881" y="492"/>
                      </a:lnTo>
                      <a:lnTo>
                        <a:pt x="881" y="492"/>
                      </a:lnTo>
                      <a:lnTo>
                        <a:pt x="880" y="490"/>
                      </a:lnTo>
                      <a:lnTo>
                        <a:pt x="878" y="489"/>
                      </a:lnTo>
                      <a:lnTo>
                        <a:pt x="878" y="489"/>
                      </a:lnTo>
                      <a:lnTo>
                        <a:pt x="872" y="490"/>
                      </a:lnTo>
                      <a:lnTo>
                        <a:pt x="870" y="489"/>
                      </a:lnTo>
                      <a:lnTo>
                        <a:pt x="870" y="487"/>
                      </a:lnTo>
                      <a:lnTo>
                        <a:pt x="870" y="487"/>
                      </a:lnTo>
                      <a:lnTo>
                        <a:pt x="874" y="483"/>
                      </a:lnTo>
                      <a:lnTo>
                        <a:pt x="878" y="479"/>
                      </a:lnTo>
                      <a:lnTo>
                        <a:pt x="878" y="473"/>
                      </a:lnTo>
                      <a:lnTo>
                        <a:pt x="878" y="473"/>
                      </a:lnTo>
                      <a:lnTo>
                        <a:pt x="881" y="473"/>
                      </a:lnTo>
                      <a:lnTo>
                        <a:pt x="887" y="473"/>
                      </a:lnTo>
                      <a:lnTo>
                        <a:pt x="893" y="479"/>
                      </a:lnTo>
                      <a:lnTo>
                        <a:pt x="899" y="485"/>
                      </a:lnTo>
                      <a:lnTo>
                        <a:pt x="903" y="487"/>
                      </a:lnTo>
                      <a:lnTo>
                        <a:pt x="909" y="487"/>
                      </a:lnTo>
                      <a:lnTo>
                        <a:pt x="909" y="487"/>
                      </a:lnTo>
                      <a:lnTo>
                        <a:pt x="913" y="485"/>
                      </a:lnTo>
                      <a:lnTo>
                        <a:pt x="917" y="481"/>
                      </a:lnTo>
                      <a:lnTo>
                        <a:pt x="925" y="471"/>
                      </a:lnTo>
                      <a:lnTo>
                        <a:pt x="925" y="471"/>
                      </a:lnTo>
                      <a:lnTo>
                        <a:pt x="921" y="459"/>
                      </a:lnTo>
                      <a:lnTo>
                        <a:pt x="921" y="459"/>
                      </a:lnTo>
                      <a:lnTo>
                        <a:pt x="925" y="451"/>
                      </a:lnTo>
                      <a:lnTo>
                        <a:pt x="929" y="441"/>
                      </a:lnTo>
                      <a:lnTo>
                        <a:pt x="934" y="432"/>
                      </a:lnTo>
                      <a:lnTo>
                        <a:pt x="934" y="424"/>
                      </a:lnTo>
                      <a:lnTo>
                        <a:pt x="934" y="424"/>
                      </a:lnTo>
                      <a:lnTo>
                        <a:pt x="934" y="416"/>
                      </a:lnTo>
                      <a:lnTo>
                        <a:pt x="934" y="412"/>
                      </a:lnTo>
                      <a:lnTo>
                        <a:pt x="936" y="406"/>
                      </a:lnTo>
                      <a:lnTo>
                        <a:pt x="936" y="406"/>
                      </a:lnTo>
                      <a:lnTo>
                        <a:pt x="944" y="396"/>
                      </a:lnTo>
                      <a:lnTo>
                        <a:pt x="948" y="392"/>
                      </a:lnTo>
                      <a:lnTo>
                        <a:pt x="950" y="388"/>
                      </a:lnTo>
                      <a:lnTo>
                        <a:pt x="950" y="388"/>
                      </a:lnTo>
                      <a:lnTo>
                        <a:pt x="954" y="381"/>
                      </a:lnTo>
                      <a:lnTo>
                        <a:pt x="956" y="373"/>
                      </a:lnTo>
                      <a:lnTo>
                        <a:pt x="956" y="365"/>
                      </a:lnTo>
                      <a:lnTo>
                        <a:pt x="960" y="357"/>
                      </a:lnTo>
                      <a:lnTo>
                        <a:pt x="960" y="357"/>
                      </a:lnTo>
                      <a:lnTo>
                        <a:pt x="968" y="349"/>
                      </a:lnTo>
                      <a:lnTo>
                        <a:pt x="980" y="337"/>
                      </a:lnTo>
                      <a:lnTo>
                        <a:pt x="993" y="328"/>
                      </a:lnTo>
                      <a:lnTo>
                        <a:pt x="995" y="322"/>
                      </a:lnTo>
                      <a:lnTo>
                        <a:pt x="997" y="320"/>
                      </a:lnTo>
                      <a:lnTo>
                        <a:pt x="997" y="320"/>
                      </a:lnTo>
                      <a:lnTo>
                        <a:pt x="991" y="314"/>
                      </a:lnTo>
                      <a:lnTo>
                        <a:pt x="985" y="312"/>
                      </a:lnTo>
                      <a:lnTo>
                        <a:pt x="972" y="308"/>
                      </a:lnTo>
                      <a:lnTo>
                        <a:pt x="958" y="306"/>
                      </a:lnTo>
                      <a:lnTo>
                        <a:pt x="952" y="304"/>
                      </a:lnTo>
                      <a:lnTo>
                        <a:pt x="948" y="298"/>
                      </a:lnTo>
                      <a:lnTo>
                        <a:pt x="948" y="298"/>
                      </a:lnTo>
                      <a:lnTo>
                        <a:pt x="946" y="294"/>
                      </a:lnTo>
                      <a:lnTo>
                        <a:pt x="946" y="290"/>
                      </a:lnTo>
                      <a:lnTo>
                        <a:pt x="946" y="288"/>
                      </a:lnTo>
                      <a:lnTo>
                        <a:pt x="946" y="288"/>
                      </a:lnTo>
                      <a:lnTo>
                        <a:pt x="942" y="286"/>
                      </a:lnTo>
                      <a:lnTo>
                        <a:pt x="938" y="286"/>
                      </a:lnTo>
                      <a:lnTo>
                        <a:pt x="929" y="288"/>
                      </a:lnTo>
                      <a:lnTo>
                        <a:pt x="919" y="290"/>
                      </a:lnTo>
                      <a:lnTo>
                        <a:pt x="915" y="290"/>
                      </a:lnTo>
                      <a:lnTo>
                        <a:pt x="911" y="288"/>
                      </a:lnTo>
                      <a:lnTo>
                        <a:pt x="913" y="280"/>
                      </a:lnTo>
                      <a:lnTo>
                        <a:pt x="913" y="280"/>
                      </a:lnTo>
                      <a:lnTo>
                        <a:pt x="909" y="278"/>
                      </a:lnTo>
                      <a:lnTo>
                        <a:pt x="907" y="277"/>
                      </a:lnTo>
                      <a:lnTo>
                        <a:pt x="901" y="278"/>
                      </a:lnTo>
                      <a:lnTo>
                        <a:pt x="897" y="280"/>
                      </a:lnTo>
                      <a:lnTo>
                        <a:pt x="895" y="280"/>
                      </a:lnTo>
                      <a:lnTo>
                        <a:pt x="893" y="280"/>
                      </a:lnTo>
                      <a:lnTo>
                        <a:pt x="893" y="280"/>
                      </a:lnTo>
                      <a:lnTo>
                        <a:pt x="887" y="271"/>
                      </a:lnTo>
                      <a:lnTo>
                        <a:pt x="883" y="259"/>
                      </a:lnTo>
                      <a:lnTo>
                        <a:pt x="880" y="249"/>
                      </a:lnTo>
                      <a:lnTo>
                        <a:pt x="878" y="245"/>
                      </a:lnTo>
                      <a:lnTo>
                        <a:pt x="878" y="245"/>
                      </a:lnTo>
                      <a:lnTo>
                        <a:pt x="868" y="241"/>
                      </a:lnTo>
                      <a:lnTo>
                        <a:pt x="868" y="241"/>
                      </a:lnTo>
                      <a:lnTo>
                        <a:pt x="860" y="237"/>
                      </a:lnTo>
                      <a:lnTo>
                        <a:pt x="854" y="233"/>
                      </a:lnTo>
                      <a:lnTo>
                        <a:pt x="854" y="233"/>
                      </a:lnTo>
                      <a:lnTo>
                        <a:pt x="846" y="235"/>
                      </a:lnTo>
                      <a:lnTo>
                        <a:pt x="842" y="237"/>
                      </a:lnTo>
                      <a:lnTo>
                        <a:pt x="838" y="237"/>
                      </a:lnTo>
                      <a:lnTo>
                        <a:pt x="838" y="237"/>
                      </a:lnTo>
                      <a:lnTo>
                        <a:pt x="830" y="231"/>
                      </a:lnTo>
                      <a:lnTo>
                        <a:pt x="825" y="227"/>
                      </a:lnTo>
                      <a:lnTo>
                        <a:pt x="819" y="224"/>
                      </a:lnTo>
                      <a:lnTo>
                        <a:pt x="819" y="224"/>
                      </a:lnTo>
                      <a:lnTo>
                        <a:pt x="811" y="226"/>
                      </a:lnTo>
                      <a:lnTo>
                        <a:pt x="805" y="226"/>
                      </a:lnTo>
                      <a:lnTo>
                        <a:pt x="801" y="226"/>
                      </a:lnTo>
                      <a:lnTo>
                        <a:pt x="801" y="226"/>
                      </a:lnTo>
                      <a:lnTo>
                        <a:pt x="801" y="222"/>
                      </a:lnTo>
                      <a:lnTo>
                        <a:pt x="801" y="218"/>
                      </a:lnTo>
                      <a:lnTo>
                        <a:pt x="801" y="214"/>
                      </a:lnTo>
                      <a:lnTo>
                        <a:pt x="799" y="212"/>
                      </a:lnTo>
                      <a:lnTo>
                        <a:pt x="799" y="212"/>
                      </a:lnTo>
                      <a:lnTo>
                        <a:pt x="791" y="208"/>
                      </a:lnTo>
                      <a:lnTo>
                        <a:pt x="791" y="208"/>
                      </a:lnTo>
                      <a:lnTo>
                        <a:pt x="793" y="206"/>
                      </a:lnTo>
                      <a:lnTo>
                        <a:pt x="795" y="204"/>
                      </a:lnTo>
                      <a:lnTo>
                        <a:pt x="795" y="202"/>
                      </a:lnTo>
                      <a:lnTo>
                        <a:pt x="791" y="200"/>
                      </a:lnTo>
                      <a:lnTo>
                        <a:pt x="791" y="200"/>
                      </a:lnTo>
                      <a:lnTo>
                        <a:pt x="789" y="200"/>
                      </a:lnTo>
                      <a:lnTo>
                        <a:pt x="787" y="200"/>
                      </a:lnTo>
                      <a:lnTo>
                        <a:pt x="787" y="200"/>
                      </a:lnTo>
                      <a:lnTo>
                        <a:pt x="781" y="194"/>
                      </a:lnTo>
                      <a:lnTo>
                        <a:pt x="775" y="190"/>
                      </a:lnTo>
                      <a:lnTo>
                        <a:pt x="772" y="186"/>
                      </a:lnTo>
                      <a:lnTo>
                        <a:pt x="772" y="186"/>
                      </a:lnTo>
                      <a:lnTo>
                        <a:pt x="762" y="182"/>
                      </a:lnTo>
                      <a:lnTo>
                        <a:pt x="762" y="182"/>
                      </a:lnTo>
                      <a:lnTo>
                        <a:pt x="762" y="180"/>
                      </a:lnTo>
                      <a:lnTo>
                        <a:pt x="764" y="176"/>
                      </a:lnTo>
                      <a:lnTo>
                        <a:pt x="768" y="169"/>
                      </a:lnTo>
                      <a:lnTo>
                        <a:pt x="768" y="169"/>
                      </a:lnTo>
                      <a:lnTo>
                        <a:pt x="766" y="165"/>
                      </a:lnTo>
                      <a:lnTo>
                        <a:pt x="764" y="161"/>
                      </a:lnTo>
                      <a:lnTo>
                        <a:pt x="764" y="159"/>
                      </a:lnTo>
                      <a:lnTo>
                        <a:pt x="766" y="153"/>
                      </a:lnTo>
                      <a:lnTo>
                        <a:pt x="766" y="153"/>
                      </a:lnTo>
                      <a:lnTo>
                        <a:pt x="772" y="143"/>
                      </a:lnTo>
                      <a:lnTo>
                        <a:pt x="772" y="143"/>
                      </a:lnTo>
                      <a:lnTo>
                        <a:pt x="770" y="141"/>
                      </a:lnTo>
                      <a:lnTo>
                        <a:pt x="766" y="141"/>
                      </a:lnTo>
                      <a:lnTo>
                        <a:pt x="760" y="145"/>
                      </a:lnTo>
                      <a:lnTo>
                        <a:pt x="752" y="157"/>
                      </a:lnTo>
                      <a:lnTo>
                        <a:pt x="752" y="157"/>
                      </a:lnTo>
                      <a:lnTo>
                        <a:pt x="744" y="159"/>
                      </a:lnTo>
                      <a:lnTo>
                        <a:pt x="730" y="159"/>
                      </a:lnTo>
                      <a:lnTo>
                        <a:pt x="719" y="157"/>
                      </a:lnTo>
                      <a:lnTo>
                        <a:pt x="715" y="155"/>
                      </a:lnTo>
                      <a:lnTo>
                        <a:pt x="715" y="151"/>
                      </a:lnTo>
                      <a:lnTo>
                        <a:pt x="715" y="151"/>
                      </a:lnTo>
                      <a:lnTo>
                        <a:pt x="719" y="147"/>
                      </a:lnTo>
                      <a:lnTo>
                        <a:pt x="722" y="143"/>
                      </a:lnTo>
                      <a:lnTo>
                        <a:pt x="722" y="141"/>
                      </a:lnTo>
                      <a:lnTo>
                        <a:pt x="722" y="141"/>
                      </a:lnTo>
                      <a:lnTo>
                        <a:pt x="717" y="133"/>
                      </a:lnTo>
                      <a:lnTo>
                        <a:pt x="717" y="133"/>
                      </a:lnTo>
                      <a:lnTo>
                        <a:pt x="719" y="131"/>
                      </a:lnTo>
                      <a:lnTo>
                        <a:pt x="721" y="127"/>
                      </a:lnTo>
                      <a:lnTo>
                        <a:pt x="724" y="123"/>
                      </a:lnTo>
                      <a:lnTo>
                        <a:pt x="726" y="120"/>
                      </a:lnTo>
                      <a:lnTo>
                        <a:pt x="726" y="120"/>
                      </a:lnTo>
                      <a:lnTo>
                        <a:pt x="721" y="116"/>
                      </a:lnTo>
                      <a:lnTo>
                        <a:pt x="711" y="110"/>
                      </a:lnTo>
                      <a:lnTo>
                        <a:pt x="701" y="106"/>
                      </a:lnTo>
                      <a:lnTo>
                        <a:pt x="695" y="104"/>
                      </a:lnTo>
                      <a:lnTo>
                        <a:pt x="695" y="104"/>
                      </a:lnTo>
                      <a:lnTo>
                        <a:pt x="693" y="106"/>
                      </a:lnTo>
                      <a:lnTo>
                        <a:pt x="691" y="108"/>
                      </a:lnTo>
                      <a:lnTo>
                        <a:pt x="691" y="108"/>
                      </a:lnTo>
                      <a:lnTo>
                        <a:pt x="689" y="106"/>
                      </a:lnTo>
                      <a:lnTo>
                        <a:pt x="689" y="104"/>
                      </a:lnTo>
                      <a:lnTo>
                        <a:pt x="689" y="98"/>
                      </a:lnTo>
                      <a:lnTo>
                        <a:pt x="689" y="90"/>
                      </a:lnTo>
                      <a:lnTo>
                        <a:pt x="687" y="86"/>
                      </a:lnTo>
                      <a:lnTo>
                        <a:pt x="685" y="84"/>
                      </a:lnTo>
                      <a:lnTo>
                        <a:pt x="685" y="84"/>
                      </a:lnTo>
                      <a:lnTo>
                        <a:pt x="681" y="82"/>
                      </a:lnTo>
                      <a:lnTo>
                        <a:pt x="673" y="82"/>
                      </a:lnTo>
                      <a:lnTo>
                        <a:pt x="668" y="80"/>
                      </a:lnTo>
                      <a:lnTo>
                        <a:pt x="666" y="78"/>
                      </a:lnTo>
                      <a:lnTo>
                        <a:pt x="664" y="76"/>
                      </a:lnTo>
                      <a:lnTo>
                        <a:pt x="664" y="76"/>
                      </a:lnTo>
                      <a:lnTo>
                        <a:pt x="664" y="68"/>
                      </a:lnTo>
                      <a:lnTo>
                        <a:pt x="664" y="59"/>
                      </a:lnTo>
                      <a:lnTo>
                        <a:pt x="664" y="49"/>
                      </a:lnTo>
                      <a:lnTo>
                        <a:pt x="662" y="45"/>
                      </a:lnTo>
                      <a:lnTo>
                        <a:pt x="658" y="43"/>
                      </a:lnTo>
                      <a:lnTo>
                        <a:pt x="658" y="43"/>
                      </a:lnTo>
                      <a:lnTo>
                        <a:pt x="654" y="43"/>
                      </a:lnTo>
                      <a:lnTo>
                        <a:pt x="650" y="47"/>
                      </a:lnTo>
                      <a:lnTo>
                        <a:pt x="644" y="49"/>
                      </a:lnTo>
                      <a:lnTo>
                        <a:pt x="640" y="51"/>
                      </a:lnTo>
                      <a:lnTo>
                        <a:pt x="640" y="51"/>
                      </a:lnTo>
                      <a:lnTo>
                        <a:pt x="634" y="49"/>
                      </a:lnTo>
                      <a:lnTo>
                        <a:pt x="628" y="43"/>
                      </a:lnTo>
                      <a:lnTo>
                        <a:pt x="626" y="37"/>
                      </a:lnTo>
                      <a:lnTo>
                        <a:pt x="624" y="29"/>
                      </a:lnTo>
                      <a:lnTo>
                        <a:pt x="622" y="15"/>
                      </a:lnTo>
                      <a:lnTo>
                        <a:pt x="622" y="2"/>
                      </a:lnTo>
                      <a:lnTo>
                        <a:pt x="622" y="2"/>
                      </a:lnTo>
                      <a:lnTo>
                        <a:pt x="617" y="4"/>
                      </a:lnTo>
                      <a:lnTo>
                        <a:pt x="609" y="4"/>
                      </a:lnTo>
                      <a:lnTo>
                        <a:pt x="593" y="2"/>
                      </a:lnTo>
                      <a:lnTo>
                        <a:pt x="577" y="0"/>
                      </a:lnTo>
                      <a:lnTo>
                        <a:pt x="569" y="2"/>
                      </a:lnTo>
                      <a:lnTo>
                        <a:pt x="562" y="4"/>
                      </a:lnTo>
                      <a:lnTo>
                        <a:pt x="562" y="4"/>
                      </a:lnTo>
                      <a:lnTo>
                        <a:pt x="556" y="8"/>
                      </a:lnTo>
                      <a:lnTo>
                        <a:pt x="552" y="14"/>
                      </a:lnTo>
                      <a:lnTo>
                        <a:pt x="548" y="19"/>
                      </a:lnTo>
                      <a:lnTo>
                        <a:pt x="546" y="27"/>
                      </a:lnTo>
                      <a:lnTo>
                        <a:pt x="542" y="43"/>
                      </a:lnTo>
                      <a:lnTo>
                        <a:pt x="536" y="59"/>
                      </a:lnTo>
                      <a:lnTo>
                        <a:pt x="536" y="59"/>
                      </a:lnTo>
                      <a:lnTo>
                        <a:pt x="534" y="63"/>
                      </a:lnTo>
                      <a:lnTo>
                        <a:pt x="536" y="65"/>
                      </a:lnTo>
                      <a:lnTo>
                        <a:pt x="536" y="65"/>
                      </a:lnTo>
                      <a:lnTo>
                        <a:pt x="538" y="67"/>
                      </a:lnTo>
                      <a:lnTo>
                        <a:pt x="538" y="68"/>
                      </a:lnTo>
                      <a:lnTo>
                        <a:pt x="538" y="68"/>
                      </a:lnTo>
                      <a:lnTo>
                        <a:pt x="532" y="68"/>
                      </a:lnTo>
                      <a:lnTo>
                        <a:pt x="530" y="70"/>
                      </a:lnTo>
                      <a:lnTo>
                        <a:pt x="530" y="76"/>
                      </a:lnTo>
                      <a:lnTo>
                        <a:pt x="530" y="76"/>
                      </a:lnTo>
                      <a:lnTo>
                        <a:pt x="534" y="84"/>
                      </a:lnTo>
                      <a:lnTo>
                        <a:pt x="538" y="90"/>
                      </a:lnTo>
                      <a:lnTo>
                        <a:pt x="538" y="90"/>
                      </a:lnTo>
                      <a:lnTo>
                        <a:pt x="534" y="86"/>
                      </a:lnTo>
                      <a:lnTo>
                        <a:pt x="530" y="84"/>
                      </a:lnTo>
                      <a:lnTo>
                        <a:pt x="526" y="84"/>
                      </a:lnTo>
                      <a:lnTo>
                        <a:pt x="526" y="84"/>
                      </a:lnTo>
                      <a:lnTo>
                        <a:pt x="511" y="96"/>
                      </a:lnTo>
                      <a:lnTo>
                        <a:pt x="497" y="102"/>
                      </a:lnTo>
                      <a:lnTo>
                        <a:pt x="485" y="106"/>
                      </a:lnTo>
                      <a:lnTo>
                        <a:pt x="473" y="108"/>
                      </a:lnTo>
                      <a:lnTo>
                        <a:pt x="450" y="110"/>
                      </a:lnTo>
                      <a:lnTo>
                        <a:pt x="436" y="112"/>
                      </a:lnTo>
                      <a:lnTo>
                        <a:pt x="418" y="116"/>
                      </a:lnTo>
                      <a:lnTo>
                        <a:pt x="418" y="116"/>
                      </a:lnTo>
                      <a:lnTo>
                        <a:pt x="412" y="120"/>
                      </a:lnTo>
                      <a:lnTo>
                        <a:pt x="408" y="125"/>
                      </a:lnTo>
                      <a:lnTo>
                        <a:pt x="407" y="129"/>
                      </a:lnTo>
                      <a:lnTo>
                        <a:pt x="407" y="135"/>
                      </a:lnTo>
                      <a:lnTo>
                        <a:pt x="408" y="141"/>
                      </a:lnTo>
                      <a:lnTo>
                        <a:pt x="412" y="145"/>
                      </a:lnTo>
                      <a:lnTo>
                        <a:pt x="418" y="147"/>
                      </a:lnTo>
                      <a:lnTo>
                        <a:pt x="424" y="149"/>
                      </a:lnTo>
                      <a:lnTo>
                        <a:pt x="424" y="149"/>
                      </a:lnTo>
                      <a:lnTo>
                        <a:pt x="428" y="147"/>
                      </a:lnTo>
                      <a:lnTo>
                        <a:pt x="430" y="147"/>
                      </a:lnTo>
                      <a:lnTo>
                        <a:pt x="430" y="147"/>
                      </a:lnTo>
                      <a:lnTo>
                        <a:pt x="426" y="149"/>
                      </a:lnTo>
                      <a:lnTo>
                        <a:pt x="420" y="149"/>
                      </a:lnTo>
                      <a:lnTo>
                        <a:pt x="410" y="149"/>
                      </a:lnTo>
                      <a:lnTo>
                        <a:pt x="410" y="149"/>
                      </a:lnTo>
                      <a:lnTo>
                        <a:pt x="403" y="149"/>
                      </a:lnTo>
                      <a:lnTo>
                        <a:pt x="397" y="153"/>
                      </a:lnTo>
                      <a:lnTo>
                        <a:pt x="389" y="155"/>
                      </a:lnTo>
                      <a:lnTo>
                        <a:pt x="379" y="157"/>
                      </a:lnTo>
                      <a:lnTo>
                        <a:pt x="379" y="157"/>
                      </a:lnTo>
                      <a:lnTo>
                        <a:pt x="369" y="153"/>
                      </a:lnTo>
                      <a:lnTo>
                        <a:pt x="354" y="147"/>
                      </a:lnTo>
                      <a:lnTo>
                        <a:pt x="326" y="129"/>
                      </a:lnTo>
                      <a:lnTo>
                        <a:pt x="326" y="129"/>
                      </a:lnTo>
                      <a:lnTo>
                        <a:pt x="320" y="129"/>
                      </a:lnTo>
                      <a:lnTo>
                        <a:pt x="314" y="129"/>
                      </a:lnTo>
                      <a:lnTo>
                        <a:pt x="308" y="133"/>
                      </a:lnTo>
                      <a:lnTo>
                        <a:pt x="308" y="133"/>
                      </a:lnTo>
                      <a:lnTo>
                        <a:pt x="306" y="121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4"/>
                      </a:lnTo>
                      <a:lnTo>
                        <a:pt x="306" y="102"/>
                      </a:lnTo>
                      <a:lnTo>
                        <a:pt x="308" y="98"/>
                      </a:lnTo>
                      <a:lnTo>
                        <a:pt x="310" y="94"/>
                      </a:lnTo>
                      <a:lnTo>
                        <a:pt x="310" y="94"/>
                      </a:lnTo>
                      <a:lnTo>
                        <a:pt x="312" y="92"/>
                      </a:lnTo>
                      <a:lnTo>
                        <a:pt x="312" y="90"/>
                      </a:lnTo>
                      <a:lnTo>
                        <a:pt x="312" y="90"/>
                      </a:lnTo>
                      <a:lnTo>
                        <a:pt x="308" y="88"/>
                      </a:lnTo>
                      <a:lnTo>
                        <a:pt x="302" y="88"/>
                      </a:lnTo>
                      <a:lnTo>
                        <a:pt x="289" y="86"/>
                      </a:lnTo>
                      <a:lnTo>
                        <a:pt x="283" y="86"/>
                      </a:lnTo>
                      <a:lnTo>
                        <a:pt x="275" y="84"/>
                      </a:lnTo>
                      <a:lnTo>
                        <a:pt x="267" y="80"/>
                      </a:lnTo>
                      <a:lnTo>
                        <a:pt x="263" y="72"/>
                      </a:lnTo>
                      <a:lnTo>
                        <a:pt x="263" y="72"/>
                      </a:lnTo>
                      <a:lnTo>
                        <a:pt x="261" y="72"/>
                      </a:lnTo>
                      <a:lnTo>
                        <a:pt x="261" y="74"/>
                      </a:lnTo>
                      <a:lnTo>
                        <a:pt x="261" y="74"/>
                      </a:lnTo>
                      <a:lnTo>
                        <a:pt x="263" y="80"/>
                      </a:lnTo>
                      <a:lnTo>
                        <a:pt x="265" y="84"/>
                      </a:lnTo>
                      <a:lnTo>
                        <a:pt x="265" y="88"/>
                      </a:lnTo>
                      <a:lnTo>
                        <a:pt x="265" y="92"/>
                      </a:lnTo>
                      <a:lnTo>
                        <a:pt x="265" y="92"/>
                      </a:lnTo>
                      <a:lnTo>
                        <a:pt x="263" y="94"/>
                      </a:lnTo>
                      <a:lnTo>
                        <a:pt x="259" y="96"/>
                      </a:lnTo>
                      <a:lnTo>
                        <a:pt x="259" y="96"/>
                      </a:lnTo>
                      <a:lnTo>
                        <a:pt x="261" y="110"/>
                      </a:lnTo>
                      <a:lnTo>
                        <a:pt x="263" y="118"/>
                      </a:lnTo>
                      <a:lnTo>
                        <a:pt x="265" y="121"/>
                      </a:lnTo>
                      <a:lnTo>
                        <a:pt x="265" y="121"/>
                      </a:lnTo>
                      <a:lnTo>
                        <a:pt x="267" y="123"/>
                      </a:lnTo>
                      <a:lnTo>
                        <a:pt x="267" y="127"/>
                      </a:lnTo>
                      <a:lnTo>
                        <a:pt x="269" y="137"/>
                      </a:lnTo>
                      <a:lnTo>
                        <a:pt x="269" y="137"/>
                      </a:lnTo>
                      <a:lnTo>
                        <a:pt x="271" y="147"/>
                      </a:lnTo>
                      <a:lnTo>
                        <a:pt x="271" y="147"/>
                      </a:lnTo>
                      <a:lnTo>
                        <a:pt x="269" y="149"/>
                      </a:lnTo>
                      <a:lnTo>
                        <a:pt x="265" y="149"/>
                      </a:lnTo>
                      <a:lnTo>
                        <a:pt x="265" y="149"/>
                      </a:lnTo>
                      <a:lnTo>
                        <a:pt x="265" y="157"/>
                      </a:lnTo>
                      <a:lnTo>
                        <a:pt x="265" y="159"/>
                      </a:lnTo>
                      <a:lnTo>
                        <a:pt x="267" y="161"/>
                      </a:lnTo>
                      <a:lnTo>
                        <a:pt x="267" y="161"/>
                      </a:lnTo>
                      <a:lnTo>
                        <a:pt x="269" y="161"/>
                      </a:lnTo>
                      <a:lnTo>
                        <a:pt x="269" y="161"/>
                      </a:lnTo>
                      <a:lnTo>
                        <a:pt x="269" y="161"/>
                      </a:lnTo>
                      <a:lnTo>
                        <a:pt x="259" y="180"/>
                      </a:lnTo>
                      <a:lnTo>
                        <a:pt x="259" y="180"/>
                      </a:lnTo>
                      <a:lnTo>
                        <a:pt x="259" y="188"/>
                      </a:lnTo>
                      <a:lnTo>
                        <a:pt x="261" y="194"/>
                      </a:lnTo>
                      <a:lnTo>
                        <a:pt x="261" y="198"/>
                      </a:lnTo>
                      <a:lnTo>
                        <a:pt x="261" y="198"/>
                      </a:lnTo>
                      <a:lnTo>
                        <a:pt x="267" y="202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71" y="208"/>
                      </a:lnTo>
                      <a:lnTo>
                        <a:pt x="271" y="208"/>
                      </a:lnTo>
                      <a:lnTo>
                        <a:pt x="269" y="208"/>
                      </a:lnTo>
                      <a:lnTo>
                        <a:pt x="267" y="206"/>
                      </a:lnTo>
                      <a:lnTo>
                        <a:pt x="263" y="204"/>
                      </a:lnTo>
                      <a:lnTo>
                        <a:pt x="263" y="204"/>
                      </a:lnTo>
                      <a:lnTo>
                        <a:pt x="251" y="204"/>
                      </a:lnTo>
                      <a:lnTo>
                        <a:pt x="240" y="202"/>
                      </a:lnTo>
                      <a:lnTo>
                        <a:pt x="240" y="202"/>
                      </a:lnTo>
                      <a:lnTo>
                        <a:pt x="238" y="200"/>
                      </a:lnTo>
                      <a:lnTo>
                        <a:pt x="236" y="198"/>
                      </a:lnTo>
                      <a:lnTo>
                        <a:pt x="236" y="192"/>
                      </a:lnTo>
                      <a:lnTo>
                        <a:pt x="236" y="188"/>
                      </a:lnTo>
                      <a:lnTo>
                        <a:pt x="234" y="186"/>
                      </a:lnTo>
                      <a:lnTo>
                        <a:pt x="230" y="188"/>
                      </a:lnTo>
                      <a:lnTo>
                        <a:pt x="230" y="188"/>
                      </a:lnTo>
                      <a:lnTo>
                        <a:pt x="230" y="190"/>
                      </a:lnTo>
                      <a:lnTo>
                        <a:pt x="230" y="190"/>
                      </a:lnTo>
                      <a:lnTo>
                        <a:pt x="226" y="188"/>
                      </a:lnTo>
                      <a:lnTo>
                        <a:pt x="226" y="188"/>
                      </a:lnTo>
                      <a:lnTo>
                        <a:pt x="224" y="190"/>
                      </a:lnTo>
                      <a:lnTo>
                        <a:pt x="222" y="192"/>
                      </a:lnTo>
                      <a:lnTo>
                        <a:pt x="222" y="200"/>
                      </a:lnTo>
                      <a:lnTo>
                        <a:pt x="224" y="206"/>
                      </a:lnTo>
                      <a:lnTo>
                        <a:pt x="224" y="208"/>
                      </a:lnTo>
                      <a:lnTo>
                        <a:pt x="220" y="208"/>
                      </a:lnTo>
                      <a:lnTo>
                        <a:pt x="220" y="208"/>
                      </a:lnTo>
                      <a:lnTo>
                        <a:pt x="222" y="206"/>
                      </a:lnTo>
                      <a:lnTo>
                        <a:pt x="222" y="206"/>
                      </a:lnTo>
                      <a:lnTo>
                        <a:pt x="222" y="198"/>
                      </a:lnTo>
                      <a:lnTo>
                        <a:pt x="220" y="192"/>
                      </a:lnTo>
                      <a:lnTo>
                        <a:pt x="220" y="192"/>
                      </a:lnTo>
                      <a:lnTo>
                        <a:pt x="218" y="190"/>
                      </a:lnTo>
                      <a:lnTo>
                        <a:pt x="214" y="190"/>
                      </a:lnTo>
                      <a:lnTo>
                        <a:pt x="210" y="194"/>
                      </a:lnTo>
                      <a:lnTo>
                        <a:pt x="206" y="196"/>
                      </a:lnTo>
                      <a:lnTo>
                        <a:pt x="206" y="196"/>
                      </a:lnTo>
                      <a:lnTo>
                        <a:pt x="204" y="194"/>
                      </a:lnTo>
                      <a:lnTo>
                        <a:pt x="206" y="192"/>
                      </a:lnTo>
                      <a:lnTo>
                        <a:pt x="206" y="188"/>
                      </a:lnTo>
                      <a:lnTo>
                        <a:pt x="204" y="186"/>
                      </a:lnTo>
                      <a:lnTo>
                        <a:pt x="204" y="186"/>
                      </a:lnTo>
                      <a:lnTo>
                        <a:pt x="198" y="188"/>
                      </a:lnTo>
                      <a:lnTo>
                        <a:pt x="198" y="188"/>
                      </a:lnTo>
                      <a:lnTo>
                        <a:pt x="202" y="184"/>
                      </a:lnTo>
                      <a:lnTo>
                        <a:pt x="204" y="182"/>
                      </a:lnTo>
                      <a:lnTo>
                        <a:pt x="204" y="180"/>
                      </a:lnTo>
                      <a:lnTo>
                        <a:pt x="202" y="180"/>
                      </a:lnTo>
                      <a:lnTo>
                        <a:pt x="202" y="180"/>
                      </a:lnTo>
                      <a:lnTo>
                        <a:pt x="200" y="182"/>
                      </a:lnTo>
                      <a:lnTo>
                        <a:pt x="200" y="184"/>
                      </a:lnTo>
                      <a:lnTo>
                        <a:pt x="200" y="184"/>
                      </a:lnTo>
                      <a:lnTo>
                        <a:pt x="195" y="184"/>
                      </a:lnTo>
                      <a:lnTo>
                        <a:pt x="193" y="184"/>
                      </a:lnTo>
                      <a:lnTo>
                        <a:pt x="191" y="182"/>
                      </a:lnTo>
                      <a:lnTo>
                        <a:pt x="189" y="182"/>
                      </a:lnTo>
                      <a:lnTo>
                        <a:pt x="189" y="182"/>
                      </a:lnTo>
                      <a:lnTo>
                        <a:pt x="189" y="184"/>
                      </a:lnTo>
                      <a:lnTo>
                        <a:pt x="189" y="186"/>
                      </a:lnTo>
                      <a:lnTo>
                        <a:pt x="189" y="186"/>
                      </a:lnTo>
                      <a:lnTo>
                        <a:pt x="179" y="188"/>
                      </a:lnTo>
                      <a:lnTo>
                        <a:pt x="171" y="192"/>
                      </a:lnTo>
                      <a:lnTo>
                        <a:pt x="171" y="192"/>
                      </a:lnTo>
                      <a:lnTo>
                        <a:pt x="169" y="194"/>
                      </a:lnTo>
                      <a:lnTo>
                        <a:pt x="169" y="194"/>
                      </a:lnTo>
                      <a:lnTo>
                        <a:pt x="169" y="194"/>
                      </a:lnTo>
                      <a:lnTo>
                        <a:pt x="157" y="159"/>
                      </a:lnTo>
                      <a:lnTo>
                        <a:pt x="157" y="159"/>
                      </a:lnTo>
                      <a:lnTo>
                        <a:pt x="155" y="155"/>
                      </a:lnTo>
                      <a:lnTo>
                        <a:pt x="151" y="153"/>
                      </a:lnTo>
                      <a:lnTo>
                        <a:pt x="149" y="153"/>
                      </a:lnTo>
                      <a:lnTo>
                        <a:pt x="145" y="157"/>
                      </a:lnTo>
                      <a:lnTo>
                        <a:pt x="145" y="157"/>
                      </a:lnTo>
                      <a:lnTo>
                        <a:pt x="147" y="153"/>
                      </a:lnTo>
                      <a:lnTo>
                        <a:pt x="149" y="149"/>
                      </a:lnTo>
                      <a:lnTo>
                        <a:pt x="151" y="145"/>
                      </a:lnTo>
                      <a:lnTo>
                        <a:pt x="151" y="145"/>
                      </a:lnTo>
                      <a:lnTo>
                        <a:pt x="149" y="145"/>
                      </a:lnTo>
                      <a:lnTo>
                        <a:pt x="149" y="145"/>
                      </a:lnTo>
                      <a:lnTo>
                        <a:pt x="145" y="145"/>
                      </a:lnTo>
                      <a:lnTo>
                        <a:pt x="142" y="147"/>
                      </a:lnTo>
                      <a:lnTo>
                        <a:pt x="142" y="147"/>
                      </a:lnTo>
                      <a:lnTo>
                        <a:pt x="140" y="149"/>
                      </a:lnTo>
                      <a:lnTo>
                        <a:pt x="140" y="149"/>
                      </a:lnTo>
                      <a:lnTo>
                        <a:pt x="140" y="143"/>
                      </a:lnTo>
                      <a:lnTo>
                        <a:pt x="138" y="143"/>
                      </a:lnTo>
                      <a:lnTo>
                        <a:pt x="136" y="143"/>
                      </a:lnTo>
                      <a:lnTo>
                        <a:pt x="130" y="145"/>
                      </a:lnTo>
                      <a:lnTo>
                        <a:pt x="128" y="145"/>
                      </a:lnTo>
                      <a:lnTo>
                        <a:pt x="124" y="145"/>
                      </a:lnTo>
                      <a:lnTo>
                        <a:pt x="124" y="145"/>
                      </a:lnTo>
                      <a:lnTo>
                        <a:pt x="122" y="143"/>
                      </a:lnTo>
                      <a:lnTo>
                        <a:pt x="122" y="141"/>
                      </a:lnTo>
                      <a:lnTo>
                        <a:pt x="122" y="139"/>
                      </a:lnTo>
                      <a:lnTo>
                        <a:pt x="116" y="139"/>
                      </a:lnTo>
                      <a:lnTo>
                        <a:pt x="116" y="139"/>
                      </a:lnTo>
                      <a:lnTo>
                        <a:pt x="114" y="143"/>
                      </a:lnTo>
                      <a:lnTo>
                        <a:pt x="112" y="147"/>
                      </a:lnTo>
                      <a:lnTo>
                        <a:pt x="110" y="151"/>
                      </a:lnTo>
                      <a:lnTo>
                        <a:pt x="108" y="155"/>
                      </a:lnTo>
                      <a:lnTo>
                        <a:pt x="108" y="155"/>
                      </a:lnTo>
                      <a:lnTo>
                        <a:pt x="104" y="153"/>
                      </a:lnTo>
                      <a:lnTo>
                        <a:pt x="100" y="149"/>
                      </a:lnTo>
                      <a:lnTo>
                        <a:pt x="96" y="145"/>
                      </a:lnTo>
                      <a:lnTo>
                        <a:pt x="92" y="143"/>
                      </a:lnTo>
                      <a:lnTo>
                        <a:pt x="92" y="143"/>
                      </a:lnTo>
                      <a:lnTo>
                        <a:pt x="89" y="147"/>
                      </a:lnTo>
                      <a:lnTo>
                        <a:pt x="87" y="151"/>
                      </a:lnTo>
                      <a:lnTo>
                        <a:pt x="87" y="151"/>
                      </a:lnTo>
                      <a:lnTo>
                        <a:pt x="87" y="153"/>
                      </a:lnTo>
                      <a:lnTo>
                        <a:pt x="87" y="155"/>
                      </a:lnTo>
                      <a:lnTo>
                        <a:pt x="87" y="155"/>
                      </a:lnTo>
                      <a:lnTo>
                        <a:pt x="85" y="153"/>
                      </a:lnTo>
                      <a:lnTo>
                        <a:pt x="83" y="151"/>
                      </a:lnTo>
                      <a:lnTo>
                        <a:pt x="81" y="145"/>
                      </a:lnTo>
                      <a:lnTo>
                        <a:pt x="79" y="141"/>
                      </a:lnTo>
                      <a:lnTo>
                        <a:pt x="77" y="141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3" y="143"/>
                      </a:lnTo>
                      <a:lnTo>
                        <a:pt x="71" y="141"/>
                      </a:lnTo>
                      <a:lnTo>
                        <a:pt x="71" y="141"/>
                      </a:lnTo>
                      <a:lnTo>
                        <a:pt x="67" y="141"/>
                      </a:lnTo>
                      <a:lnTo>
                        <a:pt x="61" y="143"/>
                      </a:lnTo>
                      <a:lnTo>
                        <a:pt x="57" y="145"/>
                      </a:lnTo>
                      <a:lnTo>
                        <a:pt x="53" y="143"/>
                      </a:lnTo>
                      <a:lnTo>
                        <a:pt x="53" y="143"/>
                      </a:lnTo>
                      <a:lnTo>
                        <a:pt x="53" y="141"/>
                      </a:lnTo>
                      <a:lnTo>
                        <a:pt x="55" y="141"/>
                      </a:lnTo>
                      <a:lnTo>
                        <a:pt x="55" y="139"/>
                      </a:lnTo>
                      <a:lnTo>
                        <a:pt x="53" y="137"/>
                      </a:lnTo>
                      <a:lnTo>
                        <a:pt x="53" y="137"/>
                      </a:lnTo>
                      <a:lnTo>
                        <a:pt x="51" y="137"/>
                      </a:lnTo>
                      <a:lnTo>
                        <a:pt x="47" y="139"/>
                      </a:lnTo>
                      <a:lnTo>
                        <a:pt x="45" y="141"/>
                      </a:lnTo>
                      <a:lnTo>
                        <a:pt x="45" y="141"/>
                      </a:lnTo>
                      <a:lnTo>
                        <a:pt x="39" y="139"/>
                      </a:lnTo>
                      <a:lnTo>
                        <a:pt x="36" y="139"/>
                      </a:lnTo>
                      <a:lnTo>
                        <a:pt x="34" y="139"/>
                      </a:lnTo>
                      <a:lnTo>
                        <a:pt x="34" y="139"/>
                      </a:lnTo>
                      <a:lnTo>
                        <a:pt x="32" y="141"/>
                      </a:lnTo>
                      <a:lnTo>
                        <a:pt x="30" y="143"/>
                      </a:lnTo>
                      <a:lnTo>
                        <a:pt x="24" y="143"/>
                      </a:lnTo>
                      <a:lnTo>
                        <a:pt x="20" y="145"/>
                      </a:lnTo>
                      <a:lnTo>
                        <a:pt x="16" y="149"/>
                      </a:lnTo>
                      <a:lnTo>
                        <a:pt x="12" y="155"/>
                      </a:lnTo>
                      <a:lnTo>
                        <a:pt x="8" y="163"/>
                      </a:lnTo>
                      <a:lnTo>
                        <a:pt x="8" y="163"/>
                      </a:lnTo>
                      <a:lnTo>
                        <a:pt x="8" y="165"/>
                      </a:lnTo>
                      <a:lnTo>
                        <a:pt x="10" y="167"/>
                      </a:lnTo>
                      <a:lnTo>
                        <a:pt x="18" y="169"/>
                      </a:lnTo>
                      <a:lnTo>
                        <a:pt x="32" y="167"/>
                      </a:lnTo>
                      <a:lnTo>
                        <a:pt x="32" y="167"/>
                      </a:lnTo>
                      <a:lnTo>
                        <a:pt x="36" y="169"/>
                      </a:lnTo>
                      <a:lnTo>
                        <a:pt x="34" y="171"/>
                      </a:lnTo>
                      <a:lnTo>
                        <a:pt x="32" y="173"/>
                      </a:lnTo>
                      <a:lnTo>
                        <a:pt x="32" y="174"/>
                      </a:lnTo>
                      <a:lnTo>
                        <a:pt x="32" y="174"/>
                      </a:lnTo>
                      <a:lnTo>
                        <a:pt x="36" y="174"/>
                      </a:lnTo>
                      <a:lnTo>
                        <a:pt x="41" y="174"/>
                      </a:lnTo>
                      <a:lnTo>
                        <a:pt x="45" y="174"/>
                      </a:lnTo>
                      <a:lnTo>
                        <a:pt x="45" y="174"/>
                      </a:lnTo>
                      <a:lnTo>
                        <a:pt x="45" y="176"/>
                      </a:lnTo>
                      <a:lnTo>
                        <a:pt x="45" y="176"/>
                      </a:lnTo>
                      <a:lnTo>
                        <a:pt x="43" y="178"/>
                      </a:lnTo>
                      <a:lnTo>
                        <a:pt x="41" y="178"/>
                      </a:lnTo>
                      <a:lnTo>
                        <a:pt x="41" y="178"/>
                      </a:lnTo>
                      <a:lnTo>
                        <a:pt x="41" y="180"/>
                      </a:lnTo>
                      <a:lnTo>
                        <a:pt x="41" y="180"/>
                      </a:lnTo>
                      <a:lnTo>
                        <a:pt x="45" y="180"/>
                      </a:lnTo>
                      <a:lnTo>
                        <a:pt x="49" y="182"/>
                      </a:lnTo>
                      <a:lnTo>
                        <a:pt x="51" y="182"/>
                      </a:lnTo>
                      <a:lnTo>
                        <a:pt x="51" y="184"/>
                      </a:lnTo>
                      <a:lnTo>
                        <a:pt x="51" y="184"/>
                      </a:lnTo>
                      <a:lnTo>
                        <a:pt x="39" y="182"/>
                      </a:lnTo>
                      <a:lnTo>
                        <a:pt x="26" y="178"/>
                      </a:lnTo>
                      <a:lnTo>
                        <a:pt x="26" y="178"/>
                      </a:lnTo>
                      <a:lnTo>
                        <a:pt x="24" y="176"/>
                      </a:lnTo>
                      <a:lnTo>
                        <a:pt x="24" y="173"/>
                      </a:lnTo>
                      <a:lnTo>
                        <a:pt x="26" y="171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20" y="173"/>
                      </a:lnTo>
                      <a:lnTo>
                        <a:pt x="18" y="174"/>
                      </a:lnTo>
                      <a:lnTo>
                        <a:pt x="18" y="174"/>
                      </a:lnTo>
                      <a:lnTo>
                        <a:pt x="18" y="176"/>
                      </a:lnTo>
                      <a:lnTo>
                        <a:pt x="18" y="178"/>
                      </a:lnTo>
                      <a:lnTo>
                        <a:pt x="22" y="180"/>
                      </a:lnTo>
                      <a:lnTo>
                        <a:pt x="22" y="180"/>
                      </a:lnTo>
                      <a:lnTo>
                        <a:pt x="22" y="182"/>
                      </a:lnTo>
                      <a:lnTo>
                        <a:pt x="20" y="186"/>
                      </a:lnTo>
                      <a:lnTo>
                        <a:pt x="18" y="188"/>
                      </a:lnTo>
                      <a:lnTo>
                        <a:pt x="18" y="190"/>
                      </a:lnTo>
                      <a:lnTo>
                        <a:pt x="18" y="190"/>
                      </a:lnTo>
                      <a:lnTo>
                        <a:pt x="20" y="190"/>
                      </a:lnTo>
                      <a:lnTo>
                        <a:pt x="22" y="186"/>
                      </a:lnTo>
                      <a:lnTo>
                        <a:pt x="26" y="184"/>
                      </a:lnTo>
                      <a:lnTo>
                        <a:pt x="26" y="184"/>
                      </a:lnTo>
                      <a:lnTo>
                        <a:pt x="30" y="184"/>
                      </a:lnTo>
                      <a:lnTo>
                        <a:pt x="34" y="188"/>
                      </a:lnTo>
                      <a:lnTo>
                        <a:pt x="38" y="194"/>
                      </a:lnTo>
                      <a:lnTo>
                        <a:pt x="38" y="198"/>
                      </a:lnTo>
                      <a:lnTo>
                        <a:pt x="38" y="198"/>
                      </a:lnTo>
                      <a:lnTo>
                        <a:pt x="38" y="202"/>
                      </a:lnTo>
                      <a:lnTo>
                        <a:pt x="38" y="202"/>
                      </a:lnTo>
                      <a:lnTo>
                        <a:pt x="32" y="202"/>
                      </a:lnTo>
                      <a:lnTo>
                        <a:pt x="22" y="198"/>
                      </a:lnTo>
                      <a:lnTo>
                        <a:pt x="10" y="198"/>
                      </a:lnTo>
                      <a:lnTo>
                        <a:pt x="6" y="198"/>
                      </a:lnTo>
                      <a:lnTo>
                        <a:pt x="0" y="200"/>
                      </a:lnTo>
                      <a:lnTo>
                        <a:pt x="0" y="200"/>
                      </a:lnTo>
                      <a:lnTo>
                        <a:pt x="2" y="202"/>
                      </a:lnTo>
                      <a:lnTo>
                        <a:pt x="6" y="202"/>
                      </a:lnTo>
                      <a:lnTo>
                        <a:pt x="6" y="202"/>
                      </a:lnTo>
                      <a:lnTo>
                        <a:pt x="14" y="208"/>
                      </a:lnTo>
                      <a:lnTo>
                        <a:pt x="20" y="214"/>
                      </a:lnTo>
                      <a:lnTo>
                        <a:pt x="20" y="214"/>
                      </a:lnTo>
                      <a:lnTo>
                        <a:pt x="22" y="220"/>
                      </a:lnTo>
                      <a:lnTo>
                        <a:pt x="22" y="224"/>
                      </a:lnTo>
                      <a:lnTo>
                        <a:pt x="22" y="231"/>
                      </a:lnTo>
                      <a:lnTo>
                        <a:pt x="22" y="235"/>
                      </a:lnTo>
                      <a:lnTo>
                        <a:pt x="24" y="237"/>
                      </a:lnTo>
                      <a:lnTo>
                        <a:pt x="28" y="239"/>
                      </a:lnTo>
                      <a:lnTo>
                        <a:pt x="34" y="239"/>
                      </a:lnTo>
                      <a:lnTo>
                        <a:pt x="34" y="239"/>
                      </a:lnTo>
                      <a:lnTo>
                        <a:pt x="36" y="237"/>
                      </a:lnTo>
                      <a:lnTo>
                        <a:pt x="38" y="233"/>
                      </a:lnTo>
                      <a:lnTo>
                        <a:pt x="39" y="229"/>
                      </a:lnTo>
                      <a:lnTo>
                        <a:pt x="41" y="227"/>
                      </a:lnTo>
                      <a:lnTo>
                        <a:pt x="41" y="227"/>
                      </a:lnTo>
                      <a:lnTo>
                        <a:pt x="43" y="231"/>
                      </a:lnTo>
                      <a:lnTo>
                        <a:pt x="45" y="235"/>
                      </a:lnTo>
                      <a:lnTo>
                        <a:pt x="47" y="237"/>
                      </a:lnTo>
                      <a:lnTo>
                        <a:pt x="51" y="235"/>
                      </a:lnTo>
                      <a:lnTo>
                        <a:pt x="51" y="235"/>
                      </a:lnTo>
                      <a:lnTo>
                        <a:pt x="55" y="233"/>
                      </a:lnTo>
                      <a:lnTo>
                        <a:pt x="55" y="237"/>
                      </a:lnTo>
                      <a:lnTo>
                        <a:pt x="55" y="241"/>
                      </a:lnTo>
                      <a:lnTo>
                        <a:pt x="59" y="247"/>
                      </a:lnTo>
                      <a:lnTo>
                        <a:pt x="59" y="247"/>
                      </a:lnTo>
                      <a:lnTo>
                        <a:pt x="61" y="247"/>
                      </a:lnTo>
                      <a:lnTo>
                        <a:pt x="63" y="247"/>
                      </a:lnTo>
                      <a:lnTo>
                        <a:pt x="69" y="247"/>
                      </a:lnTo>
                      <a:lnTo>
                        <a:pt x="69" y="247"/>
                      </a:lnTo>
                      <a:lnTo>
                        <a:pt x="73" y="251"/>
                      </a:lnTo>
                      <a:lnTo>
                        <a:pt x="77" y="257"/>
                      </a:lnTo>
                      <a:lnTo>
                        <a:pt x="85" y="267"/>
                      </a:lnTo>
                      <a:lnTo>
                        <a:pt x="85" y="267"/>
                      </a:lnTo>
                      <a:lnTo>
                        <a:pt x="87" y="269"/>
                      </a:lnTo>
                      <a:lnTo>
                        <a:pt x="91" y="267"/>
                      </a:lnTo>
                      <a:lnTo>
                        <a:pt x="94" y="265"/>
                      </a:lnTo>
                      <a:lnTo>
                        <a:pt x="94" y="265"/>
                      </a:lnTo>
                      <a:lnTo>
                        <a:pt x="98" y="263"/>
                      </a:lnTo>
                      <a:lnTo>
                        <a:pt x="100" y="261"/>
                      </a:lnTo>
                      <a:lnTo>
                        <a:pt x="100" y="261"/>
                      </a:lnTo>
                      <a:lnTo>
                        <a:pt x="100" y="261"/>
                      </a:lnTo>
                      <a:lnTo>
                        <a:pt x="96" y="273"/>
                      </a:lnTo>
                      <a:lnTo>
                        <a:pt x="96" y="273"/>
                      </a:lnTo>
                      <a:lnTo>
                        <a:pt x="96" y="275"/>
                      </a:lnTo>
                      <a:lnTo>
                        <a:pt x="96" y="275"/>
                      </a:lnTo>
                      <a:lnTo>
                        <a:pt x="100" y="278"/>
                      </a:lnTo>
                      <a:lnTo>
                        <a:pt x="100" y="278"/>
                      </a:lnTo>
                      <a:lnTo>
                        <a:pt x="102" y="277"/>
                      </a:lnTo>
                      <a:lnTo>
                        <a:pt x="102" y="277"/>
                      </a:lnTo>
                      <a:lnTo>
                        <a:pt x="102" y="275"/>
                      </a:lnTo>
                      <a:lnTo>
                        <a:pt x="102" y="275"/>
                      </a:lnTo>
                      <a:lnTo>
                        <a:pt x="106" y="269"/>
                      </a:lnTo>
                      <a:lnTo>
                        <a:pt x="108" y="267"/>
                      </a:lnTo>
                      <a:lnTo>
                        <a:pt x="110" y="269"/>
                      </a:lnTo>
                      <a:lnTo>
                        <a:pt x="110" y="269"/>
                      </a:lnTo>
                      <a:lnTo>
                        <a:pt x="110" y="271"/>
                      </a:lnTo>
                      <a:lnTo>
                        <a:pt x="110" y="273"/>
                      </a:lnTo>
                      <a:lnTo>
                        <a:pt x="110" y="273"/>
                      </a:lnTo>
                      <a:lnTo>
                        <a:pt x="104" y="275"/>
                      </a:lnTo>
                      <a:lnTo>
                        <a:pt x="104" y="275"/>
                      </a:lnTo>
                      <a:lnTo>
                        <a:pt x="102" y="275"/>
                      </a:lnTo>
                      <a:lnTo>
                        <a:pt x="102" y="275"/>
                      </a:lnTo>
                      <a:lnTo>
                        <a:pt x="102" y="277"/>
                      </a:lnTo>
                      <a:lnTo>
                        <a:pt x="102" y="277"/>
                      </a:lnTo>
                      <a:lnTo>
                        <a:pt x="102" y="280"/>
                      </a:lnTo>
                      <a:lnTo>
                        <a:pt x="104" y="282"/>
                      </a:lnTo>
                      <a:lnTo>
                        <a:pt x="104" y="282"/>
                      </a:lnTo>
                      <a:lnTo>
                        <a:pt x="104" y="286"/>
                      </a:lnTo>
                      <a:lnTo>
                        <a:pt x="102" y="292"/>
                      </a:lnTo>
                      <a:lnTo>
                        <a:pt x="100" y="296"/>
                      </a:lnTo>
                      <a:lnTo>
                        <a:pt x="100" y="300"/>
                      </a:lnTo>
                      <a:lnTo>
                        <a:pt x="100" y="300"/>
                      </a:lnTo>
                      <a:lnTo>
                        <a:pt x="102" y="302"/>
                      </a:lnTo>
                      <a:lnTo>
                        <a:pt x="104" y="302"/>
                      </a:lnTo>
                      <a:lnTo>
                        <a:pt x="104" y="298"/>
                      </a:lnTo>
                      <a:lnTo>
                        <a:pt x="104" y="292"/>
                      </a:lnTo>
                      <a:lnTo>
                        <a:pt x="106" y="288"/>
                      </a:lnTo>
                      <a:lnTo>
                        <a:pt x="106" y="288"/>
                      </a:lnTo>
                      <a:lnTo>
                        <a:pt x="112" y="290"/>
                      </a:lnTo>
                      <a:lnTo>
                        <a:pt x="116" y="292"/>
                      </a:lnTo>
                      <a:lnTo>
                        <a:pt x="116" y="292"/>
                      </a:lnTo>
                      <a:lnTo>
                        <a:pt x="120" y="284"/>
                      </a:lnTo>
                      <a:lnTo>
                        <a:pt x="120" y="284"/>
                      </a:lnTo>
                      <a:lnTo>
                        <a:pt x="118" y="282"/>
                      </a:lnTo>
                      <a:lnTo>
                        <a:pt x="118" y="282"/>
                      </a:lnTo>
                      <a:lnTo>
                        <a:pt x="122" y="284"/>
                      </a:lnTo>
                      <a:lnTo>
                        <a:pt x="122" y="286"/>
                      </a:lnTo>
                      <a:lnTo>
                        <a:pt x="120" y="290"/>
                      </a:lnTo>
                      <a:lnTo>
                        <a:pt x="122" y="292"/>
                      </a:lnTo>
                      <a:lnTo>
                        <a:pt x="122" y="292"/>
                      </a:lnTo>
                      <a:lnTo>
                        <a:pt x="124" y="292"/>
                      </a:lnTo>
                      <a:lnTo>
                        <a:pt x="128" y="290"/>
                      </a:lnTo>
                      <a:lnTo>
                        <a:pt x="130" y="286"/>
                      </a:lnTo>
                      <a:lnTo>
                        <a:pt x="134" y="286"/>
                      </a:lnTo>
                      <a:lnTo>
                        <a:pt x="134" y="286"/>
                      </a:lnTo>
                      <a:lnTo>
                        <a:pt x="136" y="290"/>
                      </a:lnTo>
                      <a:lnTo>
                        <a:pt x="134" y="292"/>
                      </a:lnTo>
                      <a:lnTo>
                        <a:pt x="136" y="294"/>
                      </a:lnTo>
                      <a:lnTo>
                        <a:pt x="138" y="294"/>
                      </a:lnTo>
                      <a:lnTo>
                        <a:pt x="138" y="294"/>
                      </a:lnTo>
                      <a:lnTo>
                        <a:pt x="138" y="292"/>
                      </a:lnTo>
                      <a:lnTo>
                        <a:pt x="140" y="290"/>
                      </a:lnTo>
                      <a:lnTo>
                        <a:pt x="140" y="290"/>
                      </a:lnTo>
                      <a:lnTo>
                        <a:pt x="140" y="292"/>
                      </a:lnTo>
                      <a:lnTo>
                        <a:pt x="140" y="294"/>
                      </a:lnTo>
                      <a:lnTo>
                        <a:pt x="140" y="294"/>
                      </a:lnTo>
                      <a:lnTo>
                        <a:pt x="138" y="300"/>
                      </a:lnTo>
                      <a:lnTo>
                        <a:pt x="138" y="300"/>
                      </a:lnTo>
                      <a:lnTo>
                        <a:pt x="145" y="304"/>
                      </a:lnTo>
                      <a:lnTo>
                        <a:pt x="145" y="304"/>
                      </a:lnTo>
                      <a:lnTo>
                        <a:pt x="144" y="304"/>
                      </a:lnTo>
                      <a:lnTo>
                        <a:pt x="142" y="304"/>
                      </a:lnTo>
                      <a:lnTo>
                        <a:pt x="140" y="306"/>
                      </a:lnTo>
                      <a:lnTo>
                        <a:pt x="140" y="306"/>
                      </a:lnTo>
                      <a:lnTo>
                        <a:pt x="149" y="306"/>
                      </a:lnTo>
                      <a:lnTo>
                        <a:pt x="149" y="306"/>
                      </a:lnTo>
                      <a:lnTo>
                        <a:pt x="155" y="310"/>
                      </a:lnTo>
                      <a:lnTo>
                        <a:pt x="159" y="314"/>
                      </a:lnTo>
                      <a:lnTo>
                        <a:pt x="159" y="314"/>
                      </a:lnTo>
                      <a:lnTo>
                        <a:pt x="155" y="312"/>
                      </a:lnTo>
                      <a:lnTo>
                        <a:pt x="155" y="312"/>
                      </a:lnTo>
                      <a:lnTo>
                        <a:pt x="151" y="312"/>
                      </a:lnTo>
                      <a:lnTo>
                        <a:pt x="149" y="314"/>
                      </a:lnTo>
                      <a:lnTo>
                        <a:pt x="149" y="316"/>
                      </a:lnTo>
                      <a:lnTo>
                        <a:pt x="149" y="316"/>
                      </a:lnTo>
                      <a:lnTo>
                        <a:pt x="153" y="322"/>
                      </a:lnTo>
                      <a:lnTo>
                        <a:pt x="153" y="322"/>
                      </a:lnTo>
                      <a:lnTo>
                        <a:pt x="153" y="322"/>
                      </a:lnTo>
                      <a:lnTo>
                        <a:pt x="153" y="322"/>
                      </a:lnTo>
                      <a:lnTo>
                        <a:pt x="153" y="322"/>
                      </a:lnTo>
                      <a:lnTo>
                        <a:pt x="153" y="322"/>
                      </a:lnTo>
                      <a:lnTo>
                        <a:pt x="151" y="320"/>
                      </a:lnTo>
                      <a:lnTo>
                        <a:pt x="145" y="322"/>
                      </a:lnTo>
                      <a:lnTo>
                        <a:pt x="145" y="322"/>
                      </a:lnTo>
                      <a:lnTo>
                        <a:pt x="144" y="322"/>
                      </a:lnTo>
                      <a:lnTo>
                        <a:pt x="142" y="322"/>
                      </a:lnTo>
                      <a:lnTo>
                        <a:pt x="142" y="322"/>
                      </a:lnTo>
                      <a:lnTo>
                        <a:pt x="142" y="326"/>
                      </a:lnTo>
                      <a:lnTo>
                        <a:pt x="144" y="328"/>
                      </a:lnTo>
                      <a:lnTo>
                        <a:pt x="147" y="331"/>
                      </a:lnTo>
                      <a:lnTo>
                        <a:pt x="147" y="333"/>
                      </a:lnTo>
                      <a:lnTo>
                        <a:pt x="142" y="331"/>
                      </a:lnTo>
                      <a:lnTo>
                        <a:pt x="142" y="331"/>
                      </a:lnTo>
                      <a:lnTo>
                        <a:pt x="140" y="331"/>
                      </a:lnTo>
                      <a:lnTo>
                        <a:pt x="142" y="333"/>
                      </a:lnTo>
                      <a:lnTo>
                        <a:pt x="147" y="337"/>
                      </a:lnTo>
                      <a:lnTo>
                        <a:pt x="147" y="337"/>
                      </a:lnTo>
                      <a:lnTo>
                        <a:pt x="151" y="339"/>
                      </a:lnTo>
                      <a:lnTo>
                        <a:pt x="155" y="341"/>
                      </a:lnTo>
                      <a:lnTo>
                        <a:pt x="157" y="345"/>
                      </a:lnTo>
                      <a:lnTo>
                        <a:pt x="157" y="345"/>
                      </a:lnTo>
                      <a:lnTo>
                        <a:pt x="163" y="343"/>
                      </a:lnTo>
                      <a:lnTo>
                        <a:pt x="167" y="341"/>
                      </a:lnTo>
                      <a:lnTo>
                        <a:pt x="173" y="339"/>
                      </a:lnTo>
                      <a:lnTo>
                        <a:pt x="177" y="339"/>
                      </a:lnTo>
                      <a:lnTo>
                        <a:pt x="181" y="341"/>
                      </a:lnTo>
                      <a:lnTo>
                        <a:pt x="181" y="341"/>
                      </a:lnTo>
                      <a:lnTo>
                        <a:pt x="191" y="349"/>
                      </a:lnTo>
                      <a:lnTo>
                        <a:pt x="196" y="355"/>
                      </a:lnTo>
                      <a:lnTo>
                        <a:pt x="198" y="359"/>
                      </a:lnTo>
                      <a:lnTo>
                        <a:pt x="198" y="359"/>
                      </a:lnTo>
                      <a:lnTo>
                        <a:pt x="198" y="359"/>
                      </a:lnTo>
                      <a:lnTo>
                        <a:pt x="195" y="359"/>
                      </a:lnTo>
                      <a:lnTo>
                        <a:pt x="191" y="353"/>
                      </a:lnTo>
                      <a:lnTo>
                        <a:pt x="191" y="353"/>
                      </a:lnTo>
                      <a:lnTo>
                        <a:pt x="183" y="345"/>
                      </a:lnTo>
                      <a:lnTo>
                        <a:pt x="175" y="341"/>
                      </a:lnTo>
                      <a:lnTo>
                        <a:pt x="171" y="341"/>
                      </a:lnTo>
                      <a:lnTo>
                        <a:pt x="167" y="343"/>
                      </a:lnTo>
                      <a:lnTo>
                        <a:pt x="167" y="343"/>
                      </a:lnTo>
                      <a:lnTo>
                        <a:pt x="167" y="347"/>
                      </a:lnTo>
                      <a:lnTo>
                        <a:pt x="165" y="351"/>
                      </a:lnTo>
                      <a:lnTo>
                        <a:pt x="165" y="351"/>
                      </a:lnTo>
                      <a:lnTo>
                        <a:pt x="163" y="353"/>
                      </a:lnTo>
                      <a:lnTo>
                        <a:pt x="161" y="353"/>
                      </a:lnTo>
                      <a:lnTo>
                        <a:pt x="159" y="355"/>
                      </a:lnTo>
                      <a:lnTo>
                        <a:pt x="159" y="357"/>
                      </a:lnTo>
                      <a:lnTo>
                        <a:pt x="159" y="357"/>
                      </a:lnTo>
                      <a:lnTo>
                        <a:pt x="163" y="361"/>
                      </a:lnTo>
                      <a:lnTo>
                        <a:pt x="169" y="363"/>
                      </a:lnTo>
                      <a:lnTo>
                        <a:pt x="173" y="367"/>
                      </a:lnTo>
                      <a:lnTo>
                        <a:pt x="175" y="371"/>
                      </a:lnTo>
                      <a:lnTo>
                        <a:pt x="175" y="373"/>
                      </a:lnTo>
                      <a:lnTo>
                        <a:pt x="175" y="373"/>
                      </a:lnTo>
                      <a:lnTo>
                        <a:pt x="171" y="379"/>
                      </a:lnTo>
                      <a:lnTo>
                        <a:pt x="165" y="383"/>
                      </a:lnTo>
                      <a:lnTo>
                        <a:pt x="159" y="386"/>
                      </a:lnTo>
                      <a:lnTo>
                        <a:pt x="157" y="392"/>
                      </a:lnTo>
                      <a:lnTo>
                        <a:pt x="157" y="392"/>
                      </a:lnTo>
                      <a:lnTo>
                        <a:pt x="163" y="402"/>
                      </a:lnTo>
                      <a:lnTo>
                        <a:pt x="169" y="412"/>
                      </a:lnTo>
                      <a:lnTo>
                        <a:pt x="169" y="412"/>
                      </a:lnTo>
                      <a:lnTo>
                        <a:pt x="171" y="418"/>
                      </a:lnTo>
                      <a:lnTo>
                        <a:pt x="173" y="424"/>
                      </a:lnTo>
                      <a:lnTo>
                        <a:pt x="171" y="436"/>
                      </a:lnTo>
                      <a:lnTo>
                        <a:pt x="171" y="436"/>
                      </a:lnTo>
                      <a:lnTo>
                        <a:pt x="173" y="439"/>
                      </a:lnTo>
                      <a:lnTo>
                        <a:pt x="177" y="441"/>
                      </a:lnTo>
                      <a:lnTo>
                        <a:pt x="183" y="447"/>
                      </a:lnTo>
                      <a:lnTo>
                        <a:pt x="183" y="447"/>
                      </a:lnTo>
                      <a:lnTo>
                        <a:pt x="183" y="449"/>
                      </a:lnTo>
                      <a:lnTo>
                        <a:pt x="183" y="449"/>
                      </a:lnTo>
                      <a:lnTo>
                        <a:pt x="183" y="449"/>
                      </a:lnTo>
                      <a:lnTo>
                        <a:pt x="193" y="453"/>
                      </a:lnTo>
                      <a:lnTo>
                        <a:pt x="193" y="453"/>
                      </a:lnTo>
                      <a:lnTo>
                        <a:pt x="195" y="455"/>
                      </a:lnTo>
                      <a:lnTo>
                        <a:pt x="195" y="459"/>
                      </a:lnTo>
                      <a:lnTo>
                        <a:pt x="193" y="461"/>
                      </a:lnTo>
                      <a:lnTo>
                        <a:pt x="193" y="463"/>
                      </a:lnTo>
                      <a:lnTo>
                        <a:pt x="193" y="463"/>
                      </a:lnTo>
                      <a:lnTo>
                        <a:pt x="202" y="463"/>
                      </a:lnTo>
                      <a:lnTo>
                        <a:pt x="202" y="463"/>
                      </a:lnTo>
                      <a:lnTo>
                        <a:pt x="204" y="467"/>
                      </a:lnTo>
                      <a:lnTo>
                        <a:pt x="204" y="469"/>
                      </a:lnTo>
                      <a:lnTo>
                        <a:pt x="206" y="473"/>
                      </a:lnTo>
                      <a:lnTo>
                        <a:pt x="210" y="477"/>
                      </a:lnTo>
                      <a:lnTo>
                        <a:pt x="210" y="477"/>
                      </a:lnTo>
                      <a:lnTo>
                        <a:pt x="212" y="473"/>
                      </a:lnTo>
                      <a:lnTo>
                        <a:pt x="214" y="471"/>
                      </a:lnTo>
                      <a:lnTo>
                        <a:pt x="218" y="473"/>
                      </a:lnTo>
                      <a:lnTo>
                        <a:pt x="218" y="473"/>
                      </a:lnTo>
                      <a:lnTo>
                        <a:pt x="220" y="475"/>
                      </a:lnTo>
                      <a:lnTo>
                        <a:pt x="220" y="477"/>
                      </a:lnTo>
                      <a:lnTo>
                        <a:pt x="214" y="481"/>
                      </a:lnTo>
                      <a:lnTo>
                        <a:pt x="208" y="485"/>
                      </a:lnTo>
                      <a:lnTo>
                        <a:pt x="206" y="485"/>
                      </a:lnTo>
                      <a:lnTo>
                        <a:pt x="206" y="487"/>
                      </a:lnTo>
                      <a:lnTo>
                        <a:pt x="206" y="487"/>
                      </a:lnTo>
                      <a:lnTo>
                        <a:pt x="214" y="502"/>
                      </a:lnTo>
                      <a:lnTo>
                        <a:pt x="214" y="502"/>
                      </a:lnTo>
                      <a:lnTo>
                        <a:pt x="214" y="506"/>
                      </a:lnTo>
                      <a:lnTo>
                        <a:pt x="214" y="508"/>
                      </a:lnTo>
                      <a:lnTo>
                        <a:pt x="214" y="508"/>
                      </a:lnTo>
                      <a:lnTo>
                        <a:pt x="212" y="506"/>
                      </a:lnTo>
                      <a:lnTo>
                        <a:pt x="210" y="506"/>
                      </a:lnTo>
                      <a:lnTo>
                        <a:pt x="210" y="506"/>
                      </a:lnTo>
                      <a:lnTo>
                        <a:pt x="208" y="508"/>
                      </a:lnTo>
                      <a:lnTo>
                        <a:pt x="210" y="510"/>
                      </a:lnTo>
                      <a:lnTo>
                        <a:pt x="210" y="514"/>
                      </a:lnTo>
                      <a:lnTo>
                        <a:pt x="210" y="514"/>
                      </a:lnTo>
                      <a:lnTo>
                        <a:pt x="210" y="518"/>
                      </a:lnTo>
                      <a:lnTo>
                        <a:pt x="210" y="518"/>
                      </a:lnTo>
                      <a:lnTo>
                        <a:pt x="210" y="518"/>
                      </a:lnTo>
                      <a:lnTo>
                        <a:pt x="210" y="520"/>
                      </a:lnTo>
                      <a:lnTo>
                        <a:pt x="210" y="520"/>
                      </a:lnTo>
                      <a:lnTo>
                        <a:pt x="206" y="522"/>
                      </a:lnTo>
                      <a:lnTo>
                        <a:pt x="202" y="522"/>
                      </a:lnTo>
                      <a:lnTo>
                        <a:pt x="202" y="522"/>
                      </a:lnTo>
                      <a:lnTo>
                        <a:pt x="202" y="528"/>
                      </a:lnTo>
                      <a:lnTo>
                        <a:pt x="204" y="532"/>
                      </a:lnTo>
                      <a:lnTo>
                        <a:pt x="206" y="536"/>
                      </a:lnTo>
                      <a:lnTo>
                        <a:pt x="208" y="540"/>
                      </a:lnTo>
                      <a:lnTo>
                        <a:pt x="208" y="540"/>
                      </a:lnTo>
                      <a:lnTo>
                        <a:pt x="202" y="534"/>
                      </a:lnTo>
                      <a:lnTo>
                        <a:pt x="198" y="530"/>
                      </a:lnTo>
                      <a:lnTo>
                        <a:pt x="195" y="528"/>
                      </a:lnTo>
                      <a:lnTo>
                        <a:pt x="195" y="528"/>
                      </a:lnTo>
                      <a:lnTo>
                        <a:pt x="191" y="532"/>
                      </a:lnTo>
                      <a:lnTo>
                        <a:pt x="191" y="536"/>
                      </a:lnTo>
                      <a:lnTo>
                        <a:pt x="193" y="538"/>
                      </a:lnTo>
                      <a:lnTo>
                        <a:pt x="195" y="540"/>
                      </a:lnTo>
                      <a:lnTo>
                        <a:pt x="195" y="540"/>
                      </a:lnTo>
                      <a:lnTo>
                        <a:pt x="198" y="543"/>
                      </a:lnTo>
                      <a:lnTo>
                        <a:pt x="202" y="547"/>
                      </a:lnTo>
                      <a:lnTo>
                        <a:pt x="206" y="557"/>
                      </a:lnTo>
                      <a:lnTo>
                        <a:pt x="206" y="557"/>
                      </a:lnTo>
                      <a:lnTo>
                        <a:pt x="212" y="565"/>
                      </a:lnTo>
                      <a:lnTo>
                        <a:pt x="216" y="573"/>
                      </a:lnTo>
                      <a:lnTo>
                        <a:pt x="220" y="579"/>
                      </a:lnTo>
                      <a:lnTo>
                        <a:pt x="222" y="589"/>
                      </a:lnTo>
                      <a:lnTo>
                        <a:pt x="222" y="589"/>
                      </a:lnTo>
                      <a:lnTo>
                        <a:pt x="220" y="610"/>
                      </a:lnTo>
                      <a:lnTo>
                        <a:pt x="220" y="610"/>
                      </a:lnTo>
                      <a:lnTo>
                        <a:pt x="218" y="618"/>
                      </a:lnTo>
                      <a:lnTo>
                        <a:pt x="218" y="618"/>
                      </a:lnTo>
                      <a:lnTo>
                        <a:pt x="218" y="620"/>
                      </a:lnTo>
                      <a:lnTo>
                        <a:pt x="218" y="620"/>
                      </a:lnTo>
                      <a:lnTo>
                        <a:pt x="220" y="624"/>
                      </a:lnTo>
                      <a:lnTo>
                        <a:pt x="220" y="624"/>
                      </a:lnTo>
                      <a:lnTo>
                        <a:pt x="222" y="628"/>
                      </a:lnTo>
                      <a:lnTo>
                        <a:pt x="222" y="628"/>
                      </a:lnTo>
                      <a:lnTo>
                        <a:pt x="222" y="632"/>
                      </a:lnTo>
                      <a:lnTo>
                        <a:pt x="222" y="632"/>
                      </a:lnTo>
                      <a:lnTo>
                        <a:pt x="226" y="642"/>
                      </a:lnTo>
                      <a:lnTo>
                        <a:pt x="226" y="644"/>
                      </a:lnTo>
                      <a:lnTo>
                        <a:pt x="222" y="644"/>
                      </a:lnTo>
                      <a:lnTo>
                        <a:pt x="222" y="634"/>
                      </a:lnTo>
                      <a:lnTo>
                        <a:pt x="222" y="634"/>
                      </a:lnTo>
                      <a:lnTo>
                        <a:pt x="222" y="632"/>
                      </a:lnTo>
                      <a:lnTo>
                        <a:pt x="222" y="632"/>
                      </a:lnTo>
                      <a:lnTo>
                        <a:pt x="220" y="630"/>
                      </a:lnTo>
                      <a:lnTo>
                        <a:pt x="220" y="630"/>
                      </a:lnTo>
                      <a:lnTo>
                        <a:pt x="222" y="628"/>
                      </a:lnTo>
                      <a:lnTo>
                        <a:pt x="222" y="628"/>
                      </a:lnTo>
                      <a:lnTo>
                        <a:pt x="220" y="624"/>
                      </a:lnTo>
                      <a:lnTo>
                        <a:pt x="220" y="624"/>
                      </a:lnTo>
                      <a:lnTo>
                        <a:pt x="218" y="620"/>
                      </a:lnTo>
                      <a:lnTo>
                        <a:pt x="218" y="620"/>
                      </a:lnTo>
                      <a:lnTo>
                        <a:pt x="218" y="620"/>
                      </a:lnTo>
                      <a:lnTo>
                        <a:pt x="218" y="620"/>
                      </a:lnTo>
                      <a:lnTo>
                        <a:pt x="218" y="612"/>
                      </a:lnTo>
                      <a:lnTo>
                        <a:pt x="216" y="602"/>
                      </a:lnTo>
                      <a:lnTo>
                        <a:pt x="216" y="602"/>
                      </a:lnTo>
                      <a:lnTo>
                        <a:pt x="214" y="591"/>
                      </a:lnTo>
                      <a:lnTo>
                        <a:pt x="210" y="581"/>
                      </a:lnTo>
                      <a:lnTo>
                        <a:pt x="200" y="559"/>
                      </a:lnTo>
                      <a:lnTo>
                        <a:pt x="200" y="559"/>
                      </a:lnTo>
                      <a:lnTo>
                        <a:pt x="200" y="559"/>
                      </a:lnTo>
                      <a:lnTo>
                        <a:pt x="198" y="559"/>
                      </a:lnTo>
                      <a:lnTo>
                        <a:pt x="195" y="563"/>
                      </a:lnTo>
                      <a:lnTo>
                        <a:pt x="195" y="563"/>
                      </a:lnTo>
                      <a:lnTo>
                        <a:pt x="191" y="567"/>
                      </a:lnTo>
                      <a:lnTo>
                        <a:pt x="187" y="575"/>
                      </a:lnTo>
                      <a:lnTo>
                        <a:pt x="183" y="589"/>
                      </a:lnTo>
                      <a:lnTo>
                        <a:pt x="183" y="589"/>
                      </a:lnTo>
                      <a:lnTo>
                        <a:pt x="177" y="604"/>
                      </a:lnTo>
                      <a:lnTo>
                        <a:pt x="169" y="620"/>
                      </a:lnTo>
                      <a:lnTo>
                        <a:pt x="161" y="638"/>
                      </a:lnTo>
                      <a:lnTo>
                        <a:pt x="157" y="653"/>
                      </a:lnTo>
                      <a:lnTo>
                        <a:pt x="157" y="653"/>
                      </a:lnTo>
                      <a:lnTo>
                        <a:pt x="157" y="655"/>
                      </a:lnTo>
                      <a:lnTo>
                        <a:pt x="161" y="653"/>
                      </a:lnTo>
                      <a:lnTo>
                        <a:pt x="169" y="647"/>
                      </a:lnTo>
                      <a:lnTo>
                        <a:pt x="173" y="646"/>
                      </a:lnTo>
                      <a:lnTo>
                        <a:pt x="177" y="646"/>
                      </a:lnTo>
                      <a:lnTo>
                        <a:pt x="177" y="649"/>
                      </a:lnTo>
                      <a:lnTo>
                        <a:pt x="175" y="659"/>
                      </a:lnTo>
                      <a:lnTo>
                        <a:pt x="175" y="659"/>
                      </a:lnTo>
                      <a:lnTo>
                        <a:pt x="173" y="659"/>
                      </a:lnTo>
                      <a:lnTo>
                        <a:pt x="169" y="659"/>
                      </a:lnTo>
                      <a:lnTo>
                        <a:pt x="163" y="655"/>
                      </a:lnTo>
                      <a:lnTo>
                        <a:pt x="163" y="655"/>
                      </a:lnTo>
                      <a:lnTo>
                        <a:pt x="159" y="657"/>
                      </a:lnTo>
                      <a:lnTo>
                        <a:pt x="157" y="661"/>
                      </a:lnTo>
                      <a:lnTo>
                        <a:pt x="153" y="671"/>
                      </a:lnTo>
                      <a:lnTo>
                        <a:pt x="147" y="689"/>
                      </a:lnTo>
                      <a:lnTo>
                        <a:pt x="147" y="689"/>
                      </a:lnTo>
                      <a:lnTo>
                        <a:pt x="138" y="710"/>
                      </a:lnTo>
                      <a:lnTo>
                        <a:pt x="124" y="742"/>
                      </a:lnTo>
                      <a:lnTo>
                        <a:pt x="106" y="771"/>
                      </a:lnTo>
                      <a:lnTo>
                        <a:pt x="98" y="781"/>
                      </a:lnTo>
                      <a:lnTo>
                        <a:pt x="92" y="785"/>
                      </a:lnTo>
                      <a:lnTo>
                        <a:pt x="92" y="785"/>
                      </a:lnTo>
                      <a:lnTo>
                        <a:pt x="89" y="787"/>
                      </a:lnTo>
                      <a:lnTo>
                        <a:pt x="85" y="785"/>
                      </a:lnTo>
                      <a:lnTo>
                        <a:pt x="77" y="783"/>
                      </a:lnTo>
                      <a:lnTo>
                        <a:pt x="77" y="785"/>
                      </a:lnTo>
                      <a:lnTo>
                        <a:pt x="77" y="785"/>
                      </a:lnTo>
                      <a:lnTo>
                        <a:pt x="83" y="793"/>
                      </a:lnTo>
                      <a:lnTo>
                        <a:pt x="87" y="797"/>
                      </a:lnTo>
                      <a:lnTo>
                        <a:pt x="91" y="801"/>
                      </a:lnTo>
                      <a:lnTo>
                        <a:pt x="91" y="801"/>
                      </a:lnTo>
                      <a:lnTo>
                        <a:pt x="98" y="803"/>
                      </a:lnTo>
                      <a:lnTo>
                        <a:pt x="104" y="805"/>
                      </a:lnTo>
                      <a:lnTo>
                        <a:pt x="106" y="806"/>
                      </a:lnTo>
                      <a:lnTo>
                        <a:pt x="106" y="806"/>
                      </a:lnTo>
                      <a:lnTo>
                        <a:pt x="108" y="810"/>
                      </a:lnTo>
                      <a:lnTo>
                        <a:pt x="106" y="812"/>
                      </a:lnTo>
                      <a:lnTo>
                        <a:pt x="102" y="818"/>
                      </a:lnTo>
                      <a:lnTo>
                        <a:pt x="98" y="824"/>
                      </a:lnTo>
                      <a:lnTo>
                        <a:pt x="94" y="828"/>
                      </a:lnTo>
                      <a:lnTo>
                        <a:pt x="94" y="828"/>
                      </a:lnTo>
                      <a:lnTo>
                        <a:pt x="94" y="830"/>
                      </a:lnTo>
                      <a:lnTo>
                        <a:pt x="96" y="832"/>
                      </a:lnTo>
                      <a:lnTo>
                        <a:pt x="102" y="830"/>
                      </a:lnTo>
                      <a:lnTo>
                        <a:pt x="110" y="826"/>
                      </a:lnTo>
                      <a:lnTo>
                        <a:pt x="110" y="826"/>
                      </a:lnTo>
                      <a:lnTo>
                        <a:pt x="110" y="828"/>
                      </a:lnTo>
                      <a:lnTo>
                        <a:pt x="110" y="830"/>
                      </a:lnTo>
                      <a:lnTo>
                        <a:pt x="110" y="830"/>
                      </a:lnTo>
                      <a:lnTo>
                        <a:pt x="110" y="834"/>
                      </a:lnTo>
                      <a:lnTo>
                        <a:pt x="110" y="834"/>
                      </a:lnTo>
                      <a:lnTo>
                        <a:pt x="114" y="838"/>
                      </a:lnTo>
                      <a:lnTo>
                        <a:pt x="118" y="842"/>
                      </a:lnTo>
                      <a:lnTo>
                        <a:pt x="130" y="846"/>
                      </a:lnTo>
                      <a:lnTo>
                        <a:pt x="142" y="850"/>
                      </a:lnTo>
                      <a:lnTo>
                        <a:pt x="147" y="852"/>
                      </a:lnTo>
                      <a:lnTo>
                        <a:pt x="151" y="856"/>
                      </a:lnTo>
                      <a:lnTo>
                        <a:pt x="151" y="856"/>
                      </a:lnTo>
                      <a:lnTo>
                        <a:pt x="153" y="859"/>
                      </a:lnTo>
                      <a:lnTo>
                        <a:pt x="155" y="867"/>
                      </a:lnTo>
                      <a:lnTo>
                        <a:pt x="155" y="873"/>
                      </a:lnTo>
                      <a:lnTo>
                        <a:pt x="159" y="877"/>
                      </a:lnTo>
                      <a:lnTo>
                        <a:pt x="159" y="877"/>
                      </a:lnTo>
                      <a:lnTo>
                        <a:pt x="163" y="879"/>
                      </a:lnTo>
                      <a:lnTo>
                        <a:pt x="167" y="881"/>
                      </a:lnTo>
                      <a:lnTo>
                        <a:pt x="177" y="879"/>
                      </a:lnTo>
                      <a:lnTo>
                        <a:pt x="185" y="881"/>
                      </a:lnTo>
                      <a:lnTo>
                        <a:pt x="191" y="881"/>
                      </a:lnTo>
                      <a:lnTo>
                        <a:pt x="193" y="885"/>
                      </a:lnTo>
                      <a:lnTo>
                        <a:pt x="193" y="885"/>
                      </a:lnTo>
                      <a:lnTo>
                        <a:pt x="196" y="889"/>
                      </a:lnTo>
                      <a:lnTo>
                        <a:pt x="196" y="895"/>
                      </a:lnTo>
                      <a:lnTo>
                        <a:pt x="200" y="901"/>
                      </a:lnTo>
                      <a:lnTo>
                        <a:pt x="204" y="903"/>
                      </a:lnTo>
                      <a:lnTo>
                        <a:pt x="204" y="903"/>
                      </a:lnTo>
                      <a:lnTo>
                        <a:pt x="208" y="903"/>
                      </a:lnTo>
                      <a:lnTo>
                        <a:pt x="212" y="903"/>
                      </a:lnTo>
                      <a:lnTo>
                        <a:pt x="216" y="901"/>
                      </a:lnTo>
                      <a:lnTo>
                        <a:pt x="218" y="901"/>
                      </a:lnTo>
                      <a:lnTo>
                        <a:pt x="218" y="901"/>
                      </a:lnTo>
                      <a:lnTo>
                        <a:pt x="222" y="903"/>
                      </a:lnTo>
                      <a:lnTo>
                        <a:pt x="224" y="905"/>
                      </a:lnTo>
                      <a:lnTo>
                        <a:pt x="228" y="909"/>
                      </a:lnTo>
                      <a:lnTo>
                        <a:pt x="232" y="911"/>
                      </a:lnTo>
                      <a:lnTo>
                        <a:pt x="232" y="911"/>
                      </a:lnTo>
                      <a:lnTo>
                        <a:pt x="236" y="905"/>
                      </a:lnTo>
                      <a:lnTo>
                        <a:pt x="236" y="905"/>
                      </a:lnTo>
                      <a:lnTo>
                        <a:pt x="242" y="907"/>
                      </a:lnTo>
                      <a:lnTo>
                        <a:pt x="249" y="911"/>
                      </a:lnTo>
                      <a:lnTo>
                        <a:pt x="257" y="914"/>
                      </a:lnTo>
                      <a:lnTo>
                        <a:pt x="259" y="914"/>
                      </a:lnTo>
                      <a:lnTo>
                        <a:pt x="263" y="914"/>
                      </a:lnTo>
                      <a:lnTo>
                        <a:pt x="263" y="914"/>
                      </a:lnTo>
                      <a:lnTo>
                        <a:pt x="263" y="911"/>
                      </a:lnTo>
                      <a:lnTo>
                        <a:pt x="263" y="905"/>
                      </a:lnTo>
                      <a:lnTo>
                        <a:pt x="265" y="899"/>
                      </a:lnTo>
                      <a:lnTo>
                        <a:pt x="267" y="897"/>
                      </a:lnTo>
                      <a:lnTo>
                        <a:pt x="271" y="897"/>
                      </a:lnTo>
                      <a:lnTo>
                        <a:pt x="271" y="897"/>
                      </a:lnTo>
                      <a:lnTo>
                        <a:pt x="277" y="901"/>
                      </a:lnTo>
                      <a:lnTo>
                        <a:pt x="285" y="905"/>
                      </a:lnTo>
                      <a:lnTo>
                        <a:pt x="297" y="914"/>
                      </a:lnTo>
                      <a:lnTo>
                        <a:pt x="297" y="914"/>
                      </a:lnTo>
                      <a:lnTo>
                        <a:pt x="301" y="922"/>
                      </a:lnTo>
                      <a:lnTo>
                        <a:pt x="301" y="922"/>
                      </a:lnTo>
                      <a:lnTo>
                        <a:pt x="304" y="924"/>
                      </a:lnTo>
                      <a:lnTo>
                        <a:pt x="310" y="926"/>
                      </a:lnTo>
                      <a:lnTo>
                        <a:pt x="314" y="926"/>
                      </a:lnTo>
                      <a:lnTo>
                        <a:pt x="318" y="930"/>
                      </a:lnTo>
                      <a:lnTo>
                        <a:pt x="318" y="930"/>
                      </a:lnTo>
                      <a:lnTo>
                        <a:pt x="322" y="936"/>
                      </a:lnTo>
                      <a:lnTo>
                        <a:pt x="322" y="944"/>
                      </a:lnTo>
                      <a:lnTo>
                        <a:pt x="322" y="944"/>
                      </a:lnTo>
                      <a:lnTo>
                        <a:pt x="326" y="940"/>
                      </a:lnTo>
                      <a:lnTo>
                        <a:pt x="328" y="938"/>
                      </a:lnTo>
                      <a:lnTo>
                        <a:pt x="328" y="938"/>
                      </a:lnTo>
                      <a:lnTo>
                        <a:pt x="336" y="938"/>
                      </a:lnTo>
                      <a:lnTo>
                        <a:pt x="344" y="942"/>
                      </a:lnTo>
                      <a:lnTo>
                        <a:pt x="346" y="946"/>
                      </a:lnTo>
                      <a:lnTo>
                        <a:pt x="348" y="950"/>
                      </a:lnTo>
                      <a:lnTo>
                        <a:pt x="346" y="956"/>
                      </a:lnTo>
                      <a:lnTo>
                        <a:pt x="342" y="960"/>
                      </a:lnTo>
                      <a:lnTo>
                        <a:pt x="342" y="960"/>
                      </a:lnTo>
                      <a:lnTo>
                        <a:pt x="352" y="965"/>
                      </a:lnTo>
                      <a:lnTo>
                        <a:pt x="359" y="969"/>
                      </a:lnTo>
                      <a:lnTo>
                        <a:pt x="359" y="969"/>
                      </a:lnTo>
                      <a:lnTo>
                        <a:pt x="361" y="973"/>
                      </a:lnTo>
                      <a:lnTo>
                        <a:pt x="361" y="977"/>
                      </a:lnTo>
                      <a:lnTo>
                        <a:pt x="361" y="979"/>
                      </a:lnTo>
                      <a:lnTo>
                        <a:pt x="365" y="981"/>
                      </a:lnTo>
                      <a:lnTo>
                        <a:pt x="365" y="981"/>
                      </a:lnTo>
                      <a:lnTo>
                        <a:pt x="371" y="981"/>
                      </a:lnTo>
                      <a:lnTo>
                        <a:pt x="375" y="979"/>
                      </a:lnTo>
                      <a:lnTo>
                        <a:pt x="381" y="979"/>
                      </a:lnTo>
                      <a:lnTo>
                        <a:pt x="387" y="979"/>
                      </a:lnTo>
                      <a:lnTo>
                        <a:pt x="387" y="979"/>
                      </a:lnTo>
                      <a:lnTo>
                        <a:pt x="403" y="989"/>
                      </a:lnTo>
                      <a:lnTo>
                        <a:pt x="412" y="995"/>
                      </a:lnTo>
                      <a:lnTo>
                        <a:pt x="418" y="997"/>
                      </a:lnTo>
                      <a:lnTo>
                        <a:pt x="420" y="989"/>
                      </a:lnTo>
                      <a:lnTo>
                        <a:pt x="420" y="989"/>
                      </a:lnTo>
                      <a:lnTo>
                        <a:pt x="426" y="985"/>
                      </a:lnTo>
                      <a:lnTo>
                        <a:pt x="430" y="985"/>
                      </a:lnTo>
                      <a:lnTo>
                        <a:pt x="442" y="987"/>
                      </a:lnTo>
                      <a:lnTo>
                        <a:pt x="463" y="995"/>
                      </a:lnTo>
                      <a:lnTo>
                        <a:pt x="463" y="995"/>
                      </a:lnTo>
                      <a:lnTo>
                        <a:pt x="461" y="987"/>
                      </a:lnTo>
                      <a:lnTo>
                        <a:pt x="458" y="979"/>
                      </a:lnTo>
                      <a:lnTo>
                        <a:pt x="458" y="979"/>
                      </a:lnTo>
                      <a:lnTo>
                        <a:pt x="456" y="971"/>
                      </a:lnTo>
                      <a:lnTo>
                        <a:pt x="458" y="965"/>
                      </a:lnTo>
                      <a:lnTo>
                        <a:pt x="461" y="958"/>
                      </a:lnTo>
                      <a:lnTo>
                        <a:pt x="461" y="952"/>
                      </a:lnTo>
                      <a:lnTo>
                        <a:pt x="461" y="952"/>
                      </a:lnTo>
                      <a:lnTo>
                        <a:pt x="458" y="950"/>
                      </a:lnTo>
                      <a:lnTo>
                        <a:pt x="456" y="948"/>
                      </a:lnTo>
                      <a:lnTo>
                        <a:pt x="456" y="946"/>
                      </a:lnTo>
                      <a:lnTo>
                        <a:pt x="456" y="946"/>
                      </a:lnTo>
                      <a:lnTo>
                        <a:pt x="458" y="944"/>
                      </a:lnTo>
                      <a:lnTo>
                        <a:pt x="459" y="942"/>
                      </a:lnTo>
                      <a:lnTo>
                        <a:pt x="465" y="940"/>
                      </a:lnTo>
                      <a:lnTo>
                        <a:pt x="465" y="940"/>
                      </a:lnTo>
                      <a:lnTo>
                        <a:pt x="465" y="938"/>
                      </a:lnTo>
                      <a:lnTo>
                        <a:pt x="465" y="936"/>
                      </a:lnTo>
                      <a:lnTo>
                        <a:pt x="465" y="936"/>
                      </a:lnTo>
                      <a:lnTo>
                        <a:pt x="465" y="932"/>
                      </a:lnTo>
                      <a:lnTo>
                        <a:pt x="465" y="930"/>
                      </a:lnTo>
                      <a:lnTo>
                        <a:pt x="469" y="928"/>
                      </a:lnTo>
                      <a:lnTo>
                        <a:pt x="471" y="926"/>
                      </a:lnTo>
                      <a:lnTo>
                        <a:pt x="473" y="924"/>
                      </a:lnTo>
                      <a:lnTo>
                        <a:pt x="471" y="922"/>
                      </a:lnTo>
                      <a:lnTo>
                        <a:pt x="471" y="922"/>
                      </a:lnTo>
                      <a:lnTo>
                        <a:pt x="469" y="918"/>
                      </a:lnTo>
                      <a:lnTo>
                        <a:pt x="469" y="918"/>
                      </a:lnTo>
                      <a:lnTo>
                        <a:pt x="471" y="916"/>
                      </a:lnTo>
                      <a:lnTo>
                        <a:pt x="471" y="916"/>
                      </a:lnTo>
                      <a:lnTo>
                        <a:pt x="471" y="914"/>
                      </a:lnTo>
                      <a:lnTo>
                        <a:pt x="471" y="916"/>
                      </a:lnTo>
                      <a:lnTo>
                        <a:pt x="471" y="918"/>
                      </a:lnTo>
                      <a:lnTo>
                        <a:pt x="473" y="920"/>
                      </a:lnTo>
                      <a:lnTo>
                        <a:pt x="473" y="920"/>
                      </a:lnTo>
                      <a:lnTo>
                        <a:pt x="477" y="918"/>
                      </a:lnTo>
                      <a:lnTo>
                        <a:pt x="481" y="914"/>
                      </a:lnTo>
                      <a:lnTo>
                        <a:pt x="487" y="907"/>
                      </a:lnTo>
                      <a:lnTo>
                        <a:pt x="487" y="907"/>
                      </a:lnTo>
                      <a:lnTo>
                        <a:pt x="493" y="905"/>
                      </a:lnTo>
                      <a:lnTo>
                        <a:pt x="499" y="905"/>
                      </a:lnTo>
                      <a:lnTo>
                        <a:pt x="503" y="905"/>
                      </a:lnTo>
                      <a:lnTo>
                        <a:pt x="509" y="905"/>
                      </a:lnTo>
                      <a:lnTo>
                        <a:pt x="509" y="905"/>
                      </a:lnTo>
                      <a:lnTo>
                        <a:pt x="514" y="901"/>
                      </a:lnTo>
                      <a:lnTo>
                        <a:pt x="520" y="899"/>
                      </a:lnTo>
                      <a:lnTo>
                        <a:pt x="530" y="889"/>
                      </a:lnTo>
                      <a:lnTo>
                        <a:pt x="530" y="889"/>
                      </a:lnTo>
                      <a:lnTo>
                        <a:pt x="528" y="891"/>
                      </a:lnTo>
                      <a:lnTo>
                        <a:pt x="528" y="891"/>
                      </a:lnTo>
                      <a:lnTo>
                        <a:pt x="538" y="883"/>
                      </a:lnTo>
                      <a:lnTo>
                        <a:pt x="544" y="879"/>
                      </a:lnTo>
                      <a:lnTo>
                        <a:pt x="550" y="879"/>
                      </a:lnTo>
                      <a:lnTo>
                        <a:pt x="550" y="879"/>
                      </a:lnTo>
                      <a:lnTo>
                        <a:pt x="560" y="881"/>
                      </a:lnTo>
                      <a:lnTo>
                        <a:pt x="564" y="885"/>
                      </a:lnTo>
                      <a:lnTo>
                        <a:pt x="567" y="891"/>
                      </a:lnTo>
                      <a:lnTo>
                        <a:pt x="573" y="895"/>
                      </a:lnTo>
                      <a:lnTo>
                        <a:pt x="573" y="895"/>
                      </a:lnTo>
                      <a:lnTo>
                        <a:pt x="589" y="899"/>
                      </a:lnTo>
                      <a:lnTo>
                        <a:pt x="599" y="903"/>
                      </a:lnTo>
                      <a:lnTo>
                        <a:pt x="603" y="905"/>
                      </a:lnTo>
                      <a:lnTo>
                        <a:pt x="603" y="905"/>
                      </a:lnTo>
                      <a:lnTo>
                        <a:pt x="599" y="911"/>
                      </a:lnTo>
                      <a:lnTo>
                        <a:pt x="599" y="911"/>
                      </a:lnTo>
                      <a:lnTo>
                        <a:pt x="601" y="912"/>
                      </a:lnTo>
                      <a:lnTo>
                        <a:pt x="607" y="914"/>
                      </a:lnTo>
                      <a:lnTo>
                        <a:pt x="617" y="918"/>
                      </a:lnTo>
                      <a:lnTo>
                        <a:pt x="617" y="918"/>
                      </a:lnTo>
                      <a:lnTo>
                        <a:pt x="618" y="916"/>
                      </a:lnTo>
                      <a:lnTo>
                        <a:pt x="620" y="916"/>
                      </a:lnTo>
                      <a:lnTo>
                        <a:pt x="618" y="912"/>
                      </a:lnTo>
                      <a:lnTo>
                        <a:pt x="618" y="912"/>
                      </a:lnTo>
                      <a:lnTo>
                        <a:pt x="617" y="912"/>
                      </a:lnTo>
                      <a:lnTo>
                        <a:pt x="617" y="912"/>
                      </a:lnTo>
                      <a:lnTo>
                        <a:pt x="613" y="909"/>
                      </a:lnTo>
                      <a:lnTo>
                        <a:pt x="613" y="909"/>
                      </a:lnTo>
                      <a:lnTo>
                        <a:pt x="615" y="903"/>
                      </a:lnTo>
                      <a:lnTo>
                        <a:pt x="615" y="897"/>
                      </a:lnTo>
                      <a:lnTo>
                        <a:pt x="615" y="897"/>
                      </a:lnTo>
                      <a:lnTo>
                        <a:pt x="613" y="895"/>
                      </a:lnTo>
                      <a:lnTo>
                        <a:pt x="613" y="893"/>
                      </a:lnTo>
                      <a:lnTo>
                        <a:pt x="613" y="893"/>
                      </a:lnTo>
                      <a:lnTo>
                        <a:pt x="615" y="895"/>
                      </a:lnTo>
                      <a:lnTo>
                        <a:pt x="617" y="897"/>
                      </a:lnTo>
                      <a:lnTo>
                        <a:pt x="617" y="901"/>
                      </a:lnTo>
                      <a:lnTo>
                        <a:pt x="617" y="907"/>
                      </a:lnTo>
                      <a:lnTo>
                        <a:pt x="617" y="912"/>
                      </a:lnTo>
                      <a:lnTo>
                        <a:pt x="617" y="912"/>
                      </a:lnTo>
                      <a:lnTo>
                        <a:pt x="618" y="912"/>
                      </a:lnTo>
                      <a:lnTo>
                        <a:pt x="618" y="912"/>
                      </a:lnTo>
                      <a:lnTo>
                        <a:pt x="620" y="914"/>
                      </a:lnTo>
                      <a:lnTo>
                        <a:pt x="620" y="914"/>
                      </a:lnTo>
                      <a:lnTo>
                        <a:pt x="624" y="912"/>
                      </a:lnTo>
                      <a:lnTo>
                        <a:pt x="628" y="911"/>
                      </a:lnTo>
                      <a:lnTo>
                        <a:pt x="628" y="911"/>
                      </a:lnTo>
                      <a:lnTo>
                        <a:pt x="634" y="912"/>
                      </a:lnTo>
                      <a:lnTo>
                        <a:pt x="638" y="914"/>
                      </a:lnTo>
                      <a:lnTo>
                        <a:pt x="642" y="912"/>
                      </a:lnTo>
                      <a:lnTo>
                        <a:pt x="642" y="912"/>
                      </a:lnTo>
                      <a:lnTo>
                        <a:pt x="642" y="911"/>
                      </a:lnTo>
                      <a:lnTo>
                        <a:pt x="640" y="909"/>
                      </a:lnTo>
                      <a:lnTo>
                        <a:pt x="638" y="907"/>
                      </a:lnTo>
                      <a:lnTo>
                        <a:pt x="636" y="905"/>
                      </a:lnTo>
                      <a:lnTo>
                        <a:pt x="636" y="905"/>
                      </a:lnTo>
                      <a:lnTo>
                        <a:pt x="638" y="901"/>
                      </a:lnTo>
                      <a:lnTo>
                        <a:pt x="642" y="899"/>
                      </a:lnTo>
                      <a:lnTo>
                        <a:pt x="644" y="901"/>
                      </a:lnTo>
                      <a:lnTo>
                        <a:pt x="648" y="901"/>
                      </a:lnTo>
                      <a:lnTo>
                        <a:pt x="648" y="901"/>
                      </a:lnTo>
                      <a:lnTo>
                        <a:pt x="648" y="903"/>
                      </a:lnTo>
                      <a:lnTo>
                        <a:pt x="646" y="905"/>
                      </a:lnTo>
                      <a:lnTo>
                        <a:pt x="646" y="905"/>
                      </a:lnTo>
                      <a:lnTo>
                        <a:pt x="648" y="909"/>
                      </a:lnTo>
                      <a:lnTo>
                        <a:pt x="650" y="909"/>
                      </a:lnTo>
                      <a:lnTo>
                        <a:pt x="652" y="907"/>
                      </a:lnTo>
                      <a:lnTo>
                        <a:pt x="656" y="907"/>
                      </a:lnTo>
                      <a:lnTo>
                        <a:pt x="656" y="907"/>
                      </a:lnTo>
                      <a:lnTo>
                        <a:pt x="656" y="909"/>
                      </a:lnTo>
                      <a:lnTo>
                        <a:pt x="656" y="911"/>
                      </a:lnTo>
                      <a:lnTo>
                        <a:pt x="648" y="914"/>
                      </a:lnTo>
                      <a:lnTo>
                        <a:pt x="636" y="916"/>
                      </a:lnTo>
                      <a:lnTo>
                        <a:pt x="636" y="916"/>
                      </a:lnTo>
                      <a:lnTo>
                        <a:pt x="636" y="922"/>
                      </a:lnTo>
                      <a:lnTo>
                        <a:pt x="636" y="922"/>
                      </a:lnTo>
                      <a:lnTo>
                        <a:pt x="638" y="924"/>
                      </a:lnTo>
                      <a:lnTo>
                        <a:pt x="640" y="924"/>
                      </a:lnTo>
                      <a:lnTo>
                        <a:pt x="648" y="924"/>
                      </a:lnTo>
                      <a:lnTo>
                        <a:pt x="660" y="924"/>
                      </a:lnTo>
                      <a:lnTo>
                        <a:pt x="660" y="924"/>
                      </a:lnTo>
                      <a:lnTo>
                        <a:pt x="662" y="926"/>
                      </a:lnTo>
                      <a:lnTo>
                        <a:pt x="664" y="928"/>
                      </a:lnTo>
                      <a:lnTo>
                        <a:pt x="664" y="932"/>
                      </a:lnTo>
                      <a:lnTo>
                        <a:pt x="662" y="938"/>
                      </a:lnTo>
                      <a:lnTo>
                        <a:pt x="662" y="942"/>
                      </a:lnTo>
                      <a:lnTo>
                        <a:pt x="662" y="942"/>
                      </a:lnTo>
                      <a:lnTo>
                        <a:pt x="666" y="944"/>
                      </a:lnTo>
                      <a:lnTo>
                        <a:pt x="673" y="946"/>
                      </a:lnTo>
                      <a:lnTo>
                        <a:pt x="681" y="948"/>
                      </a:lnTo>
                      <a:lnTo>
                        <a:pt x="687" y="950"/>
                      </a:lnTo>
                      <a:lnTo>
                        <a:pt x="687" y="950"/>
                      </a:lnTo>
                      <a:lnTo>
                        <a:pt x="691" y="956"/>
                      </a:lnTo>
                      <a:lnTo>
                        <a:pt x="695" y="962"/>
                      </a:lnTo>
                      <a:lnTo>
                        <a:pt x="697" y="967"/>
                      </a:lnTo>
                      <a:lnTo>
                        <a:pt x="699" y="967"/>
                      </a:lnTo>
                      <a:lnTo>
                        <a:pt x="699" y="967"/>
                      </a:lnTo>
                      <a:lnTo>
                        <a:pt x="703" y="967"/>
                      </a:lnTo>
                      <a:lnTo>
                        <a:pt x="705" y="965"/>
                      </a:lnTo>
                      <a:lnTo>
                        <a:pt x="705" y="963"/>
                      </a:lnTo>
                      <a:lnTo>
                        <a:pt x="703" y="960"/>
                      </a:lnTo>
                      <a:lnTo>
                        <a:pt x="707" y="960"/>
                      </a:lnTo>
                      <a:lnTo>
                        <a:pt x="707" y="960"/>
                      </a:lnTo>
                      <a:lnTo>
                        <a:pt x="711" y="962"/>
                      </a:lnTo>
                      <a:lnTo>
                        <a:pt x="715" y="965"/>
                      </a:lnTo>
                      <a:lnTo>
                        <a:pt x="715" y="965"/>
                      </a:lnTo>
                      <a:lnTo>
                        <a:pt x="719" y="965"/>
                      </a:lnTo>
                      <a:lnTo>
                        <a:pt x="721" y="965"/>
                      </a:lnTo>
                      <a:lnTo>
                        <a:pt x="722" y="965"/>
                      </a:lnTo>
                      <a:lnTo>
                        <a:pt x="722" y="965"/>
                      </a:lnTo>
                      <a:lnTo>
                        <a:pt x="722" y="969"/>
                      </a:lnTo>
                      <a:lnTo>
                        <a:pt x="721" y="969"/>
                      </a:lnTo>
                      <a:lnTo>
                        <a:pt x="719" y="969"/>
                      </a:lnTo>
                      <a:lnTo>
                        <a:pt x="719" y="971"/>
                      </a:lnTo>
                      <a:lnTo>
                        <a:pt x="719" y="971"/>
                      </a:lnTo>
                      <a:lnTo>
                        <a:pt x="719" y="971"/>
                      </a:lnTo>
                      <a:lnTo>
                        <a:pt x="721" y="971"/>
                      </a:lnTo>
                      <a:lnTo>
                        <a:pt x="721" y="971"/>
                      </a:lnTo>
                      <a:lnTo>
                        <a:pt x="726" y="971"/>
                      </a:lnTo>
                      <a:lnTo>
                        <a:pt x="724" y="969"/>
                      </a:lnTo>
                      <a:lnTo>
                        <a:pt x="724" y="967"/>
                      </a:lnTo>
                      <a:lnTo>
                        <a:pt x="726" y="965"/>
                      </a:lnTo>
                      <a:lnTo>
                        <a:pt x="728" y="963"/>
                      </a:lnTo>
                      <a:lnTo>
                        <a:pt x="728" y="963"/>
                      </a:lnTo>
                      <a:lnTo>
                        <a:pt x="732" y="963"/>
                      </a:lnTo>
                      <a:lnTo>
                        <a:pt x="736" y="965"/>
                      </a:lnTo>
                      <a:lnTo>
                        <a:pt x="740" y="969"/>
                      </a:lnTo>
                      <a:lnTo>
                        <a:pt x="742" y="971"/>
                      </a:lnTo>
                      <a:lnTo>
                        <a:pt x="742" y="971"/>
                      </a:lnTo>
                      <a:lnTo>
                        <a:pt x="744" y="971"/>
                      </a:lnTo>
                      <a:lnTo>
                        <a:pt x="744" y="967"/>
                      </a:lnTo>
                      <a:lnTo>
                        <a:pt x="746" y="965"/>
                      </a:lnTo>
                      <a:lnTo>
                        <a:pt x="746" y="963"/>
                      </a:lnTo>
                      <a:lnTo>
                        <a:pt x="746" y="963"/>
                      </a:lnTo>
                      <a:lnTo>
                        <a:pt x="750" y="963"/>
                      </a:lnTo>
                      <a:lnTo>
                        <a:pt x="756" y="963"/>
                      </a:lnTo>
                      <a:lnTo>
                        <a:pt x="756" y="963"/>
                      </a:lnTo>
                      <a:lnTo>
                        <a:pt x="766" y="963"/>
                      </a:lnTo>
                      <a:lnTo>
                        <a:pt x="768" y="962"/>
                      </a:lnTo>
                      <a:lnTo>
                        <a:pt x="772" y="956"/>
                      </a:lnTo>
                      <a:lnTo>
                        <a:pt x="772" y="956"/>
                      </a:lnTo>
                      <a:lnTo>
                        <a:pt x="774" y="956"/>
                      </a:lnTo>
                      <a:lnTo>
                        <a:pt x="774" y="954"/>
                      </a:lnTo>
                      <a:lnTo>
                        <a:pt x="774" y="954"/>
                      </a:lnTo>
                      <a:lnTo>
                        <a:pt x="764" y="952"/>
                      </a:lnTo>
                      <a:lnTo>
                        <a:pt x="764" y="952"/>
                      </a:lnTo>
                      <a:lnTo>
                        <a:pt x="766" y="952"/>
                      </a:lnTo>
                      <a:lnTo>
                        <a:pt x="768" y="950"/>
                      </a:lnTo>
                      <a:lnTo>
                        <a:pt x="772" y="950"/>
                      </a:lnTo>
                      <a:lnTo>
                        <a:pt x="772" y="950"/>
                      </a:lnTo>
                      <a:lnTo>
                        <a:pt x="777" y="944"/>
                      </a:lnTo>
                      <a:lnTo>
                        <a:pt x="781" y="938"/>
                      </a:lnTo>
                      <a:lnTo>
                        <a:pt x="781" y="938"/>
                      </a:lnTo>
                      <a:lnTo>
                        <a:pt x="783" y="936"/>
                      </a:lnTo>
                      <a:lnTo>
                        <a:pt x="785" y="938"/>
                      </a:lnTo>
                      <a:lnTo>
                        <a:pt x="789" y="940"/>
                      </a:lnTo>
                      <a:lnTo>
                        <a:pt x="793" y="940"/>
                      </a:lnTo>
                      <a:lnTo>
                        <a:pt x="793" y="940"/>
                      </a:lnTo>
                      <a:lnTo>
                        <a:pt x="797" y="932"/>
                      </a:lnTo>
                      <a:lnTo>
                        <a:pt x="801" y="926"/>
                      </a:lnTo>
                      <a:lnTo>
                        <a:pt x="801" y="926"/>
                      </a:lnTo>
                      <a:lnTo>
                        <a:pt x="805" y="926"/>
                      </a:lnTo>
                      <a:lnTo>
                        <a:pt x="809" y="926"/>
                      </a:lnTo>
                      <a:lnTo>
                        <a:pt x="815" y="926"/>
                      </a:lnTo>
                      <a:lnTo>
                        <a:pt x="815" y="926"/>
                      </a:lnTo>
                      <a:lnTo>
                        <a:pt x="817" y="924"/>
                      </a:lnTo>
                      <a:lnTo>
                        <a:pt x="817" y="922"/>
                      </a:lnTo>
                      <a:lnTo>
                        <a:pt x="817" y="918"/>
                      </a:lnTo>
                      <a:lnTo>
                        <a:pt x="819" y="916"/>
                      </a:lnTo>
                      <a:lnTo>
                        <a:pt x="819" y="916"/>
                      </a:lnTo>
                      <a:lnTo>
                        <a:pt x="827" y="914"/>
                      </a:lnTo>
                      <a:lnTo>
                        <a:pt x="834" y="914"/>
                      </a:lnTo>
                      <a:lnTo>
                        <a:pt x="840" y="912"/>
                      </a:lnTo>
                      <a:lnTo>
                        <a:pt x="848" y="907"/>
                      </a:lnTo>
                      <a:lnTo>
                        <a:pt x="848" y="907"/>
                      </a:lnTo>
                      <a:lnTo>
                        <a:pt x="852" y="907"/>
                      </a:lnTo>
                      <a:lnTo>
                        <a:pt x="852" y="907"/>
                      </a:lnTo>
                      <a:lnTo>
                        <a:pt x="852" y="897"/>
                      </a:lnTo>
                      <a:lnTo>
                        <a:pt x="852" y="897"/>
                      </a:lnTo>
                      <a:lnTo>
                        <a:pt x="858" y="891"/>
                      </a:lnTo>
                      <a:lnTo>
                        <a:pt x="868" y="881"/>
                      </a:lnTo>
                      <a:lnTo>
                        <a:pt x="872" y="877"/>
                      </a:lnTo>
                      <a:lnTo>
                        <a:pt x="874" y="871"/>
                      </a:lnTo>
                      <a:lnTo>
                        <a:pt x="874" y="867"/>
                      </a:lnTo>
                      <a:lnTo>
                        <a:pt x="872" y="863"/>
                      </a:lnTo>
                      <a:lnTo>
                        <a:pt x="872" y="863"/>
                      </a:lnTo>
                      <a:lnTo>
                        <a:pt x="868" y="861"/>
                      </a:lnTo>
                      <a:lnTo>
                        <a:pt x="862" y="861"/>
                      </a:lnTo>
                      <a:lnTo>
                        <a:pt x="848" y="861"/>
                      </a:lnTo>
                      <a:lnTo>
                        <a:pt x="838" y="859"/>
                      </a:lnTo>
                      <a:lnTo>
                        <a:pt x="828" y="856"/>
                      </a:lnTo>
                      <a:lnTo>
                        <a:pt x="821" y="848"/>
                      </a:lnTo>
                      <a:lnTo>
                        <a:pt x="813" y="838"/>
                      </a:lnTo>
                      <a:lnTo>
                        <a:pt x="813" y="838"/>
                      </a:lnTo>
                      <a:lnTo>
                        <a:pt x="811" y="834"/>
                      </a:lnTo>
                      <a:lnTo>
                        <a:pt x="813" y="830"/>
                      </a:lnTo>
                      <a:lnTo>
                        <a:pt x="815" y="822"/>
                      </a:lnTo>
                      <a:lnTo>
                        <a:pt x="815" y="822"/>
                      </a:lnTo>
                      <a:lnTo>
                        <a:pt x="815" y="820"/>
                      </a:lnTo>
                      <a:lnTo>
                        <a:pt x="813" y="818"/>
                      </a:lnTo>
                      <a:lnTo>
                        <a:pt x="809" y="816"/>
                      </a:lnTo>
                      <a:lnTo>
                        <a:pt x="811" y="812"/>
                      </a:lnTo>
                      <a:lnTo>
                        <a:pt x="811" y="812"/>
                      </a:lnTo>
                      <a:lnTo>
                        <a:pt x="817" y="805"/>
                      </a:lnTo>
                      <a:lnTo>
                        <a:pt x="827" y="797"/>
                      </a:lnTo>
                      <a:lnTo>
                        <a:pt x="828" y="793"/>
                      </a:lnTo>
                      <a:lnTo>
                        <a:pt x="832" y="789"/>
                      </a:lnTo>
                      <a:lnTo>
                        <a:pt x="832" y="785"/>
                      </a:lnTo>
                      <a:lnTo>
                        <a:pt x="830" y="779"/>
                      </a:lnTo>
                      <a:lnTo>
                        <a:pt x="830" y="779"/>
                      </a:lnTo>
                      <a:lnTo>
                        <a:pt x="827" y="773"/>
                      </a:lnTo>
                      <a:lnTo>
                        <a:pt x="821" y="771"/>
                      </a:lnTo>
                      <a:lnTo>
                        <a:pt x="815" y="767"/>
                      </a:lnTo>
                      <a:lnTo>
                        <a:pt x="811" y="763"/>
                      </a:lnTo>
                      <a:lnTo>
                        <a:pt x="811" y="763"/>
                      </a:lnTo>
                      <a:lnTo>
                        <a:pt x="811" y="759"/>
                      </a:lnTo>
                      <a:lnTo>
                        <a:pt x="811" y="755"/>
                      </a:lnTo>
                      <a:lnTo>
                        <a:pt x="811" y="755"/>
                      </a:lnTo>
                      <a:lnTo>
                        <a:pt x="807" y="750"/>
                      </a:lnTo>
                      <a:lnTo>
                        <a:pt x="803" y="746"/>
                      </a:lnTo>
                      <a:lnTo>
                        <a:pt x="803" y="742"/>
                      </a:lnTo>
                      <a:lnTo>
                        <a:pt x="803" y="742"/>
                      </a:lnTo>
                      <a:lnTo>
                        <a:pt x="805" y="742"/>
                      </a:lnTo>
                      <a:lnTo>
                        <a:pt x="807" y="742"/>
                      </a:lnTo>
                      <a:lnTo>
                        <a:pt x="807" y="742"/>
                      </a:lnTo>
                      <a:lnTo>
                        <a:pt x="813" y="740"/>
                      </a:lnTo>
                      <a:lnTo>
                        <a:pt x="817" y="742"/>
                      </a:lnTo>
                      <a:lnTo>
                        <a:pt x="819" y="744"/>
                      </a:lnTo>
                      <a:lnTo>
                        <a:pt x="823" y="744"/>
                      </a:lnTo>
                      <a:lnTo>
                        <a:pt x="823" y="744"/>
                      </a:lnTo>
                      <a:lnTo>
                        <a:pt x="828" y="740"/>
                      </a:lnTo>
                      <a:lnTo>
                        <a:pt x="840" y="732"/>
                      </a:lnTo>
                      <a:lnTo>
                        <a:pt x="850" y="722"/>
                      </a:lnTo>
                      <a:lnTo>
                        <a:pt x="852" y="718"/>
                      </a:lnTo>
                      <a:lnTo>
                        <a:pt x="854" y="716"/>
                      </a:lnTo>
                      <a:lnTo>
                        <a:pt x="854" y="716"/>
                      </a:lnTo>
                      <a:lnTo>
                        <a:pt x="852" y="712"/>
                      </a:lnTo>
                      <a:lnTo>
                        <a:pt x="848" y="708"/>
                      </a:lnTo>
                      <a:lnTo>
                        <a:pt x="844" y="704"/>
                      </a:lnTo>
                      <a:lnTo>
                        <a:pt x="840" y="702"/>
                      </a:lnTo>
                      <a:lnTo>
                        <a:pt x="840" y="702"/>
                      </a:lnTo>
                      <a:lnTo>
                        <a:pt x="842" y="693"/>
                      </a:lnTo>
                      <a:lnTo>
                        <a:pt x="842" y="693"/>
                      </a:lnTo>
                      <a:lnTo>
                        <a:pt x="842" y="689"/>
                      </a:lnTo>
                      <a:lnTo>
                        <a:pt x="842" y="689"/>
                      </a:lnTo>
                      <a:lnTo>
                        <a:pt x="838" y="681"/>
                      </a:lnTo>
                      <a:lnTo>
                        <a:pt x="834" y="677"/>
                      </a:lnTo>
                      <a:lnTo>
                        <a:pt x="828" y="671"/>
                      </a:lnTo>
                      <a:lnTo>
                        <a:pt x="828" y="667"/>
                      </a:lnTo>
                      <a:lnTo>
                        <a:pt x="832" y="663"/>
                      </a:lnTo>
                      <a:lnTo>
                        <a:pt x="852" y="653"/>
                      </a:lnTo>
                      <a:lnTo>
                        <a:pt x="852" y="655"/>
                      </a:lnTo>
                      <a:lnTo>
                        <a:pt x="852" y="655"/>
                      </a:lnTo>
                      <a:lnTo>
                        <a:pt x="850" y="646"/>
                      </a:lnTo>
                      <a:lnTo>
                        <a:pt x="848" y="640"/>
                      </a:lnTo>
                      <a:lnTo>
                        <a:pt x="846" y="638"/>
                      </a:lnTo>
                      <a:close/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1" name="Freeform 1174">
                  <a:extLst>
                    <a:ext uri="{FF2B5EF4-FFF2-40B4-BE49-F238E27FC236}">
                      <a16:creationId xmlns:a16="http://schemas.microsoft.com/office/drawing/2014/main" id="{01362498-BD48-4C72-A2FF-9D3CC616B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4020" y="4044448"/>
                  <a:ext cx="20957" cy="19345"/>
                </a:xfrm>
                <a:custGeom>
                  <a:avLst/>
                  <a:gdLst>
                    <a:gd name="T0" fmla="*/ 4 w 13"/>
                    <a:gd name="T1" fmla="*/ 0 h 12"/>
                    <a:gd name="T2" fmla="*/ 4 w 13"/>
                    <a:gd name="T3" fmla="*/ 0 h 12"/>
                    <a:gd name="T4" fmla="*/ 11 w 13"/>
                    <a:gd name="T5" fmla="*/ 6 h 12"/>
                    <a:gd name="T6" fmla="*/ 11 w 13"/>
                    <a:gd name="T7" fmla="*/ 6 h 12"/>
                    <a:gd name="T8" fmla="*/ 13 w 13"/>
                    <a:gd name="T9" fmla="*/ 10 h 12"/>
                    <a:gd name="T10" fmla="*/ 13 w 13"/>
                    <a:gd name="T11" fmla="*/ 12 h 12"/>
                    <a:gd name="T12" fmla="*/ 5 w 13"/>
                    <a:gd name="T13" fmla="*/ 10 h 12"/>
                    <a:gd name="T14" fmla="*/ 2 w 13"/>
                    <a:gd name="T15" fmla="*/ 8 h 12"/>
                    <a:gd name="T16" fmla="*/ 0 w 13"/>
                    <a:gd name="T17" fmla="*/ 4 h 12"/>
                    <a:gd name="T18" fmla="*/ 0 w 13"/>
                    <a:gd name="T19" fmla="*/ 2 h 12"/>
                    <a:gd name="T20" fmla="*/ 4 w 13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2" name="Freeform 1175">
                  <a:extLst>
                    <a:ext uri="{FF2B5EF4-FFF2-40B4-BE49-F238E27FC236}">
                      <a16:creationId xmlns:a16="http://schemas.microsoft.com/office/drawing/2014/main" id="{4F6013CF-5D09-45A6-A859-89B02B4A9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4020" y="4044448"/>
                  <a:ext cx="20957" cy="19345"/>
                </a:xfrm>
                <a:custGeom>
                  <a:avLst/>
                  <a:gdLst>
                    <a:gd name="T0" fmla="*/ 4 w 13"/>
                    <a:gd name="T1" fmla="*/ 0 h 12"/>
                    <a:gd name="T2" fmla="*/ 4 w 13"/>
                    <a:gd name="T3" fmla="*/ 0 h 12"/>
                    <a:gd name="T4" fmla="*/ 11 w 13"/>
                    <a:gd name="T5" fmla="*/ 6 h 12"/>
                    <a:gd name="T6" fmla="*/ 11 w 13"/>
                    <a:gd name="T7" fmla="*/ 6 h 12"/>
                    <a:gd name="T8" fmla="*/ 13 w 13"/>
                    <a:gd name="T9" fmla="*/ 10 h 12"/>
                    <a:gd name="T10" fmla="*/ 13 w 13"/>
                    <a:gd name="T11" fmla="*/ 12 h 12"/>
                    <a:gd name="T12" fmla="*/ 5 w 13"/>
                    <a:gd name="T13" fmla="*/ 10 h 12"/>
                    <a:gd name="T14" fmla="*/ 2 w 13"/>
                    <a:gd name="T15" fmla="*/ 8 h 12"/>
                    <a:gd name="T16" fmla="*/ 0 w 13"/>
                    <a:gd name="T17" fmla="*/ 4 h 12"/>
                    <a:gd name="T18" fmla="*/ 0 w 13"/>
                    <a:gd name="T19" fmla="*/ 2 h 12"/>
                    <a:gd name="T20" fmla="*/ 4 w 13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1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3" name="Freeform 1176">
                  <a:extLst>
                    <a:ext uri="{FF2B5EF4-FFF2-40B4-BE49-F238E27FC236}">
                      <a16:creationId xmlns:a16="http://schemas.microsoft.com/office/drawing/2014/main" id="{EE4D5A25-1B48-4337-8283-30234FA8B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195" y="4139562"/>
                  <a:ext cx="9673" cy="25794"/>
                </a:xfrm>
                <a:custGeom>
                  <a:avLst/>
                  <a:gdLst>
                    <a:gd name="T0" fmla="*/ 6 w 6"/>
                    <a:gd name="T1" fmla="*/ 16 h 16"/>
                    <a:gd name="T2" fmla="*/ 6 w 6"/>
                    <a:gd name="T3" fmla="*/ 16 h 16"/>
                    <a:gd name="T4" fmla="*/ 4 w 6"/>
                    <a:gd name="T5" fmla="*/ 12 h 16"/>
                    <a:gd name="T6" fmla="*/ 2 w 6"/>
                    <a:gd name="T7" fmla="*/ 10 h 16"/>
                    <a:gd name="T8" fmla="*/ 0 w 6"/>
                    <a:gd name="T9" fmla="*/ 8 h 16"/>
                    <a:gd name="T10" fmla="*/ 0 w 6"/>
                    <a:gd name="T11" fmla="*/ 4 h 16"/>
                    <a:gd name="T12" fmla="*/ 0 w 6"/>
                    <a:gd name="T13" fmla="*/ 4 h 16"/>
                    <a:gd name="T14" fmla="*/ 0 w 6"/>
                    <a:gd name="T15" fmla="*/ 0 h 16"/>
                    <a:gd name="T16" fmla="*/ 2 w 6"/>
                    <a:gd name="T17" fmla="*/ 2 h 16"/>
                    <a:gd name="T18" fmla="*/ 4 w 6"/>
                    <a:gd name="T19" fmla="*/ 8 h 16"/>
                    <a:gd name="T20" fmla="*/ 6 w 6"/>
                    <a:gd name="T2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8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4" name="Freeform 1177">
                  <a:extLst>
                    <a:ext uri="{FF2B5EF4-FFF2-40B4-BE49-F238E27FC236}">
                      <a16:creationId xmlns:a16="http://schemas.microsoft.com/office/drawing/2014/main" id="{76E8F7A8-2895-4B79-BC9A-819A0CA09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195" y="4139562"/>
                  <a:ext cx="9673" cy="25794"/>
                </a:xfrm>
                <a:custGeom>
                  <a:avLst/>
                  <a:gdLst>
                    <a:gd name="T0" fmla="*/ 6 w 6"/>
                    <a:gd name="T1" fmla="*/ 16 h 16"/>
                    <a:gd name="T2" fmla="*/ 6 w 6"/>
                    <a:gd name="T3" fmla="*/ 16 h 16"/>
                    <a:gd name="T4" fmla="*/ 4 w 6"/>
                    <a:gd name="T5" fmla="*/ 12 h 16"/>
                    <a:gd name="T6" fmla="*/ 2 w 6"/>
                    <a:gd name="T7" fmla="*/ 10 h 16"/>
                    <a:gd name="T8" fmla="*/ 0 w 6"/>
                    <a:gd name="T9" fmla="*/ 8 h 16"/>
                    <a:gd name="T10" fmla="*/ 0 w 6"/>
                    <a:gd name="T11" fmla="*/ 4 h 16"/>
                    <a:gd name="T12" fmla="*/ 0 w 6"/>
                    <a:gd name="T13" fmla="*/ 4 h 16"/>
                    <a:gd name="T14" fmla="*/ 0 w 6"/>
                    <a:gd name="T15" fmla="*/ 0 h 16"/>
                    <a:gd name="T16" fmla="*/ 2 w 6"/>
                    <a:gd name="T17" fmla="*/ 2 h 16"/>
                    <a:gd name="T18" fmla="*/ 4 w 6"/>
                    <a:gd name="T19" fmla="*/ 8 h 16"/>
                    <a:gd name="T20" fmla="*/ 6 w 6"/>
                    <a:gd name="T2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8"/>
                      </a:lnTo>
                      <a:lnTo>
                        <a:pt x="6" y="16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5" name="Freeform 1178">
                  <a:extLst>
                    <a:ext uri="{FF2B5EF4-FFF2-40B4-BE49-F238E27FC236}">
                      <a16:creationId xmlns:a16="http://schemas.microsoft.com/office/drawing/2014/main" id="{C8284973-EE32-476B-AD95-1FE3851B7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231" y="4350747"/>
                  <a:ext cx="24182" cy="45139"/>
                </a:xfrm>
                <a:custGeom>
                  <a:avLst/>
                  <a:gdLst>
                    <a:gd name="T0" fmla="*/ 8 w 15"/>
                    <a:gd name="T1" fmla="*/ 28 h 28"/>
                    <a:gd name="T2" fmla="*/ 8 w 15"/>
                    <a:gd name="T3" fmla="*/ 28 h 28"/>
                    <a:gd name="T4" fmla="*/ 8 w 15"/>
                    <a:gd name="T5" fmla="*/ 20 h 28"/>
                    <a:gd name="T6" fmla="*/ 4 w 15"/>
                    <a:gd name="T7" fmla="*/ 14 h 28"/>
                    <a:gd name="T8" fmla="*/ 4 w 15"/>
                    <a:gd name="T9" fmla="*/ 14 h 28"/>
                    <a:gd name="T10" fmla="*/ 0 w 15"/>
                    <a:gd name="T11" fmla="*/ 6 h 28"/>
                    <a:gd name="T12" fmla="*/ 0 w 15"/>
                    <a:gd name="T13" fmla="*/ 2 h 28"/>
                    <a:gd name="T14" fmla="*/ 2 w 15"/>
                    <a:gd name="T15" fmla="*/ 0 h 28"/>
                    <a:gd name="T16" fmla="*/ 6 w 15"/>
                    <a:gd name="T17" fmla="*/ 2 h 28"/>
                    <a:gd name="T18" fmla="*/ 9 w 15"/>
                    <a:gd name="T19" fmla="*/ 6 h 28"/>
                    <a:gd name="T20" fmla="*/ 13 w 15"/>
                    <a:gd name="T21" fmla="*/ 12 h 28"/>
                    <a:gd name="T22" fmla="*/ 15 w 15"/>
                    <a:gd name="T23" fmla="*/ 18 h 28"/>
                    <a:gd name="T24" fmla="*/ 11 w 15"/>
                    <a:gd name="T25" fmla="*/ 24 h 28"/>
                    <a:gd name="T26" fmla="*/ 11 w 15"/>
                    <a:gd name="T27" fmla="*/ 24 h 28"/>
                    <a:gd name="T28" fmla="*/ 9 w 15"/>
                    <a:gd name="T29" fmla="*/ 28 h 28"/>
                    <a:gd name="T30" fmla="*/ 8 w 15"/>
                    <a:gd name="T3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8"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8" y="2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9" y="6"/>
                      </a:lnTo>
                      <a:lnTo>
                        <a:pt x="13" y="12"/>
                      </a:lnTo>
                      <a:lnTo>
                        <a:pt x="15" y="18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9" y="28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6" name="Freeform 1179">
                  <a:extLst>
                    <a:ext uri="{FF2B5EF4-FFF2-40B4-BE49-F238E27FC236}">
                      <a16:creationId xmlns:a16="http://schemas.microsoft.com/office/drawing/2014/main" id="{C3D2A200-9426-407A-98AD-4711BAB5F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231" y="4350747"/>
                  <a:ext cx="24182" cy="45139"/>
                </a:xfrm>
                <a:custGeom>
                  <a:avLst/>
                  <a:gdLst>
                    <a:gd name="T0" fmla="*/ 8 w 15"/>
                    <a:gd name="T1" fmla="*/ 28 h 28"/>
                    <a:gd name="T2" fmla="*/ 8 w 15"/>
                    <a:gd name="T3" fmla="*/ 28 h 28"/>
                    <a:gd name="T4" fmla="*/ 8 w 15"/>
                    <a:gd name="T5" fmla="*/ 20 h 28"/>
                    <a:gd name="T6" fmla="*/ 4 w 15"/>
                    <a:gd name="T7" fmla="*/ 14 h 28"/>
                    <a:gd name="T8" fmla="*/ 4 w 15"/>
                    <a:gd name="T9" fmla="*/ 14 h 28"/>
                    <a:gd name="T10" fmla="*/ 0 w 15"/>
                    <a:gd name="T11" fmla="*/ 6 h 28"/>
                    <a:gd name="T12" fmla="*/ 0 w 15"/>
                    <a:gd name="T13" fmla="*/ 2 h 28"/>
                    <a:gd name="T14" fmla="*/ 2 w 15"/>
                    <a:gd name="T15" fmla="*/ 0 h 28"/>
                    <a:gd name="T16" fmla="*/ 6 w 15"/>
                    <a:gd name="T17" fmla="*/ 2 h 28"/>
                    <a:gd name="T18" fmla="*/ 9 w 15"/>
                    <a:gd name="T19" fmla="*/ 6 h 28"/>
                    <a:gd name="T20" fmla="*/ 13 w 15"/>
                    <a:gd name="T21" fmla="*/ 12 h 28"/>
                    <a:gd name="T22" fmla="*/ 15 w 15"/>
                    <a:gd name="T23" fmla="*/ 18 h 28"/>
                    <a:gd name="T24" fmla="*/ 11 w 15"/>
                    <a:gd name="T25" fmla="*/ 24 h 28"/>
                    <a:gd name="T26" fmla="*/ 11 w 15"/>
                    <a:gd name="T27" fmla="*/ 24 h 28"/>
                    <a:gd name="T28" fmla="*/ 9 w 15"/>
                    <a:gd name="T29" fmla="*/ 28 h 28"/>
                    <a:gd name="T30" fmla="*/ 8 w 15"/>
                    <a:gd name="T3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8"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8" y="2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9" y="6"/>
                      </a:lnTo>
                      <a:lnTo>
                        <a:pt x="13" y="12"/>
                      </a:lnTo>
                      <a:lnTo>
                        <a:pt x="15" y="18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9" y="28"/>
                      </a:lnTo>
                      <a:lnTo>
                        <a:pt x="8" y="28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7" name="Freeform 771">
                  <a:extLst>
                    <a:ext uri="{FF2B5EF4-FFF2-40B4-BE49-F238E27FC236}">
                      <a16:creationId xmlns:a16="http://schemas.microsoft.com/office/drawing/2014/main" id="{1C53D219-642E-47F0-8B7E-FB9256134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2348" y="5192266"/>
                  <a:ext cx="145089" cy="301463"/>
                </a:xfrm>
                <a:custGeom>
                  <a:avLst/>
                  <a:gdLst>
                    <a:gd name="T0" fmla="*/ 90 w 90"/>
                    <a:gd name="T1" fmla="*/ 4 h 187"/>
                    <a:gd name="T2" fmla="*/ 84 w 90"/>
                    <a:gd name="T3" fmla="*/ 34 h 187"/>
                    <a:gd name="T4" fmla="*/ 84 w 90"/>
                    <a:gd name="T5" fmla="*/ 49 h 187"/>
                    <a:gd name="T6" fmla="*/ 88 w 90"/>
                    <a:gd name="T7" fmla="*/ 51 h 187"/>
                    <a:gd name="T8" fmla="*/ 88 w 90"/>
                    <a:gd name="T9" fmla="*/ 55 h 187"/>
                    <a:gd name="T10" fmla="*/ 88 w 90"/>
                    <a:gd name="T11" fmla="*/ 87 h 187"/>
                    <a:gd name="T12" fmla="*/ 84 w 90"/>
                    <a:gd name="T13" fmla="*/ 97 h 187"/>
                    <a:gd name="T14" fmla="*/ 69 w 90"/>
                    <a:gd name="T15" fmla="*/ 120 h 187"/>
                    <a:gd name="T16" fmla="*/ 63 w 90"/>
                    <a:gd name="T17" fmla="*/ 155 h 187"/>
                    <a:gd name="T18" fmla="*/ 59 w 90"/>
                    <a:gd name="T19" fmla="*/ 157 h 187"/>
                    <a:gd name="T20" fmla="*/ 53 w 90"/>
                    <a:gd name="T21" fmla="*/ 159 h 187"/>
                    <a:gd name="T22" fmla="*/ 59 w 90"/>
                    <a:gd name="T23" fmla="*/ 163 h 187"/>
                    <a:gd name="T24" fmla="*/ 55 w 90"/>
                    <a:gd name="T25" fmla="*/ 165 h 187"/>
                    <a:gd name="T26" fmla="*/ 49 w 90"/>
                    <a:gd name="T27" fmla="*/ 173 h 187"/>
                    <a:gd name="T28" fmla="*/ 43 w 90"/>
                    <a:gd name="T29" fmla="*/ 187 h 187"/>
                    <a:gd name="T30" fmla="*/ 35 w 90"/>
                    <a:gd name="T31" fmla="*/ 181 h 187"/>
                    <a:gd name="T32" fmla="*/ 33 w 90"/>
                    <a:gd name="T33" fmla="*/ 173 h 187"/>
                    <a:gd name="T34" fmla="*/ 31 w 90"/>
                    <a:gd name="T35" fmla="*/ 171 h 187"/>
                    <a:gd name="T36" fmla="*/ 25 w 90"/>
                    <a:gd name="T37" fmla="*/ 171 h 187"/>
                    <a:gd name="T38" fmla="*/ 16 w 90"/>
                    <a:gd name="T39" fmla="*/ 165 h 187"/>
                    <a:gd name="T40" fmla="*/ 10 w 90"/>
                    <a:gd name="T41" fmla="*/ 159 h 187"/>
                    <a:gd name="T42" fmla="*/ 12 w 90"/>
                    <a:gd name="T43" fmla="*/ 154 h 187"/>
                    <a:gd name="T44" fmla="*/ 18 w 90"/>
                    <a:gd name="T45" fmla="*/ 150 h 187"/>
                    <a:gd name="T46" fmla="*/ 23 w 90"/>
                    <a:gd name="T47" fmla="*/ 146 h 187"/>
                    <a:gd name="T48" fmla="*/ 12 w 90"/>
                    <a:gd name="T49" fmla="*/ 142 h 187"/>
                    <a:gd name="T50" fmla="*/ 2 w 90"/>
                    <a:gd name="T51" fmla="*/ 136 h 187"/>
                    <a:gd name="T52" fmla="*/ 4 w 90"/>
                    <a:gd name="T53" fmla="*/ 134 h 187"/>
                    <a:gd name="T54" fmla="*/ 12 w 90"/>
                    <a:gd name="T55" fmla="*/ 128 h 187"/>
                    <a:gd name="T56" fmla="*/ 16 w 90"/>
                    <a:gd name="T57" fmla="*/ 118 h 187"/>
                    <a:gd name="T58" fmla="*/ 4 w 90"/>
                    <a:gd name="T59" fmla="*/ 116 h 187"/>
                    <a:gd name="T60" fmla="*/ 2 w 90"/>
                    <a:gd name="T61" fmla="*/ 114 h 187"/>
                    <a:gd name="T62" fmla="*/ 0 w 90"/>
                    <a:gd name="T63" fmla="*/ 110 h 187"/>
                    <a:gd name="T64" fmla="*/ 4 w 90"/>
                    <a:gd name="T65" fmla="*/ 110 h 187"/>
                    <a:gd name="T66" fmla="*/ 6 w 90"/>
                    <a:gd name="T67" fmla="*/ 106 h 187"/>
                    <a:gd name="T68" fmla="*/ 16 w 90"/>
                    <a:gd name="T69" fmla="*/ 102 h 187"/>
                    <a:gd name="T70" fmla="*/ 8 w 90"/>
                    <a:gd name="T71" fmla="*/ 93 h 187"/>
                    <a:gd name="T72" fmla="*/ 0 w 90"/>
                    <a:gd name="T73" fmla="*/ 89 h 187"/>
                    <a:gd name="T74" fmla="*/ 10 w 90"/>
                    <a:gd name="T75" fmla="*/ 77 h 187"/>
                    <a:gd name="T76" fmla="*/ 8 w 90"/>
                    <a:gd name="T77" fmla="*/ 69 h 187"/>
                    <a:gd name="T78" fmla="*/ 8 w 90"/>
                    <a:gd name="T79" fmla="*/ 61 h 187"/>
                    <a:gd name="T80" fmla="*/ 14 w 90"/>
                    <a:gd name="T81" fmla="*/ 51 h 187"/>
                    <a:gd name="T82" fmla="*/ 18 w 90"/>
                    <a:gd name="T83" fmla="*/ 48 h 187"/>
                    <a:gd name="T84" fmla="*/ 22 w 90"/>
                    <a:gd name="T85" fmla="*/ 40 h 187"/>
                    <a:gd name="T86" fmla="*/ 23 w 90"/>
                    <a:gd name="T87" fmla="*/ 46 h 187"/>
                    <a:gd name="T88" fmla="*/ 35 w 90"/>
                    <a:gd name="T89" fmla="*/ 36 h 187"/>
                    <a:gd name="T90" fmla="*/ 49 w 90"/>
                    <a:gd name="T91" fmla="*/ 36 h 187"/>
                    <a:gd name="T92" fmla="*/ 57 w 90"/>
                    <a:gd name="T93" fmla="*/ 28 h 187"/>
                    <a:gd name="T94" fmla="*/ 65 w 90"/>
                    <a:gd name="T95" fmla="*/ 30 h 187"/>
                    <a:gd name="T96" fmla="*/ 76 w 90"/>
                    <a:gd name="T97" fmla="*/ 30 h 187"/>
                    <a:gd name="T98" fmla="*/ 74 w 90"/>
                    <a:gd name="T99" fmla="*/ 16 h 187"/>
                    <a:gd name="T100" fmla="*/ 78 w 90"/>
                    <a:gd name="T101" fmla="*/ 10 h 187"/>
                    <a:gd name="T102" fmla="*/ 82 w 90"/>
                    <a:gd name="T103" fmla="*/ 4 h 187"/>
                    <a:gd name="T104" fmla="*/ 80 w 90"/>
                    <a:gd name="T105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0" h="187">
                      <a:moveTo>
                        <a:pt x="88" y="0"/>
                      </a:moveTo>
                      <a:lnTo>
                        <a:pt x="88" y="0"/>
                      </a:lnTo>
                      <a:lnTo>
                        <a:pt x="90" y="4"/>
                      </a:lnTo>
                      <a:lnTo>
                        <a:pt x="90" y="8"/>
                      </a:lnTo>
                      <a:lnTo>
                        <a:pt x="88" y="20"/>
                      </a:lnTo>
                      <a:lnTo>
                        <a:pt x="84" y="34"/>
                      </a:lnTo>
                      <a:lnTo>
                        <a:pt x="82" y="44"/>
                      </a:lnTo>
                      <a:lnTo>
                        <a:pt x="82" y="44"/>
                      </a:lnTo>
                      <a:lnTo>
                        <a:pt x="84" y="49"/>
                      </a:lnTo>
                      <a:lnTo>
                        <a:pt x="86" y="51"/>
                      </a:lnTo>
                      <a:lnTo>
                        <a:pt x="88" y="51"/>
                      </a:lnTo>
                      <a:lnTo>
                        <a:pt x="88" y="51"/>
                      </a:lnTo>
                      <a:lnTo>
                        <a:pt x="88" y="51"/>
                      </a:lnTo>
                      <a:lnTo>
                        <a:pt x="88" y="55"/>
                      </a:lnTo>
                      <a:lnTo>
                        <a:pt x="88" y="55"/>
                      </a:lnTo>
                      <a:lnTo>
                        <a:pt x="90" y="63"/>
                      </a:lnTo>
                      <a:lnTo>
                        <a:pt x="90" y="71"/>
                      </a:lnTo>
                      <a:lnTo>
                        <a:pt x="88" y="87"/>
                      </a:lnTo>
                      <a:lnTo>
                        <a:pt x="88" y="87"/>
                      </a:lnTo>
                      <a:lnTo>
                        <a:pt x="86" y="93"/>
                      </a:lnTo>
                      <a:lnTo>
                        <a:pt x="84" y="97"/>
                      </a:lnTo>
                      <a:lnTo>
                        <a:pt x="78" y="106"/>
                      </a:lnTo>
                      <a:lnTo>
                        <a:pt x="73" y="114"/>
                      </a:lnTo>
                      <a:lnTo>
                        <a:pt x="69" y="120"/>
                      </a:lnTo>
                      <a:lnTo>
                        <a:pt x="69" y="120"/>
                      </a:lnTo>
                      <a:lnTo>
                        <a:pt x="67" y="140"/>
                      </a:lnTo>
                      <a:lnTo>
                        <a:pt x="63" y="155"/>
                      </a:lnTo>
                      <a:lnTo>
                        <a:pt x="63" y="155"/>
                      </a:lnTo>
                      <a:lnTo>
                        <a:pt x="61" y="157"/>
                      </a:lnTo>
                      <a:lnTo>
                        <a:pt x="59" y="157"/>
                      </a:lnTo>
                      <a:lnTo>
                        <a:pt x="55" y="157"/>
                      </a:lnTo>
                      <a:lnTo>
                        <a:pt x="53" y="159"/>
                      </a:lnTo>
                      <a:lnTo>
                        <a:pt x="53" y="159"/>
                      </a:lnTo>
                      <a:lnTo>
                        <a:pt x="55" y="161"/>
                      </a:lnTo>
                      <a:lnTo>
                        <a:pt x="57" y="161"/>
                      </a:lnTo>
                      <a:lnTo>
                        <a:pt x="59" y="163"/>
                      </a:lnTo>
                      <a:lnTo>
                        <a:pt x="59" y="165"/>
                      </a:lnTo>
                      <a:lnTo>
                        <a:pt x="59" y="165"/>
                      </a:lnTo>
                      <a:lnTo>
                        <a:pt x="55" y="165"/>
                      </a:lnTo>
                      <a:lnTo>
                        <a:pt x="51" y="167"/>
                      </a:lnTo>
                      <a:lnTo>
                        <a:pt x="51" y="167"/>
                      </a:lnTo>
                      <a:lnTo>
                        <a:pt x="49" y="173"/>
                      </a:lnTo>
                      <a:lnTo>
                        <a:pt x="47" y="181"/>
                      </a:lnTo>
                      <a:lnTo>
                        <a:pt x="43" y="185"/>
                      </a:lnTo>
                      <a:lnTo>
                        <a:pt x="43" y="187"/>
                      </a:lnTo>
                      <a:lnTo>
                        <a:pt x="39" y="185"/>
                      </a:lnTo>
                      <a:lnTo>
                        <a:pt x="39" y="185"/>
                      </a:lnTo>
                      <a:lnTo>
                        <a:pt x="35" y="181"/>
                      </a:lnTo>
                      <a:lnTo>
                        <a:pt x="33" y="175"/>
                      </a:lnTo>
                      <a:lnTo>
                        <a:pt x="33" y="175"/>
                      </a:lnTo>
                      <a:lnTo>
                        <a:pt x="33" y="173"/>
                      </a:lnTo>
                      <a:lnTo>
                        <a:pt x="35" y="171"/>
                      </a:lnTo>
                      <a:lnTo>
                        <a:pt x="35" y="171"/>
                      </a:lnTo>
                      <a:lnTo>
                        <a:pt x="31" y="171"/>
                      </a:lnTo>
                      <a:lnTo>
                        <a:pt x="29" y="173"/>
                      </a:lnTo>
                      <a:lnTo>
                        <a:pt x="29" y="173"/>
                      </a:lnTo>
                      <a:lnTo>
                        <a:pt x="25" y="171"/>
                      </a:lnTo>
                      <a:lnTo>
                        <a:pt x="22" y="169"/>
                      </a:lnTo>
                      <a:lnTo>
                        <a:pt x="16" y="165"/>
                      </a:lnTo>
                      <a:lnTo>
                        <a:pt x="16" y="165"/>
                      </a:lnTo>
                      <a:lnTo>
                        <a:pt x="12" y="163"/>
                      </a:lnTo>
                      <a:lnTo>
                        <a:pt x="10" y="161"/>
                      </a:lnTo>
                      <a:lnTo>
                        <a:pt x="10" y="159"/>
                      </a:lnTo>
                      <a:lnTo>
                        <a:pt x="10" y="159"/>
                      </a:lnTo>
                      <a:lnTo>
                        <a:pt x="10" y="155"/>
                      </a:lnTo>
                      <a:lnTo>
                        <a:pt x="12" y="154"/>
                      </a:lnTo>
                      <a:lnTo>
                        <a:pt x="12" y="150"/>
                      </a:lnTo>
                      <a:lnTo>
                        <a:pt x="12" y="150"/>
                      </a:lnTo>
                      <a:lnTo>
                        <a:pt x="18" y="150"/>
                      </a:lnTo>
                      <a:lnTo>
                        <a:pt x="22" y="148"/>
                      </a:lnTo>
                      <a:lnTo>
                        <a:pt x="23" y="146"/>
                      </a:lnTo>
                      <a:lnTo>
                        <a:pt x="23" y="146"/>
                      </a:lnTo>
                      <a:lnTo>
                        <a:pt x="22" y="144"/>
                      </a:lnTo>
                      <a:lnTo>
                        <a:pt x="20" y="144"/>
                      </a:lnTo>
                      <a:lnTo>
                        <a:pt x="12" y="142"/>
                      </a:lnTo>
                      <a:lnTo>
                        <a:pt x="6" y="138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2" y="136"/>
                      </a:lnTo>
                      <a:lnTo>
                        <a:pt x="2" y="134"/>
                      </a:lnTo>
                      <a:lnTo>
                        <a:pt x="4" y="134"/>
                      </a:lnTo>
                      <a:lnTo>
                        <a:pt x="4" y="134"/>
                      </a:lnTo>
                      <a:lnTo>
                        <a:pt x="8" y="132"/>
                      </a:lnTo>
                      <a:lnTo>
                        <a:pt x="12" y="128"/>
                      </a:lnTo>
                      <a:lnTo>
                        <a:pt x="16" y="120"/>
                      </a:lnTo>
                      <a:lnTo>
                        <a:pt x="16" y="120"/>
                      </a:lnTo>
                      <a:lnTo>
                        <a:pt x="16" y="118"/>
                      </a:lnTo>
                      <a:lnTo>
                        <a:pt x="16" y="116"/>
                      </a:lnTo>
                      <a:lnTo>
                        <a:pt x="10" y="116"/>
                      </a:lnTo>
                      <a:lnTo>
                        <a:pt x="4" y="116"/>
                      </a:lnTo>
                      <a:lnTo>
                        <a:pt x="2" y="116"/>
                      </a:lnTo>
                      <a:lnTo>
                        <a:pt x="2" y="114"/>
                      </a:lnTo>
                      <a:lnTo>
                        <a:pt x="2" y="114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110"/>
                      </a:lnTo>
                      <a:lnTo>
                        <a:pt x="4" y="110"/>
                      </a:lnTo>
                      <a:lnTo>
                        <a:pt x="4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6"/>
                      </a:lnTo>
                      <a:lnTo>
                        <a:pt x="8" y="104"/>
                      </a:lnTo>
                      <a:lnTo>
                        <a:pt x="16" y="102"/>
                      </a:lnTo>
                      <a:lnTo>
                        <a:pt x="16" y="102"/>
                      </a:lnTo>
                      <a:lnTo>
                        <a:pt x="16" y="99"/>
                      </a:lnTo>
                      <a:lnTo>
                        <a:pt x="14" y="97"/>
                      </a:lnTo>
                      <a:lnTo>
                        <a:pt x="8" y="93"/>
                      </a:lnTo>
                      <a:lnTo>
                        <a:pt x="4" y="91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4" y="83"/>
                      </a:lnTo>
                      <a:lnTo>
                        <a:pt x="6" y="79"/>
                      </a:lnTo>
                      <a:lnTo>
                        <a:pt x="10" y="77"/>
                      </a:lnTo>
                      <a:lnTo>
                        <a:pt x="12" y="77"/>
                      </a:lnTo>
                      <a:lnTo>
                        <a:pt x="12" y="77"/>
                      </a:lnTo>
                      <a:lnTo>
                        <a:pt x="8" y="69"/>
                      </a:lnTo>
                      <a:lnTo>
                        <a:pt x="4" y="61"/>
                      </a:lnTo>
                      <a:lnTo>
                        <a:pt x="4" y="61"/>
                      </a:lnTo>
                      <a:lnTo>
                        <a:pt x="8" y="61"/>
                      </a:lnTo>
                      <a:lnTo>
                        <a:pt x="10" y="59"/>
                      </a:lnTo>
                      <a:lnTo>
                        <a:pt x="14" y="55"/>
                      </a:lnTo>
                      <a:lnTo>
                        <a:pt x="14" y="51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0"/>
                      </a:lnTo>
                      <a:lnTo>
                        <a:pt x="22" y="40"/>
                      </a:lnTo>
                      <a:lnTo>
                        <a:pt x="22" y="42"/>
                      </a:lnTo>
                      <a:lnTo>
                        <a:pt x="23" y="46"/>
                      </a:lnTo>
                      <a:lnTo>
                        <a:pt x="23" y="46"/>
                      </a:lnTo>
                      <a:lnTo>
                        <a:pt x="29" y="42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9" y="36"/>
                      </a:lnTo>
                      <a:lnTo>
                        <a:pt x="51" y="32"/>
                      </a:lnTo>
                      <a:lnTo>
                        <a:pt x="53" y="30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1" y="28"/>
                      </a:lnTo>
                      <a:lnTo>
                        <a:pt x="65" y="30"/>
                      </a:lnTo>
                      <a:lnTo>
                        <a:pt x="73" y="36"/>
                      </a:lnTo>
                      <a:lnTo>
                        <a:pt x="76" y="30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0"/>
                      </a:lnTo>
                      <a:lnTo>
                        <a:pt x="74" y="16"/>
                      </a:lnTo>
                      <a:lnTo>
                        <a:pt x="76" y="10"/>
                      </a:lnTo>
                      <a:lnTo>
                        <a:pt x="76" y="10"/>
                      </a:lnTo>
                      <a:lnTo>
                        <a:pt x="78" y="10"/>
                      </a:lnTo>
                      <a:lnTo>
                        <a:pt x="80" y="10"/>
                      </a:lnTo>
                      <a:lnTo>
                        <a:pt x="80" y="10"/>
                      </a:lnTo>
                      <a:lnTo>
                        <a:pt x="82" y="4"/>
                      </a:lnTo>
                      <a:lnTo>
                        <a:pt x="80" y="2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8" name="Freeform 1363">
                  <a:extLst>
                    <a:ext uri="{FF2B5EF4-FFF2-40B4-BE49-F238E27FC236}">
                      <a16:creationId xmlns:a16="http://schemas.microsoft.com/office/drawing/2014/main" id="{B53E6008-DE33-4F04-9BC3-8F2A95D54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187" y="4350749"/>
                  <a:ext cx="24182" cy="45139"/>
                </a:xfrm>
                <a:custGeom>
                  <a:avLst/>
                  <a:gdLst>
                    <a:gd name="T0" fmla="*/ 8 w 15"/>
                    <a:gd name="T1" fmla="*/ 28 h 28"/>
                    <a:gd name="T2" fmla="*/ 8 w 15"/>
                    <a:gd name="T3" fmla="*/ 28 h 28"/>
                    <a:gd name="T4" fmla="*/ 8 w 15"/>
                    <a:gd name="T5" fmla="*/ 20 h 28"/>
                    <a:gd name="T6" fmla="*/ 4 w 15"/>
                    <a:gd name="T7" fmla="*/ 14 h 28"/>
                    <a:gd name="T8" fmla="*/ 4 w 15"/>
                    <a:gd name="T9" fmla="*/ 14 h 28"/>
                    <a:gd name="T10" fmla="*/ 0 w 15"/>
                    <a:gd name="T11" fmla="*/ 6 h 28"/>
                    <a:gd name="T12" fmla="*/ 0 w 15"/>
                    <a:gd name="T13" fmla="*/ 2 h 28"/>
                    <a:gd name="T14" fmla="*/ 2 w 15"/>
                    <a:gd name="T15" fmla="*/ 0 h 28"/>
                    <a:gd name="T16" fmla="*/ 6 w 15"/>
                    <a:gd name="T17" fmla="*/ 2 h 28"/>
                    <a:gd name="T18" fmla="*/ 9 w 15"/>
                    <a:gd name="T19" fmla="*/ 6 h 28"/>
                    <a:gd name="T20" fmla="*/ 13 w 15"/>
                    <a:gd name="T21" fmla="*/ 12 h 28"/>
                    <a:gd name="T22" fmla="*/ 15 w 15"/>
                    <a:gd name="T23" fmla="*/ 18 h 28"/>
                    <a:gd name="T24" fmla="*/ 11 w 15"/>
                    <a:gd name="T25" fmla="*/ 24 h 28"/>
                    <a:gd name="T26" fmla="*/ 11 w 15"/>
                    <a:gd name="T27" fmla="*/ 24 h 28"/>
                    <a:gd name="T28" fmla="*/ 9 w 15"/>
                    <a:gd name="T29" fmla="*/ 28 h 28"/>
                    <a:gd name="T30" fmla="*/ 8 w 15"/>
                    <a:gd name="T31" fmla="*/ 28 h 28"/>
                    <a:gd name="T32" fmla="*/ 8 w 15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28"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8" y="2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9" y="6"/>
                      </a:lnTo>
                      <a:lnTo>
                        <a:pt x="13" y="12"/>
                      </a:lnTo>
                      <a:lnTo>
                        <a:pt x="15" y="18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9" y="28"/>
                      </a:lnTo>
                      <a:lnTo>
                        <a:pt x="8" y="28"/>
                      </a:lnTo>
                      <a:lnTo>
                        <a:pt x="8" y="28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9" name="Freeform 1365">
                  <a:extLst>
                    <a:ext uri="{FF2B5EF4-FFF2-40B4-BE49-F238E27FC236}">
                      <a16:creationId xmlns:a16="http://schemas.microsoft.com/office/drawing/2014/main" id="{BC8C82FC-6C11-41DB-A7D3-52838C612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152" y="4139564"/>
                  <a:ext cx="9673" cy="25794"/>
                </a:xfrm>
                <a:custGeom>
                  <a:avLst/>
                  <a:gdLst>
                    <a:gd name="T0" fmla="*/ 6 w 6"/>
                    <a:gd name="T1" fmla="*/ 16 h 16"/>
                    <a:gd name="T2" fmla="*/ 6 w 6"/>
                    <a:gd name="T3" fmla="*/ 16 h 16"/>
                    <a:gd name="T4" fmla="*/ 4 w 6"/>
                    <a:gd name="T5" fmla="*/ 12 h 16"/>
                    <a:gd name="T6" fmla="*/ 2 w 6"/>
                    <a:gd name="T7" fmla="*/ 10 h 16"/>
                    <a:gd name="T8" fmla="*/ 0 w 6"/>
                    <a:gd name="T9" fmla="*/ 8 h 16"/>
                    <a:gd name="T10" fmla="*/ 0 w 6"/>
                    <a:gd name="T11" fmla="*/ 4 h 16"/>
                    <a:gd name="T12" fmla="*/ 0 w 6"/>
                    <a:gd name="T13" fmla="*/ 4 h 16"/>
                    <a:gd name="T14" fmla="*/ 0 w 6"/>
                    <a:gd name="T15" fmla="*/ 0 h 16"/>
                    <a:gd name="T16" fmla="*/ 2 w 6"/>
                    <a:gd name="T17" fmla="*/ 2 h 16"/>
                    <a:gd name="T18" fmla="*/ 4 w 6"/>
                    <a:gd name="T19" fmla="*/ 8 h 16"/>
                    <a:gd name="T20" fmla="*/ 6 w 6"/>
                    <a:gd name="T21" fmla="*/ 16 h 16"/>
                    <a:gd name="T22" fmla="*/ 6 w 6"/>
                    <a:gd name="T2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8"/>
                      </a:lnTo>
                      <a:lnTo>
                        <a:pt x="6" y="16"/>
                      </a:lnTo>
                      <a:lnTo>
                        <a:pt x="6" y="16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0" name="Freeform 1366">
                  <a:extLst>
                    <a:ext uri="{FF2B5EF4-FFF2-40B4-BE49-F238E27FC236}">
                      <a16:creationId xmlns:a16="http://schemas.microsoft.com/office/drawing/2014/main" id="{8CCCEEC5-9D38-4964-BFB1-D2E443E29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3977" y="4044450"/>
                  <a:ext cx="20957" cy="19345"/>
                </a:xfrm>
                <a:custGeom>
                  <a:avLst/>
                  <a:gdLst>
                    <a:gd name="T0" fmla="*/ 4 w 13"/>
                    <a:gd name="T1" fmla="*/ 0 h 12"/>
                    <a:gd name="T2" fmla="*/ 4 w 13"/>
                    <a:gd name="T3" fmla="*/ 0 h 12"/>
                    <a:gd name="T4" fmla="*/ 11 w 13"/>
                    <a:gd name="T5" fmla="*/ 6 h 12"/>
                    <a:gd name="T6" fmla="*/ 11 w 13"/>
                    <a:gd name="T7" fmla="*/ 6 h 12"/>
                    <a:gd name="T8" fmla="*/ 13 w 13"/>
                    <a:gd name="T9" fmla="*/ 10 h 12"/>
                    <a:gd name="T10" fmla="*/ 13 w 13"/>
                    <a:gd name="T11" fmla="*/ 12 h 12"/>
                    <a:gd name="T12" fmla="*/ 5 w 13"/>
                    <a:gd name="T13" fmla="*/ 10 h 12"/>
                    <a:gd name="T14" fmla="*/ 2 w 13"/>
                    <a:gd name="T15" fmla="*/ 8 h 12"/>
                    <a:gd name="T16" fmla="*/ 0 w 13"/>
                    <a:gd name="T17" fmla="*/ 4 h 12"/>
                    <a:gd name="T18" fmla="*/ 0 w 13"/>
                    <a:gd name="T19" fmla="*/ 2 h 12"/>
                    <a:gd name="T20" fmla="*/ 4 w 13"/>
                    <a:gd name="T21" fmla="*/ 0 h 12"/>
                    <a:gd name="T22" fmla="*/ 4 w 13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8" name="Freeform 1369">
                <a:extLst>
                  <a:ext uri="{FF2B5EF4-FFF2-40B4-BE49-F238E27FC236}">
                    <a16:creationId xmlns:a16="http://schemas.microsoft.com/office/drawing/2014/main" id="{93FC66CF-1375-4E66-9729-7A696AF22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354" y="2848992"/>
                <a:ext cx="16855" cy="12423"/>
              </a:xfrm>
              <a:custGeom>
                <a:avLst/>
                <a:gdLst>
                  <a:gd name="T0" fmla="*/ 47 w 47"/>
                  <a:gd name="T1" fmla="*/ 4 h 32"/>
                  <a:gd name="T2" fmla="*/ 47 w 47"/>
                  <a:gd name="T3" fmla="*/ 4 h 32"/>
                  <a:gd name="T4" fmla="*/ 47 w 47"/>
                  <a:gd name="T5" fmla="*/ 10 h 32"/>
                  <a:gd name="T6" fmla="*/ 47 w 47"/>
                  <a:gd name="T7" fmla="*/ 14 h 32"/>
                  <a:gd name="T8" fmla="*/ 43 w 47"/>
                  <a:gd name="T9" fmla="*/ 16 h 32"/>
                  <a:gd name="T10" fmla="*/ 42 w 47"/>
                  <a:gd name="T11" fmla="*/ 18 h 32"/>
                  <a:gd name="T12" fmla="*/ 34 w 47"/>
                  <a:gd name="T13" fmla="*/ 20 h 32"/>
                  <a:gd name="T14" fmla="*/ 26 w 47"/>
                  <a:gd name="T15" fmla="*/ 24 h 32"/>
                  <a:gd name="T16" fmla="*/ 26 w 47"/>
                  <a:gd name="T17" fmla="*/ 24 h 32"/>
                  <a:gd name="T18" fmla="*/ 24 w 47"/>
                  <a:gd name="T19" fmla="*/ 26 h 32"/>
                  <a:gd name="T20" fmla="*/ 22 w 47"/>
                  <a:gd name="T21" fmla="*/ 30 h 32"/>
                  <a:gd name="T22" fmla="*/ 20 w 47"/>
                  <a:gd name="T23" fmla="*/ 32 h 32"/>
                  <a:gd name="T24" fmla="*/ 16 w 47"/>
                  <a:gd name="T25" fmla="*/ 32 h 32"/>
                  <a:gd name="T26" fmla="*/ 16 w 47"/>
                  <a:gd name="T27" fmla="*/ 32 h 32"/>
                  <a:gd name="T28" fmla="*/ 12 w 47"/>
                  <a:gd name="T29" fmla="*/ 26 h 32"/>
                  <a:gd name="T30" fmla="*/ 8 w 47"/>
                  <a:gd name="T31" fmla="*/ 22 h 32"/>
                  <a:gd name="T32" fmla="*/ 8 w 47"/>
                  <a:gd name="T33" fmla="*/ 22 h 32"/>
                  <a:gd name="T34" fmla="*/ 0 w 47"/>
                  <a:gd name="T35" fmla="*/ 20 h 32"/>
                  <a:gd name="T36" fmla="*/ 0 w 47"/>
                  <a:gd name="T37" fmla="*/ 20 h 32"/>
                  <a:gd name="T38" fmla="*/ 0 w 47"/>
                  <a:gd name="T39" fmla="*/ 20 h 32"/>
                  <a:gd name="T40" fmla="*/ 2 w 47"/>
                  <a:gd name="T41" fmla="*/ 16 h 32"/>
                  <a:gd name="T42" fmla="*/ 12 w 47"/>
                  <a:gd name="T43" fmla="*/ 8 h 32"/>
                  <a:gd name="T44" fmla="*/ 24 w 47"/>
                  <a:gd name="T45" fmla="*/ 2 h 32"/>
                  <a:gd name="T46" fmla="*/ 30 w 47"/>
                  <a:gd name="T47" fmla="*/ 0 h 32"/>
                  <a:gd name="T48" fmla="*/ 36 w 47"/>
                  <a:gd name="T49" fmla="*/ 0 h 32"/>
                  <a:gd name="T50" fmla="*/ 36 w 47"/>
                  <a:gd name="T51" fmla="*/ 0 h 32"/>
                  <a:gd name="T52" fmla="*/ 42 w 47"/>
                  <a:gd name="T53" fmla="*/ 2 h 32"/>
                  <a:gd name="T54" fmla="*/ 47 w 47"/>
                  <a:gd name="T55" fmla="*/ 4 h 32"/>
                  <a:gd name="T56" fmla="*/ 47 w 47"/>
                  <a:gd name="T5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" h="32">
                    <a:moveTo>
                      <a:pt x="47" y="4"/>
                    </a:moveTo>
                    <a:lnTo>
                      <a:pt x="47" y="4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6"/>
                    </a:lnTo>
                    <a:lnTo>
                      <a:pt x="42" y="18"/>
                    </a:lnTo>
                    <a:lnTo>
                      <a:pt x="3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12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4"/>
                    </a:lnTo>
                    <a:lnTo>
                      <a:pt x="47" y="4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899" name="Freeform 1370">
                <a:extLst>
                  <a:ext uri="{FF2B5EF4-FFF2-40B4-BE49-F238E27FC236}">
                    <a16:creationId xmlns:a16="http://schemas.microsoft.com/office/drawing/2014/main" id="{E5CA0709-B0E3-485D-8A80-66203D066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410" y="2826863"/>
                <a:ext cx="23667" cy="36493"/>
              </a:xfrm>
              <a:custGeom>
                <a:avLst/>
                <a:gdLst>
                  <a:gd name="T0" fmla="*/ 43 w 66"/>
                  <a:gd name="T1" fmla="*/ 0 h 94"/>
                  <a:gd name="T2" fmla="*/ 43 w 66"/>
                  <a:gd name="T3" fmla="*/ 0 h 94"/>
                  <a:gd name="T4" fmla="*/ 43 w 66"/>
                  <a:gd name="T5" fmla="*/ 6 h 94"/>
                  <a:gd name="T6" fmla="*/ 41 w 66"/>
                  <a:gd name="T7" fmla="*/ 14 h 94"/>
                  <a:gd name="T8" fmla="*/ 37 w 66"/>
                  <a:gd name="T9" fmla="*/ 20 h 94"/>
                  <a:gd name="T10" fmla="*/ 37 w 66"/>
                  <a:gd name="T11" fmla="*/ 24 h 94"/>
                  <a:gd name="T12" fmla="*/ 37 w 66"/>
                  <a:gd name="T13" fmla="*/ 24 h 94"/>
                  <a:gd name="T14" fmla="*/ 39 w 66"/>
                  <a:gd name="T15" fmla="*/ 26 h 94"/>
                  <a:gd name="T16" fmla="*/ 41 w 66"/>
                  <a:gd name="T17" fmla="*/ 26 h 94"/>
                  <a:gd name="T18" fmla="*/ 47 w 66"/>
                  <a:gd name="T19" fmla="*/ 28 h 94"/>
                  <a:gd name="T20" fmla="*/ 53 w 66"/>
                  <a:gd name="T21" fmla="*/ 28 h 94"/>
                  <a:gd name="T22" fmla="*/ 56 w 66"/>
                  <a:gd name="T23" fmla="*/ 30 h 94"/>
                  <a:gd name="T24" fmla="*/ 56 w 66"/>
                  <a:gd name="T25" fmla="*/ 30 h 94"/>
                  <a:gd name="T26" fmla="*/ 58 w 66"/>
                  <a:gd name="T27" fmla="*/ 32 h 94"/>
                  <a:gd name="T28" fmla="*/ 56 w 66"/>
                  <a:gd name="T29" fmla="*/ 34 h 94"/>
                  <a:gd name="T30" fmla="*/ 54 w 66"/>
                  <a:gd name="T31" fmla="*/ 40 h 94"/>
                  <a:gd name="T32" fmla="*/ 51 w 66"/>
                  <a:gd name="T33" fmla="*/ 43 h 94"/>
                  <a:gd name="T34" fmla="*/ 49 w 66"/>
                  <a:gd name="T35" fmla="*/ 45 h 94"/>
                  <a:gd name="T36" fmla="*/ 49 w 66"/>
                  <a:gd name="T37" fmla="*/ 49 h 94"/>
                  <a:gd name="T38" fmla="*/ 49 w 66"/>
                  <a:gd name="T39" fmla="*/ 49 h 94"/>
                  <a:gd name="T40" fmla="*/ 54 w 66"/>
                  <a:gd name="T41" fmla="*/ 57 h 94"/>
                  <a:gd name="T42" fmla="*/ 58 w 66"/>
                  <a:gd name="T43" fmla="*/ 57 h 94"/>
                  <a:gd name="T44" fmla="*/ 62 w 66"/>
                  <a:gd name="T45" fmla="*/ 57 h 94"/>
                  <a:gd name="T46" fmla="*/ 66 w 66"/>
                  <a:gd name="T47" fmla="*/ 59 h 94"/>
                  <a:gd name="T48" fmla="*/ 66 w 66"/>
                  <a:gd name="T49" fmla="*/ 59 h 94"/>
                  <a:gd name="T50" fmla="*/ 66 w 66"/>
                  <a:gd name="T51" fmla="*/ 65 h 94"/>
                  <a:gd name="T52" fmla="*/ 64 w 66"/>
                  <a:gd name="T53" fmla="*/ 71 h 94"/>
                  <a:gd name="T54" fmla="*/ 60 w 66"/>
                  <a:gd name="T55" fmla="*/ 77 h 94"/>
                  <a:gd name="T56" fmla="*/ 54 w 66"/>
                  <a:gd name="T57" fmla="*/ 83 h 94"/>
                  <a:gd name="T58" fmla="*/ 41 w 66"/>
                  <a:gd name="T59" fmla="*/ 91 h 94"/>
                  <a:gd name="T60" fmla="*/ 31 w 66"/>
                  <a:gd name="T61" fmla="*/ 94 h 94"/>
                  <a:gd name="T62" fmla="*/ 31 w 66"/>
                  <a:gd name="T63" fmla="*/ 94 h 94"/>
                  <a:gd name="T64" fmla="*/ 25 w 66"/>
                  <a:gd name="T65" fmla="*/ 93 h 94"/>
                  <a:gd name="T66" fmla="*/ 19 w 66"/>
                  <a:gd name="T67" fmla="*/ 89 h 94"/>
                  <a:gd name="T68" fmla="*/ 7 w 66"/>
                  <a:gd name="T69" fmla="*/ 81 h 94"/>
                  <a:gd name="T70" fmla="*/ 0 w 66"/>
                  <a:gd name="T71" fmla="*/ 75 h 94"/>
                  <a:gd name="T72" fmla="*/ 0 w 66"/>
                  <a:gd name="T73" fmla="*/ 75 h 94"/>
                  <a:gd name="T74" fmla="*/ 3 w 66"/>
                  <a:gd name="T75" fmla="*/ 71 h 94"/>
                  <a:gd name="T76" fmla="*/ 7 w 66"/>
                  <a:gd name="T77" fmla="*/ 69 h 94"/>
                  <a:gd name="T78" fmla="*/ 9 w 66"/>
                  <a:gd name="T79" fmla="*/ 65 h 94"/>
                  <a:gd name="T80" fmla="*/ 9 w 66"/>
                  <a:gd name="T81" fmla="*/ 65 h 94"/>
                  <a:gd name="T82" fmla="*/ 7 w 66"/>
                  <a:gd name="T83" fmla="*/ 53 h 94"/>
                  <a:gd name="T84" fmla="*/ 9 w 66"/>
                  <a:gd name="T85" fmla="*/ 47 h 94"/>
                  <a:gd name="T86" fmla="*/ 11 w 66"/>
                  <a:gd name="T87" fmla="*/ 43 h 94"/>
                  <a:gd name="T88" fmla="*/ 11 w 66"/>
                  <a:gd name="T89" fmla="*/ 43 h 94"/>
                  <a:gd name="T90" fmla="*/ 15 w 66"/>
                  <a:gd name="T91" fmla="*/ 43 h 94"/>
                  <a:gd name="T92" fmla="*/ 19 w 66"/>
                  <a:gd name="T93" fmla="*/ 45 h 94"/>
                  <a:gd name="T94" fmla="*/ 25 w 66"/>
                  <a:gd name="T95" fmla="*/ 45 h 94"/>
                  <a:gd name="T96" fmla="*/ 29 w 66"/>
                  <a:gd name="T97" fmla="*/ 41 h 94"/>
                  <a:gd name="T98" fmla="*/ 29 w 66"/>
                  <a:gd name="T99" fmla="*/ 41 h 94"/>
                  <a:gd name="T100" fmla="*/ 29 w 66"/>
                  <a:gd name="T101" fmla="*/ 40 h 94"/>
                  <a:gd name="T102" fmla="*/ 29 w 66"/>
                  <a:gd name="T103" fmla="*/ 40 h 94"/>
                  <a:gd name="T104" fmla="*/ 27 w 66"/>
                  <a:gd name="T105" fmla="*/ 36 h 94"/>
                  <a:gd name="T106" fmla="*/ 25 w 66"/>
                  <a:gd name="T107" fmla="*/ 36 h 94"/>
                  <a:gd name="T108" fmla="*/ 21 w 66"/>
                  <a:gd name="T109" fmla="*/ 32 h 94"/>
                  <a:gd name="T110" fmla="*/ 19 w 66"/>
                  <a:gd name="T111" fmla="*/ 22 h 94"/>
                  <a:gd name="T112" fmla="*/ 19 w 66"/>
                  <a:gd name="T113" fmla="*/ 22 h 94"/>
                  <a:gd name="T114" fmla="*/ 17 w 66"/>
                  <a:gd name="T115" fmla="*/ 12 h 94"/>
                  <a:gd name="T116" fmla="*/ 17 w 66"/>
                  <a:gd name="T117" fmla="*/ 12 h 94"/>
                  <a:gd name="T118" fmla="*/ 21 w 66"/>
                  <a:gd name="T119" fmla="*/ 8 h 94"/>
                  <a:gd name="T120" fmla="*/ 29 w 66"/>
                  <a:gd name="T121" fmla="*/ 6 h 94"/>
                  <a:gd name="T122" fmla="*/ 43 w 66"/>
                  <a:gd name="T123" fmla="*/ 0 h 94"/>
                  <a:gd name="T124" fmla="*/ 43 w 66"/>
                  <a:gd name="T1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94">
                    <a:moveTo>
                      <a:pt x="43" y="0"/>
                    </a:moveTo>
                    <a:lnTo>
                      <a:pt x="43" y="0"/>
                    </a:lnTo>
                    <a:lnTo>
                      <a:pt x="43" y="6"/>
                    </a:lnTo>
                    <a:lnTo>
                      <a:pt x="41" y="14"/>
                    </a:lnTo>
                    <a:lnTo>
                      <a:pt x="37" y="2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7" y="28"/>
                    </a:lnTo>
                    <a:lnTo>
                      <a:pt x="53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54" y="40"/>
                    </a:lnTo>
                    <a:lnTo>
                      <a:pt x="51" y="43"/>
                    </a:lnTo>
                    <a:lnTo>
                      <a:pt x="49" y="45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54" y="57"/>
                    </a:lnTo>
                    <a:lnTo>
                      <a:pt x="58" y="57"/>
                    </a:lnTo>
                    <a:lnTo>
                      <a:pt x="62" y="57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5"/>
                    </a:lnTo>
                    <a:lnTo>
                      <a:pt x="64" y="71"/>
                    </a:lnTo>
                    <a:lnTo>
                      <a:pt x="60" y="77"/>
                    </a:lnTo>
                    <a:lnTo>
                      <a:pt x="54" y="83"/>
                    </a:lnTo>
                    <a:lnTo>
                      <a:pt x="41" y="91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7" y="8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71"/>
                    </a:lnTo>
                    <a:lnTo>
                      <a:pt x="7" y="69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7" y="53"/>
                    </a:lnTo>
                    <a:lnTo>
                      <a:pt x="9" y="4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1" y="3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00" name="Freeform 1371">
                <a:extLst>
                  <a:ext uri="{FF2B5EF4-FFF2-40B4-BE49-F238E27FC236}">
                    <a16:creationId xmlns:a16="http://schemas.microsoft.com/office/drawing/2014/main" id="{6CBECCCA-DBAE-4425-882D-061A53674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258" y="2819489"/>
                <a:ext cx="6097" cy="8152"/>
              </a:xfrm>
              <a:custGeom>
                <a:avLst/>
                <a:gdLst>
                  <a:gd name="T0" fmla="*/ 17 w 17"/>
                  <a:gd name="T1" fmla="*/ 0 h 21"/>
                  <a:gd name="T2" fmla="*/ 17 w 17"/>
                  <a:gd name="T3" fmla="*/ 0 h 21"/>
                  <a:gd name="T4" fmla="*/ 15 w 17"/>
                  <a:gd name="T5" fmla="*/ 6 h 21"/>
                  <a:gd name="T6" fmla="*/ 13 w 17"/>
                  <a:gd name="T7" fmla="*/ 13 h 21"/>
                  <a:gd name="T8" fmla="*/ 7 w 17"/>
                  <a:gd name="T9" fmla="*/ 21 h 21"/>
                  <a:gd name="T10" fmla="*/ 6 w 17"/>
                  <a:gd name="T11" fmla="*/ 21 h 21"/>
                  <a:gd name="T12" fmla="*/ 2 w 17"/>
                  <a:gd name="T13" fmla="*/ 21 h 21"/>
                  <a:gd name="T14" fmla="*/ 2 w 17"/>
                  <a:gd name="T15" fmla="*/ 21 h 21"/>
                  <a:gd name="T16" fmla="*/ 0 w 17"/>
                  <a:gd name="T17" fmla="*/ 19 h 21"/>
                  <a:gd name="T18" fmla="*/ 0 w 17"/>
                  <a:gd name="T19" fmla="*/ 17 h 21"/>
                  <a:gd name="T20" fmla="*/ 6 w 17"/>
                  <a:gd name="T21" fmla="*/ 9 h 21"/>
                  <a:gd name="T22" fmla="*/ 17 w 17"/>
                  <a:gd name="T23" fmla="*/ 0 h 21"/>
                  <a:gd name="T24" fmla="*/ 17 w 17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lnTo>
                      <a:pt x="17" y="0"/>
                    </a:lnTo>
                    <a:lnTo>
                      <a:pt x="15" y="6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FF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01" name="Freeform 1373">
                <a:extLst>
                  <a:ext uri="{FF2B5EF4-FFF2-40B4-BE49-F238E27FC236}">
                    <a16:creationId xmlns:a16="http://schemas.microsoft.com/office/drawing/2014/main" id="{50DB964F-025D-430E-A8D7-604773086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244" y="2811724"/>
                <a:ext cx="11117" cy="2330"/>
              </a:xfrm>
              <a:custGeom>
                <a:avLst/>
                <a:gdLst>
                  <a:gd name="T0" fmla="*/ 31 w 31"/>
                  <a:gd name="T1" fmla="*/ 0 h 6"/>
                  <a:gd name="T2" fmla="*/ 31 w 31"/>
                  <a:gd name="T3" fmla="*/ 0 h 6"/>
                  <a:gd name="T4" fmla="*/ 16 w 31"/>
                  <a:gd name="T5" fmla="*/ 4 h 6"/>
                  <a:gd name="T6" fmla="*/ 6 w 31"/>
                  <a:gd name="T7" fmla="*/ 6 h 6"/>
                  <a:gd name="T8" fmla="*/ 0 w 31"/>
                  <a:gd name="T9" fmla="*/ 6 h 6"/>
                  <a:gd name="T10" fmla="*/ 0 w 31"/>
                  <a:gd name="T11" fmla="*/ 6 h 6"/>
                  <a:gd name="T12" fmla="*/ 0 w 31"/>
                  <a:gd name="T13" fmla="*/ 4 h 6"/>
                  <a:gd name="T14" fmla="*/ 2 w 31"/>
                  <a:gd name="T15" fmla="*/ 2 h 6"/>
                  <a:gd name="T16" fmla="*/ 10 w 31"/>
                  <a:gd name="T17" fmla="*/ 0 h 6"/>
                  <a:gd name="T18" fmla="*/ 31 w 31"/>
                  <a:gd name="T19" fmla="*/ 0 h 6"/>
                  <a:gd name="T20" fmla="*/ 31 w 31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31" y="0"/>
                    </a:lnTo>
                    <a:lnTo>
                      <a:pt x="16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02" name="Freeform 1378">
                <a:extLst>
                  <a:ext uri="{FF2B5EF4-FFF2-40B4-BE49-F238E27FC236}">
                    <a16:creationId xmlns:a16="http://schemas.microsoft.com/office/drawing/2014/main" id="{785D4464-BB7D-48FB-B90A-4E31815F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126" y="2810170"/>
                <a:ext cx="1434" cy="777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03" name="Group 1902">
                <a:extLst>
                  <a:ext uri="{FF2B5EF4-FFF2-40B4-BE49-F238E27FC236}">
                    <a16:creationId xmlns:a16="http://schemas.microsoft.com/office/drawing/2014/main" id="{19235F77-2503-475F-A3A1-E9A29B72FFA5}"/>
                  </a:ext>
                </a:extLst>
              </p:cNvPr>
              <p:cNvGrpSpPr/>
              <p:nvPr/>
            </p:nvGrpSpPr>
            <p:grpSpPr>
              <a:xfrm>
                <a:off x="2552830" y="2640129"/>
                <a:ext cx="154918" cy="147912"/>
                <a:chOff x="5529087" y="2477488"/>
                <a:chExt cx="696428" cy="614211"/>
              </a:xfrm>
              <a:solidFill>
                <a:schemeClr val="bg1"/>
              </a:solidFill>
            </p:grpSpPr>
            <p:sp>
              <p:nvSpPr>
                <p:cNvPr id="2211" name="Freeform 1039">
                  <a:extLst>
                    <a:ext uri="{FF2B5EF4-FFF2-40B4-BE49-F238E27FC236}">
                      <a16:creationId xmlns:a16="http://schemas.microsoft.com/office/drawing/2014/main" id="{C213AD47-F3C7-451A-9DF5-AD9C62338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9087" y="2477488"/>
                  <a:ext cx="594865" cy="614210"/>
                </a:xfrm>
                <a:custGeom>
                  <a:avLst/>
                  <a:gdLst>
                    <a:gd name="T0" fmla="*/ 332 w 369"/>
                    <a:gd name="T1" fmla="*/ 122 h 381"/>
                    <a:gd name="T2" fmla="*/ 308 w 369"/>
                    <a:gd name="T3" fmla="*/ 132 h 381"/>
                    <a:gd name="T4" fmla="*/ 279 w 369"/>
                    <a:gd name="T5" fmla="*/ 79 h 381"/>
                    <a:gd name="T6" fmla="*/ 304 w 369"/>
                    <a:gd name="T7" fmla="*/ 65 h 381"/>
                    <a:gd name="T8" fmla="*/ 363 w 369"/>
                    <a:gd name="T9" fmla="*/ 26 h 381"/>
                    <a:gd name="T10" fmla="*/ 334 w 369"/>
                    <a:gd name="T11" fmla="*/ 8 h 381"/>
                    <a:gd name="T12" fmla="*/ 312 w 369"/>
                    <a:gd name="T13" fmla="*/ 32 h 381"/>
                    <a:gd name="T14" fmla="*/ 308 w 369"/>
                    <a:gd name="T15" fmla="*/ 22 h 381"/>
                    <a:gd name="T16" fmla="*/ 296 w 369"/>
                    <a:gd name="T17" fmla="*/ 14 h 381"/>
                    <a:gd name="T18" fmla="*/ 287 w 369"/>
                    <a:gd name="T19" fmla="*/ 8 h 381"/>
                    <a:gd name="T20" fmla="*/ 267 w 369"/>
                    <a:gd name="T21" fmla="*/ 12 h 381"/>
                    <a:gd name="T22" fmla="*/ 257 w 369"/>
                    <a:gd name="T23" fmla="*/ 32 h 381"/>
                    <a:gd name="T24" fmla="*/ 247 w 369"/>
                    <a:gd name="T25" fmla="*/ 40 h 381"/>
                    <a:gd name="T26" fmla="*/ 249 w 369"/>
                    <a:gd name="T27" fmla="*/ 59 h 381"/>
                    <a:gd name="T28" fmla="*/ 253 w 369"/>
                    <a:gd name="T29" fmla="*/ 71 h 381"/>
                    <a:gd name="T30" fmla="*/ 218 w 369"/>
                    <a:gd name="T31" fmla="*/ 81 h 381"/>
                    <a:gd name="T32" fmla="*/ 222 w 369"/>
                    <a:gd name="T33" fmla="*/ 100 h 381"/>
                    <a:gd name="T34" fmla="*/ 190 w 369"/>
                    <a:gd name="T35" fmla="*/ 79 h 381"/>
                    <a:gd name="T36" fmla="*/ 169 w 369"/>
                    <a:gd name="T37" fmla="*/ 69 h 381"/>
                    <a:gd name="T38" fmla="*/ 132 w 369"/>
                    <a:gd name="T39" fmla="*/ 57 h 381"/>
                    <a:gd name="T40" fmla="*/ 116 w 369"/>
                    <a:gd name="T41" fmla="*/ 75 h 381"/>
                    <a:gd name="T42" fmla="*/ 130 w 369"/>
                    <a:gd name="T43" fmla="*/ 77 h 381"/>
                    <a:gd name="T44" fmla="*/ 124 w 369"/>
                    <a:gd name="T45" fmla="*/ 95 h 381"/>
                    <a:gd name="T46" fmla="*/ 135 w 369"/>
                    <a:gd name="T47" fmla="*/ 114 h 381"/>
                    <a:gd name="T48" fmla="*/ 108 w 369"/>
                    <a:gd name="T49" fmla="*/ 128 h 381"/>
                    <a:gd name="T50" fmla="*/ 82 w 369"/>
                    <a:gd name="T51" fmla="*/ 142 h 381"/>
                    <a:gd name="T52" fmla="*/ 106 w 369"/>
                    <a:gd name="T53" fmla="*/ 155 h 381"/>
                    <a:gd name="T54" fmla="*/ 118 w 369"/>
                    <a:gd name="T55" fmla="*/ 165 h 381"/>
                    <a:gd name="T56" fmla="*/ 153 w 369"/>
                    <a:gd name="T57" fmla="*/ 189 h 381"/>
                    <a:gd name="T58" fmla="*/ 143 w 369"/>
                    <a:gd name="T59" fmla="*/ 201 h 381"/>
                    <a:gd name="T60" fmla="*/ 98 w 369"/>
                    <a:gd name="T61" fmla="*/ 232 h 381"/>
                    <a:gd name="T62" fmla="*/ 88 w 369"/>
                    <a:gd name="T63" fmla="*/ 242 h 381"/>
                    <a:gd name="T64" fmla="*/ 133 w 369"/>
                    <a:gd name="T65" fmla="*/ 244 h 381"/>
                    <a:gd name="T66" fmla="*/ 130 w 369"/>
                    <a:gd name="T67" fmla="*/ 256 h 381"/>
                    <a:gd name="T68" fmla="*/ 79 w 369"/>
                    <a:gd name="T69" fmla="*/ 250 h 381"/>
                    <a:gd name="T70" fmla="*/ 53 w 369"/>
                    <a:gd name="T71" fmla="*/ 269 h 381"/>
                    <a:gd name="T72" fmla="*/ 45 w 369"/>
                    <a:gd name="T73" fmla="*/ 275 h 381"/>
                    <a:gd name="T74" fmla="*/ 31 w 369"/>
                    <a:gd name="T75" fmla="*/ 263 h 381"/>
                    <a:gd name="T76" fmla="*/ 8 w 369"/>
                    <a:gd name="T77" fmla="*/ 277 h 381"/>
                    <a:gd name="T78" fmla="*/ 43 w 369"/>
                    <a:gd name="T79" fmla="*/ 289 h 381"/>
                    <a:gd name="T80" fmla="*/ 12 w 369"/>
                    <a:gd name="T81" fmla="*/ 299 h 381"/>
                    <a:gd name="T82" fmla="*/ 14 w 369"/>
                    <a:gd name="T83" fmla="*/ 310 h 381"/>
                    <a:gd name="T84" fmla="*/ 53 w 369"/>
                    <a:gd name="T85" fmla="*/ 324 h 381"/>
                    <a:gd name="T86" fmla="*/ 22 w 369"/>
                    <a:gd name="T87" fmla="*/ 330 h 381"/>
                    <a:gd name="T88" fmla="*/ 24 w 369"/>
                    <a:gd name="T89" fmla="*/ 340 h 381"/>
                    <a:gd name="T90" fmla="*/ 59 w 369"/>
                    <a:gd name="T91" fmla="*/ 344 h 381"/>
                    <a:gd name="T92" fmla="*/ 33 w 369"/>
                    <a:gd name="T93" fmla="*/ 362 h 381"/>
                    <a:gd name="T94" fmla="*/ 51 w 369"/>
                    <a:gd name="T95" fmla="*/ 362 h 381"/>
                    <a:gd name="T96" fmla="*/ 61 w 369"/>
                    <a:gd name="T97" fmla="*/ 373 h 381"/>
                    <a:gd name="T98" fmla="*/ 86 w 369"/>
                    <a:gd name="T99" fmla="*/ 377 h 381"/>
                    <a:gd name="T100" fmla="*/ 116 w 369"/>
                    <a:gd name="T101" fmla="*/ 381 h 381"/>
                    <a:gd name="T102" fmla="*/ 135 w 369"/>
                    <a:gd name="T103" fmla="*/ 356 h 381"/>
                    <a:gd name="T104" fmla="*/ 159 w 369"/>
                    <a:gd name="T105" fmla="*/ 369 h 381"/>
                    <a:gd name="T106" fmla="*/ 184 w 369"/>
                    <a:gd name="T107" fmla="*/ 360 h 381"/>
                    <a:gd name="T108" fmla="*/ 204 w 369"/>
                    <a:gd name="T109" fmla="*/ 352 h 381"/>
                    <a:gd name="T110" fmla="*/ 243 w 369"/>
                    <a:gd name="T111" fmla="*/ 358 h 381"/>
                    <a:gd name="T112" fmla="*/ 261 w 369"/>
                    <a:gd name="T113" fmla="*/ 354 h 381"/>
                    <a:gd name="T114" fmla="*/ 289 w 369"/>
                    <a:gd name="T115" fmla="*/ 356 h 381"/>
                    <a:gd name="T116" fmla="*/ 334 w 369"/>
                    <a:gd name="T117" fmla="*/ 299 h 381"/>
                    <a:gd name="T118" fmla="*/ 345 w 369"/>
                    <a:gd name="T119" fmla="*/ 244 h 381"/>
                    <a:gd name="T120" fmla="*/ 349 w 369"/>
                    <a:gd name="T121" fmla="*/ 208 h 381"/>
                    <a:gd name="T122" fmla="*/ 369 w 369"/>
                    <a:gd name="T123" fmla="*/ 175 h 381"/>
                    <a:gd name="T124" fmla="*/ 345 w 369"/>
                    <a:gd name="T125" fmla="*/ 16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9" h="381">
                      <a:moveTo>
                        <a:pt x="338" y="161"/>
                      </a:moveTo>
                      <a:lnTo>
                        <a:pt x="338" y="161"/>
                      </a:lnTo>
                      <a:lnTo>
                        <a:pt x="338" y="155"/>
                      </a:lnTo>
                      <a:lnTo>
                        <a:pt x="338" y="155"/>
                      </a:lnTo>
                      <a:lnTo>
                        <a:pt x="343" y="150"/>
                      </a:lnTo>
                      <a:lnTo>
                        <a:pt x="343" y="150"/>
                      </a:lnTo>
                      <a:lnTo>
                        <a:pt x="342" y="146"/>
                      </a:lnTo>
                      <a:lnTo>
                        <a:pt x="340" y="144"/>
                      </a:lnTo>
                      <a:lnTo>
                        <a:pt x="336" y="142"/>
                      </a:lnTo>
                      <a:lnTo>
                        <a:pt x="334" y="140"/>
                      </a:lnTo>
                      <a:lnTo>
                        <a:pt x="334" y="140"/>
                      </a:lnTo>
                      <a:lnTo>
                        <a:pt x="332" y="134"/>
                      </a:lnTo>
                      <a:lnTo>
                        <a:pt x="332" y="128"/>
                      </a:lnTo>
                      <a:lnTo>
                        <a:pt x="332" y="122"/>
                      </a:lnTo>
                      <a:lnTo>
                        <a:pt x="330" y="116"/>
                      </a:lnTo>
                      <a:lnTo>
                        <a:pt x="330" y="116"/>
                      </a:lnTo>
                      <a:lnTo>
                        <a:pt x="328" y="112"/>
                      </a:lnTo>
                      <a:lnTo>
                        <a:pt x="326" y="112"/>
                      </a:lnTo>
                      <a:lnTo>
                        <a:pt x="326" y="112"/>
                      </a:lnTo>
                      <a:lnTo>
                        <a:pt x="318" y="116"/>
                      </a:lnTo>
                      <a:lnTo>
                        <a:pt x="310" y="120"/>
                      </a:lnTo>
                      <a:lnTo>
                        <a:pt x="310" y="120"/>
                      </a:lnTo>
                      <a:lnTo>
                        <a:pt x="310" y="122"/>
                      </a:lnTo>
                      <a:lnTo>
                        <a:pt x="312" y="124"/>
                      </a:lnTo>
                      <a:lnTo>
                        <a:pt x="312" y="126"/>
                      </a:lnTo>
                      <a:lnTo>
                        <a:pt x="312" y="128"/>
                      </a:lnTo>
                      <a:lnTo>
                        <a:pt x="312" y="128"/>
                      </a:lnTo>
                      <a:lnTo>
                        <a:pt x="308" y="132"/>
                      </a:lnTo>
                      <a:lnTo>
                        <a:pt x="304" y="134"/>
                      </a:lnTo>
                      <a:lnTo>
                        <a:pt x="298" y="134"/>
                      </a:lnTo>
                      <a:lnTo>
                        <a:pt x="292" y="132"/>
                      </a:lnTo>
                      <a:lnTo>
                        <a:pt x="283" y="128"/>
                      </a:lnTo>
                      <a:lnTo>
                        <a:pt x="275" y="122"/>
                      </a:lnTo>
                      <a:lnTo>
                        <a:pt x="275" y="122"/>
                      </a:lnTo>
                      <a:lnTo>
                        <a:pt x="261" y="102"/>
                      </a:lnTo>
                      <a:lnTo>
                        <a:pt x="255" y="89"/>
                      </a:lnTo>
                      <a:lnTo>
                        <a:pt x="253" y="81"/>
                      </a:lnTo>
                      <a:lnTo>
                        <a:pt x="253" y="81"/>
                      </a:lnTo>
                      <a:lnTo>
                        <a:pt x="255" y="81"/>
                      </a:lnTo>
                      <a:lnTo>
                        <a:pt x="259" y="79"/>
                      </a:lnTo>
                      <a:lnTo>
                        <a:pt x="269" y="79"/>
                      </a:lnTo>
                      <a:lnTo>
                        <a:pt x="279" y="79"/>
                      </a:lnTo>
                      <a:lnTo>
                        <a:pt x="285" y="77"/>
                      </a:lnTo>
                      <a:lnTo>
                        <a:pt x="285" y="77"/>
                      </a:lnTo>
                      <a:lnTo>
                        <a:pt x="285" y="75"/>
                      </a:lnTo>
                      <a:lnTo>
                        <a:pt x="285" y="71"/>
                      </a:lnTo>
                      <a:lnTo>
                        <a:pt x="283" y="65"/>
                      </a:lnTo>
                      <a:lnTo>
                        <a:pt x="281" y="59"/>
                      </a:lnTo>
                      <a:lnTo>
                        <a:pt x="283" y="59"/>
                      </a:lnTo>
                      <a:lnTo>
                        <a:pt x="287" y="59"/>
                      </a:lnTo>
                      <a:lnTo>
                        <a:pt x="287" y="59"/>
                      </a:lnTo>
                      <a:lnTo>
                        <a:pt x="290" y="61"/>
                      </a:lnTo>
                      <a:lnTo>
                        <a:pt x="294" y="63"/>
                      </a:lnTo>
                      <a:lnTo>
                        <a:pt x="298" y="65"/>
                      </a:lnTo>
                      <a:lnTo>
                        <a:pt x="304" y="65"/>
                      </a:lnTo>
                      <a:lnTo>
                        <a:pt x="304" y="65"/>
                      </a:lnTo>
                      <a:lnTo>
                        <a:pt x="308" y="61"/>
                      </a:lnTo>
                      <a:lnTo>
                        <a:pt x="312" y="57"/>
                      </a:lnTo>
                      <a:lnTo>
                        <a:pt x="318" y="47"/>
                      </a:lnTo>
                      <a:lnTo>
                        <a:pt x="322" y="44"/>
                      </a:lnTo>
                      <a:lnTo>
                        <a:pt x="326" y="40"/>
                      </a:lnTo>
                      <a:lnTo>
                        <a:pt x="330" y="38"/>
                      </a:lnTo>
                      <a:lnTo>
                        <a:pt x="336" y="38"/>
                      </a:lnTo>
                      <a:lnTo>
                        <a:pt x="340" y="38"/>
                      </a:lnTo>
                      <a:lnTo>
                        <a:pt x="340" y="38"/>
                      </a:lnTo>
                      <a:lnTo>
                        <a:pt x="340" y="34"/>
                      </a:lnTo>
                      <a:lnTo>
                        <a:pt x="343" y="32"/>
                      </a:lnTo>
                      <a:lnTo>
                        <a:pt x="349" y="30"/>
                      </a:lnTo>
                      <a:lnTo>
                        <a:pt x="357" y="28"/>
                      </a:lnTo>
                      <a:lnTo>
                        <a:pt x="363" y="26"/>
                      </a:lnTo>
                      <a:lnTo>
                        <a:pt x="363" y="26"/>
                      </a:lnTo>
                      <a:lnTo>
                        <a:pt x="365" y="24"/>
                      </a:lnTo>
                      <a:lnTo>
                        <a:pt x="363" y="22"/>
                      </a:lnTo>
                      <a:lnTo>
                        <a:pt x="357" y="22"/>
                      </a:lnTo>
                      <a:lnTo>
                        <a:pt x="351" y="16"/>
                      </a:lnTo>
                      <a:lnTo>
                        <a:pt x="351" y="16"/>
                      </a:lnTo>
                      <a:lnTo>
                        <a:pt x="347" y="6"/>
                      </a:lnTo>
                      <a:lnTo>
                        <a:pt x="343" y="2"/>
                      </a:lnTo>
                      <a:lnTo>
                        <a:pt x="338" y="0"/>
                      </a:lnTo>
                      <a:lnTo>
                        <a:pt x="338" y="0"/>
                      </a:lnTo>
                      <a:lnTo>
                        <a:pt x="343" y="14"/>
                      </a:lnTo>
                      <a:lnTo>
                        <a:pt x="338" y="10"/>
                      </a:lnTo>
                      <a:lnTo>
                        <a:pt x="338" y="10"/>
                      </a:lnTo>
                      <a:lnTo>
                        <a:pt x="334" y="8"/>
                      </a:lnTo>
                      <a:lnTo>
                        <a:pt x="326" y="8"/>
                      </a:lnTo>
                      <a:lnTo>
                        <a:pt x="326" y="8"/>
                      </a:lnTo>
                      <a:lnTo>
                        <a:pt x="324" y="10"/>
                      </a:lnTo>
                      <a:lnTo>
                        <a:pt x="324" y="12"/>
                      </a:lnTo>
                      <a:lnTo>
                        <a:pt x="324" y="20"/>
                      </a:lnTo>
                      <a:lnTo>
                        <a:pt x="324" y="28"/>
                      </a:lnTo>
                      <a:lnTo>
                        <a:pt x="322" y="34"/>
                      </a:lnTo>
                      <a:lnTo>
                        <a:pt x="314" y="34"/>
                      </a:lnTo>
                      <a:lnTo>
                        <a:pt x="306" y="38"/>
                      </a:lnTo>
                      <a:lnTo>
                        <a:pt x="306" y="38"/>
                      </a:lnTo>
                      <a:lnTo>
                        <a:pt x="308" y="36"/>
                      </a:lnTo>
                      <a:lnTo>
                        <a:pt x="308" y="34"/>
                      </a:lnTo>
                      <a:lnTo>
                        <a:pt x="308" y="34"/>
                      </a:lnTo>
                      <a:lnTo>
                        <a:pt x="312" y="32"/>
                      </a:lnTo>
                      <a:lnTo>
                        <a:pt x="314" y="32"/>
                      </a:lnTo>
                      <a:lnTo>
                        <a:pt x="318" y="28"/>
                      </a:lnTo>
                      <a:lnTo>
                        <a:pt x="318" y="28"/>
                      </a:lnTo>
                      <a:lnTo>
                        <a:pt x="320" y="24"/>
                      </a:lnTo>
                      <a:lnTo>
                        <a:pt x="320" y="14"/>
                      </a:lnTo>
                      <a:lnTo>
                        <a:pt x="320" y="4"/>
                      </a:lnTo>
                      <a:lnTo>
                        <a:pt x="320" y="4"/>
                      </a:lnTo>
                      <a:lnTo>
                        <a:pt x="316" y="6"/>
                      </a:lnTo>
                      <a:lnTo>
                        <a:pt x="314" y="8"/>
                      </a:lnTo>
                      <a:lnTo>
                        <a:pt x="314" y="10"/>
                      </a:lnTo>
                      <a:lnTo>
                        <a:pt x="314" y="10"/>
                      </a:lnTo>
                      <a:lnTo>
                        <a:pt x="312" y="18"/>
                      </a:lnTo>
                      <a:lnTo>
                        <a:pt x="310" y="22"/>
                      </a:lnTo>
                      <a:lnTo>
                        <a:pt x="308" y="22"/>
                      </a:lnTo>
                      <a:lnTo>
                        <a:pt x="308" y="22"/>
                      </a:lnTo>
                      <a:lnTo>
                        <a:pt x="310" y="20"/>
                      </a:lnTo>
                      <a:lnTo>
                        <a:pt x="310" y="16"/>
                      </a:lnTo>
                      <a:lnTo>
                        <a:pt x="310" y="16"/>
                      </a:lnTo>
                      <a:lnTo>
                        <a:pt x="310" y="8"/>
                      </a:lnTo>
                      <a:lnTo>
                        <a:pt x="308" y="4"/>
                      </a:lnTo>
                      <a:lnTo>
                        <a:pt x="308" y="4"/>
                      </a:lnTo>
                      <a:lnTo>
                        <a:pt x="306" y="4"/>
                      </a:lnTo>
                      <a:lnTo>
                        <a:pt x="304" y="6"/>
                      </a:lnTo>
                      <a:lnTo>
                        <a:pt x="304" y="6"/>
                      </a:lnTo>
                      <a:lnTo>
                        <a:pt x="300" y="10"/>
                      </a:lnTo>
                      <a:lnTo>
                        <a:pt x="298" y="14"/>
                      </a:lnTo>
                      <a:lnTo>
                        <a:pt x="298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8" y="14"/>
                      </a:lnTo>
                      <a:lnTo>
                        <a:pt x="298" y="14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298" y="8"/>
                      </a:lnTo>
                      <a:lnTo>
                        <a:pt x="296" y="6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2" y="4"/>
                      </a:lnTo>
                      <a:lnTo>
                        <a:pt x="290" y="8"/>
                      </a:lnTo>
                      <a:lnTo>
                        <a:pt x="290" y="8"/>
                      </a:lnTo>
                      <a:lnTo>
                        <a:pt x="287" y="8"/>
                      </a:lnTo>
                      <a:lnTo>
                        <a:pt x="283" y="8"/>
                      </a:lnTo>
                      <a:lnTo>
                        <a:pt x="283" y="8"/>
                      </a:lnTo>
                      <a:lnTo>
                        <a:pt x="281" y="10"/>
                      </a:lnTo>
                      <a:lnTo>
                        <a:pt x="279" y="10"/>
                      </a:lnTo>
                      <a:lnTo>
                        <a:pt x="279" y="10"/>
                      </a:lnTo>
                      <a:lnTo>
                        <a:pt x="281" y="6"/>
                      </a:lnTo>
                      <a:lnTo>
                        <a:pt x="279" y="4"/>
                      </a:lnTo>
                      <a:lnTo>
                        <a:pt x="273" y="4"/>
                      </a:lnTo>
                      <a:lnTo>
                        <a:pt x="273" y="4"/>
                      </a:lnTo>
                      <a:lnTo>
                        <a:pt x="271" y="4"/>
                      </a:lnTo>
                      <a:lnTo>
                        <a:pt x="271" y="6"/>
                      </a:lnTo>
                      <a:lnTo>
                        <a:pt x="271" y="10"/>
                      </a:lnTo>
                      <a:lnTo>
                        <a:pt x="271" y="10"/>
                      </a:lnTo>
                      <a:lnTo>
                        <a:pt x="267" y="12"/>
                      </a:lnTo>
                      <a:lnTo>
                        <a:pt x="263" y="14"/>
                      </a:lnTo>
                      <a:lnTo>
                        <a:pt x="261" y="14"/>
                      </a:lnTo>
                      <a:lnTo>
                        <a:pt x="257" y="16"/>
                      </a:lnTo>
                      <a:lnTo>
                        <a:pt x="257" y="16"/>
                      </a:lnTo>
                      <a:lnTo>
                        <a:pt x="257" y="18"/>
                      </a:lnTo>
                      <a:lnTo>
                        <a:pt x="259" y="20"/>
                      </a:lnTo>
                      <a:lnTo>
                        <a:pt x="261" y="22"/>
                      </a:lnTo>
                      <a:lnTo>
                        <a:pt x="261" y="24"/>
                      </a:lnTo>
                      <a:lnTo>
                        <a:pt x="261" y="24"/>
                      </a:lnTo>
                      <a:lnTo>
                        <a:pt x="255" y="22"/>
                      </a:lnTo>
                      <a:lnTo>
                        <a:pt x="253" y="24"/>
                      </a:lnTo>
                      <a:lnTo>
                        <a:pt x="253" y="26"/>
                      </a:lnTo>
                      <a:lnTo>
                        <a:pt x="253" y="26"/>
                      </a:lnTo>
                      <a:lnTo>
                        <a:pt x="257" y="32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5" y="36"/>
                      </a:lnTo>
                      <a:lnTo>
                        <a:pt x="251" y="34"/>
                      </a:lnTo>
                      <a:lnTo>
                        <a:pt x="247" y="32"/>
                      </a:lnTo>
                      <a:lnTo>
                        <a:pt x="245" y="32"/>
                      </a:lnTo>
                      <a:lnTo>
                        <a:pt x="243" y="34"/>
                      </a:lnTo>
                      <a:lnTo>
                        <a:pt x="243" y="34"/>
                      </a:lnTo>
                      <a:lnTo>
                        <a:pt x="243" y="36"/>
                      </a:lnTo>
                      <a:lnTo>
                        <a:pt x="245" y="36"/>
                      </a:lnTo>
                      <a:lnTo>
                        <a:pt x="247" y="38"/>
                      </a:lnTo>
                      <a:lnTo>
                        <a:pt x="247" y="40"/>
                      </a:lnTo>
                      <a:lnTo>
                        <a:pt x="247" y="40"/>
                      </a:lnTo>
                      <a:lnTo>
                        <a:pt x="234" y="38"/>
                      </a:lnTo>
                      <a:lnTo>
                        <a:pt x="224" y="40"/>
                      </a:lnTo>
                      <a:lnTo>
                        <a:pt x="222" y="42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224" y="49"/>
                      </a:lnTo>
                      <a:lnTo>
                        <a:pt x="232" y="53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45" y="57"/>
                      </a:lnTo>
                      <a:lnTo>
                        <a:pt x="245" y="59"/>
                      </a:lnTo>
                      <a:lnTo>
                        <a:pt x="245" y="59"/>
                      </a:lnTo>
                      <a:lnTo>
                        <a:pt x="247" y="59"/>
                      </a:lnTo>
                      <a:lnTo>
                        <a:pt x="249" y="59"/>
                      </a:lnTo>
                      <a:lnTo>
                        <a:pt x="249" y="57"/>
                      </a:lnTo>
                      <a:lnTo>
                        <a:pt x="251" y="59"/>
                      </a:lnTo>
                      <a:lnTo>
                        <a:pt x="251" y="59"/>
                      </a:lnTo>
                      <a:lnTo>
                        <a:pt x="253" y="61"/>
                      </a:lnTo>
                      <a:lnTo>
                        <a:pt x="251" y="61"/>
                      </a:lnTo>
                      <a:lnTo>
                        <a:pt x="251" y="63"/>
                      </a:lnTo>
                      <a:lnTo>
                        <a:pt x="253" y="63"/>
                      </a:lnTo>
                      <a:lnTo>
                        <a:pt x="253" y="63"/>
                      </a:lnTo>
                      <a:lnTo>
                        <a:pt x="261" y="63"/>
                      </a:lnTo>
                      <a:lnTo>
                        <a:pt x="265" y="63"/>
                      </a:lnTo>
                      <a:lnTo>
                        <a:pt x="265" y="65"/>
                      </a:lnTo>
                      <a:lnTo>
                        <a:pt x="265" y="65"/>
                      </a:lnTo>
                      <a:lnTo>
                        <a:pt x="257" y="69"/>
                      </a:lnTo>
                      <a:lnTo>
                        <a:pt x="253" y="71"/>
                      </a:lnTo>
                      <a:lnTo>
                        <a:pt x="249" y="75"/>
                      </a:lnTo>
                      <a:lnTo>
                        <a:pt x="249" y="75"/>
                      </a:lnTo>
                      <a:lnTo>
                        <a:pt x="247" y="77"/>
                      </a:lnTo>
                      <a:lnTo>
                        <a:pt x="247" y="77"/>
                      </a:lnTo>
                      <a:lnTo>
                        <a:pt x="243" y="77"/>
                      </a:lnTo>
                      <a:lnTo>
                        <a:pt x="239" y="75"/>
                      </a:lnTo>
                      <a:lnTo>
                        <a:pt x="236" y="73"/>
                      </a:lnTo>
                      <a:lnTo>
                        <a:pt x="236" y="73"/>
                      </a:lnTo>
                      <a:lnTo>
                        <a:pt x="232" y="77"/>
                      </a:lnTo>
                      <a:lnTo>
                        <a:pt x="232" y="77"/>
                      </a:lnTo>
                      <a:lnTo>
                        <a:pt x="224" y="79"/>
                      </a:lnTo>
                      <a:lnTo>
                        <a:pt x="220" y="79"/>
                      </a:lnTo>
                      <a:lnTo>
                        <a:pt x="218" y="81"/>
                      </a:lnTo>
                      <a:lnTo>
                        <a:pt x="218" y="81"/>
                      </a:lnTo>
                      <a:lnTo>
                        <a:pt x="216" y="83"/>
                      </a:lnTo>
                      <a:lnTo>
                        <a:pt x="216" y="83"/>
                      </a:lnTo>
                      <a:lnTo>
                        <a:pt x="220" y="85"/>
                      </a:lnTo>
                      <a:lnTo>
                        <a:pt x="226" y="85"/>
                      </a:lnTo>
                      <a:lnTo>
                        <a:pt x="226" y="87"/>
                      </a:lnTo>
                      <a:lnTo>
                        <a:pt x="226" y="89"/>
                      </a:lnTo>
                      <a:lnTo>
                        <a:pt x="226" y="89"/>
                      </a:lnTo>
                      <a:lnTo>
                        <a:pt x="224" y="87"/>
                      </a:lnTo>
                      <a:lnTo>
                        <a:pt x="222" y="87"/>
                      </a:lnTo>
                      <a:lnTo>
                        <a:pt x="222" y="87"/>
                      </a:lnTo>
                      <a:lnTo>
                        <a:pt x="228" y="95"/>
                      </a:lnTo>
                      <a:lnTo>
                        <a:pt x="228" y="95"/>
                      </a:lnTo>
                      <a:lnTo>
                        <a:pt x="222" y="100"/>
                      </a:lnTo>
                      <a:lnTo>
                        <a:pt x="222" y="100"/>
                      </a:lnTo>
                      <a:lnTo>
                        <a:pt x="218" y="100"/>
                      </a:lnTo>
                      <a:lnTo>
                        <a:pt x="216" y="99"/>
                      </a:lnTo>
                      <a:lnTo>
                        <a:pt x="216" y="99"/>
                      </a:lnTo>
                      <a:lnTo>
                        <a:pt x="212" y="89"/>
                      </a:lnTo>
                      <a:lnTo>
                        <a:pt x="212" y="89"/>
                      </a:lnTo>
                      <a:lnTo>
                        <a:pt x="210" y="87"/>
                      </a:lnTo>
                      <a:lnTo>
                        <a:pt x="208" y="87"/>
                      </a:lnTo>
                      <a:lnTo>
                        <a:pt x="202" y="87"/>
                      </a:lnTo>
                      <a:lnTo>
                        <a:pt x="202" y="87"/>
                      </a:lnTo>
                      <a:lnTo>
                        <a:pt x="200" y="85"/>
                      </a:lnTo>
                      <a:lnTo>
                        <a:pt x="196" y="81"/>
                      </a:lnTo>
                      <a:lnTo>
                        <a:pt x="194" y="79"/>
                      </a:lnTo>
                      <a:lnTo>
                        <a:pt x="190" y="79"/>
                      </a:lnTo>
                      <a:lnTo>
                        <a:pt x="190" y="79"/>
                      </a:lnTo>
                      <a:lnTo>
                        <a:pt x="188" y="79"/>
                      </a:lnTo>
                      <a:lnTo>
                        <a:pt x="186" y="81"/>
                      </a:lnTo>
                      <a:lnTo>
                        <a:pt x="183" y="85"/>
                      </a:lnTo>
                      <a:lnTo>
                        <a:pt x="183" y="85"/>
                      </a:lnTo>
                      <a:lnTo>
                        <a:pt x="181" y="85"/>
                      </a:lnTo>
                      <a:lnTo>
                        <a:pt x="179" y="85"/>
                      </a:lnTo>
                      <a:lnTo>
                        <a:pt x="177" y="79"/>
                      </a:lnTo>
                      <a:lnTo>
                        <a:pt x="177" y="71"/>
                      </a:lnTo>
                      <a:lnTo>
                        <a:pt x="177" y="71"/>
                      </a:lnTo>
                      <a:lnTo>
                        <a:pt x="175" y="67"/>
                      </a:lnTo>
                      <a:lnTo>
                        <a:pt x="173" y="67"/>
                      </a:lnTo>
                      <a:lnTo>
                        <a:pt x="171" y="69"/>
                      </a:lnTo>
                      <a:lnTo>
                        <a:pt x="169" y="69"/>
                      </a:lnTo>
                      <a:lnTo>
                        <a:pt x="169" y="69"/>
                      </a:lnTo>
                      <a:lnTo>
                        <a:pt x="157" y="63"/>
                      </a:lnTo>
                      <a:lnTo>
                        <a:pt x="143" y="53"/>
                      </a:lnTo>
                      <a:lnTo>
                        <a:pt x="143" y="53"/>
                      </a:lnTo>
                      <a:lnTo>
                        <a:pt x="139" y="55"/>
                      </a:lnTo>
                      <a:lnTo>
                        <a:pt x="139" y="57"/>
                      </a:lnTo>
                      <a:lnTo>
                        <a:pt x="141" y="61"/>
                      </a:lnTo>
                      <a:lnTo>
                        <a:pt x="143" y="63"/>
                      </a:lnTo>
                      <a:lnTo>
                        <a:pt x="137" y="59"/>
                      </a:lnTo>
                      <a:lnTo>
                        <a:pt x="137" y="59"/>
                      </a:lnTo>
                      <a:lnTo>
                        <a:pt x="135" y="61"/>
                      </a:lnTo>
                      <a:lnTo>
                        <a:pt x="135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2" y="57"/>
                      </a:lnTo>
                      <a:lnTo>
                        <a:pt x="126" y="53"/>
                      </a:lnTo>
                      <a:lnTo>
                        <a:pt x="122" y="53"/>
                      </a:lnTo>
                      <a:lnTo>
                        <a:pt x="120" y="55"/>
                      </a:lnTo>
                      <a:lnTo>
                        <a:pt x="120" y="57"/>
                      </a:lnTo>
                      <a:lnTo>
                        <a:pt x="120" y="57"/>
                      </a:lnTo>
                      <a:lnTo>
                        <a:pt x="120" y="59"/>
                      </a:lnTo>
                      <a:lnTo>
                        <a:pt x="122" y="59"/>
                      </a:lnTo>
                      <a:lnTo>
                        <a:pt x="122" y="59"/>
                      </a:lnTo>
                      <a:lnTo>
                        <a:pt x="118" y="65"/>
                      </a:lnTo>
                      <a:lnTo>
                        <a:pt x="116" y="69"/>
                      </a:lnTo>
                      <a:lnTo>
                        <a:pt x="114" y="71"/>
                      </a:lnTo>
                      <a:lnTo>
                        <a:pt x="114" y="71"/>
                      </a:lnTo>
                      <a:lnTo>
                        <a:pt x="114" y="73"/>
                      </a:lnTo>
                      <a:lnTo>
                        <a:pt x="116" y="75"/>
                      </a:lnTo>
                      <a:lnTo>
                        <a:pt x="116" y="75"/>
                      </a:lnTo>
                      <a:lnTo>
                        <a:pt x="120" y="67"/>
                      </a:lnTo>
                      <a:lnTo>
                        <a:pt x="122" y="63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8" y="61"/>
                      </a:lnTo>
                      <a:lnTo>
                        <a:pt x="128" y="63"/>
                      </a:lnTo>
                      <a:lnTo>
                        <a:pt x="130" y="67"/>
                      </a:lnTo>
                      <a:lnTo>
                        <a:pt x="130" y="67"/>
                      </a:lnTo>
                      <a:lnTo>
                        <a:pt x="126" y="73"/>
                      </a:lnTo>
                      <a:lnTo>
                        <a:pt x="124" y="77"/>
                      </a:lnTo>
                      <a:lnTo>
                        <a:pt x="124" y="79"/>
                      </a:lnTo>
                      <a:lnTo>
                        <a:pt x="124" y="79"/>
                      </a:lnTo>
                      <a:lnTo>
                        <a:pt x="130" y="77"/>
                      </a:lnTo>
                      <a:lnTo>
                        <a:pt x="132" y="75"/>
                      </a:lnTo>
                      <a:lnTo>
                        <a:pt x="133" y="77"/>
                      </a:lnTo>
                      <a:lnTo>
                        <a:pt x="133" y="77"/>
                      </a:lnTo>
                      <a:lnTo>
                        <a:pt x="132" y="79"/>
                      </a:lnTo>
                      <a:lnTo>
                        <a:pt x="128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4" y="85"/>
                      </a:lnTo>
                      <a:lnTo>
                        <a:pt x="126" y="91"/>
                      </a:lnTo>
                      <a:lnTo>
                        <a:pt x="128" y="93"/>
                      </a:lnTo>
                      <a:lnTo>
                        <a:pt x="130" y="97"/>
                      </a:lnTo>
                      <a:lnTo>
                        <a:pt x="128" y="99"/>
                      </a:lnTo>
                      <a:lnTo>
                        <a:pt x="128" y="99"/>
                      </a:lnTo>
                      <a:lnTo>
                        <a:pt x="124" y="95"/>
                      </a:lnTo>
                      <a:lnTo>
                        <a:pt x="120" y="95"/>
                      </a:lnTo>
                      <a:lnTo>
                        <a:pt x="118" y="97"/>
                      </a:lnTo>
                      <a:lnTo>
                        <a:pt x="116" y="100"/>
                      </a:lnTo>
                      <a:lnTo>
                        <a:pt x="116" y="100"/>
                      </a:lnTo>
                      <a:lnTo>
                        <a:pt x="120" y="102"/>
                      </a:lnTo>
                      <a:lnTo>
                        <a:pt x="128" y="102"/>
                      </a:lnTo>
                      <a:lnTo>
                        <a:pt x="135" y="104"/>
                      </a:lnTo>
                      <a:lnTo>
                        <a:pt x="141" y="106"/>
                      </a:lnTo>
                      <a:lnTo>
                        <a:pt x="141" y="106"/>
                      </a:lnTo>
                      <a:lnTo>
                        <a:pt x="141" y="108"/>
                      </a:lnTo>
                      <a:lnTo>
                        <a:pt x="139" y="110"/>
                      </a:lnTo>
                      <a:lnTo>
                        <a:pt x="135" y="112"/>
                      </a:lnTo>
                      <a:lnTo>
                        <a:pt x="135" y="112"/>
                      </a:lnTo>
                      <a:lnTo>
                        <a:pt x="135" y="114"/>
                      </a:lnTo>
                      <a:lnTo>
                        <a:pt x="135" y="114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3" y="118"/>
                      </a:lnTo>
                      <a:lnTo>
                        <a:pt x="128" y="116"/>
                      </a:lnTo>
                      <a:lnTo>
                        <a:pt x="120" y="114"/>
                      </a:lnTo>
                      <a:lnTo>
                        <a:pt x="114" y="114"/>
                      </a:lnTo>
                      <a:lnTo>
                        <a:pt x="114" y="114"/>
                      </a:lnTo>
                      <a:lnTo>
                        <a:pt x="110" y="118"/>
                      </a:lnTo>
                      <a:lnTo>
                        <a:pt x="110" y="122"/>
                      </a:lnTo>
                      <a:lnTo>
                        <a:pt x="110" y="126"/>
                      </a:lnTo>
                      <a:lnTo>
                        <a:pt x="108" y="128"/>
                      </a:lnTo>
                      <a:lnTo>
                        <a:pt x="108" y="128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lnTo>
                        <a:pt x="88" y="128"/>
                      </a:lnTo>
                      <a:lnTo>
                        <a:pt x="86" y="128"/>
                      </a:lnTo>
                      <a:lnTo>
                        <a:pt x="84" y="128"/>
                      </a:lnTo>
                      <a:lnTo>
                        <a:pt x="84" y="128"/>
                      </a:lnTo>
                      <a:lnTo>
                        <a:pt x="88" y="134"/>
                      </a:lnTo>
                      <a:lnTo>
                        <a:pt x="90" y="140"/>
                      </a:lnTo>
                      <a:lnTo>
                        <a:pt x="90" y="142"/>
                      </a:lnTo>
                      <a:lnTo>
                        <a:pt x="90" y="142"/>
                      </a:lnTo>
                      <a:lnTo>
                        <a:pt x="88" y="142"/>
                      </a:lnTo>
                      <a:lnTo>
                        <a:pt x="86" y="142"/>
                      </a:lnTo>
                      <a:lnTo>
                        <a:pt x="84" y="142"/>
                      </a:lnTo>
                      <a:lnTo>
                        <a:pt x="82" y="142"/>
                      </a:lnTo>
                      <a:lnTo>
                        <a:pt x="82" y="142"/>
                      </a:lnTo>
                      <a:lnTo>
                        <a:pt x="80" y="144"/>
                      </a:lnTo>
                      <a:lnTo>
                        <a:pt x="80" y="144"/>
                      </a:lnTo>
                      <a:lnTo>
                        <a:pt x="80" y="144"/>
                      </a:lnTo>
                      <a:lnTo>
                        <a:pt x="82" y="148"/>
                      </a:lnTo>
                      <a:lnTo>
                        <a:pt x="92" y="153"/>
                      </a:lnTo>
                      <a:lnTo>
                        <a:pt x="92" y="153"/>
                      </a:lnTo>
                      <a:lnTo>
                        <a:pt x="96" y="153"/>
                      </a:lnTo>
                      <a:lnTo>
                        <a:pt x="98" y="152"/>
                      </a:lnTo>
                      <a:lnTo>
                        <a:pt x="102" y="152"/>
                      </a:lnTo>
                      <a:lnTo>
                        <a:pt x="106" y="152"/>
                      </a:lnTo>
                      <a:lnTo>
                        <a:pt x="106" y="152"/>
                      </a:lnTo>
                      <a:lnTo>
                        <a:pt x="106" y="153"/>
                      </a:lnTo>
                      <a:lnTo>
                        <a:pt x="106" y="155"/>
                      </a:lnTo>
                      <a:lnTo>
                        <a:pt x="102" y="155"/>
                      </a:lnTo>
                      <a:lnTo>
                        <a:pt x="96" y="157"/>
                      </a:lnTo>
                      <a:lnTo>
                        <a:pt x="94" y="159"/>
                      </a:lnTo>
                      <a:lnTo>
                        <a:pt x="94" y="161"/>
                      </a:lnTo>
                      <a:lnTo>
                        <a:pt x="94" y="161"/>
                      </a:lnTo>
                      <a:lnTo>
                        <a:pt x="98" y="163"/>
                      </a:lnTo>
                      <a:lnTo>
                        <a:pt x="102" y="165"/>
                      </a:lnTo>
                      <a:lnTo>
                        <a:pt x="102" y="165"/>
                      </a:lnTo>
                      <a:lnTo>
                        <a:pt x="110" y="163"/>
                      </a:lnTo>
                      <a:lnTo>
                        <a:pt x="114" y="161"/>
                      </a:lnTo>
                      <a:lnTo>
                        <a:pt x="116" y="163"/>
                      </a:lnTo>
                      <a:lnTo>
                        <a:pt x="116" y="163"/>
                      </a:lnTo>
                      <a:lnTo>
                        <a:pt x="118" y="165"/>
                      </a:lnTo>
                      <a:lnTo>
                        <a:pt x="118" y="165"/>
                      </a:lnTo>
                      <a:lnTo>
                        <a:pt x="118" y="167"/>
                      </a:lnTo>
                      <a:lnTo>
                        <a:pt x="118" y="167"/>
                      </a:lnTo>
                      <a:lnTo>
                        <a:pt x="108" y="173"/>
                      </a:lnTo>
                      <a:lnTo>
                        <a:pt x="106" y="175"/>
                      </a:lnTo>
                      <a:lnTo>
                        <a:pt x="110" y="177"/>
                      </a:lnTo>
                      <a:lnTo>
                        <a:pt x="110" y="177"/>
                      </a:lnTo>
                      <a:lnTo>
                        <a:pt x="114" y="177"/>
                      </a:lnTo>
                      <a:lnTo>
                        <a:pt x="114" y="179"/>
                      </a:lnTo>
                      <a:lnTo>
                        <a:pt x="114" y="179"/>
                      </a:lnTo>
                      <a:lnTo>
                        <a:pt x="116" y="181"/>
                      </a:lnTo>
                      <a:lnTo>
                        <a:pt x="122" y="183"/>
                      </a:lnTo>
                      <a:lnTo>
                        <a:pt x="133" y="187"/>
                      </a:lnTo>
                      <a:lnTo>
                        <a:pt x="147" y="187"/>
                      </a:lnTo>
                      <a:lnTo>
                        <a:pt x="153" y="189"/>
                      </a:lnTo>
                      <a:lnTo>
                        <a:pt x="157" y="191"/>
                      </a:lnTo>
                      <a:lnTo>
                        <a:pt x="157" y="191"/>
                      </a:lnTo>
                      <a:lnTo>
                        <a:pt x="157" y="193"/>
                      </a:lnTo>
                      <a:lnTo>
                        <a:pt x="157" y="197"/>
                      </a:lnTo>
                      <a:lnTo>
                        <a:pt x="157" y="197"/>
                      </a:lnTo>
                      <a:lnTo>
                        <a:pt x="155" y="201"/>
                      </a:lnTo>
                      <a:lnTo>
                        <a:pt x="153" y="205"/>
                      </a:lnTo>
                      <a:lnTo>
                        <a:pt x="151" y="205"/>
                      </a:lnTo>
                      <a:lnTo>
                        <a:pt x="151" y="205"/>
                      </a:lnTo>
                      <a:lnTo>
                        <a:pt x="151" y="203"/>
                      </a:lnTo>
                      <a:lnTo>
                        <a:pt x="149" y="201"/>
                      </a:lnTo>
                      <a:lnTo>
                        <a:pt x="149" y="201"/>
                      </a:lnTo>
                      <a:lnTo>
                        <a:pt x="147" y="199"/>
                      </a:lnTo>
                      <a:lnTo>
                        <a:pt x="143" y="201"/>
                      </a:lnTo>
                      <a:lnTo>
                        <a:pt x="137" y="201"/>
                      </a:lnTo>
                      <a:lnTo>
                        <a:pt x="130" y="195"/>
                      </a:lnTo>
                      <a:lnTo>
                        <a:pt x="130" y="195"/>
                      </a:lnTo>
                      <a:lnTo>
                        <a:pt x="112" y="210"/>
                      </a:lnTo>
                      <a:lnTo>
                        <a:pt x="112" y="210"/>
                      </a:lnTo>
                      <a:lnTo>
                        <a:pt x="108" y="212"/>
                      </a:lnTo>
                      <a:lnTo>
                        <a:pt x="110" y="214"/>
                      </a:lnTo>
                      <a:lnTo>
                        <a:pt x="110" y="214"/>
                      </a:lnTo>
                      <a:lnTo>
                        <a:pt x="114" y="214"/>
                      </a:lnTo>
                      <a:lnTo>
                        <a:pt x="116" y="216"/>
                      </a:lnTo>
                      <a:lnTo>
                        <a:pt x="116" y="216"/>
                      </a:lnTo>
                      <a:lnTo>
                        <a:pt x="106" y="224"/>
                      </a:lnTo>
                      <a:lnTo>
                        <a:pt x="102" y="228"/>
                      </a:lnTo>
                      <a:lnTo>
                        <a:pt x="98" y="232"/>
                      </a:lnTo>
                      <a:lnTo>
                        <a:pt x="98" y="232"/>
                      </a:lnTo>
                      <a:lnTo>
                        <a:pt x="71" y="240"/>
                      </a:lnTo>
                      <a:lnTo>
                        <a:pt x="71" y="240"/>
                      </a:lnTo>
                      <a:lnTo>
                        <a:pt x="65" y="240"/>
                      </a:lnTo>
                      <a:lnTo>
                        <a:pt x="63" y="240"/>
                      </a:lnTo>
                      <a:lnTo>
                        <a:pt x="61" y="240"/>
                      </a:lnTo>
                      <a:lnTo>
                        <a:pt x="61" y="240"/>
                      </a:lnTo>
                      <a:lnTo>
                        <a:pt x="61" y="242"/>
                      </a:lnTo>
                      <a:lnTo>
                        <a:pt x="63" y="242"/>
                      </a:lnTo>
                      <a:lnTo>
                        <a:pt x="69" y="244"/>
                      </a:lnTo>
                      <a:lnTo>
                        <a:pt x="69" y="244"/>
                      </a:lnTo>
                      <a:lnTo>
                        <a:pt x="79" y="244"/>
                      </a:lnTo>
                      <a:lnTo>
                        <a:pt x="88" y="242"/>
                      </a:lnTo>
                      <a:lnTo>
                        <a:pt x="88" y="242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0" y="242"/>
                      </a:lnTo>
                      <a:lnTo>
                        <a:pt x="90" y="244"/>
                      </a:lnTo>
                      <a:lnTo>
                        <a:pt x="90" y="244"/>
                      </a:lnTo>
                      <a:lnTo>
                        <a:pt x="98" y="250"/>
                      </a:lnTo>
                      <a:lnTo>
                        <a:pt x="98" y="250"/>
                      </a:lnTo>
                      <a:lnTo>
                        <a:pt x="106" y="256"/>
                      </a:lnTo>
                      <a:lnTo>
                        <a:pt x="106" y="256"/>
                      </a:lnTo>
                      <a:lnTo>
                        <a:pt x="114" y="254"/>
                      </a:lnTo>
                      <a:lnTo>
                        <a:pt x="122" y="250"/>
                      </a:lnTo>
                      <a:lnTo>
                        <a:pt x="130" y="246"/>
                      </a:lnTo>
                      <a:lnTo>
                        <a:pt x="133" y="244"/>
                      </a:lnTo>
                      <a:lnTo>
                        <a:pt x="133" y="244"/>
                      </a:lnTo>
                      <a:lnTo>
                        <a:pt x="135" y="246"/>
                      </a:lnTo>
                      <a:lnTo>
                        <a:pt x="133" y="248"/>
                      </a:lnTo>
                      <a:lnTo>
                        <a:pt x="132" y="254"/>
                      </a:lnTo>
                      <a:lnTo>
                        <a:pt x="132" y="254"/>
                      </a:lnTo>
                      <a:lnTo>
                        <a:pt x="139" y="256"/>
                      </a:lnTo>
                      <a:lnTo>
                        <a:pt x="143" y="256"/>
                      </a:lnTo>
                      <a:lnTo>
                        <a:pt x="145" y="258"/>
                      </a:lnTo>
                      <a:lnTo>
                        <a:pt x="145" y="259"/>
                      </a:lnTo>
                      <a:lnTo>
                        <a:pt x="145" y="259"/>
                      </a:lnTo>
                      <a:lnTo>
                        <a:pt x="143" y="259"/>
                      </a:lnTo>
                      <a:lnTo>
                        <a:pt x="139" y="259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18" y="258"/>
                      </a:lnTo>
                      <a:lnTo>
                        <a:pt x="104" y="258"/>
                      </a:lnTo>
                      <a:lnTo>
                        <a:pt x="104" y="258"/>
                      </a:lnTo>
                      <a:lnTo>
                        <a:pt x="100" y="254"/>
                      </a:lnTo>
                      <a:lnTo>
                        <a:pt x="98" y="252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2" y="254"/>
                      </a:lnTo>
                      <a:lnTo>
                        <a:pt x="92" y="254"/>
                      </a:lnTo>
                      <a:lnTo>
                        <a:pt x="88" y="254"/>
                      </a:lnTo>
                      <a:lnTo>
                        <a:pt x="84" y="250"/>
                      </a:lnTo>
                      <a:lnTo>
                        <a:pt x="82" y="248"/>
                      </a:lnTo>
                      <a:lnTo>
                        <a:pt x="79" y="250"/>
                      </a:lnTo>
                      <a:lnTo>
                        <a:pt x="79" y="250"/>
                      </a:lnTo>
                      <a:lnTo>
                        <a:pt x="77" y="252"/>
                      </a:lnTo>
                      <a:lnTo>
                        <a:pt x="75" y="256"/>
                      </a:lnTo>
                      <a:lnTo>
                        <a:pt x="75" y="256"/>
                      </a:lnTo>
                      <a:lnTo>
                        <a:pt x="77" y="259"/>
                      </a:lnTo>
                      <a:lnTo>
                        <a:pt x="77" y="259"/>
                      </a:lnTo>
                      <a:lnTo>
                        <a:pt x="63" y="258"/>
                      </a:lnTo>
                      <a:lnTo>
                        <a:pt x="53" y="258"/>
                      </a:lnTo>
                      <a:lnTo>
                        <a:pt x="53" y="258"/>
                      </a:lnTo>
                      <a:lnTo>
                        <a:pt x="57" y="263"/>
                      </a:lnTo>
                      <a:lnTo>
                        <a:pt x="61" y="263"/>
                      </a:lnTo>
                      <a:lnTo>
                        <a:pt x="59" y="265"/>
                      </a:lnTo>
                      <a:lnTo>
                        <a:pt x="53" y="269"/>
                      </a:lnTo>
                      <a:lnTo>
                        <a:pt x="53" y="269"/>
                      </a:lnTo>
                      <a:lnTo>
                        <a:pt x="53" y="271"/>
                      </a:lnTo>
                      <a:lnTo>
                        <a:pt x="51" y="273"/>
                      </a:lnTo>
                      <a:lnTo>
                        <a:pt x="51" y="273"/>
                      </a:lnTo>
                      <a:lnTo>
                        <a:pt x="55" y="275"/>
                      </a:lnTo>
                      <a:lnTo>
                        <a:pt x="57" y="275"/>
                      </a:lnTo>
                      <a:lnTo>
                        <a:pt x="59" y="277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59" y="279"/>
                      </a:lnTo>
                      <a:lnTo>
                        <a:pt x="55" y="277"/>
                      </a:lnTo>
                      <a:lnTo>
                        <a:pt x="55" y="277"/>
                      </a:lnTo>
                      <a:lnTo>
                        <a:pt x="47" y="277"/>
                      </a:lnTo>
                      <a:lnTo>
                        <a:pt x="45" y="275"/>
                      </a:lnTo>
                      <a:lnTo>
                        <a:pt x="43" y="269"/>
                      </a:lnTo>
                      <a:lnTo>
                        <a:pt x="43" y="269"/>
                      </a:lnTo>
                      <a:lnTo>
                        <a:pt x="43" y="267"/>
                      </a:lnTo>
                      <a:lnTo>
                        <a:pt x="41" y="267"/>
                      </a:lnTo>
                      <a:lnTo>
                        <a:pt x="39" y="269"/>
                      </a:lnTo>
                      <a:lnTo>
                        <a:pt x="35" y="269"/>
                      </a:lnTo>
                      <a:lnTo>
                        <a:pt x="35" y="269"/>
                      </a:lnTo>
                      <a:lnTo>
                        <a:pt x="33" y="271"/>
                      </a:lnTo>
                      <a:lnTo>
                        <a:pt x="31" y="269"/>
                      </a:lnTo>
                      <a:lnTo>
                        <a:pt x="31" y="269"/>
                      </a:lnTo>
                      <a:lnTo>
                        <a:pt x="33" y="267"/>
                      </a:lnTo>
                      <a:lnTo>
                        <a:pt x="33" y="265"/>
                      </a:lnTo>
                      <a:lnTo>
                        <a:pt x="33" y="265"/>
                      </a:lnTo>
                      <a:lnTo>
                        <a:pt x="31" y="263"/>
                      </a:lnTo>
                      <a:lnTo>
                        <a:pt x="27" y="263"/>
                      </a:lnTo>
                      <a:lnTo>
                        <a:pt x="22" y="265"/>
                      </a:lnTo>
                      <a:lnTo>
                        <a:pt x="22" y="265"/>
                      </a:lnTo>
                      <a:lnTo>
                        <a:pt x="20" y="265"/>
                      </a:lnTo>
                      <a:lnTo>
                        <a:pt x="18" y="265"/>
                      </a:lnTo>
                      <a:lnTo>
                        <a:pt x="18" y="265"/>
                      </a:lnTo>
                      <a:lnTo>
                        <a:pt x="18" y="267"/>
                      </a:lnTo>
                      <a:lnTo>
                        <a:pt x="16" y="269"/>
                      </a:lnTo>
                      <a:lnTo>
                        <a:pt x="16" y="269"/>
                      </a:lnTo>
                      <a:lnTo>
                        <a:pt x="12" y="269"/>
                      </a:lnTo>
                      <a:lnTo>
                        <a:pt x="8" y="269"/>
                      </a:lnTo>
                      <a:lnTo>
                        <a:pt x="6" y="275"/>
                      </a:lnTo>
                      <a:lnTo>
                        <a:pt x="6" y="275"/>
                      </a:lnTo>
                      <a:lnTo>
                        <a:pt x="8" y="277"/>
                      </a:lnTo>
                      <a:lnTo>
                        <a:pt x="12" y="279"/>
                      </a:lnTo>
                      <a:lnTo>
                        <a:pt x="12" y="279"/>
                      </a:lnTo>
                      <a:lnTo>
                        <a:pt x="29" y="283"/>
                      </a:lnTo>
                      <a:lnTo>
                        <a:pt x="45" y="285"/>
                      </a:lnTo>
                      <a:lnTo>
                        <a:pt x="45" y="285"/>
                      </a:lnTo>
                      <a:lnTo>
                        <a:pt x="49" y="287"/>
                      </a:lnTo>
                      <a:lnTo>
                        <a:pt x="55" y="291"/>
                      </a:lnTo>
                      <a:lnTo>
                        <a:pt x="55" y="291"/>
                      </a:lnTo>
                      <a:lnTo>
                        <a:pt x="53" y="291"/>
                      </a:lnTo>
                      <a:lnTo>
                        <a:pt x="51" y="291"/>
                      </a:lnTo>
                      <a:lnTo>
                        <a:pt x="47" y="289"/>
                      </a:lnTo>
                      <a:lnTo>
                        <a:pt x="45" y="287"/>
                      </a:lnTo>
                      <a:lnTo>
                        <a:pt x="45" y="287"/>
                      </a:lnTo>
                      <a:lnTo>
                        <a:pt x="43" y="289"/>
                      </a:lnTo>
                      <a:lnTo>
                        <a:pt x="39" y="291"/>
                      </a:lnTo>
                      <a:lnTo>
                        <a:pt x="39" y="291"/>
                      </a:lnTo>
                      <a:lnTo>
                        <a:pt x="37" y="293"/>
                      </a:lnTo>
                      <a:lnTo>
                        <a:pt x="35" y="295"/>
                      </a:lnTo>
                      <a:lnTo>
                        <a:pt x="35" y="295"/>
                      </a:lnTo>
                      <a:lnTo>
                        <a:pt x="29" y="295"/>
                      </a:lnTo>
                      <a:lnTo>
                        <a:pt x="22" y="293"/>
                      </a:lnTo>
                      <a:lnTo>
                        <a:pt x="16" y="293"/>
                      </a:lnTo>
                      <a:lnTo>
                        <a:pt x="12" y="295"/>
                      </a:lnTo>
                      <a:lnTo>
                        <a:pt x="10" y="297"/>
                      </a:lnTo>
                      <a:lnTo>
                        <a:pt x="10" y="297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lnTo>
                        <a:pt x="6" y="303"/>
                      </a:lnTo>
                      <a:lnTo>
                        <a:pt x="2" y="301"/>
                      </a:lnTo>
                      <a:lnTo>
                        <a:pt x="2" y="301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4" y="307"/>
                      </a:lnTo>
                      <a:lnTo>
                        <a:pt x="2" y="314"/>
                      </a:ln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8" y="312"/>
                      </a:lnTo>
                      <a:lnTo>
                        <a:pt x="10" y="310"/>
                      </a:lnTo>
                      <a:lnTo>
                        <a:pt x="14" y="310"/>
                      </a:lnTo>
                      <a:lnTo>
                        <a:pt x="14" y="310"/>
                      </a:lnTo>
                      <a:lnTo>
                        <a:pt x="14" y="312"/>
                      </a:lnTo>
                      <a:lnTo>
                        <a:pt x="14" y="314"/>
                      </a:lnTo>
                      <a:lnTo>
                        <a:pt x="12" y="318"/>
                      </a:lnTo>
                      <a:lnTo>
                        <a:pt x="10" y="322"/>
                      </a:lnTo>
                      <a:lnTo>
                        <a:pt x="10" y="324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22" y="326"/>
                      </a:lnTo>
                      <a:lnTo>
                        <a:pt x="31" y="324"/>
                      </a:lnTo>
                      <a:lnTo>
                        <a:pt x="41" y="324"/>
                      </a:lnTo>
                      <a:lnTo>
                        <a:pt x="51" y="324"/>
                      </a:lnTo>
                      <a:lnTo>
                        <a:pt x="51" y="324"/>
                      </a:lnTo>
                      <a:lnTo>
                        <a:pt x="53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3" y="324"/>
                      </a:lnTo>
                      <a:lnTo>
                        <a:pt x="47" y="324"/>
                      </a:lnTo>
                      <a:lnTo>
                        <a:pt x="39" y="326"/>
                      </a:lnTo>
                      <a:lnTo>
                        <a:pt x="35" y="328"/>
                      </a:lnTo>
                      <a:lnTo>
                        <a:pt x="35" y="328"/>
                      </a:lnTo>
                      <a:lnTo>
                        <a:pt x="37" y="328"/>
                      </a:lnTo>
                      <a:lnTo>
                        <a:pt x="37" y="330"/>
                      </a:lnTo>
                      <a:lnTo>
                        <a:pt x="37" y="330"/>
                      </a:lnTo>
                      <a:lnTo>
                        <a:pt x="31" y="330"/>
                      </a:lnTo>
                      <a:lnTo>
                        <a:pt x="27" y="330"/>
                      </a:lnTo>
                      <a:lnTo>
                        <a:pt x="22" y="330"/>
                      </a:lnTo>
                      <a:lnTo>
                        <a:pt x="14" y="336"/>
                      </a:lnTo>
                      <a:lnTo>
                        <a:pt x="14" y="336"/>
                      </a:lnTo>
                      <a:lnTo>
                        <a:pt x="12" y="338"/>
                      </a:lnTo>
                      <a:lnTo>
                        <a:pt x="8" y="336"/>
                      </a:lnTo>
                      <a:lnTo>
                        <a:pt x="6" y="336"/>
                      </a:lnTo>
                      <a:lnTo>
                        <a:pt x="6" y="340"/>
                      </a:lnTo>
                      <a:lnTo>
                        <a:pt x="6" y="340"/>
                      </a:lnTo>
                      <a:lnTo>
                        <a:pt x="8" y="338"/>
                      </a:lnTo>
                      <a:lnTo>
                        <a:pt x="8" y="338"/>
                      </a:lnTo>
                      <a:lnTo>
                        <a:pt x="12" y="340"/>
                      </a:lnTo>
                      <a:lnTo>
                        <a:pt x="12" y="340"/>
                      </a:lnTo>
                      <a:lnTo>
                        <a:pt x="16" y="342"/>
                      </a:lnTo>
                      <a:lnTo>
                        <a:pt x="18" y="342"/>
                      </a:lnTo>
                      <a:lnTo>
                        <a:pt x="24" y="340"/>
                      </a:lnTo>
                      <a:lnTo>
                        <a:pt x="24" y="340"/>
                      </a:lnTo>
                      <a:lnTo>
                        <a:pt x="29" y="340"/>
                      </a:lnTo>
                      <a:lnTo>
                        <a:pt x="35" y="342"/>
                      </a:lnTo>
                      <a:lnTo>
                        <a:pt x="41" y="344"/>
                      </a:lnTo>
                      <a:lnTo>
                        <a:pt x="47" y="344"/>
                      </a:lnTo>
                      <a:lnTo>
                        <a:pt x="47" y="344"/>
                      </a:lnTo>
                      <a:lnTo>
                        <a:pt x="49" y="342"/>
                      </a:lnTo>
                      <a:lnTo>
                        <a:pt x="49" y="340"/>
                      </a:lnTo>
                      <a:lnTo>
                        <a:pt x="5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57" y="340"/>
                      </a:lnTo>
                      <a:lnTo>
                        <a:pt x="59" y="344"/>
                      </a:lnTo>
                      <a:lnTo>
                        <a:pt x="59" y="344"/>
                      </a:lnTo>
                      <a:lnTo>
                        <a:pt x="57" y="346"/>
                      </a:lnTo>
                      <a:lnTo>
                        <a:pt x="55" y="348"/>
                      </a:lnTo>
                      <a:lnTo>
                        <a:pt x="43" y="348"/>
                      </a:lnTo>
                      <a:lnTo>
                        <a:pt x="31" y="350"/>
                      </a:lnTo>
                      <a:lnTo>
                        <a:pt x="24" y="352"/>
                      </a:lnTo>
                      <a:lnTo>
                        <a:pt x="24" y="352"/>
                      </a:lnTo>
                      <a:lnTo>
                        <a:pt x="22" y="356"/>
                      </a:lnTo>
                      <a:lnTo>
                        <a:pt x="22" y="360"/>
                      </a:lnTo>
                      <a:lnTo>
                        <a:pt x="22" y="363"/>
                      </a:lnTo>
                      <a:lnTo>
                        <a:pt x="22" y="363"/>
                      </a:lnTo>
                      <a:lnTo>
                        <a:pt x="24" y="365"/>
                      </a:lnTo>
                      <a:lnTo>
                        <a:pt x="26" y="365"/>
                      </a:lnTo>
                      <a:lnTo>
                        <a:pt x="29" y="363"/>
                      </a:lnTo>
                      <a:lnTo>
                        <a:pt x="33" y="362"/>
                      </a:lnTo>
                      <a:lnTo>
                        <a:pt x="35" y="360"/>
                      </a:lnTo>
                      <a:lnTo>
                        <a:pt x="37" y="360"/>
                      </a:lnTo>
                      <a:lnTo>
                        <a:pt x="37" y="360"/>
                      </a:lnTo>
                      <a:lnTo>
                        <a:pt x="39" y="363"/>
                      </a:lnTo>
                      <a:lnTo>
                        <a:pt x="39" y="365"/>
                      </a:lnTo>
                      <a:lnTo>
                        <a:pt x="43" y="365"/>
                      </a:lnTo>
                      <a:lnTo>
                        <a:pt x="43" y="365"/>
                      </a:lnTo>
                      <a:lnTo>
                        <a:pt x="43" y="363"/>
                      </a:lnTo>
                      <a:lnTo>
                        <a:pt x="43" y="362"/>
                      </a:lnTo>
                      <a:lnTo>
                        <a:pt x="43" y="362"/>
                      </a:lnTo>
                      <a:lnTo>
                        <a:pt x="47" y="363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51" y="362"/>
                      </a:lnTo>
                      <a:lnTo>
                        <a:pt x="51" y="360"/>
                      </a:lnTo>
                      <a:lnTo>
                        <a:pt x="51" y="360"/>
                      </a:lnTo>
                      <a:lnTo>
                        <a:pt x="53" y="362"/>
                      </a:lnTo>
                      <a:lnTo>
                        <a:pt x="53" y="362"/>
                      </a:lnTo>
                      <a:lnTo>
                        <a:pt x="53" y="365"/>
                      </a:lnTo>
                      <a:lnTo>
                        <a:pt x="53" y="369"/>
                      </a:lnTo>
                      <a:lnTo>
                        <a:pt x="53" y="373"/>
                      </a:lnTo>
                      <a:lnTo>
                        <a:pt x="53" y="373"/>
                      </a:lnTo>
                      <a:lnTo>
                        <a:pt x="55" y="373"/>
                      </a:lnTo>
                      <a:lnTo>
                        <a:pt x="57" y="373"/>
                      </a:lnTo>
                      <a:lnTo>
                        <a:pt x="59" y="371"/>
                      </a:lnTo>
                      <a:lnTo>
                        <a:pt x="59" y="371"/>
                      </a:lnTo>
                      <a:lnTo>
                        <a:pt x="61" y="371"/>
                      </a:lnTo>
                      <a:lnTo>
                        <a:pt x="61" y="373"/>
                      </a:lnTo>
                      <a:lnTo>
                        <a:pt x="63" y="375"/>
                      </a:lnTo>
                      <a:lnTo>
                        <a:pt x="65" y="375"/>
                      </a:lnTo>
                      <a:lnTo>
                        <a:pt x="65" y="375"/>
                      </a:lnTo>
                      <a:lnTo>
                        <a:pt x="69" y="375"/>
                      </a:lnTo>
                      <a:lnTo>
                        <a:pt x="71" y="375"/>
                      </a:lnTo>
                      <a:lnTo>
                        <a:pt x="73" y="373"/>
                      </a:lnTo>
                      <a:lnTo>
                        <a:pt x="73" y="373"/>
                      </a:lnTo>
                      <a:lnTo>
                        <a:pt x="73" y="371"/>
                      </a:lnTo>
                      <a:lnTo>
                        <a:pt x="73" y="369"/>
                      </a:lnTo>
                      <a:lnTo>
                        <a:pt x="73" y="369"/>
                      </a:lnTo>
                      <a:lnTo>
                        <a:pt x="77" y="369"/>
                      </a:lnTo>
                      <a:lnTo>
                        <a:pt x="80" y="373"/>
                      </a:lnTo>
                      <a:lnTo>
                        <a:pt x="86" y="377"/>
                      </a:lnTo>
                      <a:lnTo>
                        <a:pt x="86" y="377"/>
                      </a:lnTo>
                      <a:lnTo>
                        <a:pt x="92" y="373"/>
                      </a:lnTo>
                      <a:lnTo>
                        <a:pt x="92" y="373"/>
                      </a:lnTo>
                      <a:lnTo>
                        <a:pt x="96" y="373"/>
                      </a:lnTo>
                      <a:lnTo>
                        <a:pt x="98" y="377"/>
                      </a:lnTo>
                      <a:lnTo>
                        <a:pt x="100" y="379"/>
                      </a:lnTo>
                      <a:lnTo>
                        <a:pt x="102" y="379"/>
                      </a:lnTo>
                      <a:lnTo>
                        <a:pt x="102" y="379"/>
                      </a:lnTo>
                      <a:lnTo>
                        <a:pt x="106" y="377"/>
                      </a:lnTo>
                      <a:lnTo>
                        <a:pt x="110" y="373"/>
                      </a:lnTo>
                      <a:lnTo>
                        <a:pt x="110" y="373"/>
                      </a:lnTo>
                      <a:lnTo>
                        <a:pt x="112" y="375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8" y="377"/>
                      </a:lnTo>
                      <a:lnTo>
                        <a:pt x="118" y="371"/>
                      </a:lnTo>
                      <a:lnTo>
                        <a:pt x="120" y="369"/>
                      </a:lnTo>
                      <a:lnTo>
                        <a:pt x="120" y="369"/>
                      </a:lnTo>
                      <a:lnTo>
                        <a:pt x="124" y="371"/>
                      </a:lnTo>
                      <a:lnTo>
                        <a:pt x="132" y="371"/>
                      </a:lnTo>
                      <a:lnTo>
                        <a:pt x="135" y="371"/>
                      </a:lnTo>
                      <a:lnTo>
                        <a:pt x="139" y="369"/>
                      </a:lnTo>
                      <a:lnTo>
                        <a:pt x="141" y="365"/>
                      </a:lnTo>
                      <a:lnTo>
                        <a:pt x="141" y="360"/>
                      </a:lnTo>
                      <a:lnTo>
                        <a:pt x="141" y="360"/>
                      </a:lnTo>
                      <a:lnTo>
                        <a:pt x="135" y="356"/>
                      </a:lnTo>
                      <a:lnTo>
                        <a:pt x="135" y="356"/>
                      </a:lnTo>
                      <a:lnTo>
                        <a:pt x="137" y="354"/>
                      </a:lnTo>
                      <a:lnTo>
                        <a:pt x="139" y="356"/>
                      </a:lnTo>
                      <a:lnTo>
                        <a:pt x="139" y="356"/>
                      </a:lnTo>
                      <a:lnTo>
                        <a:pt x="147" y="358"/>
                      </a:lnTo>
                      <a:lnTo>
                        <a:pt x="151" y="360"/>
                      </a:lnTo>
                      <a:lnTo>
                        <a:pt x="151" y="360"/>
                      </a:lnTo>
                      <a:lnTo>
                        <a:pt x="151" y="362"/>
                      </a:lnTo>
                      <a:lnTo>
                        <a:pt x="149" y="362"/>
                      </a:lnTo>
                      <a:lnTo>
                        <a:pt x="143" y="363"/>
                      </a:lnTo>
                      <a:lnTo>
                        <a:pt x="143" y="363"/>
                      </a:lnTo>
                      <a:lnTo>
                        <a:pt x="143" y="365"/>
                      </a:lnTo>
                      <a:lnTo>
                        <a:pt x="143" y="365"/>
                      </a:lnTo>
                      <a:lnTo>
                        <a:pt x="149" y="367"/>
                      </a:lnTo>
                      <a:lnTo>
                        <a:pt x="159" y="369"/>
                      </a:lnTo>
                      <a:lnTo>
                        <a:pt x="159" y="369"/>
                      </a:lnTo>
                      <a:lnTo>
                        <a:pt x="161" y="367"/>
                      </a:lnTo>
                      <a:lnTo>
                        <a:pt x="163" y="365"/>
                      </a:lnTo>
                      <a:lnTo>
                        <a:pt x="171" y="365"/>
                      </a:lnTo>
                      <a:lnTo>
                        <a:pt x="171" y="365"/>
                      </a:lnTo>
                      <a:lnTo>
                        <a:pt x="173" y="363"/>
                      </a:lnTo>
                      <a:lnTo>
                        <a:pt x="173" y="363"/>
                      </a:lnTo>
                      <a:lnTo>
                        <a:pt x="173" y="362"/>
                      </a:lnTo>
                      <a:lnTo>
                        <a:pt x="173" y="360"/>
                      </a:lnTo>
                      <a:lnTo>
                        <a:pt x="173" y="360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84" y="360"/>
                      </a:lnTo>
                      <a:lnTo>
                        <a:pt x="190" y="362"/>
                      </a:lnTo>
                      <a:lnTo>
                        <a:pt x="196" y="360"/>
                      </a:lnTo>
                      <a:lnTo>
                        <a:pt x="196" y="360"/>
                      </a:lnTo>
                      <a:lnTo>
                        <a:pt x="198" y="360"/>
                      </a:lnTo>
                      <a:lnTo>
                        <a:pt x="200" y="358"/>
                      </a:lnTo>
                      <a:lnTo>
                        <a:pt x="198" y="354"/>
                      </a:lnTo>
                      <a:lnTo>
                        <a:pt x="196" y="352"/>
                      </a:lnTo>
                      <a:lnTo>
                        <a:pt x="196" y="350"/>
                      </a:lnTo>
                      <a:lnTo>
                        <a:pt x="198" y="350"/>
                      </a:lnTo>
                      <a:lnTo>
                        <a:pt x="198" y="350"/>
                      </a:lnTo>
                      <a:lnTo>
                        <a:pt x="200" y="350"/>
                      </a:lnTo>
                      <a:lnTo>
                        <a:pt x="202" y="352"/>
                      </a:lnTo>
                      <a:lnTo>
                        <a:pt x="202" y="352"/>
                      </a:lnTo>
                      <a:lnTo>
                        <a:pt x="204" y="352"/>
                      </a:lnTo>
                      <a:lnTo>
                        <a:pt x="206" y="352"/>
                      </a:lnTo>
                      <a:lnTo>
                        <a:pt x="212" y="350"/>
                      </a:lnTo>
                      <a:lnTo>
                        <a:pt x="212" y="350"/>
                      </a:lnTo>
                      <a:lnTo>
                        <a:pt x="218" y="352"/>
                      </a:lnTo>
                      <a:lnTo>
                        <a:pt x="224" y="354"/>
                      </a:lnTo>
                      <a:lnTo>
                        <a:pt x="230" y="356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6" y="358"/>
                      </a:lnTo>
                      <a:lnTo>
                        <a:pt x="237" y="360"/>
                      </a:lnTo>
                      <a:lnTo>
                        <a:pt x="241" y="360"/>
                      </a:lnTo>
                      <a:lnTo>
                        <a:pt x="241" y="360"/>
                      </a:lnTo>
                      <a:lnTo>
                        <a:pt x="243" y="358"/>
                      </a:lnTo>
                      <a:lnTo>
                        <a:pt x="245" y="356"/>
                      </a:lnTo>
                      <a:lnTo>
                        <a:pt x="247" y="348"/>
                      </a:lnTo>
                      <a:lnTo>
                        <a:pt x="247" y="348"/>
                      </a:lnTo>
                      <a:lnTo>
                        <a:pt x="245" y="346"/>
                      </a:lnTo>
                      <a:lnTo>
                        <a:pt x="247" y="344"/>
                      </a:lnTo>
                      <a:lnTo>
                        <a:pt x="247" y="344"/>
                      </a:lnTo>
                      <a:lnTo>
                        <a:pt x="251" y="346"/>
                      </a:lnTo>
                      <a:lnTo>
                        <a:pt x="253" y="350"/>
                      </a:lnTo>
                      <a:lnTo>
                        <a:pt x="255" y="352"/>
                      </a:lnTo>
                      <a:lnTo>
                        <a:pt x="255" y="354"/>
                      </a:lnTo>
                      <a:lnTo>
                        <a:pt x="255" y="354"/>
                      </a:lnTo>
                      <a:lnTo>
                        <a:pt x="259" y="352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59" y="356"/>
                      </a:lnTo>
                      <a:lnTo>
                        <a:pt x="257" y="356"/>
                      </a:lnTo>
                      <a:lnTo>
                        <a:pt x="257" y="358"/>
                      </a:lnTo>
                      <a:lnTo>
                        <a:pt x="257" y="358"/>
                      </a:lnTo>
                      <a:lnTo>
                        <a:pt x="287" y="369"/>
                      </a:lnTo>
                      <a:lnTo>
                        <a:pt x="287" y="369"/>
                      </a:lnTo>
                      <a:lnTo>
                        <a:pt x="287" y="367"/>
                      </a:lnTo>
                      <a:lnTo>
                        <a:pt x="287" y="367"/>
                      </a:lnTo>
                      <a:lnTo>
                        <a:pt x="290" y="363"/>
                      </a:lnTo>
                      <a:lnTo>
                        <a:pt x="290" y="362"/>
                      </a:lnTo>
                      <a:lnTo>
                        <a:pt x="289" y="360"/>
                      </a:lnTo>
                      <a:lnTo>
                        <a:pt x="289" y="356"/>
                      </a:lnTo>
                      <a:lnTo>
                        <a:pt x="289" y="356"/>
                      </a:lnTo>
                      <a:lnTo>
                        <a:pt x="290" y="354"/>
                      </a:lnTo>
                      <a:lnTo>
                        <a:pt x="292" y="352"/>
                      </a:lnTo>
                      <a:lnTo>
                        <a:pt x="296" y="344"/>
                      </a:lnTo>
                      <a:lnTo>
                        <a:pt x="296" y="344"/>
                      </a:lnTo>
                      <a:lnTo>
                        <a:pt x="304" y="338"/>
                      </a:lnTo>
                      <a:lnTo>
                        <a:pt x="308" y="336"/>
                      </a:lnTo>
                      <a:lnTo>
                        <a:pt x="310" y="334"/>
                      </a:lnTo>
                      <a:lnTo>
                        <a:pt x="310" y="334"/>
                      </a:lnTo>
                      <a:lnTo>
                        <a:pt x="314" y="326"/>
                      </a:lnTo>
                      <a:lnTo>
                        <a:pt x="318" y="318"/>
                      </a:lnTo>
                      <a:lnTo>
                        <a:pt x="322" y="310"/>
                      </a:lnTo>
                      <a:lnTo>
                        <a:pt x="328" y="305"/>
                      </a:lnTo>
                      <a:lnTo>
                        <a:pt x="328" y="305"/>
                      </a:lnTo>
                      <a:lnTo>
                        <a:pt x="334" y="299"/>
                      </a:lnTo>
                      <a:lnTo>
                        <a:pt x="338" y="297"/>
                      </a:lnTo>
                      <a:lnTo>
                        <a:pt x="340" y="293"/>
                      </a:lnTo>
                      <a:lnTo>
                        <a:pt x="340" y="293"/>
                      </a:lnTo>
                      <a:lnTo>
                        <a:pt x="342" y="277"/>
                      </a:lnTo>
                      <a:lnTo>
                        <a:pt x="342" y="277"/>
                      </a:lnTo>
                      <a:lnTo>
                        <a:pt x="343" y="258"/>
                      </a:lnTo>
                      <a:lnTo>
                        <a:pt x="343" y="258"/>
                      </a:lnTo>
                      <a:lnTo>
                        <a:pt x="343" y="256"/>
                      </a:lnTo>
                      <a:lnTo>
                        <a:pt x="342" y="252"/>
                      </a:lnTo>
                      <a:lnTo>
                        <a:pt x="340" y="248"/>
                      </a:lnTo>
                      <a:lnTo>
                        <a:pt x="340" y="246"/>
                      </a:lnTo>
                      <a:lnTo>
                        <a:pt x="340" y="246"/>
                      </a:lnTo>
                      <a:lnTo>
                        <a:pt x="342" y="244"/>
                      </a:lnTo>
                      <a:lnTo>
                        <a:pt x="345" y="244"/>
                      </a:lnTo>
                      <a:lnTo>
                        <a:pt x="351" y="248"/>
                      </a:lnTo>
                      <a:lnTo>
                        <a:pt x="351" y="248"/>
                      </a:lnTo>
                      <a:lnTo>
                        <a:pt x="349" y="244"/>
                      </a:lnTo>
                      <a:lnTo>
                        <a:pt x="347" y="240"/>
                      </a:lnTo>
                      <a:lnTo>
                        <a:pt x="347" y="236"/>
                      </a:lnTo>
                      <a:lnTo>
                        <a:pt x="347" y="236"/>
                      </a:lnTo>
                      <a:lnTo>
                        <a:pt x="351" y="230"/>
                      </a:lnTo>
                      <a:lnTo>
                        <a:pt x="353" y="228"/>
                      </a:lnTo>
                      <a:lnTo>
                        <a:pt x="355" y="224"/>
                      </a:lnTo>
                      <a:lnTo>
                        <a:pt x="355" y="224"/>
                      </a:lnTo>
                      <a:lnTo>
                        <a:pt x="353" y="220"/>
                      </a:lnTo>
                      <a:lnTo>
                        <a:pt x="349" y="214"/>
                      </a:lnTo>
                      <a:lnTo>
                        <a:pt x="349" y="214"/>
                      </a:lnTo>
                      <a:lnTo>
                        <a:pt x="349" y="208"/>
                      </a:lnTo>
                      <a:lnTo>
                        <a:pt x="353" y="201"/>
                      </a:lnTo>
                      <a:lnTo>
                        <a:pt x="355" y="195"/>
                      </a:lnTo>
                      <a:lnTo>
                        <a:pt x="355" y="189"/>
                      </a:lnTo>
                      <a:lnTo>
                        <a:pt x="355" y="189"/>
                      </a:lnTo>
                      <a:lnTo>
                        <a:pt x="353" y="185"/>
                      </a:lnTo>
                      <a:lnTo>
                        <a:pt x="351" y="183"/>
                      </a:lnTo>
                      <a:lnTo>
                        <a:pt x="349" y="181"/>
                      </a:lnTo>
                      <a:lnTo>
                        <a:pt x="349" y="181"/>
                      </a:lnTo>
                      <a:lnTo>
                        <a:pt x="349" y="173"/>
                      </a:lnTo>
                      <a:lnTo>
                        <a:pt x="351" y="171"/>
                      </a:lnTo>
                      <a:lnTo>
                        <a:pt x="355" y="171"/>
                      </a:lnTo>
                      <a:lnTo>
                        <a:pt x="359" y="173"/>
                      </a:lnTo>
                      <a:lnTo>
                        <a:pt x="367" y="177"/>
                      </a:lnTo>
                      <a:lnTo>
                        <a:pt x="369" y="175"/>
                      </a:lnTo>
                      <a:lnTo>
                        <a:pt x="367" y="171"/>
                      </a:lnTo>
                      <a:lnTo>
                        <a:pt x="367" y="171"/>
                      </a:lnTo>
                      <a:lnTo>
                        <a:pt x="367" y="169"/>
                      </a:lnTo>
                      <a:lnTo>
                        <a:pt x="365" y="165"/>
                      </a:lnTo>
                      <a:lnTo>
                        <a:pt x="365" y="165"/>
                      </a:lnTo>
                      <a:lnTo>
                        <a:pt x="363" y="165"/>
                      </a:lnTo>
                      <a:lnTo>
                        <a:pt x="363" y="165"/>
                      </a:lnTo>
                      <a:lnTo>
                        <a:pt x="365" y="165"/>
                      </a:lnTo>
                      <a:lnTo>
                        <a:pt x="363" y="163"/>
                      </a:lnTo>
                      <a:lnTo>
                        <a:pt x="363" y="163"/>
                      </a:lnTo>
                      <a:lnTo>
                        <a:pt x="361" y="161"/>
                      </a:lnTo>
                      <a:lnTo>
                        <a:pt x="359" y="161"/>
                      </a:lnTo>
                      <a:lnTo>
                        <a:pt x="353" y="163"/>
                      </a:lnTo>
                      <a:lnTo>
                        <a:pt x="345" y="165"/>
                      </a:lnTo>
                      <a:lnTo>
                        <a:pt x="342" y="165"/>
                      </a:lnTo>
                      <a:lnTo>
                        <a:pt x="338" y="16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2" name="Freeform 1040">
                  <a:extLst>
                    <a:ext uri="{FF2B5EF4-FFF2-40B4-BE49-F238E27FC236}">
                      <a16:creationId xmlns:a16="http://schemas.microsoft.com/office/drawing/2014/main" id="{9782896D-2CE5-4E9D-B2BF-10A7471CF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9087" y="2477488"/>
                  <a:ext cx="594865" cy="614210"/>
                </a:xfrm>
                <a:custGeom>
                  <a:avLst/>
                  <a:gdLst>
                    <a:gd name="T0" fmla="*/ 332 w 369"/>
                    <a:gd name="T1" fmla="*/ 122 h 381"/>
                    <a:gd name="T2" fmla="*/ 308 w 369"/>
                    <a:gd name="T3" fmla="*/ 132 h 381"/>
                    <a:gd name="T4" fmla="*/ 279 w 369"/>
                    <a:gd name="T5" fmla="*/ 79 h 381"/>
                    <a:gd name="T6" fmla="*/ 304 w 369"/>
                    <a:gd name="T7" fmla="*/ 65 h 381"/>
                    <a:gd name="T8" fmla="*/ 363 w 369"/>
                    <a:gd name="T9" fmla="*/ 26 h 381"/>
                    <a:gd name="T10" fmla="*/ 334 w 369"/>
                    <a:gd name="T11" fmla="*/ 8 h 381"/>
                    <a:gd name="T12" fmla="*/ 312 w 369"/>
                    <a:gd name="T13" fmla="*/ 32 h 381"/>
                    <a:gd name="T14" fmla="*/ 308 w 369"/>
                    <a:gd name="T15" fmla="*/ 22 h 381"/>
                    <a:gd name="T16" fmla="*/ 296 w 369"/>
                    <a:gd name="T17" fmla="*/ 14 h 381"/>
                    <a:gd name="T18" fmla="*/ 287 w 369"/>
                    <a:gd name="T19" fmla="*/ 8 h 381"/>
                    <a:gd name="T20" fmla="*/ 267 w 369"/>
                    <a:gd name="T21" fmla="*/ 12 h 381"/>
                    <a:gd name="T22" fmla="*/ 257 w 369"/>
                    <a:gd name="T23" fmla="*/ 32 h 381"/>
                    <a:gd name="T24" fmla="*/ 247 w 369"/>
                    <a:gd name="T25" fmla="*/ 40 h 381"/>
                    <a:gd name="T26" fmla="*/ 249 w 369"/>
                    <a:gd name="T27" fmla="*/ 59 h 381"/>
                    <a:gd name="T28" fmla="*/ 253 w 369"/>
                    <a:gd name="T29" fmla="*/ 71 h 381"/>
                    <a:gd name="T30" fmla="*/ 218 w 369"/>
                    <a:gd name="T31" fmla="*/ 81 h 381"/>
                    <a:gd name="T32" fmla="*/ 222 w 369"/>
                    <a:gd name="T33" fmla="*/ 100 h 381"/>
                    <a:gd name="T34" fmla="*/ 190 w 369"/>
                    <a:gd name="T35" fmla="*/ 79 h 381"/>
                    <a:gd name="T36" fmla="*/ 169 w 369"/>
                    <a:gd name="T37" fmla="*/ 69 h 381"/>
                    <a:gd name="T38" fmla="*/ 132 w 369"/>
                    <a:gd name="T39" fmla="*/ 57 h 381"/>
                    <a:gd name="T40" fmla="*/ 116 w 369"/>
                    <a:gd name="T41" fmla="*/ 75 h 381"/>
                    <a:gd name="T42" fmla="*/ 130 w 369"/>
                    <a:gd name="T43" fmla="*/ 77 h 381"/>
                    <a:gd name="T44" fmla="*/ 124 w 369"/>
                    <a:gd name="T45" fmla="*/ 95 h 381"/>
                    <a:gd name="T46" fmla="*/ 135 w 369"/>
                    <a:gd name="T47" fmla="*/ 114 h 381"/>
                    <a:gd name="T48" fmla="*/ 108 w 369"/>
                    <a:gd name="T49" fmla="*/ 128 h 381"/>
                    <a:gd name="T50" fmla="*/ 82 w 369"/>
                    <a:gd name="T51" fmla="*/ 142 h 381"/>
                    <a:gd name="T52" fmla="*/ 106 w 369"/>
                    <a:gd name="T53" fmla="*/ 155 h 381"/>
                    <a:gd name="T54" fmla="*/ 118 w 369"/>
                    <a:gd name="T55" fmla="*/ 165 h 381"/>
                    <a:gd name="T56" fmla="*/ 153 w 369"/>
                    <a:gd name="T57" fmla="*/ 189 h 381"/>
                    <a:gd name="T58" fmla="*/ 143 w 369"/>
                    <a:gd name="T59" fmla="*/ 201 h 381"/>
                    <a:gd name="T60" fmla="*/ 98 w 369"/>
                    <a:gd name="T61" fmla="*/ 232 h 381"/>
                    <a:gd name="T62" fmla="*/ 88 w 369"/>
                    <a:gd name="T63" fmla="*/ 242 h 381"/>
                    <a:gd name="T64" fmla="*/ 133 w 369"/>
                    <a:gd name="T65" fmla="*/ 244 h 381"/>
                    <a:gd name="T66" fmla="*/ 130 w 369"/>
                    <a:gd name="T67" fmla="*/ 256 h 381"/>
                    <a:gd name="T68" fmla="*/ 79 w 369"/>
                    <a:gd name="T69" fmla="*/ 250 h 381"/>
                    <a:gd name="T70" fmla="*/ 53 w 369"/>
                    <a:gd name="T71" fmla="*/ 269 h 381"/>
                    <a:gd name="T72" fmla="*/ 45 w 369"/>
                    <a:gd name="T73" fmla="*/ 275 h 381"/>
                    <a:gd name="T74" fmla="*/ 31 w 369"/>
                    <a:gd name="T75" fmla="*/ 263 h 381"/>
                    <a:gd name="T76" fmla="*/ 8 w 369"/>
                    <a:gd name="T77" fmla="*/ 277 h 381"/>
                    <a:gd name="T78" fmla="*/ 43 w 369"/>
                    <a:gd name="T79" fmla="*/ 289 h 381"/>
                    <a:gd name="T80" fmla="*/ 12 w 369"/>
                    <a:gd name="T81" fmla="*/ 299 h 381"/>
                    <a:gd name="T82" fmla="*/ 14 w 369"/>
                    <a:gd name="T83" fmla="*/ 310 h 381"/>
                    <a:gd name="T84" fmla="*/ 53 w 369"/>
                    <a:gd name="T85" fmla="*/ 324 h 381"/>
                    <a:gd name="T86" fmla="*/ 22 w 369"/>
                    <a:gd name="T87" fmla="*/ 330 h 381"/>
                    <a:gd name="T88" fmla="*/ 24 w 369"/>
                    <a:gd name="T89" fmla="*/ 340 h 381"/>
                    <a:gd name="T90" fmla="*/ 59 w 369"/>
                    <a:gd name="T91" fmla="*/ 344 h 381"/>
                    <a:gd name="T92" fmla="*/ 33 w 369"/>
                    <a:gd name="T93" fmla="*/ 362 h 381"/>
                    <a:gd name="T94" fmla="*/ 51 w 369"/>
                    <a:gd name="T95" fmla="*/ 362 h 381"/>
                    <a:gd name="T96" fmla="*/ 61 w 369"/>
                    <a:gd name="T97" fmla="*/ 373 h 381"/>
                    <a:gd name="T98" fmla="*/ 86 w 369"/>
                    <a:gd name="T99" fmla="*/ 377 h 381"/>
                    <a:gd name="T100" fmla="*/ 116 w 369"/>
                    <a:gd name="T101" fmla="*/ 381 h 381"/>
                    <a:gd name="T102" fmla="*/ 135 w 369"/>
                    <a:gd name="T103" fmla="*/ 356 h 381"/>
                    <a:gd name="T104" fmla="*/ 159 w 369"/>
                    <a:gd name="T105" fmla="*/ 369 h 381"/>
                    <a:gd name="T106" fmla="*/ 184 w 369"/>
                    <a:gd name="T107" fmla="*/ 360 h 381"/>
                    <a:gd name="T108" fmla="*/ 204 w 369"/>
                    <a:gd name="T109" fmla="*/ 352 h 381"/>
                    <a:gd name="T110" fmla="*/ 243 w 369"/>
                    <a:gd name="T111" fmla="*/ 358 h 381"/>
                    <a:gd name="T112" fmla="*/ 261 w 369"/>
                    <a:gd name="T113" fmla="*/ 354 h 381"/>
                    <a:gd name="T114" fmla="*/ 289 w 369"/>
                    <a:gd name="T115" fmla="*/ 356 h 381"/>
                    <a:gd name="T116" fmla="*/ 334 w 369"/>
                    <a:gd name="T117" fmla="*/ 299 h 381"/>
                    <a:gd name="T118" fmla="*/ 345 w 369"/>
                    <a:gd name="T119" fmla="*/ 244 h 381"/>
                    <a:gd name="T120" fmla="*/ 349 w 369"/>
                    <a:gd name="T121" fmla="*/ 208 h 381"/>
                    <a:gd name="T122" fmla="*/ 369 w 369"/>
                    <a:gd name="T123" fmla="*/ 175 h 381"/>
                    <a:gd name="T124" fmla="*/ 345 w 369"/>
                    <a:gd name="T125" fmla="*/ 16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9" h="381">
                      <a:moveTo>
                        <a:pt x="338" y="161"/>
                      </a:moveTo>
                      <a:lnTo>
                        <a:pt x="338" y="161"/>
                      </a:lnTo>
                      <a:lnTo>
                        <a:pt x="338" y="155"/>
                      </a:lnTo>
                      <a:lnTo>
                        <a:pt x="338" y="155"/>
                      </a:lnTo>
                      <a:lnTo>
                        <a:pt x="343" y="150"/>
                      </a:lnTo>
                      <a:lnTo>
                        <a:pt x="343" y="150"/>
                      </a:lnTo>
                      <a:lnTo>
                        <a:pt x="342" y="146"/>
                      </a:lnTo>
                      <a:lnTo>
                        <a:pt x="340" y="144"/>
                      </a:lnTo>
                      <a:lnTo>
                        <a:pt x="336" y="142"/>
                      </a:lnTo>
                      <a:lnTo>
                        <a:pt x="334" y="140"/>
                      </a:lnTo>
                      <a:lnTo>
                        <a:pt x="334" y="140"/>
                      </a:lnTo>
                      <a:lnTo>
                        <a:pt x="332" y="134"/>
                      </a:lnTo>
                      <a:lnTo>
                        <a:pt x="332" y="128"/>
                      </a:lnTo>
                      <a:lnTo>
                        <a:pt x="332" y="122"/>
                      </a:lnTo>
                      <a:lnTo>
                        <a:pt x="330" y="116"/>
                      </a:lnTo>
                      <a:lnTo>
                        <a:pt x="330" y="116"/>
                      </a:lnTo>
                      <a:lnTo>
                        <a:pt x="328" y="112"/>
                      </a:lnTo>
                      <a:lnTo>
                        <a:pt x="326" y="112"/>
                      </a:lnTo>
                      <a:lnTo>
                        <a:pt x="326" y="112"/>
                      </a:lnTo>
                      <a:lnTo>
                        <a:pt x="318" y="116"/>
                      </a:lnTo>
                      <a:lnTo>
                        <a:pt x="310" y="120"/>
                      </a:lnTo>
                      <a:lnTo>
                        <a:pt x="310" y="120"/>
                      </a:lnTo>
                      <a:lnTo>
                        <a:pt x="310" y="122"/>
                      </a:lnTo>
                      <a:lnTo>
                        <a:pt x="312" y="124"/>
                      </a:lnTo>
                      <a:lnTo>
                        <a:pt x="312" y="126"/>
                      </a:lnTo>
                      <a:lnTo>
                        <a:pt x="312" y="128"/>
                      </a:lnTo>
                      <a:lnTo>
                        <a:pt x="312" y="128"/>
                      </a:lnTo>
                      <a:lnTo>
                        <a:pt x="308" y="132"/>
                      </a:lnTo>
                      <a:lnTo>
                        <a:pt x="304" y="134"/>
                      </a:lnTo>
                      <a:lnTo>
                        <a:pt x="298" y="134"/>
                      </a:lnTo>
                      <a:lnTo>
                        <a:pt x="292" y="132"/>
                      </a:lnTo>
                      <a:lnTo>
                        <a:pt x="283" y="128"/>
                      </a:lnTo>
                      <a:lnTo>
                        <a:pt x="275" y="122"/>
                      </a:lnTo>
                      <a:lnTo>
                        <a:pt x="275" y="122"/>
                      </a:lnTo>
                      <a:lnTo>
                        <a:pt x="261" y="102"/>
                      </a:lnTo>
                      <a:lnTo>
                        <a:pt x="255" y="89"/>
                      </a:lnTo>
                      <a:lnTo>
                        <a:pt x="253" y="81"/>
                      </a:lnTo>
                      <a:lnTo>
                        <a:pt x="253" y="81"/>
                      </a:lnTo>
                      <a:lnTo>
                        <a:pt x="255" y="81"/>
                      </a:lnTo>
                      <a:lnTo>
                        <a:pt x="259" y="79"/>
                      </a:lnTo>
                      <a:lnTo>
                        <a:pt x="269" y="79"/>
                      </a:lnTo>
                      <a:lnTo>
                        <a:pt x="279" y="79"/>
                      </a:lnTo>
                      <a:lnTo>
                        <a:pt x="285" y="77"/>
                      </a:lnTo>
                      <a:lnTo>
                        <a:pt x="285" y="77"/>
                      </a:lnTo>
                      <a:lnTo>
                        <a:pt x="285" y="75"/>
                      </a:lnTo>
                      <a:lnTo>
                        <a:pt x="285" y="71"/>
                      </a:lnTo>
                      <a:lnTo>
                        <a:pt x="283" y="65"/>
                      </a:lnTo>
                      <a:lnTo>
                        <a:pt x="281" y="59"/>
                      </a:lnTo>
                      <a:lnTo>
                        <a:pt x="283" y="59"/>
                      </a:lnTo>
                      <a:lnTo>
                        <a:pt x="287" y="59"/>
                      </a:lnTo>
                      <a:lnTo>
                        <a:pt x="287" y="59"/>
                      </a:lnTo>
                      <a:lnTo>
                        <a:pt x="290" y="61"/>
                      </a:lnTo>
                      <a:lnTo>
                        <a:pt x="294" y="63"/>
                      </a:lnTo>
                      <a:lnTo>
                        <a:pt x="298" y="65"/>
                      </a:lnTo>
                      <a:lnTo>
                        <a:pt x="304" y="65"/>
                      </a:lnTo>
                      <a:lnTo>
                        <a:pt x="304" y="65"/>
                      </a:lnTo>
                      <a:lnTo>
                        <a:pt x="308" y="61"/>
                      </a:lnTo>
                      <a:lnTo>
                        <a:pt x="312" y="57"/>
                      </a:lnTo>
                      <a:lnTo>
                        <a:pt x="318" y="47"/>
                      </a:lnTo>
                      <a:lnTo>
                        <a:pt x="322" y="44"/>
                      </a:lnTo>
                      <a:lnTo>
                        <a:pt x="326" y="40"/>
                      </a:lnTo>
                      <a:lnTo>
                        <a:pt x="330" y="38"/>
                      </a:lnTo>
                      <a:lnTo>
                        <a:pt x="336" y="38"/>
                      </a:lnTo>
                      <a:lnTo>
                        <a:pt x="340" y="38"/>
                      </a:lnTo>
                      <a:lnTo>
                        <a:pt x="340" y="38"/>
                      </a:lnTo>
                      <a:lnTo>
                        <a:pt x="340" y="34"/>
                      </a:lnTo>
                      <a:lnTo>
                        <a:pt x="343" y="32"/>
                      </a:lnTo>
                      <a:lnTo>
                        <a:pt x="349" y="30"/>
                      </a:lnTo>
                      <a:lnTo>
                        <a:pt x="357" y="28"/>
                      </a:lnTo>
                      <a:lnTo>
                        <a:pt x="363" y="26"/>
                      </a:lnTo>
                      <a:lnTo>
                        <a:pt x="363" y="26"/>
                      </a:lnTo>
                      <a:lnTo>
                        <a:pt x="365" y="24"/>
                      </a:lnTo>
                      <a:lnTo>
                        <a:pt x="363" y="22"/>
                      </a:lnTo>
                      <a:lnTo>
                        <a:pt x="357" y="22"/>
                      </a:lnTo>
                      <a:lnTo>
                        <a:pt x="351" y="16"/>
                      </a:lnTo>
                      <a:lnTo>
                        <a:pt x="351" y="16"/>
                      </a:lnTo>
                      <a:lnTo>
                        <a:pt x="347" y="6"/>
                      </a:lnTo>
                      <a:lnTo>
                        <a:pt x="343" y="2"/>
                      </a:lnTo>
                      <a:lnTo>
                        <a:pt x="338" y="0"/>
                      </a:lnTo>
                      <a:lnTo>
                        <a:pt x="338" y="0"/>
                      </a:lnTo>
                      <a:lnTo>
                        <a:pt x="343" y="14"/>
                      </a:lnTo>
                      <a:lnTo>
                        <a:pt x="338" y="10"/>
                      </a:lnTo>
                      <a:lnTo>
                        <a:pt x="338" y="10"/>
                      </a:lnTo>
                      <a:lnTo>
                        <a:pt x="334" y="8"/>
                      </a:lnTo>
                      <a:lnTo>
                        <a:pt x="326" y="8"/>
                      </a:lnTo>
                      <a:lnTo>
                        <a:pt x="326" y="8"/>
                      </a:lnTo>
                      <a:lnTo>
                        <a:pt x="324" y="10"/>
                      </a:lnTo>
                      <a:lnTo>
                        <a:pt x="324" y="12"/>
                      </a:lnTo>
                      <a:lnTo>
                        <a:pt x="324" y="20"/>
                      </a:lnTo>
                      <a:lnTo>
                        <a:pt x="324" y="28"/>
                      </a:lnTo>
                      <a:lnTo>
                        <a:pt x="322" y="34"/>
                      </a:lnTo>
                      <a:lnTo>
                        <a:pt x="314" y="34"/>
                      </a:lnTo>
                      <a:lnTo>
                        <a:pt x="306" y="38"/>
                      </a:lnTo>
                      <a:lnTo>
                        <a:pt x="306" y="38"/>
                      </a:lnTo>
                      <a:lnTo>
                        <a:pt x="308" y="36"/>
                      </a:lnTo>
                      <a:lnTo>
                        <a:pt x="308" y="34"/>
                      </a:lnTo>
                      <a:lnTo>
                        <a:pt x="308" y="34"/>
                      </a:lnTo>
                      <a:lnTo>
                        <a:pt x="312" y="32"/>
                      </a:lnTo>
                      <a:lnTo>
                        <a:pt x="314" y="32"/>
                      </a:lnTo>
                      <a:lnTo>
                        <a:pt x="318" y="28"/>
                      </a:lnTo>
                      <a:lnTo>
                        <a:pt x="318" y="28"/>
                      </a:lnTo>
                      <a:lnTo>
                        <a:pt x="320" y="24"/>
                      </a:lnTo>
                      <a:lnTo>
                        <a:pt x="320" y="14"/>
                      </a:lnTo>
                      <a:lnTo>
                        <a:pt x="320" y="4"/>
                      </a:lnTo>
                      <a:lnTo>
                        <a:pt x="320" y="4"/>
                      </a:lnTo>
                      <a:lnTo>
                        <a:pt x="316" y="6"/>
                      </a:lnTo>
                      <a:lnTo>
                        <a:pt x="314" y="8"/>
                      </a:lnTo>
                      <a:lnTo>
                        <a:pt x="314" y="10"/>
                      </a:lnTo>
                      <a:lnTo>
                        <a:pt x="314" y="10"/>
                      </a:lnTo>
                      <a:lnTo>
                        <a:pt x="312" y="18"/>
                      </a:lnTo>
                      <a:lnTo>
                        <a:pt x="310" y="22"/>
                      </a:lnTo>
                      <a:lnTo>
                        <a:pt x="308" y="22"/>
                      </a:lnTo>
                      <a:lnTo>
                        <a:pt x="308" y="22"/>
                      </a:lnTo>
                      <a:lnTo>
                        <a:pt x="310" y="20"/>
                      </a:lnTo>
                      <a:lnTo>
                        <a:pt x="310" y="16"/>
                      </a:lnTo>
                      <a:lnTo>
                        <a:pt x="310" y="16"/>
                      </a:lnTo>
                      <a:lnTo>
                        <a:pt x="310" y="8"/>
                      </a:lnTo>
                      <a:lnTo>
                        <a:pt x="308" y="4"/>
                      </a:lnTo>
                      <a:lnTo>
                        <a:pt x="308" y="4"/>
                      </a:lnTo>
                      <a:lnTo>
                        <a:pt x="306" y="4"/>
                      </a:lnTo>
                      <a:lnTo>
                        <a:pt x="304" y="6"/>
                      </a:lnTo>
                      <a:lnTo>
                        <a:pt x="304" y="6"/>
                      </a:lnTo>
                      <a:lnTo>
                        <a:pt x="300" y="10"/>
                      </a:lnTo>
                      <a:lnTo>
                        <a:pt x="298" y="14"/>
                      </a:lnTo>
                      <a:lnTo>
                        <a:pt x="298" y="14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298" y="14"/>
                      </a:lnTo>
                      <a:lnTo>
                        <a:pt x="298" y="14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298" y="8"/>
                      </a:lnTo>
                      <a:lnTo>
                        <a:pt x="296" y="6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2" y="4"/>
                      </a:lnTo>
                      <a:lnTo>
                        <a:pt x="290" y="8"/>
                      </a:lnTo>
                      <a:lnTo>
                        <a:pt x="290" y="8"/>
                      </a:lnTo>
                      <a:lnTo>
                        <a:pt x="287" y="8"/>
                      </a:lnTo>
                      <a:lnTo>
                        <a:pt x="283" y="8"/>
                      </a:lnTo>
                      <a:lnTo>
                        <a:pt x="283" y="8"/>
                      </a:lnTo>
                      <a:lnTo>
                        <a:pt x="281" y="10"/>
                      </a:lnTo>
                      <a:lnTo>
                        <a:pt x="279" y="10"/>
                      </a:lnTo>
                      <a:lnTo>
                        <a:pt x="279" y="10"/>
                      </a:lnTo>
                      <a:lnTo>
                        <a:pt x="281" y="6"/>
                      </a:lnTo>
                      <a:lnTo>
                        <a:pt x="279" y="4"/>
                      </a:lnTo>
                      <a:lnTo>
                        <a:pt x="273" y="4"/>
                      </a:lnTo>
                      <a:lnTo>
                        <a:pt x="273" y="4"/>
                      </a:lnTo>
                      <a:lnTo>
                        <a:pt x="271" y="4"/>
                      </a:lnTo>
                      <a:lnTo>
                        <a:pt x="271" y="6"/>
                      </a:lnTo>
                      <a:lnTo>
                        <a:pt x="271" y="10"/>
                      </a:lnTo>
                      <a:lnTo>
                        <a:pt x="271" y="10"/>
                      </a:lnTo>
                      <a:lnTo>
                        <a:pt x="267" y="12"/>
                      </a:lnTo>
                      <a:lnTo>
                        <a:pt x="263" y="14"/>
                      </a:lnTo>
                      <a:lnTo>
                        <a:pt x="261" y="14"/>
                      </a:lnTo>
                      <a:lnTo>
                        <a:pt x="257" y="16"/>
                      </a:lnTo>
                      <a:lnTo>
                        <a:pt x="257" y="16"/>
                      </a:lnTo>
                      <a:lnTo>
                        <a:pt x="257" y="18"/>
                      </a:lnTo>
                      <a:lnTo>
                        <a:pt x="259" y="20"/>
                      </a:lnTo>
                      <a:lnTo>
                        <a:pt x="261" y="22"/>
                      </a:lnTo>
                      <a:lnTo>
                        <a:pt x="261" y="24"/>
                      </a:lnTo>
                      <a:lnTo>
                        <a:pt x="261" y="24"/>
                      </a:lnTo>
                      <a:lnTo>
                        <a:pt x="255" y="22"/>
                      </a:lnTo>
                      <a:lnTo>
                        <a:pt x="253" y="24"/>
                      </a:lnTo>
                      <a:lnTo>
                        <a:pt x="253" y="26"/>
                      </a:lnTo>
                      <a:lnTo>
                        <a:pt x="253" y="26"/>
                      </a:lnTo>
                      <a:lnTo>
                        <a:pt x="257" y="32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5" y="36"/>
                      </a:lnTo>
                      <a:lnTo>
                        <a:pt x="251" y="34"/>
                      </a:lnTo>
                      <a:lnTo>
                        <a:pt x="247" y="32"/>
                      </a:lnTo>
                      <a:lnTo>
                        <a:pt x="245" y="32"/>
                      </a:lnTo>
                      <a:lnTo>
                        <a:pt x="243" y="34"/>
                      </a:lnTo>
                      <a:lnTo>
                        <a:pt x="243" y="34"/>
                      </a:lnTo>
                      <a:lnTo>
                        <a:pt x="243" y="36"/>
                      </a:lnTo>
                      <a:lnTo>
                        <a:pt x="245" y="36"/>
                      </a:lnTo>
                      <a:lnTo>
                        <a:pt x="247" y="38"/>
                      </a:lnTo>
                      <a:lnTo>
                        <a:pt x="247" y="40"/>
                      </a:lnTo>
                      <a:lnTo>
                        <a:pt x="247" y="40"/>
                      </a:lnTo>
                      <a:lnTo>
                        <a:pt x="234" y="38"/>
                      </a:lnTo>
                      <a:lnTo>
                        <a:pt x="224" y="40"/>
                      </a:lnTo>
                      <a:lnTo>
                        <a:pt x="222" y="42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224" y="49"/>
                      </a:lnTo>
                      <a:lnTo>
                        <a:pt x="232" y="53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45" y="57"/>
                      </a:lnTo>
                      <a:lnTo>
                        <a:pt x="245" y="59"/>
                      </a:lnTo>
                      <a:lnTo>
                        <a:pt x="245" y="59"/>
                      </a:lnTo>
                      <a:lnTo>
                        <a:pt x="247" y="59"/>
                      </a:lnTo>
                      <a:lnTo>
                        <a:pt x="249" y="59"/>
                      </a:lnTo>
                      <a:lnTo>
                        <a:pt x="249" y="57"/>
                      </a:lnTo>
                      <a:lnTo>
                        <a:pt x="251" y="59"/>
                      </a:lnTo>
                      <a:lnTo>
                        <a:pt x="251" y="59"/>
                      </a:lnTo>
                      <a:lnTo>
                        <a:pt x="253" y="61"/>
                      </a:lnTo>
                      <a:lnTo>
                        <a:pt x="251" y="61"/>
                      </a:lnTo>
                      <a:lnTo>
                        <a:pt x="251" y="63"/>
                      </a:lnTo>
                      <a:lnTo>
                        <a:pt x="253" y="63"/>
                      </a:lnTo>
                      <a:lnTo>
                        <a:pt x="253" y="63"/>
                      </a:lnTo>
                      <a:lnTo>
                        <a:pt x="261" y="63"/>
                      </a:lnTo>
                      <a:lnTo>
                        <a:pt x="265" y="63"/>
                      </a:lnTo>
                      <a:lnTo>
                        <a:pt x="265" y="65"/>
                      </a:lnTo>
                      <a:lnTo>
                        <a:pt x="265" y="65"/>
                      </a:lnTo>
                      <a:lnTo>
                        <a:pt x="257" y="69"/>
                      </a:lnTo>
                      <a:lnTo>
                        <a:pt x="253" y="71"/>
                      </a:lnTo>
                      <a:lnTo>
                        <a:pt x="249" y="75"/>
                      </a:lnTo>
                      <a:lnTo>
                        <a:pt x="249" y="75"/>
                      </a:lnTo>
                      <a:lnTo>
                        <a:pt x="247" y="77"/>
                      </a:lnTo>
                      <a:lnTo>
                        <a:pt x="247" y="77"/>
                      </a:lnTo>
                      <a:lnTo>
                        <a:pt x="243" y="77"/>
                      </a:lnTo>
                      <a:lnTo>
                        <a:pt x="239" y="75"/>
                      </a:lnTo>
                      <a:lnTo>
                        <a:pt x="236" y="73"/>
                      </a:lnTo>
                      <a:lnTo>
                        <a:pt x="236" y="73"/>
                      </a:lnTo>
                      <a:lnTo>
                        <a:pt x="232" y="77"/>
                      </a:lnTo>
                      <a:lnTo>
                        <a:pt x="232" y="77"/>
                      </a:lnTo>
                      <a:lnTo>
                        <a:pt x="224" y="79"/>
                      </a:lnTo>
                      <a:lnTo>
                        <a:pt x="220" y="79"/>
                      </a:lnTo>
                      <a:lnTo>
                        <a:pt x="218" y="81"/>
                      </a:lnTo>
                      <a:lnTo>
                        <a:pt x="218" y="81"/>
                      </a:lnTo>
                      <a:lnTo>
                        <a:pt x="216" y="83"/>
                      </a:lnTo>
                      <a:lnTo>
                        <a:pt x="216" y="83"/>
                      </a:lnTo>
                      <a:lnTo>
                        <a:pt x="220" y="85"/>
                      </a:lnTo>
                      <a:lnTo>
                        <a:pt x="226" y="85"/>
                      </a:lnTo>
                      <a:lnTo>
                        <a:pt x="226" y="87"/>
                      </a:lnTo>
                      <a:lnTo>
                        <a:pt x="226" y="89"/>
                      </a:lnTo>
                      <a:lnTo>
                        <a:pt x="226" y="89"/>
                      </a:lnTo>
                      <a:lnTo>
                        <a:pt x="224" y="87"/>
                      </a:lnTo>
                      <a:lnTo>
                        <a:pt x="222" y="87"/>
                      </a:lnTo>
                      <a:lnTo>
                        <a:pt x="222" y="87"/>
                      </a:lnTo>
                      <a:lnTo>
                        <a:pt x="228" y="95"/>
                      </a:lnTo>
                      <a:lnTo>
                        <a:pt x="228" y="95"/>
                      </a:lnTo>
                      <a:lnTo>
                        <a:pt x="222" y="100"/>
                      </a:lnTo>
                      <a:lnTo>
                        <a:pt x="222" y="100"/>
                      </a:lnTo>
                      <a:lnTo>
                        <a:pt x="218" y="100"/>
                      </a:lnTo>
                      <a:lnTo>
                        <a:pt x="216" y="99"/>
                      </a:lnTo>
                      <a:lnTo>
                        <a:pt x="216" y="99"/>
                      </a:lnTo>
                      <a:lnTo>
                        <a:pt x="212" y="89"/>
                      </a:lnTo>
                      <a:lnTo>
                        <a:pt x="212" y="89"/>
                      </a:lnTo>
                      <a:lnTo>
                        <a:pt x="210" y="87"/>
                      </a:lnTo>
                      <a:lnTo>
                        <a:pt x="208" y="87"/>
                      </a:lnTo>
                      <a:lnTo>
                        <a:pt x="202" y="87"/>
                      </a:lnTo>
                      <a:lnTo>
                        <a:pt x="202" y="87"/>
                      </a:lnTo>
                      <a:lnTo>
                        <a:pt x="200" y="85"/>
                      </a:lnTo>
                      <a:lnTo>
                        <a:pt x="196" y="81"/>
                      </a:lnTo>
                      <a:lnTo>
                        <a:pt x="194" y="79"/>
                      </a:lnTo>
                      <a:lnTo>
                        <a:pt x="190" y="79"/>
                      </a:lnTo>
                      <a:lnTo>
                        <a:pt x="190" y="79"/>
                      </a:lnTo>
                      <a:lnTo>
                        <a:pt x="188" y="79"/>
                      </a:lnTo>
                      <a:lnTo>
                        <a:pt x="186" y="81"/>
                      </a:lnTo>
                      <a:lnTo>
                        <a:pt x="183" y="85"/>
                      </a:lnTo>
                      <a:lnTo>
                        <a:pt x="183" y="85"/>
                      </a:lnTo>
                      <a:lnTo>
                        <a:pt x="181" y="85"/>
                      </a:lnTo>
                      <a:lnTo>
                        <a:pt x="179" y="85"/>
                      </a:lnTo>
                      <a:lnTo>
                        <a:pt x="177" y="79"/>
                      </a:lnTo>
                      <a:lnTo>
                        <a:pt x="177" y="71"/>
                      </a:lnTo>
                      <a:lnTo>
                        <a:pt x="177" y="71"/>
                      </a:lnTo>
                      <a:lnTo>
                        <a:pt x="175" y="67"/>
                      </a:lnTo>
                      <a:lnTo>
                        <a:pt x="173" y="67"/>
                      </a:lnTo>
                      <a:lnTo>
                        <a:pt x="171" y="69"/>
                      </a:lnTo>
                      <a:lnTo>
                        <a:pt x="169" y="69"/>
                      </a:lnTo>
                      <a:lnTo>
                        <a:pt x="169" y="69"/>
                      </a:lnTo>
                      <a:lnTo>
                        <a:pt x="157" y="63"/>
                      </a:lnTo>
                      <a:lnTo>
                        <a:pt x="143" y="53"/>
                      </a:lnTo>
                      <a:lnTo>
                        <a:pt x="143" y="53"/>
                      </a:lnTo>
                      <a:lnTo>
                        <a:pt x="139" y="55"/>
                      </a:lnTo>
                      <a:lnTo>
                        <a:pt x="139" y="57"/>
                      </a:lnTo>
                      <a:lnTo>
                        <a:pt x="141" y="61"/>
                      </a:lnTo>
                      <a:lnTo>
                        <a:pt x="143" y="63"/>
                      </a:lnTo>
                      <a:lnTo>
                        <a:pt x="137" y="59"/>
                      </a:lnTo>
                      <a:lnTo>
                        <a:pt x="137" y="59"/>
                      </a:lnTo>
                      <a:lnTo>
                        <a:pt x="135" y="61"/>
                      </a:lnTo>
                      <a:lnTo>
                        <a:pt x="135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2" y="57"/>
                      </a:lnTo>
                      <a:lnTo>
                        <a:pt x="126" y="53"/>
                      </a:lnTo>
                      <a:lnTo>
                        <a:pt x="122" y="53"/>
                      </a:lnTo>
                      <a:lnTo>
                        <a:pt x="120" y="55"/>
                      </a:lnTo>
                      <a:lnTo>
                        <a:pt x="120" y="57"/>
                      </a:lnTo>
                      <a:lnTo>
                        <a:pt x="120" y="57"/>
                      </a:lnTo>
                      <a:lnTo>
                        <a:pt x="120" y="59"/>
                      </a:lnTo>
                      <a:lnTo>
                        <a:pt x="122" y="59"/>
                      </a:lnTo>
                      <a:lnTo>
                        <a:pt x="122" y="59"/>
                      </a:lnTo>
                      <a:lnTo>
                        <a:pt x="118" y="65"/>
                      </a:lnTo>
                      <a:lnTo>
                        <a:pt x="116" y="69"/>
                      </a:lnTo>
                      <a:lnTo>
                        <a:pt x="114" y="71"/>
                      </a:lnTo>
                      <a:lnTo>
                        <a:pt x="114" y="71"/>
                      </a:lnTo>
                      <a:lnTo>
                        <a:pt x="114" y="73"/>
                      </a:lnTo>
                      <a:lnTo>
                        <a:pt x="116" y="75"/>
                      </a:lnTo>
                      <a:lnTo>
                        <a:pt x="116" y="75"/>
                      </a:lnTo>
                      <a:lnTo>
                        <a:pt x="120" y="67"/>
                      </a:lnTo>
                      <a:lnTo>
                        <a:pt x="122" y="63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8" y="61"/>
                      </a:lnTo>
                      <a:lnTo>
                        <a:pt x="128" y="63"/>
                      </a:lnTo>
                      <a:lnTo>
                        <a:pt x="130" y="67"/>
                      </a:lnTo>
                      <a:lnTo>
                        <a:pt x="130" y="67"/>
                      </a:lnTo>
                      <a:lnTo>
                        <a:pt x="126" y="73"/>
                      </a:lnTo>
                      <a:lnTo>
                        <a:pt x="124" y="77"/>
                      </a:lnTo>
                      <a:lnTo>
                        <a:pt x="124" y="79"/>
                      </a:lnTo>
                      <a:lnTo>
                        <a:pt x="124" y="79"/>
                      </a:lnTo>
                      <a:lnTo>
                        <a:pt x="130" y="77"/>
                      </a:lnTo>
                      <a:lnTo>
                        <a:pt x="132" y="75"/>
                      </a:lnTo>
                      <a:lnTo>
                        <a:pt x="133" y="77"/>
                      </a:lnTo>
                      <a:lnTo>
                        <a:pt x="133" y="77"/>
                      </a:lnTo>
                      <a:lnTo>
                        <a:pt x="132" y="79"/>
                      </a:lnTo>
                      <a:lnTo>
                        <a:pt x="128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4" y="85"/>
                      </a:lnTo>
                      <a:lnTo>
                        <a:pt x="126" y="91"/>
                      </a:lnTo>
                      <a:lnTo>
                        <a:pt x="128" y="93"/>
                      </a:lnTo>
                      <a:lnTo>
                        <a:pt x="130" y="97"/>
                      </a:lnTo>
                      <a:lnTo>
                        <a:pt x="128" y="99"/>
                      </a:lnTo>
                      <a:lnTo>
                        <a:pt x="128" y="99"/>
                      </a:lnTo>
                      <a:lnTo>
                        <a:pt x="124" y="95"/>
                      </a:lnTo>
                      <a:lnTo>
                        <a:pt x="120" y="95"/>
                      </a:lnTo>
                      <a:lnTo>
                        <a:pt x="118" y="97"/>
                      </a:lnTo>
                      <a:lnTo>
                        <a:pt x="116" y="100"/>
                      </a:lnTo>
                      <a:lnTo>
                        <a:pt x="116" y="100"/>
                      </a:lnTo>
                      <a:lnTo>
                        <a:pt x="120" y="102"/>
                      </a:lnTo>
                      <a:lnTo>
                        <a:pt x="128" y="102"/>
                      </a:lnTo>
                      <a:lnTo>
                        <a:pt x="135" y="104"/>
                      </a:lnTo>
                      <a:lnTo>
                        <a:pt x="141" y="106"/>
                      </a:lnTo>
                      <a:lnTo>
                        <a:pt x="141" y="106"/>
                      </a:lnTo>
                      <a:lnTo>
                        <a:pt x="141" y="108"/>
                      </a:lnTo>
                      <a:lnTo>
                        <a:pt x="139" y="110"/>
                      </a:lnTo>
                      <a:lnTo>
                        <a:pt x="135" y="112"/>
                      </a:lnTo>
                      <a:lnTo>
                        <a:pt x="135" y="112"/>
                      </a:lnTo>
                      <a:lnTo>
                        <a:pt x="135" y="114"/>
                      </a:lnTo>
                      <a:lnTo>
                        <a:pt x="135" y="114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3" y="118"/>
                      </a:lnTo>
                      <a:lnTo>
                        <a:pt x="128" y="116"/>
                      </a:lnTo>
                      <a:lnTo>
                        <a:pt x="120" y="114"/>
                      </a:lnTo>
                      <a:lnTo>
                        <a:pt x="114" y="114"/>
                      </a:lnTo>
                      <a:lnTo>
                        <a:pt x="114" y="114"/>
                      </a:lnTo>
                      <a:lnTo>
                        <a:pt x="110" y="118"/>
                      </a:lnTo>
                      <a:lnTo>
                        <a:pt x="110" y="122"/>
                      </a:lnTo>
                      <a:lnTo>
                        <a:pt x="110" y="126"/>
                      </a:lnTo>
                      <a:lnTo>
                        <a:pt x="108" y="128"/>
                      </a:lnTo>
                      <a:lnTo>
                        <a:pt x="108" y="128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lnTo>
                        <a:pt x="88" y="128"/>
                      </a:lnTo>
                      <a:lnTo>
                        <a:pt x="86" y="128"/>
                      </a:lnTo>
                      <a:lnTo>
                        <a:pt x="84" y="128"/>
                      </a:lnTo>
                      <a:lnTo>
                        <a:pt x="84" y="128"/>
                      </a:lnTo>
                      <a:lnTo>
                        <a:pt x="88" y="134"/>
                      </a:lnTo>
                      <a:lnTo>
                        <a:pt x="90" y="140"/>
                      </a:lnTo>
                      <a:lnTo>
                        <a:pt x="90" y="142"/>
                      </a:lnTo>
                      <a:lnTo>
                        <a:pt x="90" y="142"/>
                      </a:lnTo>
                      <a:lnTo>
                        <a:pt x="88" y="142"/>
                      </a:lnTo>
                      <a:lnTo>
                        <a:pt x="86" y="142"/>
                      </a:lnTo>
                      <a:lnTo>
                        <a:pt x="84" y="142"/>
                      </a:lnTo>
                      <a:lnTo>
                        <a:pt x="82" y="142"/>
                      </a:lnTo>
                      <a:lnTo>
                        <a:pt x="82" y="142"/>
                      </a:lnTo>
                      <a:lnTo>
                        <a:pt x="80" y="144"/>
                      </a:lnTo>
                      <a:lnTo>
                        <a:pt x="80" y="144"/>
                      </a:lnTo>
                      <a:lnTo>
                        <a:pt x="80" y="144"/>
                      </a:lnTo>
                      <a:lnTo>
                        <a:pt x="82" y="148"/>
                      </a:lnTo>
                      <a:lnTo>
                        <a:pt x="92" y="153"/>
                      </a:lnTo>
                      <a:lnTo>
                        <a:pt x="92" y="153"/>
                      </a:lnTo>
                      <a:lnTo>
                        <a:pt x="96" y="153"/>
                      </a:lnTo>
                      <a:lnTo>
                        <a:pt x="98" y="152"/>
                      </a:lnTo>
                      <a:lnTo>
                        <a:pt x="102" y="152"/>
                      </a:lnTo>
                      <a:lnTo>
                        <a:pt x="106" y="152"/>
                      </a:lnTo>
                      <a:lnTo>
                        <a:pt x="106" y="152"/>
                      </a:lnTo>
                      <a:lnTo>
                        <a:pt x="106" y="153"/>
                      </a:lnTo>
                      <a:lnTo>
                        <a:pt x="106" y="155"/>
                      </a:lnTo>
                      <a:lnTo>
                        <a:pt x="102" y="155"/>
                      </a:lnTo>
                      <a:lnTo>
                        <a:pt x="96" y="157"/>
                      </a:lnTo>
                      <a:lnTo>
                        <a:pt x="94" y="159"/>
                      </a:lnTo>
                      <a:lnTo>
                        <a:pt x="94" y="161"/>
                      </a:lnTo>
                      <a:lnTo>
                        <a:pt x="94" y="161"/>
                      </a:lnTo>
                      <a:lnTo>
                        <a:pt x="98" y="163"/>
                      </a:lnTo>
                      <a:lnTo>
                        <a:pt x="102" y="165"/>
                      </a:lnTo>
                      <a:lnTo>
                        <a:pt x="102" y="165"/>
                      </a:lnTo>
                      <a:lnTo>
                        <a:pt x="110" y="163"/>
                      </a:lnTo>
                      <a:lnTo>
                        <a:pt x="114" y="161"/>
                      </a:lnTo>
                      <a:lnTo>
                        <a:pt x="116" y="163"/>
                      </a:lnTo>
                      <a:lnTo>
                        <a:pt x="116" y="163"/>
                      </a:lnTo>
                      <a:lnTo>
                        <a:pt x="118" y="165"/>
                      </a:lnTo>
                      <a:lnTo>
                        <a:pt x="118" y="165"/>
                      </a:lnTo>
                      <a:lnTo>
                        <a:pt x="118" y="167"/>
                      </a:lnTo>
                      <a:lnTo>
                        <a:pt x="118" y="167"/>
                      </a:lnTo>
                      <a:lnTo>
                        <a:pt x="108" y="173"/>
                      </a:lnTo>
                      <a:lnTo>
                        <a:pt x="106" y="175"/>
                      </a:lnTo>
                      <a:lnTo>
                        <a:pt x="110" y="177"/>
                      </a:lnTo>
                      <a:lnTo>
                        <a:pt x="110" y="177"/>
                      </a:lnTo>
                      <a:lnTo>
                        <a:pt x="114" y="177"/>
                      </a:lnTo>
                      <a:lnTo>
                        <a:pt x="114" y="179"/>
                      </a:lnTo>
                      <a:lnTo>
                        <a:pt x="114" y="179"/>
                      </a:lnTo>
                      <a:lnTo>
                        <a:pt x="116" y="181"/>
                      </a:lnTo>
                      <a:lnTo>
                        <a:pt x="122" y="183"/>
                      </a:lnTo>
                      <a:lnTo>
                        <a:pt x="133" y="187"/>
                      </a:lnTo>
                      <a:lnTo>
                        <a:pt x="147" y="187"/>
                      </a:lnTo>
                      <a:lnTo>
                        <a:pt x="153" y="189"/>
                      </a:lnTo>
                      <a:lnTo>
                        <a:pt x="157" y="191"/>
                      </a:lnTo>
                      <a:lnTo>
                        <a:pt x="157" y="191"/>
                      </a:lnTo>
                      <a:lnTo>
                        <a:pt x="157" y="193"/>
                      </a:lnTo>
                      <a:lnTo>
                        <a:pt x="157" y="197"/>
                      </a:lnTo>
                      <a:lnTo>
                        <a:pt x="157" y="197"/>
                      </a:lnTo>
                      <a:lnTo>
                        <a:pt x="155" y="201"/>
                      </a:lnTo>
                      <a:lnTo>
                        <a:pt x="153" y="205"/>
                      </a:lnTo>
                      <a:lnTo>
                        <a:pt x="151" y="205"/>
                      </a:lnTo>
                      <a:lnTo>
                        <a:pt x="151" y="205"/>
                      </a:lnTo>
                      <a:lnTo>
                        <a:pt x="151" y="203"/>
                      </a:lnTo>
                      <a:lnTo>
                        <a:pt x="149" y="201"/>
                      </a:lnTo>
                      <a:lnTo>
                        <a:pt x="149" y="201"/>
                      </a:lnTo>
                      <a:lnTo>
                        <a:pt x="147" y="199"/>
                      </a:lnTo>
                      <a:lnTo>
                        <a:pt x="143" y="201"/>
                      </a:lnTo>
                      <a:lnTo>
                        <a:pt x="137" y="201"/>
                      </a:lnTo>
                      <a:lnTo>
                        <a:pt x="130" y="195"/>
                      </a:lnTo>
                      <a:lnTo>
                        <a:pt x="130" y="195"/>
                      </a:lnTo>
                      <a:lnTo>
                        <a:pt x="112" y="210"/>
                      </a:lnTo>
                      <a:lnTo>
                        <a:pt x="112" y="210"/>
                      </a:lnTo>
                      <a:lnTo>
                        <a:pt x="108" y="212"/>
                      </a:lnTo>
                      <a:lnTo>
                        <a:pt x="110" y="214"/>
                      </a:lnTo>
                      <a:lnTo>
                        <a:pt x="110" y="214"/>
                      </a:lnTo>
                      <a:lnTo>
                        <a:pt x="114" y="214"/>
                      </a:lnTo>
                      <a:lnTo>
                        <a:pt x="116" y="216"/>
                      </a:lnTo>
                      <a:lnTo>
                        <a:pt x="116" y="216"/>
                      </a:lnTo>
                      <a:lnTo>
                        <a:pt x="106" y="224"/>
                      </a:lnTo>
                      <a:lnTo>
                        <a:pt x="102" y="228"/>
                      </a:lnTo>
                      <a:lnTo>
                        <a:pt x="98" y="232"/>
                      </a:lnTo>
                      <a:lnTo>
                        <a:pt x="98" y="232"/>
                      </a:lnTo>
                      <a:lnTo>
                        <a:pt x="71" y="240"/>
                      </a:lnTo>
                      <a:lnTo>
                        <a:pt x="71" y="240"/>
                      </a:lnTo>
                      <a:lnTo>
                        <a:pt x="65" y="240"/>
                      </a:lnTo>
                      <a:lnTo>
                        <a:pt x="63" y="240"/>
                      </a:lnTo>
                      <a:lnTo>
                        <a:pt x="61" y="240"/>
                      </a:lnTo>
                      <a:lnTo>
                        <a:pt x="61" y="240"/>
                      </a:lnTo>
                      <a:lnTo>
                        <a:pt x="61" y="242"/>
                      </a:lnTo>
                      <a:lnTo>
                        <a:pt x="63" y="242"/>
                      </a:lnTo>
                      <a:lnTo>
                        <a:pt x="69" y="244"/>
                      </a:lnTo>
                      <a:lnTo>
                        <a:pt x="69" y="244"/>
                      </a:lnTo>
                      <a:lnTo>
                        <a:pt x="79" y="244"/>
                      </a:lnTo>
                      <a:lnTo>
                        <a:pt x="88" y="242"/>
                      </a:lnTo>
                      <a:lnTo>
                        <a:pt x="88" y="242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0" y="242"/>
                      </a:lnTo>
                      <a:lnTo>
                        <a:pt x="90" y="244"/>
                      </a:lnTo>
                      <a:lnTo>
                        <a:pt x="90" y="244"/>
                      </a:lnTo>
                      <a:lnTo>
                        <a:pt x="98" y="250"/>
                      </a:lnTo>
                      <a:lnTo>
                        <a:pt x="98" y="250"/>
                      </a:lnTo>
                      <a:lnTo>
                        <a:pt x="106" y="256"/>
                      </a:lnTo>
                      <a:lnTo>
                        <a:pt x="106" y="256"/>
                      </a:lnTo>
                      <a:lnTo>
                        <a:pt x="114" y="254"/>
                      </a:lnTo>
                      <a:lnTo>
                        <a:pt x="122" y="250"/>
                      </a:lnTo>
                      <a:lnTo>
                        <a:pt x="130" y="246"/>
                      </a:lnTo>
                      <a:lnTo>
                        <a:pt x="133" y="244"/>
                      </a:lnTo>
                      <a:lnTo>
                        <a:pt x="133" y="244"/>
                      </a:lnTo>
                      <a:lnTo>
                        <a:pt x="135" y="246"/>
                      </a:lnTo>
                      <a:lnTo>
                        <a:pt x="133" y="248"/>
                      </a:lnTo>
                      <a:lnTo>
                        <a:pt x="132" y="254"/>
                      </a:lnTo>
                      <a:lnTo>
                        <a:pt x="132" y="254"/>
                      </a:lnTo>
                      <a:lnTo>
                        <a:pt x="139" y="256"/>
                      </a:lnTo>
                      <a:lnTo>
                        <a:pt x="143" y="256"/>
                      </a:lnTo>
                      <a:lnTo>
                        <a:pt x="145" y="258"/>
                      </a:lnTo>
                      <a:lnTo>
                        <a:pt x="145" y="259"/>
                      </a:lnTo>
                      <a:lnTo>
                        <a:pt x="145" y="259"/>
                      </a:lnTo>
                      <a:lnTo>
                        <a:pt x="143" y="259"/>
                      </a:lnTo>
                      <a:lnTo>
                        <a:pt x="139" y="259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18" y="258"/>
                      </a:lnTo>
                      <a:lnTo>
                        <a:pt x="104" y="258"/>
                      </a:lnTo>
                      <a:lnTo>
                        <a:pt x="104" y="258"/>
                      </a:lnTo>
                      <a:lnTo>
                        <a:pt x="100" y="254"/>
                      </a:lnTo>
                      <a:lnTo>
                        <a:pt x="98" y="252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2" y="254"/>
                      </a:lnTo>
                      <a:lnTo>
                        <a:pt x="92" y="254"/>
                      </a:lnTo>
                      <a:lnTo>
                        <a:pt x="88" y="254"/>
                      </a:lnTo>
                      <a:lnTo>
                        <a:pt x="84" y="250"/>
                      </a:lnTo>
                      <a:lnTo>
                        <a:pt x="82" y="248"/>
                      </a:lnTo>
                      <a:lnTo>
                        <a:pt x="79" y="250"/>
                      </a:lnTo>
                      <a:lnTo>
                        <a:pt x="79" y="250"/>
                      </a:lnTo>
                      <a:lnTo>
                        <a:pt x="77" y="252"/>
                      </a:lnTo>
                      <a:lnTo>
                        <a:pt x="75" y="256"/>
                      </a:lnTo>
                      <a:lnTo>
                        <a:pt x="75" y="256"/>
                      </a:lnTo>
                      <a:lnTo>
                        <a:pt x="77" y="259"/>
                      </a:lnTo>
                      <a:lnTo>
                        <a:pt x="77" y="259"/>
                      </a:lnTo>
                      <a:lnTo>
                        <a:pt x="63" y="258"/>
                      </a:lnTo>
                      <a:lnTo>
                        <a:pt x="53" y="258"/>
                      </a:lnTo>
                      <a:lnTo>
                        <a:pt x="53" y="258"/>
                      </a:lnTo>
                      <a:lnTo>
                        <a:pt x="57" y="263"/>
                      </a:lnTo>
                      <a:lnTo>
                        <a:pt x="61" y="263"/>
                      </a:lnTo>
                      <a:lnTo>
                        <a:pt x="59" y="265"/>
                      </a:lnTo>
                      <a:lnTo>
                        <a:pt x="53" y="269"/>
                      </a:lnTo>
                      <a:lnTo>
                        <a:pt x="53" y="269"/>
                      </a:lnTo>
                      <a:lnTo>
                        <a:pt x="53" y="271"/>
                      </a:lnTo>
                      <a:lnTo>
                        <a:pt x="51" y="273"/>
                      </a:lnTo>
                      <a:lnTo>
                        <a:pt x="51" y="273"/>
                      </a:lnTo>
                      <a:lnTo>
                        <a:pt x="55" y="275"/>
                      </a:lnTo>
                      <a:lnTo>
                        <a:pt x="57" y="275"/>
                      </a:lnTo>
                      <a:lnTo>
                        <a:pt x="59" y="277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59" y="279"/>
                      </a:lnTo>
                      <a:lnTo>
                        <a:pt x="55" y="277"/>
                      </a:lnTo>
                      <a:lnTo>
                        <a:pt x="55" y="277"/>
                      </a:lnTo>
                      <a:lnTo>
                        <a:pt x="47" y="277"/>
                      </a:lnTo>
                      <a:lnTo>
                        <a:pt x="45" y="275"/>
                      </a:lnTo>
                      <a:lnTo>
                        <a:pt x="43" y="269"/>
                      </a:lnTo>
                      <a:lnTo>
                        <a:pt x="43" y="269"/>
                      </a:lnTo>
                      <a:lnTo>
                        <a:pt x="43" y="267"/>
                      </a:lnTo>
                      <a:lnTo>
                        <a:pt x="41" y="267"/>
                      </a:lnTo>
                      <a:lnTo>
                        <a:pt x="39" y="269"/>
                      </a:lnTo>
                      <a:lnTo>
                        <a:pt x="35" y="269"/>
                      </a:lnTo>
                      <a:lnTo>
                        <a:pt x="35" y="269"/>
                      </a:lnTo>
                      <a:lnTo>
                        <a:pt x="33" y="271"/>
                      </a:lnTo>
                      <a:lnTo>
                        <a:pt x="31" y="269"/>
                      </a:lnTo>
                      <a:lnTo>
                        <a:pt x="31" y="269"/>
                      </a:lnTo>
                      <a:lnTo>
                        <a:pt x="33" y="267"/>
                      </a:lnTo>
                      <a:lnTo>
                        <a:pt x="33" y="265"/>
                      </a:lnTo>
                      <a:lnTo>
                        <a:pt x="33" y="265"/>
                      </a:lnTo>
                      <a:lnTo>
                        <a:pt x="31" y="263"/>
                      </a:lnTo>
                      <a:lnTo>
                        <a:pt x="27" y="263"/>
                      </a:lnTo>
                      <a:lnTo>
                        <a:pt x="22" y="265"/>
                      </a:lnTo>
                      <a:lnTo>
                        <a:pt x="22" y="265"/>
                      </a:lnTo>
                      <a:lnTo>
                        <a:pt x="20" y="265"/>
                      </a:lnTo>
                      <a:lnTo>
                        <a:pt x="18" y="265"/>
                      </a:lnTo>
                      <a:lnTo>
                        <a:pt x="18" y="265"/>
                      </a:lnTo>
                      <a:lnTo>
                        <a:pt x="18" y="267"/>
                      </a:lnTo>
                      <a:lnTo>
                        <a:pt x="16" y="269"/>
                      </a:lnTo>
                      <a:lnTo>
                        <a:pt x="16" y="269"/>
                      </a:lnTo>
                      <a:lnTo>
                        <a:pt x="12" y="269"/>
                      </a:lnTo>
                      <a:lnTo>
                        <a:pt x="8" y="269"/>
                      </a:lnTo>
                      <a:lnTo>
                        <a:pt x="6" y="275"/>
                      </a:lnTo>
                      <a:lnTo>
                        <a:pt x="6" y="275"/>
                      </a:lnTo>
                      <a:lnTo>
                        <a:pt x="8" y="277"/>
                      </a:lnTo>
                      <a:lnTo>
                        <a:pt x="12" y="279"/>
                      </a:lnTo>
                      <a:lnTo>
                        <a:pt x="12" y="279"/>
                      </a:lnTo>
                      <a:lnTo>
                        <a:pt x="29" y="283"/>
                      </a:lnTo>
                      <a:lnTo>
                        <a:pt x="45" y="285"/>
                      </a:lnTo>
                      <a:lnTo>
                        <a:pt x="45" y="285"/>
                      </a:lnTo>
                      <a:lnTo>
                        <a:pt x="49" y="287"/>
                      </a:lnTo>
                      <a:lnTo>
                        <a:pt x="55" y="291"/>
                      </a:lnTo>
                      <a:lnTo>
                        <a:pt x="55" y="291"/>
                      </a:lnTo>
                      <a:lnTo>
                        <a:pt x="53" y="291"/>
                      </a:lnTo>
                      <a:lnTo>
                        <a:pt x="51" y="291"/>
                      </a:lnTo>
                      <a:lnTo>
                        <a:pt x="47" y="289"/>
                      </a:lnTo>
                      <a:lnTo>
                        <a:pt x="45" y="287"/>
                      </a:lnTo>
                      <a:lnTo>
                        <a:pt x="45" y="287"/>
                      </a:lnTo>
                      <a:lnTo>
                        <a:pt x="43" y="289"/>
                      </a:lnTo>
                      <a:lnTo>
                        <a:pt x="39" y="291"/>
                      </a:lnTo>
                      <a:lnTo>
                        <a:pt x="39" y="291"/>
                      </a:lnTo>
                      <a:lnTo>
                        <a:pt x="37" y="293"/>
                      </a:lnTo>
                      <a:lnTo>
                        <a:pt x="35" y="295"/>
                      </a:lnTo>
                      <a:lnTo>
                        <a:pt x="35" y="295"/>
                      </a:lnTo>
                      <a:lnTo>
                        <a:pt x="29" y="295"/>
                      </a:lnTo>
                      <a:lnTo>
                        <a:pt x="22" y="293"/>
                      </a:lnTo>
                      <a:lnTo>
                        <a:pt x="16" y="293"/>
                      </a:lnTo>
                      <a:lnTo>
                        <a:pt x="12" y="295"/>
                      </a:lnTo>
                      <a:lnTo>
                        <a:pt x="10" y="297"/>
                      </a:lnTo>
                      <a:lnTo>
                        <a:pt x="10" y="297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lnTo>
                        <a:pt x="6" y="303"/>
                      </a:lnTo>
                      <a:lnTo>
                        <a:pt x="2" y="301"/>
                      </a:lnTo>
                      <a:lnTo>
                        <a:pt x="2" y="301"/>
                      </a:lnTo>
                      <a:lnTo>
                        <a:pt x="0" y="303"/>
                      </a:lnTo>
                      <a:lnTo>
                        <a:pt x="0" y="305"/>
                      </a:lnTo>
                      <a:lnTo>
                        <a:pt x="4" y="307"/>
                      </a:lnTo>
                      <a:lnTo>
                        <a:pt x="2" y="314"/>
                      </a:ln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8" y="312"/>
                      </a:lnTo>
                      <a:lnTo>
                        <a:pt x="10" y="310"/>
                      </a:lnTo>
                      <a:lnTo>
                        <a:pt x="14" y="310"/>
                      </a:lnTo>
                      <a:lnTo>
                        <a:pt x="14" y="310"/>
                      </a:lnTo>
                      <a:lnTo>
                        <a:pt x="14" y="312"/>
                      </a:lnTo>
                      <a:lnTo>
                        <a:pt x="14" y="314"/>
                      </a:lnTo>
                      <a:lnTo>
                        <a:pt x="12" y="318"/>
                      </a:lnTo>
                      <a:lnTo>
                        <a:pt x="10" y="322"/>
                      </a:lnTo>
                      <a:lnTo>
                        <a:pt x="10" y="324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22" y="326"/>
                      </a:lnTo>
                      <a:lnTo>
                        <a:pt x="31" y="324"/>
                      </a:lnTo>
                      <a:lnTo>
                        <a:pt x="41" y="324"/>
                      </a:lnTo>
                      <a:lnTo>
                        <a:pt x="51" y="324"/>
                      </a:lnTo>
                      <a:lnTo>
                        <a:pt x="51" y="324"/>
                      </a:lnTo>
                      <a:lnTo>
                        <a:pt x="53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3" y="324"/>
                      </a:lnTo>
                      <a:lnTo>
                        <a:pt x="47" y="324"/>
                      </a:lnTo>
                      <a:lnTo>
                        <a:pt x="39" y="326"/>
                      </a:lnTo>
                      <a:lnTo>
                        <a:pt x="35" y="328"/>
                      </a:lnTo>
                      <a:lnTo>
                        <a:pt x="35" y="328"/>
                      </a:lnTo>
                      <a:lnTo>
                        <a:pt x="37" y="328"/>
                      </a:lnTo>
                      <a:lnTo>
                        <a:pt x="37" y="330"/>
                      </a:lnTo>
                      <a:lnTo>
                        <a:pt x="37" y="330"/>
                      </a:lnTo>
                      <a:lnTo>
                        <a:pt x="31" y="330"/>
                      </a:lnTo>
                      <a:lnTo>
                        <a:pt x="27" y="330"/>
                      </a:lnTo>
                      <a:lnTo>
                        <a:pt x="22" y="330"/>
                      </a:lnTo>
                      <a:lnTo>
                        <a:pt x="14" y="336"/>
                      </a:lnTo>
                      <a:lnTo>
                        <a:pt x="14" y="336"/>
                      </a:lnTo>
                      <a:lnTo>
                        <a:pt x="12" y="338"/>
                      </a:lnTo>
                      <a:lnTo>
                        <a:pt x="8" y="336"/>
                      </a:lnTo>
                      <a:lnTo>
                        <a:pt x="6" y="336"/>
                      </a:lnTo>
                      <a:lnTo>
                        <a:pt x="6" y="340"/>
                      </a:lnTo>
                      <a:lnTo>
                        <a:pt x="6" y="340"/>
                      </a:lnTo>
                      <a:lnTo>
                        <a:pt x="8" y="338"/>
                      </a:lnTo>
                      <a:lnTo>
                        <a:pt x="8" y="338"/>
                      </a:lnTo>
                      <a:lnTo>
                        <a:pt x="12" y="340"/>
                      </a:lnTo>
                      <a:lnTo>
                        <a:pt x="12" y="340"/>
                      </a:lnTo>
                      <a:lnTo>
                        <a:pt x="16" y="342"/>
                      </a:lnTo>
                      <a:lnTo>
                        <a:pt x="18" y="342"/>
                      </a:lnTo>
                      <a:lnTo>
                        <a:pt x="24" y="340"/>
                      </a:lnTo>
                      <a:lnTo>
                        <a:pt x="24" y="340"/>
                      </a:lnTo>
                      <a:lnTo>
                        <a:pt x="29" y="340"/>
                      </a:lnTo>
                      <a:lnTo>
                        <a:pt x="35" y="342"/>
                      </a:lnTo>
                      <a:lnTo>
                        <a:pt x="41" y="344"/>
                      </a:lnTo>
                      <a:lnTo>
                        <a:pt x="47" y="344"/>
                      </a:lnTo>
                      <a:lnTo>
                        <a:pt x="47" y="344"/>
                      </a:lnTo>
                      <a:lnTo>
                        <a:pt x="49" y="342"/>
                      </a:lnTo>
                      <a:lnTo>
                        <a:pt x="49" y="340"/>
                      </a:lnTo>
                      <a:lnTo>
                        <a:pt x="5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57" y="340"/>
                      </a:lnTo>
                      <a:lnTo>
                        <a:pt x="59" y="344"/>
                      </a:lnTo>
                      <a:lnTo>
                        <a:pt x="59" y="344"/>
                      </a:lnTo>
                      <a:lnTo>
                        <a:pt x="57" y="346"/>
                      </a:lnTo>
                      <a:lnTo>
                        <a:pt x="55" y="348"/>
                      </a:lnTo>
                      <a:lnTo>
                        <a:pt x="43" y="348"/>
                      </a:lnTo>
                      <a:lnTo>
                        <a:pt x="31" y="350"/>
                      </a:lnTo>
                      <a:lnTo>
                        <a:pt x="24" y="352"/>
                      </a:lnTo>
                      <a:lnTo>
                        <a:pt x="24" y="352"/>
                      </a:lnTo>
                      <a:lnTo>
                        <a:pt x="22" y="356"/>
                      </a:lnTo>
                      <a:lnTo>
                        <a:pt x="22" y="360"/>
                      </a:lnTo>
                      <a:lnTo>
                        <a:pt x="22" y="363"/>
                      </a:lnTo>
                      <a:lnTo>
                        <a:pt x="22" y="363"/>
                      </a:lnTo>
                      <a:lnTo>
                        <a:pt x="24" y="365"/>
                      </a:lnTo>
                      <a:lnTo>
                        <a:pt x="26" y="365"/>
                      </a:lnTo>
                      <a:lnTo>
                        <a:pt x="29" y="363"/>
                      </a:lnTo>
                      <a:lnTo>
                        <a:pt x="33" y="362"/>
                      </a:lnTo>
                      <a:lnTo>
                        <a:pt x="35" y="360"/>
                      </a:lnTo>
                      <a:lnTo>
                        <a:pt x="37" y="360"/>
                      </a:lnTo>
                      <a:lnTo>
                        <a:pt x="37" y="360"/>
                      </a:lnTo>
                      <a:lnTo>
                        <a:pt x="39" y="363"/>
                      </a:lnTo>
                      <a:lnTo>
                        <a:pt x="39" y="365"/>
                      </a:lnTo>
                      <a:lnTo>
                        <a:pt x="43" y="365"/>
                      </a:lnTo>
                      <a:lnTo>
                        <a:pt x="43" y="365"/>
                      </a:lnTo>
                      <a:lnTo>
                        <a:pt x="43" y="363"/>
                      </a:lnTo>
                      <a:lnTo>
                        <a:pt x="43" y="362"/>
                      </a:lnTo>
                      <a:lnTo>
                        <a:pt x="43" y="362"/>
                      </a:lnTo>
                      <a:lnTo>
                        <a:pt x="47" y="363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51" y="362"/>
                      </a:lnTo>
                      <a:lnTo>
                        <a:pt x="51" y="360"/>
                      </a:lnTo>
                      <a:lnTo>
                        <a:pt x="51" y="360"/>
                      </a:lnTo>
                      <a:lnTo>
                        <a:pt x="53" y="362"/>
                      </a:lnTo>
                      <a:lnTo>
                        <a:pt x="53" y="362"/>
                      </a:lnTo>
                      <a:lnTo>
                        <a:pt x="53" y="365"/>
                      </a:lnTo>
                      <a:lnTo>
                        <a:pt x="53" y="369"/>
                      </a:lnTo>
                      <a:lnTo>
                        <a:pt x="53" y="373"/>
                      </a:lnTo>
                      <a:lnTo>
                        <a:pt x="53" y="373"/>
                      </a:lnTo>
                      <a:lnTo>
                        <a:pt x="55" y="373"/>
                      </a:lnTo>
                      <a:lnTo>
                        <a:pt x="57" y="373"/>
                      </a:lnTo>
                      <a:lnTo>
                        <a:pt x="59" y="371"/>
                      </a:lnTo>
                      <a:lnTo>
                        <a:pt x="59" y="371"/>
                      </a:lnTo>
                      <a:lnTo>
                        <a:pt x="61" y="371"/>
                      </a:lnTo>
                      <a:lnTo>
                        <a:pt x="61" y="373"/>
                      </a:lnTo>
                      <a:lnTo>
                        <a:pt x="63" y="375"/>
                      </a:lnTo>
                      <a:lnTo>
                        <a:pt x="65" y="375"/>
                      </a:lnTo>
                      <a:lnTo>
                        <a:pt x="65" y="375"/>
                      </a:lnTo>
                      <a:lnTo>
                        <a:pt x="69" y="375"/>
                      </a:lnTo>
                      <a:lnTo>
                        <a:pt x="71" y="375"/>
                      </a:lnTo>
                      <a:lnTo>
                        <a:pt x="73" y="373"/>
                      </a:lnTo>
                      <a:lnTo>
                        <a:pt x="73" y="373"/>
                      </a:lnTo>
                      <a:lnTo>
                        <a:pt x="73" y="371"/>
                      </a:lnTo>
                      <a:lnTo>
                        <a:pt x="73" y="369"/>
                      </a:lnTo>
                      <a:lnTo>
                        <a:pt x="73" y="369"/>
                      </a:lnTo>
                      <a:lnTo>
                        <a:pt x="77" y="369"/>
                      </a:lnTo>
                      <a:lnTo>
                        <a:pt x="80" y="373"/>
                      </a:lnTo>
                      <a:lnTo>
                        <a:pt x="86" y="377"/>
                      </a:lnTo>
                      <a:lnTo>
                        <a:pt x="86" y="377"/>
                      </a:lnTo>
                      <a:lnTo>
                        <a:pt x="92" y="373"/>
                      </a:lnTo>
                      <a:lnTo>
                        <a:pt x="92" y="373"/>
                      </a:lnTo>
                      <a:lnTo>
                        <a:pt x="96" y="373"/>
                      </a:lnTo>
                      <a:lnTo>
                        <a:pt x="98" y="377"/>
                      </a:lnTo>
                      <a:lnTo>
                        <a:pt x="100" y="379"/>
                      </a:lnTo>
                      <a:lnTo>
                        <a:pt x="102" y="379"/>
                      </a:lnTo>
                      <a:lnTo>
                        <a:pt x="102" y="379"/>
                      </a:lnTo>
                      <a:lnTo>
                        <a:pt x="106" y="377"/>
                      </a:lnTo>
                      <a:lnTo>
                        <a:pt x="110" y="373"/>
                      </a:lnTo>
                      <a:lnTo>
                        <a:pt x="110" y="373"/>
                      </a:lnTo>
                      <a:lnTo>
                        <a:pt x="112" y="375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8" y="377"/>
                      </a:lnTo>
                      <a:lnTo>
                        <a:pt x="118" y="371"/>
                      </a:lnTo>
                      <a:lnTo>
                        <a:pt x="120" y="369"/>
                      </a:lnTo>
                      <a:lnTo>
                        <a:pt x="120" y="369"/>
                      </a:lnTo>
                      <a:lnTo>
                        <a:pt x="124" y="371"/>
                      </a:lnTo>
                      <a:lnTo>
                        <a:pt x="132" y="371"/>
                      </a:lnTo>
                      <a:lnTo>
                        <a:pt x="135" y="371"/>
                      </a:lnTo>
                      <a:lnTo>
                        <a:pt x="139" y="369"/>
                      </a:lnTo>
                      <a:lnTo>
                        <a:pt x="141" y="365"/>
                      </a:lnTo>
                      <a:lnTo>
                        <a:pt x="141" y="360"/>
                      </a:lnTo>
                      <a:lnTo>
                        <a:pt x="141" y="360"/>
                      </a:lnTo>
                      <a:lnTo>
                        <a:pt x="135" y="356"/>
                      </a:lnTo>
                      <a:lnTo>
                        <a:pt x="135" y="356"/>
                      </a:lnTo>
                      <a:lnTo>
                        <a:pt x="137" y="354"/>
                      </a:lnTo>
                      <a:lnTo>
                        <a:pt x="139" y="356"/>
                      </a:lnTo>
                      <a:lnTo>
                        <a:pt x="139" y="356"/>
                      </a:lnTo>
                      <a:lnTo>
                        <a:pt x="147" y="358"/>
                      </a:lnTo>
                      <a:lnTo>
                        <a:pt x="151" y="360"/>
                      </a:lnTo>
                      <a:lnTo>
                        <a:pt x="151" y="360"/>
                      </a:lnTo>
                      <a:lnTo>
                        <a:pt x="151" y="362"/>
                      </a:lnTo>
                      <a:lnTo>
                        <a:pt x="149" y="362"/>
                      </a:lnTo>
                      <a:lnTo>
                        <a:pt x="143" y="363"/>
                      </a:lnTo>
                      <a:lnTo>
                        <a:pt x="143" y="363"/>
                      </a:lnTo>
                      <a:lnTo>
                        <a:pt x="143" y="365"/>
                      </a:lnTo>
                      <a:lnTo>
                        <a:pt x="143" y="365"/>
                      </a:lnTo>
                      <a:lnTo>
                        <a:pt x="149" y="367"/>
                      </a:lnTo>
                      <a:lnTo>
                        <a:pt x="159" y="369"/>
                      </a:lnTo>
                      <a:lnTo>
                        <a:pt x="159" y="369"/>
                      </a:lnTo>
                      <a:lnTo>
                        <a:pt x="161" y="367"/>
                      </a:lnTo>
                      <a:lnTo>
                        <a:pt x="163" y="365"/>
                      </a:lnTo>
                      <a:lnTo>
                        <a:pt x="171" y="365"/>
                      </a:lnTo>
                      <a:lnTo>
                        <a:pt x="171" y="365"/>
                      </a:lnTo>
                      <a:lnTo>
                        <a:pt x="173" y="363"/>
                      </a:lnTo>
                      <a:lnTo>
                        <a:pt x="173" y="363"/>
                      </a:lnTo>
                      <a:lnTo>
                        <a:pt x="173" y="362"/>
                      </a:lnTo>
                      <a:lnTo>
                        <a:pt x="173" y="360"/>
                      </a:lnTo>
                      <a:lnTo>
                        <a:pt x="173" y="360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84" y="360"/>
                      </a:lnTo>
                      <a:lnTo>
                        <a:pt x="190" y="362"/>
                      </a:lnTo>
                      <a:lnTo>
                        <a:pt x="196" y="360"/>
                      </a:lnTo>
                      <a:lnTo>
                        <a:pt x="196" y="360"/>
                      </a:lnTo>
                      <a:lnTo>
                        <a:pt x="198" y="360"/>
                      </a:lnTo>
                      <a:lnTo>
                        <a:pt x="200" y="358"/>
                      </a:lnTo>
                      <a:lnTo>
                        <a:pt x="198" y="354"/>
                      </a:lnTo>
                      <a:lnTo>
                        <a:pt x="196" y="352"/>
                      </a:lnTo>
                      <a:lnTo>
                        <a:pt x="196" y="350"/>
                      </a:lnTo>
                      <a:lnTo>
                        <a:pt x="198" y="350"/>
                      </a:lnTo>
                      <a:lnTo>
                        <a:pt x="198" y="350"/>
                      </a:lnTo>
                      <a:lnTo>
                        <a:pt x="200" y="350"/>
                      </a:lnTo>
                      <a:lnTo>
                        <a:pt x="202" y="352"/>
                      </a:lnTo>
                      <a:lnTo>
                        <a:pt x="202" y="352"/>
                      </a:lnTo>
                      <a:lnTo>
                        <a:pt x="204" y="352"/>
                      </a:lnTo>
                      <a:lnTo>
                        <a:pt x="206" y="352"/>
                      </a:lnTo>
                      <a:lnTo>
                        <a:pt x="212" y="350"/>
                      </a:lnTo>
                      <a:lnTo>
                        <a:pt x="212" y="350"/>
                      </a:lnTo>
                      <a:lnTo>
                        <a:pt x="218" y="352"/>
                      </a:lnTo>
                      <a:lnTo>
                        <a:pt x="224" y="354"/>
                      </a:lnTo>
                      <a:lnTo>
                        <a:pt x="230" y="356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6" y="358"/>
                      </a:lnTo>
                      <a:lnTo>
                        <a:pt x="237" y="360"/>
                      </a:lnTo>
                      <a:lnTo>
                        <a:pt x="241" y="360"/>
                      </a:lnTo>
                      <a:lnTo>
                        <a:pt x="241" y="360"/>
                      </a:lnTo>
                      <a:lnTo>
                        <a:pt x="243" y="358"/>
                      </a:lnTo>
                      <a:lnTo>
                        <a:pt x="245" y="356"/>
                      </a:lnTo>
                      <a:lnTo>
                        <a:pt x="247" y="348"/>
                      </a:lnTo>
                      <a:lnTo>
                        <a:pt x="247" y="348"/>
                      </a:lnTo>
                      <a:lnTo>
                        <a:pt x="245" y="346"/>
                      </a:lnTo>
                      <a:lnTo>
                        <a:pt x="247" y="344"/>
                      </a:lnTo>
                      <a:lnTo>
                        <a:pt x="247" y="344"/>
                      </a:lnTo>
                      <a:lnTo>
                        <a:pt x="251" y="346"/>
                      </a:lnTo>
                      <a:lnTo>
                        <a:pt x="253" y="350"/>
                      </a:lnTo>
                      <a:lnTo>
                        <a:pt x="255" y="352"/>
                      </a:lnTo>
                      <a:lnTo>
                        <a:pt x="255" y="354"/>
                      </a:lnTo>
                      <a:lnTo>
                        <a:pt x="255" y="354"/>
                      </a:lnTo>
                      <a:lnTo>
                        <a:pt x="259" y="352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59" y="356"/>
                      </a:lnTo>
                      <a:lnTo>
                        <a:pt x="257" y="356"/>
                      </a:lnTo>
                      <a:lnTo>
                        <a:pt x="257" y="358"/>
                      </a:lnTo>
                      <a:lnTo>
                        <a:pt x="257" y="358"/>
                      </a:lnTo>
                      <a:lnTo>
                        <a:pt x="287" y="369"/>
                      </a:lnTo>
                      <a:lnTo>
                        <a:pt x="287" y="369"/>
                      </a:lnTo>
                      <a:lnTo>
                        <a:pt x="287" y="367"/>
                      </a:lnTo>
                      <a:lnTo>
                        <a:pt x="287" y="367"/>
                      </a:lnTo>
                      <a:lnTo>
                        <a:pt x="290" y="363"/>
                      </a:lnTo>
                      <a:lnTo>
                        <a:pt x="290" y="362"/>
                      </a:lnTo>
                      <a:lnTo>
                        <a:pt x="289" y="360"/>
                      </a:lnTo>
                      <a:lnTo>
                        <a:pt x="289" y="356"/>
                      </a:lnTo>
                      <a:lnTo>
                        <a:pt x="289" y="356"/>
                      </a:lnTo>
                      <a:lnTo>
                        <a:pt x="290" y="354"/>
                      </a:lnTo>
                      <a:lnTo>
                        <a:pt x="292" y="352"/>
                      </a:lnTo>
                      <a:lnTo>
                        <a:pt x="296" y="344"/>
                      </a:lnTo>
                      <a:lnTo>
                        <a:pt x="296" y="344"/>
                      </a:lnTo>
                      <a:lnTo>
                        <a:pt x="304" y="338"/>
                      </a:lnTo>
                      <a:lnTo>
                        <a:pt x="308" y="336"/>
                      </a:lnTo>
                      <a:lnTo>
                        <a:pt x="310" y="334"/>
                      </a:lnTo>
                      <a:lnTo>
                        <a:pt x="310" y="334"/>
                      </a:lnTo>
                      <a:lnTo>
                        <a:pt x="314" y="326"/>
                      </a:lnTo>
                      <a:lnTo>
                        <a:pt x="318" y="318"/>
                      </a:lnTo>
                      <a:lnTo>
                        <a:pt x="322" y="310"/>
                      </a:lnTo>
                      <a:lnTo>
                        <a:pt x="328" y="305"/>
                      </a:lnTo>
                      <a:lnTo>
                        <a:pt x="328" y="305"/>
                      </a:lnTo>
                      <a:lnTo>
                        <a:pt x="334" y="299"/>
                      </a:lnTo>
                      <a:lnTo>
                        <a:pt x="338" y="297"/>
                      </a:lnTo>
                      <a:lnTo>
                        <a:pt x="340" y="293"/>
                      </a:lnTo>
                      <a:lnTo>
                        <a:pt x="340" y="293"/>
                      </a:lnTo>
                      <a:lnTo>
                        <a:pt x="342" y="277"/>
                      </a:lnTo>
                      <a:lnTo>
                        <a:pt x="342" y="277"/>
                      </a:lnTo>
                      <a:lnTo>
                        <a:pt x="343" y="258"/>
                      </a:lnTo>
                      <a:lnTo>
                        <a:pt x="343" y="258"/>
                      </a:lnTo>
                      <a:lnTo>
                        <a:pt x="343" y="256"/>
                      </a:lnTo>
                      <a:lnTo>
                        <a:pt x="342" y="252"/>
                      </a:lnTo>
                      <a:lnTo>
                        <a:pt x="340" y="248"/>
                      </a:lnTo>
                      <a:lnTo>
                        <a:pt x="340" y="246"/>
                      </a:lnTo>
                      <a:lnTo>
                        <a:pt x="340" y="246"/>
                      </a:lnTo>
                      <a:lnTo>
                        <a:pt x="342" y="244"/>
                      </a:lnTo>
                      <a:lnTo>
                        <a:pt x="345" y="244"/>
                      </a:lnTo>
                      <a:lnTo>
                        <a:pt x="351" y="248"/>
                      </a:lnTo>
                      <a:lnTo>
                        <a:pt x="351" y="248"/>
                      </a:lnTo>
                      <a:lnTo>
                        <a:pt x="349" y="244"/>
                      </a:lnTo>
                      <a:lnTo>
                        <a:pt x="347" y="240"/>
                      </a:lnTo>
                      <a:lnTo>
                        <a:pt x="347" y="236"/>
                      </a:lnTo>
                      <a:lnTo>
                        <a:pt x="347" y="236"/>
                      </a:lnTo>
                      <a:lnTo>
                        <a:pt x="351" y="230"/>
                      </a:lnTo>
                      <a:lnTo>
                        <a:pt x="353" y="228"/>
                      </a:lnTo>
                      <a:lnTo>
                        <a:pt x="355" y="224"/>
                      </a:lnTo>
                      <a:lnTo>
                        <a:pt x="355" y="224"/>
                      </a:lnTo>
                      <a:lnTo>
                        <a:pt x="353" y="220"/>
                      </a:lnTo>
                      <a:lnTo>
                        <a:pt x="349" y="214"/>
                      </a:lnTo>
                      <a:lnTo>
                        <a:pt x="349" y="214"/>
                      </a:lnTo>
                      <a:lnTo>
                        <a:pt x="349" y="208"/>
                      </a:lnTo>
                      <a:lnTo>
                        <a:pt x="353" y="201"/>
                      </a:lnTo>
                      <a:lnTo>
                        <a:pt x="355" y="195"/>
                      </a:lnTo>
                      <a:lnTo>
                        <a:pt x="355" y="189"/>
                      </a:lnTo>
                      <a:lnTo>
                        <a:pt x="355" y="189"/>
                      </a:lnTo>
                      <a:lnTo>
                        <a:pt x="353" y="185"/>
                      </a:lnTo>
                      <a:lnTo>
                        <a:pt x="351" y="183"/>
                      </a:lnTo>
                      <a:lnTo>
                        <a:pt x="349" y="181"/>
                      </a:lnTo>
                      <a:lnTo>
                        <a:pt x="349" y="181"/>
                      </a:lnTo>
                      <a:lnTo>
                        <a:pt x="349" y="173"/>
                      </a:lnTo>
                      <a:lnTo>
                        <a:pt x="351" y="171"/>
                      </a:lnTo>
                      <a:lnTo>
                        <a:pt x="355" y="171"/>
                      </a:lnTo>
                      <a:lnTo>
                        <a:pt x="359" y="173"/>
                      </a:lnTo>
                      <a:lnTo>
                        <a:pt x="367" y="177"/>
                      </a:lnTo>
                      <a:lnTo>
                        <a:pt x="369" y="175"/>
                      </a:lnTo>
                      <a:lnTo>
                        <a:pt x="367" y="171"/>
                      </a:lnTo>
                      <a:lnTo>
                        <a:pt x="367" y="171"/>
                      </a:lnTo>
                      <a:lnTo>
                        <a:pt x="367" y="169"/>
                      </a:lnTo>
                      <a:lnTo>
                        <a:pt x="365" y="165"/>
                      </a:lnTo>
                      <a:lnTo>
                        <a:pt x="365" y="165"/>
                      </a:lnTo>
                      <a:lnTo>
                        <a:pt x="363" y="165"/>
                      </a:lnTo>
                      <a:lnTo>
                        <a:pt x="363" y="165"/>
                      </a:lnTo>
                      <a:lnTo>
                        <a:pt x="365" y="165"/>
                      </a:lnTo>
                      <a:lnTo>
                        <a:pt x="363" y="163"/>
                      </a:lnTo>
                      <a:lnTo>
                        <a:pt x="363" y="163"/>
                      </a:lnTo>
                      <a:lnTo>
                        <a:pt x="361" y="161"/>
                      </a:lnTo>
                      <a:lnTo>
                        <a:pt x="359" y="161"/>
                      </a:lnTo>
                      <a:lnTo>
                        <a:pt x="353" y="163"/>
                      </a:lnTo>
                      <a:lnTo>
                        <a:pt x="345" y="165"/>
                      </a:lnTo>
                      <a:lnTo>
                        <a:pt x="342" y="165"/>
                      </a:lnTo>
                      <a:lnTo>
                        <a:pt x="338" y="161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3" name="Freeform 1041">
                  <a:extLst>
                    <a:ext uri="{FF2B5EF4-FFF2-40B4-BE49-F238E27FC236}">
                      <a16:creationId xmlns:a16="http://schemas.microsoft.com/office/drawing/2014/main" id="{F45473C9-2820-40F5-B1BF-852F77B92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0624" y="2601620"/>
                  <a:ext cx="32242" cy="32242"/>
                </a:xfrm>
                <a:custGeom>
                  <a:avLst/>
                  <a:gdLst>
                    <a:gd name="T0" fmla="*/ 20 w 20"/>
                    <a:gd name="T1" fmla="*/ 4 h 20"/>
                    <a:gd name="T2" fmla="*/ 20 w 20"/>
                    <a:gd name="T3" fmla="*/ 4 h 20"/>
                    <a:gd name="T4" fmla="*/ 20 w 20"/>
                    <a:gd name="T5" fmla="*/ 12 h 20"/>
                    <a:gd name="T6" fmla="*/ 18 w 20"/>
                    <a:gd name="T7" fmla="*/ 20 h 20"/>
                    <a:gd name="T8" fmla="*/ 18 w 20"/>
                    <a:gd name="T9" fmla="*/ 20 h 20"/>
                    <a:gd name="T10" fmla="*/ 16 w 20"/>
                    <a:gd name="T11" fmla="*/ 20 h 20"/>
                    <a:gd name="T12" fmla="*/ 14 w 20"/>
                    <a:gd name="T13" fmla="*/ 18 h 20"/>
                    <a:gd name="T14" fmla="*/ 12 w 20"/>
                    <a:gd name="T15" fmla="*/ 10 h 20"/>
                    <a:gd name="T16" fmla="*/ 12 w 20"/>
                    <a:gd name="T17" fmla="*/ 10 h 20"/>
                    <a:gd name="T18" fmla="*/ 8 w 20"/>
                    <a:gd name="T19" fmla="*/ 6 h 20"/>
                    <a:gd name="T20" fmla="*/ 4 w 20"/>
                    <a:gd name="T21" fmla="*/ 4 h 20"/>
                    <a:gd name="T22" fmla="*/ 4 w 20"/>
                    <a:gd name="T23" fmla="*/ 4 h 20"/>
                    <a:gd name="T24" fmla="*/ 0 w 20"/>
                    <a:gd name="T25" fmla="*/ 4 h 20"/>
                    <a:gd name="T26" fmla="*/ 0 w 20"/>
                    <a:gd name="T27" fmla="*/ 2 h 20"/>
                    <a:gd name="T28" fmla="*/ 0 w 20"/>
                    <a:gd name="T29" fmla="*/ 2 h 20"/>
                    <a:gd name="T30" fmla="*/ 6 w 20"/>
                    <a:gd name="T31" fmla="*/ 0 h 20"/>
                    <a:gd name="T32" fmla="*/ 10 w 20"/>
                    <a:gd name="T33" fmla="*/ 0 h 20"/>
                    <a:gd name="T34" fmla="*/ 20 w 20"/>
                    <a:gd name="T35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20">
                      <a:moveTo>
                        <a:pt x="20" y="4"/>
                      </a:moveTo>
                      <a:lnTo>
                        <a:pt x="20" y="4"/>
                      </a:lnTo>
                      <a:lnTo>
                        <a:pt x="20" y="12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1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4" name="Freeform 1042">
                  <a:extLst>
                    <a:ext uri="{FF2B5EF4-FFF2-40B4-BE49-F238E27FC236}">
                      <a16:creationId xmlns:a16="http://schemas.microsoft.com/office/drawing/2014/main" id="{98DF1F51-0CC9-467C-A299-0982D2CB9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0624" y="2601620"/>
                  <a:ext cx="32242" cy="32242"/>
                </a:xfrm>
                <a:custGeom>
                  <a:avLst/>
                  <a:gdLst>
                    <a:gd name="T0" fmla="*/ 20 w 20"/>
                    <a:gd name="T1" fmla="*/ 4 h 20"/>
                    <a:gd name="T2" fmla="*/ 20 w 20"/>
                    <a:gd name="T3" fmla="*/ 4 h 20"/>
                    <a:gd name="T4" fmla="*/ 20 w 20"/>
                    <a:gd name="T5" fmla="*/ 12 h 20"/>
                    <a:gd name="T6" fmla="*/ 18 w 20"/>
                    <a:gd name="T7" fmla="*/ 20 h 20"/>
                    <a:gd name="T8" fmla="*/ 18 w 20"/>
                    <a:gd name="T9" fmla="*/ 20 h 20"/>
                    <a:gd name="T10" fmla="*/ 16 w 20"/>
                    <a:gd name="T11" fmla="*/ 20 h 20"/>
                    <a:gd name="T12" fmla="*/ 14 w 20"/>
                    <a:gd name="T13" fmla="*/ 18 h 20"/>
                    <a:gd name="T14" fmla="*/ 12 w 20"/>
                    <a:gd name="T15" fmla="*/ 10 h 20"/>
                    <a:gd name="T16" fmla="*/ 12 w 20"/>
                    <a:gd name="T17" fmla="*/ 10 h 20"/>
                    <a:gd name="T18" fmla="*/ 8 w 20"/>
                    <a:gd name="T19" fmla="*/ 6 h 20"/>
                    <a:gd name="T20" fmla="*/ 4 w 20"/>
                    <a:gd name="T21" fmla="*/ 4 h 20"/>
                    <a:gd name="T22" fmla="*/ 4 w 20"/>
                    <a:gd name="T23" fmla="*/ 4 h 20"/>
                    <a:gd name="T24" fmla="*/ 0 w 20"/>
                    <a:gd name="T25" fmla="*/ 4 h 20"/>
                    <a:gd name="T26" fmla="*/ 0 w 20"/>
                    <a:gd name="T27" fmla="*/ 2 h 20"/>
                    <a:gd name="T28" fmla="*/ 0 w 20"/>
                    <a:gd name="T29" fmla="*/ 2 h 20"/>
                    <a:gd name="T30" fmla="*/ 6 w 20"/>
                    <a:gd name="T31" fmla="*/ 0 h 20"/>
                    <a:gd name="T32" fmla="*/ 10 w 20"/>
                    <a:gd name="T33" fmla="*/ 0 h 20"/>
                    <a:gd name="T34" fmla="*/ 20 w 20"/>
                    <a:gd name="T35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20">
                      <a:moveTo>
                        <a:pt x="20" y="4"/>
                      </a:moveTo>
                      <a:lnTo>
                        <a:pt x="20" y="4"/>
                      </a:lnTo>
                      <a:lnTo>
                        <a:pt x="20" y="12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1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0" y="4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5" name="Freeform 1374">
                  <a:extLst>
                    <a:ext uri="{FF2B5EF4-FFF2-40B4-BE49-F238E27FC236}">
                      <a16:creationId xmlns:a16="http://schemas.microsoft.com/office/drawing/2014/main" id="{EED351E5-926F-431C-A651-EFA75B131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8055" y="2664492"/>
                  <a:ext cx="51587" cy="58036"/>
                </a:xfrm>
                <a:custGeom>
                  <a:avLst/>
                  <a:gdLst>
                    <a:gd name="T0" fmla="*/ 6 w 32"/>
                    <a:gd name="T1" fmla="*/ 36 h 36"/>
                    <a:gd name="T2" fmla="*/ 6 w 32"/>
                    <a:gd name="T3" fmla="*/ 36 h 36"/>
                    <a:gd name="T4" fmla="*/ 2 w 32"/>
                    <a:gd name="T5" fmla="*/ 32 h 36"/>
                    <a:gd name="T6" fmla="*/ 0 w 32"/>
                    <a:gd name="T7" fmla="*/ 28 h 36"/>
                    <a:gd name="T8" fmla="*/ 0 w 32"/>
                    <a:gd name="T9" fmla="*/ 28 h 36"/>
                    <a:gd name="T10" fmla="*/ 0 w 32"/>
                    <a:gd name="T11" fmla="*/ 28 h 36"/>
                    <a:gd name="T12" fmla="*/ 2 w 32"/>
                    <a:gd name="T13" fmla="*/ 26 h 36"/>
                    <a:gd name="T14" fmla="*/ 2 w 32"/>
                    <a:gd name="T15" fmla="*/ 26 h 36"/>
                    <a:gd name="T16" fmla="*/ 4 w 32"/>
                    <a:gd name="T17" fmla="*/ 26 h 36"/>
                    <a:gd name="T18" fmla="*/ 6 w 32"/>
                    <a:gd name="T19" fmla="*/ 26 h 36"/>
                    <a:gd name="T20" fmla="*/ 8 w 32"/>
                    <a:gd name="T21" fmla="*/ 26 h 36"/>
                    <a:gd name="T22" fmla="*/ 10 w 32"/>
                    <a:gd name="T23" fmla="*/ 26 h 36"/>
                    <a:gd name="T24" fmla="*/ 10 w 32"/>
                    <a:gd name="T25" fmla="*/ 26 h 36"/>
                    <a:gd name="T26" fmla="*/ 10 w 32"/>
                    <a:gd name="T27" fmla="*/ 24 h 36"/>
                    <a:gd name="T28" fmla="*/ 8 w 32"/>
                    <a:gd name="T29" fmla="*/ 18 h 36"/>
                    <a:gd name="T30" fmla="*/ 4 w 32"/>
                    <a:gd name="T31" fmla="*/ 12 h 36"/>
                    <a:gd name="T32" fmla="*/ 4 w 32"/>
                    <a:gd name="T33" fmla="*/ 12 h 36"/>
                    <a:gd name="T34" fmla="*/ 6 w 32"/>
                    <a:gd name="T35" fmla="*/ 12 h 36"/>
                    <a:gd name="T36" fmla="*/ 8 w 32"/>
                    <a:gd name="T37" fmla="*/ 12 h 36"/>
                    <a:gd name="T38" fmla="*/ 12 w 32"/>
                    <a:gd name="T39" fmla="*/ 14 h 36"/>
                    <a:gd name="T40" fmla="*/ 12 w 32"/>
                    <a:gd name="T41" fmla="*/ 14 h 36"/>
                    <a:gd name="T42" fmla="*/ 28 w 32"/>
                    <a:gd name="T43" fmla="*/ 12 h 36"/>
                    <a:gd name="T44" fmla="*/ 28 w 32"/>
                    <a:gd name="T45" fmla="*/ 12 h 36"/>
                    <a:gd name="T46" fmla="*/ 30 w 32"/>
                    <a:gd name="T47" fmla="*/ 10 h 36"/>
                    <a:gd name="T48" fmla="*/ 30 w 32"/>
                    <a:gd name="T49" fmla="*/ 8 h 36"/>
                    <a:gd name="T50" fmla="*/ 32 w 32"/>
                    <a:gd name="T5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36">
                      <a:moveTo>
                        <a:pt x="6" y="36"/>
                      </a:moveTo>
                      <a:lnTo>
                        <a:pt x="6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4" y="26"/>
                      </a:lnTo>
                      <a:lnTo>
                        <a:pt x="6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8" y="18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28" y="12"/>
                      </a:lnTo>
                      <a:lnTo>
                        <a:pt x="28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6" name="Freeform 1375">
                  <a:extLst>
                    <a:ext uri="{FF2B5EF4-FFF2-40B4-BE49-F238E27FC236}">
                      <a16:creationId xmlns:a16="http://schemas.microsoft.com/office/drawing/2014/main" id="{6067B16B-0191-405C-A516-26B71CEE1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9087" y="2477488"/>
                  <a:ext cx="696428" cy="614211"/>
                </a:xfrm>
                <a:custGeom>
                  <a:avLst/>
                  <a:gdLst>
                    <a:gd name="T0" fmla="*/ 135 w 432"/>
                    <a:gd name="T1" fmla="*/ 112 h 381"/>
                    <a:gd name="T2" fmla="*/ 124 w 432"/>
                    <a:gd name="T3" fmla="*/ 95 h 381"/>
                    <a:gd name="T4" fmla="*/ 132 w 432"/>
                    <a:gd name="T5" fmla="*/ 75 h 381"/>
                    <a:gd name="T6" fmla="*/ 120 w 432"/>
                    <a:gd name="T7" fmla="*/ 67 h 381"/>
                    <a:gd name="T8" fmla="*/ 120 w 432"/>
                    <a:gd name="T9" fmla="*/ 55 h 381"/>
                    <a:gd name="T10" fmla="*/ 139 w 432"/>
                    <a:gd name="T11" fmla="*/ 55 h 381"/>
                    <a:gd name="T12" fmla="*/ 181 w 432"/>
                    <a:gd name="T13" fmla="*/ 85 h 381"/>
                    <a:gd name="T14" fmla="*/ 210 w 432"/>
                    <a:gd name="T15" fmla="*/ 87 h 381"/>
                    <a:gd name="T16" fmla="*/ 226 w 432"/>
                    <a:gd name="T17" fmla="*/ 89 h 381"/>
                    <a:gd name="T18" fmla="*/ 236 w 432"/>
                    <a:gd name="T19" fmla="*/ 73 h 381"/>
                    <a:gd name="T20" fmla="*/ 261 w 432"/>
                    <a:gd name="T21" fmla="*/ 63 h 381"/>
                    <a:gd name="T22" fmla="*/ 245 w 432"/>
                    <a:gd name="T23" fmla="*/ 57 h 381"/>
                    <a:gd name="T24" fmla="*/ 245 w 432"/>
                    <a:gd name="T25" fmla="*/ 36 h 381"/>
                    <a:gd name="T26" fmla="*/ 253 w 432"/>
                    <a:gd name="T27" fmla="*/ 26 h 381"/>
                    <a:gd name="T28" fmla="*/ 271 w 432"/>
                    <a:gd name="T29" fmla="*/ 10 h 381"/>
                    <a:gd name="T30" fmla="*/ 287 w 432"/>
                    <a:gd name="T31" fmla="*/ 8 h 381"/>
                    <a:gd name="T32" fmla="*/ 300 w 432"/>
                    <a:gd name="T33" fmla="*/ 10 h 381"/>
                    <a:gd name="T34" fmla="*/ 312 w 432"/>
                    <a:gd name="T35" fmla="*/ 18 h 381"/>
                    <a:gd name="T36" fmla="*/ 308 w 432"/>
                    <a:gd name="T37" fmla="*/ 34 h 381"/>
                    <a:gd name="T38" fmla="*/ 334 w 432"/>
                    <a:gd name="T39" fmla="*/ 8 h 381"/>
                    <a:gd name="T40" fmla="*/ 363 w 432"/>
                    <a:gd name="T41" fmla="*/ 26 h 381"/>
                    <a:gd name="T42" fmla="*/ 359 w 432"/>
                    <a:gd name="T43" fmla="*/ 30 h 381"/>
                    <a:gd name="T44" fmla="*/ 416 w 432"/>
                    <a:gd name="T45" fmla="*/ 51 h 381"/>
                    <a:gd name="T46" fmla="*/ 422 w 432"/>
                    <a:gd name="T47" fmla="*/ 93 h 381"/>
                    <a:gd name="T48" fmla="*/ 406 w 432"/>
                    <a:gd name="T49" fmla="*/ 116 h 381"/>
                    <a:gd name="T50" fmla="*/ 424 w 432"/>
                    <a:gd name="T51" fmla="*/ 153 h 381"/>
                    <a:gd name="T52" fmla="*/ 416 w 432"/>
                    <a:gd name="T53" fmla="*/ 142 h 381"/>
                    <a:gd name="T54" fmla="*/ 406 w 432"/>
                    <a:gd name="T55" fmla="*/ 159 h 381"/>
                    <a:gd name="T56" fmla="*/ 363 w 432"/>
                    <a:gd name="T57" fmla="*/ 165 h 381"/>
                    <a:gd name="T58" fmla="*/ 349 w 432"/>
                    <a:gd name="T59" fmla="*/ 181 h 381"/>
                    <a:gd name="T60" fmla="*/ 353 w 432"/>
                    <a:gd name="T61" fmla="*/ 228 h 381"/>
                    <a:gd name="T62" fmla="*/ 342 w 432"/>
                    <a:gd name="T63" fmla="*/ 252 h 381"/>
                    <a:gd name="T64" fmla="*/ 318 w 432"/>
                    <a:gd name="T65" fmla="*/ 318 h 381"/>
                    <a:gd name="T66" fmla="*/ 290 w 432"/>
                    <a:gd name="T67" fmla="*/ 362 h 381"/>
                    <a:gd name="T68" fmla="*/ 259 w 432"/>
                    <a:gd name="T69" fmla="*/ 352 h 381"/>
                    <a:gd name="T70" fmla="*/ 241 w 432"/>
                    <a:gd name="T71" fmla="*/ 360 h 381"/>
                    <a:gd name="T72" fmla="*/ 204 w 432"/>
                    <a:gd name="T73" fmla="*/ 352 h 381"/>
                    <a:gd name="T74" fmla="*/ 190 w 432"/>
                    <a:gd name="T75" fmla="*/ 362 h 381"/>
                    <a:gd name="T76" fmla="*/ 161 w 432"/>
                    <a:gd name="T77" fmla="*/ 367 h 381"/>
                    <a:gd name="T78" fmla="*/ 139 w 432"/>
                    <a:gd name="T79" fmla="*/ 356 h 381"/>
                    <a:gd name="T80" fmla="*/ 120 w 432"/>
                    <a:gd name="T81" fmla="*/ 369 h 381"/>
                    <a:gd name="T82" fmla="*/ 100 w 432"/>
                    <a:gd name="T83" fmla="*/ 379 h 381"/>
                    <a:gd name="T84" fmla="*/ 73 w 432"/>
                    <a:gd name="T85" fmla="*/ 373 h 381"/>
                    <a:gd name="T86" fmla="*/ 53 w 432"/>
                    <a:gd name="T87" fmla="*/ 373 h 381"/>
                    <a:gd name="T88" fmla="*/ 43 w 432"/>
                    <a:gd name="T89" fmla="*/ 363 h 381"/>
                    <a:gd name="T90" fmla="*/ 22 w 432"/>
                    <a:gd name="T91" fmla="*/ 363 h 381"/>
                    <a:gd name="T92" fmla="*/ 53 w 432"/>
                    <a:gd name="T93" fmla="*/ 338 h 381"/>
                    <a:gd name="T94" fmla="*/ 12 w 432"/>
                    <a:gd name="T95" fmla="*/ 340 h 381"/>
                    <a:gd name="T96" fmla="*/ 31 w 432"/>
                    <a:gd name="T97" fmla="*/ 330 h 381"/>
                    <a:gd name="T98" fmla="*/ 51 w 432"/>
                    <a:gd name="T99" fmla="*/ 324 h 381"/>
                    <a:gd name="T100" fmla="*/ 14 w 432"/>
                    <a:gd name="T101" fmla="*/ 310 h 381"/>
                    <a:gd name="T102" fmla="*/ 12 w 432"/>
                    <a:gd name="T103" fmla="*/ 303 h 381"/>
                    <a:gd name="T104" fmla="*/ 39 w 432"/>
                    <a:gd name="T105" fmla="*/ 291 h 381"/>
                    <a:gd name="T106" fmla="*/ 29 w 432"/>
                    <a:gd name="T107" fmla="*/ 283 h 381"/>
                    <a:gd name="T108" fmla="*/ 20 w 432"/>
                    <a:gd name="T109" fmla="*/ 265 h 381"/>
                    <a:gd name="T110" fmla="*/ 39 w 432"/>
                    <a:gd name="T111" fmla="*/ 269 h 381"/>
                    <a:gd name="T112" fmla="*/ 59 w 432"/>
                    <a:gd name="T113" fmla="*/ 277 h 381"/>
                    <a:gd name="T114" fmla="*/ 63 w 432"/>
                    <a:gd name="T115" fmla="*/ 258 h 381"/>
                    <a:gd name="T116" fmla="*/ 94 w 432"/>
                    <a:gd name="T117" fmla="*/ 252 h 381"/>
                    <a:gd name="T118" fmla="*/ 145 w 432"/>
                    <a:gd name="T119" fmla="*/ 259 h 381"/>
                    <a:gd name="T120" fmla="*/ 106 w 432"/>
                    <a:gd name="T121" fmla="*/ 256 h 381"/>
                    <a:gd name="T122" fmla="*/ 69 w 432"/>
                    <a:gd name="T123" fmla="*/ 244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32" h="381">
                      <a:moveTo>
                        <a:pt x="112" y="116"/>
                      </a:moveTo>
                      <a:lnTo>
                        <a:pt x="112" y="116"/>
                      </a:lnTo>
                      <a:lnTo>
                        <a:pt x="114" y="114"/>
                      </a:lnTo>
                      <a:lnTo>
                        <a:pt x="114" y="114"/>
                      </a:lnTo>
                      <a:lnTo>
                        <a:pt x="120" y="114"/>
                      </a:lnTo>
                      <a:lnTo>
                        <a:pt x="128" y="116"/>
                      </a:lnTo>
                      <a:lnTo>
                        <a:pt x="133" y="118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7" y="118"/>
                      </a:lnTo>
                      <a:lnTo>
                        <a:pt x="135" y="114"/>
                      </a:lnTo>
                      <a:lnTo>
                        <a:pt x="135" y="114"/>
                      </a:lnTo>
                      <a:lnTo>
                        <a:pt x="135" y="112"/>
                      </a:lnTo>
                      <a:lnTo>
                        <a:pt x="135" y="112"/>
                      </a:lnTo>
                      <a:lnTo>
                        <a:pt x="139" y="110"/>
                      </a:lnTo>
                      <a:lnTo>
                        <a:pt x="141" y="108"/>
                      </a:lnTo>
                      <a:lnTo>
                        <a:pt x="141" y="106"/>
                      </a:lnTo>
                      <a:lnTo>
                        <a:pt x="141" y="106"/>
                      </a:lnTo>
                      <a:lnTo>
                        <a:pt x="135" y="104"/>
                      </a:lnTo>
                      <a:lnTo>
                        <a:pt x="128" y="102"/>
                      </a:lnTo>
                      <a:lnTo>
                        <a:pt x="120" y="102"/>
                      </a:lnTo>
                      <a:lnTo>
                        <a:pt x="116" y="100"/>
                      </a:lnTo>
                      <a:lnTo>
                        <a:pt x="116" y="100"/>
                      </a:lnTo>
                      <a:lnTo>
                        <a:pt x="118" y="97"/>
                      </a:lnTo>
                      <a:lnTo>
                        <a:pt x="120" y="95"/>
                      </a:lnTo>
                      <a:lnTo>
                        <a:pt x="124" y="95"/>
                      </a:lnTo>
                      <a:lnTo>
                        <a:pt x="128" y="99"/>
                      </a:lnTo>
                      <a:lnTo>
                        <a:pt x="128" y="99"/>
                      </a:lnTo>
                      <a:lnTo>
                        <a:pt x="130" y="97"/>
                      </a:lnTo>
                      <a:lnTo>
                        <a:pt x="128" y="93"/>
                      </a:lnTo>
                      <a:lnTo>
                        <a:pt x="126" y="91"/>
                      </a:lnTo>
                      <a:lnTo>
                        <a:pt x="124" y="85"/>
                      </a:lnTo>
                      <a:lnTo>
                        <a:pt x="124" y="85"/>
                      </a:lnTo>
                      <a:lnTo>
                        <a:pt x="126" y="83"/>
                      </a:lnTo>
                      <a:lnTo>
                        <a:pt x="128" y="81"/>
                      </a:lnTo>
                      <a:lnTo>
                        <a:pt x="132" y="79"/>
                      </a:lnTo>
                      <a:lnTo>
                        <a:pt x="133" y="77"/>
                      </a:lnTo>
                      <a:lnTo>
                        <a:pt x="133" y="77"/>
                      </a:lnTo>
                      <a:lnTo>
                        <a:pt x="132" y="75"/>
                      </a:lnTo>
                      <a:lnTo>
                        <a:pt x="130" y="77"/>
                      </a:lnTo>
                      <a:lnTo>
                        <a:pt x="124" y="79"/>
                      </a:lnTo>
                      <a:lnTo>
                        <a:pt x="124" y="79"/>
                      </a:lnTo>
                      <a:lnTo>
                        <a:pt x="124" y="77"/>
                      </a:lnTo>
                      <a:lnTo>
                        <a:pt x="126" y="73"/>
                      </a:lnTo>
                      <a:lnTo>
                        <a:pt x="130" y="67"/>
                      </a:lnTo>
                      <a:lnTo>
                        <a:pt x="130" y="67"/>
                      </a:lnTo>
                      <a:lnTo>
                        <a:pt x="128" y="63"/>
                      </a:lnTo>
                      <a:lnTo>
                        <a:pt x="128" y="61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2" y="63"/>
                      </a:lnTo>
                      <a:lnTo>
                        <a:pt x="120" y="67"/>
                      </a:lnTo>
                      <a:lnTo>
                        <a:pt x="116" y="75"/>
                      </a:lnTo>
                      <a:lnTo>
                        <a:pt x="116" y="75"/>
                      </a:lnTo>
                      <a:lnTo>
                        <a:pt x="114" y="73"/>
                      </a:lnTo>
                      <a:lnTo>
                        <a:pt x="114" y="71"/>
                      </a:lnTo>
                      <a:lnTo>
                        <a:pt x="114" y="71"/>
                      </a:lnTo>
                      <a:lnTo>
                        <a:pt x="116" y="69"/>
                      </a:lnTo>
                      <a:lnTo>
                        <a:pt x="118" y="65"/>
                      </a:lnTo>
                      <a:lnTo>
                        <a:pt x="122" y="59"/>
                      </a:lnTo>
                      <a:lnTo>
                        <a:pt x="122" y="59"/>
                      </a:lnTo>
                      <a:lnTo>
                        <a:pt x="120" y="59"/>
                      </a:lnTo>
                      <a:lnTo>
                        <a:pt x="120" y="57"/>
                      </a:lnTo>
                      <a:lnTo>
                        <a:pt x="120" y="57"/>
                      </a:lnTo>
                      <a:lnTo>
                        <a:pt x="120" y="55"/>
                      </a:lnTo>
                      <a:lnTo>
                        <a:pt x="122" y="53"/>
                      </a:lnTo>
                      <a:lnTo>
                        <a:pt x="126" y="53"/>
                      </a:lnTo>
                      <a:lnTo>
                        <a:pt x="132" y="57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5" y="61"/>
                      </a:lnTo>
                      <a:lnTo>
                        <a:pt x="135" y="61"/>
                      </a:lnTo>
                      <a:lnTo>
                        <a:pt x="137" y="59"/>
                      </a:lnTo>
                      <a:lnTo>
                        <a:pt x="143" y="63"/>
                      </a:lnTo>
                      <a:lnTo>
                        <a:pt x="143" y="63"/>
                      </a:lnTo>
                      <a:lnTo>
                        <a:pt x="141" y="61"/>
                      </a:lnTo>
                      <a:lnTo>
                        <a:pt x="139" y="57"/>
                      </a:lnTo>
                      <a:lnTo>
                        <a:pt x="139" y="55"/>
                      </a:lnTo>
                      <a:lnTo>
                        <a:pt x="143" y="53"/>
                      </a:lnTo>
                      <a:lnTo>
                        <a:pt x="143" y="53"/>
                      </a:lnTo>
                      <a:lnTo>
                        <a:pt x="157" y="63"/>
                      </a:lnTo>
                      <a:lnTo>
                        <a:pt x="169" y="69"/>
                      </a:lnTo>
                      <a:lnTo>
                        <a:pt x="169" y="69"/>
                      </a:lnTo>
                      <a:lnTo>
                        <a:pt x="171" y="69"/>
                      </a:lnTo>
                      <a:lnTo>
                        <a:pt x="173" y="67"/>
                      </a:lnTo>
                      <a:lnTo>
                        <a:pt x="175" y="67"/>
                      </a:lnTo>
                      <a:lnTo>
                        <a:pt x="177" y="71"/>
                      </a:lnTo>
                      <a:lnTo>
                        <a:pt x="177" y="71"/>
                      </a:lnTo>
                      <a:lnTo>
                        <a:pt x="177" y="79"/>
                      </a:lnTo>
                      <a:lnTo>
                        <a:pt x="179" y="85"/>
                      </a:lnTo>
                      <a:lnTo>
                        <a:pt x="181" y="85"/>
                      </a:lnTo>
                      <a:lnTo>
                        <a:pt x="183" y="85"/>
                      </a:lnTo>
                      <a:lnTo>
                        <a:pt x="183" y="85"/>
                      </a:lnTo>
                      <a:lnTo>
                        <a:pt x="186" y="81"/>
                      </a:lnTo>
                      <a:lnTo>
                        <a:pt x="188" y="79"/>
                      </a:lnTo>
                      <a:lnTo>
                        <a:pt x="190" y="79"/>
                      </a:lnTo>
                      <a:lnTo>
                        <a:pt x="190" y="79"/>
                      </a:lnTo>
                      <a:lnTo>
                        <a:pt x="194" y="79"/>
                      </a:lnTo>
                      <a:lnTo>
                        <a:pt x="196" y="81"/>
                      </a:lnTo>
                      <a:lnTo>
                        <a:pt x="200" y="85"/>
                      </a:lnTo>
                      <a:lnTo>
                        <a:pt x="202" y="87"/>
                      </a:lnTo>
                      <a:lnTo>
                        <a:pt x="202" y="87"/>
                      </a:lnTo>
                      <a:lnTo>
                        <a:pt x="208" y="87"/>
                      </a:lnTo>
                      <a:lnTo>
                        <a:pt x="210" y="87"/>
                      </a:lnTo>
                      <a:lnTo>
                        <a:pt x="212" y="89"/>
                      </a:lnTo>
                      <a:lnTo>
                        <a:pt x="212" y="89"/>
                      </a:lnTo>
                      <a:lnTo>
                        <a:pt x="216" y="99"/>
                      </a:lnTo>
                      <a:lnTo>
                        <a:pt x="216" y="99"/>
                      </a:lnTo>
                      <a:lnTo>
                        <a:pt x="218" y="100"/>
                      </a:lnTo>
                      <a:lnTo>
                        <a:pt x="222" y="100"/>
                      </a:lnTo>
                      <a:lnTo>
                        <a:pt x="222" y="100"/>
                      </a:lnTo>
                      <a:lnTo>
                        <a:pt x="228" y="95"/>
                      </a:lnTo>
                      <a:lnTo>
                        <a:pt x="228" y="95"/>
                      </a:lnTo>
                      <a:lnTo>
                        <a:pt x="222" y="87"/>
                      </a:lnTo>
                      <a:lnTo>
                        <a:pt x="222" y="87"/>
                      </a:lnTo>
                      <a:lnTo>
                        <a:pt x="224" y="87"/>
                      </a:lnTo>
                      <a:lnTo>
                        <a:pt x="226" y="89"/>
                      </a:lnTo>
                      <a:lnTo>
                        <a:pt x="226" y="89"/>
                      </a:lnTo>
                      <a:lnTo>
                        <a:pt x="226" y="87"/>
                      </a:lnTo>
                      <a:lnTo>
                        <a:pt x="226" y="85"/>
                      </a:lnTo>
                      <a:lnTo>
                        <a:pt x="220" y="85"/>
                      </a:lnTo>
                      <a:lnTo>
                        <a:pt x="216" y="83"/>
                      </a:lnTo>
                      <a:lnTo>
                        <a:pt x="216" y="83"/>
                      </a:lnTo>
                      <a:lnTo>
                        <a:pt x="218" y="81"/>
                      </a:lnTo>
                      <a:lnTo>
                        <a:pt x="218" y="81"/>
                      </a:lnTo>
                      <a:lnTo>
                        <a:pt x="220" y="79"/>
                      </a:lnTo>
                      <a:lnTo>
                        <a:pt x="224" y="79"/>
                      </a:lnTo>
                      <a:lnTo>
                        <a:pt x="232" y="77"/>
                      </a:lnTo>
                      <a:lnTo>
                        <a:pt x="232" y="77"/>
                      </a:lnTo>
                      <a:lnTo>
                        <a:pt x="236" y="73"/>
                      </a:lnTo>
                      <a:lnTo>
                        <a:pt x="236" y="73"/>
                      </a:lnTo>
                      <a:lnTo>
                        <a:pt x="239" y="75"/>
                      </a:lnTo>
                      <a:lnTo>
                        <a:pt x="243" y="77"/>
                      </a:lnTo>
                      <a:lnTo>
                        <a:pt x="247" y="77"/>
                      </a:lnTo>
                      <a:lnTo>
                        <a:pt x="247" y="77"/>
                      </a:lnTo>
                      <a:lnTo>
                        <a:pt x="249" y="75"/>
                      </a:lnTo>
                      <a:lnTo>
                        <a:pt x="249" y="75"/>
                      </a:lnTo>
                      <a:lnTo>
                        <a:pt x="253" y="71"/>
                      </a:lnTo>
                      <a:lnTo>
                        <a:pt x="257" y="69"/>
                      </a:lnTo>
                      <a:lnTo>
                        <a:pt x="265" y="65"/>
                      </a:lnTo>
                      <a:lnTo>
                        <a:pt x="265" y="65"/>
                      </a:lnTo>
                      <a:lnTo>
                        <a:pt x="265" y="63"/>
                      </a:lnTo>
                      <a:lnTo>
                        <a:pt x="261" y="63"/>
                      </a:lnTo>
                      <a:lnTo>
                        <a:pt x="253" y="63"/>
                      </a:lnTo>
                      <a:lnTo>
                        <a:pt x="253" y="63"/>
                      </a:lnTo>
                      <a:lnTo>
                        <a:pt x="251" y="63"/>
                      </a:lnTo>
                      <a:lnTo>
                        <a:pt x="251" y="61"/>
                      </a:lnTo>
                      <a:lnTo>
                        <a:pt x="253" y="61"/>
                      </a:lnTo>
                      <a:lnTo>
                        <a:pt x="251" y="59"/>
                      </a:lnTo>
                      <a:lnTo>
                        <a:pt x="251" y="59"/>
                      </a:lnTo>
                      <a:lnTo>
                        <a:pt x="249" y="57"/>
                      </a:lnTo>
                      <a:lnTo>
                        <a:pt x="249" y="59"/>
                      </a:lnTo>
                      <a:lnTo>
                        <a:pt x="247" y="59"/>
                      </a:lnTo>
                      <a:lnTo>
                        <a:pt x="245" y="59"/>
                      </a:lnTo>
                      <a:lnTo>
                        <a:pt x="245" y="59"/>
                      </a:lnTo>
                      <a:lnTo>
                        <a:pt x="245" y="57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32" y="53"/>
                      </a:lnTo>
                      <a:lnTo>
                        <a:pt x="224" y="49"/>
                      </a:lnTo>
                      <a:lnTo>
                        <a:pt x="220" y="46"/>
                      </a:lnTo>
                      <a:lnTo>
                        <a:pt x="220" y="46"/>
                      </a:lnTo>
                      <a:lnTo>
                        <a:pt x="222" y="42"/>
                      </a:lnTo>
                      <a:lnTo>
                        <a:pt x="224" y="40"/>
                      </a:lnTo>
                      <a:lnTo>
                        <a:pt x="234" y="38"/>
                      </a:lnTo>
                      <a:lnTo>
                        <a:pt x="247" y="40"/>
                      </a:lnTo>
                      <a:lnTo>
                        <a:pt x="247" y="40"/>
                      </a:lnTo>
                      <a:lnTo>
                        <a:pt x="247" y="38"/>
                      </a:lnTo>
                      <a:lnTo>
                        <a:pt x="245" y="36"/>
                      </a:lnTo>
                      <a:lnTo>
                        <a:pt x="243" y="36"/>
                      </a:lnTo>
                      <a:lnTo>
                        <a:pt x="243" y="34"/>
                      </a:lnTo>
                      <a:lnTo>
                        <a:pt x="243" y="34"/>
                      </a:lnTo>
                      <a:lnTo>
                        <a:pt x="245" y="32"/>
                      </a:lnTo>
                      <a:lnTo>
                        <a:pt x="247" y="32"/>
                      </a:lnTo>
                      <a:lnTo>
                        <a:pt x="251" y="34"/>
                      </a:lnTo>
                      <a:lnTo>
                        <a:pt x="255" y="36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9" y="36"/>
                      </a:lnTo>
                      <a:lnTo>
                        <a:pt x="257" y="32"/>
                      </a:lnTo>
                      <a:lnTo>
                        <a:pt x="253" y="26"/>
                      </a:lnTo>
                      <a:lnTo>
                        <a:pt x="253" y="26"/>
                      </a:lnTo>
                      <a:lnTo>
                        <a:pt x="253" y="24"/>
                      </a:lnTo>
                      <a:lnTo>
                        <a:pt x="255" y="22"/>
                      </a:lnTo>
                      <a:lnTo>
                        <a:pt x="261" y="24"/>
                      </a:lnTo>
                      <a:lnTo>
                        <a:pt x="261" y="24"/>
                      </a:lnTo>
                      <a:lnTo>
                        <a:pt x="261" y="22"/>
                      </a:lnTo>
                      <a:lnTo>
                        <a:pt x="259" y="20"/>
                      </a:lnTo>
                      <a:lnTo>
                        <a:pt x="257" y="18"/>
                      </a:lnTo>
                      <a:lnTo>
                        <a:pt x="257" y="16"/>
                      </a:lnTo>
                      <a:lnTo>
                        <a:pt x="257" y="16"/>
                      </a:lnTo>
                      <a:lnTo>
                        <a:pt x="261" y="14"/>
                      </a:lnTo>
                      <a:lnTo>
                        <a:pt x="263" y="14"/>
                      </a:lnTo>
                      <a:lnTo>
                        <a:pt x="267" y="12"/>
                      </a:lnTo>
                      <a:lnTo>
                        <a:pt x="271" y="10"/>
                      </a:lnTo>
                      <a:lnTo>
                        <a:pt x="271" y="10"/>
                      </a:lnTo>
                      <a:lnTo>
                        <a:pt x="271" y="6"/>
                      </a:lnTo>
                      <a:lnTo>
                        <a:pt x="271" y="4"/>
                      </a:lnTo>
                      <a:lnTo>
                        <a:pt x="273" y="4"/>
                      </a:lnTo>
                      <a:lnTo>
                        <a:pt x="273" y="4"/>
                      </a:lnTo>
                      <a:lnTo>
                        <a:pt x="279" y="4"/>
                      </a:lnTo>
                      <a:lnTo>
                        <a:pt x="281" y="6"/>
                      </a:lnTo>
                      <a:lnTo>
                        <a:pt x="279" y="10"/>
                      </a:lnTo>
                      <a:lnTo>
                        <a:pt x="279" y="10"/>
                      </a:lnTo>
                      <a:lnTo>
                        <a:pt x="281" y="10"/>
                      </a:lnTo>
                      <a:lnTo>
                        <a:pt x="283" y="8"/>
                      </a:lnTo>
                      <a:lnTo>
                        <a:pt x="283" y="8"/>
                      </a:lnTo>
                      <a:lnTo>
                        <a:pt x="287" y="8"/>
                      </a:lnTo>
                      <a:lnTo>
                        <a:pt x="290" y="8"/>
                      </a:lnTo>
                      <a:lnTo>
                        <a:pt x="290" y="8"/>
                      </a:lnTo>
                      <a:lnTo>
                        <a:pt x="292" y="4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96" y="6"/>
                      </a:lnTo>
                      <a:lnTo>
                        <a:pt x="298" y="8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296" y="14"/>
                      </a:lnTo>
                      <a:lnTo>
                        <a:pt x="296" y="14"/>
                      </a:lnTo>
                      <a:lnTo>
                        <a:pt x="300" y="10"/>
                      </a:lnTo>
                      <a:lnTo>
                        <a:pt x="304" y="6"/>
                      </a:lnTo>
                      <a:lnTo>
                        <a:pt x="304" y="6"/>
                      </a:lnTo>
                      <a:lnTo>
                        <a:pt x="306" y="4"/>
                      </a:lnTo>
                      <a:lnTo>
                        <a:pt x="308" y="4"/>
                      </a:lnTo>
                      <a:lnTo>
                        <a:pt x="308" y="4"/>
                      </a:lnTo>
                      <a:lnTo>
                        <a:pt x="310" y="8"/>
                      </a:lnTo>
                      <a:lnTo>
                        <a:pt x="310" y="16"/>
                      </a:lnTo>
                      <a:lnTo>
                        <a:pt x="310" y="16"/>
                      </a:lnTo>
                      <a:lnTo>
                        <a:pt x="310" y="20"/>
                      </a:lnTo>
                      <a:lnTo>
                        <a:pt x="308" y="22"/>
                      </a:lnTo>
                      <a:lnTo>
                        <a:pt x="308" y="22"/>
                      </a:lnTo>
                      <a:lnTo>
                        <a:pt x="310" y="22"/>
                      </a:lnTo>
                      <a:lnTo>
                        <a:pt x="312" y="18"/>
                      </a:lnTo>
                      <a:lnTo>
                        <a:pt x="314" y="10"/>
                      </a:lnTo>
                      <a:lnTo>
                        <a:pt x="314" y="10"/>
                      </a:lnTo>
                      <a:lnTo>
                        <a:pt x="314" y="8"/>
                      </a:lnTo>
                      <a:lnTo>
                        <a:pt x="316" y="6"/>
                      </a:lnTo>
                      <a:lnTo>
                        <a:pt x="320" y="4"/>
                      </a:lnTo>
                      <a:lnTo>
                        <a:pt x="320" y="4"/>
                      </a:lnTo>
                      <a:lnTo>
                        <a:pt x="320" y="14"/>
                      </a:lnTo>
                      <a:lnTo>
                        <a:pt x="320" y="24"/>
                      </a:lnTo>
                      <a:lnTo>
                        <a:pt x="318" y="28"/>
                      </a:lnTo>
                      <a:lnTo>
                        <a:pt x="318" y="28"/>
                      </a:lnTo>
                      <a:lnTo>
                        <a:pt x="314" y="32"/>
                      </a:lnTo>
                      <a:lnTo>
                        <a:pt x="312" y="32"/>
                      </a:lnTo>
                      <a:lnTo>
                        <a:pt x="308" y="34"/>
                      </a:lnTo>
                      <a:lnTo>
                        <a:pt x="308" y="34"/>
                      </a:lnTo>
                      <a:lnTo>
                        <a:pt x="308" y="36"/>
                      </a:lnTo>
                      <a:lnTo>
                        <a:pt x="306" y="38"/>
                      </a:lnTo>
                      <a:lnTo>
                        <a:pt x="314" y="34"/>
                      </a:lnTo>
                      <a:lnTo>
                        <a:pt x="322" y="34"/>
                      </a:lnTo>
                      <a:lnTo>
                        <a:pt x="322" y="34"/>
                      </a:lnTo>
                      <a:lnTo>
                        <a:pt x="324" y="28"/>
                      </a:lnTo>
                      <a:lnTo>
                        <a:pt x="324" y="20"/>
                      </a:lnTo>
                      <a:lnTo>
                        <a:pt x="324" y="12"/>
                      </a:lnTo>
                      <a:lnTo>
                        <a:pt x="324" y="10"/>
                      </a:lnTo>
                      <a:lnTo>
                        <a:pt x="326" y="8"/>
                      </a:lnTo>
                      <a:lnTo>
                        <a:pt x="326" y="8"/>
                      </a:lnTo>
                      <a:lnTo>
                        <a:pt x="334" y="8"/>
                      </a:lnTo>
                      <a:lnTo>
                        <a:pt x="338" y="10"/>
                      </a:lnTo>
                      <a:lnTo>
                        <a:pt x="343" y="14"/>
                      </a:lnTo>
                      <a:lnTo>
                        <a:pt x="343" y="14"/>
                      </a:lnTo>
                      <a:lnTo>
                        <a:pt x="338" y="0"/>
                      </a:lnTo>
                      <a:lnTo>
                        <a:pt x="338" y="0"/>
                      </a:lnTo>
                      <a:lnTo>
                        <a:pt x="343" y="2"/>
                      </a:lnTo>
                      <a:lnTo>
                        <a:pt x="347" y="6"/>
                      </a:lnTo>
                      <a:lnTo>
                        <a:pt x="351" y="16"/>
                      </a:lnTo>
                      <a:lnTo>
                        <a:pt x="351" y="16"/>
                      </a:lnTo>
                      <a:lnTo>
                        <a:pt x="357" y="22"/>
                      </a:lnTo>
                      <a:lnTo>
                        <a:pt x="363" y="22"/>
                      </a:lnTo>
                      <a:lnTo>
                        <a:pt x="365" y="24"/>
                      </a:lnTo>
                      <a:lnTo>
                        <a:pt x="363" y="26"/>
                      </a:lnTo>
                      <a:lnTo>
                        <a:pt x="363" y="26"/>
                      </a:lnTo>
                      <a:lnTo>
                        <a:pt x="355" y="28"/>
                      </a:lnTo>
                      <a:lnTo>
                        <a:pt x="347" y="30"/>
                      </a:lnTo>
                      <a:lnTo>
                        <a:pt x="342" y="32"/>
                      </a:lnTo>
                      <a:lnTo>
                        <a:pt x="340" y="36"/>
                      </a:lnTo>
                      <a:lnTo>
                        <a:pt x="340" y="40"/>
                      </a:lnTo>
                      <a:lnTo>
                        <a:pt x="340" y="40"/>
                      </a:lnTo>
                      <a:lnTo>
                        <a:pt x="340" y="46"/>
                      </a:lnTo>
                      <a:lnTo>
                        <a:pt x="342" y="47"/>
                      </a:lnTo>
                      <a:lnTo>
                        <a:pt x="345" y="46"/>
                      </a:lnTo>
                      <a:lnTo>
                        <a:pt x="347" y="44"/>
                      </a:lnTo>
                      <a:lnTo>
                        <a:pt x="353" y="36"/>
                      </a:lnTo>
                      <a:lnTo>
                        <a:pt x="359" y="30"/>
                      </a:lnTo>
                      <a:lnTo>
                        <a:pt x="359" y="30"/>
                      </a:lnTo>
                      <a:lnTo>
                        <a:pt x="365" y="34"/>
                      </a:lnTo>
                      <a:lnTo>
                        <a:pt x="371" y="36"/>
                      </a:lnTo>
                      <a:lnTo>
                        <a:pt x="371" y="36"/>
                      </a:lnTo>
                      <a:lnTo>
                        <a:pt x="387" y="38"/>
                      </a:lnTo>
                      <a:lnTo>
                        <a:pt x="391" y="36"/>
                      </a:lnTo>
                      <a:lnTo>
                        <a:pt x="406" y="44"/>
                      </a:lnTo>
                      <a:lnTo>
                        <a:pt x="406" y="44"/>
                      </a:lnTo>
                      <a:lnTo>
                        <a:pt x="410" y="44"/>
                      </a:lnTo>
                      <a:lnTo>
                        <a:pt x="414" y="44"/>
                      </a:lnTo>
                      <a:lnTo>
                        <a:pt x="416" y="46"/>
                      </a:lnTo>
                      <a:lnTo>
                        <a:pt x="416" y="46"/>
                      </a:lnTo>
                      <a:lnTo>
                        <a:pt x="416" y="51"/>
                      </a:lnTo>
                      <a:lnTo>
                        <a:pt x="416" y="61"/>
                      </a:lnTo>
                      <a:lnTo>
                        <a:pt x="414" y="73"/>
                      </a:lnTo>
                      <a:lnTo>
                        <a:pt x="414" y="73"/>
                      </a:lnTo>
                      <a:lnTo>
                        <a:pt x="418" y="81"/>
                      </a:lnTo>
                      <a:lnTo>
                        <a:pt x="420" y="85"/>
                      </a:lnTo>
                      <a:lnTo>
                        <a:pt x="420" y="89"/>
                      </a:lnTo>
                      <a:lnTo>
                        <a:pt x="420" y="89"/>
                      </a:lnTo>
                      <a:lnTo>
                        <a:pt x="420" y="93"/>
                      </a:lnTo>
                      <a:lnTo>
                        <a:pt x="418" y="95"/>
                      </a:lnTo>
                      <a:lnTo>
                        <a:pt x="418" y="95"/>
                      </a:lnTo>
                      <a:lnTo>
                        <a:pt x="420" y="95"/>
                      </a:lnTo>
                      <a:lnTo>
                        <a:pt x="422" y="93"/>
                      </a:lnTo>
                      <a:lnTo>
                        <a:pt x="422" y="93"/>
                      </a:lnTo>
                      <a:lnTo>
                        <a:pt x="426" y="93"/>
                      </a:lnTo>
                      <a:lnTo>
                        <a:pt x="426" y="95"/>
                      </a:lnTo>
                      <a:lnTo>
                        <a:pt x="428" y="99"/>
                      </a:lnTo>
                      <a:lnTo>
                        <a:pt x="428" y="99"/>
                      </a:lnTo>
                      <a:lnTo>
                        <a:pt x="426" y="102"/>
                      </a:lnTo>
                      <a:lnTo>
                        <a:pt x="424" y="104"/>
                      </a:lnTo>
                      <a:lnTo>
                        <a:pt x="416" y="106"/>
                      </a:lnTo>
                      <a:lnTo>
                        <a:pt x="410" y="108"/>
                      </a:lnTo>
                      <a:lnTo>
                        <a:pt x="408" y="108"/>
                      </a:lnTo>
                      <a:lnTo>
                        <a:pt x="406" y="112"/>
                      </a:lnTo>
                      <a:lnTo>
                        <a:pt x="406" y="112"/>
                      </a:lnTo>
                      <a:lnTo>
                        <a:pt x="404" y="114"/>
                      </a:lnTo>
                      <a:lnTo>
                        <a:pt x="406" y="116"/>
                      </a:lnTo>
                      <a:lnTo>
                        <a:pt x="406" y="116"/>
                      </a:lnTo>
                      <a:lnTo>
                        <a:pt x="410" y="116"/>
                      </a:lnTo>
                      <a:lnTo>
                        <a:pt x="418" y="112"/>
                      </a:lnTo>
                      <a:lnTo>
                        <a:pt x="424" y="112"/>
                      </a:lnTo>
                      <a:lnTo>
                        <a:pt x="428" y="112"/>
                      </a:lnTo>
                      <a:lnTo>
                        <a:pt x="430" y="114"/>
                      </a:lnTo>
                      <a:lnTo>
                        <a:pt x="430" y="114"/>
                      </a:lnTo>
                      <a:lnTo>
                        <a:pt x="432" y="118"/>
                      </a:lnTo>
                      <a:lnTo>
                        <a:pt x="432" y="122"/>
                      </a:lnTo>
                      <a:lnTo>
                        <a:pt x="432" y="134"/>
                      </a:lnTo>
                      <a:lnTo>
                        <a:pt x="428" y="146"/>
                      </a:lnTo>
                      <a:lnTo>
                        <a:pt x="424" y="153"/>
                      </a:lnTo>
                      <a:lnTo>
                        <a:pt x="424" y="153"/>
                      </a:lnTo>
                      <a:lnTo>
                        <a:pt x="422" y="153"/>
                      </a:lnTo>
                      <a:lnTo>
                        <a:pt x="422" y="153"/>
                      </a:lnTo>
                      <a:lnTo>
                        <a:pt x="422" y="146"/>
                      </a:lnTo>
                      <a:lnTo>
                        <a:pt x="422" y="136"/>
                      </a:lnTo>
                      <a:lnTo>
                        <a:pt x="422" y="128"/>
                      </a:lnTo>
                      <a:lnTo>
                        <a:pt x="422" y="128"/>
                      </a:lnTo>
                      <a:lnTo>
                        <a:pt x="422" y="126"/>
                      </a:lnTo>
                      <a:lnTo>
                        <a:pt x="420" y="126"/>
                      </a:lnTo>
                      <a:lnTo>
                        <a:pt x="420" y="126"/>
                      </a:lnTo>
                      <a:lnTo>
                        <a:pt x="416" y="128"/>
                      </a:lnTo>
                      <a:lnTo>
                        <a:pt x="418" y="132"/>
                      </a:lnTo>
                      <a:lnTo>
                        <a:pt x="418" y="138"/>
                      </a:lnTo>
                      <a:lnTo>
                        <a:pt x="416" y="142"/>
                      </a:lnTo>
                      <a:lnTo>
                        <a:pt x="416" y="142"/>
                      </a:lnTo>
                      <a:lnTo>
                        <a:pt x="412" y="146"/>
                      </a:lnTo>
                      <a:lnTo>
                        <a:pt x="408" y="146"/>
                      </a:lnTo>
                      <a:lnTo>
                        <a:pt x="408" y="148"/>
                      </a:lnTo>
                      <a:lnTo>
                        <a:pt x="408" y="148"/>
                      </a:lnTo>
                      <a:lnTo>
                        <a:pt x="418" y="148"/>
                      </a:lnTo>
                      <a:lnTo>
                        <a:pt x="418" y="148"/>
                      </a:lnTo>
                      <a:lnTo>
                        <a:pt x="420" y="152"/>
                      </a:lnTo>
                      <a:lnTo>
                        <a:pt x="420" y="155"/>
                      </a:lnTo>
                      <a:lnTo>
                        <a:pt x="420" y="155"/>
                      </a:lnTo>
                      <a:lnTo>
                        <a:pt x="416" y="159"/>
                      </a:lnTo>
                      <a:lnTo>
                        <a:pt x="414" y="161"/>
                      </a:lnTo>
                      <a:lnTo>
                        <a:pt x="406" y="159"/>
                      </a:lnTo>
                      <a:lnTo>
                        <a:pt x="400" y="157"/>
                      </a:lnTo>
                      <a:lnTo>
                        <a:pt x="396" y="157"/>
                      </a:lnTo>
                      <a:lnTo>
                        <a:pt x="395" y="159"/>
                      </a:lnTo>
                      <a:lnTo>
                        <a:pt x="395" y="159"/>
                      </a:lnTo>
                      <a:lnTo>
                        <a:pt x="391" y="165"/>
                      </a:lnTo>
                      <a:lnTo>
                        <a:pt x="391" y="167"/>
                      </a:lnTo>
                      <a:lnTo>
                        <a:pt x="387" y="171"/>
                      </a:lnTo>
                      <a:lnTo>
                        <a:pt x="387" y="171"/>
                      </a:lnTo>
                      <a:lnTo>
                        <a:pt x="383" y="173"/>
                      </a:lnTo>
                      <a:lnTo>
                        <a:pt x="381" y="175"/>
                      </a:lnTo>
                      <a:lnTo>
                        <a:pt x="375" y="173"/>
                      </a:lnTo>
                      <a:lnTo>
                        <a:pt x="369" y="169"/>
                      </a:lnTo>
                      <a:lnTo>
                        <a:pt x="363" y="165"/>
                      </a:lnTo>
                      <a:lnTo>
                        <a:pt x="363" y="165"/>
                      </a:lnTo>
                      <a:lnTo>
                        <a:pt x="367" y="167"/>
                      </a:lnTo>
                      <a:lnTo>
                        <a:pt x="367" y="167"/>
                      </a:lnTo>
                      <a:lnTo>
                        <a:pt x="367" y="171"/>
                      </a:lnTo>
                      <a:lnTo>
                        <a:pt x="367" y="171"/>
                      </a:lnTo>
                      <a:lnTo>
                        <a:pt x="369" y="175"/>
                      </a:lnTo>
                      <a:lnTo>
                        <a:pt x="367" y="177"/>
                      </a:lnTo>
                      <a:lnTo>
                        <a:pt x="359" y="173"/>
                      </a:lnTo>
                      <a:lnTo>
                        <a:pt x="355" y="171"/>
                      </a:lnTo>
                      <a:lnTo>
                        <a:pt x="351" y="171"/>
                      </a:lnTo>
                      <a:lnTo>
                        <a:pt x="349" y="173"/>
                      </a:lnTo>
                      <a:lnTo>
                        <a:pt x="349" y="181"/>
                      </a:lnTo>
                      <a:lnTo>
                        <a:pt x="349" y="181"/>
                      </a:lnTo>
                      <a:lnTo>
                        <a:pt x="351" y="183"/>
                      </a:lnTo>
                      <a:lnTo>
                        <a:pt x="353" y="185"/>
                      </a:lnTo>
                      <a:lnTo>
                        <a:pt x="355" y="189"/>
                      </a:lnTo>
                      <a:lnTo>
                        <a:pt x="355" y="189"/>
                      </a:lnTo>
                      <a:lnTo>
                        <a:pt x="355" y="195"/>
                      </a:lnTo>
                      <a:lnTo>
                        <a:pt x="353" y="201"/>
                      </a:lnTo>
                      <a:lnTo>
                        <a:pt x="349" y="208"/>
                      </a:lnTo>
                      <a:lnTo>
                        <a:pt x="349" y="214"/>
                      </a:lnTo>
                      <a:lnTo>
                        <a:pt x="349" y="214"/>
                      </a:lnTo>
                      <a:lnTo>
                        <a:pt x="353" y="220"/>
                      </a:lnTo>
                      <a:lnTo>
                        <a:pt x="355" y="224"/>
                      </a:lnTo>
                      <a:lnTo>
                        <a:pt x="355" y="224"/>
                      </a:lnTo>
                      <a:lnTo>
                        <a:pt x="353" y="228"/>
                      </a:lnTo>
                      <a:lnTo>
                        <a:pt x="351" y="230"/>
                      </a:lnTo>
                      <a:lnTo>
                        <a:pt x="347" y="236"/>
                      </a:lnTo>
                      <a:lnTo>
                        <a:pt x="347" y="236"/>
                      </a:lnTo>
                      <a:lnTo>
                        <a:pt x="347" y="240"/>
                      </a:lnTo>
                      <a:lnTo>
                        <a:pt x="349" y="244"/>
                      </a:lnTo>
                      <a:lnTo>
                        <a:pt x="351" y="248"/>
                      </a:lnTo>
                      <a:lnTo>
                        <a:pt x="351" y="248"/>
                      </a:lnTo>
                      <a:lnTo>
                        <a:pt x="345" y="244"/>
                      </a:lnTo>
                      <a:lnTo>
                        <a:pt x="342" y="244"/>
                      </a:lnTo>
                      <a:lnTo>
                        <a:pt x="340" y="246"/>
                      </a:lnTo>
                      <a:lnTo>
                        <a:pt x="340" y="246"/>
                      </a:lnTo>
                      <a:lnTo>
                        <a:pt x="340" y="248"/>
                      </a:lnTo>
                      <a:lnTo>
                        <a:pt x="342" y="252"/>
                      </a:lnTo>
                      <a:lnTo>
                        <a:pt x="343" y="256"/>
                      </a:lnTo>
                      <a:lnTo>
                        <a:pt x="343" y="258"/>
                      </a:lnTo>
                      <a:lnTo>
                        <a:pt x="343" y="258"/>
                      </a:lnTo>
                      <a:lnTo>
                        <a:pt x="342" y="277"/>
                      </a:lnTo>
                      <a:lnTo>
                        <a:pt x="342" y="277"/>
                      </a:lnTo>
                      <a:lnTo>
                        <a:pt x="340" y="293"/>
                      </a:lnTo>
                      <a:lnTo>
                        <a:pt x="340" y="293"/>
                      </a:lnTo>
                      <a:lnTo>
                        <a:pt x="338" y="297"/>
                      </a:lnTo>
                      <a:lnTo>
                        <a:pt x="334" y="299"/>
                      </a:lnTo>
                      <a:lnTo>
                        <a:pt x="328" y="305"/>
                      </a:lnTo>
                      <a:lnTo>
                        <a:pt x="328" y="305"/>
                      </a:lnTo>
                      <a:lnTo>
                        <a:pt x="322" y="310"/>
                      </a:lnTo>
                      <a:lnTo>
                        <a:pt x="318" y="318"/>
                      </a:lnTo>
                      <a:lnTo>
                        <a:pt x="314" y="326"/>
                      </a:lnTo>
                      <a:lnTo>
                        <a:pt x="310" y="334"/>
                      </a:lnTo>
                      <a:lnTo>
                        <a:pt x="310" y="334"/>
                      </a:lnTo>
                      <a:lnTo>
                        <a:pt x="308" y="336"/>
                      </a:lnTo>
                      <a:lnTo>
                        <a:pt x="304" y="338"/>
                      </a:lnTo>
                      <a:lnTo>
                        <a:pt x="296" y="344"/>
                      </a:lnTo>
                      <a:lnTo>
                        <a:pt x="292" y="352"/>
                      </a:lnTo>
                      <a:lnTo>
                        <a:pt x="292" y="352"/>
                      </a:lnTo>
                      <a:lnTo>
                        <a:pt x="290" y="354"/>
                      </a:lnTo>
                      <a:lnTo>
                        <a:pt x="289" y="356"/>
                      </a:lnTo>
                      <a:lnTo>
                        <a:pt x="289" y="356"/>
                      </a:lnTo>
                      <a:lnTo>
                        <a:pt x="289" y="360"/>
                      </a:lnTo>
                      <a:lnTo>
                        <a:pt x="290" y="362"/>
                      </a:lnTo>
                      <a:lnTo>
                        <a:pt x="290" y="363"/>
                      </a:lnTo>
                      <a:lnTo>
                        <a:pt x="287" y="367"/>
                      </a:lnTo>
                      <a:lnTo>
                        <a:pt x="287" y="367"/>
                      </a:lnTo>
                      <a:lnTo>
                        <a:pt x="287" y="369"/>
                      </a:lnTo>
                      <a:lnTo>
                        <a:pt x="287" y="369"/>
                      </a:lnTo>
                      <a:lnTo>
                        <a:pt x="257" y="358"/>
                      </a:lnTo>
                      <a:lnTo>
                        <a:pt x="257" y="358"/>
                      </a:lnTo>
                      <a:lnTo>
                        <a:pt x="257" y="356"/>
                      </a:lnTo>
                      <a:lnTo>
                        <a:pt x="259" y="356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61" y="354"/>
                      </a:lnTo>
                      <a:lnTo>
                        <a:pt x="259" y="352"/>
                      </a:lnTo>
                      <a:lnTo>
                        <a:pt x="255" y="354"/>
                      </a:lnTo>
                      <a:lnTo>
                        <a:pt x="255" y="354"/>
                      </a:lnTo>
                      <a:lnTo>
                        <a:pt x="255" y="352"/>
                      </a:lnTo>
                      <a:lnTo>
                        <a:pt x="253" y="350"/>
                      </a:lnTo>
                      <a:lnTo>
                        <a:pt x="251" y="346"/>
                      </a:lnTo>
                      <a:lnTo>
                        <a:pt x="247" y="344"/>
                      </a:lnTo>
                      <a:lnTo>
                        <a:pt x="247" y="344"/>
                      </a:lnTo>
                      <a:lnTo>
                        <a:pt x="245" y="346"/>
                      </a:lnTo>
                      <a:lnTo>
                        <a:pt x="247" y="348"/>
                      </a:lnTo>
                      <a:lnTo>
                        <a:pt x="247" y="348"/>
                      </a:lnTo>
                      <a:lnTo>
                        <a:pt x="245" y="356"/>
                      </a:lnTo>
                      <a:lnTo>
                        <a:pt x="243" y="358"/>
                      </a:lnTo>
                      <a:lnTo>
                        <a:pt x="241" y="360"/>
                      </a:lnTo>
                      <a:lnTo>
                        <a:pt x="241" y="360"/>
                      </a:lnTo>
                      <a:lnTo>
                        <a:pt x="237" y="360"/>
                      </a:lnTo>
                      <a:lnTo>
                        <a:pt x="236" y="358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6" y="356"/>
                      </a:lnTo>
                      <a:lnTo>
                        <a:pt x="230" y="356"/>
                      </a:lnTo>
                      <a:lnTo>
                        <a:pt x="224" y="354"/>
                      </a:lnTo>
                      <a:lnTo>
                        <a:pt x="218" y="352"/>
                      </a:lnTo>
                      <a:lnTo>
                        <a:pt x="212" y="350"/>
                      </a:lnTo>
                      <a:lnTo>
                        <a:pt x="212" y="350"/>
                      </a:lnTo>
                      <a:lnTo>
                        <a:pt x="206" y="352"/>
                      </a:lnTo>
                      <a:lnTo>
                        <a:pt x="204" y="352"/>
                      </a:lnTo>
                      <a:lnTo>
                        <a:pt x="202" y="352"/>
                      </a:lnTo>
                      <a:lnTo>
                        <a:pt x="202" y="352"/>
                      </a:lnTo>
                      <a:lnTo>
                        <a:pt x="200" y="350"/>
                      </a:lnTo>
                      <a:lnTo>
                        <a:pt x="198" y="350"/>
                      </a:lnTo>
                      <a:lnTo>
                        <a:pt x="198" y="350"/>
                      </a:lnTo>
                      <a:lnTo>
                        <a:pt x="196" y="350"/>
                      </a:lnTo>
                      <a:lnTo>
                        <a:pt x="196" y="352"/>
                      </a:lnTo>
                      <a:lnTo>
                        <a:pt x="198" y="354"/>
                      </a:lnTo>
                      <a:lnTo>
                        <a:pt x="200" y="358"/>
                      </a:lnTo>
                      <a:lnTo>
                        <a:pt x="198" y="360"/>
                      </a:lnTo>
                      <a:lnTo>
                        <a:pt x="196" y="360"/>
                      </a:lnTo>
                      <a:lnTo>
                        <a:pt x="196" y="360"/>
                      </a:lnTo>
                      <a:lnTo>
                        <a:pt x="190" y="362"/>
                      </a:lnTo>
                      <a:lnTo>
                        <a:pt x="184" y="360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75" y="358"/>
                      </a:lnTo>
                      <a:lnTo>
                        <a:pt x="173" y="360"/>
                      </a:lnTo>
                      <a:lnTo>
                        <a:pt x="173" y="360"/>
                      </a:lnTo>
                      <a:lnTo>
                        <a:pt x="173" y="362"/>
                      </a:lnTo>
                      <a:lnTo>
                        <a:pt x="173" y="363"/>
                      </a:lnTo>
                      <a:lnTo>
                        <a:pt x="173" y="363"/>
                      </a:lnTo>
                      <a:lnTo>
                        <a:pt x="171" y="365"/>
                      </a:lnTo>
                      <a:lnTo>
                        <a:pt x="163" y="365"/>
                      </a:lnTo>
                      <a:lnTo>
                        <a:pt x="163" y="365"/>
                      </a:lnTo>
                      <a:lnTo>
                        <a:pt x="161" y="367"/>
                      </a:lnTo>
                      <a:lnTo>
                        <a:pt x="159" y="369"/>
                      </a:lnTo>
                      <a:lnTo>
                        <a:pt x="159" y="369"/>
                      </a:lnTo>
                      <a:lnTo>
                        <a:pt x="149" y="367"/>
                      </a:lnTo>
                      <a:lnTo>
                        <a:pt x="143" y="365"/>
                      </a:lnTo>
                      <a:lnTo>
                        <a:pt x="143" y="365"/>
                      </a:lnTo>
                      <a:lnTo>
                        <a:pt x="143" y="363"/>
                      </a:lnTo>
                      <a:lnTo>
                        <a:pt x="143" y="363"/>
                      </a:lnTo>
                      <a:lnTo>
                        <a:pt x="149" y="362"/>
                      </a:lnTo>
                      <a:lnTo>
                        <a:pt x="151" y="362"/>
                      </a:lnTo>
                      <a:lnTo>
                        <a:pt x="151" y="360"/>
                      </a:lnTo>
                      <a:lnTo>
                        <a:pt x="151" y="360"/>
                      </a:lnTo>
                      <a:lnTo>
                        <a:pt x="147" y="358"/>
                      </a:lnTo>
                      <a:lnTo>
                        <a:pt x="139" y="356"/>
                      </a:lnTo>
                      <a:lnTo>
                        <a:pt x="139" y="356"/>
                      </a:lnTo>
                      <a:lnTo>
                        <a:pt x="137" y="354"/>
                      </a:lnTo>
                      <a:lnTo>
                        <a:pt x="135" y="356"/>
                      </a:lnTo>
                      <a:lnTo>
                        <a:pt x="135" y="356"/>
                      </a:lnTo>
                      <a:lnTo>
                        <a:pt x="141" y="360"/>
                      </a:lnTo>
                      <a:lnTo>
                        <a:pt x="141" y="360"/>
                      </a:lnTo>
                      <a:lnTo>
                        <a:pt x="141" y="365"/>
                      </a:lnTo>
                      <a:lnTo>
                        <a:pt x="139" y="369"/>
                      </a:lnTo>
                      <a:lnTo>
                        <a:pt x="135" y="371"/>
                      </a:lnTo>
                      <a:lnTo>
                        <a:pt x="132" y="371"/>
                      </a:lnTo>
                      <a:lnTo>
                        <a:pt x="124" y="371"/>
                      </a:lnTo>
                      <a:lnTo>
                        <a:pt x="120" y="369"/>
                      </a:lnTo>
                      <a:lnTo>
                        <a:pt x="120" y="369"/>
                      </a:lnTo>
                      <a:lnTo>
                        <a:pt x="118" y="371"/>
                      </a:lnTo>
                      <a:lnTo>
                        <a:pt x="118" y="377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6" y="381"/>
                      </a:lnTo>
                      <a:lnTo>
                        <a:pt x="112" y="375"/>
                      </a:lnTo>
                      <a:lnTo>
                        <a:pt x="110" y="373"/>
                      </a:lnTo>
                      <a:lnTo>
                        <a:pt x="110" y="373"/>
                      </a:lnTo>
                      <a:lnTo>
                        <a:pt x="106" y="377"/>
                      </a:lnTo>
                      <a:lnTo>
                        <a:pt x="102" y="379"/>
                      </a:lnTo>
                      <a:lnTo>
                        <a:pt x="102" y="379"/>
                      </a:lnTo>
                      <a:lnTo>
                        <a:pt x="100" y="379"/>
                      </a:lnTo>
                      <a:lnTo>
                        <a:pt x="98" y="377"/>
                      </a:lnTo>
                      <a:lnTo>
                        <a:pt x="96" y="373"/>
                      </a:lnTo>
                      <a:lnTo>
                        <a:pt x="92" y="373"/>
                      </a:lnTo>
                      <a:lnTo>
                        <a:pt x="92" y="373"/>
                      </a:lnTo>
                      <a:lnTo>
                        <a:pt x="86" y="377"/>
                      </a:lnTo>
                      <a:lnTo>
                        <a:pt x="86" y="377"/>
                      </a:lnTo>
                      <a:lnTo>
                        <a:pt x="80" y="373"/>
                      </a:lnTo>
                      <a:lnTo>
                        <a:pt x="77" y="369"/>
                      </a:lnTo>
                      <a:lnTo>
                        <a:pt x="73" y="369"/>
                      </a:lnTo>
                      <a:lnTo>
                        <a:pt x="73" y="369"/>
                      </a:lnTo>
                      <a:lnTo>
                        <a:pt x="73" y="371"/>
                      </a:lnTo>
                      <a:lnTo>
                        <a:pt x="73" y="373"/>
                      </a:lnTo>
                      <a:lnTo>
                        <a:pt x="73" y="373"/>
                      </a:lnTo>
                      <a:lnTo>
                        <a:pt x="71" y="375"/>
                      </a:lnTo>
                      <a:lnTo>
                        <a:pt x="69" y="375"/>
                      </a:lnTo>
                      <a:lnTo>
                        <a:pt x="65" y="375"/>
                      </a:lnTo>
                      <a:lnTo>
                        <a:pt x="65" y="375"/>
                      </a:lnTo>
                      <a:lnTo>
                        <a:pt x="63" y="375"/>
                      </a:lnTo>
                      <a:lnTo>
                        <a:pt x="61" y="373"/>
                      </a:lnTo>
                      <a:lnTo>
                        <a:pt x="61" y="371"/>
                      </a:lnTo>
                      <a:lnTo>
                        <a:pt x="59" y="371"/>
                      </a:lnTo>
                      <a:lnTo>
                        <a:pt x="59" y="371"/>
                      </a:lnTo>
                      <a:lnTo>
                        <a:pt x="57" y="373"/>
                      </a:lnTo>
                      <a:lnTo>
                        <a:pt x="55" y="373"/>
                      </a:lnTo>
                      <a:lnTo>
                        <a:pt x="53" y="373"/>
                      </a:lnTo>
                      <a:lnTo>
                        <a:pt x="53" y="373"/>
                      </a:lnTo>
                      <a:lnTo>
                        <a:pt x="53" y="369"/>
                      </a:lnTo>
                      <a:lnTo>
                        <a:pt x="53" y="365"/>
                      </a:lnTo>
                      <a:lnTo>
                        <a:pt x="53" y="362"/>
                      </a:lnTo>
                      <a:lnTo>
                        <a:pt x="53" y="362"/>
                      </a:lnTo>
                      <a:lnTo>
                        <a:pt x="51" y="360"/>
                      </a:lnTo>
                      <a:lnTo>
                        <a:pt x="51" y="360"/>
                      </a:lnTo>
                      <a:lnTo>
                        <a:pt x="51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7" y="363"/>
                      </a:lnTo>
                      <a:lnTo>
                        <a:pt x="43" y="362"/>
                      </a:lnTo>
                      <a:lnTo>
                        <a:pt x="43" y="362"/>
                      </a:lnTo>
                      <a:lnTo>
                        <a:pt x="43" y="363"/>
                      </a:lnTo>
                      <a:lnTo>
                        <a:pt x="43" y="365"/>
                      </a:lnTo>
                      <a:lnTo>
                        <a:pt x="43" y="365"/>
                      </a:lnTo>
                      <a:lnTo>
                        <a:pt x="39" y="365"/>
                      </a:lnTo>
                      <a:lnTo>
                        <a:pt x="39" y="363"/>
                      </a:lnTo>
                      <a:lnTo>
                        <a:pt x="37" y="360"/>
                      </a:lnTo>
                      <a:lnTo>
                        <a:pt x="37" y="360"/>
                      </a:lnTo>
                      <a:lnTo>
                        <a:pt x="35" y="360"/>
                      </a:lnTo>
                      <a:lnTo>
                        <a:pt x="33" y="362"/>
                      </a:lnTo>
                      <a:lnTo>
                        <a:pt x="29" y="363"/>
                      </a:lnTo>
                      <a:lnTo>
                        <a:pt x="26" y="365"/>
                      </a:lnTo>
                      <a:lnTo>
                        <a:pt x="24" y="365"/>
                      </a:lnTo>
                      <a:lnTo>
                        <a:pt x="22" y="363"/>
                      </a:lnTo>
                      <a:lnTo>
                        <a:pt x="22" y="363"/>
                      </a:lnTo>
                      <a:lnTo>
                        <a:pt x="22" y="360"/>
                      </a:lnTo>
                      <a:lnTo>
                        <a:pt x="22" y="356"/>
                      </a:lnTo>
                      <a:lnTo>
                        <a:pt x="24" y="352"/>
                      </a:lnTo>
                      <a:lnTo>
                        <a:pt x="24" y="352"/>
                      </a:lnTo>
                      <a:lnTo>
                        <a:pt x="31" y="350"/>
                      </a:lnTo>
                      <a:lnTo>
                        <a:pt x="43" y="348"/>
                      </a:lnTo>
                      <a:lnTo>
                        <a:pt x="55" y="348"/>
                      </a:lnTo>
                      <a:lnTo>
                        <a:pt x="57" y="346"/>
                      </a:lnTo>
                      <a:lnTo>
                        <a:pt x="59" y="344"/>
                      </a:lnTo>
                      <a:lnTo>
                        <a:pt x="59" y="344"/>
                      </a:lnTo>
                      <a:lnTo>
                        <a:pt x="57" y="340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51" y="338"/>
                      </a:lnTo>
                      <a:lnTo>
                        <a:pt x="49" y="340"/>
                      </a:lnTo>
                      <a:lnTo>
                        <a:pt x="49" y="342"/>
                      </a:lnTo>
                      <a:lnTo>
                        <a:pt x="47" y="344"/>
                      </a:lnTo>
                      <a:lnTo>
                        <a:pt x="47" y="344"/>
                      </a:lnTo>
                      <a:lnTo>
                        <a:pt x="41" y="344"/>
                      </a:lnTo>
                      <a:lnTo>
                        <a:pt x="35" y="342"/>
                      </a:lnTo>
                      <a:lnTo>
                        <a:pt x="29" y="340"/>
                      </a:lnTo>
                      <a:lnTo>
                        <a:pt x="24" y="340"/>
                      </a:lnTo>
                      <a:lnTo>
                        <a:pt x="24" y="340"/>
                      </a:lnTo>
                      <a:lnTo>
                        <a:pt x="18" y="342"/>
                      </a:lnTo>
                      <a:lnTo>
                        <a:pt x="16" y="342"/>
                      </a:lnTo>
                      <a:lnTo>
                        <a:pt x="12" y="340"/>
                      </a:lnTo>
                      <a:lnTo>
                        <a:pt x="12" y="340"/>
                      </a:lnTo>
                      <a:lnTo>
                        <a:pt x="8" y="338"/>
                      </a:lnTo>
                      <a:lnTo>
                        <a:pt x="8" y="338"/>
                      </a:lnTo>
                      <a:lnTo>
                        <a:pt x="6" y="340"/>
                      </a:lnTo>
                      <a:lnTo>
                        <a:pt x="6" y="340"/>
                      </a:lnTo>
                      <a:lnTo>
                        <a:pt x="6" y="336"/>
                      </a:lnTo>
                      <a:lnTo>
                        <a:pt x="8" y="336"/>
                      </a:lnTo>
                      <a:lnTo>
                        <a:pt x="12" y="338"/>
                      </a:lnTo>
                      <a:lnTo>
                        <a:pt x="14" y="336"/>
                      </a:lnTo>
                      <a:lnTo>
                        <a:pt x="14" y="336"/>
                      </a:lnTo>
                      <a:lnTo>
                        <a:pt x="22" y="330"/>
                      </a:lnTo>
                      <a:lnTo>
                        <a:pt x="27" y="330"/>
                      </a:lnTo>
                      <a:lnTo>
                        <a:pt x="31" y="330"/>
                      </a:lnTo>
                      <a:lnTo>
                        <a:pt x="37" y="330"/>
                      </a:lnTo>
                      <a:lnTo>
                        <a:pt x="37" y="330"/>
                      </a:lnTo>
                      <a:lnTo>
                        <a:pt x="37" y="328"/>
                      </a:lnTo>
                      <a:lnTo>
                        <a:pt x="35" y="328"/>
                      </a:lnTo>
                      <a:lnTo>
                        <a:pt x="35" y="328"/>
                      </a:lnTo>
                      <a:lnTo>
                        <a:pt x="39" y="326"/>
                      </a:lnTo>
                      <a:lnTo>
                        <a:pt x="47" y="324"/>
                      </a:lnTo>
                      <a:lnTo>
                        <a:pt x="53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3" y="324"/>
                      </a:lnTo>
                      <a:lnTo>
                        <a:pt x="51" y="324"/>
                      </a:lnTo>
                      <a:lnTo>
                        <a:pt x="51" y="324"/>
                      </a:lnTo>
                      <a:lnTo>
                        <a:pt x="41" y="324"/>
                      </a:lnTo>
                      <a:lnTo>
                        <a:pt x="31" y="324"/>
                      </a:lnTo>
                      <a:lnTo>
                        <a:pt x="22" y="326"/>
                      </a:lnTo>
                      <a:lnTo>
                        <a:pt x="12" y="324"/>
                      </a:lnTo>
                      <a:lnTo>
                        <a:pt x="12" y="324"/>
                      </a:lnTo>
                      <a:lnTo>
                        <a:pt x="10" y="324"/>
                      </a:lnTo>
                      <a:lnTo>
                        <a:pt x="10" y="322"/>
                      </a:lnTo>
                      <a:lnTo>
                        <a:pt x="12" y="318"/>
                      </a:lnTo>
                      <a:lnTo>
                        <a:pt x="14" y="314"/>
                      </a:lnTo>
                      <a:lnTo>
                        <a:pt x="14" y="312"/>
                      </a:lnTo>
                      <a:lnTo>
                        <a:pt x="14" y="310"/>
                      </a:lnTo>
                      <a:lnTo>
                        <a:pt x="14" y="310"/>
                      </a:lnTo>
                      <a:lnTo>
                        <a:pt x="10" y="310"/>
                      </a:lnTo>
                      <a:lnTo>
                        <a:pt x="8" y="312"/>
                      </a:lnTo>
                      <a:lnTo>
                        <a:pt x="4" y="314"/>
                      </a:lnTo>
                      <a:lnTo>
                        <a:pt x="2" y="314"/>
                      </a:lnTo>
                      <a:lnTo>
                        <a:pt x="4" y="307"/>
                      </a:lnTo>
                      <a:lnTo>
                        <a:pt x="4" y="307"/>
                      </a:lnTo>
                      <a:lnTo>
                        <a:pt x="0" y="305"/>
                      </a:lnTo>
                      <a:lnTo>
                        <a:pt x="0" y="303"/>
                      </a:lnTo>
                      <a:lnTo>
                        <a:pt x="2" y="301"/>
                      </a:lnTo>
                      <a:lnTo>
                        <a:pt x="2" y="301"/>
                      </a:lnTo>
                      <a:lnTo>
                        <a:pt x="6" y="303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2" y="299"/>
                      </a:lnTo>
                      <a:lnTo>
                        <a:pt x="10" y="297"/>
                      </a:lnTo>
                      <a:lnTo>
                        <a:pt x="10" y="297"/>
                      </a:lnTo>
                      <a:lnTo>
                        <a:pt x="12" y="295"/>
                      </a:lnTo>
                      <a:lnTo>
                        <a:pt x="16" y="293"/>
                      </a:lnTo>
                      <a:lnTo>
                        <a:pt x="22" y="293"/>
                      </a:lnTo>
                      <a:lnTo>
                        <a:pt x="29" y="295"/>
                      </a:lnTo>
                      <a:lnTo>
                        <a:pt x="35" y="295"/>
                      </a:lnTo>
                      <a:lnTo>
                        <a:pt x="35" y="295"/>
                      </a:lnTo>
                      <a:lnTo>
                        <a:pt x="37" y="293"/>
                      </a:lnTo>
                      <a:lnTo>
                        <a:pt x="39" y="291"/>
                      </a:lnTo>
                      <a:lnTo>
                        <a:pt x="39" y="291"/>
                      </a:lnTo>
                      <a:lnTo>
                        <a:pt x="43" y="289"/>
                      </a:lnTo>
                      <a:lnTo>
                        <a:pt x="45" y="287"/>
                      </a:lnTo>
                      <a:lnTo>
                        <a:pt x="45" y="287"/>
                      </a:lnTo>
                      <a:lnTo>
                        <a:pt x="47" y="289"/>
                      </a:lnTo>
                      <a:lnTo>
                        <a:pt x="51" y="291"/>
                      </a:lnTo>
                      <a:lnTo>
                        <a:pt x="53" y="291"/>
                      </a:lnTo>
                      <a:lnTo>
                        <a:pt x="55" y="291"/>
                      </a:lnTo>
                      <a:lnTo>
                        <a:pt x="55" y="291"/>
                      </a:lnTo>
                      <a:lnTo>
                        <a:pt x="49" y="287"/>
                      </a:lnTo>
                      <a:lnTo>
                        <a:pt x="45" y="285"/>
                      </a:lnTo>
                      <a:lnTo>
                        <a:pt x="45" y="285"/>
                      </a:lnTo>
                      <a:lnTo>
                        <a:pt x="29" y="283"/>
                      </a:lnTo>
                      <a:lnTo>
                        <a:pt x="12" y="279"/>
                      </a:lnTo>
                      <a:lnTo>
                        <a:pt x="12" y="279"/>
                      </a:lnTo>
                      <a:lnTo>
                        <a:pt x="8" y="277"/>
                      </a:lnTo>
                      <a:lnTo>
                        <a:pt x="6" y="275"/>
                      </a:lnTo>
                      <a:lnTo>
                        <a:pt x="6" y="275"/>
                      </a:lnTo>
                      <a:lnTo>
                        <a:pt x="8" y="269"/>
                      </a:lnTo>
                      <a:lnTo>
                        <a:pt x="12" y="269"/>
                      </a:lnTo>
                      <a:lnTo>
                        <a:pt x="16" y="269"/>
                      </a:lnTo>
                      <a:lnTo>
                        <a:pt x="16" y="269"/>
                      </a:lnTo>
                      <a:lnTo>
                        <a:pt x="18" y="267"/>
                      </a:lnTo>
                      <a:lnTo>
                        <a:pt x="18" y="265"/>
                      </a:lnTo>
                      <a:lnTo>
                        <a:pt x="18" y="265"/>
                      </a:lnTo>
                      <a:lnTo>
                        <a:pt x="20" y="265"/>
                      </a:lnTo>
                      <a:lnTo>
                        <a:pt x="22" y="265"/>
                      </a:lnTo>
                      <a:lnTo>
                        <a:pt x="22" y="265"/>
                      </a:lnTo>
                      <a:lnTo>
                        <a:pt x="27" y="263"/>
                      </a:lnTo>
                      <a:lnTo>
                        <a:pt x="31" y="263"/>
                      </a:lnTo>
                      <a:lnTo>
                        <a:pt x="33" y="265"/>
                      </a:lnTo>
                      <a:lnTo>
                        <a:pt x="33" y="265"/>
                      </a:lnTo>
                      <a:lnTo>
                        <a:pt x="33" y="267"/>
                      </a:lnTo>
                      <a:lnTo>
                        <a:pt x="31" y="269"/>
                      </a:lnTo>
                      <a:lnTo>
                        <a:pt x="31" y="269"/>
                      </a:lnTo>
                      <a:lnTo>
                        <a:pt x="33" y="271"/>
                      </a:lnTo>
                      <a:lnTo>
                        <a:pt x="35" y="269"/>
                      </a:lnTo>
                      <a:lnTo>
                        <a:pt x="35" y="269"/>
                      </a:lnTo>
                      <a:lnTo>
                        <a:pt x="39" y="269"/>
                      </a:lnTo>
                      <a:lnTo>
                        <a:pt x="41" y="267"/>
                      </a:lnTo>
                      <a:lnTo>
                        <a:pt x="43" y="267"/>
                      </a:lnTo>
                      <a:lnTo>
                        <a:pt x="43" y="269"/>
                      </a:lnTo>
                      <a:lnTo>
                        <a:pt x="43" y="269"/>
                      </a:lnTo>
                      <a:lnTo>
                        <a:pt x="45" y="275"/>
                      </a:lnTo>
                      <a:lnTo>
                        <a:pt x="47" y="277"/>
                      </a:lnTo>
                      <a:lnTo>
                        <a:pt x="55" y="277"/>
                      </a:lnTo>
                      <a:lnTo>
                        <a:pt x="55" y="277"/>
                      </a:lnTo>
                      <a:lnTo>
                        <a:pt x="59" y="279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61" y="279"/>
                      </a:lnTo>
                      <a:lnTo>
                        <a:pt x="59" y="277"/>
                      </a:lnTo>
                      <a:lnTo>
                        <a:pt x="57" y="275"/>
                      </a:lnTo>
                      <a:lnTo>
                        <a:pt x="55" y="275"/>
                      </a:lnTo>
                      <a:lnTo>
                        <a:pt x="51" y="273"/>
                      </a:lnTo>
                      <a:lnTo>
                        <a:pt x="51" y="273"/>
                      </a:lnTo>
                      <a:lnTo>
                        <a:pt x="53" y="271"/>
                      </a:lnTo>
                      <a:lnTo>
                        <a:pt x="53" y="269"/>
                      </a:lnTo>
                      <a:lnTo>
                        <a:pt x="53" y="269"/>
                      </a:lnTo>
                      <a:lnTo>
                        <a:pt x="59" y="265"/>
                      </a:lnTo>
                      <a:lnTo>
                        <a:pt x="61" y="263"/>
                      </a:lnTo>
                      <a:lnTo>
                        <a:pt x="57" y="263"/>
                      </a:lnTo>
                      <a:lnTo>
                        <a:pt x="53" y="258"/>
                      </a:lnTo>
                      <a:lnTo>
                        <a:pt x="53" y="258"/>
                      </a:lnTo>
                      <a:lnTo>
                        <a:pt x="63" y="258"/>
                      </a:lnTo>
                      <a:lnTo>
                        <a:pt x="77" y="259"/>
                      </a:lnTo>
                      <a:lnTo>
                        <a:pt x="77" y="259"/>
                      </a:lnTo>
                      <a:lnTo>
                        <a:pt x="75" y="256"/>
                      </a:lnTo>
                      <a:lnTo>
                        <a:pt x="75" y="256"/>
                      </a:lnTo>
                      <a:lnTo>
                        <a:pt x="77" y="252"/>
                      </a:lnTo>
                      <a:lnTo>
                        <a:pt x="79" y="250"/>
                      </a:lnTo>
                      <a:lnTo>
                        <a:pt x="79" y="250"/>
                      </a:lnTo>
                      <a:lnTo>
                        <a:pt x="82" y="248"/>
                      </a:lnTo>
                      <a:lnTo>
                        <a:pt x="84" y="250"/>
                      </a:lnTo>
                      <a:lnTo>
                        <a:pt x="88" y="254"/>
                      </a:lnTo>
                      <a:lnTo>
                        <a:pt x="92" y="254"/>
                      </a:lnTo>
                      <a:lnTo>
                        <a:pt x="92" y="254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4" y="252"/>
                      </a:lnTo>
                      <a:lnTo>
                        <a:pt x="98" y="252"/>
                      </a:lnTo>
                      <a:lnTo>
                        <a:pt x="100" y="254"/>
                      </a:lnTo>
                      <a:lnTo>
                        <a:pt x="104" y="258"/>
                      </a:lnTo>
                      <a:lnTo>
                        <a:pt x="104" y="258"/>
                      </a:lnTo>
                      <a:lnTo>
                        <a:pt x="118" y="258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39" y="259"/>
                      </a:lnTo>
                      <a:lnTo>
                        <a:pt x="143" y="259"/>
                      </a:lnTo>
                      <a:lnTo>
                        <a:pt x="145" y="259"/>
                      </a:lnTo>
                      <a:lnTo>
                        <a:pt x="145" y="259"/>
                      </a:lnTo>
                      <a:lnTo>
                        <a:pt x="145" y="258"/>
                      </a:lnTo>
                      <a:lnTo>
                        <a:pt x="143" y="256"/>
                      </a:lnTo>
                      <a:lnTo>
                        <a:pt x="139" y="256"/>
                      </a:lnTo>
                      <a:lnTo>
                        <a:pt x="132" y="254"/>
                      </a:lnTo>
                      <a:lnTo>
                        <a:pt x="132" y="254"/>
                      </a:lnTo>
                      <a:lnTo>
                        <a:pt x="133" y="248"/>
                      </a:lnTo>
                      <a:lnTo>
                        <a:pt x="135" y="246"/>
                      </a:lnTo>
                      <a:lnTo>
                        <a:pt x="133" y="244"/>
                      </a:lnTo>
                      <a:lnTo>
                        <a:pt x="133" y="244"/>
                      </a:lnTo>
                      <a:lnTo>
                        <a:pt x="130" y="246"/>
                      </a:lnTo>
                      <a:lnTo>
                        <a:pt x="122" y="250"/>
                      </a:lnTo>
                      <a:lnTo>
                        <a:pt x="114" y="254"/>
                      </a:lnTo>
                      <a:lnTo>
                        <a:pt x="106" y="256"/>
                      </a:lnTo>
                      <a:lnTo>
                        <a:pt x="106" y="256"/>
                      </a:lnTo>
                      <a:lnTo>
                        <a:pt x="98" y="250"/>
                      </a:lnTo>
                      <a:lnTo>
                        <a:pt x="98" y="250"/>
                      </a:lnTo>
                      <a:lnTo>
                        <a:pt x="90" y="244"/>
                      </a:lnTo>
                      <a:lnTo>
                        <a:pt x="90" y="244"/>
                      </a:lnTo>
                      <a:lnTo>
                        <a:pt x="90" y="242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88" y="242"/>
                      </a:lnTo>
                      <a:lnTo>
                        <a:pt x="88" y="242"/>
                      </a:lnTo>
                      <a:lnTo>
                        <a:pt x="79" y="244"/>
                      </a:lnTo>
                      <a:lnTo>
                        <a:pt x="69" y="244"/>
                      </a:lnTo>
                      <a:lnTo>
                        <a:pt x="69" y="244"/>
                      </a:lnTo>
                      <a:lnTo>
                        <a:pt x="63" y="242"/>
                      </a:lnTo>
                      <a:lnTo>
                        <a:pt x="61" y="242"/>
                      </a:lnTo>
                      <a:lnTo>
                        <a:pt x="61" y="240"/>
                      </a:lnTo>
                      <a:lnTo>
                        <a:pt x="61" y="240"/>
                      </a:lnTo>
                      <a:lnTo>
                        <a:pt x="63" y="240"/>
                      </a:lnTo>
                      <a:lnTo>
                        <a:pt x="65" y="240"/>
                      </a:lnTo>
                      <a:lnTo>
                        <a:pt x="71" y="240"/>
                      </a:lnTo>
                      <a:lnTo>
                        <a:pt x="71" y="240"/>
                      </a:lnTo>
                      <a:lnTo>
                        <a:pt x="98" y="232"/>
                      </a:lnTo>
                      <a:lnTo>
                        <a:pt x="98" y="232"/>
                      </a:lnTo>
                      <a:lnTo>
                        <a:pt x="104" y="228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7" name="Freeform 1376">
                  <a:extLst>
                    <a:ext uri="{FF2B5EF4-FFF2-40B4-BE49-F238E27FC236}">
                      <a16:creationId xmlns:a16="http://schemas.microsoft.com/office/drawing/2014/main" id="{A40BA084-C8F5-4EC8-BFB7-3693CF16F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7400" y="2722527"/>
                  <a:ext cx="104787" cy="122520"/>
                </a:xfrm>
                <a:custGeom>
                  <a:avLst/>
                  <a:gdLst>
                    <a:gd name="T0" fmla="*/ 12 w 65"/>
                    <a:gd name="T1" fmla="*/ 76 h 76"/>
                    <a:gd name="T2" fmla="*/ 12 w 65"/>
                    <a:gd name="T3" fmla="*/ 76 h 76"/>
                    <a:gd name="T4" fmla="*/ 24 w 65"/>
                    <a:gd name="T5" fmla="*/ 64 h 76"/>
                    <a:gd name="T6" fmla="*/ 24 w 65"/>
                    <a:gd name="T7" fmla="*/ 64 h 76"/>
                    <a:gd name="T8" fmla="*/ 22 w 65"/>
                    <a:gd name="T9" fmla="*/ 62 h 76"/>
                    <a:gd name="T10" fmla="*/ 18 w 65"/>
                    <a:gd name="T11" fmla="*/ 62 h 76"/>
                    <a:gd name="T12" fmla="*/ 18 w 65"/>
                    <a:gd name="T13" fmla="*/ 62 h 76"/>
                    <a:gd name="T14" fmla="*/ 16 w 65"/>
                    <a:gd name="T15" fmla="*/ 60 h 76"/>
                    <a:gd name="T16" fmla="*/ 20 w 65"/>
                    <a:gd name="T17" fmla="*/ 58 h 76"/>
                    <a:gd name="T18" fmla="*/ 20 w 65"/>
                    <a:gd name="T19" fmla="*/ 58 h 76"/>
                    <a:gd name="T20" fmla="*/ 38 w 65"/>
                    <a:gd name="T21" fmla="*/ 43 h 76"/>
                    <a:gd name="T22" fmla="*/ 38 w 65"/>
                    <a:gd name="T23" fmla="*/ 43 h 76"/>
                    <a:gd name="T24" fmla="*/ 45 w 65"/>
                    <a:gd name="T25" fmla="*/ 49 h 76"/>
                    <a:gd name="T26" fmla="*/ 51 w 65"/>
                    <a:gd name="T27" fmla="*/ 49 h 76"/>
                    <a:gd name="T28" fmla="*/ 55 w 65"/>
                    <a:gd name="T29" fmla="*/ 47 h 76"/>
                    <a:gd name="T30" fmla="*/ 57 w 65"/>
                    <a:gd name="T31" fmla="*/ 49 h 76"/>
                    <a:gd name="T32" fmla="*/ 57 w 65"/>
                    <a:gd name="T33" fmla="*/ 49 h 76"/>
                    <a:gd name="T34" fmla="*/ 59 w 65"/>
                    <a:gd name="T35" fmla="*/ 51 h 76"/>
                    <a:gd name="T36" fmla="*/ 59 w 65"/>
                    <a:gd name="T37" fmla="*/ 53 h 76"/>
                    <a:gd name="T38" fmla="*/ 59 w 65"/>
                    <a:gd name="T39" fmla="*/ 53 h 76"/>
                    <a:gd name="T40" fmla="*/ 61 w 65"/>
                    <a:gd name="T41" fmla="*/ 53 h 76"/>
                    <a:gd name="T42" fmla="*/ 63 w 65"/>
                    <a:gd name="T43" fmla="*/ 49 h 76"/>
                    <a:gd name="T44" fmla="*/ 65 w 65"/>
                    <a:gd name="T45" fmla="*/ 45 h 76"/>
                    <a:gd name="T46" fmla="*/ 65 w 65"/>
                    <a:gd name="T47" fmla="*/ 45 h 76"/>
                    <a:gd name="T48" fmla="*/ 65 w 65"/>
                    <a:gd name="T49" fmla="*/ 41 h 76"/>
                    <a:gd name="T50" fmla="*/ 65 w 65"/>
                    <a:gd name="T51" fmla="*/ 39 h 76"/>
                    <a:gd name="T52" fmla="*/ 65 w 65"/>
                    <a:gd name="T53" fmla="*/ 39 h 76"/>
                    <a:gd name="T54" fmla="*/ 61 w 65"/>
                    <a:gd name="T55" fmla="*/ 37 h 76"/>
                    <a:gd name="T56" fmla="*/ 55 w 65"/>
                    <a:gd name="T57" fmla="*/ 35 h 76"/>
                    <a:gd name="T58" fmla="*/ 41 w 65"/>
                    <a:gd name="T59" fmla="*/ 35 h 76"/>
                    <a:gd name="T60" fmla="*/ 30 w 65"/>
                    <a:gd name="T61" fmla="*/ 31 h 76"/>
                    <a:gd name="T62" fmla="*/ 24 w 65"/>
                    <a:gd name="T63" fmla="*/ 29 h 76"/>
                    <a:gd name="T64" fmla="*/ 22 w 65"/>
                    <a:gd name="T65" fmla="*/ 27 h 76"/>
                    <a:gd name="T66" fmla="*/ 22 w 65"/>
                    <a:gd name="T67" fmla="*/ 27 h 76"/>
                    <a:gd name="T68" fmla="*/ 22 w 65"/>
                    <a:gd name="T69" fmla="*/ 25 h 76"/>
                    <a:gd name="T70" fmla="*/ 18 w 65"/>
                    <a:gd name="T71" fmla="*/ 25 h 76"/>
                    <a:gd name="T72" fmla="*/ 18 w 65"/>
                    <a:gd name="T73" fmla="*/ 25 h 76"/>
                    <a:gd name="T74" fmla="*/ 14 w 65"/>
                    <a:gd name="T75" fmla="*/ 23 h 76"/>
                    <a:gd name="T76" fmla="*/ 16 w 65"/>
                    <a:gd name="T77" fmla="*/ 21 h 76"/>
                    <a:gd name="T78" fmla="*/ 26 w 65"/>
                    <a:gd name="T79" fmla="*/ 15 h 76"/>
                    <a:gd name="T80" fmla="*/ 26 w 65"/>
                    <a:gd name="T81" fmla="*/ 15 h 76"/>
                    <a:gd name="T82" fmla="*/ 26 w 65"/>
                    <a:gd name="T83" fmla="*/ 13 h 76"/>
                    <a:gd name="T84" fmla="*/ 26 w 65"/>
                    <a:gd name="T85" fmla="*/ 13 h 76"/>
                    <a:gd name="T86" fmla="*/ 24 w 65"/>
                    <a:gd name="T87" fmla="*/ 11 h 76"/>
                    <a:gd name="T88" fmla="*/ 24 w 65"/>
                    <a:gd name="T89" fmla="*/ 11 h 76"/>
                    <a:gd name="T90" fmla="*/ 22 w 65"/>
                    <a:gd name="T91" fmla="*/ 9 h 76"/>
                    <a:gd name="T92" fmla="*/ 18 w 65"/>
                    <a:gd name="T93" fmla="*/ 11 h 76"/>
                    <a:gd name="T94" fmla="*/ 10 w 65"/>
                    <a:gd name="T95" fmla="*/ 13 h 76"/>
                    <a:gd name="T96" fmla="*/ 10 w 65"/>
                    <a:gd name="T97" fmla="*/ 13 h 76"/>
                    <a:gd name="T98" fmla="*/ 6 w 65"/>
                    <a:gd name="T99" fmla="*/ 11 h 76"/>
                    <a:gd name="T100" fmla="*/ 2 w 65"/>
                    <a:gd name="T101" fmla="*/ 9 h 76"/>
                    <a:gd name="T102" fmla="*/ 2 w 65"/>
                    <a:gd name="T103" fmla="*/ 9 h 76"/>
                    <a:gd name="T104" fmla="*/ 2 w 65"/>
                    <a:gd name="T105" fmla="*/ 7 h 76"/>
                    <a:gd name="T106" fmla="*/ 4 w 65"/>
                    <a:gd name="T107" fmla="*/ 5 h 76"/>
                    <a:gd name="T108" fmla="*/ 10 w 65"/>
                    <a:gd name="T109" fmla="*/ 3 h 76"/>
                    <a:gd name="T110" fmla="*/ 14 w 65"/>
                    <a:gd name="T111" fmla="*/ 3 h 76"/>
                    <a:gd name="T112" fmla="*/ 14 w 65"/>
                    <a:gd name="T113" fmla="*/ 1 h 76"/>
                    <a:gd name="T114" fmla="*/ 14 w 65"/>
                    <a:gd name="T115" fmla="*/ 0 h 76"/>
                    <a:gd name="T116" fmla="*/ 14 w 65"/>
                    <a:gd name="T117" fmla="*/ 0 h 76"/>
                    <a:gd name="T118" fmla="*/ 10 w 65"/>
                    <a:gd name="T119" fmla="*/ 0 h 76"/>
                    <a:gd name="T120" fmla="*/ 6 w 65"/>
                    <a:gd name="T121" fmla="*/ 0 h 76"/>
                    <a:gd name="T122" fmla="*/ 4 w 65"/>
                    <a:gd name="T123" fmla="*/ 1 h 76"/>
                    <a:gd name="T124" fmla="*/ 0 w 65"/>
                    <a:gd name="T125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5" h="76">
                      <a:moveTo>
                        <a:pt x="12" y="76"/>
                      </a:moveTo>
                      <a:lnTo>
                        <a:pt x="12" y="76"/>
                      </a:lnTo>
                      <a:lnTo>
                        <a:pt x="24" y="64"/>
                      </a:lnTo>
                      <a:lnTo>
                        <a:pt x="24" y="64"/>
                      </a:lnTo>
                      <a:lnTo>
                        <a:pt x="22" y="62"/>
                      </a:lnTo>
                      <a:lnTo>
                        <a:pt x="18" y="62"/>
                      </a:lnTo>
                      <a:lnTo>
                        <a:pt x="18" y="62"/>
                      </a:lnTo>
                      <a:lnTo>
                        <a:pt x="16" y="60"/>
                      </a:lnTo>
                      <a:lnTo>
                        <a:pt x="20" y="58"/>
                      </a:lnTo>
                      <a:lnTo>
                        <a:pt x="20" y="58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45" y="49"/>
                      </a:lnTo>
                      <a:lnTo>
                        <a:pt x="51" y="49"/>
                      </a:lnTo>
                      <a:lnTo>
                        <a:pt x="55" y="47"/>
                      </a:lnTo>
                      <a:lnTo>
                        <a:pt x="57" y="49"/>
                      </a:lnTo>
                      <a:lnTo>
                        <a:pt x="57" y="49"/>
                      </a:lnTo>
                      <a:lnTo>
                        <a:pt x="59" y="51"/>
                      </a:lnTo>
                      <a:lnTo>
                        <a:pt x="59" y="53"/>
                      </a:lnTo>
                      <a:lnTo>
                        <a:pt x="59" y="53"/>
                      </a:lnTo>
                      <a:lnTo>
                        <a:pt x="61" y="53"/>
                      </a:lnTo>
                      <a:lnTo>
                        <a:pt x="63" y="49"/>
                      </a:lnTo>
                      <a:lnTo>
                        <a:pt x="65" y="45"/>
                      </a:lnTo>
                      <a:lnTo>
                        <a:pt x="65" y="45"/>
                      </a:lnTo>
                      <a:lnTo>
                        <a:pt x="65" y="41"/>
                      </a:lnTo>
                      <a:lnTo>
                        <a:pt x="65" y="39"/>
                      </a:lnTo>
                      <a:lnTo>
                        <a:pt x="65" y="39"/>
                      </a:lnTo>
                      <a:lnTo>
                        <a:pt x="61" y="37"/>
                      </a:lnTo>
                      <a:lnTo>
                        <a:pt x="55" y="35"/>
                      </a:lnTo>
                      <a:lnTo>
                        <a:pt x="41" y="35"/>
                      </a:lnTo>
                      <a:lnTo>
                        <a:pt x="30" y="31"/>
                      </a:lnTo>
                      <a:lnTo>
                        <a:pt x="24" y="29"/>
                      </a:lnTo>
                      <a:lnTo>
                        <a:pt x="22" y="27"/>
                      </a:lnTo>
                      <a:lnTo>
                        <a:pt x="22" y="27"/>
                      </a:lnTo>
                      <a:lnTo>
                        <a:pt x="22" y="25"/>
                      </a:lnTo>
                      <a:lnTo>
                        <a:pt x="18" y="25"/>
                      </a:lnTo>
                      <a:lnTo>
                        <a:pt x="18" y="25"/>
                      </a:lnTo>
                      <a:lnTo>
                        <a:pt x="14" y="23"/>
                      </a:lnTo>
                      <a:lnTo>
                        <a:pt x="16" y="21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2" y="9"/>
                      </a:lnTo>
                      <a:lnTo>
                        <a:pt x="18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6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10" y="3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8" name="Freeform 1377">
                  <a:extLst>
                    <a:ext uri="{FF2B5EF4-FFF2-40B4-BE49-F238E27FC236}">
                      <a16:creationId xmlns:a16="http://schemas.microsoft.com/office/drawing/2014/main" id="{DA640A80-CE58-4C7C-9AB0-0FA2F8329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7728" y="2722527"/>
                  <a:ext cx="9673" cy="1612"/>
                </a:xfrm>
                <a:custGeom>
                  <a:avLst/>
                  <a:gdLst>
                    <a:gd name="T0" fmla="*/ 6 w 6"/>
                    <a:gd name="T1" fmla="*/ 1 h 1"/>
                    <a:gd name="T2" fmla="*/ 6 w 6"/>
                    <a:gd name="T3" fmla="*/ 1 h 1"/>
                    <a:gd name="T4" fmla="*/ 0 w 6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9" name="Freeform 1379">
                  <a:extLst>
                    <a:ext uri="{FF2B5EF4-FFF2-40B4-BE49-F238E27FC236}">
                      <a16:creationId xmlns:a16="http://schemas.microsoft.com/office/drawing/2014/main" id="{EFF65808-5615-4073-881B-49F3A3BB9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0624" y="2601620"/>
                  <a:ext cx="32242" cy="32242"/>
                </a:xfrm>
                <a:custGeom>
                  <a:avLst/>
                  <a:gdLst>
                    <a:gd name="T0" fmla="*/ 20 w 20"/>
                    <a:gd name="T1" fmla="*/ 4 h 20"/>
                    <a:gd name="T2" fmla="*/ 20 w 20"/>
                    <a:gd name="T3" fmla="*/ 4 h 20"/>
                    <a:gd name="T4" fmla="*/ 20 w 20"/>
                    <a:gd name="T5" fmla="*/ 12 h 20"/>
                    <a:gd name="T6" fmla="*/ 18 w 20"/>
                    <a:gd name="T7" fmla="*/ 20 h 20"/>
                    <a:gd name="T8" fmla="*/ 18 w 20"/>
                    <a:gd name="T9" fmla="*/ 20 h 20"/>
                    <a:gd name="T10" fmla="*/ 16 w 20"/>
                    <a:gd name="T11" fmla="*/ 20 h 20"/>
                    <a:gd name="T12" fmla="*/ 14 w 20"/>
                    <a:gd name="T13" fmla="*/ 18 h 20"/>
                    <a:gd name="T14" fmla="*/ 12 w 20"/>
                    <a:gd name="T15" fmla="*/ 10 h 20"/>
                    <a:gd name="T16" fmla="*/ 12 w 20"/>
                    <a:gd name="T17" fmla="*/ 10 h 20"/>
                    <a:gd name="T18" fmla="*/ 8 w 20"/>
                    <a:gd name="T19" fmla="*/ 6 h 20"/>
                    <a:gd name="T20" fmla="*/ 4 w 20"/>
                    <a:gd name="T21" fmla="*/ 4 h 20"/>
                    <a:gd name="T22" fmla="*/ 4 w 20"/>
                    <a:gd name="T23" fmla="*/ 4 h 20"/>
                    <a:gd name="T24" fmla="*/ 0 w 20"/>
                    <a:gd name="T25" fmla="*/ 4 h 20"/>
                    <a:gd name="T26" fmla="*/ 0 w 20"/>
                    <a:gd name="T27" fmla="*/ 2 h 20"/>
                    <a:gd name="T28" fmla="*/ 0 w 20"/>
                    <a:gd name="T29" fmla="*/ 2 h 20"/>
                    <a:gd name="T30" fmla="*/ 6 w 20"/>
                    <a:gd name="T31" fmla="*/ 0 h 20"/>
                    <a:gd name="T32" fmla="*/ 10 w 20"/>
                    <a:gd name="T33" fmla="*/ 0 h 20"/>
                    <a:gd name="T34" fmla="*/ 20 w 20"/>
                    <a:gd name="T35" fmla="*/ 4 h 20"/>
                    <a:gd name="T36" fmla="*/ 20 w 20"/>
                    <a:gd name="T3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20">
                      <a:moveTo>
                        <a:pt x="20" y="4"/>
                      </a:moveTo>
                      <a:lnTo>
                        <a:pt x="20" y="4"/>
                      </a:lnTo>
                      <a:lnTo>
                        <a:pt x="20" y="12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1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0" y="4"/>
                      </a:lnTo>
                      <a:lnTo>
                        <a:pt x="20" y="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04" name="Freeform 1383">
                <a:extLst>
                  <a:ext uri="{FF2B5EF4-FFF2-40B4-BE49-F238E27FC236}">
                    <a16:creationId xmlns:a16="http://schemas.microsoft.com/office/drawing/2014/main" id="{F9B2C0A2-CBD5-4C22-BF57-29D999B0B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558" y="2779112"/>
                <a:ext cx="216957" cy="119573"/>
              </a:xfrm>
              <a:custGeom>
                <a:avLst/>
                <a:gdLst>
                  <a:gd name="T0" fmla="*/ 505 w 605"/>
                  <a:gd name="T1" fmla="*/ 55 h 308"/>
                  <a:gd name="T2" fmla="*/ 528 w 605"/>
                  <a:gd name="T3" fmla="*/ 64 h 308"/>
                  <a:gd name="T4" fmla="*/ 583 w 605"/>
                  <a:gd name="T5" fmla="*/ 84 h 308"/>
                  <a:gd name="T6" fmla="*/ 603 w 605"/>
                  <a:gd name="T7" fmla="*/ 131 h 308"/>
                  <a:gd name="T8" fmla="*/ 569 w 605"/>
                  <a:gd name="T9" fmla="*/ 182 h 308"/>
                  <a:gd name="T10" fmla="*/ 556 w 605"/>
                  <a:gd name="T11" fmla="*/ 188 h 308"/>
                  <a:gd name="T12" fmla="*/ 554 w 605"/>
                  <a:gd name="T13" fmla="*/ 200 h 308"/>
                  <a:gd name="T14" fmla="*/ 509 w 605"/>
                  <a:gd name="T15" fmla="*/ 204 h 308"/>
                  <a:gd name="T16" fmla="*/ 526 w 605"/>
                  <a:gd name="T17" fmla="*/ 208 h 308"/>
                  <a:gd name="T18" fmla="*/ 516 w 605"/>
                  <a:gd name="T19" fmla="*/ 221 h 308"/>
                  <a:gd name="T20" fmla="*/ 499 w 605"/>
                  <a:gd name="T21" fmla="*/ 231 h 308"/>
                  <a:gd name="T22" fmla="*/ 489 w 605"/>
                  <a:gd name="T23" fmla="*/ 239 h 308"/>
                  <a:gd name="T24" fmla="*/ 514 w 605"/>
                  <a:gd name="T25" fmla="*/ 247 h 308"/>
                  <a:gd name="T26" fmla="*/ 540 w 605"/>
                  <a:gd name="T27" fmla="*/ 253 h 308"/>
                  <a:gd name="T28" fmla="*/ 544 w 605"/>
                  <a:gd name="T29" fmla="*/ 267 h 308"/>
                  <a:gd name="T30" fmla="*/ 520 w 605"/>
                  <a:gd name="T31" fmla="*/ 286 h 308"/>
                  <a:gd name="T32" fmla="*/ 493 w 605"/>
                  <a:gd name="T33" fmla="*/ 296 h 308"/>
                  <a:gd name="T34" fmla="*/ 459 w 605"/>
                  <a:gd name="T35" fmla="*/ 302 h 308"/>
                  <a:gd name="T36" fmla="*/ 418 w 605"/>
                  <a:gd name="T37" fmla="*/ 290 h 308"/>
                  <a:gd name="T38" fmla="*/ 373 w 605"/>
                  <a:gd name="T39" fmla="*/ 290 h 308"/>
                  <a:gd name="T40" fmla="*/ 359 w 605"/>
                  <a:gd name="T41" fmla="*/ 274 h 308"/>
                  <a:gd name="T42" fmla="*/ 352 w 605"/>
                  <a:gd name="T43" fmla="*/ 276 h 308"/>
                  <a:gd name="T44" fmla="*/ 330 w 605"/>
                  <a:gd name="T45" fmla="*/ 257 h 308"/>
                  <a:gd name="T46" fmla="*/ 318 w 605"/>
                  <a:gd name="T47" fmla="*/ 276 h 308"/>
                  <a:gd name="T48" fmla="*/ 291 w 605"/>
                  <a:gd name="T49" fmla="*/ 272 h 308"/>
                  <a:gd name="T50" fmla="*/ 283 w 605"/>
                  <a:gd name="T51" fmla="*/ 268 h 308"/>
                  <a:gd name="T52" fmla="*/ 271 w 605"/>
                  <a:gd name="T53" fmla="*/ 278 h 308"/>
                  <a:gd name="T54" fmla="*/ 249 w 605"/>
                  <a:gd name="T55" fmla="*/ 278 h 308"/>
                  <a:gd name="T56" fmla="*/ 218 w 605"/>
                  <a:gd name="T57" fmla="*/ 249 h 308"/>
                  <a:gd name="T58" fmla="*/ 187 w 605"/>
                  <a:gd name="T59" fmla="*/ 253 h 308"/>
                  <a:gd name="T60" fmla="*/ 167 w 605"/>
                  <a:gd name="T61" fmla="*/ 267 h 308"/>
                  <a:gd name="T62" fmla="*/ 157 w 605"/>
                  <a:gd name="T63" fmla="*/ 280 h 308"/>
                  <a:gd name="T64" fmla="*/ 122 w 605"/>
                  <a:gd name="T65" fmla="*/ 267 h 308"/>
                  <a:gd name="T66" fmla="*/ 104 w 605"/>
                  <a:gd name="T67" fmla="*/ 257 h 308"/>
                  <a:gd name="T68" fmla="*/ 71 w 605"/>
                  <a:gd name="T69" fmla="*/ 261 h 308"/>
                  <a:gd name="T70" fmla="*/ 51 w 605"/>
                  <a:gd name="T71" fmla="*/ 267 h 308"/>
                  <a:gd name="T72" fmla="*/ 45 w 605"/>
                  <a:gd name="T73" fmla="*/ 276 h 308"/>
                  <a:gd name="T74" fmla="*/ 20 w 605"/>
                  <a:gd name="T75" fmla="*/ 257 h 308"/>
                  <a:gd name="T76" fmla="*/ 6 w 605"/>
                  <a:gd name="T77" fmla="*/ 251 h 308"/>
                  <a:gd name="T78" fmla="*/ 55 w 605"/>
                  <a:gd name="T79" fmla="*/ 235 h 308"/>
                  <a:gd name="T80" fmla="*/ 71 w 605"/>
                  <a:gd name="T81" fmla="*/ 221 h 308"/>
                  <a:gd name="T82" fmla="*/ 104 w 605"/>
                  <a:gd name="T83" fmla="*/ 210 h 308"/>
                  <a:gd name="T84" fmla="*/ 122 w 605"/>
                  <a:gd name="T85" fmla="*/ 182 h 308"/>
                  <a:gd name="T86" fmla="*/ 145 w 605"/>
                  <a:gd name="T87" fmla="*/ 170 h 308"/>
                  <a:gd name="T88" fmla="*/ 232 w 605"/>
                  <a:gd name="T89" fmla="*/ 192 h 308"/>
                  <a:gd name="T90" fmla="*/ 261 w 605"/>
                  <a:gd name="T91" fmla="*/ 164 h 308"/>
                  <a:gd name="T92" fmla="*/ 291 w 605"/>
                  <a:gd name="T93" fmla="*/ 145 h 308"/>
                  <a:gd name="T94" fmla="*/ 236 w 605"/>
                  <a:gd name="T95" fmla="*/ 157 h 308"/>
                  <a:gd name="T96" fmla="*/ 196 w 605"/>
                  <a:gd name="T97" fmla="*/ 155 h 308"/>
                  <a:gd name="T98" fmla="*/ 157 w 605"/>
                  <a:gd name="T99" fmla="*/ 131 h 308"/>
                  <a:gd name="T100" fmla="*/ 173 w 605"/>
                  <a:gd name="T101" fmla="*/ 119 h 308"/>
                  <a:gd name="T102" fmla="*/ 151 w 605"/>
                  <a:gd name="T103" fmla="*/ 104 h 308"/>
                  <a:gd name="T104" fmla="*/ 132 w 605"/>
                  <a:gd name="T105" fmla="*/ 102 h 308"/>
                  <a:gd name="T106" fmla="*/ 104 w 605"/>
                  <a:gd name="T107" fmla="*/ 100 h 308"/>
                  <a:gd name="T108" fmla="*/ 94 w 605"/>
                  <a:gd name="T109" fmla="*/ 88 h 308"/>
                  <a:gd name="T110" fmla="*/ 100 w 605"/>
                  <a:gd name="T111" fmla="*/ 72 h 308"/>
                  <a:gd name="T112" fmla="*/ 112 w 605"/>
                  <a:gd name="T113" fmla="*/ 60 h 308"/>
                  <a:gd name="T114" fmla="*/ 151 w 605"/>
                  <a:gd name="T115" fmla="*/ 57 h 308"/>
                  <a:gd name="T116" fmla="*/ 181 w 605"/>
                  <a:gd name="T117" fmla="*/ 51 h 308"/>
                  <a:gd name="T118" fmla="*/ 200 w 605"/>
                  <a:gd name="T119" fmla="*/ 1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308">
                    <a:moveTo>
                      <a:pt x="518" y="2"/>
                    </a:moveTo>
                    <a:lnTo>
                      <a:pt x="518" y="2"/>
                    </a:lnTo>
                    <a:lnTo>
                      <a:pt x="522" y="9"/>
                    </a:lnTo>
                    <a:lnTo>
                      <a:pt x="524" y="23"/>
                    </a:lnTo>
                    <a:lnTo>
                      <a:pt x="524" y="37"/>
                    </a:lnTo>
                    <a:lnTo>
                      <a:pt x="522" y="43"/>
                    </a:lnTo>
                    <a:lnTo>
                      <a:pt x="520" y="47"/>
                    </a:lnTo>
                    <a:lnTo>
                      <a:pt x="520" y="47"/>
                    </a:lnTo>
                    <a:lnTo>
                      <a:pt x="505" y="55"/>
                    </a:lnTo>
                    <a:lnTo>
                      <a:pt x="495" y="58"/>
                    </a:lnTo>
                    <a:lnTo>
                      <a:pt x="491" y="62"/>
                    </a:lnTo>
                    <a:lnTo>
                      <a:pt x="491" y="62"/>
                    </a:lnTo>
                    <a:lnTo>
                      <a:pt x="499" y="66"/>
                    </a:lnTo>
                    <a:lnTo>
                      <a:pt x="499" y="66"/>
                    </a:lnTo>
                    <a:lnTo>
                      <a:pt x="514" y="84"/>
                    </a:lnTo>
                    <a:lnTo>
                      <a:pt x="514" y="84"/>
                    </a:lnTo>
                    <a:lnTo>
                      <a:pt x="522" y="72"/>
                    </a:lnTo>
                    <a:lnTo>
                      <a:pt x="528" y="64"/>
                    </a:lnTo>
                    <a:lnTo>
                      <a:pt x="530" y="64"/>
                    </a:lnTo>
                    <a:lnTo>
                      <a:pt x="532" y="64"/>
                    </a:lnTo>
                    <a:lnTo>
                      <a:pt x="532" y="64"/>
                    </a:lnTo>
                    <a:lnTo>
                      <a:pt x="538" y="68"/>
                    </a:lnTo>
                    <a:lnTo>
                      <a:pt x="544" y="70"/>
                    </a:lnTo>
                    <a:lnTo>
                      <a:pt x="558" y="72"/>
                    </a:lnTo>
                    <a:lnTo>
                      <a:pt x="565" y="74"/>
                    </a:lnTo>
                    <a:lnTo>
                      <a:pt x="575" y="78"/>
                    </a:lnTo>
                    <a:lnTo>
                      <a:pt x="583" y="84"/>
                    </a:lnTo>
                    <a:lnTo>
                      <a:pt x="593" y="94"/>
                    </a:lnTo>
                    <a:lnTo>
                      <a:pt x="593" y="94"/>
                    </a:lnTo>
                    <a:lnTo>
                      <a:pt x="599" y="100"/>
                    </a:lnTo>
                    <a:lnTo>
                      <a:pt x="601" y="104"/>
                    </a:lnTo>
                    <a:lnTo>
                      <a:pt x="603" y="108"/>
                    </a:lnTo>
                    <a:lnTo>
                      <a:pt x="603" y="108"/>
                    </a:lnTo>
                    <a:lnTo>
                      <a:pt x="605" y="117"/>
                    </a:lnTo>
                    <a:lnTo>
                      <a:pt x="605" y="125"/>
                    </a:lnTo>
                    <a:lnTo>
                      <a:pt x="603" y="131"/>
                    </a:lnTo>
                    <a:lnTo>
                      <a:pt x="601" y="137"/>
                    </a:lnTo>
                    <a:lnTo>
                      <a:pt x="587" y="161"/>
                    </a:lnTo>
                    <a:lnTo>
                      <a:pt x="587" y="161"/>
                    </a:lnTo>
                    <a:lnTo>
                      <a:pt x="585" y="170"/>
                    </a:lnTo>
                    <a:lnTo>
                      <a:pt x="583" y="176"/>
                    </a:lnTo>
                    <a:lnTo>
                      <a:pt x="579" y="180"/>
                    </a:lnTo>
                    <a:lnTo>
                      <a:pt x="579" y="180"/>
                    </a:lnTo>
                    <a:lnTo>
                      <a:pt x="575" y="180"/>
                    </a:lnTo>
                    <a:lnTo>
                      <a:pt x="569" y="182"/>
                    </a:lnTo>
                    <a:lnTo>
                      <a:pt x="569" y="182"/>
                    </a:lnTo>
                    <a:lnTo>
                      <a:pt x="563" y="188"/>
                    </a:lnTo>
                    <a:lnTo>
                      <a:pt x="560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58" y="190"/>
                    </a:lnTo>
                    <a:lnTo>
                      <a:pt x="556" y="188"/>
                    </a:lnTo>
                    <a:lnTo>
                      <a:pt x="556" y="188"/>
                    </a:lnTo>
                    <a:lnTo>
                      <a:pt x="556" y="188"/>
                    </a:lnTo>
                    <a:lnTo>
                      <a:pt x="556" y="190"/>
                    </a:lnTo>
                    <a:lnTo>
                      <a:pt x="556" y="190"/>
                    </a:lnTo>
                    <a:lnTo>
                      <a:pt x="546" y="198"/>
                    </a:lnTo>
                    <a:lnTo>
                      <a:pt x="546" y="198"/>
                    </a:lnTo>
                    <a:lnTo>
                      <a:pt x="548" y="198"/>
                    </a:lnTo>
                    <a:lnTo>
                      <a:pt x="550" y="198"/>
                    </a:lnTo>
                    <a:lnTo>
                      <a:pt x="552" y="198"/>
                    </a:lnTo>
                    <a:lnTo>
                      <a:pt x="554" y="200"/>
                    </a:lnTo>
                    <a:lnTo>
                      <a:pt x="554" y="200"/>
                    </a:lnTo>
                    <a:lnTo>
                      <a:pt x="552" y="202"/>
                    </a:lnTo>
                    <a:lnTo>
                      <a:pt x="552" y="202"/>
                    </a:lnTo>
                    <a:lnTo>
                      <a:pt x="546" y="204"/>
                    </a:lnTo>
                    <a:lnTo>
                      <a:pt x="540" y="206"/>
                    </a:lnTo>
                    <a:lnTo>
                      <a:pt x="528" y="204"/>
                    </a:lnTo>
                    <a:lnTo>
                      <a:pt x="518" y="202"/>
                    </a:lnTo>
                    <a:lnTo>
                      <a:pt x="512" y="202"/>
                    </a:lnTo>
                    <a:lnTo>
                      <a:pt x="509" y="204"/>
                    </a:lnTo>
                    <a:lnTo>
                      <a:pt x="509" y="204"/>
                    </a:lnTo>
                    <a:lnTo>
                      <a:pt x="509" y="206"/>
                    </a:lnTo>
                    <a:lnTo>
                      <a:pt x="510" y="208"/>
                    </a:lnTo>
                    <a:lnTo>
                      <a:pt x="510" y="208"/>
                    </a:lnTo>
                    <a:lnTo>
                      <a:pt x="514" y="208"/>
                    </a:lnTo>
                    <a:lnTo>
                      <a:pt x="518" y="208"/>
                    </a:lnTo>
                    <a:lnTo>
                      <a:pt x="522" y="206"/>
                    </a:lnTo>
                    <a:lnTo>
                      <a:pt x="524" y="208"/>
                    </a:lnTo>
                    <a:lnTo>
                      <a:pt x="526" y="208"/>
                    </a:lnTo>
                    <a:lnTo>
                      <a:pt x="526" y="208"/>
                    </a:lnTo>
                    <a:lnTo>
                      <a:pt x="524" y="216"/>
                    </a:lnTo>
                    <a:lnTo>
                      <a:pt x="524" y="217"/>
                    </a:lnTo>
                    <a:lnTo>
                      <a:pt x="522" y="219"/>
                    </a:lnTo>
                    <a:lnTo>
                      <a:pt x="522" y="219"/>
                    </a:lnTo>
                    <a:lnTo>
                      <a:pt x="516" y="217"/>
                    </a:lnTo>
                    <a:lnTo>
                      <a:pt x="514" y="217"/>
                    </a:lnTo>
                    <a:lnTo>
                      <a:pt x="512" y="217"/>
                    </a:lnTo>
                    <a:lnTo>
                      <a:pt x="512" y="217"/>
                    </a:lnTo>
                    <a:lnTo>
                      <a:pt x="516" y="221"/>
                    </a:lnTo>
                    <a:lnTo>
                      <a:pt x="518" y="223"/>
                    </a:lnTo>
                    <a:lnTo>
                      <a:pt x="518" y="225"/>
                    </a:lnTo>
                    <a:lnTo>
                      <a:pt x="518" y="225"/>
                    </a:lnTo>
                    <a:lnTo>
                      <a:pt x="497" y="227"/>
                    </a:lnTo>
                    <a:lnTo>
                      <a:pt x="483" y="229"/>
                    </a:lnTo>
                    <a:lnTo>
                      <a:pt x="477" y="231"/>
                    </a:lnTo>
                    <a:lnTo>
                      <a:pt x="477" y="231"/>
                    </a:lnTo>
                    <a:lnTo>
                      <a:pt x="491" y="229"/>
                    </a:lnTo>
                    <a:lnTo>
                      <a:pt x="499" y="231"/>
                    </a:lnTo>
                    <a:lnTo>
                      <a:pt x="501" y="233"/>
                    </a:lnTo>
                    <a:lnTo>
                      <a:pt x="503" y="237"/>
                    </a:lnTo>
                    <a:lnTo>
                      <a:pt x="503" y="237"/>
                    </a:lnTo>
                    <a:lnTo>
                      <a:pt x="501" y="237"/>
                    </a:lnTo>
                    <a:lnTo>
                      <a:pt x="497" y="237"/>
                    </a:lnTo>
                    <a:lnTo>
                      <a:pt x="489" y="237"/>
                    </a:lnTo>
                    <a:lnTo>
                      <a:pt x="489" y="237"/>
                    </a:lnTo>
                    <a:lnTo>
                      <a:pt x="489" y="239"/>
                    </a:lnTo>
                    <a:lnTo>
                      <a:pt x="489" y="239"/>
                    </a:lnTo>
                    <a:lnTo>
                      <a:pt x="493" y="243"/>
                    </a:lnTo>
                    <a:lnTo>
                      <a:pt x="493" y="243"/>
                    </a:lnTo>
                    <a:lnTo>
                      <a:pt x="495" y="243"/>
                    </a:lnTo>
                    <a:lnTo>
                      <a:pt x="497" y="243"/>
                    </a:lnTo>
                    <a:lnTo>
                      <a:pt x="505" y="241"/>
                    </a:lnTo>
                    <a:lnTo>
                      <a:pt x="507" y="239"/>
                    </a:lnTo>
                    <a:lnTo>
                      <a:pt x="510" y="239"/>
                    </a:lnTo>
                    <a:lnTo>
                      <a:pt x="512" y="243"/>
                    </a:lnTo>
                    <a:lnTo>
                      <a:pt x="514" y="247"/>
                    </a:lnTo>
                    <a:lnTo>
                      <a:pt x="514" y="247"/>
                    </a:lnTo>
                    <a:lnTo>
                      <a:pt x="509" y="245"/>
                    </a:lnTo>
                    <a:lnTo>
                      <a:pt x="507" y="245"/>
                    </a:lnTo>
                    <a:lnTo>
                      <a:pt x="505" y="247"/>
                    </a:lnTo>
                    <a:lnTo>
                      <a:pt x="505" y="247"/>
                    </a:lnTo>
                    <a:lnTo>
                      <a:pt x="507" y="251"/>
                    </a:lnTo>
                    <a:lnTo>
                      <a:pt x="510" y="253"/>
                    </a:lnTo>
                    <a:lnTo>
                      <a:pt x="520" y="253"/>
                    </a:lnTo>
                    <a:lnTo>
                      <a:pt x="540" y="253"/>
                    </a:lnTo>
                    <a:lnTo>
                      <a:pt x="540" y="253"/>
                    </a:lnTo>
                    <a:lnTo>
                      <a:pt x="546" y="253"/>
                    </a:lnTo>
                    <a:lnTo>
                      <a:pt x="546" y="253"/>
                    </a:lnTo>
                    <a:lnTo>
                      <a:pt x="552" y="255"/>
                    </a:lnTo>
                    <a:lnTo>
                      <a:pt x="552" y="255"/>
                    </a:lnTo>
                    <a:lnTo>
                      <a:pt x="548" y="259"/>
                    </a:lnTo>
                    <a:lnTo>
                      <a:pt x="546" y="263"/>
                    </a:lnTo>
                    <a:lnTo>
                      <a:pt x="546" y="263"/>
                    </a:lnTo>
                    <a:lnTo>
                      <a:pt x="544" y="267"/>
                    </a:lnTo>
                    <a:lnTo>
                      <a:pt x="544" y="267"/>
                    </a:lnTo>
                    <a:lnTo>
                      <a:pt x="544" y="270"/>
                    </a:lnTo>
                    <a:lnTo>
                      <a:pt x="544" y="270"/>
                    </a:lnTo>
                    <a:lnTo>
                      <a:pt x="544" y="274"/>
                    </a:lnTo>
                    <a:lnTo>
                      <a:pt x="544" y="274"/>
                    </a:lnTo>
                    <a:lnTo>
                      <a:pt x="542" y="278"/>
                    </a:lnTo>
                    <a:lnTo>
                      <a:pt x="540" y="282"/>
                    </a:lnTo>
                    <a:lnTo>
                      <a:pt x="530" y="284"/>
                    </a:lnTo>
                    <a:lnTo>
                      <a:pt x="520" y="286"/>
                    </a:lnTo>
                    <a:lnTo>
                      <a:pt x="512" y="288"/>
                    </a:lnTo>
                    <a:lnTo>
                      <a:pt x="512" y="288"/>
                    </a:lnTo>
                    <a:lnTo>
                      <a:pt x="509" y="292"/>
                    </a:lnTo>
                    <a:lnTo>
                      <a:pt x="507" y="294"/>
                    </a:lnTo>
                    <a:lnTo>
                      <a:pt x="505" y="298"/>
                    </a:lnTo>
                    <a:lnTo>
                      <a:pt x="501" y="300"/>
                    </a:lnTo>
                    <a:lnTo>
                      <a:pt x="501" y="300"/>
                    </a:lnTo>
                    <a:lnTo>
                      <a:pt x="493" y="296"/>
                    </a:lnTo>
                    <a:lnTo>
                      <a:pt x="493" y="296"/>
                    </a:lnTo>
                    <a:lnTo>
                      <a:pt x="489" y="296"/>
                    </a:lnTo>
                    <a:lnTo>
                      <a:pt x="487" y="298"/>
                    </a:lnTo>
                    <a:lnTo>
                      <a:pt x="485" y="300"/>
                    </a:lnTo>
                    <a:lnTo>
                      <a:pt x="481" y="302"/>
                    </a:lnTo>
                    <a:lnTo>
                      <a:pt x="481" y="302"/>
                    </a:lnTo>
                    <a:lnTo>
                      <a:pt x="475" y="302"/>
                    </a:lnTo>
                    <a:lnTo>
                      <a:pt x="469" y="302"/>
                    </a:lnTo>
                    <a:lnTo>
                      <a:pt x="463" y="300"/>
                    </a:lnTo>
                    <a:lnTo>
                      <a:pt x="459" y="302"/>
                    </a:lnTo>
                    <a:lnTo>
                      <a:pt x="459" y="302"/>
                    </a:lnTo>
                    <a:lnTo>
                      <a:pt x="454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48" y="308"/>
                    </a:lnTo>
                    <a:lnTo>
                      <a:pt x="440" y="306"/>
                    </a:lnTo>
                    <a:lnTo>
                      <a:pt x="432" y="300"/>
                    </a:lnTo>
                    <a:lnTo>
                      <a:pt x="426" y="294"/>
                    </a:lnTo>
                    <a:lnTo>
                      <a:pt x="418" y="290"/>
                    </a:lnTo>
                    <a:lnTo>
                      <a:pt x="418" y="290"/>
                    </a:lnTo>
                    <a:lnTo>
                      <a:pt x="408" y="288"/>
                    </a:lnTo>
                    <a:lnTo>
                      <a:pt x="399" y="288"/>
                    </a:lnTo>
                    <a:lnTo>
                      <a:pt x="387" y="290"/>
                    </a:lnTo>
                    <a:lnTo>
                      <a:pt x="379" y="288"/>
                    </a:lnTo>
                    <a:lnTo>
                      <a:pt x="379" y="288"/>
                    </a:lnTo>
                    <a:lnTo>
                      <a:pt x="377" y="286"/>
                    </a:lnTo>
                    <a:lnTo>
                      <a:pt x="377" y="286"/>
                    </a:lnTo>
                    <a:lnTo>
                      <a:pt x="373" y="290"/>
                    </a:lnTo>
                    <a:lnTo>
                      <a:pt x="371" y="290"/>
                    </a:lnTo>
                    <a:lnTo>
                      <a:pt x="369" y="288"/>
                    </a:lnTo>
                    <a:lnTo>
                      <a:pt x="367" y="286"/>
                    </a:lnTo>
                    <a:lnTo>
                      <a:pt x="369" y="276"/>
                    </a:lnTo>
                    <a:lnTo>
                      <a:pt x="369" y="276"/>
                    </a:lnTo>
                    <a:lnTo>
                      <a:pt x="365" y="272"/>
                    </a:lnTo>
                    <a:lnTo>
                      <a:pt x="363" y="272"/>
                    </a:lnTo>
                    <a:lnTo>
                      <a:pt x="359" y="274"/>
                    </a:lnTo>
                    <a:lnTo>
                      <a:pt x="359" y="274"/>
                    </a:lnTo>
                    <a:lnTo>
                      <a:pt x="357" y="274"/>
                    </a:lnTo>
                    <a:lnTo>
                      <a:pt x="357" y="274"/>
                    </a:lnTo>
                    <a:lnTo>
                      <a:pt x="357" y="272"/>
                    </a:lnTo>
                    <a:lnTo>
                      <a:pt x="355" y="270"/>
                    </a:lnTo>
                    <a:lnTo>
                      <a:pt x="355" y="270"/>
                    </a:lnTo>
                    <a:lnTo>
                      <a:pt x="352" y="270"/>
                    </a:lnTo>
                    <a:lnTo>
                      <a:pt x="352" y="272"/>
                    </a:lnTo>
                    <a:lnTo>
                      <a:pt x="352" y="274"/>
                    </a:lnTo>
                    <a:lnTo>
                      <a:pt x="352" y="276"/>
                    </a:lnTo>
                    <a:lnTo>
                      <a:pt x="350" y="276"/>
                    </a:lnTo>
                    <a:lnTo>
                      <a:pt x="350" y="276"/>
                    </a:lnTo>
                    <a:lnTo>
                      <a:pt x="346" y="274"/>
                    </a:lnTo>
                    <a:lnTo>
                      <a:pt x="342" y="270"/>
                    </a:lnTo>
                    <a:lnTo>
                      <a:pt x="338" y="261"/>
                    </a:lnTo>
                    <a:lnTo>
                      <a:pt x="338" y="261"/>
                    </a:lnTo>
                    <a:lnTo>
                      <a:pt x="334" y="257"/>
                    </a:lnTo>
                    <a:lnTo>
                      <a:pt x="332" y="255"/>
                    </a:lnTo>
                    <a:lnTo>
                      <a:pt x="330" y="257"/>
                    </a:lnTo>
                    <a:lnTo>
                      <a:pt x="330" y="257"/>
                    </a:lnTo>
                    <a:lnTo>
                      <a:pt x="332" y="259"/>
                    </a:lnTo>
                    <a:lnTo>
                      <a:pt x="336" y="263"/>
                    </a:lnTo>
                    <a:lnTo>
                      <a:pt x="338" y="267"/>
                    </a:lnTo>
                    <a:lnTo>
                      <a:pt x="340" y="270"/>
                    </a:lnTo>
                    <a:lnTo>
                      <a:pt x="340" y="270"/>
                    </a:lnTo>
                    <a:lnTo>
                      <a:pt x="330" y="274"/>
                    </a:lnTo>
                    <a:lnTo>
                      <a:pt x="318" y="276"/>
                    </a:lnTo>
                    <a:lnTo>
                      <a:pt x="318" y="276"/>
                    </a:lnTo>
                    <a:lnTo>
                      <a:pt x="316" y="276"/>
                    </a:lnTo>
                    <a:lnTo>
                      <a:pt x="312" y="272"/>
                    </a:lnTo>
                    <a:lnTo>
                      <a:pt x="308" y="270"/>
                    </a:lnTo>
                    <a:lnTo>
                      <a:pt x="304" y="270"/>
                    </a:lnTo>
                    <a:lnTo>
                      <a:pt x="304" y="270"/>
                    </a:lnTo>
                    <a:lnTo>
                      <a:pt x="300" y="270"/>
                    </a:lnTo>
                    <a:lnTo>
                      <a:pt x="297" y="270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0"/>
                    </a:lnTo>
                    <a:lnTo>
                      <a:pt x="291" y="268"/>
                    </a:lnTo>
                    <a:lnTo>
                      <a:pt x="291" y="268"/>
                    </a:lnTo>
                    <a:lnTo>
                      <a:pt x="287" y="268"/>
                    </a:lnTo>
                    <a:lnTo>
                      <a:pt x="287" y="268"/>
                    </a:lnTo>
                    <a:lnTo>
                      <a:pt x="285" y="267"/>
                    </a:lnTo>
                    <a:lnTo>
                      <a:pt x="283" y="267"/>
                    </a:lnTo>
                    <a:lnTo>
                      <a:pt x="283" y="267"/>
                    </a:lnTo>
                    <a:lnTo>
                      <a:pt x="283" y="268"/>
                    </a:lnTo>
                    <a:lnTo>
                      <a:pt x="283" y="272"/>
                    </a:lnTo>
                    <a:lnTo>
                      <a:pt x="289" y="276"/>
                    </a:lnTo>
                    <a:lnTo>
                      <a:pt x="291" y="280"/>
                    </a:lnTo>
                    <a:lnTo>
                      <a:pt x="291" y="282"/>
                    </a:lnTo>
                    <a:lnTo>
                      <a:pt x="287" y="284"/>
                    </a:lnTo>
                    <a:lnTo>
                      <a:pt x="287" y="284"/>
                    </a:lnTo>
                    <a:lnTo>
                      <a:pt x="283" y="284"/>
                    </a:lnTo>
                    <a:lnTo>
                      <a:pt x="279" y="282"/>
                    </a:lnTo>
                    <a:lnTo>
                      <a:pt x="271" y="278"/>
                    </a:lnTo>
                    <a:lnTo>
                      <a:pt x="263" y="272"/>
                    </a:lnTo>
                    <a:lnTo>
                      <a:pt x="255" y="268"/>
                    </a:lnTo>
                    <a:lnTo>
                      <a:pt x="255" y="268"/>
                    </a:lnTo>
                    <a:lnTo>
                      <a:pt x="251" y="270"/>
                    </a:lnTo>
                    <a:lnTo>
                      <a:pt x="251" y="272"/>
                    </a:lnTo>
                    <a:lnTo>
                      <a:pt x="251" y="276"/>
                    </a:lnTo>
                    <a:lnTo>
                      <a:pt x="249" y="280"/>
                    </a:lnTo>
                    <a:lnTo>
                      <a:pt x="249" y="280"/>
                    </a:lnTo>
                    <a:lnTo>
                      <a:pt x="249" y="278"/>
                    </a:lnTo>
                    <a:lnTo>
                      <a:pt x="249" y="274"/>
                    </a:lnTo>
                    <a:lnTo>
                      <a:pt x="249" y="274"/>
                    </a:lnTo>
                    <a:lnTo>
                      <a:pt x="247" y="270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38" y="261"/>
                    </a:lnTo>
                    <a:lnTo>
                      <a:pt x="232" y="255"/>
                    </a:lnTo>
                    <a:lnTo>
                      <a:pt x="224" y="25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12" y="249"/>
                    </a:lnTo>
                    <a:lnTo>
                      <a:pt x="208" y="249"/>
                    </a:lnTo>
                    <a:lnTo>
                      <a:pt x="198" y="247"/>
                    </a:lnTo>
                    <a:lnTo>
                      <a:pt x="198" y="247"/>
                    </a:lnTo>
                    <a:lnTo>
                      <a:pt x="193" y="249"/>
                    </a:lnTo>
                    <a:lnTo>
                      <a:pt x="189" y="251"/>
                    </a:lnTo>
                    <a:lnTo>
                      <a:pt x="187" y="253"/>
                    </a:lnTo>
                    <a:lnTo>
                      <a:pt x="187" y="253"/>
                    </a:lnTo>
                    <a:lnTo>
                      <a:pt x="183" y="251"/>
                    </a:lnTo>
                    <a:lnTo>
                      <a:pt x="183" y="247"/>
                    </a:lnTo>
                    <a:lnTo>
                      <a:pt x="181" y="243"/>
                    </a:lnTo>
                    <a:lnTo>
                      <a:pt x="181" y="243"/>
                    </a:lnTo>
                    <a:lnTo>
                      <a:pt x="179" y="255"/>
                    </a:lnTo>
                    <a:lnTo>
                      <a:pt x="173" y="265"/>
                    </a:lnTo>
                    <a:lnTo>
                      <a:pt x="173" y="265"/>
                    </a:lnTo>
                    <a:lnTo>
                      <a:pt x="169" y="267"/>
                    </a:lnTo>
                    <a:lnTo>
                      <a:pt x="167" y="267"/>
                    </a:lnTo>
                    <a:lnTo>
                      <a:pt x="167" y="267"/>
                    </a:lnTo>
                    <a:lnTo>
                      <a:pt x="165" y="270"/>
                    </a:lnTo>
                    <a:lnTo>
                      <a:pt x="167" y="270"/>
                    </a:lnTo>
                    <a:lnTo>
                      <a:pt x="169" y="270"/>
                    </a:lnTo>
                    <a:lnTo>
                      <a:pt x="171" y="274"/>
                    </a:lnTo>
                    <a:lnTo>
                      <a:pt x="171" y="274"/>
                    </a:lnTo>
                    <a:lnTo>
                      <a:pt x="169" y="276"/>
                    </a:lnTo>
                    <a:lnTo>
                      <a:pt x="163" y="278"/>
                    </a:lnTo>
                    <a:lnTo>
                      <a:pt x="157" y="280"/>
                    </a:lnTo>
                    <a:lnTo>
                      <a:pt x="157" y="280"/>
                    </a:lnTo>
                    <a:lnTo>
                      <a:pt x="155" y="284"/>
                    </a:lnTo>
                    <a:lnTo>
                      <a:pt x="153" y="288"/>
                    </a:lnTo>
                    <a:lnTo>
                      <a:pt x="153" y="288"/>
                    </a:lnTo>
                    <a:lnTo>
                      <a:pt x="145" y="286"/>
                    </a:lnTo>
                    <a:lnTo>
                      <a:pt x="136" y="278"/>
                    </a:lnTo>
                    <a:lnTo>
                      <a:pt x="122" y="268"/>
                    </a:lnTo>
                    <a:lnTo>
                      <a:pt x="122" y="268"/>
                    </a:lnTo>
                    <a:lnTo>
                      <a:pt x="122" y="267"/>
                    </a:lnTo>
                    <a:lnTo>
                      <a:pt x="124" y="267"/>
                    </a:lnTo>
                    <a:lnTo>
                      <a:pt x="122" y="267"/>
                    </a:lnTo>
                    <a:lnTo>
                      <a:pt x="116" y="265"/>
                    </a:lnTo>
                    <a:lnTo>
                      <a:pt x="116" y="265"/>
                    </a:lnTo>
                    <a:lnTo>
                      <a:pt x="114" y="263"/>
                    </a:lnTo>
                    <a:lnTo>
                      <a:pt x="114" y="261"/>
                    </a:lnTo>
                    <a:lnTo>
                      <a:pt x="114" y="261"/>
                    </a:lnTo>
                    <a:lnTo>
                      <a:pt x="110" y="259"/>
                    </a:lnTo>
                    <a:lnTo>
                      <a:pt x="104" y="257"/>
                    </a:lnTo>
                    <a:lnTo>
                      <a:pt x="94" y="257"/>
                    </a:lnTo>
                    <a:lnTo>
                      <a:pt x="94" y="257"/>
                    </a:lnTo>
                    <a:lnTo>
                      <a:pt x="79" y="251"/>
                    </a:lnTo>
                    <a:lnTo>
                      <a:pt x="79" y="251"/>
                    </a:lnTo>
                    <a:lnTo>
                      <a:pt x="77" y="253"/>
                    </a:lnTo>
                    <a:lnTo>
                      <a:pt x="75" y="257"/>
                    </a:lnTo>
                    <a:lnTo>
                      <a:pt x="73" y="259"/>
                    </a:lnTo>
                    <a:lnTo>
                      <a:pt x="71" y="261"/>
                    </a:lnTo>
                    <a:lnTo>
                      <a:pt x="71" y="261"/>
                    </a:lnTo>
                    <a:lnTo>
                      <a:pt x="65" y="263"/>
                    </a:lnTo>
                    <a:lnTo>
                      <a:pt x="59" y="263"/>
                    </a:lnTo>
                    <a:lnTo>
                      <a:pt x="59" y="263"/>
                    </a:lnTo>
                    <a:lnTo>
                      <a:pt x="57" y="263"/>
                    </a:lnTo>
                    <a:lnTo>
                      <a:pt x="57" y="265"/>
                    </a:lnTo>
                    <a:lnTo>
                      <a:pt x="55" y="267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1" y="267"/>
                    </a:lnTo>
                    <a:lnTo>
                      <a:pt x="51" y="265"/>
                    </a:lnTo>
                    <a:lnTo>
                      <a:pt x="51" y="265"/>
                    </a:lnTo>
                    <a:lnTo>
                      <a:pt x="51" y="265"/>
                    </a:lnTo>
                    <a:lnTo>
                      <a:pt x="45" y="267"/>
                    </a:lnTo>
                    <a:lnTo>
                      <a:pt x="45" y="268"/>
                    </a:lnTo>
                    <a:lnTo>
                      <a:pt x="43" y="268"/>
                    </a:lnTo>
                    <a:lnTo>
                      <a:pt x="43" y="268"/>
                    </a:lnTo>
                    <a:lnTo>
                      <a:pt x="45" y="274"/>
                    </a:lnTo>
                    <a:lnTo>
                      <a:pt x="45" y="276"/>
                    </a:lnTo>
                    <a:lnTo>
                      <a:pt x="41" y="278"/>
                    </a:lnTo>
                    <a:lnTo>
                      <a:pt x="37" y="278"/>
                    </a:lnTo>
                    <a:lnTo>
                      <a:pt x="34" y="284"/>
                    </a:lnTo>
                    <a:lnTo>
                      <a:pt x="34" y="284"/>
                    </a:lnTo>
                    <a:lnTo>
                      <a:pt x="30" y="270"/>
                    </a:lnTo>
                    <a:lnTo>
                      <a:pt x="26" y="263"/>
                    </a:lnTo>
                    <a:lnTo>
                      <a:pt x="22" y="259"/>
                    </a:lnTo>
                    <a:lnTo>
                      <a:pt x="20" y="257"/>
                    </a:lnTo>
                    <a:lnTo>
                      <a:pt x="20" y="257"/>
                    </a:lnTo>
                    <a:lnTo>
                      <a:pt x="16" y="259"/>
                    </a:lnTo>
                    <a:lnTo>
                      <a:pt x="10" y="263"/>
                    </a:lnTo>
                    <a:lnTo>
                      <a:pt x="6" y="265"/>
                    </a:lnTo>
                    <a:lnTo>
                      <a:pt x="4" y="265"/>
                    </a:lnTo>
                    <a:lnTo>
                      <a:pt x="0" y="263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2" y="255"/>
                    </a:lnTo>
                    <a:lnTo>
                      <a:pt x="6" y="251"/>
                    </a:lnTo>
                    <a:lnTo>
                      <a:pt x="20" y="249"/>
                    </a:lnTo>
                    <a:lnTo>
                      <a:pt x="37" y="247"/>
                    </a:lnTo>
                    <a:lnTo>
                      <a:pt x="45" y="245"/>
                    </a:lnTo>
                    <a:lnTo>
                      <a:pt x="51" y="241"/>
                    </a:lnTo>
                    <a:lnTo>
                      <a:pt x="51" y="241"/>
                    </a:lnTo>
                    <a:lnTo>
                      <a:pt x="51" y="237"/>
                    </a:lnTo>
                    <a:lnTo>
                      <a:pt x="53" y="235"/>
                    </a:lnTo>
                    <a:lnTo>
                      <a:pt x="53" y="235"/>
                    </a:lnTo>
                    <a:lnTo>
                      <a:pt x="55" y="235"/>
                    </a:lnTo>
                    <a:lnTo>
                      <a:pt x="59" y="235"/>
                    </a:lnTo>
                    <a:lnTo>
                      <a:pt x="61" y="235"/>
                    </a:lnTo>
                    <a:lnTo>
                      <a:pt x="65" y="231"/>
                    </a:lnTo>
                    <a:lnTo>
                      <a:pt x="65" y="231"/>
                    </a:lnTo>
                    <a:lnTo>
                      <a:pt x="65" y="227"/>
                    </a:lnTo>
                    <a:lnTo>
                      <a:pt x="65" y="225"/>
                    </a:lnTo>
                    <a:lnTo>
                      <a:pt x="67" y="223"/>
                    </a:lnTo>
                    <a:lnTo>
                      <a:pt x="67" y="223"/>
                    </a:lnTo>
                    <a:lnTo>
                      <a:pt x="71" y="221"/>
                    </a:lnTo>
                    <a:lnTo>
                      <a:pt x="75" y="221"/>
                    </a:lnTo>
                    <a:lnTo>
                      <a:pt x="81" y="223"/>
                    </a:lnTo>
                    <a:lnTo>
                      <a:pt x="85" y="221"/>
                    </a:lnTo>
                    <a:lnTo>
                      <a:pt x="85" y="221"/>
                    </a:lnTo>
                    <a:lnTo>
                      <a:pt x="90" y="216"/>
                    </a:lnTo>
                    <a:lnTo>
                      <a:pt x="90" y="216"/>
                    </a:lnTo>
                    <a:lnTo>
                      <a:pt x="94" y="212"/>
                    </a:lnTo>
                    <a:lnTo>
                      <a:pt x="100" y="212"/>
                    </a:lnTo>
                    <a:lnTo>
                      <a:pt x="104" y="210"/>
                    </a:lnTo>
                    <a:lnTo>
                      <a:pt x="108" y="206"/>
                    </a:lnTo>
                    <a:lnTo>
                      <a:pt x="108" y="206"/>
                    </a:lnTo>
                    <a:lnTo>
                      <a:pt x="110" y="202"/>
                    </a:lnTo>
                    <a:lnTo>
                      <a:pt x="112" y="194"/>
                    </a:lnTo>
                    <a:lnTo>
                      <a:pt x="114" y="186"/>
                    </a:lnTo>
                    <a:lnTo>
                      <a:pt x="116" y="184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22" y="182"/>
                    </a:lnTo>
                    <a:lnTo>
                      <a:pt x="126" y="184"/>
                    </a:lnTo>
                    <a:lnTo>
                      <a:pt x="128" y="188"/>
                    </a:lnTo>
                    <a:lnTo>
                      <a:pt x="132" y="190"/>
                    </a:lnTo>
                    <a:lnTo>
                      <a:pt x="132" y="190"/>
                    </a:lnTo>
                    <a:lnTo>
                      <a:pt x="138" y="186"/>
                    </a:lnTo>
                    <a:lnTo>
                      <a:pt x="142" y="182"/>
                    </a:lnTo>
                    <a:lnTo>
                      <a:pt x="143" y="176"/>
                    </a:lnTo>
                    <a:lnTo>
                      <a:pt x="145" y="170"/>
                    </a:lnTo>
                    <a:lnTo>
                      <a:pt x="145" y="170"/>
                    </a:lnTo>
                    <a:lnTo>
                      <a:pt x="155" y="170"/>
                    </a:lnTo>
                    <a:lnTo>
                      <a:pt x="167" y="172"/>
                    </a:lnTo>
                    <a:lnTo>
                      <a:pt x="167" y="172"/>
                    </a:lnTo>
                    <a:lnTo>
                      <a:pt x="175" y="174"/>
                    </a:lnTo>
                    <a:lnTo>
                      <a:pt x="183" y="176"/>
                    </a:lnTo>
                    <a:lnTo>
                      <a:pt x="200" y="186"/>
                    </a:lnTo>
                    <a:lnTo>
                      <a:pt x="218" y="192"/>
                    </a:lnTo>
                    <a:lnTo>
                      <a:pt x="224" y="194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34" y="188"/>
                    </a:lnTo>
                    <a:lnTo>
                      <a:pt x="236" y="184"/>
                    </a:lnTo>
                    <a:lnTo>
                      <a:pt x="238" y="178"/>
                    </a:lnTo>
                    <a:lnTo>
                      <a:pt x="240" y="174"/>
                    </a:lnTo>
                    <a:lnTo>
                      <a:pt x="240" y="174"/>
                    </a:lnTo>
                    <a:lnTo>
                      <a:pt x="247" y="170"/>
                    </a:lnTo>
                    <a:lnTo>
                      <a:pt x="253" y="166"/>
                    </a:lnTo>
                    <a:lnTo>
                      <a:pt x="261" y="164"/>
                    </a:lnTo>
                    <a:lnTo>
                      <a:pt x="269" y="161"/>
                    </a:lnTo>
                    <a:lnTo>
                      <a:pt x="269" y="161"/>
                    </a:lnTo>
                    <a:lnTo>
                      <a:pt x="289" y="147"/>
                    </a:lnTo>
                    <a:lnTo>
                      <a:pt x="295" y="143"/>
                    </a:lnTo>
                    <a:lnTo>
                      <a:pt x="295" y="141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1" y="143"/>
                    </a:lnTo>
                    <a:lnTo>
                      <a:pt x="291" y="145"/>
                    </a:lnTo>
                    <a:lnTo>
                      <a:pt x="285" y="145"/>
                    </a:lnTo>
                    <a:lnTo>
                      <a:pt x="285" y="145"/>
                    </a:lnTo>
                    <a:lnTo>
                      <a:pt x="275" y="151"/>
                    </a:lnTo>
                    <a:lnTo>
                      <a:pt x="263" y="157"/>
                    </a:lnTo>
                    <a:lnTo>
                      <a:pt x="263" y="157"/>
                    </a:lnTo>
                    <a:lnTo>
                      <a:pt x="255" y="159"/>
                    </a:lnTo>
                    <a:lnTo>
                      <a:pt x="247" y="157"/>
                    </a:lnTo>
                    <a:lnTo>
                      <a:pt x="240" y="157"/>
                    </a:lnTo>
                    <a:lnTo>
                      <a:pt x="236" y="157"/>
                    </a:lnTo>
                    <a:lnTo>
                      <a:pt x="232" y="161"/>
                    </a:lnTo>
                    <a:lnTo>
                      <a:pt x="232" y="161"/>
                    </a:lnTo>
                    <a:lnTo>
                      <a:pt x="226" y="164"/>
                    </a:lnTo>
                    <a:lnTo>
                      <a:pt x="224" y="166"/>
                    </a:lnTo>
                    <a:lnTo>
                      <a:pt x="218" y="168"/>
                    </a:lnTo>
                    <a:lnTo>
                      <a:pt x="218" y="168"/>
                    </a:lnTo>
                    <a:lnTo>
                      <a:pt x="210" y="164"/>
                    </a:lnTo>
                    <a:lnTo>
                      <a:pt x="202" y="161"/>
                    </a:lnTo>
                    <a:lnTo>
                      <a:pt x="196" y="155"/>
                    </a:lnTo>
                    <a:lnTo>
                      <a:pt x="191" y="149"/>
                    </a:lnTo>
                    <a:lnTo>
                      <a:pt x="191" y="149"/>
                    </a:lnTo>
                    <a:lnTo>
                      <a:pt x="189" y="139"/>
                    </a:lnTo>
                    <a:lnTo>
                      <a:pt x="189" y="133"/>
                    </a:lnTo>
                    <a:lnTo>
                      <a:pt x="187" y="129"/>
                    </a:lnTo>
                    <a:lnTo>
                      <a:pt x="187" y="129"/>
                    </a:lnTo>
                    <a:lnTo>
                      <a:pt x="167" y="131"/>
                    </a:lnTo>
                    <a:lnTo>
                      <a:pt x="161" y="131"/>
                    </a:lnTo>
                    <a:lnTo>
                      <a:pt x="157" y="131"/>
                    </a:lnTo>
                    <a:lnTo>
                      <a:pt x="153" y="127"/>
                    </a:lnTo>
                    <a:lnTo>
                      <a:pt x="155" y="123"/>
                    </a:lnTo>
                    <a:lnTo>
                      <a:pt x="155" y="123"/>
                    </a:lnTo>
                    <a:lnTo>
                      <a:pt x="155" y="119"/>
                    </a:lnTo>
                    <a:lnTo>
                      <a:pt x="155" y="119"/>
                    </a:lnTo>
                    <a:lnTo>
                      <a:pt x="165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3" y="119"/>
                    </a:lnTo>
                    <a:lnTo>
                      <a:pt x="173" y="119"/>
                    </a:lnTo>
                    <a:lnTo>
                      <a:pt x="157" y="113"/>
                    </a:lnTo>
                    <a:lnTo>
                      <a:pt x="157" y="113"/>
                    </a:lnTo>
                    <a:lnTo>
                      <a:pt x="155" y="111"/>
                    </a:lnTo>
                    <a:lnTo>
                      <a:pt x="153" y="110"/>
                    </a:lnTo>
                    <a:lnTo>
                      <a:pt x="155" y="104"/>
                    </a:lnTo>
                    <a:lnTo>
                      <a:pt x="155" y="104"/>
                    </a:lnTo>
                    <a:lnTo>
                      <a:pt x="153" y="104"/>
                    </a:lnTo>
                    <a:lnTo>
                      <a:pt x="151" y="104"/>
                    </a:lnTo>
                    <a:lnTo>
                      <a:pt x="151" y="104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7" y="104"/>
                    </a:lnTo>
                    <a:lnTo>
                      <a:pt x="143" y="104"/>
                    </a:lnTo>
                    <a:lnTo>
                      <a:pt x="143" y="104"/>
                    </a:lnTo>
                    <a:lnTo>
                      <a:pt x="138" y="102"/>
                    </a:lnTo>
                    <a:lnTo>
                      <a:pt x="132" y="102"/>
                    </a:lnTo>
                    <a:lnTo>
                      <a:pt x="132" y="102"/>
                    </a:lnTo>
                    <a:lnTo>
                      <a:pt x="132" y="102"/>
                    </a:lnTo>
                    <a:lnTo>
                      <a:pt x="130" y="104"/>
                    </a:lnTo>
                    <a:lnTo>
                      <a:pt x="128" y="108"/>
                    </a:lnTo>
                    <a:lnTo>
                      <a:pt x="128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06" y="108"/>
                    </a:lnTo>
                    <a:lnTo>
                      <a:pt x="104" y="106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0" y="94"/>
                    </a:lnTo>
                    <a:lnTo>
                      <a:pt x="102" y="96"/>
                    </a:lnTo>
                    <a:lnTo>
                      <a:pt x="100" y="94"/>
                    </a:lnTo>
                    <a:lnTo>
                      <a:pt x="96" y="92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100" y="86"/>
                    </a:lnTo>
                    <a:lnTo>
                      <a:pt x="106" y="82"/>
                    </a:lnTo>
                    <a:lnTo>
                      <a:pt x="106" y="80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4" y="74"/>
                    </a:lnTo>
                    <a:lnTo>
                      <a:pt x="100" y="72"/>
                    </a:lnTo>
                    <a:lnTo>
                      <a:pt x="96" y="7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102" y="64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2" y="60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24" y="60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45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51" y="57"/>
                    </a:lnTo>
                    <a:lnTo>
                      <a:pt x="159" y="58"/>
                    </a:lnTo>
                    <a:lnTo>
                      <a:pt x="159" y="58"/>
                    </a:lnTo>
                    <a:lnTo>
                      <a:pt x="161" y="58"/>
                    </a:lnTo>
                    <a:lnTo>
                      <a:pt x="163" y="55"/>
                    </a:lnTo>
                    <a:lnTo>
                      <a:pt x="169" y="53"/>
                    </a:lnTo>
                    <a:lnTo>
                      <a:pt x="169" y="53"/>
                    </a:lnTo>
                    <a:lnTo>
                      <a:pt x="175" y="53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9" y="47"/>
                    </a:lnTo>
                    <a:lnTo>
                      <a:pt x="193" y="39"/>
                    </a:lnTo>
                    <a:lnTo>
                      <a:pt x="196" y="33"/>
                    </a:lnTo>
                    <a:lnTo>
                      <a:pt x="202" y="25"/>
                    </a:lnTo>
                    <a:lnTo>
                      <a:pt x="210" y="25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0" y="19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202" y="11"/>
                    </a:lnTo>
                    <a:lnTo>
                      <a:pt x="208" y="7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08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05" name="Freeform 1385">
                <a:extLst>
                  <a:ext uri="{FF2B5EF4-FFF2-40B4-BE49-F238E27FC236}">
                    <a16:creationId xmlns:a16="http://schemas.microsoft.com/office/drawing/2014/main" id="{B1C677DB-AFF1-4B18-9EE5-1DA2579B3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575" y="2783383"/>
                <a:ext cx="15420" cy="20575"/>
              </a:xfrm>
              <a:custGeom>
                <a:avLst/>
                <a:gdLst>
                  <a:gd name="T0" fmla="*/ 0 w 43"/>
                  <a:gd name="T1" fmla="*/ 38 h 53"/>
                  <a:gd name="T2" fmla="*/ 6 w 43"/>
                  <a:gd name="T3" fmla="*/ 34 h 53"/>
                  <a:gd name="T4" fmla="*/ 12 w 43"/>
                  <a:gd name="T5" fmla="*/ 34 h 53"/>
                  <a:gd name="T6" fmla="*/ 10 w 43"/>
                  <a:gd name="T7" fmla="*/ 34 h 53"/>
                  <a:gd name="T8" fmla="*/ 6 w 43"/>
                  <a:gd name="T9" fmla="*/ 28 h 53"/>
                  <a:gd name="T10" fmla="*/ 12 w 43"/>
                  <a:gd name="T11" fmla="*/ 22 h 53"/>
                  <a:gd name="T12" fmla="*/ 8 w 43"/>
                  <a:gd name="T13" fmla="*/ 18 h 53"/>
                  <a:gd name="T14" fmla="*/ 6 w 43"/>
                  <a:gd name="T15" fmla="*/ 14 h 53"/>
                  <a:gd name="T16" fmla="*/ 8 w 43"/>
                  <a:gd name="T17" fmla="*/ 14 h 53"/>
                  <a:gd name="T18" fmla="*/ 10 w 43"/>
                  <a:gd name="T19" fmla="*/ 14 h 53"/>
                  <a:gd name="T20" fmla="*/ 12 w 43"/>
                  <a:gd name="T21" fmla="*/ 2 h 53"/>
                  <a:gd name="T22" fmla="*/ 14 w 43"/>
                  <a:gd name="T23" fmla="*/ 2 h 53"/>
                  <a:gd name="T24" fmla="*/ 22 w 43"/>
                  <a:gd name="T25" fmla="*/ 0 h 53"/>
                  <a:gd name="T26" fmla="*/ 26 w 43"/>
                  <a:gd name="T27" fmla="*/ 0 h 53"/>
                  <a:gd name="T28" fmla="*/ 24 w 43"/>
                  <a:gd name="T29" fmla="*/ 6 h 53"/>
                  <a:gd name="T30" fmla="*/ 24 w 43"/>
                  <a:gd name="T31" fmla="*/ 12 h 53"/>
                  <a:gd name="T32" fmla="*/ 35 w 43"/>
                  <a:gd name="T33" fmla="*/ 14 h 53"/>
                  <a:gd name="T34" fmla="*/ 39 w 43"/>
                  <a:gd name="T35" fmla="*/ 12 h 53"/>
                  <a:gd name="T36" fmla="*/ 41 w 43"/>
                  <a:gd name="T37" fmla="*/ 14 h 53"/>
                  <a:gd name="T38" fmla="*/ 41 w 43"/>
                  <a:gd name="T39" fmla="*/ 18 h 53"/>
                  <a:gd name="T40" fmla="*/ 35 w 43"/>
                  <a:gd name="T41" fmla="*/ 24 h 53"/>
                  <a:gd name="T42" fmla="*/ 33 w 43"/>
                  <a:gd name="T43" fmla="*/ 28 h 53"/>
                  <a:gd name="T44" fmla="*/ 41 w 43"/>
                  <a:gd name="T45" fmla="*/ 34 h 53"/>
                  <a:gd name="T46" fmla="*/ 43 w 43"/>
                  <a:gd name="T47" fmla="*/ 36 h 53"/>
                  <a:gd name="T48" fmla="*/ 43 w 43"/>
                  <a:gd name="T49" fmla="*/ 44 h 53"/>
                  <a:gd name="T50" fmla="*/ 41 w 43"/>
                  <a:gd name="T51" fmla="*/ 47 h 53"/>
                  <a:gd name="T52" fmla="*/ 41 w 43"/>
                  <a:gd name="T53" fmla="*/ 49 h 53"/>
                  <a:gd name="T54" fmla="*/ 37 w 43"/>
                  <a:gd name="T55" fmla="*/ 44 h 53"/>
                  <a:gd name="T56" fmla="*/ 35 w 43"/>
                  <a:gd name="T57" fmla="*/ 44 h 53"/>
                  <a:gd name="T58" fmla="*/ 28 w 43"/>
                  <a:gd name="T59" fmla="*/ 47 h 53"/>
                  <a:gd name="T60" fmla="*/ 20 w 43"/>
                  <a:gd name="T61" fmla="*/ 53 h 53"/>
                  <a:gd name="T62" fmla="*/ 16 w 43"/>
                  <a:gd name="T63" fmla="*/ 51 h 53"/>
                  <a:gd name="T64" fmla="*/ 16 w 43"/>
                  <a:gd name="T65" fmla="*/ 46 h 53"/>
                  <a:gd name="T66" fmla="*/ 16 w 43"/>
                  <a:gd name="T67" fmla="*/ 46 h 53"/>
                  <a:gd name="T68" fmla="*/ 10 w 43"/>
                  <a:gd name="T69" fmla="*/ 49 h 53"/>
                  <a:gd name="T70" fmla="*/ 6 w 43"/>
                  <a:gd name="T71" fmla="*/ 47 h 53"/>
                  <a:gd name="T72" fmla="*/ 6 w 43"/>
                  <a:gd name="T73" fmla="*/ 46 h 53"/>
                  <a:gd name="T74" fmla="*/ 6 w 43"/>
                  <a:gd name="T75" fmla="*/ 44 h 53"/>
                  <a:gd name="T76" fmla="*/ 0 w 43"/>
                  <a:gd name="T77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53">
                    <a:moveTo>
                      <a:pt x="0" y="38"/>
                    </a:move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9" y="20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5" y="30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3" y="36"/>
                    </a:lnTo>
                    <a:lnTo>
                      <a:pt x="43" y="40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28" y="47"/>
                    </a:lnTo>
                    <a:lnTo>
                      <a:pt x="24" y="51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6" y="51"/>
                    </a:lnTo>
                    <a:lnTo>
                      <a:pt x="14" y="49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06" name="Group 1905">
                <a:extLst>
                  <a:ext uri="{FF2B5EF4-FFF2-40B4-BE49-F238E27FC236}">
                    <a16:creationId xmlns:a16="http://schemas.microsoft.com/office/drawing/2014/main" id="{54B7C2F5-589C-4FCB-B2EF-BCBA45429B15}"/>
                  </a:ext>
                </a:extLst>
              </p:cNvPr>
              <p:cNvGrpSpPr/>
              <p:nvPr/>
            </p:nvGrpSpPr>
            <p:grpSpPr>
              <a:xfrm>
                <a:off x="2951291" y="2753882"/>
                <a:ext cx="241350" cy="352120"/>
                <a:chOff x="7320138" y="2949833"/>
                <a:chExt cx="1084945" cy="1462176"/>
              </a:xfrm>
              <a:solidFill>
                <a:schemeClr val="accent6"/>
              </a:solidFill>
            </p:grpSpPr>
            <p:sp>
              <p:nvSpPr>
                <p:cNvPr id="2207" name="Freeform 1033">
                  <a:extLst>
                    <a:ext uri="{FF2B5EF4-FFF2-40B4-BE49-F238E27FC236}">
                      <a16:creationId xmlns:a16="http://schemas.microsoft.com/office/drawing/2014/main" id="{BA759A14-D627-4F1E-AE64-B1BEC9C27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03513" y="3180364"/>
                  <a:ext cx="41915" cy="56424"/>
                </a:xfrm>
                <a:custGeom>
                  <a:avLst/>
                  <a:gdLst>
                    <a:gd name="T0" fmla="*/ 26 w 26"/>
                    <a:gd name="T1" fmla="*/ 26 h 35"/>
                    <a:gd name="T2" fmla="*/ 26 w 26"/>
                    <a:gd name="T3" fmla="*/ 26 h 35"/>
                    <a:gd name="T4" fmla="*/ 26 w 26"/>
                    <a:gd name="T5" fmla="*/ 26 h 35"/>
                    <a:gd name="T6" fmla="*/ 20 w 26"/>
                    <a:gd name="T7" fmla="*/ 18 h 35"/>
                    <a:gd name="T8" fmla="*/ 12 w 26"/>
                    <a:gd name="T9" fmla="*/ 8 h 35"/>
                    <a:gd name="T10" fmla="*/ 6 w 26"/>
                    <a:gd name="T11" fmla="*/ 2 h 35"/>
                    <a:gd name="T12" fmla="*/ 2 w 26"/>
                    <a:gd name="T13" fmla="*/ 0 h 35"/>
                    <a:gd name="T14" fmla="*/ 0 w 26"/>
                    <a:gd name="T15" fmla="*/ 0 h 35"/>
                    <a:gd name="T16" fmla="*/ 0 w 26"/>
                    <a:gd name="T17" fmla="*/ 0 h 35"/>
                    <a:gd name="T18" fmla="*/ 0 w 26"/>
                    <a:gd name="T19" fmla="*/ 2 h 35"/>
                    <a:gd name="T20" fmla="*/ 0 w 26"/>
                    <a:gd name="T21" fmla="*/ 4 h 35"/>
                    <a:gd name="T22" fmla="*/ 2 w 26"/>
                    <a:gd name="T23" fmla="*/ 8 h 35"/>
                    <a:gd name="T24" fmla="*/ 2 w 26"/>
                    <a:gd name="T25" fmla="*/ 12 h 35"/>
                    <a:gd name="T26" fmla="*/ 2 w 26"/>
                    <a:gd name="T27" fmla="*/ 12 h 35"/>
                    <a:gd name="T28" fmla="*/ 2 w 26"/>
                    <a:gd name="T29" fmla="*/ 14 h 35"/>
                    <a:gd name="T30" fmla="*/ 6 w 26"/>
                    <a:gd name="T31" fmla="*/ 12 h 35"/>
                    <a:gd name="T32" fmla="*/ 6 w 26"/>
                    <a:gd name="T33" fmla="*/ 10 h 35"/>
                    <a:gd name="T34" fmla="*/ 8 w 26"/>
                    <a:gd name="T35" fmla="*/ 12 h 35"/>
                    <a:gd name="T36" fmla="*/ 10 w 26"/>
                    <a:gd name="T37" fmla="*/ 14 h 35"/>
                    <a:gd name="T38" fmla="*/ 12 w 26"/>
                    <a:gd name="T39" fmla="*/ 20 h 35"/>
                    <a:gd name="T40" fmla="*/ 12 w 26"/>
                    <a:gd name="T41" fmla="*/ 20 h 35"/>
                    <a:gd name="T42" fmla="*/ 12 w 26"/>
                    <a:gd name="T43" fmla="*/ 28 h 35"/>
                    <a:gd name="T44" fmla="*/ 8 w 26"/>
                    <a:gd name="T45" fmla="*/ 18 h 35"/>
                    <a:gd name="T46" fmla="*/ 8 w 26"/>
                    <a:gd name="T47" fmla="*/ 18 h 35"/>
                    <a:gd name="T48" fmla="*/ 6 w 26"/>
                    <a:gd name="T49" fmla="*/ 18 h 35"/>
                    <a:gd name="T50" fmla="*/ 4 w 26"/>
                    <a:gd name="T51" fmla="*/ 18 h 35"/>
                    <a:gd name="T52" fmla="*/ 6 w 26"/>
                    <a:gd name="T53" fmla="*/ 26 h 35"/>
                    <a:gd name="T54" fmla="*/ 6 w 26"/>
                    <a:gd name="T55" fmla="*/ 26 h 35"/>
                    <a:gd name="T56" fmla="*/ 6 w 26"/>
                    <a:gd name="T57" fmla="*/ 28 h 35"/>
                    <a:gd name="T58" fmla="*/ 10 w 26"/>
                    <a:gd name="T59" fmla="*/ 32 h 35"/>
                    <a:gd name="T60" fmla="*/ 20 w 26"/>
                    <a:gd name="T61" fmla="*/ 33 h 35"/>
                    <a:gd name="T62" fmla="*/ 20 w 26"/>
                    <a:gd name="T63" fmla="*/ 33 h 35"/>
                    <a:gd name="T64" fmla="*/ 24 w 26"/>
                    <a:gd name="T65" fmla="*/ 35 h 35"/>
                    <a:gd name="T66" fmla="*/ 24 w 26"/>
                    <a:gd name="T67" fmla="*/ 35 h 35"/>
                    <a:gd name="T68" fmla="*/ 24 w 26"/>
                    <a:gd name="T69" fmla="*/ 30 h 35"/>
                    <a:gd name="T70" fmla="*/ 26 w 26"/>
                    <a:gd name="T71" fmla="*/ 2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6" h="35">
                      <a:moveTo>
                        <a:pt x="26" y="26"/>
                      </a:moveTo>
                      <a:lnTo>
                        <a:pt x="26" y="26"/>
                      </a:lnTo>
                      <a:lnTo>
                        <a:pt x="26" y="26"/>
                      </a:lnTo>
                      <a:lnTo>
                        <a:pt x="20" y="18"/>
                      </a:lnTo>
                      <a:lnTo>
                        <a:pt x="12" y="8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2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4" y="18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10" y="32"/>
                      </a:lnTo>
                      <a:lnTo>
                        <a:pt x="20" y="33"/>
                      </a:lnTo>
                      <a:lnTo>
                        <a:pt x="20" y="33"/>
                      </a:lnTo>
                      <a:lnTo>
                        <a:pt x="24" y="35"/>
                      </a:lnTo>
                      <a:lnTo>
                        <a:pt x="24" y="35"/>
                      </a:lnTo>
                      <a:lnTo>
                        <a:pt x="24" y="30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8" name="Freeform 1036">
                  <a:extLst>
                    <a:ext uri="{FF2B5EF4-FFF2-40B4-BE49-F238E27FC236}">
                      <a16:creationId xmlns:a16="http://schemas.microsoft.com/office/drawing/2014/main" id="{D4B12FA6-E880-4B2A-B174-2EFB1CACD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0138" y="2977239"/>
                  <a:ext cx="1084945" cy="1434770"/>
                </a:xfrm>
                <a:custGeom>
                  <a:avLst/>
                  <a:gdLst>
                    <a:gd name="T0" fmla="*/ 257 w 673"/>
                    <a:gd name="T1" fmla="*/ 876 h 890"/>
                    <a:gd name="T2" fmla="*/ 286 w 673"/>
                    <a:gd name="T3" fmla="*/ 874 h 890"/>
                    <a:gd name="T4" fmla="*/ 326 w 673"/>
                    <a:gd name="T5" fmla="*/ 882 h 890"/>
                    <a:gd name="T6" fmla="*/ 379 w 673"/>
                    <a:gd name="T7" fmla="*/ 866 h 890"/>
                    <a:gd name="T8" fmla="*/ 430 w 673"/>
                    <a:gd name="T9" fmla="*/ 852 h 890"/>
                    <a:gd name="T10" fmla="*/ 469 w 673"/>
                    <a:gd name="T11" fmla="*/ 866 h 890"/>
                    <a:gd name="T12" fmla="*/ 483 w 673"/>
                    <a:gd name="T13" fmla="*/ 860 h 890"/>
                    <a:gd name="T14" fmla="*/ 481 w 673"/>
                    <a:gd name="T15" fmla="*/ 807 h 890"/>
                    <a:gd name="T16" fmla="*/ 553 w 673"/>
                    <a:gd name="T17" fmla="*/ 774 h 890"/>
                    <a:gd name="T18" fmla="*/ 536 w 673"/>
                    <a:gd name="T19" fmla="*/ 721 h 890"/>
                    <a:gd name="T20" fmla="*/ 481 w 673"/>
                    <a:gd name="T21" fmla="*/ 660 h 890"/>
                    <a:gd name="T22" fmla="*/ 475 w 673"/>
                    <a:gd name="T23" fmla="*/ 595 h 890"/>
                    <a:gd name="T24" fmla="*/ 461 w 673"/>
                    <a:gd name="T25" fmla="*/ 572 h 890"/>
                    <a:gd name="T26" fmla="*/ 518 w 673"/>
                    <a:gd name="T27" fmla="*/ 542 h 890"/>
                    <a:gd name="T28" fmla="*/ 555 w 673"/>
                    <a:gd name="T29" fmla="*/ 525 h 890"/>
                    <a:gd name="T30" fmla="*/ 624 w 673"/>
                    <a:gd name="T31" fmla="*/ 501 h 890"/>
                    <a:gd name="T32" fmla="*/ 642 w 673"/>
                    <a:gd name="T33" fmla="*/ 501 h 890"/>
                    <a:gd name="T34" fmla="*/ 657 w 673"/>
                    <a:gd name="T35" fmla="*/ 432 h 890"/>
                    <a:gd name="T36" fmla="*/ 657 w 673"/>
                    <a:gd name="T37" fmla="*/ 377 h 890"/>
                    <a:gd name="T38" fmla="*/ 648 w 673"/>
                    <a:gd name="T39" fmla="*/ 324 h 890"/>
                    <a:gd name="T40" fmla="*/ 638 w 673"/>
                    <a:gd name="T41" fmla="*/ 254 h 890"/>
                    <a:gd name="T42" fmla="*/ 636 w 673"/>
                    <a:gd name="T43" fmla="*/ 171 h 890"/>
                    <a:gd name="T44" fmla="*/ 597 w 673"/>
                    <a:gd name="T45" fmla="*/ 126 h 890"/>
                    <a:gd name="T46" fmla="*/ 563 w 673"/>
                    <a:gd name="T47" fmla="*/ 101 h 890"/>
                    <a:gd name="T48" fmla="*/ 518 w 673"/>
                    <a:gd name="T49" fmla="*/ 103 h 890"/>
                    <a:gd name="T50" fmla="*/ 544 w 673"/>
                    <a:gd name="T51" fmla="*/ 85 h 890"/>
                    <a:gd name="T52" fmla="*/ 493 w 673"/>
                    <a:gd name="T53" fmla="*/ 118 h 890"/>
                    <a:gd name="T54" fmla="*/ 434 w 673"/>
                    <a:gd name="T55" fmla="*/ 134 h 890"/>
                    <a:gd name="T56" fmla="*/ 396 w 673"/>
                    <a:gd name="T57" fmla="*/ 120 h 890"/>
                    <a:gd name="T58" fmla="*/ 402 w 673"/>
                    <a:gd name="T59" fmla="*/ 87 h 890"/>
                    <a:gd name="T60" fmla="*/ 341 w 673"/>
                    <a:gd name="T61" fmla="*/ 63 h 890"/>
                    <a:gd name="T62" fmla="*/ 349 w 673"/>
                    <a:gd name="T63" fmla="*/ 26 h 890"/>
                    <a:gd name="T64" fmla="*/ 310 w 673"/>
                    <a:gd name="T65" fmla="*/ 16 h 890"/>
                    <a:gd name="T66" fmla="*/ 277 w 673"/>
                    <a:gd name="T67" fmla="*/ 36 h 890"/>
                    <a:gd name="T68" fmla="*/ 259 w 673"/>
                    <a:gd name="T69" fmla="*/ 59 h 890"/>
                    <a:gd name="T70" fmla="*/ 275 w 673"/>
                    <a:gd name="T71" fmla="*/ 75 h 890"/>
                    <a:gd name="T72" fmla="*/ 267 w 673"/>
                    <a:gd name="T73" fmla="*/ 105 h 890"/>
                    <a:gd name="T74" fmla="*/ 310 w 673"/>
                    <a:gd name="T75" fmla="*/ 156 h 890"/>
                    <a:gd name="T76" fmla="*/ 292 w 673"/>
                    <a:gd name="T77" fmla="*/ 124 h 890"/>
                    <a:gd name="T78" fmla="*/ 235 w 673"/>
                    <a:gd name="T79" fmla="*/ 136 h 890"/>
                    <a:gd name="T80" fmla="*/ 233 w 673"/>
                    <a:gd name="T81" fmla="*/ 154 h 890"/>
                    <a:gd name="T82" fmla="*/ 222 w 673"/>
                    <a:gd name="T83" fmla="*/ 158 h 890"/>
                    <a:gd name="T84" fmla="*/ 212 w 673"/>
                    <a:gd name="T85" fmla="*/ 152 h 890"/>
                    <a:gd name="T86" fmla="*/ 137 w 673"/>
                    <a:gd name="T87" fmla="*/ 136 h 890"/>
                    <a:gd name="T88" fmla="*/ 145 w 673"/>
                    <a:gd name="T89" fmla="*/ 165 h 890"/>
                    <a:gd name="T90" fmla="*/ 116 w 673"/>
                    <a:gd name="T91" fmla="*/ 242 h 890"/>
                    <a:gd name="T92" fmla="*/ 106 w 673"/>
                    <a:gd name="T93" fmla="*/ 264 h 890"/>
                    <a:gd name="T94" fmla="*/ 82 w 673"/>
                    <a:gd name="T95" fmla="*/ 307 h 890"/>
                    <a:gd name="T96" fmla="*/ 37 w 673"/>
                    <a:gd name="T97" fmla="*/ 316 h 890"/>
                    <a:gd name="T98" fmla="*/ 27 w 673"/>
                    <a:gd name="T99" fmla="*/ 383 h 890"/>
                    <a:gd name="T100" fmla="*/ 2 w 673"/>
                    <a:gd name="T101" fmla="*/ 411 h 890"/>
                    <a:gd name="T102" fmla="*/ 16 w 673"/>
                    <a:gd name="T103" fmla="*/ 472 h 890"/>
                    <a:gd name="T104" fmla="*/ 4 w 673"/>
                    <a:gd name="T105" fmla="*/ 515 h 890"/>
                    <a:gd name="T106" fmla="*/ 8 w 673"/>
                    <a:gd name="T107" fmla="*/ 595 h 890"/>
                    <a:gd name="T108" fmla="*/ 55 w 673"/>
                    <a:gd name="T109" fmla="*/ 644 h 890"/>
                    <a:gd name="T110" fmla="*/ 137 w 673"/>
                    <a:gd name="T111" fmla="*/ 674 h 890"/>
                    <a:gd name="T112" fmla="*/ 76 w 673"/>
                    <a:gd name="T113" fmla="*/ 760 h 890"/>
                    <a:gd name="T114" fmla="*/ 73 w 673"/>
                    <a:gd name="T115" fmla="*/ 825 h 890"/>
                    <a:gd name="T116" fmla="*/ 114 w 673"/>
                    <a:gd name="T117" fmla="*/ 829 h 890"/>
                    <a:gd name="T118" fmla="*/ 133 w 673"/>
                    <a:gd name="T119" fmla="*/ 825 h 890"/>
                    <a:gd name="T120" fmla="*/ 167 w 673"/>
                    <a:gd name="T121" fmla="*/ 833 h 890"/>
                    <a:gd name="T122" fmla="*/ 233 w 673"/>
                    <a:gd name="T123" fmla="*/ 852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73" h="890">
                      <a:moveTo>
                        <a:pt x="239" y="848"/>
                      </a:moveTo>
                      <a:lnTo>
                        <a:pt x="239" y="848"/>
                      </a:lnTo>
                      <a:lnTo>
                        <a:pt x="239" y="850"/>
                      </a:lnTo>
                      <a:lnTo>
                        <a:pt x="239" y="852"/>
                      </a:lnTo>
                      <a:lnTo>
                        <a:pt x="239" y="854"/>
                      </a:lnTo>
                      <a:lnTo>
                        <a:pt x="241" y="856"/>
                      </a:lnTo>
                      <a:lnTo>
                        <a:pt x="241" y="856"/>
                      </a:lnTo>
                      <a:lnTo>
                        <a:pt x="243" y="856"/>
                      </a:lnTo>
                      <a:lnTo>
                        <a:pt x="245" y="856"/>
                      </a:lnTo>
                      <a:lnTo>
                        <a:pt x="247" y="854"/>
                      </a:lnTo>
                      <a:lnTo>
                        <a:pt x="249" y="856"/>
                      </a:lnTo>
                      <a:lnTo>
                        <a:pt x="249" y="856"/>
                      </a:lnTo>
                      <a:lnTo>
                        <a:pt x="259" y="870"/>
                      </a:lnTo>
                      <a:lnTo>
                        <a:pt x="259" y="870"/>
                      </a:lnTo>
                      <a:lnTo>
                        <a:pt x="257" y="874"/>
                      </a:lnTo>
                      <a:lnTo>
                        <a:pt x="257" y="876"/>
                      </a:lnTo>
                      <a:lnTo>
                        <a:pt x="257" y="876"/>
                      </a:lnTo>
                      <a:lnTo>
                        <a:pt x="259" y="880"/>
                      </a:lnTo>
                      <a:lnTo>
                        <a:pt x="261" y="878"/>
                      </a:lnTo>
                      <a:lnTo>
                        <a:pt x="263" y="876"/>
                      </a:lnTo>
                      <a:lnTo>
                        <a:pt x="267" y="878"/>
                      </a:lnTo>
                      <a:lnTo>
                        <a:pt x="267" y="878"/>
                      </a:lnTo>
                      <a:lnTo>
                        <a:pt x="267" y="880"/>
                      </a:lnTo>
                      <a:lnTo>
                        <a:pt x="265" y="882"/>
                      </a:lnTo>
                      <a:lnTo>
                        <a:pt x="263" y="886"/>
                      </a:lnTo>
                      <a:lnTo>
                        <a:pt x="261" y="888"/>
                      </a:lnTo>
                      <a:lnTo>
                        <a:pt x="261" y="888"/>
                      </a:lnTo>
                      <a:lnTo>
                        <a:pt x="273" y="886"/>
                      </a:lnTo>
                      <a:lnTo>
                        <a:pt x="281" y="880"/>
                      </a:lnTo>
                      <a:lnTo>
                        <a:pt x="284" y="878"/>
                      </a:lnTo>
                      <a:lnTo>
                        <a:pt x="286" y="874"/>
                      </a:lnTo>
                      <a:lnTo>
                        <a:pt x="286" y="874"/>
                      </a:lnTo>
                      <a:lnTo>
                        <a:pt x="286" y="862"/>
                      </a:lnTo>
                      <a:lnTo>
                        <a:pt x="286" y="856"/>
                      </a:lnTo>
                      <a:lnTo>
                        <a:pt x="288" y="858"/>
                      </a:lnTo>
                      <a:lnTo>
                        <a:pt x="288" y="858"/>
                      </a:lnTo>
                      <a:lnTo>
                        <a:pt x="290" y="860"/>
                      </a:lnTo>
                      <a:lnTo>
                        <a:pt x="296" y="862"/>
                      </a:lnTo>
                      <a:lnTo>
                        <a:pt x="306" y="862"/>
                      </a:lnTo>
                      <a:lnTo>
                        <a:pt x="318" y="862"/>
                      </a:lnTo>
                      <a:lnTo>
                        <a:pt x="322" y="864"/>
                      </a:lnTo>
                      <a:lnTo>
                        <a:pt x="324" y="868"/>
                      </a:lnTo>
                      <a:lnTo>
                        <a:pt x="324" y="868"/>
                      </a:lnTo>
                      <a:lnTo>
                        <a:pt x="322" y="868"/>
                      </a:lnTo>
                      <a:lnTo>
                        <a:pt x="320" y="870"/>
                      </a:lnTo>
                      <a:lnTo>
                        <a:pt x="326" y="874"/>
                      </a:lnTo>
                      <a:lnTo>
                        <a:pt x="326" y="882"/>
                      </a:lnTo>
                      <a:lnTo>
                        <a:pt x="326" y="882"/>
                      </a:lnTo>
                      <a:lnTo>
                        <a:pt x="332" y="884"/>
                      </a:lnTo>
                      <a:lnTo>
                        <a:pt x="343" y="884"/>
                      </a:lnTo>
                      <a:lnTo>
                        <a:pt x="355" y="882"/>
                      </a:lnTo>
                      <a:lnTo>
                        <a:pt x="361" y="880"/>
                      </a:lnTo>
                      <a:lnTo>
                        <a:pt x="361" y="880"/>
                      </a:lnTo>
                      <a:lnTo>
                        <a:pt x="361" y="876"/>
                      </a:lnTo>
                      <a:lnTo>
                        <a:pt x="361" y="874"/>
                      </a:lnTo>
                      <a:lnTo>
                        <a:pt x="363" y="872"/>
                      </a:lnTo>
                      <a:lnTo>
                        <a:pt x="363" y="872"/>
                      </a:lnTo>
                      <a:lnTo>
                        <a:pt x="365" y="872"/>
                      </a:lnTo>
                      <a:lnTo>
                        <a:pt x="367" y="872"/>
                      </a:lnTo>
                      <a:lnTo>
                        <a:pt x="375" y="874"/>
                      </a:lnTo>
                      <a:lnTo>
                        <a:pt x="375" y="874"/>
                      </a:lnTo>
                      <a:lnTo>
                        <a:pt x="377" y="872"/>
                      </a:lnTo>
                      <a:lnTo>
                        <a:pt x="377" y="870"/>
                      </a:lnTo>
                      <a:lnTo>
                        <a:pt x="379" y="866"/>
                      </a:lnTo>
                      <a:lnTo>
                        <a:pt x="381" y="864"/>
                      </a:lnTo>
                      <a:lnTo>
                        <a:pt x="381" y="864"/>
                      </a:lnTo>
                      <a:lnTo>
                        <a:pt x="383" y="864"/>
                      </a:lnTo>
                      <a:lnTo>
                        <a:pt x="385" y="866"/>
                      </a:lnTo>
                      <a:lnTo>
                        <a:pt x="385" y="866"/>
                      </a:lnTo>
                      <a:lnTo>
                        <a:pt x="390" y="866"/>
                      </a:lnTo>
                      <a:lnTo>
                        <a:pt x="390" y="866"/>
                      </a:lnTo>
                      <a:lnTo>
                        <a:pt x="414" y="866"/>
                      </a:lnTo>
                      <a:lnTo>
                        <a:pt x="414" y="866"/>
                      </a:lnTo>
                      <a:lnTo>
                        <a:pt x="426" y="868"/>
                      </a:lnTo>
                      <a:lnTo>
                        <a:pt x="426" y="868"/>
                      </a:lnTo>
                      <a:lnTo>
                        <a:pt x="426" y="864"/>
                      </a:lnTo>
                      <a:lnTo>
                        <a:pt x="426" y="858"/>
                      </a:lnTo>
                      <a:lnTo>
                        <a:pt x="426" y="854"/>
                      </a:lnTo>
                      <a:lnTo>
                        <a:pt x="428" y="852"/>
                      </a:lnTo>
                      <a:lnTo>
                        <a:pt x="430" y="852"/>
                      </a:lnTo>
                      <a:lnTo>
                        <a:pt x="430" y="852"/>
                      </a:lnTo>
                      <a:lnTo>
                        <a:pt x="432" y="852"/>
                      </a:lnTo>
                      <a:lnTo>
                        <a:pt x="432" y="854"/>
                      </a:lnTo>
                      <a:lnTo>
                        <a:pt x="434" y="858"/>
                      </a:lnTo>
                      <a:lnTo>
                        <a:pt x="434" y="858"/>
                      </a:lnTo>
                      <a:lnTo>
                        <a:pt x="440" y="858"/>
                      </a:lnTo>
                      <a:lnTo>
                        <a:pt x="440" y="858"/>
                      </a:lnTo>
                      <a:lnTo>
                        <a:pt x="443" y="860"/>
                      </a:lnTo>
                      <a:lnTo>
                        <a:pt x="443" y="860"/>
                      </a:lnTo>
                      <a:lnTo>
                        <a:pt x="449" y="868"/>
                      </a:lnTo>
                      <a:lnTo>
                        <a:pt x="449" y="868"/>
                      </a:lnTo>
                      <a:lnTo>
                        <a:pt x="453" y="868"/>
                      </a:lnTo>
                      <a:lnTo>
                        <a:pt x="459" y="866"/>
                      </a:lnTo>
                      <a:lnTo>
                        <a:pt x="465" y="866"/>
                      </a:lnTo>
                      <a:lnTo>
                        <a:pt x="469" y="866"/>
                      </a:lnTo>
                      <a:lnTo>
                        <a:pt x="469" y="866"/>
                      </a:lnTo>
                      <a:lnTo>
                        <a:pt x="473" y="868"/>
                      </a:lnTo>
                      <a:lnTo>
                        <a:pt x="473" y="872"/>
                      </a:lnTo>
                      <a:lnTo>
                        <a:pt x="471" y="876"/>
                      </a:lnTo>
                      <a:lnTo>
                        <a:pt x="473" y="880"/>
                      </a:lnTo>
                      <a:lnTo>
                        <a:pt x="473" y="880"/>
                      </a:lnTo>
                      <a:lnTo>
                        <a:pt x="481" y="888"/>
                      </a:lnTo>
                      <a:lnTo>
                        <a:pt x="487" y="890"/>
                      </a:lnTo>
                      <a:lnTo>
                        <a:pt x="489" y="890"/>
                      </a:lnTo>
                      <a:lnTo>
                        <a:pt x="491" y="888"/>
                      </a:lnTo>
                      <a:lnTo>
                        <a:pt x="491" y="888"/>
                      </a:lnTo>
                      <a:lnTo>
                        <a:pt x="494" y="878"/>
                      </a:lnTo>
                      <a:lnTo>
                        <a:pt x="494" y="872"/>
                      </a:lnTo>
                      <a:lnTo>
                        <a:pt x="494" y="868"/>
                      </a:lnTo>
                      <a:lnTo>
                        <a:pt x="493" y="866"/>
                      </a:lnTo>
                      <a:lnTo>
                        <a:pt x="485" y="862"/>
                      </a:lnTo>
                      <a:lnTo>
                        <a:pt x="483" y="860"/>
                      </a:lnTo>
                      <a:lnTo>
                        <a:pt x="483" y="860"/>
                      </a:lnTo>
                      <a:lnTo>
                        <a:pt x="481" y="858"/>
                      </a:lnTo>
                      <a:lnTo>
                        <a:pt x="483" y="856"/>
                      </a:lnTo>
                      <a:lnTo>
                        <a:pt x="485" y="852"/>
                      </a:lnTo>
                      <a:lnTo>
                        <a:pt x="489" y="848"/>
                      </a:lnTo>
                      <a:lnTo>
                        <a:pt x="491" y="846"/>
                      </a:lnTo>
                      <a:lnTo>
                        <a:pt x="491" y="846"/>
                      </a:lnTo>
                      <a:lnTo>
                        <a:pt x="491" y="843"/>
                      </a:lnTo>
                      <a:lnTo>
                        <a:pt x="489" y="839"/>
                      </a:lnTo>
                      <a:lnTo>
                        <a:pt x="483" y="829"/>
                      </a:lnTo>
                      <a:lnTo>
                        <a:pt x="475" y="821"/>
                      </a:lnTo>
                      <a:lnTo>
                        <a:pt x="473" y="817"/>
                      </a:lnTo>
                      <a:lnTo>
                        <a:pt x="473" y="813"/>
                      </a:lnTo>
                      <a:lnTo>
                        <a:pt x="473" y="813"/>
                      </a:lnTo>
                      <a:lnTo>
                        <a:pt x="475" y="811"/>
                      </a:lnTo>
                      <a:lnTo>
                        <a:pt x="481" y="807"/>
                      </a:lnTo>
                      <a:lnTo>
                        <a:pt x="496" y="801"/>
                      </a:lnTo>
                      <a:lnTo>
                        <a:pt x="512" y="795"/>
                      </a:lnTo>
                      <a:lnTo>
                        <a:pt x="524" y="791"/>
                      </a:lnTo>
                      <a:lnTo>
                        <a:pt x="524" y="791"/>
                      </a:lnTo>
                      <a:lnTo>
                        <a:pt x="526" y="788"/>
                      </a:lnTo>
                      <a:lnTo>
                        <a:pt x="528" y="786"/>
                      </a:lnTo>
                      <a:lnTo>
                        <a:pt x="528" y="778"/>
                      </a:lnTo>
                      <a:lnTo>
                        <a:pt x="530" y="772"/>
                      </a:lnTo>
                      <a:lnTo>
                        <a:pt x="532" y="766"/>
                      </a:lnTo>
                      <a:lnTo>
                        <a:pt x="532" y="766"/>
                      </a:lnTo>
                      <a:lnTo>
                        <a:pt x="534" y="764"/>
                      </a:lnTo>
                      <a:lnTo>
                        <a:pt x="536" y="764"/>
                      </a:lnTo>
                      <a:lnTo>
                        <a:pt x="542" y="768"/>
                      </a:lnTo>
                      <a:lnTo>
                        <a:pt x="547" y="772"/>
                      </a:lnTo>
                      <a:lnTo>
                        <a:pt x="551" y="774"/>
                      </a:lnTo>
                      <a:lnTo>
                        <a:pt x="553" y="774"/>
                      </a:lnTo>
                      <a:lnTo>
                        <a:pt x="553" y="774"/>
                      </a:lnTo>
                      <a:lnTo>
                        <a:pt x="555" y="772"/>
                      </a:lnTo>
                      <a:lnTo>
                        <a:pt x="557" y="768"/>
                      </a:lnTo>
                      <a:lnTo>
                        <a:pt x="561" y="758"/>
                      </a:lnTo>
                      <a:lnTo>
                        <a:pt x="561" y="748"/>
                      </a:lnTo>
                      <a:lnTo>
                        <a:pt x="561" y="740"/>
                      </a:lnTo>
                      <a:lnTo>
                        <a:pt x="561" y="740"/>
                      </a:lnTo>
                      <a:lnTo>
                        <a:pt x="559" y="735"/>
                      </a:lnTo>
                      <a:lnTo>
                        <a:pt x="553" y="727"/>
                      </a:lnTo>
                      <a:lnTo>
                        <a:pt x="546" y="721"/>
                      </a:lnTo>
                      <a:lnTo>
                        <a:pt x="540" y="719"/>
                      </a:lnTo>
                      <a:lnTo>
                        <a:pt x="540" y="719"/>
                      </a:lnTo>
                      <a:lnTo>
                        <a:pt x="540" y="721"/>
                      </a:lnTo>
                      <a:lnTo>
                        <a:pt x="540" y="723"/>
                      </a:lnTo>
                      <a:lnTo>
                        <a:pt x="540" y="723"/>
                      </a:lnTo>
                      <a:lnTo>
                        <a:pt x="536" y="721"/>
                      </a:lnTo>
                      <a:lnTo>
                        <a:pt x="534" y="717"/>
                      </a:lnTo>
                      <a:lnTo>
                        <a:pt x="532" y="709"/>
                      </a:lnTo>
                      <a:lnTo>
                        <a:pt x="532" y="709"/>
                      </a:lnTo>
                      <a:lnTo>
                        <a:pt x="530" y="707"/>
                      </a:lnTo>
                      <a:lnTo>
                        <a:pt x="526" y="705"/>
                      </a:lnTo>
                      <a:lnTo>
                        <a:pt x="518" y="701"/>
                      </a:lnTo>
                      <a:lnTo>
                        <a:pt x="518" y="701"/>
                      </a:lnTo>
                      <a:lnTo>
                        <a:pt x="514" y="695"/>
                      </a:lnTo>
                      <a:lnTo>
                        <a:pt x="512" y="689"/>
                      </a:lnTo>
                      <a:lnTo>
                        <a:pt x="510" y="684"/>
                      </a:lnTo>
                      <a:lnTo>
                        <a:pt x="506" y="678"/>
                      </a:lnTo>
                      <a:lnTo>
                        <a:pt x="506" y="678"/>
                      </a:lnTo>
                      <a:lnTo>
                        <a:pt x="500" y="674"/>
                      </a:lnTo>
                      <a:lnTo>
                        <a:pt x="494" y="670"/>
                      </a:lnTo>
                      <a:lnTo>
                        <a:pt x="487" y="666"/>
                      </a:lnTo>
                      <a:lnTo>
                        <a:pt x="481" y="660"/>
                      </a:lnTo>
                      <a:lnTo>
                        <a:pt x="481" y="660"/>
                      </a:lnTo>
                      <a:lnTo>
                        <a:pt x="477" y="654"/>
                      </a:lnTo>
                      <a:lnTo>
                        <a:pt x="473" y="644"/>
                      </a:lnTo>
                      <a:lnTo>
                        <a:pt x="467" y="629"/>
                      </a:lnTo>
                      <a:lnTo>
                        <a:pt x="465" y="621"/>
                      </a:lnTo>
                      <a:lnTo>
                        <a:pt x="465" y="621"/>
                      </a:lnTo>
                      <a:lnTo>
                        <a:pt x="467" y="617"/>
                      </a:lnTo>
                      <a:lnTo>
                        <a:pt x="471" y="613"/>
                      </a:lnTo>
                      <a:lnTo>
                        <a:pt x="475" y="609"/>
                      </a:lnTo>
                      <a:lnTo>
                        <a:pt x="477" y="603"/>
                      </a:lnTo>
                      <a:lnTo>
                        <a:pt x="477" y="603"/>
                      </a:lnTo>
                      <a:lnTo>
                        <a:pt x="471" y="599"/>
                      </a:lnTo>
                      <a:lnTo>
                        <a:pt x="471" y="599"/>
                      </a:lnTo>
                      <a:lnTo>
                        <a:pt x="473" y="597"/>
                      </a:lnTo>
                      <a:lnTo>
                        <a:pt x="475" y="595"/>
                      </a:lnTo>
                      <a:lnTo>
                        <a:pt x="475" y="595"/>
                      </a:lnTo>
                      <a:lnTo>
                        <a:pt x="471" y="595"/>
                      </a:lnTo>
                      <a:lnTo>
                        <a:pt x="469" y="595"/>
                      </a:lnTo>
                      <a:lnTo>
                        <a:pt x="469" y="595"/>
                      </a:lnTo>
                      <a:lnTo>
                        <a:pt x="463" y="589"/>
                      </a:lnTo>
                      <a:lnTo>
                        <a:pt x="457" y="580"/>
                      </a:lnTo>
                      <a:lnTo>
                        <a:pt x="449" y="570"/>
                      </a:lnTo>
                      <a:lnTo>
                        <a:pt x="447" y="562"/>
                      </a:lnTo>
                      <a:lnTo>
                        <a:pt x="447" y="562"/>
                      </a:lnTo>
                      <a:lnTo>
                        <a:pt x="449" y="558"/>
                      </a:lnTo>
                      <a:lnTo>
                        <a:pt x="453" y="558"/>
                      </a:lnTo>
                      <a:lnTo>
                        <a:pt x="457" y="560"/>
                      </a:lnTo>
                      <a:lnTo>
                        <a:pt x="459" y="562"/>
                      </a:lnTo>
                      <a:lnTo>
                        <a:pt x="459" y="562"/>
                      </a:lnTo>
                      <a:lnTo>
                        <a:pt x="459" y="572"/>
                      </a:lnTo>
                      <a:lnTo>
                        <a:pt x="459" y="572"/>
                      </a:lnTo>
                      <a:lnTo>
                        <a:pt x="461" y="572"/>
                      </a:lnTo>
                      <a:lnTo>
                        <a:pt x="463" y="572"/>
                      </a:lnTo>
                      <a:lnTo>
                        <a:pt x="465" y="568"/>
                      </a:lnTo>
                      <a:lnTo>
                        <a:pt x="467" y="560"/>
                      </a:lnTo>
                      <a:lnTo>
                        <a:pt x="467" y="560"/>
                      </a:lnTo>
                      <a:lnTo>
                        <a:pt x="473" y="556"/>
                      </a:lnTo>
                      <a:lnTo>
                        <a:pt x="483" y="550"/>
                      </a:lnTo>
                      <a:lnTo>
                        <a:pt x="493" y="546"/>
                      </a:lnTo>
                      <a:lnTo>
                        <a:pt x="500" y="544"/>
                      </a:lnTo>
                      <a:lnTo>
                        <a:pt x="500" y="544"/>
                      </a:lnTo>
                      <a:lnTo>
                        <a:pt x="508" y="548"/>
                      </a:lnTo>
                      <a:lnTo>
                        <a:pt x="512" y="550"/>
                      </a:lnTo>
                      <a:lnTo>
                        <a:pt x="516" y="550"/>
                      </a:lnTo>
                      <a:lnTo>
                        <a:pt x="516" y="550"/>
                      </a:lnTo>
                      <a:lnTo>
                        <a:pt x="516" y="548"/>
                      </a:lnTo>
                      <a:lnTo>
                        <a:pt x="518" y="544"/>
                      </a:lnTo>
                      <a:lnTo>
                        <a:pt x="518" y="542"/>
                      </a:lnTo>
                      <a:lnTo>
                        <a:pt x="518" y="540"/>
                      </a:lnTo>
                      <a:lnTo>
                        <a:pt x="518" y="540"/>
                      </a:lnTo>
                      <a:lnTo>
                        <a:pt x="522" y="540"/>
                      </a:lnTo>
                      <a:lnTo>
                        <a:pt x="524" y="540"/>
                      </a:lnTo>
                      <a:lnTo>
                        <a:pt x="524" y="540"/>
                      </a:lnTo>
                      <a:lnTo>
                        <a:pt x="528" y="540"/>
                      </a:lnTo>
                      <a:lnTo>
                        <a:pt x="530" y="540"/>
                      </a:lnTo>
                      <a:lnTo>
                        <a:pt x="530" y="540"/>
                      </a:lnTo>
                      <a:lnTo>
                        <a:pt x="538" y="534"/>
                      </a:lnTo>
                      <a:lnTo>
                        <a:pt x="542" y="528"/>
                      </a:lnTo>
                      <a:lnTo>
                        <a:pt x="546" y="527"/>
                      </a:lnTo>
                      <a:lnTo>
                        <a:pt x="546" y="527"/>
                      </a:lnTo>
                      <a:lnTo>
                        <a:pt x="551" y="530"/>
                      </a:lnTo>
                      <a:lnTo>
                        <a:pt x="551" y="530"/>
                      </a:lnTo>
                      <a:lnTo>
                        <a:pt x="555" y="528"/>
                      </a:lnTo>
                      <a:lnTo>
                        <a:pt x="555" y="525"/>
                      </a:lnTo>
                      <a:lnTo>
                        <a:pt x="557" y="521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5" y="517"/>
                      </a:lnTo>
                      <a:lnTo>
                        <a:pt x="571" y="519"/>
                      </a:lnTo>
                      <a:lnTo>
                        <a:pt x="577" y="519"/>
                      </a:lnTo>
                      <a:lnTo>
                        <a:pt x="583" y="519"/>
                      </a:lnTo>
                      <a:lnTo>
                        <a:pt x="583" y="519"/>
                      </a:lnTo>
                      <a:lnTo>
                        <a:pt x="585" y="513"/>
                      </a:lnTo>
                      <a:lnTo>
                        <a:pt x="585" y="513"/>
                      </a:lnTo>
                      <a:lnTo>
                        <a:pt x="597" y="509"/>
                      </a:lnTo>
                      <a:lnTo>
                        <a:pt x="608" y="507"/>
                      </a:lnTo>
                      <a:lnTo>
                        <a:pt x="608" y="507"/>
                      </a:lnTo>
                      <a:lnTo>
                        <a:pt x="616" y="505"/>
                      </a:lnTo>
                      <a:lnTo>
                        <a:pt x="624" y="501"/>
                      </a:lnTo>
                      <a:lnTo>
                        <a:pt x="624" y="501"/>
                      </a:lnTo>
                      <a:lnTo>
                        <a:pt x="624" y="499"/>
                      </a:lnTo>
                      <a:lnTo>
                        <a:pt x="624" y="497"/>
                      </a:lnTo>
                      <a:lnTo>
                        <a:pt x="620" y="493"/>
                      </a:lnTo>
                      <a:lnTo>
                        <a:pt x="618" y="491"/>
                      </a:lnTo>
                      <a:lnTo>
                        <a:pt x="618" y="491"/>
                      </a:lnTo>
                      <a:lnTo>
                        <a:pt x="620" y="489"/>
                      </a:lnTo>
                      <a:lnTo>
                        <a:pt x="624" y="487"/>
                      </a:lnTo>
                      <a:lnTo>
                        <a:pt x="624" y="487"/>
                      </a:lnTo>
                      <a:lnTo>
                        <a:pt x="630" y="487"/>
                      </a:lnTo>
                      <a:lnTo>
                        <a:pt x="630" y="487"/>
                      </a:lnTo>
                      <a:lnTo>
                        <a:pt x="636" y="489"/>
                      </a:lnTo>
                      <a:lnTo>
                        <a:pt x="636" y="493"/>
                      </a:lnTo>
                      <a:lnTo>
                        <a:pt x="636" y="497"/>
                      </a:lnTo>
                      <a:lnTo>
                        <a:pt x="636" y="501"/>
                      </a:lnTo>
                      <a:lnTo>
                        <a:pt x="642" y="501"/>
                      </a:lnTo>
                      <a:lnTo>
                        <a:pt x="642" y="501"/>
                      </a:lnTo>
                      <a:lnTo>
                        <a:pt x="642" y="509"/>
                      </a:lnTo>
                      <a:lnTo>
                        <a:pt x="644" y="511"/>
                      </a:lnTo>
                      <a:lnTo>
                        <a:pt x="646" y="513"/>
                      </a:lnTo>
                      <a:lnTo>
                        <a:pt x="648" y="513"/>
                      </a:lnTo>
                      <a:lnTo>
                        <a:pt x="651" y="513"/>
                      </a:lnTo>
                      <a:lnTo>
                        <a:pt x="651" y="513"/>
                      </a:lnTo>
                      <a:lnTo>
                        <a:pt x="655" y="505"/>
                      </a:lnTo>
                      <a:lnTo>
                        <a:pt x="663" y="489"/>
                      </a:lnTo>
                      <a:lnTo>
                        <a:pt x="669" y="472"/>
                      </a:lnTo>
                      <a:lnTo>
                        <a:pt x="673" y="462"/>
                      </a:lnTo>
                      <a:lnTo>
                        <a:pt x="673" y="462"/>
                      </a:lnTo>
                      <a:lnTo>
                        <a:pt x="671" y="450"/>
                      </a:lnTo>
                      <a:lnTo>
                        <a:pt x="665" y="436"/>
                      </a:lnTo>
                      <a:lnTo>
                        <a:pt x="665" y="436"/>
                      </a:lnTo>
                      <a:lnTo>
                        <a:pt x="663" y="434"/>
                      </a:lnTo>
                      <a:lnTo>
                        <a:pt x="657" y="432"/>
                      </a:lnTo>
                      <a:lnTo>
                        <a:pt x="653" y="430"/>
                      </a:lnTo>
                      <a:lnTo>
                        <a:pt x="651" y="428"/>
                      </a:lnTo>
                      <a:lnTo>
                        <a:pt x="651" y="428"/>
                      </a:lnTo>
                      <a:lnTo>
                        <a:pt x="651" y="424"/>
                      </a:lnTo>
                      <a:lnTo>
                        <a:pt x="653" y="422"/>
                      </a:lnTo>
                      <a:lnTo>
                        <a:pt x="655" y="415"/>
                      </a:lnTo>
                      <a:lnTo>
                        <a:pt x="655" y="415"/>
                      </a:lnTo>
                      <a:lnTo>
                        <a:pt x="653" y="411"/>
                      </a:lnTo>
                      <a:lnTo>
                        <a:pt x="650" y="407"/>
                      </a:lnTo>
                      <a:lnTo>
                        <a:pt x="648" y="401"/>
                      </a:lnTo>
                      <a:lnTo>
                        <a:pt x="646" y="397"/>
                      </a:lnTo>
                      <a:lnTo>
                        <a:pt x="646" y="397"/>
                      </a:lnTo>
                      <a:lnTo>
                        <a:pt x="646" y="393"/>
                      </a:lnTo>
                      <a:lnTo>
                        <a:pt x="648" y="391"/>
                      </a:lnTo>
                      <a:lnTo>
                        <a:pt x="653" y="383"/>
                      </a:lnTo>
                      <a:lnTo>
                        <a:pt x="657" y="377"/>
                      </a:lnTo>
                      <a:lnTo>
                        <a:pt x="659" y="373"/>
                      </a:lnTo>
                      <a:lnTo>
                        <a:pt x="659" y="369"/>
                      </a:lnTo>
                      <a:lnTo>
                        <a:pt x="659" y="369"/>
                      </a:lnTo>
                      <a:lnTo>
                        <a:pt x="655" y="366"/>
                      </a:lnTo>
                      <a:lnTo>
                        <a:pt x="655" y="366"/>
                      </a:lnTo>
                      <a:lnTo>
                        <a:pt x="655" y="362"/>
                      </a:lnTo>
                      <a:lnTo>
                        <a:pt x="655" y="358"/>
                      </a:lnTo>
                      <a:lnTo>
                        <a:pt x="657" y="354"/>
                      </a:lnTo>
                      <a:lnTo>
                        <a:pt x="657" y="350"/>
                      </a:lnTo>
                      <a:lnTo>
                        <a:pt x="657" y="350"/>
                      </a:lnTo>
                      <a:lnTo>
                        <a:pt x="653" y="344"/>
                      </a:lnTo>
                      <a:lnTo>
                        <a:pt x="650" y="340"/>
                      </a:lnTo>
                      <a:lnTo>
                        <a:pt x="646" y="336"/>
                      </a:lnTo>
                      <a:lnTo>
                        <a:pt x="646" y="330"/>
                      </a:lnTo>
                      <a:lnTo>
                        <a:pt x="646" y="330"/>
                      </a:lnTo>
                      <a:lnTo>
                        <a:pt x="648" y="324"/>
                      </a:lnTo>
                      <a:lnTo>
                        <a:pt x="650" y="320"/>
                      </a:lnTo>
                      <a:lnTo>
                        <a:pt x="651" y="315"/>
                      </a:lnTo>
                      <a:lnTo>
                        <a:pt x="653" y="311"/>
                      </a:lnTo>
                      <a:lnTo>
                        <a:pt x="653" y="311"/>
                      </a:lnTo>
                      <a:lnTo>
                        <a:pt x="651" y="305"/>
                      </a:lnTo>
                      <a:lnTo>
                        <a:pt x="648" y="301"/>
                      </a:lnTo>
                      <a:lnTo>
                        <a:pt x="638" y="293"/>
                      </a:lnTo>
                      <a:lnTo>
                        <a:pt x="626" y="285"/>
                      </a:lnTo>
                      <a:lnTo>
                        <a:pt x="622" y="281"/>
                      </a:lnTo>
                      <a:lnTo>
                        <a:pt x="620" y="277"/>
                      </a:lnTo>
                      <a:lnTo>
                        <a:pt x="620" y="277"/>
                      </a:lnTo>
                      <a:lnTo>
                        <a:pt x="620" y="273"/>
                      </a:lnTo>
                      <a:lnTo>
                        <a:pt x="620" y="269"/>
                      </a:lnTo>
                      <a:lnTo>
                        <a:pt x="624" y="264"/>
                      </a:lnTo>
                      <a:lnTo>
                        <a:pt x="632" y="258"/>
                      </a:lnTo>
                      <a:lnTo>
                        <a:pt x="638" y="254"/>
                      </a:lnTo>
                      <a:lnTo>
                        <a:pt x="638" y="254"/>
                      </a:lnTo>
                      <a:lnTo>
                        <a:pt x="642" y="242"/>
                      </a:lnTo>
                      <a:lnTo>
                        <a:pt x="646" y="230"/>
                      </a:lnTo>
                      <a:lnTo>
                        <a:pt x="646" y="230"/>
                      </a:lnTo>
                      <a:lnTo>
                        <a:pt x="646" y="220"/>
                      </a:lnTo>
                      <a:lnTo>
                        <a:pt x="644" y="209"/>
                      </a:lnTo>
                      <a:lnTo>
                        <a:pt x="636" y="177"/>
                      </a:lnTo>
                      <a:lnTo>
                        <a:pt x="636" y="177"/>
                      </a:lnTo>
                      <a:lnTo>
                        <a:pt x="634" y="179"/>
                      </a:lnTo>
                      <a:lnTo>
                        <a:pt x="634" y="179"/>
                      </a:lnTo>
                      <a:lnTo>
                        <a:pt x="634" y="179"/>
                      </a:lnTo>
                      <a:lnTo>
                        <a:pt x="636" y="171"/>
                      </a:lnTo>
                      <a:lnTo>
                        <a:pt x="636" y="171"/>
                      </a:lnTo>
                      <a:lnTo>
                        <a:pt x="636" y="171"/>
                      </a:lnTo>
                      <a:lnTo>
                        <a:pt x="636" y="171"/>
                      </a:lnTo>
                      <a:lnTo>
                        <a:pt x="636" y="171"/>
                      </a:lnTo>
                      <a:lnTo>
                        <a:pt x="636" y="171"/>
                      </a:lnTo>
                      <a:lnTo>
                        <a:pt x="634" y="173"/>
                      </a:lnTo>
                      <a:lnTo>
                        <a:pt x="632" y="175"/>
                      </a:lnTo>
                      <a:lnTo>
                        <a:pt x="632" y="175"/>
                      </a:lnTo>
                      <a:lnTo>
                        <a:pt x="624" y="173"/>
                      </a:lnTo>
                      <a:lnTo>
                        <a:pt x="620" y="171"/>
                      </a:lnTo>
                      <a:lnTo>
                        <a:pt x="612" y="165"/>
                      </a:lnTo>
                      <a:lnTo>
                        <a:pt x="610" y="158"/>
                      </a:lnTo>
                      <a:lnTo>
                        <a:pt x="610" y="154"/>
                      </a:lnTo>
                      <a:lnTo>
                        <a:pt x="610" y="154"/>
                      </a:lnTo>
                      <a:lnTo>
                        <a:pt x="608" y="148"/>
                      </a:lnTo>
                      <a:lnTo>
                        <a:pt x="606" y="142"/>
                      </a:lnTo>
                      <a:lnTo>
                        <a:pt x="606" y="142"/>
                      </a:lnTo>
                      <a:lnTo>
                        <a:pt x="600" y="124"/>
                      </a:lnTo>
                      <a:lnTo>
                        <a:pt x="600" y="124"/>
                      </a:lnTo>
                      <a:lnTo>
                        <a:pt x="597" y="126"/>
                      </a:lnTo>
                      <a:lnTo>
                        <a:pt x="597" y="126"/>
                      </a:lnTo>
                      <a:lnTo>
                        <a:pt x="591" y="126"/>
                      </a:lnTo>
                      <a:lnTo>
                        <a:pt x="589" y="126"/>
                      </a:lnTo>
                      <a:lnTo>
                        <a:pt x="587" y="126"/>
                      </a:lnTo>
                      <a:lnTo>
                        <a:pt x="587" y="126"/>
                      </a:lnTo>
                      <a:lnTo>
                        <a:pt x="587" y="128"/>
                      </a:lnTo>
                      <a:lnTo>
                        <a:pt x="587" y="130"/>
                      </a:lnTo>
                      <a:lnTo>
                        <a:pt x="587" y="130"/>
                      </a:lnTo>
                      <a:lnTo>
                        <a:pt x="585" y="130"/>
                      </a:lnTo>
                      <a:lnTo>
                        <a:pt x="585" y="128"/>
                      </a:lnTo>
                      <a:lnTo>
                        <a:pt x="583" y="124"/>
                      </a:lnTo>
                      <a:lnTo>
                        <a:pt x="581" y="120"/>
                      </a:lnTo>
                      <a:lnTo>
                        <a:pt x="581" y="120"/>
                      </a:lnTo>
                      <a:lnTo>
                        <a:pt x="569" y="112"/>
                      </a:lnTo>
                      <a:lnTo>
                        <a:pt x="563" y="105"/>
                      </a:lnTo>
                      <a:lnTo>
                        <a:pt x="563" y="101"/>
                      </a:lnTo>
                      <a:lnTo>
                        <a:pt x="561" y="97"/>
                      </a:lnTo>
                      <a:lnTo>
                        <a:pt x="561" y="97"/>
                      </a:lnTo>
                      <a:lnTo>
                        <a:pt x="559" y="93"/>
                      </a:lnTo>
                      <a:lnTo>
                        <a:pt x="559" y="91"/>
                      </a:lnTo>
                      <a:lnTo>
                        <a:pt x="557" y="89"/>
                      </a:lnTo>
                      <a:lnTo>
                        <a:pt x="557" y="89"/>
                      </a:lnTo>
                      <a:lnTo>
                        <a:pt x="551" y="93"/>
                      </a:lnTo>
                      <a:lnTo>
                        <a:pt x="544" y="97"/>
                      </a:lnTo>
                      <a:lnTo>
                        <a:pt x="544" y="97"/>
                      </a:lnTo>
                      <a:lnTo>
                        <a:pt x="542" y="95"/>
                      </a:lnTo>
                      <a:lnTo>
                        <a:pt x="542" y="93"/>
                      </a:lnTo>
                      <a:lnTo>
                        <a:pt x="542" y="93"/>
                      </a:lnTo>
                      <a:lnTo>
                        <a:pt x="538" y="91"/>
                      </a:lnTo>
                      <a:lnTo>
                        <a:pt x="534" y="93"/>
                      </a:lnTo>
                      <a:lnTo>
                        <a:pt x="526" y="97"/>
                      </a:lnTo>
                      <a:lnTo>
                        <a:pt x="518" y="103"/>
                      </a:lnTo>
                      <a:lnTo>
                        <a:pt x="512" y="105"/>
                      </a:lnTo>
                      <a:lnTo>
                        <a:pt x="512" y="105"/>
                      </a:lnTo>
                      <a:lnTo>
                        <a:pt x="510" y="105"/>
                      </a:lnTo>
                      <a:lnTo>
                        <a:pt x="512" y="103"/>
                      </a:lnTo>
                      <a:lnTo>
                        <a:pt x="514" y="97"/>
                      </a:lnTo>
                      <a:lnTo>
                        <a:pt x="520" y="89"/>
                      </a:lnTo>
                      <a:lnTo>
                        <a:pt x="520" y="89"/>
                      </a:lnTo>
                      <a:lnTo>
                        <a:pt x="528" y="87"/>
                      </a:lnTo>
                      <a:lnTo>
                        <a:pt x="538" y="87"/>
                      </a:lnTo>
                      <a:lnTo>
                        <a:pt x="547" y="87"/>
                      </a:lnTo>
                      <a:lnTo>
                        <a:pt x="549" y="87"/>
                      </a:lnTo>
                      <a:lnTo>
                        <a:pt x="549" y="85"/>
                      </a:lnTo>
                      <a:lnTo>
                        <a:pt x="549" y="85"/>
                      </a:lnTo>
                      <a:lnTo>
                        <a:pt x="547" y="85"/>
                      </a:lnTo>
                      <a:lnTo>
                        <a:pt x="544" y="85"/>
                      </a:lnTo>
                      <a:lnTo>
                        <a:pt x="544" y="85"/>
                      </a:lnTo>
                      <a:lnTo>
                        <a:pt x="528" y="83"/>
                      </a:lnTo>
                      <a:lnTo>
                        <a:pt x="528" y="83"/>
                      </a:lnTo>
                      <a:lnTo>
                        <a:pt x="526" y="81"/>
                      </a:lnTo>
                      <a:lnTo>
                        <a:pt x="524" y="79"/>
                      </a:lnTo>
                      <a:lnTo>
                        <a:pt x="524" y="79"/>
                      </a:lnTo>
                      <a:lnTo>
                        <a:pt x="522" y="83"/>
                      </a:lnTo>
                      <a:lnTo>
                        <a:pt x="518" y="89"/>
                      </a:lnTo>
                      <a:lnTo>
                        <a:pt x="510" y="99"/>
                      </a:lnTo>
                      <a:lnTo>
                        <a:pt x="510" y="99"/>
                      </a:lnTo>
                      <a:lnTo>
                        <a:pt x="506" y="101"/>
                      </a:lnTo>
                      <a:lnTo>
                        <a:pt x="500" y="105"/>
                      </a:lnTo>
                      <a:lnTo>
                        <a:pt x="494" y="106"/>
                      </a:lnTo>
                      <a:lnTo>
                        <a:pt x="493" y="110"/>
                      </a:lnTo>
                      <a:lnTo>
                        <a:pt x="493" y="110"/>
                      </a:lnTo>
                      <a:lnTo>
                        <a:pt x="493" y="116"/>
                      </a:lnTo>
                      <a:lnTo>
                        <a:pt x="493" y="118"/>
                      </a:lnTo>
                      <a:lnTo>
                        <a:pt x="493" y="120"/>
                      </a:lnTo>
                      <a:lnTo>
                        <a:pt x="493" y="120"/>
                      </a:lnTo>
                      <a:lnTo>
                        <a:pt x="491" y="120"/>
                      </a:lnTo>
                      <a:lnTo>
                        <a:pt x="491" y="116"/>
                      </a:lnTo>
                      <a:lnTo>
                        <a:pt x="491" y="110"/>
                      </a:lnTo>
                      <a:lnTo>
                        <a:pt x="491" y="110"/>
                      </a:lnTo>
                      <a:lnTo>
                        <a:pt x="477" y="110"/>
                      </a:lnTo>
                      <a:lnTo>
                        <a:pt x="463" y="112"/>
                      </a:lnTo>
                      <a:lnTo>
                        <a:pt x="463" y="112"/>
                      </a:lnTo>
                      <a:lnTo>
                        <a:pt x="457" y="116"/>
                      </a:lnTo>
                      <a:lnTo>
                        <a:pt x="451" y="126"/>
                      </a:lnTo>
                      <a:lnTo>
                        <a:pt x="443" y="138"/>
                      </a:lnTo>
                      <a:lnTo>
                        <a:pt x="443" y="138"/>
                      </a:lnTo>
                      <a:lnTo>
                        <a:pt x="436" y="132"/>
                      </a:lnTo>
                      <a:lnTo>
                        <a:pt x="436" y="132"/>
                      </a:lnTo>
                      <a:lnTo>
                        <a:pt x="434" y="134"/>
                      </a:lnTo>
                      <a:lnTo>
                        <a:pt x="434" y="134"/>
                      </a:lnTo>
                      <a:lnTo>
                        <a:pt x="432" y="134"/>
                      </a:lnTo>
                      <a:lnTo>
                        <a:pt x="430" y="134"/>
                      </a:lnTo>
                      <a:lnTo>
                        <a:pt x="430" y="134"/>
                      </a:lnTo>
                      <a:lnTo>
                        <a:pt x="430" y="128"/>
                      </a:lnTo>
                      <a:lnTo>
                        <a:pt x="428" y="126"/>
                      </a:lnTo>
                      <a:lnTo>
                        <a:pt x="426" y="122"/>
                      </a:lnTo>
                      <a:lnTo>
                        <a:pt x="426" y="122"/>
                      </a:lnTo>
                      <a:lnTo>
                        <a:pt x="424" y="122"/>
                      </a:lnTo>
                      <a:lnTo>
                        <a:pt x="422" y="122"/>
                      </a:lnTo>
                      <a:lnTo>
                        <a:pt x="416" y="126"/>
                      </a:lnTo>
                      <a:lnTo>
                        <a:pt x="410" y="128"/>
                      </a:lnTo>
                      <a:lnTo>
                        <a:pt x="406" y="128"/>
                      </a:lnTo>
                      <a:lnTo>
                        <a:pt x="406" y="128"/>
                      </a:lnTo>
                      <a:lnTo>
                        <a:pt x="398" y="124"/>
                      </a:lnTo>
                      <a:lnTo>
                        <a:pt x="396" y="120"/>
                      </a:lnTo>
                      <a:lnTo>
                        <a:pt x="398" y="116"/>
                      </a:lnTo>
                      <a:lnTo>
                        <a:pt x="402" y="112"/>
                      </a:lnTo>
                      <a:lnTo>
                        <a:pt x="416" y="106"/>
                      </a:lnTo>
                      <a:lnTo>
                        <a:pt x="420" y="105"/>
                      </a:lnTo>
                      <a:lnTo>
                        <a:pt x="424" y="103"/>
                      </a:lnTo>
                      <a:lnTo>
                        <a:pt x="424" y="103"/>
                      </a:lnTo>
                      <a:lnTo>
                        <a:pt x="424" y="97"/>
                      </a:lnTo>
                      <a:lnTo>
                        <a:pt x="424" y="93"/>
                      </a:lnTo>
                      <a:lnTo>
                        <a:pt x="424" y="87"/>
                      </a:lnTo>
                      <a:lnTo>
                        <a:pt x="428" y="81"/>
                      </a:lnTo>
                      <a:lnTo>
                        <a:pt x="428" y="81"/>
                      </a:lnTo>
                      <a:lnTo>
                        <a:pt x="430" y="79"/>
                      </a:lnTo>
                      <a:lnTo>
                        <a:pt x="428" y="77"/>
                      </a:lnTo>
                      <a:lnTo>
                        <a:pt x="420" y="79"/>
                      </a:lnTo>
                      <a:lnTo>
                        <a:pt x="402" y="87"/>
                      </a:lnTo>
                      <a:lnTo>
                        <a:pt x="402" y="87"/>
                      </a:lnTo>
                      <a:lnTo>
                        <a:pt x="390" y="79"/>
                      </a:lnTo>
                      <a:lnTo>
                        <a:pt x="381" y="73"/>
                      </a:lnTo>
                      <a:lnTo>
                        <a:pt x="375" y="69"/>
                      </a:lnTo>
                      <a:lnTo>
                        <a:pt x="375" y="69"/>
                      </a:lnTo>
                      <a:lnTo>
                        <a:pt x="369" y="69"/>
                      </a:lnTo>
                      <a:lnTo>
                        <a:pt x="365" y="73"/>
                      </a:lnTo>
                      <a:lnTo>
                        <a:pt x="363" y="77"/>
                      </a:lnTo>
                      <a:lnTo>
                        <a:pt x="359" y="81"/>
                      </a:lnTo>
                      <a:lnTo>
                        <a:pt x="359" y="81"/>
                      </a:lnTo>
                      <a:lnTo>
                        <a:pt x="365" y="63"/>
                      </a:lnTo>
                      <a:lnTo>
                        <a:pt x="365" y="63"/>
                      </a:lnTo>
                      <a:lnTo>
                        <a:pt x="365" y="63"/>
                      </a:lnTo>
                      <a:lnTo>
                        <a:pt x="363" y="61"/>
                      </a:lnTo>
                      <a:lnTo>
                        <a:pt x="355" y="61"/>
                      </a:lnTo>
                      <a:lnTo>
                        <a:pt x="347" y="63"/>
                      </a:lnTo>
                      <a:lnTo>
                        <a:pt x="341" y="63"/>
                      </a:lnTo>
                      <a:lnTo>
                        <a:pt x="341" y="63"/>
                      </a:lnTo>
                      <a:lnTo>
                        <a:pt x="341" y="61"/>
                      </a:lnTo>
                      <a:lnTo>
                        <a:pt x="341" y="61"/>
                      </a:lnTo>
                      <a:lnTo>
                        <a:pt x="345" y="57"/>
                      </a:lnTo>
                      <a:lnTo>
                        <a:pt x="351" y="55"/>
                      </a:lnTo>
                      <a:lnTo>
                        <a:pt x="355" y="53"/>
                      </a:lnTo>
                      <a:lnTo>
                        <a:pt x="355" y="53"/>
                      </a:lnTo>
                      <a:lnTo>
                        <a:pt x="357" y="48"/>
                      </a:lnTo>
                      <a:lnTo>
                        <a:pt x="355" y="40"/>
                      </a:lnTo>
                      <a:lnTo>
                        <a:pt x="353" y="32"/>
                      </a:lnTo>
                      <a:lnTo>
                        <a:pt x="351" y="26"/>
                      </a:lnTo>
                      <a:lnTo>
                        <a:pt x="351" y="26"/>
                      </a:lnTo>
                      <a:lnTo>
                        <a:pt x="351" y="24"/>
                      </a:lnTo>
                      <a:lnTo>
                        <a:pt x="349" y="24"/>
                      </a:lnTo>
                      <a:lnTo>
                        <a:pt x="349" y="24"/>
                      </a:lnTo>
                      <a:lnTo>
                        <a:pt x="349" y="26"/>
                      </a:lnTo>
                      <a:lnTo>
                        <a:pt x="349" y="28"/>
                      </a:lnTo>
                      <a:lnTo>
                        <a:pt x="347" y="30"/>
                      </a:lnTo>
                      <a:lnTo>
                        <a:pt x="347" y="30"/>
                      </a:lnTo>
                      <a:lnTo>
                        <a:pt x="341" y="26"/>
                      </a:lnTo>
                      <a:lnTo>
                        <a:pt x="337" y="22"/>
                      </a:lnTo>
                      <a:lnTo>
                        <a:pt x="328" y="18"/>
                      </a:lnTo>
                      <a:lnTo>
                        <a:pt x="328" y="18"/>
                      </a:lnTo>
                      <a:lnTo>
                        <a:pt x="328" y="18"/>
                      </a:lnTo>
                      <a:lnTo>
                        <a:pt x="326" y="18"/>
                      </a:lnTo>
                      <a:lnTo>
                        <a:pt x="320" y="20"/>
                      </a:lnTo>
                      <a:lnTo>
                        <a:pt x="320" y="20"/>
                      </a:lnTo>
                      <a:lnTo>
                        <a:pt x="320" y="18"/>
                      </a:lnTo>
                      <a:lnTo>
                        <a:pt x="320" y="18"/>
                      </a:lnTo>
                      <a:lnTo>
                        <a:pt x="320" y="18"/>
                      </a:lnTo>
                      <a:lnTo>
                        <a:pt x="320" y="18"/>
                      </a:lnTo>
                      <a:lnTo>
                        <a:pt x="310" y="16"/>
                      </a:lnTo>
                      <a:lnTo>
                        <a:pt x="302" y="12"/>
                      </a:lnTo>
                      <a:lnTo>
                        <a:pt x="294" y="6"/>
                      </a:lnTo>
                      <a:lnTo>
                        <a:pt x="284" y="4"/>
                      </a:lnTo>
                      <a:lnTo>
                        <a:pt x="284" y="4"/>
                      </a:lnTo>
                      <a:lnTo>
                        <a:pt x="277" y="2"/>
                      </a:lnTo>
                      <a:lnTo>
                        <a:pt x="267" y="0"/>
                      </a:lnTo>
                      <a:lnTo>
                        <a:pt x="267" y="0"/>
                      </a:lnTo>
                      <a:lnTo>
                        <a:pt x="265" y="8"/>
                      </a:lnTo>
                      <a:lnTo>
                        <a:pt x="265" y="8"/>
                      </a:lnTo>
                      <a:lnTo>
                        <a:pt x="265" y="14"/>
                      </a:lnTo>
                      <a:lnTo>
                        <a:pt x="269" y="18"/>
                      </a:lnTo>
                      <a:lnTo>
                        <a:pt x="275" y="28"/>
                      </a:lnTo>
                      <a:lnTo>
                        <a:pt x="275" y="28"/>
                      </a:lnTo>
                      <a:lnTo>
                        <a:pt x="277" y="32"/>
                      </a:lnTo>
                      <a:lnTo>
                        <a:pt x="277" y="36"/>
                      </a:lnTo>
                      <a:lnTo>
                        <a:pt x="277" y="36"/>
                      </a:lnTo>
                      <a:lnTo>
                        <a:pt x="275" y="36"/>
                      </a:lnTo>
                      <a:lnTo>
                        <a:pt x="273" y="36"/>
                      </a:lnTo>
                      <a:lnTo>
                        <a:pt x="273" y="36"/>
                      </a:lnTo>
                      <a:lnTo>
                        <a:pt x="281" y="42"/>
                      </a:lnTo>
                      <a:lnTo>
                        <a:pt x="284" y="44"/>
                      </a:lnTo>
                      <a:lnTo>
                        <a:pt x="284" y="50"/>
                      </a:lnTo>
                      <a:lnTo>
                        <a:pt x="284" y="50"/>
                      </a:lnTo>
                      <a:lnTo>
                        <a:pt x="284" y="53"/>
                      </a:lnTo>
                      <a:lnTo>
                        <a:pt x="283" y="55"/>
                      </a:lnTo>
                      <a:lnTo>
                        <a:pt x="279" y="57"/>
                      </a:lnTo>
                      <a:lnTo>
                        <a:pt x="275" y="57"/>
                      </a:lnTo>
                      <a:lnTo>
                        <a:pt x="265" y="57"/>
                      </a:lnTo>
                      <a:lnTo>
                        <a:pt x="257" y="57"/>
                      </a:lnTo>
                      <a:lnTo>
                        <a:pt x="257" y="57"/>
                      </a:lnTo>
                      <a:lnTo>
                        <a:pt x="257" y="59"/>
                      </a:lnTo>
                      <a:lnTo>
                        <a:pt x="259" y="59"/>
                      </a:lnTo>
                      <a:lnTo>
                        <a:pt x="261" y="61"/>
                      </a:lnTo>
                      <a:lnTo>
                        <a:pt x="261" y="63"/>
                      </a:lnTo>
                      <a:lnTo>
                        <a:pt x="261" y="63"/>
                      </a:lnTo>
                      <a:lnTo>
                        <a:pt x="259" y="65"/>
                      </a:lnTo>
                      <a:lnTo>
                        <a:pt x="257" y="63"/>
                      </a:lnTo>
                      <a:lnTo>
                        <a:pt x="255" y="63"/>
                      </a:lnTo>
                      <a:lnTo>
                        <a:pt x="255" y="65"/>
                      </a:lnTo>
                      <a:lnTo>
                        <a:pt x="255" y="65"/>
                      </a:lnTo>
                      <a:lnTo>
                        <a:pt x="253" y="67"/>
                      </a:lnTo>
                      <a:lnTo>
                        <a:pt x="255" y="69"/>
                      </a:lnTo>
                      <a:lnTo>
                        <a:pt x="263" y="71"/>
                      </a:lnTo>
                      <a:lnTo>
                        <a:pt x="271" y="71"/>
                      </a:lnTo>
                      <a:lnTo>
                        <a:pt x="279" y="69"/>
                      </a:lnTo>
                      <a:lnTo>
                        <a:pt x="279" y="69"/>
                      </a:lnTo>
                      <a:lnTo>
                        <a:pt x="275" y="75"/>
                      </a:lnTo>
                      <a:lnTo>
                        <a:pt x="275" y="75"/>
                      </a:lnTo>
                      <a:lnTo>
                        <a:pt x="269" y="79"/>
                      </a:lnTo>
                      <a:lnTo>
                        <a:pt x="267" y="81"/>
                      </a:lnTo>
                      <a:lnTo>
                        <a:pt x="267" y="83"/>
                      </a:lnTo>
                      <a:lnTo>
                        <a:pt x="267" y="83"/>
                      </a:lnTo>
                      <a:lnTo>
                        <a:pt x="267" y="89"/>
                      </a:lnTo>
                      <a:lnTo>
                        <a:pt x="271" y="91"/>
                      </a:lnTo>
                      <a:lnTo>
                        <a:pt x="275" y="91"/>
                      </a:lnTo>
                      <a:lnTo>
                        <a:pt x="277" y="93"/>
                      </a:lnTo>
                      <a:lnTo>
                        <a:pt x="279" y="97"/>
                      </a:lnTo>
                      <a:lnTo>
                        <a:pt x="279" y="97"/>
                      </a:lnTo>
                      <a:lnTo>
                        <a:pt x="281" y="101"/>
                      </a:lnTo>
                      <a:lnTo>
                        <a:pt x="279" y="103"/>
                      </a:lnTo>
                      <a:lnTo>
                        <a:pt x="273" y="101"/>
                      </a:lnTo>
                      <a:lnTo>
                        <a:pt x="271" y="101"/>
                      </a:lnTo>
                      <a:lnTo>
                        <a:pt x="267" y="101"/>
                      </a:lnTo>
                      <a:lnTo>
                        <a:pt x="267" y="105"/>
                      </a:lnTo>
                      <a:lnTo>
                        <a:pt x="269" y="110"/>
                      </a:lnTo>
                      <a:lnTo>
                        <a:pt x="269" y="110"/>
                      </a:lnTo>
                      <a:lnTo>
                        <a:pt x="273" y="116"/>
                      </a:lnTo>
                      <a:lnTo>
                        <a:pt x="279" y="120"/>
                      </a:lnTo>
                      <a:lnTo>
                        <a:pt x="292" y="124"/>
                      </a:lnTo>
                      <a:lnTo>
                        <a:pt x="292" y="124"/>
                      </a:lnTo>
                      <a:lnTo>
                        <a:pt x="294" y="124"/>
                      </a:lnTo>
                      <a:lnTo>
                        <a:pt x="294" y="124"/>
                      </a:lnTo>
                      <a:lnTo>
                        <a:pt x="294" y="124"/>
                      </a:lnTo>
                      <a:lnTo>
                        <a:pt x="294" y="124"/>
                      </a:lnTo>
                      <a:lnTo>
                        <a:pt x="296" y="126"/>
                      </a:lnTo>
                      <a:lnTo>
                        <a:pt x="296" y="126"/>
                      </a:lnTo>
                      <a:lnTo>
                        <a:pt x="302" y="132"/>
                      </a:lnTo>
                      <a:lnTo>
                        <a:pt x="304" y="140"/>
                      </a:lnTo>
                      <a:lnTo>
                        <a:pt x="310" y="156"/>
                      </a:lnTo>
                      <a:lnTo>
                        <a:pt x="310" y="156"/>
                      </a:lnTo>
                      <a:lnTo>
                        <a:pt x="314" y="159"/>
                      </a:lnTo>
                      <a:lnTo>
                        <a:pt x="318" y="161"/>
                      </a:lnTo>
                      <a:lnTo>
                        <a:pt x="324" y="163"/>
                      </a:lnTo>
                      <a:lnTo>
                        <a:pt x="328" y="167"/>
                      </a:lnTo>
                      <a:lnTo>
                        <a:pt x="328" y="167"/>
                      </a:lnTo>
                      <a:lnTo>
                        <a:pt x="326" y="167"/>
                      </a:lnTo>
                      <a:lnTo>
                        <a:pt x="320" y="165"/>
                      </a:lnTo>
                      <a:lnTo>
                        <a:pt x="314" y="163"/>
                      </a:lnTo>
                      <a:lnTo>
                        <a:pt x="310" y="159"/>
                      </a:lnTo>
                      <a:lnTo>
                        <a:pt x="310" y="159"/>
                      </a:lnTo>
                      <a:lnTo>
                        <a:pt x="306" y="152"/>
                      </a:lnTo>
                      <a:lnTo>
                        <a:pt x="302" y="142"/>
                      </a:lnTo>
                      <a:lnTo>
                        <a:pt x="298" y="132"/>
                      </a:lnTo>
                      <a:lnTo>
                        <a:pt x="294" y="124"/>
                      </a:lnTo>
                      <a:lnTo>
                        <a:pt x="294" y="124"/>
                      </a:lnTo>
                      <a:lnTo>
                        <a:pt x="292" y="124"/>
                      </a:lnTo>
                      <a:lnTo>
                        <a:pt x="292" y="124"/>
                      </a:lnTo>
                      <a:lnTo>
                        <a:pt x="288" y="124"/>
                      </a:lnTo>
                      <a:lnTo>
                        <a:pt x="288" y="124"/>
                      </a:lnTo>
                      <a:lnTo>
                        <a:pt x="284" y="124"/>
                      </a:lnTo>
                      <a:lnTo>
                        <a:pt x="284" y="124"/>
                      </a:lnTo>
                      <a:lnTo>
                        <a:pt x="275" y="124"/>
                      </a:lnTo>
                      <a:lnTo>
                        <a:pt x="263" y="124"/>
                      </a:lnTo>
                      <a:lnTo>
                        <a:pt x="263" y="124"/>
                      </a:lnTo>
                      <a:lnTo>
                        <a:pt x="259" y="122"/>
                      </a:lnTo>
                      <a:lnTo>
                        <a:pt x="255" y="118"/>
                      </a:lnTo>
                      <a:lnTo>
                        <a:pt x="251" y="116"/>
                      </a:lnTo>
                      <a:lnTo>
                        <a:pt x="249" y="114"/>
                      </a:lnTo>
                      <a:lnTo>
                        <a:pt x="247" y="116"/>
                      </a:lnTo>
                      <a:lnTo>
                        <a:pt x="247" y="116"/>
                      </a:lnTo>
                      <a:lnTo>
                        <a:pt x="241" y="124"/>
                      </a:lnTo>
                      <a:lnTo>
                        <a:pt x="235" y="136"/>
                      </a:lnTo>
                      <a:lnTo>
                        <a:pt x="235" y="136"/>
                      </a:lnTo>
                      <a:lnTo>
                        <a:pt x="235" y="142"/>
                      </a:lnTo>
                      <a:lnTo>
                        <a:pt x="237" y="146"/>
                      </a:lnTo>
                      <a:lnTo>
                        <a:pt x="239" y="150"/>
                      </a:lnTo>
                      <a:lnTo>
                        <a:pt x="239" y="156"/>
                      </a:lnTo>
                      <a:lnTo>
                        <a:pt x="239" y="156"/>
                      </a:lnTo>
                      <a:lnTo>
                        <a:pt x="233" y="161"/>
                      </a:lnTo>
                      <a:lnTo>
                        <a:pt x="231" y="171"/>
                      </a:lnTo>
                      <a:lnTo>
                        <a:pt x="231" y="171"/>
                      </a:lnTo>
                      <a:lnTo>
                        <a:pt x="231" y="169"/>
                      </a:lnTo>
                      <a:lnTo>
                        <a:pt x="231" y="169"/>
                      </a:lnTo>
                      <a:lnTo>
                        <a:pt x="233" y="163"/>
                      </a:lnTo>
                      <a:lnTo>
                        <a:pt x="237" y="156"/>
                      </a:lnTo>
                      <a:lnTo>
                        <a:pt x="237" y="156"/>
                      </a:lnTo>
                      <a:lnTo>
                        <a:pt x="237" y="154"/>
                      </a:lnTo>
                      <a:lnTo>
                        <a:pt x="233" y="154"/>
                      </a:lnTo>
                      <a:lnTo>
                        <a:pt x="233" y="154"/>
                      </a:lnTo>
                      <a:lnTo>
                        <a:pt x="230" y="152"/>
                      </a:lnTo>
                      <a:lnTo>
                        <a:pt x="230" y="150"/>
                      </a:lnTo>
                      <a:lnTo>
                        <a:pt x="226" y="144"/>
                      </a:lnTo>
                      <a:lnTo>
                        <a:pt x="226" y="144"/>
                      </a:lnTo>
                      <a:lnTo>
                        <a:pt x="224" y="142"/>
                      </a:lnTo>
                      <a:lnTo>
                        <a:pt x="222" y="142"/>
                      </a:lnTo>
                      <a:lnTo>
                        <a:pt x="218" y="146"/>
                      </a:lnTo>
                      <a:lnTo>
                        <a:pt x="216" y="150"/>
                      </a:lnTo>
                      <a:lnTo>
                        <a:pt x="216" y="154"/>
                      </a:lnTo>
                      <a:lnTo>
                        <a:pt x="216" y="154"/>
                      </a:lnTo>
                      <a:lnTo>
                        <a:pt x="220" y="154"/>
                      </a:lnTo>
                      <a:lnTo>
                        <a:pt x="220" y="154"/>
                      </a:lnTo>
                      <a:lnTo>
                        <a:pt x="222" y="156"/>
                      </a:lnTo>
                      <a:lnTo>
                        <a:pt x="222" y="156"/>
                      </a:lnTo>
                      <a:lnTo>
                        <a:pt x="222" y="158"/>
                      </a:lnTo>
                      <a:lnTo>
                        <a:pt x="220" y="161"/>
                      </a:lnTo>
                      <a:lnTo>
                        <a:pt x="216" y="165"/>
                      </a:lnTo>
                      <a:lnTo>
                        <a:pt x="216" y="165"/>
                      </a:lnTo>
                      <a:lnTo>
                        <a:pt x="214" y="167"/>
                      </a:lnTo>
                      <a:lnTo>
                        <a:pt x="212" y="167"/>
                      </a:lnTo>
                      <a:lnTo>
                        <a:pt x="212" y="167"/>
                      </a:lnTo>
                      <a:lnTo>
                        <a:pt x="210" y="163"/>
                      </a:lnTo>
                      <a:lnTo>
                        <a:pt x="210" y="163"/>
                      </a:lnTo>
                      <a:lnTo>
                        <a:pt x="204" y="159"/>
                      </a:lnTo>
                      <a:lnTo>
                        <a:pt x="202" y="15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6" y="154"/>
                      </a:lnTo>
                      <a:lnTo>
                        <a:pt x="208" y="154"/>
                      </a:lnTo>
                      <a:lnTo>
                        <a:pt x="210" y="154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10" y="148"/>
                      </a:lnTo>
                      <a:lnTo>
                        <a:pt x="208" y="146"/>
                      </a:lnTo>
                      <a:lnTo>
                        <a:pt x="206" y="138"/>
                      </a:lnTo>
                      <a:lnTo>
                        <a:pt x="206" y="138"/>
                      </a:lnTo>
                      <a:lnTo>
                        <a:pt x="206" y="134"/>
                      </a:lnTo>
                      <a:lnTo>
                        <a:pt x="204" y="130"/>
                      </a:lnTo>
                      <a:lnTo>
                        <a:pt x="204" y="130"/>
                      </a:lnTo>
                      <a:lnTo>
                        <a:pt x="202" y="130"/>
                      </a:lnTo>
                      <a:lnTo>
                        <a:pt x="192" y="128"/>
                      </a:lnTo>
                      <a:lnTo>
                        <a:pt x="169" y="126"/>
                      </a:lnTo>
                      <a:lnTo>
                        <a:pt x="157" y="128"/>
                      </a:lnTo>
                      <a:lnTo>
                        <a:pt x="147" y="128"/>
                      </a:lnTo>
                      <a:lnTo>
                        <a:pt x="139" y="132"/>
                      </a:lnTo>
                      <a:lnTo>
                        <a:pt x="137" y="134"/>
                      </a:lnTo>
                      <a:lnTo>
                        <a:pt x="137" y="136"/>
                      </a:lnTo>
                      <a:lnTo>
                        <a:pt x="137" y="136"/>
                      </a:lnTo>
                      <a:lnTo>
                        <a:pt x="139" y="138"/>
                      </a:lnTo>
                      <a:lnTo>
                        <a:pt x="141" y="140"/>
                      </a:lnTo>
                      <a:lnTo>
                        <a:pt x="141" y="140"/>
                      </a:lnTo>
                      <a:lnTo>
                        <a:pt x="141" y="140"/>
                      </a:lnTo>
                      <a:lnTo>
                        <a:pt x="131" y="148"/>
                      </a:lnTo>
                      <a:lnTo>
                        <a:pt x="129" y="152"/>
                      </a:lnTo>
                      <a:lnTo>
                        <a:pt x="127" y="154"/>
                      </a:lnTo>
                      <a:lnTo>
                        <a:pt x="127" y="158"/>
                      </a:lnTo>
                      <a:lnTo>
                        <a:pt x="131" y="161"/>
                      </a:lnTo>
                      <a:lnTo>
                        <a:pt x="131" y="161"/>
                      </a:lnTo>
                      <a:lnTo>
                        <a:pt x="133" y="163"/>
                      </a:lnTo>
                      <a:lnTo>
                        <a:pt x="133" y="163"/>
                      </a:lnTo>
                      <a:lnTo>
                        <a:pt x="139" y="165"/>
                      </a:lnTo>
                      <a:lnTo>
                        <a:pt x="139" y="165"/>
                      </a:lnTo>
                      <a:lnTo>
                        <a:pt x="145" y="165"/>
                      </a:lnTo>
                      <a:lnTo>
                        <a:pt x="145" y="165"/>
                      </a:lnTo>
                      <a:lnTo>
                        <a:pt x="151" y="167"/>
                      </a:lnTo>
                      <a:lnTo>
                        <a:pt x="149" y="167"/>
                      </a:lnTo>
                      <a:lnTo>
                        <a:pt x="145" y="169"/>
                      </a:lnTo>
                      <a:lnTo>
                        <a:pt x="141" y="173"/>
                      </a:lnTo>
                      <a:lnTo>
                        <a:pt x="141" y="173"/>
                      </a:lnTo>
                      <a:lnTo>
                        <a:pt x="141" y="173"/>
                      </a:lnTo>
                      <a:lnTo>
                        <a:pt x="141" y="173"/>
                      </a:lnTo>
                      <a:lnTo>
                        <a:pt x="139" y="185"/>
                      </a:lnTo>
                      <a:lnTo>
                        <a:pt x="135" y="199"/>
                      </a:lnTo>
                      <a:lnTo>
                        <a:pt x="125" y="216"/>
                      </a:lnTo>
                      <a:lnTo>
                        <a:pt x="125" y="216"/>
                      </a:lnTo>
                      <a:lnTo>
                        <a:pt x="122" y="230"/>
                      </a:lnTo>
                      <a:lnTo>
                        <a:pt x="118" y="238"/>
                      </a:lnTo>
                      <a:lnTo>
                        <a:pt x="116" y="242"/>
                      </a:lnTo>
                      <a:lnTo>
                        <a:pt x="116" y="242"/>
                      </a:lnTo>
                      <a:lnTo>
                        <a:pt x="112" y="240"/>
                      </a:lnTo>
                      <a:lnTo>
                        <a:pt x="108" y="240"/>
                      </a:lnTo>
                      <a:lnTo>
                        <a:pt x="100" y="236"/>
                      </a:lnTo>
                      <a:lnTo>
                        <a:pt x="100" y="236"/>
                      </a:lnTo>
                      <a:lnTo>
                        <a:pt x="94" y="238"/>
                      </a:lnTo>
                      <a:lnTo>
                        <a:pt x="94" y="240"/>
                      </a:lnTo>
                      <a:lnTo>
                        <a:pt x="96" y="242"/>
                      </a:lnTo>
                      <a:lnTo>
                        <a:pt x="96" y="246"/>
                      </a:lnTo>
                      <a:lnTo>
                        <a:pt x="96" y="246"/>
                      </a:lnTo>
                      <a:lnTo>
                        <a:pt x="90" y="248"/>
                      </a:lnTo>
                      <a:lnTo>
                        <a:pt x="88" y="250"/>
                      </a:lnTo>
                      <a:lnTo>
                        <a:pt x="90" y="254"/>
                      </a:lnTo>
                      <a:lnTo>
                        <a:pt x="90" y="254"/>
                      </a:lnTo>
                      <a:lnTo>
                        <a:pt x="98" y="260"/>
                      </a:lnTo>
                      <a:lnTo>
                        <a:pt x="106" y="264"/>
                      </a:lnTo>
                      <a:lnTo>
                        <a:pt x="106" y="264"/>
                      </a:lnTo>
                      <a:lnTo>
                        <a:pt x="108" y="262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12" y="262"/>
                      </a:lnTo>
                      <a:lnTo>
                        <a:pt x="114" y="264"/>
                      </a:lnTo>
                      <a:lnTo>
                        <a:pt x="114" y="273"/>
                      </a:lnTo>
                      <a:lnTo>
                        <a:pt x="112" y="281"/>
                      </a:lnTo>
                      <a:lnTo>
                        <a:pt x="110" y="287"/>
                      </a:lnTo>
                      <a:lnTo>
                        <a:pt x="110" y="287"/>
                      </a:lnTo>
                      <a:lnTo>
                        <a:pt x="104" y="293"/>
                      </a:lnTo>
                      <a:lnTo>
                        <a:pt x="96" y="295"/>
                      </a:lnTo>
                      <a:lnTo>
                        <a:pt x="88" y="299"/>
                      </a:lnTo>
                      <a:lnTo>
                        <a:pt x="82" y="303"/>
                      </a:lnTo>
                      <a:lnTo>
                        <a:pt x="82" y="303"/>
                      </a:lnTo>
                      <a:lnTo>
                        <a:pt x="80" y="305"/>
                      </a:lnTo>
                      <a:lnTo>
                        <a:pt x="82" y="307"/>
                      </a:lnTo>
                      <a:lnTo>
                        <a:pt x="86" y="311"/>
                      </a:lnTo>
                      <a:lnTo>
                        <a:pt x="88" y="313"/>
                      </a:lnTo>
                      <a:lnTo>
                        <a:pt x="88" y="316"/>
                      </a:lnTo>
                      <a:lnTo>
                        <a:pt x="86" y="318"/>
                      </a:lnTo>
                      <a:lnTo>
                        <a:pt x="82" y="320"/>
                      </a:lnTo>
                      <a:lnTo>
                        <a:pt x="82" y="320"/>
                      </a:lnTo>
                      <a:lnTo>
                        <a:pt x="69" y="324"/>
                      </a:lnTo>
                      <a:lnTo>
                        <a:pt x="55" y="324"/>
                      </a:lnTo>
                      <a:lnTo>
                        <a:pt x="55" y="324"/>
                      </a:lnTo>
                      <a:lnTo>
                        <a:pt x="51" y="322"/>
                      </a:lnTo>
                      <a:lnTo>
                        <a:pt x="49" y="320"/>
                      </a:lnTo>
                      <a:lnTo>
                        <a:pt x="45" y="316"/>
                      </a:lnTo>
                      <a:lnTo>
                        <a:pt x="41" y="315"/>
                      </a:lnTo>
                      <a:lnTo>
                        <a:pt x="41" y="315"/>
                      </a:lnTo>
                      <a:lnTo>
                        <a:pt x="39" y="315"/>
                      </a:lnTo>
                      <a:lnTo>
                        <a:pt x="37" y="316"/>
                      </a:lnTo>
                      <a:lnTo>
                        <a:pt x="35" y="320"/>
                      </a:lnTo>
                      <a:lnTo>
                        <a:pt x="35" y="320"/>
                      </a:lnTo>
                      <a:lnTo>
                        <a:pt x="29" y="320"/>
                      </a:lnTo>
                      <a:lnTo>
                        <a:pt x="29" y="320"/>
                      </a:lnTo>
                      <a:lnTo>
                        <a:pt x="27" y="318"/>
                      </a:lnTo>
                      <a:lnTo>
                        <a:pt x="25" y="320"/>
                      </a:lnTo>
                      <a:lnTo>
                        <a:pt x="25" y="320"/>
                      </a:lnTo>
                      <a:lnTo>
                        <a:pt x="23" y="324"/>
                      </a:lnTo>
                      <a:lnTo>
                        <a:pt x="25" y="328"/>
                      </a:lnTo>
                      <a:lnTo>
                        <a:pt x="29" y="344"/>
                      </a:lnTo>
                      <a:lnTo>
                        <a:pt x="35" y="360"/>
                      </a:lnTo>
                      <a:lnTo>
                        <a:pt x="35" y="369"/>
                      </a:lnTo>
                      <a:lnTo>
                        <a:pt x="33" y="375"/>
                      </a:lnTo>
                      <a:lnTo>
                        <a:pt x="33" y="375"/>
                      </a:lnTo>
                      <a:lnTo>
                        <a:pt x="31" y="379"/>
                      </a:lnTo>
                      <a:lnTo>
                        <a:pt x="27" y="383"/>
                      </a:lnTo>
                      <a:lnTo>
                        <a:pt x="23" y="387"/>
                      </a:lnTo>
                      <a:lnTo>
                        <a:pt x="20" y="391"/>
                      </a:lnTo>
                      <a:lnTo>
                        <a:pt x="20" y="391"/>
                      </a:lnTo>
                      <a:lnTo>
                        <a:pt x="21" y="395"/>
                      </a:lnTo>
                      <a:lnTo>
                        <a:pt x="21" y="399"/>
                      </a:lnTo>
                      <a:lnTo>
                        <a:pt x="20" y="403"/>
                      </a:lnTo>
                      <a:lnTo>
                        <a:pt x="18" y="407"/>
                      </a:lnTo>
                      <a:lnTo>
                        <a:pt x="14" y="409"/>
                      </a:lnTo>
                      <a:lnTo>
                        <a:pt x="8" y="411"/>
                      </a:lnTo>
                      <a:lnTo>
                        <a:pt x="8" y="411"/>
                      </a:lnTo>
                      <a:lnTo>
                        <a:pt x="6" y="409"/>
                      </a:lnTo>
                      <a:lnTo>
                        <a:pt x="4" y="407"/>
                      </a:lnTo>
                      <a:lnTo>
                        <a:pt x="2" y="407"/>
                      </a:lnTo>
                      <a:lnTo>
                        <a:pt x="2" y="407"/>
                      </a:lnTo>
                      <a:lnTo>
                        <a:pt x="0" y="409"/>
                      </a:lnTo>
                      <a:lnTo>
                        <a:pt x="2" y="411"/>
                      </a:lnTo>
                      <a:lnTo>
                        <a:pt x="8" y="415"/>
                      </a:lnTo>
                      <a:lnTo>
                        <a:pt x="12" y="419"/>
                      </a:lnTo>
                      <a:lnTo>
                        <a:pt x="14" y="421"/>
                      </a:lnTo>
                      <a:lnTo>
                        <a:pt x="16" y="426"/>
                      </a:lnTo>
                      <a:lnTo>
                        <a:pt x="14" y="430"/>
                      </a:lnTo>
                      <a:lnTo>
                        <a:pt x="14" y="430"/>
                      </a:lnTo>
                      <a:lnTo>
                        <a:pt x="6" y="438"/>
                      </a:lnTo>
                      <a:lnTo>
                        <a:pt x="6" y="438"/>
                      </a:lnTo>
                      <a:lnTo>
                        <a:pt x="6" y="440"/>
                      </a:lnTo>
                      <a:lnTo>
                        <a:pt x="8" y="442"/>
                      </a:lnTo>
                      <a:lnTo>
                        <a:pt x="8" y="442"/>
                      </a:lnTo>
                      <a:lnTo>
                        <a:pt x="14" y="454"/>
                      </a:lnTo>
                      <a:lnTo>
                        <a:pt x="21" y="466"/>
                      </a:lnTo>
                      <a:lnTo>
                        <a:pt x="21" y="466"/>
                      </a:lnTo>
                      <a:lnTo>
                        <a:pt x="18" y="470"/>
                      </a:lnTo>
                      <a:lnTo>
                        <a:pt x="16" y="472"/>
                      </a:lnTo>
                      <a:lnTo>
                        <a:pt x="16" y="472"/>
                      </a:lnTo>
                      <a:lnTo>
                        <a:pt x="16" y="472"/>
                      </a:lnTo>
                      <a:lnTo>
                        <a:pt x="18" y="475"/>
                      </a:lnTo>
                      <a:lnTo>
                        <a:pt x="21" y="479"/>
                      </a:lnTo>
                      <a:lnTo>
                        <a:pt x="25" y="481"/>
                      </a:lnTo>
                      <a:lnTo>
                        <a:pt x="27" y="487"/>
                      </a:lnTo>
                      <a:lnTo>
                        <a:pt x="27" y="487"/>
                      </a:lnTo>
                      <a:lnTo>
                        <a:pt x="25" y="491"/>
                      </a:lnTo>
                      <a:lnTo>
                        <a:pt x="23" y="495"/>
                      </a:lnTo>
                      <a:lnTo>
                        <a:pt x="18" y="501"/>
                      </a:lnTo>
                      <a:lnTo>
                        <a:pt x="10" y="507"/>
                      </a:lnTo>
                      <a:lnTo>
                        <a:pt x="4" y="515"/>
                      </a:lnTo>
                      <a:lnTo>
                        <a:pt x="4" y="515"/>
                      </a:lnTo>
                      <a:lnTo>
                        <a:pt x="4" y="515"/>
                      </a:lnTo>
                      <a:lnTo>
                        <a:pt x="4" y="515"/>
                      </a:lnTo>
                      <a:lnTo>
                        <a:pt x="4" y="515"/>
                      </a:lnTo>
                      <a:lnTo>
                        <a:pt x="0" y="521"/>
                      </a:lnTo>
                      <a:lnTo>
                        <a:pt x="0" y="530"/>
                      </a:lnTo>
                      <a:lnTo>
                        <a:pt x="0" y="530"/>
                      </a:lnTo>
                      <a:lnTo>
                        <a:pt x="2" y="536"/>
                      </a:lnTo>
                      <a:lnTo>
                        <a:pt x="6" y="542"/>
                      </a:lnTo>
                      <a:lnTo>
                        <a:pt x="14" y="550"/>
                      </a:lnTo>
                      <a:lnTo>
                        <a:pt x="21" y="554"/>
                      </a:lnTo>
                      <a:lnTo>
                        <a:pt x="25" y="556"/>
                      </a:lnTo>
                      <a:lnTo>
                        <a:pt x="25" y="556"/>
                      </a:lnTo>
                      <a:lnTo>
                        <a:pt x="27" y="562"/>
                      </a:lnTo>
                      <a:lnTo>
                        <a:pt x="25" y="566"/>
                      </a:lnTo>
                      <a:lnTo>
                        <a:pt x="18" y="576"/>
                      </a:lnTo>
                      <a:lnTo>
                        <a:pt x="8" y="585"/>
                      </a:lnTo>
                      <a:lnTo>
                        <a:pt x="6" y="589"/>
                      </a:lnTo>
                      <a:lnTo>
                        <a:pt x="8" y="595"/>
                      </a:lnTo>
                      <a:lnTo>
                        <a:pt x="8" y="595"/>
                      </a:lnTo>
                      <a:lnTo>
                        <a:pt x="18" y="599"/>
                      </a:lnTo>
                      <a:lnTo>
                        <a:pt x="18" y="599"/>
                      </a:lnTo>
                      <a:lnTo>
                        <a:pt x="20" y="603"/>
                      </a:lnTo>
                      <a:lnTo>
                        <a:pt x="23" y="613"/>
                      </a:lnTo>
                      <a:lnTo>
                        <a:pt x="27" y="625"/>
                      </a:lnTo>
                      <a:lnTo>
                        <a:pt x="33" y="634"/>
                      </a:lnTo>
                      <a:lnTo>
                        <a:pt x="33" y="634"/>
                      </a:lnTo>
                      <a:lnTo>
                        <a:pt x="35" y="634"/>
                      </a:lnTo>
                      <a:lnTo>
                        <a:pt x="37" y="634"/>
                      </a:lnTo>
                      <a:lnTo>
                        <a:pt x="41" y="632"/>
                      </a:lnTo>
                      <a:lnTo>
                        <a:pt x="47" y="631"/>
                      </a:lnTo>
                      <a:lnTo>
                        <a:pt x="49" y="632"/>
                      </a:lnTo>
                      <a:lnTo>
                        <a:pt x="53" y="634"/>
                      </a:lnTo>
                      <a:lnTo>
                        <a:pt x="51" y="642"/>
                      </a:lnTo>
                      <a:lnTo>
                        <a:pt x="51" y="642"/>
                      </a:lnTo>
                      <a:lnTo>
                        <a:pt x="55" y="644"/>
                      </a:lnTo>
                      <a:lnTo>
                        <a:pt x="59" y="644"/>
                      </a:lnTo>
                      <a:lnTo>
                        <a:pt x="69" y="642"/>
                      </a:lnTo>
                      <a:lnTo>
                        <a:pt x="78" y="640"/>
                      </a:lnTo>
                      <a:lnTo>
                        <a:pt x="82" y="640"/>
                      </a:lnTo>
                      <a:lnTo>
                        <a:pt x="86" y="642"/>
                      </a:lnTo>
                      <a:lnTo>
                        <a:pt x="86" y="642"/>
                      </a:lnTo>
                      <a:lnTo>
                        <a:pt x="86" y="644"/>
                      </a:lnTo>
                      <a:lnTo>
                        <a:pt x="86" y="648"/>
                      </a:lnTo>
                      <a:lnTo>
                        <a:pt x="88" y="652"/>
                      </a:lnTo>
                      <a:lnTo>
                        <a:pt x="88" y="652"/>
                      </a:lnTo>
                      <a:lnTo>
                        <a:pt x="92" y="658"/>
                      </a:lnTo>
                      <a:lnTo>
                        <a:pt x="98" y="660"/>
                      </a:lnTo>
                      <a:lnTo>
                        <a:pt x="112" y="662"/>
                      </a:lnTo>
                      <a:lnTo>
                        <a:pt x="125" y="666"/>
                      </a:lnTo>
                      <a:lnTo>
                        <a:pt x="131" y="668"/>
                      </a:lnTo>
                      <a:lnTo>
                        <a:pt x="137" y="674"/>
                      </a:lnTo>
                      <a:lnTo>
                        <a:pt x="137" y="674"/>
                      </a:lnTo>
                      <a:lnTo>
                        <a:pt x="135" y="676"/>
                      </a:lnTo>
                      <a:lnTo>
                        <a:pt x="133" y="682"/>
                      </a:lnTo>
                      <a:lnTo>
                        <a:pt x="120" y="691"/>
                      </a:lnTo>
                      <a:lnTo>
                        <a:pt x="108" y="703"/>
                      </a:lnTo>
                      <a:lnTo>
                        <a:pt x="100" y="711"/>
                      </a:lnTo>
                      <a:lnTo>
                        <a:pt x="100" y="711"/>
                      </a:lnTo>
                      <a:lnTo>
                        <a:pt x="96" y="719"/>
                      </a:lnTo>
                      <a:lnTo>
                        <a:pt x="96" y="727"/>
                      </a:lnTo>
                      <a:lnTo>
                        <a:pt x="94" y="735"/>
                      </a:lnTo>
                      <a:lnTo>
                        <a:pt x="90" y="742"/>
                      </a:lnTo>
                      <a:lnTo>
                        <a:pt x="90" y="742"/>
                      </a:lnTo>
                      <a:lnTo>
                        <a:pt x="88" y="746"/>
                      </a:lnTo>
                      <a:lnTo>
                        <a:pt x="84" y="750"/>
                      </a:lnTo>
                      <a:lnTo>
                        <a:pt x="76" y="760"/>
                      </a:lnTo>
                      <a:lnTo>
                        <a:pt x="76" y="760"/>
                      </a:lnTo>
                      <a:lnTo>
                        <a:pt x="74" y="766"/>
                      </a:lnTo>
                      <a:lnTo>
                        <a:pt x="74" y="770"/>
                      </a:lnTo>
                      <a:lnTo>
                        <a:pt x="74" y="778"/>
                      </a:lnTo>
                      <a:lnTo>
                        <a:pt x="74" y="778"/>
                      </a:lnTo>
                      <a:lnTo>
                        <a:pt x="74" y="786"/>
                      </a:lnTo>
                      <a:lnTo>
                        <a:pt x="69" y="795"/>
                      </a:lnTo>
                      <a:lnTo>
                        <a:pt x="65" y="805"/>
                      </a:lnTo>
                      <a:lnTo>
                        <a:pt x="61" y="813"/>
                      </a:lnTo>
                      <a:lnTo>
                        <a:pt x="61" y="813"/>
                      </a:lnTo>
                      <a:lnTo>
                        <a:pt x="65" y="825"/>
                      </a:lnTo>
                      <a:lnTo>
                        <a:pt x="65" y="825"/>
                      </a:lnTo>
                      <a:lnTo>
                        <a:pt x="67" y="825"/>
                      </a:lnTo>
                      <a:lnTo>
                        <a:pt x="69" y="825"/>
                      </a:lnTo>
                      <a:lnTo>
                        <a:pt x="71" y="825"/>
                      </a:lnTo>
                      <a:lnTo>
                        <a:pt x="73" y="825"/>
                      </a:lnTo>
                      <a:lnTo>
                        <a:pt x="73" y="825"/>
                      </a:lnTo>
                      <a:lnTo>
                        <a:pt x="69" y="827"/>
                      </a:lnTo>
                      <a:lnTo>
                        <a:pt x="67" y="829"/>
                      </a:lnTo>
                      <a:lnTo>
                        <a:pt x="67" y="829"/>
                      </a:lnTo>
                      <a:lnTo>
                        <a:pt x="67" y="829"/>
                      </a:lnTo>
                      <a:lnTo>
                        <a:pt x="69" y="831"/>
                      </a:lnTo>
                      <a:lnTo>
                        <a:pt x="73" y="829"/>
                      </a:lnTo>
                      <a:lnTo>
                        <a:pt x="82" y="829"/>
                      </a:lnTo>
                      <a:lnTo>
                        <a:pt x="82" y="829"/>
                      </a:lnTo>
                      <a:lnTo>
                        <a:pt x="88" y="831"/>
                      </a:lnTo>
                      <a:lnTo>
                        <a:pt x="92" y="835"/>
                      </a:lnTo>
                      <a:lnTo>
                        <a:pt x="92" y="835"/>
                      </a:lnTo>
                      <a:lnTo>
                        <a:pt x="98" y="833"/>
                      </a:lnTo>
                      <a:lnTo>
                        <a:pt x="104" y="831"/>
                      </a:lnTo>
                      <a:lnTo>
                        <a:pt x="108" y="829"/>
                      </a:lnTo>
                      <a:lnTo>
                        <a:pt x="114" y="829"/>
                      </a:lnTo>
                      <a:lnTo>
                        <a:pt x="114" y="829"/>
                      </a:lnTo>
                      <a:lnTo>
                        <a:pt x="118" y="831"/>
                      </a:lnTo>
                      <a:lnTo>
                        <a:pt x="124" y="835"/>
                      </a:lnTo>
                      <a:lnTo>
                        <a:pt x="129" y="839"/>
                      </a:lnTo>
                      <a:lnTo>
                        <a:pt x="133" y="839"/>
                      </a:lnTo>
                      <a:lnTo>
                        <a:pt x="135" y="837"/>
                      </a:lnTo>
                      <a:lnTo>
                        <a:pt x="135" y="837"/>
                      </a:lnTo>
                      <a:lnTo>
                        <a:pt x="137" y="833"/>
                      </a:lnTo>
                      <a:lnTo>
                        <a:pt x="137" y="831"/>
                      </a:lnTo>
                      <a:lnTo>
                        <a:pt x="137" y="831"/>
                      </a:lnTo>
                      <a:lnTo>
                        <a:pt x="137" y="831"/>
                      </a:lnTo>
                      <a:lnTo>
                        <a:pt x="145" y="833"/>
                      </a:lnTo>
                      <a:lnTo>
                        <a:pt x="145" y="833"/>
                      </a:lnTo>
                      <a:lnTo>
                        <a:pt x="147" y="831"/>
                      </a:lnTo>
                      <a:lnTo>
                        <a:pt x="145" y="829"/>
                      </a:lnTo>
                      <a:lnTo>
                        <a:pt x="139" y="827"/>
                      </a:lnTo>
                      <a:lnTo>
                        <a:pt x="133" y="825"/>
                      </a:lnTo>
                      <a:lnTo>
                        <a:pt x="131" y="823"/>
                      </a:lnTo>
                      <a:lnTo>
                        <a:pt x="129" y="821"/>
                      </a:lnTo>
                      <a:lnTo>
                        <a:pt x="129" y="821"/>
                      </a:lnTo>
                      <a:lnTo>
                        <a:pt x="133" y="819"/>
                      </a:lnTo>
                      <a:lnTo>
                        <a:pt x="137" y="817"/>
                      </a:lnTo>
                      <a:lnTo>
                        <a:pt x="137" y="817"/>
                      </a:lnTo>
                      <a:lnTo>
                        <a:pt x="141" y="815"/>
                      </a:lnTo>
                      <a:lnTo>
                        <a:pt x="147" y="813"/>
                      </a:lnTo>
                      <a:lnTo>
                        <a:pt x="153" y="813"/>
                      </a:lnTo>
                      <a:lnTo>
                        <a:pt x="157" y="817"/>
                      </a:lnTo>
                      <a:lnTo>
                        <a:pt x="155" y="825"/>
                      </a:lnTo>
                      <a:lnTo>
                        <a:pt x="155" y="825"/>
                      </a:lnTo>
                      <a:lnTo>
                        <a:pt x="157" y="827"/>
                      </a:lnTo>
                      <a:lnTo>
                        <a:pt x="159" y="827"/>
                      </a:lnTo>
                      <a:lnTo>
                        <a:pt x="163" y="825"/>
                      </a:lnTo>
                      <a:lnTo>
                        <a:pt x="167" y="833"/>
                      </a:lnTo>
                      <a:lnTo>
                        <a:pt x="167" y="833"/>
                      </a:lnTo>
                      <a:lnTo>
                        <a:pt x="173" y="833"/>
                      </a:lnTo>
                      <a:lnTo>
                        <a:pt x="173" y="833"/>
                      </a:lnTo>
                      <a:lnTo>
                        <a:pt x="186" y="835"/>
                      </a:lnTo>
                      <a:lnTo>
                        <a:pt x="186" y="835"/>
                      </a:lnTo>
                      <a:lnTo>
                        <a:pt x="192" y="835"/>
                      </a:lnTo>
                      <a:lnTo>
                        <a:pt x="192" y="835"/>
                      </a:lnTo>
                      <a:lnTo>
                        <a:pt x="196" y="835"/>
                      </a:lnTo>
                      <a:lnTo>
                        <a:pt x="196" y="835"/>
                      </a:lnTo>
                      <a:lnTo>
                        <a:pt x="204" y="839"/>
                      </a:lnTo>
                      <a:lnTo>
                        <a:pt x="210" y="844"/>
                      </a:lnTo>
                      <a:lnTo>
                        <a:pt x="214" y="850"/>
                      </a:lnTo>
                      <a:lnTo>
                        <a:pt x="222" y="854"/>
                      </a:lnTo>
                      <a:lnTo>
                        <a:pt x="222" y="854"/>
                      </a:lnTo>
                      <a:lnTo>
                        <a:pt x="228" y="854"/>
                      </a:lnTo>
                      <a:lnTo>
                        <a:pt x="233" y="852"/>
                      </a:lnTo>
                      <a:lnTo>
                        <a:pt x="239" y="848"/>
                      </a:lnTo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9" name="Freeform 1037">
                  <a:extLst>
                    <a:ext uri="{FF2B5EF4-FFF2-40B4-BE49-F238E27FC236}">
                      <a16:creationId xmlns:a16="http://schemas.microsoft.com/office/drawing/2014/main" id="{6C82347C-D59C-47BA-9BEE-30B9DF021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4192" y="3072353"/>
                  <a:ext cx="69320" cy="85441"/>
                </a:xfrm>
                <a:custGeom>
                  <a:avLst/>
                  <a:gdLst>
                    <a:gd name="T0" fmla="*/ 0 w 43"/>
                    <a:gd name="T1" fmla="*/ 38 h 53"/>
                    <a:gd name="T2" fmla="*/ 6 w 43"/>
                    <a:gd name="T3" fmla="*/ 34 h 53"/>
                    <a:gd name="T4" fmla="*/ 12 w 43"/>
                    <a:gd name="T5" fmla="*/ 34 h 53"/>
                    <a:gd name="T6" fmla="*/ 10 w 43"/>
                    <a:gd name="T7" fmla="*/ 34 h 53"/>
                    <a:gd name="T8" fmla="*/ 6 w 43"/>
                    <a:gd name="T9" fmla="*/ 28 h 53"/>
                    <a:gd name="T10" fmla="*/ 12 w 43"/>
                    <a:gd name="T11" fmla="*/ 22 h 53"/>
                    <a:gd name="T12" fmla="*/ 8 w 43"/>
                    <a:gd name="T13" fmla="*/ 18 h 53"/>
                    <a:gd name="T14" fmla="*/ 6 w 43"/>
                    <a:gd name="T15" fmla="*/ 14 h 53"/>
                    <a:gd name="T16" fmla="*/ 8 w 43"/>
                    <a:gd name="T17" fmla="*/ 14 h 53"/>
                    <a:gd name="T18" fmla="*/ 10 w 43"/>
                    <a:gd name="T19" fmla="*/ 14 h 53"/>
                    <a:gd name="T20" fmla="*/ 12 w 43"/>
                    <a:gd name="T21" fmla="*/ 2 h 53"/>
                    <a:gd name="T22" fmla="*/ 14 w 43"/>
                    <a:gd name="T23" fmla="*/ 2 h 53"/>
                    <a:gd name="T24" fmla="*/ 22 w 43"/>
                    <a:gd name="T25" fmla="*/ 0 h 53"/>
                    <a:gd name="T26" fmla="*/ 26 w 43"/>
                    <a:gd name="T27" fmla="*/ 0 h 53"/>
                    <a:gd name="T28" fmla="*/ 24 w 43"/>
                    <a:gd name="T29" fmla="*/ 6 h 53"/>
                    <a:gd name="T30" fmla="*/ 24 w 43"/>
                    <a:gd name="T31" fmla="*/ 12 h 53"/>
                    <a:gd name="T32" fmla="*/ 35 w 43"/>
                    <a:gd name="T33" fmla="*/ 14 h 53"/>
                    <a:gd name="T34" fmla="*/ 39 w 43"/>
                    <a:gd name="T35" fmla="*/ 12 h 53"/>
                    <a:gd name="T36" fmla="*/ 41 w 43"/>
                    <a:gd name="T37" fmla="*/ 14 h 53"/>
                    <a:gd name="T38" fmla="*/ 41 w 43"/>
                    <a:gd name="T39" fmla="*/ 18 h 53"/>
                    <a:gd name="T40" fmla="*/ 35 w 43"/>
                    <a:gd name="T41" fmla="*/ 24 h 53"/>
                    <a:gd name="T42" fmla="*/ 33 w 43"/>
                    <a:gd name="T43" fmla="*/ 28 h 53"/>
                    <a:gd name="T44" fmla="*/ 41 w 43"/>
                    <a:gd name="T45" fmla="*/ 34 h 53"/>
                    <a:gd name="T46" fmla="*/ 43 w 43"/>
                    <a:gd name="T47" fmla="*/ 36 h 53"/>
                    <a:gd name="T48" fmla="*/ 43 w 43"/>
                    <a:gd name="T49" fmla="*/ 44 h 53"/>
                    <a:gd name="T50" fmla="*/ 41 w 43"/>
                    <a:gd name="T51" fmla="*/ 47 h 53"/>
                    <a:gd name="T52" fmla="*/ 41 w 43"/>
                    <a:gd name="T53" fmla="*/ 49 h 53"/>
                    <a:gd name="T54" fmla="*/ 37 w 43"/>
                    <a:gd name="T55" fmla="*/ 44 h 53"/>
                    <a:gd name="T56" fmla="*/ 35 w 43"/>
                    <a:gd name="T57" fmla="*/ 44 h 53"/>
                    <a:gd name="T58" fmla="*/ 28 w 43"/>
                    <a:gd name="T59" fmla="*/ 47 h 53"/>
                    <a:gd name="T60" fmla="*/ 20 w 43"/>
                    <a:gd name="T61" fmla="*/ 53 h 53"/>
                    <a:gd name="T62" fmla="*/ 16 w 43"/>
                    <a:gd name="T63" fmla="*/ 51 h 53"/>
                    <a:gd name="T64" fmla="*/ 16 w 43"/>
                    <a:gd name="T65" fmla="*/ 46 h 53"/>
                    <a:gd name="T66" fmla="*/ 16 w 43"/>
                    <a:gd name="T67" fmla="*/ 46 h 53"/>
                    <a:gd name="T68" fmla="*/ 10 w 43"/>
                    <a:gd name="T69" fmla="*/ 49 h 53"/>
                    <a:gd name="T70" fmla="*/ 6 w 43"/>
                    <a:gd name="T71" fmla="*/ 47 h 53"/>
                    <a:gd name="T72" fmla="*/ 6 w 43"/>
                    <a:gd name="T73" fmla="*/ 46 h 53"/>
                    <a:gd name="T74" fmla="*/ 6 w 43"/>
                    <a:gd name="T75" fmla="*/ 44 h 53"/>
                    <a:gd name="T76" fmla="*/ 0 w 43"/>
                    <a:gd name="T77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3" h="53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6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0" y="34"/>
                      </a:lnTo>
                      <a:lnTo>
                        <a:pt x="10" y="34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6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8" y="18"/>
                      </a:lnTo>
                      <a:lnTo>
                        <a:pt x="6" y="16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9" y="12"/>
                      </a:lnTo>
                      <a:lnTo>
                        <a:pt x="41" y="14"/>
                      </a:lnTo>
                      <a:lnTo>
                        <a:pt x="41" y="14"/>
                      </a:lnTo>
                      <a:lnTo>
                        <a:pt x="41" y="14"/>
                      </a:lnTo>
                      <a:lnTo>
                        <a:pt x="41" y="18"/>
                      </a:lnTo>
                      <a:lnTo>
                        <a:pt x="39" y="20"/>
                      </a:lnTo>
                      <a:lnTo>
                        <a:pt x="35" y="24"/>
                      </a:lnTo>
                      <a:lnTo>
                        <a:pt x="33" y="26"/>
                      </a:lnTo>
                      <a:lnTo>
                        <a:pt x="33" y="28"/>
                      </a:lnTo>
                      <a:lnTo>
                        <a:pt x="35" y="30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3" y="36"/>
                      </a:lnTo>
                      <a:lnTo>
                        <a:pt x="43" y="40"/>
                      </a:lnTo>
                      <a:lnTo>
                        <a:pt x="43" y="44"/>
                      </a:lnTo>
                      <a:lnTo>
                        <a:pt x="43" y="44"/>
                      </a:lnTo>
                      <a:lnTo>
                        <a:pt x="41" y="47"/>
                      </a:lnTo>
                      <a:lnTo>
                        <a:pt x="41" y="49"/>
                      </a:lnTo>
                      <a:lnTo>
                        <a:pt x="41" y="49"/>
                      </a:lnTo>
                      <a:lnTo>
                        <a:pt x="39" y="46"/>
                      </a:lnTo>
                      <a:lnTo>
                        <a:pt x="37" y="44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3" y="44"/>
                      </a:lnTo>
                      <a:lnTo>
                        <a:pt x="28" y="47"/>
                      </a:lnTo>
                      <a:lnTo>
                        <a:pt x="24" y="51"/>
                      </a:lnTo>
                      <a:lnTo>
                        <a:pt x="20" y="53"/>
                      </a:lnTo>
                      <a:lnTo>
                        <a:pt x="20" y="53"/>
                      </a:lnTo>
                      <a:lnTo>
                        <a:pt x="16" y="51"/>
                      </a:lnTo>
                      <a:lnTo>
                        <a:pt x="14" y="49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4" y="46"/>
                      </a:lnTo>
                      <a:lnTo>
                        <a:pt x="10" y="49"/>
                      </a:lnTo>
                      <a:lnTo>
                        <a:pt x="10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4" y="4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0" name="Freeform 1389">
                  <a:extLst>
                    <a:ext uri="{FF2B5EF4-FFF2-40B4-BE49-F238E27FC236}">
                      <a16:creationId xmlns:a16="http://schemas.microsoft.com/office/drawing/2014/main" id="{AA5C3A63-FC3B-4112-B87B-A4E8DD85E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423" y="2949833"/>
                  <a:ext cx="35466" cy="49975"/>
                </a:xfrm>
                <a:custGeom>
                  <a:avLst/>
                  <a:gdLst>
                    <a:gd name="T0" fmla="*/ 0 w 22"/>
                    <a:gd name="T1" fmla="*/ 31 h 31"/>
                    <a:gd name="T2" fmla="*/ 0 w 22"/>
                    <a:gd name="T3" fmla="*/ 31 h 31"/>
                    <a:gd name="T4" fmla="*/ 4 w 22"/>
                    <a:gd name="T5" fmla="*/ 16 h 31"/>
                    <a:gd name="T6" fmla="*/ 6 w 22"/>
                    <a:gd name="T7" fmla="*/ 8 h 31"/>
                    <a:gd name="T8" fmla="*/ 10 w 22"/>
                    <a:gd name="T9" fmla="*/ 0 h 31"/>
                    <a:gd name="T10" fmla="*/ 10 w 22"/>
                    <a:gd name="T11" fmla="*/ 0 h 31"/>
                    <a:gd name="T12" fmla="*/ 14 w 22"/>
                    <a:gd name="T13" fmla="*/ 0 h 31"/>
                    <a:gd name="T14" fmla="*/ 16 w 22"/>
                    <a:gd name="T15" fmla="*/ 0 h 31"/>
                    <a:gd name="T16" fmla="*/ 16 w 22"/>
                    <a:gd name="T17" fmla="*/ 0 h 31"/>
                    <a:gd name="T18" fmla="*/ 14 w 22"/>
                    <a:gd name="T19" fmla="*/ 4 h 31"/>
                    <a:gd name="T20" fmla="*/ 12 w 22"/>
                    <a:gd name="T21" fmla="*/ 8 h 31"/>
                    <a:gd name="T22" fmla="*/ 6 w 22"/>
                    <a:gd name="T23" fmla="*/ 12 h 31"/>
                    <a:gd name="T24" fmla="*/ 6 w 22"/>
                    <a:gd name="T25" fmla="*/ 14 h 31"/>
                    <a:gd name="T26" fmla="*/ 8 w 22"/>
                    <a:gd name="T27" fmla="*/ 16 h 31"/>
                    <a:gd name="T28" fmla="*/ 22 w 22"/>
                    <a:gd name="T29" fmla="*/ 19 h 31"/>
                    <a:gd name="T30" fmla="*/ 22 w 22"/>
                    <a:gd name="T31" fmla="*/ 19 h 31"/>
                    <a:gd name="T32" fmla="*/ 16 w 22"/>
                    <a:gd name="T33" fmla="*/ 19 h 31"/>
                    <a:gd name="T34" fmla="*/ 16 w 22"/>
                    <a:gd name="T35" fmla="*/ 19 h 31"/>
                    <a:gd name="T36" fmla="*/ 10 w 22"/>
                    <a:gd name="T37" fmla="*/ 19 h 31"/>
                    <a:gd name="T38" fmla="*/ 10 w 22"/>
                    <a:gd name="T39" fmla="*/ 19 h 31"/>
                    <a:gd name="T40" fmla="*/ 8 w 22"/>
                    <a:gd name="T41" fmla="*/ 17 h 31"/>
                    <a:gd name="T42" fmla="*/ 4 w 22"/>
                    <a:gd name="T43" fmla="*/ 17 h 31"/>
                    <a:gd name="T44" fmla="*/ 4 w 22"/>
                    <a:gd name="T45" fmla="*/ 17 h 31"/>
                    <a:gd name="T46" fmla="*/ 2 w 22"/>
                    <a:gd name="T47" fmla="*/ 25 h 31"/>
                    <a:gd name="T48" fmla="*/ 0 w 22"/>
                    <a:gd name="T49" fmla="*/ 31 h 31"/>
                    <a:gd name="T50" fmla="*/ 0 w 22"/>
                    <a:gd name="T5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2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4" y="16"/>
                      </a:lnTo>
                      <a:lnTo>
                        <a:pt x="6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25"/>
                      </a:lnTo>
                      <a:lnTo>
                        <a:pt x="0" y="31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07" name="Freeform 1393">
                <a:extLst>
                  <a:ext uri="{FF2B5EF4-FFF2-40B4-BE49-F238E27FC236}">
                    <a16:creationId xmlns:a16="http://schemas.microsoft.com/office/drawing/2014/main" id="{21193520-703B-48BC-B675-19C46E2EF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738" y="2760478"/>
                <a:ext cx="10400" cy="13976"/>
              </a:xfrm>
              <a:custGeom>
                <a:avLst/>
                <a:gdLst>
                  <a:gd name="T0" fmla="*/ 6 w 29"/>
                  <a:gd name="T1" fmla="*/ 0 h 36"/>
                  <a:gd name="T2" fmla="*/ 6 w 29"/>
                  <a:gd name="T3" fmla="*/ 0 h 36"/>
                  <a:gd name="T4" fmla="*/ 22 w 29"/>
                  <a:gd name="T5" fmla="*/ 12 h 36"/>
                  <a:gd name="T6" fmla="*/ 27 w 29"/>
                  <a:gd name="T7" fmla="*/ 20 h 36"/>
                  <a:gd name="T8" fmla="*/ 29 w 29"/>
                  <a:gd name="T9" fmla="*/ 24 h 36"/>
                  <a:gd name="T10" fmla="*/ 29 w 29"/>
                  <a:gd name="T11" fmla="*/ 28 h 36"/>
                  <a:gd name="T12" fmla="*/ 29 w 29"/>
                  <a:gd name="T13" fmla="*/ 28 h 36"/>
                  <a:gd name="T14" fmla="*/ 27 w 29"/>
                  <a:gd name="T15" fmla="*/ 32 h 36"/>
                  <a:gd name="T16" fmla="*/ 25 w 29"/>
                  <a:gd name="T17" fmla="*/ 36 h 36"/>
                  <a:gd name="T18" fmla="*/ 22 w 29"/>
                  <a:gd name="T19" fmla="*/ 36 h 36"/>
                  <a:gd name="T20" fmla="*/ 22 w 29"/>
                  <a:gd name="T21" fmla="*/ 36 h 36"/>
                  <a:gd name="T22" fmla="*/ 12 w 29"/>
                  <a:gd name="T23" fmla="*/ 34 h 36"/>
                  <a:gd name="T24" fmla="*/ 6 w 29"/>
                  <a:gd name="T25" fmla="*/ 28 h 36"/>
                  <a:gd name="T26" fmla="*/ 2 w 29"/>
                  <a:gd name="T27" fmla="*/ 22 h 36"/>
                  <a:gd name="T28" fmla="*/ 0 w 29"/>
                  <a:gd name="T29" fmla="*/ 14 h 36"/>
                  <a:gd name="T30" fmla="*/ 0 w 29"/>
                  <a:gd name="T31" fmla="*/ 8 h 36"/>
                  <a:gd name="T32" fmla="*/ 2 w 29"/>
                  <a:gd name="T33" fmla="*/ 2 h 36"/>
                  <a:gd name="T34" fmla="*/ 4 w 29"/>
                  <a:gd name="T35" fmla="*/ 0 h 36"/>
                  <a:gd name="T36" fmla="*/ 6 w 29"/>
                  <a:gd name="T37" fmla="*/ 0 h 36"/>
                  <a:gd name="T38" fmla="*/ 6 w 29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36">
                    <a:moveTo>
                      <a:pt x="6" y="0"/>
                    </a:moveTo>
                    <a:lnTo>
                      <a:pt x="6" y="0"/>
                    </a:lnTo>
                    <a:lnTo>
                      <a:pt x="22" y="12"/>
                    </a:lnTo>
                    <a:lnTo>
                      <a:pt x="27" y="20"/>
                    </a:lnTo>
                    <a:lnTo>
                      <a:pt x="29" y="24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2" y="34"/>
                    </a:lnTo>
                    <a:lnTo>
                      <a:pt x="6" y="28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08" name="Freeform 1411">
                <a:extLst>
                  <a:ext uri="{FF2B5EF4-FFF2-40B4-BE49-F238E27FC236}">
                    <a16:creationId xmlns:a16="http://schemas.microsoft.com/office/drawing/2014/main" id="{EB4E77A2-B7C0-44C8-8465-9094F45A2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037" y="2621883"/>
                <a:ext cx="8248" cy="9318"/>
              </a:xfrm>
              <a:custGeom>
                <a:avLst/>
                <a:gdLst>
                  <a:gd name="T0" fmla="*/ 21 w 23"/>
                  <a:gd name="T1" fmla="*/ 2 h 24"/>
                  <a:gd name="T2" fmla="*/ 21 w 23"/>
                  <a:gd name="T3" fmla="*/ 2 h 24"/>
                  <a:gd name="T4" fmla="*/ 23 w 23"/>
                  <a:gd name="T5" fmla="*/ 10 h 24"/>
                  <a:gd name="T6" fmla="*/ 23 w 23"/>
                  <a:gd name="T7" fmla="*/ 16 h 24"/>
                  <a:gd name="T8" fmla="*/ 19 w 23"/>
                  <a:gd name="T9" fmla="*/ 22 h 24"/>
                  <a:gd name="T10" fmla="*/ 15 w 23"/>
                  <a:gd name="T11" fmla="*/ 24 h 24"/>
                  <a:gd name="T12" fmla="*/ 11 w 23"/>
                  <a:gd name="T13" fmla="*/ 24 h 24"/>
                  <a:gd name="T14" fmla="*/ 5 w 23"/>
                  <a:gd name="T15" fmla="*/ 24 h 24"/>
                  <a:gd name="T16" fmla="*/ 1 w 23"/>
                  <a:gd name="T17" fmla="*/ 22 h 24"/>
                  <a:gd name="T18" fmla="*/ 0 w 23"/>
                  <a:gd name="T19" fmla="*/ 20 h 24"/>
                  <a:gd name="T20" fmla="*/ 0 w 23"/>
                  <a:gd name="T21" fmla="*/ 20 h 24"/>
                  <a:gd name="T22" fmla="*/ 0 w 23"/>
                  <a:gd name="T23" fmla="*/ 18 h 24"/>
                  <a:gd name="T24" fmla="*/ 0 w 23"/>
                  <a:gd name="T25" fmla="*/ 16 h 24"/>
                  <a:gd name="T26" fmla="*/ 0 w 23"/>
                  <a:gd name="T27" fmla="*/ 16 h 24"/>
                  <a:gd name="T28" fmla="*/ 1 w 23"/>
                  <a:gd name="T29" fmla="*/ 12 h 24"/>
                  <a:gd name="T30" fmla="*/ 7 w 23"/>
                  <a:gd name="T31" fmla="*/ 10 h 24"/>
                  <a:gd name="T32" fmla="*/ 15 w 23"/>
                  <a:gd name="T33" fmla="*/ 6 h 24"/>
                  <a:gd name="T34" fmla="*/ 15 w 23"/>
                  <a:gd name="T35" fmla="*/ 6 h 24"/>
                  <a:gd name="T36" fmla="*/ 17 w 23"/>
                  <a:gd name="T37" fmla="*/ 2 h 24"/>
                  <a:gd name="T38" fmla="*/ 17 w 23"/>
                  <a:gd name="T39" fmla="*/ 0 h 24"/>
                  <a:gd name="T40" fmla="*/ 21 w 23"/>
                  <a:gd name="T41" fmla="*/ 2 h 24"/>
                  <a:gd name="T42" fmla="*/ 21 w 23"/>
                  <a:gd name="T4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1" y="2"/>
                    </a:lnTo>
                    <a:lnTo>
                      <a:pt x="23" y="10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5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1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09" name="Group 1908">
                <a:extLst>
                  <a:ext uri="{FF2B5EF4-FFF2-40B4-BE49-F238E27FC236}">
                    <a16:creationId xmlns:a16="http://schemas.microsoft.com/office/drawing/2014/main" id="{C9E19A85-FA7E-4F04-972A-9B2CB04E0F1F}"/>
                  </a:ext>
                </a:extLst>
              </p:cNvPr>
              <p:cNvGrpSpPr/>
              <p:nvPr/>
            </p:nvGrpSpPr>
            <p:grpSpPr>
              <a:xfrm>
                <a:off x="3364377" y="2567879"/>
                <a:ext cx="139500" cy="92002"/>
                <a:chOff x="9177272" y="2177637"/>
                <a:chExt cx="627107" cy="3820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193" name="Freeform 1011">
                  <a:extLst>
                    <a:ext uri="{FF2B5EF4-FFF2-40B4-BE49-F238E27FC236}">
                      <a16:creationId xmlns:a16="http://schemas.microsoft.com/office/drawing/2014/main" id="{0073CD28-184D-4CA2-8F05-8734BC62E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5" y="2303381"/>
                  <a:ext cx="29018" cy="12897"/>
                </a:xfrm>
                <a:custGeom>
                  <a:avLst/>
                  <a:gdLst>
                    <a:gd name="T0" fmla="*/ 4 w 18"/>
                    <a:gd name="T1" fmla="*/ 0 h 8"/>
                    <a:gd name="T2" fmla="*/ 4 w 18"/>
                    <a:gd name="T3" fmla="*/ 0 h 8"/>
                    <a:gd name="T4" fmla="*/ 12 w 18"/>
                    <a:gd name="T5" fmla="*/ 0 h 8"/>
                    <a:gd name="T6" fmla="*/ 16 w 18"/>
                    <a:gd name="T7" fmla="*/ 2 h 8"/>
                    <a:gd name="T8" fmla="*/ 18 w 18"/>
                    <a:gd name="T9" fmla="*/ 6 h 8"/>
                    <a:gd name="T10" fmla="*/ 18 w 18"/>
                    <a:gd name="T11" fmla="*/ 6 h 8"/>
                    <a:gd name="T12" fmla="*/ 16 w 18"/>
                    <a:gd name="T13" fmla="*/ 8 h 8"/>
                    <a:gd name="T14" fmla="*/ 14 w 18"/>
                    <a:gd name="T15" fmla="*/ 8 h 8"/>
                    <a:gd name="T16" fmla="*/ 4 w 18"/>
                    <a:gd name="T17" fmla="*/ 8 h 8"/>
                    <a:gd name="T18" fmla="*/ 2 w 18"/>
                    <a:gd name="T19" fmla="*/ 6 h 8"/>
                    <a:gd name="T20" fmla="*/ 0 w 18"/>
                    <a:gd name="T21" fmla="*/ 6 h 8"/>
                    <a:gd name="T22" fmla="*/ 0 w 18"/>
                    <a:gd name="T23" fmla="*/ 4 h 8"/>
                    <a:gd name="T24" fmla="*/ 4 w 1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4" name="Freeform 1012">
                  <a:extLst>
                    <a:ext uri="{FF2B5EF4-FFF2-40B4-BE49-F238E27FC236}">
                      <a16:creationId xmlns:a16="http://schemas.microsoft.com/office/drawing/2014/main" id="{29DA345A-0658-4EAB-8815-253011BDC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5" y="2303381"/>
                  <a:ext cx="29018" cy="12897"/>
                </a:xfrm>
                <a:custGeom>
                  <a:avLst/>
                  <a:gdLst>
                    <a:gd name="T0" fmla="*/ 4 w 18"/>
                    <a:gd name="T1" fmla="*/ 0 h 8"/>
                    <a:gd name="T2" fmla="*/ 4 w 18"/>
                    <a:gd name="T3" fmla="*/ 0 h 8"/>
                    <a:gd name="T4" fmla="*/ 12 w 18"/>
                    <a:gd name="T5" fmla="*/ 0 h 8"/>
                    <a:gd name="T6" fmla="*/ 16 w 18"/>
                    <a:gd name="T7" fmla="*/ 2 h 8"/>
                    <a:gd name="T8" fmla="*/ 18 w 18"/>
                    <a:gd name="T9" fmla="*/ 6 h 8"/>
                    <a:gd name="T10" fmla="*/ 18 w 18"/>
                    <a:gd name="T11" fmla="*/ 6 h 8"/>
                    <a:gd name="T12" fmla="*/ 16 w 18"/>
                    <a:gd name="T13" fmla="*/ 8 h 8"/>
                    <a:gd name="T14" fmla="*/ 14 w 18"/>
                    <a:gd name="T15" fmla="*/ 8 h 8"/>
                    <a:gd name="T16" fmla="*/ 4 w 18"/>
                    <a:gd name="T17" fmla="*/ 8 h 8"/>
                    <a:gd name="T18" fmla="*/ 2 w 18"/>
                    <a:gd name="T19" fmla="*/ 6 h 8"/>
                    <a:gd name="T20" fmla="*/ 0 w 18"/>
                    <a:gd name="T21" fmla="*/ 6 h 8"/>
                    <a:gd name="T22" fmla="*/ 0 w 18"/>
                    <a:gd name="T23" fmla="*/ 4 h 8"/>
                    <a:gd name="T24" fmla="*/ 4 w 1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5" name="Freeform 1013">
                  <a:extLst>
                    <a:ext uri="{FF2B5EF4-FFF2-40B4-BE49-F238E27FC236}">
                      <a16:creationId xmlns:a16="http://schemas.microsoft.com/office/drawing/2014/main" id="{43710A8C-EA6C-4002-822F-5B3C00BD5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5" y="2361417"/>
                  <a:ext cx="32242" cy="24182"/>
                </a:xfrm>
                <a:custGeom>
                  <a:avLst/>
                  <a:gdLst>
                    <a:gd name="T0" fmla="*/ 10 w 20"/>
                    <a:gd name="T1" fmla="*/ 2 h 15"/>
                    <a:gd name="T2" fmla="*/ 10 w 20"/>
                    <a:gd name="T3" fmla="*/ 2 h 15"/>
                    <a:gd name="T4" fmla="*/ 16 w 20"/>
                    <a:gd name="T5" fmla="*/ 6 h 15"/>
                    <a:gd name="T6" fmla="*/ 20 w 20"/>
                    <a:gd name="T7" fmla="*/ 8 h 15"/>
                    <a:gd name="T8" fmla="*/ 20 w 20"/>
                    <a:gd name="T9" fmla="*/ 12 h 15"/>
                    <a:gd name="T10" fmla="*/ 18 w 20"/>
                    <a:gd name="T11" fmla="*/ 13 h 15"/>
                    <a:gd name="T12" fmla="*/ 14 w 20"/>
                    <a:gd name="T13" fmla="*/ 15 h 15"/>
                    <a:gd name="T14" fmla="*/ 10 w 20"/>
                    <a:gd name="T15" fmla="*/ 15 h 15"/>
                    <a:gd name="T16" fmla="*/ 6 w 20"/>
                    <a:gd name="T17" fmla="*/ 13 h 15"/>
                    <a:gd name="T18" fmla="*/ 0 w 20"/>
                    <a:gd name="T19" fmla="*/ 12 h 15"/>
                    <a:gd name="T20" fmla="*/ 0 w 20"/>
                    <a:gd name="T21" fmla="*/ 12 h 15"/>
                    <a:gd name="T22" fmla="*/ 0 w 20"/>
                    <a:gd name="T23" fmla="*/ 8 h 15"/>
                    <a:gd name="T24" fmla="*/ 2 w 20"/>
                    <a:gd name="T25" fmla="*/ 4 h 15"/>
                    <a:gd name="T26" fmla="*/ 6 w 20"/>
                    <a:gd name="T27" fmla="*/ 0 h 15"/>
                    <a:gd name="T28" fmla="*/ 8 w 20"/>
                    <a:gd name="T29" fmla="*/ 0 h 15"/>
                    <a:gd name="T30" fmla="*/ 10 w 20"/>
                    <a:gd name="T31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5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6" name="Freeform 1014">
                  <a:extLst>
                    <a:ext uri="{FF2B5EF4-FFF2-40B4-BE49-F238E27FC236}">
                      <a16:creationId xmlns:a16="http://schemas.microsoft.com/office/drawing/2014/main" id="{3F0BFF9A-67F9-4A0A-BF7D-523D8D2C8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5" y="2361417"/>
                  <a:ext cx="32242" cy="24182"/>
                </a:xfrm>
                <a:custGeom>
                  <a:avLst/>
                  <a:gdLst>
                    <a:gd name="T0" fmla="*/ 10 w 20"/>
                    <a:gd name="T1" fmla="*/ 2 h 15"/>
                    <a:gd name="T2" fmla="*/ 10 w 20"/>
                    <a:gd name="T3" fmla="*/ 2 h 15"/>
                    <a:gd name="T4" fmla="*/ 16 w 20"/>
                    <a:gd name="T5" fmla="*/ 6 h 15"/>
                    <a:gd name="T6" fmla="*/ 20 w 20"/>
                    <a:gd name="T7" fmla="*/ 8 h 15"/>
                    <a:gd name="T8" fmla="*/ 20 w 20"/>
                    <a:gd name="T9" fmla="*/ 12 h 15"/>
                    <a:gd name="T10" fmla="*/ 18 w 20"/>
                    <a:gd name="T11" fmla="*/ 13 h 15"/>
                    <a:gd name="T12" fmla="*/ 14 w 20"/>
                    <a:gd name="T13" fmla="*/ 15 h 15"/>
                    <a:gd name="T14" fmla="*/ 10 w 20"/>
                    <a:gd name="T15" fmla="*/ 15 h 15"/>
                    <a:gd name="T16" fmla="*/ 6 w 20"/>
                    <a:gd name="T17" fmla="*/ 13 h 15"/>
                    <a:gd name="T18" fmla="*/ 0 w 20"/>
                    <a:gd name="T19" fmla="*/ 12 h 15"/>
                    <a:gd name="T20" fmla="*/ 0 w 20"/>
                    <a:gd name="T21" fmla="*/ 12 h 15"/>
                    <a:gd name="T22" fmla="*/ 0 w 20"/>
                    <a:gd name="T23" fmla="*/ 8 h 15"/>
                    <a:gd name="T24" fmla="*/ 2 w 20"/>
                    <a:gd name="T25" fmla="*/ 4 h 15"/>
                    <a:gd name="T26" fmla="*/ 6 w 20"/>
                    <a:gd name="T27" fmla="*/ 0 h 15"/>
                    <a:gd name="T28" fmla="*/ 8 w 20"/>
                    <a:gd name="T29" fmla="*/ 0 h 15"/>
                    <a:gd name="T30" fmla="*/ 10 w 20"/>
                    <a:gd name="T31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5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7" name="Freeform 1015">
                  <a:extLst>
                    <a:ext uri="{FF2B5EF4-FFF2-40B4-BE49-F238E27FC236}">
                      <a16:creationId xmlns:a16="http://schemas.microsoft.com/office/drawing/2014/main" id="{50106B3E-F6B3-48FA-86FE-D2AA63529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2033" y="2177637"/>
                  <a:ext cx="472346" cy="382068"/>
                </a:xfrm>
                <a:custGeom>
                  <a:avLst/>
                  <a:gdLst>
                    <a:gd name="T0" fmla="*/ 124 w 293"/>
                    <a:gd name="T1" fmla="*/ 188 h 237"/>
                    <a:gd name="T2" fmla="*/ 128 w 293"/>
                    <a:gd name="T3" fmla="*/ 179 h 237"/>
                    <a:gd name="T4" fmla="*/ 149 w 293"/>
                    <a:gd name="T5" fmla="*/ 194 h 237"/>
                    <a:gd name="T6" fmla="*/ 157 w 293"/>
                    <a:gd name="T7" fmla="*/ 200 h 237"/>
                    <a:gd name="T8" fmla="*/ 173 w 293"/>
                    <a:gd name="T9" fmla="*/ 202 h 237"/>
                    <a:gd name="T10" fmla="*/ 208 w 293"/>
                    <a:gd name="T11" fmla="*/ 237 h 237"/>
                    <a:gd name="T12" fmla="*/ 236 w 293"/>
                    <a:gd name="T13" fmla="*/ 224 h 237"/>
                    <a:gd name="T14" fmla="*/ 261 w 293"/>
                    <a:gd name="T15" fmla="*/ 226 h 237"/>
                    <a:gd name="T16" fmla="*/ 269 w 293"/>
                    <a:gd name="T17" fmla="*/ 204 h 237"/>
                    <a:gd name="T18" fmla="*/ 283 w 293"/>
                    <a:gd name="T19" fmla="*/ 194 h 237"/>
                    <a:gd name="T20" fmla="*/ 277 w 293"/>
                    <a:gd name="T21" fmla="*/ 184 h 237"/>
                    <a:gd name="T22" fmla="*/ 265 w 293"/>
                    <a:gd name="T23" fmla="*/ 161 h 237"/>
                    <a:gd name="T24" fmla="*/ 263 w 293"/>
                    <a:gd name="T25" fmla="*/ 135 h 237"/>
                    <a:gd name="T26" fmla="*/ 251 w 293"/>
                    <a:gd name="T27" fmla="*/ 92 h 237"/>
                    <a:gd name="T28" fmla="*/ 269 w 293"/>
                    <a:gd name="T29" fmla="*/ 65 h 237"/>
                    <a:gd name="T30" fmla="*/ 275 w 293"/>
                    <a:gd name="T31" fmla="*/ 31 h 237"/>
                    <a:gd name="T32" fmla="*/ 289 w 293"/>
                    <a:gd name="T33" fmla="*/ 16 h 237"/>
                    <a:gd name="T34" fmla="*/ 271 w 293"/>
                    <a:gd name="T35" fmla="*/ 18 h 237"/>
                    <a:gd name="T36" fmla="*/ 216 w 293"/>
                    <a:gd name="T37" fmla="*/ 18 h 237"/>
                    <a:gd name="T38" fmla="*/ 196 w 293"/>
                    <a:gd name="T39" fmla="*/ 8 h 237"/>
                    <a:gd name="T40" fmla="*/ 159 w 293"/>
                    <a:gd name="T41" fmla="*/ 4 h 237"/>
                    <a:gd name="T42" fmla="*/ 145 w 293"/>
                    <a:gd name="T43" fmla="*/ 10 h 237"/>
                    <a:gd name="T44" fmla="*/ 138 w 293"/>
                    <a:gd name="T45" fmla="*/ 0 h 237"/>
                    <a:gd name="T46" fmla="*/ 134 w 293"/>
                    <a:gd name="T47" fmla="*/ 12 h 237"/>
                    <a:gd name="T48" fmla="*/ 124 w 293"/>
                    <a:gd name="T49" fmla="*/ 8 h 237"/>
                    <a:gd name="T50" fmla="*/ 120 w 293"/>
                    <a:gd name="T51" fmla="*/ 16 h 237"/>
                    <a:gd name="T52" fmla="*/ 112 w 293"/>
                    <a:gd name="T53" fmla="*/ 20 h 237"/>
                    <a:gd name="T54" fmla="*/ 90 w 293"/>
                    <a:gd name="T55" fmla="*/ 22 h 237"/>
                    <a:gd name="T56" fmla="*/ 81 w 293"/>
                    <a:gd name="T57" fmla="*/ 16 h 237"/>
                    <a:gd name="T58" fmla="*/ 87 w 293"/>
                    <a:gd name="T59" fmla="*/ 23 h 237"/>
                    <a:gd name="T60" fmla="*/ 79 w 293"/>
                    <a:gd name="T61" fmla="*/ 27 h 237"/>
                    <a:gd name="T62" fmla="*/ 65 w 293"/>
                    <a:gd name="T63" fmla="*/ 31 h 237"/>
                    <a:gd name="T64" fmla="*/ 55 w 293"/>
                    <a:gd name="T65" fmla="*/ 27 h 237"/>
                    <a:gd name="T66" fmla="*/ 39 w 293"/>
                    <a:gd name="T67" fmla="*/ 35 h 237"/>
                    <a:gd name="T68" fmla="*/ 41 w 293"/>
                    <a:gd name="T69" fmla="*/ 49 h 237"/>
                    <a:gd name="T70" fmla="*/ 22 w 293"/>
                    <a:gd name="T71" fmla="*/ 51 h 237"/>
                    <a:gd name="T72" fmla="*/ 2 w 293"/>
                    <a:gd name="T73" fmla="*/ 59 h 237"/>
                    <a:gd name="T74" fmla="*/ 8 w 293"/>
                    <a:gd name="T75" fmla="*/ 73 h 237"/>
                    <a:gd name="T76" fmla="*/ 0 w 293"/>
                    <a:gd name="T77" fmla="*/ 80 h 237"/>
                    <a:gd name="T78" fmla="*/ 12 w 293"/>
                    <a:gd name="T79" fmla="*/ 80 h 237"/>
                    <a:gd name="T80" fmla="*/ 8 w 293"/>
                    <a:gd name="T81" fmla="*/ 88 h 237"/>
                    <a:gd name="T82" fmla="*/ 6 w 293"/>
                    <a:gd name="T83" fmla="*/ 100 h 237"/>
                    <a:gd name="T84" fmla="*/ 2 w 293"/>
                    <a:gd name="T85" fmla="*/ 110 h 237"/>
                    <a:gd name="T86" fmla="*/ 32 w 293"/>
                    <a:gd name="T87" fmla="*/ 108 h 237"/>
                    <a:gd name="T88" fmla="*/ 24 w 293"/>
                    <a:gd name="T89" fmla="*/ 110 h 237"/>
                    <a:gd name="T90" fmla="*/ 8 w 293"/>
                    <a:gd name="T91" fmla="*/ 110 h 237"/>
                    <a:gd name="T92" fmla="*/ 8 w 293"/>
                    <a:gd name="T93" fmla="*/ 122 h 237"/>
                    <a:gd name="T94" fmla="*/ 14 w 293"/>
                    <a:gd name="T95" fmla="*/ 131 h 237"/>
                    <a:gd name="T96" fmla="*/ 24 w 293"/>
                    <a:gd name="T97" fmla="*/ 157 h 237"/>
                    <a:gd name="T98" fmla="*/ 34 w 293"/>
                    <a:gd name="T99" fmla="*/ 155 h 237"/>
                    <a:gd name="T100" fmla="*/ 61 w 293"/>
                    <a:gd name="T101" fmla="*/ 151 h 237"/>
                    <a:gd name="T102" fmla="*/ 77 w 293"/>
                    <a:gd name="T103" fmla="*/ 159 h 237"/>
                    <a:gd name="T104" fmla="*/ 71 w 293"/>
                    <a:gd name="T105" fmla="*/ 173 h 237"/>
                    <a:gd name="T106" fmla="*/ 63 w 293"/>
                    <a:gd name="T107" fmla="*/ 206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3" h="237">
                      <a:moveTo>
                        <a:pt x="112" y="180"/>
                      </a:moveTo>
                      <a:lnTo>
                        <a:pt x="112" y="180"/>
                      </a:lnTo>
                      <a:lnTo>
                        <a:pt x="116" y="182"/>
                      </a:lnTo>
                      <a:lnTo>
                        <a:pt x="118" y="184"/>
                      </a:lnTo>
                      <a:lnTo>
                        <a:pt x="122" y="188"/>
                      </a:lnTo>
                      <a:lnTo>
                        <a:pt x="124" y="188"/>
                      </a:lnTo>
                      <a:lnTo>
                        <a:pt x="124" y="188"/>
                      </a:lnTo>
                      <a:lnTo>
                        <a:pt x="124" y="182"/>
                      </a:lnTo>
                      <a:lnTo>
                        <a:pt x="124" y="180"/>
                      </a:lnTo>
                      <a:lnTo>
                        <a:pt x="124" y="179"/>
                      </a:lnTo>
                      <a:lnTo>
                        <a:pt x="124" y="179"/>
                      </a:lnTo>
                      <a:lnTo>
                        <a:pt x="128" y="179"/>
                      </a:lnTo>
                      <a:lnTo>
                        <a:pt x="130" y="180"/>
                      </a:lnTo>
                      <a:lnTo>
                        <a:pt x="136" y="186"/>
                      </a:lnTo>
                      <a:lnTo>
                        <a:pt x="141" y="192"/>
                      </a:lnTo>
                      <a:lnTo>
                        <a:pt x="145" y="196"/>
                      </a:lnTo>
                      <a:lnTo>
                        <a:pt x="145" y="196"/>
                      </a:lnTo>
                      <a:lnTo>
                        <a:pt x="149" y="194"/>
                      </a:lnTo>
                      <a:lnTo>
                        <a:pt x="151" y="194"/>
                      </a:lnTo>
                      <a:lnTo>
                        <a:pt x="153" y="194"/>
                      </a:lnTo>
                      <a:lnTo>
                        <a:pt x="153" y="194"/>
                      </a:lnTo>
                      <a:lnTo>
                        <a:pt x="155" y="194"/>
                      </a:lnTo>
                      <a:lnTo>
                        <a:pt x="155" y="196"/>
                      </a:lnTo>
                      <a:lnTo>
                        <a:pt x="157" y="200"/>
                      </a:lnTo>
                      <a:lnTo>
                        <a:pt x="157" y="200"/>
                      </a:lnTo>
                      <a:lnTo>
                        <a:pt x="157" y="200"/>
                      </a:lnTo>
                      <a:lnTo>
                        <a:pt x="169" y="202"/>
                      </a:lnTo>
                      <a:lnTo>
                        <a:pt x="169" y="202"/>
                      </a:lnTo>
                      <a:lnTo>
                        <a:pt x="171" y="200"/>
                      </a:lnTo>
                      <a:lnTo>
                        <a:pt x="173" y="202"/>
                      </a:lnTo>
                      <a:lnTo>
                        <a:pt x="173" y="210"/>
                      </a:lnTo>
                      <a:lnTo>
                        <a:pt x="173" y="210"/>
                      </a:lnTo>
                      <a:lnTo>
                        <a:pt x="191" y="224"/>
                      </a:lnTo>
                      <a:lnTo>
                        <a:pt x="202" y="233"/>
                      </a:lnTo>
                      <a:lnTo>
                        <a:pt x="208" y="237"/>
                      </a:lnTo>
                      <a:lnTo>
                        <a:pt x="208" y="237"/>
                      </a:lnTo>
                      <a:lnTo>
                        <a:pt x="214" y="233"/>
                      </a:lnTo>
                      <a:lnTo>
                        <a:pt x="220" y="230"/>
                      </a:lnTo>
                      <a:lnTo>
                        <a:pt x="224" y="224"/>
                      </a:lnTo>
                      <a:lnTo>
                        <a:pt x="230" y="222"/>
                      </a:lnTo>
                      <a:lnTo>
                        <a:pt x="230" y="222"/>
                      </a:lnTo>
                      <a:lnTo>
                        <a:pt x="236" y="224"/>
                      </a:lnTo>
                      <a:lnTo>
                        <a:pt x="245" y="228"/>
                      </a:lnTo>
                      <a:lnTo>
                        <a:pt x="255" y="232"/>
                      </a:lnTo>
                      <a:lnTo>
                        <a:pt x="259" y="232"/>
                      </a:lnTo>
                      <a:lnTo>
                        <a:pt x="261" y="230"/>
                      </a:lnTo>
                      <a:lnTo>
                        <a:pt x="261" y="230"/>
                      </a:lnTo>
                      <a:lnTo>
                        <a:pt x="261" y="226"/>
                      </a:lnTo>
                      <a:lnTo>
                        <a:pt x="261" y="220"/>
                      </a:lnTo>
                      <a:lnTo>
                        <a:pt x="261" y="216"/>
                      </a:lnTo>
                      <a:lnTo>
                        <a:pt x="261" y="212"/>
                      </a:lnTo>
                      <a:lnTo>
                        <a:pt x="269" y="208"/>
                      </a:lnTo>
                      <a:lnTo>
                        <a:pt x="269" y="208"/>
                      </a:lnTo>
                      <a:lnTo>
                        <a:pt x="269" y="204"/>
                      </a:lnTo>
                      <a:lnTo>
                        <a:pt x="267" y="200"/>
                      </a:lnTo>
                      <a:lnTo>
                        <a:pt x="269" y="198"/>
                      </a:lnTo>
                      <a:lnTo>
                        <a:pt x="269" y="198"/>
                      </a:lnTo>
                      <a:lnTo>
                        <a:pt x="273" y="196"/>
                      </a:lnTo>
                      <a:lnTo>
                        <a:pt x="277" y="194"/>
                      </a:lnTo>
                      <a:lnTo>
                        <a:pt x="283" y="194"/>
                      </a:lnTo>
                      <a:lnTo>
                        <a:pt x="285" y="190"/>
                      </a:lnTo>
                      <a:lnTo>
                        <a:pt x="285" y="190"/>
                      </a:lnTo>
                      <a:lnTo>
                        <a:pt x="285" y="188"/>
                      </a:lnTo>
                      <a:lnTo>
                        <a:pt x="283" y="186"/>
                      </a:lnTo>
                      <a:lnTo>
                        <a:pt x="277" y="184"/>
                      </a:lnTo>
                      <a:lnTo>
                        <a:pt x="277" y="184"/>
                      </a:lnTo>
                      <a:lnTo>
                        <a:pt x="275" y="180"/>
                      </a:lnTo>
                      <a:lnTo>
                        <a:pt x="275" y="175"/>
                      </a:lnTo>
                      <a:lnTo>
                        <a:pt x="275" y="171"/>
                      </a:lnTo>
                      <a:lnTo>
                        <a:pt x="273" y="167"/>
                      </a:lnTo>
                      <a:lnTo>
                        <a:pt x="273" y="167"/>
                      </a:lnTo>
                      <a:lnTo>
                        <a:pt x="265" y="161"/>
                      </a:lnTo>
                      <a:lnTo>
                        <a:pt x="263" y="157"/>
                      </a:lnTo>
                      <a:lnTo>
                        <a:pt x="259" y="153"/>
                      </a:lnTo>
                      <a:lnTo>
                        <a:pt x="259" y="153"/>
                      </a:lnTo>
                      <a:lnTo>
                        <a:pt x="259" y="147"/>
                      </a:lnTo>
                      <a:lnTo>
                        <a:pt x="259" y="143"/>
                      </a:lnTo>
                      <a:lnTo>
                        <a:pt x="263" y="135"/>
                      </a:lnTo>
                      <a:lnTo>
                        <a:pt x="263" y="135"/>
                      </a:lnTo>
                      <a:lnTo>
                        <a:pt x="263" y="129"/>
                      </a:lnTo>
                      <a:lnTo>
                        <a:pt x="263" y="124"/>
                      </a:lnTo>
                      <a:lnTo>
                        <a:pt x="257" y="112"/>
                      </a:lnTo>
                      <a:lnTo>
                        <a:pt x="253" y="98"/>
                      </a:lnTo>
                      <a:lnTo>
                        <a:pt x="251" y="92"/>
                      </a:lnTo>
                      <a:lnTo>
                        <a:pt x="251" y="86"/>
                      </a:lnTo>
                      <a:lnTo>
                        <a:pt x="251" y="86"/>
                      </a:lnTo>
                      <a:lnTo>
                        <a:pt x="253" y="80"/>
                      </a:lnTo>
                      <a:lnTo>
                        <a:pt x="259" y="75"/>
                      </a:lnTo>
                      <a:lnTo>
                        <a:pt x="263" y="71"/>
                      </a:lnTo>
                      <a:lnTo>
                        <a:pt x="269" y="65"/>
                      </a:lnTo>
                      <a:lnTo>
                        <a:pt x="269" y="65"/>
                      </a:lnTo>
                      <a:lnTo>
                        <a:pt x="271" y="57"/>
                      </a:lnTo>
                      <a:lnTo>
                        <a:pt x="271" y="47"/>
                      </a:lnTo>
                      <a:lnTo>
                        <a:pt x="271" y="39"/>
                      </a:lnTo>
                      <a:lnTo>
                        <a:pt x="275" y="31"/>
                      </a:lnTo>
                      <a:lnTo>
                        <a:pt x="275" y="31"/>
                      </a:lnTo>
                      <a:lnTo>
                        <a:pt x="279" y="27"/>
                      </a:lnTo>
                      <a:lnTo>
                        <a:pt x="283" y="25"/>
                      </a:lnTo>
                      <a:lnTo>
                        <a:pt x="291" y="23"/>
                      </a:lnTo>
                      <a:lnTo>
                        <a:pt x="293" y="23"/>
                      </a:lnTo>
                      <a:lnTo>
                        <a:pt x="293" y="20"/>
                      </a:lnTo>
                      <a:lnTo>
                        <a:pt x="289" y="16"/>
                      </a:lnTo>
                      <a:lnTo>
                        <a:pt x="281" y="10"/>
                      </a:lnTo>
                      <a:lnTo>
                        <a:pt x="281" y="10"/>
                      </a:lnTo>
                      <a:lnTo>
                        <a:pt x="281" y="14"/>
                      </a:lnTo>
                      <a:lnTo>
                        <a:pt x="279" y="16"/>
                      </a:lnTo>
                      <a:lnTo>
                        <a:pt x="275" y="18"/>
                      </a:lnTo>
                      <a:lnTo>
                        <a:pt x="271" y="18"/>
                      </a:lnTo>
                      <a:lnTo>
                        <a:pt x="271" y="18"/>
                      </a:lnTo>
                      <a:lnTo>
                        <a:pt x="257" y="18"/>
                      </a:lnTo>
                      <a:lnTo>
                        <a:pt x="245" y="16"/>
                      </a:lnTo>
                      <a:lnTo>
                        <a:pt x="245" y="16"/>
                      </a:lnTo>
                      <a:lnTo>
                        <a:pt x="230" y="18"/>
                      </a:lnTo>
                      <a:lnTo>
                        <a:pt x="216" y="18"/>
                      </a:lnTo>
                      <a:lnTo>
                        <a:pt x="216" y="18"/>
                      </a:lnTo>
                      <a:lnTo>
                        <a:pt x="210" y="16"/>
                      </a:lnTo>
                      <a:lnTo>
                        <a:pt x="206" y="14"/>
                      </a:lnTo>
                      <a:lnTo>
                        <a:pt x="200" y="10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1" y="10"/>
                      </a:lnTo>
                      <a:lnTo>
                        <a:pt x="187" y="12"/>
                      </a:lnTo>
                      <a:lnTo>
                        <a:pt x="187" y="12"/>
                      </a:lnTo>
                      <a:lnTo>
                        <a:pt x="171" y="8"/>
                      </a:lnTo>
                      <a:lnTo>
                        <a:pt x="159" y="4"/>
                      </a:lnTo>
                      <a:lnTo>
                        <a:pt x="159" y="4"/>
                      </a:lnTo>
                      <a:lnTo>
                        <a:pt x="159" y="2"/>
                      </a:lnTo>
                      <a:lnTo>
                        <a:pt x="147" y="2"/>
                      </a:lnTo>
                      <a:lnTo>
                        <a:pt x="147" y="2"/>
                      </a:lnTo>
                      <a:lnTo>
                        <a:pt x="147" y="6"/>
                      </a:lnTo>
                      <a:lnTo>
                        <a:pt x="147" y="10"/>
                      </a:lnTo>
                      <a:lnTo>
                        <a:pt x="145" y="10"/>
                      </a:lnTo>
                      <a:lnTo>
                        <a:pt x="145" y="10"/>
                      </a:lnTo>
                      <a:lnTo>
                        <a:pt x="143" y="10"/>
                      </a:lnTo>
                      <a:lnTo>
                        <a:pt x="141" y="6"/>
                      </a:lnTo>
                      <a:lnTo>
                        <a:pt x="139" y="2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6" y="2"/>
                      </a:lnTo>
                      <a:lnTo>
                        <a:pt x="138" y="4"/>
                      </a:lnTo>
                      <a:lnTo>
                        <a:pt x="138" y="8"/>
                      </a:lnTo>
                      <a:lnTo>
                        <a:pt x="136" y="12"/>
                      </a:lnTo>
                      <a:lnTo>
                        <a:pt x="136" y="12"/>
                      </a:lnTo>
                      <a:lnTo>
                        <a:pt x="134" y="12"/>
                      </a:lnTo>
                      <a:lnTo>
                        <a:pt x="132" y="10"/>
                      </a:lnTo>
                      <a:lnTo>
                        <a:pt x="130" y="6"/>
                      </a:lnTo>
                      <a:lnTo>
                        <a:pt x="128" y="4"/>
                      </a:lnTo>
                      <a:lnTo>
                        <a:pt x="128" y="4"/>
                      </a:lnTo>
                      <a:lnTo>
                        <a:pt x="124" y="6"/>
                      </a:lnTo>
                      <a:lnTo>
                        <a:pt x="124" y="8"/>
                      </a:lnTo>
                      <a:lnTo>
                        <a:pt x="124" y="12"/>
                      </a:lnTo>
                      <a:lnTo>
                        <a:pt x="124" y="12"/>
                      </a:lnTo>
                      <a:lnTo>
                        <a:pt x="126" y="18"/>
                      </a:lnTo>
                      <a:lnTo>
                        <a:pt x="124" y="16"/>
                      </a:lnTo>
                      <a:lnTo>
                        <a:pt x="122" y="16"/>
                      </a:lnTo>
                      <a:lnTo>
                        <a:pt x="120" y="16"/>
                      </a:lnTo>
                      <a:lnTo>
                        <a:pt x="120" y="16"/>
                      </a:lnTo>
                      <a:lnTo>
                        <a:pt x="120" y="20"/>
                      </a:lnTo>
                      <a:lnTo>
                        <a:pt x="120" y="22"/>
                      </a:lnTo>
                      <a:lnTo>
                        <a:pt x="120" y="22"/>
                      </a:lnTo>
                      <a:lnTo>
                        <a:pt x="116" y="22"/>
                      </a:lnTo>
                      <a:lnTo>
                        <a:pt x="112" y="20"/>
                      </a:lnTo>
                      <a:lnTo>
                        <a:pt x="106" y="18"/>
                      </a:lnTo>
                      <a:lnTo>
                        <a:pt x="102" y="18"/>
                      </a:lnTo>
                      <a:lnTo>
                        <a:pt x="102" y="18"/>
                      </a:lnTo>
                      <a:lnTo>
                        <a:pt x="98" y="20"/>
                      </a:lnTo>
                      <a:lnTo>
                        <a:pt x="94" y="22"/>
                      </a:lnTo>
                      <a:lnTo>
                        <a:pt x="90" y="22"/>
                      </a:lnTo>
                      <a:lnTo>
                        <a:pt x="90" y="22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6"/>
                      </a:lnTo>
                      <a:lnTo>
                        <a:pt x="81" y="16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81" y="20"/>
                      </a:lnTo>
                      <a:lnTo>
                        <a:pt x="83" y="22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7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1" y="27"/>
                      </a:lnTo>
                      <a:lnTo>
                        <a:pt x="81" y="27"/>
                      </a:lnTo>
                      <a:lnTo>
                        <a:pt x="79" y="27"/>
                      </a:lnTo>
                      <a:lnTo>
                        <a:pt x="79" y="27"/>
                      </a:lnTo>
                      <a:lnTo>
                        <a:pt x="81" y="27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65" y="31"/>
                      </a:lnTo>
                      <a:lnTo>
                        <a:pt x="65" y="31"/>
                      </a:lnTo>
                      <a:lnTo>
                        <a:pt x="63" y="29"/>
                      </a:lnTo>
                      <a:lnTo>
                        <a:pt x="61" y="27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3" y="29"/>
                      </a:lnTo>
                      <a:lnTo>
                        <a:pt x="51" y="31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1" y="37"/>
                      </a:lnTo>
                      <a:lnTo>
                        <a:pt x="39" y="35"/>
                      </a:lnTo>
                      <a:lnTo>
                        <a:pt x="39" y="35"/>
                      </a:lnTo>
                      <a:lnTo>
                        <a:pt x="37" y="35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9" y="47"/>
                      </a:lnTo>
                      <a:lnTo>
                        <a:pt x="41" y="49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4" y="51"/>
                      </a:lnTo>
                      <a:lnTo>
                        <a:pt x="26" y="49"/>
                      </a:lnTo>
                      <a:lnTo>
                        <a:pt x="26" y="49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0" y="57"/>
                      </a:lnTo>
                      <a:lnTo>
                        <a:pt x="6" y="57"/>
                      </a:lnTo>
                      <a:lnTo>
                        <a:pt x="2" y="59"/>
                      </a:lnTo>
                      <a:lnTo>
                        <a:pt x="2" y="59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2" y="76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4" y="84"/>
                      </a:lnTo>
                      <a:lnTo>
                        <a:pt x="6" y="86"/>
                      </a:lnTo>
                      <a:lnTo>
                        <a:pt x="8" y="86"/>
                      </a:lnTo>
                      <a:lnTo>
                        <a:pt x="8" y="86"/>
                      </a:lnTo>
                      <a:lnTo>
                        <a:pt x="12" y="82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4" y="80"/>
                      </a:lnTo>
                      <a:lnTo>
                        <a:pt x="14" y="86"/>
                      </a:lnTo>
                      <a:lnTo>
                        <a:pt x="14" y="86"/>
                      </a:lnTo>
                      <a:lnTo>
                        <a:pt x="12" y="88"/>
                      </a:lnTo>
                      <a:lnTo>
                        <a:pt x="8" y="88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0" y="92"/>
                      </a:lnTo>
                      <a:lnTo>
                        <a:pt x="0" y="94"/>
                      </a:lnTo>
                      <a:lnTo>
                        <a:pt x="4" y="96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6" y="106"/>
                      </a:lnTo>
                      <a:lnTo>
                        <a:pt x="2" y="108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6" y="108"/>
                      </a:lnTo>
                      <a:lnTo>
                        <a:pt x="12" y="106"/>
                      </a:lnTo>
                      <a:lnTo>
                        <a:pt x="12" y="106"/>
                      </a:lnTo>
                      <a:lnTo>
                        <a:pt x="22" y="104"/>
                      </a:lnTo>
                      <a:lnTo>
                        <a:pt x="26" y="106"/>
                      </a:lnTo>
                      <a:lnTo>
                        <a:pt x="32" y="108"/>
                      </a:lnTo>
                      <a:lnTo>
                        <a:pt x="32" y="108"/>
                      </a:lnTo>
                      <a:lnTo>
                        <a:pt x="28" y="108"/>
                      </a:lnTo>
                      <a:lnTo>
                        <a:pt x="26" y="106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4" y="110"/>
                      </a:lnTo>
                      <a:lnTo>
                        <a:pt x="22" y="112"/>
                      </a:lnTo>
                      <a:lnTo>
                        <a:pt x="14" y="112"/>
                      </a:lnTo>
                      <a:lnTo>
                        <a:pt x="14" y="112"/>
                      </a:lnTo>
                      <a:lnTo>
                        <a:pt x="10" y="110"/>
                      </a:lnTo>
                      <a:lnTo>
                        <a:pt x="8" y="110"/>
                      </a:lnTo>
                      <a:lnTo>
                        <a:pt x="8" y="110"/>
                      </a:lnTo>
                      <a:lnTo>
                        <a:pt x="8" y="114"/>
                      </a:lnTo>
                      <a:lnTo>
                        <a:pt x="10" y="116"/>
                      </a:lnTo>
                      <a:lnTo>
                        <a:pt x="6" y="116"/>
                      </a:lnTo>
                      <a:lnTo>
                        <a:pt x="6" y="116"/>
                      </a:lnTo>
                      <a:lnTo>
                        <a:pt x="8" y="122"/>
                      </a:lnTo>
                      <a:lnTo>
                        <a:pt x="8" y="122"/>
                      </a:lnTo>
                      <a:lnTo>
                        <a:pt x="8" y="127"/>
                      </a:lnTo>
                      <a:lnTo>
                        <a:pt x="8" y="127"/>
                      </a:lnTo>
                      <a:lnTo>
                        <a:pt x="10" y="127"/>
                      </a:lnTo>
                      <a:lnTo>
                        <a:pt x="10" y="129"/>
                      </a:lnTo>
                      <a:lnTo>
                        <a:pt x="10" y="129"/>
                      </a:lnTo>
                      <a:lnTo>
                        <a:pt x="14" y="131"/>
                      </a:lnTo>
                      <a:lnTo>
                        <a:pt x="16" y="135"/>
                      </a:lnTo>
                      <a:lnTo>
                        <a:pt x="16" y="135"/>
                      </a:lnTo>
                      <a:lnTo>
                        <a:pt x="18" y="135"/>
                      </a:lnTo>
                      <a:lnTo>
                        <a:pt x="20" y="133"/>
                      </a:lnTo>
                      <a:lnTo>
                        <a:pt x="20" y="133"/>
                      </a:lnTo>
                      <a:lnTo>
                        <a:pt x="24" y="157"/>
                      </a:lnTo>
                      <a:lnTo>
                        <a:pt x="24" y="157"/>
                      </a:lnTo>
                      <a:lnTo>
                        <a:pt x="24" y="157"/>
                      </a:lnTo>
                      <a:lnTo>
                        <a:pt x="26" y="155"/>
                      </a:lnTo>
                      <a:lnTo>
                        <a:pt x="30" y="155"/>
                      </a:lnTo>
                      <a:lnTo>
                        <a:pt x="30" y="155"/>
                      </a:lnTo>
                      <a:lnTo>
                        <a:pt x="34" y="155"/>
                      </a:lnTo>
                      <a:lnTo>
                        <a:pt x="37" y="159"/>
                      </a:lnTo>
                      <a:lnTo>
                        <a:pt x="45" y="163"/>
                      </a:lnTo>
                      <a:lnTo>
                        <a:pt x="45" y="163"/>
                      </a:lnTo>
                      <a:lnTo>
                        <a:pt x="49" y="163"/>
                      </a:lnTo>
                      <a:lnTo>
                        <a:pt x="53" y="159"/>
                      </a:lnTo>
                      <a:lnTo>
                        <a:pt x="61" y="151"/>
                      </a:lnTo>
                      <a:lnTo>
                        <a:pt x="65" y="149"/>
                      </a:lnTo>
                      <a:lnTo>
                        <a:pt x="69" y="147"/>
                      </a:lnTo>
                      <a:lnTo>
                        <a:pt x="73" y="149"/>
                      </a:lnTo>
                      <a:lnTo>
                        <a:pt x="77" y="155"/>
                      </a:lnTo>
                      <a:lnTo>
                        <a:pt x="77" y="155"/>
                      </a:lnTo>
                      <a:lnTo>
                        <a:pt x="77" y="159"/>
                      </a:lnTo>
                      <a:lnTo>
                        <a:pt x="75" y="161"/>
                      </a:lnTo>
                      <a:lnTo>
                        <a:pt x="73" y="161"/>
                      </a:lnTo>
                      <a:lnTo>
                        <a:pt x="71" y="163"/>
                      </a:lnTo>
                      <a:lnTo>
                        <a:pt x="71" y="163"/>
                      </a:lnTo>
                      <a:lnTo>
                        <a:pt x="69" y="169"/>
                      </a:lnTo>
                      <a:lnTo>
                        <a:pt x="71" y="173"/>
                      </a:lnTo>
                      <a:lnTo>
                        <a:pt x="71" y="184"/>
                      </a:lnTo>
                      <a:lnTo>
                        <a:pt x="71" y="184"/>
                      </a:lnTo>
                      <a:lnTo>
                        <a:pt x="67" y="196"/>
                      </a:lnTo>
                      <a:lnTo>
                        <a:pt x="63" y="206"/>
                      </a:lnTo>
                      <a:lnTo>
                        <a:pt x="63" y="206"/>
                      </a:lnTo>
                      <a:lnTo>
                        <a:pt x="63" y="206"/>
                      </a:lnTo>
                      <a:lnTo>
                        <a:pt x="73" y="204"/>
                      </a:lnTo>
                      <a:lnTo>
                        <a:pt x="87" y="196"/>
                      </a:lnTo>
                      <a:lnTo>
                        <a:pt x="100" y="186"/>
                      </a:lnTo>
                      <a:lnTo>
                        <a:pt x="112" y="18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8" name="Freeform 1017">
                  <a:extLst>
                    <a:ext uri="{FF2B5EF4-FFF2-40B4-BE49-F238E27FC236}">
                      <a16:creationId xmlns:a16="http://schemas.microsoft.com/office/drawing/2014/main" id="{13E5AB3D-7D19-411D-938A-358C421E1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9841" y="2298545"/>
                  <a:ext cx="95114" cy="72545"/>
                </a:xfrm>
                <a:custGeom>
                  <a:avLst/>
                  <a:gdLst>
                    <a:gd name="T0" fmla="*/ 33 w 59"/>
                    <a:gd name="T1" fmla="*/ 0 h 45"/>
                    <a:gd name="T2" fmla="*/ 37 w 59"/>
                    <a:gd name="T3" fmla="*/ 3 h 45"/>
                    <a:gd name="T4" fmla="*/ 37 w 59"/>
                    <a:gd name="T5" fmla="*/ 5 h 45"/>
                    <a:gd name="T6" fmla="*/ 39 w 59"/>
                    <a:gd name="T7" fmla="*/ 9 h 45"/>
                    <a:gd name="T8" fmla="*/ 45 w 59"/>
                    <a:gd name="T9" fmla="*/ 9 h 45"/>
                    <a:gd name="T10" fmla="*/ 53 w 59"/>
                    <a:gd name="T11" fmla="*/ 11 h 45"/>
                    <a:gd name="T12" fmla="*/ 53 w 59"/>
                    <a:gd name="T13" fmla="*/ 11 h 45"/>
                    <a:gd name="T14" fmla="*/ 53 w 59"/>
                    <a:gd name="T15" fmla="*/ 17 h 45"/>
                    <a:gd name="T16" fmla="*/ 59 w 59"/>
                    <a:gd name="T17" fmla="*/ 25 h 45"/>
                    <a:gd name="T18" fmla="*/ 59 w 59"/>
                    <a:gd name="T19" fmla="*/ 29 h 45"/>
                    <a:gd name="T20" fmla="*/ 55 w 59"/>
                    <a:gd name="T21" fmla="*/ 29 h 45"/>
                    <a:gd name="T22" fmla="*/ 55 w 59"/>
                    <a:gd name="T23" fmla="*/ 25 h 45"/>
                    <a:gd name="T24" fmla="*/ 51 w 59"/>
                    <a:gd name="T25" fmla="*/ 27 h 45"/>
                    <a:gd name="T26" fmla="*/ 49 w 59"/>
                    <a:gd name="T27" fmla="*/ 29 h 45"/>
                    <a:gd name="T28" fmla="*/ 51 w 59"/>
                    <a:gd name="T29" fmla="*/ 33 h 45"/>
                    <a:gd name="T30" fmla="*/ 49 w 59"/>
                    <a:gd name="T31" fmla="*/ 35 h 45"/>
                    <a:gd name="T32" fmla="*/ 45 w 59"/>
                    <a:gd name="T33" fmla="*/ 33 h 45"/>
                    <a:gd name="T34" fmla="*/ 47 w 59"/>
                    <a:gd name="T35" fmla="*/ 29 h 45"/>
                    <a:gd name="T36" fmla="*/ 43 w 59"/>
                    <a:gd name="T37" fmla="*/ 29 h 45"/>
                    <a:gd name="T38" fmla="*/ 39 w 59"/>
                    <a:gd name="T39" fmla="*/ 39 h 45"/>
                    <a:gd name="T40" fmla="*/ 33 w 59"/>
                    <a:gd name="T41" fmla="*/ 45 h 45"/>
                    <a:gd name="T42" fmla="*/ 31 w 59"/>
                    <a:gd name="T43" fmla="*/ 45 h 45"/>
                    <a:gd name="T44" fmla="*/ 25 w 59"/>
                    <a:gd name="T45" fmla="*/ 43 h 45"/>
                    <a:gd name="T46" fmla="*/ 23 w 59"/>
                    <a:gd name="T47" fmla="*/ 29 h 45"/>
                    <a:gd name="T48" fmla="*/ 19 w 59"/>
                    <a:gd name="T49" fmla="*/ 23 h 45"/>
                    <a:gd name="T50" fmla="*/ 13 w 59"/>
                    <a:gd name="T51" fmla="*/ 21 h 45"/>
                    <a:gd name="T52" fmla="*/ 6 w 59"/>
                    <a:gd name="T53" fmla="*/ 21 h 45"/>
                    <a:gd name="T54" fmla="*/ 2 w 59"/>
                    <a:gd name="T55" fmla="*/ 21 h 45"/>
                    <a:gd name="T56" fmla="*/ 0 w 59"/>
                    <a:gd name="T57" fmla="*/ 17 h 45"/>
                    <a:gd name="T58" fmla="*/ 17 w 59"/>
                    <a:gd name="T59" fmla="*/ 15 h 45"/>
                    <a:gd name="T60" fmla="*/ 23 w 59"/>
                    <a:gd name="T61" fmla="*/ 13 h 45"/>
                    <a:gd name="T62" fmla="*/ 27 w 59"/>
                    <a:gd name="T63" fmla="*/ 5 h 45"/>
                    <a:gd name="T64" fmla="*/ 33 w 59"/>
                    <a:gd name="T6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9" h="45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5" y="9"/>
                      </a:lnTo>
                      <a:lnTo>
                        <a:pt x="49" y="9"/>
                      </a:lnTo>
                      <a:lnTo>
                        <a:pt x="53" y="11"/>
                      </a:lnTo>
                      <a:lnTo>
                        <a:pt x="53" y="11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9" y="25"/>
                      </a:lnTo>
                      <a:lnTo>
                        <a:pt x="59" y="27"/>
                      </a:lnTo>
                      <a:lnTo>
                        <a:pt x="59" y="29"/>
                      </a:lnTo>
                      <a:lnTo>
                        <a:pt x="59" y="29"/>
                      </a:lnTo>
                      <a:lnTo>
                        <a:pt x="55" y="29"/>
                      </a:lnTo>
                      <a:lnTo>
                        <a:pt x="55" y="27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49" y="29"/>
                      </a:lnTo>
                      <a:lnTo>
                        <a:pt x="51" y="31"/>
                      </a:lnTo>
                      <a:lnTo>
                        <a:pt x="51" y="33"/>
                      </a:lnTo>
                      <a:lnTo>
                        <a:pt x="49" y="35"/>
                      </a:lnTo>
                      <a:lnTo>
                        <a:pt x="49" y="35"/>
                      </a:lnTo>
                      <a:lnTo>
                        <a:pt x="45" y="35"/>
                      </a:lnTo>
                      <a:lnTo>
                        <a:pt x="45" y="33"/>
                      </a:lnTo>
                      <a:lnTo>
                        <a:pt x="45" y="31"/>
                      </a:lnTo>
                      <a:lnTo>
                        <a:pt x="47" y="29"/>
                      </a:lnTo>
                      <a:lnTo>
                        <a:pt x="43" y="29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27" y="45"/>
                      </a:lnTo>
                      <a:lnTo>
                        <a:pt x="25" y="43"/>
                      </a:lnTo>
                      <a:lnTo>
                        <a:pt x="23" y="35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10" y="23"/>
                      </a:lnTo>
                      <a:lnTo>
                        <a:pt x="6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7" y="15"/>
                      </a:lnTo>
                      <a:lnTo>
                        <a:pt x="21" y="15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7" y="5"/>
                      </a:lnTo>
                      <a:lnTo>
                        <a:pt x="31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9" name="Freeform 1018">
                  <a:extLst>
                    <a:ext uri="{FF2B5EF4-FFF2-40B4-BE49-F238E27FC236}">
                      <a16:creationId xmlns:a16="http://schemas.microsoft.com/office/drawing/2014/main" id="{5327B0C8-EB33-4978-9802-3441868D4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9841" y="2298545"/>
                  <a:ext cx="95114" cy="72545"/>
                </a:xfrm>
                <a:custGeom>
                  <a:avLst/>
                  <a:gdLst>
                    <a:gd name="T0" fmla="*/ 33 w 59"/>
                    <a:gd name="T1" fmla="*/ 0 h 45"/>
                    <a:gd name="T2" fmla="*/ 37 w 59"/>
                    <a:gd name="T3" fmla="*/ 3 h 45"/>
                    <a:gd name="T4" fmla="*/ 37 w 59"/>
                    <a:gd name="T5" fmla="*/ 5 h 45"/>
                    <a:gd name="T6" fmla="*/ 39 w 59"/>
                    <a:gd name="T7" fmla="*/ 9 h 45"/>
                    <a:gd name="T8" fmla="*/ 45 w 59"/>
                    <a:gd name="T9" fmla="*/ 9 h 45"/>
                    <a:gd name="T10" fmla="*/ 53 w 59"/>
                    <a:gd name="T11" fmla="*/ 11 h 45"/>
                    <a:gd name="T12" fmla="*/ 53 w 59"/>
                    <a:gd name="T13" fmla="*/ 11 h 45"/>
                    <a:gd name="T14" fmla="*/ 53 w 59"/>
                    <a:gd name="T15" fmla="*/ 17 h 45"/>
                    <a:gd name="T16" fmla="*/ 59 w 59"/>
                    <a:gd name="T17" fmla="*/ 25 h 45"/>
                    <a:gd name="T18" fmla="*/ 59 w 59"/>
                    <a:gd name="T19" fmla="*/ 29 h 45"/>
                    <a:gd name="T20" fmla="*/ 55 w 59"/>
                    <a:gd name="T21" fmla="*/ 29 h 45"/>
                    <a:gd name="T22" fmla="*/ 55 w 59"/>
                    <a:gd name="T23" fmla="*/ 25 h 45"/>
                    <a:gd name="T24" fmla="*/ 51 w 59"/>
                    <a:gd name="T25" fmla="*/ 27 h 45"/>
                    <a:gd name="T26" fmla="*/ 49 w 59"/>
                    <a:gd name="T27" fmla="*/ 29 h 45"/>
                    <a:gd name="T28" fmla="*/ 51 w 59"/>
                    <a:gd name="T29" fmla="*/ 33 h 45"/>
                    <a:gd name="T30" fmla="*/ 49 w 59"/>
                    <a:gd name="T31" fmla="*/ 35 h 45"/>
                    <a:gd name="T32" fmla="*/ 45 w 59"/>
                    <a:gd name="T33" fmla="*/ 33 h 45"/>
                    <a:gd name="T34" fmla="*/ 47 w 59"/>
                    <a:gd name="T35" fmla="*/ 29 h 45"/>
                    <a:gd name="T36" fmla="*/ 43 w 59"/>
                    <a:gd name="T37" fmla="*/ 29 h 45"/>
                    <a:gd name="T38" fmla="*/ 39 w 59"/>
                    <a:gd name="T39" fmla="*/ 39 h 45"/>
                    <a:gd name="T40" fmla="*/ 33 w 59"/>
                    <a:gd name="T41" fmla="*/ 45 h 45"/>
                    <a:gd name="T42" fmla="*/ 31 w 59"/>
                    <a:gd name="T43" fmla="*/ 45 h 45"/>
                    <a:gd name="T44" fmla="*/ 25 w 59"/>
                    <a:gd name="T45" fmla="*/ 43 h 45"/>
                    <a:gd name="T46" fmla="*/ 23 w 59"/>
                    <a:gd name="T47" fmla="*/ 29 h 45"/>
                    <a:gd name="T48" fmla="*/ 19 w 59"/>
                    <a:gd name="T49" fmla="*/ 23 h 45"/>
                    <a:gd name="T50" fmla="*/ 13 w 59"/>
                    <a:gd name="T51" fmla="*/ 21 h 45"/>
                    <a:gd name="T52" fmla="*/ 6 w 59"/>
                    <a:gd name="T53" fmla="*/ 21 h 45"/>
                    <a:gd name="T54" fmla="*/ 2 w 59"/>
                    <a:gd name="T55" fmla="*/ 21 h 45"/>
                    <a:gd name="T56" fmla="*/ 0 w 59"/>
                    <a:gd name="T57" fmla="*/ 17 h 45"/>
                    <a:gd name="T58" fmla="*/ 17 w 59"/>
                    <a:gd name="T59" fmla="*/ 15 h 45"/>
                    <a:gd name="T60" fmla="*/ 23 w 59"/>
                    <a:gd name="T61" fmla="*/ 13 h 45"/>
                    <a:gd name="T62" fmla="*/ 27 w 59"/>
                    <a:gd name="T63" fmla="*/ 5 h 45"/>
                    <a:gd name="T64" fmla="*/ 33 w 59"/>
                    <a:gd name="T6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9" h="45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5" y="9"/>
                      </a:lnTo>
                      <a:lnTo>
                        <a:pt x="49" y="9"/>
                      </a:lnTo>
                      <a:lnTo>
                        <a:pt x="53" y="11"/>
                      </a:lnTo>
                      <a:lnTo>
                        <a:pt x="53" y="11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9" y="25"/>
                      </a:lnTo>
                      <a:lnTo>
                        <a:pt x="59" y="27"/>
                      </a:lnTo>
                      <a:lnTo>
                        <a:pt x="59" y="29"/>
                      </a:lnTo>
                      <a:lnTo>
                        <a:pt x="59" y="29"/>
                      </a:lnTo>
                      <a:lnTo>
                        <a:pt x="55" y="29"/>
                      </a:lnTo>
                      <a:lnTo>
                        <a:pt x="55" y="27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49" y="29"/>
                      </a:lnTo>
                      <a:lnTo>
                        <a:pt x="51" y="31"/>
                      </a:lnTo>
                      <a:lnTo>
                        <a:pt x="51" y="33"/>
                      </a:lnTo>
                      <a:lnTo>
                        <a:pt x="49" y="35"/>
                      </a:lnTo>
                      <a:lnTo>
                        <a:pt x="49" y="35"/>
                      </a:lnTo>
                      <a:lnTo>
                        <a:pt x="45" y="35"/>
                      </a:lnTo>
                      <a:lnTo>
                        <a:pt x="45" y="33"/>
                      </a:lnTo>
                      <a:lnTo>
                        <a:pt x="45" y="31"/>
                      </a:lnTo>
                      <a:lnTo>
                        <a:pt x="47" y="29"/>
                      </a:lnTo>
                      <a:lnTo>
                        <a:pt x="43" y="29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27" y="45"/>
                      </a:lnTo>
                      <a:lnTo>
                        <a:pt x="25" y="43"/>
                      </a:lnTo>
                      <a:lnTo>
                        <a:pt x="23" y="35"/>
                      </a:lnTo>
                      <a:lnTo>
                        <a:pt x="23" y="29"/>
                      </a:lnTo>
                      <a:lnTo>
                        <a:pt x="21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10" y="23"/>
                      </a:lnTo>
                      <a:lnTo>
                        <a:pt x="6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7" y="15"/>
                      </a:lnTo>
                      <a:lnTo>
                        <a:pt x="21" y="15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7" y="5"/>
                      </a:lnTo>
                      <a:lnTo>
                        <a:pt x="31" y="1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0" name="Freeform 1019">
                  <a:extLst>
                    <a:ext uri="{FF2B5EF4-FFF2-40B4-BE49-F238E27FC236}">
                      <a16:creationId xmlns:a16="http://schemas.microsoft.com/office/drawing/2014/main" id="{0E5EF4AB-73C5-4F94-946A-556C9D84E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272" y="2380762"/>
                  <a:ext cx="151537" cy="132192"/>
                </a:xfrm>
                <a:custGeom>
                  <a:avLst/>
                  <a:gdLst>
                    <a:gd name="T0" fmla="*/ 71 w 94"/>
                    <a:gd name="T1" fmla="*/ 1 h 82"/>
                    <a:gd name="T2" fmla="*/ 80 w 94"/>
                    <a:gd name="T3" fmla="*/ 11 h 82"/>
                    <a:gd name="T4" fmla="*/ 90 w 94"/>
                    <a:gd name="T5" fmla="*/ 13 h 82"/>
                    <a:gd name="T6" fmla="*/ 94 w 94"/>
                    <a:gd name="T7" fmla="*/ 17 h 82"/>
                    <a:gd name="T8" fmla="*/ 94 w 94"/>
                    <a:gd name="T9" fmla="*/ 19 h 82"/>
                    <a:gd name="T10" fmla="*/ 88 w 94"/>
                    <a:gd name="T11" fmla="*/ 19 h 82"/>
                    <a:gd name="T12" fmla="*/ 88 w 94"/>
                    <a:gd name="T13" fmla="*/ 21 h 82"/>
                    <a:gd name="T14" fmla="*/ 88 w 94"/>
                    <a:gd name="T15" fmla="*/ 21 h 82"/>
                    <a:gd name="T16" fmla="*/ 84 w 94"/>
                    <a:gd name="T17" fmla="*/ 15 h 82"/>
                    <a:gd name="T18" fmla="*/ 82 w 94"/>
                    <a:gd name="T19" fmla="*/ 15 h 82"/>
                    <a:gd name="T20" fmla="*/ 78 w 94"/>
                    <a:gd name="T21" fmla="*/ 27 h 82"/>
                    <a:gd name="T22" fmla="*/ 75 w 94"/>
                    <a:gd name="T23" fmla="*/ 31 h 82"/>
                    <a:gd name="T24" fmla="*/ 73 w 94"/>
                    <a:gd name="T25" fmla="*/ 27 h 82"/>
                    <a:gd name="T26" fmla="*/ 71 w 94"/>
                    <a:gd name="T27" fmla="*/ 27 h 82"/>
                    <a:gd name="T28" fmla="*/ 71 w 94"/>
                    <a:gd name="T29" fmla="*/ 31 h 82"/>
                    <a:gd name="T30" fmla="*/ 69 w 94"/>
                    <a:gd name="T31" fmla="*/ 37 h 82"/>
                    <a:gd name="T32" fmla="*/ 65 w 94"/>
                    <a:gd name="T33" fmla="*/ 37 h 82"/>
                    <a:gd name="T34" fmla="*/ 57 w 94"/>
                    <a:gd name="T35" fmla="*/ 39 h 82"/>
                    <a:gd name="T36" fmla="*/ 55 w 94"/>
                    <a:gd name="T37" fmla="*/ 41 h 82"/>
                    <a:gd name="T38" fmla="*/ 57 w 94"/>
                    <a:gd name="T39" fmla="*/ 45 h 82"/>
                    <a:gd name="T40" fmla="*/ 57 w 94"/>
                    <a:gd name="T41" fmla="*/ 47 h 82"/>
                    <a:gd name="T42" fmla="*/ 49 w 94"/>
                    <a:gd name="T43" fmla="*/ 45 h 82"/>
                    <a:gd name="T44" fmla="*/ 43 w 94"/>
                    <a:gd name="T45" fmla="*/ 43 h 82"/>
                    <a:gd name="T46" fmla="*/ 41 w 94"/>
                    <a:gd name="T47" fmla="*/ 47 h 82"/>
                    <a:gd name="T48" fmla="*/ 35 w 94"/>
                    <a:gd name="T49" fmla="*/ 49 h 82"/>
                    <a:gd name="T50" fmla="*/ 29 w 94"/>
                    <a:gd name="T51" fmla="*/ 51 h 82"/>
                    <a:gd name="T52" fmla="*/ 27 w 94"/>
                    <a:gd name="T53" fmla="*/ 54 h 82"/>
                    <a:gd name="T54" fmla="*/ 22 w 94"/>
                    <a:gd name="T55" fmla="*/ 72 h 82"/>
                    <a:gd name="T56" fmla="*/ 18 w 94"/>
                    <a:gd name="T57" fmla="*/ 78 h 82"/>
                    <a:gd name="T58" fmla="*/ 14 w 94"/>
                    <a:gd name="T59" fmla="*/ 82 h 82"/>
                    <a:gd name="T60" fmla="*/ 12 w 94"/>
                    <a:gd name="T61" fmla="*/ 80 h 82"/>
                    <a:gd name="T62" fmla="*/ 10 w 94"/>
                    <a:gd name="T63" fmla="*/ 74 h 82"/>
                    <a:gd name="T64" fmla="*/ 20 w 94"/>
                    <a:gd name="T65" fmla="*/ 60 h 82"/>
                    <a:gd name="T66" fmla="*/ 24 w 94"/>
                    <a:gd name="T67" fmla="*/ 54 h 82"/>
                    <a:gd name="T68" fmla="*/ 22 w 94"/>
                    <a:gd name="T69" fmla="*/ 53 h 82"/>
                    <a:gd name="T70" fmla="*/ 2 w 94"/>
                    <a:gd name="T71" fmla="*/ 41 h 82"/>
                    <a:gd name="T72" fmla="*/ 0 w 94"/>
                    <a:gd name="T73" fmla="*/ 39 h 82"/>
                    <a:gd name="T74" fmla="*/ 4 w 94"/>
                    <a:gd name="T75" fmla="*/ 39 h 82"/>
                    <a:gd name="T76" fmla="*/ 6 w 94"/>
                    <a:gd name="T77" fmla="*/ 39 h 82"/>
                    <a:gd name="T78" fmla="*/ 2 w 94"/>
                    <a:gd name="T79" fmla="*/ 35 h 82"/>
                    <a:gd name="T80" fmla="*/ 2 w 94"/>
                    <a:gd name="T81" fmla="*/ 35 h 82"/>
                    <a:gd name="T82" fmla="*/ 6 w 94"/>
                    <a:gd name="T83" fmla="*/ 35 h 82"/>
                    <a:gd name="T84" fmla="*/ 10 w 94"/>
                    <a:gd name="T85" fmla="*/ 33 h 82"/>
                    <a:gd name="T86" fmla="*/ 8 w 94"/>
                    <a:gd name="T87" fmla="*/ 25 h 82"/>
                    <a:gd name="T88" fmla="*/ 4 w 94"/>
                    <a:gd name="T89" fmla="*/ 19 h 82"/>
                    <a:gd name="T90" fmla="*/ 0 w 94"/>
                    <a:gd name="T91" fmla="*/ 17 h 82"/>
                    <a:gd name="T92" fmla="*/ 0 w 94"/>
                    <a:gd name="T93" fmla="*/ 15 h 82"/>
                    <a:gd name="T94" fmla="*/ 10 w 94"/>
                    <a:gd name="T95" fmla="*/ 17 h 82"/>
                    <a:gd name="T96" fmla="*/ 12 w 94"/>
                    <a:gd name="T97" fmla="*/ 23 h 82"/>
                    <a:gd name="T98" fmla="*/ 16 w 94"/>
                    <a:gd name="T99" fmla="*/ 25 h 82"/>
                    <a:gd name="T100" fmla="*/ 18 w 94"/>
                    <a:gd name="T101" fmla="*/ 13 h 82"/>
                    <a:gd name="T102" fmla="*/ 22 w 94"/>
                    <a:gd name="T103" fmla="*/ 9 h 82"/>
                    <a:gd name="T104" fmla="*/ 24 w 94"/>
                    <a:gd name="T105" fmla="*/ 13 h 82"/>
                    <a:gd name="T106" fmla="*/ 27 w 94"/>
                    <a:gd name="T107" fmla="*/ 15 h 82"/>
                    <a:gd name="T108" fmla="*/ 27 w 94"/>
                    <a:gd name="T109" fmla="*/ 11 h 82"/>
                    <a:gd name="T110" fmla="*/ 27 w 94"/>
                    <a:gd name="T111" fmla="*/ 9 h 82"/>
                    <a:gd name="T112" fmla="*/ 27 w 94"/>
                    <a:gd name="T113" fmla="*/ 7 h 82"/>
                    <a:gd name="T114" fmla="*/ 45 w 94"/>
                    <a:gd name="T115" fmla="*/ 0 h 82"/>
                    <a:gd name="T116" fmla="*/ 47 w 94"/>
                    <a:gd name="T117" fmla="*/ 1 h 82"/>
                    <a:gd name="T118" fmla="*/ 51 w 94"/>
                    <a:gd name="T119" fmla="*/ 5 h 82"/>
                    <a:gd name="T120" fmla="*/ 59 w 94"/>
                    <a:gd name="T121" fmla="*/ 1 h 82"/>
                    <a:gd name="T122" fmla="*/ 71 w 94"/>
                    <a:gd name="T123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" h="82">
                      <a:moveTo>
                        <a:pt x="71" y="1"/>
                      </a:moveTo>
                      <a:lnTo>
                        <a:pt x="71" y="1"/>
                      </a:lnTo>
                      <a:lnTo>
                        <a:pt x="77" y="7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90" y="13"/>
                      </a:lnTo>
                      <a:lnTo>
                        <a:pt x="90" y="13"/>
                      </a:lnTo>
                      <a:lnTo>
                        <a:pt x="94" y="17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88" y="19"/>
                      </a:lnTo>
                      <a:lnTo>
                        <a:pt x="88" y="19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4" y="17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2" y="15"/>
                      </a:lnTo>
                      <a:lnTo>
                        <a:pt x="78" y="23"/>
                      </a:lnTo>
                      <a:lnTo>
                        <a:pt x="78" y="27"/>
                      </a:lnTo>
                      <a:lnTo>
                        <a:pt x="75" y="31"/>
                      </a:lnTo>
                      <a:lnTo>
                        <a:pt x="75" y="31"/>
                      </a:lnTo>
                      <a:lnTo>
                        <a:pt x="75" y="29"/>
                      </a:lnTo>
                      <a:lnTo>
                        <a:pt x="73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31"/>
                      </a:lnTo>
                      <a:lnTo>
                        <a:pt x="69" y="33"/>
                      </a:lnTo>
                      <a:lnTo>
                        <a:pt x="69" y="37"/>
                      </a:lnTo>
                      <a:lnTo>
                        <a:pt x="69" y="37"/>
                      </a:lnTo>
                      <a:lnTo>
                        <a:pt x="65" y="37"/>
                      </a:lnTo>
                      <a:lnTo>
                        <a:pt x="61" y="37"/>
                      </a:lnTo>
                      <a:lnTo>
                        <a:pt x="57" y="39"/>
                      </a:lnTo>
                      <a:lnTo>
                        <a:pt x="55" y="41"/>
                      </a:lnTo>
                      <a:lnTo>
                        <a:pt x="55" y="41"/>
                      </a:lnTo>
                      <a:lnTo>
                        <a:pt x="57" y="43"/>
                      </a:lnTo>
                      <a:lnTo>
                        <a:pt x="57" y="45"/>
                      </a:lnTo>
                      <a:lnTo>
                        <a:pt x="57" y="47"/>
                      </a:lnTo>
                      <a:lnTo>
                        <a:pt x="57" y="47"/>
                      </a:lnTo>
                      <a:lnTo>
                        <a:pt x="53" y="47"/>
                      </a:lnTo>
                      <a:lnTo>
                        <a:pt x="49" y="45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3" y="45"/>
                      </a:lnTo>
                      <a:lnTo>
                        <a:pt x="41" y="47"/>
                      </a:lnTo>
                      <a:lnTo>
                        <a:pt x="41" y="47"/>
                      </a:lnTo>
                      <a:lnTo>
                        <a:pt x="35" y="49"/>
                      </a:lnTo>
                      <a:lnTo>
                        <a:pt x="31" y="49"/>
                      </a:lnTo>
                      <a:lnTo>
                        <a:pt x="29" y="51"/>
                      </a:lnTo>
                      <a:lnTo>
                        <a:pt x="29" y="51"/>
                      </a:lnTo>
                      <a:lnTo>
                        <a:pt x="27" y="54"/>
                      </a:lnTo>
                      <a:lnTo>
                        <a:pt x="25" y="62"/>
                      </a:lnTo>
                      <a:lnTo>
                        <a:pt x="22" y="72"/>
                      </a:lnTo>
                      <a:lnTo>
                        <a:pt x="18" y="78"/>
                      </a:lnTo>
                      <a:lnTo>
                        <a:pt x="18" y="78"/>
                      </a:lnTo>
                      <a:lnTo>
                        <a:pt x="16" y="80"/>
                      </a:lnTo>
                      <a:lnTo>
                        <a:pt x="14" y="82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0" y="78"/>
                      </a:lnTo>
                      <a:lnTo>
                        <a:pt x="10" y="74"/>
                      </a:lnTo>
                      <a:lnTo>
                        <a:pt x="14" y="68"/>
                      </a:lnTo>
                      <a:lnTo>
                        <a:pt x="20" y="60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2" y="53"/>
                      </a:lnTo>
                      <a:lnTo>
                        <a:pt x="22" y="53"/>
                      </a:lnTo>
                      <a:lnTo>
                        <a:pt x="10" y="47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4" y="35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8" y="25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10" y="17"/>
                      </a:lnTo>
                      <a:lnTo>
                        <a:pt x="12" y="21"/>
                      </a:lnTo>
                      <a:lnTo>
                        <a:pt x="12" y="23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17"/>
                      </a:lnTo>
                      <a:lnTo>
                        <a:pt x="18" y="13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51" y="5"/>
                      </a:lnTo>
                      <a:lnTo>
                        <a:pt x="51" y="5"/>
                      </a:lnTo>
                      <a:lnTo>
                        <a:pt x="55" y="3"/>
                      </a:lnTo>
                      <a:lnTo>
                        <a:pt x="59" y="1"/>
                      </a:lnTo>
                      <a:lnTo>
                        <a:pt x="65" y="1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1" name="Freeform 1020">
                  <a:extLst>
                    <a:ext uri="{FF2B5EF4-FFF2-40B4-BE49-F238E27FC236}">
                      <a16:creationId xmlns:a16="http://schemas.microsoft.com/office/drawing/2014/main" id="{11203233-F93D-4D01-A666-A2501EE3D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272" y="2380762"/>
                  <a:ext cx="151537" cy="132192"/>
                </a:xfrm>
                <a:custGeom>
                  <a:avLst/>
                  <a:gdLst>
                    <a:gd name="T0" fmla="*/ 71 w 94"/>
                    <a:gd name="T1" fmla="*/ 1 h 82"/>
                    <a:gd name="T2" fmla="*/ 80 w 94"/>
                    <a:gd name="T3" fmla="*/ 11 h 82"/>
                    <a:gd name="T4" fmla="*/ 90 w 94"/>
                    <a:gd name="T5" fmla="*/ 13 h 82"/>
                    <a:gd name="T6" fmla="*/ 94 w 94"/>
                    <a:gd name="T7" fmla="*/ 17 h 82"/>
                    <a:gd name="T8" fmla="*/ 94 w 94"/>
                    <a:gd name="T9" fmla="*/ 19 h 82"/>
                    <a:gd name="T10" fmla="*/ 88 w 94"/>
                    <a:gd name="T11" fmla="*/ 19 h 82"/>
                    <a:gd name="T12" fmla="*/ 88 w 94"/>
                    <a:gd name="T13" fmla="*/ 21 h 82"/>
                    <a:gd name="T14" fmla="*/ 88 w 94"/>
                    <a:gd name="T15" fmla="*/ 21 h 82"/>
                    <a:gd name="T16" fmla="*/ 84 w 94"/>
                    <a:gd name="T17" fmla="*/ 15 h 82"/>
                    <a:gd name="T18" fmla="*/ 82 w 94"/>
                    <a:gd name="T19" fmla="*/ 15 h 82"/>
                    <a:gd name="T20" fmla="*/ 78 w 94"/>
                    <a:gd name="T21" fmla="*/ 27 h 82"/>
                    <a:gd name="T22" fmla="*/ 75 w 94"/>
                    <a:gd name="T23" fmla="*/ 31 h 82"/>
                    <a:gd name="T24" fmla="*/ 73 w 94"/>
                    <a:gd name="T25" fmla="*/ 27 h 82"/>
                    <a:gd name="T26" fmla="*/ 71 w 94"/>
                    <a:gd name="T27" fmla="*/ 27 h 82"/>
                    <a:gd name="T28" fmla="*/ 71 w 94"/>
                    <a:gd name="T29" fmla="*/ 31 h 82"/>
                    <a:gd name="T30" fmla="*/ 69 w 94"/>
                    <a:gd name="T31" fmla="*/ 37 h 82"/>
                    <a:gd name="T32" fmla="*/ 65 w 94"/>
                    <a:gd name="T33" fmla="*/ 37 h 82"/>
                    <a:gd name="T34" fmla="*/ 57 w 94"/>
                    <a:gd name="T35" fmla="*/ 39 h 82"/>
                    <a:gd name="T36" fmla="*/ 55 w 94"/>
                    <a:gd name="T37" fmla="*/ 41 h 82"/>
                    <a:gd name="T38" fmla="*/ 57 w 94"/>
                    <a:gd name="T39" fmla="*/ 45 h 82"/>
                    <a:gd name="T40" fmla="*/ 57 w 94"/>
                    <a:gd name="T41" fmla="*/ 47 h 82"/>
                    <a:gd name="T42" fmla="*/ 49 w 94"/>
                    <a:gd name="T43" fmla="*/ 45 h 82"/>
                    <a:gd name="T44" fmla="*/ 43 w 94"/>
                    <a:gd name="T45" fmla="*/ 43 h 82"/>
                    <a:gd name="T46" fmla="*/ 41 w 94"/>
                    <a:gd name="T47" fmla="*/ 47 h 82"/>
                    <a:gd name="T48" fmla="*/ 35 w 94"/>
                    <a:gd name="T49" fmla="*/ 49 h 82"/>
                    <a:gd name="T50" fmla="*/ 29 w 94"/>
                    <a:gd name="T51" fmla="*/ 51 h 82"/>
                    <a:gd name="T52" fmla="*/ 27 w 94"/>
                    <a:gd name="T53" fmla="*/ 54 h 82"/>
                    <a:gd name="T54" fmla="*/ 22 w 94"/>
                    <a:gd name="T55" fmla="*/ 72 h 82"/>
                    <a:gd name="T56" fmla="*/ 18 w 94"/>
                    <a:gd name="T57" fmla="*/ 78 h 82"/>
                    <a:gd name="T58" fmla="*/ 14 w 94"/>
                    <a:gd name="T59" fmla="*/ 82 h 82"/>
                    <a:gd name="T60" fmla="*/ 12 w 94"/>
                    <a:gd name="T61" fmla="*/ 80 h 82"/>
                    <a:gd name="T62" fmla="*/ 10 w 94"/>
                    <a:gd name="T63" fmla="*/ 74 h 82"/>
                    <a:gd name="T64" fmla="*/ 20 w 94"/>
                    <a:gd name="T65" fmla="*/ 60 h 82"/>
                    <a:gd name="T66" fmla="*/ 24 w 94"/>
                    <a:gd name="T67" fmla="*/ 54 h 82"/>
                    <a:gd name="T68" fmla="*/ 22 w 94"/>
                    <a:gd name="T69" fmla="*/ 53 h 82"/>
                    <a:gd name="T70" fmla="*/ 2 w 94"/>
                    <a:gd name="T71" fmla="*/ 41 h 82"/>
                    <a:gd name="T72" fmla="*/ 0 w 94"/>
                    <a:gd name="T73" fmla="*/ 39 h 82"/>
                    <a:gd name="T74" fmla="*/ 4 w 94"/>
                    <a:gd name="T75" fmla="*/ 39 h 82"/>
                    <a:gd name="T76" fmla="*/ 6 w 94"/>
                    <a:gd name="T77" fmla="*/ 39 h 82"/>
                    <a:gd name="T78" fmla="*/ 2 w 94"/>
                    <a:gd name="T79" fmla="*/ 35 h 82"/>
                    <a:gd name="T80" fmla="*/ 2 w 94"/>
                    <a:gd name="T81" fmla="*/ 35 h 82"/>
                    <a:gd name="T82" fmla="*/ 6 w 94"/>
                    <a:gd name="T83" fmla="*/ 35 h 82"/>
                    <a:gd name="T84" fmla="*/ 10 w 94"/>
                    <a:gd name="T85" fmla="*/ 33 h 82"/>
                    <a:gd name="T86" fmla="*/ 8 w 94"/>
                    <a:gd name="T87" fmla="*/ 25 h 82"/>
                    <a:gd name="T88" fmla="*/ 4 w 94"/>
                    <a:gd name="T89" fmla="*/ 19 h 82"/>
                    <a:gd name="T90" fmla="*/ 0 w 94"/>
                    <a:gd name="T91" fmla="*/ 17 h 82"/>
                    <a:gd name="T92" fmla="*/ 0 w 94"/>
                    <a:gd name="T93" fmla="*/ 15 h 82"/>
                    <a:gd name="T94" fmla="*/ 10 w 94"/>
                    <a:gd name="T95" fmla="*/ 17 h 82"/>
                    <a:gd name="T96" fmla="*/ 12 w 94"/>
                    <a:gd name="T97" fmla="*/ 23 h 82"/>
                    <a:gd name="T98" fmla="*/ 16 w 94"/>
                    <a:gd name="T99" fmla="*/ 25 h 82"/>
                    <a:gd name="T100" fmla="*/ 18 w 94"/>
                    <a:gd name="T101" fmla="*/ 13 h 82"/>
                    <a:gd name="T102" fmla="*/ 22 w 94"/>
                    <a:gd name="T103" fmla="*/ 9 h 82"/>
                    <a:gd name="T104" fmla="*/ 24 w 94"/>
                    <a:gd name="T105" fmla="*/ 13 h 82"/>
                    <a:gd name="T106" fmla="*/ 27 w 94"/>
                    <a:gd name="T107" fmla="*/ 15 h 82"/>
                    <a:gd name="T108" fmla="*/ 27 w 94"/>
                    <a:gd name="T109" fmla="*/ 11 h 82"/>
                    <a:gd name="T110" fmla="*/ 27 w 94"/>
                    <a:gd name="T111" fmla="*/ 9 h 82"/>
                    <a:gd name="T112" fmla="*/ 27 w 94"/>
                    <a:gd name="T113" fmla="*/ 7 h 82"/>
                    <a:gd name="T114" fmla="*/ 45 w 94"/>
                    <a:gd name="T115" fmla="*/ 0 h 82"/>
                    <a:gd name="T116" fmla="*/ 47 w 94"/>
                    <a:gd name="T117" fmla="*/ 1 h 82"/>
                    <a:gd name="T118" fmla="*/ 51 w 94"/>
                    <a:gd name="T119" fmla="*/ 5 h 82"/>
                    <a:gd name="T120" fmla="*/ 59 w 94"/>
                    <a:gd name="T121" fmla="*/ 1 h 82"/>
                    <a:gd name="T122" fmla="*/ 71 w 94"/>
                    <a:gd name="T123" fmla="*/ 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" h="82">
                      <a:moveTo>
                        <a:pt x="71" y="1"/>
                      </a:moveTo>
                      <a:lnTo>
                        <a:pt x="71" y="1"/>
                      </a:lnTo>
                      <a:lnTo>
                        <a:pt x="77" y="7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90" y="13"/>
                      </a:lnTo>
                      <a:lnTo>
                        <a:pt x="90" y="13"/>
                      </a:lnTo>
                      <a:lnTo>
                        <a:pt x="94" y="17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88" y="19"/>
                      </a:lnTo>
                      <a:lnTo>
                        <a:pt x="88" y="19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4" y="17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2" y="15"/>
                      </a:lnTo>
                      <a:lnTo>
                        <a:pt x="78" y="23"/>
                      </a:lnTo>
                      <a:lnTo>
                        <a:pt x="78" y="27"/>
                      </a:lnTo>
                      <a:lnTo>
                        <a:pt x="75" y="31"/>
                      </a:lnTo>
                      <a:lnTo>
                        <a:pt x="75" y="31"/>
                      </a:lnTo>
                      <a:lnTo>
                        <a:pt x="75" y="29"/>
                      </a:lnTo>
                      <a:lnTo>
                        <a:pt x="73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31"/>
                      </a:lnTo>
                      <a:lnTo>
                        <a:pt x="69" y="33"/>
                      </a:lnTo>
                      <a:lnTo>
                        <a:pt x="69" y="37"/>
                      </a:lnTo>
                      <a:lnTo>
                        <a:pt x="69" y="37"/>
                      </a:lnTo>
                      <a:lnTo>
                        <a:pt x="65" y="37"/>
                      </a:lnTo>
                      <a:lnTo>
                        <a:pt x="61" y="37"/>
                      </a:lnTo>
                      <a:lnTo>
                        <a:pt x="57" y="39"/>
                      </a:lnTo>
                      <a:lnTo>
                        <a:pt x="55" y="41"/>
                      </a:lnTo>
                      <a:lnTo>
                        <a:pt x="55" y="41"/>
                      </a:lnTo>
                      <a:lnTo>
                        <a:pt x="57" y="43"/>
                      </a:lnTo>
                      <a:lnTo>
                        <a:pt x="57" y="45"/>
                      </a:lnTo>
                      <a:lnTo>
                        <a:pt x="57" y="47"/>
                      </a:lnTo>
                      <a:lnTo>
                        <a:pt x="57" y="47"/>
                      </a:lnTo>
                      <a:lnTo>
                        <a:pt x="53" y="47"/>
                      </a:lnTo>
                      <a:lnTo>
                        <a:pt x="49" y="45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3" y="45"/>
                      </a:lnTo>
                      <a:lnTo>
                        <a:pt x="41" y="47"/>
                      </a:lnTo>
                      <a:lnTo>
                        <a:pt x="41" y="47"/>
                      </a:lnTo>
                      <a:lnTo>
                        <a:pt x="35" y="49"/>
                      </a:lnTo>
                      <a:lnTo>
                        <a:pt x="31" y="49"/>
                      </a:lnTo>
                      <a:lnTo>
                        <a:pt x="29" y="51"/>
                      </a:lnTo>
                      <a:lnTo>
                        <a:pt x="29" y="51"/>
                      </a:lnTo>
                      <a:lnTo>
                        <a:pt x="27" y="54"/>
                      </a:lnTo>
                      <a:lnTo>
                        <a:pt x="25" y="62"/>
                      </a:lnTo>
                      <a:lnTo>
                        <a:pt x="22" y="72"/>
                      </a:lnTo>
                      <a:lnTo>
                        <a:pt x="18" y="78"/>
                      </a:lnTo>
                      <a:lnTo>
                        <a:pt x="18" y="78"/>
                      </a:lnTo>
                      <a:lnTo>
                        <a:pt x="16" y="80"/>
                      </a:lnTo>
                      <a:lnTo>
                        <a:pt x="14" y="82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0" y="78"/>
                      </a:lnTo>
                      <a:lnTo>
                        <a:pt x="10" y="74"/>
                      </a:lnTo>
                      <a:lnTo>
                        <a:pt x="14" y="68"/>
                      </a:lnTo>
                      <a:lnTo>
                        <a:pt x="20" y="60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2" y="53"/>
                      </a:lnTo>
                      <a:lnTo>
                        <a:pt x="22" y="53"/>
                      </a:lnTo>
                      <a:lnTo>
                        <a:pt x="10" y="47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4" y="35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8" y="25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10" y="17"/>
                      </a:lnTo>
                      <a:lnTo>
                        <a:pt x="12" y="21"/>
                      </a:lnTo>
                      <a:lnTo>
                        <a:pt x="12" y="23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17"/>
                      </a:lnTo>
                      <a:lnTo>
                        <a:pt x="18" y="13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51" y="5"/>
                      </a:lnTo>
                      <a:lnTo>
                        <a:pt x="51" y="5"/>
                      </a:lnTo>
                      <a:lnTo>
                        <a:pt x="55" y="3"/>
                      </a:lnTo>
                      <a:lnTo>
                        <a:pt x="59" y="1"/>
                      </a:lnTo>
                      <a:lnTo>
                        <a:pt x="65" y="1"/>
                      </a:lnTo>
                      <a:lnTo>
                        <a:pt x="71" y="1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2" name="Freeform 1412">
                  <a:extLst>
                    <a:ext uri="{FF2B5EF4-FFF2-40B4-BE49-F238E27FC236}">
                      <a16:creationId xmlns:a16="http://schemas.microsoft.com/office/drawing/2014/main" id="{9192A95E-3F87-42F7-A142-9D50080E8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272" y="2380762"/>
                  <a:ext cx="151538" cy="132192"/>
                </a:xfrm>
                <a:custGeom>
                  <a:avLst/>
                  <a:gdLst>
                    <a:gd name="T0" fmla="*/ 27 w 94"/>
                    <a:gd name="T1" fmla="*/ 15 h 82"/>
                    <a:gd name="T2" fmla="*/ 27 w 94"/>
                    <a:gd name="T3" fmla="*/ 11 h 82"/>
                    <a:gd name="T4" fmla="*/ 27 w 94"/>
                    <a:gd name="T5" fmla="*/ 7 h 82"/>
                    <a:gd name="T6" fmla="*/ 45 w 94"/>
                    <a:gd name="T7" fmla="*/ 0 h 82"/>
                    <a:gd name="T8" fmla="*/ 47 w 94"/>
                    <a:gd name="T9" fmla="*/ 0 h 82"/>
                    <a:gd name="T10" fmla="*/ 51 w 94"/>
                    <a:gd name="T11" fmla="*/ 5 h 82"/>
                    <a:gd name="T12" fmla="*/ 55 w 94"/>
                    <a:gd name="T13" fmla="*/ 3 h 82"/>
                    <a:gd name="T14" fmla="*/ 65 w 94"/>
                    <a:gd name="T15" fmla="*/ 1 h 82"/>
                    <a:gd name="T16" fmla="*/ 71 w 94"/>
                    <a:gd name="T17" fmla="*/ 1 h 82"/>
                    <a:gd name="T18" fmla="*/ 80 w 94"/>
                    <a:gd name="T19" fmla="*/ 11 h 82"/>
                    <a:gd name="T20" fmla="*/ 90 w 94"/>
                    <a:gd name="T21" fmla="*/ 13 h 82"/>
                    <a:gd name="T22" fmla="*/ 94 w 94"/>
                    <a:gd name="T23" fmla="*/ 17 h 82"/>
                    <a:gd name="T24" fmla="*/ 94 w 94"/>
                    <a:gd name="T25" fmla="*/ 19 h 82"/>
                    <a:gd name="T26" fmla="*/ 88 w 94"/>
                    <a:gd name="T27" fmla="*/ 19 h 82"/>
                    <a:gd name="T28" fmla="*/ 88 w 94"/>
                    <a:gd name="T29" fmla="*/ 21 h 82"/>
                    <a:gd name="T30" fmla="*/ 88 w 94"/>
                    <a:gd name="T31" fmla="*/ 21 h 82"/>
                    <a:gd name="T32" fmla="*/ 84 w 94"/>
                    <a:gd name="T33" fmla="*/ 15 h 82"/>
                    <a:gd name="T34" fmla="*/ 82 w 94"/>
                    <a:gd name="T35" fmla="*/ 15 h 82"/>
                    <a:gd name="T36" fmla="*/ 78 w 94"/>
                    <a:gd name="T37" fmla="*/ 27 h 82"/>
                    <a:gd name="T38" fmla="*/ 75 w 94"/>
                    <a:gd name="T39" fmla="*/ 31 h 82"/>
                    <a:gd name="T40" fmla="*/ 73 w 94"/>
                    <a:gd name="T41" fmla="*/ 27 h 82"/>
                    <a:gd name="T42" fmla="*/ 71 w 94"/>
                    <a:gd name="T43" fmla="*/ 27 h 82"/>
                    <a:gd name="T44" fmla="*/ 71 w 94"/>
                    <a:gd name="T45" fmla="*/ 31 h 82"/>
                    <a:gd name="T46" fmla="*/ 69 w 94"/>
                    <a:gd name="T47" fmla="*/ 37 h 82"/>
                    <a:gd name="T48" fmla="*/ 65 w 94"/>
                    <a:gd name="T49" fmla="*/ 37 h 82"/>
                    <a:gd name="T50" fmla="*/ 57 w 94"/>
                    <a:gd name="T51" fmla="*/ 39 h 82"/>
                    <a:gd name="T52" fmla="*/ 55 w 94"/>
                    <a:gd name="T53" fmla="*/ 41 h 82"/>
                    <a:gd name="T54" fmla="*/ 57 w 94"/>
                    <a:gd name="T55" fmla="*/ 45 h 82"/>
                    <a:gd name="T56" fmla="*/ 57 w 94"/>
                    <a:gd name="T57" fmla="*/ 47 h 82"/>
                    <a:gd name="T58" fmla="*/ 49 w 94"/>
                    <a:gd name="T59" fmla="*/ 45 h 82"/>
                    <a:gd name="T60" fmla="*/ 43 w 94"/>
                    <a:gd name="T61" fmla="*/ 43 h 82"/>
                    <a:gd name="T62" fmla="*/ 41 w 94"/>
                    <a:gd name="T63" fmla="*/ 47 h 82"/>
                    <a:gd name="T64" fmla="*/ 35 w 94"/>
                    <a:gd name="T65" fmla="*/ 49 h 82"/>
                    <a:gd name="T66" fmla="*/ 29 w 94"/>
                    <a:gd name="T67" fmla="*/ 51 h 82"/>
                    <a:gd name="T68" fmla="*/ 27 w 94"/>
                    <a:gd name="T69" fmla="*/ 54 h 82"/>
                    <a:gd name="T70" fmla="*/ 22 w 94"/>
                    <a:gd name="T71" fmla="*/ 72 h 82"/>
                    <a:gd name="T72" fmla="*/ 18 w 94"/>
                    <a:gd name="T73" fmla="*/ 78 h 82"/>
                    <a:gd name="T74" fmla="*/ 14 w 94"/>
                    <a:gd name="T75" fmla="*/ 82 h 82"/>
                    <a:gd name="T76" fmla="*/ 12 w 94"/>
                    <a:gd name="T77" fmla="*/ 80 h 82"/>
                    <a:gd name="T78" fmla="*/ 10 w 94"/>
                    <a:gd name="T79" fmla="*/ 74 h 82"/>
                    <a:gd name="T80" fmla="*/ 20 w 94"/>
                    <a:gd name="T81" fmla="*/ 60 h 82"/>
                    <a:gd name="T82" fmla="*/ 24 w 94"/>
                    <a:gd name="T83" fmla="*/ 54 h 82"/>
                    <a:gd name="T84" fmla="*/ 22 w 94"/>
                    <a:gd name="T85" fmla="*/ 53 h 82"/>
                    <a:gd name="T86" fmla="*/ 2 w 94"/>
                    <a:gd name="T87" fmla="*/ 41 h 82"/>
                    <a:gd name="T88" fmla="*/ 0 w 94"/>
                    <a:gd name="T89" fmla="*/ 39 h 82"/>
                    <a:gd name="T90" fmla="*/ 4 w 94"/>
                    <a:gd name="T91" fmla="*/ 39 h 82"/>
                    <a:gd name="T92" fmla="*/ 6 w 94"/>
                    <a:gd name="T93" fmla="*/ 39 h 82"/>
                    <a:gd name="T94" fmla="*/ 2 w 94"/>
                    <a:gd name="T95" fmla="*/ 35 h 82"/>
                    <a:gd name="T96" fmla="*/ 2 w 94"/>
                    <a:gd name="T97" fmla="*/ 35 h 82"/>
                    <a:gd name="T98" fmla="*/ 6 w 94"/>
                    <a:gd name="T99" fmla="*/ 35 h 82"/>
                    <a:gd name="T100" fmla="*/ 10 w 94"/>
                    <a:gd name="T101" fmla="*/ 33 h 82"/>
                    <a:gd name="T102" fmla="*/ 8 w 94"/>
                    <a:gd name="T103" fmla="*/ 25 h 82"/>
                    <a:gd name="T104" fmla="*/ 4 w 94"/>
                    <a:gd name="T105" fmla="*/ 19 h 82"/>
                    <a:gd name="T106" fmla="*/ 0 w 94"/>
                    <a:gd name="T107" fmla="*/ 17 h 82"/>
                    <a:gd name="T108" fmla="*/ 0 w 94"/>
                    <a:gd name="T109" fmla="*/ 15 h 82"/>
                    <a:gd name="T110" fmla="*/ 10 w 94"/>
                    <a:gd name="T111" fmla="*/ 17 h 82"/>
                    <a:gd name="T112" fmla="*/ 12 w 94"/>
                    <a:gd name="T113" fmla="*/ 23 h 82"/>
                    <a:gd name="T114" fmla="*/ 16 w 94"/>
                    <a:gd name="T115" fmla="*/ 25 h 82"/>
                    <a:gd name="T116" fmla="*/ 18 w 94"/>
                    <a:gd name="T117" fmla="*/ 13 h 82"/>
                    <a:gd name="T118" fmla="*/ 22 w 94"/>
                    <a:gd name="T119" fmla="*/ 9 h 82"/>
                    <a:gd name="T120" fmla="*/ 24 w 94"/>
                    <a:gd name="T121" fmla="*/ 13 h 82"/>
                    <a:gd name="T122" fmla="*/ 27 w 94"/>
                    <a:gd name="T123" fmla="*/ 15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" h="82">
                      <a:moveTo>
                        <a:pt x="27" y="15"/>
                      </a:move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51" y="5"/>
                      </a:lnTo>
                      <a:lnTo>
                        <a:pt x="51" y="5"/>
                      </a:lnTo>
                      <a:lnTo>
                        <a:pt x="55" y="3"/>
                      </a:lnTo>
                      <a:lnTo>
                        <a:pt x="59" y="1"/>
                      </a:lnTo>
                      <a:lnTo>
                        <a:pt x="65" y="1"/>
                      </a:lnTo>
                      <a:lnTo>
                        <a:pt x="71" y="1"/>
                      </a:lnTo>
                      <a:lnTo>
                        <a:pt x="71" y="1"/>
                      </a:lnTo>
                      <a:lnTo>
                        <a:pt x="77" y="7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90" y="13"/>
                      </a:lnTo>
                      <a:lnTo>
                        <a:pt x="90" y="13"/>
                      </a:lnTo>
                      <a:lnTo>
                        <a:pt x="94" y="17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88" y="19"/>
                      </a:lnTo>
                      <a:lnTo>
                        <a:pt x="88" y="19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8" y="21"/>
                      </a:lnTo>
                      <a:lnTo>
                        <a:pt x="84" y="17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2" y="15"/>
                      </a:lnTo>
                      <a:lnTo>
                        <a:pt x="78" y="23"/>
                      </a:lnTo>
                      <a:lnTo>
                        <a:pt x="78" y="27"/>
                      </a:lnTo>
                      <a:lnTo>
                        <a:pt x="75" y="31"/>
                      </a:lnTo>
                      <a:lnTo>
                        <a:pt x="75" y="31"/>
                      </a:lnTo>
                      <a:lnTo>
                        <a:pt x="75" y="29"/>
                      </a:lnTo>
                      <a:lnTo>
                        <a:pt x="73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31"/>
                      </a:lnTo>
                      <a:lnTo>
                        <a:pt x="69" y="33"/>
                      </a:lnTo>
                      <a:lnTo>
                        <a:pt x="69" y="37"/>
                      </a:lnTo>
                      <a:lnTo>
                        <a:pt x="69" y="37"/>
                      </a:lnTo>
                      <a:lnTo>
                        <a:pt x="65" y="37"/>
                      </a:lnTo>
                      <a:lnTo>
                        <a:pt x="61" y="37"/>
                      </a:lnTo>
                      <a:lnTo>
                        <a:pt x="57" y="39"/>
                      </a:lnTo>
                      <a:lnTo>
                        <a:pt x="55" y="41"/>
                      </a:lnTo>
                      <a:lnTo>
                        <a:pt x="55" y="41"/>
                      </a:lnTo>
                      <a:lnTo>
                        <a:pt x="57" y="43"/>
                      </a:lnTo>
                      <a:lnTo>
                        <a:pt x="57" y="45"/>
                      </a:lnTo>
                      <a:lnTo>
                        <a:pt x="57" y="47"/>
                      </a:lnTo>
                      <a:lnTo>
                        <a:pt x="57" y="47"/>
                      </a:lnTo>
                      <a:lnTo>
                        <a:pt x="53" y="47"/>
                      </a:lnTo>
                      <a:lnTo>
                        <a:pt x="49" y="45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3" y="45"/>
                      </a:lnTo>
                      <a:lnTo>
                        <a:pt x="41" y="47"/>
                      </a:lnTo>
                      <a:lnTo>
                        <a:pt x="41" y="47"/>
                      </a:lnTo>
                      <a:lnTo>
                        <a:pt x="35" y="49"/>
                      </a:lnTo>
                      <a:lnTo>
                        <a:pt x="31" y="49"/>
                      </a:lnTo>
                      <a:lnTo>
                        <a:pt x="29" y="51"/>
                      </a:lnTo>
                      <a:lnTo>
                        <a:pt x="29" y="51"/>
                      </a:lnTo>
                      <a:lnTo>
                        <a:pt x="27" y="54"/>
                      </a:lnTo>
                      <a:lnTo>
                        <a:pt x="25" y="62"/>
                      </a:lnTo>
                      <a:lnTo>
                        <a:pt x="22" y="72"/>
                      </a:lnTo>
                      <a:lnTo>
                        <a:pt x="18" y="78"/>
                      </a:lnTo>
                      <a:lnTo>
                        <a:pt x="18" y="78"/>
                      </a:lnTo>
                      <a:lnTo>
                        <a:pt x="16" y="80"/>
                      </a:lnTo>
                      <a:lnTo>
                        <a:pt x="14" y="82"/>
                      </a:lnTo>
                      <a:lnTo>
                        <a:pt x="12" y="80"/>
                      </a:lnTo>
                      <a:lnTo>
                        <a:pt x="12" y="80"/>
                      </a:lnTo>
                      <a:lnTo>
                        <a:pt x="10" y="78"/>
                      </a:lnTo>
                      <a:lnTo>
                        <a:pt x="10" y="74"/>
                      </a:lnTo>
                      <a:lnTo>
                        <a:pt x="14" y="68"/>
                      </a:lnTo>
                      <a:lnTo>
                        <a:pt x="20" y="60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2" y="53"/>
                      </a:lnTo>
                      <a:lnTo>
                        <a:pt x="22" y="53"/>
                      </a:lnTo>
                      <a:lnTo>
                        <a:pt x="10" y="47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4" y="35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8" y="25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10" y="17"/>
                      </a:lnTo>
                      <a:lnTo>
                        <a:pt x="12" y="21"/>
                      </a:lnTo>
                      <a:lnTo>
                        <a:pt x="12" y="23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17"/>
                      </a:lnTo>
                      <a:lnTo>
                        <a:pt x="18" y="13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4" y="9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7" y="15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3" name="Freeform 1414">
                  <a:extLst>
                    <a:ext uri="{FF2B5EF4-FFF2-40B4-BE49-F238E27FC236}">
                      <a16:creationId xmlns:a16="http://schemas.microsoft.com/office/drawing/2014/main" id="{8A90D61C-D517-424C-87E8-D09E69133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6" y="2361417"/>
                  <a:ext cx="32242" cy="24182"/>
                </a:xfrm>
                <a:custGeom>
                  <a:avLst/>
                  <a:gdLst>
                    <a:gd name="T0" fmla="*/ 10 w 20"/>
                    <a:gd name="T1" fmla="*/ 2 h 15"/>
                    <a:gd name="T2" fmla="*/ 10 w 20"/>
                    <a:gd name="T3" fmla="*/ 2 h 15"/>
                    <a:gd name="T4" fmla="*/ 16 w 20"/>
                    <a:gd name="T5" fmla="*/ 6 h 15"/>
                    <a:gd name="T6" fmla="*/ 20 w 20"/>
                    <a:gd name="T7" fmla="*/ 8 h 15"/>
                    <a:gd name="T8" fmla="*/ 20 w 20"/>
                    <a:gd name="T9" fmla="*/ 12 h 15"/>
                    <a:gd name="T10" fmla="*/ 18 w 20"/>
                    <a:gd name="T11" fmla="*/ 13 h 15"/>
                    <a:gd name="T12" fmla="*/ 14 w 20"/>
                    <a:gd name="T13" fmla="*/ 15 h 15"/>
                    <a:gd name="T14" fmla="*/ 10 w 20"/>
                    <a:gd name="T15" fmla="*/ 15 h 15"/>
                    <a:gd name="T16" fmla="*/ 6 w 20"/>
                    <a:gd name="T17" fmla="*/ 13 h 15"/>
                    <a:gd name="T18" fmla="*/ 0 w 20"/>
                    <a:gd name="T19" fmla="*/ 12 h 15"/>
                    <a:gd name="T20" fmla="*/ 0 w 20"/>
                    <a:gd name="T21" fmla="*/ 12 h 15"/>
                    <a:gd name="T22" fmla="*/ 0 w 20"/>
                    <a:gd name="T23" fmla="*/ 8 h 15"/>
                    <a:gd name="T24" fmla="*/ 2 w 20"/>
                    <a:gd name="T25" fmla="*/ 4 h 15"/>
                    <a:gd name="T26" fmla="*/ 6 w 20"/>
                    <a:gd name="T27" fmla="*/ 0 h 15"/>
                    <a:gd name="T28" fmla="*/ 8 w 20"/>
                    <a:gd name="T29" fmla="*/ 0 h 15"/>
                    <a:gd name="T30" fmla="*/ 10 w 20"/>
                    <a:gd name="T31" fmla="*/ 2 h 15"/>
                    <a:gd name="T32" fmla="*/ 10 w 20"/>
                    <a:gd name="T33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5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0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4" name="Freeform 1416">
                  <a:extLst>
                    <a:ext uri="{FF2B5EF4-FFF2-40B4-BE49-F238E27FC236}">
                      <a16:creationId xmlns:a16="http://schemas.microsoft.com/office/drawing/2014/main" id="{754C10EF-C445-4DE5-8A2C-977DAA9A2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3695" y="2316278"/>
                  <a:ext cx="61260" cy="54811"/>
                </a:xfrm>
                <a:custGeom>
                  <a:avLst/>
                  <a:gdLst>
                    <a:gd name="T0" fmla="*/ 32 w 38"/>
                    <a:gd name="T1" fmla="*/ 0 h 34"/>
                    <a:gd name="T2" fmla="*/ 32 w 38"/>
                    <a:gd name="T3" fmla="*/ 0 h 34"/>
                    <a:gd name="T4" fmla="*/ 32 w 38"/>
                    <a:gd name="T5" fmla="*/ 0 h 34"/>
                    <a:gd name="T6" fmla="*/ 32 w 38"/>
                    <a:gd name="T7" fmla="*/ 2 h 34"/>
                    <a:gd name="T8" fmla="*/ 32 w 38"/>
                    <a:gd name="T9" fmla="*/ 6 h 34"/>
                    <a:gd name="T10" fmla="*/ 32 w 38"/>
                    <a:gd name="T11" fmla="*/ 6 h 34"/>
                    <a:gd name="T12" fmla="*/ 38 w 38"/>
                    <a:gd name="T13" fmla="*/ 14 h 34"/>
                    <a:gd name="T14" fmla="*/ 38 w 38"/>
                    <a:gd name="T15" fmla="*/ 16 h 34"/>
                    <a:gd name="T16" fmla="*/ 38 w 38"/>
                    <a:gd name="T17" fmla="*/ 18 h 34"/>
                    <a:gd name="T18" fmla="*/ 38 w 38"/>
                    <a:gd name="T19" fmla="*/ 18 h 34"/>
                    <a:gd name="T20" fmla="*/ 34 w 38"/>
                    <a:gd name="T21" fmla="*/ 18 h 34"/>
                    <a:gd name="T22" fmla="*/ 34 w 38"/>
                    <a:gd name="T23" fmla="*/ 16 h 34"/>
                    <a:gd name="T24" fmla="*/ 34 w 38"/>
                    <a:gd name="T25" fmla="*/ 14 h 34"/>
                    <a:gd name="T26" fmla="*/ 34 w 38"/>
                    <a:gd name="T27" fmla="*/ 12 h 34"/>
                    <a:gd name="T28" fmla="*/ 30 w 38"/>
                    <a:gd name="T29" fmla="*/ 16 h 34"/>
                    <a:gd name="T30" fmla="*/ 30 w 38"/>
                    <a:gd name="T31" fmla="*/ 16 h 34"/>
                    <a:gd name="T32" fmla="*/ 28 w 38"/>
                    <a:gd name="T33" fmla="*/ 18 h 34"/>
                    <a:gd name="T34" fmla="*/ 30 w 38"/>
                    <a:gd name="T35" fmla="*/ 20 h 34"/>
                    <a:gd name="T36" fmla="*/ 30 w 38"/>
                    <a:gd name="T37" fmla="*/ 22 h 34"/>
                    <a:gd name="T38" fmla="*/ 28 w 38"/>
                    <a:gd name="T39" fmla="*/ 24 h 34"/>
                    <a:gd name="T40" fmla="*/ 28 w 38"/>
                    <a:gd name="T41" fmla="*/ 24 h 34"/>
                    <a:gd name="T42" fmla="*/ 24 w 38"/>
                    <a:gd name="T43" fmla="*/ 24 h 34"/>
                    <a:gd name="T44" fmla="*/ 24 w 38"/>
                    <a:gd name="T45" fmla="*/ 22 h 34"/>
                    <a:gd name="T46" fmla="*/ 24 w 38"/>
                    <a:gd name="T47" fmla="*/ 20 h 34"/>
                    <a:gd name="T48" fmla="*/ 26 w 38"/>
                    <a:gd name="T49" fmla="*/ 18 h 34"/>
                    <a:gd name="T50" fmla="*/ 22 w 38"/>
                    <a:gd name="T51" fmla="*/ 18 h 34"/>
                    <a:gd name="T52" fmla="*/ 22 w 38"/>
                    <a:gd name="T53" fmla="*/ 18 h 34"/>
                    <a:gd name="T54" fmla="*/ 18 w 38"/>
                    <a:gd name="T55" fmla="*/ 22 h 34"/>
                    <a:gd name="T56" fmla="*/ 18 w 38"/>
                    <a:gd name="T57" fmla="*/ 28 h 34"/>
                    <a:gd name="T58" fmla="*/ 14 w 38"/>
                    <a:gd name="T59" fmla="*/ 32 h 34"/>
                    <a:gd name="T60" fmla="*/ 12 w 38"/>
                    <a:gd name="T61" fmla="*/ 34 h 34"/>
                    <a:gd name="T62" fmla="*/ 10 w 38"/>
                    <a:gd name="T63" fmla="*/ 34 h 34"/>
                    <a:gd name="T64" fmla="*/ 10 w 38"/>
                    <a:gd name="T65" fmla="*/ 34 h 34"/>
                    <a:gd name="T66" fmla="*/ 6 w 38"/>
                    <a:gd name="T67" fmla="*/ 34 h 34"/>
                    <a:gd name="T68" fmla="*/ 4 w 38"/>
                    <a:gd name="T69" fmla="*/ 32 h 34"/>
                    <a:gd name="T70" fmla="*/ 4 w 38"/>
                    <a:gd name="T71" fmla="*/ 26 h 34"/>
                    <a:gd name="T72" fmla="*/ 2 w 38"/>
                    <a:gd name="T73" fmla="*/ 20 h 34"/>
                    <a:gd name="T74" fmla="*/ 0 w 38"/>
                    <a:gd name="T75" fmla="*/ 1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" h="3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8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28" y="24"/>
                      </a:lnTo>
                      <a:lnTo>
                        <a:pt x="28" y="24"/>
                      </a:lnTo>
                      <a:lnTo>
                        <a:pt x="24" y="24"/>
                      </a:lnTo>
                      <a:lnTo>
                        <a:pt x="24" y="22"/>
                      </a:lnTo>
                      <a:lnTo>
                        <a:pt x="24" y="20"/>
                      </a:lnTo>
                      <a:lnTo>
                        <a:pt x="26" y="18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18" y="22"/>
                      </a:lnTo>
                      <a:lnTo>
                        <a:pt x="18" y="28"/>
                      </a:lnTo>
                      <a:lnTo>
                        <a:pt x="14" y="32"/>
                      </a:lnTo>
                      <a:lnTo>
                        <a:pt x="12" y="34"/>
                      </a:lnTo>
                      <a:lnTo>
                        <a:pt x="10" y="34"/>
                      </a:lnTo>
                      <a:lnTo>
                        <a:pt x="10" y="34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2" y="20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5" name="Freeform 1417">
                  <a:extLst>
                    <a:ext uri="{FF2B5EF4-FFF2-40B4-BE49-F238E27FC236}">
                      <a16:creationId xmlns:a16="http://schemas.microsoft.com/office/drawing/2014/main" id="{D8F96472-C4E1-4701-87A0-0E8234DBC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9841" y="2298545"/>
                  <a:ext cx="85441" cy="40303"/>
                </a:xfrm>
                <a:custGeom>
                  <a:avLst/>
                  <a:gdLst>
                    <a:gd name="T0" fmla="*/ 21 w 53"/>
                    <a:gd name="T1" fmla="*/ 25 h 25"/>
                    <a:gd name="T2" fmla="*/ 21 w 53"/>
                    <a:gd name="T3" fmla="*/ 25 h 25"/>
                    <a:gd name="T4" fmla="*/ 19 w 53"/>
                    <a:gd name="T5" fmla="*/ 23 h 25"/>
                    <a:gd name="T6" fmla="*/ 19 w 53"/>
                    <a:gd name="T7" fmla="*/ 23 h 25"/>
                    <a:gd name="T8" fmla="*/ 13 w 53"/>
                    <a:gd name="T9" fmla="*/ 21 h 25"/>
                    <a:gd name="T10" fmla="*/ 10 w 53"/>
                    <a:gd name="T11" fmla="*/ 23 h 25"/>
                    <a:gd name="T12" fmla="*/ 6 w 53"/>
                    <a:gd name="T13" fmla="*/ 21 h 25"/>
                    <a:gd name="T14" fmla="*/ 2 w 53"/>
                    <a:gd name="T15" fmla="*/ 21 h 25"/>
                    <a:gd name="T16" fmla="*/ 2 w 53"/>
                    <a:gd name="T17" fmla="*/ 21 h 25"/>
                    <a:gd name="T18" fmla="*/ 0 w 53"/>
                    <a:gd name="T19" fmla="*/ 17 h 25"/>
                    <a:gd name="T20" fmla="*/ 0 w 53"/>
                    <a:gd name="T21" fmla="*/ 17 h 25"/>
                    <a:gd name="T22" fmla="*/ 6 w 53"/>
                    <a:gd name="T23" fmla="*/ 15 h 25"/>
                    <a:gd name="T24" fmla="*/ 17 w 53"/>
                    <a:gd name="T25" fmla="*/ 15 h 25"/>
                    <a:gd name="T26" fmla="*/ 21 w 53"/>
                    <a:gd name="T27" fmla="*/ 15 h 25"/>
                    <a:gd name="T28" fmla="*/ 23 w 53"/>
                    <a:gd name="T29" fmla="*/ 13 h 25"/>
                    <a:gd name="T30" fmla="*/ 23 w 53"/>
                    <a:gd name="T31" fmla="*/ 13 h 25"/>
                    <a:gd name="T32" fmla="*/ 27 w 53"/>
                    <a:gd name="T33" fmla="*/ 5 h 25"/>
                    <a:gd name="T34" fmla="*/ 31 w 53"/>
                    <a:gd name="T35" fmla="*/ 1 h 25"/>
                    <a:gd name="T36" fmla="*/ 33 w 53"/>
                    <a:gd name="T37" fmla="*/ 0 h 25"/>
                    <a:gd name="T38" fmla="*/ 33 w 53"/>
                    <a:gd name="T39" fmla="*/ 0 h 25"/>
                    <a:gd name="T40" fmla="*/ 39 w 53"/>
                    <a:gd name="T41" fmla="*/ 1 h 25"/>
                    <a:gd name="T42" fmla="*/ 37 w 53"/>
                    <a:gd name="T43" fmla="*/ 3 h 25"/>
                    <a:gd name="T44" fmla="*/ 35 w 53"/>
                    <a:gd name="T45" fmla="*/ 5 h 25"/>
                    <a:gd name="T46" fmla="*/ 37 w 53"/>
                    <a:gd name="T47" fmla="*/ 5 h 25"/>
                    <a:gd name="T48" fmla="*/ 39 w 53"/>
                    <a:gd name="T49" fmla="*/ 9 h 25"/>
                    <a:gd name="T50" fmla="*/ 39 w 53"/>
                    <a:gd name="T51" fmla="*/ 9 h 25"/>
                    <a:gd name="T52" fmla="*/ 41 w 53"/>
                    <a:gd name="T53" fmla="*/ 9 h 25"/>
                    <a:gd name="T54" fmla="*/ 45 w 53"/>
                    <a:gd name="T55" fmla="*/ 9 h 25"/>
                    <a:gd name="T56" fmla="*/ 49 w 53"/>
                    <a:gd name="T57" fmla="*/ 9 h 25"/>
                    <a:gd name="T58" fmla="*/ 53 w 53"/>
                    <a:gd name="T59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3" h="25">
                      <a:moveTo>
                        <a:pt x="21" y="25"/>
                      </a:moveTo>
                      <a:lnTo>
                        <a:pt x="21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10" y="23"/>
                      </a:lnTo>
                      <a:lnTo>
                        <a:pt x="6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6" y="15"/>
                      </a:lnTo>
                      <a:lnTo>
                        <a:pt x="17" y="15"/>
                      </a:lnTo>
                      <a:lnTo>
                        <a:pt x="21" y="15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7" y="5"/>
                      </a:lnTo>
                      <a:lnTo>
                        <a:pt x="31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5" y="9"/>
                      </a:lnTo>
                      <a:lnTo>
                        <a:pt x="49" y="9"/>
                      </a:lnTo>
                      <a:lnTo>
                        <a:pt x="53" y="11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6" name="Freeform 1418">
                  <a:extLst>
                    <a:ext uri="{FF2B5EF4-FFF2-40B4-BE49-F238E27FC236}">
                      <a16:creationId xmlns:a16="http://schemas.microsoft.com/office/drawing/2014/main" id="{008E8317-8B68-444A-ADA1-4C3D63754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3016" y="2303381"/>
                  <a:ext cx="29018" cy="12897"/>
                </a:xfrm>
                <a:custGeom>
                  <a:avLst/>
                  <a:gdLst>
                    <a:gd name="T0" fmla="*/ 4 w 18"/>
                    <a:gd name="T1" fmla="*/ 0 h 8"/>
                    <a:gd name="T2" fmla="*/ 4 w 18"/>
                    <a:gd name="T3" fmla="*/ 0 h 8"/>
                    <a:gd name="T4" fmla="*/ 12 w 18"/>
                    <a:gd name="T5" fmla="*/ 0 h 8"/>
                    <a:gd name="T6" fmla="*/ 16 w 18"/>
                    <a:gd name="T7" fmla="*/ 2 h 8"/>
                    <a:gd name="T8" fmla="*/ 18 w 18"/>
                    <a:gd name="T9" fmla="*/ 6 h 8"/>
                    <a:gd name="T10" fmla="*/ 18 w 18"/>
                    <a:gd name="T11" fmla="*/ 6 h 8"/>
                    <a:gd name="T12" fmla="*/ 16 w 18"/>
                    <a:gd name="T13" fmla="*/ 8 h 8"/>
                    <a:gd name="T14" fmla="*/ 14 w 18"/>
                    <a:gd name="T15" fmla="*/ 8 h 8"/>
                    <a:gd name="T16" fmla="*/ 4 w 18"/>
                    <a:gd name="T17" fmla="*/ 8 h 8"/>
                    <a:gd name="T18" fmla="*/ 2 w 18"/>
                    <a:gd name="T19" fmla="*/ 6 h 8"/>
                    <a:gd name="T20" fmla="*/ 0 w 18"/>
                    <a:gd name="T21" fmla="*/ 6 h 8"/>
                    <a:gd name="T22" fmla="*/ 0 w 18"/>
                    <a:gd name="T23" fmla="*/ 4 h 8"/>
                    <a:gd name="T24" fmla="*/ 4 w 18"/>
                    <a:gd name="T25" fmla="*/ 0 h 8"/>
                    <a:gd name="T26" fmla="*/ 4 w 1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0" name="Group 1909">
                <a:extLst>
                  <a:ext uri="{FF2B5EF4-FFF2-40B4-BE49-F238E27FC236}">
                    <a16:creationId xmlns:a16="http://schemas.microsoft.com/office/drawing/2014/main" id="{BC4967E0-D05E-45B6-8E53-DF44F5A44130}"/>
                  </a:ext>
                </a:extLst>
              </p:cNvPr>
              <p:cNvGrpSpPr/>
              <p:nvPr/>
            </p:nvGrpSpPr>
            <p:grpSpPr>
              <a:xfrm>
                <a:off x="2643539" y="2465814"/>
                <a:ext cx="230223" cy="482945"/>
                <a:chOff x="5936949" y="1753654"/>
                <a:chExt cx="1034968" cy="2005454"/>
              </a:xfrm>
              <a:solidFill>
                <a:schemeClr val="accent6"/>
              </a:solidFill>
            </p:grpSpPr>
            <p:sp>
              <p:nvSpPr>
                <p:cNvPr id="2118" name="Freeform 1160">
                  <a:extLst>
                    <a:ext uri="{FF2B5EF4-FFF2-40B4-BE49-F238E27FC236}">
                      <a16:creationId xmlns:a16="http://schemas.microsoft.com/office/drawing/2014/main" id="{6A25E144-CB70-4AE3-9C93-B0B2A34E0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2867" y="3499558"/>
                  <a:ext cx="51588" cy="35466"/>
                </a:xfrm>
                <a:custGeom>
                  <a:avLst/>
                  <a:gdLst>
                    <a:gd name="T0" fmla="*/ 32 w 32"/>
                    <a:gd name="T1" fmla="*/ 14 h 22"/>
                    <a:gd name="T2" fmla="*/ 32 w 32"/>
                    <a:gd name="T3" fmla="*/ 14 h 22"/>
                    <a:gd name="T4" fmla="*/ 30 w 32"/>
                    <a:gd name="T5" fmla="*/ 16 h 22"/>
                    <a:gd name="T6" fmla="*/ 28 w 32"/>
                    <a:gd name="T7" fmla="*/ 18 h 22"/>
                    <a:gd name="T8" fmla="*/ 22 w 32"/>
                    <a:gd name="T9" fmla="*/ 22 h 22"/>
                    <a:gd name="T10" fmla="*/ 22 w 32"/>
                    <a:gd name="T11" fmla="*/ 22 h 22"/>
                    <a:gd name="T12" fmla="*/ 16 w 32"/>
                    <a:gd name="T13" fmla="*/ 20 h 22"/>
                    <a:gd name="T14" fmla="*/ 8 w 32"/>
                    <a:gd name="T15" fmla="*/ 18 h 22"/>
                    <a:gd name="T16" fmla="*/ 0 w 32"/>
                    <a:gd name="T17" fmla="*/ 12 h 22"/>
                    <a:gd name="T18" fmla="*/ 0 w 32"/>
                    <a:gd name="T19" fmla="*/ 8 h 22"/>
                    <a:gd name="T20" fmla="*/ 0 w 32"/>
                    <a:gd name="T21" fmla="*/ 6 h 22"/>
                    <a:gd name="T22" fmla="*/ 0 w 32"/>
                    <a:gd name="T23" fmla="*/ 6 h 22"/>
                    <a:gd name="T24" fmla="*/ 2 w 32"/>
                    <a:gd name="T25" fmla="*/ 2 h 22"/>
                    <a:gd name="T26" fmla="*/ 6 w 32"/>
                    <a:gd name="T27" fmla="*/ 0 h 22"/>
                    <a:gd name="T28" fmla="*/ 10 w 32"/>
                    <a:gd name="T29" fmla="*/ 0 h 22"/>
                    <a:gd name="T30" fmla="*/ 14 w 32"/>
                    <a:gd name="T31" fmla="*/ 0 h 22"/>
                    <a:gd name="T32" fmla="*/ 24 w 32"/>
                    <a:gd name="T33" fmla="*/ 6 h 22"/>
                    <a:gd name="T34" fmla="*/ 30 w 32"/>
                    <a:gd name="T35" fmla="*/ 10 h 22"/>
                    <a:gd name="T36" fmla="*/ 30 w 32"/>
                    <a:gd name="T37" fmla="*/ 10 h 22"/>
                    <a:gd name="T38" fmla="*/ 32 w 32"/>
                    <a:gd name="T3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22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16" y="20"/>
                      </a:lnTo>
                      <a:lnTo>
                        <a:pt x="8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4" y="6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9" name="Freeform 1161">
                  <a:extLst>
                    <a:ext uri="{FF2B5EF4-FFF2-40B4-BE49-F238E27FC236}">
                      <a16:creationId xmlns:a16="http://schemas.microsoft.com/office/drawing/2014/main" id="{40FB010C-D1CB-497B-A347-76FE3A4A7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2867" y="3499558"/>
                  <a:ext cx="51588" cy="35466"/>
                </a:xfrm>
                <a:custGeom>
                  <a:avLst/>
                  <a:gdLst>
                    <a:gd name="T0" fmla="*/ 32 w 32"/>
                    <a:gd name="T1" fmla="*/ 14 h 22"/>
                    <a:gd name="T2" fmla="*/ 32 w 32"/>
                    <a:gd name="T3" fmla="*/ 14 h 22"/>
                    <a:gd name="T4" fmla="*/ 30 w 32"/>
                    <a:gd name="T5" fmla="*/ 16 h 22"/>
                    <a:gd name="T6" fmla="*/ 28 w 32"/>
                    <a:gd name="T7" fmla="*/ 18 h 22"/>
                    <a:gd name="T8" fmla="*/ 22 w 32"/>
                    <a:gd name="T9" fmla="*/ 22 h 22"/>
                    <a:gd name="T10" fmla="*/ 22 w 32"/>
                    <a:gd name="T11" fmla="*/ 22 h 22"/>
                    <a:gd name="T12" fmla="*/ 16 w 32"/>
                    <a:gd name="T13" fmla="*/ 20 h 22"/>
                    <a:gd name="T14" fmla="*/ 8 w 32"/>
                    <a:gd name="T15" fmla="*/ 18 h 22"/>
                    <a:gd name="T16" fmla="*/ 0 w 32"/>
                    <a:gd name="T17" fmla="*/ 12 h 22"/>
                    <a:gd name="T18" fmla="*/ 0 w 32"/>
                    <a:gd name="T19" fmla="*/ 8 h 22"/>
                    <a:gd name="T20" fmla="*/ 0 w 32"/>
                    <a:gd name="T21" fmla="*/ 6 h 22"/>
                    <a:gd name="T22" fmla="*/ 0 w 32"/>
                    <a:gd name="T23" fmla="*/ 6 h 22"/>
                    <a:gd name="T24" fmla="*/ 2 w 32"/>
                    <a:gd name="T25" fmla="*/ 2 h 22"/>
                    <a:gd name="T26" fmla="*/ 6 w 32"/>
                    <a:gd name="T27" fmla="*/ 0 h 22"/>
                    <a:gd name="T28" fmla="*/ 10 w 32"/>
                    <a:gd name="T29" fmla="*/ 0 h 22"/>
                    <a:gd name="T30" fmla="*/ 14 w 32"/>
                    <a:gd name="T31" fmla="*/ 0 h 22"/>
                    <a:gd name="T32" fmla="*/ 24 w 32"/>
                    <a:gd name="T33" fmla="*/ 6 h 22"/>
                    <a:gd name="T34" fmla="*/ 30 w 32"/>
                    <a:gd name="T35" fmla="*/ 10 h 22"/>
                    <a:gd name="T36" fmla="*/ 30 w 32"/>
                    <a:gd name="T37" fmla="*/ 10 h 22"/>
                    <a:gd name="T38" fmla="*/ 32 w 32"/>
                    <a:gd name="T3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22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16" y="20"/>
                      </a:lnTo>
                      <a:lnTo>
                        <a:pt x="8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4" y="6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0" name="Freeform 1109">
                  <a:extLst>
                    <a:ext uri="{FF2B5EF4-FFF2-40B4-BE49-F238E27FC236}">
                      <a16:creationId xmlns:a16="http://schemas.microsoft.com/office/drawing/2014/main" id="{4E471BB0-97D7-4BF5-9023-ECD5FF484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3625" y="3485051"/>
                  <a:ext cx="3224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1" name="Freeform 1110">
                  <a:extLst>
                    <a:ext uri="{FF2B5EF4-FFF2-40B4-BE49-F238E27FC236}">
                      <a16:creationId xmlns:a16="http://schemas.microsoft.com/office/drawing/2014/main" id="{4D4A0D48-A91B-497D-8EFD-34AA333B1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3625" y="3485051"/>
                  <a:ext cx="3224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2" name="Freeform 1367">
                  <a:extLst>
                    <a:ext uri="{FF2B5EF4-FFF2-40B4-BE49-F238E27FC236}">
                      <a16:creationId xmlns:a16="http://schemas.microsoft.com/office/drawing/2014/main" id="{BB9FBD77-73FB-4947-B9CF-5B51CF70B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1611" y="3742987"/>
                  <a:ext cx="32242" cy="16121"/>
                </a:xfrm>
                <a:custGeom>
                  <a:avLst/>
                  <a:gdLst>
                    <a:gd name="T0" fmla="*/ 14 w 20"/>
                    <a:gd name="T1" fmla="*/ 2 h 10"/>
                    <a:gd name="T2" fmla="*/ 14 w 20"/>
                    <a:gd name="T3" fmla="*/ 2 h 10"/>
                    <a:gd name="T4" fmla="*/ 20 w 20"/>
                    <a:gd name="T5" fmla="*/ 8 h 10"/>
                    <a:gd name="T6" fmla="*/ 20 w 20"/>
                    <a:gd name="T7" fmla="*/ 8 h 10"/>
                    <a:gd name="T8" fmla="*/ 20 w 20"/>
                    <a:gd name="T9" fmla="*/ 10 h 10"/>
                    <a:gd name="T10" fmla="*/ 16 w 20"/>
                    <a:gd name="T11" fmla="*/ 10 h 10"/>
                    <a:gd name="T12" fmla="*/ 10 w 20"/>
                    <a:gd name="T13" fmla="*/ 10 h 10"/>
                    <a:gd name="T14" fmla="*/ 6 w 20"/>
                    <a:gd name="T15" fmla="*/ 8 h 10"/>
                    <a:gd name="T16" fmla="*/ 2 w 20"/>
                    <a:gd name="T17" fmla="*/ 4 h 10"/>
                    <a:gd name="T18" fmla="*/ 0 w 20"/>
                    <a:gd name="T19" fmla="*/ 4 h 10"/>
                    <a:gd name="T20" fmla="*/ 2 w 20"/>
                    <a:gd name="T21" fmla="*/ 2 h 10"/>
                    <a:gd name="T22" fmla="*/ 6 w 20"/>
                    <a:gd name="T23" fmla="*/ 0 h 10"/>
                    <a:gd name="T24" fmla="*/ 6 w 20"/>
                    <a:gd name="T25" fmla="*/ 0 h 10"/>
                    <a:gd name="T26" fmla="*/ 10 w 20"/>
                    <a:gd name="T27" fmla="*/ 0 h 10"/>
                    <a:gd name="T28" fmla="*/ 14 w 20"/>
                    <a:gd name="T29" fmla="*/ 2 h 10"/>
                    <a:gd name="T30" fmla="*/ 14 w 20"/>
                    <a:gd name="T3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0"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3" name="Freeform 1368">
                  <a:extLst>
                    <a:ext uri="{FF2B5EF4-FFF2-40B4-BE49-F238E27FC236}">
                      <a16:creationId xmlns:a16="http://schemas.microsoft.com/office/drawing/2014/main" id="{6AD0F3F5-E21E-4F83-898D-544303735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2821" y="3499560"/>
                  <a:ext cx="51587" cy="35466"/>
                </a:xfrm>
                <a:custGeom>
                  <a:avLst/>
                  <a:gdLst>
                    <a:gd name="T0" fmla="*/ 32 w 32"/>
                    <a:gd name="T1" fmla="*/ 14 h 22"/>
                    <a:gd name="T2" fmla="*/ 32 w 32"/>
                    <a:gd name="T3" fmla="*/ 14 h 22"/>
                    <a:gd name="T4" fmla="*/ 30 w 32"/>
                    <a:gd name="T5" fmla="*/ 16 h 22"/>
                    <a:gd name="T6" fmla="*/ 28 w 32"/>
                    <a:gd name="T7" fmla="*/ 18 h 22"/>
                    <a:gd name="T8" fmla="*/ 22 w 32"/>
                    <a:gd name="T9" fmla="*/ 22 h 22"/>
                    <a:gd name="T10" fmla="*/ 22 w 32"/>
                    <a:gd name="T11" fmla="*/ 22 h 22"/>
                    <a:gd name="T12" fmla="*/ 16 w 32"/>
                    <a:gd name="T13" fmla="*/ 20 h 22"/>
                    <a:gd name="T14" fmla="*/ 8 w 32"/>
                    <a:gd name="T15" fmla="*/ 18 h 22"/>
                    <a:gd name="T16" fmla="*/ 0 w 32"/>
                    <a:gd name="T17" fmla="*/ 12 h 22"/>
                    <a:gd name="T18" fmla="*/ 0 w 32"/>
                    <a:gd name="T19" fmla="*/ 8 h 22"/>
                    <a:gd name="T20" fmla="*/ 0 w 32"/>
                    <a:gd name="T21" fmla="*/ 6 h 22"/>
                    <a:gd name="T22" fmla="*/ 0 w 32"/>
                    <a:gd name="T23" fmla="*/ 6 h 22"/>
                    <a:gd name="T24" fmla="*/ 2 w 32"/>
                    <a:gd name="T25" fmla="*/ 2 h 22"/>
                    <a:gd name="T26" fmla="*/ 6 w 32"/>
                    <a:gd name="T27" fmla="*/ 0 h 22"/>
                    <a:gd name="T28" fmla="*/ 10 w 32"/>
                    <a:gd name="T29" fmla="*/ 0 h 22"/>
                    <a:gd name="T30" fmla="*/ 14 w 32"/>
                    <a:gd name="T31" fmla="*/ 0 h 22"/>
                    <a:gd name="T32" fmla="*/ 24 w 32"/>
                    <a:gd name="T33" fmla="*/ 6 h 22"/>
                    <a:gd name="T34" fmla="*/ 30 w 32"/>
                    <a:gd name="T35" fmla="*/ 10 h 22"/>
                    <a:gd name="T36" fmla="*/ 30 w 32"/>
                    <a:gd name="T37" fmla="*/ 10 h 22"/>
                    <a:gd name="T38" fmla="*/ 32 w 32"/>
                    <a:gd name="T39" fmla="*/ 14 h 22"/>
                    <a:gd name="T40" fmla="*/ 32 w 32"/>
                    <a:gd name="T41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" h="22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16" y="20"/>
                      </a:lnTo>
                      <a:lnTo>
                        <a:pt x="8" y="18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4" y="6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24" name="Group 2123">
                  <a:extLst>
                    <a:ext uri="{FF2B5EF4-FFF2-40B4-BE49-F238E27FC236}">
                      <a16:creationId xmlns:a16="http://schemas.microsoft.com/office/drawing/2014/main" id="{F2BA6E7A-29D4-4C38-8FBD-79CA4AA3A47E}"/>
                    </a:ext>
                  </a:extLst>
                </p:cNvPr>
                <p:cNvGrpSpPr/>
                <p:nvPr/>
              </p:nvGrpSpPr>
              <p:grpSpPr>
                <a:xfrm>
                  <a:off x="5936949" y="1753654"/>
                  <a:ext cx="1034968" cy="1797494"/>
                  <a:chOff x="5936949" y="1753654"/>
                  <a:chExt cx="1034968" cy="1797494"/>
                </a:xfrm>
                <a:grpFill/>
              </p:grpSpPr>
              <p:sp>
                <p:nvSpPr>
                  <p:cNvPr id="2125" name="Freeform 1141">
                    <a:extLst>
                      <a:ext uri="{FF2B5EF4-FFF2-40B4-BE49-F238E27FC236}">
                        <a16:creationId xmlns:a16="http://schemas.microsoft.com/office/drawing/2014/main" id="{3DEB56AA-D910-4859-9C06-2CF52788E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2989" y="2114764"/>
                    <a:ext cx="16121" cy="17733"/>
                  </a:xfrm>
                  <a:custGeom>
                    <a:avLst/>
                    <a:gdLst>
                      <a:gd name="T0" fmla="*/ 4 w 10"/>
                      <a:gd name="T1" fmla="*/ 0 h 11"/>
                      <a:gd name="T2" fmla="*/ 4 w 10"/>
                      <a:gd name="T3" fmla="*/ 0 h 11"/>
                      <a:gd name="T4" fmla="*/ 10 w 10"/>
                      <a:gd name="T5" fmla="*/ 6 h 11"/>
                      <a:gd name="T6" fmla="*/ 10 w 10"/>
                      <a:gd name="T7" fmla="*/ 9 h 11"/>
                      <a:gd name="T8" fmla="*/ 6 w 10"/>
                      <a:gd name="T9" fmla="*/ 11 h 11"/>
                      <a:gd name="T10" fmla="*/ 6 w 10"/>
                      <a:gd name="T11" fmla="*/ 11 h 11"/>
                      <a:gd name="T12" fmla="*/ 2 w 10"/>
                      <a:gd name="T13" fmla="*/ 9 h 11"/>
                      <a:gd name="T14" fmla="*/ 0 w 10"/>
                      <a:gd name="T15" fmla="*/ 6 h 11"/>
                      <a:gd name="T16" fmla="*/ 0 w 10"/>
                      <a:gd name="T17" fmla="*/ 2 h 11"/>
                      <a:gd name="T18" fmla="*/ 4 w 10"/>
                      <a:gd name="T1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1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10" y="6"/>
                        </a:lnTo>
                        <a:lnTo>
                          <a:pt x="10" y="9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6" name="Freeform 1142">
                    <a:extLst>
                      <a:ext uri="{FF2B5EF4-FFF2-40B4-BE49-F238E27FC236}">
                        <a16:creationId xmlns:a16="http://schemas.microsoft.com/office/drawing/2014/main" id="{6AD8D170-FBD1-493A-A7AF-13AF75900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44" y="2129273"/>
                    <a:ext cx="29018" cy="51587"/>
                  </a:xfrm>
                  <a:custGeom>
                    <a:avLst/>
                    <a:gdLst>
                      <a:gd name="T0" fmla="*/ 10 w 18"/>
                      <a:gd name="T1" fmla="*/ 0 h 32"/>
                      <a:gd name="T2" fmla="*/ 10 w 18"/>
                      <a:gd name="T3" fmla="*/ 0 h 32"/>
                      <a:gd name="T4" fmla="*/ 8 w 18"/>
                      <a:gd name="T5" fmla="*/ 0 h 32"/>
                      <a:gd name="T6" fmla="*/ 8 w 18"/>
                      <a:gd name="T7" fmla="*/ 2 h 32"/>
                      <a:gd name="T8" fmla="*/ 12 w 18"/>
                      <a:gd name="T9" fmla="*/ 6 h 32"/>
                      <a:gd name="T10" fmla="*/ 16 w 18"/>
                      <a:gd name="T11" fmla="*/ 10 h 32"/>
                      <a:gd name="T12" fmla="*/ 18 w 18"/>
                      <a:gd name="T13" fmla="*/ 14 h 32"/>
                      <a:gd name="T14" fmla="*/ 12 w 18"/>
                      <a:gd name="T15" fmla="*/ 20 h 32"/>
                      <a:gd name="T16" fmla="*/ 12 w 18"/>
                      <a:gd name="T17" fmla="*/ 20 h 32"/>
                      <a:gd name="T18" fmla="*/ 10 w 18"/>
                      <a:gd name="T19" fmla="*/ 26 h 32"/>
                      <a:gd name="T20" fmla="*/ 8 w 18"/>
                      <a:gd name="T21" fmla="*/ 32 h 32"/>
                      <a:gd name="T22" fmla="*/ 0 w 18"/>
                      <a:gd name="T23" fmla="*/ 32 h 32"/>
                      <a:gd name="T24" fmla="*/ 0 w 18"/>
                      <a:gd name="T25" fmla="*/ 32 h 32"/>
                      <a:gd name="T26" fmla="*/ 0 w 18"/>
                      <a:gd name="T27" fmla="*/ 30 h 32"/>
                      <a:gd name="T28" fmla="*/ 0 w 18"/>
                      <a:gd name="T29" fmla="*/ 26 h 32"/>
                      <a:gd name="T30" fmla="*/ 4 w 18"/>
                      <a:gd name="T31" fmla="*/ 16 h 32"/>
                      <a:gd name="T32" fmla="*/ 10 w 18"/>
                      <a:gd name="T33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3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12" y="6"/>
                        </a:lnTo>
                        <a:lnTo>
                          <a:pt x="16" y="10"/>
                        </a:lnTo>
                        <a:lnTo>
                          <a:pt x="18" y="1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0" y="26"/>
                        </a:lnTo>
                        <a:lnTo>
                          <a:pt x="8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4" y="16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7" name="Freeform 1143">
                    <a:extLst>
                      <a:ext uri="{FF2B5EF4-FFF2-40B4-BE49-F238E27FC236}">
                        <a16:creationId xmlns:a16="http://schemas.microsoft.com/office/drawing/2014/main" id="{9F3EAE2B-8953-459A-89B7-A7A40740C6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44" y="2129273"/>
                    <a:ext cx="29018" cy="51587"/>
                  </a:xfrm>
                  <a:custGeom>
                    <a:avLst/>
                    <a:gdLst>
                      <a:gd name="T0" fmla="*/ 10 w 18"/>
                      <a:gd name="T1" fmla="*/ 0 h 32"/>
                      <a:gd name="T2" fmla="*/ 10 w 18"/>
                      <a:gd name="T3" fmla="*/ 0 h 32"/>
                      <a:gd name="T4" fmla="*/ 8 w 18"/>
                      <a:gd name="T5" fmla="*/ 0 h 32"/>
                      <a:gd name="T6" fmla="*/ 8 w 18"/>
                      <a:gd name="T7" fmla="*/ 2 h 32"/>
                      <a:gd name="T8" fmla="*/ 12 w 18"/>
                      <a:gd name="T9" fmla="*/ 6 h 32"/>
                      <a:gd name="T10" fmla="*/ 16 w 18"/>
                      <a:gd name="T11" fmla="*/ 10 h 32"/>
                      <a:gd name="T12" fmla="*/ 18 w 18"/>
                      <a:gd name="T13" fmla="*/ 14 h 32"/>
                      <a:gd name="T14" fmla="*/ 12 w 18"/>
                      <a:gd name="T15" fmla="*/ 20 h 32"/>
                      <a:gd name="T16" fmla="*/ 12 w 18"/>
                      <a:gd name="T17" fmla="*/ 20 h 32"/>
                      <a:gd name="T18" fmla="*/ 10 w 18"/>
                      <a:gd name="T19" fmla="*/ 26 h 32"/>
                      <a:gd name="T20" fmla="*/ 8 w 18"/>
                      <a:gd name="T21" fmla="*/ 32 h 32"/>
                      <a:gd name="T22" fmla="*/ 0 w 18"/>
                      <a:gd name="T23" fmla="*/ 32 h 32"/>
                      <a:gd name="T24" fmla="*/ 0 w 18"/>
                      <a:gd name="T25" fmla="*/ 32 h 32"/>
                      <a:gd name="T26" fmla="*/ 0 w 18"/>
                      <a:gd name="T27" fmla="*/ 30 h 32"/>
                      <a:gd name="T28" fmla="*/ 0 w 18"/>
                      <a:gd name="T29" fmla="*/ 26 h 32"/>
                      <a:gd name="T30" fmla="*/ 4 w 18"/>
                      <a:gd name="T31" fmla="*/ 16 h 32"/>
                      <a:gd name="T32" fmla="*/ 10 w 18"/>
                      <a:gd name="T33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3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12" y="6"/>
                        </a:lnTo>
                        <a:lnTo>
                          <a:pt x="16" y="10"/>
                        </a:lnTo>
                        <a:lnTo>
                          <a:pt x="18" y="1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0" y="26"/>
                        </a:lnTo>
                        <a:lnTo>
                          <a:pt x="8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4" y="16"/>
                        </a:lnTo>
                        <a:lnTo>
                          <a:pt x="1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8" name="Freeform 1144">
                    <a:extLst>
                      <a:ext uri="{FF2B5EF4-FFF2-40B4-BE49-F238E27FC236}">
                        <a16:creationId xmlns:a16="http://schemas.microsoft.com/office/drawing/2014/main" id="{F00AE8F3-E8DC-4538-B8AE-BAE9A580F5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9110" y="2282423"/>
                    <a:ext cx="29018" cy="17733"/>
                  </a:xfrm>
                  <a:custGeom>
                    <a:avLst/>
                    <a:gdLst>
                      <a:gd name="T0" fmla="*/ 18 w 18"/>
                      <a:gd name="T1" fmla="*/ 0 h 11"/>
                      <a:gd name="T2" fmla="*/ 18 w 18"/>
                      <a:gd name="T3" fmla="*/ 0 h 11"/>
                      <a:gd name="T4" fmla="*/ 10 w 18"/>
                      <a:gd name="T5" fmla="*/ 8 h 11"/>
                      <a:gd name="T6" fmla="*/ 4 w 18"/>
                      <a:gd name="T7" fmla="*/ 11 h 11"/>
                      <a:gd name="T8" fmla="*/ 2 w 18"/>
                      <a:gd name="T9" fmla="*/ 11 h 11"/>
                      <a:gd name="T10" fmla="*/ 0 w 18"/>
                      <a:gd name="T11" fmla="*/ 10 h 11"/>
                      <a:gd name="T12" fmla="*/ 0 w 18"/>
                      <a:gd name="T13" fmla="*/ 10 h 11"/>
                      <a:gd name="T14" fmla="*/ 0 w 18"/>
                      <a:gd name="T15" fmla="*/ 10 h 11"/>
                      <a:gd name="T16" fmla="*/ 0 w 18"/>
                      <a:gd name="T17" fmla="*/ 8 h 11"/>
                      <a:gd name="T18" fmla="*/ 6 w 18"/>
                      <a:gd name="T19" fmla="*/ 4 h 11"/>
                      <a:gd name="T20" fmla="*/ 18 w 18"/>
                      <a:gd name="T2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11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6" y="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9" name="Freeform 1145">
                    <a:extLst>
                      <a:ext uri="{FF2B5EF4-FFF2-40B4-BE49-F238E27FC236}">
                        <a16:creationId xmlns:a16="http://schemas.microsoft.com/office/drawing/2014/main" id="{09896A08-117B-4243-B6B4-6EA8F4F4A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9110" y="2282423"/>
                    <a:ext cx="29018" cy="17733"/>
                  </a:xfrm>
                  <a:custGeom>
                    <a:avLst/>
                    <a:gdLst>
                      <a:gd name="T0" fmla="*/ 18 w 18"/>
                      <a:gd name="T1" fmla="*/ 0 h 11"/>
                      <a:gd name="T2" fmla="*/ 18 w 18"/>
                      <a:gd name="T3" fmla="*/ 0 h 11"/>
                      <a:gd name="T4" fmla="*/ 10 w 18"/>
                      <a:gd name="T5" fmla="*/ 8 h 11"/>
                      <a:gd name="T6" fmla="*/ 4 w 18"/>
                      <a:gd name="T7" fmla="*/ 11 h 11"/>
                      <a:gd name="T8" fmla="*/ 2 w 18"/>
                      <a:gd name="T9" fmla="*/ 11 h 11"/>
                      <a:gd name="T10" fmla="*/ 0 w 18"/>
                      <a:gd name="T11" fmla="*/ 10 h 11"/>
                      <a:gd name="T12" fmla="*/ 0 w 18"/>
                      <a:gd name="T13" fmla="*/ 10 h 11"/>
                      <a:gd name="T14" fmla="*/ 0 w 18"/>
                      <a:gd name="T15" fmla="*/ 10 h 11"/>
                      <a:gd name="T16" fmla="*/ 0 w 18"/>
                      <a:gd name="T17" fmla="*/ 8 h 11"/>
                      <a:gd name="T18" fmla="*/ 6 w 18"/>
                      <a:gd name="T19" fmla="*/ 4 h 11"/>
                      <a:gd name="T20" fmla="*/ 18 w 18"/>
                      <a:gd name="T2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11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6" y="4"/>
                        </a:lnTo>
                        <a:lnTo>
                          <a:pt x="18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0" name="Freeform 1146">
                    <a:extLst>
                      <a:ext uri="{FF2B5EF4-FFF2-40B4-BE49-F238E27FC236}">
                        <a16:creationId xmlns:a16="http://schemas.microsoft.com/office/drawing/2014/main" id="{C31CFD26-21EE-4D58-83CA-5E9EBCB4B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44" y="2295320"/>
                    <a:ext cx="29018" cy="14509"/>
                  </a:xfrm>
                  <a:custGeom>
                    <a:avLst/>
                    <a:gdLst>
                      <a:gd name="T0" fmla="*/ 12 w 18"/>
                      <a:gd name="T1" fmla="*/ 2 h 9"/>
                      <a:gd name="T2" fmla="*/ 12 w 18"/>
                      <a:gd name="T3" fmla="*/ 2 h 9"/>
                      <a:gd name="T4" fmla="*/ 16 w 18"/>
                      <a:gd name="T5" fmla="*/ 0 h 9"/>
                      <a:gd name="T6" fmla="*/ 18 w 18"/>
                      <a:gd name="T7" fmla="*/ 0 h 9"/>
                      <a:gd name="T8" fmla="*/ 18 w 18"/>
                      <a:gd name="T9" fmla="*/ 0 h 9"/>
                      <a:gd name="T10" fmla="*/ 4 w 18"/>
                      <a:gd name="T11" fmla="*/ 9 h 9"/>
                      <a:gd name="T12" fmla="*/ 4 w 18"/>
                      <a:gd name="T13" fmla="*/ 9 h 9"/>
                      <a:gd name="T14" fmla="*/ 2 w 18"/>
                      <a:gd name="T15" fmla="*/ 9 h 9"/>
                      <a:gd name="T16" fmla="*/ 0 w 18"/>
                      <a:gd name="T17" fmla="*/ 5 h 9"/>
                      <a:gd name="T18" fmla="*/ 4 w 18"/>
                      <a:gd name="T19" fmla="*/ 2 h 9"/>
                      <a:gd name="T20" fmla="*/ 12 w 18"/>
                      <a:gd name="T21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9">
                        <a:moveTo>
                          <a:pt x="12" y="2"/>
                        </a:move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4" y="2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1" name="Freeform 1147">
                    <a:extLst>
                      <a:ext uri="{FF2B5EF4-FFF2-40B4-BE49-F238E27FC236}">
                        <a16:creationId xmlns:a16="http://schemas.microsoft.com/office/drawing/2014/main" id="{9A73216F-D982-43AA-9911-FE2B920E8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44" y="2295320"/>
                    <a:ext cx="29018" cy="14509"/>
                  </a:xfrm>
                  <a:custGeom>
                    <a:avLst/>
                    <a:gdLst>
                      <a:gd name="T0" fmla="*/ 12 w 18"/>
                      <a:gd name="T1" fmla="*/ 2 h 9"/>
                      <a:gd name="T2" fmla="*/ 12 w 18"/>
                      <a:gd name="T3" fmla="*/ 2 h 9"/>
                      <a:gd name="T4" fmla="*/ 16 w 18"/>
                      <a:gd name="T5" fmla="*/ 0 h 9"/>
                      <a:gd name="T6" fmla="*/ 18 w 18"/>
                      <a:gd name="T7" fmla="*/ 0 h 9"/>
                      <a:gd name="T8" fmla="*/ 18 w 18"/>
                      <a:gd name="T9" fmla="*/ 0 h 9"/>
                      <a:gd name="T10" fmla="*/ 4 w 18"/>
                      <a:gd name="T11" fmla="*/ 9 h 9"/>
                      <a:gd name="T12" fmla="*/ 4 w 18"/>
                      <a:gd name="T13" fmla="*/ 9 h 9"/>
                      <a:gd name="T14" fmla="*/ 2 w 18"/>
                      <a:gd name="T15" fmla="*/ 9 h 9"/>
                      <a:gd name="T16" fmla="*/ 0 w 18"/>
                      <a:gd name="T17" fmla="*/ 5 h 9"/>
                      <a:gd name="T18" fmla="*/ 4 w 18"/>
                      <a:gd name="T19" fmla="*/ 2 h 9"/>
                      <a:gd name="T20" fmla="*/ 12 w 18"/>
                      <a:gd name="T21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9">
                        <a:moveTo>
                          <a:pt x="12" y="2"/>
                        </a:move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4" y="2"/>
                        </a:lnTo>
                        <a:lnTo>
                          <a:pt x="12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2" name="Freeform 1148">
                    <a:extLst>
                      <a:ext uri="{FF2B5EF4-FFF2-40B4-BE49-F238E27FC236}">
                        <a16:creationId xmlns:a16="http://schemas.microsoft.com/office/drawing/2014/main" id="{6FCA8B08-EB53-410A-AEAE-53CD287D5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2007" y="2303380"/>
                    <a:ext cx="78993" cy="67708"/>
                  </a:xfrm>
                  <a:custGeom>
                    <a:avLst/>
                    <a:gdLst>
                      <a:gd name="T0" fmla="*/ 27 w 49"/>
                      <a:gd name="T1" fmla="*/ 0 h 42"/>
                      <a:gd name="T2" fmla="*/ 27 w 49"/>
                      <a:gd name="T3" fmla="*/ 0 h 42"/>
                      <a:gd name="T4" fmla="*/ 31 w 49"/>
                      <a:gd name="T5" fmla="*/ 10 h 42"/>
                      <a:gd name="T6" fmla="*/ 33 w 49"/>
                      <a:gd name="T7" fmla="*/ 18 h 42"/>
                      <a:gd name="T8" fmla="*/ 33 w 49"/>
                      <a:gd name="T9" fmla="*/ 18 h 42"/>
                      <a:gd name="T10" fmla="*/ 37 w 49"/>
                      <a:gd name="T11" fmla="*/ 22 h 42"/>
                      <a:gd name="T12" fmla="*/ 43 w 49"/>
                      <a:gd name="T13" fmla="*/ 24 h 42"/>
                      <a:gd name="T14" fmla="*/ 47 w 49"/>
                      <a:gd name="T15" fmla="*/ 28 h 42"/>
                      <a:gd name="T16" fmla="*/ 49 w 49"/>
                      <a:gd name="T17" fmla="*/ 30 h 42"/>
                      <a:gd name="T18" fmla="*/ 49 w 49"/>
                      <a:gd name="T19" fmla="*/ 32 h 42"/>
                      <a:gd name="T20" fmla="*/ 49 w 49"/>
                      <a:gd name="T21" fmla="*/ 32 h 42"/>
                      <a:gd name="T22" fmla="*/ 49 w 49"/>
                      <a:gd name="T23" fmla="*/ 36 h 42"/>
                      <a:gd name="T24" fmla="*/ 43 w 49"/>
                      <a:gd name="T25" fmla="*/ 40 h 42"/>
                      <a:gd name="T26" fmla="*/ 43 w 49"/>
                      <a:gd name="T27" fmla="*/ 40 h 42"/>
                      <a:gd name="T28" fmla="*/ 39 w 49"/>
                      <a:gd name="T29" fmla="*/ 42 h 42"/>
                      <a:gd name="T30" fmla="*/ 37 w 49"/>
                      <a:gd name="T31" fmla="*/ 42 h 42"/>
                      <a:gd name="T32" fmla="*/ 33 w 49"/>
                      <a:gd name="T33" fmla="*/ 38 h 42"/>
                      <a:gd name="T34" fmla="*/ 33 w 49"/>
                      <a:gd name="T35" fmla="*/ 38 h 42"/>
                      <a:gd name="T36" fmla="*/ 29 w 49"/>
                      <a:gd name="T37" fmla="*/ 38 h 42"/>
                      <a:gd name="T38" fmla="*/ 25 w 49"/>
                      <a:gd name="T39" fmla="*/ 38 h 42"/>
                      <a:gd name="T40" fmla="*/ 13 w 49"/>
                      <a:gd name="T41" fmla="*/ 40 h 42"/>
                      <a:gd name="T42" fmla="*/ 6 w 49"/>
                      <a:gd name="T43" fmla="*/ 40 h 42"/>
                      <a:gd name="T44" fmla="*/ 2 w 49"/>
                      <a:gd name="T45" fmla="*/ 38 h 42"/>
                      <a:gd name="T46" fmla="*/ 0 w 49"/>
                      <a:gd name="T47" fmla="*/ 34 h 42"/>
                      <a:gd name="T48" fmla="*/ 0 w 49"/>
                      <a:gd name="T49" fmla="*/ 34 h 42"/>
                      <a:gd name="T50" fmla="*/ 0 w 49"/>
                      <a:gd name="T51" fmla="*/ 30 h 42"/>
                      <a:gd name="T52" fmla="*/ 2 w 49"/>
                      <a:gd name="T53" fmla="*/ 30 h 42"/>
                      <a:gd name="T54" fmla="*/ 6 w 49"/>
                      <a:gd name="T55" fmla="*/ 30 h 42"/>
                      <a:gd name="T56" fmla="*/ 13 w 49"/>
                      <a:gd name="T57" fmla="*/ 32 h 42"/>
                      <a:gd name="T58" fmla="*/ 13 w 49"/>
                      <a:gd name="T59" fmla="*/ 32 h 42"/>
                      <a:gd name="T60" fmla="*/ 11 w 49"/>
                      <a:gd name="T61" fmla="*/ 30 h 42"/>
                      <a:gd name="T62" fmla="*/ 13 w 49"/>
                      <a:gd name="T63" fmla="*/ 28 h 42"/>
                      <a:gd name="T64" fmla="*/ 17 w 49"/>
                      <a:gd name="T65" fmla="*/ 26 h 42"/>
                      <a:gd name="T66" fmla="*/ 23 w 49"/>
                      <a:gd name="T67" fmla="*/ 24 h 42"/>
                      <a:gd name="T68" fmla="*/ 27 w 49"/>
                      <a:gd name="T69" fmla="*/ 22 h 42"/>
                      <a:gd name="T70" fmla="*/ 27 w 49"/>
                      <a:gd name="T71" fmla="*/ 22 h 42"/>
                      <a:gd name="T72" fmla="*/ 29 w 49"/>
                      <a:gd name="T73" fmla="*/ 20 h 42"/>
                      <a:gd name="T74" fmla="*/ 25 w 49"/>
                      <a:gd name="T75" fmla="*/ 18 h 42"/>
                      <a:gd name="T76" fmla="*/ 19 w 49"/>
                      <a:gd name="T77" fmla="*/ 20 h 42"/>
                      <a:gd name="T78" fmla="*/ 19 w 49"/>
                      <a:gd name="T79" fmla="*/ 20 h 42"/>
                      <a:gd name="T80" fmla="*/ 15 w 49"/>
                      <a:gd name="T81" fmla="*/ 14 h 42"/>
                      <a:gd name="T82" fmla="*/ 13 w 49"/>
                      <a:gd name="T83" fmla="*/ 12 h 42"/>
                      <a:gd name="T84" fmla="*/ 13 w 49"/>
                      <a:gd name="T85" fmla="*/ 8 h 42"/>
                      <a:gd name="T86" fmla="*/ 15 w 49"/>
                      <a:gd name="T87" fmla="*/ 6 h 42"/>
                      <a:gd name="T88" fmla="*/ 17 w 49"/>
                      <a:gd name="T89" fmla="*/ 2 h 42"/>
                      <a:gd name="T90" fmla="*/ 21 w 49"/>
                      <a:gd name="T91" fmla="*/ 2 h 42"/>
                      <a:gd name="T92" fmla="*/ 27 w 49"/>
                      <a:gd name="T9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49" h="42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1" y="10"/>
                        </a:lnTo>
                        <a:lnTo>
                          <a:pt x="33" y="18"/>
                        </a:lnTo>
                        <a:lnTo>
                          <a:pt x="33" y="18"/>
                        </a:lnTo>
                        <a:lnTo>
                          <a:pt x="37" y="22"/>
                        </a:lnTo>
                        <a:lnTo>
                          <a:pt x="43" y="24"/>
                        </a:lnTo>
                        <a:lnTo>
                          <a:pt x="47" y="28"/>
                        </a:lnTo>
                        <a:lnTo>
                          <a:pt x="49" y="30"/>
                        </a:lnTo>
                        <a:lnTo>
                          <a:pt x="49" y="32"/>
                        </a:lnTo>
                        <a:lnTo>
                          <a:pt x="49" y="32"/>
                        </a:lnTo>
                        <a:lnTo>
                          <a:pt x="49" y="36"/>
                        </a:lnTo>
                        <a:lnTo>
                          <a:pt x="43" y="40"/>
                        </a:lnTo>
                        <a:lnTo>
                          <a:pt x="43" y="40"/>
                        </a:lnTo>
                        <a:lnTo>
                          <a:pt x="39" y="42"/>
                        </a:lnTo>
                        <a:lnTo>
                          <a:pt x="37" y="42"/>
                        </a:lnTo>
                        <a:lnTo>
                          <a:pt x="33" y="38"/>
                        </a:lnTo>
                        <a:lnTo>
                          <a:pt x="33" y="38"/>
                        </a:lnTo>
                        <a:lnTo>
                          <a:pt x="29" y="38"/>
                        </a:lnTo>
                        <a:lnTo>
                          <a:pt x="25" y="38"/>
                        </a:lnTo>
                        <a:lnTo>
                          <a:pt x="13" y="40"/>
                        </a:lnTo>
                        <a:lnTo>
                          <a:pt x="6" y="40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13" y="32"/>
                        </a:lnTo>
                        <a:lnTo>
                          <a:pt x="13" y="32"/>
                        </a:lnTo>
                        <a:lnTo>
                          <a:pt x="11" y="30"/>
                        </a:lnTo>
                        <a:lnTo>
                          <a:pt x="13" y="28"/>
                        </a:lnTo>
                        <a:lnTo>
                          <a:pt x="17" y="26"/>
                        </a:lnTo>
                        <a:lnTo>
                          <a:pt x="23" y="24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0"/>
                        </a:lnTo>
                        <a:lnTo>
                          <a:pt x="25" y="18"/>
                        </a:lnTo>
                        <a:lnTo>
                          <a:pt x="19" y="20"/>
                        </a:lnTo>
                        <a:lnTo>
                          <a:pt x="19" y="20"/>
                        </a:lnTo>
                        <a:lnTo>
                          <a:pt x="15" y="14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5" y="6"/>
                        </a:lnTo>
                        <a:lnTo>
                          <a:pt x="17" y="2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3" name="Freeform 1149">
                    <a:extLst>
                      <a:ext uri="{FF2B5EF4-FFF2-40B4-BE49-F238E27FC236}">
                        <a16:creationId xmlns:a16="http://schemas.microsoft.com/office/drawing/2014/main" id="{63C0D10F-9D5B-4EDE-A540-4697E0123D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2007" y="2303380"/>
                    <a:ext cx="78993" cy="67708"/>
                  </a:xfrm>
                  <a:custGeom>
                    <a:avLst/>
                    <a:gdLst>
                      <a:gd name="T0" fmla="*/ 27 w 49"/>
                      <a:gd name="T1" fmla="*/ 0 h 42"/>
                      <a:gd name="T2" fmla="*/ 27 w 49"/>
                      <a:gd name="T3" fmla="*/ 0 h 42"/>
                      <a:gd name="T4" fmla="*/ 31 w 49"/>
                      <a:gd name="T5" fmla="*/ 10 h 42"/>
                      <a:gd name="T6" fmla="*/ 33 w 49"/>
                      <a:gd name="T7" fmla="*/ 18 h 42"/>
                      <a:gd name="T8" fmla="*/ 33 w 49"/>
                      <a:gd name="T9" fmla="*/ 18 h 42"/>
                      <a:gd name="T10" fmla="*/ 37 w 49"/>
                      <a:gd name="T11" fmla="*/ 22 h 42"/>
                      <a:gd name="T12" fmla="*/ 43 w 49"/>
                      <a:gd name="T13" fmla="*/ 24 h 42"/>
                      <a:gd name="T14" fmla="*/ 47 w 49"/>
                      <a:gd name="T15" fmla="*/ 28 h 42"/>
                      <a:gd name="T16" fmla="*/ 49 w 49"/>
                      <a:gd name="T17" fmla="*/ 30 h 42"/>
                      <a:gd name="T18" fmla="*/ 49 w 49"/>
                      <a:gd name="T19" fmla="*/ 32 h 42"/>
                      <a:gd name="T20" fmla="*/ 49 w 49"/>
                      <a:gd name="T21" fmla="*/ 32 h 42"/>
                      <a:gd name="T22" fmla="*/ 49 w 49"/>
                      <a:gd name="T23" fmla="*/ 36 h 42"/>
                      <a:gd name="T24" fmla="*/ 43 w 49"/>
                      <a:gd name="T25" fmla="*/ 40 h 42"/>
                      <a:gd name="T26" fmla="*/ 43 w 49"/>
                      <a:gd name="T27" fmla="*/ 40 h 42"/>
                      <a:gd name="T28" fmla="*/ 39 w 49"/>
                      <a:gd name="T29" fmla="*/ 42 h 42"/>
                      <a:gd name="T30" fmla="*/ 37 w 49"/>
                      <a:gd name="T31" fmla="*/ 42 h 42"/>
                      <a:gd name="T32" fmla="*/ 33 w 49"/>
                      <a:gd name="T33" fmla="*/ 38 h 42"/>
                      <a:gd name="T34" fmla="*/ 33 w 49"/>
                      <a:gd name="T35" fmla="*/ 38 h 42"/>
                      <a:gd name="T36" fmla="*/ 29 w 49"/>
                      <a:gd name="T37" fmla="*/ 38 h 42"/>
                      <a:gd name="T38" fmla="*/ 25 w 49"/>
                      <a:gd name="T39" fmla="*/ 38 h 42"/>
                      <a:gd name="T40" fmla="*/ 13 w 49"/>
                      <a:gd name="T41" fmla="*/ 40 h 42"/>
                      <a:gd name="T42" fmla="*/ 6 w 49"/>
                      <a:gd name="T43" fmla="*/ 40 h 42"/>
                      <a:gd name="T44" fmla="*/ 2 w 49"/>
                      <a:gd name="T45" fmla="*/ 38 h 42"/>
                      <a:gd name="T46" fmla="*/ 0 w 49"/>
                      <a:gd name="T47" fmla="*/ 34 h 42"/>
                      <a:gd name="T48" fmla="*/ 0 w 49"/>
                      <a:gd name="T49" fmla="*/ 34 h 42"/>
                      <a:gd name="T50" fmla="*/ 0 w 49"/>
                      <a:gd name="T51" fmla="*/ 30 h 42"/>
                      <a:gd name="T52" fmla="*/ 2 w 49"/>
                      <a:gd name="T53" fmla="*/ 30 h 42"/>
                      <a:gd name="T54" fmla="*/ 6 w 49"/>
                      <a:gd name="T55" fmla="*/ 30 h 42"/>
                      <a:gd name="T56" fmla="*/ 13 w 49"/>
                      <a:gd name="T57" fmla="*/ 32 h 42"/>
                      <a:gd name="T58" fmla="*/ 13 w 49"/>
                      <a:gd name="T59" fmla="*/ 32 h 42"/>
                      <a:gd name="T60" fmla="*/ 11 w 49"/>
                      <a:gd name="T61" fmla="*/ 30 h 42"/>
                      <a:gd name="T62" fmla="*/ 13 w 49"/>
                      <a:gd name="T63" fmla="*/ 28 h 42"/>
                      <a:gd name="T64" fmla="*/ 17 w 49"/>
                      <a:gd name="T65" fmla="*/ 26 h 42"/>
                      <a:gd name="T66" fmla="*/ 23 w 49"/>
                      <a:gd name="T67" fmla="*/ 24 h 42"/>
                      <a:gd name="T68" fmla="*/ 27 w 49"/>
                      <a:gd name="T69" fmla="*/ 22 h 42"/>
                      <a:gd name="T70" fmla="*/ 27 w 49"/>
                      <a:gd name="T71" fmla="*/ 22 h 42"/>
                      <a:gd name="T72" fmla="*/ 29 w 49"/>
                      <a:gd name="T73" fmla="*/ 20 h 42"/>
                      <a:gd name="T74" fmla="*/ 25 w 49"/>
                      <a:gd name="T75" fmla="*/ 18 h 42"/>
                      <a:gd name="T76" fmla="*/ 19 w 49"/>
                      <a:gd name="T77" fmla="*/ 20 h 42"/>
                      <a:gd name="T78" fmla="*/ 19 w 49"/>
                      <a:gd name="T79" fmla="*/ 20 h 42"/>
                      <a:gd name="T80" fmla="*/ 15 w 49"/>
                      <a:gd name="T81" fmla="*/ 14 h 42"/>
                      <a:gd name="T82" fmla="*/ 13 w 49"/>
                      <a:gd name="T83" fmla="*/ 12 h 42"/>
                      <a:gd name="T84" fmla="*/ 13 w 49"/>
                      <a:gd name="T85" fmla="*/ 8 h 42"/>
                      <a:gd name="T86" fmla="*/ 15 w 49"/>
                      <a:gd name="T87" fmla="*/ 6 h 42"/>
                      <a:gd name="T88" fmla="*/ 17 w 49"/>
                      <a:gd name="T89" fmla="*/ 2 h 42"/>
                      <a:gd name="T90" fmla="*/ 21 w 49"/>
                      <a:gd name="T91" fmla="*/ 2 h 42"/>
                      <a:gd name="T92" fmla="*/ 27 w 49"/>
                      <a:gd name="T93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49" h="42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1" y="10"/>
                        </a:lnTo>
                        <a:lnTo>
                          <a:pt x="33" y="18"/>
                        </a:lnTo>
                        <a:lnTo>
                          <a:pt x="33" y="18"/>
                        </a:lnTo>
                        <a:lnTo>
                          <a:pt x="37" y="22"/>
                        </a:lnTo>
                        <a:lnTo>
                          <a:pt x="43" y="24"/>
                        </a:lnTo>
                        <a:lnTo>
                          <a:pt x="47" y="28"/>
                        </a:lnTo>
                        <a:lnTo>
                          <a:pt x="49" y="30"/>
                        </a:lnTo>
                        <a:lnTo>
                          <a:pt x="49" y="32"/>
                        </a:lnTo>
                        <a:lnTo>
                          <a:pt x="49" y="32"/>
                        </a:lnTo>
                        <a:lnTo>
                          <a:pt x="49" y="36"/>
                        </a:lnTo>
                        <a:lnTo>
                          <a:pt x="43" y="40"/>
                        </a:lnTo>
                        <a:lnTo>
                          <a:pt x="43" y="40"/>
                        </a:lnTo>
                        <a:lnTo>
                          <a:pt x="39" y="42"/>
                        </a:lnTo>
                        <a:lnTo>
                          <a:pt x="37" y="42"/>
                        </a:lnTo>
                        <a:lnTo>
                          <a:pt x="33" y="38"/>
                        </a:lnTo>
                        <a:lnTo>
                          <a:pt x="33" y="38"/>
                        </a:lnTo>
                        <a:lnTo>
                          <a:pt x="29" y="38"/>
                        </a:lnTo>
                        <a:lnTo>
                          <a:pt x="25" y="38"/>
                        </a:lnTo>
                        <a:lnTo>
                          <a:pt x="13" y="40"/>
                        </a:lnTo>
                        <a:lnTo>
                          <a:pt x="6" y="40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13" y="32"/>
                        </a:lnTo>
                        <a:lnTo>
                          <a:pt x="13" y="32"/>
                        </a:lnTo>
                        <a:lnTo>
                          <a:pt x="11" y="30"/>
                        </a:lnTo>
                        <a:lnTo>
                          <a:pt x="13" y="28"/>
                        </a:lnTo>
                        <a:lnTo>
                          <a:pt x="17" y="26"/>
                        </a:lnTo>
                        <a:lnTo>
                          <a:pt x="23" y="24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0"/>
                        </a:lnTo>
                        <a:lnTo>
                          <a:pt x="25" y="18"/>
                        </a:lnTo>
                        <a:lnTo>
                          <a:pt x="19" y="20"/>
                        </a:lnTo>
                        <a:lnTo>
                          <a:pt x="19" y="20"/>
                        </a:lnTo>
                        <a:lnTo>
                          <a:pt x="15" y="14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5" y="6"/>
                        </a:lnTo>
                        <a:lnTo>
                          <a:pt x="17" y="2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4" name="Freeform 1150">
                    <a:extLst>
                      <a:ext uri="{FF2B5EF4-FFF2-40B4-BE49-F238E27FC236}">
                        <a16:creationId xmlns:a16="http://schemas.microsoft.com/office/drawing/2014/main" id="{BE00D82B-6A08-4C52-9ACD-883B090DBD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5231" y="2401718"/>
                    <a:ext cx="59648" cy="51587"/>
                  </a:xfrm>
                  <a:custGeom>
                    <a:avLst/>
                    <a:gdLst>
                      <a:gd name="T0" fmla="*/ 37 w 37"/>
                      <a:gd name="T1" fmla="*/ 0 h 32"/>
                      <a:gd name="T2" fmla="*/ 37 w 37"/>
                      <a:gd name="T3" fmla="*/ 0 h 32"/>
                      <a:gd name="T4" fmla="*/ 31 w 37"/>
                      <a:gd name="T5" fmla="*/ 8 h 32"/>
                      <a:gd name="T6" fmla="*/ 19 w 37"/>
                      <a:gd name="T7" fmla="*/ 22 h 32"/>
                      <a:gd name="T8" fmla="*/ 8 w 37"/>
                      <a:gd name="T9" fmla="*/ 32 h 32"/>
                      <a:gd name="T10" fmla="*/ 4 w 37"/>
                      <a:gd name="T11" fmla="*/ 32 h 32"/>
                      <a:gd name="T12" fmla="*/ 2 w 37"/>
                      <a:gd name="T13" fmla="*/ 32 h 32"/>
                      <a:gd name="T14" fmla="*/ 0 w 37"/>
                      <a:gd name="T15" fmla="*/ 30 h 32"/>
                      <a:gd name="T16" fmla="*/ 0 w 37"/>
                      <a:gd name="T17" fmla="*/ 30 h 32"/>
                      <a:gd name="T18" fmla="*/ 0 w 37"/>
                      <a:gd name="T19" fmla="*/ 26 h 32"/>
                      <a:gd name="T20" fmla="*/ 2 w 37"/>
                      <a:gd name="T21" fmla="*/ 22 h 32"/>
                      <a:gd name="T22" fmla="*/ 4 w 37"/>
                      <a:gd name="T23" fmla="*/ 20 h 32"/>
                      <a:gd name="T24" fmla="*/ 6 w 37"/>
                      <a:gd name="T25" fmla="*/ 18 h 32"/>
                      <a:gd name="T26" fmla="*/ 13 w 37"/>
                      <a:gd name="T27" fmla="*/ 18 h 32"/>
                      <a:gd name="T28" fmla="*/ 15 w 37"/>
                      <a:gd name="T29" fmla="*/ 18 h 32"/>
                      <a:gd name="T30" fmla="*/ 17 w 37"/>
                      <a:gd name="T31" fmla="*/ 16 h 32"/>
                      <a:gd name="T32" fmla="*/ 17 w 37"/>
                      <a:gd name="T33" fmla="*/ 16 h 32"/>
                      <a:gd name="T34" fmla="*/ 13 w 37"/>
                      <a:gd name="T35" fmla="*/ 16 h 32"/>
                      <a:gd name="T36" fmla="*/ 11 w 37"/>
                      <a:gd name="T37" fmla="*/ 14 h 32"/>
                      <a:gd name="T38" fmla="*/ 13 w 37"/>
                      <a:gd name="T39" fmla="*/ 10 h 32"/>
                      <a:gd name="T40" fmla="*/ 13 w 37"/>
                      <a:gd name="T41" fmla="*/ 10 h 32"/>
                      <a:gd name="T42" fmla="*/ 17 w 37"/>
                      <a:gd name="T43" fmla="*/ 6 h 32"/>
                      <a:gd name="T44" fmla="*/ 23 w 37"/>
                      <a:gd name="T45" fmla="*/ 4 h 32"/>
                      <a:gd name="T46" fmla="*/ 37 w 37"/>
                      <a:gd name="T4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7" h="32">
                        <a:moveTo>
                          <a:pt x="37" y="0"/>
                        </a:move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19" y="22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2" y="32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4" y="20"/>
                        </a:lnTo>
                        <a:lnTo>
                          <a:pt x="6" y="18"/>
                        </a:lnTo>
                        <a:lnTo>
                          <a:pt x="13" y="18"/>
                        </a:lnTo>
                        <a:lnTo>
                          <a:pt x="15" y="18"/>
                        </a:lnTo>
                        <a:lnTo>
                          <a:pt x="17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1" y="14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7" y="6"/>
                        </a:lnTo>
                        <a:lnTo>
                          <a:pt x="23" y="4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5" name="Freeform 1151">
                    <a:extLst>
                      <a:ext uri="{FF2B5EF4-FFF2-40B4-BE49-F238E27FC236}">
                        <a16:creationId xmlns:a16="http://schemas.microsoft.com/office/drawing/2014/main" id="{E4DC62D2-52B4-4442-B932-B6CD3F787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5231" y="2401718"/>
                    <a:ext cx="59648" cy="51587"/>
                  </a:xfrm>
                  <a:custGeom>
                    <a:avLst/>
                    <a:gdLst>
                      <a:gd name="T0" fmla="*/ 37 w 37"/>
                      <a:gd name="T1" fmla="*/ 0 h 32"/>
                      <a:gd name="T2" fmla="*/ 37 w 37"/>
                      <a:gd name="T3" fmla="*/ 0 h 32"/>
                      <a:gd name="T4" fmla="*/ 31 w 37"/>
                      <a:gd name="T5" fmla="*/ 8 h 32"/>
                      <a:gd name="T6" fmla="*/ 19 w 37"/>
                      <a:gd name="T7" fmla="*/ 22 h 32"/>
                      <a:gd name="T8" fmla="*/ 8 w 37"/>
                      <a:gd name="T9" fmla="*/ 32 h 32"/>
                      <a:gd name="T10" fmla="*/ 4 w 37"/>
                      <a:gd name="T11" fmla="*/ 32 h 32"/>
                      <a:gd name="T12" fmla="*/ 2 w 37"/>
                      <a:gd name="T13" fmla="*/ 32 h 32"/>
                      <a:gd name="T14" fmla="*/ 0 w 37"/>
                      <a:gd name="T15" fmla="*/ 30 h 32"/>
                      <a:gd name="T16" fmla="*/ 0 w 37"/>
                      <a:gd name="T17" fmla="*/ 30 h 32"/>
                      <a:gd name="T18" fmla="*/ 0 w 37"/>
                      <a:gd name="T19" fmla="*/ 26 h 32"/>
                      <a:gd name="T20" fmla="*/ 2 w 37"/>
                      <a:gd name="T21" fmla="*/ 22 h 32"/>
                      <a:gd name="T22" fmla="*/ 4 w 37"/>
                      <a:gd name="T23" fmla="*/ 20 h 32"/>
                      <a:gd name="T24" fmla="*/ 6 w 37"/>
                      <a:gd name="T25" fmla="*/ 18 h 32"/>
                      <a:gd name="T26" fmla="*/ 13 w 37"/>
                      <a:gd name="T27" fmla="*/ 18 h 32"/>
                      <a:gd name="T28" fmla="*/ 15 w 37"/>
                      <a:gd name="T29" fmla="*/ 18 h 32"/>
                      <a:gd name="T30" fmla="*/ 17 w 37"/>
                      <a:gd name="T31" fmla="*/ 16 h 32"/>
                      <a:gd name="T32" fmla="*/ 17 w 37"/>
                      <a:gd name="T33" fmla="*/ 16 h 32"/>
                      <a:gd name="T34" fmla="*/ 13 w 37"/>
                      <a:gd name="T35" fmla="*/ 16 h 32"/>
                      <a:gd name="T36" fmla="*/ 11 w 37"/>
                      <a:gd name="T37" fmla="*/ 14 h 32"/>
                      <a:gd name="T38" fmla="*/ 13 w 37"/>
                      <a:gd name="T39" fmla="*/ 10 h 32"/>
                      <a:gd name="T40" fmla="*/ 13 w 37"/>
                      <a:gd name="T41" fmla="*/ 10 h 32"/>
                      <a:gd name="T42" fmla="*/ 17 w 37"/>
                      <a:gd name="T43" fmla="*/ 6 h 32"/>
                      <a:gd name="T44" fmla="*/ 23 w 37"/>
                      <a:gd name="T45" fmla="*/ 4 h 32"/>
                      <a:gd name="T46" fmla="*/ 37 w 37"/>
                      <a:gd name="T4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7" h="32">
                        <a:moveTo>
                          <a:pt x="37" y="0"/>
                        </a:move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19" y="22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2" y="32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4" y="20"/>
                        </a:lnTo>
                        <a:lnTo>
                          <a:pt x="6" y="18"/>
                        </a:lnTo>
                        <a:lnTo>
                          <a:pt x="13" y="18"/>
                        </a:lnTo>
                        <a:lnTo>
                          <a:pt x="15" y="18"/>
                        </a:lnTo>
                        <a:lnTo>
                          <a:pt x="17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1" y="14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7" y="6"/>
                        </a:lnTo>
                        <a:lnTo>
                          <a:pt x="23" y="4"/>
                        </a:lnTo>
                        <a:lnTo>
                          <a:pt x="37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6" name="Freeform 1152">
                    <a:extLst>
                      <a:ext uri="{FF2B5EF4-FFF2-40B4-BE49-F238E27FC236}">
                        <a16:creationId xmlns:a16="http://schemas.microsoft.com/office/drawing/2014/main" id="{C9B8EA1A-C6B2-4F5E-AB4A-18F5F29CC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3971" y="2424288"/>
                    <a:ext cx="54812" cy="59648"/>
                  </a:xfrm>
                  <a:custGeom>
                    <a:avLst/>
                    <a:gdLst>
                      <a:gd name="T0" fmla="*/ 34 w 34"/>
                      <a:gd name="T1" fmla="*/ 2 h 37"/>
                      <a:gd name="T2" fmla="*/ 34 w 34"/>
                      <a:gd name="T3" fmla="*/ 2 h 37"/>
                      <a:gd name="T4" fmla="*/ 34 w 34"/>
                      <a:gd name="T5" fmla="*/ 16 h 37"/>
                      <a:gd name="T6" fmla="*/ 34 w 34"/>
                      <a:gd name="T7" fmla="*/ 24 h 37"/>
                      <a:gd name="T8" fmla="*/ 32 w 34"/>
                      <a:gd name="T9" fmla="*/ 29 h 37"/>
                      <a:gd name="T10" fmla="*/ 32 w 34"/>
                      <a:gd name="T11" fmla="*/ 29 h 37"/>
                      <a:gd name="T12" fmla="*/ 24 w 34"/>
                      <a:gd name="T13" fmla="*/ 33 h 37"/>
                      <a:gd name="T14" fmla="*/ 24 w 34"/>
                      <a:gd name="T15" fmla="*/ 33 h 37"/>
                      <a:gd name="T16" fmla="*/ 18 w 34"/>
                      <a:gd name="T17" fmla="*/ 35 h 37"/>
                      <a:gd name="T18" fmla="*/ 12 w 34"/>
                      <a:gd name="T19" fmla="*/ 37 h 37"/>
                      <a:gd name="T20" fmla="*/ 12 w 34"/>
                      <a:gd name="T21" fmla="*/ 37 h 37"/>
                      <a:gd name="T22" fmla="*/ 8 w 34"/>
                      <a:gd name="T23" fmla="*/ 33 h 37"/>
                      <a:gd name="T24" fmla="*/ 10 w 34"/>
                      <a:gd name="T25" fmla="*/ 31 h 37"/>
                      <a:gd name="T26" fmla="*/ 14 w 34"/>
                      <a:gd name="T27" fmla="*/ 29 h 37"/>
                      <a:gd name="T28" fmla="*/ 16 w 34"/>
                      <a:gd name="T29" fmla="*/ 27 h 37"/>
                      <a:gd name="T30" fmla="*/ 16 w 34"/>
                      <a:gd name="T31" fmla="*/ 27 h 37"/>
                      <a:gd name="T32" fmla="*/ 14 w 34"/>
                      <a:gd name="T33" fmla="*/ 20 h 37"/>
                      <a:gd name="T34" fmla="*/ 14 w 34"/>
                      <a:gd name="T35" fmla="*/ 20 h 37"/>
                      <a:gd name="T36" fmla="*/ 20 w 34"/>
                      <a:gd name="T37" fmla="*/ 16 h 37"/>
                      <a:gd name="T38" fmla="*/ 20 w 34"/>
                      <a:gd name="T39" fmla="*/ 16 h 37"/>
                      <a:gd name="T40" fmla="*/ 22 w 34"/>
                      <a:gd name="T41" fmla="*/ 12 h 37"/>
                      <a:gd name="T42" fmla="*/ 20 w 34"/>
                      <a:gd name="T43" fmla="*/ 12 h 37"/>
                      <a:gd name="T44" fmla="*/ 12 w 34"/>
                      <a:gd name="T45" fmla="*/ 16 h 37"/>
                      <a:gd name="T46" fmla="*/ 4 w 34"/>
                      <a:gd name="T47" fmla="*/ 20 h 37"/>
                      <a:gd name="T48" fmla="*/ 2 w 34"/>
                      <a:gd name="T49" fmla="*/ 22 h 37"/>
                      <a:gd name="T50" fmla="*/ 0 w 34"/>
                      <a:gd name="T51" fmla="*/ 22 h 37"/>
                      <a:gd name="T52" fmla="*/ 0 w 34"/>
                      <a:gd name="T53" fmla="*/ 22 h 37"/>
                      <a:gd name="T54" fmla="*/ 6 w 34"/>
                      <a:gd name="T55" fmla="*/ 12 h 37"/>
                      <a:gd name="T56" fmla="*/ 12 w 34"/>
                      <a:gd name="T57" fmla="*/ 2 h 37"/>
                      <a:gd name="T58" fmla="*/ 12 w 34"/>
                      <a:gd name="T59" fmla="*/ 2 h 37"/>
                      <a:gd name="T60" fmla="*/ 16 w 34"/>
                      <a:gd name="T61" fmla="*/ 0 h 37"/>
                      <a:gd name="T62" fmla="*/ 18 w 34"/>
                      <a:gd name="T63" fmla="*/ 2 h 37"/>
                      <a:gd name="T64" fmla="*/ 18 w 34"/>
                      <a:gd name="T65" fmla="*/ 8 h 37"/>
                      <a:gd name="T66" fmla="*/ 18 w 34"/>
                      <a:gd name="T67" fmla="*/ 8 h 37"/>
                      <a:gd name="T68" fmla="*/ 20 w 34"/>
                      <a:gd name="T69" fmla="*/ 8 h 37"/>
                      <a:gd name="T70" fmla="*/ 20 w 34"/>
                      <a:gd name="T71" fmla="*/ 6 h 37"/>
                      <a:gd name="T72" fmla="*/ 24 w 34"/>
                      <a:gd name="T73" fmla="*/ 2 h 37"/>
                      <a:gd name="T74" fmla="*/ 24 w 34"/>
                      <a:gd name="T75" fmla="*/ 2 h 37"/>
                      <a:gd name="T76" fmla="*/ 30 w 34"/>
                      <a:gd name="T77" fmla="*/ 2 h 37"/>
                      <a:gd name="T78" fmla="*/ 34 w 34"/>
                      <a:gd name="T79" fmla="*/ 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4" h="37">
                        <a:moveTo>
                          <a:pt x="34" y="2"/>
                        </a:moveTo>
                        <a:lnTo>
                          <a:pt x="34" y="2"/>
                        </a:lnTo>
                        <a:lnTo>
                          <a:pt x="34" y="16"/>
                        </a:lnTo>
                        <a:lnTo>
                          <a:pt x="34" y="24"/>
                        </a:lnTo>
                        <a:lnTo>
                          <a:pt x="32" y="29"/>
                        </a:lnTo>
                        <a:lnTo>
                          <a:pt x="32" y="29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lnTo>
                          <a:pt x="18" y="35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8" y="33"/>
                        </a:lnTo>
                        <a:lnTo>
                          <a:pt x="10" y="31"/>
                        </a:lnTo>
                        <a:lnTo>
                          <a:pt x="14" y="29"/>
                        </a:lnTo>
                        <a:lnTo>
                          <a:pt x="16" y="27"/>
                        </a:lnTo>
                        <a:lnTo>
                          <a:pt x="16" y="27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lnTo>
                          <a:pt x="22" y="12"/>
                        </a:lnTo>
                        <a:lnTo>
                          <a:pt x="20" y="12"/>
                        </a:lnTo>
                        <a:lnTo>
                          <a:pt x="12" y="16"/>
                        </a:lnTo>
                        <a:lnTo>
                          <a:pt x="4" y="20"/>
                        </a:lnTo>
                        <a:lnTo>
                          <a:pt x="2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6" y="1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2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30" y="2"/>
                        </a:lnTo>
                        <a:lnTo>
                          <a:pt x="34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7" name="Freeform 1153">
                    <a:extLst>
                      <a:ext uri="{FF2B5EF4-FFF2-40B4-BE49-F238E27FC236}">
                        <a16:creationId xmlns:a16="http://schemas.microsoft.com/office/drawing/2014/main" id="{D4404412-C8DA-40BF-904E-E701696B2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3971" y="2424288"/>
                    <a:ext cx="54812" cy="59648"/>
                  </a:xfrm>
                  <a:custGeom>
                    <a:avLst/>
                    <a:gdLst>
                      <a:gd name="T0" fmla="*/ 34 w 34"/>
                      <a:gd name="T1" fmla="*/ 2 h 37"/>
                      <a:gd name="T2" fmla="*/ 34 w 34"/>
                      <a:gd name="T3" fmla="*/ 2 h 37"/>
                      <a:gd name="T4" fmla="*/ 34 w 34"/>
                      <a:gd name="T5" fmla="*/ 16 h 37"/>
                      <a:gd name="T6" fmla="*/ 34 w 34"/>
                      <a:gd name="T7" fmla="*/ 24 h 37"/>
                      <a:gd name="T8" fmla="*/ 32 w 34"/>
                      <a:gd name="T9" fmla="*/ 29 h 37"/>
                      <a:gd name="T10" fmla="*/ 32 w 34"/>
                      <a:gd name="T11" fmla="*/ 29 h 37"/>
                      <a:gd name="T12" fmla="*/ 24 w 34"/>
                      <a:gd name="T13" fmla="*/ 33 h 37"/>
                      <a:gd name="T14" fmla="*/ 24 w 34"/>
                      <a:gd name="T15" fmla="*/ 33 h 37"/>
                      <a:gd name="T16" fmla="*/ 18 w 34"/>
                      <a:gd name="T17" fmla="*/ 35 h 37"/>
                      <a:gd name="T18" fmla="*/ 12 w 34"/>
                      <a:gd name="T19" fmla="*/ 37 h 37"/>
                      <a:gd name="T20" fmla="*/ 12 w 34"/>
                      <a:gd name="T21" fmla="*/ 37 h 37"/>
                      <a:gd name="T22" fmla="*/ 8 w 34"/>
                      <a:gd name="T23" fmla="*/ 33 h 37"/>
                      <a:gd name="T24" fmla="*/ 10 w 34"/>
                      <a:gd name="T25" fmla="*/ 31 h 37"/>
                      <a:gd name="T26" fmla="*/ 14 w 34"/>
                      <a:gd name="T27" fmla="*/ 29 h 37"/>
                      <a:gd name="T28" fmla="*/ 16 w 34"/>
                      <a:gd name="T29" fmla="*/ 27 h 37"/>
                      <a:gd name="T30" fmla="*/ 16 w 34"/>
                      <a:gd name="T31" fmla="*/ 27 h 37"/>
                      <a:gd name="T32" fmla="*/ 14 w 34"/>
                      <a:gd name="T33" fmla="*/ 20 h 37"/>
                      <a:gd name="T34" fmla="*/ 14 w 34"/>
                      <a:gd name="T35" fmla="*/ 20 h 37"/>
                      <a:gd name="T36" fmla="*/ 20 w 34"/>
                      <a:gd name="T37" fmla="*/ 16 h 37"/>
                      <a:gd name="T38" fmla="*/ 20 w 34"/>
                      <a:gd name="T39" fmla="*/ 16 h 37"/>
                      <a:gd name="T40" fmla="*/ 22 w 34"/>
                      <a:gd name="T41" fmla="*/ 12 h 37"/>
                      <a:gd name="T42" fmla="*/ 20 w 34"/>
                      <a:gd name="T43" fmla="*/ 12 h 37"/>
                      <a:gd name="T44" fmla="*/ 12 w 34"/>
                      <a:gd name="T45" fmla="*/ 16 h 37"/>
                      <a:gd name="T46" fmla="*/ 4 w 34"/>
                      <a:gd name="T47" fmla="*/ 20 h 37"/>
                      <a:gd name="T48" fmla="*/ 2 w 34"/>
                      <a:gd name="T49" fmla="*/ 22 h 37"/>
                      <a:gd name="T50" fmla="*/ 0 w 34"/>
                      <a:gd name="T51" fmla="*/ 22 h 37"/>
                      <a:gd name="T52" fmla="*/ 0 w 34"/>
                      <a:gd name="T53" fmla="*/ 22 h 37"/>
                      <a:gd name="T54" fmla="*/ 6 w 34"/>
                      <a:gd name="T55" fmla="*/ 12 h 37"/>
                      <a:gd name="T56" fmla="*/ 12 w 34"/>
                      <a:gd name="T57" fmla="*/ 2 h 37"/>
                      <a:gd name="T58" fmla="*/ 12 w 34"/>
                      <a:gd name="T59" fmla="*/ 2 h 37"/>
                      <a:gd name="T60" fmla="*/ 16 w 34"/>
                      <a:gd name="T61" fmla="*/ 0 h 37"/>
                      <a:gd name="T62" fmla="*/ 18 w 34"/>
                      <a:gd name="T63" fmla="*/ 2 h 37"/>
                      <a:gd name="T64" fmla="*/ 18 w 34"/>
                      <a:gd name="T65" fmla="*/ 8 h 37"/>
                      <a:gd name="T66" fmla="*/ 18 w 34"/>
                      <a:gd name="T67" fmla="*/ 8 h 37"/>
                      <a:gd name="T68" fmla="*/ 20 w 34"/>
                      <a:gd name="T69" fmla="*/ 8 h 37"/>
                      <a:gd name="T70" fmla="*/ 20 w 34"/>
                      <a:gd name="T71" fmla="*/ 6 h 37"/>
                      <a:gd name="T72" fmla="*/ 24 w 34"/>
                      <a:gd name="T73" fmla="*/ 2 h 37"/>
                      <a:gd name="T74" fmla="*/ 24 w 34"/>
                      <a:gd name="T75" fmla="*/ 2 h 37"/>
                      <a:gd name="T76" fmla="*/ 30 w 34"/>
                      <a:gd name="T77" fmla="*/ 2 h 37"/>
                      <a:gd name="T78" fmla="*/ 34 w 34"/>
                      <a:gd name="T79" fmla="*/ 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4" h="37">
                        <a:moveTo>
                          <a:pt x="34" y="2"/>
                        </a:moveTo>
                        <a:lnTo>
                          <a:pt x="34" y="2"/>
                        </a:lnTo>
                        <a:lnTo>
                          <a:pt x="34" y="16"/>
                        </a:lnTo>
                        <a:lnTo>
                          <a:pt x="34" y="24"/>
                        </a:lnTo>
                        <a:lnTo>
                          <a:pt x="32" y="29"/>
                        </a:lnTo>
                        <a:lnTo>
                          <a:pt x="32" y="29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lnTo>
                          <a:pt x="18" y="35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8" y="33"/>
                        </a:lnTo>
                        <a:lnTo>
                          <a:pt x="10" y="31"/>
                        </a:lnTo>
                        <a:lnTo>
                          <a:pt x="14" y="29"/>
                        </a:lnTo>
                        <a:lnTo>
                          <a:pt x="16" y="27"/>
                        </a:lnTo>
                        <a:lnTo>
                          <a:pt x="16" y="27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lnTo>
                          <a:pt x="22" y="12"/>
                        </a:lnTo>
                        <a:lnTo>
                          <a:pt x="20" y="12"/>
                        </a:lnTo>
                        <a:lnTo>
                          <a:pt x="12" y="16"/>
                        </a:lnTo>
                        <a:lnTo>
                          <a:pt x="4" y="20"/>
                        </a:lnTo>
                        <a:lnTo>
                          <a:pt x="2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6" y="1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2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30" y="2"/>
                        </a:lnTo>
                        <a:lnTo>
                          <a:pt x="34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8" name="Freeform 1154">
                    <a:extLst>
                      <a:ext uri="{FF2B5EF4-FFF2-40B4-BE49-F238E27FC236}">
                        <a16:creationId xmlns:a16="http://schemas.microsoft.com/office/drawing/2014/main" id="{5BE0E301-42F5-4865-95E5-E4773663D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91655" y="2490384"/>
                    <a:ext cx="32242" cy="54811"/>
                  </a:xfrm>
                  <a:custGeom>
                    <a:avLst/>
                    <a:gdLst>
                      <a:gd name="T0" fmla="*/ 14 w 20"/>
                      <a:gd name="T1" fmla="*/ 0 h 34"/>
                      <a:gd name="T2" fmla="*/ 14 w 20"/>
                      <a:gd name="T3" fmla="*/ 0 h 34"/>
                      <a:gd name="T4" fmla="*/ 18 w 20"/>
                      <a:gd name="T5" fmla="*/ 8 h 34"/>
                      <a:gd name="T6" fmla="*/ 20 w 20"/>
                      <a:gd name="T7" fmla="*/ 20 h 34"/>
                      <a:gd name="T8" fmla="*/ 18 w 20"/>
                      <a:gd name="T9" fmla="*/ 26 h 34"/>
                      <a:gd name="T10" fmla="*/ 18 w 20"/>
                      <a:gd name="T11" fmla="*/ 30 h 34"/>
                      <a:gd name="T12" fmla="*/ 16 w 20"/>
                      <a:gd name="T13" fmla="*/ 34 h 34"/>
                      <a:gd name="T14" fmla="*/ 12 w 20"/>
                      <a:gd name="T15" fmla="*/ 34 h 34"/>
                      <a:gd name="T16" fmla="*/ 12 w 20"/>
                      <a:gd name="T17" fmla="*/ 34 h 34"/>
                      <a:gd name="T18" fmla="*/ 6 w 20"/>
                      <a:gd name="T19" fmla="*/ 32 h 34"/>
                      <a:gd name="T20" fmla="*/ 2 w 20"/>
                      <a:gd name="T21" fmla="*/ 28 h 34"/>
                      <a:gd name="T22" fmla="*/ 0 w 20"/>
                      <a:gd name="T23" fmla="*/ 24 h 34"/>
                      <a:gd name="T24" fmla="*/ 0 w 20"/>
                      <a:gd name="T25" fmla="*/ 18 h 34"/>
                      <a:gd name="T26" fmla="*/ 2 w 20"/>
                      <a:gd name="T27" fmla="*/ 12 h 34"/>
                      <a:gd name="T28" fmla="*/ 4 w 20"/>
                      <a:gd name="T29" fmla="*/ 8 h 34"/>
                      <a:gd name="T30" fmla="*/ 8 w 20"/>
                      <a:gd name="T31" fmla="*/ 4 h 34"/>
                      <a:gd name="T32" fmla="*/ 14 w 20"/>
                      <a:gd name="T33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34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18" y="8"/>
                        </a:lnTo>
                        <a:lnTo>
                          <a:pt x="20" y="20"/>
                        </a:lnTo>
                        <a:lnTo>
                          <a:pt x="18" y="26"/>
                        </a:lnTo>
                        <a:lnTo>
                          <a:pt x="18" y="30"/>
                        </a:lnTo>
                        <a:lnTo>
                          <a:pt x="16" y="34"/>
                        </a:lnTo>
                        <a:lnTo>
                          <a:pt x="12" y="34"/>
                        </a:lnTo>
                        <a:lnTo>
                          <a:pt x="12" y="34"/>
                        </a:lnTo>
                        <a:lnTo>
                          <a:pt x="6" y="32"/>
                        </a:lnTo>
                        <a:lnTo>
                          <a:pt x="2" y="28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9" name="Freeform 1155">
                    <a:extLst>
                      <a:ext uri="{FF2B5EF4-FFF2-40B4-BE49-F238E27FC236}">
                        <a16:creationId xmlns:a16="http://schemas.microsoft.com/office/drawing/2014/main" id="{B738E2D0-EFB4-4A10-9809-374B074CA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91655" y="2490384"/>
                    <a:ext cx="32242" cy="54811"/>
                  </a:xfrm>
                  <a:custGeom>
                    <a:avLst/>
                    <a:gdLst>
                      <a:gd name="T0" fmla="*/ 14 w 20"/>
                      <a:gd name="T1" fmla="*/ 0 h 34"/>
                      <a:gd name="T2" fmla="*/ 14 w 20"/>
                      <a:gd name="T3" fmla="*/ 0 h 34"/>
                      <a:gd name="T4" fmla="*/ 18 w 20"/>
                      <a:gd name="T5" fmla="*/ 8 h 34"/>
                      <a:gd name="T6" fmla="*/ 20 w 20"/>
                      <a:gd name="T7" fmla="*/ 20 h 34"/>
                      <a:gd name="T8" fmla="*/ 18 w 20"/>
                      <a:gd name="T9" fmla="*/ 26 h 34"/>
                      <a:gd name="T10" fmla="*/ 18 w 20"/>
                      <a:gd name="T11" fmla="*/ 30 h 34"/>
                      <a:gd name="T12" fmla="*/ 16 w 20"/>
                      <a:gd name="T13" fmla="*/ 34 h 34"/>
                      <a:gd name="T14" fmla="*/ 12 w 20"/>
                      <a:gd name="T15" fmla="*/ 34 h 34"/>
                      <a:gd name="T16" fmla="*/ 12 w 20"/>
                      <a:gd name="T17" fmla="*/ 34 h 34"/>
                      <a:gd name="T18" fmla="*/ 6 w 20"/>
                      <a:gd name="T19" fmla="*/ 32 h 34"/>
                      <a:gd name="T20" fmla="*/ 2 w 20"/>
                      <a:gd name="T21" fmla="*/ 28 h 34"/>
                      <a:gd name="T22" fmla="*/ 0 w 20"/>
                      <a:gd name="T23" fmla="*/ 24 h 34"/>
                      <a:gd name="T24" fmla="*/ 0 w 20"/>
                      <a:gd name="T25" fmla="*/ 18 h 34"/>
                      <a:gd name="T26" fmla="*/ 2 w 20"/>
                      <a:gd name="T27" fmla="*/ 12 h 34"/>
                      <a:gd name="T28" fmla="*/ 4 w 20"/>
                      <a:gd name="T29" fmla="*/ 8 h 34"/>
                      <a:gd name="T30" fmla="*/ 8 w 20"/>
                      <a:gd name="T31" fmla="*/ 4 h 34"/>
                      <a:gd name="T32" fmla="*/ 14 w 20"/>
                      <a:gd name="T33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34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18" y="8"/>
                        </a:lnTo>
                        <a:lnTo>
                          <a:pt x="20" y="20"/>
                        </a:lnTo>
                        <a:lnTo>
                          <a:pt x="18" y="26"/>
                        </a:lnTo>
                        <a:lnTo>
                          <a:pt x="18" y="30"/>
                        </a:lnTo>
                        <a:lnTo>
                          <a:pt x="16" y="34"/>
                        </a:lnTo>
                        <a:lnTo>
                          <a:pt x="12" y="34"/>
                        </a:lnTo>
                        <a:lnTo>
                          <a:pt x="12" y="34"/>
                        </a:lnTo>
                        <a:lnTo>
                          <a:pt x="6" y="32"/>
                        </a:lnTo>
                        <a:lnTo>
                          <a:pt x="2" y="28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4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0" name="Freeform 1156">
                    <a:extLst>
                      <a:ext uri="{FF2B5EF4-FFF2-40B4-BE49-F238E27FC236}">
                        <a16:creationId xmlns:a16="http://schemas.microsoft.com/office/drawing/2014/main" id="{D770576C-ED64-45C9-9137-28B08D02D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9086" y="2749932"/>
                    <a:ext cx="66097" cy="58036"/>
                  </a:xfrm>
                  <a:custGeom>
                    <a:avLst/>
                    <a:gdLst>
                      <a:gd name="T0" fmla="*/ 41 w 41"/>
                      <a:gd name="T1" fmla="*/ 0 h 36"/>
                      <a:gd name="T2" fmla="*/ 41 w 41"/>
                      <a:gd name="T3" fmla="*/ 0 h 36"/>
                      <a:gd name="T4" fmla="*/ 36 w 41"/>
                      <a:gd name="T5" fmla="*/ 0 h 36"/>
                      <a:gd name="T6" fmla="*/ 32 w 41"/>
                      <a:gd name="T7" fmla="*/ 0 h 36"/>
                      <a:gd name="T8" fmla="*/ 32 w 41"/>
                      <a:gd name="T9" fmla="*/ 0 h 36"/>
                      <a:gd name="T10" fmla="*/ 26 w 41"/>
                      <a:gd name="T11" fmla="*/ 4 h 36"/>
                      <a:gd name="T12" fmla="*/ 18 w 41"/>
                      <a:gd name="T13" fmla="*/ 8 h 36"/>
                      <a:gd name="T14" fmla="*/ 8 w 41"/>
                      <a:gd name="T15" fmla="*/ 20 h 36"/>
                      <a:gd name="T16" fmla="*/ 8 w 41"/>
                      <a:gd name="T17" fmla="*/ 20 h 36"/>
                      <a:gd name="T18" fmla="*/ 6 w 41"/>
                      <a:gd name="T19" fmla="*/ 24 h 36"/>
                      <a:gd name="T20" fmla="*/ 4 w 41"/>
                      <a:gd name="T21" fmla="*/ 26 h 36"/>
                      <a:gd name="T22" fmla="*/ 4 w 41"/>
                      <a:gd name="T23" fmla="*/ 26 h 36"/>
                      <a:gd name="T24" fmla="*/ 2 w 41"/>
                      <a:gd name="T25" fmla="*/ 28 h 36"/>
                      <a:gd name="T26" fmla="*/ 0 w 41"/>
                      <a:gd name="T27" fmla="*/ 30 h 36"/>
                      <a:gd name="T28" fmla="*/ 0 w 41"/>
                      <a:gd name="T29" fmla="*/ 30 h 36"/>
                      <a:gd name="T30" fmla="*/ 2 w 41"/>
                      <a:gd name="T31" fmla="*/ 30 h 36"/>
                      <a:gd name="T32" fmla="*/ 2 w 41"/>
                      <a:gd name="T33" fmla="*/ 30 h 36"/>
                      <a:gd name="T34" fmla="*/ 6 w 41"/>
                      <a:gd name="T35" fmla="*/ 30 h 36"/>
                      <a:gd name="T36" fmla="*/ 6 w 41"/>
                      <a:gd name="T37" fmla="*/ 30 h 36"/>
                      <a:gd name="T38" fmla="*/ 8 w 41"/>
                      <a:gd name="T39" fmla="*/ 32 h 36"/>
                      <a:gd name="T40" fmla="*/ 10 w 41"/>
                      <a:gd name="T41" fmla="*/ 34 h 36"/>
                      <a:gd name="T42" fmla="*/ 12 w 41"/>
                      <a:gd name="T43" fmla="*/ 36 h 36"/>
                      <a:gd name="T44" fmla="*/ 12 w 41"/>
                      <a:gd name="T45" fmla="*/ 36 h 36"/>
                      <a:gd name="T46" fmla="*/ 20 w 41"/>
                      <a:gd name="T47" fmla="*/ 32 h 36"/>
                      <a:gd name="T48" fmla="*/ 28 w 41"/>
                      <a:gd name="T49" fmla="*/ 26 h 36"/>
                      <a:gd name="T50" fmla="*/ 28 w 41"/>
                      <a:gd name="T51" fmla="*/ 26 h 36"/>
                      <a:gd name="T52" fmla="*/ 32 w 41"/>
                      <a:gd name="T53" fmla="*/ 22 h 36"/>
                      <a:gd name="T54" fmla="*/ 38 w 41"/>
                      <a:gd name="T55" fmla="*/ 18 h 36"/>
                      <a:gd name="T56" fmla="*/ 38 w 41"/>
                      <a:gd name="T57" fmla="*/ 18 h 36"/>
                      <a:gd name="T58" fmla="*/ 40 w 41"/>
                      <a:gd name="T59" fmla="*/ 14 h 36"/>
                      <a:gd name="T60" fmla="*/ 40 w 41"/>
                      <a:gd name="T61" fmla="*/ 10 h 36"/>
                      <a:gd name="T62" fmla="*/ 40 w 41"/>
                      <a:gd name="T63" fmla="*/ 6 h 36"/>
                      <a:gd name="T64" fmla="*/ 41 w 41"/>
                      <a:gd name="T6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1" h="3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26" y="4"/>
                        </a:lnTo>
                        <a:lnTo>
                          <a:pt x="18" y="8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6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2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6" y="30"/>
                        </a:lnTo>
                        <a:lnTo>
                          <a:pt x="8" y="32"/>
                        </a:lnTo>
                        <a:lnTo>
                          <a:pt x="10" y="34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20" y="32"/>
                        </a:lnTo>
                        <a:lnTo>
                          <a:pt x="28" y="26"/>
                        </a:lnTo>
                        <a:lnTo>
                          <a:pt x="28" y="26"/>
                        </a:lnTo>
                        <a:lnTo>
                          <a:pt x="32" y="22"/>
                        </a:lnTo>
                        <a:lnTo>
                          <a:pt x="38" y="18"/>
                        </a:lnTo>
                        <a:lnTo>
                          <a:pt x="38" y="18"/>
                        </a:lnTo>
                        <a:lnTo>
                          <a:pt x="40" y="14"/>
                        </a:lnTo>
                        <a:lnTo>
                          <a:pt x="40" y="10"/>
                        </a:lnTo>
                        <a:lnTo>
                          <a:pt x="40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1" name="Freeform 1157">
                    <a:extLst>
                      <a:ext uri="{FF2B5EF4-FFF2-40B4-BE49-F238E27FC236}">
                        <a16:creationId xmlns:a16="http://schemas.microsoft.com/office/drawing/2014/main" id="{B58FB979-D0CF-4EBB-8042-69939742C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9086" y="2749932"/>
                    <a:ext cx="66097" cy="58036"/>
                  </a:xfrm>
                  <a:custGeom>
                    <a:avLst/>
                    <a:gdLst>
                      <a:gd name="T0" fmla="*/ 41 w 41"/>
                      <a:gd name="T1" fmla="*/ 0 h 36"/>
                      <a:gd name="T2" fmla="*/ 41 w 41"/>
                      <a:gd name="T3" fmla="*/ 0 h 36"/>
                      <a:gd name="T4" fmla="*/ 36 w 41"/>
                      <a:gd name="T5" fmla="*/ 0 h 36"/>
                      <a:gd name="T6" fmla="*/ 32 w 41"/>
                      <a:gd name="T7" fmla="*/ 0 h 36"/>
                      <a:gd name="T8" fmla="*/ 32 w 41"/>
                      <a:gd name="T9" fmla="*/ 0 h 36"/>
                      <a:gd name="T10" fmla="*/ 26 w 41"/>
                      <a:gd name="T11" fmla="*/ 4 h 36"/>
                      <a:gd name="T12" fmla="*/ 18 w 41"/>
                      <a:gd name="T13" fmla="*/ 8 h 36"/>
                      <a:gd name="T14" fmla="*/ 8 w 41"/>
                      <a:gd name="T15" fmla="*/ 20 h 36"/>
                      <a:gd name="T16" fmla="*/ 8 w 41"/>
                      <a:gd name="T17" fmla="*/ 20 h 36"/>
                      <a:gd name="T18" fmla="*/ 6 w 41"/>
                      <a:gd name="T19" fmla="*/ 24 h 36"/>
                      <a:gd name="T20" fmla="*/ 4 w 41"/>
                      <a:gd name="T21" fmla="*/ 26 h 36"/>
                      <a:gd name="T22" fmla="*/ 4 w 41"/>
                      <a:gd name="T23" fmla="*/ 26 h 36"/>
                      <a:gd name="T24" fmla="*/ 2 w 41"/>
                      <a:gd name="T25" fmla="*/ 28 h 36"/>
                      <a:gd name="T26" fmla="*/ 0 w 41"/>
                      <a:gd name="T27" fmla="*/ 30 h 36"/>
                      <a:gd name="T28" fmla="*/ 0 w 41"/>
                      <a:gd name="T29" fmla="*/ 30 h 36"/>
                      <a:gd name="T30" fmla="*/ 2 w 41"/>
                      <a:gd name="T31" fmla="*/ 30 h 36"/>
                      <a:gd name="T32" fmla="*/ 2 w 41"/>
                      <a:gd name="T33" fmla="*/ 30 h 36"/>
                      <a:gd name="T34" fmla="*/ 6 w 41"/>
                      <a:gd name="T35" fmla="*/ 30 h 36"/>
                      <a:gd name="T36" fmla="*/ 6 w 41"/>
                      <a:gd name="T37" fmla="*/ 30 h 36"/>
                      <a:gd name="T38" fmla="*/ 8 w 41"/>
                      <a:gd name="T39" fmla="*/ 32 h 36"/>
                      <a:gd name="T40" fmla="*/ 10 w 41"/>
                      <a:gd name="T41" fmla="*/ 34 h 36"/>
                      <a:gd name="T42" fmla="*/ 12 w 41"/>
                      <a:gd name="T43" fmla="*/ 36 h 36"/>
                      <a:gd name="T44" fmla="*/ 12 w 41"/>
                      <a:gd name="T45" fmla="*/ 36 h 36"/>
                      <a:gd name="T46" fmla="*/ 20 w 41"/>
                      <a:gd name="T47" fmla="*/ 32 h 36"/>
                      <a:gd name="T48" fmla="*/ 28 w 41"/>
                      <a:gd name="T49" fmla="*/ 26 h 36"/>
                      <a:gd name="T50" fmla="*/ 28 w 41"/>
                      <a:gd name="T51" fmla="*/ 26 h 36"/>
                      <a:gd name="T52" fmla="*/ 32 w 41"/>
                      <a:gd name="T53" fmla="*/ 22 h 36"/>
                      <a:gd name="T54" fmla="*/ 38 w 41"/>
                      <a:gd name="T55" fmla="*/ 18 h 36"/>
                      <a:gd name="T56" fmla="*/ 38 w 41"/>
                      <a:gd name="T57" fmla="*/ 18 h 36"/>
                      <a:gd name="T58" fmla="*/ 40 w 41"/>
                      <a:gd name="T59" fmla="*/ 14 h 36"/>
                      <a:gd name="T60" fmla="*/ 40 w 41"/>
                      <a:gd name="T61" fmla="*/ 10 h 36"/>
                      <a:gd name="T62" fmla="*/ 40 w 41"/>
                      <a:gd name="T63" fmla="*/ 6 h 36"/>
                      <a:gd name="T64" fmla="*/ 41 w 41"/>
                      <a:gd name="T65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1" h="3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26" y="4"/>
                        </a:lnTo>
                        <a:lnTo>
                          <a:pt x="18" y="8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6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2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6" y="30"/>
                        </a:lnTo>
                        <a:lnTo>
                          <a:pt x="8" y="32"/>
                        </a:lnTo>
                        <a:lnTo>
                          <a:pt x="10" y="34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20" y="32"/>
                        </a:lnTo>
                        <a:lnTo>
                          <a:pt x="28" y="26"/>
                        </a:lnTo>
                        <a:lnTo>
                          <a:pt x="28" y="26"/>
                        </a:lnTo>
                        <a:lnTo>
                          <a:pt x="32" y="22"/>
                        </a:lnTo>
                        <a:lnTo>
                          <a:pt x="38" y="18"/>
                        </a:lnTo>
                        <a:lnTo>
                          <a:pt x="38" y="18"/>
                        </a:lnTo>
                        <a:lnTo>
                          <a:pt x="40" y="14"/>
                        </a:lnTo>
                        <a:lnTo>
                          <a:pt x="40" y="10"/>
                        </a:lnTo>
                        <a:lnTo>
                          <a:pt x="40" y="6"/>
                        </a:lnTo>
                        <a:lnTo>
                          <a:pt x="41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2" name="Freeform 1158">
                    <a:extLst>
                      <a:ext uri="{FF2B5EF4-FFF2-40B4-BE49-F238E27FC236}">
                        <a16:creationId xmlns:a16="http://schemas.microsoft.com/office/drawing/2014/main" id="{61E60502-7DA0-47E7-A8D2-DBE23234EC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1680" y="2914366"/>
                    <a:ext cx="56424" cy="54811"/>
                  </a:xfrm>
                  <a:custGeom>
                    <a:avLst/>
                    <a:gdLst>
                      <a:gd name="T0" fmla="*/ 15 w 35"/>
                      <a:gd name="T1" fmla="*/ 0 h 34"/>
                      <a:gd name="T2" fmla="*/ 15 w 35"/>
                      <a:gd name="T3" fmla="*/ 0 h 34"/>
                      <a:gd name="T4" fmla="*/ 19 w 35"/>
                      <a:gd name="T5" fmla="*/ 4 h 34"/>
                      <a:gd name="T6" fmla="*/ 21 w 35"/>
                      <a:gd name="T7" fmla="*/ 10 h 34"/>
                      <a:gd name="T8" fmla="*/ 23 w 35"/>
                      <a:gd name="T9" fmla="*/ 14 h 34"/>
                      <a:gd name="T10" fmla="*/ 25 w 35"/>
                      <a:gd name="T11" fmla="*/ 18 h 34"/>
                      <a:gd name="T12" fmla="*/ 25 w 35"/>
                      <a:gd name="T13" fmla="*/ 18 h 34"/>
                      <a:gd name="T14" fmla="*/ 27 w 35"/>
                      <a:gd name="T15" fmla="*/ 20 h 34"/>
                      <a:gd name="T16" fmla="*/ 31 w 35"/>
                      <a:gd name="T17" fmla="*/ 20 h 34"/>
                      <a:gd name="T18" fmla="*/ 33 w 35"/>
                      <a:gd name="T19" fmla="*/ 20 h 34"/>
                      <a:gd name="T20" fmla="*/ 35 w 35"/>
                      <a:gd name="T21" fmla="*/ 22 h 34"/>
                      <a:gd name="T22" fmla="*/ 35 w 35"/>
                      <a:gd name="T23" fmla="*/ 22 h 34"/>
                      <a:gd name="T24" fmla="*/ 35 w 35"/>
                      <a:gd name="T25" fmla="*/ 24 h 34"/>
                      <a:gd name="T26" fmla="*/ 35 w 35"/>
                      <a:gd name="T27" fmla="*/ 24 h 34"/>
                      <a:gd name="T28" fmla="*/ 29 w 35"/>
                      <a:gd name="T29" fmla="*/ 26 h 34"/>
                      <a:gd name="T30" fmla="*/ 21 w 35"/>
                      <a:gd name="T31" fmla="*/ 30 h 34"/>
                      <a:gd name="T32" fmla="*/ 21 w 35"/>
                      <a:gd name="T33" fmla="*/ 30 h 34"/>
                      <a:gd name="T34" fmla="*/ 13 w 35"/>
                      <a:gd name="T35" fmla="*/ 32 h 34"/>
                      <a:gd name="T36" fmla="*/ 5 w 35"/>
                      <a:gd name="T37" fmla="*/ 34 h 34"/>
                      <a:gd name="T38" fmla="*/ 5 w 35"/>
                      <a:gd name="T39" fmla="*/ 34 h 34"/>
                      <a:gd name="T40" fmla="*/ 5 w 35"/>
                      <a:gd name="T41" fmla="*/ 32 h 34"/>
                      <a:gd name="T42" fmla="*/ 7 w 35"/>
                      <a:gd name="T43" fmla="*/ 30 h 34"/>
                      <a:gd name="T44" fmla="*/ 7 w 35"/>
                      <a:gd name="T45" fmla="*/ 30 h 34"/>
                      <a:gd name="T46" fmla="*/ 5 w 35"/>
                      <a:gd name="T47" fmla="*/ 26 h 34"/>
                      <a:gd name="T48" fmla="*/ 0 w 35"/>
                      <a:gd name="T49" fmla="*/ 16 h 34"/>
                      <a:gd name="T50" fmla="*/ 0 w 35"/>
                      <a:gd name="T51" fmla="*/ 12 h 34"/>
                      <a:gd name="T52" fmla="*/ 2 w 35"/>
                      <a:gd name="T53" fmla="*/ 6 h 34"/>
                      <a:gd name="T54" fmla="*/ 5 w 35"/>
                      <a:gd name="T55" fmla="*/ 2 h 34"/>
                      <a:gd name="T56" fmla="*/ 15 w 35"/>
                      <a:gd name="T5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5" h="34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19" y="4"/>
                        </a:lnTo>
                        <a:lnTo>
                          <a:pt x="21" y="10"/>
                        </a:lnTo>
                        <a:lnTo>
                          <a:pt x="23" y="14"/>
                        </a:lnTo>
                        <a:lnTo>
                          <a:pt x="25" y="18"/>
                        </a:lnTo>
                        <a:lnTo>
                          <a:pt x="25" y="18"/>
                        </a:lnTo>
                        <a:lnTo>
                          <a:pt x="27" y="20"/>
                        </a:lnTo>
                        <a:lnTo>
                          <a:pt x="31" y="20"/>
                        </a:lnTo>
                        <a:lnTo>
                          <a:pt x="33" y="20"/>
                        </a:lnTo>
                        <a:lnTo>
                          <a:pt x="35" y="22"/>
                        </a:lnTo>
                        <a:lnTo>
                          <a:pt x="35" y="22"/>
                        </a:lnTo>
                        <a:lnTo>
                          <a:pt x="35" y="24"/>
                        </a:lnTo>
                        <a:lnTo>
                          <a:pt x="35" y="24"/>
                        </a:lnTo>
                        <a:lnTo>
                          <a:pt x="29" y="26"/>
                        </a:lnTo>
                        <a:lnTo>
                          <a:pt x="21" y="30"/>
                        </a:lnTo>
                        <a:lnTo>
                          <a:pt x="21" y="30"/>
                        </a:lnTo>
                        <a:lnTo>
                          <a:pt x="13" y="32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2"/>
                        </a:lnTo>
                        <a:lnTo>
                          <a:pt x="7" y="30"/>
                        </a:lnTo>
                        <a:lnTo>
                          <a:pt x="7" y="30"/>
                        </a:lnTo>
                        <a:lnTo>
                          <a:pt x="5" y="2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5" y="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3" name="Freeform 1159">
                    <a:extLst>
                      <a:ext uri="{FF2B5EF4-FFF2-40B4-BE49-F238E27FC236}">
                        <a16:creationId xmlns:a16="http://schemas.microsoft.com/office/drawing/2014/main" id="{F0F106B2-DAAC-428C-A5AA-23EF254E4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1680" y="2914366"/>
                    <a:ext cx="56424" cy="54811"/>
                  </a:xfrm>
                  <a:custGeom>
                    <a:avLst/>
                    <a:gdLst>
                      <a:gd name="T0" fmla="*/ 15 w 35"/>
                      <a:gd name="T1" fmla="*/ 0 h 34"/>
                      <a:gd name="T2" fmla="*/ 15 w 35"/>
                      <a:gd name="T3" fmla="*/ 0 h 34"/>
                      <a:gd name="T4" fmla="*/ 19 w 35"/>
                      <a:gd name="T5" fmla="*/ 4 h 34"/>
                      <a:gd name="T6" fmla="*/ 21 w 35"/>
                      <a:gd name="T7" fmla="*/ 10 h 34"/>
                      <a:gd name="T8" fmla="*/ 23 w 35"/>
                      <a:gd name="T9" fmla="*/ 14 h 34"/>
                      <a:gd name="T10" fmla="*/ 25 w 35"/>
                      <a:gd name="T11" fmla="*/ 18 h 34"/>
                      <a:gd name="T12" fmla="*/ 25 w 35"/>
                      <a:gd name="T13" fmla="*/ 18 h 34"/>
                      <a:gd name="T14" fmla="*/ 27 w 35"/>
                      <a:gd name="T15" fmla="*/ 20 h 34"/>
                      <a:gd name="T16" fmla="*/ 31 w 35"/>
                      <a:gd name="T17" fmla="*/ 20 h 34"/>
                      <a:gd name="T18" fmla="*/ 33 w 35"/>
                      <a:gd name="T19" fmla="*/ 20 h 34"/>
                      <a:gd name="T20" fmla="*/ 35 w 35"/>
                      <a:gd name="T21" fmla="*/ 22 h 34"/>
                      <a:gd name="T22" fmla="*/ 35 w 35"/>
                      <a:gd name="T23" fmla="*/ 22 h 34"/>
                      <a:gd name="T24" fmla="*/ 35 w 35"/>
                      <a:gd name="T25" fmla="*/ 24 h 34"/>
                      <a:gd name="T26" fmla="*/ 35 w 35"/>
                      <a:gd name="T27" fmla="*/ 24 h 34"/>
                      <a:gd name="T28" fmla="*/ 29 w 35"/>
                      <a:gd name="T29" fmla="*/ 26 h 34"/>
                      <a:gd name="T30" fmla="*/ 21 w 35"/>
                      <a:gd name="T31" fmla="*/ 30 h 34"/>
                      <a:gd name="T32" fmla="*/ 21 w 35"/>
                      <a:gd name="T33" fmla="*/ 30 h 34"/>
                      <a:gd name="T34" fmla="*/ 13 w 35"/>
                      <a:gd name="T35" fmla="*/ 32 h 34"/>
                      <a:gd name="T36" fmla="*/ 5 w 35"/>
                      <a:gd name="T37" fmla="*/ 34 h 34"/>
                      <a:gd name="T38" fmla="*/ 5 w 35"/>
                      <a:gd name="T39" fmla="*/ 34 h 34"/>
                      <a:gd name="T40" fmla="*/ 5 w 35"/>
                      <a:gd name="T41" fmla="*/ 32 h 34"/>
                      <a:gd name="T42" fmla="*/ 7 w 35"/>
                      <a:gd name="T43" fmla="*/ 30 h 34"/>
                      <a:gd name="T44" fmla="*/ 7 w 35"/>
                      <a:gd name="T45" fmla="*/ 30 h 34"/>
                      <a:gd name="T46" fmla="*/ 5 w 35"/>
                      <a:gd name="T47" fmla="*/ 26 h 34"/>
                      <a:gd name="T48" fmla="*/ 0 w 35"/>
                      <a:gd name="T49" fmla="*/ 16 h 34"/>
                      <a:gd name="T50" fmla="*/ 0 w 35"/>
                      <a:gd name="T51" fmla="*/ 12 h 34"/>
                      <a:gd name="T52" fmla="*/ 2 w 35"/>
                      <a:gd name="T53" fmla="*/ 6 h 34"/>
                      <a:gd name="T54" fmla="*/ 5 w 35"/>
                      <a:gd name="T55" fmla="*/ 2 h 34"/>
                      <a:gd name="T56" fmla="*/ 15 w 35"/>
                      <a:gd name="T57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5" h="34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19" y="4"/>
                        </a:lnTo>
                        <a:lnTo>
                          <a:pt x="21" y="10"/>
                        </a:lnTo>
                        <a:lnTo>
                          <a:pt x="23" y="14"/>
                        </a:lnTo>
                        <a:lnTo>
                          <a:pt x="25" y="18"/>
                        </a:lnTo>
                        <a:lnTo>
                          <a:pt x="25" y="18"/>
                        </a:lnTo>
                        <a:lnTo>
                          <a:pt x="27" y="20"/>
                        </a:lnTo>
                        <a:lnTo>
                          <a:pt x="31" y="20"/>
                        </a:lnTo>
                        <a:lnTo>
                          <a:pt x="33" y="20"/>
                        </a:lnTo>
                        <a:lnTo>
                          <a:pt x="35" y="22"/>
                        </a:lnTo>
                        <a:lnTo>
                          <a:pt x="35" y="22"/>
                        </a:lnTo>
                        <a:lnTo>
                          <a:pt x="35" y="24"/>
                        </a:lnTo>
                        <a:lnTo>
                          <a:pt x="35" y="24"/>
                        </a:lnTo>
                        <a:lnTo>
                          <a:pt x="29" y="26"/>
                        </a:lnTo>
                        <a:lnTo>
                          <a:pt x="21" y="30"/>
                        </a:lnTo>
                        <a:lnTo>
                          <a:pt x="21" y="30"/>
                        </a:lnTo>
                        <a:lnTo>
                          <a:pt x="13" y="32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2"/>
                        </a:lnTo>
                        <a:lnTo>
                          <a:pt x="7" y="30"/>
                        </a:lnTo>
                        <a:lnTo>
                          <a:pt x="7" y="30"/>
                        </a:lnTo>
                        <a:lnTo>
                          <a:pt x="5" y="2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5" y="2"/>
                        </a:lnTo>
                        <a:lnTo>
                          <a:pt x="15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4" name="Freeform 1242">
                    <a:extLst>
                      <a:ext uri="{FF2B5EF4-FFF2-40B4-BE49-F238E27FC236}">
                        <a16:creationId xmlns:a16="http://schemas.microsoft.com/office/drawing/2014/main" id="{FF4F3BE1-07D8-44B2-8D42-D5E2AE3E50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6991" y="2538747"/>
                    <a:ext cx="177332" cy="204737"/>
                  </a:xfrm>
                  <a:custGeom>
                    <a:avLst/>
                    <a:gdLst>
                      <a:gd name="T0" fmla="*/ 110 w 110"/>
                      <a:gd name="T1" fmla="*/ 125 h 127"/>
                      <a:gd name="T2" fmla="*/ 106 w 110"/>
                      <a:gd name="T3" fmla="*/ 123 h 127"/>
                      <a:gd name="T4" fmla="*/ 92 w 110"/>
                      <a:gd name="T5" fmla="*/ 127 h 127"/>
                      <a:gd name="T6" fmla="*/ 85 w 110"/>
                      <a:gd name="T7" fmla="*/ 123 h 127"/>
                      <a:gd name="T8" fmla="*/ 85 w 110"/>
                      <a:gd name="T9" fmla="*/ 117 h 127"/>
                      <a:gd name="T10" fmla="*/ 90 w 110"/>
                      <a:gd name="T11" fmla="*/ 112 h 127"/>
                      <a:gd name="T12" fmla="*/ 89 w 110"/>
                      <a:gd name="T13" fmla="*/ 108 h 127"/>
                      <a:gd name="T14" fmla="*/ 83 w 110"/>
                      <a:gd name="T15" fmla="*/ 104 h 127"/>
                      <a:gd name="T16" fmla="*/ 81 w 110"/>
                      <a:gd name="T17" fmla="*/ 102 h 127"/>
                      <a:gd name="T18" fmla="*/ 79 w 110"/>
                      <a:gd name="T19" fmla="*/ 90 h 127"/>
                      <a:gd name="T20" fmla="*/ 77 w 110"/>
                      <a:gd name="T21" fmla="*/ 78 h 127"/>
                      <a:gd name="T22" fmla="*/ 75 w 110"/>
                      <a:gd name="T23" fmla="*/ 74 h 127"/>
                      <a:gd name="T24" fmla="*/ 73 w 110"/>
                      <a:gd name="T25" fmla="*/ 74 h 127"/>
                      <a:gd name="T26" fmla="*/ 57 w 110"/>
                      <a:gd name="T27" fmla="*/ 82 h 127"/>
                      <a:gd name="T28" fmla="*/ 57 w 110"/>
                      <a:gd name="T29" fmla="*/ 84 h 127"/>
                      <a:gd name="T30" fmla="*/ 59 w 110"/>
                      <a:gd name="T31" fmla="*/ 88 h 127"/>
                      <a:gd name="T32" fmla="*/ 59 w 110"/>
                      <a:gd name="T33" fmla="*/ 90 h 127"/>
                      <a:gd name="T34" fmla="*/ 51 w 110"/>
                      <a:gd name="T35" fmla="*/ 96 h 127"/>
                      <a:gd name="T36" fmla="*/ 39 w 110"/>
                      <a:gd name="T37" fmla="*/ 94 h 127"/>
                      <a:gd name="T38" fmla="*/ 22 w 110"/>
                      <a:gd name="T39" fmla="*/ 84 h 127"/>
                      <a:gd name="T40" fmla="*/ 8 w 110"/>
                      <a:gd name="T41" fmla="*/ 64 h 127"/>
                      <a:gd name="T42" fmla="*/ 0 w 110"/>
                      <a:gd name="T43" fmla="*/ 43 h 127"/>
                      <a:gd name="T44" fmla="*/ 2 w 110"/>
                      <a:gd name="T45" fmla="*/ 43 h 127"/>
                      <a:gd name="T46" fmla="*/ 16 w 110"/>
                      <a:gd name="T47" fmla="*/ 41 h 127"/>
                      <a:gd name="T48" fmla="*/ 32 w 110"/>
                      <a:gd name="T49" fmla="*/ 39 h 127"/>
                      <a:gd name="T50" fmla="*/ 32 w 110"/>
                      <a:gd name="T51" fmla="*/ 37 h 127"/>
                      <a:gd name="T52" fmla="*/ 30 w 110"/>
                      <a:gd name="T53" fmla="*/ 27 h 127"/>
                      <a:gd name="T54" fmla="*/ 30 w 110"/>
                      <a:gd name="T55" fmla="*/ 21 h 127"/>
                      <a:gd name="T56" fmla="*/ 34 w 110"/>
                      <a:gd name="T57" fmla="*/ 21 h 127"/>
                      <a:gd name="T58" fmla="*/ 41 w 110"/>
                      <a:gd name="T59" fmla="*/ 25 h 127"/>
                      <a:gd name="T60" fmla="*/ 51 w 110"/>
                      <a:gd name="T61" fmla="*/ 27 h 127"/>
                      <a:gd name="T62" fmla="*/ 55 w 110"/>
                      <a:gd name="T63" fmla="*/ 23 h 127"/>
                      <a:gd name="T64" fmla="*/ 65 w 110"/>
                      <a:gd name="T65" fmla="*/ 9 h 127"/>
                      <a:gd name="T66" fmla="*/ 73 w 110"/>
                      <a:gd name="T67" fmla="*/ 2 h 127"/>
                      <a:gd name="T68" fmla="*/ 83 w 110"/>
                      <a:gd name="T69" fmla="*/ 0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10" h="127">
                        <a:moveTo>
                          <a:pt x="110" y="125"/>
                        </a:moveTo>
                        <a:lnTo>
                          <a:pt x="110" y="125"/>
                        </a:lnTo>
                        <a:lnTo>
                          <a:pt x="108" y="123"/>
                        </a:lnTo>
                        <a:lnTo>
                          <a:pt x="106" y="123"/>
                        </a:lnTo>
                        <a:lnTo>
                          <a:pt x="100" y="125"/>
                        </a:lnTo>
                        <a:lnTo>
                          <a:pt x="92" y="127"/>
                        </a:lnTo>
                        <a:lnTo>
                          <a:pt x="89" y="127"/>
                        </a:lnTo>
                        <a:lnTo>
                          <a:pt x="85" y="123"/>
                        </a:lnTo>
                        <a:lnTo>
                          <a:pt x="85" y="123"/>
                        </a:lnTo>
                        <a:lnTo>
                          <a:pt x="85" y="117"/>
                        </a:lnTo>
                        <a:lnTo>
                          <a:pt x="85" y="117"/>
                        </a:lnTo>
                        <a:lnTo>
                          <a:pt x="90" y="112"/>
                        </a:lnTo>
                        <a:lnTo>
                          <a:pt x="90" y="112"/>
                        </a:lnTo>
                        <a:lnTo>
                          <a:pt x="89" y="108"/>
                        </a:lnTo>
                        <a:lnTo>
                          <a:pt x="87" y="106"/>
                        </a:lnTo>
                        <a:lnTo>
                          <a:pt x="83" y="104"/>
                        </a:lnTo>
                        <a:lnTo>
                          <a:pt x="81" y="102"/>
                        </a:lnTo>
                        <a:lnTo>
                          <a:pt x="81" y="102"/>
                        </a:lnTo>
                        <a:lnTo>
                          <a:pt x="79" y="96"/>
                        </a:lnTo>
                        <a:lnTo>
                          <a:pt x="79" y="90"/>
                        </a:lnTo>
                        <a:lnTo>
                          <a:pt x="79" y="84"/>
                        </a:lnTo>
                        <a:lnTo>
                          <a:pt x="77" y="78"/>
                        </a:lnTo>
                        <a:lnTo>
                          <a:pt x="77" y="78"/>
                        </a:lnTo>
                        <a:lnTo>
                          <a:pt x="75" y="74"/>
                        </a:lnTo>
                        <a:lnTo>
                          <a:pt x="73" y="74"/>
                        </a:lnTo>
                        <a:lnTo>
                          <a:pt x="73" y="74"/>
                        </a:lnTo>
                        <a:lnTo>
                          <a:pt x="65" y="78"/>
                        </a:lnTo>
                        <a:lnTo>
                          <a:pt x="57" y="82"/>
                        </a:lnTo>
                        <a:lnTo>
                          <a:pt x="57" y="82"/>
                        </a:lnTo>
                        <a:lnTo>
                          <a:pt x="57" y="84"/>
                        </a:lnTo>
                        <a:lnTo>
                          <a:pt x="59" y="86"/>
                        </a:lnTo>
                        <a:lnTo>
                          <a:pt x="59" y="88"/>
                        </a:lnTo>
                        <a:lnTo>
                          <a:pt x="59" y="90"/>
                        </a:lnTo>
                        <a:lnTo>
                          <a:pt x="59" y="90"/>
                        </a:lnTo>
                        <a:lnTo>
                          <a:pt x="55" y="94"/>
                        </a:lnTo>
                        <a:lnTo>
                          <a:pt x="51" y="96"/>
                        </a:lnTo>
                        <a:lnTo>
                          <a:pt x="45" y="96"/>
                        </a:lnTo>
                        <a:lnTo>
                          <a:pt x="39" y="94"/>
                        </a:lnTo>
                        <a:lnTo>
                          <a:pt x="30" y="90"/>
                        </a:lnTo>
                        <a:lnTo>
                          <a:pt x="22" y="84"/>
                        </a:lnTo>
                        <a:lnTo>
                          <a:pt x="22" y="84"/>
                        </a:lnTo>
                        <a:lnTo>
                          <a:pt x="8" y="64"/>
                        </a:lnTo>
                        <a:lnTo>
                          <a:pt x="2" y="51"/>
                        </a:lnTo>
                        <a:lnTo>
                          <a:pt x="0" y="43"/>
                        </a:lnTo>
                        <a:lnTo>
                          <a:pt x="0" y="43"/>
                        </a:lnTo>
                        <a:lnTo>
                          <a:pt x="2" y="43"/>
                        </a:lnTo>
                        <a:lnTo>
                          <a:pt x="6" y="41"/>
                        </a:lnTo>
                        <a:lnTo>
                          <a:pt x="16" y="41"/>
                        </a:lnTo>
                        <a:lnTo>
                          <a:pt x="26" y="41"/>
                        </a:lnTo>
                        <a:lnTo>
                          <a:pt x="32" y="39"/>
                        </a:lnTo>
                        <a:lnTo>
                          <a:pt x="32" y="39"/>
                        </a:lnTo>
                        <a:lnTo>
                          <a:pt x="32" y="37"/>
                        </a:lnTo>
                        <a:lnTo>
                          <a:pt x="32" y="33"/>
                        </a:lnTo>
                        <a:lnTo>
                          <a:pt x="30" y="27"/>
                        </a:lnTo>
                        <a:lnTo>
                          <a:pt x="28" y="21"/>
                        </a:lnTo>
                        <a:lnTo>
                          <a:pt x="30" y="21"/>
                        </a:lnTo>
                        <a:lnTo>
                          <a:pt x="34" y="21"/>
                        </a:lnTo>
                        <a:lnTo>
                          <a:pt x="34" y="21"/>
                        </a:lnTo>
                        <a:lnTo>
                          <a:pt x="37" y="23"/>
                        </a:lnTo>
                        <a:lnTo>
                          <a:pt x="41" y="25"/>
                        </a:lnTo>
                        <a:lnTo>
                          <a:pt x="45" y="27"/>
                        </a:lnTo>
                        <a:lnTo>
                          <a:pt x="51" y="27"/>
                        </a:lnTo>
                        <a:lnTo>
                          <a:pt x="51" y="27"/>
                        </a:lnTo>
                        <a:lnTo>
                          <a:pt x="55" y="23"/>
                        </a:lnTo>
                        <a:lnTo>
                          <a:pt x="59" y="19"/>
                        </a:lnTo>
                        <a:lnTo>
                          <a:pt x="65" y="9"/>
                        </a:lnTo>
                        <a:lnTo>
                          <a:pt x="69" y="6"/>
                        </a:lnTo>
                        <a:lnTo>
                          <a:pt x="73" y="2"/>
                        </a:lnTo>
                        <a:lnTo>
                          <a:pt x="77" y="0"/>
                        </a:lnTo>
                        <a:lnTo>
                          <a:pt x="83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5" name="Freeform 1103">
                    <a:extLst>
                      <a:ext uri="{FF2B5EF4-FFF2-40B4-BE49-F238E27FC236}">
                        <a16:creationId xmlns:a16="http://schemas.microsoft.com/office/drawing/2014/main" id="{DB71D2F3-3600-4BC5-8861-7F8720D5B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1159" y="2440410"/>
                    <a:ext cx="12897" cy="3224"/>
                  </a:xfrm>
                  <a:custGeom>
                    <a:avLst/>
                    <a:gdLst>
                      <a:gd name="T0" fmla="*/ 4 w 8"/>
                      <a:gd name="T1" fmla="*/ 2 h 2"/>
                      <a:gd name="T2" fmla="*/ 4 w 8"/>
                      <a:gd name="T3" fmla="*/ 2 h 2"/>
                      <a:gd name="T4" fmla="*/ 8 w 8"/>
                      <a:gd name="T5" fmla="*/ 0 h 2"/>
                      <a:gd name="T6" fmla="*/ 8 w 8"/>
                      <a:gd name="T7" fmla="*/ 0 h 2"/>
                      <a:gd name="T8" fmla="*/ 0 w 8"/>
                      <a:gd name="T9" fmla="*/ 0 h 2"/>
                      <a:gd name="T10" fmla="*/ 0 w 8"/>
                      <a:gd name="T11" fmla="*/ 0 h 2"/>
                      <a:gd name="T12" fmla="*/ 4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6" name="Freeform 1104">
                    <a:extLst>
                      <a:ext uri="{FF2B5EF4-FFF2-40B4-BE49-F238E27FC236}">
                        <a16:creationId xmlns:a16="http://schemas.microsoft.com/office/drawing/2014/main" id="{13CED317-3FEE-40DF-8CA4-ACDE203039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1159" y="2440410"/>
                    <a:ext cx="12897" cy="3224"/>
                  </a:xfrm>
                  <a:custGeom>
                    <a:avLst/>
                    <a:gdLst>
                      <a:gd name="T0" fmla="*/ 4 w 8"/>
                      <a:gd name="T1" fmla="*/ 2 h 2"/>
                      <a:gd name="T2" fmla="*/ 4 w 8"/>
                      <a:gd name="T3" fmla="*/ 2 h 2"/>
                      <a:gd name="T4" fmla="*/ 8 w 8"/>
                      <a:gd name="T5" fmla="*/ 0 h 2"/>
                      <a:gd name="T6" fmla="*/ 8 w 8"/>
                      <a:gd name="T7" fmla="*/ 0 h 2"/>
                      <a:gd name="T8" fmla="*/ 0 w 8"/>
                      <a:gd name="T9" fmla="*/ 0 h 2"/>
                      <a:gd name="T10" fmla="*/ 0 w 8"/>
                      <a:gd name="T11" fmla="*/ 0 h 2"/>
                      <a:gd name="T12" fmla="*/ 4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4" y="2"/>
                        </a:moveTo>
                        <a:lnTo>
                          <a:pt x="4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7" name="Freeform 1105">
                    <a:extLst>
                      <a:ext uri="{FF2B5EF4-FFF2-40B4-BE49-F238E27FC236}">
                        <a16:creationId xmlns:a16="http://schemas.microsoft.com/office/drawing/2014/main" id="{0DD0DCCF-3664-4C45-A980-A33FD452C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6949" y="1993858"/>
                    <a:ext cx="975322" cy="1557290"/>
                  </a:xfrm>
                  <a:custGeom>
                    <a:avLst/>
                    <a:gdLst>
                      <a:gd name="T0" fmla="*/ 520 w 605"/>
                      <a:gd name="T1" fmla="*/ 705 h 966"/>
                      <a:gd name="T2" fmla="*/ 491 w 605"/>
                      <a:gd name="T3" fmla="*/ 622 h 966"/>
                      <a:gd name="T4" fmla="*/ 514 w 605"/>
                      <a:gd name="T5" fmla="*/ 587 h 966"/>
                      <a:gd name="T6" fmla="*/ 459 w 605"/>
                      <a:gd name="T7" fmla="*/ 473 h 966"/>
                      <a:gd name="T8" fmla="*/ 412 w 605"/>
                      <a:gd name="T9" fmla="*/ 322 h 966"/>
                      <a:gd name="T10" fmla="*/ 387 w 605"/>
                      <a:gd name="T11" fmla="*/ 304 h 966"/>
                      <a:gd name="T12" fmla="*/ 403 w 605"/>
                      <a:gd name="T13" fmla="*/ 277 h 966"/>
                      <a:gd name="T14" fmla="*/ 426 w 605"/>
                      <a:gd name="T15" fmla="*/ 273 h 966"/>
                      <a:gd name="T16" fmla="*/ 503 w 605"/>
                      <a:gd name="T17" fmla="*/ 157 h 966"/>
                      <a:gd name="T18" fmla="*/ 361 w 605"/>
                      <a:gd name="T19" fmla="*/ 134 h 966"/>
                      <a:gd name="T20" fmla="*/ 381 w 605"/>
                      <a:gd name="T21" fmla="*/ 122 h 966"/>
                      <a:gd name="T22" fmla="*/ 385 w 605"/>
                      <a:gd name="T23" fmla="*/ 100 h 966"/>
                      <a:gd name="T24" fmla="*/ 448 w 605"/>
                      <a:gd name="T25" fmla="*/ 28 h 966"/>
                      <a:gd name="T26" fmla="*/ 379 w 605"/>
                      <a:gd name="T27" fmla="*/ 28 h 966"/>
                      <a:gd name="T28" fmla="*/ 340 w 605"/>
                      <a:gd name="T29" fmla="*/ 10 h 966"/>
                      <a:gd name="T30" fmla="*/ 340 w 605"/>
                      <a:gd name="T31" fmla="*/ 43 h 966"/>
                      <a:gd name="T32" fmla="*/ 316 w 605"/>
                      <a:gd name="T33" fmla="*/ 53 h 966"/>
                      <a:gd name="T34" fmla="*/ 297 w 605"/>
                      <a:gd name="T35" fmla="*/ 75 h 966"/>
                      <a:gd name="T36" fmla="*/ 277 w 605"/>
                      <a:gd name="T37" fmla="*/ 84 h 966"/>
                      <a:gd name="T38" fmla="*/ 257 w 605"/>
                      <a:gd name="T39" fmla="*/ 110 h 966"/>
                      <a:gd name="T40" fmla="*/ 273 w 605"/>
                      <a:gd name="T41" fmla="*/ 126 h 966"/>
                      <a:gd name="T42" fmla="*/ 259 w 605"/>
                      <a:gd name="T43" fmla="*/ 143 h 966"/>
                      <a:gd name="T44" fmla="*/ 246 w 605"/>
                      <a:gd name="T45" fmla="*/ 157 h 966"/>
                      <a:gd name="T46" fmla="*/ 232 w 605"/>
                      <a:gd name="T47" fmla="*/ 183 h 966"/>
                      <a:gd name="T48" fmla="*/ 220 w 605"/>
                      <a:gd name="T49" fmla="*/ 200 h 966"/>
                      <a:gd name="T50" fmla="*/ 263 w 605"/>
                      <a:gd name="T51" fmla="*/ 206 h 966"/>
                      <a:gd name="T52" fmla="*/ 232 w 605"/>
                      <a:gd name="T53" fmla="*/ 241 h 966"/>
                      <a:gd name="T54" fmla="*/ 218 w 605"/>
                      <a:gd name="T55" fmla="*/ 283 h 966"/>
                      <a:gd name="T56" fmla="*/ 204 w 605"/>
                      <a:gd name="T57" fmla="*/ 338 h 966"/>
                      <a:gd name="T58" fmla="*/ 263 w 605"/>
                      <a:gd name="T59" fmla="*/ 259 h 966"/>
                      <a:gd name="T60" fmla="*/ 257 w 605"/>
                      <a:gd name="T61" fmla="*/ 298 h 966"/>
                      <a:gd name="T62" fmla="*/ 263 w 605"/>
                      <a:gd name="T63" fmla="*/ 298 h 966"/>
                      <a:gd name="T64" fmla="*/ 228 w 605"/>
                      <a:gd name="T65" fmla="*/ 377 h 966"/>
                      <a:gd name="T66" fmla="*/ 220 w 605"/>
                      <a:gd name="T67" fmla="*/ 424 h 966"/>
                      <a:gd name="T68" fmla="*/ 273 w 605"/>
                      <a:gd name="T69" fmla="*/ 422 h 966"/>
                      <a:gd name="T70" fmla="*/ 314 w 605"/>
                      <a:gd name="T71" fmla="*/ 434 h 966"/>
                      <a:gd name="T72" fmla="*/ 334 w 605"/>
                      <a:gd name="T73" fmla="*/ 440 h 966"/>
                      <a:gd name="T74" fmla="*/ 310 w 605"/>
                      <a:gd name="T75" fmla="*/ 516 h 966"/>
                      <a:gd name="T76" fmla="*/ 338 w 605"/>
                      <a:gd name="T77" fmla="*/ 522 h 966"/>
                      <a:gd name="T78" fmla="*/ 316 w 605"/>
                      <a:gd name="T79" fmla="*/ 571 h 966"/>
                      <a:gd name="T80" fmla="*/ 302 w 605"/>
                      <a:gd name="T81" fmla="*/ 610 h 966"/>
                      <a:gd name="T82" fmla="*/ 247 w 605"/>
                      <a:gd name="T83" fmla="*/ 601 h 966"/>
                      <a:gd name="T84" fmla="*/ 167 w 605"/>
                      <a:gd name="T85" fmla="*/ 636 h 966"/>
                      <a:gd name="T86" fmla="*/ 200 w 605"/>
                      <a:gd name="T87" fmla="*/ 673 h 966"/>
                      <a:gd name="T88" fmla="*/ 114 w 605"/>
                      <a:gd name="T89" fmla="*/ 716 h 966"/>
                      <a:gd name="T90" fmla="*/ 100 w 605"/>
                      <a:gd name="T91" fmla="*/ 752 h 966"/>
                      <a:gd name="T92" fmla="*/ 155 w 605"/>
                      <a:gd name="T93" fmla="*/ 769 h 966"/>
                      <a:gd name="T94" fmla="*/ 218 w 605"/>
                      <a:gd name="T95" fmla="*/ 826 h 966"/>
                      <a:gd name="T96" fmla="*/ 240 w 605"/>
                      <a:gd name="T97" fmla="*/ 832 h 966"/>
                      <a:gd name="T98" fmla="*/ 118 w 605"/>
                      <a:gd name="T99" fmla="*/ 840 h 966"/>
                      <a:gd name="T100" fmla="*/ 53 w 605"/>
                      <a:gd name="T101" fmla="*/ 893 h 966"/>
                      <a:gd name="T102" fmla="*/ 45 w 605"/>
                      <a:gd name="T103" fmla="*/ 934 h 966"/>
                      <a:gd name="T104" fmla="*/ 94 w 605"/>
                      <a:gd name="T105" fmla="*/ 915 h 966"/>
                      <a:gd name="T106" fmla="*/ 169 w 605"/>
                      <a:gd name="T107" fmla="*/ 928 h 966"/>
                      <a:gd name="T108" fmla="*/ 244 w 605"/>
                      <a:gd name="T109" fmla="*/ 925 h 966"/>
                      <a:gd name="T110" fmla="*/ 285 w 605"/>
                      <a:gd name="T111" fmla="*/ 925 h 966"/>
                      <a:gd name="T112" fmla="*/ 334 w 605"/>
                      <a:gd name="T113" fmla="*/ 915 h 966"/>
                      <a:gd name="T114" fmla="*/ 377 w 605"/>
                      <a:gd name="T115" fmla="*/ 944 h 966"/>
                      <a:gd name="T116" fmla="*/ 493 w 605"/>
                      <a:gd name="T117" fmla="*/ 954 h 966"/>
                      <a:gd name="T118" fmla="*/ 540 w 605"/>
                      <a:gd name="T119" fmla="*/ 911 h 966"/>
                      <a:gd name="T120" fmla="*/ 503 w 605"/>
                      <a:gd name="T121" fmla="*/ 895 h 966"/>
                      <a:gd name="T122" fmla="*/ 510 w 605"/>
                      <a:gd name="T123" fmla="*/ 866 h 966"/>
                      <a:gd name="T124" fmla="*/ 558 w 605"/>
                      <a:gd name="T125" fmla="*/ 850 h 9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05" h="966">
                        <a:moveTo>
                          <a:pt x="603" y="766"/>
                        </a:moveTo>
                        <a:lnTo>
                          <a:pt x="603" y="766"/>
                        </a:lnTo>
                        <a:lnTo>
                          <a:pt x="601" y="762"/>
                        </a:lnTo>
                        <a:lnTo>
                          <a:pt x="599" y="758"/>
                        </a:lnTo>
                        <a:lnTo>
                          <a:pt x="593" y="752"/>
                        </a:lnTo>
                        <a:lnTo>
                          <a:pt x="593" y="752"/>
                        </a:lnTo>
                        <a:lnTo>
                          <a:pt x="583" y="742"/>
                        </a:lnTo>
                        <a:lnTo>
                          <a:pt x="575" y="736"/>
                        </a:lnTo>
                        <a:lnTo>
                          <a:pt x="565" y="732"/>
                        </a:lnTo>
                        <a:lnTo>
                          <a:pt x="558" y="730"/>
                        </a:lnTo>
                        <a:lnTo>
                          <a:pt x="544" y="728"/>
                        </a:lnTo>
                        <a:lnTo>
                          <a:pt x="538" y="726"/>
                        </a:lnTo>
                        <a:lnTo>
                          <a:pt x="532" y="722"/>
                        </a:lnTo>
                        <a:lnTo>
                          <a:pt x="532" y="722"/>
                        </a:lnTo>
                        <a:lnTo>
                          <a:pt x="530" y="722"/>
                        </a:lnTo>
                        <a:lnTo>
                          <a:pt x="528" y="722"/>
                        </a:lnTo>
                        <a:lnTo>
                          <a:pt x="522" y="730"/>
                        </a:lnTo>
                        <a:lnTo>
                          <a:pt x="514" y="742"/>
                        </a:lnTo>
                        <a:lnTo>
                          <a:pt x="514" y="742"/>
                        </a:lnTo>
                        <a:lnTo>
                          <a:pt x="499" y="724"/>
                        </a:lnTo>
                        <a:lnTo>
                          <a:pt x="499" y="724"/>
                        </a:lnTo>
                        <a:lnTo>
                          <a:pt x="491" y="720"/>
                        </a:lnTo>
                        <a:lnTo>
                          <a:pt x="491" y="720"/>
                        </a:lnTo>
                        <a:lnTo>
                          <a:pt x="495" y="716"/>
                        </a:lnTo>
                        <a:lnTo>
                          <a:pt x="505" y="713"/>
                        </a:lnTo>
                        <a:lnTo>
                          <a:pt x="520" y="705"/>
                        </a:lnTo>
                        <a:lnTo>
                          <a:pt x="520" y="705"/>
                        </a:lnTo>
                        <a:lnTo>
                          <a:pt x="522" y="701"/>
                        </a:lnTo>
                        <a:lnTo>
                          <a:pt x="524" y="695"/>
                        </a:lnTo>
                        <a:lnTo>
                          <a:pt x="524" y="681"/>
                        </a:lnTo>
                        <a:lnTo>
                          <a:pt x="522" y="667"/>
                        </a:lnTo>
                        <a:lnTo>
                          <a:pt x="518" y="660"/>
                        </a:lnTo>
                        <a:lnTo>
                          <a:pt x="518" y="660"/>
                        </a:lnTo>
                        <a:lnTo>
                          <a:pt x="495" y="624"/>
                        </a:lnTo>
                        <a:lnTo>
                          <a:pt x="495" y="624"/>
                        </a:lnTo>
                        <a:lnTo>
                          <a:pt x="491" y="624"/>
                        </a:lnTo>
                        <a:lnTo>
                          <a:pt x="485" y="624"/>
                        </a:lnTo>
                        <a:lnTo>
                          <a:pt x="477" y="624"/>
                        </a:lnTo>
                        <a:lnTo>
                          <a:pt x="477" y="624"/>
                        </a:lnTo>
                        <a:lnTo>
                          <a:pt x="475" y="624"/>
                        </a:lnTo>
                        <a:lnTo>
                          <a:pt x="473" y="622"/>
                        </a:lnTo>
                        <a:lnTo>
                          <a:pt x="473" y="620"/>
                        </a:lnTo>
                        <a:lnTo>
                          <a:pt x="469" y="620"/>
                        </a:lnTo>
                        <a:lnTo>
                          <a:pt x="469" y="620"/>
                        </a:lnTo>
                        <a:lnTo>
                          <a:pt x="467" y="618"/>
                        </a:lnTo>
                        <a:lnTo>
                          <a:pt x="465" y="618"/>
                        </a:lnTo>
                        <a:lnTo>
                          <a:pt x="465" y="618"/>
                        </a:lnTo>
                        <a:lnTo>
                          <a:pt x="469" y="616"/>
                        </a:lnTo>
                        <a:lnTo>
                          <a:pt x="475" y="618"/>
                        </a:lnTo>
                        <a:lnTo>
                          <a:pt x="487" y="622"/>
                        </a:lnTo>
                        <a:lnTo>
                          <a:pt x="487" y="622"/>
                        </a:lnTo>
                        <a:lnTo>
                          <a:pt x="491" y="622"/>
                        </a:lnTo>
                        <a:lnTo>
                          <a:pt x="497" y="622"/>
                        </a:lnTo>
                        <a:lnTo>
                          <a:pt x="497" y="622"/>
                        </a:lnTo>
                        <a:lnTo>
                          <a:pt x="499" y="624"/>
                        </a:lnTo>
                        <a:lnTo>
                          <a:pt x="501" y="630"/>
                        </a:lnTo>
                        <a:lnTo>
                          <a:pt x="505" y="636"/>
                        </a:lnTo>
                        <a:lnTo>
                          <a:pt x="507" y="638"/>
                        </a:lnTo>
                        <a:lnTo>
                          <a:pt x="507" y="638"/>
                        </a:lnTo>
                        <a:lnTo>
                          <a:pt x="510" y="638"/>
                        </a:lnTo>
                        <a:lnTo>
                          <a:pt x="512" y="638"/>
                        </a:lnTo>
                        <a:lnTo>
                          <a:pt x="512" y="638"/>
                        </a:lnTo>
                        <a:lnTo>
                          <a:pt x="516" y="638"/>
                        </a:lnTo>
                        <a:lnTo>
                          <a:pt x="516" y="638"/>
                        </a:lnTo>
                        <a:lnTo>
                          <a:pt x="516" y="640"/>
                        </a:lnTo>
                        <a:lnTo>
                          <a:pt x="518" y="644"/>
                        </a:lnTo>
                        <a:lnTo>
                          <a:pt x="518" y="646"/>
                        </a:lnTo>
                        <a:lnTo>
                          <a:pt x="520" y="646"/>
                        </a:lnTo>
                        <a:lnTo>
                          <a:pt x="520" y="646"/>
                        </a:lnTo>
                        <a:lnTo>
                          <a:pt x="520" y="642"/>
                        </a:lnTo>
                        <a:lnTo>
                          <a:pt x="520" y="636"/>
                        </a:lnTo>
                        <a:lnTo>
                          <a:pt x="516" y="620"/>
                        </a:lnTo>
                        <a:lnTo>
                          <a:pt x="510" y="605"/>
                        </a:lnTo>
                        <a:lnTo>
                          <a:pt x="509" y="597"/>
                        </a:lnTo>
                        <a:lnTo>
                          <a:pt x="509" y="591"/>
                        </a:lnTo>
                        <a:lnTo>
                          <a:pt x="509" y="591"/>
                        </a:lnTo>
                        <a:lnTo>
                          <a:pt x="510" y="589"/>
                        </a:lnTo>
                        <a:lnTo>
                          <a:pt x="514" y="587"/>
                        </a:lnTo>
                        <a:lnTo>
                          <a:pt x="518" y="585"/>
                        </a:lnTo>
                        <a:lnTo>
                          <a:pt x="520" y="583"/>
                        </a:lnTo>
                        <a:lnTo>
                          <a:pt x="520" y="583"/>
                        </a:lnTo>
                        <a:lnTo>
                          <a:pt x="514" y="573"/>
                        </a:lnTo>
                        <a:lnTo>
                          <a:pt x="505" y="563"/>
                        </a:lnTo>
                        <a:lnTo>
                          <a:pt x="505" y="563"/>
                        </a:lnTo>
                        <a:lnTo>
                          <a:pt x="505" y="558"/>
                        </a:lnTo>
                        <a:lnTo>
                          <a:pt x="503" y="550"/>
                        </a:lnTo>
                        <a:lnTo>
                          <a:pt x="501" y="538"/>
                        </a:lnTo>
                        <a:lnTo>
                          <a:pt x="501" y="538"/>
                        </a:lnTo>
                        <a:lnTo>
                          <a:pt x="499" y="534"/>
                        </a:lnTo>
                        <a:lnTo>
                          <a:pt x="495" y="528"/>
                        </a:lnTo>
                        <a:lnTo>
                          <a:pt x="485" y="520"/>
                        </a:lnTo>
                        <a:lnTo>
                          <a:pt x="471" y="514"/>
                        </a:lnTo>
                        <a:lnTo>
                          <a:pt x="461" y="510"/>
                        </a:lnTo>
                        <a:lnTo>
                          <a:pt x="461" y="510"/>
                        </a:lnTo>
                        <a:lnTo>
                          <a:pt x="461" y="508"/>
                        </a:lnTo>
                        <a:lnTo>
                          <a:pt x="463" y="505"/>
                        </a:lnTo>
                        <a:lnTo>
                          <a:pt x="465" y="503"/>
                        </a:lnTo>
                        <a:lnTo>
                          <a:pt x="465" y="499"/>
                        </a:lnTo>
                        <a:lnTo>
                          <a:pt x="465" y="499"/>
                        </a:lnTo>
                        <a:lnTo>
                          <a:pt x="461" y="493"/>
                        </a:lnTo>
                        <a:lnTo>
                          <a:pt x="459" y="489"/>
                        </a:lnTo>
                        <a:lnTo>
                          <a:pt x="459" y="481"/>
                        </a:lnTo>
                        <a:lnTo>
                          <a:pt x="459" y="481"/>
                        </a:lnTo>
                        <a:lnTo>
                          <a:pt x="459" y="473"/>
                        </a:lnTo>
                        <a:lnTo>
                          <a:pt x="461" y="465"/>
                        </a:lnTo>
                        <a:lnTo>
                          <a:pt x="461" y="465"/>
                        </a:lnTo>
                        <a:lnTo>
                          <a:pt x="457" y="448"/>
                        </a:lnTo>
                        <a:lnTo>
                          <a:pt x="456" y="438"/>
                        </a:lnTo>
                        <a:lnTo>
                          <a:pt x="457" y="428"/>
                        </a:lnTo>
                        <a:lnTo>
                          <a:pt x="457" y="428"/>
                        </a:lnTo>
                        <a:lnTo>
                          <a:pt x="461" y="410"/>
                        </a:lnTo>
                        <a:lnTo>
                          <a:pt x="461" y="402"/>
                        </a:lnTo>
                        <a:lnTo>
                          <a:pt x="461" y="393"/>
                        </a:lnTo>
                        <a:lnTo>
                          <a:pt x="461" y="393"/>
                        </a:lnTo>
                        <a:lnTo>
                          <a:pt x="457" y="389"/>
                        </a:lnTo>
                        <a:lnTo>
                          <a:pt x="452" y="385"/>
                        </a:lnTo>
                        <a:lnTo>
                          <a:pt x="452" y="385"/>
                        </a:lnTo>
                        <a:lnTo>
                          <a:pt x="448" y="381"/>
                        </a:lnTo>
                        <a:lnTo>
                          <a:pt x="446" y="377"/>
                        </a:lnTo>
                        <a:lnTo>
                          <a:pt x="444" y="367"/>
                        </a:lnTo>
                        <a:lnTo>
                          <a:pt x="442" y="357"/>
                        </a:lnTo>
                        <a:lnTo>
                          <a:pt x="440" y="349"/>
                        </a:lnTo>
                        <a:lnTo>
                          <a:pt x="440" y="349"/>
                        </a:lnTo>
                        <a:lnTo>
                          <a:pt x="434" y="344"/>
                        </a:lnTo>
                        <a:lnTo>
                          <a:pt x="426" y="340"/>
                        </a:lnTo>
                        <a:lnTo>
                          <a:pt x="420" y="336"/>
                        </a:lnTo>
                        <a:lnTo>
                          <a:pt x="414" y="330"/>
                        </a:lnTo>
                        <a:lnTo>
                          <a:pt x="414" y="330"/>
                        </a:lnTo>
                        <a:lnTo>
                          <a:pt x="414" y="326"/>
                        </a:lnTo>
                        <a:lnTo>
                          <a:pt x="412" y="322"/>
                        </a:lnTo>
                        <a:lnTo>
                          <a:pt x="412" y="322"/>
                        </a:lnTo>
                        <a:lnTo>
                          <a:pt x="406" y="320"/>
                        </a:lnTo>
                        <a:lnTo>
                          <a:pt x="406" y="320"/>
                        </a:lnTo>
                        <a:lnTo>
                          <a:pt x="401" y="320"/>
                        </a:lnTo>
                        <a:lnTo>
                          <a:pt x="399" y="322"/>
                        </a:lnTo>
                        <a:lnTo>
                          <a:pt x="397" y="326"/>
                        </a:lnTo>
                        <a:lnTo>
                          <a:pt x="393" y="328"/>
                        </a:lnTo>
                        <a:lnTo>
                          <a:pt x="393" y="328"/>
                        </a:lnTo>
                        <a:lnTo>
                          <a:pt x="389" y="328"/>
                        </a:lnTo>
                        <a:lnTo>
                          <a:pt x="383" y="328"/>
                        </a:lnTo>
                        <a:lnTo>
                          <a:pt x="373" y="322"/>
                        </a:lnTo>
                        <a:lnTo>
                          <a:pt x="353" y="312"/>
                        </a:lnTo>
                        <a:lnTo>
                          <a:pt x="353" y="312"/>
                        </a:lnTo>
                        <a:lnTo>
                          <a:pt x="348" y="312"/>
                        </a:lnTo>
                        <a:lnTo>
                          <a:pt x="346" y="310"/>
                        </a:lnTo>
                        <a:lnTo>
                          <a:pt x="344" y="308"/>
                        </a:lnTo>
                        <a:lnTo>
                          <a:pt x="344" y="308"/>
                        </a:lnTo>
                        <a:lnTo>
                          <a:pt x="346" y="304"/>
                        </a:lnTo>
                        <a:lnTo>
                          <a:pt x="346" y="304"/>
                        </a:lnTo>
                        <a:lnTo>
                          <a:pt x="352" y="306"/>
                        </a:lnTo>
                        <a:lnTo>
                          <a:pt x="361" y="314"/>
                        </a:lnTo>
                        <a:lnTo>
                          <a:pt x="361" y="314"/>
                        </a:lnTo>
                        <a:lnTo>
                          <a:pt x="369" y="314"/>
                        </a:lnTo>
                        <a:lnTo>
                          <a:pt x="373" y="314"/>
                        </a:lnTo>
                        <a:lnTo>
                          <a:pt x="381" y="310"/>
                        </a:lnTo>
                        <a:lnTo>
                          <a:pt x="387" y="304"/>
                        </a:lnTo>
                        <a:lnTo>
                          <a:pt x="391" y="302"/>
                        </a:lnTo>
                        <a:lnTo>
                          <a:pt x="397" y="300"/>
                        </a:lnTo>
                        <a:lnTo>
                          <a:pt x="397" y="300"/>
                        </a:lnTo>
                        <a:lnTo>
                          <a:pt x="401" y="302"/>
                        </a:lnTo>
                        <a:lnTo>
                          <a:pt x="405" y="304"/>
                        </a:lnTo>
                        <a:lnTo>
                          <a:pt x="410" y="304"/>
                        </a:lnTo>
                        <a:lnTo>
                          <a:pt x="418" y="302"/>
                        </a:lnTo>
                        <a:lnTo>
                          <a:pt x="418" y="302"/>
                        </a:lnTo>
                        <a:lnTo>
                          <a:pt x="418" y="302"/>
                        </a:lnTo>
                        <a:lnTo>
                          <a:pt x="418" y="302"/>
                        </a:lnTo>
                        <a:lnTo>
                          <a:pt x="420" y="298"/>
                        </a:lnTo>
                        <a:lnTo>
                          <a:pt x="420" y="296"/>
                        </a:lnTo>
                        <a:lnTo>
                          <a:pt x="416" y="293"/>
                        </a:lnTo>
                        <a:lnTo>
                          <a:pt x="410" y="291"/>
                        </a:lnTo>
                        <a:lnTo>
                          <a:pt x="410" y="289"/>
                        </a:lnTo>
                        <a:lnTo>
                          <a:pt x="410" y="285"/>
                        </a:lnTo>
                        <a:lnTo>
                          <a:pt x="410" y="285"/>
                        </a:lnTo>
                        <a:lnTo>
                          <a:pt x="412" y="281"/>
                        </a:lnTo>
                        <a:lnTo>
                          <a:pt x="412" y="279"/>
                        </a:lnTo>
                        <a:lnTo>
                          <a:pt x="410" y="277"/>
                        </a:lnTo>
                        <a:lnTo>
                          <a:pt x="410" y="277"/>
                        </a:lnTo>
                        <a:lnTo>
                          <a:pt x="410" y="275"/>
                        </a:lnTo>
                        <a:lnTo>
                          <a:pt x="410" y="275"/>
                        </a:lnTo>
                        <a:lnTo>
                          <a:pt x="408" y="275"/>
                        </a:lnTo>
                        <a:lnTo>
                          <a:pt x="408" y="275"/>
                        </a:lnTo>
                        <a:lnTo>
                          <a:pt x="403" y="277"/>
                        </a:lnTo>
                        <a:lnTo>
                          <a:pt x="397" y="277"/>
                        </a:lnTo>
                        <a:lnTo>
                          <a:pt x="397" y="277"/>
                        </a:lnTo>
                        <a:lnTo>
                          <a:pt x="389" y="277"/>
                        </a:lnTo>
                        <a:lnTo>
                          <a:pt x="389" y="277"/>
                        </a:lnTo>
                        <a:lnTo>
                          <a:pt x="385" y="279"/>
                        </a:lnTo>
                        <a:lnTo>
                          <a:pt x="385" y="279"/>
                        </a:lnTo>
                        <a:lnTo>
                          <a:pt x="381" y="277"/>
                        </a:lnTo>
                        <a:lnTo>
                          <a:pt x="381" y="277"/>
                        </a:lnTo>
                        <a:lnTo>
                          <a:pt x="379" y="277"/>
                        </a:lnTo>
                        <a:lnTo>
                          <a:pt x="379" y="277"/>
                        </a:lnTo>
                        <a:lnTo>
                          <a:pt x="381" y="277"/>
                        </a:lnTo>
                        <a:lnTo>
                          <a:pt x="381" y="277"/>
                        </a:lnTo>
                        <a:lnTo>
                          <a:pt x="389" y="277"/>
                        </a:lnTo>
                        <a:lnTo>
                          <a:pt x="389" y="277"/>
                        </a:lnTo>
                        <a:lnTo>
                          <a:pt x="393" y="275"/>
                        </a:lnTo>
                        <a:lnTo>
                          <a:pt x="399" y="273"/>
                        </a:lnTo>
                        <a:lnTo>
                          <a:pt x="399" y="273"/>
                        </a:lnTo>
                        <a:lnTo>
                          <a:pt x="405" y="273"/>
                        </a:lnTo>
                        <a:lnTo>
                          <a:pt x="410" y="275"/>
                        </a:lnTo>
                        <a:lnTo>
                          <a:pt x="410" y="275"/>
                        </a:lnTo>
                        <a:lnTo>
                          <a:pt x="410" y="277"/>
                        </a:lnTo>
                        <a:lnTo>
                          <a:pt x="410" y="277"/>
                        </a:lnTo>
                        <a:lnTo>
                          <a:pt x="414" y="277"/>
                        </a:lnTo>
                        <a:lnTo>
                          <a:pt x="418" y="277"/>
                        </a:lnTo>
                        <a:lnTo>
                          <a:pt x="418" y="277"/>
                        </a:lnTo>
                        <a:lnTo>
                          <a:pt x="426" y="273"/>
                        </a:lnTo>
                        <a:lnTo>
                          <a:pt x="434" y="269"/>
                        </a:lnTo>
                        <a:lnTo>
                          <a:pt x="446" y="259"/>
                        </a:lnTo>
                        <a:lnTo>
                          <a:pt x="446" y="259"/>
                        </a:lnTo>
                        <a:lnTo>
                          <a:pt x="448" y="255"/>
                        </a:lnTo>
                        <a:lnTo>
                          <a:pt x="448" y="251"/>
                        </a:lnTo>
                        <a:lnTo>
                          <a:pt x="450" y="249"/>
                        </a:lnTo>
                        <a:lnTo>
                          <a:pt x="450" y="249"/>
                        </a:lnTo>
                        <a:lnTo>
                          <a:pt x="454" y="249"/>
                        </a:lnTo>
                        <a:lnTo>
                          <a:pt x="459" y="247"/>
                        </a:lnTo>
                        <a:lnTo>
                          <a:pt x="459" y="247"/>
                        </a:lnTo>
                        <a:lnTo>
                          <a:pt x="471" y="234"/>
                        </a:lnTo>
                        <a:lnTo>
                          <a:pt x="483" y="218"/>
                        </a:lnTo>
                        <a:lnTo>
                          <a:pt x="483" y="218"/>
                        </a:lnTo>
                        <a:lnTo>
                          <a:pt x="485" y="210"/>
                        </a:lnTo>
                        <a:lnTo>
                          <a:pt x="489" y="202"/>
                        </a:lnTo>
                        <a:lnTo>
                          <a:pt x="489" y="202"/>
                        </a:lnTo>
                        <a:lnTo>
                          <a:pt x="495" y="196"/>
                        </a:lnTo>
                        <a:lnTo>
                          <a:pt x="503" y="192"/>
                        </a:lnTo>
                        <a:lnTo>
                          <a:pt x="509" y="187"/>
                        </a:lnTo>
                        <a:lnTo>
                          <a:pt x="510" y="181"/>
                        </a:lnTo>
                        <a:lnTo>
                          <a:pt x="510" y="181"/>
                        </a:lnTo>
                        <a:lnTo>
                          <a:pt x="510" y="171"/>
                        </a:lnTo>
                        <a:lnTo>
                          <a:pt x="510" y="165"/>
                        </a:lnTo>
                        <a:lnTo>
                          <a:pt x="507" y="161"/>
                        </a:lnTo>
                        <a:lnTo>
                          <a:pt x="507" y="161"/>
                        </a:lnTo>
                        <a:lnTo>
                          <a:pt x="503" y="157"/>
                        </a:lnTo>
                        <a:lnTo>
                          <a:pt x="499" y="157"/>
                        </a:lnTo>
                        <a:lnTo>
                          <a:pt x="491" y="155"/>
                        </a:lnTo>
                        <a:lnTo>
                          <a:pt x="491" y="155"/>
                        </a:lnTo>
                        <a:lnTo>
                          <a:pt x="481" y="153"/>
                        </a:lnTo>
                        <a:lnTo>
                          <a:pt x="471" y="149"/>
                        </a:lnTo>
                        <a:lnTo>
                          <a:pt x="452" y="139"/>
                        </a:lnTo>
                        <a:lnTo>
                          <a:pt x="452" y="139"/>
                        </a:lnTo>
                        <a:lnTo>
                          <a:pt x="446" y="141"/>
                        </a:lnTo>
                        <a:lnTo>
                          <a:pt x="440" y="141"/>
                        </a:lnTo>
                        <a:lnTo>
                          <a:pt x="440" y="141"/>
                        </a:lnTo>
                        <a:lnTo>
                          <a:pt x="434" y="139"/>
                        </a:lnTo>
                        <a:lnTo>
                          <a:pt x="430" y="136"/>
                        </a:lnTo>
                        <a:lnTo>
                          <a:pt x="426" y="132"/>
                        </a:lnTo>
                        <a:lnTo>
                          <a:pt x="422" y="130"/>
                        </a:lnTo>
                        <a:lnTo>
                          <a:pt x="422" y="130"/>
                        </a:lnTo>
                        <a:lnTo>
                          <a:pt x="416" y="130"/>
                        </a:lnTo>
                        <a:lnTo>
                          <a:pt x="410" y="130"/>
                        </a:lnTo>
                        <a:lnTo>
                          <a:pt x="399" y="130"/>
                        </a:lnTo>
                        <a:lnTo>
                          <a:pt x="399" y="130"/>
                        </a:lnTo>
                        <a:lnTo>
                          <a:pt x="375" y="134"/>
                        </a:lnTo>
                        <a:lnTo>
                          <a:pt x="363" y="136"/>
                        </a:lnTo>
                        <a:lnTo>
                          <a:pt x="357" y="136"/>
                        </a:lnTo>
                        <a:lnTo>
                          <a:pt x="357" y="136"/>
                        </a:lnTo>
                        <a:lnTo>
                          <a:pt x="359" y="134"/>
                        </a:lnTo>
                        <a:lnTo>
                          <a:pt x="361" y="134"/>
                        </a:lnTo>
                        <a:lnTo>
                          <a:pt x="361" y="134"/>
                        </a:lnTo>
                        <a:lnTo>
                          <a:pt x="359" y="132"/>
                        </a:lnTo>
                        <a:lnTo>
                          <a:pt x="359" y="130"/>
                        </a:lnTo>
                        <a:lnTo>
                          <a:pt x="359" y="130"/>
                        </a:lnTo>
                        <a:lnTo>
                          <a:pt x="363" y="130"/>
                        </a:lnTo>
                        <a:lnTo>
                          <a:pt x="369" y="130"/>
                        </a:lnTo>
                        <a:lnTo>
                          <a:pt x="375" y="128"/>
                        </a:lnTo>
                        <a:lnTo>
                          <a:pt x="377" y="126"/>
                        </a:lnTo>
                        <a:lnTo>
                          <a:pt x="379" y="122"/>
                        </a:lnTo>
                        <a:lnTo>
                          <a:pt x="379" y="122"/>
                        </a:lnTo>
                        <a:lnTo>
                          <a:pt x="379" y="120"/>
                        </a:lnTo>
                        <a:lnTo>
                          <a:pt x="377" y="120"/>
                        </a:lnTo>
                        <a:lnTo>
                          <a:pt x="367" y="120"/>
                        </a:lnTo>
                        <a:lnTo>
                          <a:pt x="355" y="124"/>
                        </a:lnTo>
                        <a:lnTo>
                          <a:pt x="355" y="124"/>
                        </a:lnTo>
                        <a:lnTo>
                          <a:pt x="353" y="122"/>
                        </a:lnTo>
                        <a:lnTo>
                          <a:pt x="355" y="120"/>
                        </a:lnTo>
                        <a:lnTo>
                          <a:pt x="361" y="116"/>
                        </a:lnTo>
                        <a:lnTo>
                          <a:pt x="361" y="116"/>
                        </a:lnTo>
                        <a:lnTo>
                          <a:pt x="367" y="116"/>
                        </a:lnTo>
                        <a:lnTo>
                          <a:pt x="375" y="116"/>
                        </a:lnTo>
                        <a:lnTo>
                          <a:pt x="375" y="116"/>
                        </a:lnTo>
                        <a:lnTo>
                          <a:pt x="379" y="116"/>
                        </a:lnTo>
                        <a:lnTo>
                          <a:pt x="379" y="118"/>
                        </a:lnTo>
                        <a:lnTo>
                          <a:pt x="379" y="120"/>
                        </a:lnTo>
                        <a:lnTo>
                          <a:pt x="379" y="122"/>
                        </a:lnTo>
                        <a:lnTo>
                          <a:pt x="381" y="122"/>
                        </a:lnTo>
                        <a:lnTo>
                          <a:pt x="381" y="122"/>
                        </a:lnTo>
                        <a:lnTo>
                          <a:pt x="391" y="116"/>
                        </a:lnTo>
                        <a:lnTo>
                          <a:pt x="399" y="108"/>
                        </a:lnTo>
                        <a:lnTo>
                          <a:pt x="399" y="108"/>
                        </a:lnTo>
                        <a:lnTo>
                          <a:pt x="401" y="106"/>
                        </a:lnTo>
                        <a:lnTo>
                          <a:pt x="399" y="106"/>
                        </a:lnTo>
                        <a:lnTo>
                          <a:pt x="395" y="108"/>
                        </a:lnTo>
                        <a:lnTo>
                          <a:pt x="389" y="110"/>
                        </a:lnTo>
                        <a:lnTo>
                          <a:pt x="387" y="110"/>
                        </a:lnTo>
                        <a:lnTo>
                          <a:pt x="387" y="110"/>
                        </a:lnTo>
                        <a:lnTo>
                          <a:pt x="387" y="110"/>
                        </a:lnTo>
                        <a:lnTo>
                          <a:pt x="387" y="108"/>
                        </a:lnTo>
                        <a:lnTo>
                          <a:pt x="389" y="106"/>
                        </a:lnTo>
                        <a:lnTo>
                          <a:pt x="389" y="106"/>
                        </a:lnTo>
                        <a:lnTo>
                          <a:pt x="387" y="106"/>
                        </a:lnTo>
                        <a:lnTo>
                          <a:pt x="387" y="106"/>
                        </a:lnTo>
                        <a:lnTo>
                          <a:pt x="381" y="106"/>
                        </a:lnTo>
                        <a:lnTo>
                          <a:pt x="381" y="106"/>
                        </a:lnTo>
                        <a:lnTo>
                          <a:pt x="377" y="102"/>
                        </a:lnTo>
                        <a:lnTo>
                          <a:pt x="373" y="98"/>
                        </a:lnTo>
                        <a:lnTo>
                          <a:pt x="373" y="98"/>
                        </a:lnTo>
                        <a:lnTo>
                          <a:pt x="379" y="100"/>
                        </a:lnTo>
                        <a:lnTo>
                          <a:pt x="379" y="100"/>
                        </a:lnTo>
                        <a:lnTo>
                          <a:pt x="381" y="102"/>
                        </a:lnTo>
                        <a:lnTo>
                          <a:pt x="385" y="100"/>
                        </a:lnTo>
                        <a:lnTo>
                          <a:pt x="385" y="100"/>
                        </a:lnTo>
                        <a:lnTo>
                          <a:pt x="389" y="92"/>
                        </a:lnTo>
                        <a:lnTo>
                          <a:pt x="389" y="92"/>
                        </a:lnTo>
                        <a:lnTo>
                          <a:pt x="397" y="90"/>
                        </a:lnTo>
                        <a:lnTo>
                          <a:pt x="403" y="86"/>
                        </a:lnTo>
                        <a:lnTo>
                          <a:pt x="403" y="86"/>
                        </a:lnTo>
                        <a:lnTo>
                          <a:pt x="416" y="81"/>
                        </a:lnTo>
                        <a:lnTo>
                          <a:pt x="436" y="73"/>
                        </a:lnTo>
                        <a:lnTo>
                          <a:pt x="454" y="65"/>
                        </a:lnTo>
                        <a:lnTo>
                          <a:pt x="459" y="61"/>
                        </a:lnTo>
                        <a:lnTo>
                          <a:pt x="461" y="57"/>
                        </a:lnTo>
                        <a:lnTo>
                          <a:pt x="461" y="57"/>
                        </a:lnTo>
                        <a:lnTo>
                          <a:pt x="461" y="55"/>
                        </a:lnTo>
                        <a:lnTo>
                          <a:pt x="459" y="53"/>
                        </a:lnTo>
                        <a:lnTo>
                          <a:pt x="459" y="51"/>
                        </a:lnTo>
                        <a:lnTo>
                          <a:pt x="459" y="49"/>
                        </a:lnTo>
                        <a:lnTo>
                          <a:pt x="459" y="49"/>
                        </a:lnTo>
                        <a:lnTo>
                          <a:pt x="465" y="41"/>
                        </a:lnTo>
                        <a:lnTo>
                          <a:pt x="469" y="37"/>
                        </a:lnTo>
                        <a:lnTo>
                          <a:pt x="471" y="35"/>
                        </a:lnTo>
                        <a:lnTo>
                          <a:pt x="469" y="33"/>
                        </a:lnTo>
                        <a:lnTo>
                          <a:pt x="469" y="33"/>
                        </a:lnTo>
                        <a:lnTo>
                          <a:pt x="450" y="28"/>
                        </a:lnTo>
                        <a:lnTo>
                          <a:pt x="450" y="28"/>
                        </a:lnTo>
                        <a:lnTo>
                          <a:pt x="448" y="26"/>
                        </a:lnTo>
                        <a:lnTo>
                          <a:pt x="448" y="28"/>
                        </a:lnTo>
                        <a:lnTo>
                          <a:pt x="448" y="28"/>
                        </a:lnTo>
                        <a:lnTo>
                          <a:pt x="448" y="31"/>
                        </a:lnTo>
                        <a:lnTo>
                          <a:pt x="450" y="33"/>
                        </a:lnTo>
                        <a:lnTo>
                          <a:pt x="448" y="33"/>
                        </a:lnTo>
                        <a:lnTo>
                          <a:pt x="448" y="33"/>
                        </a:lnTo>
                        <a:lnTo>
                          <a:pt x="444" y="31"/>
                        </a:lnTo>
                        <a:lnTo>
                          <a:pt x="440" y="30"/>
                        </a:lnTo>
                        <a:lnTo>
                          <a:pt x="436" y="28"/>
                        </a:lnTo>
                        <a:lnTo>
                          <a:pt x="430" y="26"/>
                        </a:lnTo>
                        <a:lnTo>
                          <a:pt x="430" y="26"/>
                        </a:lnTo>
                        <a:lnTo>
                          <a:pt x="418" y="30"/>
                        </a:lnTo>
                        <a:lnTo>
                          <a:pt x="412" y="30"/>
                        </a:lnTo>
                        <a:lnTo>
                          <a:pt x="410" y="28"/>
                        </a:lnTo>
                        <a:lnTo>
                          <a:pt x="408" y="26"/>
                        </a:lnTo>
                        <a:lnTo>
                          <a:pt x="408" y="26"/>
                        </a:lnTo>
                        <a:lnTo>
                          <a:pt x="408" y="24"/>
                        </a:lnTo>
                        <a:lnTo>
                          <a:pt x="408" y="22"/>
                        </a:lnTo>
                        <a:lnTo>
                          <a:pt x="408" y="22"/>
                        </a:lnTo>
                        <a:lnTo>
                          <a:pt x="408" y="22"/>
                        </a:lnTo>
                        <a:lnTo>
                          <a:pt x="406" y="24"/>
                        </a:lnTo>
                        <a:lnTo>
                          <a:pt x="406" y="26"/>
                        </a:lnTo>
                        <a:lnTo>
                          <a:pt x="405" y="26"/>
                        </a:lnTo>
                        <a:lnTo>
                          <a:pt x="405" y="26"/>
                        </a:lnTo>
                        <a:lnTo>
                          <a:pt x="387" y="22"/>
                        </a:lnTo>
                        <a:lnTo>
                          <a:pt x="387" y="22"/>
                        </a:lnTo>
                        <a:lnTo>
                          <a:pt x="379" y="28"/>
                        </a:lnTo>
                        <a:lnTo>
                          <a:pt x="379" y="28"/>
                        </a:lnTo>
                        <a:lnTo>
                          <a:pt x="379" y="26"/>
                        </a:lnTo>
                        <a:lnTo>
                          <a:pt x="381" y="24"/>
                        </a:lnTo>
                        <a:lnTo>
                          <a:pt x="383" y="22"/>
                        </a:lnTo>
                        <a:lnTo>
                          <a:pt x="383" y="20"/>
                        </a:lnTo>
                        <a:lnTo>
                          <a:pt x="383" y="20"/>
                        </a:lnTo>
                        <a:lnTo>
                          <a:pt x="379" y="16"/>
                        </a:lnTo>
                        <a:lnTo>
                          <a:pt x="375" y="14"/>
                        </a:lnTo>
                        <a:lnTo>
                          <a:pt x="367" y="18"/>
                        </a:lnTo>
                        <a:lnTo>
                          <a:pt x="367" y="18"/>
                        </a:lnTo>
                        <a:lnTo>
                          <a:pt x="363" y="22"/>
                        </a:lnTo>
                        <a:lnTo>
                          <a:pt x="361" y="24"/>
                        </a:lnTo>
                        <a:lnTo>
                          <a:pt x="361" y="24"/>
                        </a:lnTo>
                        <a:lnTo>
                          <a:pt x="363" y="20"/>
                        </a:lnTo>
                        <a:lnTo>
                          <a:pt x="367" y="18"/>
                        </a:lnTo>
                        <a:lnTo>
                          <a:pt x="367" y="18"/>
                        </a:lnTo>
                        <a:lnTo>
                          <a:pt x="369" y="16"/>
                        </a:lnTo>
                        <a:lnTo>
                          <a:pt x="367" y="14"/>
                        </a:lnTo>
                        <a:lnTo>
                          <a:pt x="363" y="10"/>
                        </a:lnTo>
                        <a:lnTo>
                          <a:pt x="355" y="6"/>
                        </a:lnTo>
                        <a:lnTo>
                          <a:pt x="352" y="0"/>
                        </a:lnTo>
                        <a:lnTo>
                          <a:pt x="352" y="0"/>
                        </a:lnTo>
                        <a:lnTo>
                          <a:pt x="350" y="2"/>
                        </a:lnTo>
                        <a:lnTo>
                          <a:pt x="350" y="2"/>
                        </a:lnTo>
                        <a:lnTo>
                          <a:pt x="348" y="4"/>
                        </a:lnTo>
                        <a:lnTo>
                          <a:pt x="346" y="6"/>
                        </a:lnTo>
                        <a:lnTo>
                          <a:pt x="340" y="10"/>
                        </a:lnTo>
                        <a:lnTo>
                          <a:pt x="340" y="10"/>
                        </a:lnTo>
                        <a:lnTo>
                          <a:pt x="340" y="14"/>
                        </a:lnTo>
                        <a:lnTo>
                          <a:pt x="344" y="16"/>
                        </a:lnTo>
                        <a:lnTo>
                          <a:pt x="346" y="20"/>
                        </a:lnTo>
                        <a:lnTo>
                          <a:pt x="346" y="22"/>
                        </a:lnTo>
                        <a:lnTo>
                          <a:pt x="346" y="22"/>
                        </a:lnTo>
                        <a:lnTo>
                          <a:pt x="344" y="22"/>
                        </a:lnTo>
                        <a:lnTo>
                          <a:pt x="342" y="22"/>
                        </a:lnTo>
                        <a:lnTo>
                          <a:pt x="342" y="20"/>
                        </a:lnTo>
                        <a:lnTo>
                          <a:pt x="340" y="22"/>
                        </a:lnTo>
                        <a:lnTo>
                          <a:pt x="340" y="22"/>
                        </a:lnTo>
                        <a:lnTo>
                          <a:pt x="340" y="24"/>
                        </a:lnTo>
                        <a:lnTo>
                          <a:pt x="342" y="26"/>
                        </a:lnTo>
                        <a:lnTo>
                          <a:pt x="342" y="26"/>
                        </a:lnTo>
                        <a:lnTo>
                          <a:pt x="338" y="24"/>
                        </a:lnTo>
                        <a:lnTo>
                          <a:pt x="338" y="22"/>
                        </a:lnTo>
                        <a:lnTo>
                          <a:pt x="336" y="22"/>
                        </a:lnTo>
                        <a:lnTo>
                          <a:pt x="336" y="22"/>
                        </a:lnTo>
                        <a:lnTo>
                          <a:pt x="332" y="24"/>
                        </a:lnTo>
                        <a:lnTo>
                          <a:pt x="332" y="30"/>
                        </a:lnTo>
                        <a:lnTo>
                          <a:pt x="334" y="37"/>
                        </a:lnTo>
                        <a:lnTo>
                          <a:pt x="334" y="37"/>
                        </a:lnTo>
                        <a:lnTo>
                          <a:pt x="338" y="39"/>
                        </a:lnTo>
                        <a:lnTo>
                          <a:pt x="342" y="41"/>
                        </a:lnTo>
                        <a:lnTo>
                          <a:pt x="342" y="43"/>
                        </a:lnTo>
                        <a:lnTo>
                          <a:pt x="340" y="43"/>
                        </a:lnTo>
                        <a:lnTo>
                          <a:pt x="336" y="39"/>
                        </a:lnTo>
                        <a:lnTo>
                          <a:pt x="336" y="39"/>
                        </a:lnTo>
                        <a:lnTo>
                          <a:pt x="334" y="37"/>
                        </a:lnTo>
                        <a:lnTo>
                          <a:pt x="334" y="37"/>
                        </a:lnTo>
                        <a:lnTo>
                          <a:pt x="332" y="37"/>
                        </a:lnTo>
                        <a:lnTo>
                          <a:pt x="332" y="37"/>
                        </a:lnTo>
                        <a:lnTo>
                          <a:pt x="326" y="39"/>
                        </a:lnTo>
                        <a:lnTo>
                          <a:pt x="324" y="39"/>
                        </a:lnTo>
                        <a:lnTo>
                          <a:pt x="320" y="39"/>
                        </a:lnTo>
                        <a:lnTo>
                          <a:pt x="320" y="39"/>
                        </a:lnTo>
                        <a:lnTo>
                          <a:pt x="318" y="37"/>
                        </a:lnTo>
                        <a:lnTo>
                          <a:pt x="318" y="35"/>
                        </a:lnTo>
                        <a:lnTo>
                          <a:pt x="316" y="35"/>
                        </a:lnTo>
                        <a:lnTo>
                          <a:pt x="314" y="33"/>
                        </a:lnTo>
                        <a:lnTo>
                          <a:pt x="314" y="33"/>
                        </a:lnTo>
                        <a:lnTo>
                          <a:pt x="314" y="33"/>
                        </a:lnTo>
                        <a:lnTo>
                          <a:pt x="314" y="35"/>
                        </a:lnTo>
                        <a:lnTo>
                          <a:pt x="316" y="41"/>
                        </a:lnTo>
                        <a:lnTo>
                          <a:pt x="320" y="49"/>
                        </a:lnTo>
                        <a:lnTo>
                          <a:pt x="320" y="49"/>
                        </a:lnTo>
                        <a:lnTo>
                          <a:pt x="318" y="49"/>
                        </a:lnTo>
                        <a:lnTo>
                          <a:pt x="316" y="47"/>
                        </a:lnTo>
                        <a:lnTo>
                          <a:pt x="316" y="47"/>
                        </a:lnTo>
                        <a:lnTo>
                          <a:pt x="316" y="49"/>
                        </a:lnTo>
                        <a:lnTo>
                          <a:pt x="316" y="51"/>
                        </a:lnTo>
                        <a:lnTo>
                          <a:pt x="316" y="53"/>
                        </a:lnTo>
                        <a:lnTo>
                          <a:pt x="318" y="53"/>
                        </a:lnTo>
                        <a:lnTo>
                          <a:pt x="312" y="51"/>
                        </a:lnTo>
                        <a:lnTo>
                          <a:pt x="312" y="51"/>
                        </a:lnTo>
                        <a:lnTo>
                          <a:pt x="306" y="49"/>
                        </a:lnTo>
                        <a:lnTo>
                          <a:pt x="306" y="49"/>
                        </a:lnTo>
                        <a:lnTo>
                          <a:pt x="306" y="49"/>
                        </a:lnTo>
                        <a:lnTo>
                          <a:pt x="304" y="51"/>
                        </a:lnTo>
                        <a:lnTo>
                          <a:pt x="304" y="53"/>
                        </a:lnTo>
                        <a:lnTo>
                          <a:pt x="304" y="53"/>
                        </a:lnTo>
                        <a:lnTo>
                          <a:pt x="306" y="59"/>
                        </a:lnTo>
                        <a:lnTo>
                          <a:pt x="310" y="63"/>
                        </a:lnTo>
                        <a:lnTo>
                          <a:pt x="312" y="67"/>
                        </a:lnTo>
                        <a:lnTo>
                          <a:pt x="314" y="73"/>
                        </a:lnTo>
                        <a:lnTo>
                          <a:pt x="314" y="73"/>
                        </a:lnTo>
                        <a:lnTo>
                          <a:pt x="318" y="84"/>
                        </a:lnTo>
                        <a:lnTo>
                          <a:pt x="318" y="84"/>
                        </a:lnTo>
                        <a:lnTo>
                          <a:pt x="312" y="75"/>
                        </a:lnTo>
                        <a:lnTo>
                          <a:pt x="304" y="67"/>
                        </a:lnTo>
                        <a:lnTo>
                          <a:pt x="304" y="67"/>
                        </a:lnTo>
                        <a:lnTo>
                          <a:pt x="304" y="67"/>
                        </a:lnTo>
                        <a:lnTo>
                          <a:pt x="302" y="69"/>
                        </a:lnTo>
                        <a:lnTo>
                          <a:pt x="302" y="69"/>
                        </a:lnTo>
                        <a:lnTo>
                          <a:pt x="300" y="71"/>
                        </a:lnTo>
                        <a:lnTo>
                          <a:pt x="300" y="71"/>
                        </a:lnTo>
                        <a:lnTo>
                          <a:pt x="299" y="71"/>
                        </a:lnTo>
                        <a:lnTo>
                          <a:pt x="297" y="75"/>
                        </a:lnTo>
                        <a:lnTo>
                          <a:pt x="295" y="75"/>
                        </a:lnTo>
                        <a:lnTo>
                          <a:pt x="291" y="71"/>
                        </a:lnTo>
                        <a:lnTo>
                          <a:pt x="291" y="71"/>
                        </a:lnTo>
                        <a:lnTo>
                          <a:pt x="293" y="67"/>
                        </a:lnTo>
                        <a:lnTo>
                          <a:pt x="293" y="65"/>
                        </a:lnTo>
                        <a:lnTo>
                          <a:pt x="289" y="65"/>
                        </a:lnTo>
                        <a:lnTo>
                          <a:pt x="289" y="65"/>
                        </a:lnTo>
                        <a:lnTo>
                          <a:pt x="289" y="65"/>
                        </a:lnTo>
                        <a:lnTo>
                          <a:pt x="287" y="67"/>
                        </a:lnTo>
                        <a:lnTo>
                          <a:pt x="287" y="75"/>
                        </a:lnTo>
                        <a:lnTo>
                          <a:pt x="287" y="79"/>
                        </a:lnTo>
                        <a:lnTo>
                          <a:pt x="287" y="81"/>
                        </a:lnTo>
                        <a:lnTo>
                          <a:pt x="285" y="81"/>
                        </a:lnTo>
                        <a:lnTo>
                          <a:pt x="285" y="81"/>
                        </a:lnTo>
                        <a:lnTo>
                          <a:pt x="283" y="77"/>
                        </a:lnTo>
                        <a:lnTo>
                          <a:pt x="281" y="71"/>
                        </a:lnTo>
                        <a:lnTo>
                          <a:pt x="281" y="67"/>
                        </a:lnTo>
                        <a:lnTo>
                          <a:pt x="279" y="67"/>
                        </a:lnTo>
                        <a:lnTo>
                          <a:pt x="277" y="67"/>
                        </a:lnTo>
                        <a:lnTo>
                          <a:pt x="273" y="73"/>
                        </a:lnTo>
                        <a:lnTo>
                          <a:pt x="273" y="73"/>
                        </a:lnTo>
                        <a:lnTo>
                          <a:pt x="271" y="79"/>
                        </a:lnTo>
                        <a:lnTo>
                          <a:pt x="273" y="81"/>
                        </a:lnTo>
                        <a:lnTo>
                          <a:pt x="275" y="83"/>
                        </a:lnTo>
                        <a:lnTo>
                          <a:pt x="275" y="83"/>
                        </a:lnTo>
                        <a:lnTo>
                          <a:pt x="277" y="84"/>
                        </a:lnTo>
                        <a:lnTo>
                          <a:pt x="277" y="86"/>
                        </a:lnTo>
                        <a:lnTo>
                          <a:pt x="277" y="86"/>
                        </a:lnTo>
                        <a:lnTo>
                          <a:pt x="277" y="86"/>
                        </a:lnTo>
                        <a:lnTo>
                          <a:pt x="275" y="84"/>
                        </a:lnTo>
                        <a:lnTo>
                          <a:pt x="273" y="84"/>
                        </a:lnTo>
                        <a:lnTo>
                          <a:pt x="271" y="84"/>
                        </a:lnTo>
                        <a:lnTo>
                          <a:pt x="271" y="84"/>
                        </a:lnTo>
                        <a:lnTo>
                          <a:pt x="267" y="86"/>
                        </a:lnTo>
                        <a:lnTo>
                          <a:pt x="267" y="90"/>
                        </a:lnTo>
                        <a:lnTo>
                          <a:pt x="267" y="94"/>
                        </a:lnTo>
                        <a:lnTo>
                          <a:pt x="271" y="96"/>
                        </a:lnTo>
                        <a:lnTo>
                          <a:pt x="277" y="104"/>
                        </a:lnTo>
                        <a:lnTo>
                          <a:pt x="283" y="108"/>
                        </a:lnTo>
                        <a:lnTo>
                          <a:pt x="283" y="108"/>
                        </a:lnTo>
                        <a:lnTo>
                          <a:pt x="281" y="108"/>
                        </a:lnTo>
                        <a:lnTo>
                          <a:pt x="279" y="108"/>
                        </a:lnTo>
                        <a:lnTo>
                          <a:pt x="273" y="108"/>
                        </a:lnTo>
                        <a:lnTo>
                          <a:pt x="273" y="108"/>
                        </a:lnTo>
                        <a:lnTo>
                          <a:pt x="271" y="106"/>
                        </a:lnTo>
                        <a:lnTo>
                          <a:pt x="269" y="100"/>
                        </a:lnTo>
                        <a:lnTo>
                          <a:pt x="267" y="98"/>
                        </a:lnTo>
                        <a:lnTo>
                          <a:pt x="265" y="98"/>
                        </a:lnTo>
                        <a:lnTo>
                          <a:pt x="261" y="100"/>
                        </a:lnTo>
                        <a:lnTo>
                          <a:pt x="259" y="106"/>
                        </a:lnTo>
                        <a:lnTo>
                          <a:pt x="259" y="106"/>
                        </a:lnTo>
                        <a:lnTo>
                          <a:pt x="257" y="110"/>
                        </a:lnTo>
                        <a:lnTo>
                          <a:pt x="259" y="110"/>
                        </a:lnTo>
                        <a:lnTo>
                          <a:pt x="261" y="112"/>
                        </a:lnTo>
                        <a:lnTo>
                          <a:pt x="261" y="112"/>
                        </a:lnTo>
                        <a:lnTo>
                          <a:pt x="259" y="116"/>
                        </a:lnTo>
                        <a:lnTo>
                          <a:pt x="257" y="120"/>
                        </a:lnTo>
                        <a:lnTo>
                          <a:pt x="257" y="122"/>
                        </a:lnTo>
                        <a:lnTo>
                          <a:pt x="257" y="122"/>
                        </a:lnTo>
                        <a:lnTo>
                          <a:pt x="259" y="122"/>
                        </a:lnTo>
                        <a:lnTo>
                          <a:pt x="261" y="124"/>
                        </a:lnTo>
                        <a:lnTo>
                          <a:pt x="265" y="122"/>
                        </a:lnTo>
                        <a:lnTo>
                          <a:pt x="269" y="120"/>
                        </a:lnTo>
                        <a:lnTo>
                          <a:pt x="271" y="120"/>
                        </a:lnTo>
                        <a:lnTo>
                          <a:pt x="271" y="120"/>
                        </a:lnTo>
                        <a:lnTo>
                          <a:pt x="271" y="122"/>
                        </a:lnTo>
                        <a:lnTo>
                          <a:pt x="271" y="126"/>
                        </a:lnTo>
                        <a:lnTo>
                          <a:pt x="271" y="126"/>
                        </a:lnTo>
                        <a:lnTo>
                          <a:pt x="271" y="126"/>
                        </a:lnTo>
                        <a:lnTo>
                          <a:pt x="271" y="126"/>
                        </a:lnTo>
                        <a:lnTo>
                          <a:pt x="273" y="126"/>
                        </a:lnTo>
                        <a:lnTo>
                          <a:pt x="273" y="126"/>
                        </a:lnTo>
                        <a:lnTo>
                          <a:pt x="279" y="122"/>
                        </a:lnTo>
                        <a:lnTo>
                          <a:pt x="279" y="122"/>
                        </a:lnTo>
                        <a:lnTo>
                          <a:pt x="279" y="124"/>
                        </a:lnTo>
                        <a:lnTo>
                          <a:pt x="279" y="124"/>
                        </a:lnTo>
                        <a:lnTo>
                          <a:pt x="277" y="126"/>
                        </a:lnTo>
                        <a:lnTo>
                          <a:pt x="273" y="126"/>
                        </a:lnTo>
                        <a:lnTo>
                          <a:pt x="273" y="126"/>
                        </a:lnTo>
                        <a:lnTo>
                          <a:pt x="271" y="126"/>
                        </a:lnTo>
                        <a:lnTo>
                          <a:pt x="271" y="126"/>
                        </a:lnTo>
                        <a:lnTo>
                          <a:pt x="263" y="126"/>
                        </a:lnTo>
                        <a:lnTo>
                          <a:pt x="261" y="128"/>
                        </a:lnTo>
                        <a:lnTo>
                          <a:pt x="259" y="130"/>
                        </a:lnTo>
                        <a:lnTo>
                          <a:pt x="259" y="130"/>
                        </a:lnTo>
                        <a:lnTo>
                          <a:pt x="267" y="134"/>
                        </a:lnTo>
                        <a:lnTo>
                          <a:pt x="275" y="137"/>
                        </a:lnTo>
                        <a:lnTo>
                          <a:pt x="279" y="143"/>
                        </a:lnTo>
                        <a:lnTo>
                          <a:pt x="279" y="143"/>
                        </a:lnTo>
                        <a:lnTo>
                          <a:pt x="279" y="143"/>
                        </a:lnTo>
                        <a:lnTo>
                          <a:pt x="277" y="143"/>
                        </a:lnTo>
                        <a:lnTo>
                          <a:pt x="277" y="143"/>
                        </a:lnTo>
                        <a:lnTo>
                          <a:pt x="273" y="141"/>
                        </a:lnTo>
                        <a:lnTo>
                          <a:pt x="271" y="137"/>
                        </a:lnTo>
                        <a:lnTo>
                          <a:pt x="269" y="136"/>
                        </a:lnTo>
                        <a:lnTo>
                          <a:pt x="265" y="136"/>
                        </a:lnTo>
                        <a:lnTo>
                          <a:pt x="265" y="136"/>
                        </a:lnTo>
                        <a:lnTo>
                          <a:pt x="263" y="137"/>
                        </a:lnTo>
                        <a:lnTo>
                          <a:pt x="263" y="137"/>
                        </a:lnTo>
                        <a:lnTo>
                          <a:pt x="263" y="139"/>
                        </a:lnTo>
                        <a:lnTo>
                          <a:pt x="263" y="141"/>
                        </a:lnTo>
                        <a:lnTo>
                          <a:pt x="263" y="141"/>
                        </a:lnTo>
                        <a:lnTo>
                          <a:pt x="259" y="143"/>
                        </a:lnTo>
                        <a:lnTo>
                          <a:pt x="259" y="143"/>
                        </a:lnTo>
                        <a:lnTo>
                          <a:pt x="259" y="145"/>
                        </a:lnTo>
                        <a:lnTo>
                          <a:pt x="259" y="145"/>
                        </a:lnTo>
                        <a:lnTo>
                          <a:pt x="265" y="151"/>
                        </a:lnTo>
                        <a:lnTo>
                          <a:pt x="269" y="153"/>
                        </a:lnTo>
                        <a:lnTo>
                          <a:pt x="269" y="155"/>
                        </a:lnTo>
                        <a:lnTo>
                          <a:pt x="269" y="155"/>
                        </a:lnTo>
                        <a:lnTo>
                          <a:pt x="267" y="155"/>
                        </a:lnTo>
                        <a:lnTo>
                          <a:pt x="263" y="153"/>
                        </a:lnTo>
                        <a:lnTo>
                          <a:pt x="259" y="151"/>
                        </a:lnTo>
                        <a:lnTo>
                          <a:pt x="255" y="147"/>
                        </a:lnTo>
                        <a:lnTo>
                          <a:pt x="253" y="149"/>
                        </a:lnTo>
                        <a:lnTo>
                          <a:pt x="249" y="151"/>
                        </a:lnTo>
                        <a:lnTo>
                          <a:pt x="249" y="151"/>
                        </a:lnTo>
                        <a:lnTo>
                          <a:pt x="249" y="153"/>
                        </a:lnTo>
                        <a:lnTo>
                          <a:pt x="251" y="157"/>
                        </a:lnTo>
                        <a:lnTo>
                          <a:pt x="255" y="165"/>
                        </a:lnTo>
                        <a:lnTo>
                          <a:pt x="255" y="165"/>
                        </a:lnTo>
                        <a:lnTo>
                          <a:pt x="259" y="165"/>
                        </a:lnTo>
                        <a:lnTo>
                          <a:pt x="259" y="165"/>
                        </a:lnTo>
                        <a:lnTo>
                          <a:pt x="263" y="165"/>
                        </a:lnTo>
                        <a:lnTo>
                          <a:pt x="263" y="165"/>
                        </a:lnTo>
                        <a:lnTo>
                          <a:pt x="259" y="165"/>
                        </a:lnTo>
                        <a:lnTo>
                          <a:pt x="255" y="165"/>
                        </a:lnTo>
                        <a:lnTo>
                          <a:pt x="251" y="161"/>
                        </a:lnTo>
                        <a:lnTo>
                          <a:pt x="247" y="159"/>
                        </a:lnTo>
                        <a:lnTo>
                          <a:pt x="246" y="157"/>
                        </a:lnTo>
                        <a:lnTo>
                          <a:pt x="244" y="159"/>
                        </a:lnTo>
                        <a:lnTo>
                          <a:pt x="244" y="159"/>
                        </a:lnTo>
                        <a:lnTo>
                          <a:pt x="242" y="161"/>
                        </a:lnTo>
                        <a:lnTo>
                          <a:pt x="242" y="163"/>
                        </a:lnTo>
                        <a:lnTo>
                          <a:pt x="240" y="167"/>
                        </a:lnTo>
                        <a:lnTo>
                          <a:pt x="240" y="169"/>
                        </a:lnTo>
                        <a:lnTo>
                          <a:pt x="240" y="169"/>
                        </a:lnTo>
                        <a:lnTo>
                          <a:pt x="236" y="169"/>
                        </a:lnTo>
                        <a:lnTo>
                          <a:pt x="234" y="169"/>
                        </a:lnTo>
                        <a:lnTo>
                          <a:pt x="234" y="169"/>
                        </a:lnTo>
                        <a:lnTo>
                          <a:pt x="244" y="177"/>
                        </a:lnTo>
                        <a:lnTo>
                          <a:pt x="244" y="177"/>
                        </a:lnTo>
                        <a:lnTo>
                          <a:pt x="247" y="177"/>
                        </a:lnTo>
                        <a:lnTo>
                          <a:pt x="249" y="177"/>
                        </a:lnTo>
                        <a:lnTo>
                          <a:pt x="249" y="177"/>
                        </a:lnTo>
                        <a:lnTo>
                          <a:pt x="247" y="179"/>
                        </a:lnTo>
                        <a:lnTo>
                          <a:pt x="244" y="179"/>
                        </a:lnTo>
                        <a:lnTo>
                          <a:pt x="244" y="179"/>
                        </a:lnTo>
                        <a:lnTo>
                          <a:pt x="244" y="177"/>
                        </a:lnTo>
                        <a:lnTo>
                          <a:pt x="242" y="177"/>
                        </a:lnTo>
                        <a:lnTo>
                          <a:pt x="242" y="177"/>
                        </a:lnTo>
                        <a:lnTo>
                          <a:pt x="238" y="175"/>
                        </a:lnTo>
                        <a:lnTo>
                          <a:pt x="236" y="177"/>
                        </a:lnTo>
                        <a:lnTo>
                          <a:pt x="240" y="183"/>
                        </a:lnTo>
                        <a:lnTo>
                          <a:pt x="240" y="183"/>
                        </a:lnTo>
                        <a:lnTo>
                          <a:pt x="232" y="183"/>
                        </a:lnTo>
                        <a:lnTo>
                          <a:pt x="220" y="181"/>
                        </a:lnTo>
                        <a:lnTo>
                          <a:pt x="210" y="181"/>
                        </a:lnTo>
                        <a:lnTo>
                          <a:pt x="208" y="181"/>
                        </a:lnTo>
                        <a:lnTo>
                          <a:pt x="210" y="185"/>
                        </a:lnTo>
                        <a:lnTo>
                          <a:pt x="210" y="185"/>
                        </a:lnTo>
                        <a:lnTo>
                          <a:pt x="216" y="190"/>
                        </a:lnTo>
                        <a:lnTo>
                          <a:pt x="228" y="192"/>
                        </a:lnTo>
                        <a:lnTo>
                          <a:pt x="228" y="192"/>
                        </a:lnTo>
                        <a:lnTo>
                          <a:pt x="238" y="192"/>
                        </a:lnTo>
                        <a:lnTo>
                          <a:pt x="238" y="192"/>
                        </a:lnTo>
                        <a:lnTo>
                          <a:pt x="242" y="196"/>
                        </a:lnTo>
                        <a:lnTo>
                          <a:pt x="242" y="196"/>
                        </a:lnTo>
                        <a:lnTo>
                          <a:pt x="246" y="196"/>
                        </a:lnTo>
                        <a:lnTo>
                          <a:pt x="246" y="196"/>
                        </a:lnTo>
                        <a:lnTo>
                          <a:pt x="247" y="196"/>
                        </a:lnTo>
                        <a:lnTo>
                          <a:pt x="249" y="198"/>
                        </a:lnTo>
                        <a:lnTo>
                          <a:pt x="249" y="198"/>
                        </a:lnTo>
                        <a:lnTo>
                          <a:pt x="247" y="200"/>
                        </a:lnTo>
                        <a:lnTo>
                          <a:pt x="246" y="198"/>
                        </a:lnTo>
                        <a:lnTo>
                          <a:pt x="242" y="196"/>
                        </a:lnTo>
                        <a:lnTo>
                          <a:pt x="242" y="196"/>
                        </a:lnTo>
                        <a:lnTo>
                          <a:pt x="228" y="192"/>
                        </a:lnTo>
                        <a:lnTo>
                          <a:pt x="228" y="192"/>
                        </a:lnTo>
                        <a:lnTo>
                          <a:pt x="218" y="194"/>
                        </a:lnTo>
                        <a:lnTo>
                          <a:pt x="218" y="194"/>
                        </a:lnTo>
                        <a:lnTo>
                          <a:pt x="220" y="200"/>
                        </a:lnTo>
                        <a:lnTo>
                          <a:pt x="224" y="206"/>
                        </a:lnTo>
                        <a:lnTo>
                          <a:pt x="224" y="206"/>
                        </a:lnTo>
                        <a:lnTo>
                          <a:pt x="232" y="214"/>
                        </a:lnTo>
                        <a:lnTo>
                          <a:pt x="236" y="216"/>
                        </a:lnTo>
                        <a:lnTo>
                          <a:pt x="244" y="214"/>
                        </a:lnTo>
                        <a:lnTo>
                          <a:pt x="244" y="214"/>
                        </a:lnTo>
                        <a:lnTo>
                          <a:pt x="267" y="202"/>
                        </a:lnTo>
                        <a:lnTo>
                          <a:pt x="267" y="202"/>
                        </a:lnTo>
                        <a:lnTo>
                          <a:pt x="279" y="194"/>
                        </a:lnTo>
                        <a:lnTo>
                          <a:pt x="279" y="194"/>
                        </a:lnTo>
                        <a:lnTo>
                          <a:pt x="281" y="192"/>
                        </a:lnTo>
                        <a:lnTo>
                          <a:pt x="281" y="192"/>
                        </a:lnTo>
                        <a:lnTo>
                          <a:pt x="281" y="192"/>
                        </a:lnTo>
                        <a:lnTo>
                          <a:pt x="279" y="194"/>
                        </a:lnTo>
                        <a:lnTo>
                          <a:pt x="277" y="196"/>
                        </a:lnTo>
                        <a:lnTo>
                          <a:pt x="271" y="200"/>
                        </a:lnTo>
                        <a:lnTo>
                          <a:pt x="271" y="200"/>
                        </a:lnTo>
                        <a:lnTo>
                          <a:pt x="271" y="202"/>
                        </a:lnTo>
                        <a:lnTo>
                          <a:pt x="281" y="206"/>
                        </a:lnTo>
                        <a:lnTo>
                          <a:pt x="281" y="206"/>
                        </a:lnTo>
                        <a:lnTo>
                          <a:pt x="277" y="206"/>
                        </a:lnTo>
                        <a:lnTo>
                          <a:pt x="277" y="206"/>
                        </a:lnTo>
                        <a:lnTo>
                          <a:pt x="269" y="206"/>
                        </a:lnTo>
                        <a:lnTo>
                          <a:pt x="267" y="204"/>
                        </a:lnTo>
                        <a:lnTo>
                          <a:pt x="263" y="206"/>
                        </a:lnTo>
                        <a:lnTo>
                          <a:pt x="263" y="206"/>
                        </a:lnTo>
                        <a:lnTo>
                          <a:pt x="255" y="214"/>
                        </a:lnTo>
                        <a:lnTo>
                          <a:pt x="253" y="218"/>
                        </a:lnTo>
                        <a:lnTo>
                          <a:pt x="257" y="218"/>
                        </a:lnTo>
                        <a:lnTo>
                          <a:pt x="263" y="218"/>
                        </a:lnTo>
                        <a:lnTo>
                          <a:pt x="263" y="218"/>
                        </a:lnTo>
                        <a:lnTo>
                          <a:pt x="263" y="220"/>
                        </a:lnTo>
                        <a:lnTo>
                          <a:pt x="263" y="220"/>
                        </a:lnTo>
                        <a:lnTo>
                          <a:pt x="259" y="222"/>
                        </a:lnTo>
                        <a:lnTo>
                          <a:pt x="259" y="222"/>
                        </a:lnTo>
                        <a:lnTo>
                          <a:pt x="255" y="220"/>
                        </a:lnTo>
                        <a:lnTo>
                          <a:pt x="251" y="220"/>
                        </a:lnTo>
                        <a:lnTo>
                          <a:pt x="249" y="220"/>
                        </a:lnTo>
                        <a:lnTo>
                          <a:pt x="247" y="222"/>
                        </a:lnTo>
                        <a:lnTo>
                          <a:pt x="247" y="222"/>
                        </a:lnTo>
                        <a:lnTo>
                          <a:pt x="257" y="228"/>
                        </a:lnTo>
                        <a:lnTo>
                          <a:pt x="257" y="228"/>
                        </a:lnTo>
                        <a:lnTo>
                          <a:pt x="259" y="230"/>
                        </a:lnTo>
                        <a:lnTo>
                          <a:pt x="259" y="232"/>
                        </a:lnTo>
                        <a:lnTo>
                          <a:pt x="259" y="232"/>
                        </a:lnTo>
                        <a:lnTo>
                          <a:pt x="257" y="232"/>
                        </a:lnTo>
                        <a:lnTo>
                          <a:pt x="253" y="230"/>
                        </a:lnTo>
                        <a:lnTo>
                          <a:pt x="247" y="226"/>
                        </a:lnTo>
                        <a:lnTo>
                          <a:pt x="247" y="226"/>
                        </a:lnTo>
                        <a:lnTo>
                          <a:pt x="244" y="228"/>
                        </a:lnTo>
                        <a:lnTo>
                          <a:pt x="238" y="234"/>
                        </a:lnTo>
                        <a:lnTo>
                          <a:pt x="232" y="241"/>
                        </a:lnTo>
                        <a:lnTo>
                          <a:pt x="230" y="245"/>
                        </a:lnTo>
                        <a:lnTo>
                          <a:pt x="230" y="245"/>
                        </a:lnTo>
                        <a:lnTo>
                          <a:pt x="232" y="247"/>
                        </a:lnTo>
                        <a:lnTo>
                          <a:pt x="234" y="249"/>
                        </a:lnTo>
                        <a:lnTo>
                          <a:pt x="234" y="249"/>
                        </a:lnTo>
                        <a:lnTo>
                          <a:pt x="232" y="251"/>
                        </a:lnTo>
                        <a:lnTo>
                          <a:pt x="228" y="255"/>
                        </a:lnTo>
                        <a:lnTo>
                          <a:pt x="226" y="257"/>
                        </a:lnTo>
                        <a:lnTo>
                          <a:pt x="226" y="259"/>
                        </a:lnTo>
                        <a:lnTo>
                          <a:pt x="226" y="259"/>
                        </a:lnTo>
                        <a:lnTo>
                          <a:pt x="226" y="259"/>
                        </a:lnTo>
                        <a:lnTo>
                          <a:pt x="226" y="261"/>
                        </a:lnTo>
                        <a:lnTo>
                          <a:pt x="220" y="265"/>
                        </a:lnTo>
                        <a:lnTo>
                          <a:pt x="214" y="271"/>
                        </a:lnTo>
                        <a:lnTo>
                          <a:pt x="212" y="277"/>
                        </a:lnTo>
                        <a:lnTo>
                          <a:pt x="212" y="277"/>
                        </a:lnTo>
                        <a:lnTo>
                          <a:pt x="212" y="277"/>
                        </a:lnTo>
                        <a:lnTo>
                          <a:pt x="212" y="279"/>
                        </a:lnTo>
                        <a:lnTo>
                          <a:pt x="210" y="279"/>
                        </a:lnTo>
                        <a:lnTo>
                          <a:pt x="212" y="283"/>
                        </a:lnTo>
                        <a:lnTo>
                          <a:pt x="212" y="283"/>
                        </a:lnTo>
                        <a:lnTo>
                          <a:pt x="222" y="279"/>
                        </a:lnTo>
                        <a:lnTo>
                          <a:pt x="222" y="279"/>
                        </a:lnTo>
                        <a:lnTo>
                          <a:pt x="222" y="281"/>
                        </a:lnTo>
                        <a:lnTo>
                          <a:pt x="218" y="283"/>
                        </a:lnTo>
                        <a:lnTo>
                          <a:pt x="218" y="283"/>
                        </a:lnTo>
                        <a:lnTo>
                          <a:pt x="212" y="289"/>
                        </a:lnTo>
                        <a:lnTo>
                          <a:pt x="210" y="293"/>
                        </a:lnTo>
                        <a:lnTo>
                          <a:pt x="214" y="294"/>
                        </a:lnTo>
                        <a:lnTo>
                          <a:pt x="222" y="294"/>
                        </a:lnTo>
                        <a:lnTo>
                          <a:pt x="222" y="294"/>
                        </a:lnTo>
                        <a:lnTo>
                          <a:pt x="214" y="298"/>
                        </a:lnTo>
                        <a:lnTo>
                          <a:pt x="210" y="302"/>
                        </a:lnTo>
                        <a:lnTo>
                          <a:pt x="204" y="306"/>
                        </a:lnTo>
                        <a:lnTo>
                          <a:pt x="204" y="306"/>
                        </a:lnTo>
                        <a:lnTo>
                          <a:pt x="202" y="312"/>
                        </a:lnTo>
                        <a:lnTo>
                          <a:pt x="200" y="318"/>
                        </a:lnTo>
                        <a:lnTo>
                          <a:pt x="198" y="324"/>
                        </a:lnTo>
                        <a:lnTo>
                          <a:pt x="194" y="330"/>
                        </a:lnTo>
                        <a:lnTo>
                          <a:pt x="194" y="330"/>
                        </a:lnTo>
                        <a:lnTo>
                          <a:pt x="187" y="334"/>
                        </a:lnTo>
                        <a:lnTo>
                          <a:pt x="185" y="338"/>
                        </a:lnTo>
                        <a:lnTo>
                          <a:pt x="183" y="342"/>
                        </a:lnTo>
                        <a:lnTo>
                          <a:pt x="183" y="342"/>
                        </a:lnTo>
                        <a:lnTo>
                          <a:pt x="185" y="346"/>
                        </a:lnTo>
                        <a:lnTo>
                          <a:pt x="187" y="346"/>
                        </a:lnTo>
                        <a:lnTo>
                          <a:pt x="193" y="346"/>
                        </a:lnTo>
                        <a:lnTo>
                          <a:pt x="200" y="344"/>
                        </a:lnTo>
                        <a:lnTo>
                          <a:pt x="204" y="342"/>
                        </a:lnTo>
                        <a:lnTo>
                          <a:pt x="204" y="342"/>
                        </a:lnTo>
                        <a:lnTo>
                          <a:pt x="204" y="338"/>
                        </a:lnTo>
                        <a:lnTo>
                          <a:pt x="204" y="338"/>
                        </a:lnTo>
                        <a:lnTo>
                          <a:pt x="204" y="334"/>
                        </a:lnTo>
                        <a:lnTo>
                          <a:pt x="204" y="334"/>
                        </a:lnTo>
                        <a:lnTo>
                          <a:pt x="208" y="330"/>
                        </a:lnTo>
                        <a:lnTo>
                          <a:pt x="212" y="326"/>
                        </a:lnTo>
                        <a:lnTo>
                          <a:pt x="214" y="322"/>
                        </a:lnTo>
                        <a:lnTo>
                          <a:pt x="216" y="320"/>
                        </a:lnTo>
                        <a:lnTo>
                          <a:pt x="216" y="320"/>
                        </a:lnTo>
                        <a:lnTo>
                          <a:pt x="218" y="312"/>
                        </a:lnTo>
                        <a:lnTo>
                          <a:pt x="218" y="308"/>
                        </a:lnTo>
                        <a:lnTo>
                          <a:pt x="222" y="304"/>
                        </a:lnTo>
                        <a:lnTo>
                          <a:pt x="222" y="304"/>
                        </a:lnTo>
                        <a:lnTo>
                          <a:pt x="228" y="302"/>
                        </a:lnTo>
                        <a:lnTo>
                          <a:pt x="232" y="300"/>
                        </a:lnTo>
                        <a:lnTo>
                          <a:pt x="232" y="300"/>
                        </a:lnTo>
                        <a:lnTo>
                          <a:pt x="230" y="287"/>
                        </a:lnTo>
                        <a:lnTo>
                          <a:pt x="230" y="277"/>
                        </a:lnTo>
                        <a:lnTo>
                          <a:pt x="230" y="273"/>
                        </a:lnTo>
                        <a:lnTo>
                          <a:pt x="232" y="273"/>
                        </a:lnTo>
                        <a:lnTo>
                          <a:pt x="232" y="273"/>
                        </a:lnTo>
                        <a:lnTo>
                          <a:pt x="234" y="275"/>
                        </a:lnTo>
                        <a:lnTo>
                          <a:pt x="236" y="275"/>
                        </a:lnTo>
                        <a:lnTo>
                          <a:pt x="236" y="275"/>
                        </a:lnTo>
                        <a:lnTo>
                          <a:pt x="247" y="269"/>
                        </a:lnTo>
                        <a:lnTo>
                          <a:pt x="259" y="263"/>
                        </a:lnTo>
                        <a:lnTo>
                          <a:pt x="259" y="263"/>
                        </a:lnTo>
                        <a:lnTo>
                          <a:pt x="263" y="259"/>
                        </a:lnTo>
                        <a:lnTo>
                          <a:pt x="263" y="257"/>
                        </a:lnTo>
                        <a:lnTo>
                          <a:pt x="267" y="257"/>
                        </a:lnTo>
                        <a:lnTo>
                          <a:pt x="267" y="257"/>
                        </a:lnTo>
                        <a:lnTo>
                          <a:pt x="271" y="257"/>
                        </a:lnTo>
                        <a:lnTo>
                          <a:pt x="271" y="257"/>
                        </a:lnTo>
                        <a:lnTo>
                          <a:pt x="261" y="263"/>
                        </a:lnTo>
                        <a:lnTo>
                          <a:pt x="246" y="271"/>
                        </a:lnTo>
                        <a:lnTo>
                          <a:pt x="240" y="277"/>
                        </a:lnTo>
                        <a:lnTo>
                          <a:pt x="236" y="281"/>
                        </a:lnTo>
                        <a:lnTo>
                          <a:pt x="234" y="287"/>
                        </a:lnTo>
                        <a:lnTo>
                          <a:pt x="236" y="293"/>
                        </a:lnTo>
                        <a:lnTo>
                          <a:pt x="236" y="293"/>
                        </a:lnTo>
                        <a:lnTo>
                          <a:pt x="238" y="296"/>
                        </a:lnTo>
                        <a:lnTo>
                          <a:pt x="240" y="296"/>
                        </a:lnTo>
                        <a:lnTo>
                          <a:pt x="242" y="294"/>
                        </a:lnTo>
                        <a:lnTo>
                          <a:pt x="246" y="283"/>
                        </a:lnTo>
                        <a:lnTo>
                          <a:pt x="246" y="283"/>
                        </a:lnTo>
                        <a:lnTo>
                          <a:pt x="249" y="287"/>
                        </a:lnTo>
                        <a:lnTo>
                          <a:pt x="251" y="289"/>
                        </a:lnTo>
                        <a:lnTo>
                          <a:pt x="251" y="289"/>
                        </a:lnTo>
                        <a:lnTo>
                          <a:pt x="253" y="287"/>
                        </a:lnTo>
                        <a:lnTo>
                          <a:pt x="253" y="291"/>
                        </a:lnTo>
                        <a:lnTo>
                          <a:pt x="253" y="296"/>
                        </a:lnTo>
                        <a:lnTo>
                          <a:pt x="255" y="298"/>
                        </a:lnTo>
                        <a:lnTo>
                          <a:pt x="257" y="298"/>
                        </a:lnTo>
                        <a:lnTo>
                          <a:pt x="257" y="298"/>
                        </a:lnTo>
                        <a:lnTo>
                          <a:pt x="269" y="279"/>
                        </a:lnTo>
                        <a:lnTo>
                          <a:pt x="269" y="279"/>
                        </a:lnTo>
                        <a:lnTo>
                          <a:pt x="271" y="271"/>
                        </a:lnTo>
                        <a:lnTo>
                          <a:pt x="271" y="269"/>
                        </a:lnTo>
                        <a:lnTo>
                          <a:pt x="271" y="269"/>
                        </a:lnTo>
                        <a:lnTo>
                          <a:pt x="271" y="269"/>
                        </a:lnTo>
                        <a:lnTo>
                          <a:pt x="275" y="275"/>
                        </a:lnTo>
                        <a:lnTo>
                          <a:pt x="275" y="277"/>
                        </a:lnTo>
                        <a:lnTo>
                          <a:pt x="273" y="279"/>
                        </a:lnTo>
                        <a:lnTo>
                          <a:pt x="273" y="279"/>
                        </a:lnTo>
                        <a:lnTo>
                          <a:pt x="273" y="279"/>
                        </a:lnTo>
                        <a:lnTo>
                          <a:pt x="275" y="281"/>
                        </a:lnTo>
                        <a:lnTo>
                          <a:pt x="275" y="285"/>
                        </a:lnTo>
                        <a:lnTo>
                          <a:pt x="277" y="289"/>
                        </a:lnTo>
                        <a:lnTo>
                          <a:pt x="277" y="289"/>
                        </a:lnTo>
                        <a:lnTo>
                          <a:pt x="281" y="294"/>
                        </a:lnTo>
                        <a:lnTo>
                          <a:pt x="287" y="300"/>
                        </a:lnTo>
                        <a:lnTo>
                          <a:pt x="287" y="300"/>
                        </a:lnTo>
                        <a:lnTo>
                          <a:pt x="287" y="300"/>
                        </a:lnTo>
                        <a:lnTo>
                          <a:pt x="285" y="300"/>
                        </a:lnTo>
                        <a:lnTo>
                          <a:pt x="281" y="298"/>
                        </a:lnTo>
                        <a:lnTo>
                          <a:pt x="281" y="298"/>
                        </a:lnTo>
                        <a:lnTo>
                          <a:pt x="271" y="293"/>
                        </a:lnTo>
                        <a:lnTo>
                          <a:pt x="267" y="293"/>
                        </a:lnTo>
                        <a:lnTo>
                          <a:pt x="263" y="298"/>
                        </a:lnTo>
                        <a:lnTo>
                          <a:pt x="263" y="298"/>
                        </a:lnTo>
                        <a:lnTo>
                          <a:pt x="261" y="304"/>
                        </a:lnTo>
                        <a:lnTo>
                          <a:pt x="261" y="308"/>
                        </a:lnTo>
                        <a:lnTo>
                          <a:pt x="259" y="314"/>
                        </a:lnTo>
                        <a:lnTo>
                          <a:pt x="255" y="318"/>
                        </a:lnTo>
                        <a:lnTo>
                          <a:pt x="255" y="318"/>
                        </a:lnTo>
                        <a:lnTo>
                          <a:pt x="255" y="320"/>
                        </a:lnTo>
                        <a:lnTo>
                          <a:pt x="255" y="320"/>
                        </a:lnTo>
                        <a:lnTo>
                          <a:pt x="259" y="326"/>
                        </a:lnTo>
                        <a:lnTo>
                          <a:pt x="259" y="326"/>
                        </a:lnTo>
                        <a:lnTo>
                          <a:pt x="265" y="336"/>
                        </a:lnTo>
                        <a:lnTo>
                          <a:pt x="267" y="342"/>
                        </a:lnTo>
                        <a:lnTo>
                          <a:pt x="267" y="347"/>
                        </a:lnTo>
                        <a:lnTo>
                          <a:pt x="267" y="347"/>
                        </a:lnTo>
                        <a:lnTo>
                          <a:pt x="265" y="349"/>
                        </a:lnTo>
                        <a:lnTo>
                          <a:pt x="261" y="351"/>
                        </a:lnTo>
                        <a:lnTo>
                          <a:pt x="259" y="351"/>
                        </a:lnTo>
                        <a:lnTo>
                          <a:pt x="255" y="351"/>
                        </a:lnTo>
                        <a:lnTo>
                          <a:pt x="255" y="351"/>
                        </a:lnTo>
                        <a:lnTo>
                          <a:pt x="251" y="355"/>
                        </a:lnTo>
                        <a:lnTo>
                          <a:pt x="247" y="361"/>
                        </a:lnTo>
                        <a:lnTo>
                          <a:pt x="246" y="367"/>
                        </a:lnTo>
                        <a:lnTo>
                          <a:pt x="242" y="371"/>
                        </a:lnTo>
                        <a:lnTo>
                          <a:pt x="242" y="371"/>
                        </a:lnTo>
                        <a:lnTo>
                          <a:pt x="236" y="375"/>
                        </a:lnTo>
                        <a:lnTo>
                          <a:pt x="228" y="377"/>
                        </a:lnTo>
                        <a:lnTo>
                          <a:pt x="228" y="377"/>
                        </a:lnTo>
                        <a:lnTo>
                          <a:pt x="226" y="381"/>
                        </a:lnTo>
                        <a:lnTo>
                          <a:pt x="224" y="387"/>
                        </a:lnTo>
                        <a:lnTo>
                          <a:pt x="222" y="397"/>
                        </a:lnTo>
                        <a:lnTo>
                          <a:pt x="222" y="397"/>
                        </a:lnTo>
                        <a:lnTo>
                          <a:pt x="224" y="400"/>
                        </a:lnTo>
                        <a:lnTo>
                          <a:pt x="222" y="402"/>
                        </a:lnTo>
                        <a:lnTo>
                          <a:pt x="222" y="402"/>
                        </a:lnTo>
                        <a:lnTo>
                          <a:pt x="222" y="402"/>
                        </a:lnTo>
                        <a:lnTo>
                          <a:pt x="220" y="402"/>
                        </a:lnTo>
                        <a:lnTo>
                          <a:pt x="218" y="399"/>
                        </a:lnTo>
                        <a:lnTo>
                          <a:pt x="220" y="395"/>
                        </a:lnTo>
                        <a:lnTo>
                          <a:pt x="220" y="389"/>
                        </a:lnTo>
                        <a:lnTo>
                          <a:pt x="218" y="389"/>
                        </a:lnTo>
                        <a:lnTo>
                          <a:pt x="214" y="389"/>
                        </a:lnTo>
                        <a:lnTo>
                          <a:pt x="214" y="389"/>
                        </a:lnTo>
                        <a:lnTo>
                          <a:pt x="212" y="391"/>
                        </a:lnTo>
                        <a:lnTo>
                          <a:pt x="210" y="395"/>
                        </a:lnTo>
                        <a:lnTo>
                          <a:pt x="212" y="406"/>
                        </a:lnTo>
                        <a:lnTo>
                          <a:pt x="218" y="424"/>
                        </a:lnTo>
                        <a:lnTo>
                          <a:pt x="216" y="432"/>
                        </a:lnTo>
                        <a:lnTo>
                          <a:pt x="216" y="432"/>
                        </a:lnTo>
                        <a:lnTo>
                          <a:pt x="218" y="434"/>
                        </a:lnTo>
                        <a:lnTo>
                          <a:pt x="218" y="434"/>
                        </a:lnTo>
                        <a:lnTo>
                          <a:pt x="220" y="434"/>
                        </a:lnTo>
                        <a:lnTo>
                          <a:pt x="220" y="432"/>
                        </a:lnTo>
                        <a:lnTo>
                          <a:pt x="220" y="424"/>
                        </a:lnTo>
                        <a:lnTo>
                          <a:pt x="222" y="418"/>
                        </a:lnTo>
                        <a:lnTo>
                          <a:pt x="222" y="414"/>
                        </a:lnTo>
                        <a:lnTo>
                          <a:pt x="226" y="412"/>
                        </a:lnTo>
                        <a:lnTo>
                          <a:pt x="232" y="410"/>
                        </a:lnTo>
                        <a:lnTo>
                          <a:pt x="232" y="410"/>
                        </a:lnTo>
                        <a:lnTo>
                          <a:pt x="234" y="410"/>
                        </a:lnTo>
                        <a:lnTo>
                          <a:pt x="236" y="414"/>
                        </a:lnTo>
                        <a:lnTo>
                          <a:pt x="242" y="424"/>
                        </a:lnTo>
                        <a:lnTo>
                          <a:pt x="247" y="434"/>
                        </a:lnTo>
                        <a:lnTo>
                          <a:pt x="251" y="438"/>
                        </a:lnTo>
                        <a:lnTo>
                          <a:pt x="253" y="440"/>
                        </a:lnTo>
                        <a:lnTo>
                          <a:pt x="253" y="440"/>
                        </a:lnTo>
                        <a:lnTo>
                          <a:pt x="257" y="440"/>
                        </a:lnTo>
                        <a:lnTo>
                          <a:pt x="259" y="436"/>
                        </a:lnTo>
                        <a:lnTo>
                          <a:pt x="259" y="428"/>
                        </a:lnTo>
                        <a:lnTo>
                          <a:pt x="259" y="418"/>
                        </a:lnTo>
                        <a:lnTo>
                          <a:pt x="259" y="416"/>
                        </a:lnTo>
                        <a:lnTo>
                          <a:pt x="261" y="414"/>
                        </a:lnTo>
                        <a:lnTo>
                          <a:pt x="261" y="414"/>
                        </a:lnTo>
                        <a:lnTo>
                          <a:pt x="263" y="418"/>
                        </a:lnTo>
                        <a:lnTo>
                          <a:pt x="265" y="424"/>
                        </a:lnTo>
                        <a:lnTo>
                          <a:pt x="267" y="426"/>
                        </a:lnTo>
                        <a:lnTo>
                          <a:pt x="267" y="426"/>
                        </a:lnTo>
                        <a:lnTo>
                          <a:pt x="271" y="424"/>
                        </a:lnTo>
                        <a:lnTo>
                          <a:pt x="271" y="422"/>
                        </a:lnTo>
                        <a:lnTo>
                          <a:pt x="273" y="422"/>
                        </a:lnTo>
                        <a:lnTo>
                          <a:pt x="273" y="422"/>
                        </a:lnTo>
                        <a:lnTo>
                          <a:pt x="271" y="428"/>
                        </a:lnTo>
                        <a:lnTo>
                          <a:pt x="271" y="432"/>
                        </a:lnTo>
                        <a:lnTo>
                          <a:pt x="273" y="436"/>
                        </a:lnTo>
                        <a:lnTo>
                          <a:pt x="273" y="436"/>
                        </a:lnTo>
                        <a:lnTo>
                          <a:pt x="277" y="436"/>
                        </a:lnTo>
                        <a:lnTo>
                          <a:pt x="279" y="434"/>
                        </a:lnTo>
                        <a:lnTo>
                          <a:pt x="279" y="432"/>
                        </a:lnTo>
                        <a:lnTo>
                          <a:pt x="281" y="430"/>
                        </a:lnTo>
                        <a:lnTo>
                          <a:pt x="281" y="430"/>
                        </a:lnTo>
                        <a:lnTo>
                          <a:pt x="281" y="430"/>
                        </a:lnTo>
                        <a:lnTo>
                          <a:pt x="281" y="432"/>
                        </a:lnTo>
                        <a:lnTo>
                          <a:pt x="279" y="434"/>
                        </a:lnTo>
                        <a:lnTo>
                          <a:pt x="279" y="438"/>
                        </a:lnTo>
                        <a:lnTo>
                          <a:pt x="285" y="438"/>
                        </a:lnTo>
                        <a:lnTo>
                          <a:pt x="285" y="438"/>
                        </a:lnTo>
                        <a:lnTo>
                          <a:pt x="297" y="436"/>
                        </a:lnTo>
                        <a:lnTo>
                          <a:pt x="297" y="436"/>
                        </a:lnTo>
                        <a:lnTo>
                          <a:pt x="295" y="432"/>
                        </a:lnTo>
                        <a:lnTo>
                          <a:pt x="295" y="430"/>
                        </a:lnTo>
                        <a:lnTo>
                          <a:pt x="297" y="430"/>
                        </a:lnTo>
                        <a:lnTo>
                          <a:pt x="297" y="430"/>
                        </a:lnTo>
                        <a:lnTo>
                          <a:pt x="302" y="432"/>
                        </a:lnTo>
                        <a:lnTo>
                          <a:pt x="312" y="436"/>
                        </a:lnTo>
                        <a:lnTo>
                          <a:pt x="312" y="436"/>
                        </a:lnTo>
                        <a:lnTo>
                          <a:pt x="314" y="434"/>
                        </a:lnTo>
                        <a:lnTo>
                          <a:pt x="316" y="430"/>
                        </a:lnTo>
                        <a:lnTo>
                          <a:pt x="316" y="426"/>
                        </a:lnTo>
                        <a:lnTo>
                          <a:pt x="318" y="422"/>
                        </a:lnTo>
                        <a:lnTo>
                          <a:pt x="318" y="422"/>
                        </a:lnTo>
                        <a:lnTo>
                          <a:pt x="334" y="430"/>
                        </a:lnTo>
                        <a:lnTo>
                          <a:pt x="334" y="430"/>
                        </a:lnTo>
                        <a:lnTo>
                          <a:pt x="344" y="432"/>
                        </a:lnTo>
                        <a:lnTo>
                          <a:pt x="353" y="434"/>
                        </a:lnTo>
                        <a:lnTo>
                          <a:pt x="353" y="434"/>
                        </a:lnTo>
                        <a:lnTo>
                          <a:pt x="353" y="434"/>
                        </a:lnTo>
                        <a:lnTo>
                          <a:pt x="352" y="434"/>
                        </a:lnTo>
                        <a:lnTo>
                          <a:pt x="350" y="436"/>
                        </a:lnTo>
                        <a:lnTo>
                          <a:pt x="348" y="436"/>
                        </a:lnTo>
                        <a:lnTo>
                          <a:pt x="348" y="436"/>
                        </a:lnTo>
                        <a:lnTo>
                          <a:pt x="350" y="438"/>
                        </a:lnTo>
                        <a:lnTo>
                          <a:pt x="352" y="438"/>
                        </a:lnTo>
                        <a:lnTo>
                          <a:pt x="352" y="438"/>
                        </a:lnTo>
                        <a:lnTo>
                          <a:pt x="348" y="440"/>
                        </a:lnTo>
                        <a:lnTo>
                          <a:pt x="346" y="440"/>
                        </a:lnTo>
                        <a:lnTo>
                          <a:pt x="346" y="440"/>
                        </a:lnTo>
                        <a:lnTo>
                          <a:pt x="340" y="434"/>
                        </a:lnTo>
                        <a:lnTo>
                          <a:pt x="336" y="434"/>
                        </a:lnTo>
                        <a:lnTo>
                          <a:pt x="334" y="434"/>
                        </a:lnTo>
                        <a:lnTo>
                          <a:pt x="334" y="436"/>
                        </a:lnTo>
                        <a:lnTo>
                          <a:pt x="334" y="436"/>
                        </a:lnTo>
                        <a:lnTo>
                          <a:pt x="334" y="440"/>
                        </a:lnTo>
                        <a:lnTo>
                          <a:pt x="334" y="442"/>
                        </a:lnTo>
                        <a:lnTo>
                          <a:pt x="334" y="442"/>
                        </a:lnTo>
                        <a:lnTo>
                          <a:pt x="334" y="442"/>
                        </a:lnTo>
                        <a:lnTo>
                          <a:pt x="332" y="440"/>
                        </a:lnTo>
                        <a:lnTo>
                          <a:pt x="332" y="438"/>
                        </a:lnTo>
                        <a:lnTo>
                          <a:pt x="332" y="438"/>
                        </a:lnTo>
                        <a:lnTo>
                          <a:pt x="330" y="436"/>
                        </a:lnTo>
                        <a:lnTo>
                          <a:pt x="328" y="438"/>
                        </a:lnTo>
                        <a:lnTo>
                          <a:pt x="324" y="442"/>
                        </a:lnTo>
                        <a:lnTo>
                          <a:pt x="318" y="450"/>
                        </a:lnTo>
                        <a:lnTo>
                          <a:pt x="318" y="450"/>
                        </a:lnTo>
                        <a:lnTo>
                          <a:pt x="306" y="459"/>
                        </a:lnTo>
                        <a:lnTo>
                          <a:pt x="300" y="465"/>
                        </a:lnTo>
                        <a:lnTo>
                          <a:pt x="299" y="469"/>
                        </a:lnTo>
                        <a:lnTo>
                          <a:pt x="299" y="473"/>
                        </a:lnTo>
                        <a:lnTo>
                          <a:pt x="299" y="473"/>
                        </a:lnTo>
                        <a:lnTo>
                          <a:pt x="299" y="479"/>
                        </a:lnTo>
                        <a:lnTo>
                          <a:pt x="302" y="485"/>
                        </a:lnTo>
                        <a:lnTo>
                          <a:pt x="304" y="489"/>
                        </a:lnTo>
                        <a:lnTo>
                          <a:pt x="306" y="495"/>
                        </a:lnTo>
                        <a:lnTo>
                          <a:pt x="306" y="495"/>
                        </a:lnTo>
                        <a:lnTo>
                          <a:pt x="304" y="505"/>
                        </a:lnTo>
                        <a:lnTo>
                          <a:pt x="306" y="510"/>
                        </a:lnTo>
                        <a:lnTo>
                          <a:pt x="308" y="514"/>
                        </a:lnTo>
                        <a:lnTo>
                          <a:pt x="308" y="514"/>
                        </a:lnTo>
                        <a:lnTo>
                          <a:pt x="310" y="516"/>
                        </a:lnTo>
                        <a:lnTo>
                          <a:pt x="312" y="514"/>
                        </a:lnTo>
                        <a:lnTo>
                          <a:pt x="316" y="512"/>
                        </a:lnTo>
                        <a:lnTo>
                          <a:pt x="316" y="512"/>
                        </a:lnTo>
                        <a:lnTo>
                          <a:pt x="316" y="508"/>
                        </a:lnTo>
                        <a:lnTo>
                          <a:pt x="318" y="508"/>
                        </a:lnTo>
                        <a:lnTo>
                          <a:pt x="318" y="508"/>
                        </a:lnTo>
                        <a:lnTo>
                          <a:pt x="318" y="512"/>
                        </a:lnTo>
                        <a:lnTo>
                          <a:pt x="316" y="514"/>
                        </a:lnTo>
                        <a:lnTo>
                          <a:pt x="312" y="520"/>
                        </a:lnTo>
                        <a:lnTo>
                          <a:pt x="310" y="522"/>
                        </a:lnTo>
                        <a:lnTo>
                          <a:pt x="310" y="526"/>
                        </a:lnTo>
                        <a:lnTo>
                          <a:pt x="312" y="528"/>
                        </a:lnTo>
                        <a:lnTo>
                          <a:pt x="316" y="532"/>
                        </a:lnTo>
                        <a:lnTo>
                          <a:pt x="316" y="532"/>
                        </a:lnTo>
                        <a:lnTo>
                          <a:pt x="318" y="530"/>
                        </a:lnTo>
                        <a:lnTo>
                          <a:pt x="320" y="526"/>
                        </a:lnTo>
                        <a:lnTo>
                          <a:pt x="322" y="522"/>
                        </a:lnTo>
                        <a:lnTo>
                          <a:pt x="326" y="520"/>
                        </a:lnTo>
                        <a:lnTo>
                          <a:pt x="326" y="520"/>
                        </a:lnTo>
                        <a:lnTo>
                          <a:pt x="328" y="520"/>
                        </a:lnTo>
                        <a:lnTo>
                          <a:pt x="328" y="524"/>
                        </a:lnTo>
                        <a:lnTo>
                          <a:pt x="330" y="526"/>
                        </a:lnTo>
                        <a:lnTo>
                          <a:pt x="332" y="526"/>
                        </a:lnTo>
                        <a:lnTo>
                          <a:pt x="332" y="526"/>
                        </a:lnTo>
                        <a:lnTo>
                          <a:pt x="336" y="522"/>
                        </a:lnTo>
                        <a:lnTo>
                          <a:pt x="338" y="522"/>
                        </a:lnTo>
                        <a:lnTo>
                          <a:pt x="342" y="524"/>
                        </a:lnTo>
                        <a:lnTo>
                          <a:pt x="342" y="524"/>
                        </a:lnTo>
                        <a:lnTo>
                          <a:pt x="340" y="534"/>
                        </a:lnTo>
                        <a:lnTo>
                          <a:pt x="340" y="534"/>
                        </a:lnTo>
                        <a:lnTo>
                          <a:pt x="338" y="536"/>
                        </a:lnTo>
                        <a:lnTo>
                          <a:pt x="334" y="536"/>
                        </a:lnTo>
                        <a:lnTo>
                          <a:pt x="330" y="540"/>
                        </a:lnTo>
                        <a:lnTo>
                          <a:pt x="330" y="540"/>
                        </a:lnTo>
                        <a:lnTo>
                          <a:pt x="330" y="542"/>
                        </a:lnTo>
                        <a:lnTo>
                          <a:pt x="330" y="546"/>
                        </a:lnTo>
                        <a:lnTo>
                          <a:pt x="332" y="550"/>
                        </a:lnTo>
                        <a:lnTo>
                          <a:pt x="332" y="550"/>
                        </a:lnTo>
                        <a:lnTo>
                          <a:pt x="330" y="552"/>
                        </a:lnTo>
                        <a:lnTo>
                          <a:pt x="328" y="552"/>
                        </a:lnTo>
                        <a:lnTo>
                          <a:pt x="328" y="552"/>
                        </a:lnTo>
                        <a:lnTo>
                          <a:pt x="324" y="550"/>
                        </a:lnTo>
                        <a:lnTo>
                          <a:pt x="320" y="550"/>
                        </a:lnTo>
                        <a:lnTo>
                          <a:pt x="316" y="550"/>
                        </a:lnTo>
                        <a:lnTo>
                          <a:pt x="316" y="550"/>
                        </a:lnTo>
                        <a:lnTo>
                          <a:pt x="314" y="554"/>
                        </a:lnTo>
                        <a:lnTo>
                          <a:pt x="312" y="559"/>
                        </a:lnTo>
                        <a:lnTo>
                          <a:pt x="310" y="567"/>
                        </a:lnTo>
                        <a:lnTo>
                          <a:pt x="312" y="571"/>
                        </a:lnTo>
                        <a:lnTo>
                          <a:pt x="312" y="571"/>
                        </a:lnTo>
                        <a:lnTo>
                          <a:pt x="314" y="571"/>
                        </a:lnTo>
                        <a:lnTo>
                          <a:pt x="316" y="571"/>
                        </a:lnTo>
                        <a:lnTo>
                          <a:pt x="318" y="571"/>
                        </a:lnTo>
                        <a:lnTo>
                          <a:pt x="320" y="573"/>
                        </a:lnTo>
                        <a:lnTo>
                          <a:pt x="320" y="573"/>
                        </a:lnTo>
                        <a:lnTo>
                          <a:pt x="320" y="575"/>
                        </a:lnTo>
                        <a:lnTo>
                          <a:pt x="318" y="577"/>
                        </a:lnTo>
                        <a:lnTo>
                          <a:pt x="318" y="577"/>
                        </a:lnTo>
                        <a:lnTo>
                          <a:pt x="310" y="581"/>
                        </a:lnTo>
                        <a:lnTo>
                          <a:pt x="304" y="587"/>
                        </a:lnTo>
                        <a:lnTo>
                          <a:pt x="302" y="595"/>
                        </a:lnTo>
                        <a:lnTo>
                          <a:pt x="300" y="605"/>
                        </a:lnTo>
                        <a:lnTo>
                          <a:pt x="300" y="605"/>
                        </a:lnTo>
                        <a:lnTo>
                          <a:pt x="302" y="610"/>
                        </a:lnTo>
                        <a:lnTo>
                          <a:pt x="302" y="610"/>
                        </a:lnTo>
                        <a:lnTo>
                          <a:pt x="308" y="618"/>
                        </a:lnTo>
                        <a:lnTo>
                          <a:pt x="308" y="618"/>
                        </a:lnTo>
                        <a:lnTo>
                          <a:pt x="314" y="618"/>
                        </a:lnTo>
                        <a:lnTo>
                          <a:pt x="318" y="620"/>
                        </a:lnTo>
                        <a:lnTo>
                          <a:pt x="318" y="620"/>
                        </a:lnTo>
                        <a:lnTo>
                          <a:pt x="318" y="622"/>
                        </a:lnTo>
                        <a:lnTo>
                          <a:pt x="318" y="624"/>
                        </a:lnTo>
                        <a:lnTo>
                          <a:pt x="312" y="624"/>
                        </a:lnTo>
                        <a:lnTo>
                          <a:pt x="308" y="622"/>
                        </a:lnTo>
                        <a:lnTo>
                          <a:pt x="304" y="618"/>
                        </a:lnTo>
                        <a:lnTo>
                          <a:pt x="304" y="618"/>
                        </a:lnTo>
                        <a:lnTo>
                          <a:pt x="302" y="610"/>
                        </a:lnTo>
                        <a:lnTo>
                          <a:pt x="302" y="610"/>
                        </a:lnTo>
                        <a:lnTo>
                          <a:pt x="300" y="605"/>
                        </a:lnTo>
                        <a:lnTo>
                          <a:pt x="300" y="605"/>
                        </a:lnTo>
                        <a:lnTo>
                          <a:pt x="300" y="603"/>
                        </a:lnTo>
                        <a:lnTo>
                          <a:pt x="300" y="603"/>
                        </a:lnTo>
                        <a:lnTo>
                          <a:pt x="297" y="603"/>
                        </a:lnTo>
                        <a:lnTo>
                          <a:pt x="293" y="605"/>
                        </a:lnTo>
                        <a:lnTo>
                          <a:pt x="293" y="605"/>
                        </a:lnTo>
                        <a:lnTo>
                          <a:pt x="291" y="607"/>
                        </a:lnTo>
                        <a:lnTo>
                          <a:pt x="291" y="609"/>
                        </a:lnTo>
                        <a:lnTo>
                          <a:pt x="293" y="616"/>
                        </a:lnTo>
                        <a:lnTo>
                          <a:pt x="293" y="622"/>
                        </a:lnTo>
                        <a:lnTo>
                          <a:pt x="293" y="624"/>
                        </a:lnTo>
                        <a:lnTo>
                          <a:pt x="293" y="624"/>
                        </a:lnTo>
                        <a:lnTo>
                          <a:pt x="293" y="624"/>
                        </a:lnTo>
                        <a:lnTo>
                          <a:pt x="291" y="624"/>
                        </a:lnTo>
                        <a:lnTo>
                          <a:pt x="289" y="622"/>
                        </a:lnTo>
                        <a:lnTo>
                          <a:pt x="285" y="614"/>
                        </a:lnTo>
                        <a:lnTo>
                          <a:pt x="281" y="609"/>
                        </a:lnTo>
                        <a:lnTo>
                          <a:pt x="279" y="607"/>
                        </a:lnTo>
                        <a:lnTo>
                          <a:pt x="275" y="607"/>
                        </a:lnTo>
                        <a:lnTo>
                          <a:pt x="275" y="607"/>
                        </a:lnTo>
                        <a:lnTo>
                          <a:pt x="263" y="609"/>
                        </a:lnTo>
                        <a:lnTo>
                          <a:pt x="255" y="609"/>
                        </a:lnTo>
                        <a:lnTo>
                          <a:pt x="249" y="607"/>
                        </a:lnTo>
                        <a:lnTo>
                          <a:pt x="249" y="607"/>
                        </a:lnTo>
                        <a:lnTo>
                          <a:pt x="247" y="601"/>
                        </a:lnTo>
                        <a:lnTo>
                          <a:pt x="246" y="599"/>
                        </a:lnTo>
                        <a:lnTo>
                          <a:pt x="244" y="599"/>
                        </a:lnTo>
                        <a:lnTo>
                          <a:pt x="244" y="605"/>
                        </a:lnTo>
                        <a:lnTo>
                          <a:pt x="244" y="605"/>
                        </a:lnTo>
                        <a:lnTo>
                          <a:pt x="240" y="605"/>
                        </a:lnTo>
                        <a:lnTo>
                          <a:pt x="232" y="605"/>
                        </a:lnTo>
                        <a:lnTo>
                          <a:pt x="222" y="603"/>
                        </a:lnTo>
                        <a:lnTo>
                          <a:pt x="222" y="603"/>
                        </a:lnTo>
                        <a:lnTo>
                          <a:pt x="216" y="605"/>
                        </a:lnTo>
                        <a:lnTo>
                          <a:pt x="212" y="609"/>
                        </a:lnTo>
                        <a:lnTo>
                          <a:pt x="208" y="612"/>
                        </a:lnTo>
                        <a:lnTo>
                          <a:pt x="204" y="614"/>
                        </a:lnTo>
                        <a:lnTo>
                          <a:pt x="204" y="614"/>
                        </a:lnTo>
                        <a:lnTo>
                          <a:pt x="204" y="612"/>
                        </a:lnTo>
                        <a:lnTo>
                          <a:pt x="202" y="612"/>
                        </a:lnTo>
                        <a:lnTo>
                          <a:pt x="202" y="612"/>
                        </a:lnTo>
                        <a:lnTo>
                          <a:pt x="200" y="612"/>
                        </a:lnTo>
                        <a:lnTo>
                          <a:pt x="200" y="616"/>
                        </a:lnTo>
                        <a:lnTo>
                          <a:pt x="198" y="620"/>
                        </a:lnTo>
                        <a:lnTo>
                          <a:pt x="198" y="620"/>
                        </a:lnTo>
                        <a:lnTo>
                          <a:pt x="191" y="624"/>
                        </a:lnTo>
                        <a:lnTo>
                          <a:pt x="183" y="628"/>
                        </a:lnTo>
                        <a:lnTo>
                          <a:pt x="173" y="630"/>
                        </a:lnTo>
                        <a:lnTo>
                          <a:pt x="169" y="632"/>
                        </a:lnTo>
                        <a:lnTo>
                          <a:pt x="167" y="636"/>
                        </a:lnTo>
                        <a:lnTo>
                          <a:pt x="167" y="636"/>
                        </a:lnTo>
                        <a:lnTo>
                          <a:pt x="165" y="638"/>
                        </a:lnTo>
                        <a:lnTo>
                          <a:pt x="167" y="640"/>
                        </a:lnTo>
                        <a:lnTo>
                          <a:pt x="173" y="640"/>
                        </a:lnTo>
                        <a:lnTo>
                          <a:pt x="173" y="640"/>
                        </a:lnTo>
                        <a:lnTo>
                          <a:pt x="175" y="642"/>
                        </a:lnTo>
                        <a:lnTo>
                          <a:pt x="177" y="644"/>
                        </a:lnTo>
                        <a:lnTo>
                          <a:pt x="177" y="646"/>
                        </a:lnTo>
                        <a:lnTo>
                          <a:pt x="179" y="646"/>
                        </a:lnTo>
                        <a:lnTo>
                          <a:pt x="179" y="646"/>
                        </a:lnTo>
                        <a:lnTo>
                          <a:pt x="189" y="640"/>
                        </a:lnTo>
                        <a:lnTo>
                          <a:pt x="193" y="636"/>
                        </a:lnTo>
                        <a:lnTo>
                          <a:pt x="196" y="636"/>
                        </a:lnTo>
                        <a:lnTo>
                          <a:pt x="202" y="636"/>
                        </a:lnTo>
                        <a:lnTo>
                          <a:pt x="208" y="640"/>
                        </a:lnTo>
                        <a:lnTo>
                          <a:pt x="208" y="640"/>
                        </a:lnTo>
                        <a:lnTo>
                          <a:pt x="210" y="642"/>
                        </a:lnTo>
                        <a:lnTo>
                          <a:pt x="208" y="644"/>
                        </a:lnTo>
                        <a:lnTo>
                          <a:pt x="206" y="650"/>
                        </a:lnTo>
                        <a:lnTo>
                          <a:pt x="206" y="654"/>
                        </a:lnTo>
                        <a:lnTo>
                          <a:pt x="206" y="656"/>
                        </a:lnTo>
                        <a:lnTo>
                          <a:pt x="208" y="660"/>
                        </a:lnTo>
                        <a:lnTo>
                          <a:pt x="214" y="662"/>
                        </a:lnTo>
                        <a:lnTo>
                          <a:pt x="214" y="662"/>
                        </a:lnTo>
                        <a:lnTo>
                          <a:pt x="208" y="665"/>
                        </a:lnTo>
                        <a:lnTo>
                          <a:pt x="202" y="669"/>
                        </a:lnTo>
                        <a:lnTo>
                          <a:pt x="200" y="673"/>
                        </a:lnTo>
                        <a:lnTo>
                          <a:pt x="200" y="673"/>
                        </a:lnTo>
                        <a:lnTo>
                          <a:pt x="200" y="677"/>
                        </a:lnTo>
                        <a:lnTo>
                          <a:pt x="204" y="679"/>
                        </a:lnTo>
                        <a:lnTo>
                          <a:pt x="210" y="683"/>
                        </a:lnTo>
                        <a:lnTo>
                          <a:pt x="202" y="683"/>
                        </a:lnTo>
                        <a:lnTo>
                          <a:pt x="202" y="683"/>
                        </a:lnTo>
                        <a:lnTo>
                          <a:pt x="196" y="691"/>
                        </a:lnTo>
                        <a:lnTo>
                          <a:pt x="193" y="697"/>
                        </a:lnTo>
                        <a:lnTo>
                          <a:pt x="189" y="705"/>
                        </a:lnTo>
                        <a:lnTo>
                          <a:pt x="181" y="709"/>
                        </a:lnTo>
                        <a:lnTo>
                          <a:pt x="181" y="709"/>
                        </a:lnTo>
                        <a:lnTo>
                          <a:pt x="175" y="711"/>
                        </a:lnTo>
                        <a:lnTo>
                          <a:pt x="169" y="711"/>
                        </a:lnTo>
                        <a:lnTo>
                          <a:pt x="169" y="711"/>
                        </a:lnTo>
                        <a:lnTo>
                          <a:pt x="163" y="713"/>
                        </a:lnTo>
                        <a:lnTo>
                          <a:pt x="161" y="716"/>
                        </a:lnTo>
                        <a:lnTo>
                          <a:pt x="159" y="716"/>
                        </a:lnTo>
                        <a:lnTo>
                          <a:pt x="159" y="716"/>
                        </a:lnTo>
                        <a:lnTo>
                          <a:pt x="151" y="715"/>
                        </a:lnTo>
                        <a:lnTo>
                          <a:pt x="147" y="713"/>
                        </a:lnTo>
                        <a:lnTo>
                          <a:pt x="145" y="713"/>
                        </a:lnTo>
                        <a:lnTo>
                          <a:pt x="145" y="713"/>
                        </a:lnTo>
                        <a:lnTo>
                          <a:pt x="132" y="722"/>
                        </a:lnTo>
                        <a:lnTo>
                          <a:pt x="132" y="722"/>
                        </a:lnTo>
                        <a:lnTo>
                          <a:pt x="124" y="718"/>
                        </a:lnTo>
                        <a:lnTo>
                          <a:pt x="114" y="716"/>
                        </a:lnTo>
                        <a:lnTo>
                          <a:pt x="114" y="716"/>
                        </a:lnTo>
                        <a:lnTo>
                          <a:pt x="112" y="718"/>
                        </a:lnTo>
                        <a:lnTo>
                          <a:pt x="112" y="722"/>
                        </a:lnTo>
                        <a:lnTo>
                          <a:pt x="112" y="722"/>
                        </a:lnTo>
                        <a:lnTo>
                          <a:pt x="102" y="722"/>
                        </a:lnTo>
                        <a:lnTo>
                          <a:pt x="96" y="724"/>
                        </a:lnTo>
                        <a:lnTo>
                          <a:pt x="94" y="724"/>
                        </a:lnTo>
                        <a:lnTo>
                          <a:pt x="94" y="726"/>
                        </a:lnTo>
                        <a:lnTo>
                          <a:pt x="94" y="726"/>
                        </a:lnTo>
                        <a:lnTo>
                          <a:pt x="96" y="728"/>
                        </a:lnTo>
                        <a:lnTo>
                          <a:pt x="100" y="730"/>
                        </a:lnTo>
                        <a:lnTo>
                          <a:pt x="104" y="732"/>
                        </a:lnTo>
                        <a:lnTo>
                          <a:pt x="106" y="734"/>
                        </a:lnTo>
                        <a:lnTo>
                          <a:pt x="106" y="734"/>
                        </a:lnTo>
                        <a:lnTo>
                          <a:pt x="106" y="738"/>
                        </a:lnTo>
                        <a:lnTo>
                          <a:pt x="106" y="740"/>
                        </a:lnTo>
                        <a:lnTo>
                          <a:pt x="100" y="744"/>
                        </a:lnTo>
                        <a:lnTo>
                          <a:pt x="96" y="744"/>
                        </a:lnTo>
                        <a:lnTo>
                          <a:pt x="94" y="746"/>
                        </a:lnTo>
                        <a:lnTo>
                          <a:pt x="94" y="746"/>
                        </a:lnTo>
                        <a:lnTo>
                          <a:pt x="94" y="746"/>
                        </a:lnTo>
                        <a:lnTo>
                          <a:pt x="96" y="750"/>
                        </a:lnTo>
                        <a:lnTo>
                          <a:pt x="100" y="752"/>
                        </a:lnTo>
                        <a:lnTo>
                          <a:pt x="102" y="754"/>
                        </a:lnTo>
                        <a:lnTo>
                          <a:pt x="100" y="752"/>
                        </a:lnTo>
                        <a:lnTo>
                          <a:pt x="100" y="752"/>
                        </a:lnTo>
                        <a:lnTo>
                          <a:pt x="100" y="754"/>
                        </a:lnTo>
                        <a:lnTo>
                          <a:pt x="104" y="758"/>
                        </a:lnTo>
                        <a:lnTo>
                          <a:pt x="104" y="758"/>
                        </a:lnTo>
                        <a:lnTo>
                          <a:pt x="104" y="764"/>
                        </a:lnTo>
                        <a:lnTo>
                          <a:pt x="106" y="766"/>
                        </a:lnTo>
                        <a:lnTo>
                          <a:pt x="110" y="766"/>
                        </a:lnTo>
                        <a:lnTo>
                          <a:pt x="110" y="766"/>
                        </a:lnTo>
                        <a:lnTo>
                          <a:pt x="128" y="766"/>
                        </a:lnTo>
                        <a:lnTo>
                          <a:pt x="128" y="766"/>
                        </a:lnTo>
                        <a:lnTo>
                          <a:pt x="130" y="762"/>
                        </a:lnTo>
                        <a:lnTo>
                          <a:pt x="132" y="760"/>
                        </a:lnTo>
                        <a:lnTo>
                          <a:pt x="132" y="760"/>
                        </a:lnTo>
                        <a:lnTo>
                          <a:pt x="132" y="760"/>
                        </a:lnTo>
                        <a:lnTo>
                          <a:pt x="138" y="760"/>
                        </a:lnTo>
                        <a:lnTo>
                          <a:pt x="143" y="762"/>
                        </a:lnTo>
                        <a:lnTo>
                          <a:pt x="143" y="762"/>
                        </a:lnTo>
                        <a:lnTo>
                          <a:pt x="147" y="762"/>
                        </a:lnTo>
                        <a:lnTo>
                          <a:pt x="149" y="762"/>
                        </a:lnTo>
                        <a:lnTo>
                          <a:pt x="149" y="762"/>
                        </a:lnTo>
                        <a:lnTo>
                          <a:pt x="151" y="762"/>
                        </a:lnTo>
                        <a:lnTo>
                          <a:pt x="151" y="762"/>
                        </a:lnTo>
                        <a:lnTo>
                          <a:pt x="153" y="762"/>
                        </a:lnTo>
                        <a:lnTo>
                          <a:pt x="155" y="762"/>
                        </a:lnTo>
                        <a:lnTo>
                          <a:pt x="155" y="762"/>
                        </a:lnTo>
                        <a:lnTo>
                          <a:pt x="153" y="768"/>
                        </a:lnTo>
                        <a:lnTo>
                          <a:pt x="155" y="769"/>
                        </a:lnTo>
                        <a:lnTo>
                          <a:pt x="157" y="771"/>
                        </a:lnTo>
                        <a:lnTo>
                          <a:pt x="157" y="771"/>
                        </a:lnTo>
                        <a:lnTo>
                          <a:pt x="173" y="777"/>
                        </a:lnTo>
                        <a:lnTo>
                          <a:pt x="173" y="777"/>
                        </a:lnTo>
                        <a:lnTo>
                          <a:pt x="173" y="779"/>
                        </a:lnTo>
                        <a:lnTo>
                          <a:pt x="171" y="779"/>
                        </a:lnTo>
                        <a:lnTo>
                          <a:pt x="165" y="779"/>
                        </a:lnTo>
                        <a:lnTo>
                          <a:pt x="155" y="777"/>
                        </a:lnTo>
                        <a:lnTo>
                          <a:pt x="155" y="777"/>
                        </a:lnTo>
                        <a:lnTo>
                          <a:pt x="155" y="781"/>
                        </a:lnTo>
                        <a:lnTo>
                          <a:pt x="155" y="781"/>
                        </a:lnTo>
                        <a:lnTo>
                          <a:pt x="153" y="785"/>
                        </a:lnTo>
                        <a:lnTo>
                          <a:pt x="157" y="789"/>
                        </a:lnTo>
                        <a:lnTo>
                          <a:pt x="161" y="789"/>
                        </a:lnTo>
                        <a:lnTo>
                          <a:pt x="167" y="789"/>
                        </a:lnTo>
                        <a:lnTo>
                          <a:pt x="187" y="787"/>
                        </a:lnTo>
                        <a:lnTo>
                          <a:pt x="187" y="787"/>
                        </a:lnTo>
                        <a:lnTo>
                          <a:pt x="189" y="791"/>
                        </a:lnTo>
                        <a:lnTo>
                          <a:pt x="189" y="797"/>
                        </a:lnTo>
                        <a:lnTo>
                          <a:pt x="191" y="807"/>
                        </a:lnTo>
                        <a:lnTo>
                          <a:pt x="191" y="807"/>
                        </a:lnTo>
                        <a:lnTo>
                          <a:pt x="196" y="813"/>
                        </a:lnTo>
                        <a:lnTo>
                          <a:pt x="202" y="819"/>
                        </a:lnTo>
                        <a:lnTo>
                          <a:pt x="210" y="822"/>
                        </a:lnTo>
                        <a:lnTo>
                          <a:pt x="218" y="826"/>
                        </a:lnTo>
                        <a:lnTo>
                          <a:pt x="218" y="826"/>
                        </a:lnTo>
                        <a:lnTo>
                          <a:pt x="224" y="824"/>
                        </a:lnTo>
                        <a:lnTo>
                          <a:pt x="226" y="822"/>
                        </a:lnTo>
                        <a:lnTo>
                          <a:pt x="232" y="819"/>
                        </a:lnTo>
                        <a:lnTo>
                          <a:pt x="232" y="819"/>
                        </a:lnTo>
                        <a:lnTo>
                          <a:pt x="236" y="815"/>
                        </a:lnTo>
                        <a:lnTo>
                          <a:pt x="240" y="815"/>
                        </a:lnTo>
                        <a:lnTo>
                          <a:pt x="247" y="815"/>
                        </a:lnTo>
                        <a:lnTo>
                          <a:pt x="255" y="817"/>
                        </a:lnTo>
                        <a:lnTo>
                          <a:pt x="263" y="815"/>
                        </a:lnTo>
                        <a:lnTo>
                          <a:pt x="263" y="815"/>
                        </a:lnTo>
                        <a:lnTo>
                          <a:pt x="275" y="809"/>
                        </a:lnTo>
                        <a:lnTo>
                          <a:pt x="285" y="803"/>
                        </a:lnTo>
                        <a:lnTo>
                          <a:pt x="291" y="803"/>
                        </a:lnTo>
                        <a:lnTo>
                          <a:pt x="291" y="803"/>
                        </a:lnTo>
                        <a:lnTo>
                          <a:pt x="291" y="801"/>
                        </a:lnTo>
                        <a:lnTo>
                          <a:pt x="293" y="799"/>
                        </a:lnTo>
                        <a:lnTo>
                          <a:pt x="293" y="799"/>
                        </a:lnTo>
                        <a:lnTo>
                          <a:pt x="295" y="799"/>
                        </a:lnTo>
                        <a:lnTo>
                          <a:pt x="295" y="801"/>
                        </a:lnTo>
                        <a:lnTo>
                          <a:pt x="289" y="805"/>
                        </a:lnTo>
                        <a:lnTo>
                          <a:pt x="269" y="819"/>
                        </a:lnTo>
                        <a:lnTo>
                          <a:pt x="269" y="819"/>
                        </a:lnTo>
                        <a:lnTo>
                          <a:pt x="261" y="822"/>
                        </a:lnTo>
                        <a:lnTo>
                          <a:pt x="253" y="824"/>
                        </a:lnTo>
                        <a:lnTo>
                          <a:pt x="247" y="828"/>
                        </a:lnTo>
                        <a:lnTo>
                          <a:pt x="240" y="832"/>
                        </a:lnTo>
                        <a:lnTo>
                          <a:pt x="240" y="832"/>
                        </a:lnTo>
                        <a:lnTo>
                          <a:pt x="238" y="836"/>
                        </a:lnTo>
                        <a:lnTo>
                          <a:pt x="236" y="842"/>
                        </a:lnTo>
                        <a:lnTo>
                          <a:pt x="234" y="846"/>
                        </a:lnTo>
                        <a:lnTo>
                          <a:pt x="232" y="850"/>
                        </a:lnTo>
                        <a:lnTo>
                          <a:pt x="232" y="850"/>
                        </a:lnTo>
                        <a:lnTo>
                          <a:pt x="224" y="852"/>
                        </a:lnTo>
                        <a:lnTo>
                          <a:pt x="218" y="850"/>
                        </a:lnTo>
                        <a:lnTo>
                          <a:pt x="200" y="844"/>
                        </a:lnTo>
                        <a:lnTo>
                          <a:pt x="183" y="834"/>
                        </a:lnTo>
                        <a:lnTo>
                          <a:pt x="175" y="832"/>
                        </a:lnTo>
                        <a:lnTo>
                          <a:pt x="167" y="830"/>
                        </a:lnTo>
                        <a:lnTo>
                          <a:pt x="167" y="830"/>
                        </a:lnTo>
                        <a:lnTo>
                          <a:pt x="155" y="828"/>
                        </a:lnTo>
                        <a:lnTo>
                          <a:pt x="145" y="828"/>
                        </a:lnTo>
                        <a:lnTo>
                          <a:pt x="145" y="828"/>
                        </a:lnTo>
                        <a:lnTo>
                          <a:pt x="143" y="834"/>
                        </a:lnTo>
                        <a:lnTo>
                          <a:pt x="142" y="840"/>
                        </a:lnTo>
                        <a:lnTo>
                          <a:pt x="138" y="844"/>
                        </a:lnTo>
                        <a:lnTo>
                          <a:pt x="132" y="848"/>
                        </a:lnTo>
                        <a:lnTo>
                          <a:pt x="132" y="848"/>
                        </a:lnTo>
                        <a:lnTo>
                          <a:pt x="128" y="846"/>
                        </a:lnTo>
                        <a:lnTo>
                          <a:pt x="126" y="842"/>
                        </a:lnTo>
                        <a:lnTo>
                          <a:pt x="122" y="840"/>
                        </a:lnTo>
                        <a:lnTo>
                          <a:pt x="118" y="840"/>
                        </a:lnTo>
                        <a:lnTo>
                          <a:pt x="118" y="840"/>
                        </a:lnTo>
                        <a:lnTo>
                          <a:pt x="116" y="842"/>
                        </a:lnTo>
                        <a:lnTo>
                          <a:pt x="114" y="844"/>
                        </a:lnTo>
                        <a:lnTo>
                          <a:pt x="112" y="852"/>
                        </a:lnTo>
                        <a:lnTo>
                          <a:pt x="110" y="860"/>
                        </a:lnTo>
                        <a:lnTo>
                          <a:pt x="108" y="864"/>
                        </a:lnTo>
                        <a:lnTo>
                          <a:pt x="108" y="864"/>
                        </a:lnTo>
                        <a:lnTo>
                          <a:pt x="104" y="868"/>
                        </a:lnTo>
                        <a:lnTo>
                          <a:pt x="100" y="870"/>
                        </a:lnTo>
                        <a:lnTo>
                          <a:pt x="94" y="870"/>
                        </a:lnTo>
                        <a:lnTo>
                          <a:pt x="90" y="874"/>
                        </a:lnTo>
                        <a:lnTo>
                          <a:pt x="90" y="874"/>
                        </a:lnTo>
                        <a:lnTo>
                          <a:pt x="85" y="879"/>
                        </a:lnTo>
                        <a:lnTo>
                          <a:pt x="85" y="879"/>
                        </a:lnTo>
                        <a:lnTo>
                          <a:pt x="81" y="881"/>
                        </a:lnTo>
                        <a:lnTo>
                          <a:pt x="75" y="879"/>
                        </a:lnTo>
                        <a:lnTo>
                          <a:pt x="71" y="879"/>
                        </a:lnTo>
                        <a:lnTo>
                          <a:pt x="67" y="881"/>
                        </a:lnTo>
                        <a:lnTo>
                          <a:pt x="67" y="881"/>
                        </a:lnTo>
                        <a:lnTo>
                          <a:pt x="65" y="883"/>
                        </a:lnTo>
                        <a:lnTo>
                          <a:pt x="65" y="885"/>
                        </a:lnTo>
                        <a:lnTo>
                          <a:pt x="65" y="889"/>
                        </a:lnTo>
                        <a:lnTo>
                          <a:pt x="65" y="889"/>
                        </a:lnTo>
                        <a:lnTo>
                          <a:pt x="61" y="893"/>
                        </a:lnTo>
                        <a:lnTo>
                          <a:pt x="59" y="893"/>
                        </a:lnTo>
                        <a:lnTo>
                          <a:pt x="55" y="893"/>
                        </a:lnTo>
                        <a:lnTo>
                          <a:pt x="53" y="893"/>
                        </a:lnTo>
                        <a:lnTo>
                          <a:pt x="53" y="893"/>
                        </a:lnTo>
                        <a:lnTo>
                          <a:pt x="51" y="895"/>
                        </a:lnTo>
                        <a:lnTo>
                          <a:pt x="51" y="899"/>
                        </a:lnTo>
                        <a:lnTo>
                          <a:pt x="51" y="899"/>
                        </a:lnTo>
                        <a:lnTo>
                          <a:pt x="45" y="903"/>
                        </a:lnTo>
                        <a:lnTo>
                          <a:pt x="37" y="905"/>
                        </a:lnTo>
                        <a:lnTo>
                          <a:pt x="20" y="907"/>
                        </a:lnTo>
                        <a:lnTo>
                          <a:pt x="6" y="909"/>
                        </a:lnTo>
                        <a:lnTo>
                          <a:pt x="2" y="913"/>
                        </a:lnTo>
                        <a:lnTo>
                          <a:pt x="0" y="917"/>
                        </a:lnTo>
                        <a:lnTo>
                          <a:pt x="0" y="917"/>
                        </a:lnTo>
                        <a:lnTo>
                          <a:pt x="0" y="921"/>
                        </a:lnTo>
                        <a:lnTo>
                          <a:pt x="4" y="923"/>
                        </a:lnTo>
                        <a:lnTo>
                          <a:pt x="6" y="923"/>
                        </a:lnTo>
                        <a:lnTo>
                          <a:pt x="10" y="921"/>
                        </a:lnTo>
                        <a:lnTo>
                          <a:pt x="16" y="917"/>
                        </a:lnTo>
                        <a:lnTo>
                          <a:pt x="20" y="915"/>
                        </a:lnTo>
                        <a:lnTo>
                          <a:pt x="20" y="915"/>
                        </a:lnTo>
                        <a:lnTo>
                          <a:pt x="22" y="917"/>
                        </a:lnTo>
                        <a:lnTo>
                          <a:pt x="26" y="921"/>
                        </a:lnTo>
                        <a:lnTo>
                          <a:pt x="30" y="928"/>
                        </a:lnTo>
                        <a:lnTo>
                          <a:pt x="34" y="942"/>
                        </a:lnTo>
                        <a:lnTo>
                          <a:pt x="37" y="936"/>
                        </a:lnTo>
                        <a:lnTo>
                          <a:pt x="37" y="936"/>
                        </a:lnTo>
                        <a:lnTo>
                          <a:pt x="41" y="936"/>
                        </a:lnTo>
                        <a:lnTo>
                          <a:pt x="45" y="934"/>
                        </a:lnTo>
                        <a:lnTo>
                          <a:pt x="45" y="932"/>
                        </a:lnTo>
                        <a:lnTo>
                          <a:pt x="43" y="926"/>
                        </a:lnTo>
                        <a:lnTo>
                          <a:pt x="43" y="926"/>
                        </a:lnTo>
                        <a:lnTo>
                          <a:pt x="45" y="926"/>
                        </a:lnTo>
                        <a:lnTo>
                          <a:pt x="45" y="925"/>
                        </a:lnTo>
                        <a:lnTo>
                          <a:pt x="51" y="923"/>
                        </a:lnTo>
                        <a:lnTo>
                          <a:pt x="51" y="923"/>
                        </a:lnTo>
                        <a:lnTo>
                          <a:pt x="51" y="923"/>
                        </a:lnTo>
                        <a:lnTo>
                          <a:pt x="51" y="925"/>
                        </a:lnTo>
                        <a:lnTo>
                          <a:pt x="53" y="926"/>
                        </a:lnTo>
                        <a:lnTo>
                          <a:pt x="53" y="926"/>
                        </a:lnTo>
                        <a:lnTo>
                          <a:pt x="55" y="925"/>
                        </a:lnTo>
                        <a:lnTo>
                          <a:pt x="57" y="923"/>
                        </a:lnTo>
                        <a:lnTo>
                          <a:pt x="57" y="921"/>
                        </a:lnTo>
                        <a:lnTo>
                          <a:pt x="59" y="921"/>
                        </a:lnTo>
                        <a:lnTo>
                          <a:pt x="59" y="921"/>
                        </a:lnTo>
                        <a:lnTo>
                          <a:pt x="65" y="921"/>
                        </a:lnTo>
                        <a:lnTo>
                          <a:pt x="71" y="919"/>
                        </a:lnTo>
                        <a:lnTo>
                          <a:pt x="71" y="919"/>
                        </a:lnTo>
                        <a:lnTo>
                          <a:pt x="73" y="917"/>
                        </a:lnTo>
                        <a:lnTo>
                          <a:pt x="75" y="915"/>
                        </a:lnTo>
                        <a:lnTo>
                          <a:pt x="77" y="911"/>
                        </a:lnTo>
                        <a:lnTo>
                          <a:pt x="79" y="909"/>
                        </a:lnTo>
                        <a:lnTo>
                          <a:pt x="79" y="909"/>
                        </a:lnTo>
                        <a:lnTo>
                          <a:pt x="94" y="915"/>
                        </a:lnTo>
                        <a:lnTo>
                          <a:pt x="94" y="915"/>
                        </a:lnTo>
                        <a:lnTo>
                          <a:pt x="104" y="915"/>
                        </a:lnTo>
                        <a:lnTo>
                          <a:pt x="110" y="917"/>
                        </a:lnTo>
                        <a:lnTo>
                          <a:pt x="114" y="919"/>
                        </a:lnTo>
                        <a:lnTo>
                          <a:pt x="114" y="919"/>
                        </a:lnTo>
                        <a:lnTo>
                          <a:pt x="114" y="921"/>
                        </a:lnTo>
                        <a:lnTo>
                          <a:pt x="116" y="923"/>
                        </a:lnTo>
                        <a:lnTo>
                          <a:pt x="116" y="923"/>
                        </a:lnTo>
                        <a:lnTo>
                          <a:pt x="122" y="925"/>
                        </a:lnTo>
                        <a:lnTo>
                          <a:pt x="122" y="925"/>
                        </a:lnTo>
                        <a:lnTo>
                          <a:pt x="124" y="925"/>
                        </a:lnTo>
                        <a:lnTo>
                          <a:pt x="122" y="925"/>
                        </a:lnTo>
                        <a:lnTo>
                          <a:pt x="122" y="925"/>
                        </a:lnTo>
                        <a:lnTo>
                          <a:pt x="122" y="926"/>
                        </a:lnTo>
                        <a:lnTo>
                          <a:pt x="122" y="926"/>
                        </a:lnTo>
                        <a:lnTo>
                          <a:pt x="136" y="936"/>
                        </a:lnTo>
                        <a:lnTo>
                          <a:pt x="145" y="944"/>
                        </a:lnTo>
                        <a:lnTo>
                          <a:pt x="153" y="946"/>
                        </a:lnTo>
                        <a:lnTo>
                          <a:pt x="153" y="946"/>
                        </a:lnTo>
                        <a:lnTo>
                          <a:pt x="155" y="942"/>
                        </a:lnTo>
                        <a:lnTo>
                          <a:pt x="157" y="938"/>
                        </a:lnTo>
                        <a:lnTo>
                          <a:pt x="157" y="938"/>
                        </a:lnTo>
                        <a:lnTo>
                          <a:pt x="163" y="936"/>
                        </a:lnTo>
                        <a:lnTo>
                          <a:pt x="169" y="934"/>
                        </a:lnTo>
                        <a:lnTo>
                          <a:pt x="171" y="932"/>
                        </a:lnTo>
                        <a:lnTo>
                          <a:pt x="171" y="932"/>
                        </a:lnTo>
                        <a:lnTo>
                          <a:pt x="169" y="928"/>
                        </a:lnTo>
                        <a:lnTo>
                          <a:pt x="167" y="928"/>
                        </a:lnTo>
                        <a:lnTo>
                          <a:pt x="165" y="928"/>
                        </a:lnTo>
                        <a:lnTo>
                          <a:pt x="167" y="925"/>
                        </a:lnTo>
                        <a:lnTo>
                          <a:pt x="167" y="925"/>
                        </a:lnTo>
                        <a:lnTo>
                          <a:pt x="169" y="925"/>
                        </a:lnTo>
                        <a:lnTo>
                          <a:pt x="173" y="923"/>
                        </a:lnTo>
                        <a:lnTo>
                          <a:pt x="173" y="923"/>
                        </a:lnTo>
                        <a:lnTo>
                          <a:pt x="179" y="913"/>
                        </a:lnTo>
                        <a:lnTo>
                          <a:pt x="181" y="901"/>
                        </a:lnTo>
                        <a:lnTo>
                          <a:pt x="181" y="901"/>
                        </a:lnTo>
                        <a:lnTo>
                          <a:pt x="183" y="905"/>
                        </a:lnTo>
                        <a:lnTo>
                          <a:pt x="183" y="909"/>
                        </a:lnTo>
                        <a:lnTo>
                          <a:pt x="187" y="911"/>
                        </a:lnTo>
                        <a:lnTo>
                          <a:pt x="187" y="911"/>
                        </a:lnTo>
                        <a:lnTo>
                          <a:pt x="189" y="909"/>
                        </a:lnTo>
                        <a:lnTo>
                          <a:pt x="193" y="907"/>
                        </a:lnTo>
                        <a:lnTo>
                          <a:pt x="198" y="905"/>
                        </a:lnTo>
                        <a:lnTo>
                          <a:pt x="198" y="905"/>
                        </a:lnTo>
                        <a:lnTo>
                          <a:pt x="208" y="907"/>
                        </a:lnTo>
                        <a:lnTo>
                          <a:pt x="212" y="907"/>
                        </a:lnTo>
                        <a:lnTo>
                          <a:pt x="218" y="907"/>
                        </a:lnTo>
                        <a:lnTo>
                          <a:pt x="218" y="907"/>
                        </a:lnTo>
                        <a:lnTo>
                          <a:pt x="224" y="909"/>
                        </a:lnTo>
                        <a:lnTo>
                          <a:pt x="232" y="913"/>
                        </a:lnTo>
                        <a:lnTo>
                          <a:pt x="238" y="919"/>
                        </a:lnTo>
                        <a:lnTo>
                          <a:pt x="244" y="925"/>
                        </a:lnTo>
                        <a:lnTo>
                          <a:pt x="244" y="925"/>
                        </a:lnTo>
                        <a:lnTo>
                          <a:pt x="247" y="928"/>
                        </a:lnTo>
                        <a:lnTo>
                          <a:pt x="249" y="932"/>
                        </a:lnTo>
                        <a:lnTo>
                          <a:pt x="249" y="932"/>
                        </a:lnTo>
                        <a:lnTo>
                          <a:pt x="249" y="936"/>
                        </a:lnTo>
                        <a:lnTo>
                          <a:pt x="249" y="938"/>
                        </a:lnTo>
                        <a:lnTo>
                          <a:pt x="249" y="938"/>
                        </a:lnTo>
                        <a:lnTo>
                          <a:pt x="251" y="934"/>
                        </a:lnTo>
                        <a:lnTo>
                          <a:pt x="251" y="930"/>
                        </a:lnTo>
                        <a:lnTo>
                          <a:pt x="251" y="928"/>
                        </a:lnTo>
                        <a:lnTo>
                          <a:pt x="255" y="926"/>
                        </a:lnTo>
                        <a:lnTo>
                          <a:pt x="255" y="926"/>
                        </a:lnTo>
                        <a:lnTo>
                          <a:pt x="263" y="930"/>
                        </a:lnTo>
                        <a:lnTo>
                          <a:pt x="271" y="936"/>
                        </a:lnTo>
                        <a:lnTo>
                          <a:pt x="279" y="940"/>
                        </a:lnTo>
                        <a:lnTo>
                          <a:pt x="283" y="942"/>
                        </a:lnTo>
                        <a:lnTo>
                          <a:pt x="287" y="942"/>
                        </a:lnTo>
                        <a:lnTo>
                          <a:pt x="287" y="942"/>
                        </a:lnTo>
                        <a:lnTo>
                          <a:pt x="291" y="940"/>
                        </a:lnTo>
                        <a:lnTo>
                          <a:pt x="291" y="938"/>
                        </a:lnTo>
                        <a:lnTo>
                          <a:pt x="289" y="934"/>
                        </a:lnTo>
                        <a:lnTo>
                          <a:pt x="283" y="930"/>
                        </a:lnTo>
                        <a:lnTo>
                          <a:pt x="283" y="926"/>
                        </a:lnTo>
                        <a:lnTo>
                          <a:pt x="283" y="925"/>
                        </a:lnTo>
                        <a:lnTo>
                          <a:pt x="283" y="925"/>
                        </a:lnTo>
                        <a:lnTo>
                          <a:pt x="285" y="925"/>
                        </a:lnTo>
                        <a:lnTo>
                          <a:pt x="287" y="926"/>
                        </a:lnTo>
                        <a:lnTo>
                          <a:pt x="287" y="926"/>
                        </a:lnTo>
                        <a:lnTo>
                          <a:pt x="291" y="926"/>
                        </a:lnTo>
                        <a:lnTo>
                          <a:pt x="291" y="926"/>
                        </a:lnTo>
                        <a:lnTo>
                          <a:pt x="291" y="928"/>
                        </a:lnTo>
                        <a:lnTo>
                          <a:pt x="291" y="930"/>
                        </a:lnTo>
                        <a:lnTo>
                          <a:pt x="297" y="928"/>
                        </a:lnTo>
                        <a:lnTo>
                          <a:pt x="297" y="928"/>
                        </a:lnTo>
                        <a:lnTo>
                          <a:pt x="300" y="928"/>
                        </a:lnTo>
                        <a:lnTo>
                          <a:pt x="304" y="928"/>
                        </a:lnTo>
                        <a:lnTo>
                          <a:pt x="304" y="928"/>
                        </a:lnTo>
                        <a:lnTo>
                          <a:pt x="308" y="928"/>
                        </a:lnTo>
                        <a:lnTo>
                          <a:pt x="312" y="930"/>
                        </a:lnTo>
                        <a:lnTo>
                          <a:pt x="316" y="934"/>
                        </a:lnTo>
                        <a:lnTo>
                          <a:pt x="318" y="934"/>
                        </a:lnTo>
                        <a:lnTo>
                          <a:pt x="318" y="934"/>
                        </a:lnTo>
                        <a:lnTo>
                          <a:pt x="330" y="932"/>
                        </a:lnTo>
                        <a:lnTo>
                          <a:pt x="340" y="928"/>
                        </a:lnTo>
                        <a:lnTo>
                          <a:pt x="340" y="928"/>
                        </a:lnTo>
                        <a:lnTo>
                          <a:pt x="338" y="925"/>
                        </a:lnTo>
                        <a:lnTo>
                          <a:pt x="336" y="921"/>
                        </a:lnTo>
                        <a:lnTo>
                          <a:pt x="332" y="917"/>
                        </a:lnTo>
                        <a:lnTo>
                          <a:pt x="330" y="915"/>
                        </a:lnTo>
                        <a:lnTo>
                          <a:pt x="330" y="915"/>
                        </a:lnTo>
                        <a:lnTo>
                          <a:pt x="332" y="913"/>
                        </a:lnTo>
                        <a:lnTo>
                          <a:pt x="334" y="915"/>
                        </a:lnTo>
                        <a:lnTo>
                          <a:pt x="338" y="919"/>
                        </a:lnTo>
                        <a:lnTo>
                          <a:pt x="338" y="919"/>
                        </a:lnTo>
                        <a:lnTo>
                          <a:pt x="342" y="928"/>
                        </a:lnTo>
                        <a:lnTo>
                          <a:pt x="346" y="932"/>
                        </a:lnTo>
                        <a:lnTo>
                          <a:pt x="350" y="934"/>
                        </a:lnTo>
                        <a:lnTo>
                          <a:pt x="350" y="934"/>
                        </a:lnTo>
                        <a:lnTo>
                          <a:pt x="352" y="934"/>
                        </a:lnTo>
                        <a:lnTo>
                          <a:pt x="352" y="932"/>
                        </a:lnTo>
                        <a:lnTo>
                          <a:pt x="352" y="930"/>
                        </a:lnTo>
                        <a:lnTo>
                          <a:pt x="352" y="928"/>
                        </a:lnTo>
                        <a:lnTo>
                          <a:pt x="355" y="928"/>
                        </a:lnTo>
                        <a:lnTo>
                          <a:pt x="355" y="928"/>
                        </a:lnTo>
                        <a:lnTo>
                          <a:pt x="357" y="930"/>
                        </a:lnTo>
                        <a:lnTo>
                          <a:pt x="357" y="932"/>
                        </a:lnTo>
                        <a:lnTo>
                          <a:pt x="357" y="932"/>
                        </a:lnTo>
                        <a:lnTo>
                          <a:pt x="359" y="932"/>
                        </a:lnTo>
                        <a:lnTo>
                          <a:pt x="359" y="932"/>
                        </a:lnTo>
                        <a:lnTo>
                          <a:pt x="363" y="930"/>
                        </a:lnTo>
                        <a:lnTo>
                          <a:pt x="365" y="930"/>
                        </a:lnTo>
                        <a:lnTo>
                          <a:pt x="369" y="934"/>
                        </a:lnTo>
                        <a:lnTo>
                          <a:pt x="369" y="934"/>
                        </a:lnTo>
                        <a:lnTo>
                          <a:pt x="367" y="944"/>
                        </a:lnTo>
                        <a:lnTo>
                          <a:pt x="369" y="946"/>
                        </a:lnTo>
                        <a:lnTo>
                          <a:pt x="371" y="948"/>
                        </a:lnTo>
                        <a:lnTo>
                          <a:pt x="373" y="948"/>
                        </a:lnTo>
                        <a:lnTo>
                          <a:pt x="377" y="944"/>
                        </a:lnTo>
                        <a:lnTo>
                          <a:pt x="377" y="944"/>
                        </a:lnTo>
                        <a:lnTo>
                          <a:pt x="379" y="946"/>
                        </a:lnTo>
                        <a:lnTo>
                          <a:pt x="379" y="946"/>
                        </a:lnTo>
                        <a:lnTo>
                          <a:pt x="387" y="948"/>
                        </a:lnTo>
                        <a:lnTo>
                          <a:pt x="399" y="946"/>
                        </a:lnTo>
                        <a:lnTo>
                          <a:pt x="408" y="946"/>
                        </a:lnTo>
                        <a:lnTo>
                          <a:pt x="418" y="948"/>
                        </a:lnTo>
                        <a:lnTo>
                          <a:pt x="418" y="948"/>
                        </a:lnTo>
                        <a:lnTo>
                          <a:pt x="426" y="952"/>
                        </a:lnTo>
                        <a:lnTo>
                          <a:pt x="432" y="958"/>
                        </a:lnTo>
                        <a:lnTo>
                          <a:pt x="440" y="964"/>
                        </a:lnTo>
                        <a:lnTo>
                          <a:pt x="448" y="966"/>
                        </a:lnTo>
                        <a:lnTo>
                          <a:pt x="448" y="966"/>
                        </a:lnTo>
                        <a:lnTo>
                          <a:pt x="450" y="966"/>
                        </a:lnTo>
                        <a:lnTo>
                          <a:pt x="454" y="964"/>
                        </a:lnTo>
                        <a:lnTo>
                          <a:pt x="459" y="960"/>
                        </a:lnTo>
                        <a:lnTo>
                          <a:pt x="459" y="960"/>
                        </a:lnTo>
                        <a:lnTo>
                          <a:pt x="463" y="958"/>
                        </a:lnTo>
                        <a:lnTo>
                          <a:pt x="469" y="960"/>
                        </a:lnTo>
                        <a:lnTo>
                          <a:pt x="475" y="960"/>
                        </a:lnTo>
                        <a:lnTo>
                          <a:pt x="481" y="960"/>
                        </a:lnTo>
                        <a:lnTo>
                          <a:pt x="481" y="960"/>
                        </a:lnTo>
                        <a:lnTo>
                          <a:pt x="485" y="958"/>
                        </a:lnTo>
                        <a:lnTo>
                          <a:pt x="487" y="956"/>
                        </a:lnTo>
                        <a:lnTo>
                          <a:pt x="489" y="954"/>
                        </a:lnTo>
                        <a:lnTo>
                          <a:pt x="493" y="954"/>
                        </a:lnTo>
                        <a:lnTo>
                          <a:pt x="493" y="954"/>
                        </a:lnTo>
                        <a:lnTo>
                          <a:pt x="501" y="958"/>
                        </a:lnTo>
                        <a:lnTo>
                          <a:pt x="501" y="958"/>
                        </a:lnTo>
                        <a:lnTo>
                          <a:pt x="505" y="956"/>
                        </a:lnTo>
                        <a:lnTo>
                          <a:pt x="507" y="952"/>
                        </a:lnTo>
                        <a:lnTo>
                          <a:pt x="509" y="950"/>
                        </a:lnTo>
                        <a:lnTo>
                          <a:pt x="512" y="946"/>
                        </a:lnTo>
                        <a:lnTo>
                          <a:pt x="512" y="946"/>
                        </a:lnTo>
                        <a:lnTo>
                          <a:pt x="520" y="944"/>
                        </a:lnTo>
                        <a:lnTo>
                          <a:pt x="530" y="942"/>
                        </a:lnTo>
                        <a:lnTo>
                          <a:pt x="540" y="940"/>
                        </a:lnTo>
                        <a:lnTo>
                          <a:pt x="542" y="936"/>
                        </a:lnTo>
                        <a:lnTo>
                          <a:pt x="544" y="932"/>
                        </a:lnTo>
                        <a:lnTo>
                          <a:pt x="544" y="932"/>
                        </a:lnTo>
                        <a:lnTo>
                          <a:pt x="544" y="928"/>
                        </a:lnTo>
                        <a:lnTo>
                          <a:pt x="544" y="928"/>
                        </a:lnTo>
                        <a:lnTo>
                          <a:pt x="544" y="925"/>
                        </a:lnTo>
                        <a:lnTo>
                          <a:pt x="544" y="925"/>
                        </a:lnTo>
                        <a:lnTo>
                          <a:pt x="546" y="921"/>
                        </a:lnTo>
                        <a:lnTo>
                          <a:pt x="546" y="921"/>
                        </a:lnTo>
                        <a:lnTo>
                          <a:pt x="548" y="917"/>
                        </a:lnTo>
                        <a:lnTo>
                          <a:pt x="552" y="913"/>
                        </a:lnTo>
                        <a:lnTo>
                          <a:pt x="552" y="913"/>
                        </a:lnTo>
                        <a:lnTo>
                          <a:pt x="546" y="911"/>
                        </a:lnTo>
                        <a:lnTo>
                          <a:pt x="546" y="911"/>
                        </a:lnTo>
                        <a:lnTo>
                          <a:pt x="540" y="911"/>
                        </a:lnTo>
                        <a:lnTo>
                          <a:pt x="540" y="911"/>
                        </a:lnTo>
                        <a:lnTo>
                          <a:pt x="520" y="911"/>
                        </a:lnTo>
                        <a:lnTo>
                          <a:pt x="510" y="911"/>
                        </a:lnTo>
                        <a:lnTo>
                          <a:pt x="507" y="909"/>
                        </a:lnTo>
                        <a:lnTo>
                          <a:pt x="505" y="905"/>
                        </a:lnTo>
                        <a:lnTo>
                          <a:pt x="505" y="905"/>
                        </a:lnTo>
                        <a:lnTo>
                          <a:pt x="507" y="903"/>
                        </a:lnTo>
                        <a:lnTo>
                          <a:pt x="509" y="903"/>
                        </a:lnTo>
                        <a:lnTo>
                          <a:pt x="514" y="905"/>
                        </a:lnTo>
                        <a:lnTo>
                          <a:pt x="514" y="905"/>
                        </a:lnTo>
                        <a:lnTo>
                          <a:pt x="512" y="901"/>
                        </a:lnTo>
                        <a:lnTo>
                          <a:pt x="510" y="897"/>
                        </a:lnTo>
                        <a:lnTo>
                          <a:pt x="507" y="897"/>
                        </a:lnTo>
                        <a:lnTo>
                          <a:pt x="505" y="899"/>
                        </a:lnTo>
                        <a:lnTo>
                          <a:pt x="497" y="901"/>
                        </a:lnTo>
                        <a:lnTo>
                          <a:pt x="495" y="901"/>
                        </a:lnTo>
                        <a:lnTo>
                          <a:pt x="493" y="901"/>
                        </a:lnTo>
                        <a:lnTo>
                          <a:pt x="493" y="901"/>
                        </a:lnTo>
                        <a:lnTo>
                          <a:pt x="489" y="897"/>
                        </a:lnTo>
                        <a:lnTo>
                          <a:pt x="489" y="897"/>
                        </a:lnTo>
                        <a:lnTo>
                          <a:pt x="489" y="895"/>
                        </a:lnTo>
                        <a:lnTo>
                          <a:pt x="489" y="895"/>
                        </a:lnTo>
                        <a:lnTo>
                          <a:pt x="497" y="895"/>
                        </a:lnTo>
                        <a:lnTo>
                          <a:pt x="501" y="895"/>
                        </a:lnTo>
                        <a:lnTo>
                          <a:pt x="503" y="895"/>
                        </a:lnTo>
                        <a:lnTo>
                          <a:pt x="503" y="895"/>
                        </a:lnTo>
                        <a:lnTo>
                          <a:pt x="501" y="891"/>
                        </a:lnTo>
                        <a:lnTo>
                          <a:pt x="499" y="889"/>
                        </a:lnTo>
                        <a:lnTo>
                          <a:pt x="491" y="887"/>
                        </a:lnTo>
                        <a:lnTo>
                          <a:pt x="477" y="889"/>
                        </a:lnTo>
                        <a:lnTo>
                          <a:pt x="477" y="889"/>
                        </a:lnTo>
                        <a:lnTo>
                          <a:pt x="483" y="887"/>
                        </a:lnTo>
                        <a:lnTo>
                          <a:pt x="497" y="885"/>
                        </a:lnTo>
                        <a:lnTo>
                          <a:pt x="518" y="883"/>
                        </a:lnTo>
                        <a:lnTo>
                          <a:pt x="518" y="883"/>
                        </a:lnTo>
                        <a:lnTo>
                          <a:pt x="518" y="881"/>
                        </a:lnTo>
                        <a:lnTo>
                          <a:pt x="516" y="879"/>
                        </a:lnTo>
                        <a:lnTo>
                          <a:pt x="512" y="875"/>
                        </a:lnTo>
                        <a:lnTo>
                          <a:pt x="512" y="875"/>
                        </a:lnTo>
                        <a:lnTo>
                          <a:pt x="514" y="875"/>
                        </a:lnTo>
                        <a:lnTo>
                          <a:pt x="516" y="875"/>
                        </a:lnTo>
                        <a:lnTo>
                          <a:pt x="522" y="877"/>
                        </a:lnTo>
                        <a:lnTo>
                          <a:pt x="522" y="877"/>
                        </a:lnTo>
                        <a:lnTo>
                          <a:pt x="524" y="875"/>
                        </a:lnTo>
                        <a:lnTo>
                          <a:pt x="524" y="874"/>
                        </a:lnTo>
                        <a:lnTo>
                          <a:pt x="526" y="866"/>
                        </a:lnTo>
                        <a:lnTo>
                          <a:pt x="526" y="866"/>
                        </a:lnTo>
                        <a:lnTo>
                          <a:pt x="524" y="866"/>
                        </a:lnTo>
                        <a:lnTo>
                          <a:pt x="522" y="864"/>
                        </a:lnTo>
                        <a:lnTo>
                          <a:pt x="518" y="866"/>
                        </a:lnTo>
                        <a:lnTo>
                          <a:pt x="514" y="866"/>
                        </a:lnTo>
                        <a:lnTo>
                          <a:pt x="510" y="866"/>
                        </a:lnTo>
                        <a:lnTo>
                          <a:pt x="510" y="866"/>
                        </a:lnTo>
                        <a:lnTo>
                          <a:pt x="509" y="864"/>
                        </a:lnTo>
                        <a:lnTo>
                          <a:pt x="509" y="862"/>
                        </a:lnTo>
                        <a:lnTo>
                          <a:pt x="509" y="862"/>
                        </a:lnTo>
                        <a:lnTo>
                          <a:pt x="512" y="860"/>
                        </a:lnTo>
                        <a:lnTo>
                          <a:pt x="518" y="860"/>
                        </a:lnTo>
                        <a:lnTo>
                          <a:pt x="528" y="862"/>
                        </a:lnTo>
                        <a:lnTo>
                          <a:pt x="540" y="864"/>
                        </a:lnTo>
                        <a:lnTo>
                          <a:pt x="546" y="862"/>
                        </a:lnTo>
                        <a:lnTo>
                          <a:pt x="552" y="860"/>
                        </a:lnTo>
                        <a:lnTo>
                          <a:pt x="552" y="860"/>
                        </a:lnTo>
                        <a:lnTo>
                          <a:pt x="554" y="858"/>
                        </a:lnTo>
                        <a:lnTo>
                          <a:pt x="554" y="858"/>
                        </a:lnTo>
                        <a:lnTo>
                          <a:pt x="552" y="856"/>
                        </a:lnTo>
                        <a:lnTo>
                          <a:pt x="550" y="856"/>
                        </a:lnTo>
                        <a:lnTo>
                          <a:pt x="548" y="856"/>
                        </a:lnTo>
                        <a:lnTo>
                          <a:pt x="546" y="856"/>
                        </a:lnTo>
                        <a:lnTo>
                          <a:pt x="546" y="856"/>
                        </a:lnTo>
                        <a:lnTo>
                          <a:pt x="556" y="848"/>
                        </a:lnTo>
                        <a:lnTo>
                          <a:pt x="556" y="848"/>
                        </a:lnTo>
                        <a:lnTo>
                          <a:pt x="556" y="846"/>
                        </a:lnTo>
                        <a:lnTo>
                          <a:pt x="556" y="846"/>
                        </a:lnTo>
                        <a:lnTo>
                          <a:pt x="556" y="846"/>
                        </a:lnTo>
                        <a:lnTo>
                          <a:pt x="558" y="848"/>
                        </a:lnTo>
                        <a:lnTo>
                          <a:pt x="558" y="850"/>
                        </a:lnTo>
                        <a:lnTo>
                          <a:pt x="558" y="850"/>
                        </a:lnTo>
                        <a:lnTo>
                          <a:pt x="560" y="850"/>
                        </a:lnTo>
                        <a:lnTo>
                          <a:pt x="563" y="846"/>
                        </a:lnTo>
                        <a:lnTo>
                          <a:pt x="569" y="840"/>
                        </a:lnTo>
                        <a:lnTo>
                          <a:pt x="569" y="840"/>
                        </a:lnTo>
                        <a:lnTo>
                          <a:pt x="575" y="838"/>
                        </a:lnTo>
                        <a:lnTo>
                          <a:pt x="579" y="838"/>
                        </a:lnTo>
                        <a:lnTo>
                          <a:pt x="579" y="838"/>
                        </a:lnTo>
                        <a:lnTo>
                          <a:pt x="583" y="834"/>
                        </a:lnTo>
                        <a:lnTo>
                          <a:pt x="585" y="828"/>
                        </a:lnTo>
                        <a:lnTo>
                          <a:pt x="587" y="819"/>
                        </a:lnTo>
                        <a:lnTo>
                          <a:pt x="587" y="819"/>
                        </a:lnTo>
                        <a:lnTo>
                          <a:pt x="601" y="795"/>
                        </a:lnTo>
                        <a:lnTo>
                          <a:pt x="603" y="789"/>
                        </a:lnTo>
                        <a:lnTo>
                          <a:pt x="605" y="783"/>
                        </a:lnTo>
                        <a:lnTo>
                          <a:pt x="605" y="775"/>
                        </a:lnTo>
                        <a:lnTo>
                          <a:pt x="603" y="766"/>
                        </a:lnTo>
                        <a:close/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8" name="Rectangle 1107">
                    <a:extLst>
                      <a:ext uri="{FF2B5EF4-FFF2-40B4-BE49-F238E27FC236}">
                        <a16:creationId xmlns:a16="http://schemas.microsoft.com/office/drawing/2014/main" id="{CC61335E-688D-4623-9493-14C11B96A2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7910" y="2437185"/>
                    <a:ext cx="1612" cy="3224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9" name="Rectangle 1108">
                    <a:extLst>
                      <a:ext uri="{FF2B5EF4-FFF2-40B4-BE49-F238E27FC236}">
                        <a16:creationId xmlns:a16="http://schemas.microsoft.com/office/drawing/2014/main" id="{B9E47BB3-109B-4B6A-9D62-2462362F2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97910" y="2437185"/>
                    <a:ext cx="1612" cy="3224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0" name="Rectangle 1111">
                    <a:extLst>
                      <a:ext uri="{FF2B5EF4-FFF2-40B4-BE49-F238E27FC236}">
                        <a16:creationId xmlns:a16="http://schemas.microsoft.com/office/drawing/2014/main" id="{111AF6EC-BE67-4E77-AB57-DEFD4B294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3828" y="2196982"/>
                    <a:ext cx="3224" cy="1612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1" name="Rectangle 1112">
                    <a:extLst>
                      <a:ext uri="{FF2B5EF4-FFF2-40B4-BE49-F238E27FC236}">
                        <a16:creationId xmlns:a16="http://schemas.microsoft.com/office/drawing/2014/main" id="{8D7557B8-C632-4C43-B659-E275799BB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3828" y="2196982"/>
                    <a:ext cx="3224" cy="1612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2" name="Freeform 1113">
                    <a:extLst>
                      <a:ext uri="{FF2B5EF4-FFF2-40B4-BE49-F238E27FC236}">
                        <a16:creationId xmlns:a16="http://schemas.microsoft.com/office/drawing/2014/main" id="{9D4378A9-4656-4C90-A1F8-FD89F9330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4508" y="2303381"/>
                    <a:ext cx="22569" cy="6448"/>
                  </a:xfrm>
                  <a:custGeom>
                    <a:avLst/>
                    <a:gdLst>
                      <a:gd name="T0" fmla="*/ 10 w 14"/>
                      <a:gd name="T1" fmla="*/ 0 h 4"/>
                      <a:gd name="T2" fmla="*/ 10 w 14"/>
                      <a:gd name="T3" fmla="*/ 0 h 4"/>
                      <a:gd name="T4" fmla="*/ 0 w 14"/>
                      <a:gd name="T5" fmla="*/ 0 h 4"/>
                      <a:gd name="T6" fmla="*/ 0 w 14"/>
                      <a:gd name="T7" fmla="*/ 0 h 4"/>
                      <a:gd name="T8" fmla="*/ 14 w 14"/>
                      <a:gd name="T9" fmla="*/ 4 h 4"/>
                      <a:gd name="T10" fmla="*/ 14 w 14"/>
                      <a:gd name="T11" fmla="*/ 4 h 4"/>
                      <a:gd name="T12" fmla="*/ 10 w 14"/>
                      <a:gd name="T1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4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3" name="Freeform 1114">
                    <a:extLst>
                      <a:ext uri="{FF2B5EF4-FFF2-40B4-BE49-F238E27FC236}">
                        <a16:creationId xmlns:a16="http://schemas.microsoft.com/office/drawing/2014/main" id="{E02CAE5F-D912-4EFB-A0F3-24A1FC8F5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4508" y="2303381"/>
                    <a:ext cx="22569" cy="6448"/>
                  </a:xfrm>
                  <a:custGeom>
                    <a:avLst/>
                    <a:gdLst>
                      <a:gd name="T0" fmla="*/ 10 w 14"/>
                      <a:gd name="T1" fmla="*/ 0 h 4"/>
                      <a:gd name="T2" fmla="*/ 10 w 14"/>
                      <a:gd name="T3" fmla="*/ 0 h 4"/>
                      <a:gd name="T4" fmla="*/ 0 w 14"/>
                      <a:gd name="T5" fmla="*/ 0 h 4"/>
                      <a:gd name="T6" fmla="*/ 0 w 14"/>
                      <a:gd name="T7" fmla="*/ 0 h 4"/>
                      <a:gd name="T8" fmla="*/ 14 w 14"/>
                      <a:gd name="T9" fmla="*/ 4 h 4"/>
                      <a:gd name="T10" fmla="*/ 14 w 14"/>
                      <a:gd name="T11" fmla="*/ 4 h 4"/>
                      <a:gd name="T12" fmla="*/ 10 w 14"/>
                      <a:gd name="T1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4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4" name="Freeform 1115">
                    <a:extLst>
                      <a:ext uri="{FF2B5EF4-FFF2-40B4-BE49-F238E27FC236}">
                        <a16:creationId xmlns:a16="http://schemas.microsoft.com/office/drawing/2014/main" id="{EDD0FA88-AC69-4ABA-BB25-179C9942A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0579" y="2969179"/>
                    <a:ext cx="3224" cy="8061"/>
                  </a:xfrm>
                  <a:custGeom>
                    <a:avLst/>
                    <a:gdLst>
                      <a:gd name="T0" fmla="*/ 0 w 2"/>
                      <a:gd name="T1" fmla="*/ 0 h 5"/>
                      <a:gd name="T2" fmla="*/ 0 w 2"/>
                      <a:gd name="T3" fmla="*/ 0 h 5"/>
                      <a:gd name="T4" fmla="*/ 2 w 2"/>
                      <a:gd name="T5" fmla="*/ 5 h 5"/>
                      <a:gd name="T6" fmla="*/ 2 w 2"/>
                      <a:gd name="T7" fmla="*/ 5 h 5"/>
                      <a:gd name="T8" fmla="*/ 0 w 2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5" name="Freeform 1116">
                    <a:extLst>
                      <a:ext uri="{FF2B5EF4-FFF2-40B4-BE49-F238E27FC236}">
                        <a16:creationId xmlns:a16="http://schemas.microsoft.com/office/drawing/2014/main" id="{A05D790B-1FE5-41C1-A505-A4A2C00E6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20579" y="2969179"/>
                    <a:ext cx="3224" cy="8061"/>
                  </a:xfrm>
                  <a:custGeom>
                    <a:avLst/>
                    <a:gdLst>
                      <a:gd name="T0" fmla="*/ 0 w 2"/>
                      <a:gd name="T1" fmla="*/ 0 h 5"/>
                      <a:gd name="T2" fmla="*/ 0 w 2"/>
                      <a:gd name="T3" fmla="*/ 0 h 5"/>
                      <a:gd name="T4" fmla="*/ 2 w 2"/>
                      <a:gd name="T5" fmla="*/ 5 h 5"/>
                      <a:gd name="T6" fmla="*/ 2 w 2"/>
                      <a:gd name="T7" fmla="*/ 5 h 5"/>
                      <a:gd name="T8" fmla="*/ 0 w 2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6" name="Freeform 1117">
                    <a:extLst>
                      <a:ext uri="{FF2B5EF4-FFF2-40B4-BE49-F238E27FC236}">
                        <a16:creationId xmlns:a16="http://schemas.microsoft.com/office/drawing/2014/main" id="{1F380F35-3F1B-42D7-8BCD-C8CAC37787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5390" y="2053505"/>
                    <a:ext cx="12897" cy="9673"/>
                  </a:xfrm>
                  <a:custGeom>
                    <a:avLst/>
                    <a:gdLst>
                      <a:gd name="T0" fmla="*/ 0 w 8"/>
                      <a:gd name="T1" fmla="*/ 0 h 6"/>
                      <a:gd name="T2" fmla="*/ 0 w 8"/>
                      <a:gd name="T3" fmla="*/ 0 h 6"/>
                      <a:gd name="T4" fmla="*/ 2 w 8"/>
                      <a:gd name="T5" fmla="*/ 2 h 6"/>
                      <a:gd name="T6" fmla="*/ 2 w 8"/>
                      <a:gd name="T7" fmla="*/ 2 h 6"/>
                      <a:gd name="T8" fmla="*/ 6 w 8"/>
                      <a:gd name="T9" fmla="*/ 6 h 6"/>
                      <a:gd name="T10" fmla="*/ 8 w 8"/>
                      <a:gd name="T11" fmla="*/ 6 h 6"/>
                      <a:gd name="T12" fmla="*/ 8 w 8"/>
                      <a:gd name="T13" fmla="*/ 4 h 6"/>
                      <a:gd name="T14" fmla="*/ 4 w 8"/>
                      <a:gd name="T15" fmla="*/ 2 h 6"/>
                      <a:gd name="T16" fmla="*/ 0 w 8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8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7" name="Freeform 1118">
                    <a:extLst>
                      <a:ext uri="{FF2B5EF4-FFF2-40B4-BE49-F238E27FC236}">
                        <a16:creationId xmlns:a16="http://schemas.microsoft.com/office/drawing/2014/main" id="{E40027CE-74FF-443C-AECD-7552D1098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5390" y="2053505"/>
                    <a:ext cx="12897" cy="9673"/>
                  </a:xfrm>
                  <a:custGeom>
                    <a:avLst/>
                    <a:gdLst>
                      <a:gd name="T0" fmla="*/ 0 w 8"/>
                      <a:gd name="T1" fmla="*/ 0 h 6"/>
                      <a:gd name="T2" fmla="*/ 0 w 8"/>
                      <a:gd name="T3" fmla="*/ 0 h 6"/>
                      <a:gd name="T4" fmla="*/ 2 w 8"/>
                      <a:gd name="T5" fmla="*/ 2 h 6"/>
                      <a:gd name="T6" fmla="*/ 2 w 8"/>
                      <a:gd name="T7" fmla="*/ 2 h 6"/>
                      <a:gd name="T8" fmla="*/ 6 w 8"/>
                      <a:gd name="T9" fmla="*/ 6 h 6"/>
                      <a:gd name="T10" fmla="*/ 8 w 8"/>
                      <a:gd name="T11" fmla="*/ 6 h 6"/>
                      <a:gd name="T12" fmla="*/ 8 w 8"/>
                      <a:gd name="T13" fmla="*/ 4 h 6"/>
                      <a:gd name="T14" fmla="*/ 4 w 8"/>
                      <a:gd name="T15" fmla="*/ 2 h 6"/>
                      <a:gd name="T16" fmla="*/ 0 w 8"/>
                      <a:gd name="T1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lnTo>
                          <a:pt x="8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8" name="Freeform 1119">
                    <a:extLst>
                      <a:ext uri="{FF2B5EF4-FFF2-40B4-BE49-F238E27FC236}">
                        <a16:creationId xmlns:a16="http://schemas.microsoft.com/office/drawing/2014/main" id="{AB0F1E78-9556-460E-A2ED-6995534E9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7504" y="2743484"/>
                    <a:ext cx="3224" cy="6448"/>
                  </a:xfrm>
                  <a:custGeom>
                    <a:avLst/>
                    <a:gdLst>
                      <a:gd name="T0" fmla="*/ 2 w 2"/>
                      <a:gd name="T1" fmla="*/ 2 h 4"/>
                      <a:gd name="T2" fmla="*/ 2 w 2"/>
                      <a:gd name="T3" fmla="*/ 2 h 4"/>
                      <a:gd name="T4" fmla="*/ 0 w 2"/>
                      <a:gd name="T5" fmla="*/ 0 h 4"/>
                      <a:gd name="T6" fmla="*/ 2 w 2"/>
                      <a:gd name="T7" fmla="*/ 4 h 4"/>
                      <a:gd name="T8" fmla="*/ 2 w 2"/>
                      <a:gd name="T9" fmla="*/ 4 h 4"/>
                      <a:gd name="T10" fmla="*/ 2 w 2"/>
                      <a:gd name="T1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9" name="Freeform 1120">
                    <a:extLst>
                      <a:ext uri="{FF2B5EF4-FFF2-40B4-BE49-F238E27FC236}">
                        <a16:creationId xmlns:a16="http://schemas.microsoft.com/office/drawing/2014/main" id="{BA9A6F6B-1991-4F03-8268-81302B099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7504" y="2743484"/>
                    <a:ext cx="3224" cy="6448"/>
                  </a:xfrm>
                  <a:custGeom>
                    <a:avLst/>
                    <a:gdLst>
                      <a:gd name="T0" fmla="*/ 2 w 2"/>
                      <a:gd name="T1" fmla="*/ 2 h 4"/>
                      <a:gd name="T2" fmla="*/ 2 w 2"/>
                      <a:gd name="T3" fmla="*/ 2 h 4"/>
                      <a:gd name="T4" fmla="*/ 0 w 2"/>
                      <a:gd name="T5" fmla="*/ 0 h 4"/>
                      <a:gd name="T6" fmla="*/ 2 w 2"/>
                      <a:gd name="T7" fmla="*/ 4 h 4"/>
                      <a:gd name="T8" fmla="*/ 2 w 2"/>
                      <a:gd name="T9" fmla="*/ 4 h 4"/>
                      <a:gd name="T10" fmla="*/ 2 w 2"/>
                      <a:gd name="T11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4">
                        <a:moveTo>
                          <a:pt x="2" y="2"/>
                        </a:move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0" name="Rectangle 1121">
                    <a:extLst>
                      <a:ext uri="{FF2B5EF4-FFF2-40B4-BE49-F238E27FC236}">
                        <a16:creationId xmlns:a16="http://schemas.microsoft.com/office/drawing/2014/main" id="{3FBCE7B1-A649-4D64-89C0-354ABF2D8A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06269" y="2500057"/>
                    <a:ext cx="3224" cy="1612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1" name="Rectangle 1122">
                    <a:extLst>
                      <a:ext uri="{FF2B5EF4-FFF2-40B4-BE49-F238E27FC236}">
                        <a16:creationId xmlns:a16="http://schemas.microsoft.com/office/drawing/2014/main" id="{90EFD28E-51CE-4CBC-9409-407F2DC7DB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06269" y="2500057"/>
                    <a:ext cx="3224" cy="1612"/>
                  </a:xfrm>
                  <a:prstGeom prst="rect">
                    <a:avLst/>
                  </a:prstGeom>
                  <a:grp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2" name="Freeform 1123">
                    <a:extLst>
                      <a:ext uri="{FF2B5EF4-FFF2-40B4-BE49-F238E27FC236}">
                        <a16:creationId xmlns:a16="http://schemas.microsoft.com/office/drawing/2014/main" id="{9005740B-8946-441F-89C4-9373C4267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6949" y="2525851"/>
                    <a:ext cx="288566" cy="233755"/>
                  </a:xfrm>
                  <a:custGeom>
                    <a:avLst/>
                    <a:gdLst>
                      <a:gd name="T0" fmla="*/ 175 w 179"/>
                      <a:gd name="T1" fmla="*/ 82 h 145"/>
                      <a:gd name="T2" fmla="*/ 157 w 179"/>
                      <a:gd name="T3" fmla="*/ 86 h 145"/>
                      <a:gd name="T4" fmla="*/ 151 w 179"/>
                      <a:gd name="T5" fmla="*/ 84 h 145"/>
                      <a:gd name="T6" fmla="*/ 155 w 179"/>
                      <a:gd name="T7" fmla="*/ 78 h 145"/>
                      <a:gd name="T8" fmla="*/ 171 w 179"/>
                      <a:gd name="T9" fmla="*/ 74 h 145"/>
                      <a:gd name="T10" fmla="*/ 175 w 179"/>
                      <a:gd name="T11" fmla="*/ 69 h 145"/>
                      <a:gd name="T12" fmla="*/ 169 w 179"/>
                      <a:gd name="T13" fmla="*/ 63 h 145"/>
                      <a:gd name="T14" fmla="*/ 165 w 179"/>
                      <a:gd name="T15" fmla="*/ 65 h 145"/>
                      <a:gd name="T16" fmla="*/ 167 w 179"/>
                      <a:gd name="T17" fmla="*/ 59 h 145"/>
                      <a:gd name="T18" fmla="*/ 165 w 179"/>
                      <a:gd name="T19" fmla="*/ 51 h 145"/>
                      <a:gd name="T20" fmla="*/ 163 w 179"/>
                      <a:gd name="T21" fmla="*/ 31 h 145"/>
                      <a:gd name="T22" fmla="*/ 163 w 179"/>
                      <a:gd name="T23" fmla="*/ 16 h 145"/>
                      <a:gd name="T24" fmla="*/ 153 w 179"/>
                      <a:gd name="T25" fmla="*/ 14 h 145"/>
                      <a:gd name="T26" fmla="*/ 134 w 179"/>
                      <a:gd name="T27" fmla="*/ 8 h 145"/>
                      <a:gd name="T28" fmla="*/ 112 w 179"/>
                      <a:gd name="T29" fmla="*/ 4 h 145"/>
                      <a:gd name="T30" fmla="*/ 100 w 179"/>
                      <a:gd name="T31" fmla="*/ 6 h 145"/>
                      <a:gd name="T32" fmla="*/ 89 w 179"/>
                      <a:gd name="T33" fmla="*/ 17 h 145"/>
                      <a:gd name="T34" fmla="*/ 87 w 179"/>
                      <a:gd name="T35" fmla="*/ 10 h 145"/>
                      <a:gd name="T36" fmla="*/ 83 w 179"/>
                      <a:gd name="T37" fmla="*/ 8 h 145"/>
                      <a:gd name="T38" fmla="*/ 69 w 179"/>
                      <a:gd name="T39" fmla="*/ 14 h 145"/>
                      <a:gd name="T40" fmla="*/ 55 w 179"/>
                      <a:gd name="T41" fmla="*/ 31 h 145"/>
                      <a:gd name="T42" fmla="*/ 45 w 179"/>
                      <a:gd name="T43" fmla="*/ 35 h 145"/>
                      <a:gd name="T44" fmla="*/ 34 w 179"/>
                      <a:gd name="T45" fmla="*/ 29 h 145"/>
                      <a:gd name="T46" fmla="*/ 28 w 179"/>
                      <a:gd name="T47" fmla="*/ 29 h 145"/>
                      <a:gd name="T48" fmla="*/ 32 w 179"/>
                      <a:gd name="T49" fmla="*/ 45 h 145"/>
                      <a:gd name="T50" fmla="*/ 26 w 179"/>
                      <a:gd name="T51" fmla="*/ 49 h 145"/>
                      <a:gd name="T52" fmla="*/ 2 w 179"/>
                      <a:gd name="T53" fmla="*/ 51 h 145"/>
                      <a:gd name="T54" fmla="*/ 2 w 179"/>
                      <a:gd name="T55" fmla="*/ 59 h 145"/>
                      <a:gd name="T56" fmla="*/ 22 w 179"/>
                      <a:gd name="T57" fmla="*/ 92 h 145"/>
                      <a:gd name="T58" fmla="*/ 45 w 179"/>
                      <a:gd name="T59" fmla="*/ 104 h 145"/>
                      <a:gd name="T60" fmla="*/ 59 w 179"/>
                      <a:gd name="T61" fmla="*/ 98 h 145"/>
                      <a:gd name="T62" fmla="*/ 59 w 179"/>
                      <a:gd name="T63" fmla="*/ 94 h 145"/>
                      <a:gd name="T64" fmla="*/ 57 w 179"/>
                      <a:gd name="T65" fmla="*/ 90 h 145"/>
                      <a:gd name="T66" fmla="*/ 73 w 179"/>
                      <a:gd name="T67" fmla="*/ 82 h 145"/>
                      <a:gd name="T68" fmla="*/ 77 w 179"/>
                      <a:gd name="T69" fmla="*/ 86 h 145"/>
                      <a:gd name="T70" fmla="*/ 79 w 179"/>
                      <a:gd name="T71" fmla="*/ 104 h 145"/>
                      <a:gd name="T72" fmla="*/ 83 w 179"/>
                      <a:gd name="T73" fmla="*/ 112 h 145"/>
                      <a:gd name="T74" fmla="*/ 90 w 179"/>
                      <a:gd name="T75" fmla="*/ 120 h 145"/>
                      <a:gd name="T76" fmla="*/ 85 w 179"/>
                      <a:gd name="T77" fmla="*/ 125 h 145"/>
                      <a:gd name="T78" fmla="*/ 89 w 179"/>
                      <a:gd name="T79" fmla="*/ 135 h 145"/>
                      <a:gd name="T80" fmla="*/ 106 w 179"/>
                      <a:gd name="T81" fmla="*/ 131 h 145"/>
                      <a:gd name="T82" fmla="*/ 112 w 179"/>
                      <a:gd name="T83" fmla="*/ 135 h 145"/>
                      <a:gd name="T84" fmla="*/ 122 w 179"/>
                      <a:gd name="T85" fmla="*/ 143 h 145"/>
                      <a:gd name="T86" fmla="*/ 134 w 179"/>
                      <a:gd name="T87" fmla="*/ 141 h 145"/>
                      <a:gd name="T88" fmla="*/ 142 w 179"/>
                      <a:gd name="T89" fmla="*/ 129 h 145"/>
                      <a:gd name="T90" fmla="*/ 147 w 179"/>
                      <a:gd name="T91" fmla="*/ 127 h 145"/>
                      <a:gd name="T92" fmla="*/ 163 w 179"/>
                      <a:gd name="T93" fmla="*/ 129 h 145"/>
                      <a:gd name="T94" fmla="*/ 167 w 179"/>
                      <a:gd name="T95" fmla="*/ 122 h 145"/>
                      <a:gd name="T96" fmla="*/ 155 w 179"/>
                      <a:gd name="T97" fmla="*/ 118 h 145"/>
                      <a:gd name="T98" fmla="*/ 159 w 179"/>
                      <a:gd name="T99" fmla="*/ 116 h 145"/>
                      <a:gd name="T100" fmla="*/ 165 w 179"/>
                      <a:gd name="T101" fmla="*/ 108 h 145"/>
                      <a:gd name="T102" fmla="*/ 167 w 179"/>
                      <a:gd name="T103" fmla="*/ 96 h 145"/>
                      <a:gd name="T104" fmla="*/ 169 w 179"/>
                      <a:gd name="T105" fmla="*/ 98 h 145"/>
                      <a:gd name="T106" fmla="*/ 169 w 179"/>
                      <a:gd name="T107" fmla="*/ 116 h 145"/>
                      <a:gd name="T108" fmla="*/ 171 w 179"/>
                      <a:gd name="T109" fmla="*/ 123 h 145"/>
                      <a:gd name="T110" fmla="*/ 179 w 179"/>
                      <a:gd name="T111" fmla="*/ 104 h 145"/>
                      <a:gd name="T112" fmla="*/ 177 w 179"/>
                      <a:gd name="T113" fmla="*/ 84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9" h="145">
                        <a:moveTo>
                          <a:pt x="177" y="84"/>
                        </a:moveTo>
                        <a:lnTo>
                          <a:pt x="177" y="84"/>
                        </a:lnTo>
                        <a:lnTo>
                          <a:pt x="175" y="82"/>
                        </a:lnTo>
                        <a:lnTo>
                          <a:pt x="171" y="82"/>
                        </a:lnTo>
                        <a:lnTo>
                          <a:pt x="165" y="82"/>
                        </a:lnTo>
                        <a:lnTo>
                          <a:pt x="157" y="86"/>
                        </a:lnTo>
                        <a:lnTo>
                          <a:pt x="153" y="86"/>
                        </a:lnTo>
                        <a:lnTo>
                          <a:pt x="153" y="86"/>
                        </a:lnTo>
                        <a:lnTo>
                          <a:pt x="151" y="84"/>
                        </a:lnTo>
                        <a:lnTo>
                          <a:pt x="153" y="82"/>
                        </a:lnTo>
                        <a:lnTo>
                          <a:pt x="153" y="82"/>
                        </a:lnTo>
                        <a:lnTo>
                          <a:pt x="155" y="78"/>
                        </a:lnTo>
                        <a:lnTo>
                          <a:pt x="157" y="78"/>
                        </a:lnTo>
                        <a:lnTo>
                          <a:pt x="163" y="76"/>
                        </a:lnTo>
                        <a:lnTo>
                          <a:pt x="171" y="74"/>
                        </a:lnTo>
                        <a:lnTo>
                          <a:pt x="173" y="72"/>
                        </a:lnTo>
                        <a:lnTo>
                          <a:pt x="175" y="69"/>
                        </a:lnTo>
                        <a:lnTo>
                          <a:pt x="175" y="69"/>
                        </a:lnTo>
                        <a:lnTo>
                          <a:pt x="173" y="65"/>
                        </a:lnTo>
                        <a:lnTo>
                          <a:pt x="173" y="63"/>
                        </a:lnTo>
                        <a:lnTo>
                          <a:pt x="169" y="63"/>
                        </a:lnTo>
                        <a:lnTo>
                          <a:pt x="169" y="63"/>
                        </a:lnTo>
                        <a:lnTo>
                          <a:pt x="167" y="65"/>
                        </a:lnTo>
                        <a:lnTo>
                          <a:pt x="165" y="65"/>
                        </a:lnTo>
                        <a:lnTo>
                          <a:pt x="165" y="65"/>
                        </a:lnTo>
                        <a:lnTo>
                          <a:pt x="167" y="63"/>
                        </a:lnTo>
                        <a:lnTo>
                          <a:pt x="167" y="59"/>
                        </a:lnTo>
                        <a:lnTo>
                          <a:pt x="167" y="59"/>
                        </a:lnTo>
                        <a:lnTo>
                          <a:pt x="167" y="55"/>
                        </a:lnTo>
                        <a:lnTo>
                          <a:pt x="165" y="51"/>
                        </a:lnTo>
                        <a:lnTo>
                          <a:pt x="161" y="43"/>
                        </a:lnTo>
                        <a:lnTo>
                          <a:pt x="161" y="43"/>
                        </a:lnTo>
                        <a:lnTo>
                          <a:pt x="163" y="31"/>
                        </a:lnTo>
                        <a:lnTo>
                          <a:pt x="163" y="21"/>
                        </a:lnTo>
                        <a:lnTo>
                          <a:pt x="163" y="16"/>
                        </a:lnTo>
                        <a:lnTo>
                          <a:pt x="163" y="16"/>
                        </a:lnTo>
                        <a:lnTo>
                          <a:pt x="161" y="14"/>
                        </a:lnTo>
                        <a:lnTo>
                          <a:pt x="157" y="14"/>
                        </a:lnTo>
                        <a:lnTo>
                          <a:pt x="153" y="14"/>
                        </a:lnTo>
                        <a:lnTo>
                          <a:pt x="153" y="14"/>
                        </a:lnTo>
                        <a:lnTo>
                          <a:pt x="138" y="6"/>
                        </a:lnTo>
                        <a:lnTo>
                          <a:pt x="134" y="8"/>
                        </a:lnTo>
                        <a:lnTo>
                          <a:pt x="118" y="6"/>
                        </a:lnTo>
                        <a:lnTo>
                          <a:pt x="118" y="6"/>
                        </a:lnTo>
                        <a:lnTo>
                          <a:pt x="112" y="4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0" y="6"/>
                        </a:lnTo>
                        <a:lnTo>
                          <a:pt x="94" y="14"/>
                        </a:lnTo>
                        <a:lnTo>
                          <a:pt x="92" y="16"/>
                        </a:lnTo>
                        <a:lnTo>
                          <a:pt x="89" y="17"/>
                        </a:lnTo>
                        <a:lnTo>
                          <a:pt x="87" y="16"/>
                        </a:lnTo>
                        <a:lnTo>
                          <a:pt x="87" y="10"/>
                        </a:lnTo>
                        <a:lnTo>
                          <a:pt x="87" y="10"/>
                        </a:lnTo>
                        <a:lnTo>
                          <a:pt x="87" y="8"/>
                        </a:lnTo>
                        <a:lnTo>
                          <a:pt x="83" y="8"/>
                        </a:lnTo>
                        <a:lnTo>
                          <a:pt x="83" y="8"/>
                        </a:lnTo>
                        <a:lnTo>
                          <a:pt x="77" y="8"/>
                        </a:lnTo>
                        <a:lnTo>
                          <a:pt x="73" y="10"/>
                        </a:lnTo>
                        <a:lnTo>
                          <a:pt x="69" y="14"/>
                        </a:lnTo>
                        <a:lnTo>
                          <a:pt x="65" y="17"/>
                        </a:lnTo>
                        <a:lnTo>
                          <a:pt x="59" y="27"/>
                        </a:lnTo>
                        <a:lnTo>
                          <a:pt x="55" y="31"/>
                        </a:lnTo>
                        <a:lnTo>
                          <a:pt x="51" y="35"/>
                        </a:lnTo>
                        <a:lnTo>
                          <a:pt x="51" y="35"/>
                        </a:lnTo>
                        <a:lnTo>
                          <a:pt x="45" y="35"/>
                        </a:lnTo>
                        <a:lnTo>
                          <a:pt x="41" y="33"/>
                        </a:lnTo>
                        <a:lnTo>
                          <a:pt x="37" y="31"/>
                        </a:lnTo>
                        <a:lnTo>
                          <a:pt x="34" y="29"/>
                        </a:lnTo>
                        <a:lnTo>
                          <a:pt x="34" y="29"/>
                        </a:lnTo>
                        <a:lnTo>
                          <a:pt x="30" y="29"/>
                        </a:lnTo>
                        <a:lnTo>
                          <a:pt x="28" y="29"/>
                        </a:lnTo>
                        <a:lnTo>
                          <a:pt x="30" y="35"/>
                        </a:lnTo>
                        <a:lnTo>
                          <a:pt x="32" y="41"/>
                        </a:lnTo>
                        <a:lnTo>
                          <a:pt x="32" y="45"/>
                        </a:lnTo>
                        <a:lnTo>
                          <a:pt x="32" y="47"/>
                        </a:lnTo>
                        <a:lnTo>
                          <a:pt x="32" y="47"/>
                        </a:lnTo>
                        <a:lnTo>
                          <a:pt x="26" y="49"/>
                        </a:lnTo>
                        <a:lnTo>
                          <a:pt x="16" y="49"/>
                        </a:lnTo>
                        <a:lnTo>
                          <a:pt x="6" y="49"/>
                        </a:lnTo>
                        <a:lnTo>
                          <a:pt x="2" y="51"/>
                        </a:lnTo>
                        <a:lnTo>
                          <a:pt x="0" y="51"/>
                        </a:lnTo>
                        <a:lnTo>
                          <a:pt x="0" y="51"/>
                        </a:lnTo>
                        <a:lnTo>
                          <a:pt x="2" y="59"/>
                        </a:lnTo>
                        <a:lnTo>
                          <a:pt x="8" y="72"/>
                        </a:lnTo>
                        <a:lnTo>
                          <a:pt x="22" y="92"/>
                        </a:lnTo>
                        <a:lnTo>
                          <a:pt x="22" y="92"/>
                        </a:lnTo>
                        <a:lnTo>
                          <a:pt x="30" y="98"/>
                        </a:lnTo>
                        <a:lnTo>
                          <a:pt x="39" y="102"/>
                        </a:lnTo>
                        <a:lnTo>
                          <a:pt x="45" y="104"/>
                        </a:lnTo>
                        <a:lnTo>
                          <a:pt x="51" y="104"/>
                        </a:lnTo>
                        <a:lnTo>
                          <a:pt x="55" y="102"/>
                        </a:lnTo>
                        <a:lnTo>
                          <a:pt x="59" y="98"/>
                        </a:lnTo>
                        <a:lnTo>
                          <a:pt x="59" y="98"/>
                        </a:lnTo>
                        <a:lnTo>
                          <a:pt x="59" y="96"/>
                        </a:lnTo>
                        <a:lnTo>
                          <a:pt x="59" y="94"/>
                        </a:lnTo>
                        <a:lnTo>
                          <a:pt x="57" y="92"/>
                        </a:lnTo>
                        <a:lnTo>
                          <a:pt x="57" y="90"/>
                        </a:lnTo>
                        <a:lnTo>
                          <a:pt x="57" y="90"/>
                        </a:lnTo>
                        <a:lnTo>
                          <a:pt x="65" y="86"/>
                        </a:lnTo>
                        <a:lnTo>
                          <a:pt x="73" y="82"/>
                        </a:lnTo>
                        <a:lnTo>
                          <a:pt x="73" y="82"/>
                        </a:lnTo>
                        <a:lnTo>
                          <a:pt x="75" y="82"/>
                        </a:lnTo>
                        <a:lnTo>
                          <a:pt x="77" y="86"/>
                        </a:lnTo>
                        <a:lnTo>
                          <a:pt x="77" y="86"/>
                        </a:lnTo>
                        <a:lnTo>
                          <a:pt x="79" y="92"/>
                        </a:lnTo>
                        <a:lnTo>
                          <a:pt x="79" y="98"/>
                        </a:lnTo>
                        <a:lnTo>
                          <a:pt x="79" y="104"/>
                        </a:lnTo>
                        <a:lnTo>
                          <a:pt x="81" y="110"/>
                        </a:lnTo>
                        <a:lnTo>
                          <a:pt x="81" y="110"/>
                        </a:lnTo>
                        <a:lnTo>
                          <a:pt x="83" y="112"/>
                        </a:lnTo>
                        <a:lnTo>
                          <a:pt x="87" y="114"/>
                        </a:lnTo>
                        <a:lnTo>
                          <a:pt x="89" y="116"/>
                        </a:lnTo>
                        <a:lnTo>
                          <a:pt x="90" y="120"/>
                        </a:lnTo>
                        <a:lnTo>
                          <a:pt x="90" y="120"/>
                        </a:lnTo>
                        <a:lnTo>
                          <a:pt x="85" y="125"/>
                        </a:lnTo>
                        <a:lnTo>
                          <a:pt x="85" y="125"/>
                        </a:lnTo>
                        <a:lnTo>
                          <a:pt x="85" y="131"/>
                        </a:lnTo>
                        <a:lnTo>
                          <a:pt x="85" y="131"/>
                        </a:lnTo>
                        <a:lnTo>
                          <a:pt x="89" y="135"/>
                        </a:lnTo>
                        <a:lnTo>
                          <a:pt x="92" y="135"/>
                        </a:lnTo>
                        <a:lnTo>
                          <a:pt x="100" y="133"/>
                        </a:lnTo>
                        <a:lnTo>
                          <a:pt x="106" y="131"/>
                        </a:lnTo>
                        <a:lnTo>
                          <a:pt x="108" y="131"/>
                        </a:lnTo>
                        <a:lnTo>
                          <a:pt x="110" y="133"/>
                        </a:lnTo>
                        <a:lnTo>
                          <a:pt x="112" y="135"/>
                        </a:lnTo>
                        <a:lnTo>
                          <a:pt x="112" y="135"/>
                        </a:lnTo>
                        <a:lnTo>
                          <a:pt x="118" y="139"/>
                        </a:lnTo>
                        <a:lnTo>
                          <a:pt x="122" y="143"/>
                        </a:lnTo>
                        <a:lnTo>
                          <a:pt x="128" y="145"/>
                        </a:lnTo>
                        <a:lnTo>
                          <a:pt x="134" y="141"/>
                        </a:lnTo>
                        <a:lnTo>
                          <a:pt x="134" y="141"/>
                        </a:lnTo>
                        <a:lnTo>
                          <a:pt x="138" y="137"/>
                        </a:lnTo>
                        <a:lnTo>
                          <a:pt x="138" y="135"/>
                        </a:lnTo>
                        <a:lnTo>
                          <a:pt x="142" y="129"/>
                        </a:lnTo>
                        <a:lnTo>
                          <a:pt x="142" y="129"/>
                        </a:lnTo>
                        <a:lnTo>
                          <a:pt x="143" y="127"/>
                        </a:lnTo>
                        <a:lnTo>
                          <a:pt x="147" y="127"/>
                        </a:lnTo>
                        <a:lnTo>
                          <a:pt x="153" y="129"/>
                        </a:lnTo>
                        <a:lnTo>
                          <a:pt x="161" y="131"/>
                        </a:lnTo>
                        <a:lnTo>
                          <a:pt x="163" y="129"/>
                        </a:lnTo>
                        <a:lnTo>
                          <a:pt x="167" y="125"/>
                        </a:lnTo>
                        <a:lnTo>
                          <a:pt x="167" y="125"/>
                        </a:lnTo>
                        <a:lnTo>
                          <a:pt x="167" y="122"/>
                        </a:lnTo>
                        <a:lnTo>
                          <a:pt x="165" y="118"/>
                        </a:lnTo>
                        <a:lnTo>
                          <a:pt x="165" y="118"/>
                        </a:lnTo>
                        <a:lnTo>
                          <a:pt x="155" y="118"/>
                        </a:lnTo>
                        <a:lnTo>
                          <a:pt x="155" y="118"/>
                        </a:lnTo>
                        <a:lnTo>
                          <a:pt x="155" y="116"/>
                        </a:lnTo>
                        <a:lnTo>
                          <a:pt x="159" y="116"/>
                        </a:lnTo>
                        <a:lnTo>
                          <a:pt x="163" y="112"/>
                        </a:lnTo>
                        <a:lnTo>
                          <a:pt x="163" y="112"/>
                        </a:lnTo>
                        <a:lnTo>
                          <a:pt x="165" y="108"/>
                        </a:lnTo>
                        <a:lnTo>
                          <a:pt x="165" y="102"/>
                        </a:lnTo>
                        <a:lnTo>
                          <a:pt x="163" y="98"/>
                        </a:lnTo>
                        <a:lnTo>
                          <a:pt x="167" y="96"/>
                        </a:lnTo>
                        <a:lnTo>
                          <a:pt x="167" y="96"/>
                        </a:lnTo>
                        <a:lnTo>
                          <a:pt x="169" y="96"/>
                        </a:lnTo>
                        <a:lnTo>
                          <a:pt x="169" y="98"/>
                        </a:lnTo>
                        <a:lnTo>
                          <a:pt x="169" y="98"/>
                        </a:lnTo>
                        <a:lnTo>
                          <a:pt x="169" y="106"/>
                        </a:lnTo>
                        <a:lnTo>
                          <a:pt x="169" y="116"/>
                        </a:lnTo>
                        <a:lnTo>
                          <a:pt x="169" y="123"/>
                        </a:lnTo>
                        <a:lnTo>
                          <a:pt x="169" y="123"/>
                        </a:lnTo>
                        <a:lnTo>
                          <a:pt x="171" y="123"/>
                        </a:lnTo>
                        <a:lnTo>
                          <a:pt x="171" y="123"/>
                        </a:lnTo>
                        <a:lnTo>
                          <a:pt x="175" y="116"/>
                        </a:lnTo>
                        <a:lnTo>
                          <a:pt x="179" y="104"/>
                        </a:lnTo>
                        <a:lnTo>
                          <a:pt x="179" y="92"/>
                        </a:lnTo>
                        <a:lnTo>
                          <a:pt x="179" y="88"/>
                        </a:lnTo>
                        <a:lnTo>
                          <a:pt x="177" y="84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3" name="Freeform 1124">
                    <a:extLst>
                      <a:ext uri="{FF2B5EF4-FFF2-40B4-BE49-F238E27FC236}">
                        <a16:creationId xmlns:a16="http://schemas.microsoft.com/office/drawing/2014/main" id="{0E476FAC-88BB-4268-B805-F83AA5816B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36949" y="2525850"/>
                    <a:ext cx="288566" cy="233755"/>
                  </a:xfrm>
                  <a:custGeom>
                    <a:avLst/>
                    <a:gdLst>
                      <a:gd name="T0" fmla="*/ 175 w 179"/>
                      <a:gd name="T1" fmla="*/ 82 h 145"/>
                      <a:gd name="T2" fmla="*/ 157 w 179"/>
                      <a:gd name="T3" fmla="*/ 86 h 145"/>
                      <a:gd name="T4" fmla="*/ 151 w 179"/>
                      <a:gd name="T5" fmla="*/ 84 h 145"/>
                      <a:gd name="T6" fmla="*/ 155 w 179"/>
                      <a:gd name="T7" fmla="*/ 78 h 145"/>
                      <a:gd name="T8" fmla="*/ 171 w 179"/>
                      <a:gd name="T9" fmla="*/ 74 h 145"/>
                      <a:gd name="T10" fmla="*/ 175 w 179"/>
                      <a:gd name="T11" fmla="*/ 69 h 145"/>
                      <a:gd name="T12" fmla="*/ 169 w 179"/>
                      <a:gd name="T13" fmla="*/ 63 h 145"/>
                      <a:gd name="T14" fmla="*/ 165 w 179"/>
                      <a:gd name="T15" fmla="*/ 65 h 145"/>
                      <a:gd name="T16" fmla="*/ 167 w 179"/>
                      <a:gd name="T17" fmla="*/ 59 h 145"/>
                      <a:gd name="T18" fmla="*/ 165 w 179"/>
                      <a:gd name="T19" fmla="*/ 51 h 145"/>
                      <a:gd name="T20" fmla="*/ 163 w 179"/>
                      <a:gd name="T21" fmla="*/ 31 h 145"/>
                      <a:gd name="T22" fmla="*/ 163 w 179"/>
                      <a:gd name="T23" fmla="*/ 16 h 145"/>
                      <a:gd name="T24" fmla="*/ 153 w 179"/>
                      <a:gd name="T25" fmla="*/ 14 h 145"/>
                      <a:gd name="T26" fmla="*/ 134 w 179"/>
                      <a:gd name="T27" fmla="*/ 8 h 145"/>
                      <a:gd name="T28" fmla="*/ 112 w 179"/>
                      <a:gd name="T29" fmla="*/ 4 h 145"/>
                      <a:gd name="T30" fmla="*/ 100 w 179"/>
                      <a:gd name="T31" fmla="*/ 6 h 145"/>
                      <a:gd name="T32" fmla="*/ 89 w 179"/>
                      <a:gd name="T33" fmla="*/ 17 h 145"/>
                      <a:gd name="T34" fmla="*/ 87 w 179"/>
                      <a:gd name="T35" fmla="*/ 10 h 145"/>
                      <a:gd name="T36" fmla="*/ 83 w 179"/>
                      <a:gd name="T37" fmla="*/ 8 h 145"/>
                      <a:gd name="T38" fmla="*/ 69 w 179"/>
                      <a:gd name="T39" fmla="*/ 14 h 145"/>
                      <a:gd name="T40" fmla="*/ 55 w 179"/>
                      <a:gd name="T41" fmla="*/ 31 h 145"/>
                      <a:gd name="T42" fmla="*/ 45 w 179"/>
                      <a:gd name="T43" fmla="*/ 35 h 145"/>
                      <a:gd name="T44" fmla="*/ 34 w 179"/>
                      <a:gd name="T45" fmla="*/ 29 h 145"/>
                      <a:gd name="T46" fmla="*/ 28 w 179"/>
                      <a:gd name="T47" fmla="*/ 29 h 145"/>
                      <a:gd name="T48" fmla="*/ 32 w 179"/>
                      <a:gd name="T49" fmla="*/ 45 h 145"/>
                      <a:gd name="T50" fmla="*/ 26 w 179"/>
                      <a:gd name="T51" fmla="*/ 49 h 145"/>
                      <a:gd name="T52" fmla="*/ 2 w 179"/>
                      <a:gd name="T53" fmla="*/ 51 h 145"/>
                      <a:gd name="T54" fmla="*/ 2 w 179"/>
                      <a:gd name="T55" fmla="*/ 59 h 145"/>
                      <a:gd name="T56" fmla="*/ 22 w 179"/>
                      <a:gd name="T57" fmla="*/ 92 h 145"/>
                      <a:gd name="T58" fmla="*/ 45 w 179"/>
                      <a:gd name="T59" fmla="*/ 104 h 145"/>
                      <a:gd name="T60" fmla="*/ 59 w 179"/>
                      <a:gd name="T61" fmla="*/ 98 h 145"/>
                      <a:gd name="T62" fmla="*/ 59 w 179"/>
                      <a:gd name="T63" fmla="*/ 94 h 145"/>
                      <a:gd name="T64" fmla="*/ 57 w 179"/>
                      <a:gd name="T65" fmla="*/ 90 h 145"/>
                      <a:gd name="T66" fmla="*/ 73 w 179"/>
                      <a:gd name="T67" fmla="*/ 82 h 145"/>
                      <a:gd name="T68" fmla="*/ 77 w 179"/>
                      <a:gd name="T69" fmla="*/ 86 h 145"/>
                      <a:gd name="T70" fmla="*/ 79 w 179"/>
                      <a:gd name="T71" fmla="*/ 104 h 145"/>
                      <a:gd name="T72" fmla="*/ 83 w 179"/>
                      <a:gd name="T73" fmla="*/ 112 h 145"/>
                      <a:gd name="T74" fmla="*/ 90 w 179"/>
                      <a:gd name="T75" fmla="*/ 120 h 145"/>
                      <a:gd name="T76" fmla="*/ 85 w 179"/>
                      <a:gd name="T77" fmla="*/ 125 h 145"/>
                      <a:gd name="T78" fmla="*/ 89 w 179"/>
                      <a:gd name="T79" fmla="*/ 135 h 145"/>
                      <a:gd name="T80" fmla="*/ 106 w 179"/>
                      <a:gd name="T81" fmla="*/ 131 h 145"/>
                      <a:gd name="T82" fmla="*/ 112 w 179"/>
                      <a:gd name="T83" fmla="*/ 135 h 145"/>
                      <a:gd name="T84" fmla="*/ 122 w 179"/>
                      <a:gd name="T85" fmla="*/ 143 h 145"/>
                      <a:gd name="T86" fmla="*/ 134 w 179"/>
                      <a:gd name="T87" fmla="*/ 141 h 145"/>
                      <a:gd name="T88" fmla="*/ 142 w 179"/>
                      <a:gd name="T89" fmla="*/ 129 h 145"/>
                      <a:gd name="T90" fmla="*/ 147 w 179"/>
                      <a:gd name="T91" fmla="*/ 127 h 145"/>
                      <a:gd name="T92" fmla="*/ 163 w 179"/>
                      <a:gd name="T93" fmla="*/ 129 h 145"/>
                      <a:gd name="T94" fmla="*/ 167 w 179"/>
                      <a:gd name="T95" fmla="*/ 122 h 145"/>
                      <a:gd name="T96" fmla="*/ 155 w 179"/>
                      <a:gd name="T97" fmla="*/ 118 h 145"/>
                      <a:gd name="T98" fmla="*/ 159 w 179"/>
                      <a:gd name="T99" fmla="*/ 116 h 145"/>
                      <a:gd name="T100" fmla="*/ 165 w 179"/>
                      <a:gd name="T101" fmla="*/ 108 h 145"/>
                      <a:gd name="T102" fmla="*/ 167 w 179"/>
                      <a:gd name="T103" fmla="*/ 96 h 145"/>
                      <a:gd name="T104" fmla="*/ 169 w 179"/>
                      <a:gd name="T105" fmla="*/ 98 h 145"/>
                      <a:gd name="T106" fmla="*/ 169 w 179"/>
                      <a:gd name="T107" fmla="*/ 116 h 145"/>
                      <a:gd name="T108" fmla="*/ 171 w 179"/>
                      <a:gd name="T109" fmla="*/ 123 h 145"/>
                      <a:gd name="T110" fmla="*/ 179 w 179"/>
                      <a:gd name="T111" fmla="*/ 104 h 145"/>
                      <a:gd name="T112" fmla="*/ 177 w 179"/>
                      <a:gd name="T113" fmla="*/ 84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79" h="145">
                        <a:moveTo>
                          <a:pt x="177" y="84"/>
                        </a:moveTo>
                        <a:lnTo>
                          <a:pt x="177" y="84"/>
                        </a:lnTo>
                        <a:lnTo>
                          <a:pt x="175" y="82"/>
                        </a:lnTo>
                        <a:lnTo>
                          <a:pt x="171" y="82"/>
                        </a:lnTo>
                        <a:lnTo>
                          <a:pt x="165" y="82"/>
                        </a:lnTo>
                        <a:lnTo>
                          <a:pt x="157" y="86"/>
                        </a:lnTo>
                        <a:lnTo>
                          <a:pt x="153" y="86"/>
                        </a:lnTo>
                        <a:lnTo>
                          <a:pt x="153" y="86"/>
                        </a:lnTo>
                        <a:lnTo>
                          <a:pt x="151" y="84"/>
                        </a:lnTo>
                        <a:lnTo>
                          <a:pt x="153" y="82"/>
                        </a:lnTo>
                        <a:lnTo>
                          <a:pt x="153" y="82"/>
                        </a:lnTo>
                        <a:lnTo>
                          <a:pt x="155" y="78"/>
                        </a:lnTo>
                        <a:lnTo>
                          <a:pt x="157" y="78"/>
                        </a:lnTo>
                        <a:lnTo>
                          <a:pt x="163" y="76"/>
                        </a:lnTo>
                        <a:lnTo>
                          <a:pt x="171" y="74"/>
                        </a:lnTo>
                        <a:lnTo>
                          <a:pt x="173" y="72"/>
                        </a:lnTo>
                        <a:lnTo>
                          <a:pt x="175" y="69"/>
                        </a:lnTo>
                        <a:lnTo>
                          <a:pt x="175" y="69"/>
                        </a:lnTo>
                        <a:lnTo>
                          <a:pt x="173" y="65"/>
                        </a:lnTo>
                        <a:lnTo>
                          <a:pt x="173" y="63"/>
                        </a:lnTo>
                        <a:lnTo>
                          <a:pt x="169" y="63"/>
                        </a:lnTo>
                        <a:lnTo>
                          <a:pt x="169" y="63"/>
                        </a:lnTo>
                        <a:lnTo>
                          <a:pt x="167" y="65"/>
                        </a:lnTo>
                        <a:lnTo>
                          <a:pt x="165" y="65"/>
                        </a:lnTo>
                        <a:lnTo>
                          <a:pt x="165" y="65"/>
                        </a:lnTo>
                        <a:lnTo>
                          <a:pt x="167" y="63"/>
                        </a:lnTo>
                        <a:lnTo>
                          <a:pt x="167" y="59"/>
                        </a:lnTo>
                        <a:lnTo>
                          <a:pt x="167" y="59"/>
                        </a:lnTo>
                        <a:lnTo>
                          <a:pt x="167" y="55"/>
                        </a:lnTo>
                        <a:lnTo>
                          <a:pt x="165" y="51"/>
                        </a:lnTo>
                        <a:lnTo>
                          <a:pt x="161" y="43"/>
                        </a:lnTo>
                        <a:lnTo>
                          <a:pt x="161" y="43"/>
                        </a:lnTo>
                        <a:lnTo>
                          <a:pt x="163" y="31"/>
                        </a:lnTo>
                        <a:lnTo>
                          <a:pt x="163" y="21"/>
                        </a:lnTo>
                        <a:lnTo>
                          <a:pt x="163" y="16"/>
                        </a:lnTo>
                        <a:lnTo>
                          <a:pt x="163" y="16"/>
                        </a:lnTo>
                        <a:lnTo>
                          <a:pt x="161" y="14"/>
                        </a:lnTo>
                        <a:lnTo>
                          <a:pt x="157" y="14"/>
                        </a:lnTo>
                        <a:lnTo>
                          <a:pt x="153" y="14"/>
                        </a:lnTo>
                        <a:lnTo>
                          <a:pt x="153" y="14"/>
                        </a:lnTo>
                        <a:lnTo>
                          <a:pt x="138" y="6"/>
                        </a:lnTo>
                        <a:lnTo>
                          <a:pt x="134" y="8"/>
                        </a:lnTo>
                        <a:lnTo>
                          <a:pt x="118" y="6"/>
                        </a:lnTo>
                        <a:lnTo>
                          <a:pt x="118" y="6"/>
                        </a:lnTo>
                        <a:lnTo>
                          <a:pt x="112" y="4"/>
                        </a:lnTo>
                        <a:lnTo>
                          <a:pt x="106" y="0"/>
                        </a:lnTo>
                        <a:lnTo>
                          <a:pt x="106" y="0"/>
                        </a:lnTo>
                        <a:lnTo>
                          <a:pt x="100" y="6"/>
                        </a:lnTo>
                        <a:lnTo>
                          <a:pt x="94" y="14"/>
                        </a:lnTo>
                        <a:lnTo>
                          <a:pt x="92" y="16"/>
                        </a:lnTo>
                        <a:lnTo>
                          <a:pt x="89" y="17"/>
                        </a:lnTo>
                        <a:lnTo>
                          <a:pt x="87" y="16"/>
                        </a:lnTo>
                        <a:lnTo>
                          <a:pt x="87" y="10"/>
                        </a:lnTo>
                        <a:lnTo>
                          <a:pt x="87" y="10"/>
                        </a:lnTo>
                        <a:lnTo>
                          <a:pt x="87" y="8"/>
                        </a:lnTo>
                        <a:lnTo>
                          <a:pt x="83" y="8"/>
                        </a:lnTo>
                        <a:lnTo>
                          <a:pt x="83" y="8"/>
                        </a:lnTo>
                        <a:lnTo>
                          <a:pt x="77" y="8"/>
                        </a:lnTo>
                        <a:lnTo>
                          <a:pt x="73" y="10"/>
                        </a:lnTo>
                        <a:lnTo>
                          <a:pt x="69" y="14"/>
                        </a:lnTo>
                        <a:lnTo>
                          <a:pt x="65" y="17"/>
                        </a:lnTo>
                        <a:lnTo>
                          <a:pt x="59" y="27"/>
                        </a:lnTo>
                        <a:lnTo>
                          <a:pt x="55" y="31"/>
                        </a:lnTo>
                        <a:lnTo>
                          <a:pt x="51" y="35"/>
                        </a:lnTo>
                        <a:lnTo>
                          <a:pt x="51" y="35"/>
                        </a:lnTo>
                        <a:lnTo>
                          <a:pt x="45" y="35"/>
                        </a:lnTo>
                        <a:lnTo>
                          <a:pt x="41" y="33"/>
                        </a:lnTo>
                        <a:lnTo>
                          <a:pt x="37" y="31"/>
                        </a:lnTo>
                        <a:lnTo>
                          <a:pt x="34" y="29"/>
                        </a:lnTo>
                        <a:lnTo>
                          <a:pt x="34" y="29"/>
                        </a:lnTo>
                        <a:lnTo>
                          <a:pt x="30" y="29"/>
                        </a:lnTo>
                        <a:lnTo>
                          <a:pt x="28" y="29"/>
                        </a:lnTo>
                        <a:lnTo>
                          <a:pt x="30" y="35"/>
                        </a:lnTo>
                        <a:lnTo>
                          <a:pt x="32" y="41"/>
                        </a:lnTo>
                        <a:lnTo>
                          <a:pt x="32" y="45"/>
                        </a:lnTo>
                        <a:lnTo>
                          <a:pt x="32" y="47"/>
                        </a:lnTo>
                        <a:lnTo>
                          <a:pt x="32" y="47"/>
                        </a:lnTo>
                        <a:lnTo>
                          <a:pt x="26" y="49"/>
                        </a:lnTo>
                        <a:lnTo>
                          <a:pt x="16" y="49"/>
                        </a:lnTo>
                        <a:lnTo>
                          <a:pt x="6" y="49"/>
                        </a:lnTo>
                        <a:lnTo>
                          <a:pt x="2" y="51"/>
                        </a:lnTo>
                        <a:lnTo>
                          <a:pt x="0" y="51"/>
                        </a:lnTo>
                        <a:lnTo>
                          <a:pt x="0" y="51"/>
                        </a:lnTo>
                        <a:lnTo>
                          <a:pt x="2" y="59"/>
                        </a:lnTo>
                        <a:lnTo>
                          <a:pt x="8" y="72"/>
                        </a:lnTo>
                        <a:lnTo>
                          <a:pt x="22" y="92"/>
                        </a:lnTo>
                        <a:lnTo>
                          <a:pt x="22" y="92"/>
                        </a:lnTo>
                        <a:lnTo>
                          <a:pt x="30" y="98"/>
                        </a:lnTo>
                        <a:lnTo>
                          <a:pt x="39" y="102"/>
                        </a:lnTo>
                        <a:lnTo>
                          <a:pt x="45" y="104"/>
                        </a:lnTo>
                        <a:lnTo>
                          <a:pt x="51" y="104"/>
                        </a:lnTo>
                        <a:lnTo>
                          <a:pt x="55" y="102"/>
                        </a:lnTo>
                        <a:lnTo>
                          <a:pt x="59" y="98"/>
                        </a:lnTo>
                        <a:lnTo>
                          <a:pt x="59" y="98"/>
                        </a:lnTo>
                        <a:lnTo>
                          <a:pt x="59" y="96"/>
                        </a:lnTo>
                        <a:lnTo>
                          <a:pt x="59" y="94"/>
                        </a:lnTo>
                        <a:lnTo>
                          <a:pt x="57" y="92"/>
                        </a:lnTo>
                        <a:lnTo>
                          <a:pt x="57" y="90"/>
                        </a:lnTo>
                        <a:lnTo>
                          <a:pt x="57" y="90"/>
                        </a:lnTo>
                        <a:lnTo>
                          <a:pt x="65" y="86"/>
                        </a:lnTo>
                        <a:lnTo>
                          <a:pt x="73" y="82"/>
                        </a:lnTo>
                        <a:lnTo>
                          <a:pt x="73" y="82"/>
                        </a:lnTo>
                        <a:lnTo>
                          <a:pt x="75" y="82"/>
                        </a:lnTo>
                        <a:lnTo>
                          <a:pt x="77" y="86"/>
                        </a:lnTo>
                        <a:lnTo>
                          <a:pt x="77" y="86"/>
                        </a:lnTo>
                        <a:lnTo>
                          <a:pt x="79" y="92"/>
                        </a:lnTo>
                        <a:lnTo>
                          <a:pt x="79" y="98"/>
                        </a:lnTo>
                        <a:lnTo>
                          <a:pt x="79" y="104"/>
                        </a:lnTo>
                        <a:lnTo>
                          <a:pt x="81" y="110"/>
                        </a:lnTo>
                        <a:lnTo>
                          <a:pt x="81" y="110"/>
                        </a:lnTo>
                        <a:lnTo>
                          <a:pt x="83" y="112"/>
                        </a:lnTo>
                        <a:lnTo>
                          <a:pt x="87" y="114"/>
                        </a:lnTo>
                        <a:lnTo>
                          <a:pt x="89" y="116"/>
                        </a:lnTo>
                        <a:lnTo>
                          <a:pt x="90" y="120"/>
                        </a:lnTo>
                        <a:lnTo>
                          <a:pt x="90" y="120"/>
                        </a:lnTo>
                        <a:lnTo>
                          <a:pt x="85" y="125"/>
                        </a:lnTo>
                        <a:lnTo>
                          <a:pt x="85" y="125"/>
                        </a:lnTo>
                        <a:lnTo>
                          <a:pt x="85" y="131"/>
                        </a:lnTo>
                        <a:lnTo>
                          <a:pt x="85" y="131"/>
                        </a:lnTo>
                        <a:lnTo>
                          <a:pt x="89" y="135"/>
                        </a:lnTo>
                        <a:lnTo>
                          <a:pt x="92" y="135"/>
                        </a:lnTo>
                        <a:lnTo>
                          <a:pt x="100" y="133"/>
                        </a:lnTo>
                        <a:lnTo>
                          <a:pt x="106" y="131"/>
                        </a:lnTo>
                        <a:lnTo>
                          <a:pt x="108" y="131"/>
                        </a:lnTo>
                        <a:lnTo>
                          <a:pt x="110" y="133"/>
                        </a:lnTo>
                        <a:lnTo>
                          <a:pt x="112" y="135"/>
                        </a:lnTo>
                        <a:lnTo>
                          <a:pt x="112" y="135"/>
                        </a:lnTo>
                        <a:lnTo>
                          <a:pt x="118" y="139"/>
                        </a:lnTo>
                        <a:lnTo>
                          <a:pt x="122" y="143"/>
                        </a:lnTo>
                        <a:lnTo>
                          <a:pt x="128" y="145"/>
                        </a:lnTo>
                        <a:lnTo>
                          <a:pt x="134" y="141"/>
                        </a:lnTo>
                        <a:lnTo>
                          <a:pt x="134" y="141"/>
                        </a:lnTo>
                        <a:lnTo>
                          <a:pt x="138" y="137"/>
                        </a:lnTo>
                        <a:lnTo>
                          <a:pt x="138" y="135"/>
                        </a:lnTo>
                        <a:lnTo>
                          <a:pt x="142" y="129"/>
                        </a:lnTo>
                        <a:lnTo>
                          <a:pt x="142" y="129"/>
                        </a:lnTo>
                        <a:lnTo>
                          <a:pt x="143" y="127"/>
                        </a:lnTo>
                        <a:lnTo>
                          <a:pt x="147" y="127"/>
                        </a:lnTo>
                        <a:lnTo>
                          <a:pt x="153" y="129"/>
                        </a:lnTo>
                        <a:lnTo>
                          <a:pt x="161" y="131"/>
                        </a:lnTo>
                        <a:lnTo>
                          <a:pt x="163" y="129"/>
                        </a:lnTo>
                        <a:lnTo>
                          <a:pt x="167" y="125"/>
                        </a:lnTo>
                        <a:lnTo>
                          <a:pt x="167" y="125"/>
                        </a:lnTo>
                        <a:lnTo>
                          <a:pt x="167" y="122"/>
                        </a:lnTo>
                        <a:lnTo>
                          <a:pt x="165" y="118"/>
                        </a:lnTo>
                        <a:lnTo>
                          <a:pt x="165" y="118"/>
                        </a:lnTo>
                        <a:lnTo>
                          <a:pt x="155" y="118"/>
                        </a:lnTo>
                        <a:lnTo>
                          <a:pt x="155" y="118"/>
                        </a:lnTo>
                        <a:lnTo>
                          <a:pt x="155" y="116"/>
                        </a:lnTo>
                        <a:lnTo>
                          <a:pt x="159" y="116"/>
                        </a:lnTo>
                        <a:lnTo>
                          <a:pt x="163" y="112"/>
                        </a:lnTo>
                        <a:lnTo>
                          <a:pt x="163" y="112"/>
                        </a:lnTo>
                        <a:lnTo>
                          <a:pt x="165" y="108"/>
                        </a:lnTo>
                        <a:lnTo>
                          <a:pt x="165" y="102"/>
                        </a:lnTo>
                        <a:lnTo>
                          <a:pt x="163" y="98"/>
                        </a:lnTo>
                        <a:lnTo>
                          <a:pt x="167" y="96"/>
                        </a:lnTo>
                        <a:lnTo>
                          <a:pt x="167" y="96"/>
                        </a:lnTo>
                        <a:lnTo>
                          <a:pt x="169" y="96"/>
                        </a:lnTo>
                        <a:lnTo>
                          <a:pt x="169" y="98"/>
                        </a:lnTo>
                        <a:lnTo>
                          <a:pt x="169" y="98"/>
                        </a:lnTo>
                        <a:lnTo>
                          <a:pt x="169" y="106"/>
                        </a:lnTo>
                        <a:lnTo>
                          <a:pt x="169" y="116"/>
                        </a:lnTo>
                        <a:lnTo>
                          <a:pt x="169" y="123"/>
                        </a:lnTo>
                        <a:lnTo>
                          <a:pt x="169" y="123"/>
                        </a:lnTo>
                        <a:lnTo>
                          <a:pt x="171" y="123"/>
                        </a:lnTo>
                        <a:lnTo>
                          <a:pt x="171" y="123"/>
                        </a:lnTo>
                        <a:lnTo>
                          <a:pt x="175" y="116"/>
                        </a:lnTo>
                        <a:lnTo>
                          <a:pt x="179" y="104"/>
                        </a:lnTo>
                        <a:lnTo>
                          <a:pt x="179" y="92"/>
                        </a:lnTo>
                        <a:lnTo>
                          <a:pt x="179" y="88"/>
                        </a:lnTo>
                        <a:lnTo>
                          <a:pt x="177" y="84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4" name="Freeform 1129">
                    <a:extLst>
                      <a:ext uri="{FF2B5EF4-FFF2-40B4-BE49-F238E27FC236}">
                        <a16:creationId xmlns:a16="http://schemas.microsoft.com/office/drawing/2014/main" id="{252539ED-403E-4B42-8B4B-B6C8055CF4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2597" y="1753655"/>
                    <a:ext cx="69320" cy="135416"/>
                  </a:xfrm>
                  <a:custGeom>
                    <a:avLst/>
                    <a:gdLst>
                      <a:gd name="T0" fmla="*/ 35 w 43"/>
                      <a:gd name="T1" fmla="*/ 23 h 84"/>
                      <a:gd name="T2" fmla="*/ 31 w 43"/>
                      <a:gd name="T3" fmla="*/ 25 h 84"/>
                      <a:gd name="T4" fmla="*/ 35 w 43"/>
                      <a:gd name="T5" fmla="*/ 29 h 84"/>
                      <a:gd name="T6" fmla="*/ 43 w 43"/>
                      <a:gd name="T7" fmla="*/ 23 h 84"/>
                      <a:gd name="T8" fmla="*/ 37 w 43"/>
                      <a:gd name="T9" fmla="*/ 29 h 84"/>
                      <a:gd name="T10" fmla="*/ 39 w 43"/>
                      <a:gd name="T11" fmla="*/ 29 h 84"/>
                      <a:gd name="T12" fmla="*/ 39 w 43"/>
                      <a:gd name="T13" fmla="*/ 33 h 84"/>
                      <a:gd name="T14" fmla="*/ 33 w 43"/>
                      <a:gd name="T15" fmla="*/ 33 h 84"/>
                      <a:gd name="T16" fmla="*/ 37 w 43"/>
                      <a:gd name="T17" fmla="*/ 37 h 84"/>
                      <a:gd name="T18" fmla="*/ 35 w 43"/>
                      <a:gd name="T19" fmla="*/ 41 h 84"/>
                      <a:gd name="T20" fmla="*/ 31 w 43"/>
                      <a:gd name="T21" fmla="*/ 45 h 84"/>
                      <a:gd name="T22" fmla="*/ 27 w 43"/>
                      <a:gd name="T23" fmla="*/ 41 h 84"/>
                      <a:gd name="T24" fmla="*/ 29 w 43"/>
                      <a:gd name="T25" fmla="*/ 47 h 84"/>
                      <a:gd name="T26" fmla="*/ 25 w 43"/>
                      <a:gd name="T27" fmla="*/ 49 h 84"/>
                      <a:gd name="T28" fmla="*/ 29 w 43"/>
                      <a:gd name="T29" fmla="*/ 49 h 84"/>
                      <a:gd name="T30" fmla="*/ 29 w 43"/>
                      <a:gd name="T31" fmla="*/ 55 h 84"/>
                      <a:gd name="T32" fmla="*/ 23 w 43"/>
                      <a:gd name="T33" fmla="*/ 57 h 84"/>
                      <a:gd name="T34" fmla="*/ 23 w 43"/>
                      <a:gd name="T35" fmla="*/ 61 h 84"/>
                      <a:gd name="T36" fmla="*/ 16 w 43"/>
                      <a:gd name="T37" fmla="*/ 73 h 84"/>
                      <a:gd name="T38" fmla="*/ 12 w 43"/>
                      <a:gd name="T39" fmla="*/ 84 h 84"/>
                      <a:gd name="T40" fmla="*/ 12 w 43"/>
                      <a:gd name="T41" fmla="*/ 82 h 84"/>
                      <a:gd name="T42" fmla="*/ 10 w 43"/>
                      <a:gd name="T43" fmla="*/ 78 h 84"/>
                      <a:gd name="T44" fmla="*/ 8 w 43"/>
                      <a:gd name="T45" fmla="*/ 74 h 84"/>
                      <a:gd name="T46" fmla="*/ 12 w 43"/>
                      <a:gd name="T47" fmla="*/ 73 h 84"/>
                      <a:gd name="T48" fmla="*/ 19 w 43"/>
                      <a:gd name="T49" fmla="*/ 49 h 84"/>
                      <a:gd name="T50" fmla="*/ 23 w 43"/>
                      <a:gd name="T51" fmla="*/ 43 h 84"/>
                      <a:gd name="T52" fmla="*/ 17 w 43"/>
                      <a:gd name="T53" fmla="*/ 43 h 84"/>
                      <a:gd name="T54" fmla="*/ 19 w 43"/>
                      <a:gd name="T55" fmla="*/ 39 h 84"/>
                      <a:gd name="T56" fmla="*/ 17 w 43"/>
                      <a:gd name="T57" fmla="*/ 39 h 84"/>
                      <a:gd name="T58" fmla="*/ 10 w 43"/>
                      <a:gd name="T59" fmla="*/ 49 h 84"/>
                      <a:gd name="T60" fmla="*/ 8 w 43"/>
                      <a:gd name="T61" fmla="*/ 47 h 84"/>
                      <a:gd name="T62" fmla="*/ 12 w 43"/>
                      <a:gd name="T63" fmla="*/ 39 h 84"/>
                      <a:gd name="T64" fmla="*/ 10 w 43"/>
                      <a:gd name="T65" fmla="*/ 37 h 84"/>
                      <a:gd name="T66" fmla="*/ 8 w 43"/>
                      <a:gd name="T67" fmla="*/ 43 h 84"/>
                      <a:gd name="T68" fmla="*/ 0 w 43"/>
                      <a:gd name="T69" fmla="*/ 35 h 84"/>
                      <a:gd name="T70" fmla="*/ 4 w 43"/>
                      <a:gd name="T71" fmla="*/ 29 h 84"/>
                      <a:gd name="T72" fmla="*/ 8 w 43"/>
                      <a:gd name="T73" fmla="*/ 31 h 84"/>
                      <a:gd name="T74" fmla="*/ 12 w 43"/>
                      <a:gd name="T75" fmla="*/ 31 h 84"/>
                      <a:gd name="T76" fmla="*/ 14 w 43"/>
                      <a:gd name="T77" fmla="*/ 33 h 84"/>
                      <a:gd name="T78" fmla="*/ 16 w 43"/>
                      <a:gd name="T79" fmla="*/ 33 h 84"/>
                      <a:gd name="T80" fmla="*/ 17 w 43"/>
                      <a:gd name="T81" fmla="*/ 33 h 84"/>
                      <a:gd name="T82" fmla="*/ 21 w 43"/>
                      <a:gd name="T83" fmla="*/ 33 h 84"/>
                      <a:gd name="T84" fmla="*/ 25 w 43"/>
                      <a:gd name="T85" fmla="*/ 31 h 84"/>
                      <a:gd name="T86" fmla="*/ 27 w 43"/>
                      <a:gd name="T87" fmla="*/ 31 h 84"/>
                      <a:gd name="T88" fmla="*/ 19 w 43"/>
                      <a:gd name="T89" fmla="*/ 25 h 84"/>
                      <a:gd name="T90" fmla="*/ 21 w 43"/>
                      <a:gd name="T91" fmla="*/ 18 h 84"/>
                      <a:gd name="T92" fmla="*/ 19 w 43"/>
                      <a:gd name="T93" fmla="*/ 14 h 84"/>
                      <a:gd name="T94" fmla="*/ 14 w 43"/>
                      <a:gd name="T95" fmla="*/ 14 h 84"/>
                      <a:gd name="T96" fmla="*/ 10 w 43"/>
                      <a:gd name="T97" fmla="*/ 10 h 84"/>
                      <a:gd name="T98" fmla="*/ 16 w 43"/>
                      <a:gd name="T99" fmla="*/ 4 h 84"/>
                      <a:gd name="T100" fmla="*/ 23 w 43"/>
                      <a:gd name="T101" fmla="*/ 12 h 84"/>
                      <a:gd name="T102" fmla="*/ 21 w 43"/>
                      <a:gd name="T103" fmla="*/ 10 h 84"/>
                      <a:gd name="T104" fmla="*/ 21 w 43"/>
                      <a:gd name="T105" fmla="*/ 4 h 84"/>
                      <a:gd name="T106" fmla="*/ 31 w 43"/>
                      <a:gd name="T107" fmla="*/ 4 h 84"/>
                      <a:gd name="T108" fmla="*/ 33 w 43"/>
                      <a:gd name="T109" fmla="*/ 0 h 84"/>
                      <a:gd name="T110" fmla="*/ 23 w 43"/>
                      <a:gd name="T111" fmla="*/ 23 h 84"/>
                      <a:gd name="T112" fmla="*/ 27 w 43"/>
                      <a:gd name="T113" fmla="*/ 22 h 84"/>
                      <a:gd name="T114" fmla="*/ 31 w 43"/>
                      <a:gd name="T115" fmla="*/ 22 h 84"/>
                      <a:gd name="T116" fmla="*/ 29 w 43"/>
                      <a:gd name="T117" fmla="*/ 18 h 84"/>
                      <a:gd name="T118" fmla="*/ 31 w 43"/>
                      <a:gd name="T119" fmla="*/ 1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3" h="84">
                        <a:moveTo>
                          <a:pt x="35" y="20"/>
                        </a:move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3" y="23"/>
                        </a:lnTo>
                        <a:lnTo>
                          <a:pt x="31" y="23"/>
                        </a:lnTo>
                        <a:lnTo>
                          <a:pt x="31" y="25"/>
                        </a:lnTo>
                        <a:lnTo>
                          <a:pt x="31" y="25"/>
                        </a:lnTo>
                        <a:lnTo>
                          <a:pt x="31" y="27"/>
                        </a:lnTo>
                        <a:lnTo>
                          <a:pt x="35" y="29"/>
                        </a:lnTo>
                        <a:lnTo>
                          <a:pt x="35" y="29"/>
                        </a:lnTo>
                        <a:lnTo>
                          <a:pt x="41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9" y="29"/>
                        </a:lnTo>
                        <a:lnTo>
                          <a:pt x="39" y="29"/>
                        </a:lnTo>
                        <a:lnTo>
                          <a:pt x="39" y="33"/>
                        </a:lnTo>
                        <a:lnTo>
                          <a:pt x="39" y="33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33" y="33"/>
                        </a:lnTo>
                        <a:lnTo>
                          <a:pt x="35" y="33"/>
                        </a:lnTo>
                        <a:lnTo>
                          <a:pt x="37" y="35"/>
                        </a:lnTo>
                        <a:lnTo>
                          <a:pt x="37" y="37"/>
                        </a:lnTo>
                        <a:lnTo>
                          <a:pt x="37" y="37"/>
                        </a:lnTo>
                        <a:lnTo>
                          <a:pt x="37" y="39"/>
                        </a:lnTo>
                        <a:lnTo>
                          <a:pt x="35" y="41"/>
                        </a:lnTo>
                        <a:lnTo>
                          <a:pt x="35" y="41"/>
                        </a:lnTo>
                        <a:lnTo>
                          <a:pt x="31" y="45"/>
                        </a:lnTo>
                        <a:lnTo>
                          <a:pt x="31" y="45"/>
                        </a:lnTo>
                        <a:lnTo>
                          <a:pt x="29" y="41"/>
                        </a:lnTo>
                        <a:lnTo>
                          <a:pt x="29" y="41"/>
                        </a:lnTo>
                        <a:lnTo>
                          <a:pt x="27" y="41"/>
                        </a:lnTo>
                        <a:lnTo>
                          <a:pt x="29" y="43"/>
                        </a:lnTo>
                        <a:lnTo>
                          <a:pt x="29" y="47"/>
                        </a:lnTo>
                        <a:lnTo>
                          <a:pt x="29" y="47"/>
                        </a:lnTo>
                        <a:lnTo>
                          <a:pt x="27" y="47"/>
                        </a:lnTo>
                        <a:lnTo>
                          <a:pt x="25" y="49"/>
                        </a:lnTo>
                        <a:lnTo>
                          <a:pt x="25" y="49"/>
                        </a:lnTo>
                        <a:lnTo>
                          <a:pt x="27" y="49"/>
                        </a:lnTo>
                        <a:lnTo>
                          <a:pt x="29" y="49"/>
                        </a:lnTo>
                        <a:lnTo>
                          <a:pt x="29" y="49"/>
                        </a:lnTo>
                        <a:lnTo>
                          <a:pt x="29" y="51"/>
                        </a:lnTo>
                        <a:lnTo>
                          <a:pt x="29" y="55"/>
                        </a:lnTo>
                        <a:lnTo>
                          <a:pt x="29" y="55"/>
                        </a:lnTo>
                        <a:lnTo>
                          <a:pt x="27" y="55"/>
                        </a:lnTo>
                        <a:lnTo>
                          <a:pt x="25" y="55"/>
                        </a:lnTo>
                        <a:lnTo>
                          <a:pt x="23" y="57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3" y="61"/>
                        </a:lnTo>
                        <a:lnTo>
                          <a:pt x="23" y="65"/>
                        </a:lnTo>
                        <a:lnTo>
                          <a:pt x="23" y="65"/>
                        </a:lnTo>
                        <a:lnTo>
                          <a:pt x="16" y="73"/>
                        </a:lnTo>
                        <a:lnTo>
                          <a:pt x="16" y="73"/>
                        </a:lnTo>
                        <a:lnTo>
                          <a:pt x="14" y="78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2"/>
                        </a:lnTo>
                        <a:lnTo>
                          <a:pt x="12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8" y="78"/>
                        </a:lnTo>
                        <a:lnTo>
                          <a:pt x="8" y="78"/>
                        </a:lnTo>
                        <a:lnTo>
                          <a:pt x="8" y="74"/>
                        </a:lnTo>
                        <a:lnTo>
                          <a:pt x="8" y="73"/>
                        </a:lnTo>
                        <a:lnTo>
                          <a:pt x="12" y="74"/>
                        </a:lnTo>
                        <a:lnTo>
                          <a:pt x="12" y="73"/>
                        </a:lnTo>
                        <a:lnTo>
                          <a:pt x="12" y="73"/>
                        </a:lnTo>
                        <a:lnTo>
                          <a:pt x="19" y="49"/>
                        </a:lnTo>
                        <a:lnTo>
                          <a:pt x="19" y="49"/>
                        </a:lnTo>
                        <a:lnTo>
                          <a:pt x="21" y="45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19" y="43"/>
                        </a:lnTo>
                        <a:lnTo>
                          <a:pt x="17" y="43"/>
                        </a:lnTo>
                        <a:lnTo>
                          <a:pt x="19" y="45"/>
                        </a:lnTo>
                        <a:lnTo>
                          <a:pt x="21" y="47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7" y="39"/>
                        </a:lnTo>
                        <a:lnTo>
                          <a:pt x="16" y="43"/>
                        </a:lnTo>
                        <a:lnTo>
                          <a:pt x="14" y="47"/>
                        </a:lnTo>
                        <a:lnTo>
                          <a:pt x="10" y="49"/>
                        </a:lnTo>
                        <a:lnTo>
                          <a:pt x="10" y="49"/>
                        </a:lnTo>
                        <a:lnTo>
                          <a:pt x="8" y="49"/>
                        </a:lnTo>
                        <a:lnTo>
                          <a:pt x="8" y="47"/>
                        </a:lnTo>
                        <a:lnTo>
                          <a:pt x="10" y="43"/>
                        </a:lnTo>
                        <a:lnTo>
                          <a:pt x="12" y="39"/>
                        </a:lnTo>
                        <a:lnTo>
                          <a:pt x="12" y="39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8" y="41"/>
                        </a:lnTo>
                        <a:lnTo>
                          <a:pt x="8" y="41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2" y="37"/>
                        </a:lnTo>
                        <a:lnTo>
                          <a:pt x="0" y="35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4" y="29"/>
                        </a:lnTo>
                        <a:lnTo>
                          <a:pt x="6" y="31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8" y="33"/>
                        </a:lnTo>
                        <a:lnTo>
                          <a:pt x="8" y="33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4" y="31"/>
                        </a:lnTo>
                        <a:lnTo>
                          <a:pt x="14" y="33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6" y="33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7" y="33"/>
                        </a:lnTo>
                        <a:lnTo>
                          <a:pt x="19" y="35"/>
                        </a:lnTo>
                        <a:lnTo>
                          <a:pt x="19" y="35"/>
                        </a:lnTo>
                        <a:lnTo>
                          <a:pt x="21" y="33"/>
                        </a:lnTo>
                        <a:lnTo>
                          <a:pt x="21" y="31"/>
                        </a:lnTo>
                        <a:lnTo>
                          <a:pt x="21" y="31"/>
                        </a:lnTo>
                        <a:lnTo>
                          <a:pt x="25" y="31"/>
                        </a:lnTo>
                        <a:lnTo>
                          <a:pt x="25" y="31"/>
                        </a:lnTo>
                        <a:lnTo>
                          <a:pt x="27" y="31"/>
                        </a:lnTo>
                        <a:lnTo>
                          <a:pt x="27" y="31"/>
                        </a:lnTo>
                        <a:lnTo>
                          <a:pt x="25" y="29"/>
                        </a:lnTo>
                        <a:lnTo>
                          <a:pt x="23" y="27"/>
                        </a:lnTo>
                        <a:lnTo>
                          <a:pt x="19" y="25"/>
                        </a:lnTo>
                        <a:lnTo>
                          <a:pt x="19" y="25"/>
                        </a:lnTo>
                        <a:lnTo>
                          <a:pt x="19" y="22"/>
                        </a:lnTo>
                        <a:lnTo>
                          <a:pt x="21" y="18"/>
                        </a:lnTo>
                        <a:lnTo>
                          <a:pt x="21" y="16"/>
                        </a:lnTo>
                        <a:lnTo>
                          <a:pt x="19" y="14"/>
                        </a:lnTo>
                        <a:lnTo>
                          <a:pt x="19" y="14"/>
                        </a:lnTo>
                        <a:lnTo>
                          <a:pt x="17" y="14"/>
                        </a:lnTo>
                        <a:lnTo>
                          <a:pt x="16" y="14"/>
                        </a:lnTo>
                        <a:lnTo>
                          <a:pt x="14" y="14"/>
                        </a:lnTo>
                        <a:lnTo>
                          <a:pt x="10" y="12"/>
                        </a:lnTo>
                        <a:lnTo>
                          <a:pt x="10" y="12"/>
                        </a:lnTo>
                        <a:lnTo>
                          <a:pt x="10" y="10"/>
                        </a:lnTo>
                        <a:lnTo>
                          <a:pt x="12" y="8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7" y="6"/>
                        </a:lnTo>
                        <a:lnTo>
                          <a:pt x="19" y="8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lnTo>
                          <a:pt x="21" y="12"/>
                        </a:lnTo>
                        <a:lnTo>
                          <a:pt x="21" y="10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21" y="4"/>
                        </a:lnTo>
                        <a:lnTo>
                          <a:pt x="25" y="2"/>
                        </a:lnTo>
                        <a:lnTo>
                          <a:pt x="31" y="4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4"/>
                        </a:lnTo>
                        <a:lnTo>
                          <a:pt x="29" y="12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2"/>
                        </a:lnTo>
                        <a:lnTo>
                          <a:pt x="31" y="22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29" y="18"/>
                        </a:lnTo>
                        <a:lnTo>
                          <a:pt x="29" y="18"/>
                        </a:lnTo>
                        <a:lnTo>
                          <a:pt x="29" y="16"/>
                        </a:lnTo>
                        <a:lnTo>
                          <a:pt x="31" y="16"/>
                        </a:lnTo>
                        <a:lnTo>
                          <a:pt x="33" y="16"/>
                        </a:lnTo>
                        <a:lnTo>
                          <a:pt x="35" y="2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5" name="Freeform 1130">
                    <a:extLst>
                      <a:ext uri="{FF2B5EF4-FFF2-40B4-BE49-F238E27FC236}">
                        <a16:creationId xmlns:a16="http://schemas.microsoft.com/office/drawing/2014/main" id="{8B5E7A31-6E05-471E-9209-71C6AB8C6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2597" y="1753655"/>
                    <a:ext cx="69320" cy="135416"/>
                  </a:xfrm>
                  <a:custGeom>
                    <a:avLst/>
                    <a:gdLst>
                      <a:gd name="T0" fmla="*/ 35 w 43"/>
                      <a:gd name="T1" fmla="*/ 23 h 84"/>
                      <a:gd name="T2" fmla="*/ 31 w 43"/>
                      <a:gd name="T3" fmla="*/ 25 h 84"/>
                      <a:gd name="T4" fmla="*/ 35 w 43"/>
                      <a:gd name="T5" fmla="*/ 29 h 84"/>
                      <a:gd name="T6" fmla="*/ 43 w 43"/>
                      <a:gd name="T7" fmla="*/ 23 h 84"/>
                      <a:gd name="T8" fmla="*/ 37 w 43"/>
                      <a:gd name="T9" fmla="*/ 29 h 84"/>
                      <a:gd name="T10" fmla="*/ 39 w 43"/>
                      <a:gd name="T11" fmla="*/ 29 h 84"/>
                      <a:gd name="T12" fmla="*/ 39 w 43"/>
                      <a:gd name="T13" fmla="*/ 33 h 84"/>
                      <a:gd name="T14" fmla="*/ 33 w 43"/>
                      <a:gd name="T15" fmla="*/ 33 h 84"/>
                      <a:gd name="T16" fmla="*/ 37 w 43"/>
                      <a:gd name="T17" fmla="*/ 37 h 84"/>
                      <a:gd name="T18" fmla="*/ 35 w 43"/>
                      <a:gd name="T19" fmla="*/ 41 h 84"/>
                      <a:gd name="T20" fmla="*/ 31 w 43"/>
                      <a:gd name="T21" fmla="*/ 45 h 84"/>
                      <a:gd name="T22" fmla="*/ 27 w 43"/>
                      <a:gd name="T23" fmla="*/ 41 h 84"/>
                      <a:gd name="T24" fmla="*/ 29 w 43"/>
                      <a:gd name="T25" fmla="*/ 47 h 84"/>
                      <a:gd name="T26" fmla="*/ 25 w 43"/>
                      <a:gd name="T27" fmla="*/ 49 h 84"/>
                      <a:gd name="T28" fmla="*/ 29 w 43"/>
                      <a:gd name="T29" fmla="*/ 49 h 84"/>
                      <a:gd name="T30" fmla="*/ 29 w 43"/>
                      <a:gd name="T31" fmla="*/ 55 h 84"/>
                      <a:gd name="T32" fmla="*/ 23 w 43"/>
                      <a:gd name="T33" fmla="*/ 57 h 84"/>
                      <a:gd name="T34" fmla="*/ 23 w 43"/>
                      <a:gd name="T35" fmla="*/ 61 h 84"/>
                      <a:gd name="T36" fmla="*/ 16 w 43"/>
                      <a:gd name="T37" fmla="*/ 73 h 84"/>
                      <a:gd name="T38" fmla="*/ 12 w 43"/>
                      <a:gd name="T39" fmla="*/ 84 h 84"/>
                      <a:gd name="T40" fmla="*/ 12 w 43"/>
                      <a:gd name="T41" fmla="*/ 82 h 84"/>
                      <a:gd name="T42" fmla="*/ 10 w 43"/>
                      <a:gd name="T43" fmla="*/ 78 h 84"/>
                      <a:gd name="T44" fmla="*/ 8 w 43"/>
                      <a:gd name="T45" fmla="*/ 74 h 84"/>
                      <a:gd name="T46" fmla="*/ 12 w 43"/>
                      <a:gd name="T47" fmla="*/ 73 h 84"/>
                      <a:gd name="T48" fmla="*/ 19 w 43"/>
                      <a:gd name="T49" fmla="*/ 49 h 84"/>
                      <a:gd name="T50" fmla="*/ 23 w 43"/>
                      <a:gd name="T51" fmla="*/ 43 h 84"/>
                      <a:gd name="T52" fmla="*/ 17 w 43"/>
                      <a:gd name="T53" fmla="*/ 43 h 84"/>
                      <a:gd name="T54" fmla="*/ 19 w 43"/>
                      <a:gd name="T55" fmla="*/ 39 h 84"/>
                      <a:gd name="T56" fmla="*/ 17 w 43"/>
                      <a:gd name="T57" fmla="*/ 39 h 84"/>
                      <a:gd name="T58" fmla="*/ 10 w 43"/>
                      <a:gd name="T59" fmla="*/ 49 h 84"/>
                      <a:gd name="T60" fmla="*/ 8 w 43"/>
                      <a:gd name="T61" fmla="*/ 47 h 84"/>
                      <a:gd name="T62" fmla="*/ 12 w 43"/>
                      <a:gd name="T63" fmla="*/ 39 h 84"/>
                      <a:gd name="T64" fmla="*/ 10 w 43"/>
                      <a:gd name="T65" fmla="*/ 37 h 84"/>
                      <a:gd name="T66" fmla="*/ 8 w 43"/>
                      <a:gd name="T67" fmla="*/ 43 h 84"/>
                      <a:gd name="T68" fmla="*/ 0 w 43"/>
                      <a:gd name="T69" fmla="*/ 35 h 84"/>
                      <a:gd name="T70" fmla="*/ 4 w 43"/>
                      <a:gd name="T71" fmla="*/ 29 h 84"/>
                      <a:gd name="T72" fmla="*/ 8 w 43"/>
                      <a:gd name="T73" fmla="*/ 31 h 84"/>
                      <a:gd name="T74" fmla="*/ 12 w 43"/>
                      <a:gd name="T75" fmla="*/ 31 h 84"/>
                      <a:gd name="T76" fmla="*/ 14 w 43"/>
                      <a:gd name="T77" fmla="*/ 33 h 84"/>
                      <a:gd name="T78" fmla="*/ 16 w 43"/>
                      <a:gd name="T79" fmla="*/ 33 h 84"/>
                      <a:gd name="T80" fmla="*/ 17 w 43"/>
                      <a:gd name="T81" fmla="*/ 33 h 84"/>
                      <a:gd name="T82" fmla="*/ 21 w 43"/>
                      <a:gd name="T83" fmla="*/ 33 h 84"/>
                      <a:gd name="T84" fmla="*/ 25 w 43"/>
                      <a:gd name="T85" fmla="*/ 31 h 84"/>
                      <a:gd name="T86" fmla="*/ 27 w 43"/>
                      <a:gd name="T87" fmla="*/ 31 h 84"/>
                      <a:gd name="T88" fmla="*/ 19 w 43"/>
                      <a:gd name="T89" fmla="*/ 25 h 84"/>
                      <a:gd name="T90" fmla="*/ 21 w 43"/>
                      <a:gd name="T91" fmla="*/ 18 h 84"/>
                      <a:gd name="T92" fmla="*/ 19 w 43"/>
                      <a:gd name="T93" fmla="*/ 14 h 84"/>
                      <a:gd name="T94" fmla="*/ 14 w 43"/>
                      <a:gd name="T95" fmla="*/ 14 h 84"/>
                      <a:gd name="T96" fmla="*/ 10 w 43"/>
                      <a:gd name="T97" fmla="*/ 10 h 84"/>
                      <a:gd name="T98" fmla="*/ 16 w 43"/>
                      <a:gd name="T99" fmla="*/ 4 h 84"/>
                      <a:gd name="T100" fmla="*/ 23 w 43"/>
                      <a:gd name="T101" fmla="*/ 12 h 84"/>
                      <a:gd name="T102" fmla="*/ 21 w 43"/>
                      <a:gd name="T103" fmla="*/ 10 h 84"/>
                      <a:gd name="T104" fmla="*/ 21 w 43"/>
                      <a:gd name="T105" fmla="*/ 4 h 84"/>
                      <a:gd name="T106" fmla="*/ 31 w 43"/>
                      <a:gd name="T107" fmla="*/ 4 h 84"/>
                      <a:gd name="T108" fmla="*/ 33 w 43"/>
                      <a:gd name="T109" fmla="*/ 0 h 84"/>
                      <a:gd name="T110" fmla="*/ 23 w 43"/>
                      <a:gd name="T111" fmla="*/ 23 h 84"/>
                      <a:gd name="T112" fmla="*/ 27 w 43"/>
                      <a:gd name="T113" fmla="*/ 22 h 84"/>
                      <a:gd name="T114" fmla="*/ 31 w 43"/>
                      <a:gd name="T115" fmla="*/ 22 h 84"/>
                      <a:gd name="T116" fmla="*/ 29 w 43"/>
                      <a:gd name="T117" fmla="*/ 18 h 84"/>
                      <a:gd name="T118" fmla="*/ 31 w 43"/>
                      <a:gd name="T119" fmla="*/ 1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3" h="84">
                        <a:moveTo>
                          <a:pt x="35" y="20"/>
                        </a:move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3" y="23"/>
                        </a:lnTo>
                        <a:lnTo>
                          <a:pt x="31" y="23"/>
                        </a:lnTo>
                        <a:lnTo>
                          <a:pt x="31" y="25"/>
                        </a:lnTo>
                        <a:lnTo>
                          <a:pt x="31" y="25"/>
                        </a:lnTo>
                        <a:lnTo>
                          <a:pt x="31" y="27"/>
                        </a:lnTo>
                        <a:lnTo>
                          <a:pt x="35" y="29"/>
                        </a:lnTo>
                        <a:lnTo>
                          <a:pt x="35" y="29"/>
                        </a:lnTo>
                        <a:lnTo>
                          <a:pt x="41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9" y="29"/>
                        </a:lnTo>
                        <a:lnTo>
                          <a:pt x="39" y="29"/>
                        </a:lnTo>
                        <a:lnTo>
                          <a:pt x="39" y="33"/>
                        </a:lnTo>
                        <a:lnTo>
                          <a:pt x="39" y="33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33" y="33"/>
                        </a:lnTo>
                        <a:lnTo>
                          <a:pt x="35" y="33"/>
                        </a:lnTo>
                        <a:lnTo>
                          <a:pt x="37" y="35"/>
                        </a:lnTo>
                        <a:lnTo>
                          <a:pt x="37" y="37"/>
                        </a:lnTo>
                        <a:lnTo>
                          <a:pt x="37" y="37"/>
                        </a:lnTo>
                        <a:lnTo>
                          <a:pt x="37" y="39"/>
                        </a:lnTo>
                        <a:lnTo>
                          <a:pt x="35" y="41"/>
                        </a:lnTo>
                        <a:lnTo>
                          <a:pt x="35" y="41"/>
                        </a:lnTo>
                        <a:lnTo>
                          <a:pt x="31" y="45"/>
                        </a:lnTo>
                        <a:lnTo>
                          <a:pt x="31" y="45"/>
                        </a:lnTo>
                        <a:lnTo>
                          <a:pt x="29" y="41"/>
                        </a:lnTo>
                        <a:lnTo>
                          <a:pt x="29" y="41"/>
                        </a:lnTo>
                        <a:lnTo>
                          <a:pt x="27" y="41"/>
                        </a:lnTo>
                        <a:lnTo>
                          <a:pt x="29" y="43"/>
                        </a:lnTo>
                        <a:lnTo>
                          <a:pt x="29" y="47"/>
                        </a:lnTo>
                        <a:lnTo>
                          <a:pt x="29" y="47"/>
                        </a:lnTo>
                        <a:lnTo>
                          <a:pt x="27" y="47"/>
                        </a:lnTo>
                        <a:lnTo>
                          <a:pt x="25" y="49"/>
                        </a:lnTo>
                        <a:lnTo>
                          <a:pt x="25" y="49"/>
                        </a:lnTo>
                        <a:lnTo>
                          <a:pt x="27" y="49"/>
                        </a:lnTo>
                        <a:lnTo>
                          <a:pt x="29" y="49"/>
                        </a:lnTo>
                        <a:lnTo>
                          <a:pt x="29" y="49"/>
                        </a:lnTo>
                        <a:lnTo>
                          <a:pt x="29" y="51"/>
                        </a:lnTo>
                        <a:lnTo>
                          <a:pt x="29" y="55"/>
                        </a:lnTo>
                        <a:lnTo>
                          <a:pt x="29" y="55"/>
                        </a:lnTo>
                        <a:lnTo>
                          <a:pt x="27" y="55"/>
                        </a:lnTo>
                        <a:lnTo>
                          <a:pt x="25" y="55"/>
                        </a:lnTo>
                        <a:lnTo>
                          <a:pt x="23" y="57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3" y="61"/>
                        </a:lnTo>
                        <a:lnTo>
                          <a:pt x="23" y="65"/>
                        </a:lnTo>
                        <a:lnTo>
                          <a:pt x="23" y="65"/>
                        </a:lnTo>
                        <a:lnTo>
                          <a:pt x="16" y="73"/>
                        </a:lnTo>
                        <a:lnTo>
                          <a:pt x="16" y="73"/>
                        </a:lnTo>
                        <a:lnTo>
                          <a:pt x="14" y="78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2"/>
                        </a:lnTo>
                        <a:lnTo>
                          <a:pt x="12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8" y="78"/>
                        </a:lnTo>
                        <a:lnTo>
                          <a:pt x="8" y="78"/>
                        </a:lnTo>
                        <a:lnTo>
                          <a:pt x="8" y="74"/>
                        </a:lnTo>
                        <a:lnTo>
                          <a:pt x="8" y="73"/>
                        </a:lnTo>
                        <a:lnTo>
                          <a:pt x="12" y="74"/>
                        </a:lnTo>
                        <a:lnTo>
                          <a:pt x="12" y="73"/>
                        </a:lnTo>
                        <a:lnTo>
                          <a:pt x="12" y="73"/>
                        </a:lnTo>
                        <a:lnTo>
                          <a:pt x="19" y="49"/>
                        </a:lnTo>
                        <a:lnTo>
                          <a:pt x="19" y="49"/>
                        </a:lnTo>
                        <a:lnTo>
                          <a:pt x="21" y="45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19" y="43"/>
                        </a:lnTo>
                        <a:lnTo>
                          <a:pt x="17" y="43"/>
                        </a:lnTo>
                        <a:lnTo>
                          <a:pt x="19" y="45"/>
                        </a:lnTo>
                        <a:lnTo>
                          <a:pt x="21" y="47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7" y="39"/>
                        </a:lnTo>
                        <a:lnTo>
                          <a:pt x="16" y="43"/>
                        </a:lnTo>
                        <a:lnTo>
                          <a:pt x="14" y="47"/>
                        </a:lnTo>
                        <a:lnTo>
                          <a:pt x="10" y="49"/>
                        </a:lnTo>
                        <a:lnTo>
                          <a:pt x="10" y="49"/>
                        </a:lnTo>
                        <a:lnTo>
                          <a:pt x="8" y="49"/>
                        </a:lnTo>
                        <a:lnTo>
                          <a:pt x="8" y="47"/>
                        </a:lnTo>
                        <a:lnTo>
                          <a:pt x="10" y="43"/>
                        </a:lnTo>
                        <a:lnTo>
                          <a:pt x="12" y="39"/>
                        </a:lnTo>
                        <a:lnTo>
                          <a:pt x="12" y="39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8" y="41"/>
                        </a:lnTo>
                        <a:lnTo>
                          <a:pt x="8" y="41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2" y="37"/>
                        </a:lnTo>
                        <a:lnTo>
                          <a:pt x="0" y="35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4" y="29"/>
                        </a:lnTo>
                        <a:lnTo>
                          <a:pt x="6" y="31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8" y="33"/>
                        </a:lnTo>
                        <a:lnTo>
                          <a:pt x="8" y="33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4" y="31"/>
                        </a:lnTo>
                        <a:lnTo>
                          <a:pt x="14" y="33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6" y="33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7" y="33"/>
                        </a:lnTo>
                        <a:lnTo>
                          <a:pt x="19" y="35"/>
                        </a:lnTo>
                        <a:lnTo>
                          <a:pt x="19" y="35"/>
                        </a:lnTo>
                        <a:lnTo>
                          <a:pt x="21" y="33"/>
                        </a:lnTo>
                        <a:lnTo>
                          <a:pt x="21" y="31"/>
                        </a:lnTo>
                        <a:lnTo>
                          <a:pt x="21" y="31"/>
                        </a:lnTo>
                        <a:lnTo>
                          <a:pt x="25" y="31"/>
                        </a:lnTo>
                        <a:lnTo>
                          <a:pt x="25" y="31"/>
                        </a:lnTo>
                        <a:lnTo>
                          <a:pt x="27" y="31"/>
                        </a:lnTo>
                        <a:lnTo>
                          <a:pt x="27" y="31"/>
                        </a:lnTo>
                        <a:lnTo>
                          <a:pt x="25" y="29"/>
                        </a:lnTo>
                        <a:lnTo>
                          <a:pt x="23" y="27"/>
                        </a:lnTo>
                        <a:lnTo>
                          <a:pt x="19" y="25"/>
                        </a:lnTo>
                        <a:lnTo>
                          <a:pt x="19" y="25"/>
                        </a:lnTo>
                        <a:lnTo>
                          <a:pt x="19" y="22"/>
                        </a:lnTo>
                        <a:lnTo>
                          <a:pt x="21" y="18"/>
                        </a:lnTo>
                        <a:lnTo>
                          <a:pt x="21" y="16"/>
                        </a:lnTo>
                        <a:lnTo>
                          <a:pt x="19" y="14"/>
                        </a:lnTo>
                        <a:lnTo>
                          <a:pt x="19" y="14"/>
                        </a:lnTo>
                        <a:lnTo>
                          <a:pt x="17" y="14"/>
                        </a:lnTo>
                        <a:lnTo>
                          <a:pt x="16" y="14"/>
                        </a:lnTo>
                        <a:lnTo>
                          <a:pt x="14" y="14"/>
                        </a:lnTo>
                        <a:lnTo>
                          <a:pt x="10" y="12"/>
                        </a:lnTo>
                        <a:lnTo>
                          <a:pt x="10" y="12"/>
                        </a:lnTo>
                        <a:lnTo>
                          <a:pt x="10" y="10"/>
                        </a:lnTo>
                        <a:lnTo>
                          <a:pt x="12" y="8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7" y="6"/>
                        </a:lnTo>
                        <a:lnTo>
                          <a:pt x="19" y="8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lnTo>
                          <a:pt x="21" y="12"/>
                        </a:lnTo>
                        <a:lnTo>
                          <a:pt x="21" y="10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21" y="4"/>
                        </a:lnTo>
                        <a:lnTo>
                          <a:pt x="25" y="2"/>
                        </a:lnTo>
                        <a:lnTo>
                          <a:pt x="31" y="4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4"/>
                        </a:lnTo>
                        <a:lnTo>
                          <a:pt x="29" y="12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2"/>
                        </a:lnTo>
                        <a:lnTo>
                          <a:pt x="31" y="22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29" y="18"/>
                        </a:lnTo>
                        <a:lnTo>
                          <a:pt x="29" y="18"/>
                        </a:lnTo>
                        <a:lnTo>
                          <a:pt x="29" y="16"/>
                        </a:lnTo>
                        <a:lnTo>
                          <a:pt x="31" y="16"/>
                        </a:lnTo>
                        <a:lnTo>
                          <a:pt x="33" y="16"/>
                        </a:lnTo>
                        <a:lnTo>
                          <a:pt x="35" y="2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6" name="Freeform 1131">
                    <a:extLst>
                      <a:ext uri="{FF2B5EF4-FFF2-40B4-BE49-F238E27FC236}">
                        <a16:creationId xmlns:a16="http://schemas.microsoft.com/office/drawing/2014/main" id="{3BD7653D-3CA7-4909-AF66-48CCD5B16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0127" y="1956779"/>
                    <a:ext cx="64484" cy="59648"/>
                  </a:xfrm>
                  <a:custGeom>
                    <a:avLst/>
                    <a:gdLst>
                      <a:gd name="T0" fmla="*/ 40 w 40"/>
                      <a:gd name="T1" fmla="*/ 31 h 37"/>
                      <a:gd name="T2" fmla="*/ 40 w 40"/>
                      <a:gd name="T3" fmla="*/ 31 h 37"/>
                      <a:gd name="T4" fmla="*/ 38 w 40"/>
                      <a:gd name="T5" fmla="*/ 35 h 37"/>
                      <a:gd name="T6" fmla="*/ 36 w 40"/>
                      <a:gd name="T7" fmla="*/ 33 h 37"/>
                      <a:gd name="T8" fmla="*/ 34 w 40"/>
                      <a:gd name="T9" fmla="*/ 33 h 37"/>
                      <a:gd name="T10" fmla="*/ 34 w 40"/>
                      <a:gd name="T11" fmla="*/ 33 h 37"/>
                      <a:gd name="T12" fmla="*/ 28 w 40"/>
                      <a:gd name="T13" fmla="*/ 35 h 37"/>
                      <a:gd name="T14" fmla="*/ 26 w 40"/>
                      <a:gd name="T15" fmla="*/ 37 h 37"/>
                      <a:gd name="T16" fmla="*/ 24 w 40"/>
                      <a:gd name="T17" fmla="*/ 35 h 37"/>
                      <a:gd name="T18" fmla="*/ 24 w 40"/>
                      <a:gd name="T19" fmla="*/ 35 h 37"/>
                      <a:gd name="T20" fmla="*/ 22 w 40"/>
                      <a:gd name="T21" fmla="*/ 33 h 37"/>
                      <a:gd name="T22" fmla="*/ 24 w 40"/>
                      <a:gd name="T23" fmla="*/ 29 h 37"/>
                      <a:gd name="T24" fmla="*/ 24 w 40"/>
                      <a:gd name="T25" fmla="*/ 27 h 37"/>
                      <a:gd name="T26" fmla="*/ 22 w 40"/>
                      <a:gd name="T27" fmla="*/ 25 h 37"/>
                      <a:gd name="T28" fmla="*/ 22 w 40"/>
                      <a:gd name="T29" fmla="*/ 25 h 37"/>
                      <a:gd name="T30" fmla="*/ 20 w 40"/>
                      <a:gd name="T31" fmla="*/ 23 h 37"/>
                      <a:gd name="T32" fmla="*/ 16 w 40"/>
                      <a:gd name="T33" fmla="*/ 25 h 37"/>
                      <a:gd name="T34" fmla="*/ 12 w 40"/>
                      <a:gd name="T35" fmla="*/ 27 h 37"/>
                      <a:gd name="T36" fmla="*/ 8 w 40"/>
                      <a:gd name="T37" fmla="*/ 25 h 37"/>
                      <a:gd name="T38" fmla="*/ 8 w 40"/>
                      <a:gd name="T39" fmla="*/ 25 h 37"/>
                      <a:gd name="T40" fmla="*/ 6 w 40"/>
                      <a:gd name="T41" fmla="*/ 23 h 37"/>
                      <a:gd name="T42" fmla="*/ 8 w 40"/>
                      <a:gd name="T43" fmla="*/ 19 h 37"/>
                      <a:gd name="T44" fmla="*/ 10 w 40"/>
                      <a:gd name="T45" fmla="*/ 15 h 37"/>
                      <a:gd name="T46" fmla="*/ 10 w 40"/>
                      <a:gd name="T47" fmla="*/ 13 h 37"/>
                      <a:gd name="T48" fmla="*/ 10 w 40"/>
                      <a:gd name="T49" fmla="*/ 13 h 37"/>
                      <a:gd name="T50" fmla="*/ 8 w 40"/>
                      <a:gd name="T51" fmla="*/ 13 h 37"/>
                      <a:gd name="T52" fmla="*/ 4 w 40"/>
                      <a:gd name="T53" fmla="*/ 17 h 37"/>
                      <a:gd name="T54" fmla="*/ 2 w 40"/>
                      <a:gd name="T55" fmla="*/ 19 h 37"/>
                      <a:gd name="T56" fmla="*/ 0 w 40"/>
                      <a:gd name="T57" fmla="*/ 19 h 37"/>
                      <a:gd name="T58" fmla="*/ 0 w 40"/>
                      <a:gd name="T59" fmla="*/ 17 h 37"/>
                      <a:gd name="T60" fmla="*/ 0 w 40"/>
                      <a:gd name="T61" fmla="*/ 17 h 37"/>
                      <a:gd name="T62" fmla="*/ 0 w 40"/>
                      <a:gd name="T63" fmla="*/ 11 h 37"/>
                      <a:gd name="T64" fmla="*/ 2 w 40"/>
                      <a:gd name="T65" fmla="*/ 5 h 37"/>
                      <a:gd name="T66" fmla="*/ 8 w 40"/>
                      <a:gd name="T67" fmla="*/ 1 h 37"/>
                      <a:gd name="T68" fmla="*/ 10 w 40"/>
                      <a:gd name="T69" fmla="*/ 0 h 37"/>
                      <a:gd name="T70" fmla="*/ 14 w 40"/>
                      <a:gd name="T71" fmla="*/ 0 h 37"/>
                      <a:gd name="T72" fmla="*/ 14 w 40"/>
                      <a:gd name="T73" fmla="*/ 0 h 37"/>
                      <a:gd name="T74" fmla="*/ 18 w 40"/>
                      <a:gd name="T75" fmla="*/ 3 h 37"/>
                      <a:gd name="T76" fmla="*/ 22 w 40"/>
                      <a:gd name="T77" fmla="*/ 7 h 37"/>
                      <a:gd name="T78" fmla="*/ 24 w 40"/>
                      <a:gd name="T79" fmla="*/ 13 h 37"/>
                      <a:gd name="T80" fmla="*/ 22 w 40"/>
                      <a:gd name="T81" fmla="*/ 13 h 37"/>
                      <a:gd name="T82" fmla="*/ 20 w 40"/>
                      <a:gd name="T83" fmla="*/ 13 h 37"/>
                      <a:gd name="T84" fmla="*/ 20 w 40"/>
                      <a:gd name="T85" fmla="*/ 13 h 37"/>
                      <a:gd name="T86" fmla="*/ 16 w 40"/>
                      <a:gd name="T87" fmla="*/ 15 h 37"/>
                      <a:gd name="T88" fmla="*/ 14 w 40"/>
                      <a:gd name="T89" fmla="*/ 17 h 37"/>
                      <a:gd name="T90" fmla="*/ 14 w 40"/>
                      <a:gd name="T91" fmla="*/ 17 h 37"/>
                      <a:gd name="T92" fmla="*/ 16 w 40"/>
                      <a:gd name="T93" fmla="*/ 19 h 37"/>
                      <a:gd name="T94" fmla="*/ 18 w 40"/>
                      <a:gd name="T95" fmla="*/ 19 h 37"/>
                      <a:gd name="T96" fmla="*/ 26 w 40"/>
                      <a:gd name="T97" fmla="*/ 19 h 37"/>
                      <a:gd name="T98" fmla="*/ 26 w 40"/>
                      <a:gd name="T99" fmla="*/ 19 h 37"/>
                      <a:gd name="T100" fmla="*/ 26 w 40"/>
                      <a:gd name="T101" fmla="*/ 21 h 37"/>
                      <a:gd name="T102" fmla="*/ 28 w 40"/>
                      <a:gd name="T103" fmla="*/ 23 h 37"/>
                      <a:gd name="T104" fmla="*/ 30 w 40"/>
                      <a:gd name="T105" fmla="*/ 27 h 37"/>
                      <a:gd name="T106" fmla="*/ 30 w 40"/>
                      <a:gd name="T107" fmla="*/ 27 h 37"/>
                      <a:gd name="T108" fmla="*/ 32 w 40"/>
                      <a:gd name="T109" fmla="*/ 25 h 37"/>
                      <a:gd name="T110" fmla="*/ 34 w 40"/>
                      <a:gd name="T111" fmla="*/ 25 h 37"/>
                      <a:gd name="T112" fmla="*/ 34 w 40"/>
                      <a:gd name="T113" fmla="*/ 25 h 37"/>
                      <a:gd name="T114" fmla="*/ 34 w 40"/>
                      <a:gd name="T115" fmla="*/ 27 h 37"/>
                      <a:gd name="T116" fmla="*/ 40 w 40"/>
                      <a:gd name="T117" fmla="*/ 3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0" h="37">
                        <a:moveTo>
                          <a:pt x="40" y="31"/>
                        </a:moveTo>
                        <a:lnTo>
                          <a:pt x="40" y="31"/>
                        </a:lnTo>
                        <a:lnTo>
                          <a:pt x="38" y="35"/>
                        </a:lnTo>
                        <a:lnTo>
                          <a:pt x="36" y="33"/>
                        </a:lnTo>
                        <a:lnTo>
                          <a:pt x="34" y="33"/>
                        </a:lnTo>
                        <a:lnTo>
                          <a:pt x="34" y="33"/>
                        </a:lnTo>
                        <a:lnTo>
                          <a:pt x="28" y="35"/>
                        </a:lnTo>
                        <a:lnTo>
                          <a:pt x="26" y="37"/>
                        </a:lnTo>
                        <a:lnTo>
                          <a:pt x="24" y="35"/>
                        </a:lnTo>
                        <a:lnTo>
                          <a:pt x="24" y="35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2" y="25"/>
                        </a:lnTo>
                        <a:lnTo>
                          <a:pt x="22" y="25"/>
                        </a:lnTo>
                        <a:lnTo>
                          <a:pt x="20" y="23"/>
                        </a:lnTo>
                        <a:lnTo>
                          <a:pt x="16" y="25"/>
                        </a:lnTo>
                        <a:lnTo>
                          <a:pt x="12" y="27"/>
                        </a:lnTo>
                        <a:lnTo>
                          <a:pt x="8" y="25"/>
                        </a:lnTo>
                        <a:lnTo>
                          <a:pt x="8" y="25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0" y="13"/>
                        </a:lnTo>
                        <a:lnTo>
                          <a:pt x="10" y="13"/>
                        </a:lnTo>
                        <a:lnTo>
                          <a:pt x="8" y="13"/>
                        </a:lnTo>
                        <a:lnTo>
                          <a:pt x="4" y="17"/>
                        </a:lnTo>
                        <a:lnTo>
                          <a:pt x="2" y="19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1"/>
                        </a:lnTo>
                        <a:lnTo>
                          <a:pt x="2" y="5"/>
                        </a:lnTo>
                        <a:lnTo>
                          <a:pt x="8" y="1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lnTo>
                          <a:pt x="22" y="7"/>
                        </a:lnTo>
                        <a:lnTo>
                          <a:pt x="24" y="13"/>
                        </a:lnTo>
                        <a:lnTo>
                          <a:pt x="22" y="13"/>
                        </a:lnTo>
                        <a:lnTo>
                          <a:pt x="20" y="13"/>
                        </a:lnTo>
                        <a:lnTo>
                          <a:pt x="20" y="13"/>
                        </a:lnTo>
                        <a:lnTo>
                          <a:pt x="16" y="15"/>
                        </a:lnTo>
                        <a:lnTo>
                          <a:pt x="14" y="17"/>
                        </a:lnTo>
                        <a:lnTo>
                          <a:pt x="14" y="17"/>
                        </a:lnTo>
                        <a:lnTo>
                          <a:pt x="16" y="19"/>
                        </a:lnTo>
                        <a:lnTo>
                          <a:pt x="18" y="19"/>
                        </a:lnTo>
                        <a:lnTo>
                          <a:pt x="26" y="19"/>
                        </a:lnTo>
                        <a:lnTo>
                          <a:pt x="26" y="19"/>
                        </a:lnTo>
                        <a:lnTo>
                          <a:pt x="26" y="21"/>
                        </a:lnTo>
                        <a:lnTo>
                          <a:pt x="28" y="23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32" y="25"/>
                        </a:lnTo>
                        <a:lnTo>
                          <a:pt x="34" y="25"/>
                        </a:lnTo>
                        <a:lnTo>
                          <a:pt x="34" y="25"/>
                        </a:lnTo>
                        <a:lnTo>
                          <a:pt x="34" y="27"/>
                        </a:lnTo>
                        <a:lnTo>
                          <a:pt x="40" y="31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7" name="Freeform 1132">
                    <a:extLst>
                      <a:ext uri="{FF2B5EF4-FFF2-40B4-BE49-F238E27FC236}">
                        <a16:creationId xmlns:a16="http://schemas.microsoft.com/office/drawing/2014/main" id="{77A20529-311B-4B4E-84FA-A098104A70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0127" y="1956779"/>
                    <a:ext cx="64484" cy="59648"/>
                  </a:xfrm>
                  <a:custGeom>
                    <a:avLst/>
                    <a:gdLst>
                      <a:gd name="T0" fmla="*/ 40 w 40"/>
                      <a:gd name="T1" fmla="*/ 31 h 37"/>
                      <a:gd name="T2" fmla="*/ 40 w 40"/>
                      <a:gd name="T3" fmla="*/ 31 h 37"/>
                      <a:gd name="T4" fmla="*/ 38 w 40"/>
                      <a:gd name="T5" fmla="*/ 35 h 37"/>
                      <a:gd name="T6" fmla="*/ 36 w 40"/>
                      <a:gd name="T7" fmla="*/ 33 h 37"/>
                      <a:gd name="T8" fmla="*/ 34 w 40"/>
                      <a:gd name="T9" fmla="*/ 33 h 37"/>
                      <a:gd name="T10" fmla="*/ 34 w 40"/>
                      <a:gd name="T11" fmla="*/ 33 h 37"/>
                      <a:gd name="T12" fmla="*/ 28 w 40"/>
                      <a:gd name="T13" fmla="*/ 35 h 37"/>
                      <a:gd name="T14" fmla="*/ 26 w 40"/>
                      <a:gd name="T15" fmla="*/ 37 h 37"/>
                      <a:gd name="T16" fmla="*/ 24 w 40"/>
                      <a:gd name="T17" fmla="*/ 35 h 37"/>
                      <a:gd name="T18" fmla="*/ 24 w 40"/>
                      <a:gd name="T19" fmla="*/ 35 h 37"/>
                      <a:gd name="T20" fmla="*/ 22 w 40"/>
                      <a:gd name="T21" fmla="*/ 33 h 37"/>
                      <a:gd name="T22" fmla="*/ 24 w 40"/>
                      <a:gd name="T23" fmla="*/ 29 h 37"/>
                      <a:gd name="T24" fmla="*/ 24 w 40"/>
                      <a:gd name="T25" fmla="*/ 27 h 37"/>
                      <a:gd name="T26" fmla="*/ 22 w 40"/>
                      <a:gd name="T27" fmla="*/ 25 h 37"/>
                      <a:gd name="T28" fmla="*/ 22 w 40"/>
                      <a:gd name="T29" fmla="*/ 25 h 37"/>
                      <a:gd name="T30" fmla="*/ 20 w 40"/>
                      <a:gd name="T31" fmla="*/ 23 h 37"/>
                      <a:gd name="T32" fmla="*/ 16 w 40"/>
                      <a:gd name="T33" fmla="*/ 25 h 37"/>
                      <a:gd name="T34" fmla="*/ 12 w 40"/>
                      <a:gd name="T35" fmla="*/ 27 h 37"/>
                      <a:gd name="T36" fmla="*/ 8 w 40"/>
                      <a:gd name="T37" fmla="*/ 25 h 37"/>
                      <a:gd name="T38" fmla="*/ 8 w 40"/>
                      <a:gd name="T39" fmla="*/ 25 h 37"/>
                      <a:gd name="T40" fmla="*/ 6 w 40"/>
                      <a:gd name="T41" fmla="*/ 23 h 37"/>
                      <a:gd name="T42" fmla="*/ 8 w 40"/>
                      <a:gd name="T43" fmla="*/ 19 h 37"/>
                      <a:gd name="T44" fmla="*/ 10 w 40"/>
                      <a:gd name="T45" fmla="*/ 15 h 37"/>
                      <a:gd name="T46" fmla="*/ 10 w 40"/>
                      <a:gd name="T47" fmla="*/ 13 h 37"/>
                      <a:gd name="T48" fmla="*/ 10 w 40"/>
                      <a:gd name="T49" fmla="*/ 13 h 37"/>
                      <a:gd name="T50" fmla="*/ 8 w 40"/>
                      <a:gd name="T51" fmla="*/ 13 h 37"/>
                      <a:gd name="T52" fmla="*/ 4 w 40"/>
                      <a:gd name="T53" fmla="*/ 17 h 37"/>
                      <a:gd name="T54" fmla="*/ 2 w 40"/>
                      <a:gd name="T55" fmla="*/ 19 h 37"/>
                      <a:gd name="T56" fmla="*/ 0 w 40"/>
                      <a:gd name="T57" fmla="*/ 19 h 37"/>
                      <a:gd name="T58" fmla="*/ 0 w 40"/>
                      <a:gd name="T59" fmla="*/ 17 h 37"/>
                      <a:gd name="T60" fmla="*/ 0 w 40"/>
                      <a:gd name="T61" fmla="*/ 17 h 37"/>
                      <a:gd name="T62" fmla="*/ 0 w 40"/>
                      <a:gd name="T63" fmla="*/ 11 h 37"/>
                      <a:gd name="T64" fmla="*/ 2 w 40"/>
                      <a:gd name="T65" fmla="*/ 5 h 37"/>
                      <a:gd name="T66" fmla="*/ 8 w 40"/>
                      <a:gd name="T67" fmla="*/ 1 h 37"/>
                      <a:gd name="T68" fmla="*/ 10 w 40"/>
                      <a:gd name="T69" fmla="*/ 0 h 37"/>
                      <a:gd name="T70" fmla="*/ 14 w 40"/>
                      <a:gd name="T71" fmla="*/ 0 h 37"/>
                      <a:gd name="T72" fmla="*/ 14 w 40"/>
                      <a:gd name="T73" fmla="*/ 0 h 37"/>
                      <a:gd name="T74" fmla="*/ 18 w 40"/>
                      <a:gd name="T75" fmla="*/ 3 h 37"/>
                      <a:gd name="T76" fmla="*/ 22 w 40"/>
                      <a:gd name="T77" fmla="*/ 7 h 37"/>
                      <a:gd name="T78" fmla="*/ 24 w 40"/>
                      <a:gd name="T79" fmla="*/ 13 h 37"/>
                      <a:gd name="T80" fmla="*/ 22 w 40"/>
                      <a:gd name="T81" fmla="*/ 13 h 37"/>
                      <a:gd name="T82" fmla="*/ 20 w 40"/>
                      <a:gd name="T83" fmla="*/ 13 h 37"/>
                      <a:gd name="T84" fmla="*/ 20 w 40"/>
                      <a:gd name="T85" fmla="*/ 13 h 37"/>
                      <a:gd name="T86" fmla="*/ 16 w 40"/>
                      <a:gd name="T87" fmla="*/ 15 h 37"/>
                      <a:gd name="T88" fmla="*/ 14 w 40"/>
                      <a:gd name="T89" fmla="*/ 17 h 37"/>
                      <a:gd name="T90" fmla="*/ 14 w 40"/>
                      <a:gd name="T91" fmla="*/ 17 h 37"/>
                      <a:gd name="T92" fmla="*/ 16 w 40"/>
                      <a:gd name="T93" fmla="*/ 19 h 37"/>
                      <a:gd name="T94" fmla="*/ 18 w 40"/>
                      <a:gd name="T95" fmla="*/ 19 h 37"/>
                      <a:gd name="T96" fmla="*/ 26 w 40"/>
                      <a:gd name="T97" fmla="*/ 19 h 37"/>
                      <a:gd name="T98" fmla="*/ 26 w 40"/>
                      <a:gd name="T99" fmla="*/ 19 h 37"/>
                      <a:gd name="T100" fmla="*/ 26 w 40"/>
                      <a:gd name="T101" fmla="*/ 21 h 37"/>
                      <a:gd name="T102" fmla="*/ 28 w 40"/>
                      <a:gd name="T103" fmla="*/ 23 h 37"/>
                      <a:gd name="T104" fmla="*/ 30 w 40"/>
                      <a:gd name="T105" fmla="*/ 27 h 37"/>
                      <a:gd name="T106" fmla="*/ 30 w 40"/>
                      <a:gd name="T107" fmla="*/ 27 h 37"/>
                      <a:gd name="T108" fmla="*/ 32 w 40"/>
                      <a:gd name="T109" fmla="*/ 25 h 37"/>
                      <a:gd name="T110" fmla="*/ 34 w 40"/>
                      <a:gd name="T111" fmla="*/ 25 h 37"/>
                      <a:gd name="T112" fmla="*/ 34 w 40"/>
                      <a:gd name="T113" fmla="*/ 25 h 37"/>
                      <a:gd name="T114" fmla="*/ 34 w 40"/>
                      <a:gd name="T115" fmla="*/ 27 h 37"/>
                      <a:gd name="T116" fmla="*/ 40 w 40"/>
                      <a:gd name="T117" fmla="*/ 3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0" h="37">
                        <a:moveTo>
                          <a:pt x="40" y="31"/>
                        </a:moveTo>
                        <a:lnTo>
                          <a:pt x="40" y="31"/>
                        </a:lnTo>
                        <a:lnTo>
                          <a:pt x="38" y="35"/>
                        </a:lnTo>
                        <a:lnTo>
                          <a:pt x="36" y="33"/>
                        </a:lnTo>
                        <a:lnTo>
                          <a:pt x="34" y="33"/>
                        </a:lnTo>
                        <a:lnTo>
                          <a:pt x="34" y="33"/>
                        </a:lnTo>
                        <a:lnTo>
                          <a:pt x="28" y="35"/>
                        </a:lnTo>
                        <a:lnTo>
                          <a:pt x="26" y="37"/>
                        </a:lnTo>
                        <a:lnTo>
                          <a:pt x="24" y="35"/>
                        </a:lnTo>
                        <a:lnTo>
                          <a:pt x="24" y="35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2" y="25"/>
                        </a:lnTo>
                        <a:lnTo>
                          <a:pt x="22" y="25"/>
                        </a:lnTo>
                        <a:lnTo>
                          <a:pt x="20" y="23"/>
                        </a:lnTo>
                        <a:lnTo>
                          <a:pt x="16" y="25"/>
                        </a:lnTo>
                        <a:lnTo>
                          <a:pt x="12" y="27"/>
                        </a:lnTo>
                        <a:lnTo>
                          <a:pt x="8" y="25"/>
                        </a:lnTo>
                        <a:lnTo>
                          <a:pt x="8" y="25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0" y="13"/>
                        </a:lnTo>
                        <a:lnTo>
                          <a:pt x="10" y="13"/>
                        </a:lnTo>
                        <a:lnTo>
                          <a:pt x="8" y="13"/>
                        </a:lnTo>
                        <a:lnTo>
                          <a:pt x="4" y="17"/>
                        </a:lnTo>
                        <a:lnTo>
                          <a:pt x="2" y="19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1"/>
                        </a:lnTo>
                        <a:lnTo>
                          <a:pt x="2" y="5"/>
                        </a:lnTo>
                        <a:lnTo>
                          <a:pt x="8" y="1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lnTo>
                          <a:pt x="22" y="7"/>
                        </a:lnTo>
                        <a:lnTo>
                          <a:pt x="24" y="13"/>
                        </a:lnTo>
                        <a:lnTo>
                          <a:pt x="22" y="13"/>
                        </a:lnTo>
                        <a:lnTo>
                          <a:pt x="20" y="13"/>
                        </a:lnTo>
                        <a:lnTo>
                          <a:pt x="20" y="13"/>
                        </a:lnTo>
                        <a:lnTo>
                          <a:pt x="16" y="15"/>
                        </a:lnTo>
                        <a:lnTo>
                          <a:pt x="14" y="17"/>
                        </a:lnTo>
                        <a:lnTo>
                          <a:pt x="14" y="17"/>
                        </a:lnTo>
                        <a:lnTo>
                          <a:pt x="16" y="19"/>
                        </a:lnTo>
                        <a:lnTo>
                          <a:pt x="18" y="19"/>
                        </a:lnTo>
                        <a:lnTo>
                          <a:pt x="26" y="19"/>
                        </a:lnTo>
                        <a:lnTo>
                          <a:pt x="26" y="19"/>
                        </a:lnTo>
                        <a:lnTo>
                          <a:pt x="26" y="21"/>
                        </a:lnTo>
                        <a:lnTo>
                          <a:pt x="28" y="23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32" y="25"/>
                        </a:lnTo>
                        <a:lnTo>
                          <a:pt x="34" y="25"/>
                        </a:lnTo>
                        <a:lnTo>
                          <a:pt x="34" y="25"/>
                        </a:lnTo>
                        <a:lnTo>
                          <a:pt x="34" y="27"/>
                        </a:lnTo>
                        <a:lnTo>
                          <a:pt x="40" y="31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8" name="Freeform 1133">
                    <a:extLst>
                      <a:ext uri="{FF2B5EF4-FFF2-40B4-BE49-F238E27FC236}">
                        <a16:creationId xmlns:a16="http://schemas.microsoft.com/office/drawing/2014/main" id="{60E5F71E-449B-4C27-BE51-D6B638ACF8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8842" y="1993858"/>
                    <a:ext cx="20957" cy="29018"/>
                  </a:xfrm>
                  <a:custGeom>
                    <a:avLst/>
                    <a:gdLst>
                      <a:gd name="T0" fmla="*/ 11 w 13"/>
                      <a:gd name="T1" fmla="*/ 10 h 18"/>
                      <a:gd name="T2" fmla="*/ 11 w 13"/>
                      <a:gd name="T3" fmla="*/ 10 h 18"/>
                      <a:gd name="T4" fmla="*/ 13 w 13"/>
                      <a:gd name="T5" fmla="*/ 16 h 18"/>
                      <a:gd name="T6" fmla="*/ 11 w 13"/>
                      <a:gd name="T7" fmla="*/ 18 h 18"/>
                      <a:gd name="T8" fmla="*/ 9 w 13"/>
                      <a:gd name="T9" fmla="*/ 18 h 18"/>
                      <a:gd name="T10" fmla="*/ 7 w 13"/>
                      <a:gd name="T11" fmla="*/ 16 h 18"/>
                      <a:gd name="T12" fmla="*/ 2 w 13"/>
                      <a:gd name="T13" fmla="*/ 10 h 18"/>
                      <a:gd name="T14" fmla="*/ 0 w 13"/>
                      <a:gd name="T15" fmla="*/ 8 h 18"/>
                      <a:gd name="T16" fmla="*/ 0 w 13"/>
                      <a:gd name="T17" fmla="*/ 4 h 18"/>
                      <a:gd name="T18" fmla="*/ 0 w 13"/>
                      <a:gd name="T19" fmla="*/ 4 h 18"/>
                      <a:gd name="T20" fmla="*/ 0 w 13"/>
                      <a:gd name="T21" fmla="*/ 0 h 18"/>
                      <a:gd name="T22" fmla="*/ 2 w 13"/>
                      <a:gd name="T23" fmla="*/ 0 h 18"/>
                      <a:gd name="T24" fmla="*/ 5 w 13"/>
                      <a:gd name="T25" fmla="*/ 0 h 18"/>
                      <a:gd name="T26" fmla="*/ 11 w 13"/>
                      <a:gd name="T27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8">
                        <a:moveTo>
                          <a:pt x="11" y="10"/>
                        </a:moveTo>
                        <a:lnTo>
                          <a:pt x="11" y="10"/>
                        </a:lnTo>
                        <a:lnTo>
                          <a:pt x="13" y="16"/>
                        </a:lnTo>
                        <a:lnTo>
                          <a:pt x="11" y="18"/>
                        </a:lnTo>
                        <a:lnTo>
                          <a:pt x="9" y="18"/>
                        </a:lnTo>
                        <a:lnTo>
                          <a:pt x="7" y="16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9" name="Freeform 1134">
                    <a:extLst>
                      <a:ext uri="{FF2B5EF4-FFF2-40B4-BE49-F238E27FC236}">
                        <a16:creationId xmlns:a16="http://schemas.microsoft.com/office/drawing/2014/main" id="{EF93E9D9-E25D-490F-AEA2-C7DD32B210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8842" y="1993858"/>
                    <a:ext cx="20957" cy="29018"/>
                  </a:xfrm>
                  <a:custGeom>
                    <a:avLst/>
                    <a:gdLst>
                      <a:gd name="T0" fmla="*/ 11 w 13"/>
                      <a:gd name="T1" fmla="*/ 10 h 18"/>
                      <a:gd name="T2" fmla="*/ 11 w 13"/>
                      <a:gd name="T3" fmla="*/ 10 h 18"/>
                      <a:gd name="T4" fmla="*/ 13 w 13"/>
                      <a:gd name="T5" fmla="*/ 16 h 18"/>
                      <a:gd name="T6" fmla="*/ 11 w 13"/>
                      <a:gd name="T7" fmla="*/ 18 h 18"/>
                      <a:gd name="T8" fmla="*/ 9 w 13"/>
                      <a:gd name="T9" fmla="*/ 18 h 18"/>
                      <a:gd name="T10" fmla="*/ 7 w 13"/>
                      <a:gd name="T11" fmla="*/ 16 h 18"/>
                      <a:gd name="T12" fmla="*/ 2 w 13"/>
                      <a:gd name="T13" fmla="*/ 10 h 18"/>
                      <a:gd name="T14" fmla="*/ 0 w 13"/>
                      <a:gd name="T15" fmla="*/ 8 h 18"/>
                      <a:gd name="T16" fmla="*/ 0 w 13"/>
                      <a:gd name="T17" fmla="*/ 4 h 18"/>
                      <a:gd name="T18" fmla="*/ 0 w 13"/>
                      <a:gd name="T19" fmla="*/ 4 h 18"/>
                      <a:gd name="T20" fmla="*/ 0 w 13"/>
                      <a:gd name="T21" fmla="*/ 0 h 18"/>
                      <a:gd name="T22" fmla="*/ 2 w 13"/>
                      <a:gd name="T23" fmla="*/ 0 h 18"/>
                      <a:gd name="T24" fmla="*/ 5 w 13"/>
                      <a:gd name="T25" fmla="*/ 0 h 18"/>
                      <a:gd name="T26" fmla="*/ 11 w 13"/>
                      <a:gd name="T27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8">
                        <a:moveTo>
                          <a:pt x="11" y="10"/>
                        </a:moveTo>
                        <a:lnTo>
                          <a:pt x="11" y="10"/>
                        </a:lnTo>
                        <a:lnTo>
                          <a:pt x="13" y="16"/>
                        </a:lnTo>
                        <a:lnTo>
                          <a:pt x="11" y="18"/>
                        </a:lnTo>
                        <a:lnTo>
                          <a:pt x="9" y="18"/>
                        </a:lnTo>
                        <a:lnTo>
                          <a:pt x="7" y="16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1" y="1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0" name="Freeform 1135">
                    <a:extLst>
                      <a:ext uri="{FF2B5EF4-FFF2-40B4-BE49-F238E27FC236}">
                        <a16:creationId xmlns:a16="http://schemas.microsoft.com/office/drawing/2014/main" id="{425ECB10-6407-47AA-879B-A54624725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8084" y="1974512"/>
                    <a:ext cx="128968" cy="108011"/>
                  </a:xfrm>
                  <a:custGeom>
                    <a:avLst/>
                    <a:gdLst>
                      <a:gd name="T0" fmla="*/ 80 w 80"/>
                      <a:gd name="T1" fmla="*/ 14 h 67"/>
                      <a:gd name="T2" fmla="*/ 78 w 80"/>
                      <a:gd name="T3" fmla="*/ 18 h 67"/>
                      <a:gd name="T4" fmla="*/ 80 w 80"/>
                      <a:gd name="T5" fmla="*/ 22 h 67"/>
                      <a:gd name="T6" fmla="*/ 70 w 80"/>
                      <a:gd name="T7" fmla="*/ 26 h 67"/>
                      <a:gd name="T8" fmla="*/ 60 w 80"/>
                      <a:gd name="T9" fmla="*/ 30 h 67"/>
                      <a:gd name="T10" fmla="*/ 60 w 80"/>
                      <a:gd name="T11" fmla="*/ 34 h 67"/>
                      <a:gd name="T12" fmla="*/ 60 w 80"/>
                      <a:gd name="T13" fmla="*/ 38 h 67"/>
                      <a:gd name="T14" fmla="*/ 60 w 80"/>
                      <a:gd name="T15" fmla="*/ 38 h 67"/>
                      <a:gd name="T16" fmla="*/ 53 w 80"/>
                      <a:gd name="T17" fmla="*/ 40 h 67"/>
                      <a:gd name="T18" fmla="*/ 47 w 80"/>
                      <a:gd name="T19" fmla="*/ 40 h 67"/>
                      <a:gd name="T20" fmla="*/ 47 w 80"/>
                      <a:gd name="T21" fmla="*/ 42 h 67"/>
                      <a:gd name="T22" fmla="*/ 51 w 80"/>
                      <a:gd name="T23" fmla="*/ 42 h 67"/>
                      <a:gd name="T24" fmla="*/ 56 w 80"/>
                      <a:gd name="T25" fmla="*/ 45 h 67"/>
                      <a:gd name="T26" fmla="*/ 54 w 80"/>
                      <a:gd name="T27" fmla="*/ 49 h 67"/>
                      <a:gd name="T28" fmla="*/ 47 w 80"/>
                      <a:gd name="T29" fmla="*/ 47 h 67"/>
                      <a:gd name="T30" fmla="*/ 43 w 80"/>
                      <a:gd name="T31" fmla="*/ 47 h 67"/>
                      <a:gd name="T32" fmla="*/ 45 w 80"/>
                      <a:gd name="T33" fmla="*/ 49 h 67"/>
                      <a:gd name="T34" fmla="*/ 47 w 80"/>
                      <a:gd name="T35" fmla="*/ 51 h 67"/>
                      <a:gd name="T36" fmla="*/ 45 w 80"/>
                      <a:gd name="T37" fmla="*/ 57 h 67"/>
                      <a:gd name="T38" fmla="*/ 41 w 80"/>
                      <a:gd name="T39" fmla="*/ 55 h 67"/>
                      <a:gd name="T40" fmla="*/ 39 w 80"/>
                      <a:gd name="T41" fmla="*/ 57 h 67"/>
                      <a:gd name="T42" fmla="*/ 35 w 80"/>
                      <a:gd name="T43" fmla="*/ 53 h 67"/>
                      <a:gd name="T44" fmla="*/ 33 w 80"/>
                      <a:gd name="T45" fmla="*/ 49 h 67"/>
                      <a:gd name="T46" fmla="*/ 35 w 80"/>
                      <a:gd name="T47" fmla="*/ 45 h 67"/>
                      <a:gd name="T48" fmla="*/ 35 w 80"/>
                      <a:gd name="T49" fmla="*/ 42 h 67"/>
                      <a:gd name="T50" fmla="*/ 33 w 80"/>
                      <a:gd name="T51" fmla="*/ 43 h 67"/>
                      <a:gd name="T52" fmla="*/ 31 w 80"/>
                      <a:gd name="T53" fmla="*/ 49 h 67"/>
                      <a:gd name="T54" fmla="*/ 31 w 80"/>
                      <a:gd name="T55" fmla="*/ 57 h 67"/>
                      <a:gd name="T56" fmla="*/ 31 w 80"/>
                      <a:gd name="T57" fmla="*/ 59 h 67"/>
                      <a:gd name="T58" fmla="*/ 25 w 80"/>
                      <a:gd name="T59" fmla="*/ 55 h 67"/>
                      <a:gd name="T60" fmla="*/ 23 w 80"/>
                      <a:gd name="T61" fmla="*/ 59 h 67"/>
                      <a:gd name="T62" fmla="*/ 21 w 80"/>
                      <a:gd name="T63" fmla="*/ 61 h 67"/>
                      <a:gd name="T64" fmla="*/ 11 w 80"/>
                      <a:gd name="T65" fmla="*/ 67 h 67"/>
                      <a:gd name="T66" fmla="*/ 5 w 80"/>
                      <a:gd name="T67" fmla="*/ 65 h 67"/>
                      <a:gd name="T68" fmla="*/ 0 w 80"/>
                      <a:gd name="T69" fmla="*/ 53 h 67"/>
                      <a:gd name="T70" fmla="*/ 1 w 80"/>
                      <a:gd name="T71" fmla="*/ 53 h 67"/>
                      <a:gd name="T72" fmla="*/ 3 w 80"/>
                      <a:gd name="T73" fmla="*/ 59 h 67"/>
                      <a:gd name="T74" fmla="*/ 11 w 80"/>
                      <a:gd name="T75" fmla="*/ 53 h 67"/>
                      <a:gd name="T76" fmla="*/ 11 w 80"/>
                      <a:gd name="T77" fmla="*/ 51 h 67"/>
                      <a:gd name="T78" fmla="*/ 15 w 80"/>
                      <a:gd name="T79" fmla="*/ 51 h 67"/>
                      <a:gd name="T80" fmla="*/ 7 w 80"/>
                      <a:gd name="T81" fmla="*/ 38 h 67"/>
                      <a:gd name="T82" fmla="*/ 9 w 80"/>
                      <a:gd name="T83" fmla="*/ 36 h 67"/>
                      <a:gd name="T84" fmla="*/ 17 w 80"/>
                      <a:gd name="T85" fmla="*/ 36 h 67"/>
                      <a:gd name="T86" fmla="*/ 13 w 80"/>
                      <a:gd name="T87" fmla="*/ 34 h 67"/>
                      <a:gd name="T88" fmla="*/ 11 w 80"/>
                      <a:gd name="T89" fmla="*/ 30 h 67"/>
                      <a:gd name="T90" fmla="*/ 13 w 80"/>
                      <a:gd name="T91" fmla="*/ 24 h 67"/>
                      <a:gd name="T92" fmla="*/ 17 w 80"/>
                      <a:gd name="T93" fmla="*/ 20 h 67"/>
                      <a:gd name="T94" fmla="*/ 21 w 80"/>
                      <a:gd name="T95" fmla="*/ 20 h 67"/>
                      <a:gd name="T96" fmla="*/ 19 w 80"/>
                      <a:gd name="T97" fmla="*/ 16 h 67"/>
                      <a:gd name="T98" fmla="*/ 23 w 80"/>
                      <a:gd name="T99" fmla="*/ 14 h 67"/>
                      <a:gd name="T100" fmla="*/ 25 w 80"/>
                      <a:gd name="T101" fmla="*/ 16 h 67"/>
                      <a:gd name="T102" fmla="*/ 33 w 80"/>
                      <a:gd name="T103" fmla="*/ 24 h 67"/>
                      <a:gd name="T104" fmla="*/ 39 w 80"/>
                      <a:gd name="T105" fmla="*/ 28 h 67"/>
                      <a:gd name="T106" fmla="*/ 37 w 80"/>
                      <a:gd name="T107" fmla="*/ 14 h 67"/>
                      <a:gd name="T108" fmla="*/ 39 w 80"/>
                      <a:gd name="T109" fmla="*/ 12 h 67"/>
                      <a:gd name="T110" fmla="*/ 43 w 80"/>
                      <a:gd name="T111" fmla="*/ 10 h 67"/>
                      <a:gd name="T112" fmla="*/ 56 w 80"/>
                      <a:gd name="T113" fmla="*/ 12 h 67"/>
                      <a:gd name="T114" fmla="*/ 66 w 80"/>
                      <a:gd name="T115" fmla="*/ 6 h 67"/>
                      <a:gd name="T116" fmla="*/ 78 w 80"/>
                      <a:gd name="T117" fmla="*/ 0 h 67"/>
                      <a:gd name="T118" fmla="*/ 80 w 80"/>
                      <a:gd name="T119" fmla="*/ 2 h 67"/>
                      <a:gd name="T120" fmla="*/ 80 w 80"/>
                      <a:gd name="T121" fmla="*/ 1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0" h="67">
                        <a:moveTo>
                          <a:pt x="80" y="14"/>
                        </a:moveTo>
                        <a:lnTo>
                          <a:pt x="80" y="14"/>
                        </a:lnTo>
                        <a:lnTo>
                          <a:pt x="78" y="16"/>
                        </a:lnTo>
                        <a:lnTo>
                          <a:pt x="78" y="18"/>
                        </a:lnTo>
                        <a:lnTo>
                          <a:pt x="80" y="22"/>
                        </a:lnTo>
                        <a:lnTo>
                          <a:pt x="80" y="22"/>
                        </a:lnTo>
                        <a:lnTo>
                          <a:pt x="76" y="24"/>
                        </a:lnTo>
                        <a:lnTo>
                          <a:pt x="70" y="26"/>
                        </a:lnTo>
                        <a:lnTo>
                          <a:pt x="64" y="28"/>
                        </a:lnTo>
                        <a:lnTo>
                          <a:pt x="60" y="30"/>
                        </a:lnTo>
                        <a:lnTo>
                          <a:pt x="60" y="30"/>
                        </a:lnTo>
                        <a:lnTo>
                          <a:pt x="60" y="34"/>
                        </a:lnTo>
                        <a:lnTo>
                          <a:pt x="60" y="34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56" y="40"/>
                        </a:lnTo>
                        <a:lnTo>
                          <a:pt x="53" y="40"/>
                        </a:lnTo>
                        <a:lnTo>
                          <a:pt x="51" y="40"/>
                        </a:lnTo>
                        <a:lnTo>
                          <a:pt x="47" y="40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9" y="42"/>
                        </a:lnTo>
                        <a:lnTo>
                          <a:pt x="51" y="42"/>
                        </a:lnTo>
                        <a:lnTo>
                          <a:pt x="54" y="43"/>
                        </a:lnTo>
                        <a:lnTo>
                          <a:pt x="56" y="45"/>
                        </a:lnTo>
                        <a:lnTo>
                          <a:pt x="56" y="45"/>
                        </a:lnTo>
                        <a:lnTo>
                          <a:pt x="54" y="49"/>
                        </a:lnTo>
                        <a:lnTo>
                          <a:pt x="51" y="49"/>
                        </a:lnTo>
                        <a:lnTo>
                          <a:pt x="47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5" y="49"/>
                        </a:lnTo>
                        <a:lnTo>
                          <a:pt x="47" y="51"/>
                        </a:lnTo>
                        <a:lnTo>
                          <a:pt x="47" y="51"/>
                        </a:lnTo>
                        <a:lnTo>
                          <a:pt x="47" y="57"/>
                        </a:lnTo>
                        <a:lnTo>
                          <a:pt x="45" y="57"/>
                        </a:lnTo>
                        <a:lnTo>
                          <a:pt x="41" y="55"/>
                        </a:lnTo>
                        <a:lnTo>
                          <a:pt x="41" y="55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5" y="53"/>
                        </a:lnTo>
                        <a:lnTo>
                          <a:pt x="33" y="49"/>
                        </a:lnTo>
                        <a:lnTo>
                          <a:pt x="33" y="49"/>
                        </a:lnTo>
                        <a:lnTo>
                          <a:pt x="33" y="47"/>
                        </a:lnTo>
                        <a:lnTo>
                          <a:pt x="35" y="45"/>
                        </a:lnTo>
                        <a:lnTo>
                          <a:pt x="37" y="43"/>
                        </a:lnTo>
                        <a:lnTo>
                          <a:pt x="35" y="42"/>
                        </a:lnTo>
                        <a:lnTo>
                          <a:pt x="35" y="42"/>
                        </a:lnTo>
                        <a:lnTo>
                          <a:pt x="33" y="43"/>
                        </a:lnTo>
                        <a:lnTo>
                          <a:pt x="31" y="43"/>
                        </a:lnTo>
                        <a:lnTo>
                          <a:pt x="31" y="49"/>
                        </a:lnTo>
                        <a:lnTo>
                          <a:pt x="31" y="55"/>
                        </a:lnTo>
                        <a:lnTo>
                          <a:pt x="31" y="57"/>
                        </a:lnTo>
                        <a:lnTo>
                          <a:pt x="31" y="59"/>
                        </a:lnTo>
                        <a:lnTo>
                          <a:pt x="31" y="59"/>
                        </a:lnTo>
                        <a:lnTo>
                          <a:pt x="27" y="57"/>
                        </a:lnTo>
                        <a:lnTo>
                          <a:pt x="25" y="55"/>
                        </a:lnTo>
                        <a:lnTo>
                          <a:pt x="23" y="55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1" y="61"/>
                        </a:lnTo>
                        <a:lnTo>
                          <a:pt x="17" y="65"/>
                        </a:lnTo>
                        <a:lnTo>
                          <a:pt x="11" y="67"/>
                        </a:lnTo>
                        <a:lnTo>
                          <a:pt x="7" y="67"/>
                        </a:lnTo>
                        <a:lnTo>
                          <a:pt x="5" y="65"/>
                        </a:lnTo>
                        <a:lnTo>
                          <a:pt x="5" y="65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5"/>
                        </a:lnTo>
                        <a:lnTo>
                          <a:pt x="3" y="59"/>
                        </a:lnTo>
                        <a:lnTo>
                          <a:pt x="3" y="59"/>
                        </a:lnTo>
                        <a:lnTo>
                          <a:pt x="11" y="53"/>
                        </a:lnTo>
                        <a:lnTo>
                          <a:pt x="11" y="53"/>
                        </a:lnTo>
                        <a:lnTo>
                          <a:pt x="11" y="51"/>
                        </a:lnTo>
                        <a:lnTo>
                          <a:pt x="15" y="51"/>
                        </a:lnTo>
                        <a:lnTo>
                          <a:pt x="15" y="51"/>
                        </a:lnTo>
                        <a:lnTo>
                          <a:pt x="11" y="45"/>
                        </a:lnTo>
                        <a:lnTo>
                          <a:pt x="7" y="38"/>
                        </a:lnTo>
                        <a:lnTo>
                          <a:pt x="7" y="38"/>
                        </a:lnTo>
                        <a:lnTo>
                          <a:pt x="9" y="36"/>
                        </a:lnTo>
                        <a:lnTo>
                          <a:pt x="11" y="36"/>
                        </a:lnTo>
                        <a:lnTo>
                          <a:pt x="17" y="36"/>
                        </a:lnTo>
                        <a:lnTo>
                          <a:pt x="17" y="36"/>
                        </a:lnTo>
                        <a:lnTo>
                          <a:pt x="13" y="34"/>
                        </a:lnTo>
                        <a:lnTo>
                          <a:pt x="13" y="34"/>
                        </a:lnTo>
                        <a:lnTo>
                          <a:pt x="11" y="30"/>
                        </a:lnTo>
                        <a:lnTo>
                          <a:pt x="13" y="24"/>
                        </a:lnTo>
                        <a:lnTo>
                          <a:pt x="13" y="24"/>
                        </a:lnTo>
                        <a:lnTo>
                          <a:pt x="15" y="20"/>
                        </a:lnTo>
                        <a:lnTo>
                          <a:pt x="17" y="20"/>
                        </a:lnTo>
                        <a:lnTo>
                          <a:pt x="19" y="20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9" y="16"/>
                        </a:lnTo>
                        <a:lnTo>
                          <a:pt x="19" y="14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5" y="16"/>
                        </a:lnTo>
                        <a:lnTo>
                          <a:pt x="29" y="20"/>
                        </a:lnTo>
                        <a:lnTo>
                          <a:pt x="33" y="24"/>
                        </a:lnTo>
                        <a:lnTo>
                          <a:pt x="39" y="28"/>
                        </a:lnTo>
                        <a:lnTo>
                          <a:pt x="39" y="28"/>
                        </a:lnTo>
                        <a:lnTo>
                          <a:pt x="37" y="20"/>
                        </a:lnTo>
                        <a:lnTo>
                          <a:pt x="37" y="14"/>
                        </a:lnTo>
                        <a:lnTo>
                          <a:pt x="37" y="12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3" y="10"/>
                        </a:lnTo>
                        <a:lnTo>
                          <a:pt x="49" y="12"/>
                        </a:lnTo>
                        <a:lnTo>
                          <a:pt x="56" y="12"/>
                        </a:lnTo>
                        <a:lnTo>
                          <a:pt x="56" y="12"/>
                        </a:lnTo>
                        <a:lnTo>
                          <a:pt x="66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80" y="2"/>
                        </a:lnTo>
                        <a:lnTo>
                          <a:pt x="80" y="6"/>
                        </a:lnTo>
                        <a:lnTo>
                          <a:pt x="80" y="14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1" name="Freeform 1136">
                    <a:extLst>
                      <a:ext uri="{FF2B5EF4-FFF2-40B4-BE49-F238E27FC236}">
                        <a16:creationId xmlns:a16="http://schemas.microsoft.com/office/drawing/2014/main" id="{7BF4ADCE-654E-4C38-9AEF-B43F75343B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8084" y="1974512"/>
                    <a:ext cx="128968" cy="108011"/>
                  </a:xfrm>
                  <a:custGeom>
                    <a:avLst/>
                    <a:gdLst>
                      <a:gd name="T0" fmla="*/ 80 w 80"/>
                      <a:gd name="T1" fmla="*/ 14 h 67"/>
                      <a:gd name="T2" fmla="*/ 78 w 80"/>
                      <a:gd name="T3" fmla="*/ 18 h 67"/>
                      <a:gd name="T4" fmla="*/ 80 w 80"/>
                      <a:gd name="T5" fmla="*/ 22 h 67"/>
                      <a:gd name="T6" fmla="*/ 70 w 80"/>
                      <a:gd name="T7" fmla="*/ 26 h 67"/>
                      <a:gd name="T8" fmla="*/ 60 w 80"/>
                      <a:gd name="T9" fmla="*/ 30 h 67"/>
                      <a:gd name="T10" fmla="*/ 60 w 80"/>
                      <a:gd name="T11" fmla="*/ 34 h 67"/>
                      <a:gd name="T12" fmla="*/ 60 w 80"/>
                      <a:gd name="T13" fmla="*/ 38 h 67"/>
                      <a:gd name="T14" fmla="*/ 60 w 80"/>
                      <a:gd name="T15" fmla="*/ 38 h 67"/>
                      <a:gd name="T16" fmla="*/ 53 w 80"/>
                      <a:gd name="T17" fmla="*/ 40 h 67"/>
                      <a:gd name="T18" fmla="*/ 47 w 80"/>
                      <a:gd name="T19" fmla="*/ 40 h 67"/>
                      <a:gd name="T20" fmla="*/ 47 w 80"/>
                      <a:gd name="T21" fmla="*/ 42 h 67"/>
                      <a:gd name="T22" fmla="*/ 51 w 80"/>
                      <a:gd name="T23" fmla="*/ 42 h 67"/>
                      <a:gd name="T24" fmla="*/ 56 w 80"/>
                      <a:gd name="T25" fmla="*/ 45 h 67"/>
                      <a:gd name="T26" fmla="*/ 54 w 80"/>
                      <a:gd name="T27" fmla="*/ 49 h 67"/>
                      <a:gd name="T28" fmla="*/ 47 w 80"/>
                      <a:gd name="T29" fmla="*/ 47 h 67"/>
                      <a:gd name="T30" fmla="*/ 43 w 80"/>
                      <a:gd name="T31" fmla="*/ 47 h 67"/>
                      <a:gd name="T32" fmla="*/ 45 w 80"/>
                      <a:gd name="T33" fmla="*/ 49 h 67"/>
                      <a:gd name="T34" fmla="*/ 47 w 80"/>
                      <a:gd name="T35" fmla="*/ 51 h 67"/>
                      <a:gd name="T36" fmla="*/ 45 w 80"/>
                      <a:gd name="T37" fmla="*/ 57 h 67"/>
                      <a:gd name="T38" fmla="*/ 41 w 80"/>
                      <a:gd name="T39" fmla="*/ 55 h 67"/>
                      <a:gd name="T40" fmla="*/ 39 w 80"/>
                      <a:gd name="T41" fmla="*/ 57 h 67"/>
                      <a:gd name="T42" fmla="*/ 35 w 80"/>
                      <a:gd name="T43" fmla="*/ 53 h 67"/>
                      <a:gd name="T44" fmla="*/ 33 w 80"/>
                      <a:gd name="T45" fmla="*/ 49 h 67"/>
                      <a:gd name="T46" fmla="*/ 35 w 80"/>
                      <a:gd name="T47" fmla="*/ 45 h 67"/>
                      <a:gd name="T48" fmla="*/ 35 w 80"/>
                      <a:gd name="T49" fmla="*/ 42 h 67"/>
                      <a:gd name="T50" fmla="*/ 33 w 80"/>
                      <a:gd name="T51" fmla="*/ 43 h 67"/>
                      <a:gd name="T52" fmla="*/ 31 w 80"/>
                      <a:gd name="T53" fmla="*/ 49 h 67"/>
                      <a:gd name="T54" fmla="*/ 31 w 80"/>
                      <a:gd name="T55" fmla="*/ 57 h 67"/>
                      <a:gd name="T56" fmla="*/ 31 w 80"/>
                      <a:gd name="T57" fmla="*/ 59 h 67"/>
                      <a:gd name="T58" fmla="*/ 25 w 80"/>
                      <a:gd name="T59" fmla="*/ 55 h 67"/>
                      <a:gd name="T60" fmla="*/ 23 w 80"/>
                      <a:gd name="T61" fmla="*/ 59 h 67"/>
                      <a:gd name="T62" fmla="*/ 21 w 80"/>
                      <a:gd name="T63" fmla="*/ 61 h 67"/>
                      <a:gd name="T64" fmla="*/ 11 w 80"/>
                      <a:gd name="T65" fmla="*/ 67 h 67"/>
                      <a:gd name="T66" fmla="*/ 5 w 80"/>
                      <a:gd name="T67" fmla="*/ 65 h 67"/>
                      <a:gd name="T68" fmla="*/ 0 w 80"/>
                      <a:gd name="T69" fmla="*/ 53 h 67"/>
                      <a:gd name="T70" fmla="*/ 1 w 80"/>
                      <a:gd name="T71" fmla="*/ 53 h 67"/>
                      <a:gd name="T72" fmla="*/ 3 w 80"/>
                      <a:gd name="T73" fmla="*/ 59 h 67"/>
                      <a:gd name="T74" fmla="*/ 11 w 80"/>
                      <a:gd name="T75" fmla="*/ 53 h 67"/>
                      <a:gd name="T76" fmla="*/ 11 w 80"/>
                      <a:gd name="T77" fmla="*/ 51 h 67"/>
                      <a:gd name="T78" fmla="*/ 15 w 80"/>
                      <a:gd name="T79" fmla="*/ 51 h 67"/>
                      <a:gd name="T80" fmla="*/ 7 w 80"/>
                      <a:gd name="T81" fmla="*/ 38 h 67"/>
                      <a:gd name="T82" fmla="*/ 9 w 80"/>
                      <a:gd name="T83" fmla="*/ 36 h 67"/>
                      <a:gd name="T84" fmla="*/ 17 w 80"/>
                      <a:gd name="T85" fmla="*/ 36 h 67"/>
                      <a:gd name="T86" fmla="*/ 13 w 80"/>
                      <a:gd name="T87" fmla="*/ 34 h 67"/>
                      <a:gd name="T88" fmla="*/ 11 w 80"/>
                      <a:gd name="T89" fmla="*/ 30 h 67"/>
                      <a:gd name="T90" fmla="*/ 13 w 80"/>
                      <a:gd name="T91" fmla="*/ 24 h 67"/>
                      <a:gd name="T92" fmla="*/ 17 w 80"/>
                      <a:gd name="T93" fmla="*/ 20 h 67"/>
                      <a:gd name="T94" fmla="*/ 21 w 80"/>
                      <a:gd name="T95" fmla="*/ 20 h 67"/>
                      <a:gd name="T96" fmla="*/ 19 w 80"/>
                      <a:gd name="T97" fmla="*/ 16 h 67"/>
                      <a:gd name="T98" fmla="*/ 23 w 80"/>
                      <a:gd name="T99" fmla="*/ 14 h 67"/>
                      <a:gd name="T100" fmla="*/ 25 w 80"/>
                      <a:gd name="T101" fmla="*/ 16 h 67"/>
                      <a:gd name="T102" fmla="*/ 33 w 80"/>
                      <a:gd name="T103" fmla="*/ 24 h 67"/>
                      <a:gd name="T104" fmla="*/ 39 w 80"/>
                      <a:gd name="T105" fmla="*/ 28 h 67"/>
                      <a:gd name="T106" fmla="*/ 37 w 80"/>
                      <a:gd name="T107" fmla="*/ 14 h 67"/>
                      <a:gd name="T108" fmla="*/ 39 w 80"/>
                      <a:gd name="T109" fmla="*/ 12 h 67"/>
                      <a:gd name="T110" fmla="*/ 43 w 80"/>
                      <a:gd name="T111" fmla="*/ 10 h 67"/>
                      <a:gd name="T112" fmla="*/ 56 w 80"/>
                      <a:gd name="T113" fmla="*/ 12 h 67"/>
                      <a:gd name="T114" fmla="*/ 66 w 80"/>
                      <a:gd name="T115" fmla="*/ 6 h 67"/>
                      <a:gd name="T116" fmla="*/ 78 w 80"/>
                      <a:gd name="T117" fmla="*/ 0 h 67"/>
                      <a:gd name="T118" fmla="*/ 80 w 80"/>
                      <a:gd name="T119" fmla="*/ 2 h 67"/>
                      <a:gd name="T120" fmla="*/ 80 w 80"/>
                      <a:gd name="T121" fmla="*/ 1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0" h="67">
                        <a:moveTo>
                          <a:pt x="80" y="14"/>
                        </a:moveTo>
                        <a:lnTo>
                          <a:pt x="80" y="14"/>
                        </a:lnTo>
                        <a:lnTo>
                          <a:pt x="78" y="16"/>
                        </a:lnTo>
                        <a:lnTo>
                          <a:pt x="78" y="18"/>
                        </a:lnTo>
                        <a:lnTo>
                          <a:pt x="80" y="22"/>
                        </a:lnTo>
                        <a:lnTo>
                          <a:pt x="80" y="22"/>
                        </a:lnTo>
                        <a:lnTo>
                          <a:pt x="76" y="24"/>
                        </a:lnTo>
                        <a:lnTo>
                          <a:pt x="70" y="26"/>
                        </a:lnTo>
                        <a:lnTo>
                          <a:pt x="64" y="28"/>
                        </a:lnTo>
                        <a:lnTo>
                          <a:pt x="60" y="30"/>
                        </a:lnTo>
                        <a:lnTo>
                          <a:pt x="60" y="30"/>
                        </a:lnTo>
                        <a:lnTo>
                          <a:pt x="60" y="34"/>
                        </a:lnTo>
                        <a:lnTo>
                          <a:pt x="60" y="34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56" y="40"/>
                        </a:lnTo>
                        <a:lnTo>
                          <a:pt x="53" y="40"/>
                        </a:lnTo>
                        <a:lnTo>
                          <a:pt x="51" y="40"/>
                        </a:lnTo>
                        <a:lnTo>
                          <a:pt x="47" y="40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9" y="42"/>
                        </a:lnTo>
                        <a:lnTo>
                          <a:pt x="51" y="42"/>
                        </a:lnTo>
                        <a:lnTo>
                          <a:pt x="54" y="43"/>
                        </a:lnTo>
                        <a:lnTo>
                          <a:pt x="56" y="45"/>
                        </a:lnTo>
                        <a:lnTo>
                          <a:pt x="56" y="45"/>
                        </a:lnTo>
                        <a:lnTo>
                          <a:pt x="54" y="49"/>
                        </a:lnTo>
                        <a:lnTo>
                          <a:pt x="51" y="49"/>
                        </a:lnTo>
                        <a:lnTo>
                          <a:pt x="47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5" y="49"/>
                        </a:lnTo>
                        <a:lnTo>
                          <a:pt x="47" y="51"/>
                        </a:lnTo>
                        <a:lnTo>
                          <a:pt x="47" y="51"/>
                        </a:lnTo>
                        <a:lnTo>
                          <a:pt x="47" y="57"/>
                        </a:lnTo>
                        <a:lnTo>
                          <a:pt x="45" y="57"/>
                        </a:lnTo>
                        <a:lnTo>
                          <a:pt x="41" y="55"/>
                        </a:lnTo>
                        <a:lnTo>
                          <a:pt x="41" y="55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5" y="53"/>
                        </a:lnTo>
                        <a:lnTo>
                          <a:pt x="33" y="49"/>
                        </a:lnTo>
                        <a:lnTo>
                          <a:pt x="33" y="49"/>
                        </a:lnTo>
                        <a:lnTo>
                          <a:pt x="33" y="47"/>
                        </a:lnTo>
                        <a:lnTo>
                          <a:pt x="35" y="45"/>
                        </a:lnTo>
                        <a:lnTo>
                          <a:pt x="37" y="43"/>
                        </a:lnTo>
                        <a:lnTo>
                          <a:pt x="35" y="42"/>
                        </a:lnTo>
                        <a:lnTo>
                          <a:pt x="35" y="42"/>
                        </a:lnTo>
                        <a:lnTo>
                          <a:pt x="33" y="43"/>
                        </a:lnTo>
                        <a:lnTo>
                          <a:pt x="31" y="43"/>
                        </a:lnTo>
                        <a:lnTo>
                          <a:pt x="31" y="49"/>
                        </a:lnTo>
                        <a:lnTo>
                          <a:pt x="31" y="55"/>
                        </a:lnTo>
                        <a:lnTo>
                          <a:pt x="31" y="57"/>
                        </a:lnTo>
                        <a:lnTo>
                          <a:pt x="31" y="59"/>
                        </a:lnTo>
                        <a:lnTo>
                          <a:pt x="31" y="59"/>
                        </a:lnTo>
                        <a:lnTo>
                          <a:pt x="27" y="57"/>
                        </a:lnTo>
                        <a:lnTo>
                          <a:pt x="25" y="55"/>
                        </a:lnTo>
                        <a:lnTo>
                          <a:pt x="23" y="55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1" y="61"/>
                        </a:lnTo>
                        <a:lnTo>
                          <a:pt x="17" y="65"/>
                        </a:lnTo>
                        <a:lnTo>
                          <a:pt x="11" y="67"/>
                        </a:lnTo>
                        <a:lnTo>
                          <a:pt x="7" y="67"/>
                        </a:lnTo>
                        <a:lnTo>
                          <a:pt x="5" y="65"/>
                        </a:lnTo>
                        <a:lnTo>
                          <a:pt x="5" y="65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5"/>
                        </a:lnTo>
                        <a:lnTo>
                          <a:pt x="3" y="59"/>
                        </a:lnTo>
                        <a:lnTo>
                          <a:pt x="3" y="59"/>
                        </a:lnTo>
                        <a:lnTo>
                          <a:pt x="11" y="53"/>
                        </a:lnTo>
                        <a:lnTo>
                          <a:pt x="11" y="53"/>
                        </a:lnTo>
                        <a:lnTo>
                          <a:pt x="11" y="51"/>
                        </a:lnTo>
                        <a:lnTo>
                          <a:pt x="15" y="51"/>
                        </a:lnTo>
                        <a:lnTo>
                          <a:pt x="15" y="51"/>
                        </a:lnTo>
                        <a:lnTo>
                          <a:pt x="11" y="45"/>
                        </a:lnTo>
                        <a:lnTo>
                          <a:pt x="7" y="38"/>
                        </a:lnTo>
                        <a:lnTo>
                          <a:pt x="7" y="38"/>
                        </a:lnTo>
                        <a:lnTo>
                          <a:pt x="9" y="36"/>
                        </a:lnTo>
                        <a:lnTo>
                          <a:pt x="11" y="36"/>
                        </a:lnTo>
                        <a:lnTo>
                          <a:pt x="17" y="36"/>
                        </a:lnTo>
                        <a:lnTo>
                          <a:pt x="17" y="36"/>
                        </a:lnTo>
                        <a:lnTo>
                          <a:pt x="13" y="34"/>
                        </a:lnTo>
                        <a:lnTo>
                          <a:pt x="13" y="34"/>
                        </a:lnTo>
                        <a:lnTo>
                          <a:pt x="11" y="30"/>
                        </a:lnTo>
                        <a:lnTo>
                          <a:pt x="13" y="24"/>
                        </a:lnTo>
                        <a:lnTo>
                          <a:pt x="13" y="24"/>
                        </a:lnTo>
                        <a:lnTo>
                          <a:pt x="15" y="20"/>
                        </a:lnTo>
                        <a:lnTo>
                          <a:pt x="17" y="20"/>
                        </a:lnTo>
                        <a:lnTo>
                          <a:pt x="19" y="20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9" y="16"/>
                        </a:lnTo>
                        <a:lnTo>
                          <a:pt x="19" y="14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5" y="16"/>
                        </a:lnTo>
                        <a:lnTo>
                          <a:pt x="29" y="20"/>
                        </a:lnTo>
                        <a:lnTo>
                          <a:pt x="33" y="24"/>
                        </a:lnTo>
                        <a:lnTo>
                          <a:pt x="39" y="28"/>
                        </a:lnTo>
                        <a:lnTo>
                          <a:pt x="39" y="28"/>
                        </a:lnTo>
                        <a:lnTo>
                          <a:pt x="37" y="20"/>
                        </a:lnTo>
                        <a:lnTo>
                          <a:pt x="37" y="14"/>
                        </a:lnTo>
                        <a:lnTo>
                          <a:pt x="37" y="12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3" y="10"/>
                        </a:lnTo>
                        <a:lnTo>
                          <a:pt x="49" y="12"/>
                        </a:lnTo>
                        <a:lnTo>
                          <a:pt x="56" y="12"/>
                        </a:lnTo>
                        <a:lnTo>
                          <a:pt x="56" y="12"/>
                        </a:lnTo>
                        <a:lnTo>
                          <a:pt x="66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80" y="2"/>
                        </a:lnTo>
                        <a:lnTo>
                          <a:pt x="80" y="6"/>
                        </a:lnTo>
                        <a:lnTo>
                          <a:pt x="80" y="14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2" name="Freeform 1137">
                    <a:extLst>
                      <a:ext uri="{FF2B5EF4-FFF2-40B4-BE49-F238E27FC236}">
                        <a16:creationId xmlns:a16="http://schemas.microsoft.com/office/drawing/2014/main" id="{860DD95A-1106-40CD-AC00-0CF0629FA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99721" y="2082523"/>
                    <a:ext cx="45139" cy="32242"/>
                  </a:xfrm>
                  <a:custGeom>
                    <a:avLst/>
                    <a:gdLst>
                      <a:gd name="T0" fmla="*/ 24 w 28"/>
                      <a:gd name="T1" fmla="*/ 2 h 20"/>
                      <a:gd name="T2" fmla="*/ 24 w 28"/>
                      <a:gd name="T3" fmla="*/ 2 h 20"/>
                      <a:gd name="T4" fmla="*/ 22 w 28"/>
                      <a:gd name="T5" fmla="*/ 6 h 20"/>
                      <a:gd name="T6" fmla="*/ 24 w 28"/>
                      <a:gd name="T7" fmla="*/ 6 h 20"/>
                      <a:gd name="T8" fmla="*/ 28 w 28"/>
                      <a:gd name="T9" fmla="*/ 6 h 20"/>
                      <a:gd name="T10" fmla="*/ 28 w 28"/>
                      <a:gd name="T11" fmla="*/ 8 h 20"/>
                      <a:gd name="T12" fmla="*/ 28 w 28"/>
                      <a:gd name="T13" fmla="*/ 8 h 20"/>
                      <a:gd name="T14" fmla="*/ 28 w 28"/>
                      <a:gd name="T15" fmla="*/ 14 h 20"/>
                      <a:gd name="T16" fmla="*/ 26 w 28"/>
                      <a:gd name="T17" fmla="*/ 12 h 20"/>
                      <a:gd name="T18" fmla="*/ 20 w 28"/>
                      <a:gd name="T19" fmla="*/ 8 h 20"/>
                      <a:gd name="T20" fmla="*/ 20 w 28"/>
                      <a:gd name="T21" fmla="*/ 8 h 20"/>
                      <a:gd name="T22" fmla="*/ 20 w 28"/>
                      <a:gd name="T23" fmla="*/ 6 h 20"/>
                      <a:gd name="T24" fmla="*/ 20 w 28"/>
                      <a:gd name="T25" fmla="*/ 8 h 20"/>
                      <a:gd name="T26" fmla="*/ 22 w 28"/>
                      <a:gd name="T27" fmla="*/ 12 h 20"/>
                      <a:gd name="T28" fmla="*/ 24 w 28"/>
                      <a:gd name="T29" fmla="*/ 16 h 20"/>
                      <a:gd name="T30" fmla="*/ 22 w 28"/>
                      <a:gd name="T31" fmla="*/ 18 h 20"/>
                      <a:gd name="T32" fmla="*/ 20 w 28"/>
                      <a:gd name="T33" fmla="*/ 20 h 20"/>
                      <a:gd name="T34" fmla="*/ 20 w 28"/>
                      <a:gd name="T35" fmla="*/ 20 h 20"/>
                      <a:gd name="T36" fmla="*/ 14 w 28"/>
                      <a:gd name="T37" fmla="*/ 20 h 20"/>
                      <a:gd name="T38" fmla="*/ 6 w 28"/>
                      <a:gd name="T39" fmla="*/ 14 h 20"/>
                      <a:gd name="T40" fmla="*/ 2 w 28"/>
                      <a:gd name="T41" fmla="*/ 10 h 20"/>
                      <a:gd name="T42" fmla="*/ 0 w 28"/>
                      <a:gd name="T43" fmla="*/ 6 h 20"/>
                      <a:gd name="T44" fmla="*/ 0 w 28"/>
                      <a:gd name="T45" fmla="*/ 6 h 20"/>
                      <a:gd name="T46" fmla="*/ 0 w 28"/>
                      <a:gd name="T47" fmla="*/ 2 h 20"/>
                      <a:gd name="T48" fmla="*/ 2 w 28"/>
                      <a:gd name="T49" fmla="*/ 0 h 20"/>
                      <a:gd name="T50" fmla="*/ 8 w 28"/>
                      <a:gd name="T51" fmla="*/ 0 h 20"/>
                      <a:gd name="T52" fmla="*/ 18 w 28"/>
                      <a:gd name="T53" fmla="*/ 2 h 20"/>
                      <a:gd name="T54" fmla="*/ 18 w 28"/>
                      <a:gd name="T55" fmla="*/ 2 h 20"/>
                      <a:gd name="T56" fmla="*/ 24 w 28"/>
                      <a:gd name="T57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" h="20">
                        <a:moveTo>
                          <a:pt x="24" y="2"/>
                        </a:moveTo>
                        <a:lnTo>
                          <a:pt x="24" y="2"/>
                        </a:lnTo>
                        <a:lnTo>
                          <a:pt x="22" y="6"/>
                        </a:lnTo>
                        <a:lnTo>
                          <a:pt x="24" y="6"/>
                        </a:lnTo>
                        <a:lnTo>
                          <a:pt x="28" y="6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28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0" y="8"/>
                        </a:lnTo>
                        <a:lnTo>
                          <a:pt x="22" y="12"/>
                        </a:lnTo>
                        <a:lnTo>
                          <a:pt x="24" y="16"/>
                        </a:lnTo>
                        <a:lnTo>
                          <a:pt x="22" y="18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4" y="20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3" name="Freeform 1138">
                    <a:extLst>
                      <a:ext uri="{FF2B5EF4-FFF2-40B4-BE49-F238E27FC236}">
                        <a16:creationId xmlns:a16="http://schemas.microsoft.com/office/drawing/2014/main" id="{63324394-BD57-4E57-9964-ACCB570AAE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99721" y="2082523"/>
                    <a:ext cx="45139" cy="32242"/>
                  </a:xfrm>
                  <a:custGeom>
                    <a:avLst/>
                    <a:gdLst>
                      <a:gd name="T0" fmla="*/ 24 w 28"/>
                      <a:gd name="T1" fmla="*/ 2 h 20"/>
                      <a:gd name="T2" fmla="*/ 24 w 28"/>
                      <a:gd name="T3" fmla="*/ 2 h 20"/>
                      <a:gd name="T4" fmla="*/ 22 w 28"/>
                      <a:gd name="T5" fmla="*/ 6 h 20"/>
                      <a:gd name="T6" fmla="*/ 24 w 28"/>
                      <a:gd name="T7" fmla="*/ 6 h 20"/>
                      <a:gd name="T8" fmla="*/ 28 w 28"/>
                      <a:gd name="T9" fmla="*/ 6 h 20"/>
                      <a:gd name="T10" fmla="*/ 28 w 28"/>
                      <a:gd name="T11" fmla="*/ 8 h 20"/>
                      <a:gd name="T12" fmla="*/ 28 w 28"/>
                      <a:gd name="T13" fmla="*/ 8 h 20"/>
                      <a:gd name="T14" fmla="*/ 28 w 28"/>
                      <a:gd name="T15" fmla="*/ 14 h 20"/>
                      <a:gd name="T16" fmla="*/ 26 w 28"/>
                      <a:gd name="T17" fmla="*/ 12 h 20"/>
                      <a:gd name="T18" fmla="*/ 20 w 28"/>
                      <a:gd name="T19" fmla="*/ 8 h 20"/>
                      <a:gd name="T20" fmla="*/ 20 w 28"/>
                      <a:gd name="T21" fmla="*/ 8 h 20"/>
                      <a:gd name="T22" fmla="*/ 20 w 28"/>
                      <a:gd name="T23" fmla="*/ 6 h 20"/>
                      <a:gd name="T24" fmla="*/ 20 w 28"/>
                      <a:gd name="T25" fmla="*/ 8 h 20"/>
                      <a:gd name="T26" fmla="*/ 22 w 28"/>
                      <a:gd name="T27" fmla="*/ 12 h 20"/>
                      <a:gd name="T28" fmla="*/ 24 w 28"/>
                      <a:gd name="T29" fmla="*/ 16 h 20"/>
                      <a:gd name="T30" fmla="*/ 22 w 28"/>
                      <a:gd name="T31" fmla="*/ 18 h 20"/>
                      <a:gd name="T32" fmla="*/ 20 w 28"/>
                      <a:gd name="T33" fmla="*/ 20 h 20"/>
                      <a:gd name="T34" fmla="*/ 20 w 28"/>
                      <a:gd name="T35" fmla="*/ 20 h 20"/>
                      <a:gd name="T36" fmla="*/ 14 w 28"/>
                      <a:gd name="T37" fmla="*/ 20 h 20"/>
                      <a:gd name="T38" fmla="*/ 6 w 28"/>
                      <a:gd name="T39" fmla="*/ 14 h 20"/>
                      <a:gd name="T40" fmla="*/ 2 w 28"/>
                      <a:gd name="T41" fmla="*/ 10 h 20"/>
                      <a:gd name="T42" fmla="*/ 0 w 28"/>
                      <a:gd name="T43" fmla="*/ 6 h 20"/>
                      <a:gd name="T44" fmla="*/ 0 w 28"/>
                      <a:gd name="T45" fmla="*/ 6 h 20"/>
                      <a:gd name="T46" fmla="*/ 0 w 28"/>
                      <a:gd name="T47" fmla="*/ 2 h 20"/>
                      <a:gd name="T48" fmla="*/ 2 w 28"/>
                      <a:gd name="T49" fmla="*/ 0 h 20"/>
                      <a:gd name="T50" fmla="*/ 8 w 28"/>
                      <a:gd name="T51" fmla="*/ 0 h 20"/>
                      <a:gd name="T52" fmla="*/ 18 w 28"/>
                      <a:gd name="T53" fmla="*/ 2 h 20"/>
                      <a:gd name="T54" fmla="*/ 18 w 28"/>
                      <a:gd name="T55" fmla="*/ 2 h 20"/>
                      <a:gd name="T56" fmla="*/ 24 w 28"/>
                      <a:gd name="T57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" h="20">
                        <a:moveTo>
                          <a:pt x="24" y="2"/>
                        </a:moveTo>
                        <a:lnTo>
                          <a:pt x="24" y="2"/>
                        </a:lnTo>
                        <a:lnTo>
                          <a:pt x="22" y="6"/>
                        </a:lnTo>
                        <a:lnTo>
                          <a:pt x="24" y="6"/>
                        </a:lnTo>
                        <a:lnTo>
                          <a:pt x="28" y="6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28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0" y="8"/>
                        </a:lnTo>
                        <a:lnTo>
                          <a:pt x="22" y="12"/>
                        </a:lnTo>
                        <a:lnTo>
                          <a:pt x="24" y="16"/>
                        </a:lnTo>
                        <a:lnTo>
                          <a:pt x="22" y="18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4" y="20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4" name="Freeform 1139">
                    <a:extLst>
                      <a:ext uri="{FF2B5EF4-FFF2-40B4-BE49-F238E27FC236}">
                        <a16:creationId xmlns:a16="http://schemas.microsoft.com/office/drawing/2014/main" id="{689B8F2E-D859-4988-9F22-DB8B962F8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2945" y="2114765"/>
                    <a:ext cx="16121" cy="17733"/>
                  </a:xfrm>
                  <a:custGeom>
                    <a:avLst/>
                    <a:gdLst>
                      <a:gd name="T0" fmla="*/ 4 w 10"/>
                      <a:gd name="T1" fmla="*/ 0 h 11"/>
                      <a:gd name="T2" fmla="*/ 4 w 10"/>
                      <a:gd name="T3" fmla="*/ 0 h 11"/>
                      <a:gd name="T4" fmla="*/ 10 w 10"/>
                      <a:gd name="T5" fmla="*/ 6 h 11"/>
                      <a:gd name="T6" fmla="*/ 10 w 10"/>
                      <a:gd name="T7" fmla="*/ 9 h 11"/>
                      <a:gd name="T8" fmla="*/ 6 w 10"/>
                      <a:gd name="T9" fmla="*/ 11 h 11"/>
                      <a:gd name="T10" fmla="*/ 6 w 10"/>
                      <a:gd name="T11" fmla="*/ 11 h 11"/>
                      <a:gd name="T12" fmla="*/ 2 w 10"/>
                      <a:gd name="T13" fmla="*/ 9 h 11"/>
                      <a:gd name="T14" fmla="*/ 0 w 10"/>
                      <a:gd name="T15" fmla="*/ 6 h 11"/>
                      <a:gd name="T16" fmla="*/ 0 w 10"/>
                      <a:gd name="T17" fmla="*/ 2 h 11"/>
                      <a:gd name="T18" fmla="*/ 4 w 10"/>
                      <a:gd name="T19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1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10" y="6"/>
                        </a:lnTo>
                        <a:lnTo>
                          <a:pt x="10" y="9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5" name="Freeform 1372">
                    <a:extLst>
                      <a:ext uri="{FF2B5EF4-FFF2-40B4-BE49-F238E27FC236}">
                        <a16:creationId xmlns:a16="http://schemas.microsoft.com/office/drawing/2014/main" id="{C71E7826-093F-4BB1-AEF2-A07D7C0FE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1636" y="2914367"/>
                    <a:ext cx="56424" cy="54811"/>
                  </a:xfrm>
                  <a:custGeom>
                    <a:avLst/>
                    <a:gdLst>
                      <a:gd name="T0" fmla="*/ 15 w 35"/>
                      <a:gd name="T1" fmla="*/ 0 h 34"/>
                      <a:gd name="T2" fmla="*/ 15 w 35"/>
                      <a:gd name="T3" fmla="*/ 0 h 34"/>
                      <a:gd name="T4" fmla="*/ 19 w 35"/>
                      <a:gd name="T5" fmla="*/ 4 h 34"/>
                      <a:gd name="T6" fmla="*/ 21 w 35"/>
                      <a:gd name="T7" fmla="*/ 10 h 34"/>
                      <a:gd name="T8" fmla="*/ 23 w 35"/>
                      <a:gd name="T9" fmla="*/ 14 h 34"/>
                      <a:gd name="T10" fmla="*/ 25 w 35"/>
                      <a:gd name="T11" fmla="*/ 18 h 34"/>
                      <a:gd name="T12" fmla="*/ 25 w 35"/>
                      <a:gd name="T13" fmla="*/ 18 h 34"/>
                      <a:gd name="T14" fmla="*/ 27 w 35"/>
                      <a:gd name="T15" fmla="*/ 20 h 34"/>
                      <a:gd name="T16" fmla="*/ 31 w 35"/>
                      <a:gd name="T17" fmla="*/ 20 h 34"/>
                      <a:gd name="T18" fmla="*/ 33 w 35"/>
                      <a:gd name="T19" fmla="*/ 20 h 34"/>
                      <a:gd name="T20" fmla="*/ 35 w 35"/>
                      <a:gd name="T21" fmla="*/ 22 h 34"/>
                      <a:gd name="T22" fmla="*/ 35 w 35"/>
                      <a:gd name="T23" fmla="*/ 22 h 34"/>
                      <a:gd name="T24" fmla="*/ 35 w 35"/>
                      <a:gd name="T25" fmla="*/ 24 h 34"/>
                      <a:gd name="T26" fmla="*/ 35 w 35"/>
                      <a:gd name="T27" fmla="*/ 24 h 34"/>
                      <a:gd name="T28" fmla="*/ 29 w 35"/>
                      <a:gd name="T29" fmla="*/ 26 h 34"/>
                      <a:gd name="T30" fmla="*/ 21 w 35"/>
                      <a:gd name="T31" fmla="*/ 30 h 34"/>
                      <a:gd name="T32" fmla="*/ 21 w 35"/>
                      <a:gd name="T33" fmla="*/ 30 h 34"/>
                      <a:gd name="T34" fmla="*/ 13 w 35"/>
                      <a:gd name="T35" fmla="*/ 32 h 34"/>
                      <a:gd name="T36" fmla="*/ 5 w 35"/>
                      <a:gd name="T37" fmla="*/ 34 h 34"/>
                      <a:gd name="T38" fmla="*/ 5 w 35"/>
                      <a:gd name="T39" fmla="*/ 34 h 34"/>
                      <a:gd name="T40" fmla="*/ 5 w 35"/>
                      <a:gd name="T41" fmla="*/ 32 h 34"/>
                      <a:gd name="T42" fmla="*/ 7 w 35"/>
                      <a:gd name="T43" fmla="*/ 30 h 34"/>
                      <a:gd name="T44" fmla="*/ 7 w 35"/>
                      <a:gd name="T45" fmla="*/ 30 h 34"/>
                      <a:gd name="T46" fmla="*/ 5 w 35"/>
                      <a:gd name="T47" fmla="*/ 26 h 34"/>
                      <a:gd name="T48" fmla="*/ 0 w 35"/>
                      <a:gd name="T49" fmla="*/ 16 h 34"/>
                      <a:gd name="T50" fmla="*/ 0 w 35"/>
                      <a:gd name="T51" fmla="*/ 12 h 34"/>
                      <a:gd name="T52" fmla="*/ 2 w 35"/>
                      <a:gd name="T53" fmla="*/ 6 h 34"/>
                      <a:gd name="T54" fmla="*/ 5 w 35"/>
                      <a:gd name="T55" fmla="*/ 2 h 34"/>
                      <a:gd name="T56" fmla="*/ 15 w 35"/>
                      <a:gd name="T57" fmla="*/ 0 h 34"/>
                      <a:gd name="T58" fmla="*/ 15 w 35"/>
                      <a:gd name="T5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5" h="34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19" y="4"/>
                        </a:lnTo>
                        <a:lnTo>
                          <a:pt x="21" y="10"/>
                        </a:lnTo>
                        <a:lnTo>
                          <a:pt x="23" y="14"/>
                        </a:lnTo>
                        <a:lnTo>
                          <a:pt x="25" y="18"/>
                        </a:lnTo>
                        <a:lnTo>
                          <a:pt x="25" y="18"/>
                        </a:lnTo>
                        <a:lnTo>
                          <a:pt x="27" y="20"/>
                        </a:lnTo>
                        <a:lnTo>
                          <a:pt x="31" y="20"/>
                        </a:lnTo>
                        <a:lnTo>
                          <a:pt x="33" y="20"/>
                        </a:lnTo>
                        <a:lnTo>
                          <a:pt x="35" y="22"/>
                        </a:lnTo>
                        <a:lnTo>
                          <a:pt x="35" y="22"/>
                        </a:lnTo>
                        <a:lnTo>
                          <a:pt x="35" y="24"/>
                        </a:lnTo>
                        <a:lnTo>
                          <a:pt x="35" y="24"/>
                        </a:lnTo>
                        <a:lnTo>
                          <a:pt x="29" y="26"/>
                        </a:lnTo>
                        <a:lnTo>
                          <a:pt x="21" y="30"/>
                        </a:lnTo>
                        <a:lnTo>
                          <a:pt x="21" y="30"/>
                        </a:lnTo>
                        <a:lnTo>
                          <a:pt x="13" y="32"/>
                        </a:lnTo>
                        <a:lnTo>
                          <a:pt x="5" y="34"/>
                        </a:lnTo>
                        <a:lnTo>
                          <a:pt x="5" y="34"/>
                        </a:lnTo>
                        <a:lnTo>
                          <a:pt x="5" y="32"/>
                        </a:lnTo>
                        <a:lnTo>
                          <a:pt x="7" y="30"/>
                        </a:lnTo>
                        <a:lnTo>
                          <a:pt x="7" y="30"/>
                        </a:lnTo>
                        <a:lnTo>
                          <a:pt x="5" y="26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2" y="6"/>
                        </a:lnTo>
                        <a:lnTo>
                          <a:pt x="5" y="2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6" name="Freeform 1380">
                    <a:extLst>
                      <a:ext uri="{FF2B5EF4-FFF2-40B4-BE49-F238E27FC236}">
                        <a16:creationId xmlns:a16="http://schemas.microsoft.com/office/drawing/2014/main" id="{447817C8-E8EF-47F9-BEDA-FC8DBF1B3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9041" y="2749933"/>
                    <a:ext cx="66096" cy="58036"/>
                  </a:xfrm>
                  <a:custGeom>
                    <a:avLst/>
                    <a:gdLst>
                      <a:gd name="T0" fmla="*/ 41 w 41"/>
                      <a:gd name="T1" fmla="*/ 0 h 36"/>
                      <a:gd name="T2" fmla="*/ 41 w 41"/>
                      <a:gd name="T3" fmla="*/ 0 h 36"/>
                      <a:gd name="T4" fmla="*/ 36 w 41"/>
                      <a:gd name="T5" fmla="*/ 0 h 36"/>
                      <a:gd name="T6" fmla="*/ 32 w 41"/>
                      <a:gd name="T7" fmla="*/ 0 h 36"/>
                      <a:gd name="T8" fmla="*/ 32 w 41"/>
                      <a:gd name="T9" fmla="*/ 0 h 36"/>
                      <a:gd name="T10" fmla="*/ 26 w 41"/>
                      <a:gd name="T11" fmla="*/ 4 h 36"/>
                      <a:gd name="T12" fmla="*/ 18 w 41"/>
                      <a:gd name="T13" fmla="*/ 8 h 36"/>
                      <a:gd name="T14" fmla="*/ 8 w 41"/>
                      <a:gd name="T15" fmla="*/ 20 h 36"/>
                      <a:gd name="T16" fmla="*/ 8 w 41"/>
                      <a:gd name="T17" fmla="*/ 20 h 36"/>
                      <a:gd name="T18" fmla="*/ 6 w 41"/>
                      <a:gd name="T19" fmla="*/ 24 h 36"/>
                      <a:gd name="T20" fmla="*/ 4 w 41"/>
                      <a:gd name="T21" fmla="*/ 26 h 36"/>
                      <a:gd name="T22" fmla="*/ 4 w 41"/>
                      <a:gd name="T23" fmla="*/ 26 h 36"/>
                      <a:gd name="T24" fmla="*/ 2 w 41"/>
                      <a:gd name="T25" fmla="*/ 28 h 36"/>
                      <a:gd name="T26" fmla="*/ 0 w 41"/>
                      <a:gd name="T27" fmla="*/ 30 h 36"/>
                      <a:gd name="T28" fmla="*/ 0 w 41"/>
                      <a:gd name="T29" fmla="*/ 30 h 36"/>
                      <a:gd name="T30" fmla="*/ 2 w 41"/>
                      <a:gd name="T31" fmla="*/ 30 h 36"/>
                      <a:gd name="T32" fmla="*/ 2 w 41"/>
                      <a:gd name="T33" fmla="*/ 30 h 36"/>
                      <a:gd name="T34" fmla="*/ 6 w 41"/>
                      <a:gd name="T35" fmla="*/ 30 h 36"/>
                      <a:gd name="T36" fmla="*/ 6 w 41"/>
                      <a:gd name="T37" fmla="*/ 30 h 36"/>
                      <a:gd name="T38" fmla="*/ 8 w 41"/>
                      <a:gd name="T39" fmla="*/ 32 h 36"/>
                      <a:gd name="T40" fmla="*/ 10 w 41"/>
                      <a:gd name="T41" fmla="*/ 34 h 36"/>
                      <a:gd name="T42" fmla="*/ 12 w 41"/>
                      <a:gd name="T43" fmla="*/ 36 h 36"/>
                      <a:gd name="T44" fmla="*/ 12 w 41"/>
                      <a:gd name="T45" fmla="*/ 36 h 36"/>
                      <a:gd name="T46" fmla="*/ 20 w 41"/>
                      <a:gd name="T47" fmla="*/ 32 h 36"/>
                      <a:gd name="T48" fmla="*/ 28 w 41"/>
                      <a:gd name="T49" fmla="*/ 26 h 36"/>
                      <a:gd name="T50" fmla="*/ 28 w 41"/>
                      <a:gd name="T51" fmla="*/ 26 h 36"/>
                      <a:gd name="T52" fmla="*/ 32 w 41"/>
                      <a:gd name="T53" fmla="*/ 22 h 36"/>
                      <a:gd name="T54" fmla="*/ 38 w 41"/>
                      <a:gd name="T55" fmla="*/ 18 h 36"/>
                      <a:gd name="T56" fmla="*/ 38 w 41"/>
                      <a:gd name="T57" fmla="*/ 18 h 36"/>
                      <a:gd name="T58" fmla="*/ 40 w 41"/>
                      <a:gd name="T59" fmla="*/ 14 h 36"/>
                      <a:gd name="T60" fmla="*/ 40 w 41"/>
                      <a:gd name="T61" fmla="*/ 10 h 36"/>
                      <a:gd name="T62" fmla="*/ 40 w 41"/>
                      <a:gd name="T63" fmla="*/ 6 h 36"/>
                      <a:gd name="T64" fmla="*/ 41 w 41"/>
                      <a:gd name="T65" fmla="*/ 0 h 36"/>
                      <a:gd name="T66" fmla="*/ 41 w 41"/>
                      <a:gd name="T6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1" h="3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26" y="4"/>
                        </a:lnTo>
                        <a:lnTo>
                          <a:pt x="18" y="8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6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2" y="28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6" y="30"/>
                        </a:lnTo>
                        <a:lnTo>
                          <a:pt x="8" y="32"/>
                        </a:lnTo>
                        <a:lnTo>
                          <a:pt x="10" y="34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20" y="32"/>
                        </a:lnTo>
                        <a:lnTo>
                          <a:pt x="28" y="26"/>
                        </a:lnTo>
                        <a:lnTo>
                          <a:pt x="28" y="26"/>
                        </a:lnTo>
                        <a:lnTo>
                          <a:pt x="32" y="22"/>
                        </a:lnTo>
                        <a:lnTo>
                          <a:pt x="38" y="18"/>
                        </a:lnTo>
                        <a:lnTo>
                          <a:pt x="38" y="18"/>
                        </a:lnTo>
                        <a:lnTo>
                          <a:pt x="40" y="14"/>
                        </a:lnTo>
                        <a:lnTo>
                          <a:pt x="40" y="10"/>
                        </a:lnTo>
                        <a:lnTo>
                          <a:pt x="40" y="6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7" name="Freeform 1381">
                    <a:extLst>
                      <a:ext uri="{FF2B5EF4-FFF2-40B4-BE49-F238E27FC236}">
                        <a16:creationId xmlns:a16="http://schemas.microsoft.com/office/drawing/2014/main" id="{BC11659E-7574-4FFA-861C-2483A04D7C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1962" y="1993858"/>
                    <a:ext cx="543277" cy="939855"/>
                  </a:xfrm>
                  <a:custGeom>
                    <a:avLst/>
                    <a:gdLst>
                      <a:gd name="T0" fmla="*/ 145 w 337"/>
                      <a:gd name="T1" fmla="*/ 438 h 583"/>
                      <a:gd name="T2" fmla="*/ 163 w 337"/>
                      <a:gd name="T3" fmla="*/ 440 h 583"/>
                      <a:gd name="T4" fmla="*/ 151 w 337"/>
                      <a:gd name="T5" fmla="*/ 430 h 583"/>
                      <a:gd name="T6" fmla="*/ 114 w 337"/>
                      <a:gd name="T7" fmla="*/ 436 h 583"/>
                      <a:gd name="T8" fmla="*/ 90 w 337"/>
                      <a:gd name="T9" fmla="*/ 436 h 583"/>
                      <a:gd name="T10" fmla="*/ 76 w 337"/>
                      <a:gd name="T11" fmla="*/ 418 h 583"/>
                      <a:gd name="T12" fmla="*/ 39 w 337"/>
                      <a:gd name="T13" fmla="*/ 414 h 583"/>
                      <a:gd name="T14" fmla="*/ 31 w 337"/>
                      <a:gd name="T15" fmla="*/ 389 h 583"/>
                      <a:gd name="T16" fmla="*/ 45 w 337"/>
                      <a:gd name="T17" fmla="*/ 377 h 583"/>
                      <a:gd name="T18" fmla="*/ 84 w 337"/>
                      <a:gd name="T19" fmla="*/ 347 h 583"/>
                      <a:gd name="T20" fmla="*/ 84 w 337"/>
                      <a:gd name="T21" fmla="*/ 293 h 583"/>
                      <a:gd name="T22" fmla="*/ 90 w 337"/>
                      <a:gd name="T23" fmla="*/ 279 h 583"/>
                      <a:gd name="T24" fmla="*/ 70 w 337"/>
                      <a:gd name="T25" fmla="*/ 291 h 583"/>
                      <a:gd name="T26" fmla="*/ 57 w 337"/>
                      <a:gd name="T27" fmla="*/ 277 h 583"/>
                      <a:gd name="T28" fmla="*/ 51 w 337"/>
                      <a:gd name="T29" fmla="*/ 275 h 583"/>
                      <a:gd name="T30" fmla="*/ 33 w 337"/>
                      <a:gd name="T31" fmla="*/ 320 h 583"/>
                      <a:gd name="T32" fmla="*/ 0 w 337"/>
                      <a:gd name="T33" fmla="*/ 342 h 583"/>
                      <a:gd name="T34" fmla="*/ 39 w 337"/>
                      <a:gd name="T35" fmla="*/ 294 h 583"/>
                      <a:gd name="T36" fmla="*/ 29 w 337"/>
                      <a:gd name="T37" fmla="*/ 277 h 583"/>
                      <a:gd name="T38" fmla="*/ 47 w 337"/>
                      <a:gd name="T39" fmla="*/ 245 h 583"/>
                      <a:gd name="T40" fmla="*/ 64 w 337"/>
                      <a:gd name="T41" fmla="*/ 222 h 583"/>
                      <a:gd name="T42" fmla="*/ 80 w 337"/>
                      <a:gd name="T43" fmla="*/ 206 h 583"/>
                      <a:gd name="T44" fmla="*/ 98 w 337"/>
                      <a:gd name="T45" fmla="*/ 192 h 583"/>
                      <a:gd name="T46" fmla="*/ 35 w 337"/>
                      <a:gd name="T47" fmla="*/ 194 h 583"/>
                      <a:gd name="T48" fmla="*/ 27 w 337"/>
                      <a:gd name="T49" fmla="*/ 185 h 583"/>
                      <a:gd name="T50" fmla="*/ 61 w 337"/>
                      <a:gd name="T51" fmla="*/ 179 h 583"/>
                      <a:gd name="T52" fmla="*/ 59 w 337"/>
                      <a:gd name="T53" fmla="*/ 161 h 583"/>
                      <a:gd name="T54" fmla="*/ 68 w 337"/>
                      <a:gd name="T55" fmla="*/ 157 h 583"/>
                      <a:gd name="T56" fmla="*/ 76 w 337"/>
                      <a:gd name="T57" fmla="*/ 145 h 583"/>
                      <a:gd name="T58" fmla="*/ 94 w 337"/>
                      <a:gd name="T59" fmla="*/ 143 h 583"/>
                      <a:gd name="T60" fmla="*/ 96 w 337"/>
                      <a:gd name="T61" fmla="*/ 122 h 583"/>
                      <a:gd name="T62" fmla="*/ 74 w 337"/>
                      <a:gd name="T63" fmla="*/ 120 h 583"/>
                      <a:gd name="T64" fmla="*/ 90 w 337"/>
                      <a:gd name="T65" fmla="*/ 108 h 583"/>
                      <a:gd name="T66" fmla="*/ 94 w 337"/>
                      <a:gd name="T67" fmla="*/ 86 h 583"/>
                      <a:gd name="T68" fmla="*/ 100 w 337"/>
                      <a:gd name="T69" fmla="*/ 77 h 583"/>
                      <a:gd name="T70" fmla="*/ 112 w 337"/>
                      <a:gd name="T71" fmla="*/ 75 h 583"/>
                      <a:gd name="T72" fmla="*/ 131 w 337"/>
                      <a:gd name="T73" fmla="*/ 73 h 583"/>
                      <a:gd name="T74" fmla="*/ 133 w 337"/>
                      <a:gd name="T75" fmla="*/ 51 h 583"/>
                      <a:gd name="T76" fmla="*/ 135 w 337"/>
                      <a:gd name="T77" fmla="*/ 37 h 583"/>
                      <a:gd name="T78" fmla="*/ 149 w 337"/>
                      <a:gd name="T79" fmla="*/ 31 h 583"/>
                      <a:gd name="T80" fmla="*/ 161 w 337"/>
                      <a:gd name="T81" fmla="*/ 22 h 583"/>
                      <a:gd name="T82" fmla="*/ 172 w 337"/>
                      <a:gd name="T83" fmla="*/ 6 h 583"/>
                      <a:gd name="T84" fmla="*/ 200 w 337"/>
                      <a:gd name="T85" fmla="*/ 20 h 583"/>
                      <a:gd name="T86" fmla="*/ 225 w 337"/>
                      <a:gd name="T87" fmla="*/ 22 h 583"/>
                      <a:gd name="T88" fmla="*/ 265 w 337"/>
                      <a:gd name="T89" fmla="*/ 33 h 583"/>
                      <a:gd name="T90" fmla="*/ 276 w 337"/>
                      <a:gd name="T91" fmla="*/ 49 h 583"/>
                      <a:gd name="T92" fmla="*/ 206 w 337"/>
                      <a:gd name="T93" fmla="*/ 92 h 583"/>
                      <a:gd name="T94" fmla="*/ 206 w 337"/>
                      <a:gd name="T95" fmla="*/ 106 h 583"/>
                      <a:gd name="T96" fmla="*/ 196 w 337"/>
                      <a:gd name="T97" fmla="*/ 122 h 583"/>
                      <a:gd name="T98" fmla="*/ 194 w 337"/>
                      <a:gd name="T99" fmla="*/ 120 h 583"/>
                      <a:gd name="T100" fmla="*/ 174 w 337"/>
                      <a:gd name="T101" fmla="*/ 136 h 583"/>
                      <a:gd name="T102" fmla="*/ 257 w 337"/>
                      <a:gd name="T103" fmla="*/ 141 h 583"/>
                      <a:gd name="T104" fmla="*/ 327 w 337"/>
                      <a:gd name="T105" fmla="*/ 181 h 583"/>
                      <a:gd name="T106" fmla="*/ 267 w 337"/>
                      <a:gd name="T107" fmla="*/ 249 h 583"/>
                      <a:gd name="T108" fmla="*/ 216 w 337"/>
                      <a:gd name="T109" fmla="*/ 273 h 583"/>
                      <a:gd name="T110" fmla="*/ 229 w 337"/>
                      <a:gd name="T111" fmla="*/ 277 h 583"/>
                      <a:gd name="T112" fmla="*/ 222 w 337"/>
                      <a:gd name="T113" fmla="*/ 304 h 583"/>
                      <a:gd name="T114" fmla="*/ 161 w 337"/>
                      <a:gd name="T115" fmla="*/ 308 h 583"/>
                      <a:gd name="T116" fmla="*/ 223 w 337"/>
                      <a:gd name="T117" fmla="*/ 320 h 583"/>
                      <a:gd name="T118" fmla="*/ 263 w 337"/>
                      <a:gd name="T119" fmla="*/ 377 h 583"/>
                      <a:gd name="T120" fmla="*/ 278 w 337"/>
                      <a:gd name="T121" fmla="*/ 465 h 583"/>
                      <a:gd name="T122" fmla="*/ 302 w 337"/>
                      <a:gd name="T123" fmla="*/ 52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37" h="583">
                        <a:moveTo>
                          <a:pt x="123" y="495"/>
                        </a:moveTo>
                        <a:lnTo>
                          <a:pt x="123" y="495"/>
                        </a:lnTo>
                        <a:lnTo>
                          <a:pt x="121" y="489"/>
                        </a:lnTo>
                        <a:lnTo>
                          <a:pt x="119" y="485"/>
                        </a:lnTo>
                        <a:lnTo>
                          <a:pt x="116" y="479"/>
                        </a:lnTo>
                        <a:lnTo>
                          <a:pt x="116" y="473"/>
                        </a:lnTo>
                        <a:lnTo>
                          <a:pt x="116" y="473"/>
                        </a:lnTo>
                        <a:lnTo>
                          <a:pt x="116" y="469"/>
                        </a:lnTo>
                        <a:lnTo>
                          <a:pt x="117" y="465"/>
                        </a:lnTo>
                        <a:lnTo>
                          <a:pt x="123" y="459"/>
                        </a:lnTo>
                        <a:lnTo>
                          <a:pt x="135" y="450"/>
                        </a:lnTo>
                        <a:lnTo>
                          <a:pt x="135" y="450"/>
                        </a:lnTo>
                        <a:lnTo>
                          <a:pt x="141" y="442"/>
                        </a:lnTo>
                        <a:lnTo>
                          <a:pt x="145" y="438"/>
                        </a:lnTo>
                        <a:lnTo>
                          <a:pt x="147" y="436"/>
                        </a:lnTo>
                        <a:lnTo>
                          <a:pt x="149" y="438"/>
                        </a:lnTo>
                        <a:lnTo>
                          <a:pt x="149" y="438"/>
                        </a:lnTo>
                        <a:lnTo>
                          <a:pt x="149" y="440"/>
                        </a:lnTo>
                        <a:lnTo>
                          <a:pt x="151" y="442"/>
                        </a:lnTo>
                        <a:lnTo>
                          <a:pt x="151" y="442"/>
                        </a:lnTo>
                        <a:lnTo>
                          <a:pt x="151" y="442"/>
                        </a:lnTo>
                        <a:lnTo>
                          <a:pt x="151" y="440"/>
                        </a:lnTo>
                        <a:lnTo>
                          <a:pt x="151" y="436"/>
                        </a:lnTo>
                        <a:lnTo>
                          <a:pt x="151" y="436"/>
                        </a:lnTo>
                        <a:lnTo>
                          <a:pt x="151" y="434"/>
                        </a:lnTo>
                        <a:lnTo>
                          <a:pt x="153" y="434"/>
                        </a:lnTo>
                        <a:lnTo>
                          <a:pt x="157" y="434"/>
                        </a:lnTo>
                        <a:lnTo>
                          <a:pt x="163" y="440"/>
                        </a:lnTo>
                        <a:lnTo>
                          <a:pt x="163" y="440"/>
                        </a:lnTo>
                        <a:lnTo>
                          <a:pt x="165" y="440"/>
                        </a:lnTo>
                        <a:lnTo>
                          <a:pt x="169" y="438"/>
                        </a:lnTo>
                        <a:lnTo>
                          <a:pt x="169" y="438"/>
                        </a:lnTo>
                        <a:lnTo>
                          <a:pt x="167" y="438"/>
                        </a:lnTo>
                        <a:lnTo>
                          <a:pt x="165" y="436"/>
                        </a:lnTo>
                        <a:lnTo>
                          <a:pt x="165" y="436"/>
                        </a:lnTo>
                        <a:lnTo>
                          <a:pt x="167" y="436"/>
                        </a:lnTo>
                        <a:lnTo>
                          <a:pt x="169" y="434"/>
                        </a:lnTo>
                        <a:lnTo>
                          <a:pt x="170" y="434"/>
                        </a:lnTo>
                        <a:lnTo>
                          <a:pt x="170" y="434"/>
                        </a:lnTo>
                        <a:lnTo>
                          <a:pt x="170" y="434"/>
                        </a:lnTo>
                        <a:lnTo>
                          <a:pt x="161" y="432"/>
                        </a:lnTo>
                        <a:lnTo>
                          <a:pt x="151" y="430"/>
                        </a:lnTo>
                        <a:lnTo>
                          <a:pt x="151" y="430"/>
                        </a:lnTo>
                        <a:lnTo>
                          <a:pt x="135" y="422"/>
                        </a:lnTo>
                        <a:lnTo>
                          <a:pt x="135" y="422"/>
                        </a:lnTo>
                        <a:lnTo>
                          <a:pt x="133" y="426"/>
                        </a:lnTo>
                        <a:lnTo>
                          <a:pt x="133" y="430"/>
                        </a:lnTo>
                        <a:lnTo>
                          <a:pt x="131" y="434"/>
                        </a:lnTo>
                        <a:lnTo>
                          <a:pt x="129" y="436"/>
                        </a:lnTo>
                        <a:lnTo>
                          <a:pt x="129" y="436"/>
                        </a:lnTo>
                        <a:lnTo>
                          <a:pt x="119" y="432"/>
                        </a:lnTo>
                        <a:lnTo>
                          <a:pt x="114" y="430"/>
                        </a:lnTo>
                        <a:lnTo>
                          <a:pt x="114" y="430"/>
                        </a:lnTo>
                        <a:lnTo>
                          <a:pt x="112" y="430"/>
                        </a:lnTo>
                        <a:lnTo>
                          <a:pt x="112" y="432"/>
                        </a:lnTo>
                        <a:lnTo>
                          <a:pt x="114" y="436"/>
                        </a:lnTo>
                        <a:lnTo>
                          <a:pt x="114" y="436"/>
                        </a:lnTo>
                        <a:lnTo>
                          <a:pt x="102" y="438"/>
                        </a:lnTo>
                        <a:lnTo>
                          <a:pt x="102" y="438"/>
                        </a:lnTo>
                        <a:lnTo>
                          <a:pt x="96" y="438"/>
                        </a:lnTo>
                        <a:lnTo>
                          <a:pt x="96" y="434"/>
                        </a:lnTo>
                        <a:lnTo>
                          <a:pt x="98" y="432"/>
                        </a:lnTo>
                        <a:lnTo>
                          <a:pt x="98" y="430"/>
                        </a:lnTo>
                        <a:lnTo>
                          <a:pt x="98" y="430"/>
                        </a:lnTo>
                        <a:lnTo>
                          <a:pt x="98" y="430"/>
                        </a:lnTo>
                        <a:lnTo>
                          <a:pt x="96" y="432"/>
                        </a:lnTo>
                        <a:lnTo>
                          <a:pt x="96" y="434"/>
                        </a:lnTo>
                        <a:lnTo>
                          <a:pt x="94" y="436"/>
                        </a:lnTo>
                        <a:lnTo>
                          <a:pt x="90" y="436"/>
                        </a:lnTo>
                        <a:lnTo>
                          <a:pt x="90" y="436"/>
                        </a:lnTo>
                        <a:lnTo>
                          <a:pt x="88" y="432"/>
                        </a:lnTo>
                        <a:lnTo>
                          <a:pt x="88" y="428"/>
                        </a:lnTo>
                        <a:lnTo>
                          <a:pt x="90" y="422"/>
                        </a:lnTo>
                        <a:lnTo>
                          <a:pt x="90" y="422"/>
                        </a:lnTo>
                        <a:lnTo>
                          <a:pt x="88" y="422"/>
                        </a:lnTo>
                        <a:lnTo>
                          <a:pt x="88" y="424"/>
                        </a:lnTo>
                        <a:lnTo>
                          <a:pt x="84" y="426"/>
                        </a:lnTo>
                        <a:lnTo>
                          <a:pt x="84" y="426"/>
                        </a:lnTo>
                        <a:lnTo>
                          <a:pt x="82" y="424"/>
                        </a:lnTo>
                        <a:lnTo>
                          <a:pt x="80" y="418"/>
                        </a:lnTo>
                        <a:lnTo>
                          <a:pt x="78" y="414"/>
                        </a:lnTo>
                        <a:lnTo>
                          <a:pt x="78" y="414"/>
                        </a:lnTo>
                        <a:lnTo>
                          <a:pt x="76" y="416"/>
                        </a:lnTo>
                        <a:lnTo>
                          <a:pt x="76" y="418"/>
                        </a:lnTo>
                        <a:lnTo>
                          <a:pt x="76" y="428"/>
                        </a:lnTo>
                        <a:lnTo>
                          <a:pt x="76" y="436"/>
                        </a:lnTo>
                        <a:lnTo>
                          <a:pt x="74" y="440"/>
                        </a:lnTo>
                        <a:lnTo>
                          <a:pt x="70" y="440"/>
                        </a:lnTo>
                        <a:lnTo>
                          <a:pt x="70" y="440"/>
                        </a:lnTo>
                        <a:lnTo>
                          <a:pt x="68" y="438"/>
                        </a:lnTo>
                        <a:lnTo>
                          <a:pt x="64" y="434"/>
                        </a:lnTo>
                        <a:lnTo>
                          <a:pt x="59" y="424"/>
                        </a:lnTo>
                        <a:lnTo>
                          <a:pt x="53" y="414"/>
                        </a:lnTo>
                        <a:lnTo>
                          <a:pt x="51" y="410"/>
                        </a:lnTo>
                        <a:lnTo>
                          <a:pt x="49" y="410"/>
                        </a:lnTo>
                        <a:lnTo>
                          <a:pt x="49" y="410"/>
                        </a:lnTo>
                        <a:lnTo>
                          <a:pt x="43" y="412"/>
                        </a:lnTo>
                        <a:lnTo>
                          <a:pt x="39" y="414"/>
                        </a:lnTo>
                        <a:lnTo>
                          <a:pt x="39" y="418"/>
                        </a:lnTo>
                        <a:lnTo>
                          <a:pt x="37" y="424"/>
                        </a:lnTo>
                        <a:lnTo>
                          <a:pt x="37" y="432"/>
                        </a:lnTo>
                        <a:lnTo>
                          <a:pt x="37" y="434"/>
                        </a:lnTo>
                        <a:lnTo>
                          <a:pt x="35" y="434"/>
                        </a:lnTo>
                        <a:lnTo>
                          <a:pt x="35" y="434"/>
                        </a:lnTo>
                        <a:lnTo>
                          <a:pt x="33" y="432"/>
                        </a:lnTo>
                        <a:lnTo>
                          <a:pt x="35" y="424"/>
                        </a:lnTo>
                        <a:lnTo>
                          <a:pt x="35" y="424"/>
                        </a:lnTo>
                        <a:lnTo>
                          <a:pt x="29" y="406"/>
                        </a:lnTo>
                        <a:lnTo>
                          <a:pt x="27" y="395"/>
                        </a:lnTo>
                        <a:lnTo>
                          <a:pt x="29" y="391"/>
                        </a:lnTo>
                        <a:lnTo>
                          <a:pt x="31" y="389"/>
                        </a:lnTo>
                        <a:lnTo>
                          <a:pt x="31" y="389"/>
                        </a:lnTo>
                        <a:lnTo>
                          <a:pt x="35" y="389"/>
                        </a:lnTo>
                        <a:lnTo>
                          <a:pt x="37" y="389"/>
                        </a:lnTo>
                        <a:lnTo>
                          <a:pt x="37" y="395"/>
                        </a:lnTo>
                        <a:lnTo>
                          <a:pt x="35" y="399"/>
                        </a:lnTo>
                        <a:lnTo>
                          <a:pt x="37" y="402"/>
                        </a:lnTo>
                        <a:lnTo>
                          <a:pt x="39" y="402"/>
                        </a:lnTo>
                        <a:lnTo>
                          <a:pt x="39" y="402"/>
                        </a:lnTo>
                        <a:lnTo>
                          <a:pt x="39" y="402"/>
                        </a:lnTo>
                        <a:lnTo>
                          <a:pt x="41" y="400"/>
                        </a:lnTo>
                        <a:lnTo>
                          <a:pt x="39" y="397"/>
                        </a:lnTo>
                        <a:lnTo>
                          <a:pt x="39" y="397"/>
                        </a:lnTo>
                        <a:lnTo>
                          <a:pt x="41" y="387"/>
                        </a:lnTo>
                        <a:lnTo>
                          <a:pt x="43" y="381"/>
                        </a:lnTo>
                        <a:lnTo>
                          <a:pt x="45" y="377"/>
                        </a:lnTo>
                        <a:lnTo>
                          <a:pt x="45" y="377"/>
                        </a:lnTo>
                        <a:lnTo>
                          <a:pt x="53" y="375"/>
                        </a:lnTo>
                        <a:lnTo>
                          <a:pt x="59" y="371"/>
                        </a:lnTo>
                        <a:lnTo>
                          <a:pt x="59" y="371"/>
                        </a:lnTo>
                        <a:lnTo>
                          <a:pt x="63" y="367"/>
                        </a:lnTo>
                        <a:lnTo>
                          <a:pt x="64" y="361"/>
                        </a:lnTo>
                        <a:lnTo>
                          <a:pt x="68" y="355"/>
                        </a:lnTo>
                        <a:lnTo>
                          <a:pt x="72" y="351"/>
                        </a:lnTo>
                        <a:lnTo>
                          <a:pt x="72" y="351"/>
                        </a:lnTo>
                        <a:lnTo>
                          <a:pt x="76" y="351"/>
                        </a:lnTo>
                        <a:lnTo>
                          <a:pt x="78" y="351"/>
                        </a:lnTo>
                        <a:lnTo>
                          <a:pt x="82" y="349"/>
                        </a:lnTo>
                        <a:lnTo>
                          <a:pt x="84" y="347"/>
                        </a:lnTo>
                        <a:lnTo>
                          <a:pt x="84" y="347"/>
                        </a:lnTo>
                        <a:lnTo>
                          <a:pt x="84" y="342"/>
                        </a:lnTo>
                        <a:lnTo>
                          <a:pt x="82" y="336"/>
                        </a:lnTo>
                        <a:lnTo>
                          <a:pt x="76" y="326"/>
                        </a:lnTo>
                        <a:lnTo>
                          <a:pt x="76" y="326"/>
                        </a:lnTo>
                        <a:lnTo>
                          <a:pt x="72" y="320"/>
                        </a:lnTo>
                        <a:lnTo>
                          <a:pt x="72" y="320"/>
                        </a:lnTo>
                        <a:lnTo>
                          <a:pt x="72" y="318"/>
                        </a:lnTo>
                        <a:lnTo>
                          <a:pt x="72" y="318"/>
                        </a:lnTo>
                        <a:lnTo>
                          <a:pt x="76" y="314"/>
                        </a:lnTo>
                        <a:lnTo>
                          <a:pt x="78" y="308"/>
                        </a:lnTo>
                        <a:lnTo>
                          <a:pt x="78" y="304"/>
                        </a:lnTo>
                        <a:lnTo>
                          <a:pt x="80" y="298"/>
                        </a:lnTo>
                        <a:lnTo>
                          <a:pt x="80" y="298"/>
                        </a:lnTo>
                        <a:lnTo>
                          <a:pt x="84" y="293"/>
                        </a:lnTo>
                        <a:lnTo>
                          <a:pt x="88" y="293"/>
                        </a:lnTo>
                        <a:lnTo>
                          <a:pt x="98" y="298"/>
                        </a:lnTo>
                        <a:lnTo>
                          <a:pt x="98" y="298"/>
                        </a:lnTo>
                        <a:lnTo>
                          <a:pt x="102" y="300"/>
                        </a:lnTo>
                        <a:lnTo>
                          <a:pt x="104" y="300"/>
                        </a:lnTo>
                        <a:lnTo>
                          <a:pt x="104" y="300"/>
                        </a:lnTo>
                        <a:lnTo>
                          <a:pt x="104" y="300"/>
                        </a:lnTo>
                        <a:lnTo>
                          <a:pt x="98" y="294"/>
                        </a:lnTo>
                        <a:lnTo>
                          <a:pt x="94" y="289"/>
                        </a:lnTo>
                        <a:lnTo>
                          <a:pt x="94" y="289"/>
                        </a:lnTo>
                        <a:lnTo>
                          <a:pt x="92" y="285"/>
                        </a:lnTo>
                        <a:lnTo>
                          <a:pt x="92" y="281"/>
                        </a:lnTo>
                        <a:lnTo>
                          <a:pt x="90" y="279"/>
                        </a:lnTo>
                        <a:lnTo>
                          <a:pt x="90" y="279"/>
                        </a:lnTo>
                        <a:lnTo>
                          <a:pt x="90" y="279"/>
                        </a:lnTo>
                        <a:lnTo>
                          <a:pt x="92" y="277"/>
                        </a:lnTo>
                        <a:lnTo>
                          <a:pt x="92" y="275"/>
                        </a:lnTo>
                        <a:lnTo>
                          <a:pt x="88" y="269"/>
                        </a:lnTo>
                        <a:lnTo>
                          <a:pt x="88" y="269"/>
                        </a:lnTo>
                        <a:lnTo>
                          <a:pt x="88" y="269"/>
                        </a:lnTo>
                        <a:lnTo>
                          <a:pt x="88" y="271"/>
                        </a:lnTo>
                        <a:lnTo>
                          <a:pt x="86" y="279"/>
                        </a:lnTo>
                        <a:lnTo>
                          <a:pt x="86" y="279"/>
                        </a:lnTo>
                        <a:lnTo>
                          <a:pt x="74" y="298"/>
                        </a:lnTo>
                        <a:lnTo>
                          <a:pt x="74" y="298"/>
                        </a:lnTo>
                        <a:lnTo>
                          <a:pt x="72" y="298"/>
                        </a:lnTo>
                        <a:lnTo>
                          <a:pt x="70" y="296"/>
                        </a:lnTo>
                        <a:lnTo>
                          <a:pt x="70" y="291"/>
                        </a:lnTo>
                        <a:lnTo>
                          <a:pt x="70" y="287"/>
                        </a:lnTo>
                        <a:lnTo>
                          <a:pt x="68" y="289"/>
                        </a:lnTo>
                        <a:lnTo>
                          <a:pt x="68" y="289"/>
                        </a:lnTo>
                        <a:lnTo>
                          <a:pt x="66" y="287"/>
                        </a:lnTo>
                        <a:lnTo>
                          <a:pt x="63" y="283"/>
                        </a:lnTo>
                        <a:lnTo>
                          <a:pt x="63" y="283"/>
                        </a:lnTo>
                        <a:lnTo>
                          <a:pt x="59" y="294"/>
                        </a:lnTo>
                        <a:lnTo>
                          <a:pt x="57" y="296"/>
                        </a:lnTo>
                        <a:lnTo>
                          <a:pt x="55" y="296"/>
                        </a:lnTo>
                        <a:lnTo>
                          <a:pt x="53" y="293"/>
                        </a:lnTo>
                        <a:lnTo>
                          <a:pt x="53" y="293"/>
                        </a:lnTo>
                        <a:lnTo>
                          <a:pt x="51" y="287"/>
                        </a:lnTo>
                        <a:lnTo>
                          <a:pt x="53" y="281"/>
                        </a:lnTo>
                        <a:lnTo>
                          <a:pt x="57" y="277"/>
                        </a:lnTo>
                        <a:lnTo>
                          <a:pt x="63" y="271"/>
                        </a:lnTo>
                        <a:lnTo>
                          <a:pt x="78" y="263"/>
                        </a:lnTo>
                        <a:lnTo>
                          <a:pt x="88" y="257"/>
                        </a:lnTo>
                        <a:lnTo>
                          <a:pt x="88" y="257"/>
                        </a:lnTo>
                        <a:lnTo>
                          <a:pt x="84" y="257"/>
                        </a:lnTo>
                        <a:lnTo>
                          <a:pt x="84" y="257"/>
                        </a:lnTo>
                        <a:lnTo>
                          <a:pt x="80" y="257"/>
                        </a:lnTo>
                        <a:lnTo>
                          <a:pt x="80" y="259"/>
                        </a:lnTo>
                        <a:lnTo>
                          <a:pt x="76" y="263"/>
                        </a:lnTo>
                        <a:lnTo>
                          <a:pt x="76" y="263"/>
                        </a:lnTo>
                        <a:lnTo>
                          <a:pt x="64" y="269"/>
                        </a:lnTo>
                        <a:lnTo>
                          <a:pt x="53" y="275"/>
                        </a:lnTo>
                        <a:lnTo>
                          <a:pt x="53" y="275"/>
                        </a:lnTo>
                        <a:lnTo>
                          <a:pt x="51" y="275"/>
                        </a:lnTo>
                        <a:lnTo>
                          <a:pt x="49" y="273"/>
                        </a:lnTo>
                        <a:lnTo>
                          <a:pt x="49" y="273"/>
                        </a:lnTo>
                        <a:lnTo>
                          <a:pt x="47" y="273"/>
                        </a:lnTo>
                        <a:lnTo>
                          <a:pt x="47" y="277"/>
                        </a:lnTo>
                        <a:lnTo>
                          <a:pt x="47" y="287"/>
                        </a:lnTo>
                        <a:lnTo>
                          <a:pt x="49" y="300"/>
                        </a:lnTo>
                        <a:lnTo>
                          <a:pt x="49" y="300"/>
                        </a:lnTo>
                        <a:lnTo>
                          <a:pt x="45" y="302"/>
                        </a:lnTo>
                        <a:lnTo>
                          <a:pt x="39" y="304"/>
                        </a:lnTo>
                        <a:lnTo>
                          <a:pt x="39" y="304"/>
                        </a:lnTo>
                        <a:lnTo>
                          <a:pt x="35" y="308"/>
                        </a:lnTo>
                        <a:lnTo>
                          <a:pt x="35" y="312"/>
                        </a:lnTo>
                        <a:lnTo>
                          <a:pt x="33" y="320"/>
                        </a:lnTo>
                        <a:lnTo>
                          <a:pt x="33" y="320"/>
                        </a:lnTo>
                        <a:lnTo>
                          <a:pt x="31" y="322"/>
                        </a:lnTo>
                        <a:lnTo>
                          <a:pt x="29" y="326"/>
                        </a:lnTo>
                        <a:lnTo>
                          <a:pt x="25" y="330"/>
                        </a:lnTo>
                        <a:lnTo>
                          <a:pt x="21" y="334"/>
                        </a:lnTo>
                        <a:lnTo>
                          <a:pt x="21" y="334"/>
                        </a:lnTo>
                        <a:lnTo>
                          <a:pt x="21" y="338"/>
                        </a:lnTo>
                        <a:lnTo>
                          <a:pt x="21" y="338"/>
                        </a:lnTo>
                        <a:lnTo>
                          <a:pt x="21" y="342"/>
                        </a:lnTo>
                        <a:lnTo>
                          <a:pt x="21" y="342"/>
                        </a:lnTo>
                        <a:lnTo>
                          <a:pt x="17" y="344"/>
                        </a:lnTo>
                        <a:lnTo>
                          <a:pt x="10" y="346"/>
                        </a:lnTo>
                        <a:lnTo>
                          <a:pt x="4" y="346"/>
                        </a:lnTo>
                        <a:lnTo>
                          <a:pt x="2" y="346"/>
                        </a:lnTo>
                        <a:lnTo>
                          <a:pt x="0" y="342"/>
                        </a:lnTo>
                        <a:lnTo>
                          <a:pt x="0" y="342"/>
                        </a:lnTo>
                        <a:lnTo>
                          <a:pt x="2" y="338"/>
                        </a:lnTo>
                        <a:lnTo>
                          <a:pt x="4" y="334"/>
                        </a:lnTo>
                        <a:lnTo>
                          <a:pt x="11" y="330"/>
                        </a:lnTo>
                        <a:lnTo>
                          <a:pt x="11" y="330"/>
                        </a:lnTo>
                        <a:lnTo>
                          <a:pt x="15" y="324"/>
                        </a:lnTo>
                        <a:lnTo>
                          <a:pt x="17" y="318"/>
                        </a:lnTo>
                        <a:lnTo>
                          <a:pt x="19" y="312"/>
                        </a:lnTo>
                        <a:lnTo>
                          <a:pt x="21" y="306"/>
                        </a:lnTo>
                        <a:lnTo>
                          <a:pt x="21" y="306"/>
                        </a:lnTo>
                        <a:lnTo>
                          <a:pt x="27" y="302"/>
                        </a:lnTo>
                        <a:lnTo>
                          <a:pt x="31" y="298"/>
                        </a:lnTo>
                        <a:lnTo>
                          <a:pt x="39" y="294"/>
                        </a:lnTo>
                        <a:lnTo>
                          <a:pt x="39" y="294"/>
                        </a:lnTo>
                        <a:lnTo>
                          <a:pt x="31" y="294"/>
                        </a:lnTo>
                        <a:lnTo>
                          <a:pt x="27" y="293"/>
                        </a:lnTo>
                        <a:lnTo>
                          <a:pt x="29" y="289"/>
                        </a:lnTo>
                        <a:lnTo>
                          <a:pt x="35" y="283"/>
                        </a:lnTo>
                        <a:lnTo>
                          <a:pt x="35" y="283"/>
                        </a:lnTo>
                        <a:lnTo>
                          <a:pt x="39" y="281"/>
                        </a:lnTo>
                        <a:lnTo>
                          <a:pt x="39" y="279"/>
                        </a:lnTo>
                        <a:lnTo>
                          <a:pt x="39" y="279"/>
                        </a:lnTo>
                        <a:lnTo>
                          <a:pt x="29" y="283"/>
                        </a:lnTo>
                        <a:lnTo>
                          <a:pt x="29" y="283"/>
                        </a:lnTo>
                        <a:lnTo>
                          <a:pt x="27" y="279"/>
                        </a:lnTo>
                        <a:lnTo>
                          <a:pt x="29" y="279"/>
                        </a:lnTo>
                        <a:lnTo>
                          <a:pt x="29" y="277"/>
                        </a:lnTo>
                        <a:lnTo>
                          <a:pt x="29" y="277"/>
                        </a:lnTo>
                        <a:lnTo>
                          <a:pt x="29" y="277"/>
                        </a:lnTo>
                        <a:lnTo>
                          <a:pt x="31" y="271"/>
                        </a:lnTo>
                        <a:lnTo>
                          <a:pt x="37" y="265"/>
                        </a:lnTo>
                        <a:lnTo>
                          <a:pt x="43" y="261"/>
                        </a:lnTo>
                        <a:lnTo>
                          <a:pt x="43" y="259"/>
                        </a:lnTo>
                        <a:lnTo>
                          <a:pt x="43" y="259"/>
                        </a:lnTo>
                        <a:lnTo>
                          <a:pt x="43" y="259"/>
                        </a:lnTo>
                        <a:lnTo>
                          <a:pt x="43" y="257"/>
                        </a:lnTo>
                        <a:lnTo>
                          <a:pt x="45" y="255"/>
                        </a:lnTo>
                        <a:lnTo>
                          <a:pt x="49" y="251"/>
                        </a:lnTo>
                        <a:lnTo>
                          <a:pt x="51" y="249"/>
                        </a:lnTo>
                        <a:lnTo>
                          <a:pt x="51" y="249"/>
                        </a:lnTo>
                        <a:lnTo>
                          <a:pt x="49" y="247"/>
                        </a:lnTo>
                        <a:lnTo>
                          <a:pt x="47" y="245"/>
                        </a:lnTo>
                        <a:lnTo>
                          <a:pt x="47" y="245"/>
                        </a:lnTo>
                        <a:lnTo>
                          <a:pt x="49" y="241"/>
                        </a:lnTo>
                        <a:lnTo>
                          <a:pt x="55" y="234"/>
                        </a:lnTo>
                        <a:lnTo>
                          <a:pt x="61" y="228"/>
                        </a:lnTo>
                        <a:lnTo>
                          <a:pt x="64" y="226"/>
                        </a:lnTo>
                        <a:lnTo>
                          <a:pt x="64" y="226"/>
                        </a:lnTo>
                        <a:lnTo>
                          <a:pt x="70" y="230"/>
                        </a:lnTo>
                        <a:lnTo>
                          <a:pt x="74" y="232"/>
                        </a:lnTo>
                        <a:lnTo>
                          <a:pt x="76" y="232"/>
                        </a:lnTo>
                        <a:lnTo>
                          <a:pt x="76" y="232"/>
                        </a:lnTo>
                        <a:lnTo>
                          <a:pt x="76" y="230"/>
                        </a:lnTo>
                        <a:lnTo>
                          <a:pt x="74" y="228"/>
                        </a:lnTo>
                        <a:lnTo>
                          <a:pt x="74" y="228"/>
                        </a:lnTo>
                        <a:lnTo>
                          <a:pt x="64" y="222"/>
                        </a:lnTo>
                        <a:lnTo>
                          <a:pt x="64" y="222"/>
                        </a:lnTo>
                        <a:lnTo>
                          <a:pt x="66" y="220"/>
                        </a:lnTo>
                        <a:lnTo>
                          <a:pt x="68" y="220"/>
                        </a:lnTo>
                        <a:lnTo>
                          <a:pt x="72" y="220"/>
                        </a:lnTo>
                        <a:lnTo>
                          <a:pt x="76" y="222"/>
                        </a:lnTo>
                        <a:lnTo>
                          <a:pt x="76" y="222"/>
                        </a:lnTo>
                        <a:lnTo>
                          <a:pt x="80" y="220"/>
                        </a:lnTo>
                        <a:lnTo>
                          <a:pt x="80" y="220"/>
                        </a:lnTo>
                        <a:lnTo>
                          <a:pt x="80" y="218"/>
                        </a:lnTo>
                        <a:lnTo>
                          <a:pt x="80" y="218"/>
                        </a:lnTo>
                        <a:lnTo>
                          <a:pt x="74" y="218"/>
                        </a:lnTo>
                        <a:lnTo>
                          <a:pt x="70" y="218"/>
                        </a:lnTo>
                        <a:lnTo>
                          <a:pt x="72" y="214"/>
                        </a:lnTo>
                        <a:lnTo>
                          <a:pt x="80" y="206"/>
                        </a:lnTo>
                        <a:lnTo>
                          <a:pt x="80" y="206"/>
                        </a:lnTo>
                        <a:lnTo>
                          <a:pt x="84" y="204"/>
                        </a:lnTo>
                        <a:lnTo>
                          <a:pt x="86" y="206"/>
                        </a:lnTo>
                        <a:lnTo>
                          <a:pt x="94" y="206"/>
                        </a:lnTo>
                        <a:lnTo>
                          <a:pt x="94" y="206"/>
                        </a:lnTo>
                        <a:lnTo>
                          <a:pt x="98" y="206"/>
                        </a:lnTo>
                        <a:lnTo>
                          <a:pt x="98" y="206"/>
                        </a:lnTo>
                        <a:lnTo>
                          <a:pt x="88" y="202"/>
                        </a:lnTo>
                        <a:lnTo>
                          <a:pt x="88" y="200"/>
                        </a:lnTo>
                        <a:lnTo>
                          <a:pt x="88" y="200"/>
                        </a:lnTo>
                        <a:lnTo>
                          <a:pt x="94" y="196"/>
                        </a:lnTo>
                        <a:lnTo>
                          <a:pt x="96" y="194"/>
                        </a:lnTo>
                        <a:lnTo>
                          <a:pt x="98" y="192"/>
                        </a:lnTo>
                        <a:lnTo>
                          <a:pt x="98" y="192"/>
                        </a:lnTo>
                        <a:lnTo>
                          <a:pt x="98" y="192"/>
                        </a:lnTo>
                        <a:lnTo>
                          <a:pt x="96" y="194"/>
                        </a:lnTo>
                        <a:lnTo>
                          <a:pt x="96" y="194"/>
                        </a:lnTo>
                        <a:lnTo>
                          <a:pt x="84" y="202"/>
                        </a:lnTo>
                        <a:lnTo>
                          <a:pt x="84" y="202"/>
                        </a:lnTo>
                        <a:lnTo>
                          <a:pt x="61" y="214"/>
                        </a:lnTo>
                        <a:lnTo>
                          <a:pt x="61" y="214"/>
                        </a:lnTo>
                        <a:lnTo>
                          <a:pt x="53" y="216"/>
                        </a:lnTo>
                        <a:lnTo>
                          <a:pt x="49" y="214"/>
                        </a:lnTo>
                        <a:lnTo>
                          <a:pt x="41" y="206"/>
                        </a:lnTo>
                        <a:lnTo>
                          <a:pt x="41" y="206"/>
                        </a:lnTo>
                        <a:lnTo>
                          <a:pt x="37" y="200"/>
                        </a:lnTo>
                        <a:lnTo>
                          <a:pt x="35" y="194"/>
                        </a:lnTo>
                        <a:lnTo>
                          <a:pt x="35" y="194"/>
                        </a:lnTo>
                        <a:lnTo>
                          <a:pt x="45" y="192"/>
                        </a:lnTo>
                        <a:lnTo>
                          <a:pt x="55" y="192"/>
                        </a:lnTo>
                        <a:lnTo>
                          <a:pt x="55" y="192"/>
                        </a:lnTo>
                        <a:lnTo>
                          <a:pt x="61" y="198"/>
                        </a:lnTo>
                        <a:lnTo>
                          <a:pt x="63" y="200"/>
                        </a:lnTo>
                        <a:lnTo>
                          <a:pt x="64" y="198"/>
                        </a:lnTo>
                        <a:lnTo>
                          <a:pt x="66" y="198"/>
                        </a:lnTo>
                        <a:lnTo>
                          <a:pt x="66" y="198"/>
                        </a:lnTo>
                        <a:lnTo>
                          <a:pt x="64" y="196"/>
                        </a:lnTo>
                        <a:lnTo>
                          <a:pt x="63" y="196"/>
                        </a:lnTo>
                        <a:lnTo>
                          <a:pt x="63" y="196"/>
                        </a:lnTo>
                        <a:lnTo>
                          <a:pt x="43" y="192"/>
                        </a:lnTo>
                        <a:lnTo>
                          <a:pt x="33" y="190"/>
                        </a:lnTo>
                        <a:lnTo>
                          <a:pt x="27" y="185"/>
                        </a:lnTo>
                        <a:lnTo>
                          <a:pt x="27" y="185"/>
                        </a:lnTo>
                        <a:lnTo>
                          <a:pt x="25" y="181"/>
                        </a:lnTo>
                        <a:lnTo>
                          <a:pt x="27" y="181"/>
                        </a:lnTo>
                        <a:lnTo>
                          <a:pt x="37" y="181"/>
                        </a:lnTo>
                        <a:lnTo>
                          <a:pt x="49" y="183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53" y="177"/>
                        </a:lnTo>
                        <a:lnTo>
                          <a:pt x="55" y="175"/>
                        </a:lnTo>
                        <a:lnTo>
                          <a:pt x="59" y="177"/>
                        </a:lnTo>
                        <a:lnTo>
                          <a:pt x="59" y="177"/>
                        </a:lnTo>
                        <a:lnTo>
                          <a:pt x="61" y="177"/>
                        </a:lnTo>
                        <a:lnTo>
                          <a:pt x="61" y="179"/>
                        </a:lnTo>
                        <a:lnTo>
                          <a:pt x="61" y="179"/>
                        </a:lnTo>
                        <a:lnTo>
                          <a:pt x="64" y="179"/>
                        </a:lnTo>
                        <a:lnTo>
                          <a:pt x="66" y="177"/>
                        </a:lnTo>
                        <a:lnTo>
                          <a:pt x="66" y="177"/>
                        </a:lnTo>
                        <a:lnTo>
                          <a:pt x="64" y="177"/>
                        </a:lnTo>
                        <a:lnTo>
                          <a:pt x="61" y="177"/>
                        </a:lnTo>
                        <a:lnTo>
                          <a:pt x="61" y="177"/>
                        </a:lnTo>
                        <a:lnTo>
                          <a:pt x="51" y="169"/>
                        </a:lnTo>
                        <a:lnTo>
                          <a:pt x="51" y="169"/>
                        </a:lnTo>
                        <a:lnTo>
                          <a:pt x="53" y="169"/>
                        </a:lnTo>
                        <a:lnTo>
                          <a:pt x="57" y="169"/>
                        </a:lnTo>
                        <a:lnTo>
                          <a:pt x="57" y="169"/>
                        </a:lnTo>
                        <a:lnTo>
                          <a:pt x="57" y="167"/>
                        </a:lnTo>
                        <a:lnTo>
                          <a:pt x="59" y="163"/>
                        </a:lnTo>
                        <a:lnTo>
                          <a:pt x="59" y="161"/>
                        </a:lnTo>
                        <a:lnTo>
                          <a:pt x="61" y="159"/>
                        </a:lnTo>
                        <a:lnTo>
                          <a:pt x="61" y="159"/>
                        </a:lnTo>
                        <a:lnTo>
                          <a:pt x="63" y="157"/>
                        </a:lnTo>
                        <a:lnTo>
                          <a:pt x="64" y="159"/>
                        </a:lnTo>
                        <a:lnTo>
                          <a:pt x="68" y="161"/>
                        </a:lnTo>
                        <a:lnTo>
                          <a:pt x="72" y="165"/>
                        </a:lnTo>
                        <a:lnTo>
                          <a:pt x="76" y="165"/>
                        </a:lnTo>
                        <a:lnTo>
                          <a:pt x="80" y="165"/>
                        </a:lnTo>
                        <a:lnTo>
                          <a:pt x="80" y="165"/>
                        </a:lnTo>
                        <a:lnTo>
                          <a:pt x="76" y="165"/>
                        </a:lnTo>
                        <a:lnTo>
                          <a:pt x="76" y="165"/>
                        </a:lnTo>
                        <a:lnTo>
                          <a:pt x="72" y="165"/>
                        </a:lnTo>
                        <a:lnTo>
                          <a:pt x="72" y="165"/>
                        </a:lnTo>
                        <a:lnTo>
                          <a:pt x="68" y="157"/>
                        </a:lnTo>
                        <a:lnTo>
                          <a:pt x="66" y="153"/>
                        </a:lnTo>
                        <a:lnTo>
                          <a:pt x="66" y="151"/>
                        </a:lnTo>
                        <a:lnTo>
                          <a:pt x="66" y="151"/>
                        </a:lnTo>
                        <a:lnTo>
                          <a:pt x="70" y="149"/>
                        </a:lnTo>
                        <a:lnTo>
                          <a:pt x="72" y="147"/>
                        </a:lnTo>
                        <a:lnTo>
                          <a:pt x="76" y="151"/>
                        </a:lnTo>
                        <a:lnTo>
                          <a:pt x="80" y="153"/>
                        </a:lnTo>
                        <a:lnTo>
                          <a:pt x="84" y="155"/>
                        </a:lnTo>
                        <a:lnTo>
                          <a:pt x="86" y="155"/>
                        </a:lnTo>
                        <a:lnTo>
                          <a:pt x="86" y="155"/>
                        </a:lnTo>
                        <a:lnTo>
                          <a:pt x="86" y="153"/>
                        </a:lnTo>
                        <a:lnTo>
                          <a:pt x="82" y="151"/>
                        </a:lnTo>
                        <a:lnTo>
                          <a:pt x="76" y="145"/>
                        </a:lnTo>
                        <a:lnTo>
                          <a:pt x="76" y="145"/>
                        </a:lnTo>
                        <a:lnTo>
                          <a:pt x="76" y="143"/>
                        </a:lnTo>
                        <a:lnTo>
                          <a:pt x="76" y="143"/>
                        </a:lnTo>
                        <a:lnTo>
                          <a:pt x="80" y="141"/>
                        </a:lnTo>
                        <a:lnTo>
                          <a:pt x="80" y="141"/>
                        </a:lnTo>
                        <a:lnTo>
                          <a:pt x="80" y="139"/>
                        </a:lnTo>
                        <a:lnTo>
                          <a:pt x="80" y="137"/>
                        </a:lnTo>
                        <a:lnTo>
                          <a:pt x="80" y="137"/>
                        </a:lnTo>
                        <a:lnTo>
                          <a:pt x="82" y="136"/>
                        </a:lnTo>
                        <a:lnTo>
                          <a:pt x="82" y="136"/>
                        </a:lnTo>
                        <a:lnTo>
                          <a:pt x="86" y="136"/>
                        </a:lnTo>
                        <a:lnTo>
                          <a:pt x="88" y="137"/>
                        </a:lnTo>
                        <a:lnTo>
                          <a:pt x="90" y="141"/>
                        </a:lnTo>
                        <a:lnTo>
                          <a:pt x="94" y="143"/>
                        </a:lnTo>
                        <a:lnTo>
                          <a:pt x="94" y="143"/>
                        </a:lnTo>
                        <a:lnTo>
                          <a:pt x="96" y="143"/>
                        </a:lnTo>
                        <a:lnTo>
                          <a:pt x="96" y="143"/>
                        </a:lnTo>
                        <a:lnTo>
                          <a:pt x="96" y="143"/>
                        </a:lnTo>
                        <a:lnTo>
                          <a:pt x="92" y="137"/>
                        </a:lnTo>
                        <a:lnTo>
                          <a:pt x="84" y="134"/>
                        </a:lnTo>
                        <a:lnTo>
                          <a:pt x="76" y="130"/>
                        </a:lnTo>
                        <a:lnTo>
                          <a:pt x="76" y="130"/>
                        </a:lnTo>
                        <a:lnTo>
                          <a:pt x="78" y="128"/>
                        </a:lnTo>
                        <a:lnTo>
                          <a:pt x="80" y="126"/>
                        </a:lnTo>
                        <a:lnTo>
                          <a:pt x="86" y="126"/>
                        </a:lnTo>
                        <a:lnTo>
                          <a:pt x="92" y="126"/>
                        </a:lnTo>
                        <a:lnTo>
                          <a:pt x="96" y="124"/>
                        </a:lnTo>
                        <a:lnTo>
                          <a:pt x="96" y="124"/>
                        </a:lnTo>
                        <a:lnTo>
                          <a:pt x="96" y="122"/>
                        </a:lnTo>
                        <a:lnTo>
                          <a:pt x="96" y="122"/>
                        </a:lnTo>
                        <a:lnTo>
                          <a:pt x="92" y="124"/>
                        </a:lnTo>
                        <a:lnTo>
                          <a:pt x="88" y="126"/>
                        </a:lnTo>
                        <a:lnTo>
                          <a:pt x="88" y="126"/>
                        </a:lnTo>
                        <a:lnTo>
                          <a:pt x="88" y="122"/>
                        </a:lnTo>
                        <a:lnTo>
                          <a:pt x="88" y="120"/>
                        </a:lnTo>
                        <a:lnTo>
                          <a:pt x="88" y="120"/>
                        </a:lnTo>
                        <a:lnTo>
                          <a:pt x="86" y="120"/>
                        </a:lnTo>
                        <a:lnTo>
                          <a:pt x="82" y="122"/>
                        </a:lnTo>
                        <a:lnTo>
                          <a:pt x="78" y="124"/>
                        </a:lnTo>
                        <a:lnTo>
                          <a:pt x="76" y="122"/>
                        </a:lnTo>
                        <a:lnTo>
                          <a:pt x="74" y="122"/>
                        </a:lnTo>
                        <a:lnTo>
                          <a:pt x="74" y="122"/>
                        </a:lnTo>
                        <a:lnTo>
                          <a:pt x="74" y="120"/>
                        </a:lnTo>
                        <a:lnTo>
                          <a:pt x="76" y="116"/>
                        </a:lnTo>
                        <a:lnTo>
                          <a:pt x="78" y="112"/>
                        </a:lnTo>
                        <a:lnTo>
                          <a:pt x="78" y="112"/>
                        </a:lnTo>
                        <a:lnTo>
                          <a:pt x="76" y="110"/>
                        </a:lnTo>
                        <a:lnTo>
                          <a:pt x="74" y="110"/>
                        </a:lnTo>
                        <a:lnTo>
                          <a:pt x="76" y="106"/>
                        </a:lnTo>
                        <a:lnTo>
                          <a:pt x="76" y="106"/>
                        </a:lnTo>
                        <a:lnTo>
                          <a:pt x="78" y="100"/>
                        </a:lnTo>
                        <a:lnTo>
                          <a:pt x="82" y="98"/>
                        </a:lnTo>
                        <a:lnTo>
                          <a:pt x="84" y="98"/>
                        </a:lnTo>
                        <a:lnTo>
                          <a:pt x="86" y="100"/>
                        </a:lnTo>
                        <a:lnTo>
                          <a:pt x="88" y="106"/>
                        </a:lnTo>
                        <a:lnTo>
                          <a:pt x="90" y="108"/>
                        </a:lnTo>
                        <a:lnTo>
                          <a:pt x="90" y="108"/>
                        </a:lnTo>
                        <a:lnTo>
                          <a:pt x="96" y="108"/>
                        </a:lnTo>
                        <a:lnTo>
                          <a:pt x="98" y="108"/>
                        </a:lnTo>
                        <a:lnTo>
                          <a:pt x="100" y="108"/>
                        </a:lnTo>
                        <a:lnTo>
                          <a:pt x="100" y="108"/>
                        </a:lnTo>
                        <a:lnTo>
                          <a:pt x="94" y="104"/>
                        </a:lnTo>
                        <a:lnTo>
                          <a:pt x="88" y="96"/>
                        </a:lnTo>
                        <a:lnTo>
                          <a:pt x="84" y="94"/>
                        </a:lnTo>
                        <a:lnTo>
                          <a:pt x="84" y="90"/>
                        </a:lnTo>
                        <a:lnTo>
                          <a:pt x="84" y="86"/>
                        </a:lnTo>
                        <a:lnTo>
                          <a:pt x="88" y="84"/>
                        </a:lnTo>
                        <a:lnTo>
                          <a:pt x="88" y="84"/>
                        </a:lnTo>
                        <a:lnTo>
                          <a:pt x="90" y="84"/>
                        </a:lnTo>
                        <a:lnTo>
                          <a:pt x="92" y="84"/>
                        </a:lnTo>
                        <a:lnTo>
                          <a:pt x="94" y="86"/>
                        </a:lnTo>
                        <a:lnTo>
                          <a:pt x="94" y="86"/>
                        </a:lnTo>
                        <a:lnTo>
                          <a:pt x="94" y="86"/>
                        </a:lnTo>
                        <a:lnTo>
                          <a:pt x="94" y="84"/>
                        </a:lnTo>
                        <a:lnTo>
                          <a:pt x="92" y="83"/>
                        </a:lnTo>
                        <a:lnTo>
                          <a:pt x="92" y="83"/>
                        </a:lnTo>
                        <a:lnTo>
                          <a:pt x="90" y="81"/>
                        </a:lnTo>
                        <a:lnTo>
                          <a:pt x="88" y="79"/>
                        </a:lnTo>
                        <a:lnTo>
                          <a:pt x="90" y="73"/>
                        </a:lnTo>
                        <a:lnTo>
                          <a:pt x="90" y="73"/>
                        </a:lnTo>
                        <a:lnTo>
                          <a:pt x="94" y="67"/>
                        </a:lnTo>
                        <a:lnTo>
                          <a:pt x="96" y="67"/>
                        </a:lnTo>
                        <a:lnTo>
                          <a:pt x="98" y="67"/>
                        </a:lnTo>
                        <a:lnTo>
                          <a:pt x="98" y="71"/>
                        </a:lnTo>
                        <a:lnTo>
                          <a:pt x="100" y="77"/>
                        </a:lnTo>
                        <a:lnTo>
                          <a:pt x="102" y="81"/>
                        </a:lnTo>
                        <a:lnTo>
                          <a:pt x="102" y="81"/>
                        </a:lnTo>
                        <a:lnTo>
                          <a:pt x="104" y="81"/>
                        </a:lnTo>
                        <a:lnTo>
                          <a:pt x="104" y="79"/>
                        </a:lnTo>
                        <a:lnTo>
                          <a:pt x="104" y="75"/>
                        </a:lnTo>
                        <a:lnTo>
                          <a:pt x="104" y="67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10" y="65"/>
                        </a:lnTo>
                        <a:lnTo>
                          <a:pt x="110" y="67"/>
                        </a:lnTo>
                        <a:lnTo>
                          <a:pt x="108" y="71"/>
                        </a:lnTo>
                        <a:lnTo>
                          <a:pt x="108" y="71"/>
                        </a:lnTo>
                        <a:lnTo>
                          <a:pt x="112" y="75"/>
                        </a:lnTo>
                        <a:lnTo>
                          <a:pt x="114" y="75"/>
                        </a:lnTo>
                        <a:lnTo>
                          <a:pt x="116" y="71"/>
                        </a:lnTo>
                        <a:lnTo>
                          <a:pt x="117" y="71"/>
                        </a:lnTo>
                        <a:lnTo>
                          <a:pt x="117" y="71"/>
                        </a:lnTo>
                        <a:lnTo>
                          <a:pt x="119" y="69"/>
                        </a:lnTo>
                        <a:lnTo>
                          <a:pt x="119" y="69"/>
                        </a:lnTo>
                        <a:lnTo>
                          <a:pt x="121" y="67"/>
                        </a:lnTo>
                        <a:lnTo>
                          <a:pt x="121" y="67"/>
                        </a:lnTo>
                        <a:lnTo>
                          <a:pt x="121" y="67"/>
                        </a:lnTo>
                        <a:lnTo>
                          <a:pt x="129" y="75"/>
                        </a:lnTo>
                        <a:lnTo>
                          <a:pt x="135" y="84"/>
                        </a:lnTo>
                        <a:lnTo>
                          <a:pt x="135" y="84"/>
                        </a:lnTo>
                        <a:lnTo>
                          <a:pt x="131" y="73"/>
                        </a:lnTo>
                        <a:lnTo>
                          <a:pt x="131" y="73"/>
                        </a:lnTo>
                        <a:lnTo>
                          <a:pt x="129" y="67"/>
                        </a:lnTo>
                        <a:lnTo>
                          <a:pt x="127" y="63"/>
                        </a:lnTo>
                        <a:lnTo>
                          <a:pt x="123" y="59"/>
                        </a:lnTo>
                        <a:lnTo>
                          <a:pt x="121" y="53"/>
                        </a:lnTo>
                        <a:lnTo>
                          <a:pt x="121" y="53"/>
                        </a:lnTo>
                        <a:lnTo>
                          <a:pt x="121" y="51"/>
                        </a:lnTo>
                        <a:lnTo>
                          <a:pt x="123" y="49"/>
                        </a:lnTo>
                        <a:lnTo>
                          <a:pt x="123" y="49"/>
                        </a:lnTo>
                        <a:lnTo>
                          <a:pt x="123" y="49"/>
                        </a:lnTo>
                        <a:lnTo>
                          <a:pt x="129" y="51"/>
                        </a:lnTo>
                        <a:lnTo>
                          <a:pt x="129" y="51"/>
                        </a:lnTo>
                        <a:lnTo>
                          <a:pt x="135" y="53"/>
                        </a:lnTo>
                        <a:lnTo>
                          <a:pt x="133" y="53"/>
                        </a:lnTo>
                        <a:lnTo>
                          <a:pt x="133" y="51"/>
                        </a:lnTo>
                        <a:lnTo>
                          <a:pt x="133" y="49"/>
                        </a:lnTo>
                        <a:lnTo>
                          <a:pt x="133" y="47"/>
                        </a:lnTo>
                        <a:lnTo>
                          <a:pt x="133" y="47"/>
                        </a:lnTo>
                        <a:lnTo>
                          <a:pt x="135" y="49"/>
                        </a:lnTo>
                        <a:lnTo>
                          <a:pt x="137" y="49"/>
                        </a:lnTo>
                        <a:lnTo>
                          <a:pt x="137" y="49"/>
                        </a:lnTo>
                        <a:lnTo>
                          <a:pt x="133" y="41"/>
                        </a:lnTo>
                        <a:lnTo>
                          <a:pt x="131" y="35"/>
                        </a:lnTo>
                        <a:lnTo>
                          <a:pt x="131" y="33"/>
                        </a:lnTo>
                        <a:lnTo>
                          <a:pt x="131" y="33"/>
                        </a:lnTo>
                        <a:lnTo>
                          <a:pt x="131" y="33"/>
                        </a:lnTo>
                        <a:lnTo>
                          <a:pt x="133" y="35"/>
                        </a:lnTo>
                        <a:lnTo>
                          <a:pt x="135" y="35"/>
                        </a:lnTo>
                        <a:lnTo>
                          <a:pt x="135" y="37"/>
                        </a:lnTo>
                        <a:lnTo>
                          <a:pt x="137" y="39"/>
                        </a:lnTo>
                        <a:lnTo>
                          <a:pt x="137" y="39"/>
                        </a:lnTo>
                        <a:lnTo>
                          <a:pt x="141" y="39"/>
                        </a:lnTo>
                        <a:lnTo>
                          <a:pt x="143" y="39"/>
                        </a:lnTo>
                        <a:lnTo>
                          <a:pt x="149" y="37"/>
                        </a:lnTo>
                        <a:lnTo>
                          <a:pt x="149" y="37"/>
                        </a:lnTo>
                        <a:lnTo>
                          <a:pt x="155" y="39"/>
                        </a:lnTo>
                        <a:lnTo>
                          <a:pt x="159" y="41"/>
                        </a:lnTo>
                        <a:lnTo>
                          <a:pt x="159" y="43"/>
                        </a:lnTo>
                        <a:lnTo>
                          <a:pt x="159" y="43"/>
                        </a:lnTo>
                        <a:lnTo>
                          <a:pt x="153" y="39"/>
                        </a:lnTo>
                        <a:lnTo>
                          <a:pt x="153" y="39"/>
                        </a:lnTo>
                        <a:lnTo>
                          <a:pt x="149" y="35"/>
                        </a:lnTo>
                        <a:lnTo>
                          <a:pt x="149" y="31"/>
                        </a:lnTo>
                        <a:lnTo>
                          <a:pt x="149" y="26"/>
                        </a:lnTo>
                        <a:lnTo>
                          <a:pt x="151" y="24"/>
                        </a:lnTo>
                        <a:lnTo>
                          <a:pt x="153" y="22"/>
                        </a:lnTo>
                        <a:lnTo>
                          <a:pt x="153" y="22"/>
                        </a:lnTo>
                        <a:lnTo>
                          <a:pt x="155" y="22"/>
                        </a:lnTo>
                        <a:lnTo>
                          <a:pt x="155" y="24"/>
                        </a:lnTo>
                        <a:lnTo>
                          <a:pt x="159" y="26"/>
                        </a:lnTo>
                        <a:lnTo>
                          <a:pt x="159" y="26"/>
                        </a:lnTo>
                        <a:lnTo>
                          <a:pt x="157" y="24"/>
                        </a:lnTo>
                        <a:lnTo>
                          <a:pt x="157" y="22"/>
                        </a:lnTo>
                        <a:lnTo>
                          <a:pt x="157" y="22"/>
                        </a:lnTo>
                        <a:lnTo>
                          <a:pt x="159" y="20"/>
                        </a:lnTo>
                        <a:lnTo>
                          <a:pt x="159" y="22"/>
                        </a:lnTo>
                        <a:lnTo>
                          <a:pt x="161" y="22"/>
                        </a:lnTo>
                        <a:lnTo>
                          <a:pt x="163" y="22"/>
                        </a:lnTo>
                        <a:lnTo>
                          <a:pt x="163" y="22"/>
                        </a:lnTo>
                        <a:lnTo>
                          <a:pt x="163" y="20"/>
                        </a:lnTo>
                        <a:lnTo>
                          <a:pt x="161" y="16"/>
                        </a:lnTo>
                        <a:lnTo>
                          <a:pt x="157" y="14"/>
                        </a:lnTo>
                        <a:lnTo>
                          <a:pt x="157" y="10"/>
                        </a:lnTo>
                        <a:lnTo>
                          <a:pt x="157" y="10"/>
                        </a:lnTo>
                        <a:lnTo>
                          <a:pt x="163" y="6"/>
                        </a:lnTo>
                        <a:lnTo>
                          <a:pt x="165" y="4"/>
                        </a:lnTo>
                        <a:lnTo>
                          <a:pt x="167" y="2"/>
                        </a:lnTo>
                        <a:lnTo>
                          <a:pt x="167" y="2"/>
                        </a:lnTo>
                        <a:lnTo>
                          <a:pt x="169" y="0"/>
                        </a:lnTo>
                        <a:lnTo>
                          <a:pt x="169" y="0"/>
                        </a:lnTo>
                        <a:lnTo>
                          <a:pt x="172" y="6"/>
                        </a:lnTo>
                        <a:lnTo>
                          <a:pt x="180" y="10"/>
                        </a:lnTo>
                        <a:lnTo>
                          <a:pt x="184" y="14"/>
                        </a:lnTo>
                        <a:lnTo>
                          <a:pt x="186" y="16"/>
                        </a:lnTo>
                        <a:lnTo>
                          <a:pt x="184" y="18"/>
                        </a:lnTo>
                        <a:lnTo>
                          <a:pt x="184" y="18"/>
                        </a:lnTo>
                        <a:lnTo>
                          <a:pt x="180" y="20"/>
                        </a:lnTo>
                        <a:lnTo>
                          <a:pt x="178" y="24"/>
                        </a:lnTo>
                        <a:lnTo>
                          <a:pt x="178" y="24"/>
                        </a:lnTo>
                        <a:lnTo>
                          <a:pt x="180" y="22"/>
                        </a:lnTo>
                        <a:lnTo>
                          <a:pt x="184" y="18"/>
                        </a:lnTo>
                        <a:lnTo>
                          <a:pt x="184" y="18"/>
                        </a:lnTo>
                        <a:lnTo>
                          <a:pt x="192" y="14"/>
                        </a:lnTo>
                        <a:lnTo>
                          <a:pt x="196" y="16"/>
                        </a:lnTo>
                        <a:lnTo>
                          <a:pt x="200" y="20"/>
                        </a:lnTo>
                        <a:lnTo>
                          <a:pt x="200" y="20"/>
                        </a:lnTo>
                        <a:lnTo>
                          <a:pt x="200" y="22"/>
                        </a:lnTo>
                        <a:lnTo>
                          <a:pt x="198" y="24"/>
                        </a:lnTo>
                        <a:lnTo>
                          <a:pt x="196" y="26"/>
                        </a:lnTo>
                        <a:lnTo>
                          <a:pt x="196" y="28"/>
                        </a:lnTo>
                        <a:lnTo>
                          <a:pt x="196" y="28"/>
                        </a:lnTo>
                        <a:lnTo>
                          <a:pt x="204" y="22"/>
                        </a:lnTo>
                        <a:lnTo>
                          <a:pt x="204" y="22"/>
                        </a:lnTo>
                        <a:lnTo>
                          <a:pt x="222" y="26"/>
                        </a:lnTo>
                        <a:lnTo>
                          <a:pt x="222" y="26"/>
                        </a:lnTo>
                        <a:lnTo>
                          <a:pt x="223" y="26"/>
                        </a:lnTo>
                        <a:lnTo>
                          <a:pt x="223" y="24"/>
                        </a:lnTo>
                        <a:lnTo>
                          <a:pt x="225" y="22"/>
                        </a:lnTo>
                        <a:lnTo>
                          <a:pt x="225" y="22"/>
                        </a:lnTo>
                        <a:lnTo>
                          <a:pt x="225" y="22"/>
                        </a:lnTo>
                        <a:lnTo>
                          <a:pt x="225" y="24"/>
                        </a:lnTo>
                        <a:lnTo>
                          <a:pt x="225" y="26"/>
                        </a:lnTo>
                        <a:lnTo>
                          <a:pt x="225" y="26"/>
                        </a:lnTo>
                        <a:lnTo>
                          <a:pt x="227" y="28"/>
                        </a:lnTo>
                        <a:lnTo>
                          <a:pt x="229" y="30"/>
                        </a:lnTo>
                        <a:lnTo>
                          <a:pt x="235" y="30"/>
                        </a:lnTo>
                        <a:lnTo>
                          <a:pt x="247" y="26"/>
                        </a:lnTo>
                        <a:lnTo>
                          <a:pt x="247" y="26"/>
                        </a:lnTo>
                        <a:lnTo>
                          <a:pt x="253" y="28"/>
                        </a:lnTo>
                        <a:lnTo>
                          <a:pt x="257" y="30"/>
                        </a:lnTo>
                        <a:lnTo>
                          <a:pt x="261" y="31"/>
                        </a:lnTo>
                        <a:lnTo>
                          <a:pt x="265" y="33"/>
                        </a:lnTo>
                        <a:lnTo>
                          <a:pt x="265" y="33"/>
                        </a:lnTo>
                        <a:lnTo>
                          <a:pt x="267" y="33"/>
                        </a:lnTo>
                        <a:lnTo>
                          <a:pt x="265" y="31"/>
                        </a:lnTo>
                        <a:lnTo>
                          <a:pt x="265" y="28"/>
                        </a:lnTo>
                        <a:lnTo>
                          <a:pt x="265" y="28"/>
                        </a:lnTo>
                        <a:lnTo>
                          <a:pt x="265" y="26"/>
                        </a:lnTo>
                        <a:lnTo>
                          <a:pt x="267" y="28"/>
                        </a:lnTo>
                        <a:lnTo>
                          <a:pt x="267" y="28"/>
                        </a:lnTo>
                        <a:lnTo>
                          <a:pt x="286" y="33"/>
                        </a:lnTo>
                        <a:lnTo>
                          <a:pt x="286" y="33"/>
                        </a:lnTo>
                        <a:lnTo>
                          <a:pt x="288" y="35"/>
                        </a:lnTo>
                        <a:lnTo>
                          <a:pt x="286" y="37"/>
                        </a:lnTo>
                        <a:lnTo>
                          <a:pt x="282" y="41"/>
                        </a:lnTo>
                        <a:lnTo>
                          <a:pt x="276" y="49"/>
                        </a:lnTo>
                        <a:lnTo>
                          <a:pt x="276" y="49"/>
                        </a:lnTo>
                        <a:lnTo>
                          <a:pt x="276" y="51"/>
                        </a:lnTo>
                        <a:lnTo>
                          <a:pt x="276" y="53"/>
                        </a:lnTo>
                        <a:lnTo>
                          <a:pt x="278" y="55"/>
                        </a:lnTo>
                        <a:lnTo>
                          <a:pt x="278" y="57"/>
                        </a:lnTo>
                        <a:lnTo>
                          <a:pt x="278" y="57"/>
                        </a:lnTo>
                        <a:lnTo>
                          <a:pt x="276" y="61"/>
                        </a:lnTo>
                        <a:lnTo>
                          <a:pt x="271" y="65"/>
                        </a:lnTo>
                        <a:lnTo>
                          <a:pt x="253" y="73"/>
                        </a:lnTo>
                        <a:lnTo>
                          <a:pt x="233" y="81"/>
                        </a:lnTo>
                        <a:lnTo>
                          <a:pt x="220" y="86"/>
                        </a:lnTo>
                        <a:lnTo>
                          <a:pt x="220" y="86"/>
                        </a:lnTo>
                        <a:lnTo>
                          <a:pt x="214" y="90"/>
                        </a:lnTo>
                        <a:lnTo>
                          <a:pt x="206" y="92"/>
                        </a:lnTo>
                        <a:lnTo>
                          <a:pt x="206" y="92"/>
                        </a:lnTo>
                        <a:lnTo>
                          <a:pt x="202" y="100"/>
                        </a:lnTo>
                        <a:lnTo>
                          <a:pt x="202" y="100"/>
                        </a:lnTo>
                        <a:lnTo>
                          <a:pt x="198" y="102"/>
                        </a:lnTo>
                        <a:lnTo>
                          <a:pt x="196" y="100"/>
                        </a:lnTo>
                        <a:lnTo>
                          <a:pt x="196" y="100"/>
                        </a:lnTo>
                        <a:lnTo>
                          <a:pt x="190" y="98"/>
                        </a:lnTo>
                        <a:lnTo>
                          <a:pt x="190" y="98"/>
                        </a:lnTo>
                        <a:lnTo>
                          <a:pt x="194" y="102"/>
                        </a:lnTo>
                        <a:lnTo>
                          <a:pt x="198" y="106"/>
                        </a:lnTo>
                        <a:lnTo>
                          <a:pt x="198" y="106"/>
                        </a:lnTo>
                        <a:lnTo>
                          <a:pt x="204" y="106"/>
                        </a:lnTo>
                        <a:lnTo>
                          <a:pt x="204" y="106"/>
                        </a:lnTo>
                        <a:lnTo>
                          <a:pt x="206" y="106"/>
                        </a:lnTo>
                        <a:lnTo>
                          <a:pt x="206" y="106"/>
                        </a:lnTo>
                        <a:lnTo>
                          <a:pt x="204" y="108"/>
                        </a:lnTo>
                        <a:lnTo>
                          <a:pt x="204" y="110"/>
                        </a:lnTo>
                        <a:lnTo>
                          <a:pt x="204" y="110"/>
                        </a:lnTo>
                        <a:lnTo>
                          <a:pt x="204" y="110"/>
                        </a:lnTo>
                        <a:lnTo>
                          <a:pt x="206" y="110"/>
                        </a:lnTo>
                        <a:lnTo>
                          <a:pt x="212" y="108"/>
                        </a:lnTo>
                        <a:lnTo>
                          <a:pt x="216" y="106"/>
                        </a:lnTo>
                        <a:lnTo>
                          <a:pt x="218" y="106"/>
                        </a:lnTo>
                        <a:lnTo>
                          <a:pt x="216" y="108"/>
                        </a:lnTo>
                        <a:lnTo>
                          <a:pt x="216" y="108"/>
                        </a:lnTo>
                        <a:lnTo>
                          <a:pt x="208" y="116"/>
                        </a:lnTo>
                        <a:lnTo>
                          <a:pt x="198" y="122"/>
                        </a:lnTo>
                        <a:lnTo>
                          <a:pt x="198" y="122"/>
                        </a:lnTo>
                        <a:lnTo>
                          <a:pt x="196" y="122"/>
                        </a:lnTo>
                        <a:lnTo>
                          <a:pt x="196" y="120"/>
                        </a:lnTo>
                        <a:lnTo>
                          <a:pt x="196" y="118"/>
                        </a:lnTo>
                        <a:lnTo>
                          <a:pt x="196" y="116"/>
                        </a:lnTo>
                        <a:lnTo>
                          <a:pt x="192" y="116"/>
                        </a:lnTo>
                        <a:lnTo>
                          <a:pt x="192" y="116"/>
                        </a:lnTo>
                        <a:lnTo>
                          <a:pt x="184" y="116"/>
                        </a:lnTo>
                        <a:lnTo>
                          <a:pt x="178" y="116"/>
                        </a:lnTo>
                        <a:lnTo>
                          <a:pt x="178" y="116"/>
                        </a:lnTo>
                        <a:lnTo>
                          <a:pt x="172" y="120"/>
                        </a:lnTo>
                        <a:lnTo>
                          <a:pt x="170" y="122"/>
                        </a:lnTo>
                        <a:lnTo>
                          <a:pt x="172" y="124"/>
                        </a:lnTo>
                        <a:lnTo>
                          <a:pt x="172" y="124"/>
                        </a:lnTo>
                        <a:lnTo>
                          <a:pt x="184" y="120"/>
                        </a:lnTo>
                        <a:lnTo>
                          <a:pt x="194" y="120"/>
                        </a:lnTo>
                        <a:lnTo>
                          <a:pt x="196" y="120"/>
                        </a:lnTo>
                        <a:lnTo>
                          <a:pt x="196" y="122"/>
                        </a:lnTo>
                        <a:lnTo>
                          <a:pt x="196" y="122"/>
                        </a:lnTo>
                        <a:lnTo>
                          <a:pt x="194" y="126"/>
                        </a:lnTo>
                        <a:lnTo>
                          <a:pt x="192" y="128"/>
                        </a:lnTo>
                        <a:lnTo>
                          <a:pt x="186" y="130"/>
                        </a:lnTo>
                        <a:lnTo>
                          <a:pt x="180" y="130"/>
                        </a:lnTo>
                        <a:lnTo>
                          <a:pt x="176" y="130"/>
                        </a:lnTo>
                        <a:lnTo>
                          <a:pt x="176" y="130"/>
                        </a:lnTo>
                        <a:lnTo>
                          <a:pt x="176" y="132"/>
                        </a:lnTo>
                        <a:lnTo>
                          <a:pt x="178" y="134"/>
                        </a:lnTo>
                        <a:lnTo>
                          <a:pt x="178" y="134"/>
                        </a:lnTo>
                        <a:lnTo>
                          <a:pt x="176" y="134"/>
                        </a:lnTo>
                        <a:lnTo>
                          <a:pt x="174" y="136"/>
                        </a:lnTo>
                        <a:lnTo>
                          <a:pt x="174" y="136"/>
                        </a:lnTo>
                        <a:lnTo>
                          <a:pt x="180" y="136"/>
                        </a:lnTo>
                        <a:lnTo>
                          <a:pt x="192" y="134"/>
                        </a:lnTo>
                        <a:lnTo>
                          <a:pt x="216" y="130"/>
                        </a:lnTo>
                        <a:lnTo>
                          <a:pt x="216" y="130"/>
                        </a:lnTo>
                        <a:lnTo>
                          <a:pt x="227" y="130"/>
                        </a:lnTo>
                        <a:lnTo>
                          <a:pt x="233" y="130"/>
                        </a:lnTo>
                        <a:lnTo>
                          <a:pt x="239" y="130"/>
                        </a:lnTo>
                        <a:lnTo>
                          <a:pt x="239" y="130"/>
                        </a:lnTo>
                        <a:lnTo>
                          <a:pt x="243" y="132"/>
                        </a:lnTo>
                        <a:lnTo>
                          <a:pt x="247" y="136"/>
                        </a:lnTo>
                        <a:lnTo>
                          <a:pt x="251" y="139"/>
                        </a:lnTo>
                        <a:lnTo>
                          <a:pt x="257" y="141"/>
                        </a:lnTo>
                        <a:lnTo>
                          <a:pt x="257" y="141"/>
                        </a:lnTo>
                        <a:lnTo>
                          <a:pt x="263" y="141"/>
                        </a:lnTo>
                        <a:lnTo>
                          <a:pt x="269" y="139"/>
                        </a:lnTo>
                        <a:lnTo>
                          <a:pt x="269" y="139"/>
                        </a:lnTo>
                        <a:lnTo>
                          <a:pt x="288" y="149"/>
                        </a:lnTo>
                        <a:lnTo>
                          <a:pt x="298" y="153"/>
                        </a:lnTo>
                        <a:lnTo>
                          <a:pt x="308" y="155"/>
                        </a:lnTo>
                        <a:lnTo>
                          <a:pt x="308" y="155"/>
                        </a:lnTo>
                        <a:lnTo>
                          <a:pt x="316" y="157"/>
                        </a:lnTo>
                        <a:lnTo>
                          <a:pt x="320" y="157"/>
                        </a:lnTo>
                        <a:lnTo>
                          <a:pt x="324" y="161"/>
                        </a:lnTo>
                        <a:lnTo>
                          <a:pt x="324" y="161"/>
                        </a:lnTo>
                        <a:lnTo>
                          <a:pt x="327" y="165"/>
                        </a:lnTo>
                        <a:lnTo>
                          <a:pt x="327" y="171"/>
                        </a:lnTo>
                        <a:lnTo>
                          <a:pt x="327" y="181"/>
                        </a:lnTo>
                        <a:lnTo>
                          <a:pt x="327" y="181"/>
                        </a:lnTo>
                        <a:lnTo>
                          <a:pt x="326" y="187"/>
                        </a:lnTo>
                        <a:lnTo>
                          <a:pt x="320" y="192"/>
                        </a:lnTo>
                        <a:lnTo>
                          <a:pt x="312" y="196"/>
                        </a:lnTo>
                        <a:lnTo>
                          <a:pt x="306" y="202"/>
                        </a:lnTo>
                        <a:lnTo>
                          <a:pt x="306" y="202"/>
                        </a:lnTo>
                        <a:lnTo>
                          <a:pt x="302" y="210"/>
                        </a:lnTo>
                        <a:lnTo>
                          <a:pt x="300" y="218"/>
                        </a:lnTo>
                        <a:lnTo>
                          <a:pt x="300" y="218"/>
                        </a:lnTo>
                        <a:lnTo>
                          <a:pt x="288" y="234"/>
                        </a:lnTo>
                        <a:lnTo>
                          <a:pt x="276" y="247"/>
                        </a:lnTo>
                        <a:lnTo>
                          <a:pt x="276" y="247"/>
                        </a:lnTo>
                        <a:lnTo>
                          <a:pt x="271" y="249"/>
                        </a:lnTo>
                        <a:lnTo>
                          <a:pt x="267" y="249"/>
                        </a:lnTo>
                        <a:lnTo>
                          <a:pt x="267" y="249"/>
                        </a:lnTo>
                        <a:lnTo>
                          <a:pt x="265" y="251"/>
                        </a:lnTo>
                        <a:lnTo>
                          <a:pt x="265" y="255"/>
                        </a:lnTo>
                        <a:lnTo>
                          <a:pt x="263" y="259"/>
                        </a:lnTo>
                        <a:lnTo>
                          <a:pt x="263" y="259"/>
                        </a:lnTo>
                        <a:lnTo>
                          <a:pt x="251" y="269"/>
                        </a:lnTo>
                        <a:lnTo>
                          <a:pt x="243" y="273"/>
                        </a:lnTo>
                        <a:lnTo>
                          <a:pt x="235" y="277"/>
                        </a:lnTo>
                        <a:lnTo>
                          <a:pt x="235" y="277"/>
                        </a:lnTo>
                        <a:lnTo>
                          <a:pt x="231" y="277"/>
                        </a:lnTo>
                        <a:lnTo>
                          <a:pt x="225" y="275"/>
                        </a:lnTo>
                        <a:lnTo>
                          <a:pt x="222" y="273"/>
                        </a:lnTo>
                        <a:lnTo>
                          <a:pt x="216" y="273"/>
                        </a:lnTo>
                        <a:lnTo>
                          <a:pt x="216" y="273"/>
                        </a:lnTo>
                        <a:lnTo>
                          <a:pt x="212" y="273"/>
                        </a:lnTo>
                        <a:lnTo>
                          <a:pt x="208" y="275"/>
                        </a:lnTo>
                        <a:lnTo>
                          <a:pt x="204" y="277"/>
                        </a:lnTo>
                        <a:lnTo>
                          <a:pt x="202" y="279"/>
                        </a:lnTo>
                        <a:lnTo>
                          <a:pt x="202" y="279"/>
                        </a:lnTo>
                        <a:lnTo>
                          <a:pt x="198" y="277"/>
                        </a:lnTo>
                        <a:lnTo>
                          <a:pt x="196" y="277"/>
                        </a:lnTo>
                        <a:lnTo>
                          <a:pt x="196" y="277"/>
                        </a:lnTo>
                        <a:lnTo>
                          <a:pt x="214" y="277"/>
                        </a:lnTo>
                        <a:lnTo>
                          <a:pt x="214" y="277"/>
                        </a:lnTo>
                        <a:lnTo>
                          <a:pt x="220" y="277"/>
                        </a:lnTo>
                        <a:lnTo>
                          <a:pt x="225" y="275"/>
                        </a:lnTo>
                        <a:lnTo>
                          <a:pt x="225" y="275"/>
                        </a:lnTo>
                        <a:lnTo>
                          <a:pt x="229" y="277"/>
                        </a:lnTo>
                        <a:lnTo>
                          <a:pt x="229" y="279"/>
                        </a:lnTo>
                        <a:lnTo>
                          <a:pt x="227" y="285"/>
                        </a:lnTo>
                        <a:lnTo>
                          <a:pt x="227" y="285"/>
                        </a:lnTo>
                        <a:lnTo>
                          <a:pt x="227" y="289"/>
                        </a:lnTo>
                        <a:lnTo>
                          <a:pt x="227" y="291"/>
                        </a:lnTo>
                        <a:lnTo>
                          <a:pt x="233" y="293"/>
                        </a:lnTo>
                        <a:lnTo>
                          <a:pt x="237" y="296"/>
                        </a:lnTo>
                        <a:lnTo>
                          <a:pt x="237" y="298"/>
                        </a:lnTo>
                        <a:lnTo>
                          <a:pt x="235" y="302"/>
                        </a:lnTo>
                        <a:lnTo>
                          <a:pt x="235" y="302"/>
                        </a:lnTo>
                        <a:lnTo>
                          <a:pt x="235" y="302"/>
                        </a:lnTo>
                        <a:lnTo>
                          <a:pt x="235" y="302"/>
                        </a:lnTo>
                        <a:lnTo>
                          <a:pt x="227" y="304"/>
                        </a:lnTo>
                        <a:lnTo>
                          <a:pt x="222" y="304"/>
                        </a:lnTo>
                        <a:lnTo>
                          <a:pt x="218" y="302"/>
                        </a:lnTo>
                        <a:lnTo>
                          <a:pt x="214" y="300"/>
                        </a:lnTo>
                        <a:lnTo>
                          <a:pt x="214" y="300"/>
                        </a:lnTo>
                        <a:lnTo>
                          <a:pt x="208" y="302"/>
                        </a:lnTo>
                        <a:lnTo>
                          <a:pt x="204" y="304"/>
                        </a:lnTo>
                        <a:lnTo>
                          <a:pt x="198" y="310"/>
                        </a:lnTo>
                        <a:lnTo>
                          <a:pt x="190" y="314"/>
                        </a:lnTo>
                        <a:lnTo>
                          <a:pt x="186" y="314"/>
                        </a:lnTo>
                        <a:lnTo>
                          <a:pt x="178" y="314"/>
                        </a:lnTo>
                        <a:lnTo>
                          <a:pt x="178" y="314"/>
                        </a:lnTo>
                        <a:lnTo>
                          <a:pt x="169" y="306"/>
                        </a:lnTo>
                        <a:lnTo>
                          <a:pt x="163" y="304"/>
                        </a:lnTo>
                        <a:lnTo>
                          <a:pt x="163" y="304"/>
                        </a:lnTo>
                        <a:lnTo>
                          <a:pt x="161" y="308"/>
                        </a:lnTo>
                        <a:lnTo>
                          <a:pt x="161" y="308"/>
                        </a:lnTo>
                        <a:lnTo>
                          <a:pt x="163" y="310"/>
                        </a:lnTo>
                        <a:lnTo>
                          <a:pt x="165" y="312"/>
                        </a:lnTo>
                        <a:lnTo>
                          <a:pt x="170" y="312"/>
                        </a:lnTo>
                        <a:lnTo>
                          <a:pt x="170" y="312"/>
                        </a:lnTo>
                        <a:lnTo>
                          <a:pt x="190" y="322"/>
                        </a:lnTo>
                        <a:lnTo>
                          <a:pt x="200" y="328"/>
                        </a:lnTo>
                        <a:lnTo>
                          <a:pt x="206" y="328"/>
                        </a:lnTo>
                        <a:lnTo>
                          <a:pt x="210" y="328"/>
                        </a:lnTo>
                        <a:lnTo>
                          <a:pt x="210" y="328"/>
                        </a:lnTo>
                        <a:lnTo>
                          <a:pt x="214" y="326"/>
                        </a:lnTo>
                        <a:lnTo>
                          <a:pt x="216" y="322"/>
                        </a:lnTo>
                        <a:lnTo>
                          <a:pt x="218" y="320"/>
                        </a:lnTo>
                        <a:lnTo>
                          <a:pt x="223" y="320"/>
                        </a:lnTo>
                        <a:lnTo>
                          <a:pt x="223" y="320"/>
                        </a:lnTo>
                        <a:lnTo>
                          <a:pt x="229" y="322"/>
                        </a:lnTo>
                        <a:lnTo>
                          <a:pt x="229" y="322"/>
                        </a:lnTo>
                        <a:lnTo>
                          <a:pt x="231" y="326"/>
                        </a:lnTo>
                        <a:lnTo>
                          <a:pt x="231" y="330"/>
                        </a:lnTo>
                        <a:lnTo>
                          <a:pt x="231" y="330"/>
                        </a:lnTo>
                        <a:lnTo>
                          <a:pt x="237" y="336"/>
                        </a:lnTo>
                        <a:lnTo>
                          <a:pt x="243" y="340"/>
                        </a:lnTo>
                        <a:lnTo>
                          <a:pt x="251" y="344"/>
                        </a:lnTo>
                        <a:lnTo>
                          <a:pt x="257" y="349"/>
                        </a:lnTo>
                        <a:lnTo>
                          <a:pt x="257" y="349"/>
                        </a:lnTo>
                        <a:lnTo>
                          <a:pt x="259" y="357"/>
                        </a:lnTo>
                        <a:lnTo>
                          <a:pt x="261" y="367"/>
                        </a:lnTo>
                        <a:lnTo>
                          <a:pt x="263" y="377"/>
                        </a:lnTo>
                        <a:lnTo>
                          <a:pt x="265" y="381"/>
                        </a:lnTo>
                        <a:lnTo>
                          <a:pt x="269" y="385"/>
                        </a:lnTo>
                        <a:lnTo>
                          <a:pt x="269" y="385"/>
                        </a:lnTo>
                        <a:lnTo>
                          <a:pt x="274" y="389"/>
                        </a:lnTo>
                        <a:lnTo>
                          <a:pt x="278" y="393"/>
                        </a:lnTo>
                        <a:lnTo>
                          <a:pt x="278" y="393"/>
                        </a:lnTo>
                        <a:lnTo>
                          <a:pt x="278" y="402"/>
                        </a:lnTo>
                        <a:lnTo>
                          <a:pt x="278" y="410"/>
                        </a:lnTo>
                        <a:lnTo>
                          <a:pt x="274" y="428"/>
                        </a:lnTo>
                        <a:lnTo>
                          <a:pt x="274" y="428"/>
                        </a:lnTo>
                        <a:lnTo>
                          <a:pt x="273" y="438"/>
                        </a:lnTo>
                        <a:lnTo>
                          <a:pt x="274" y="448"/>
                        </a:lnTo>
                        <a:lnTo>
                          <a:pt x="278" y="465"/>
                        </a:lnTo>
                        <a:lnTo>
                          <a:pt x="278" y="465"/>
                        </a:lnTo>
                        <a:lnTo>
                          <a:pt x="276" y="473"/>
                        </a:lnTo>
                        <a:lnTo>
                          <a:pt x="276" y="481"/>
                        </a:lnTo>
                        <a:lnTo>
                          <a:pt x="276" y="481"/>
                        </a:lnTo>
                        <a:lnTo>
                          <a:pt x="276" y="489"/>
                        </a:lnTo>
                        <a:lnTo>
                          <a:pt x="278" y="493"/>
                        </a:lnTo>
                        <a:lnTo>
                          <a:pt x="282" y="499"/>
                        </a:lnTo>
                        <a:lnTo>
                          <a:pt x="282" y="499"/>
                        </a:lnTo>
                        <a:lnTo>
                          <a:pt x="282" y="503"/>
                        </a:lnTo>
                        <a:lnTo>
                          <a:pt x="280" y="505"/>
                        </a:lnTo>
                        <a:lnTo>
                          <a:pt x="278" y="508"/>
                        </a:lnTo>
                        <a:lnTo>
                          <a:pt x="278" y="510"/>
                        </a:lnTo>
                        <a:lnTo>
                          <a:pt x="278" y="510"/>
                        </a:lnTo>
                        <a:lnTo>
                          <a:pt x="288" y="514"/>
                        </a:lnTo>
                        <a:lnTo>
                          <a:pt x="302" y="520"/>
                        </a:lnTo>
                        <a:lnTo>
                          <a:pt x="312" y="528"/>
                        </a:lnTo>
                        <a:lnTo>
                          <a:pt x="316" y="534"/>
                        </a:lnTo>
                        <a:lnTo>
                          <a:pt x="318" y="538"/>
                        </a:lnTo>
                        <a:lnTo>
                          <a:pt x="318" y="538"/>
                        </a:lnTo>
                        <a:lnTo>
                          <a:pt x="320" y="550"/>
                        </a:lnTo>
                        <a:lnTo>
                          <a:pt x="322" y="558"/>
                        </a:lnTo>
                        <a:lnTo>
                          <a:pt x="322" y="563"/>
                        </a:lnTo>
                        <a:lnTo>
                          <a:pt x="322" y="563"/>
                        </a:lnTo>
                        <a:lnTo>
                          <a:pt x="331" y="573"/>
                        </a:lnTo>
                        <a:lnTo>
                          <a:pt x="337" y="583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8" name="Freeform 1382">
                    <a:extLst>
                      <a:ext uri="{FF2B5EF4-FFF2-40B4-BE49-F238E27FC236}">
                        <a16:creationId xmlns:a16="http://schemas.microsoft.com/office/drawing/2014/main" id="{8ABB7740-7F56-4C9F-B70C-A770CC4AB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6576" y="2933712"/>
                    <a:ext cx="88666" cy="124132"/>
                  </a:xfrm>
                  <a:custGeom>
                    <a:avLst/>
                    <a:gdLst>
                      <a:gd name="T0" fmla="*/ 55 w 55"/>
                      <a:gd name="T1" fmla="*/ 0 h 77"/>
                      <a:gd name="T2" fmla="*/ 55 w 55"/>
                      <a:gd name="T3" fmla="*/ 0 h 77"/>
                      <a:gd name="T4" fmla="*/ 53 w 55"/>
                      <a:gd name="T5" fmla="*/ 2 h 77"/>
                      <a:gd name="T6" fmla="*/ 49 w 55"/>
                      <a:gd name="T7" fmla="*/ 4 h 77"/>
                      <a:gd name="T8" fmla="*/ 45 w 55"/>
                      <a:gd name="T9" fmla="*/ 6 h 77"/>
                      <a:gd name="T10" fmla="*/ 44 w 55"/>
                      <a:gd name="T11" fmla="*/ 8 h 77"/>
                      <a:gd name="T12" fmla="*/ 44 w 55"/>
                      <a:gd name="T13" fmla="*/ 8 h 77"/>
                      <a:gd name="T14" fmla="*/ 44 w 55"/>
                      <a:gd name="T15" fmla="*/ 14 h 77"/>
                      <a:gd name="T16" fmla="*/ 45 w 55"/>
                      <a:gd name="T17" fmla="*/ 22 h 77"/>
                      <a:gd name="T18" fmla="*/ 51 w 55"/>
                      <a:gd name="T19" fmla="*/ 37 h 77"/>
                      <a:gd name="T20" fmla="*/ 55 w 55"/>
                      <a:gd name="T21" fmla="*/ 53 h 77"/>
                      <a:gd name="T22" fmla="*/ 55 w 55"/>
                      <a:gd name="T23" fmla="*/ 59 h 77"/>
                      <a:gd name="T24" fmla="*/ 55 w 55"/>
                      <a:gd name="T25" fmla="*/ 63 h 77"/>
                      <a:gd name="T26" fmla="*/ 55 w 55"/>
                      <a:gd name="T27" fmla="*/ 63 h 77"/>
                      <a:gd name="T28" fmla="*/ 53 w 55"/>
                      <a:gd name="T29" fmla="*/ 63 h 77"/>
                      <a:gd name="T30" fmla="*/ 53 w 55"/>
                      <a:gd name="T31" fmla="*/ 61 h 77"/>
                      <a:gd name="T32" fmla="*/ 51 w 55"/>
                      <a:gd name="T33" fmla="*/ 57 h 77"/>
                      <a:gd name="T34" fmla="*/ 51 w 55"/>
                      <a:gd name="T35" fmla="*/ 55 h 77"/>
                      <a:gd name="T36" fmla="*/ 51 w 55"/>
                      <a:gd name="T37" fmla="*/ 55 h 77"/>
                      <a:gd name="T38" fmla="*/ 47 w 55"/>
                      <a:gd name="T39" fmla="*/ 55 h 77"/>
                      <a:gd name="T40" fmla="*/ 47 w 55"/>
                      <a:gd name="T41" fmla="*/ 55 h 77"/>
                      <a:gd name="T42" fmla="*/ 45 w 55"/>
                      <a:gd name="T43" fmla="*/ 55 h 77"/>
                      <a:gd name="T44" fmla="*/ 42 w 55"/>
                      <a:gd name="T45" fmla="*/ 55 h 77"/>
                      <a:gd name="T46" fmla="*/ 42 w 55"/>
                      <a:gd name="T47" fmla="*/ 55 h 77"/>
                      <a:gd name="T48" fmla="*/ 40 w 55"/>
                      <a:gd name="T49" fmla="*/ 53 h 77"/>
                      <a:gd name="T50" fmla="*/ 36 w 55"/>
                      <a:gd name="T51" fmla="*/ 47 h 77"/>
                      <a:gd name="T52" fmla="*/ 34 w 55"/>
                      <a:gd name="T53" fmla="*/ 41 h 77"/>
                      <a:gd name="T54" fmla="*/ 32 w 55"/>
                      <a:gd name="T55" fmla="*/ 39 h 77"/>
                      <a:gd name="T56" fmla="*/ 32 w 55"/>
                      <a:gd name="T57" fmla="*/ 39 h 77"/>
                      <a:gd name="T58" fmla="*/ 26 w 55"/>
                      <a:gd name="T59" fmla="*/ 39 h 77"/>
                      <a:gd name="T60" fmla="*/ 22 w 55"/>
                      <a:gd name="T61" fmla="*/ 39 h 77"/>
                      <a:gd name="T62" fmla="*/ 22 w 55"/>
                      <a:gd name="T63" fmla="*/ 39 h 77"/>
                      <a:gd name="T64" fmla="*/ 10 w 55"/>
                      <a:gd name="T65" fmla="*/ 35 h 77"/>
                      <a:gd name="T66" fmla="*/ 4 w 55"/>
                      <a:gd name="T67" fmla="*/ 33 h 77"/>
                      <a:gd name="T68" fmla="*/ 0 w 55"/>
                      <a:gd name="T69" fmla="*/ 35 h 77"/>
                      <a:gd name="T70" fmla="*/ 0 w 55"/>
                      <a:gd name="T71" fmla="*/ 35 h 77"/>
                      <a:gd name="T72" fmla="*/ 2 w 55"/>
                      <a:gd name="T73" fmla="*/ 35 h 77"/>
                      <a:gd name="T74" fmla="*/ 4 w 55"/>
                      <a:gd name="T75" fmla="*/ 37 h 77"/>
                      <a:gd name="T76" fmla="*/ 4 w 55"/>
                      <a:gd name="T77" fmla="*/ 37 h 77"/>
                      <a:gd name="T78" fmla="*/ 8 w 55"/>
                      <a:gd name="T79" fmla="*/ 37 h 77"/>
                      <a:gd name="T80" fmla="*/ 8 w 55"/>
                      <a:gd name="T81" fmla="*/ 39 h 77"/>
                      <a:gd name="T82" fmla="*/ 10 w 55"/>
                      <a:gd name="T83" fmla="*/ 41 h 77"/>
                      <a:gd name="T84" fmla="*/ 12 w 55"/>
                      <a:gd name="T85" fmla="*/ 41 h 77"/>
                      <a:gd name="T86" fmla="*/ 12 w 55"/>
                      <a:gd name="T87" fmla="*/ 41 h 77"/>
                      <a:gd name="T88" fmla="*/ 20 w 55"/>
                      <a:gd name="T89" fmla="*/ 41 h 77"/>
                      <a:gd name="T90" fmla="*/ 26 w 55"/>
                      <a:gd name="T91" fmla="*/ 41 h 77"/>
                      <a:gd name="T92" fmla="*/ 30 w 55"/>
                      <a:gd name="T93" fmla="*/ 41 h 77"/>
                      <a:gd name="T94" fmla="*/ 30 w 55"/>
                      <a:gd name="T95" fmla="*/ 41 h 77"/>
                      <a:gd name="T96" fmla="*/ 53 w 55"/>
                      <a:gd name="T97" fmla="*/ 7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5" h="77">
                        <a:moveTo>
                          <a:pt x="55" y="0"/>
                        </a:moveTo>
                        <a:lnTo>
                          <a:pt x="55" y="0"/>
                        </a:lnTo>
                        <a:lnTo>
                          <a:pt x="53" y="2"/>
                        </a:lnTo>
                        <a:lnTo>
                          <a:pt x="49" y="4"/>
                        </a:lnTo>
                        <a:lnTo>
                          <a:pt x="45" y="6"/>
                        </a:lnTo>
                        <a:lnTo>
                          <a:pt x="44" y="8"/>
                        </a:lnTo>
                        <a:lnTo>
                          <a:pt x="44" y="8"/>
                        </a:lnTo>
                        <a:lnTo>
                          <a:pt x="44" y="14"/>
                        </a:lnTo>
                        <a:lnTo>
                          <a:pt x="45" y="22"/>
                        </a:lnTo>
                        <a:lnTo>
                          <a:pt x="51" y="37"/>
                        </a:lnTo>
                        <a:lnTo>
                          <a:pt x="55" y="53"/>
                        </a:lnTo>
                        <a:lnTo>
                          <a:pt x="55" y="59"/>
                        </a:lnTo>
                        <a:lnTo>
                          <a:pt x="55" y="63"/>
                        </a:lnTo>
                        <a:lnTo>
                          <a:pt x="55" y="63"/>
                        </a:lnTo>
                        <a:lnTo>
                          <a:pt x="53" y="63"/>
                        </a:lnTo>
                        <a:lnTo>
                          <a:pt x="53" y="61"/>
                        </a:lnTo>
                        <a:lnTo>
                          <a:pt x="51" y="57"/>
                        </a:lnTo>
                        <a:lnTo>
                          <a:pt x="51" y="55"/>
                        </a:lnTo>
                        <a:lnTo>
                          <a:pt x="51" y="55"/>
                        </a:lnTo>
                        <a:lnTo>
                          <a:pt x="47" y="55"/>
                        </a:lnTo>
                        <a:lnTo>
                          <a:pt x="47" y="55"/>
                        </a:lnTo>
                        <a:lnTo>
                          <a:pt x="45" y="55"/>
                        </a:lnTo>
                        <a:lnTo>
                          <a:pt x="42" y="55"/>
                        </a:lnTo>
                        <a:lnTo>
                          <a:pt x="42" y="55"/>
                        </a:lnTo>
                        <a:lnTo>
                          <a:pt x="40" y="53"/>
                        </a:lnTo>
                        <a:lnTo>
                          <a:pt x="36" y="47"/>
                        </a:lnTo>
                        <a:lnTo>
                          <a:pt x="34" y="41"/>
                        </a:lnTo>
                        <a:lnTo>
                          <a:pt x="32" y="39"/>
                        </a:lnTo>
                        <a:lnTo>
                          <a:pt x="32" y="39"/>
                        </a:lnTo>
                        <a:lnTo>
                          <a:pt x="26" y="39"/>
                        </a:lnTo>
                        <a:lnTo>
                          <a:pt x="22" y="39"/>
                        </a:lnTo>
                        <a:lnTo>
                          <a:pt x="22" y="39"/>
                        </a:lnTo>
                        <a:lnTo>
                          <a:pt x="10" y="35"/>
                        </a:lnTo>
                        <a:lnTo>
                          <a:pt x="4" y="33"/>
                        </a:lnTo>
                        <a:lnTo>
                          <a:pt x="0" y="35"/>
                        </a:lnTo>
                        <a:lnTo>
                          <a:pt x="0" y="35"/>
                        </a:lnTo>
                        <a:lnTo>
                          <a:pt x="2" y="35"/>
                        </a:lnTo>
                        <a:lnTo>
                          <a:pt x="4" y="37"/>
                        </a:lnTo>
                        <a:lnTo>
                          <a:pt x="4" y="37"/>
                        </a:lnTo>
                        <a:lnTo>
                          <a:pt x="8" y="37"/>
                        </a:lnTo>
                        <a:lnTo>
                          <a:pt x="8" y="39"/>
                        </a:lnTo>
                        <a:lnTo>
                          <a:pt x="10" y="41"/>
                        </a:lnTo>
                        <a:lnTo>
                          <a:pt x="12" y="41"/>
                        </a:lnTo>
                        <a:lnTo>
                          <a:pt x="12" y="41"/>
                        </a:lnTo>
                        <a:lnTo>
                          <a:pt x="20" y="41"/>
                        </a:lnTo>
                        <a:lnTo>
                          <a:pt x="26" y="41"/>
                        </a:lnTo>
                        <a:lnTo>
                          <a:pt x="30" y="41"/>
                        </a:lnTo>
                        <a:lnTo>
                          <a:pt x="30" y="41"/>
                        </a:lnTo>
                        <a:lnTo>
                          <a:pt x="53" y="7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9" name="Freeform 1384">
                    <a:extLst>
                      <a:ext uri="{FF2B5EF4-FFF2-40B4-BE49-F238E27FC236}">
                        <a16:creationId xmlns:a16="http://schemas.microsoft.com/office/drawing/2014/main" id="{0081D627-080B-435B-B7CA-34A09BC7A7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2945" y="2791848"/>
                    <a:ext cx="285342" cy="262772"/>
                  </a:xfrm>
                  <a:custGeom>
                    <a:avLst/>
                    <a:gdLst>
                      <a:gd name="T0" fmla="*/ 41 w 177"/>
                      <a:gd name="T1" fmla="*/ 161 h 163"/>
                      <a:gd name="T2" fmla="*/ 45 w 177"/>
                      <a:gd name="T3" fmla="*/ 149 h 163"/>
                      <a:gd name="T4" fmla="*/ 43 w 177"/>
                      <a:gd name="T5" fmla="*/ 145 h 163"/>
                      <a:gd name="T6" fmla="*/ 28 w 177"/>
                      <a:gd name="T7" fmla="*/ 141 h 163"/>
                      <a:gd name="T8" fmla="*/ 14 w 177"/>
                      <a:gd name="T9" fmla="*/ 151 h 163"/>
                      <a:gd name="T10" fmla="*/ 10 w 177"/>
                      <a:gd name="T11" fmla="*/ 147 h 163"/>
                      <a:gd name="T12" fmla="*/ 2 w 177"/>
                      <a:gd name="T13" fmla="*/ 145 h 163"/>
                      <a:gd name="T14" fmla="*/ 2 w 177"/>
                      <a:gd name="T15" fmla="*/ 141 h 163"/>
                      <a:gd name="T16" fmla="*/ 18 w 177"/>
                      <a:gd name="T17" fmla="*/ 133 h 163"/>
                      <a:gd name="T18" fmla="*/ 33 w 177"/>
                      <a:gd name="T19" fmla="*/ 125 h 163"/>
                      <a:gd name="T20" fmla="*/ 37 w 177"/>
                      <a:gd name="T21" fmla="*/ 117 h 163"/>
                      <a:gd name="T22" fmla="*/ 39 w 177"/>
                      <a:gd name="T23" fmla="*/ 119 h 163"/>
                      <a:gd name="T24" fmla="*/ 47 w 177"/>
                      <a:gd name="T25" fmla="*/ 114 h 163"/>
                      <a:gd name="T26" fmla="*/ 57 w 177"/>
                      <a:gd name="T27" fmla="*/ 108 h 163"/>
                      <a:gd name="T28" fmla="*/ 79 w 177"/>
                      <a:gd name="T29" fmla="*/ 110 h 163"/>
                      <a:gd name="T30" fmla="*/ 81 w 177"/>
                      <a:gd name="T31" fmla="*/ 104 h 163"/>
                      <a:gd name="T32" fmla="*/ 84 w 177"/>
                      <a:gd name="T33" fmla="*/ 112 h 163"/>
                      <a:gd name="T34" fmla="*/ 110 w 177"/>
                      <a:gd name="T35" fmla="*/ 112 h 163"/>
                      <a:gd name="T36" fmla="*/ 116 w 177"/>
                      <a:gd name="T37" fmla="*/ 114 h 163"/>
                      <a:gd name="T38" fmla="*/ 126 w 177"/>
                      <a:gd name="T39" fmla="*/ 129 h 163"/>
                      <a:gd name="T40" fmla="*/ 128 w 177"/>
                      <a:gd name="T41" fmla="*/ 129 h 163"/>
                      <a:gd name="T42" fmla="*/ 126 w 177"/>
                      <a:gd name="T43" fmla="*/ 114 h 163"/>
                      <a:gd name="T44" fmla="*/ 128 w 177"/>
                      <a:gd name="T45" fmla="*/ 110 h 163"/>
                      <a:gd name="T46" fmla="*/ 135 w 177"/>
                      <a:gd name="T47" fmla="*/ 108 h 163"/>
                      <a:gd name="T48" fmla="*/ 139 w 177"/>
                      <a:gd name="T49" fmla="*/ 123 h 163"/>
                      <a:gd name="T50" fmla="*/ 147 w 177"/>
                      <a:gd name="T51" fmla="*/ 129 h 163"/>
                      <a:gd name="T52" fmla="*/ 153 w 177"/>
                      <a:gd name="T53" fmla="*/ 125 h 163"/>
                      <a:gd name="T54" fmla="*/ 143 w 177"/>
                      <a:gd name="T55" fmla="*/ 123 h 163"/>
                      <a:gd name="T56" fmla="*/ 137 w 177"/>
                      <a:gd name="T57" fmla="*/ 112 h 163"/>
                      <a:gd name="T58" fmla="*/ 139 w 177"/>
                      <a:gd name="T59" fmla="*/ 94 h 163"/>
                      <a:gd name="T60" fmla="*/ 153 w 177"/>
                      <a:gd name="T61" fmla="*/ 82 h 163"/>
                      <a:gd name="T62" fmla="*/ 155 w 177"/>
                      <a:gd name="T63" fmla="*/ 78 h 163"/>
                      <a:gd name="T64" fmla="*/ 149 w 177"/>
                      <a:gd name="T65" fmla="*/ 76 h 163"/>
                      <a:gd name="T66" fmla="*/ 145 w 177"/>
                      <a:gd name="T67" fmla="*/ 72 h 163"/>
                      <a:gd name="T68" fmla="*/ 151 w 177"/>
                      <a:gd name="T69" fmla="*/ 55 h 163"/>
                      <a:gd name="T70" fmla="*/ 159 w 177"/>
                      <a:gd name="T71" fmla="*/ 55 h 163"/>
                      <a:gd name="T72" fmla="*/ 165 w 177"/>
                      <a:gd name="T73" fmla="*/ 57 h 163"/>
                      <a:gd name="T74" fmla="*/ 165 w 177"/>
                      <a:gd name="T75" fmla="*/ 51 h 163"/>
                      <a:gd name="T76" fmla="*/ 165 w 177"/>
                      <a:gd name="T77" fmla="*/ 45 h 163"/>
                      <a:gd name="T78" fmla="*/ 175 w 177"/>
                      <a:gd name="T79" fmla="*/ 39 h 163"/>
                      <a:gd name="T80" fmla="*/ 177 w 177"/>
                      <a:gd name="T81" fmla="*/ 29 h 163"/>
                      <a:gd name="T82" fmla="*/ 167 w 177"/>
                      <a:gd name="T83" fmla="*/ 31 h 163"/>
                      <a:gd name="T84" fmla="*/ 163 w 177"/>
                      <a:gd name="T85" fmla="*/ 29 h 163"/>
                      <a:gd name="T86" fmla="*/ 161 w 177"/>
                      <a:gd name="T87" fmla="*/ 25 h 163"/>
                      <a:gd name="T88" fmla="*/ 153 w 177"/>
                      <a:gd name="T89" fmla="*/ 35 h 163"/>
                      <a:gd name="T90" fmla="*/ 147 w 177"/>
                      <a:gd name="T91" fmla="*/ 33 h 163"/>
                      <a:gd name="T92" fmla="*/ 147 w 177"/>
                      <a:gd name="T93" fmla="*/ 25 h 163"/>
                      <a:gd name="T94" fmla="*/ 153 w 177"/>
                      <a:gd name="T95" fmla="*/ 13 h 163"/>
                      <a:gd name="T96" fmla="*/ 151 w 177"/>
                      <a:gd name="T97" fmla="*/ 17 h 163"/>
                      <a:gd name="T98" fmla="*/ 145 w 177"/>
                      <a:gd name="T99" fmla="*/ 21 h 163"/>
                      <a:gd name="T100" fmla="*/ 141 w 177"/>
                      <a:gd name="T101" fmla="*/ 15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7" h="163">
                        <a:moveTo>
                          <a:pt x="43" y="163"/>
                        </a:moveTo>
                        <a:lnTo>
                          <a:pt x="43" y="163"/>
                        </a:lnTo>
                        <a:lnTo>
                          <a:pt x="41" y="161"/>
                        </a:lnTo>
                        <a:lnTo>
                          <a:pt x="41" y="159"/>
                        </a:lnTo>
                        <a:lnTo>
                          <a:pt x="43" y="153"/>
                        </a:lnTo>
                        <a:lnTo>
                          <a:pt x="45" y="149"/>
                        </a:lnTo>
                        <a:lnTo>
                          <a:pt x="43" y="147"/>
                        </a:lnTo>
                        <a:lnTo>
                          <a:pt x="43" y="145"/>
                        </a:lnTo>
                        <a:lnTo>
                          <a:pt x="43" y="145"/>
                        </a:lnTo>
                        <a:lnTo>
                          <a:pt x="37" y="141"/>
                        </a:lnTo>
                        <a:lnTo>
                          <a:pt x="31" y="141"/>
                        </a:lnTo>
                        <a:lnTo>
                          <a:pt x="28" y="141"/>
                        </a:lnTo>
                        <a:lnTo>
                          <a:pt x="24" y="145"/>
                        </a:lnTo>
                        <a:lnTo>
                          <a:pt x="14" y="151"/>
                        </a:lnTo>
                        <a:lnTo>
                          <a:pt x="14" y="151"/>
                        </a:lnTo>
                        <a:lnTo>
                          <a:pt x="12" y="151"/>
                        </a:lnTo>
                        <a:lnTo>
                          <a:pt x="12" y="149"/>
                        </a:lnTo>
                        <a:lnTo>
                          <a:pt x="10" y="147"/>
                        </a:lnTo>
                        <a:lnTo>
                          <a:pt x="8" y="145"/>
                        </a:lnTo>
                        <a:lnTo>
                          <a:pt x="8" y="145"/>
                        </a:lnTo>
                        <a:lnTo>
                          <a:pt x="2" y="145"/>
                        </a:lnTo>
                        <a:lnTo>
                          <a:pt x="0" y="143"/>
                        </a:lnTo>
                        <a:lnTo>
                          <a:pt x="2" y="141"/>
                        </a:lnTo>
                        <a:lnTo>
                          <a:pt x="2" y="141"/>
                        </a:lnTo>
                        <a:lnTo>
                          <a:pt x="4" y="137"/>
                        </a:lnTo>
                        <a:lnTo>
                          <a:pt x="8" y="135"/>
                        </a:lnTo>
                        <a:lnTo>
                          <a:pt x="18" y="133"/>
                        </a:lnTo>
                        <a:lnTo>
                          <a:pt x="26" y="129"/>
                        </a:lnTo>
                        <a:lnTo>
                          <a:pt x="33" y="125"/>
                        </a:lnTo>
                        <a:lnTo>
                          <a:pt x="33" y="125"/>
                        </a:lnTo>
                        <a:lnTo>
                          <a:pt x="35" y="121"/>
                        </a:lnTo>
                        <a:lnTo>
                          <a:pt x="35" y="117"/>
                        </a:lnTo>
                        <a:lnTo>
                          <a:pt x="37" y="117"/>
                        </a:lnTo>
                        <a:lnTo>
                          <a:pt x="37" y="117"/>
                        </a:lnTo>
                        <a:lnTo>
                          <a:pt x="39" y="117"/>
                        </a:lnTo>
                        <a:lnTo>
                          <a:pt x="39" y="119"/>
                        </a:lnTo>
                        <a:lnTo>
                          <a:pt x="39" y="119"/>
                        </a:lnTo>
                        <a:lnTo>
                          <a:pt x="43" y="117"/>
                        </a:lnTo>
                        <a:lnTo>
                          <a:pt x="47" y="114"/>
                        </a:lnTo>
                        <a:lnTo>
                          <a:pt x="51" y="110"/>
                        </a:lnTo>
                        <a:lnTo>
                          <a:pt x="57" y="108"/>
                        </a:lnTo>
                        <a:lnTo>
                          <a:pt x="57" y="108"/>
                        </a:lnTo>
                        <a:lnTo>
                          <a:pt x="67" y="110"/>
                        </a:lnTo>
                        <a:lnTo>
                          <a:pt x="75" y="110"/>
                        </a:lnTo>
                        <a:lnTo>
                          <a:pt x="79" y="110"/>
                        </a:lnTo>
                        <a:lnTo>
                          <a:pt x="79" y="104"/>
                        </a:lnTo>
                        <a:lnTo>
                          <a:pt x="79" y="104"/>
                        </a:lnTo>
                        <a:lnTo>
                          <a:pt x="81" y="104"/>
                        </a:lnTo>
                        <a:lnTo>
                          <a:pt x="82" y="106"/>
                        </a:lnTo>
                        <a:lnTo>
                          <a:pt x="84" y="112"/>
                        </a:lnTo>
                        <a:lnTo>
                          <a:pt x="84" y="112"/>
                        </a:lnTo>
                        <a:lnTo>
                          <a:pt x="90" y="114"/>
                        </a:lnTo>
                        <a:lnTo>
                          <a:pt x="98" y="114"/>
                        </a:lnTo>
                        <a:lnTo>
                          <a:pt x="110" y="112"/>
                        </a:lnTo>
                        <a:lnTo>
                          <a:pt x="110" y="112"/>
                        </a:lnTo>
                        <a:lnTo>
                          <a:pt x="114" y="112"/>
                        </a:lnTo>
                        <a:lnTo>
                          <a:pt x="116" y="114"/>
                        </a:lnTo>
                        <a:lnTo>
                          <a:pt x="120" y="119"/>
                        </a:lnTo>
                        <a:lnTo>
                          <a:pt x="124" y="127"/>
                        </a:lnTo>
                        <a:lnTo>
                          <a:pt x="126" y="129"/>
                        </a:lnTo>
                        <a:lnTo>
                          <a:pt x="128" y="129"/>
                        </a:lnTo>
                        <a:lnTo>
                          <a:pt x="128" y="129"/>
                        </a:lnTo>
                        <a:lnTo>
                          <a:pt x="128" y="129"/>
                        </a:lnTo>
                        <a:lnTo>
                          <a:pt x="128" y="127"/>
                        </a:lnTo>
                        <a:lnTo>
                          <a:pt x="128" y="121"/>
                        </a:lnTo>
                        <a:lnTo>
                          <a:pt x="126" y="114"/>
                        </a:lnTo>
                        <a:lnTo>
                          <a:pt x="126" y="112"/>
                        </a:lnTo>
                        <a:lnTo>
                          <a:pt x="128" y="110"/>
                        </a:lnTo>
                        <a:lnTo>
                          <a:pt x="128" y="110"/>
                        </a:lnTo>
                        <a:lnTo>
                          <a:pt x="132" y="108"/>
                        </a:lnTo>
                        <a:lnTo>
                          <a:pt x="135" y="108"/>
                        </a:lnTo>
                        <a:lnTo>
                          <a:pt x="135" y="108"/>
                        </a:lnTo>
                        <a:lnTo>
                          <a:pt x="137" y="112"/>
                        </a:lnTo>
                        <a:lnTo>
                          <a:pt x="137" y="115"/>
                        </a:lnTo>
                        <a:lnTo>
                          <a:pt x="139" y="123"/>
                        </a:lnTo>
                        <a:lnTo>
                          <a:pt x="139" y="123"/>
                        </a:lnTo>
                        <a:lnTo>
                          <a:pt x="143" y="127"/>
                        </a:lnTo>
                        <a:lnTo>
                          <a:pt x="147" y="129"/>
                        </a:lnTo>
                        <a:lnTo>
                          <a:pt x="153" y="129"/>
                        </a:lnTo>
                        <a:lnTo>
                          <a:pt x="153" y="127"/>
                        </a:lnTo>
                        <a:lnTo>
                          <a:pt x="153" y="125"/>
                        </a:lnTo>
                        <a:lnTo>
                          <a:pt x="153" y="125"/>
                        </a:lnTo>
                        <a:lnTo>
                          <a:pt x="149" y="123"/>
                        </a:lnTo>
                        <a:lnTo>
                          <a:pt x="143" y="123"/>
                        </a:lnTo>
                        <a:lnTo>
                          <a:pt x="143" y="123"/>
                        </a:lnTo>
                        <a:lnTo>
                          <a:pt x="139" y="117"/>
                        </a:lnTo>
                        <a:lnTo>
                          <a:pt x="137" y="112"/>
                        </a:lnTo>
                        <a:lnTo>
                          <a:pt x="135" y="106"/>
                        </a:lnTo>
                        <a:lnTo>
                          <a:pt x="137" y="100"/>
                        </a:lnTo>
                        <a:lnTo>
                          <a:pt x="139" y="94"/>
                        </a:lnTo>
                        <a:lnTo>
                          <a:pt x="143" y="88"/>
                        </a:lnTo>
                        <a:lnTo>
                          <a:pt x="153" y="82"/>
                        </a:lnTo>
                        <a:lnTo>
                          <a:pt x="153" y="82"/>
                        </a:lnTo>
                        <a:lnTo>
                          <a:pt x="155" y="80"/>
                        </a:lnTo>
                        <a:lnTo>
                          <a:pt x="155" y="78"/>
                        </a:lnTo>
                        <a:lnTo>
                          <a:pt x="155" y="78"/>
                        </a:lnTo>
                        <a:lnTo>
                          <a:pt x="153" y="76"/>
                        </a:lnTo>
                        <a:lnTo>
                          <a:pt x="151" y="76"/>
                        </a:lnTo>
                        <a:lnTo>
                          <a:pt x="149" y="76"/>
                        </a:lnTo>
                        <a:lnTo>
                          <a:pt x="147" y="76"/>
                        </a:lnTo>
                        <a:lnTo>
                          <a:pt x="147" y="76"/>
                        </a:lnTo>
                        <a:lnTo>
                          <a:pt x="145" y="72"/>
                        </a:lnTo>
                        <a:lnTo>
                          <a:pt x="147" y="64"/>
                        </a:lnTo>
                        <a:lnTo>
                          <a:pt x="149" y="59"/>
                        </a:lnTo>
                        <a:lnTo>
                          <a:pt x="151" y="55"/>
                        </a:lnTo>
                        <a:lnTo>
                          <a:pt x="151" y="55"/>
                        </a:lnTo>
                        <a:lnTo>
                          <a:pt x="155" y="55"/>
                        </a:lnTo>
                        <a:lnTo>
                          <a:pt x="159" y="55"/>
                        </a:lnTo>
                        <a:lnTo>
                          <a:pt x="163" y="57"/>
                        </a:lnTo>
                        <a:lnTo>
                          <a:pt x="163" y="57"/>
                        </a:lnTo>
                        <a:lnTo>
                          <a:pt x="165" y="57"/>
                        </a:lnTo>
                        <a:lnTo>
                          <a:pt x="167" y="55"/>
                        </a:lnTo>
                        <a:lnTo>
                          <a:pt x="167" y="55"/>
                        </a:lnTo>
                        <a:lnTo>
                          <a:pt x="165" y="51"/>
                        </a:lnTo>
                        <a:lnTo>
                          <a:pt x="165" y="47"/>
                        </a:lnTo>
                        <a:lnTo>
                          <a:pt x="165" y="45"/>
                        </a:lnTo>
                        <a:lnTo>
                          <a:pt x="165" y="45"/>
                        </a:lnTo>
                        <a:lnTo>
                          <a:pt x="169" y="41"/>
                        </a:lnTo>
                        <a:lnTo>
                          <a:pt x="173" y="41"/>
                        </a:lnTo>
                        <a:lnTo>
                          <a:pt x="175" y="39"/>
                        </a:lnTo>
                        <a:lnTo>
                          <a:pt x="175" y="39"/>
                        </a:lnTo>
                        <a:lnTo>
                          <a:pt x="177" y="29"/>
                        </a:lnTo>
                        <a:lnTo>
                          <a:pt x="177" y="29"/>
                        </a:lnTo>
                        <a:lnTo>
                          <a:pt x="173" y="27"/>
                        </a:lnTo>
                        <a:lnTo>
                          <a:pt x="171" y="27"/>
                        </a:lnTo>
                        <a:lnTo>
                          <a:pt x="167" y="31"/>
                        </a:lnTo>
                        <a:lnTo>
                          <a:pt x="167" y="31"/>
                        </a:lnTo>
                        <a:lnTo>
                          <a:pt x="165" y="31"/>
                        </a:lnTo>
                        <a:lnTo>
                          <a:pt x="163" y="29"/>
                        </a:lnTo>
                        <a:lnTo>
                          <a:pt x="163" y="25"/>
                        </a:lnTo>
                        <a:lnTo>
                          <a:pt x="161" y="25"/>
                        </a:lnTo>
                        <a:lnTo>
                          <a:pt x="161" y="25"/>
                        </a:lnTo>
                        <a:lnTo>
                          <a:pt x="157" y="27"/>
                        </a:lnTo>
                        <a:lnTo>
                          <a:pt x="155" y="31"/>
                        </a:lnTo>
                        <a:lnTo>
                          <a:pt x="153" y="35"/>
                        </a:lnTo>
                        <a:lnTo>
                          <a:pt x="151" y="37"/>
                        </a:lnTo>
                        <a:lnTo>
                          <a:pt x="151" y="37"/>
                        </a:lnTo>
                        <a:lnTo>
                          <a:pt x="147" y="33"/>
                        </a:lnTo>
                        <a:lnTo>
                          <a:pt x="145" y="31"/>
                        </a:lnTo>
                        <a:lnTo>
                          <a:pt x="145" y="27"/>
                        </a:lnTo>
                        <a:lnTo>
                          <a:pt x="147" y="25"/>
                        </a:lnTo>
                        <a:lnTo>
                          <a:pt x="151" y="19"/>
                        </a:lnTo>
                        <a:lnTo>
                          <a:pt x="153" y="17"/>
                        </a:lnTo>
                        <a:lnTo>
                          <a:pt x="153" y="13"/>
                        </a:lnTo>
                        <a:lnTo>
                          <a:pt x="153" y="13"/>
                        </a:lnTo>
                        <a:lnTo>
                          <a:pt x="151" y="13"/>
                        </a:lnTo>
                        <a:lnTo>
                          <a:pt x="151" y="17"/>
                        </a:lnTo>
                        <a:lnTo>
                          <a:pt x="151" y="17"/>
                        </a:lnTo>
                        <a:lnTo>
                          <a:pt x="147" y="19"/>
                        </a:lnTo>
                        <a:lnTo>
                          <a:pt x="145" y="21"/>
                        </a:lnTo>
                        <a:lnTo>
                          <a:pt x="143" y="19"/>
                        </a:lnTo>
                        <a:lnTo>
                          <a:pt x="143" y="19"/>
                        </a:lnTo>
                        <a:lnTo>
                          <a:pt x="141" y="15"/>
                        </a:lnTo>
                        <a:lnTo>
                          <a:pt x="139" y="10"/>
                        </a:lnTo>
                        <a:lnTo>
                          <a:pt x="141" y="0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0" name="Freeform 1396">
                    <a:extLst>
                      <a:ext uri="{FF2B5EF4-FFF2-40B4-BE49-F238E27FC236}">
                        <a16:creationId xmlns:a16="http://schemas.microsoft.com/office/drawing/2014/main" id="{81E90998-A8E8-4225-A307-965C4C3F7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91611" y="2490385"/>
                    <a:ext cx="32242" cy="54811"/>
                  </a:xfrm>
                  <a:custGeom>
                    <a:avLst/>
                    <a:gdLst>
                      <a:gd name="T0" fmla="*/ 14 w 20"/>
                      <a:gd name="T1" fmla="*/ 0 h 34"/>
                      <a:gd name="T2" fmla="*/ 14 w 20"/>
                      <a:gd name="T3" fmla="*/ 0 h 34"/>
                      <a:gd name="T4" fmla="*/ 18 w 20"/>
                      <a:gd name="T5" fmla="*/ 8 h 34"/>
                      <a:gd name="T6" fmla="*/ 20 w 20"/>
                      <a:gd name="T7" fmla="*/ 20 h 34"/>
                      <a:gd name="T8" fmla="*/ 18 w 20"/>
                      <a:gd name="T9" fmla="*/ 26 h 34"/>
                      <a:gd name="T10" fmla="*/ 18 w 20"/>
                      <a:gd name="T11" fmla="*/ 30 h 34"/>
                      <a:gd name="T12" fmla="*/ 16 w 20"/>
                      <a:gd name="T13" fmla="*/ 34 h 34"/>
                      <a:gd name="T14" fmla="*/ 12 w 20"/>
                      <a:gd name="T15" fmla="*/ 34 h 34"/>
                      <a:gd name="T16" fmla="*/ 12 w 20"/>
                      <a:gd name="T17" fmla="*/ 34 h 34"/>
                      <a:gd name="T18" fmla="*/ 6 w 20"/>
                      <a:gd name="T19" fmla="*/ 32 h 34"/>
                      <a:gd name="T20" fmla="*/ 2 w 20"/>
                      <a:gd name="T21" fmla="*/ 28 h 34"/>
                      <a:gd name="T22" fmla="*/ 0 w 20"/>
                      <a:gd name="T23" fmla="*/ 24 h 34"/>
                      <a:gd name="T24" fmla="*/ 0 w 20"/>
                      <a:gd name="T25" fmla="*/ 18 h 34"/>
                      <a:gd name="T26" fmla="*/ 2 w 20"/>
                      <a:gd name="T27" fmla="*/ 12 h 34"/>
                      <a:gd name="T28" fmla="*/ 4 w 20"/>
                      <a:gd name="T29" fmla="*/ 8 h 34"/>
                      <a:gd name="T30" fmla="*/ 8 w 20"/>
                      <a:gd name="T31" fmla="*/ 4 h 34"/>
                      <a:gd name="T32" fmla="*/ 14 w 20"/>
                      <a:gd name="T33" fmla="*/ 0 h 34"/>
                      <a:gd name="T34" fmla="*/ 14 w 20"/>
                      <a:gd name="T35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0" h="34">
                        <a:moveTo>
                          <a:pt x="14" y="0"/>
                        </a:moveTo>
                        <a:lnTo>
                          <a:pt x="14" y="0"/>
                        </a:lnTo>
                        <a:lnTo>
                          <a:pt x="18" y="8"/>
                        </a:lnTo>
                        <a:lnTo>
                          <a:pt x="20" y="20"/>
                        </a:lnTo>
                        <a:lnTo>
                          <a:pt x="18" y="26"/>
                        </a:lnTo>
                        <a:lnTo>
                          <a:pt x="18" y="30"/>
                        </a:lnTo>
                        <a:lnTo>
                          <a:pt x="16" y="34"/>
                        </a:lnTo>
                        <a:lnTo>
                          <a:pt x="12" y="34"/>
                        </a:lnTo>
                        <a:lnTo>
                          <a:pt x="12" y="34"/>
                        </a:lnTo>
                        <a:lnTo>
                          <a:pt x="6" y="32"/>
                        </a:lnTo>
                        <a:lnTo>
                          <a:pt x="2" y="28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2" y="12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1" name="Freeform 1397">
                    <a:extLst>
                      <a:ext uri="{FF2B5EF4-FFF2-40B4-BE49-F238E27FC236}">
                        <a16:creationId xmlns:a16="http://schemas.microsoft.com/office/drawing/2014/main" id="{AF47C645-75B1-4882-BB6B-6D29557857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73927" y="2424288"/>
                    <a:ext cx="54811" cy="59648"/>
                  </a:xfrm>
                  <a:custGeom>
                    <a:avLst/>
                    <a:gdLst>
                      <a:gd name="T0" fmla="*/ 34 w 34"/>
                      <a:gd name="T1" fmla="*/ 2 h 37"/>
                      <a:gd name="T2" fmla="*/ 34 w 34"/>
                      <a:gd name="T3" fmla="*/ 2 h 37"/>
                      <a:gd name="T4" fmla="*/ 34 w 34"/>
                      <a:gd name="T5" fmla="*/ 16 h 37"/>
                      <a:gd name="T6" fmla="*/ 34 w 34"/>
                      <a:gd name="T7" fmla="*/ 24 h 37"/>
                      <a:gd name="T8" fmla="*/ 32 w 34"/>
                      <a:gd name="T9" fmla="*/ 29 h 37"/>
                      <a:gd name="T10" fmla="*/ 32 w 34"/>
                      <a:gd name="T11" fmla="*/ 29 h 37"/>
                      <a:gd name="T12" fmla="*/ 24 w 34"/>
                      <a:gd name="T13" fmla="*/ 33 h 37"/>
                      <a:gd name="T14" fmla="*/ 24 w 34"/>
                      <a:gd name="T15" fmla="*/ 33 h 37"/>
                      <a:gd name="T16" fmla="*/ 18 w 34"/>
                      <a:gd name="T17" fmla="*/ 35 h 37"/>
                      <a:gd name="T18" fmla="*/ 12 w 34"/>
                      <a:gd name="T19" fmla="*/ 37 h 37"/>
                      <a:gd name="T20" fmla="*/ 12 w 34"/>
                      <a:gd name="T21" fmla="*/ 37 h 37"/>
                      <a:gd name="T22" fmla="*/ 8 w 34"/>
                      <a:gd name="T23" fmla="*/ 33 h 37"/>
                      <a:gd name="T24" fmla="*/ 10 w 34"/>
                      <a:gd name="T25" fmla="*/ 31 h 37"/>
                      <a:gd name="T26" fmla="*/ 14 w 34"/>
                      <a:gd name="T27" fmla="*/ 29 h 37"/>
                      <a:gd name="T28" fmla="*/ 16 w 34"/>
                      <a:gd name="T29" fmla="*/ 27 h 37"/>
                      <a:gd name="T30" fmla="*/ 16 w 34"/>
                      <a:gd name="T31" fmla="*/ 27 h 37"/>
                      <a:gd name="T32" fmla="*/ 14 w 34"/>
                      <a:gd name="T33" fmla="*/ 20 h 37"/>
                      <a:gd name="T34" fmla="*/ 14 w 34"/>
                      <a:gd name="T35" fmla="*/ 20 h 37"/>
                      <a:gd name="T36" fmla="*/ 20 w 34"/>
                      <a:gd name="T37" fmla="*/ 16 h 37"/>
                      <a:gd name="T38" fmla="*/ 20 w 34"/>
                      <a:gd name="T39" fmla="*/ 16 h 37"/>
                      <a:gd name="T40" fmla="*/ 22 w 34"/>
                      <a:gd name="T41" fmla="*/ 12 h 37"/>
                      <a:gd name="T42" fmla="*/ 20 w 34"/>
                      <a:gd name="T43" fmla="*/ 12 h 37"/>
                      <a:gd name="T44" fmla="*/ 12 w 34"/>
                      <a:gd name="T45" fmla="*/ 16 h 37"/>
                      <a:gd name="T46" fmla="*/ 4 w 34"/>
                      <a:gd name="T47" fmla="*/ 20 h 37"/>
                      <a:gd name="T48" fmla="*/ 2 w 34"/>
                      <a:gd name="T49" fmla="*/ 22 h 37"/>
                      <a:gd name="T50" fmla="*/ 0 w 34"/>
                      <a:gd name="T51" fmla="*/ 22 h 37"/>
                      <a:gd name="T52" fmla="*/ 0 w 34"/>
                      <a:gd name="T53" fmla="*/ 22 h 37"/>
                      <a:gd name="T54" fmla="*/ 6 w 34"/>
                      <a:gd name="T55" fmla="*/ 12 h 37"/>
                      <a:gd name="T56" fmla="*/ 12 w 34"/>
                      <a:gd name="T57" fmla="*/ 2 h 37"/>
                      <a:gd name="T58" fmla="*/ 12 w 34"/>
                      <a:gd name="T59" fmla="*/ 2 h 37"/>
                      <a:gd name="T60" fmla="*/ 16 w 34"/>
                      <a:gd name="T61" fmla="*/ 0 h 37"/>
                      <a:gd name="T62" fmla="*/ 18 w 34"/>
                      <a:gd name="T63" fmla="*/ 2 h 37"/>
                      <a:gd name="T64" fmla="*/ 18 w 34"/>
                      <a:gd name="T65" fmla="*/ 8 h 37"/>
                      <a:gd name="T66" fmla="*/ 18 w 34"/>
                      <a:gd name="T67" fmla="*/ 8 h 37"/>
                      <a:gd name="T68" fmla="*/ 20 w 34"/>
                      <a:gd name="T69" fmla="*/ 8 h 37"/>
                      <a:gd name="T70" fmla="*/ 20 w 34"/>
                      <a:gd name="T71" fmla="*/ 6 h 37"/>
                      <a:gd name="T72" fmla="*/ 24 w 34"/>
                      <a:gd name="T73" fmla="*/ 2 h 37"/>
                      <a:gd name="T74" fmla="*/ 24 w 34"/>
                      <a:gd name="T75" fmla="*/ 2 h 37"/>
                      <a:gd name="T76" fmla="*/ 30 w 34"/>
                      <a:gd name="T77" fmla="*/ 2 h 37"/>
                      <a:gd name="T78" fmla="*/ 34 w 34"/>
                      <a:gd name="T79" fmla="*/ 2 h 37"/>
                      <a:gd name="T80" fmla="*/ 34 w 34"/>
                      <a:gd name="T81" fmla="*/ 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4" h="37">
                        <a:moveTo>
                          <a:pt x="34" y="2"/>
                        </a:moveTo>
                        <a:lnTo>
                          <a:pt x="34" y="2"/>
                        </a:lnTo>
                        <a:lnTo>
                          <a:pt x="34" y="16"/>
                        </a:lnTo>
                        <a:lnTo>
                          <a:pt x="34" y="24"/>
                        </a:lnTo>
                        <a:lnTo>
                          <a:pt x="32" y="29"/>
                        </a:lnTo>
                        <a:lnTo>
                          <a:pt x="32" y="29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lnTo>
                          <a:pt x="18" y="35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8" y="33"/>
                        </a:lnTo>
                        <a:lnTo>
                          <a:pt x="10" y="31"/>
                        </a:lnTo>
                        <a:lnTo>
                          <a:pt x="14" y="29"/>
                        </a:lnTo>
                        <a:lnTo>
                          <a:pt x="16" y="27"/>
                        </a:lnTo>
                        <a:lnTo>
                          <a:pt x="16" y="27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lnTo>
                          <a:pt x="22" y="12"/>
                        </a:lnTo>
                        <a:lnTo>
                          <a:pt x="20" y="12"/>
                        </a:lnTo>
                        <a:lnTo>
                          <a:pt x="12" y="16"/>
                        </a:lnTo>
                        <a:lnTo>
                          <a:pt x="4" y="20"/>
                        </a:lnTo>
                        <a:lnTo>
                          <a:pt x="2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6" y="1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2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30" y="2"/>
                        </a:lnTo>
                        <a:lnTo>
                          <a:pt x="34" y="2"/>
                        </a:lnTo>
                        <a:lnTo>
                          <a:pt x="34" y="2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2" name="Freeform 1399">
                    <a:extLst>
                      <a:ext uri="{FF2B5EF4-FFF2-40B4-BE49-F238E27FC236}">
                        <a16:creationId xmlns:a16="http://schemas.microsoft.com/office/drawing/2014/main" id="{E6329E38-8182-419B-AA1F-606998C874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5187" y="2401719"/>
                    <a:ext cx="59648" cy="51587"/>
                  </a:xfrm>
                  <a:custGeom>
                    <a:avLst/>
                    <a:gdLst>
                      <a:gd name="T0" fmla="*/ 37 w 37"/>
                      <a:gd name="T1" fmla="*/ 0 h 32"/>
                      <a:gd name="T2" fmla="*/ 37 w 37"/>
                      <a:gd name="T3" fmla="*/ 0 h 32"/>
                      <a:gd name="T4" fmla="*/ 31 w 37"/>
                      <a:gd name="T5" fmla="*/ 8 h 32"/>
                      <a:gd name="T6" fmla="*/ 19 w 37"/>
                      <a:gd name="T7" fmla="*/ 22 h 32"/>
                      <a:gd name="T8" fmla="*/ 8 w 37"/>
                      <a:gd name="T9" fmla="*/ 32 h 32"/>
                      <a:gd name="T10" fmla="*/ 4 w 37"/>
                      <a:gd name="T11" fmla="*/ 32 h 32"/>
                      <a:gd name="T12" fmla="*/ 2 w 37"/>
                      <a:gd name="T13" fmla="*/ 32 h 32"/>
                      <a:gd name="T14" fmla="*/ 0 w 37"/>
                      <a:gd name="T15" fmla="*/ 30 h 32"/>
                      <a:gd name="T16" fmla="*/ 0 w 37"/>
                      <a:gd name="T17" fmla="*/ 30 h 32"/>
                      <a:gd name="T18" fmla="*/ 0 w 37"/>
                      <a:gd name="T19" fmla="*/ 26 h 32"/>
                      <a:gd name="T20" fmla="*/ 2 w 37"/>
                      <a:gd name="T21" fmla="*/ 22 h 32"/>
                      <a:gd name="T22" fmla="*/ 4 w 37"/>
                      <a:gd name="T23" fmla="*/ 20 h 32"/>
                      <a:gd name="T24" fmla="*/ 6 w 37"/>
                      <a:gd name="T25" fmla="*/ 18 h 32"/>
                      <a:gd name="T26" fmla="*/ 13 w 37"/>
                      <a:gd name="T27" fmla="*/ 18 h 32"/>
                      <a:gd name="T28" fmla="*/ 15 w 37"/>
                      <a:gd name="T29" fmla="*/ 18 h 32"/>
                      <a:gd name="T30" fmla="*/ 17 w 37"/>
                      <a:gd name="T31" fmla="*/ 16 h 32"/>
                      <a:gd name="T32" fmla="*/ 17 w 37"/>
                      <a:gd name="T33" fmla="*/ 16 h 32"/>
                      <a:gd name="T34" fmla="*/ 13 w 37"/>
                      <a:gd name="T35" fmla="*/ 16 h 32"/>
                      <a:gd name="T36" fmla="*/ 11 w 37"/>
                      <a:gd name="T37" fmla="*/ 14 h 32"/>
                      <a:gd name="T38" fmla="*/ 13 w 37"/>
                      <a:gd name="T39" fmla="*/ 10 h 32"/>
                      <a:gd name="T40" fmla="*/ 13 w 37"/>
                      <a:gd name="T41" fmla="*/ 10 h 32"/>
                      <a:gd name="T42" fmla="*/ 17 w 37"/>
                      <a:gd name="T43" fmla="*/ 6 h 32"/>
                      <a:gd name="T44" fmla="*/ 23 w 37"/>
                      <a:gd name="T45" fmla="*/ 4 h 32"/>
                      <a:gd name="T46" fmla="*/ 37 w 37"/>
                      <a:gd name="T47" fmla="*/ 0 h 32"/>
                      <a:gd name="T48" fmla="*/ 37 w 37"/>
                      <a:gd name="T4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7" h="32">
                        <a:moveTo>
                          <a:pt x="37" y="0"/>
                        </a:moveTo>
                        <a:lnTo>
                          <a:pt x="37" y="0"/>
                        </a:lnTo>
                        <a:lnTo>
                          <a:pt x="31" y="8"/>
                        </a:lnTo>
                        <a:lnTo>
                          <a:pt x="19" y="22"/>
                        </a:lnTo>
                        <a:lnTo>
                          <a:pt x="8" y="32"/>
                        </a:lnTo>
                        <a:lnTo>
                          <a:pt x="4" y="32"/>
                        </a:lnTo>
                        <a:lnTo>
                          <a:pt x="2" y="32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4" y="20"/>
                        </a:lnTo>
                        <a:lnTo>
                          <a:pt x="6" y="18"/>
                        </a:lnTo>
                        <a:lnTo>
                          <a:pt x="13" y="18"/>
                        </a:lnTo>
                        <a:lnTo>
                          <a:pt x="15" y="18"/>
                        </a:lnTo>
                        <a:lnTo>
                          <a:pt x="17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1" y="14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7" y="6"/>
                        </a:lnTo>
                        <a:lnTo>
                          <a:pt x="23" y="4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3" name="Freeform 1400">
                    <a:extLst>
                      <a:ext uri="{FF2B5EF4-FFF2-40B4-BE49-F238E27FC236}">
                        <a16:creationId xmlns:a16="http://schemas.microsoft.com/office/drawing/2014/main" id="{2E1F14AC-A582-4B5B-8202-6F5680BAB4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31963" y="2303381"/>
                    <a:ext cx="78993" cy="67708"/>
                  </a:xfrm>
                  <a:custGeom>
                    <a:avLst/>
                    <a:gdLst>
                      <a:gd name="T0" fmla="*/ 27 w 49"/>
                      <a:gd name="T1" fmla="*/ 0 h 42"/>
                      <a:gd name="T2" fmla="*/ 27 w 49"/>
                      <a:gd name="T3" fmla="*/ 0 h 42"/>
                      <a:gd name="T4" fmla="*/ 31 w 49"/>
                      <a:gd name="T5" fmla="*/ 10 h 42"/>
                      <a:gd name="T6" fmla="*/ 33 w 49"/>
                      <a:gd name="T7" fmla="*/ 18 h 42"/>
                      <a:gd name="T8" fmla="*/ 33 w 49"/>
                      <a:gd name="T9" fmla="*/ 18 h 42"/>
                      <a:gd name="T10" fmla="*/ 37 w 49"/>
                      <a:gd name="T11" fmla="*/ 22 h 42"/>
                      <a:gd name="T12" fmla="*/ 43 w 49"/>
                      <a:gd name="T13" fmla="*/ 24 h 42"/>
                      <a:gd name="T14" fmla="*/ 47 w 49"/>
                      <a:gd name="T15" fmla="*/ 28 h 42"/>
                      <a:gd name="T16" fmla="*/ 49 w 49"/>
                      <a:gd name="T17" fmla="*/ 30 h 42"/>
                      <a:gd name="T18" fmla="*/ 49 w 49"/>
                      <a:gd name="T19" fmla="*/ 32 h 42"/>
                      <a:gd name="T20" fmla="*/ 49 w 49"/>
                      <a:gd name="T21" fmla="*/ 32 h 42"/>
                      <a:gd name="T22" fmla="*/ 49 w 49"/>
                      <a:gd name="T23" fmla="*/ 36 h 42"/>
                      <a:gd name="T24" fmla="*/ 43 w 49"/>
                      <a:gd name="T25" fmla="*/ 40 h 42"/>
                      <a:gd name="T26" fmla="*/ 43 w 49"/>
                      <a:gd name="T27" fmla="*/ 40 h 42"/>
                      <a:gd name="T28" fmla="*/ 39 w 49"/>
                      <a:gd name="T29" fmla="*/ 42 h 42"/>
                      <a:gd name="T30" fmla="*/ 37 w 49"/>
                      <a:gd name="T31" fmla="*/ 42 h 42"/>
                      <a:gd name="T32" fmla="*/ 33 w 49"/>
                      <a:gd name="T33" fmla="*/ 38 h 42"/>
                      <a:gd name="T34" fmla="*/ 33 w 49"/>
                      <a:gd name="T35" fmla="*/ 38 h 42"/>
                      <a:gd name="T36" fmla="*/ 29 w 49"/>
                      <a:gd name="T37" fmla="*/ 38 h 42"/>
                      <a:gd name="T38" fmla="*/ 25 w 49"/>
                      <a:gd name="T39" fmla="*/ 38 h 42"/>
                      <a:gd name="T40" fmla="*/ 13 w 49"/>
                      <a:gd name="T41" fmla="*/ 40 h 42"/>
                      <a:gd name="T42" fmla="*/ 6 w 49"/>
                      <a:gd name="T43" fmla="*/ 40 h 42"/>
                      <a:gd name="T44" fmla="*/ 2 w 49"/>
                      <a:gd name="T45" fmla="*/ 38 h 42"/>
                      <a:gd name="T46" fmla="*/ 0 w 49"/>
                      <a:gd name="T47" fmla="*/ 34 h 42"/>
                      <a:gd name="T48" fmla="*/ 0 w 49"/>
                      <a:gd name="T49" fmla="*/ 34 h 42"/>
                      <a:gd name="T50" fmla="*/ 0 w 49"/>
                      <a:gd name="T51" fmla="*/ 30 h 42"/>
                      <a:gd name="T52" fmla="*/ 2 w 49"/>
                      <a:gd name="T53" fmla="*/ 30 h 42"/>
                      <a:gd name="T54" fmla="*/ 6 w 49"/>
                      <a:gd name="T55" fmla="*/ 30 h 42"/>
                      <a:gd name="T56" fmla="*/ 13 w 49"/>
                      <a:gd name="T57" fmla="*/ 32 h 42"/>
                      <a:gd name="T58" fmla="*/ 13 w 49"/>
                      <a:gd name="T59" fmla="*/ 32 h 42"/>
                      <a:gd name="T60" fmla="*/ 11 w 49"/>
                      <a:gd name="T61" fmla="*/ 30 h 42"/>
                      <a:gd name="T62" fmla="*/ 13 w 49"/>
                      <a:gd name="T63" fmla="*/ 28 h 42"/>
                      <a:gd name="T64" fmla="*/ 17 w 49"/>
                      <a:gd name="T65" fmla="*/ 26 h 42"/>
                      <a:gd name="T66" fmla="*/ 23 w 49"/>
                      <a:gd name="T67" fmla="*/ 24 h 42"/>
                      <a:gd name="T68" fmla="*/ 27 w 49"/>
                      <a:gd name="T69" fmla="*/ 22 h 42"/>
                      <a:gd name="T70" fmla="*/ 27 w 49"/>
                      <a:gd name="T71" fmla="*/ 22 h 42"/>
                      <a:gd name="T72" fmla="*/ 29 w 49"/>
                      <a:gd name="T73" fmla="*/ 20 h 42"/>
                      <a:gd name="T74" fmla="*/ 25 w 49"/>
                      <a:gd name="T75" fmla="*/ 18 h 42"/>
                      <a:gd name="T76" fmla="*/ 19 w 49"/>
                      <a:gd name="T77" fmla="*/ 20 h 42"/>
                      <a:gd name="T78" fmla="*/ 19 w 49"/>
                      <a:gd name="T79" fmla="*/ 20 h 42"/>
                      <a:gd name="T80" fmla="*/ 15 w 49"/>
                      <a:gd name="T81" fmla="*/ 14 h 42"/>
                      <a:gd name="T82" fmla="*/ 13 w 49"/>
                      <a:gd name="T83" fmla="*/ 12 h 42"/>
                      <a:gd name="T84" fmla="*/ 13 w 49"/>
                      <a:gd name="T85" fmla="*/ 8 h 42"/>
                      <a:gd name="T86" fmla="*/ 15 w 49"/>
                      <a:gd name="T87" fmla="*/ 6 h 42"/>
                      <a:gd name="T88" fmla="*/ 17 w 49"/>
                      <a:gd name="T89" fmla="*/ 2 h 42"/>
                      <a:gd name="T90" fmla="*/ 21 w 49"/>
                      <a:gd name="T91" fmla="*/ 2 h 42"/>
                      <a:gd name="T92" fmla="*/ 27 w 49"/>
                      <a:gd name="T93" fmla="*/ 0 h 42"/>
                      <a:gd name="T94" fmla="*/ 27 w 49"/>
                      <a:gd name="T95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49" h="42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1" y="10"/>
                        </a:lnTo>
                        <a:lnTo>
                          <a:pt x="33" y="18"/>
                        </a:lnTo>
                        <a:lnTo>
                          <a:pt x="33" y="18"/>
                        </a:lnTo>
                        <a:lnTo>
                          <a:pt x="37" y="22"/>
                        </a:lnTo>
                        <a:lnTo>
                          <a:pt x="43" y="24"/>
                        </a:lnTo>
                        <a:lnTo>
                          <a:pt x="47" y="28"/>
                        </a:lnTo>
                        <a:lnTo>
                          <a:pt x="49" y="30"/>
                        </a:lnTo>
                        <a:lnTo>
                          <a:pt x="49" y="32"/>
                        </a:lnTo>
                        <a:lnTo>
                          <a:pt x="49" y="32"/>
                        </a:lnTo>
                        <a:lnTo>
                          <a:pt x="49" y="36"/>
                        </a:lnTo>
                        <a:lnTo>
                          <a:pt x="43" y="40"/>
                        </a:lnTo>
                        <a:lnTo>
                          <a:pt x="43" y="40"/>
                        </a:lnTo>
                        <a:lnTo>
                          <a:pt x="39" y="42"/>
                        </a:lnTo>
                        <a:lnTo>
                          <a:pt x="37" y="42"/>
                        </a:lnTo>
                        <a:lnTo>
                          <a:pt x="33" y="38"/>
                        </a:lnTo>
                        <a:lnTo>
                          <a:pt x="33" y="38"/>
                        </a:lnTo>
                        <a:lnTo>
                          <a:pt x="29" y="38"/>
                        </a:lnTo>
                        <a:lnTo>
                          <a:pt x="25" y="38"/>
                        </a:lnTo>
                        <a:lnTo>
                          <a:pt x="13" y="40"/>
                        </a:lnTo>
                        <a:lnTo>
                          <a:pt x="6" y="40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0"/>
                        </a:lnTo>
                        <a:lnTo>
                          <a:pt x="2" y="30"/>
                        </a:lnTo>
                        <a:lnTo>
                          <a:pt x="6" y="30"/>
                        </a:lnTo>
                        <a:lnTo>
                          <a:pt x="13" y="32"/>
                        </a:lnTo>
                        <a:lnTo>
                          <a:pt x="13" y="32"/>
                        </a:lnTo>
                        <a:lnTo>
                          <a:pt x="11" y="30"/>
                        </a:lnTo>
                        <a:lnTo>
                          <a:pt x="13" y="28"/>
                        </a:lnTo>
                        <a:lnTo>
                          <a:pt x="17" y="26"/>
                        </a:lnTo>
                        <a:lnTo>
                          <a:pt x="23" y="24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0"/>
                        </a:lnTo>
                        <a:lnTo>
                          <a:pt x="25" y="18"/>
                        </a:lnTo>
                        <a:lnTo>
                          <a:pt x="19" y="20"/>
                        </a:lnTo>
                        <a:lnTo>
                          <a:pt x="19" y="20"/>
                        </a:lnTo>
                        <a:lnTo>
                          <a:pt x="15" y="14"/>
                        </a:lnTo>
                        <a:lnTo>
                          <a:pt x="13" y="12"/>
                        </a:lnTo>
                        <a:lnTo>
                          <a:pt x="13" y="8"/>
                        </a:lnTo>
                        <a:lnTo>
                          <a:pt x="15" y="6"/>
                        </a:lnTo>
                        <a:lnTo>
                          <a:pt x="17" y="2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4" name="Freeform 1401">
                    <a:extLst>
                      <a:ext uri="{FF2B5EF4-FFF2-40B4-BE49-F238E27FC236}">
                        <a16:creationId xmlns:a16="http://schemas.microsoft.com/office/drawing/2014/main" id="{07CF760E-5869-496B-B7B2-F63B06A1E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00" y="2295320"/>
                    <a:ext cx="29018" cy="14509"/>
                  </a:xfrm>
                  <a:custGeom>
                    <a:avLst/>
                    <a:gdLst>
                      <a:gd name="T0" fmla="*/ 12 w 18"/>
                      <a:gd name="T1" fmla="*/ 2 h 9"/>
                      <a:gd name="T2" fmla="*/ 12 w 18"/>
                      <a:gd name="T3" fmla="*/ 2 h 9"/>
                      <a:gd name="T4" fmla="*/ 16 w 18"/>
                      <a:gd name="T5" fmla="*/ 0 h 9"/>
                      <a:gd name="T6" fmla="*/ 18 w 18"/>
                      <a:gd name="T7" fmla="*/ 0 h 9"/>
                      <a:gd name="T8" fmla="*/ 18 w 18"/>
                      <a:gd name="T9" fmla="*/ 0 h 9"/>
                      <a:gd name="T10" fmla="*/ 4 w 18"/>
                      <a:gd name="T11" fmla="*/ 9 h 9"/>
                      <a:gd name="T12" fmla="*/ 4 w 18"/>
                      <a:gd name="T13" fmla="*/ 9 h 9"/>
                      <a:gd name="T14" fmla="*/ 2 w 18"/>
                      <a:gd name="T15" fmla="*/ 9 h 9"/>
                      <a:gd name="T16" fmla="*/ 0 w 18"/>
                      <a:gd name="T17" fmla="*/ 5 h 9"/>
                      <a:gd name="T18" fmla="*/ 4 w 18"/>
                      <a:gd name="T19" fmla="*/ 2 h 9"/>
                      <a:gd name="T20" fmla="*/ 12 w 18"/>
                      <a:gd name="T21" fmla="*/ 2 h 9"/>
                      <a:gd name="T22" fmla="*/ 12 w 18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" h="9">
                        <a:moveTo>
                          <a:pt x="12" y="2"/>
                        </a:move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2" y="9"/>
                        </a:lnTo>
                        <a:lnTo>
                          <a:pt x="0" y="5"/>
                        </a:lnTo>
                        <a:lnTo>
                          <a:pt x="4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5" name="Freeform 1402">
                    <a:extLst>
                      <a:ext uri="{FF2B5EF4-FFF2-40B4-BE49-F238E27FC236}">
                        <a16:creationId xmlns:a16="http://schemas.microsoft.com/office/drawing/2014/main" id="{822B08B0-0263-4325-A60D-0796E80CB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9066" y="2282424"/>
                    <a:ext cx="29018" cy="17733"/>
                  </a:xfrm>
                  <a:custGeom>
                    <a:avLst/>
                    <a:gdLst>
                      <a:gd name="T0" fmla="*/ 18 w 18"/>
                      <a:gd name="T1" fmla="*/ 0 h 11"/>
                      <a:gd name="T2" fmla="*/ 18 w 18"/>
                      <a:gd name="T3" fmla="*/ 0 h 11"/>
                      <a:gd name="T4" fmla="*/ 10 w 18"/>
                      <a:gd name="T5" fmla="*/ 8 h 11"/>
                      <a:gd name="T6" fmla="*/ 4 w 18"/>
                      <a:gd name="T7" fmla="*/ 11 h 11"/>
                      <a:gd name="T8" fmla="*/ 2 w 18"/>
                      <a:gd name="T9" fmla="*/ 11 h 11"/>
                      <a:gd name="T10" fmla="*/ 0 w 18"/>
                      <a:gd name="T11" fmla="*/ 10 h 11"/>
                      <a:gd name="T12" fmla="*/ 0 w 18"/>
                      <a:gd name="T13" fmla="*/ 10 h 11"/>
                      <a:gd name="T14" fmla="*/ 0 w 18"/>
                      <a:gd name="T15" fmla="*/ 10 h 11"/>
                      <a:gd name="T16" fmla="*/ 0 w 18"/>
                      <a:gd name="T17" fmla="*/ 8 h 11"/>
                      <a:gd name="T18" fmla="*/ 6 w 18"/>
                      <a:gd name="T19" fmla="*/ 4 h 11"/>
                      <a:gd name="T20" fmla="*/ 18 w 18"/>
                      <a:gd name="T21" fmla="*/ 0 h 11"/>
                      <a:gd name="T22" fmla="*/ 18 w 18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8" h="11">
                        <a:moveTo>
                          <a:pt x="18" y="0"/>
                        </a:moveTo>
                        <a:lnTo>
                          <a:pt x="18" y="0"/>
                        </a:lnTo>
                        <a:lnTo>
                          <a:pt x="10" y="8"/>
                        </a:lnTo>
                        <a:lnTo>
                          <a:pt x="4" y="11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6" y="4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6" name="Freeform 1404">
                    <a:extLst>
                      <a:ext uri="{FF2B5EF4-FFF2-40B4-BE49-F238E27FC236}">
                        <a16:creationId xmlns:a16="http://schemas.microsoft.com/office/drawing/2014/main" id="{919A9109-A72E-4DFF-961E-28B182E5C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3600" y="2129274"/>
                    <a:ext cx="29018" cy="51587"/>
                  </a:xfrm>
                  <a:custGeom>
                    <a:avLst/>
                    <a:gdLst>
                      <a:gd name="T0" fmla="*/ 10 w 18"/>
                      <a:gd name="T1" fmla="*/ 0 h 32"/>
                      <a:gd name="T2" fmla="*/ 10 w 18"/>
                      <a:gd name="T3" fmla="*/ 0 h 32"/>
                      <a:gd name="T4" fmla="*/ 8 w 18"/>
                      <a:gd name="T5" fmla="*/ 0 h 32"/>
                      <a:gd name="T6" fmla="*/ 8 w 18"/>
                      <a:gd name="T7" fmla="*/ 2 h 32"/>
                      <a:gd name="T8" fmla="*/ 12 w 18"/>
                      <a:gd name="T9" fmla="*/ 6 h 32"/>
                      <a:gd name="T10" fmla="*/ 16 w 18"/>
                      <a:gd name="T11" fmla="*/ 10 h 32"/>
                      <a:gd name="T12" fmla="*/ 18 w 18"/>
                      <a:gd name="T13" fmla="*/ 14 h 32"/>
                      <a:gd name="T14" fmla="*/ 12 w 18"/>
                      <a:gd name="T15" fmla="*/ 20 h 32"/>
                      <a:gd name="T16" fmla="*/ 12 w 18"/>
                      <a:gd name="T17" fmla="*/ 20 h 32"/>
                      <a:gd name="T18" fmla="*/ 10 w 18"/>
                      <a:gd name="T19" fmla="*/ 26 h 32"/>
                      <a:gd name="T20" fmla="*/ 8 w 18"/>
                      <a:gd name="T21" fmla="*/ 32 h 32"/>
                      <a:gd name="T22" fmla="*/ 0 w 18"/>
                      <a:gd name="T23" fmla="*/ 32 h 32"/>
                      <a:gd name="T24" fmla="*/ 0 w 18"/>
                      <a:gd name="T25" fmla="*/ 32 h 32"/>
                      <a:gd name="T26" fmla="*/ 0 w 18"/>
                      <a:gd name="T27" fmla="*/ 30 h 32"/>
                      <a:gd name="T28" fmla="*/ 0 w 18"/>
                      <a:gd name="T29" fmla="*/ 26 h 32"/>
                      <a:gd name="T30" fmla="*/ 4 w 18"/>
                      <a:gd name="T31" fmla="*/ 16 h 32"/>
                      <a:gd name="T32" fmla="*/ 10 w 18"/>
                      <a:gd name="T33" fmla="*/ 0 h 32"/>
                      <a:gd name="T34" fmla="*/ 10 w 18"/>
                      <a:gd name="T35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" h="3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12" y="6"/>
                        </a:lnTo>
                        <a:lnTo>
                          <a:pt x="16" y="10"/>
                        </a:lnTo>
                        <a:lnTo>
                          <a:pt x="18" y="1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0" y="26"/>
                        </a:lnTo>
                        <a:lnTo>
                          <a:pt x="8" y="32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4" y="16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7" name="Freeform 1407">
                    <a:extLst>
                      <a:ext uri="{FF2B5EF4-FFF2-40B4-BE49-F238E27FC236}">
                        <a16:creationId xmlns:a16="http://schemas.microsoft.com/office/drawing/2014/main" id="{FF29C066-C5B0-4DC2-8293-14DE60FB0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2945" y="2114765"/>
                    <a:ext cx="16121" cy="17733"/>
                  </a:xfrm>
                  <a:custGeom>
                    <a:avLst/>
                    <a:gdLst>
                      <a:gd name="T0" fmla="*/ 4 w 10"/>
                      <a:gd name="T1" fmla="*/ 0 h 11"/>
                      <a:gd name="T2" fmla="*/ 4 w 10"/>
                      <a:gd name="T3" fmla="*/ 0 h 11"/>
                      <a:gd name="T4" fmla="*/ 10 w 10"/>
                      <a:gd name="T5" fmla="*/ 6 h 11"/>
                      <a:gd name="T6" fmla="*/ 10 w 10"/>
                      <a:gd name="T7" fmla="*/ 9 h 11"/>
                      <a:gd name="T8" fmla="*/ 6 w 10"/>
                      <a:gd name="T9" fmla="*/ 11 h 11"/>
                      <a:gd name="T10" fmla="*/ 6 w 10"/>
                      <a:gd name="T11" fmla="*/ 11 h 11"/>
                      <a:gd name="T12" fmla="*/ 2 w 10"/>
                      <a:gd name="T13" fmla="*/ 9 h 11"/>
                      <a:gd name="T14" fmla="*/ 0 w 10"/>
                      <a:gd name="T15" fmla="*/ 6 h 11"/>
                      <a:gd name="T16" fmla="*/ 0 w 10"/>
                      <a:gd name="T17" fmla="*/ 2 h 11"/>
                      <a:gd name="T18" fmla="*/ 4 w 10"/>
                      <a:gd name="T19" fmla="*/ 0 h 11"/>
                      <a:gd name="T20" fmla="*/ 4 w 10"/>
                      <a:gd name="T2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1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10" y="6"/>
                        </a:lnTo>
                        <a:lnTo>
                          <a:pt x="10" y="9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2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8" name="Freeform 1408">
                    <a:extLst>
                      <a:ext uri="{FF2B5EF4-FFF2-40B4-BE49-F238E27FC236}">
                        <a16:creationId xmlns:a16="http://schemas.microsoft.com/office/drawing/2014/main" id="{2DB252A2-5F54-45AC-8E39-4E069BEAC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99721" y="2082523"/>
                    <a:ext cx="45139" cy="32242"/>
                  </a:xfrm>
                  <a:custGeom>
                    <a:avLst/>
                    <a:gdLst>
                      <a:gd name="T0" fmla="*/ 24 w 28"/>
                      <a:gd name="T1" fmla="*/ 2 h 20"/>
                      <a:gd name="T2" fmla="*/ 24 w 28"/>
                      <a:gd name="T3" fmla="*/ 2 h 20"/>
                      <a:gd name="T4" fmla="*/ 22 w 28"/>
                      <a:gd name="T5" fmla="*/ 6 h 20"/>
                      <a:gd name="T6" fmla="*/ 24 w 28"/>
                      <a:gd name="T7" fmla="*/ 6 h 20"/>
                      <a:gd name="T8" fmla="*/ 28 w 28"/>
                      <a:gd name="T9" fmla="*/ 6 h 20"/>
                      <a:gd name="T10" fmla="*/ 28 w 28"/>
                      <a:gd name="T11" fmla="*/ 8 h 20"/>
                      <a:gd name="T12" fmla="*/ 28 w 28"/>
                      <a:gd name="T13" fmla="*/ 8 h 20"/>
                      <a:gd name="T14" fmla="*/ 28 w 28"/>
                      <a:gd name="T15" fmla="*/ 14 h 20"/>
                      <a:gd name="T16" fmla="*/ 26 w 28"/>
                      <a:gd name="T17" fmla="*/ 12 h 20"/>
                      <a:gd name="T18" fmla="*/ 20 w 28"/>
                      <a:gd name="T19" fmla="*/ 8 h 20"/>
                      <a:gd name="T20" fmla="*/ 20 w 28"/>
                      <a:gd name="T21" fmla="*/ 8 h 20"/>
                      <a:gd name="T22" fmla="*/ 20 w 28"/>
                      <a:gd name="T23" fmla="*/ 6 h 20"/>
                      <a:gd name="T24" fmla="*/ 20 w 28"/>
                      <a:gd name="T25" fmla="*/ 8 h 20"/>
                      <a:gd name="T26" fmla="*/ 22 w 28"/>
                      <a:gd name="T27" fmla="*/ 12 h 20"/>
                      <a:gd name="T28" fmla="*/ 24 w 28"/>
                      <a:gd name="T29" fmla="*/ 16 h 20"/>
                      <a:gd name="T30" fmla="*/ 22 w 28"/>
                      <a:gd name="T31" fmla="*/ 18 h 20"/>
                      <a:gd name="T32" fmla="*/ 20 w 28"/>
                      <a:gd name="T33" fmla="*/ 20 h 20"/>
                      <a:gd name="T34" fmla="*/ 20 w 28"/>
                      <a:gd name="T35" fmla="*/ 20 h 20"/>
                      <a:gd name="T36" fmla="*/ 14 w 28"/>
                      <a:gd name="T37" fmla="*/ 20 h 20"/>
                      <a:gd name="T38" fmla="*/ 6 w 28"/>
                      <a:gd name="T39" fmla="*/ 14 h 20"/>
                      <a:gd name="T40" fmla="*/ 2 w 28"/>
                      <a:gd name="T41" fmla="*/ 10 h 20"/>
                      <a:gd name="T42" fmla="*/ 0 w 28"/>
                      <a:gd name="T43" fmla="*/ 6 h 20"/>
                      <a:gd name="T44" fmla="*/ 0 w 28"/>
                      <a:gd name="T45" fmla="*/ 6 h 20"/>
                      <a:gd name="T46" fmla="*/ 0 w 28"/>
                      <a:gd name="T47" fmla="*/ 2 h 20"/>
                      <a:gd name="T48" fmla="*/ 2 w 28"/>
                      <a:gd name="T49" fmla="*/ 0 h 20"/>
                      <a:gd name="T50" fmla="*/ 8 w 28"/>
                      <a:gd name="T51" fmla="*/ 0 h 20"/>
                      <a:gd name="T52" fmla="*/ 18 w 28"/>
                      <a:gd name="T53" fmla="*/ 2 h 20"/>
                      <a:gd name="T54" fmla="*/ 18 w 28"/>
                      <a:gd name="T55" fmla="*/ 2 h 20"/>
                      <a:gd name="T56" fmla="*/ 24 w 28"/>
                      <a:gd name="T57" fmla="*/ 2 h 20"/>
                      <a:gd name="T58" fmla="*/ 24 w 28"/>
                      <a:gd name="T59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" h="20">
                        <a:moveTo>
                          <a:pt x="24" y="2"/>
                        </a:moveTo>
                        <a:lnTo>
                          <a:pt x="24" y="2"/>
                        </a:lnTo>
                        <a:lnTo>
                          <a:pt x="22" y="6"/>
                        </a:lnTo>
                        <a:lnTo>
                          <a:pt x="24" y="6"/>
                        </a:lnTo>
                        <a:lnTo>
                          <a:pt x="28" y="6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28" y="14"/>
                        </a:lnTo>
                        <a:lnTo>
                          <a:pt x="26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0" y="8"/>
                        </a:lnTo>
                        <a:lnTo>
                          <a:pt x="22" y="12"/>
                        </a:lnTo>
                        <a:lnTo>
                          <a:pt x="24" y="16"/>
                        </a:lnTo>
                        <a:lnTo>
                          <a:pt x="22" y="18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4" y="20"/>
                        </a:lnTo>
                        <a:lnTo>
                          <a:pt x="6" y="14"/>
                        </a:lnTo>
                        <a:lnTo>
                          <a:pt x="2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8" y="0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9" name="Freeform 1410">
                    <a:extLst>
                      <a:ext uri="{FF2B5EF4-FFF2-40B4-BE49-F238E27FC236}">
                        <a16:creationId xmlns:a16="http://schemas.microsoft.com/office/drawing/2014/main" id="{3E63570A-9A0E-44E0-8B82-4640709DC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8084" y="1974512"/>
                    <a:ext cx="128968" cy="108011"/>
                  </a:xfrm>
                  <a:custGeom>
                    <a:avLst/>
                    <a:gdLst>
                      <a:gd name="T0" fmla="*/ 80 w 80"/>
                      <a:gd name="T1" fmla="*/ 14 h 67"/>
                      <a:gd name="T2" fmla="*/ 78 w 80"/>
                      <a:gd name="T3" fmla="*/ 18 h 67"/>
                      <a:gd name="T4" fmla="*/ 80 w 80"/>
                      <a:gd name="T5" fmla="*/ 22 h 67"/>
                      <a:gd name="T6" fmla="*/ 70 w 80"/>
                      <a:gd name="T7" fmla="*/ 26 h 67"/>
                      <a:gd name="T8" fmla="*/ 60 w 80"/>
                      <a:gd name="T9" fmla="*/ 30 h 67"/>
                      <a:gd name="T10" fmla="*/ 60 w 80"/>
                      <a:gd name="T11" fmla="*/ 34 h 67"/>
                      <a:gd name="T12" fmla="*/ 60 w 80"/>
                      <a:gd name="T13" fmla="*/ 38 h 67"/>
                      <a:gd name="T14" fmla="*/ 60 w 80"/>
                      <a:gd name="T15" fmla="*/ 38 h 67"/>
                      <a:gd name="T16" fmla="*/ 53 w 80"/>
                      <a:gd name="T17" fmla="*/ 40 h 67"/>
                      <a:gd name="T18" fmla="*/ 47 w 80"/>
                      <a:gd name="T19" fmla="*/ 40 h 67"/>
                      <a:gd name="T20" fmla="*/ 47 w 80"/>
                      <a:gd name="T21" fmla="*/ 42 h 67"/>
                      <a:gd name="T22" fmla="*/ 51 w 80"/>
                      <a:gd name="T23" fmla="*/ 42 h 67"/>
                      <a:gd name="T24" fmla="*/ 56 w 80"/>
                      <a:gd name="T25" fmla="*/ 45 h 67"/>
                      <a:gd name="T26" fmla="*/ 54 w 80"/>
                      <a:gd name="T27" fmla="*/ 49 h 67"/>
                      <a:gd name="T28" fmla="*/ 47 w 80"/>
                      <a:gd name="T29" fmla="*/ 47 h 67"/>
                      <a:gd name="T30" fmla="*/ 43 w 80"/>
                      <a:gd name="T31" fmla="*/ 47 h 67"/>
                      <a:gd name="T32" fmla="*/ 45 w 80"/>
                      <a:gd name="T33" fmla="*/ 49 h 67"/>
                      <a:gd name="T34" fmla="*/ 47 w 80"/>
                      <a:gd name="T35" fmla="*/ 51 h 67"/>
                      <a:gd name="T36" fmla="*/ 45 w 80"/>
                      <a:gd name="T37" fmla="*/ 57 h 67"/>
                      <a:gd name="T38" fmla="*/ 41 w 80"/>
                      <a:gd name="T39" fmla="*/ 55 h 67"/>
                      <a:gd name="T40" fmla="*/ 39 w 80"/>
                      <a:gd name="T41" fmla="*/ 57 h 67"/>
                      <a:gd name="T42" fmla="*/ 35 w 80"/>
                      <a:gd name="T43" fmla="*/ 53 h 67"/>
                      <a:gd name="T44" fmla="*/ 33 w 80"/>
                      <a:gd name="T45" fmla="*/ 49 h 67"/>
                      <a:gd name="T46" fmla="*/ 35 w 80"/>
                      <a:gd name="T47" fmla="*/ 45 h 67"/>
                      <a:gd name="T48" fmla="*/ 35 w 80"/>
                      <a:gd name="T49" fmla="*/ 42 h 67"/>
                      <a:gd name="T50" fmla="*/ 33 w 80"/>
                      <a:gd name="T51" fmla="*/ 43 h 67"/>
                      <a:gd name="T52" fmla="*/ 31 w 80"/>
                      <a:gd name="T53" fmla="*/ 49 h 67"/>
                      <a:gd name="T54" fmla="*/ 31 w 80"/>
                      <a:gd name="T55" fmla="*/ 57 h 67"/>
                      <a:gd name="T56" fmla="*/ 31 w 80"/>
                      <a:gd name="T57" fmla="*/ 59 h 67"/>
                      <a:gd name="T58" fmla="*/ 25 w 80"/>
                      <a:gd name="T59" fmla="*/ 55 h 67"/>
                      <a:gd name="T60" fmla="*/ 23 w 80"/>
                      <a:gd name="T61" fmla="*/ 59 h 67"/>
                      <a:gd name="T62" fmla="*/ 21 w 80"/>
                      <a:gd name="T63" fmla="*/ 61 h 67"/>
                      <a:gd name="T64" fmla="*/ 11 w 80"/>
                      <a:gd name="T65" fmla="*/ 67 h 67"/>
                      <a:gd name="T66" fmla="*/ 5 w 80"/>
                      <a:gd name="T67" fmla="*/ 65 h 67"/>
                      <a:gd name="T68" fmla="*/ 0 w 80"/>
                      <a:gd name="T69" fmla="*/ 53 h 67"/>
                      <a:gd name="T70" fmla="*/ 1 w 80"/>
                      <a:gd name="T71" fmla="*/ 53 h 67"/>
                      <a:gd name="T72" fmla="*/ 3 w 80"/>
                      <a:gd name="T73" fmla="*/ 59 h 67"/>
                      <a:gd name="T74" fmla="*/ 11 w 80"/>
                      <a:gd name="T75" fmla="*/ 53 h 67"/>
                      <a:gd name="T76" fmla="*/ 11 w 80"/>
                      <a:gd name="T77" fmla="*/ 51 h 67"/>
                      <a:gd name="T78" fmla="*/ 15 w 80"/>
                      <a:gd name="T79" fmla="*/ 51 h 67"/>
                      <a:gd name="T80" fmla="*/ 7 w 80"/>
                      <a:gd name="T81" fmla="*/ 38 h 67"/>
                      <a:gd name="T82" fmla="*/ 9 w 80"/>
                      <a:gd name="T83" fmla="*/ 36 h 67"/>
                      <a:gd name="T84" fmla="*/ 17 w 80"/>
                      <a:gd name="T85" fmla="*/ 36 h 67"/>
                      <a:gd name="T86" fmla="*/ 13 w 80"/>
                      <a:gd name="T87" fmla="*/ 34 h 67"/>
                      <a:gd name="T88" fmla="*/ 11 w 80"/>
                      <a:gd name="T89" fmla="*/ 30 h 67"/>
                      <a:gd name="T90" fmla="*/ 13 w 80"/>
                      <a:gd name="T91" fmla="*/ 24 h 67"/>
                      <a:gd name="T92" fmla="*/ 17 w 80"/>
                      <a:gd name="T93" fmla="*/ 20 h 67"/>
                      <a:gd name="T94" fmla="*/ 21 w 80"/>
                      <a:gd name="T95" fmla="*/ 20 h 67"/>
                      <a:gd name="T96" fmla="*/ 19 w 80"/>
                      <a:gd name="T97" fmla="*/ 16 h 67"/>
                      <a:gd name="T98" fmla="*/ 23 w 80"/>
                      <a:gd name="T99" fmla="*/ 14 h 67"/>
                      <a:gd name="T100" fmla="*/ 25 w 80"/>
                      <a:gd name="T101" fmla="*/ 16 h 67"/>
                      <a:gd name="T102" fmla="*/ 33 w 80"/>
                      <a:gd name="T103" fmla="*/ 24 h 67"/>
                      <a:gd name="T104" fmla="*/ 39 w 80"/>
                      <a:gd name="T105" fmla="*/ 28 h 67"/>
                      <a:gd name="T106" fmla="*/ 37 w 80"/>
                      <a:gd name="T107" fmla="*/ 14 h 67"/>
                      <a:gd name="T108" fmla="*/ 39 w 80"/>
                      <a:gd name="T109" fmla="*/ 12 h 67"/>
                      <a:gd name="T110" fmla="*/ 43 w 80"/>
                      <a:gd name="T111" fmla="*/ 10 h 67"/>
                      <a:gd name="T112" fmla="*/ 56 w 80"/>
                      <a:gd name="T113" fmla="*/ 12 h 67"/>
                      <a:gd name="T114" fmla="*/ 66 w 80"/>
                      <a:gd name="T115" fmla="*/ 6 h 67"/>
                      <a:gd name="T116" fmla="*/ 78 w 80"/>
                      <a:gd name="T117" fmla="*/ 0 h 67"/>
                      <a:gd name="T118" fmla="*/ 80 w 80"/>
                      <a:gd name="T119" fmla="*/ 2 h 67"/>
                      <a:gd name="T120" fmla="*/ 80 w 80"/>
                      <a:gd name="T121" fmla="*/ 1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0" h="67">
                        <a:moveTo>
                          <a:pt x="80" y="14"/>
                        </a:moveTo>
                        <a:lnTo>
                          <a:pt x="80" y="14"/>
                        </a:lnTo>
                        <a:lnTo>
                          <a:pt x="78" y="16"/>
                        </a:lnTo>
                        <a:lnTo>
                          <a:pt x="78" y="18"/>
                        </a:lnTo>
                        <a:lnTo>
                          <a:pt x="80" y="22"/>
                        </a:lnTo>
                        <a:lnTo>
                          <a:pt x="80" y="22"/>
                        </a:lnTo>
                        <a:lnTo>
                          <a:pt x="76" y="24"/>
                        </a:lnTo>
                        <a:lnTo>
                          <a:pt x="70" y="26"/>
                        </a:lnTo>
                        <a:lnTo>
                          <a:pt x="64" y="28"/>
                        </a:lnTo>
                        <a:lnTo>
                          <a:pt x="60" y="30"/>
                        </a:lnTo>
                        <a:lnTo>
                          <a:pt x="60" y="30"/>
                        </a:lnTo>
                        <a:lnTo>
                          <a:pt x="60" y="34"/>
                        </a:lnTo>
                        <a:lnTo>
                          <a:pt x="60" y="34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60" y="38"/>
                        </a:lnTo>
                        <a:lnTo>
                          <a:pt x="56" y="40"/>
                        </a:lnTo>
                        <a:lnTo>
                          <a:pt x="53" y="40"/>
                        </a:lnTo>
                        <a:lnTo>
                          <a:pt x="51" y="40"/>
                        </a:lnTo>
                        <a:lnTo>
                          <a:pt x="47" y="40"/>
                        </a:lnTo>
                        <a:lnTo>
                          <a:pt x="47" y="40"/>
                        </a:lnTo>
                        <a:lnTo>
                          <a:pt x="47" y="42"/>
                        </a:lnTo>
                        <a:lnTo>
                          <a:pt x="49" y="42"/>
                        </a:lnTo>
                        <a:lnTo>
                          <a:pt x="51" y="42"/>
                        </a:lnTo>
                        <a:lnTo>
                          <a:pt x="54" y="43"/>
                        </a:lnTo>
                        <a:lnTo>
                          <a:pt x="56" y="45"/>
                        </a:lnTo>
                        <a:lnTo>
                          <a:pt x="56" y="45"/>
                        </a:lnTo>
                        <a:lnTo>
                          <a:pt x="54" y="49"/>
                        </a:lnTo>
                        <a:lnTo>
                          <a:pt x="51" y="49"/>
                        </a:lnTo>
                        <a:lnTo>
                          <a:pt x="47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3" y="47"/>
                        </a:lnTo>
                        <a:lnTo>
                          <a:pt x="45" y="49"/>
                        </a:lnTo>
                        <a:lnTo>
                          <a:pt x="47" y="51"/>
                        </a:lnTo>
                        <a:lnTo>
                          <a:pt x="47" y="51"/>
                        </a:lnTo>
                        <a:lnTo>
                          <a:pt x="47" y="57"/>
                        </a:lnTo>
                        <a:lnTo>
                          <a:pt x="45" y="57"/>
                        </a:lnTo>
                        <a:lnTo>
                          <a:pt x="41" y="55"/>
                        </a:lnTo>
                        <a:lnTo>
                          <a:pt x="41" y="55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9" y="57"/>
                        </a:lnTo>
                        <a:lnTo>
                          <a:pt x="35" y="53"/>
                        </a:lnTo>
                        <a:lnTo>
                          <a:pt x="33" y="49"/>
                        </a:lnTo>
                        <a:lnTo>
                          <a:pt x="33" y="49"/>
                        </a:lnTo>
                        <a:lnTo>
                          <a:pt x="33" y="47"/>
                        </a:lnTo>
                        <a:lnTo>
                          <a:pt x="35" y="45"/>
                        </a:lnTo>
                        <a:lnTo>
                          <a:pt x="37" y="43"/>
                        </a:lnTo>
                        <a:lnTo>
                          <a:pt x="35" y="42"/>
                        </a:lnTo>
                        <a:lnTo>
                          <a:pt x="35" y="42"/>
                        </a:lnTo>
                        <a:lnTo>
                          <a:pt x="33" y="43"/>
                        </a:lnTo>
                        <a:lnTo>
                          <a:pt x="31" y="43"/>
                        </a:lnTo>
                        <a:lnTo>
                          <a:pt x="31" y="49"/>
                        </a:lnTo>
                        <a:lnTo>
                          <a:pt x="31" y="55"/>
                        </a:lnTo>
                        <a:lnTo>
                          <a:pt x="31" y="57"/>
                        </a:lnTo>
                        <a:lnTo>
                          <a:pt x="31" y="59"/>
                        </a:lnTo>
                        <a:lnTo>
                          <a:pt x="31" y="59"/>
                        </a:lnTo>
                        <a:lnTo>
                          <a:pt x="27" y="57"/>
                        </a:lnTo>
                        <a:lnTo>
                          <a:pt x="25" y="55"/>
                        </a:lnTo>
                        <a:lnTo>
                          <a:pt x="23" y="55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1" y="61"/>
                        </a:lnTo>
                        <a:lnTo>
                          <a:pt x="17" y="65"/>
                        </a:lnTo>
                        <a:lnTo>
                          <a:pt x="11" y="67"/>
                        </a:lnTo>
                        <a:lnTo>
                          <a:pt x="7" y="67"/>
                        </a:lnTo>
                        <a:lnTo>
                          <a:pt x="5" y="65"/>
                        </a:lnTo>
                        <a:lnTo>
                          <a:pt x="5" y="65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1" y="53"/>
                        </a:lnTo>
                        <a:lnTo>
                          <a:pt x="1" y="55"/>
                        </a:lnTo>
                        <a:lnTo>
                          <a:pt x="3" y="59"/>
                        </a:lnTo>
                        <a:lnTo>
                          <a:pt x="3" y="59"/>
                        </a:lnTo>
                        <a:lnTo>
                          <a:pt x="11" y="53"/>
                        </a:lnTo>
                        <a:lnTo>
                          <a:pt x="11" y="53"/>
                        </a:lnTo>
                        <a:lnTo>
                          <a:pt x="11" y="51"/>
                        </a:lnTo>
                        <a:lnTo>
                          <a:pt x="15" y="51"/>
                        </a:lnTo>
                        <a:lnTo>
                          <a:pt x="15" y="51"/>
                        </a:lnTo>
                        <a:lnTo>
                          <a:pt x="11" y="45"/>
                        </a:lnTo>
                        <a:lnTo>
                          <a:pt x="7" y="38"/>
                        </a:lnTo>
                        <a:lnTo>
                          <a:pt x="7" y="38"/>
                        </a:lnTo>
                        <a:lnTo>
                          <a:pt x="9" y="36"/>
                        </a:lnTo>
                        <a:lnTo>
                          <a:pt x="11" y="36"/>
                        </a:lnTo>
                        <a:lnTo>
                          <a:pt x="17" y="36"/>
                        </a:lnTo>
                        <a:lnTo>
                          <a:pt x="17" y="36"/>
                        </a:lnTo>
                        <a:lnTo>
                          <a:pt x="13" y="34"/>
                        </a:lnTo>
                        <a:lnTo>
                          <a:pt x="13" y="34"/>
                        </a:lnTo>
                        <a:lnTo>
                          <a:pt x="11" y="30"/>
                        </a:lnTo>
                        <a:lnTo>
                          <a:pt x="13" y="24"/>
                        </a:lnTo>
                        <a:lnTo>
                          <a:pt x="13" y="24"/>
                        </a:lnTo>
                        <a:lnTo>
                          <a:pt x="15" y="20"/>
                        </a:lnTo>
                        <a:lnTo>
                          <a:pt x="17" y="20"/>
                        </a:lnTo>
                        <a:lnTo>
                          <a:pt x="19" y="20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9" y="16"/>
                        </a:lnTo>
                        <a:lnTo>
                          <a:pt x="19" y="14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5" y="16"/>
                        </a:lnTo>
                        <a:lnTo>
                          <a:pt x="29" y="20"/>
                        </a:lnTo>
                        <a:lnTo>
                          <a:pt x="33" y="24"/>
                        </a:lnTo>
                        <a:lnTo>
                          <a:pt x="39" y="28"/>
                        </a:lnTo>
                        <a:lnTo>
                          <a:pt x="39" y="28"/>
                        </a:lnTo>
                        <a:lnTo>
                          <a:pt x="37" y="20"/>
                        </a:lnTo>
                        <a:lnTo>
                          <a:pt x="37" y="14"/>
                        </a:lnTo>
                        <a:lnTo>
                          <a:pt x="37" y="12"/>
                        </a:lnTo>
                        <a:lnTo>
                          <a:pt x="39" y="12"/>
                        </a:lnTo>
                        <a:lnTo>
                          <a:pt x="39" y="12"/>
                        </a:lnTo>
                        <a:lnTo>
                          <a:pt x="43" y="10"/>
                        </a:lnTo>
                        <a:lnTo>
                          <a:pt x="49" y="12"/>
                        </a:lnTo>
                        <a:lnTo>
                          <a:pt x="56" y="12"/>
                        </a:lnTo>
                        <a:lnTo>
                          <a:pt x="56" y="12"/>
                        </a:lnTo>
                        <a:lnTo>
                          <a:pt x="66" y="6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80" y="2"/>
                        </a:lnTo>
                        <a:lnTo>
                          <a:pt x="80" y="6"/>
                        </a:lnTo>
                        <a:lnTo>
                          <a:pt x="80" y="14"/>
                        </a:lnTo>
                        <a:lnTo>
                          <a:pt x="80" y="14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0" name="Freeform 1415">
                    <a:extLst>
                      <a:ext uri="{FF2B5EF4-FFF2-40B4-BE49-F238E27FC236}">
                        <a16:creationId xmlns:a16="http://schemas.microsoft.com/office/drawing/2014/main" id="{054E01DE-C0EF-4024-9266-D4D98BF311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68842" y="1993857"/>
                    <a:ext cx="20957" cy="29018"/>
                  </a:xfrm>
                  <a:custGeom>
                    <a:avLst/>
                    <a:gdLst>
                      <a:gd name="T0" fmla="*/ 11 w 13"/>
                      <a:gd name="T1" fmla="*/ 10 h 18"/>
                      <a:gd name="T2" fmla="*/ 11 w 13"/>
                      <a:gd name="T3" fmla="*/ 10 h 18"/>
                      <a:gd name="T4" fmla="*/ 13 w 13"/>
                      <a:gd name="T5" fmla="*/ 16 h 18"/>
                      <a:gd name="T6" fmla="*/ 11 w 13"/>
                      <a:gd name="T7" fmla="*/ 18 h 18"/>
                      <a:gd name="T8" fmla="*/ 9 w 13"/>
                      <a:gd name="T9" fmla="*/ 18 h 18"/>
                      <a:gd name="T10" fmla="*/ 7 w 13"/>
                      <a:gd name="T11" fmla="*/ 16 h 18"/>
                      <a:gd name="T12" fmla="*/ 2 w 13"/>
                      <a:gd name="T13" fmla="*/ 10 h 18"/>
                      <a:gd name="T14" fmla="*/ 0 w 13"/>
                      <a:gd name="T15" fmla="*/ 8 h 18"/>
                      <a:gd name="T16" fmla="*/ 0 w 13"/>
                      <a:gd name="T17" fmla="*/ 4 h 18"/>
                      <a:gd name="T18" fmla="*/ 0 w 13"/>
                      <a:gd name="T19" fmla="*/ 4 h 18"/>
                      <a:gd name="T20" fmla="*/ 0 w 13"/>
                      <a:gd name="T21" fmla="*/ 0 h 18"/>
                      <a:gd name="T22" fmla="*/ 2 w 13"/>
                      <a:gd name="T23" fmla="*/ 0 h 18"/>
                      <a:gd name="T24" fmla="*/ 5 w 13"/>
                      <a:gd name="T25" fmla="*/ 0 h 18"/>
                      <a:gd name="T26" fmla="*/ 11 w 13"/>
                      <a:gd name="T27" fmla="*/ 10 h 18"/>
                      <a:gd name="T28" fmla="*/ 11 w 13"/>
                      <a:gd name="T2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18">
                        <a:moveTo>
                          <a:pt x="11" y="10"/>
                        </a:moveTo>
                        <a:lnTo>
                          <a:pt x="11" y="10"/>
                        </a:lnTo>
                        <a:lnTo>
                          <a:pt x="13" y="16"/>
                        </a:lnTo>
                        <a:lnTo>
                          <a:pt x="11" y="18"/>
                        </a:lnTo>
                        <a:lnTo>
                          <a:pt x="9" y="18"/>
                        </a:lnTo>
                        <a:lnTo>
                          <a:pt x="7" y="16"/>
                        </a:ln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11" y="10"/>
                        </a:lnTo>
                        <a:lnTo>
                          <a:pt x="11" y="1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1" name="Freeform 1419">
                    <a:extLst>
                      <a:ext uri="{FF2B5EF4-FFF2-40B4-BE49-F238E27FC236}">
                        <a16:creationId xmlns:a16="http://schemas.microsoft.com/office/drawing/2014/main" id="{F6F5AE8C-7E40-432A-B71B-1F1FDADC4F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0127" y="1956779"/>
                    <a:ext cx="64484" cy="59648"/>
                  </a:xfrm>
                  <a:custGeom>
                    <a:avLst/>
                    <a:gdLst>
                      <a:gd name="T0" fmla="*/ 40 w 40"/>
                      <a:gd name="T1" fmla="*/ 31 h 37"/>
                      <a:gd name="T2" fmla="*/ 40 w 40"/>
                      <a:gd name="T3" fmla="*/ 31 h 37"/>
                      <a:gd name="T4" fmla="*/ 38 w 40"/>
                      <a:gd name="T5" fmla="*/ 35 h 37"/>
                      <a:gd name="T6" fmla="*/ 36 w 40"/>
                      <a:gd name="T7" fmla="*/ 33 h 37"/>
                      <a:gd name="T8" fmla="*/ 34 w 40"/>
                      <a:gd name="T9" fmla="*/ 33 h 37"/>
                      <a:gd name="T10" fmla="*/ 34 w 40"/>
                      <a:gd name="T11" fmla="*/ 33 h 37"/>
                      <a:gd name="T12" fmla="*/ 28 w 40"/>
                      <a:gd name="T13" fmla="*/ 35 h 37"/>
                      <a:gd name="T14" fmla="*/ 26 w 40"/>
                      <a:gd name="T15" fmla="*/ 37 h 37"/>
                      <a:gd name="T16" fmla="*/ 24 w 40"/>
                      <a:gd name="T17" fmla="*/ 35 h 37"/>
                      <a:gd name="T18" fmla="*/ 24 w 40"/>
                      <a:gd name="T19" fmla="*/ 35 h 37"/>
                      <a:gd name="T20" fmla="*/ 22 w 40"/>
                      <a:gd name="T21" fmla="*/ 33 h 37"/>
                      <a:gd name="T22" fmla="*/ 24 w 40"/>
                      <a:gd name="T23" fmla="*/ 29 h 37"/>
                      <a:gd name="T24" fmla="*/ 24 w 40"/>
                      <a:gd name="T25" fmla="*/ 27 h 37"/>
                      <a:gd name="T26" fmla="*/ 22 w 40"/>
                      <a:gd name="T27" fmla="*/ 25 h 37"/>
                      <a:gd name="T28" fmla="*/ 22 w 40"/>
                      <a:gd name="T29" fmla="*/ 25 h 37"/>
                      <a:gd name="T30" fmla="*/ 20 w 40"/>
                      <a:gd name="T31" fmla="*/ 23 h 37"/>
                      <a:gd name="T32" fmla="*/ 16 w 40"/>
                      <a:gd name="T33" fmla="*/ 25 h 37"/>
                      <a:gd name="T34" fmla="*/ 12 w 40"/>
                      <a:gd name="T35" fmla="*/ 27 h 37"/>
                      <a:gd name="T36" fmla="*/ 8 w 40"/>
                      <a:gd name="T37" fmla="*/ 25 h 37"/>
                      <a:gd name="T38" fmla="*/ 8 w 40"/>
                      <a:gd name="T39" fmla="*/ 25 h 37"/>
                      <a:gd name="T40" fmla="*/ 6 w 40"/>
                      <a:gd name="T41" fmla="*/ 23 h 37"/>
                      <a:gd name="T42" fmla="*/ 8 w 40"/>
                      <a:gd name="T43" fmla="*/ 19 h 37"/>
                      <a:gd name="T44" fmla="*/ 10 w 40"/>
                      <a:gd name="T45" fmla="*/ 15 h 37"/>
                      <a:gd name="T46" fmla="*/ 10 w 40"/>
                      <a:gd name="T47" fmla="*/ 13 h 37"/>
                      <a:gd name="T48" fmla="*/ 10 w 40"/>
                      <a:gd name="T49" fmla="*/ 13 h 37"/>
                      <a:gd name="T50" fmla="*/ 8 w 40"/>
                      <a:gd name="T51" fmla="*/ 13 h 37"/>
                      <a:gd name="T52" fmla="*/ 4 w 40"/>
                      <a:gd name="T53" fmla="*/ 17 h 37"/>
                      <a:gd name="T54" fmla="*/ 2 w 40"/>
                      <a:gd name="T55" fmla="*/ 19 h 37"/>
                      <a:gd name="T56" fmla="*/ 0 w 40"/>
                      <a:gd name="T57" fmla="*/ 19 h 37"/>
                      <a:gd name="T58" fmla="*/ 0 w 40"/>
                      <a:gd name="T59" fmla="*/ 17 h 37"/>
                      <a:gd name="T60" fmla="*/ 0 w 40"/>
                      <a:gd name="T61" fmla="*/ 17 h 37"/>
                      <a:gd name="T62" fmla="*/ 0 w 40"/>
                      <a:gd name="T63" fmla="*/ 11 h 37"/>
                      <a:gd name="T64" fmla="*/ 2 w 40"/>
                      <a:gd name="T65" fmla="*/ 5 h 37"/>
                      <a:gd name="T66" fmla="*/ 8 w 40"/>
                      <a:gd name="T67" fmla="*/ 1 h 37"/>
                      <a:gd name="T68" fmla="*/ 10 w 40"/>
                      <a:gd name="T69" fmla="*/ 0 h 37"/>
                      <a:gd name="T70" fmla="*/ 14 w 40"/>
                      <a:gd name="T71" fmla="*/ 0 h 37"/>
                      <a:gd name="T72" fmla="*/ 14 w 40"/>
                      <a:gd name="T73" fmla="*/ 0 h 37"/>
                      <a:gd name="T74" fmla="*/ 18 w 40"/>
                      <a:gd name="T75" fmla="*/ 3 h 37"/>
                      <a:gd name="T76" fmla="*/ 22 w 40"/>
                      <a:gd name="T77" fmla="*/ 7 h 37"/>
                      <a:gd name="T78" fmla="*/ 24 w 40"/>
                      <a:gd name="T79" fmla="*/ 13 h 37"/>
                      <a:gd name="T80" fmla="*/ 22 w 40"/>
                      <a:gd name="T81" fmla="*/ 13 h 37"/>
                      <a:gd name="T82" fmla="*/ 20 w 40"/>
                      <a:gd name="T83" fmla="*/ 13 h 37"/>
                      <a:gd name="T84" fmla="*/ 20 w 40"/>
                      <a:gd name="T85" fmla="*/ 13 h 37"/>
                      <a:gd name="T86" fmla="*/ 16 w 40"/>
                      <a:gd name="T87" fmla="*/ 15 h 37"/>
                      <a:gd name="T88" fmla="*/ 14 w 40"/>
                      <a:gd name="T89" fmla="*/ 17 h 37"/>
                      <a:gd name="T90" fmla="*/ 14 w 40"/>
                      <a:gd name="T91" fmla="*/ 17 h 37"/>
                      <a:gd name="T92" fmla="*/ 16 w 40"/>
                      <a:gd name="T93" fmla="*/ 19 h 37"/>
                      <a:gd name="T94" fmla="*/ 18 w 40"/>
                      <a:gd name="T95" fmla="*/ 19 h 37"/>
                      <a:gd name="T96" fmla="*/ 26 w 40"/>
                      <a:gd name="T97" fmla="*/ 19 h 37"/>
                      <a:gd name="T98" fmla="*/ 26 w 40"/>
                      <a:gd name="T99" fmla="*/ 19 h 37"/>
                      <a:gd name="T100" fmla="*/ 26 w 40"/>
                      <a:gd name="T101" fmla="*/ 21 h 37"/>
                      <a:gd name="T102" fmla="*/ 28 w 40"/>
                      <a:gd name="T103" fmla="*/ 23 h 37"/>
                      <a:gd name="T104" fmla="*/ 30 w 40"/>
                      <a:gd name="T105" fmla="*/ 27 h 37"/>
                      <a:gd name="T106" fmla="*/ 30 w 40"/>
                      <a:gd name="T107" fmla="*/ 27 h 37"/>
                      <a:gd name="T108" fmla="*/ 32 w 40"/>
                      <a:gd name="T109" fmla="*/ 25 h 37"/>
                      <a:gd name="T110" fmla="*/ 34 w 40"/>
                      <a:gd name="T111" fmla="*/ 25 h 37"/>
                      <a:gd name="T112" fmla="*/ 34 w 40"/>
                      <a:gd name="T113" fmla="*/ 25 h 37"/>
                      <a:gd name="T114" fmla="*/ 34 w 40"/>
                      <a:gd name="T115" fmla="*/ 27 h 37"/>
                      <a:gd name="T116" fmla="*/ 40 w 40"/>
                      <a:gd name="T117" fmla="*/ 31 h 37"/>
                      <a:gd name="T118" fmla="*/ 40 w 40"/>
                      <a:gd name="T119" fmla="*/ 3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0" h="37">
                        <a:moveTo>
                          <a:pt x="40" y="31"/>
                        </a:moveTo>
                        <a:lnTo>
                          <a:pt x="40" y="31"/>
                        </a:lnTo>
                        <a:lnTo>
                          <a:pt x="38" y="35"/>
                        </a:lnTo>
                        <a:lnTo>
                          <a:pt x="36" y="33"/>
                        </a:lnTo>
                        <a:lnTo>
                          <a:pt x="34" y="33"/>
                        </a:lnTo>
                        <a:lnTo>
                          <a:pt x="34" y="33"/>
                        </a:lnTo>
                        <a:lnTo>
                          <a:pt x="28" y="35"/>
                        </a:lnTo>
                        <a:lnTo>
                          <a:pt x="26" y="37"/>
                        </a:lnTo>
                        <a:lnTo>
                          <a:pt x="24" y="35"/>
                        </a:lnTo>
                        <a:lnTo>
                          <a:pt x="24" y="35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2" y="25"/>
                        </a:lnTo>
                        <a:lnTo>
                          <a:pt x="22" y="25"/>
                        </a:lnTo>
                        <a:lnTo>
                          <a:pt x="20" y="23"/>
                        </a:lnTo>
                        <a:lnTo>
                          <a:pt x="16" y="25"/>
                        </a:lnTo>
                        <a:lnTo>
                          <a:pt x="12" y="27"/>
                        </a:lnTo>
                        <a:lnTo>
                          <a:pt x="8" y="25"/>
                        </a:lnTo>
                        <a:lnTo>
                          <a:pt x="8" y="25"/>
                        </a:lnTo>
                        <a:lnTo>
                          <a:pt x="6" y="23"/>
                        </a:lnTo>
                        <a:lnTo>
                          <a:pt x="8" y="19"/>
                        </a:lnTo>
                        <a:lnTo>
                          <a:pt x="10" y="15"/>
                        </a:lnTo>
                        <a:lnTo>
                          <a:pt x="10" y="13"/>
                        </a:lnTo>
                        <a:lnTo>
                          <a:pt x="10" y="13"/>
                        </a:lnTo>
                        <a:lnTo>
                          <a:pt x="8" y="13"/>
                        </a:lnTo>
                        <a:lnTo>
                          <a:pt x="4" y="17"/>
                        </a:lnTo>
                        <a:lnTo>
                          <a:pt x="2" y="19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1"/>
                        </a:lnTo>
                        <a:lnTo>
                          <a:pt x="2" y="5"/>
                        </a:lnTo>
                        <a:lnTo>
                          <a:pt x="8" y="1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lnTo>
                          <a:pt x="22" y="7"/>
                        </a:lnTo>
                        <a:lnTo>
                          <a:pt x="24" y="13"/>
                        </a:lnTo>
                        <a:lnTo>
                          <a:pt x="22" y="13"/>
                        </a:lnTo>
                        <a:lnTo>
                          <a:pt x="20" y="13"/>
                        </a:lnTo>
                        <a:lnTo>
                          <a:pt x="20" y="13"/>
                        </a:lnTo>
                        <a:lnTo>
                          <a:pt x="16" y="15"/>
                        </a:lnTo>
                        <a:lnTo>
                          <a:pt x="14" y="17"/>
                        </a:lnTo>
                        <a:lnTo>
                          <a:pt x="14" y="17"/>
                        </a:lnTo>
                        <a:lnTo>
                          <a:pt x="16" y="19"/>
                        </a:lnTo>
                        <a:lnTo>
                          <a:pt x="18" y="19"/>
                        </a:lnTo>
                        <a:lnTo>
                          <a:pt x="26" y="19"/>
                        </a:lnTo>
                        <a:lnTo>
                          <a:pt x="26" y="19"/>
                        </a:lnTo>
                        <a:lnTo>
                          <a:pt x="26" y="21"/>
                        </a:lnTo>
                        <a:lnTo>
                          <a:pt x="28" y="23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32" y="25"/>
                        </a:lnTo>
                        <a:lnTo>
                          <a:pt x="34" y="25"/>
                        </a:lnTo>
                        <a:lnTo>
                          <a:pt x="34" y="25"/>
                        </a:lnTo>
                        <a:lnTo>
                          <a:pt x="34" y="27"/>
                        </a:lnTo>
                        <a:lnTo>
                          <a:pt x="40" y="31"/>
                        </a:lnTo>
                        <a:lnTo>
                          <a:pt x="40" y="31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2" name="Freeform 1424">
                    <a:extLst>
                      <a:ext uri="{FF2B5EF4-FFF2-40B4-BE49-F238E27FC236}">
                        <a16:creationId xmlns:a16="http://schemas.microsoft.com/office/drawing/2014/main" id="{DB82F3C4-E2B5-44CA-AD33-0C081AFFC6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02597" y="1753654"/>
                    <a:ext cx="69320" cy="135416"/>
                  </a:xfrm>
                  <a:custGeom>
                    <a:avLst/>
                    <a:gdLst>
                      <a:gd name="T0" fmla="*/ 35 w 43"/>
                      <a:gd name="T1" fmla="*/ 23 h 84"/>
                      <a:gd name="T2" fmla="*/ 31 w 43"/>
                      <a:gd name="T3" fmla="*/ 25 h 84"/>
                      <a:gd name="T4" fmla="*/ 35 w 43"/>
                      <a:gd name="T5" fmla="*/ 29 h 84"/>
                      <a:gd name="T6" fmla="*/ 43 w 43"/>
                      <a:gd name="T7" fmla="*/ 23 h 84"/>
                      <a:gd name="T8" fmla="*/ 37 w 43"/>
                      <a:gd name="T9" fmla="*/ 29 h 84"/>
                      <a:gd name="T10" fmla="*/ 39 w 43"/>
                      <a:gd name="T11" fmla="*/ 29 h 84"/>
                      <a:gd name="T12" fmla="*/ 39 w 43"/>
                      <a:gd name="T13" fmla="*/ 33 h 84"/>
                      <a:gd name="T14" fmla="*/ 33 w 43"/>
                      <a:gd name="T15" fmla="*/ 33 h 84"/>
                      <a:gd name="T16" fmla="*/ 37 w 43"/>
                      <a:gd name="T17" fmla="*/ 37 h 84"/>
                      <a:gd name="T18" fmla="*/ 35 w 43"/>
                      <a:gd name="T19" fmla="*/ 41 h 84"/>
                      <a:gd name="T20" fmla="*/ 31 w 43"/>
                      <a:gd name="T21" fmla="*/ 45 h 84"/>
                      <a:gd name="T22" fmla="*/ 27 w 43"/>
                      <a:gd name="T23" fmla="*/ 41 h 84"/>
                      <a:gd name="T24" fmla="*/ 29 w 43"/>
                      <a:gd name="T25" fmla="*/ 47 h 84"/>
                      <a:gd name="T26" fmla="*/ 25 w 43"/>
                      <a:gd name="T27" fmla="*/ 49 h 84"/>
                      <a:gd name="T28" fmla="*/ 29 w 43"/>
                      <a:gd name="T29" fmla="*/ 49 h 84"/>
                      <a:gd name="T30" fmla="*/ 29 w 43"/>
                      <a:gd name="T31" fmla="*/ 55 h 84"/>
                      <a:gd name="T32" fmla="*/ 23 w 43"/>
                      <a:gd name="T33" fmla="*/ 57 h 84"/>
                      <a:gd name="T34" fmla="*/ 23 w 43"/>
                      <a:gd name="T35" fmla="*/ 61 h 84"/>
                      <a:gd name="T36" fmla="*/ 16 w 43"/>
                      <a:gd name="T37" fmla="*/ 73 h 84"/>
                      <a:gd name="T38" fmla="*/ 12 w 43"/>
                      <a:gd name="T39" fmla="*/ 84 h 84"/>
                      <a:gd name="T40" fmla="*/ 12 w 43"/>
                      <a:gd name="T41" fmla="*/ 82 h 84"/>
                      <a:gd name="T42" fmla="*/ 10 w 43"/>
                      <a:gd name="T43" fmla="*/ 78 h 84"/>
                      <a:gd name="T44" fmla="*/ 8 w 43"/>
                      <a:gd name="T45" fmla="*/ 74 h 84"/>
                      <a:gd name="T46" fmla="*/ 12 w 43"/>
                      <a:gd name="T47" fmla="*/ 73 h 84"/>
                      <a:gd name="T48" fmla="*/ 19 w 43"/>
                      <a:gd name="T49" fmla="*/ 49 h 84"/>
                      <a:gd name="T50" fmla="*/ 23 w 43"/>
                      <a:gd name="T51" fmla="*/ 43 h 84"/>
                      <a:gd name="T52" fmla="*/ 17 w 43"/>
                      <a:gd name="T53" fmla="*/ 43 h 84"/>
                      <a:gd name="T54" fmla="*/ 19 w 43"/>
                      <a:gd name="T55" fmla="*/ 39 h 84"/>
                      <a:gd name="T56" fmla="*/ 17 w 43"/>
                      <a:gd name="T57" fmla="*/ 39 h 84"/>
                      <a:gd name="T58" fmla="*/ 10 w 43"/>
                      <a:gd name="T59" fmla="*/ 49 h 84"/>
                      <a:gd name="T60" fmla="*/ 8 w 43"/>
                      <a:gd name="T61" fmla="*/ 47 h 84"/>
                      <a:gd name="T62" fmla="*/ 12 w 43"/>
                      <a:gd name="T63" fmla="*/ 39 h 84"/>
                      <a:gd name="T64" fmla="*/ 10 w 43"/>
                      <a:gd name="T65" fmla="*/ 37 h 84"/>
                      <a:gd name="T66" fmla="*/ 8 w 43"/>
                      <a:gd name="T67" fmla="*/ 43 h 84"/>
                      <a:gd name="T68" fmla="*/ 0 w 43"/>
                      <a:gd name="T69" fmla="*/ 35 h 84"/>
                      <a:gd name="T70" fmla="*/ 4 w 43"/>
                      <a:gd name="T71" fmla="*/ 29 h 84"/>
                      <a:gd name="T72" fmla="*/ 8 w 43"/>
                      <a:gd name="T73" fmla="*/ 31 h 84"/>
                      <a:gd name="T74" fmla="*/ 12 w 43"/>
                      <a:gd name="T75" fmla="*/ 31 h 84"/>
                      <a:gd name="T76" fmla="*/ 14 w 43"/>
                      <a:gd name="T77" fmla="*/ 33 h 84"/>
                      <a:gd name="T78" fmla="*/ 16 w 43"/>
                      <a:gd name="T79" fmla="*/ 33 h 84"/>
                      <a:gd name="T80" fmla="*/ 17 w 43"/>
                      <a:gd name="T81" fmla="*/ 33 h 84"/>
                      <a:gd name="T82" fmla="*/ 21 w 43"/>
                      <a:gd name="T83" fmla="*/ 33 h 84"/>
                      <a:gd name="T84" fmla="*/ 25 w 43"/>
                      <a:gd name="T85" fmla="*/ 31 h 84"/>
                      <a:gd name="T86" fmla="*/ 27 w 43"/>
                      <a:gd name="T87" fmla="*/ 31 h 84"/>
                      <a:gd name="T88" fmla="*/ 19 w 43"/>
                      <a:gd name="T89" fmla="*/ 25 h 84"/>
                      <a:gd name="T90" fmla="*/ 21 w 43"/>
                      <a:gd name="T91" fmla="*/ 18 h 84"/>
                      <a:gd name="T92" fmla="*/ 19 w 43"/>
                      <a:gd name="T93" fmla="*/ 14 h 84"/>
                      <a:gd name="T94" fmla="*/ 14 w 43"/>
                      <a:gd name="T95" fmla="*/ 14 h 84"/>
                      <a:gd name="T96" fmla="*/ 10 w 43"/>
                      <a:gd name="T97" fmla="*/ 10 h 84"/>
                      <a:gd name="T98" fmla="*/ 16 w 43"/>
                      <a:gd name="T99" fmla="*/ 4 h 84"/>
                      <a:gd name="T100" fmla="*/ 23 w 43"/>
                      <a:gd name="T101" fmla="*/ 12 h 84"/>
                      <a:gd name="T102" fmla="*/ 21 w 43"/>
                      <a:gd name="T103" fmla="*/ 10 h 84"/>
                      <a:gd name="T104" fmla="*/ 21 w 43"/>
                      <a:gd name="T105" fmla="*/ 4 h 84"/>
                      <a:gd name="T106" fmla="*/ 31 w 43"/>
                      <a:gd name="T107" fmla="*/ 4 h 84"/>
                      <a:gd name="T108" fmla="*/ 33 w 43"/>
                      <a:gd name="T109" fmla="*/ 0 h 84"/>
                      <a:gd name="T110" fmla="*/ 23 w 43"/>
                      <a:gd name="T111" fmla="*/ 23 h 84"/>
                      <a:gd name="T112" fmla="*/ 27 w 43"/>
                      <a:gd name="T113" fmla="*/ 22 h 84"/>
                      <a:gd name="T114" fmla="*/ 31 w 43"/>
                      <a:gd name="T115" fmla="*/ 22 h 84"/>
                      <a:gd name="T116" fmla="*/ 29 w 43"/>
                      <a:gd name="T117" fmla="*/ 18 h 84"/>
                      <a:gd name="T118" fmla="*/ 31 w 43"/>
                      <a:gd name="T119" fmla="*/ 16 h 84"/>
                      <a:gd name="T120" fmla="*/ 35 w 43"/>
                      <a:gd name="T121" fmla="*/ 2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3" h="84">
                        <a:moveTo>
                          <a:pt x="35" y="20"/>
                        </a:move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3" y="23"/>
                        </a:lnTo>
                        <a:lnTo>
                          <a:pt x="31" y="23"/>
                        </a:lnTo>
                        <a:lnTo>
                          <a:pt x="31" y="25"/>
                        </a:lnTo>
                        <a:lnTo>
                          <a:pt x="31" y="25"/>
                        </a:lnTo>
                        <a:lnTo>
                          <a:pt x="31" y="27"/>
                        </a:lnTo>
                        <a:lnTo>
                          <a:pt x="35" y="29"/>
                        </a:lnTo>
                        <a:lnTo>
                          <a:pt x="35" y="29"/>
                        </a:lnTo>
                        <a:lnTo>
                          <a:pt x="41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43" y="23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9" y="29"/>
                        </a:lnTo>
                        <a:lnTo>
                          <a:pt x="39" y="29"/>
                        </a:lnTo>
                        <a:lnTo>
                          <a:pt x="39" y="33"/>
                        </a:lnTo>
                        <a:lnTo>
                          <a:pt x="39" y="33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33" y="33"/>
                        </a:lnTo>
                        <a:lnTo>
                          <a:pt x="35" y="33"/>
                        </a:lnTo>
                        <a:lnTo>
                          <a:pt x="37" y="35"/>
                        </a:lnTo>
                        <a:lnTo>
                          <a:pt x="37" y="37"/>
                        </a:lnTo>
                        <a:lnTo>
                          <a:pt x="37" y="37"/>
                        </a:lnTo>
                        <a:lnTo>
                          <a:pt x="37" y="39"/>
                        </a:lnTo>
                        <a:lnTo>
                          <a:pt x="35" y="41"/>
                        </a:lnTo>
                        <a:lnTo>
                          <a:pt x="35" y="41"/>
                        </a:lnTo>
                        <a:lnTo>
                          <a:pt x="31" y="45"/>
                        </a:lnTo>
                        <a:lnTo>
                          <a:pt x="31" y="45"/>
                        </a:lnTo>
                        <a:lnTo>
                          <a:pt x="29" y="41"/>
                        </a:lnTo>
                        <a:lnTo>
                          <a:pt x="29" y="41"/>
                        </a:lnTo>
                        <a:lnTo>
                          <a:pt x="27" y="41"/>
                        </a:lnTo>
                        <a:lnTo>
                          <a:pt x="29" y="43"/>
                        </a:lnTo>
                        <a:lnTo>
                          <a:pt x="29" y="47"/>
                        </a:lnTo>
                        <a:lnTo>
                          <a:pt x="29" y="47"/>
                        </a:lnTo>
                        <a:lnTo>
                          <a:pt x="27" y="47"/>
                        </a:lnTo>
                        <a:lnTo>
                          <a:pt x="25" y="49"/>
                        </a:lnTo>
                        <a:lnTo>
                          <a:pt x="25" y="49"/>
                        </a:lnTo>
                        <a:lnTo>
                          <a:pt x="27" y="49"/>
                        </a:lnTo>
                        <a:lnTo>
                          <a:pt x="29" y="49"/>
                        </a:lnTo>
                        <a:lnTo>
                          <a:pt x="29" y="49"/>
                        </a:lnTo>
                        <a:lnTo>
                          <a:pt x="29" y="51"/>
                        </a:lnTo>
                        <a:lnTo>
                          <a:pt x="29" y="55"/>
                        </a:lnTo>
                        <a:lnTo>
                          <a:pt x="29" y="55"/>
                        </a:lnTo>
                        <a:lnTo>
                          <a:pt x="27" y="55"/>
                        </a:lnTo>
                        <a:lnTo>
                          <a:pt x="25" y="55"/>
                        </a:lnTo>
                        <a:lnTo>
                          <a:pt x="23" y="57"/>
                        </a:lnTo>
                        <a:lnTo>
                          <a:pt x="23" y="59"/>
                        </a:lnTo>
                        <a:lnTo>
                          <a:pt x="23" y="59"/>
                        </a:lnTo>
                        <a:lnTo>
                          <a:pt x="23" y="61"/>
                        </a:lnTo>
                        <a:lnTo>
                          <a:pt x="23" y="65"/>
                        </a:lnTo>
                        <a:lnTo>
                          <a:pt x="23" y="65"/>
                        </a:lnTo>
                        <a:lnTo>
                          <a:pt x="16" y="73"/>
                        </a:lnTo>
                        <a:lnTo>
                          <a:pt x="16" y="73"/>
                        </a:lnTo>
                        <a:lnTo>
                          <a:pt x="14" y="78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4"/>
                        </a:lnTo>
                        <a:lnTo>
                          <a:pt x="12" y="82"/>
                        </a:lnTo>
                        <a:lnTo>
                          <a:pt x="12" y="78"/>
                        </a:lnTo>
                        <a:lnTo>
                          <a:pt x="12" y="78"/>
                        </a:lnTo>
                        <a:lnTo>
                          <a:pt x="10" y="78"/>
                        </a:lnTo>
                        <a:lnTo>
                          <a:pt x="8" y="78"/>
                        </a:lnTo>
                        <a:lnTo>
                          <a:pt x="8" y="78"/>
                        </a:lnTo>
                        <a:lnTo>
                          <a:pt x="8" y="74"/>
                        </a:lnTo>
                        <a:lnTo>
                          <a:pt x="8" y="73"/>
                        </a:lnTo>
                        <a:lnTo>
                          <a:pt x="12" y="74"/>
                        </a:lnTo>
                        <a:lnTo>
                          <a:pt x="12" y="73"/>
                        </a:lnTo>
                        <a:lnTo>
                          <a:pt x="12" y="73"/>
                        </a:lnTo>
                        <a:lnTo>
                          <a:pt x="19" y="49"/>
                        </a:lnTo>
                        <a:lnTo>
                          <a:pt x="19" y="49"/>
                        </a:lnTo>
                        <a:lnTo>
                          <a:pt x="21" y="45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23" y="43"/>
                        </a:lnTo>
                        <a:lnTo>
                          <a:pt x="19" y="43"/>
                        </a:lnTo>
                        <a:lnTo>
                          <a:pt x="17" y="43"/>
                        </a:lnTo>
                        <a:lnTo>
                          <a:pt x="19" y="45"/>
                        </a:lnTo>
                        <a:lnTo>
                          <a:pt x="21" y="47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17" y="39"/>
                        </a:lnTo>
                        <a:lnTo>
                          <a:pt x="16" y="43"/>
                        </a:lnTo>
                        <a:lnTo>
                          <a:pt x="14" y="47"/>
                        </a:lnTo>
                        <a:lnTo>
                          <a:pt x="10" y="49"/>
                        </a:lnTo>
                        <a:lnTo>
                          <a:pt x="10" y="49"/>
                        </a:lnTo>
                        <a:lnTo>
                          <a:pt x="8" y="49"/>
                        </a:lnTo>
                        <a:lnTo>
                          <a:pt x="8" y="47"/>
                        </a:lnTo>
                        <a:lnTo>
                          <a:pt x="10" y="43"/>
                        </a:lnTo>
                        <a:lnTo>
                          <a:pt x="12" y="39"/>
                        </a:lnTo>
                        <a:lnTo>
                          <a:pt x="12" y="39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10" y="37"/>
                        </a:lnTo>
                        <a:lnTo>
                          <a:pt x="8" y="41"/>
                        </a:lnTo>
                        <a:lnTo>
                          <a:pt x="8" y="41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2" y="37"/>
                        </a:lnTo>
                        <a:lnTo>
                          <a:pt x="0" y="35"/>
                        </a:lnTo>
                        <a:lnTo>
                          <a:pt x="2" y="31"/>
                        </a:lnTo>
                        <a:lnTo>
                          <a:pt x="2" y="31"/>
                        </a:lnTo>
                        <a:lnTo>
                          <a:pt x="4" y="29"/>
                        </a:lnTo>
                        <a:lnTo>
                          <a:pt x="6" y="31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8" y="33"/>
                        </a:lnTo>
                        <a:lnTo>
                          <a:pt x="8" y="33"/>
                        </a:lnTo>
                        <a:lnTo>
                          <a:pt x="12" y="31"/>
                        </a:lnTo>
                        <a:lnTo>
                          <a:pt x="14" y="31"/>
                        </a:lnTo>
                        <a:lnTo>
                          <a:pt x="14" y="31"/>
                        </a:lnTo>
                        <a:lnTo>
                          <a:pt x="14" y="33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6" y="33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7" y="33"/>
                        </a:lnTo>
                        <a:lnTo>
                          <a:pt x="19" y="35"/>
                        </a:lnTo>
                        <a:lnTo>
                          <a:pt x="19" y="35"/>
                        </a:lnTo>
                        <a:lnTo>
                          <a:pt x="21" y="33"/>
                        </a:lnTo>
                        <a:lnTo>
                          <a:pt x="21" y="31"/>
                        </a:lnTo>
                        <a:lnTo>
                          <a:pt x="21" y="31"/>
                        </a:lnTo>
                        <a:lnTo>
                          <a:pt x="25" y="31"/>
                        </a:lnTo>
                        <a:lnTo>
                          <a:pt x="25" y="31"/>
                        </a:lnTo>
                        <a:lnTo>
                          <a:pt x="27" y="31"/>
                        </a:lnTo>
                        <a:lnTo>
                          <a:pt x="27" y="31"/>
                        </a:lnTo>
                        <a:lnTo>
                          <a:pt x="25" y="29"/>
                        </a:lnTo>
                        <a:lnTo>
                          <a:pt x="23" y="27"/>
                        </a:lnTo>
                        <a:lnTo>
                          <a:pt x="19" y="25"/>
                        </a:lnTo>
                        <a:lnTo>
                          <a:pt x="19" y="25"/>
                        </a:lnTo>
                        <a:lnTo>
                          <a:pt x="19" y="22"/>
                        </a:lnTo>
                        <a:lnTo>
                          <a:pt x="21" y="18"/>
                        </a:lnTo>
                        <a:lnTo>
                          <a:pt x="21" y="16"/>
                        </a:lnTo>
                        <a:lnTo>
                          <a:pt x="19" y="14"/>
                        </a:lnTo>
                        <a:lnTo>
                          <a:pt x="19" y="14"/>
                        </a:lnTo>
                        <a:lnTo>
                          <a:pt x="17" y="14"/>
                        </a:lnTo>
                        <a:lnTo>
                          <a:pt x="16" y="14"/>
                        </a:lnTo>
                        <a:lnTo>
                          <a:pt x="14" y="14"/>
                        </a:lnTo>
                        <a:lnTo>
                          <a:pt x="10" y="12"/>
                        </a:lnTo>
                        <a:lnTo>
                          <a:pt x="10" y="12"/>
                        </a:lnTo>
                        <a:lnTo>
                          <a:pt x="10" y="10"/>
                        </a:lnTo>
                        <a:lnTo>
                          <a:pt x="12" y="8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7" y="6"/>
                        </a:lnTo>
                        <a:lnTo>
                          <a:pt x="19" y="8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lnTo>
                          <a:pt x="21" y="12"/>
                        </a:lnTo>
                        <a:lnTo>
                          <a:pt x="21" y="10"/>
                        </a:lnTo>
                        <a:lnTo>
                          <a:pt x="19" y="8"/>
                        </a:lnTo>
                        <a:lnTo>
                          <a:pt x="19" y="8"/>
                        </a:lnTo>
                        <a:lnTo>
                          <a:pt x="21" y="4"/>
                        </a:lnTo>
                        <a:lnTo>
                          <a:pt x="25" y="2"/>
                        </a:lnTo>
                        <a:lnTo>
                          <a:pt x="31" y="4"/>
                        </a:lnTo>
                        <a:lnTo>
                          <a:pt x="31" y="4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4"/>
                        </a:lnTo>
                        <a:lnTo>
                          <a:pt x="29" y="12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27" y="22"/>
                        </a:lnTo>
                        <a:lnTo>
                          <a:pt x="29" y="22"/>
                        </a:lnTo>
                        <a:lnTo>
                          <a:pt x="31" y="22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29" y="18"/>
                        </a:lnTo>
                        <a:lnTo>
                          <a:pt x="29" y="18"/>
                        </a:lnTo>
                        <a:lnTo>
                          <a:pt x="29" y="16"/>
                        </a:lnTo>
                        <a:lnTo>
                          <a:pt x="31" y="16"/>
                        </a:lnTo>
                        <a:lnTo>
                          <a:pt x="33" y="16"/>
                        </a:lnTo>
                        <a:lnTo>
                          <a:pt x="35" y="20"/>
                        </a:lnTo>
                        <a:lnTo>
                          <a:pt x="35" y="20"/>
                        </a:lnTo>
                      </a:path>
                    </a:pathLst>
                  </a:custGeom>
                  <a:solidFill>
                    <a:srgbClr val="9CB921"/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11" name="Freeform 1425">
                <a:extLst>
                  <a:ext uri="{FF2B5EF4-FFF2-40B4-BE49-F238E27FC236}">
                    <a16:creationId xmlns:a16="http://schemas.microsoft.com/office/drawing/2014/main" id="{CF6C7779-320A-46A9-A165-824F1696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350" y="2463487"/>
                <a:ext cx="5020" cy="10094"/>
              </a:xfrm>
              <a:custGeom>
                <a:avLst/>
                <a:gdLst>
                  <a:gd name="T0" fmla="*/ 14 w 14"/>
                  <a:gd name="T1" fmla="*/ 2 h 26"/>
                  <a:gd name="T2" fmla="*/ 14 w 14"/>
                  <a:gd name="T3" fmla="*/ 2 h 26"/>
                  <a:gd name="T4" fmla="*/ 12 w 14"/>
                  <a:gd name="T5" fmla="*/ 8 h 26"/>
                  <a:gd name="T6" fmla="*/ 12 w 14"/>
                  <a:gd name="T7" fmla="*/ 6 h 26"/>
                  <a:gd name="T8" fmla="*/ 8 w 14"/>
                  <a:gd name="T9" fmla="*/ 6 h 26"/>
                  <a:gd name="T10" fmla="*/ 8 w 14"/>
                  <a:gd name="T11" fmla="*/ 6 h 26"/>
                  <a:gd name="T12" fmla="*/ 8 w 14"/>
                  <a:gd name="T13" fmla="*/ 8 h 26"/>
                  <a:gd name="T14" fmla="*/ 10 w 14"/>
                  <a:gd name="T15" fmla="*/ 10 h 26"/>
                  <a:gd name="T16" fmla="*/ 10 w 14"/>
                  <a:gd name="T17" fmla="*/ 10 h 26"/>
                  <a:gd name="T18" fmla="*/ 10 w 14"/>
                  <a:gd name="T19" fmla="*/ 16 h 26"/>
                  <a:gd name="T20" fmla="*/ 10 w 14"/>
                  <a:gd name="T21" fmla="*/ 16 h 26"/>
                  <a:gd name="T22" fmla="*/ 6 w 14"/>
                  <a:gd name="T23" fmla="*/ 24 h 26"/>
                  <a:gd name="T24" fmla="*/ 4 w 14"/>
                  <a:gd name="T25" fmla="*/ 26 h 26"/>
                  <a:gd name="T26" fmla="*/ 0 w 14"/>
                  <a:gd name="T27" fmla="*/ 24 h 26"/>
                  <a:gd name="T28" fmla="*/ 0 w 14"/>
                  <a:gd name="T29" fmla="*/ 24 h 26"/>
                  <a:gd name="T30" fmla="*/ 0 w 14"/>
                  <a:gd name="T31" fmla="*/ 20 h 26"/>
                  <a:gd name="T32" fmla="*/ 2 w 14"/>
                  <a:gd name="T33" fmla="*/ 10 h 26"/>
                  <a:gd name="T34" fmla="*/ 4 w 14"/>
                  <a:gd name="T35" fmla="*/ 6 h 26"/>
                  <a:gd name="T36" fmla="*/ 6 w 14"/>
                  <a:gd name="T37" fmla="*/ 2 h 26"/>
                  <a:gd name="T38" fmla="*/ 10 w 14"/>
                  <a:gd name="T39" fmla="*/ 0 h 26"/>
                  <a:gd name="T40" fmla="*/ 14 w 14"/>
                  <a:gd name="T41" fmla="*/ 2 h 26"/>
                  <a:gd name="T42" fmla="*/ 14 w 14"/>
                  <a:gd name="T4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6">
                    <a:moveTo>
                      <a:pt x="14" y="2"/>
                    </a:moveTo>
                    <a:lnTo>
                      <a:pt x="14" y="2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2" name="Freeform 1426">
                <a:extLst>
                  <a:ext uri="{FF2B5EF4-FFF2-40B4-BE49-F238E27FC236}">
                    <a16:creationId xmlns:a16="http://schemas.microsoft.com/office/drawing/2014/main" id="{E6642CD2-FCB1-4F64-A98F-0C9940DED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806" y="2460382"/>
                <a:ext cx="4662" cy="6987"/>
              </a:xfrm>
              <a:custGeom>
                <a:avLst/>
                <a:gdLst>
                  <a:gd name="T0" fmla="*/ 12 w 13"/>
                  <a:gd name="T1" fmla="*/ 0 h 18"/>
                  <a:gd name="T2" fmla="*/ 12 w 13"/>
                  <a:gd name="T3" fmla="*/ 0 h 18"/>
                  <a:gd name="T4" fmla="*/ 13 w 13"/>
                  <a:gd name="T5" fmla="*/ 0 h 18"/>
                  <a:gd name="T6" fmla="*/ 12 w 13"/>
                  <a:gd name="T7" fmla="*/ 2 h 18"/>
                  <a:gd name="T8" fmla="*/ 8 w 13"/>
                  <a:gd name="T9" fmla="*/ 4 h 18"/>
                  <a:gd name="T10" fmla="*/ 8 w 13"/>
                  <a:gd name="T11" fmla="*/ 4 h 18"/>
                  <a:gd name="T12" fmla="*/ 8 w 13"/>
                  <a:gd name="T13" fmla="*/ 12 h 18"/>
                  <a:gd name="T14" fmla="*/ 4 w 13"/>
                  <a:gd name="T15" fmla="*/ 18 h 18"/>
                  <a:gd name="T16" fmla="*/ 4 w 13"/>
                  <a:gd name="T17" fmla="*/ 18 h 18"/>
                  <a:gd name="T18" fmla="*/ 2 w 13"/>
                  <a:gd name="T19" fmla="*/ 18 h 18"/>
                  <a:gd name="T20" fmla="*/ 0 w 13"/>
                  <a:gd name="T21" fmla="*/ 16 h 18"/>
                  <a:gd name="T22" fmla="*/ 0 w 13"/>
                  <a:gd name="T23" fmla="*/ 10 h 18"/>
                  <a:gd name="T24" fmla="*/ 0 w 13"/>
                  <a:gd name="T25" fmla="*/ 8 h 18"/>
                  <a:gd name="T26" fmla="*/ 2 w 13"/>
                  <a:gd name="T27" fmla="*/ 4 h 18"/>
                  <a:gd name="T28" fmla="*/ 6 w 13"/>
                  <a:gd name="T29" fmla="*/ 2 h 18"/>
                  <a:gd name="T30" fmla="*/ 12 w 13"/>
                  <a:gd name="T31" fmla="*/ 0 h 18"/>
                  <a:gd name="T32" fmla="*/ 12 w 13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8">
                    <a:moveTo>
                      <a:pt x="12" y="0"/>
                    </a:moveTo>
                    <a:lnTo>
                      <a:pt x="12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3" name="Freeform 1427">
                <a:extLst>
                  <a:ext uri="{FF2B5EF4-FFF2-40B4-BE49-F238E27FC236}">
                    <a16:creationId xmlns:a16="http://schemas.microsoft.com/office/drawing/2014/main" id="{E4B19DC8-79E7-4375-9E84-59A708CE4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920" y="2387396"/>
                <a:ext cx="3945" cy="9706"/>
              </a:xfrm>
              <a:custGeom>
                <a:avLst/>
                <a:gdLst>
                  <a:gd name="T0" fmla="*/ 11 w 11"/>
                  <a:gd name="T1" fmla="*/ 10 h 25"/>
                  <a:gd name="T2" fmla="*/ 11 w 11"/>
                  <a:gd name="T3" fmla="*/ 10 h 25"/>
                  <a:gd name="T4" fmla="*/ 9 w 11"/>
                  <a:gd name="T5" fmla="*/ 8 h 25"/>
                  <a:gd name="T6" fmla="*/ 8 w 11"/>
                  <a:gd name="T7" fmla="*/ 10 h 25"/>
                  <a:gd name="T8" fmla="*/ 8 w 11"/>
                  <a:gd name="T9" fmla="*/ 10 h 25"/>
                  <a:gd name="T10" fmla="*/ 6 w 11"/>
                  <a:gd name="T11" fmla="*/ 10 h 25"/>
                  <a:gd name="T12" fmla="*/ 8 w 11"/>
                  <a:gd name="T13" fmla="*/ 12 h 25"/>
                  <a:gd name="T14" fmla="*/ 11 w 11"/>
                  <a:gd name="T15" fmla="*/ 13 h 25"/>
                  <a:gd name="T16" fmla="*/ 11 w 11"/>
                  <a:gd name="T17" fmla="*/ 13 h 25"/>
                  <a:gd name="T18" fmla="*/ 9 w 11"/>
                  <a:gd name="T19" fmla="*/ 21 h 25"/>
                  <a:gd name="T20" fmla="*/ 9 w 11"/>
                  <a:gd name="T21" fmla="*/ 25 h 25"/>
                  <a:gd name="T22" fmla="*/ 6 w 11"/>
                  <a:gd name="T23" fmla="*/ 25 h 25"/>
                  <a:gd name="T24" fmla="*/ 6 w 11"/>
                  <a:gd name="T25" fmla="*/ 25 h 25"/>
                  <a:gd name="T26" fmla="*/ 2 w 11"/>
                  <a:gd name="T27" fmla="*/ 21 h 25"/>
                  <a:gd name="T28" fmla="*/ 0 w 11"/>
                  <a:gd name="T29" fmla="*/ 15 h 25"/>
                  <a:gd name="T30" fmla="*/ 0 w 11"/>
                  <a:gd name="T31" fmla="*/ 6 h 25"/>
                  <a:gd name="T32" fmla="*/ 2 w 11"/>
                  <a:gd name="T33" fmla="*/ 2 h 25"/>
                  <a:gd name="T34" fmla="*/ 4 w 11"/>
                  <a:gd name="T35" fmla="*/ 0 h 25"/>
                  <a:gd name="T36" fmla="*/ 8 w 11"/>
                  <a:gd name="T37" fmla="*/ 2 h 25"/>
                  <a:gd name="T38" fmla="*/ 11 w 11"/>
                  <a:gd name="T39" fmla="*/ 10 h 25"/>
                  <a:gd name="T40" fmla="*/ 11 w 11"/>
                  <a:gd name="T4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25">
                    <a:moveTo>
                      <a:pt x="11" y="10"/>
                    </a:moveTo>
                    <a:lnTo>
                      <a:pt x="11" y="10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21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1" y="10"/>
                    </a:lnTo>
                    <a:lnTo>
                      <a:pt x="11" y="1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4" name="Freeform 1429">
                <a:extLst>
                  <a:ext uri="{FF2B5EF4-FFF2-40B4-BE49-F238E27FC236}">
                    <a16:creationId xmlns:a16="http://schemas.microsoft.com/office/drawing/2014/main" id="{52BA6966-2488-4F33-9121-C3F8BA7C3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576" y="2454947"/>
                <a:ext cx="11834" cy="15529"/>
              </a:xfrm>
              <a:custGeom>
                <a:avLst/>
                <a:gdLst>
                  <a:gd name="T0" fmla="*/ 33 w 33"/>
                  <a:gd name="T1" fmla="*/ 0 h 40"/>
                  <a:gd name="T2" fmla="*/ 33 w 33"/>
                  <a:gd name="T3" fmla="*/ 0 h 40"/>
                  <a:gd name="T4" fmla="*/ 23 w 33"/>
                  <a:gd name="T5" fmla="*/ 2 h 40"/>
                  <a:gd name="T6" fmla="*/ 13 w 33"/>
                  <a:gd name="T7" fmla="*/ 6 h 40"/>
                  <a:gd name="T8" fmla="*/ 3 w 33"/>
                  <a:gd name="T9" fmla="*/ 10 h 40"/>
                  <a:gd name="T10" fmla="*/ 2 w 33"/>
                  <a:gd name="T11" fmla="*/ 14 h 40"/>
                  <a:gd name="T12" fmla="*/ 0 w 33"/>
                  <a:gd name="T13" fmla="*/ 20 h 40"/>
                  <a:gd name="T14" fmla="*/ 0 w 33"/>
                  <a:gd name="T15" fmla="*/ 20 h 40"/>
                  <a:gd name="T16" fmla="*/ 2 w 33"/>
                  <a:gd name="T17" fmla="*/ 24 h 40"/>
                  <a:gd name="T18" fmla="*/ 3 w 33"/>
                  <a:gd name="T19" fmla="*/ 28 h 40"/>
                  <a:gd name="T20" fmla="*/ 13 w 33"/>
                  <a:gd name="T21" fmla="*/ 36 h 40"/>
                  <a:gd name="T22" fmla="*/ 19 w 33"/>
                  <a:gd name="T23" fmla="*/ 38 h 40"/>
                  <a:gd name="T24" fmla="*/ 25 w 33"/>
                  <a:gd name="T25" fmla="*/ 40 h 40"/>
                  <a:gd name="T26" fmla="*/ 29 w 33"/>
                  <a:gd name="T27" fmla="*/ 38 h 40"/>
                  <a:gd name="T28" fmla="*/ 33 w 33"/>
                  <a:gd name="T29" fmla="*/ 34 h 40"/>
                  <a:gd name="T30" fmla="*/ 33 w 33"/>
                  <a:gd name="T31" fmla="*/ 24 h 40"/>
                  <a:gd name="T32" fmla="*/ 33 w 33"/>
                  <a:gd name="T33" fmla="*/ 24 h 40"/>
                  <a:gd name="T34" fmla="*/ 33 w 33"/>
                  <a:gd name="T35" fmla="*/ 0 h 40"/>
                  <a:gd name="T36" fmla="*/ 33 w 33"/>
                  <a:gd name="T3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40">
                    <a:moveTo>
                      <a:pt x="33" y="0"/>
                    </a:moveTo>
                    <a:lnTo>
                      <a:pt x="33" y="0"/>
                    </a:lnTo>
                    <a:lnTo>
                      <a:pt x="23" y="2"/>
                    </a:lnTo>
                    <a:lnTo>
                      <a:pt x="13" y="6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3" y="28"/>
                    </a:lnTo>
                    <a:lnTo>
                      <a:pt x="13" y="36"/>
                    </a:lnTo>
                    <a:lnTo>
                      <a:pt x="19" y="38"/>
                    </a:lnTo>
                    <a:lnTo>
                      <a:pt x="25" y="40"/>
                    </a:lnTo>
                    <a:lnTo>
                      <a:pt x="29" y="38"/>
                    </a:lnTo>
                    <a:lnTo>
                      <a:pt x="33" y="3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0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5" name="Freeform 1430">
                <a:extLst>
                  <a:ext uri="{FF2B5EF4-FFF2-40B4-BE49-F238E27FC236}">
                    <a16:creationId xmlns:a16="http://schemas.microsoft.com/office/drawing/2014/main" id="{B064AD2C-B792-464C-9268-C9CAC5994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80"/>
                <a:ext cx="8248" cy="17471"/>
              </a:xfrm>
              <a:custGeom>
                <a:avLst/>
                <a:gdLst>
                  <a:gd name="T0" fmla="*/ 7 w 23"/>
                  <a:gd name="T1" fmla="*/ 0 h 45"/>
                  <a:gd name="T2" fmla="*/ 7 w 23"/>
                  <a:gd name="T3" fmla="*/ 0 h 45"/>
                  <a:gd name="T4" fmla="*/ 11 w 23"/>
                  <a:gd name="T5" fmla="*/ 4 h 45"/>
                  <a:gd name="T6" fmla="*/ 11 w 23"/>
                  <a:gd name="T7" fmla="*/ 6 h 45"/>
                  <a:gd name="T8" fmla="*/ 13 w 23"/>
                  <a:gd name="T9" fmla="*/ 14 h 45"/>
                  <a:gd name="T10" fmla="*/ 13 w 23"/>
                  <a:gd name="T11" fmla="*/ 14 h 45"/>
                  <a:gd name="T12" fmla="*/ 15 w 23"/>
                  <a:gd name="T13" fmla="*/ 18 h 45"/>
                  <a:gd name="T14" fmla="*/ 17 w 23"/>
                  <a:gd name="T15" fmla="*/ 20 h 45"/>
                  <a:gd name="T16" fmla="*/ 19 w 23"/>
                  <a:gd name="T17" fmla="*/ 22 h 45"/>
                  <a:gd name="T18" fmla="*/ 19 w 23"/>
                  <a:gd name="T19" fmla="*/ 22 h 45"/>
                  <a:gd name="T20" fmla="*/ 17 w 23"/>
                  <a:gd name="T21" fmla="*/ 24 h 45"/>
                  <a:gd name="T22" fmla="*/ 15 w 23"/>
                  <a:gd name="T23" fmla="*/ 26 h 45"/>
                  <a:gd name="T24" fmla="*/ 15 w 23"/>
                  <a:gd name="T25" fmla="*/ 26 h 45"/>
                  <a:gd name="T26" fmla="*/ 19 w 23"/>
                  <a:gd name="T27" fmla="*/ 26 h 45"/>
                  <a:gd name="T28" fmla="*/ 21 w 23"/>
                  <a:gd name="T29" fmla="*/ 28 h 45"/>
                  <a:gd name="T30" fmla="*/ 19 w 23"/>
                  <a:gd name="T31" fmla="*/ 32 h 45"/>
                  <a:gd name="T32" fmla="*/ 19 w 23"/>
                  <a:gd name="T33" fmla="*/ 32 h 45"/>
                  <a:gd name="T34" fmla="*/ 17 w 23"/>
                  <a:gd name="T35" fmla="*/ 32 h 45"/>
                  <a:gd name="T36" fmla="*/ 15 w 23"/>
                  <a:gd name="T37" fmla="*/ 32 h 45"/>
                  <a:gd name="T38" fmla="*/ 23 w 23"/>
                  <a:gd name="T39" fmla="*/ 35 h 45"/>
                  <a:gd name="T40" fmla="*/ 23 w 23"/>
                  <a:gd name="T41" fmla="*/ 35 h 45"/>
                  <a:gd name="T42" fmla="*/ 19 w 23"/>
                  <a:gd name="T43" fmla="*/ 45 h 45"/>
                  <a:gd name="T44" fmla="*/ 19 w 23"/>
                  <a:gd name="T45" fmla="*/ 45 h 45"/>
                  <a:gd name="T46" fmla="*/ 17 w 23"/>
                  <a:gd name="T47" fmla="*/ 45 h 45"/>
                  <a:gd name="T48" fmla="*/ 15 w 23"/>
                  <a:gd name="T49" fmla="*/ 43 h 45"/>
                  <a:gd name="T50" fmla="*/ 13 w 23"/>
                  <a:gd name="T51" fmla="*/ 35 h 45"/>
                  <a:gd name="T52" fmla="*/ 9 w 23"/>
                  <a:gd name="T53" fmla="*/ 24 h 45"/>
                  <a:gd name="T54" fmla="*/ 9 w 23"/>
                  <a:gd name="T55" fmla="*/ 24 h 45"/>
                  <a:gd name="T56" fmla="*/ 3 w 23"/>
                  <a:gd name="T57" fmla="*/ 18 h 45"/>
                  <a:gd name="T58" fmla="*/ 0 w 23"/>
                  <a:gd name="T59" fmla="*/ 12 h 45"/>
                  <a:gd name="T60" fmla="*/ 0 w 23"/>
                  <a:gd name="T61" fmla="*/ 12 h 45"/>
                  <a:gd name="T62" fmla="*/ 2 w 23"/>
                  <a:gd name="T63" fmla="*/ 8 h 45"/>
                  <a:gd name="T64" fmla="*/ 3 w 23"/>
                  <a:gd name="T65" fmla="*/ 6 h 45"/>
                  <a:gd name="T66" fmla="*/ 3 w 23"/>
                  <a:gd name="T67" fmla="*/ 2 h 45"/>
                  <a:gd name="T68" fmla="*/ 3 w 23"/>
                  <a:gd name="T69" fmla="*/ 2 h 45"/>
                  <a:gd name="T70" fmla="*/ 5 w 23"/>
                  <a:gd name="T71" fmla="*/ 0 h 45"/>
                  <a:gd name="T72" fmla="*/ 7 w 23"/>
                  <a:gd name="T73" fmla="*/ 0 h 45"/>
                  <a:gd name="T74" fmla="*/ 7 w 23"/>
                  <a:gd name="T7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45">
                    <a:moveTo>
                      <a:pt x="7" y="0"/>
                    </a:moveTo>
                    <a:lnTo>
                      <a:pt x="7" y="0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5" y="18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3" y="35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3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6" name="Freeform 1431">
                <a:extLst>
                  <a:ext uri="{FF2B5EF4-FFF2-40B4-BE49-F238E27FC236}">
                    <a16:creationId xmlns:a16="http://schemas.microsoft.com/office/drawing/2014/main" id="{9E83234D-1C4A-4E8A-A77B-982032669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016" y="2358280"/>
                <a:ext cx="8607" cy="13588"/>
              </a:xfrm>
              <a:custGeom>
                <a:avLst/>
                <a:gdLst>
                  <a:gd name="T0" fmla="*/ 12 w 24"/>
                  <a:gd name="T1" fmla="*/ 2 h 35"/>
                  <a:gd name="T2" fmla="*/ 12 w 24"/>
                  <a:gd name="T3" fmla="*/ 2 h 35"/>
                  <a:gd name="T4" fmla="*/ 8 w 24"/>
                  <a:gd name="T5" fmla="*/ 8 h 35"/>
                  <a:gd name="T6" fmla="*/ 6 w 24"/>
                  <a:gd name="T7" fmla="*/ 10 h 35"/>
                  <a:gd name="T8" fmla="*/ 8 w 24"/>
                  <a:gd name="T9" fmla="*/ 10 h 35"/>
                  <a:gd name="T10" fmla="*/ 8 w 24"/>
                  <a:gd name="T11" fmla="*/ 10 h 35"/>
                  <a:gd name="T12" fmla="*/ 8 w 24"/>
                  <a:gd name="T13" fmla="*/ 10 h 35"/>
                  <a:gd name="T14" fmla="*/ 8 w 24"/>
                  <a:gd name="T15" fmla="*/ 8 h 35"/>
                  <a:gd name="T16" fmla="*/ 10 w 24"/>
                  <a:gd name="T17" fmla="*/ 6 h 35"/>
                  <a:gd name="T18" fmla="*/ 10 w 24"/>
                  <a:gd name="T19" fmla="*/ 6 h 35"/>
                  <a:gd name="T20" fmla="*/ 16 w 24"/>
                  <a:gd name="T21" fmla="*/ 12 h 35"/>
                  <a:gd name="T22" fmla="*/ 22 w 24"/>
                  <a:gd name="T23" fmla="*/ 16 h 35"/>
                  <a:gd name="T24" fmla="*/ 24 w 24"/>
                  <a:gd name="T25" fmla="*/ 20 h 35"/>
                  <a:gd name="T26" fmla="*/ 24 w 24"/>
                  <a:gd name="T27" fmla="*/ 20 h 35"/>
                  <a:gd name="T28" fmla="*/ 24 w 24"/>
                  <a:gd name="T29" fmla="*/ 22 h 35"/>
                  <a:gd name="T30" fmla="*/ 24 w 24"/>
                  <a:gd name="T31" fmla="*/ 22 h 35"/>
                  <a:gd name="T32" fmla="*/ 20 w 24"/>
                  <a:gd name="T33" fmla="*/ 20 h 35"/>
                  <a:gd name="T34" fmla="*/ 18 w 24"/>
                  <a:gd name="T35" fmla="*/ 20 h 35"/>
                  <a:gd name="T36" fmla="*/ 16 w 24"/>
                  <a:gd name="T37" fmla="*/ 20 h 35"/>
                  <a:gd name="T38" fmla="*/ 16 w 24"/>
                  <a:gd name="T39" fmla="*/ 20 h 35"/>
                  <a:gd name="T40" fmla="*/ 16 w 24"/>
                  <a:gd name="T41" fmla="*/ 20 h 35"/>
                  <a:gd name="T42" fmla="*/ 24 w 24"/>
                  <a:gd name="T43" fmla="*/ 28 h 35"/>
                  <a:gd name="T44" fmla="*/ 24 w 24"/>
                  <a:gd name="T45" fmla="*/ 28 h 35"/>
                  <a:gd name="T46" fmla="*/ 22 w 24"/>
                  <a:gd name="T47" fmla="*/ 26 h 35"/>
                  <a:gd name="T48" fmla="*/ 20 w 24"/>
                  <a:gd name="T49" fmla="*/ 24 h 35"/>
                  <a:gd name="T50" fmla="*/ 18 w 24"/>
                  <a:gd name="T51" fmla="*/ 24 h 35"/>
                  <a:gd name="T52" fmla="*/ 18 w 24"/>
                  <a:gd name="T53" fmla="*/ 24 h 35"/>
                  <a:gd name="T54" fmla="*/ 18 w 24"/>
                  <a:gd name="T55" fmla="*/ 26 h 35"/>
                  <a:gd name="T56" fmla="*/ 18 w 24"/>
                  <a:gd name="T57" fmla="*/ 30 h 35"/>
                  <a:gd name="T58" fmla="*/ 18 w 24"/>
                  <a:gd name="T59" fmla="*/ 32 h 35"/>
                  <a:gd name="T60" fmla="*/ 14 w 24"/>
                  <a:gd name="T61" fmla="*/ 35 h 35"/>
                  <a:gd name="T62" fmla="*/ 14 w 24"/>
                  <a:gd name="T63" fmla="*/ 35 h 35"/>
                  <a:gd name="T64" fmla="*/ 16 w 24"/>
                  <a:gd name="T65" fmla="*/ 28 h 35"/>
                  <a:gd name="T66" fmla="*/ 16 w 24"/>
                  <a:gd name="T67" fmla="*/ 22 h 35"/>
                  <a:gd name="T68" fmla="*/ 14 w 24"/>
                  <a:gd name="T69" fmla="*/ 20 h 35"/>
                  <a:gd name="T70" fmla="*/ 14 w 24"/>
                  <a:gd name="T71" fmla="*/ 20 h 35"/>
                  <a:gd name="T72" fmla="*/ 12 w 24"/>
                  <a:gd name="T73" fmla="*/ 18 h 35"/>
                  <a:gd name="T74" fmla="*/ 12 w 24"/>
                  <a:gd name="T75" fmla="*/ 22 h 35"/>
                  <a:gd name="T76" fmla="*/ 14 w 24"/>
                  <a:gd name="T77" fmla="*/ 26 h 35"/>
                  <a:gd name="T78" fmla="*/ 14 w 24"/>
                  <a:gd name="T79" fmla="*/ 28 h 35"/>
                  <a:gd name="T80" fmla="*/ 12 w 24"/>
                  <a:gd name="T81" fmla="*/ 28 h 35"/>
                  <a:gd name="T82" fmla="*/ 12 w 24"/>
                  <a:gd name="T83" fmla="*/ 28 h 35"/>
                  <a:gd name="T84" fmla="*/ 10 w 24"/>
                  <a:gd name="T85" fmla="*/ 26 h 35"/>
                  <a:gd name="T86" fmla="*/ 10 w 24"/>
                  <a:gd name="T87" fmla="*/ 24 h 35"/>
                  <a:gd name="T88" fmla="*/ 10 w 24"/>
                  <a:gd name="T89" fmla="*/ 24 h 35"/>
                  <a:gd name="T90" fmla="*/ 4 w 24"/>
                  <a:gd name="T91" fmla="*/ 14 h 35"/>
                  <a:gd name="T92" fmla="*/ 2 w 24"/>
                  <a:gd name="T93" fmla="*/ 8 h 35"/>
                  <a:gd name="T94" fmla="*/ 0 w 24"/>
                  <a:gd name="T95" fmla="*/ 0 h 35"/>
                  <a:gd name="T96" fmla="*/ 0 w 24"/>
                  <a:gd name="T97" fmla="*/ 0 h 35"/>
                  <a:gd name="T98" fmla="*/ 6 w 24"/>
                  <a:gd name="T99" fmla="*/ 0 h 35"/>
                  <a:gd name="T100" fmla="*/ 10 w 24"/>
                  <a:gd name="T101" fmla="*/ 2 h 35"/>
                  <a:gd name="T102" fmla="*/ 12 w 24"/>
                  <a:gd name="T103" fmla="*/ 2 h 35"/>
                  <a:gd name="T104" fmla="*/ 12 w 24"/>
                  <a:gd name="T10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35">
                    <a:moveTo>
                      <a:pt x="12" y="2"/>
                    </a:moveTo>
                    <a:lnTo>
                      <a:pt x="12" y="2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12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2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7" name="Freeform 1432">
                <a:extLst>
                  <a:ext uri="{FF2B5EF4-FFF2-40B4-BE49-F238E27FC236}">
                    <a16:creationId xmlns:a16="http://schemas.microsoft.com/office/drawing/2014/main" id="{63FE4689-C32C-41E3-B0A8-CEE9BE2C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071" y="2358280"/>
                <a:ext cx="4662" cy="6987"/>
              </a:xfrm>
              <a:custGeom>
                <a:avLst/>
                <a:gdLst>
                  <a:gd name="T0" fmla="*/ 7 w 13"/>
                  <a:gd name="T1" fmla="*/ 0 h 18"/>
                  <a:gd name="T2" fmla="*/ 7 w 13"/>
                  <a:gd name="T3" fmla="*/ 0 h 18"/>
                  <a:gd name="T4" fmla="*/ 13 w 13"/>
                  <a:gd name="T5" fmla="*/ 12 h 18"/>
                  <a:gd name="T6" fmla="*/ 13 w 13"/>
                  <a:gd name="T7" fmla="*/ 16 h 18"/>
                  <a:gd name="T8" fmla="*/ 11 w 13"/>
                  <a:gd name="T9" fmla="*/ 18 h 18"/>
                  <a:gd name="T10" fmla="*/ 9 w 13"/>
                  <a:gd name="T11" fmla="*/ 18 h 18"/>
                  <a:gd name="T12" fmla="*/ 0 w 13"/>
                  <a:gd name="T13" fmla="*/ 14 h 18"/>
                  <a:gd name="T14" fmla="*/ 0 w 13"/>
                  <a:gd name="T15" fmla="*/ 14 h 18"/>
                  <a:gd name="T16" fmla="*/ 3 w 13"/>
                  <a:gd name="T17" fmla="*/ 6 h 18"/>
                  <a:gd name="T18" fmla="*/ 7 w 13"/>
                  <a:gd name="T19" fmla="*/ 0 h 18"/>
                  <a:gd name="T20" fmla="*/ 7 w 1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lnTo>
                      <a:pt x="7" y="0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18" name="Freeform 1433">
                <a:extLst>
                  <a:ext uri="{FF2B5EF4-FFF2-40B4-BE49-F238E27FC236}">
                    <a16:creationId xmlns:a16="http://schemas.microsoft.com/office/drawing/2014/main" id="{3BEEE32F-EB8F-404E-9910-5F78D2492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340" y="2360609"/>
                <a:ext cx="3586" cy="7764"/>
              </a:xfrm>
              <a:custGeom>
                <a:avLst/>
                <a:gdLst>
                  <a:gd name="T0" fmla="*/ 8 w 10"/>
                  <a:gd name="T1" fmla="*/ 0 h 20"/>
                  <a:gd name="T2" fmla="*/ 8 w 10"/>
                  <a:gd name="T3" fmla="*/ 0 h 20"/>
                  <a:gd name="T4" fmla="*/ 8 w 10"/>
                  <a:gd name="T5" fmla="*/ 6 h 20"/>
                  <a:gd name="T6" fmla="*/ 10 w 10"/>
                  <a:gd name="T7" fmla="*/ 10 h 20"/>
                  <a:gd name="T8" fmla="*/ 10 w 10"/>
                  <a:gd name="T9" fmla="*/ 10 h 20"/>
                  <a:gd name="T10" fmla="*/ 10 w 10"/>
                  <a:gd name="T11" fmla="*/ 14 h 20"/>
                  <a:gd name="T12" fmla="*/ 10 w 10"/>
                  <a:gd name="T13" fmla="*/ 14 h 20"/>
                  <a:gd name="T14" fmla="*/ 10 w 10"/>
                  <a:gd name="T15" fmla="*/ 14 h 20"/>
                  <a:gd name="T16" fmla="*/ 8 w 10"/>
                  <a:gd name="T17" fmla="*/ 14 h 20"/>
                  <a:gd name="T18" fmla="*/ 6 w 10"/>
                  <a:gd name="T19" fmla="*/ 12 h 20"/>
                  <a:gd name="T20" fmla="*/ 6 w 10"/>
                  <a:gd name="T21" fmla="*/ 12 h 20"/>
                  <a:gd name="T22" fmla="*/ 6 w 10"/>
                  <a:gd name="T23" fmla="*/ 14 h 20"/>
                  <a:gd name="T24" fmla="*/ 6 w 10"/>
                  <a:gd name="T25" fmla="*/ 14 h 20"/>
                  <a:gd name="T26" fmla="*/ 8 w 10"/>
                  <a:gd name="T27" fmla="*/ 20 h 20"/>
                  <a:gd name="T28" fmla="*/ 6 w 10"/>
                  <a:gd name="T29" fmla="*/ 18 h 20"/>
                  <a:gd name="T30" fmla="*/ 2 w 10"/>
                  <a:gd name="T31" fmla="*/ 12 h 20"/>
                  <a:gd name="T32" fmla="*/ 2 w 10"/>
                  <a:gd name="T33" fmla="*/ 12 h 20"/>
                  <a:gd name="T34" fmla="*/ 2 w 10"/>
                  <a:gd name="T35" fmla="*/ 14 h 20"/>
                  <a:gd name="T36" fmla="*/ 2 w 10"/>
                  <a:gd name="T37" fmla="*/ 16 h 20"/>
                  <a:gd name="T38" fmla="*/ 2 w 10"/>
                  <a:gd name="T39" fmla="*/ 16 h 20"/>
                  <a:gd name="T40" fmla="*/ 2 w 10"/>
                  <a:gd name="T41" fmla="*/ 18 h 20"/>
                  <a:gd name="T42" fmla="*/ 2 w 10"/>
                  <a:gd name="T43" fmla="*/ 18 h 20"/>
                  <a:gd name="T44" fmla="*/ 2 w 10"/>
                  <a:gd name="T45" fmla="*/ 18 h 20"/>
                  <a:gd name="T46" fmla="*/ 0 w 10"/>
                  <a:gd name="T47" fmla="*/ 16 h 20"/>
                  <a:gd name="T48" fmla="*/ 0 w 10"/>
                  <a:gd name="T49" fmla="*/ 12 h 20"/>
                  <a:gd name="T50" fmla="*/ 0 w 10"/>
                  <a:gd name="T51" fmla="*/ 12 h 20"/>
                  <a:gd name="T52" fmla="*/ 8 w 10"/>
                  <a:gd name="T53" fmla="*/ 0 h 20"/>
                  <a:gd name="T54" fmla="*/ 8 w 10"/>
                  <a:gd name="T5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19" name="Group 1918">
                <a:extLst>
                  <a:ext uri="{FF2B5EF4-FFF2-40B4-BE49-F238E27FC236}">
                    <a16:creationId xmlns:a16="http://schemas.microsoft.com/office/drawing/2014/main" id="{A08ACB4C-F214-4462-A606-37C497A95DCA}"/>
                  </a:ext>
                </a:extLst>
              </p:cNvPr>
              <p:cNvGrpSpPr/>
              <p:nvPr/>
            </p:nvGrpSpPr>
            <p:grpSpPr>
              <a:xfrm>
                <a:off x="3332803" y="2139711"/>
                <a:ext cx="225205" cy="425880"/>
                <a:chOff x="9035407" y="399490"/>
                <a:chExt cx="1012399" cy="1768475"/>
              </a:xfrm>
              <a:solidFill>
                <a:schemeClr val="bg1"/>
              </a:solidFill>
            </p:grpSpPr>
            <p:sp>
              <p:nvSpPr>
                <p:cNvPr id="2115" name="Freeform 924">
                  <a:extLst>
                    <a:ext uri="{FF2B5EF4-FFF2-40B4-BE49-F238E27FC236}">
                      <a16:creationId xmlns:a16="http://schemas.microsoft.com/office/drawing/2014/main" id="{2628EDF5-FC98-451A-884B-52AA240BA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5407" y="399490"/>
                  <a:ext cx="1012399" cy="1768475"/>
                </a:xfrm>
                <a:custGeom>
                  <a:avLst/>
                  <a:gdLst>
                    <a:gd name="T0" fmla="*/ 626 w 628"/>
                    <a:gd name="T1" fmla="*/ 706 h 1097"/>
                    <a:gd name="T2" fmla="*/ 528 w 628"/>
                    <a:gd name="T3" fmla="*/ 634 h 1097"/>
                    <a:gd name="T4" fmla="*/ 520 w 628"/>
                    <a:gd name="T5" fmla="*/ 544 h 1097"/>
                    <a:gd name="T6" fmla="*/ 498 w 628"/>
                    <a:gd name="T7" fmla="*/ 491 h 1097"/>
                    <a:gd name="T8" fmla="*/ 490 w 628"/>
                    <a:gd name="T9" fmla="*/ 449 h 1097"/>
                    <a:gd name="T10" fmla="*/ 508 w 628"/>
                    <a:gd name="T11" fmla="*/ 426 h 1097"/>
                    <a:gd name="T12" fmla="*/ 439 w 628"/>
                    <a:gd name="T13" fmla="*/ 302 h 1097"/>
                    <a:gd name="T14" fmla="*/ 439 w 628"/>
                    <a:gd name="T15" fmla="*/ 188 h 1097"/>
                    <a:gd name="T16" fmla="*/ 404 w 628"/>
                    <a:gd name="T17" fmla="*/ 122 h 1097"/>
                    <a:gd name="T18" fmla="*/ 400 w 628"/>
                    <a:gd name="T19" fmla="*/ 78 h 1097"/>
                    <a:gd name="T20" fmla="*/ 347 w 628"/>
                    <a:gd name="T21" fmla="*/ 0 h 1097"/>
                    <a:gd name="T22" fmla="*/ 259 w 628"/>
                    <a:gd name="T23" fmla="*/ 45 h 1097"/>
                    <a:gd name="T24" fmla="*/ 223 w 628"/>
                    <a:gd name="T25" fmla="*/ 153 h 1097"/>
                    <a:gd name="T26" fmla="*/ 129 w 628"/>
                    <a:gd name="T27" fmla="*/ 157 h 1097"/>
                    <a:gd name="T28" fmla="*/ 62 w 628"/>
                    <a:gd name="T29" fmla="*/ 104 h 1097"/>
                    <a:gd name="T30" fmla="*/ 23 w 628"/>
                    <a:gd name="T31" fmla="*/ 120 h 1097"/>
                    <a:gd name="T32" fmla="*/ 45 w 628"/>
                    <a:gd name="T33" fmla="*/ 155 h 1097"/>
                    <a:gd name="T34" fmla="*/ 141 w 628"/>
                    <a:gd name="T35" fmla="*/ 210 h 1097"/>
                    <a:gd name="T36" fmla="*/ 153 w 628"/>
                    <a:gd name="T37" fmla="*/ 263 h 1097"/>
                    <a:gd name="T38" fmla="*/ 155 w 628"/>
                    <a:gd name="T39" fmla="*/ 304 h 1097"/>
                    <a:gd name="T40" fmla="*/ 163 w 628"/>
                    <a:gd name="T41" fmla="*/ 377 h 1097"/>
                    <a:gd name="T42" fmla="*/ 214 w 628"/>
                    <a:gd name="T43" fmla="*/ 440 h 1097"/>
                    <a:gd name="T44" fmla="*/ 223 w 628"/>
                    <a:gd name="T45" fmla="*/ 461 h 1097"/>
                    <a:gd name="T46" fmla="*/ 257 w 628"/>
                    <a:gd name="T47" fmla="*/ 506 h 1097"/>
                    <a:gd name="T48" fmla="*/ 261 w 628"/>
                    <a:gd name="T49" fmla="*/ 544 h 1097"/>
                    <a:gd name="T50" fmla="*/ 216 w 628"/>
                    <a:gd name="T51" fmla="*/ 561 h 1097"/>
                    <a:gd name="T52" fmla="*/ 188 w 628"/>
                    <a:gd name="T53" fmla="*/ 608 h 1097"/>
                    <a:gd name="T54" fmla="*/ 159 w 628"/>
                    <a:gd name="T55" fmla="*/ 638 h 1097"/>
                    <a:gd name="T56" fmla="*/ 133 w 628"/>
                    <a:gd name="T57" fmla="*/ 669 h 1097"/>
                    <a:gd name="T58" fmla="*/ 104 w 628"/>
                    <a:gd name="T59" fmla="*/ 695 h 1097"/>
                    <a:gd name="T60" fmla="*/ 98 w 628"/>
                    <a:gd name="T61" fmla="*/ 716 h 1097"/>
                    <a:gd name="T62" fmla="*/ 78 w 628"/>
                    <a:gd name="T63" fmla="*/ 720 h 1097"/>
                    <a:gd name="T64" fmla="*/ 62 w 628"/>
                    <a:gd name="T65" fmla="*/ 746 h 1097"/>
                    <a:gd name="T66" fmla="*/ 35 w 628"/>
                    <a:gd name="T67" fmla="*/ 773 h 1097"/>
                    <a:gd name="T68" fmla="*/ 37 w 628"/>
                    <a:gd name="T69" fmla="*/ 807 h 1097"/>
                    <a:gd name="T70" fmla="*/ 49 w 628"/>
                    <a:gd name="T71" fmla="*/ 840 h 1097"/>
                    <a:gd name="T72" fmla="*/ 66 w 628"/>
                    <a:gd name="T73" fmla="*/ 907 h 1097"/>
                    <a:gd name="T74" fmla="*/ 64 w 628"/>
                    <a:gd name="T75" fmla="*/ 920 h 1097"/>
                    <a:gd name="T76" fmla="*/ 57 w 628"/>
                    <a:gd name="T77" fmla="*/ 952 h 1097"/>
                    <a:gd name="T78" fmla="*/ 53 w 628"/>
                    <a:gd name="T79" fmla="*/ 979 h 1097"/>
                    <a:gd name="T80" fmla="*/ 53 w 628"/>
                    <a:gd name="T81" fmla="*/ 1005 h 1097"/>
                    <a:gd name="T82" fmla="*/ 82 w 628"/>
                    <a:gd name="T83" fmla="*/ 1009 h 1097"/>
                    <a:gd name="T84" fmla="*/ 127 w 628"/>
                    <a:gd name="T85" fmla="*/ 1034 h 1097"/>
                    <a:gd name="T86" fmla="*/ 135 w 628"/>
                    <a:gd name="T87" fmla="*/ 1050 h 1097"/>
                    <a:gd name="T88" fmla="*/ 157 w 628"/>
                    <a:gd name="T89" fmla="*/ 1064 h 1097"/>
                    <a:gd name="T90" fmla="*/ 165 w 628"/>
                    <a:gd name="T91" fmla="*/ 1083 h 1097"/>
                    <a:gd name="T92" fmla="*/ 166 w 628"/>
                    <a:gd name="T93" fmla="*/ 1091 h 1097"/>
                    <a:gd name="T94" fmla="*/ 204 w 628"/>
                    <a:gd name="T95" fmla="*/ 1077 h 1097"/>
                    <a:gd name="T96" fmla="*/ 231 w 628"/>
                    <a:gd name="T97" fmla="*/ 1064 h 1097"/>
                    <a:gd name="T98" fmla="*/ 251 w 628"/>
                    <a:gd name="T99" fmla="*/ 1058 h 1097"/>
                    <a:gd name="T100" fmla="*/ 272 w 628"/>
                    <a:gd name="T101" fmla="*/ 1054 h 1097"/>
                    <a:gd name="T102" fmla="*/ 292 w 628"/>
                    <a:gd name="T103" fmla="*/ 1042 h 1097"/>
                    <a:gd name="T104" fmla="*/ 314 w 628"/>
                    <a:gd name="T105" fmla="*/ 1030 h 1097"/>
                    <a:gd name="T106" fmla="*/ 325 w 628"/>
                    <a:gd name="T107" fmla="*/ 1022 h 1097"/>
                    <a:gd name="T108" fmla="*/ 335 w 628"/>
                    <a:gd name="T109" fmla="*/ 1019 h 1097"/>
                    <a:gd name="T110" fmla="*/ 359 w 628"/>
                    <a:gd name="T111" fmla="*/ 1020 h 1097"/>
                    <a:gd name="T112" fmla="*/ 369 w 628"/>
                    <a:gd name="T113" fmla="*/ 1015 h 1097"/>
                    <a:gd name="T114" fmla="*/ 392 w 628"/>
                    <a:gd name="T115" fmla="*/ 1007 h 1097"/>
                    <a:gd name="T116" fmla="*/ 408 w 628"/>
                    <a:gd name="T117" fmla="*/ 1003 h 1097"/>
                    <a:gd name="T118" fmla="*/ 433 w 628"/>
                    <a:gd name="T119" fmla="*/ 100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8" h="1097">
                      <a:moveTo>
                        <a:pt x="541" y="871"/>
                      </a:moveTo>
                      <a:lnTo>
                        <a:pt x="541" y="871"/>
                      </a:lnTo>
                      <a:lnTo>
                        <a:pt x="563" y="836"/>
                      </a:lnTo>
                      <a:lnTo>
                        <a:pt x="585" y="803"/>
                      </a:lnTo>
                      <a:lnTo>
                        <a:pt x="585" y="803"/>
                      </a:lnTo>
                      <a:lnTo>
                        <a:pt x="602" y="779"/>
                      </a:lnTo>
                      <a:lnTo>
                        <a:pt x="610" y="767"/>
                      </a:lnTo>
                      <a:lnTo>
                        <a:pt x="616" y="756"/>
                      </a:lnTo>
                      <a:lnTo>
                        <a:pt x="616" y="756"/>
                      </a:lnTo>
                      <a:lnTo>
                        <a:pt x="620" y="742"/>
                      </a:lnTo>
                      <a:lnTo>
                        <a:pt x="622" y="728"/>
                      </a:lnTo>
                      <a:lnTo>
                        <a:pt x="622" y="728"/>
                      </a:lnTo>
                      <a:lnTo>
                        <a:pt x="626" y="718"/>
                      </a:lnTo>
                      <a:lnTo>
                        <a:pt x="628" y="714"/>
                      </a:lnTo>
                      <a:lnTo>
                        <a:pt x="628" y="710"/>
                      </a:lnTo>
                      <a:lnTo>
                        <a:pt x="628" y="710"/>
                      </a:lnTo>
                      <a:lnTo>
                        <a:pt x="626" y="706"/>
                      </a:lnTo>
                      <a:lnTo>
                        <a:pt x="620" y="703"/>
                      </a:lnTo>
                      <a:lnTo>
                        <a:pt x="612" y="695"/>
                      </a:lnTo>
                      <a:lnTo>
                        <a:pt x="612" y="695"/>
                      </a:lnTo>
                      <a:lnTo>
                        <a:pt x="608" y="691"/>
                      </a:lnTo>
                      <a:lnTo>
                        <a:pt x="606" y="687"/>
                      </a:lnTo>
                      <a:lnTo>
                        <a:pt x="604" y="683"/>
                      </a:lnTo>
                      <a:lnTo>
                        <a:pt x="602" y="679"/>
                      </a:lnTo>
                      <a:lnTo>
                        <a:pt x="602" y="679"/>
                      </a:lnTo>
                      <a:lnTo>
                        <a:pt x="590" y="673"/>
                      </a:lnTo>
                      <a:lnTo>
                        <a:pt x="577" y="667"/>
                      </a:lnTo>
                      <a:lnTo>
                        <a:pt x="565" y="661"/>
                      </a:lnTo>
                      <a:lnTo>
                        <a:pt x="553" y="655"/>
                      </a:lnTo>
                      <a:lnTo>
                        <a:pt x="553" y="655"/>
                      </a:lnTo>
                      <a:lnTo>
                        <a:pt x="539" y="644"/>
                      </a:lnTo>
                      <a:lnTo>
                        <a:pt x="532" y="638"/>
                      </a:lnTo>
                      <a:lnTo>
                        <a:pt x="528" y="634"/>
                      </a:lnTo>
                      <a:lnTo>
                        <a:pt x="528" y="634"/>
                      </a:lnTo>
                      <a:lnTo>
                        <a:pt x="543" y="618"/>
                      </a:lnTo>
                      <a:lnTo>
                        <a:pt x="553" y="604"/>
                      </a:lnTo>
                      <a:lnTo>
                        <a:pt x="557" y="598"/>
                      </a:lnTo>
                      <a:lnTo>
                        <a:pt x="557" y="593"/>
                      </a:lnTo>
                      <a:lnTo>
                        <a:pt x="557" y="593"/>
                      </a:lnTo>
                      <a:lnTo>
                        <a:pt x="553" y="583"/>
                      </a:lnTo>
                      <a:lnTo>
                        <a:pt x="549" y="577"/>
                      </a:lnTo>
                      <a:lnTo>
                        <a:pt x="543" y="573"/>
                      </a:lnTo>
                      <a:lnTo>
                        <a:pt x="539" y="571"/>
                      </a:lnTo>
                      <a:lnTo>
                        <a:pt x="528" y="569"/>
                      </a:lnTo>
                      <a:lnTo>
                        <a:pt x="524" y="567"/>
                      </a:lnTo>
                      <a:lnTo>
                        <a:pt x="522" y="563"/>
                      </a:lnTo>
                      <a:lnTo>
                        <a:pt x="522" y="555"/>
                      </a:lnTo>
                      <a:lnTo>
                        <a:pt x="522" y="555"/>
                      </a:lnTo>
                      <a:lnTo>
                        <a:pt x="516" y="546"/>
                      </a:lnTo>
                      <a:lnTo>
                        <a:pt x="516" y="544"/>
                      </a:lnTo>
                      <a:lnTo>
                        <a:pt x="520" y="544"/>
                      </a:lnTo>
                      <a:lnTo>
                        <a:pt x="522" y="542"/>
                      </a:lnTo>
                      <a:lnTo>
                        <a:pt x="526" y="538"/>
                      </a:lnTo>
                      <a:lnTo>
                        <a:pt x="526" y="538"/>
                      </a:lnTo>
                      <a:lnTo>
                        <a:pt x="528" y="534"/>
                      </a:lnTo>
                      <a:lnTo>
                        <a:pt x="528" y="534"/>
                      </a:lnTo>
                      <a:lnTo>
                        <a:pt x="526" y="530"/>
                      </a:lnTo>
                      <a:lnTo>
                        <a:pt x="522" y="528"/>
                      </a:lnTo>
                      <a:lnTo>
                        <a:pt x="512" y="524"/>
                      </a:lnTo>
                      <a:lnTo>
                        <a:pt x="502" y="520"/>
                      </a:lnTo>
                      <a:lnTo>
                        <a:pt x="498" y="516"/>
                      </a:lnTo>
                      <a:lnTo>
                        <a:pt x="492" y="512"/>
                      </a:lnTo>
                      <a:lnTo>
                        <a:pt x="492" y="512"/>
                      </a:lnTo>
                      <a:lnTo>
                        <a:pt x="490" y="506"/>
                      </a:lnTo>
                      <a:lnTo>
                        <a:pt x="490" y="502"/>
                      </a:lnTo>
                      <a:lnTo>
                        <a:pt x="490" y="498"/>
                      </a:lnTo>
                      <a:lnTo>
                        <a:pt x="492" y="496"/>
                      </a:lnTo>
                      <a:lnTo>
                        <a:pt x="498" y="491"/>
                      </a:lnTo>
                      <a:lnTo>
                        <a:pt x="500" y="487"/>
                      </a:lnTo>
                      <a:lnTo>
                        <a:pt x="502" y="483"/>
                      </a:lnTo>
                      <a:lnTo>
                        <a:pt x="502" y="483"/>
                      </a:lnTo>
                      <a:lnTo>
                        <a:pt x="500" y="481"/>
                      </a:lnTo>
                      <a:lnTo>
                        <a:pt x="500" y="479"/>
                      </a:lnTo>
                      <a:lnTo>
                        <a:pt x="494" y="479"/>
                      </a:lnTo>
                      <a:lnTo>
                        <a:pt x="488" y="479"/>
                      </a:lnTo>
                      <a:lnTo>
                        <a:pt x="486" y="479"/>
                      </a:lnTo>
                      <a:lnTo>
                        <a:pt x="486" y="475"/>
                      </a:lnTo>
                      <a:lnTo>
                        <a:pt x="486" y="475"/>
                      </a:lnTo>
                      <a:lnTo>
                        <a:pt x="490" y="471"/>
                      </a:lnTo>
                      <a:lnTo>
                        <a:pt x="492" y="465"/>
                      </a:lnTo>
                      <a:lnTo>
                        <a:pt x="492" y="465"/>
                      </a:lnTo>
                      <a:lnTo>
                        <a:pt x="492" y="461"/>
                      </a:lnTo>
                      <a:lnTo>
                        <a:pt x="492" y="457"/>
                      </a:lnTo>
                      <a:lnTo>
                        <a:pt x="490" y="453"/>
                      </a:lnTo>
                      <a:lnTo>
                        <a:pt x="490" y="449"/>
                      </a:lnTo>
                      <a:lnTo>
                        <a:pt x="490" y="449"/>
                      </a:lnTo>
                      <a:lnTo>
                        <a:pt x="494" y="447"/>
                      </a:lnTo>
                      <a:lnTo>
                        <a:pt x="496" y="443"/>
                      </a:lnTo>
                      <a:lnTo>
                        <a:pt x="496" y="443"/>
                      </a:lnTo>
                      <a:lnTo>
                        <a:pt x="494" y="441"/>
                      </a:lnTo>
                      <a:lnTo>
                        <a:pt x="492" y="440"/>
                      </a:lnTo>
                      <a:lnTo>
                        <a:pt x="488" y="438"/>
                      </a:lnTo>
                      <a:lnTo>
                        <a:pt x="488" y="436"/>
                      </a:lnTo>
                      <a:lnTo>
                        <a:pt x="488" y="436"/>
                      </a:lnTo>
                      <a:lnTo>
                        <a:pt x="488" y="436"/>
                      </a:lnTo>
                      <a:lnTo>
                        <a:pt x="492" y="432"/>
                      </a:lnTo>
                      <a:lnTo>
                        <a:pt x="498" y="432"/>
                      </a:lnTo>
                      <a:lnTo>
                        <a:pt x="504" y="432"/>
                      </a:lnTo>
                      <a:lnTo>
                        <a:pt x="508" y="430"/>
                      </a:lnTo>
                      <a:lnTo>
                        <a:pt x="508" y="430"/>
                      </a:lnTo>
                      <a:lnTo>
                        <a:pt x="510" y="428"/>
                      </a:lnTo>
                      <a:lnTo>
                        <a:pt x="508" y="426"/>
                      </a:lnTo>
                      <a:lnTo>
                        <a:pt x="506" y="416"/>
                      </a:lnTo>
                      <a:lnTo>
                        <a:pt x="498" y="402"/>
                      </a:lnTo>
                      <a:lnTo>
                        <a:pt x="498" y="402"/>
                      </a:lnTo>
                      <a:lnTo>
                        <a:pt x="492" y="390"/>
                      </a:lnTo>
                      <a:lnTo>
                        <a:pt x="486" y="383"/>
                      </a:lnTo>
                      <a:lnTo>
                        <a:pt x="481" y="373"/>
                      </a:lnTo>
                      <a:lnTo>
                        <a:pt x="473" y="363"/>
                      </a:lnTo>
                      <a:lnTo>
                        <a:pt x="473" y="363"/>
                      </a:lnTo>
                      <a:lnTo>
                        <a:pt x="465" y="347"/>
                      </a:lnTo>
                      <a:lnTo>
                        <a:pt x="455" y="330"/>
                      </a:lnTo>
                      <a:lnTo>
                        <a:pt x="455" y="330"/>
                      </a:lnTo>
                      <a:lnTo>
                        <a:pt x="447" y="322"/>
                      </a:lnTo>
                      <a:lnTo>
                        <a:pt x="441" y="316"/>
                      </a:lnTo>
                      <a:lnTo>
                        <a:pt x="439" y="312"/>
                      </a:lnTo>
                      <a:lnTo>
                        <a:pt x="439" y="312"/>
                      </a:lnTo>
                      <a:lnTo>
                        <a:pt x="437" y="308"/>
                      </a:lnTo>
                      <a:lnTo>
                        <a:pt x="439" y="302"/>
                      </a:lnTo>
                      <a:lnTo>
                        <a:pt x="443" y="290"/>
                      </a:lnTo>
                      <a:lnTo>
                        <a:pt x="451" y="279"/>
                      </a:lnTo>
                      <a:lnTo>
                        <a:pt x="459" y="265"/>
                      </a:lnTo>
                      <a:lnTo>
                        <a:pt x="467" y="253"/>
                      </a:lnTo>
                      <a:lnTo>
                        <a:pt x="475" y="241"/>
                      </a:lnTo>
                      <a:lnTo>
                        <a:pt x="479" y="231"/>
                      </a:lnTo>
                      <a:lnTo>
                        <a:pt x="479" y="226"/>
                      </a:lnTo>
                      <a:lnTo>
                        <a:pt x="479" y="224"/>
                      </a:lnTo>
                      <a:lnTo>
                        <a:pt x="479" y="224"/>
                      </a:lnTo>
                      <a:lnTo>
                        <a:pt x="475" y="220"/>
                      </a:lnTo>
                      <a:lnTo>
                        <a:pt x="469" y="218"/>
                      </a:lnTo>
                      <a:lnTo>
                        <a:pt x="459" y="214"/>
                      </a:lnTo>
                      <a:lnTo>
                        <a:pt x="459" y="214"/>
                      </a:lnTo>
                      <a:lnTo>
                        <a:pt x="455" y="208"/>
                      </a:lnTo>
                      <a:lnTo>
                        <a:pt x="449" y="200"/>
                      </a:lnTo>
                      <a:lnTo>
                        <a:pt x="445" y="194"/>
                      </a:lnTo>
                      <a:lnTo>
                        <a:pt x="439" y="188"/>
                      </a:lnTo>
                      <a:lnTo>
                        <a:pt x="439" y="188"/>
                      </a:lnTo>
                      <a:lnTo>
                        <a:pt x="431" y="186"/>
                      </a:lnTo>
                      <a:lnTo>
                        <a:pt x="422" y="184"/>
                      </a:lnTo>
                      <a:lnTo>
                        <a:pt x="414" y="184"/>
                      </a:lnTo>
                      <a:lnTo>
                        <a:pt x="406" y="180"/>
                      </a:lnTo>
                      <a:lnTo>
                        <a:pt x="406" y="180"/>
                      </a:lnTo>
                      <a:lnTo>
                        <a:pt x="402" y="175"/>
                      </a:lnTo>
                      <a:lnTo>
                        <a:pt x="398" y="167"/>
                      </a:lnTo>
                      <a:lnTo>
                        <a:pt x="398" y="167"/>
                      </a:lnTo>
                      <a:lnTo>
                        <a:pt x="394" y="157"/>
                      </a:lnTo>
                      <a:lnTo>
                        <a:pt x="392" y="153"/>
                      </a:lnTo>
                      <a:lnTo>
                        <a:pt x="390" y="149"/>
                      </a:lnTo>
                      <a:lnTo>
                        <a:pt x="390" y="149"/>
                      </a:lnTo>
                      <a:lnTo>
                        <a:pt x="392" y="141"/>
                      </a:lnTo>
                      <a:lnTo>
                        <a:pt x="398" y="133"/>
                      </a:lnTo>
                      <a:lnTo>
                        <a:pt x="402" y="125"/>
                      </a:lnTo>
                      <a:lnTo>
                        <a:pt x="404" y="122"/>
                      </a:lnTo>
                      <a:lnTo>
                        <a:pt x="404" y="118"/>
                      </a:lnTo>
                      <a:lnTo>
                        <a:pt x="404" y="118"/>
                      </a:lnTo>
                      <a:lnTo>
                        <a:pt x="402" y="116"/>
                      </a:lnTo>
                      <a:lnTo>
                        <a:pt x="400" y="114"/>
                      </a:lnTo>
                      <a:lnTo>
                        <a:pt x="394" y="114"/>
                      </a:lnTo>
                      <a:lnTo>
                        <a:pt x="388" y="112"/>
                      </a:lnTo>
                      <a:lnTo>
                        <a:pt x="386" y="112"/>
                      </a:lnTo>
                      <a:lnTo>
                        <a:pt x="386" y="110"/>
                      </a:lnTo>
                      <a:lnTo>
                        <a:pt x="386" y="110"/>
                      </a:lnTo>
                      <a:lnTo>
                        <a:pt x="388" y="108"/>
                      </a:lnTo>
                      <a:lnTo>
                        <a:pt x="396" y="102"/>
                      </a:lnTo>
                      <a:lnTo>
                        <a:pt x="408" y="94"/>
                      </a:lnTo>
                      <a:lnTo>
                        <a:pt x="408" y="94"/>
                      </a:lnTo>
                      <a:lnTo>
                        <a:pt x="400" y="90"/>
                      </a:lnTo>
                      <a:lnTo>
                        <a:pt x="400" y="88"/>
                      </a:lnTo>
                      <a:lnTo>
                        <a:pt x="398" y="84"/>
                      </a:lnTo>
                      <a:lnTo>
                        <a:pt x="400" y="78"/>
                      </a:lnTo>
                      <a:lnTo>
                        <a:pt x="404" y="72"/>
                      </a:lnTo>
                      <a:lnTo>
                        <a:pt x="416" y="59"/>
                      </a:lnTo>
                      <a:lnTo>
                        <a:pt x="420" y="53"/>
                      </a:lnTo>
                      <a:lnTo>
                        <a:pt x="420" y="49"/>
                      </a:lnTo>
                      <a:lnTo>
                        <a:pt x="420" y="49"/>
                      </a:lnTo>
                      <a:lnTo>
                        <a:pt x="416" y="39"/>
                      </a:lnTo>
                      <a:lnTo>
                        <a:pt x="408" y="33"/>
                      </a:lnTo>
                      <a:lnTo>
                        <a:pt x="400" y="29"/>
                      </a:lnTo>
                      <a:lnTo>
                        <a:pt x="392" y="25"/>
                      </a:lnTo>
                      <a:lnTo>
                        <a:pt x="380" y="21"/>
                      </a:lnTo>
                      <a:lnTo>
                        <a:pt x="371" y="18"/>
                      </a:lnTo>
                      <a:lnTo>
                        <a:pt x="363" y="10"/>
                      </a:lnTo>
                      <a:lnTo>
                        <a:pt x="353" y="0"/>
                      </a:lnTo>
                      <a:lnTo>
                        <a:pt x="353" y="0"/>
                      </a:lnTo>
                      <a:lnTo>
                        <a:pt x="353" y="0"/>
                      </a:lnTo>
                      <a:lnTo>
                        <a:pt x="353" y="0"/>
                      </a:lnTo>
                      <a:lnTo>
                        <a:pt x="347" y="0"/>
                      </a:lnTo>
                      <a:lnTo>
                        <a:pt x="341" y="2"/>
                      </a:lnTo>
                      <a:lnTo>
                        <a:pt x="331" y="6"/>
                      </a:lnTo>
                      <a:lnTo>
                        <a:pt x="322" y="14"/>
                      </a:lnTo>
                      <a:lnTo>
                        <a:pt x="312" y="19"/>
                      </a:lnTo>
                      <a:lnTo>
                        <a:pt x="312" y="19"/>
                      </a:lnTo>
                      <a:lnTo>
                        <a:pt x="304" y="19"/>
                      </a:lnTo>
                      <a:lnTo>
                        <a:pt x="296" y="18"/>
                      </a:lnTo>
                      <a:lnTo>
                        <a:pt x="288" y="18"/>
                      </a:lnTo>
                      <a:lnTo>
                        <a:pt x="284" y="18"/>
                      </a:lnTo>
                      <a:lnTo>
                        <a:pt x="280" y="19"/>
                      </a:lnTo>
                      <a:lnTo>
                        <a:pt x="280" y="19"/>
                      </a:lnTo>
                      <a:lnTo>
                        <a:pt x="278" y="23"/>
                      </a:lnTo>
                      <a:lnTo>
                        <a:pt x="276" y="29"/>
                      </a:lnTo>
                      <a:lnTo>
                        <a:pt x="276" y="29"/>
                      </a:lnTo>
                      <a:lnTo>
                        <a:pt x="269" y="37"/>
                      </a:lnTo>
                      <a:lnTo>
                        <a:pt x="259" y="45"/>
                      </a:lnTo>
                      <a:lnTo>
                        <a:pt x="259" y="45"/>
                      </a:lnTo>
                      <a:lnTo>
                        <a:pt x="253" y="69"/>
                      </a:lnTo>
                      <a:lnTo>
                        <a:pt x="251" y="84"/>
                      </a:lnTo>
                      <a:lnTo>
                        <a:pt x="251" y="94"/>
                      </a:lnTo>
                      <a:lnTo>
                        <a:pt x="251" y="94"/>
                      </a:lnTo>
                      <a:lnTo>
                        <a:pt x="253" y="104"/>
                      </a:lnTo>
                      <a:lnTo>
                        <a:pt x="255" y="108"/>
                      </a:lnTo>
                      <a:lnTo>
                        <a:pt x="257" y="112"/>
                      </a:lnTo>
                      <a:lnTo>
                        <a:pt x="257" y="112"/>
                      </a:lnTo>
                      <a:lnTo>
                        <a:pt x="253" y="120"/>
                      </a:lnTo>
                      <a:lnTo>
                        <a:pt x="249" y="124"/>
                      </a:lnTo>
                      <a:lnTo>
                        <a:pt x="235" y="127"/>
                      </a:lnTo>
                      <a:lnTo>
                        <a:pt x="235" y="127"/>
                      </a:lnTo>
                      <a:lnTo>
                        <a:pt x="231" y="129"/>
                      </a:lnTo>
                      <a:lnTo>
                        <a:pt x="229" y="131"/>
                      </a:lnTo>
                      <a:lnTo>
                        <a:pt x="227" y="139"/>
                      </a:lnTo>
                      <a:lnTo>
                        <a:pt x="225" y="145"/>
                      </a:lnTo>
                      <a:lnTo>
                        <a:pt x="223" y="153"/>
                      </a:lnTo>
                      <a:lnTo>
                        <a:pt x="223" y="153"/>
                      </a:lnTo>
                      <a:lnTo>
                        <a:pt x="219" y="155"/>
                      </a:lnTo>
                      <a:lnTo>
                        <a:pt x="216" y="159"/>
                      </a:lnTo>
                      <a:lnTo>
                        <a:pt x="216" y="159"/>
                      </a:lnTo>
                      <a:lnTo>
                        <a:pt x="204" y="149"/>
                      </a:lnTo>
                      <a:lnTo>
                        <a:pt x="204" y="149"/>
                      </a:lnTo>
                      <a:lnTo>
                        <a:pt x="180" y="141"/>
                      </a:lnTo>
                      <a:lnTo>
                        <a:pt x="161" y="135"/>
                      </a:lnTo>
                      <a:lnTo>
                        <a:pt x="161" y="135"/>
                      </a:lnTo>
                      <a:lnTo>
                        <a:pt x="159" y="137"/>
                      </a:lnTo>
                      <a:lnTo>
                        <a:pt x="157" y="141"/>
                      </a:lnTo>
                      <a:lnTo>
                        <a:pt x="155" y="147"/>
                      </a:lnTo>
                      <a:lnTo>
                        <a:pt x="155" y="147"/>
                      </a:lnTo>
                      <a:lnTo>
                        <a:pt x="143" y="153"/>
                      </a:lnTo>
                      <a:lnTo>
                        <a:pt x="135" y="157"/>
                      </a:lnTo>
                      <a:lnTo>
                        <a:pt x="129" y="157"/>
                      </a:lnTo>
                      <a:lnTo>
                        <a:pt x="129" y="157"/>
                      </a:lnTo>
                      <a:lnTo>
                        <a:pt x="123" y="151"/>
                      </a:lnTo>
                      <a:lnTo>
                        <a:pt x="123" y="151"/>
                      </a:lnTo>
                      <a:lnTo>
                        <a:pt x="117" y="151"/>
                      </a:lnTo>
                      <a:lnTo>
                        <a:pt x="117" y="151"/>
                      </a:lnTo>
                      <a:lnTo>
                        <a:pt x="112" y="151"/>
                      </a:lnTo>
                      <a:lnTo>
                        <a:pt x="112" y="151"/>
                      </a:lnTo>
                      <a:lnTo>
                        <a:pt x="96" y="151"/>
                      </a:lnTo>
                      <a:lnTo>
                        <a:pt x="96" y="151"/>
                      </a:lnTo>
                      <a:lnTo>
                        <a:pt x="92" y="151"/>
                      </a:lnTo>
                      <a:lnTo>
                        <a:pt x="90" y="151"/>
                      </a:lnTo>
                      <a:lnTo>
                        <a:pt x="90" y="151"/>
                      </a:lnTo>
                      <a:lnTo>
                        <a:pt x="90" y="147"/>
                      </a:lnTo>
                      <a:lnTo>
                        <a:pt x="88" y="143"/>
                      </a:lnTo>
                      <a:lnTo>
                        <a:pt x="88" y="137"/>
                      </a:lnTo>
                      <a:lnTo>
                        <a:pt x="88" y="137"/>
                      </a:lnTo>
                      <a:lnTo>
                        <a:pt x="72" y="114"/>
                      </a:lnTo>
                      <a:lnTo>
                        <a:pt x="62" y="104"/>
                      </a:lnTo>
                      <a:lnTo>
                        <a:pt x="55" y="96"/>
                      </a:lnTo>
                      <a:lnTo>
                        <a:pt x="55" y="96"/>
                      </a:lnTo>
                      <a:lnTo>
                        <a:pt x="45" y="92"/>
                      </a:lnTo>
                      <a:lnTo>
                        <a:pt x="35" y="92"/>
                      </a:lnTo>
                      <a:lnTo>
                        <a:pt x="29" y="94"/>
                      </a:lnTo>
                      <a:lnTo>
                        <a:pt x="25" y="96"/>
                      </a:lnTo>
                      <a:lnTo>
                        <a:pt x="23" y="100"/>
                      </a:lnTo>
                      <a:lnTo>
                        <a:pt x="23" y="106"/>
                      </a:lnTo>
                      <a:lnTo>
                        <a:pt x="23" y="106"/>
                      </a:lnTo>
                      <a:lnTo>
                        <a:pt x="23" y="110"/>
                      </a:lnTo>
                      <a:lnTo>
                        <a:pt x="25" y="112"/>
                      </a:lnTo>
                      <a:lnTo>
                        <a:pt x="25" y="114"/>
                      </a:lnTo>
                      <a:lnTo>
                        <a:pt x="25" y="118"/>
                      </a:lnTo>
                      <a:lnTo>
                        <a:pt x="25" y="118"/>
                      </a:lnTo>
                      <a:lnTo>
                        <a:pt x="25" y="120"/>
                      </a:lnTo>
                      <a:lnTo>
                        <a:pt x="23" y="120"/>
                      </a:lnTo>
                      <a:lnTo>
                        <a:pt x="23" y="120"/>
                      </a:lnTo>
                      <a:lnTo>
                        <a:pt x="11" y="116"/>
                      </a:lnTo>
                      <a:lnTo>
                        <a:pt x="4" y="114"/>
                      </a:lnTo>
                      <a:lnTo>
                        <a:pt x="2" y="116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" y="118"/>
                      </a:lnTo>
                      <a:lnTo>
                        <a:pt x="6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15" y="124"/>
                      </a:lnTo>
                      <a:lnTo>
                        <a:pt x="15" y="124"/>
                      </a:lnTo>
                      <a:lnTo>
                        <a:pt x="17" y="127"/>
                      </a:lnTo>
                      <a:lnTo>
                        <a:pt x="15" y="129"/>
                      </a:lnTo>
                      <a:lnTo>
                        <a:pt x="15" y="131"/>
                      </a:lnTo>
                      <a:lnTo>
                        <a:pt x="15" y="133"/>
                      </a:lnTo>
                      <a:lnTo>
                        <a:pt x="15" y="133"/>
                      </a:lnTo>
                      <a:lnTo>
                        <a:pt x="45" y="155"/>
                      </a:lnTo>
                      <a:lnTo>
                        <a:pt x="74" y="175"/>
                      </a:lnTo>
                      <a:lnTo>
                        <a:pt x="74" y="175"/>
                      </a:lnTo>
                      <a:lnTo>
                        <a:pt x="80" y="177"/>
                      </a:lnTo>
                      <a:lnTo>
                        <a:pt x="86" y="178"/>
                      </a:lnTo>
                      <a:lnTo>
                        <a:pt x="100" y="182"/>
                      </a:lnTo>
                      <a:lnTo>
                        <a:pt x="113" y="186"/>
                      </a:lnTo>
                      <a:lnTo>
                        <a:pt x="121" y="190"/>
                      </a:lnTo>
                      <a:lnTo>
                        <a:pt x="127" y="196"/>
                      </a:lnTo>
                      <a:lnTo>
                        <a:pt x="127" y="196"/>
                      </a:lnTo>
                      <a:lnTo>
                        <a:pt x="129" y="198"/>
                      </a:lnTo>
                      <a:lnTo>
                        <a:pt x="129" y="202"/>
                      </a:lnTo>
                      <a:lnTo>
                        <a:pt x="129" y="208"/>
                      </a:lnTo>
                      <a:lnTo>
                        <a:pt x="129" y="208"/>
                      </a:lnTo>
                      <a:lnTo>
                        <a:pt x="133" y="208"/>
                      </a:lnTo>
                      <a:lnTo>
                        <a:pt x="137" y="208"/>
                      </a:lnTo>
                      <a:lnTo>
                        <a:pt x="141" y="210"/>
                      </a:lnTo>
                      <a:lnTo>
                        <a:pt x="141" y="210"/>
                      </a:lnTo>
                      <a:lnTo>
                        <a:pt x="143" y="214"/>
                      </a:lnTo>
                      <a:lnTo>
                        <a:pt x="143" y="214"/>
                      </a:lnTo>
                      <a:lnTo>
                        <a:pt x="147" y="218"/>
                      </a:lnTo>
                      <a:lnTo>
                        <a:pt x="153" y="220"/>
                      </a:lnTo>
                      <a:lnTo>
                        <a:pt x="157" y="224"/>
                      </a:lnTo>
                      <a:lnTo>
                        <a:pt x="157" y="226"/>
                      </a:lnTo>
                      <a:lnTo>
                        <a:pt x="157" y="226"/>
                      </a:lnTo>
                      <a:lnTo>
                        <a:pt x="157" y="226"/>
                      </a:lnTo>
                      <a:lnTo>
                        <a:pt x="153" y="229"/>
                      </a:lnTo>
                      <a:lnTo>
                        <a:pt x="149" y="231"/>
                      </a:lnTo>
                      <a:lnTo>
                        <a:pt x="149" y="231"/>
                      </a:lnTo>
                      <a:lnTo>
                        <a:pt x="147" y="235"/>
                      </a:lnTo>
                      <a:lnTo>
                        <a:pt x="147" y="239"/>
                      </a:lnTo>
                      <a:lnTo>
                        <a:pt x="149" y="247"/>
                      </a:lnTo>
                      <a:lnTo>
                        <a:pt x="151" y="255"/>
                      </a:lnTo>
                      <a:lnTo>
                        <a:pt x="153" y="263"/>
                      </a:lnTo>
                      <a:lnTo>
                        <a:pt x="153" y="263"/>
                      </a:lnTo>
                      <a:lnTo>
                        <a:pt x="149" y="269"/>
                      </a:lnTo>
                      <a:lnTo>
                        <a:pt x="147" y="271"/>
                      </a:lnTo>
                      <a:lnTo>
                        <a:pt x="147" y="275"/>
                      </a:lnTo>
                      <a:lnTo>
                        <a:pt x="147" y="275"/>
                      </a:lnTo>
                      <a:lnTo>
                        <a:pt x="149" y="277"/>
                      </a:lnTo>
                      <a:lnTo>
                        <a:pt x="151" y="277"/>
                      </a:lnTo>
                      <a:lnTo>
                        <a:pt x="159" y="277"/>
                      </a:lnTo>
                      <a:lnTo>
                        <a:pt x="161" y="279"/>
                      </a:lnTo>
                      <a:lnTo>
                        <a:pt x="165" y="281"/>
                      </a:lnTo>
                      <a:lnTo>
                        <a:pt x="165" y="282"/>
                      </a:lnTo>
                      <a:lnTo>
                        <a:pt x="165" y="286"/>
                      </a:lnTo>
                      <a:lnTo>
                        <a:pt x="165" y="286"/>
                      </a:lnTo>
                      <a:lnTo>
                        <a:pt x="163" y="292"/>
                      </a:lnTo>
                      <a:lnTo>
                        <a:pt x="159" y="296"/>
                      </a:lnTo>
                      <a:lnTo>
                        <a:pt x="157" y="300"/>
                      </a:lnTo>
                      <a:lnTo>
                        <a:pt x="155" y="304"/>
                      </a:lnTo>
                      <a:lnTo>
                        <a:pt x="155" y="304"/>
                      </a:lnTo>
                      <a:lnTo>
                        <a:pt x="155" y="310"/>
                      </a:lnTo>
                      <a:lnTo>
                        <a:pt x="159" y="314"/>
                      </a:lnTo>
                      <a:lnTo>
                        <a:pt x="166" y="324"/>
                      </a:lnTo>
                      <a:lnTo>
                        <a:pt x="174" y="332"/>
                      </a:lnTo>
                      <a:lnTo>
                        <a:pt x="178" y="335"/>
                      </a:lnTo>
                      <a:lnTo>
                        <a:pt x="178" y="341"/>
                      </a:lnTo>
                      <a:lnTo>
                        <a:pt x="178" y="341"/>
                      </a:lnTo>
                      <a:lnTo>
                        <a:pt x="174" y="347"/>
                      </a:lnTo>
                      <a:lnTo>
                        <a:pt x="174" y="347"/>
                      </a:lnTo>
                      <a:lnTo>
                        <a:pt x="172" y="351"/>
                      </a:lnTo>
                      <a:lnTo>
                        <a:pt x="174" y="357"/>
                      </a:lnTo>
                      <a:lnTo>
                        <a:pt x="174" y="361"/>
                      </a:lnTo>
                      <a:lnTo>
                        <a:pt x="174" y="365"/>
                      </a:lnTo>
                      <a:lnTo>
                        <a:pt x="174" y="365"/>
                      </a:lnTo>
                      <a:lnTo>
                        <a:pt x="170" y="371"/>
                      </a:lnTo>
                      <a:lnTo>
                        <a:pt x="166" y="373"/>
                      </a:lnTo>
                      <a:lnTo>
                        <a:pt x="163" y="377"/>
                      </a:lnTo>
                      <a:lnTo>
                        <a:pt x="163" y="383"/>
                      </a:lnTo>
                      <a:lnTo>
                        <a:pt x="163" y="383"/>
                      </a:lnTo>
                      <a:lnTo>
                        <a:pt x="165" y="394"/>
                      </a:lnTo>
                      <a:lnTo>
                        <a:pt x="170" y="402"/>
                      </a:lnTo>
                      <a:lnTo>
                        <a:pt x="182" y="420"/>
                      </a:lnTo>
                      <a:lnTo>
                        <a:pt x="182" y="420"/>
                      </a:lnTo>
                      <a:lnTo>
                        <a:pt x="188" y="430"/>
                      </a:lnTo>
                      <a:lnTo>
                        <a:pt x="192" y="443"/>
                      </a:lnTo>
                      <a:lnTo>
                        <a:pt x="192" y="443"/>
                      </a:lnTo>
                      <a:lnTo>
                        <a:pt x="192" y="443"/>
                      </a:lnTo>
                      <a:lnTo>
                        <a:pt x="192" y="443"/>
                      </a:lnTo>
                      <a:lnTo>
                        <a:pt x="198" y="445"/>
                      </a:lnTo>
                      <a:lnTo>
                        <a:pt x="200" y="447"/>
                      </a:lnTo>
                      <a:lnTo>
                        <a:pt x="206" y="447"/>
                      </a:lnTo>
                      <a:lnTo>
                        <a:pt x="206" y="447"/>
                      </a:lnTo>
                      <a:lnTo>
                        <a:pt x="210" y="443"/>
                      </a:lnTo>
                      <a:lnTo>
                        <a:pt x="214" y="440"/>
                      </a:lnTo>
                      <a:lnTo>
                        <a:pt x="216" y="434"/>
                      </a:lnTo>
                      <a:lnTo>
                        <a:pt x="219" y="432"/>
                      </a:lnTo>
                      <a:lnTo>
                        <a:pt x="219" y="432"/>
                      </a:lnTo>
                      <a:lnTo>
                        <a:pt x="221" y="432"/>
                      </a:lnTo>
                      <a:lnTo>
                        <a:pt x="219" y="434"/>
                      </a:lnTo>
                      <a:lnTo>
                        <a:pt x="219" y="434"/>
                      </a:lnTo>
                      <a:lnTo>
                        <a:pt x="216" y="438"/>
                      </a:lnTo>
                      <a:lnTo>
                        <a:pt x="214" y="441"/>
                      </a:lnTo>
                      <a:lnTo>
                        <a:pt x="214" y="445"/>
                      </a:lnTo>
                      <a:lnTo>
                        <a:pt x="214" y="445"/>
                      </a:lnTo>
                      <a:lnTo>
                        <a:pt x="214" y="449"/>
                      </a:lnTo>
                      <a:lnTo>
                        <a:pt x="216" y="453"/>
                      </a:lnTo>
                      <a:lnTo>
                        <a:pt x="219" y="461"/>
                      </a:lnTo>
                      <a:lnTo>
                        <a:pt x="219" y="461"/>
                      </a:lnTo>
                      <a:lnTo>
                        <a:pt x="221" y="461"/>
                      </a:lnTo>
                      <a:lnTo>
                        <a:pt x="223" y="461"/>
                      </a:lnTo>
                      <a:lnTo>
                        <a:pt x="223" y="461"/>
                      </a:lnTo>
                      <a:lnTo>
                        <a:pt x="233" y="459"/>
                      </a:lnTo>
                      <a:lnTo>
                        <a:pt x="237" y="461"/>
                      </a:lnTo>
                      <a:lnTo>
                        <a:pt x="241" y="465"/>
                      </a:lnTo>
                      <a:lnTo>
                        <a:pt x="245" y="467"/>
                      </a:lnTo>
                      <a:lnTo>
                        <a:pt x="245" y="467"/>
                      </a:lnTo>
                      <a:lnTo>
                        <a:pt x="251" y="469"/>
                      </a:lnTo>
                      <a:lnTo>
                        <a:pt x="253" y="469"/>
                      </a:lnTo>
                      <a:lnTo>
                        <a:pt x="255" y="471"/>
                      </a:lnTo>
                      <a:lnTo>
                        <a:pt x="255" y="471"/>
                      </a:lnTo>
                      <a:lnTo>
                        <a:pt x="259" y="475"/>
                      </a:lnTo>
                      <a:lnTo>
                        <a:pt x="257" y="479"/>
                      </a:lnTo>
                      <a:lnTo>
                        <a:pt x="253" y="485"/>
                      </a:lnTo>
                      <a:lnTo>
                        <a:pt x="253" y="485"/>
                      </a:lnTo>
                      <a:lnTo>
                        <a:pt x="259" y="502"/>
                      </a:lnTo>
                      <a:lnTo>
                        <a:pt x="259" y="502"/>
                      </a:lnTo>
                      <a:lnTo>
                        <a:pt x="257" y="504"/>
                      </a:lnTo>
                      <a:lnTo>
                        <a:pt x="257" y="506"/>
                      </a:lnTo>
                      <a:lnTo>
                        <a:pt x="253" y="510"/>
                      </a:lnTo>
                      <a:lnTo>
                        <a:pt x="253" y="510"/>
                      </a:lnTo>
                      <a:lnTo>
                        <a:pt x="261" y="518"/>
                      </a:lnTo>
                      <a:lnTo>
                        <a:pt x="265" y="526"/>
                      </a:lnTo>
                      <a:lnTo>
                        <a:pt x="265" y="528"/>
                      </a:lnTo>
                      <a:lnTo>
                        <a:pt x="263" y="530"/>
                      </a:lnTo>
                      <a:lnTo>
                        <a:pt x="263" y="530"/>
                      </a:lnTo>
                      <a:lnTo>
                        <a:pt x="261" y="530"/>
                      </a:lnTo>
                      <a:lnTo>
                        <a:pt x="259" y="528"/>
                      </a:lnTo>
                      <a:lnTo>
                        <a:pt x="255" y="526"/>
                      </a:lnTo>
                      <a:lnTo>
                        <a:pt x="253" y="530"/>
                      </a:lnTo>
                      <a:lnTo>
                        <a:pt x="253" y="530"/>
                      </a:lnTo>
                      <a:lnTo>
                        <a:pt x="257" y="534"/>
                      </a:lnTo>
                      <a:lnTo>
                        <a:pt x="263" y="540"/>
                      </a:lnTo>
                      <a:lnTo>
                        <a:pt x="263" y="540"/>
                      </a:lnTo>
                      <a:lnTo>
                        <a:pt x="263" y="544"/>
                      </a:lnTo>
                      <a:lnTo>
                        <a:pt x="261" y="544"/>
                      </a:lnTo>
                      <a:lnTo>
                        <a:pt x="257" y="544"/>
                      </a:lnTo>
                      <a:lnTo>
                        <a:pt x="257" y="544"/>
                      </a:lnTo>
                      <a:lnTo>
                        <a:pt x="251" y="538"/>
                      </a:lnTo>
                      <a:lnTo>
                        <a:pt x="243" y="538"/>
                      </a:lnTo>
                      <a:lnTo>
                        <a:pt x="237" y="538"/>
                      </a:lnTo>
                      <a:lnTo>
                        <a:pt x="229" y="546"/>
                      </a:lnTo>
                      <a:lnTo>
                        <a:pt x="229" y="546"/>
                      </a:lnTo>
                      <a:lnTo>
                        <a:pt x="227" y="547"/>
                      </a:lnTo>
                      <a:lnTo>
                        <a:pt x="225" y="549"/>
                      </a:lnTo>
                      <a:lnTo>
                        <a:pt x="225" y="549"/>
                      </a:lnTo>
                      <a:lnTo>
                        <a:pt x="223" y="549"/>
                      </a:lnTo>
                      <a:lnTo>
                        <a:pt x="221" y="549"/>
                      </a:lnTo>
                      <a:lnTo>
                        <a:pt x="219" y="547"/>
                      </a:lnTo>
                      <a:lnTo>
                        <a:pt x="219" y="549"/>
                      </a:lnTo>
                      <a:lnTo>
                        <a:pt x="219" y="549"/>
                      </a:lnTo>
                      <a:lnTo>
                        <a:pt x="218" y="553"/>
                      </a:lnTo>
                      <a:lnTo>
                        <a:pt x="216" y="561"/>
                      </a:lnTo>
                      <a:lnTo>
                        <a:pt x="212" y="567"/>
                      </a:lnTo>
                      <a:lnTo>
                        <a:pt x="210" y="575"/>
                      </a:lnTo>
                      <a:lnTo>
                        <a:pt x="210" y="575"/>
                      </a:lnTo>
                      <a:lnTo>
                        <a:pt x="210" y="577"/>
                      </a:lnTo>
                      <a:lnTo>
                        <a:pt x="210" y="579"/>
                      </a:lnTo>
                      <a:lnTo>
                        <a:pt x="210" y="579"/>
                      </a:lnTo>
                      <a:lnTo>
                        <a:pt x="200" y="587"/>
                      </a:lnTo>
                      <a:lnTo>
                        <a:pt x="196" y="591"/>
                      </a:lnTo>
                      <a:lnTo>
                        <a:pt x="192" y="595"/>
                      </a:lnTo>
                      <a:lnTo>
                        <a:pt x="192" y="595"/>
                      </a:lnTo>
                      <a:lnTo>
                        <a:pt x="188" y="600"/>
                      </a:lnTo>
                      <a:lnTo>
                        <a:pt x="188" y="606"/>
                      </a:lnTo>
                      <a:lnTo>
                        <a:pt x="188" y="606"/>
                      </a:lnTo>
                      <a:lnTo>
                        <a:pt x="188" y="606"/>
                      </a:lnTo>
                      <a:lnTo>
                        <a:pt x="190" y="608"/>
                      </a:lnTo>
                      <a:lnTo>
                        <a:pt x="190" y="608"/>
                      </a:lnTo>
                      <a:lnTo>
                        <a:pt x="188" y="608"/>
                      </a:lnTo>
                      <a:lnTo>
                        <a:pt x="186" y="606"/>
                      </a:lnTo>
                      <a:lnTo>
                        <a:pt x="186" y="606"/>
                      </a:lnTo>
                      <a:lnTo>
                        <a:pt x="182" y="610"/>
                      </a:lnTo>
                      <a:lnTo>
                        <a:pt x="176" y="616"/>
                      </a:lnTo>
                      <a:lnTo>
                        <a:pt x="168" y="626"/>
                      </a:lnTo>
                      <a:lnTo>
                        <a:pt x="168" y="626"/>
                      </a:lnTo>
                      <a:lnTo>
                        <a:pt x="168" y="628"/>
                      </a:lnTo>
                      <a:lnTo>
                        <a:pt x="170" y="630"/>
                      </a:lnTo>
                      <a:lnTo>
                        <a:pt x="172" y="634"/>
                      </a:lnTo>
                      <a:lnTo>
                        <a:pt x="172" y="634"/>
                      </a:lnTo>
                      <a:lnTo>
                        <a:pt x="168" y="634"/>
                      </a:lnTo>
                      <a:lnTo>
                        <a:pt x="168" y="634"/>
                      </a:lnTo>
                      <a:lnTo>
                        <a:pt x="163" y="632"/>
                      </a:lnTo>
                      <a:lnTo>
                        <a:pt x="161" y="632"/>
                      </a:lnTo>
                      <a:lnTo>
                        <a:pt x="159" y="634"/>
                      </a:lnTo>
                      <a:lnTo>
                        <a:pt x="159" y="634"/>
                      </a:lnTo>
                      <a:lnTo>
                        <a:pt x="159" y="638"/>
                      </a:lnTo>
                      <a:lnTo>
                        <a:pt x="159" y="640"/>
                      </a:lnTo>
                      <a:lnTo>
                        <a:pt x="161" y="646"/>
                      </a:lnTo>
                      <a:lnTo>
                        <a:pt x="161" y="646"/>
                      </a:lnTo>
                      <a:lnTo>
                        <a:pt x="159" y="648"/>
                      </a:lnTo>
                      <a:lnTo>
                        <a:pt x="151" y="651"/>
                      </a:lnTo>
                      <a:lnTo>
                        <a:pt x="143" y="653"/>
                      </a:lnTo>
                      <a:lnTo>
                        <a:pt x="137" y="657"/>
                      </a:lnTo>
                      <a:lnTo>
                        <a:pt x="137" y="657"/>
                      </a:lnTo>
                      <a:lnTo>
                        <a:pt x="139" y="663"/>
                      </a:lnTo>
                      <a:lnTo>
                        <a:pt x="139" y="665"/>
                      </a:lnTo>
                      <a:lnTo>
                        <a:pt x="137" y="661"/>
                      </a:lnTo>
                      <a:lnTo>
                        <a:pt x="137" y="661"/>
                      </a:lnTo>
                      <a:lnTo>
                        <a:pt x="135" y="659"/>
                      </a:lnTo>
                      <a:lnTo>
                        <a:pt x="133" y="659"/>
                      </a:lnTo>
                      <a:lnTo>
                        <a:pt x="133" y="659"/>
                      </a:lnTo>
                      <a:lnTo>
                        <a:pt x="133" y="659"/>
                      </a:lnTo>
                      <a:lnTo>
                        <a:pt x="133" y="669"/>
                      </a:lnTo>
                      <a:lnTo>
                        <a:pt x="131" y="673"/>
                      </a:lnTo>
                      <a:lnTo>
                        <a:pt x="129" y="677"/>
                      </a:lnTo>
                      <a:lnTo>
                        <a:pt x="129" y="677"/>
                      </a:lnTo>
                      <a:lnTo>
                        <a:pt x="127" y="679"/>
                      </a:lnTo>
                      <a:lnTo>
                        <a:pt x="127" y="679"/>
                      </a:lnTo>
                      <a:lnTo>
                        <a:pt x="123" y="675"/>
                      </a:lnTo>
                      <a:lnTo>
                        <a:pt x="119" y="669"/>
                      </a:lnTo>
                      <a:lnTo>
                        <a:pt x="117" y="669"/>
                      </a:lnTo>
                      <a:lnTo>
                        <a:pt x="115" y="671"/>
                      </a:lnTo>
                      <a:lnTo>
                        <a:pt x="115" y="671"/>
                      </a:lnTo>
                      <a:lnTo>
                        <a:pt x="113" y="677"/>
                      </a:lnTo>
                      <a:lnTo>
                        <a:pt x="112" y="685"/>
                      </a:lnTo>
                      <a:lnTo>
                        <a:pt x="110" y="693"/>
                      </a:lnTo>
                      <a:lnTo>
                        <a:pt x="106" y="699"/>
                      </a:lnTo>
                      <a:lnTo>
                        <a:pt x="106" y="699"/>
                      </a:lnTo>
                      <a:lnTo>
                        <a:pt x="106" y="697"/>
                      </a:lnTo>
                      <a:lnTo>
                        <a:pt x="104" y="695"/>
                      </a:lnTo>
                      <a:lnTo>
                        <a:pt x="102" y="691"/>
                      </a:lnTo>
                      <a:lnTo>
                        <a:pt x="100" y="691"/>
                      </a:lnTo>
                      <a:lnTo>
                        <a:pt x="100" y="691"/>
                      </a:lnTo>
                      <a:lnTo>
                        <a:pt x="98" y="693"/>
                      </a:lnTo>
                      <a:lnTo>
                        <a:pt x="96" y="695"/>
                      </a:lnTo>
                      <a:lnTo>
                        <a:pt x="94" y="701"/>
                      </a:lnTo>
                      <a:lnTo>
                        <a:pt x="94" y="701"/>
                      </a:lnTo>
                      <a:lnTo>
                        <a:pt x="104" y="708"/>
                      </a:lnTo>
                      <a:lnTo>
                        <a:pt x="106" y="714"/>
                      </a:lnTo>
                      <a:lnTo>
                        <a:pt x="106" y="716"/>
                      </a:lnTo>
                      <a:lnTo>
                        <a:pt x="104" y="718"/>
                      </a:lnTo>
                      <a:lnTo>
                        <a:pt x="104" y="718"/>
                      </a:lnTo>
                      <a:lnTo>
                        <a:pt x="102" y="716"/>
                      </a:lnTo>
                      <a:lnTo>
                        <a:pt x="100" y="714"/>
                      </a:lnTo>
                      <a:lnTo>
                        <a:pt x="100" y="714"/>
                      </a:lnTo>
                      <a:lnTo>
                        <a:pt x="100" y="714"/>
                      </a:lnTo>
                      <a:lnTo>
                        <a:pt x="98" y="716"/>
                      </a:lnTo>
                      <a:lnTo>
                        <a:pt x="98" y="722"/>
                      </a:lnTo>
                      <a:lnTo>
                        <a:pt x="98" y="722"/>
                      </a:lnTo>
                      <a:lnTo>
                        <a:pt x="94" y="722"/>
                      </a:lnTo>
                      <a:lnTo>
                        <a:pt x="92" y="722"/>
                      </a:lnTo>
                      <a:lnTo>
                        <a:pt x="88" y="720"/>
                      </a:lnTo>
                      <a:lnTo>
                        <a:pt x="86" y="722"/>
                      </a:lnTo>
                      <a:lnTo>
                        <a:pt x="86" y="722"/>
                      </a:lnTo>
                      <a:lnTo>
                        <a:pt x="84" y="728"/>
                      </a:lnTo>
                      <a:lnTo>
                        <a:pt x="84" y="732"/>
                      </a:lnTo>
                      <a:lnTo>
                        <a:pt x="84" y="732"/>
                      </a:lnTo>
                      <a:lnTo>
                        <a:pt x="82" y="732"/>
                      </a:lnTo>
                      <a:lnTo>
                        <a:pt x="80" y="732"/>
                      </a:lnTo>
                      <a:lnTo>
                        <a:pt x="80" y="732"/>
                      </a:lnTo>
                      <a:lnTo>
                        <a:pt x="78" y="728"/>
                      </a:lnTo>
                      <a:lnTo>
                        <a:pt x="78" y="726"/>
                      </a:lnTo>
                      <a:lnTo>
                        <a:pt x="78" y="722"/>
                      </a:lnTo>
                      <a:lnTo>
                        <a:pt x="78" y="720"/>
                      </a:lnTo>
                      <a:lnTo>
                        <a:pt x="78" y="720"/>
                      </a:lnTo>
                      <a:lnTo>
                        <a:pt x="74" y="720"/>
                      </a:lnTo>
                      <a:lnTo>
                        <a:pt x="72" y="722"/>
                      </a:lnTo>
                      <a:lnTo>
                        <a:pt x="72" y="724"/>
                      </a:lnTo>
                      <a:lnTo>
                        <a:pt x="70" y="726"/>
                      </a:lnTo>
                      <a:lnTo>
                        <a:pt x="70" y="726"/>
                      </a:lnTo>
                      <a:lnTo>
                        <a:pt x="62" y="724"/>
                      </a:lnTo>
                      <a:lnTo>
                        <a:pt x="59" y="724"/>
                      </a:lnTo>
                      <a:lnTo>
                        <a:pt x="57" y="724"/>
                      </a:lnTo>
                      <a:lnTo>
                        <a:pt x="57" y="724"/>
                      </a:lnTo>
                      <a:lnTo>
                        <a:pt x="57" y="730"/>
                      </a:lnTo>
                      <a:lnTo>
                        <a:pt x="60" y="736"/>
                      </a:lnTo>
                      <a:lnTo>
                        <a:pt x="66" y="746"/>
                      </a:lnTo>
                      <a:lnTo>
                        <a:pt x="66" y="746"/>
                      </a:lnTo>
                      <a:lnTo>
                        <a:pt x="66" y="748"/>
                      </a:lnTo>
                      <a:lnTo>
                        <a:pt x="64" y="748"/>
                      </a:lnTo>
                      <a:lnTo>
                        <a:pt x="62" y="746"/>
                      </a:lnTo>
                      <a:lnTo>
                        <a:pt x="57" y="740"/>
                      </a:lnTo>
                      <a:lnTo>
                        <a:pt x="57" y="740"/>
                      </a:lnTo>
                      <a:lnTo>
                        <a:pt x="55" y="742"/>
                      </a:lnTo>
                      <a:lnTo>
                        <a:pt x="55" y="744"/>
                      </a:lnTo>
                      <a:lnTo>
                        <a:pt x="53" y="750"/>
                      </a:lnTo>
                      <a:lnTo>
                        <a:pt x="53" y="757"/>
                      </a:lnTo>
                      <a:lnTo>
                        <a:pt x="49" y="763"/>
                      </a:lnTo>
                      <a:lnTo>
                        <a:pt x="49" y="763"/>
                      </a:lnTo>
                      <a:lnTo>
                        <a:pt x="45" y="763"/>
                      </a:lnTo>
                      <a:lnTo>
                        <a:pt x="43" y="763"/>
                      </a:lnTo>
                      <a:lnTo>
                        <a:pt x="43" y="763"/>
                      </a:lnTo>
                      <a:lnTo>
                        <a:pt x="41" y="769"/>
                      </a:lnTo>
                      <a:lnTo>
                        <a:pt x="41" y="769"/>
                      </a:lnTo>
                      <a:lnTo>
                        <a:pt x="37" y="771"/>
                      </a:lnTo>
                      <a:lnTo>
                        <a:pt x="35" y="773"/>
                      </a:lnTo>
                      <a:lnTo>
                        <a:pt x="35" y="773"/>
                      </a:lnTo>
                      <a:lnTo>
                        <a:pt x="35" y="773"/>
                      </a:lnTo>
                      <a:lnTo>
                        <a:pt x="37" y="777"/>
                      </a:lnTo>
                      <a:lnTo>
                        <a:pt x="37" y="777"/>
                      </a:lnTo>
                      <a:lnTo>
                        <a:pt x="39" y="779"/>
                      </a:lnTo>
                      <a:lnTo>
                        <a:pt x="39" y="779"/>
                      </a:lnTo>
                      <a:lnTo>
                        <a:pt x="37" y="781"/>
                      </a:lnTo>
                      <a:lnTo>
                        <a:pt x="35" y="785"/>
                      </a:lnTo>
                      <a:lnTo>
                        <a:pt x="33" y="789"/>
                      </a:lnTo>
                      <a:lnTo>
                        <a:pt x="33" y="791"/>
                      </a:lnTo>
                      <a:lnTo>
                        <a:pt x="33" y="791"/>
                      </a:lnTo>
                      <a:lnTo>
                        <a:pt x="35" y="793"/>
                      </a:lnTo>
                      <a:lnTo>
                        <a:pt x="37" y="793"/>
                      </a:lnTo>
                      <a:lnTo>
                        <a:pt x="41" y="793"/>
                      </a:lnTo>
                      <a:lnTo>
                        <a:pt x="41" y="793"/>
                      </a:lnTo>
                      <a:lnTo>
                        <a:pt x="37" y="797"/>
                      </a:lnTo>
                      <a:lnTo>
                        <a:pt x="37" y="797"/>
                      </a:lnTo>
                      <a:lnTo>
                        <a:pt x="37" y="801"/>
                      </a:lnTo>
                      <a:lnTo>
                        <a:pt x="37" y="807"/>
                      </a:lnTo>
                      <a:lnTo>
                        <a:pt x="41" y="812"/>
                      </a:lnTo>
                      <a:lnTo>
                        <a:pt x="41" y="812"/>
                      </a:lnTo>
                      <a:lnTo>
                        <a:pt x="41" y="818"/>
                      </a:lnTo>
                      <a:lnTo>
                        <a:pt x="41" y="820"/>
                      </a:lnTo>
                      <a:lnTo>
                        <a:pt x="43" y="816"/>
                      </a:lnTo>
                      <a:lnTo>
                        <a:pt x="43" y="816"/>
                      </a:lnTo>
                      <a:lnTo>
                        <a:pt x="43" y="812"/>
                      </a:lnTo>
                      <a:lnTo>
                        <a:pt x="45" y="814"/>
                      </a:lnTo>
                      <a:lnTo>
                        <a:pt x="45" y="818"/>
                      </a:lnTo>
                      <a:lnTo>
                        <a:pt x="47" y="820"/>
                      </a:lnTo>
                      <a:lnTo>
                        <a:pt x="47" y="820"/>
                      </a:lnTo>
                      <a:lnTo>
                        <a:pt x="47" y="820"/>
                      </a:lnTo>
                      <a:lnTo>
                        <a:pt x="49" y="818"/>
                      </a:lnTo>
                      <a:lnTo>
                        <a:pt x="49" y="818"/>
                      </a:lnTo>
                      <a:lnTo>
                        <a:pt x="51" y="822"/>
                      </a:lnTo>
                      <a:lnTo>
                        <a:pt x="51" y="826"/>
                      </a:lnTo>
                      <a:lnTo>
                        <a:pt x="49" y="840"/>
                      </a:lnTo>
                      <a:lnTo>
                        <a:pt x="47" y="852"/>
                      </a:lnTo>
                      <a:lnTo>
                        <a:pt x="45" y="858"/>
                      </a:lnTo>
                      <a:lnTo>
                        <a:pt x="47" y="862"/>
                      </a:lnTo>
                      <a:lnTo>
                        <a:pt x="47" y="862"/>
                      </a:lnTo>
                      <a:lnTo>
                        <a:pt x="47" y="863"/>
                      </a:lnTo>
                      <a:lnTo>
                        <a:pt x="49" y="863"/>
                      </a:lnTo>
                      <a:lnTo>
                        <a:pt x="53" y="863"/>
                      </a:lnTo>
                      <a:lnTo>
                        <a:pt x="53" y="863"/>
                      </a:lnTo>
                      <a:lnTo>
                        <a:pt x="55" y="867"/>
                      </a:lnTo>
                      <a:lnTo>
                        <a:pt x="55" y="867"/>
                      </a:lnTo>
                      <a:lnTo>
                        <a:pt x="53" y="869"/>
                      </a:lnTo>
                      <a:lnTo>
                        <a:pt x="53" y="869"/>
                      </a:lnTo>
                      <a:lnTo>
                        <a:pt x="60" y="889"/>
                      </a:lnTo>
                      <a:lnTo>
                        <a:pt x="66" y="903"/>
                      </a:lnTo>
                      <a:lnTo>
                        <a:pt x="66" y="903"/>
                      </a:lnTo>
                      <a:lnTo>
                        <a:pt x="66" y="905"/>
                      </a:lnTo>
                      <a:lnTo>
                        <a:pt x="66" y="907"/>
                      </a:lnTo>
                      <a:lnTo>
                        <a:pt x="62" y="905"/>
                      </a:lnTo>
                      <a:lnTo>
                        <a:pt x="59" y="905"/>
                      </a:lnTo>
                      <a:lnTo>
                        <a:pt x="57" y="905"/>
                      </a:lnTo>
                      <a:lnTo>
                        <a:pt x="57" y="907"/>
                      </a:lnTo>
                      <a:lnTo>
                        <a:pt x="57" y="907"/>
                      </a:lnTo>
                      <a:lnTo>
                        <a:pt x="59" y="909"/>
                      </a:lnTo>
                      <a:lnTo>
                        <a:pt x="59" y="911"/>
                      </a:lnTo>
                      <a:lnTo>
                        <a:pt x="64" y="913"/>
                      </a:lnTo>
                      <a:lnTo>
                        <a:pt x="64" y="913"/>
                      </a:lnTo>
                      <a:lnTo>
                        <a:pt x="64" y="913"/>
                      </a:lnTo>
                      <a:lnTo>
                        <a:pt x="55" y="913"/>
                      </a:lnTo>
                      <a:lnTo>
                        <a:pt x="55" y="913"/>
                      </a:lnTo>
                      <a:lnTo>
                        <a:pt x="55" y="914"/>
                      </a:lnTo>
                      <a:lnTo>
                        <a:pt x="55" y="914"/>
                      </a:lnTo>
                      <a:lnTo>
                        <a:pt x="59" y="916"/>
                      </a:lnTo>
                      <a:lnTo>
                        <a:pt x="62" y="918"/>
                      </a:lnTo>
                      <a:lnTo>
                        <a:pt x="64" y="920"/>
                      </a:lnTo>
                      <a:lnTo>
                        <a:pt x="64" y="920"/>
                      </a:lnTo>
                      <a:lnTo>
                        <a:pt x="57" y="922"/>
                      </a:lnTo>
                      <a:lnTo>
                        <a:pt x="62" y="926"/>
                      </a:lnTo>
                      <a:lnTo>
                        <a:pt x="62" y="926"/>
                      </a:lnTo>
                      <a:lnTo>
                        <a:pt x="62" y="930"/>
                      </a:lnTo>
                      <a:lnTo>
                        <a:pt x="62" y="934"/>
                      </a:lnTo>
                      <a:lnTo>
                        <a:pt x="60" y="936"/>
                      </a:lnTo>
                      <a:lnTo>
                        <a:pt x="60" y="938"/>
                      </a:lnTo>
                      <a:lnTo>
                        <a:pt x="60" y="938"/>
                      </a:lnTo>
                      <a:lnTo>
                        <a:pt x="62" y="940"/>
                      </a:lnTo>
                      <a:lnTo>
                        <a:pt x="64" y="942"/>
                      </a:lnTo>
                      <a:lnTo>
                        <a:pt x="64" y="944"/>
                      </a:lnTo>
                      <a:lnTo>
                        <a:pt x="64" y="944"/>
                      </a:lnTo>
                      <a:lnTo>
                        <a:pt x="60" y="948"/>
                      </a:lnTo>
                      <a:lnTo>
                        <a:pt x="59" y="950"/>
                      </a:lnTo>
                      <a:lnTo>
                        <a:pt x="57" y="952"/>
                      </a:lnTo>
                      <a:lnTo>
                        <a:pt x="57" y="952"/>
                      </a:lnTo>
                      <a:lnTo>
                        <a:pt x="59" y="958"/>
                      </a:lnTo>
                      <a:lnTo>
                        <a:pt x="55" y="960"/>
                      </a:lnTo>
                      <a:lnTo>
                        <a:pt x="55" y="960"/>
                      </a:lnTo>
                      <a:lnTo>
                        <a:pt x="53" y="960"/>
                      </a:lnTo>
                      <a:lnTo>
                        <a:pt x="55" y="962"/>
                      </a:lnTo>
                      <a:lnTo>
                        <a:pt x="53" y="962"/>
                      </a:lnTo>
                      <a:lnTo>
                        <a:pt x="49" y="962"/>
                      </a:lnTo>
                      <a:lnTo>
                        <a:pt x="49" y="962"/>
                      </a:lnTo>
                      <a:lnTo>
                        <a:pt x="49" y="962"/>
                      </a:lnTo>
                      <a:lnTo>
                        <a:pt x="49" y="964"/>
                      </a:lnTo>
                      <a:lnTo>
                        <a:pt x="53" y="969"/>
                      </a:lnTo>
                      <a:lnTo>
                        <a:pt x="53" y="969"/>
                      </a:lnTo>
                      <a:lnTo>
                        <a:pt x="55" y="973"/>
                      </a:lnTo>
                      <a:lnTo>
                        <a:pt x="53" y="973"/>
                      </a:lnTo>
                      <a:lnTo>
                        <a:pt x="53" y="977"/>
                      </a:lnTo>
                      <a:lnTo>
                        <a:pt x="53" y="977"/>
                      </a:lnTo>
                      <a:lnTo>
                        <a:pt x="53" y="979"/>
                      </a:lnTo>
                      <a:lnTo>
                        <a:pt x="55" y="981"/>
                      </a:lnTo>
                      <a:lnTo>
                        <a:pt x="57" y="981"/>
                      </a:lnTo>
                      <a:lnTo>
                        <a:pt x="57" y="981"/>
                      </a:lnTo>
                      <a:lnTo>
                        <a:pt x="57" y="981"/>
                      </a:lnTo>
                      <a:lnTo>
                        <a:pt x="55" y="981"/>
                      </a:lnTo>
                      <a:lnTo>
                        <a:pt x="53" y="981"/>
                      </a:lnTo>
                      <a:lnTo>
                        <a:pt x="51" y="981"/>
                      </a:lnTo>
                      <a:lnTo>
                        <a:pt x="51" y="981"/>
                      </a:lnTo>
                      <a:lnTo>
                        <a:pt x="51" y="985"/>
                      </a:lnTo>
                      <a:lnTo>
                        <a:pt x="55" y="991"/>
                      </a:lnTo>
                      <a:lnTo>
                        <a:pt x="60" y="997"/>
                      </a:lnTo>
                      <a:lnTo>
                        <a:pt x="60" y="997"/>
                      </a:lnTo>
                      <a:lnTo>
                        <a:pt x="59" y="999"/>
                      </a:lnTo>
                      <a:lnTo>
                        <a:pt x="57" y="999"/>
                      </a:lnTo>
                      <a:lnTo>
                        <a:pt x="53" y="1001"/>
                      </a:lnTo>
                      <a:lnTo>
                        <a:pt x="53" y="1001"/>
                      </a:lnTo>
                      <a:lnTo>
                        <a:pt x="53" y="1005"/>
                      </a:lnTo>
                      <a:lnTo>
                        <a:pt x="55" y="1005"/>
                      </a:lnTo>
                      <a:lnTo>
                        <a:pt x="57" y="1009"/>
                      </a:lnTo>
                      <a:lnTo>
                        <a:pt x="57" y="1013"/>
                      </a:lnTo>
                      <a:lnTo>
                        <a:pt x="57" y="1013"/>
                      </a:lnTo>
                      <a:lnTo>
                        <a:pt x="59" y="1015"/>
                      </a:lnTo>
                      <a:lnTo>
                        <a:pt x="60" y="1015"/>
                      </a:lnTo>
                      <a:lnTo>
                        <a:pt x="62" y="1015"/>
                      </a:lnTo>
                      <a:lnTo>
                        <a:pt x="66" y="1020"/>
                      </a:lnTo>
                      <a:lnTo>
                        <a:pt x="66" y="1020"/>
                      </a:lnTo>
                      <a:lnTo>
                        <a:pt x="66" y="1022"/>
                      </a:lnTo>
                      <a:lnTo>
                        <a:pt x="66" y="1024"/>
                      </a:lnTo>
                      <a:lnTo>
                        <a:pt x="66" y="1024"/>
                      </a:lnTo>
                      <a:lnTo>
                        <a:pt x="66" y="1024"/>
                      </a:lnTo>
                      <a:lnTo>
                        <a:pt x="74" y="1015"/>
                      </a:lnTo>
                      <a:lnTo>
                        <a:pt x="78" y="1009"/>
                      </a:lnTo>
                      <a:lnTo>
                        <a:pt x="80" y="1009"/>
                      </a:lnTo>
                      <a:lnTo>
                        <a:pt x="82" y="1009"/>
                      </a:lnTo>
                      <a:lnTo>
                        <a:pt x="82" y="1009"/>
                      </a:lnTo>
                      <a:lnTo>
                        <a:pt x="82" y="1011"/>
                      </a:lnTo>
                      <a:lnTo>
                        <a:pt x="80" y="1015"/>
                      </a:lnTo>
                      <a:lnTo>
                        <a:pt x="78" y="1020"/>
                      </a:lnTo>
                      <a:lnTo>
                        <a:pt x="80" y="1022"/>
                      </a:lnTo>
                      <a:lnTo>
                        <a:pt x="80" y="1022"/>
                      </a:lnTo>
                      <a:lnTo>
                        <a:pt x="82" y="1024"/>
                      </a:lnTo>
                      <a:lnTo>
                        <a:pt x="84" y="1022"/>
                      </a:lnTo>
                      <a:lnTo>
                        <a:pt x="84" y="1022"/>
                      </a:lnTo>
                      <a:lnTo>
                        <a:pt x="84" y="1020"/>
                      </a:lnTo>
                      <a:lnTo>
                        <a:pt x="86" y="1019"/>
                      </a:lnTo>
                      <a:lnTo>
                        <a:pt x="86" y="1019"/>
                      </a:lnTo>
                      <a:lnTo>
                        <a:pt x="96" y="1026"/>
                      </a:lnTo>
                      <a:lnTo>
                        <a:pt x="110" y="1036"/>
                      </a:lnTo>
                      <a:lnTo>
                        <a:pt x="110" y="1036"/>
                      </a:lnTo>
                      <a:lnTo>
                        <a:pt x="127" y="1034"/>
                      </a:lnTo>
                      <a:lnTo>
                        <a:pt x="127" y="1034"/>
                      </a:lnTo>
                      <a:lnTo>
                        <a:pt x="129" y="1032"/>
                      </a:lnTo>
                      <a:lnTo>
                        <a:pt x="131" y="1030"/>
                      </a:lnTo>
                      <a:lnTo>
                        <a:pt x="131" y="1030"/>
                      </a:lnTo>
                      <a:lnTo>
                        <a:pt x="129" y="1034"/>
                      </a:lnTo>
                      <a:lnTo>
                        <a:pt x="127" y="1038"/>
                      </a:lnTo>
                      <a:lnTo>
                        <a:pt x="123" y="1042"/>
                      </a:lnTo>
                      <a:lnTo>
                        <a:pt x="123" y="1044"/>
                      </a:lnTo>
                      <a:lnTo>
                        <a:pt x="123" y="1044"/>
                      </a:lnTo>
                      <a:lnTo>
                        <a:pt x="125" y="1046"/>
                      </a:lnTo>
                      <a:lnTo>
                        <a:pt x="127" y="1048"/>
                      </a:lnTo>
                      <a:lnTo>
                        <a:pt x="127" y="1050"/>
                      </a:lnTo>
                      <a:lnTo>
                        <a:pt x="125" y="1054"/>
                      </a:lnTo>
                      <a:lnTo>
                        <a:pt x="125" y="1054"/>
                      </a:lnTo>
                      <a:lnTo>
                        <a:pt x="125" y="1054"/>
                      </a:lnTo>
                      <a:lnTo>
                        <a:pt x="127" y="1054"/>
                      </a:lnTo>
                      <a:lnTo>
                        <a:pt x="135" y="1050"/>
                      </a:lnTo>
                      <a:lnTo>
                        <a:pt x="135" y="1050"/>
                      </a:lnTo>
                      <a:lnTo>
                        <a:pt x="145" y="1046"/>
                      </a:lnTo>
                      <a:lnTo>
                        <a:pt x="153" y="1042"/>
                      </a:lnTo>
                      <a:lnTo>
                        <a:pt x="153" y="1042"/>
                      </a:lnTo>
                      <a:lnTo>
                        <a:pt x="157" y="1038"/>
                      </a:lnTo>
                      <a:lnTo>
                        <a:pt x="159" y="1036"/>
                      </a:lnTo>
                      <a:lnTo>
                        <a:pt x="159" y="1036"/>
                      </a:lnTo>
                      <a:lnTo>
                        <a:pt x="149" y="1050"/>
                      </a:lnTo>
                      <a:lnTo>
                        <a:pt x="147" y="1056"/>
                      </a:lnTo>
                      <a:lnTo>
                        <a:pt x="147" y="1060"/>
                      </a:lnTo>
                      <a:lnTo>
                        <a:pt x="147" y="1064"/>
                      </a:lnTo>
                      <a:lnTo>
                        <a:pt x="153" y="1064"/>
                      </a:lnTo>
                      <a:lnTo>
                        <a:pt x="153" y="1064"/>
                      </a:lnTo>
                      <a:lnTo>
                        <a:pt x="155" y="1062"/>
                      </a:lnTo>
                      <a:lnTo>
                        <a:pt x="157" y="1062"/>
                      </a:lnTo>
                      <a:lnTo>
                        <a:pt x="157" y="1062"/>
                      </a:lnTo>
                      <a:lnTo>
                        <a:pt x="157" y="1062"/>
                      </a:lnTo>
                      <a:lnTo>
                        <a:pt x="157" y="1064"/>
                      </a:lnTo>
                      <a:lnTo>
                        <a:pt x="155" y="1066"/>
                      </a:lnTo>
                      <a:lnTo>
                        <a:pt x="153" y="1068"/>
                      </a:lnTo>
                      <a:lnTo>
                        <a:pt x="155" y="1070"/>
                      </a:lnTo>
                      <a:lnTo>
                        <a:pt x="157" y="1072"/>
                      </a:lnTo>
                      <a:lnTo>
                        <a:pt x="157" y="1072"/>
                      </a:lnTo>
                      <a:lnTo>
                        <a:pt x="165" y="1070"/>
                      </a:lnTo>
                      <a:lnTo>
                        <a:pt x="168" y="1068"/>
                      </a:lnTo>
                      <a:lnTo>
                        <a:pt x="170" y="1070"/>
                      </a:lnTo>
                      <a:lnTo>
                        <a:pt x="170" y="1070"/>
                      </a:lnTo>
                      <a:lnTo>
                        <a:pt x="170" y="1072"/>
                      </a:lnTo>
                      <a:lnTo>
                        <a:pt x="168" y="1073"/>
                      </a:lnTo>
                      <a:lnTo>
                        <a:pt x="165" y="1075"/>
                      </a:lnTo>
                      <a:lnTo>
                        <a:pt x="161" y="1079"/>
                      </a:lnTo>
                      <a:lnTo>
                        <a:pt x="161" y="1081"/>
                      </a:lnTo>
                      <a:lnTo>
                        <a:pt x="161" y="1083"/>
                      </a:lnTo>
                      <a:lnTo>
                        <a:pt x="161" y="1083"/>
                      </a:lnTo>
                      <a:lnTo>
                        <a:pt x="165" y="1083"/>
                      </a:lnTo>
                      <a:lnTo>
                        <a:pt x="168" y="1081"/>
                      </a:lnTo>
                      <a:lnTo>
                        <a:pt x="168" y="1081"/>
                      </a:lnTo>
                      <a:lnTo>
                        <a:pt x="170" y="1079"/>
                      </a:lnTo>
                      <a:lnTo>
                        <a:pt x="172" y="1075"/>
                      </a:lnTo>
                      <a:lnTo>
                        <a:pt x="172" y="1072"/>
                      </a:lnTo>
                      <a:lnTo>
                        <a:pt x="174" y="1072"/>
                      </a:lnTo>
                      <a:lnTo>
                        <a:pt x="174" y="1072"/>
                      </a:lnTo>
                      <a:lnTo>
                        <a:pt x="172" y="1077"/>
                      </a:lnTo>
                      <a:lnTo>
                        <a:pt x="170" y="1083"/>
                      </a:lnTo>
                      <a:lnTo>
                        <a:pt x="166" y="1087"/>
                      </a:lnTo>
                      <a:lnTo>
                        <a:pt x="161" y="1089"/>
                      </a:lnTo>
                      <a:lnTo>
                        <a:pt x="161" y="1089"/>
                      </a:lnTo>
                      <a:lnTo>
                        <a:pt x="151" y="1095"/>
                      </a:lnTo>
                      <a:lnTo>
                        <a:pt x="151" y="1095"/>
                      </a:lnTo>
                      <a:lnTo>
                        <a:pt x="157" y="1097"/>
                      </a:lnTo>
                      <a:lnTo>
                        <a:pt x="161" y="1095"/>
                      </a:lnTo>
                      <a:lnTo>
                        <a:pt x="166" y="1091"/>
                      </a:lnTo>
                      <a:lnTo>
                        <a:pt x="172" y="1085"/>
                      </a:lnTo>
                      <a:lnTo>
                        <a:pt x="178" y="1077"/>
                      </a:lnTo>
                      <a:lnTo>
                        <a:pt x="178" y="1077"/>
                      </a:lnTo>
                      <a:lnTo>
                        <a:pt x="182" y="1072"/>
                      </a:lnTo>
                      <a:lnTo>
                        <a:pt x="184" y="1068"/>
                      </a:lnTo>
                      <a:lnTo>
                        <a:pt x="186" y="1066"/>
                      </a:lnTo>
                      <a:lnTo>
                        <a:pt x="186" y="1066"/>
                      </a:lnTo>
                      <a:lnTo>
                        <a:pt x="186" y="1068"/>
                      </a:lnTo>
                      <a:lnTo>
                        <a:pt x="186" y="1070"/>
                      </a:lnTo>
                      <a:lnTo>
                        <a:pt x="184" y="1073"/>
                      </a:lnTo>
                      <a:lnTo>
                        <a:pt x="180" y="1077"/>
                      </a:lnTo>
                      <a:lnTo>
                        <a:pt x="180" y="1077"/>
                      </a:lnTo>
                      <a:lnTo>
                        <a:pt x="180" y="1079"/>
                      </a:lnTo>
                      <a:lnTo>
                        <a:pt x="190" y="1077"/>
                      </a:lnTo>
                      <a:lnTo>
                        <a:pt x="190" y="1077"/>
                      </a:lnTo>
                      <a:lnTo>
                        <a:pt x="204" y="1077"/>
                      </a:lnTo>
                      <a:lnTo>
                        <a:pt x="204" y="1077"/>
                      </a:lnTo>
                      <a:lnTo>
                        <a:pt x="210" y="1073"/>
                      </a:lnTo>
                      <a:lnTo>
                        <a:pt x="212" y="1070"/>
                      </a:lnTo>
                      <a:lnTo>
                        <a:pt x="216" y="1068"/>
                      </a:lnTo>
                      <a:lnTo>
                        <a:pt x="216" y="1068"/>
                      </a:lnTo>
                      <a:lnTo>
                        <a:pt x="216" y="1070"/>
                      </a:lnTo>
                      <a:lnTo>
                        <a:pt x="216" y="1072"/>
                      </a:lnTo>
                      <a:lnTo>
                        <a:pt x="216" y="1072"/>
                      </a:lnTo>
                      <a:lnTo>
                        <a:pt x="223" y="1073"/>
                      </a:lnTo>
                      <a:lnTo>
                        <a:pt x="223" y="1073"/>
                      </a:lnTo>
                      <a:lnTo>
                        <a:pt x="221" y="1072"/>
                      </a:lnTo>
                      <a:lnTo>
                        <a:pt x="219" y="1070"/>
                      </a:lnTo>
                      <a:lnTo>
                        <a:pt x="219" y="1070"/>
                      </a:lnTo>
                      <a:lnTo>
                        <a:pt x="221" y="1068"/>
                      </a:lnTo>
                      <a:lnTo>
                        <a:pt x="221" y="1068"/>
                      </a:lnTo>
                      <a:lnTo>
                        <a:pt x="225" y="1066"/>
                      </a:lnTo>
                      <a:lnTo>
                        <a:pt x="225" y="1066"/>
                      </a:lnTo>
                      <a:lnTo>
                        <a:pt x="231" y="1064"/>
                      </a:lnTo>
                      <a:lnTo>
                        <a:pt x="235" y="1064"/>
                      </a:lnTo>
                      <a:lnTo>
                        <a:pt x="237" y="1064"/>
                      </a:lnTo>
                      <a:lnTo>
                        <a:pt x="237" y="1064"/>
                      </a:lnTo>
                      <a:lnTo>
                        <a:pt x="237" y="1068"/>
                      </a:lnTo>
                      <a:lnTo>
                        <a:pt x="235" y="1070"/>
                      </a:lnTo>
                      <a:lnTo>
                        <a:pt x="237" y="1070"/>
                      </a:lnTo>
                      <a:lnTo>
                        <a:pt x="237" y="1070"/>
                      </a:lnTo>
                      <a:lnTo>
                        <a:pt x="239" y="1072"/>
                      </a:lnTo>
                      <a:lnTo>
                        <a:pt x="241" y="1073"/>
                      </a:lnTo>
                      <a:lnTo>
                        <a:pt x="241" y="1073"/>
                      </a:lnTo>
                      <a:lnTo>
                        <a:pt x="241" y="1073"/>
                      </a:lnTo>
                      <a:lnTo>
                        <a:pt x="243" y="1072"/>
                      </a:lnTo>
                      <a:lnTo>
                        <a:pt x="247" y="1068"/>
                      </a:lnTo>
                      <a:lnTo>
                        <a:pt x="251" y="1060"/>
                      </a:lnTo>
                      <a:lnTo>
                        <a:pt x="251" y="1060"/>
                      </a:lnTo>
                      <a:lnTo>
                        <a:pt x="251" y="1058"/>
                      </a:lnTo>
                      <a:lnTo>
                        <a:pt x="251" y="1058"/>
                      </a:lnTo>
                      <a:lnTo>
                        <a:pt x="249" y="1056"/>
                      </a:lnTo>
                      <a:lnTo>
                        <a:pt x="247" y="1054"/>
                      </a:lnTo>
                      <a:lnTo>
                        <a:pt x="247" y="1054"/>
                      </a:lnTo>
                      <a:lnTo>
                        <a:pt x="251" y="1052"/>
                      </a:lnTo>
                      <a:lnTo>
                        <a:pt x="253" y="1054"/>
                      </a:lnTo>
                      <a:lnTo>
                        <a:pt x="255" y="1060"/>
                      </a:lnTo>
                      <a:lnTo>
                        <a:pt x="255" y="1060"/>
                      </a:lnTo>
                      <a:lnTo>
                        <a:pt x="257" y="1058"/>
                      </a:lnTo>
                      <a:lnTo>
                        <a:pt x="259" y="1054"/>
                      </a:lnTo>
                      <a:lnTo>
                        <a:pt x="261" y="1050"/>
                      </a:lnTo>
                      <a:lnTo>
                        <a:pt x="263" y="1050"/>
                      </a:lnTo>
                      <a:lnTo>
                        <a:pt x="263" y="1050"/>
                      </a:lnTo>
                      <a:lnTo>
                        <a:pt x="265" y="1050"/>
                      </a:lnTo>
                      <a:lnTo>
                        <a:pt x="267" y="1054"/>
                      </a:lnTo>
                      <a:lnTo>
                        <a:pt x="271" y="1056"/>
                      </a:lnTo>
                      <a:lnTo>
                        <a:pt x="272" y="1054"/>
                      </a:lnTo>
                      <a:lnTo>
                        <a:pt x="272" y="1054"/>
                      </a:lnTo>
                      <a:lnTo>
                        <a:pt x="272" y="1048"/>
                      </a:lnTo>
                      <a:lnTo>
                        <a:pt x="272" y="1046"/>
                      </a:lnTo>
                      <a:lnTo>
                        <a:pt x="272" y="1046"/>
                      </a:lnTo>
                      <a:lnTo>
                        <a:pt x="272" y="1046"/>
                      </a:lnTo>
                      <a:lnTo>
                        <a:pt x="276" y="1050"/>
                      </a:lnTo>
                      <a:lnTo>
                        <a:pt x="278" y="1052"/>
                      </a:lnTo>
                      <a:lnTo>
                        <a:pt x="280" y="1050"/>
                      </a:lnTo>
                      <a:lnTo>
                        <a:pt x="280" y="1050"/>
                      </a:lnTo>
                      <a:lnTo>
                        <a:pt x="284" y="1050"/>
                      </a:lnTo>
                      <a:lnTo>
                        <a:pt x="286" y="1048"/>
                      </a:lnTo>
                      <a:lnTo>
                        <a:pt x="286" y="1048"/>
                      </a:lnTo>
                      <a:lnTo>
                        <a:pt x="284" y="1044"/>
                      </a:lnTo>
                      <a:lnTo>
                        <a:pt x="284" y="1042"/>
                      </a:lnTo>
                      <a:lnTo>
                        <a:pt x="286" y="1040"/>
                      </a:lnTo>
                      <a:lnTo>
                        <a:pt x="286" y="1040"/>
                      </a:lnTo>
                      <a:lnTo>
                        <a:pt x="288" y="1040"/>
                      </a:lnTo>
                      <a:lnTo>
                        <a:pt x="292" y="1042"/>
                      </a:lnTo>
                      <a:lnTo>
                        <a:pt x="292" y="1042"/>
                      </a:lnTo>
                      <a:lnTo>
                        <a:pt x="292" y="1040"/>
                      </a:lnTo>
                      <a:lnTo>
                        <a:pt x="292" y="1038"/>
                      </a:lnTo>
                      <a:lnTo>
                        <a:pt x="292" y="1038"/>
                      </a:lnTo>
                      <a:lnTo>
                        <a:pt x="298" y="1040"/>
                      </a:lnTo>
                      <a:lnTo>
                        <a:pt x="300" y="1042"/>
                      </a:lnTo>
                      <a:lnTo>
                        <a:pt x="304" y="1040"/>
                      </a:lnTo>
                      <a:lnTo>
                        <a:pt x="304" y="1040"/>
                      </a:lnTo>
                      <a:lnTo>
                        <a:pt x="306" y="1038"/>
                      </a:lnTo>
                      <a:lnTo>
                        <a:pt x="308" y="1032"/>
                      </a:lnTo>
                      <a:lnTo>
                        <a:pt x="310" y="1028"/>
                      </a:lnTo>
                      <a:lnTo>
                        <a:pt x="310" y="1026"/>
                      </a:lnTo>
                      <a:lnTo>
                        <a:pt x="314" y="1026"/>
                      </a:lnTo>
                      <a:lnTo>
                        <a:pt x="314" y="1026"/>
                      </a:lnTo>
                      <a:lnTo>
                        <a:pt x="314" y="1026"/>
                      </a:lnTo>
                      <a:lnTo>
                        <a:pt x="314" y="1026"/>
                      </a:lnTo>
                      <a:lnTo>
                        <a:pt x="314" y="1030"/>
                      </a:lnTo>
                      <a:lnTo>
                        <a:pt x="314" y="1036"/>
                      </a:lnTo>
                      <a:lnTo>
                        <a:pt x="316" y="1036"/>
                      </a:lnTo>
                      <a:lnTo>
                        <a:pt x="318" y="1038"/>
                      </a:lnTo>
                      <a:lnTo>
                        <a:pt x="325" y="1036"/>
                      </a:lnTo>
                      <a:lnTo>
                        <a:pt x="325" y="1036"/>
                      </a:lnTo>
                      <a:lnTo>
                        <a:pt x="323" y="1034"/>
                      </a:lnTo>
                      <a:lnTo>
                        <a:pt x="322" y="1032"/>
                      </a:lnTo>
                      <a:lnTo>
                        <a:pt x="320" y="1030"/>
                      </a:lnTo>
                      <a:lnTo>
                        <a:pt x="320" y="1030"/>
                      </a:lnTo>
                      <a:lnTo>
                        <a:pt x="320" y="1030"/>
                      </a:lnTo>
                      <a:lnTo>
                        <a:pt x="322" y="1032"/>
                      </a:lnTo>
                      <a:lnTo>
                        <a:pt x="325" y="1034"/>
                      </a:lnTo>
                      <a:lnTo>
                        <a:pt x="329" y="1038"/>
                      </a:lnTo>
                      <a:lnTo>
                        <a:pt x="329" y="1038"/>
                      </a:lnTo>
                      <a:lnTo>
                        <a:pt x="329" y="1026"/>
                      </a:lnTo>
                      <a:lnTo>
                        <a:pt x="329" y="1026"/>
                      </a:lnTo>
                      <a:lnTo>
                        <a:pt x="325" y="1022"/>
                      </a:lnTo>
                      <a:lnTo>
                        <a:pt x="323" y="1022"/>
                      </a:lnTo>
                      <a:lnTo>
                        <a:pt x="323" y="1020"/>
                      </a:lnTo>
                      <a:lnTo>
                        <a:pt x="323" y="1020"/>
                      </a:lnTo>
                      <a:lnTo>
                        <a:pt x="327" y="1022"/>
                      </a:lnTo>
                      <a:lnTo>
                        <a:pt x="331" y="1024"/>
                      </a:lnTo>
                      <a:lnTo>
                        <a:pt x="337" y="1028"/>
                      </a:lnTo>
                      <a:lnTo>
                        <a:pt x="337" y="1028"/>
                      </a:lnTo>
                      <a:lnTo>
                        <a:pt x="337" y="1030"/>
                      </a:lnTo>
                      <a:lnTo>
                        <a:pt x="337" y="1030"/>
                      </a:lnTo>
                      <a:lnTo>
                        <a:pt x="341" y="1028"/>
                      </a:lnTo>
                      <a:lnTo>
                        <a:pt x="341" y="1028"/>
                      </a:lnTo>
                      <a:lnTo>
                        <a:pt x="337" y="1024"/>
                      </a:lnTo>
                      <a:lnTo>
                        <a:pt x="337" y="1024"/>
                      </a:lnTo>
                      <a:lnTo>
                        <a:pt x="333" y="1022"/>
                      </a:lnTo>
                      <a:lnTo>
                        <a:pt x="335" y="1022"/>
                      </a:lnTo>
                      <a:lnTo>
                        <a:pt x="335" y="1019"/>
                      </a:lnTo>
                      <a:lnTo>
                        <a:pt x="335" y="1019"/>
                      </a:lnTo>
                      <a:lnTo>
                        <a:pt x="335" y="1017"/>
                      </a:lnTo>
                      <a:lnTo>
                        <a:pt x="331" y="1015"/>
                      </a:lnTo>
                      <a:lnTo>
                        <a:pt x="327" y="1011"/>
                      </a:lnTo>
                      <a:lnTo>
                        <a:pt x="327" y="1011"/>
                      </a:lnTo>
                      <a:lnTo>
                        <a:pt x="331" y="1013"/>
                      </a:lnTo>
                      <a:lnTo>
                        <a:pt x="331" y="1013"/>
                      </a:lnTo>
                      <a:lnTo>
                        <a:pt x="337" y="1017"/>
                      </a:lnTo>
                      <a:lnTo>
                        <a:pt x="341" y="1017"/>
                      </a:lnTo>
                      <a:lnTo>
                        <a:pt x="347" y="1013"/>
                      </a:lnTo>
                      <a:lnTo>
                        <a:pt x="347" y="1013"/>
                      </a:lnTo>
                      <a:lnTo>
                        <a:pt x="349" y="1015"/>
                      </a:lnTo>
                      <a:lnTo>
                        <a:pt x="351" y="1017"/>
                      </a:lnTo>
                      <a:lnTo>
                        <a:pt x="351" y="1020"/>
                      </a:lnTo>
                      <a:lnTo>
                        <a:pt x="353" y="1022"/>
                      </a:lnTo>
                      <a:lnTo>
                        <a:pt x="353" y="1022"/>
                      </a:lnTo>
                      <a:lnTo>
                        <a:pt x="357" y="1022"/>
                      </a:lnTo>
                      <a:lnTo>
                        <a:pt x="359" y="1020"/>
                      </a:lnTo>
                      <a:lnTo>
                        <a:pt x="359" y="1020"/>
                      </a:lnTo>
                      <a:lnTo>
                        <a:pt x="359" y="1019"/>
                      </a:lnTo>
                      <a:lnTo>
                        <a:pt x="361" y="1017"/>
                      </a:lnTo>
                      <a:lnTo>
                        <a:pt x="361" y="1011"/>
                      </a:lnTo>
                      <a:lnTo>
                        <a:pt x="361" y="1005"/>
                      </a:lnTo>
                      <a:lnTo>
                        <a:pt x="363" y="1001"/>
                      </a:lnTo>
                      <a:lnTo>
                        <a:pt x="363" y="999"/>
                      </a:lnTo>
                      <a:lnTo>
                        <a:pt x="363" y="999"/>
                      </a:lnTo>
                      <a:lnTo>
                        <a:pt x="365" y="999"/>
                      </a:lnTo>
                      <a:lnTo>
                        <a:pt x="365" y="1001"/>
                      </a:lnTo>
                      <a:lnTo>
                        <a:pt x="363" y="1007"/>
                      </a:lnTo>
                      <a:lnTo>
                        <a:pt x="363" y="1013"/>
                      </a:lnTo>
                      <a:lnTo>
                        <a:pt x="365" y="1015"/>
                      </a:lnTo>
                      <a:lnTo>
                        <a:pt x="367" y="1017"/>
                      </a:lnTo>
                      <a:lnTo>
                        <a:pt x="367" y="1017"/>
                      </a:lnTo>
                      <a:lnTo>
                        <a:pt x="369" y="1015"/>
                      </a:lnTo>
                      <a:lnTo>
                        <a:pt x="369" y="1015"/>
                      </a:lnTo>
                      <a:lnTo>
                        <a:pt x="367" y="1013"/>
                      </a:lnTo>
                      <a:lnTo>
                        <a:pt x="367" y="1011"/>
                      </a:lnTo>
                      <a:lnTo>
                        <a:pt x="373" y="1013"/>
                      </a:lnTo>
                      <a:lnTo>
                        <a:pt x="373" y="1013"/>
                      </a:lnTo>
                      <a:lnTo>
                        <a:pt x="375" y="1015"/>
                      </a:lnTo>
                      <a:lnTo>
                        <a:pt x="376" y="1015"/>
                      </a:lnTo>
                      <a:lnTo>
                        <a:pt x="378" y="1013"/>
                      </a:lnTo>
                      <a:lnTo>
                        <a:pt x="378" y="1013"/>
                      </a:lnTo>
                      <a:lnTo>
                        <a:pt x="378" y="1009"/>
                      </a:lnTo>
                      <a:lnTo>
                        <a:pt x="378" y="1007"/>
                      </a:lnTo>
                      <a:lnTo>
                        <a:pt x="380" y="1007"/>
                      </a:lnTo>
                      <a:lnTo>
                        <a:pt x="380" y="1007"/>
                      </a:lnTo>
                      <a:lnTo>
                        <a:pt x="384" y="1009"/>
                      </a:lnTo>
                      <a:lnTo>
                        <a:pt x="390" y="1011"/>
                      </a:lnTo>
                      <a:lnTo>
                        <a:pt x="390" y="1011"/>
                      </a:lnTo>
                      <a:lnTo>
                        <a:pt x="392" y="1009"/>
                      </a:lnTo>
                      <a:lnTo>
                        <a:pt x="392" y="1007"/>
                      </a:lnTo>
                      <a:lnTo>
                        <a:pt x="392" y="1007"/>
                      </a:lnTo>
                      <a:lnTo>
                        <a:pt x="392" y="1003"/>
                      </a:lnTo>
                      <a:lnTo>
                        <a:pt x="392" y="1003"/>
                      </a:lnTo>
                      <a:lnTo>
                        <a:pt x="394" y="1001"/>
                      </a:lnTo>
                      <a:lnTo>
                        <a:pt x="394" y="1001"/>
                      </a:lnTo>
                      <a:lnTo>
                        <a:pt x="394" y="1001"/>
                      </a:lnTo>
                      <a:lnTo>
                        <a:pt x="400" y="1001"/>
                      </a:lnTo>
                      <a:lnTo>
                        <a:pt x="402" y="1001"/>
                      </a:lnTo>
                      <a:lnTo>
                        <a:pt x="404" y="999"/>
                      </a:lnTo>
                      <a:lnTo>
                        <a:pt x="404" y="999"/>
                      </a:lnTo>
                      <a:lnTo>
                        <a:pt x="404" y="995"/>
                      </a:lnTo>
                      <a:lnTo>
                        <a:pt x="404" y="995"/>
                      </a:lnTo>
                      <a:lnTo>
                        <a:pt x="404" y="995"/>
                      </a:lnTo>
                      <a:lnTo>
                        <a:pt x="404" y="995"/>
                      </a:lnTo>
                      <a:lnTo>
                        <a:pt x="408" y="997"/>
                      </a:lnTo>
                      <a:lnTo>
                        <a:pt x="408" y="1001"/>
                      </a:lnTo>
                      <a:lnTo>
                        <a:pt x="408" y="1003"/>
                      </a:lnTo>
                      <a:lnTo>
                        <a:pt x="410" y="1003"/>
                      </a:lnTo>
                      <a:lnTo>
                        <a:pt x="410" y="1003"/>
                      </a:lnTo>
                      <a:lnTo>
                        <a:pt x="414" y="1005"/>
                      </a:lnTo>
                      <a:lnTo>
                        <a:pt x="418" y="1007"/>
                      </a:lnTo>
                      <a:lnTo>
                        <a:pt x="420" y="1009"/>
                      </a:lnTo>
                      <a:lnTo>
                        <a:pt x="424" y="1007"/>
                      </a:lnTo>
                      <a:lnTo>
                        <a:pt x="424" y="1007"/>
                      </a:lnTo>
                      <a:lnTo>
                        <a:pt x="422" y="1005"/>
                      </a:lnTo>
                      <a:lnTo>
                        <a:pt x="422" y="1001"/>
                      </a:lnTo>
                      <a:lnTo>
                        <a:pt x="422" y="1001"/>
                      </a:lnTo>
                      <a:lnTo>
                        <a:pt x="424" y="1001"/>
                      </a:lnTo>
                      <a:lnTo>
                        <a:pt x="426" y="1003"/>
                      </a:lnTo>
                      <a:lnTo>
                        <a:pt x="428" y="1005"/>
                      </a:lnTo>
                      <a:lnTo>
                        <a:pt x="431" y="1005"/>
                      </a:lnTo>
                      <a:lnTo>
                        <a:pt x="431" y="1005"/>
                      </a:lnTo>
                      <a:lnTo>
                        <a:pt x="431" y="1007"/>
                      </a:lnTo>
                      <a:lnTo>
                        <a:pt x="433" y="1003"/>
                      </a:lnTo>
                      <a:lnTo>
                        <a:pt x="437" y="993"/>
                      </a:lnTo>
                      <a:lnTo>
                        <a:pt x="437" y="993"/>
                      </a:lnTo>
                      <a:lnTo>
                        <a:pt x="437" y="993"/>
                      </a:lnTo>
                      <a:lnTo>
                        <a:pt x="437" y="993"/>
                      </a:lnTo>
                      <a:lnTo>
                        <a:pt x="439" y="997"/>
                      </a:lnTo>
                      <a:lnTo>
                        <a:pt x="439" y="997"/>
                      </a:lnTo>
                      <a:lnTo>
                        <a:pt x="441" y="995"/>
                      </a:lnTo>
                      <a:lnTo>
                        <a:pt x="441" y="995"/>
                      </a:lnTo>
                      <a:lnTo>
                        <a:pt x="465" y="964"/>
                      </a:lnTo>
                      <a:lnTo>
                        <a:pt x="492" y="932"/>
                      </a:lnTo>
                      <a:lnTo>
                        <a:pt x="518" y="903"/>
                      </a:lnTo>
                      <a:lnTo>
                        <a:pt x="530" y="887"/>
                      </a:lnTo>
                      <a:lnTo>
                        <a:pt x="541" y="87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6" name="Freeform 1422">
                  <a:extLst>
                    <a:ext uri="{FF2B5EF4-FFF2-40B4-BE49-F238E27FC236}">
                      <a16:creationId xmlns:a16="http://schemas.microsoft.com/office/drawing/2014/main" id="{29654FB2-8C69-4D3B-956C-90EBF6C96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7574" y="2088971"/>
                  <a:ext cx="51587" cy="53199"/>
                </a:xfrm>
                <a:custGeom>
                  <a:avLst/>
                  <a:gdLst>
                    <a:gd name="T0" fmla="*/ 32 w 32"/>
                    <a:gd name="T1" fmla="*/ 0 h 33"/>
                    <a:gd name="T2" fmla="*/ 32 w 32"/>
                    <a:gd name="T3" fmla="*/ 0 h 33"/>
                    <a:gd name="T4" fmla="*/ 28 w 32"/>
                    <a:gd name="T5" fmla="*/ 18 h 33"/>
                    <a:gd name="T6" fmla="*/ 24 w 32"/>
                    <a:gd name="T7" fmla="*/ 27 h 33"/>
                    <a:gd name="T8" fmla="*/ 20 w 32"/>
                    <a:gd name="T9" fmla="*/ 33 h 33"/>
                    <a:gd name="T10" fmla="*/ 20 w 32"/>
                    <a:gd name="T11" fmla="*/ 33 h 33"/>
                    <a:gd name="T12" fmla="*/ 14 w 32"/>
                    <a:gd name="T13" fmla="*/ 33 h 33"/>
                    <a:gd name="T14" fmla="*/ 6 w 32"/>
                    <a:gd name="T15" fmla="*/ 33 h 33"/>
                    <a:gd name="T16" fmla="*/ 0 w 32"/>
                    <a:gd name="T17" fmla="*/ 29 h 33"/>
                    <a:gd name="T18" fmla="*/ 0 w 32"/>
                    <a:gd name="T19" fmla="*/ 25 h 33"/>
                    <a:gd name="T20" fmla="*/ 0 w 32"/>
                    <a:gd name="T21" fmla="*/ 22 h 33"/>
                    <a:gd name="T22" fmla="*/ 0 w 32"/>
                    <a:gd name="T23" fmla="*/ 22 h 33"/>
                    <a:gd name="T24" fmla="*/ 2 w 32"/>
                    <a:gd name="T25" fmla="*/ 20 h 33"/>
                    <a:gd name="T26" fmla="*/ 6 w 32"/>
                    <a:gd name="T27" fmla="*/ 20 h 33"/>
                    <a:gd name="T28" fmla="*/ 10 w 32"/>
                    <a:gd name="T29" fmla="*/ 20 h 33"/>
                    <a:gd name="T30" fmla="*/ 12 w 32"/>
                    <a:gd name="T31" fmla="*/ 20 h 33"/>
                    <a:gd name="T32" fmla="*/ 12 w 32"/>
                    <a:gd name="T33" fmla="*/ 18 h 33"/>
                    <a:gd name="T34" fmla="*/ 12 w 32"/>
                    <a:gd name="T35" fmla="*/ 18 h 33"/>
                    <a:gd name="T36" fmla="*/ 8 w 32"/>
                    <a:gd name="T37" fmla="*/ 18 h 33"/>
                    <a:gd name="T38" fmla="*/ 6 w 32"/>
                    <a:gd name="T39" fmla="*/ 18 h 33"/>
                    <a:gd name="T40" fmla="*/ 2 w 32"/>
                    <a:gd name="T41" fmla="*/ 18 h 33"/>
                    <a:gd name="T42" fmla="*/ 0 w 32"/>
                    <a:gd name="T43" fmla="*/ 16 h 33"/>
                    <a:gd name="T44" fmla="*/ 0 w 32"/>
                    <a:gd name="T45" fmla="*/ 16 h 33"/>
                    <a:gd name="T46" fmla="*/ 0 w 32"/>
                    <a:gd name="T47" fmla="*/ 14 h 33"/>
                    <a:gd name="T48" fmla="*/ 0 w 32"/>
                    <a:gd name="T49" fmla="*/ 12 h 33"/>
                    <a:gd name="T50" fmla="*/ 0 w 32"/>
                    <a:gd name="T51" fmla="*/ 12 h 33"/>
                    <a:gd name="T52" fmla="*/ 0 w 32"/>
                    <a:gd name="T53" fmla="*/ 10 h 33"/>
                    <a:gd name="T54" fmla="*/ 2 w 32"/>
                    <a:gd name="T55" fmla="*/ 10 h 33"/>
                    <a:gd name="T56" fmla="*/ 2 w 32"/>
                    <a:gd name="T57" fmla="*/ 10 h 33"/>
                    <a:gd name="T58" fmla="*/ 2 w 32"/>
                    <a:gd name="T59" fmla="*/ 10 h 33"/>
                    <a:gd name="T60" fmla="*/ 2 w 32"/>
                    <a:gd name="T61" fmla="*/ 12 h 33"/>
                    <a:gd name="T62" fmla="*/ 2 w 32"/>
                    <a:gd name="T63" fmla="*/ 12 h 33"/>
                    <a:gd name="T64" fmla="*/ 8 w 32"/>
                    <a:gd name="T65" fmla="*/ 12 h 33"/>
                    <a:gd name="T66" fmla="*/ 18 w 32"/>
                    <a:gd name="T67" fmla="*/ 10 h 33"/>
                    <a:gd name="T68" fmla="*/ 32 w 32"/>
                    <a:gd name="T69" fmla="*/ 0 h 33"/>
                    <a:gd name="T70" fmla="*/ 32 w 32"/>
                    <a:gd name="T7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" h="33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8" y="18"/>
                      </a:lnTo>
                      <a:lnTo>
                        <a:pt x="24" y="27"/>
                      </a:lnTo>
                      <a:lnTo>
                        <a:pt x="20" y="33"/>
                      </a:lnTo>
                      <a:lnTo>
                        <a:pt x="20" y="33"/>
                      </a:lnTo>
                      <a:lnTo>
                        <a:pt x="14" y="33"/>
                      </a:lnTo>
                      <a:lnTo>
                        <a:pt x="6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8" y="12"/>
                      </a:lnTo>
                      <a:lnTo>
                        <a:pt x="18" y="10"/>
                      </a:lnTo>
                      <a:lnTo>
                        <a:pt x="32" y="0"/>
                      </a:lnTo>
                      <a:lnTo>
                        <a:pt x="32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7" name="Freeform 1435">
                  <a:extLst>
                    <a:ext uri="{FF2B5EF4-FFF2-40B4-BE49-F238E27FC236}">
                      <a16:creationId xmlns:a16="http://schemas.microsoft.com/office/drawing/2014/main" id="{87C5298D-B652-49B7-A0BA-9BDF6012E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8606" y="1556978"/>
                  <a:ext cx="32242" cy="19345"/>
                </a:xfrm>
                <a:custGeom>
                  <a:avLst/>
                  <a:gdLst>
                    <a:gd name="T0" fmla="*/ 20 w 20"/>
                    <a:gd name="T1" fmla="*/ 2 h 12"/>
                    <a:gd name="T2" fmla="*/ 20 w 20"/>
                    <a:gd name="T3" fmla="*/ 2 h 12"/>
                    <a:gd name="T4" fmla="*/ 20 w 20"/>
                    <a:gd name="T5" fmla="*/ 8 h 12"/>
                    <a:gd name="T6" fmla="*/ 18 w 20"/>
                    <a:gd name="T7" fmla="*/ 12 h 12"/>
                    <a:gd name="T8" fmla="*/ 14 w 20"/>
                    <a:gd name="T9" fmla="*/ 12 h 12"/>
                    <a:gd name="T10" fmla="*/ 10 w 20"/>
                    <a:gd name="T11" fmla="*/ 12 h 12"/>
                    <a:gd name="T12" fmla="*/ 6 w 20"/>
                    <a:gd name="T13" fmla="*/ 10 h 12"/>
                    <a:gd name="T14" fmla="*/ 2 w 20"/>
                    <a:gd name="T15" fmla="*/ 6 h 12"/>
                    <a:gd name="T16" fmla="*/ 0 w 20"/>
                    <a:gd name="T17" fmla="*/ 4 h 12"/>
                    <a:gd name="T18" fmla="*/ 0 w 20"/>
                    <a:gd name="T19" fmla="*/ 0 h 12"/>
                    <a:gd name="T20" fmla="*/ 0 w 20"/>
                    <a:gd name="T21" fmla="*/ 0 h 12"/>
                    <a:gd name="T22" fmla="*/ 2 w 20"/>
                    <a:gd name="T23" fmla="*/ 0 h 12"/>
                    <a:gd name="T24" fmla="*/ 2 w 20"/>
                    <a:gd name="T25" fmla="*/ 0 h 12"/>
                    <a:gd name="T26" fmla="*/ 2 w 20"/>
                    <a:gd name="T27" fmla="*/ 0 h 12"/>
                    <a:gd name="T28" fmla="*/ 6 w 20"/>
                    <a:gd name="T29" fmla="*/ 2 h 12"/>
                    <a:gd name="T30" fmla="*/ 6 w 20"/>
                    <a:gd name="T31" fmla="*/ 2 h 12"/>
                    <a:gd name="T32" fmla="*/ 12 w 20"/>
                    <a:gd name="T33" fmla="*/ 6 h 12"/>
                    <a:gd name="T34" fmla="*/ 20 w 20"/>
                    <a:gd name="T35" fmla="*/ 2 h 12"/>
                    <a:gd name="T36" fmla="*/ 20 w 20"/>
                    <a:gd name="T3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12">
                      <a:moveTo>
                        <a:pt x="20" y="2"/>
                      </a:moveTo>
                      <a:lnTo>
                        <a:pt x="20" y="2"/>
                      </a:lnTo>
                      <a:lnTo>
                        <a:pt x="20" y="8"/>
                      </a:lnTo>
                      <a:lnTo>
                        <a:pt x="18" y="12"/>
                      </a:lnTo>
                      <a:lnTo>
                        <a:pt x="14" y="12"/>
                      </a:lnTo>
                      <a:lnTo>
                        <a:pt x="10" y="12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12" y="6"/>
                      </a:lnTo>
                      <a:lnTo>
                        <a:pt x="20" y="2"/>
                      </a:lnTo>
                      <a:lnTo>
                        <a:pt x="20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20" name="Freeform 1439">
                <a:extLst>
                  <a:ext uri="{FF2B5EF4-FFF2-40B4-BE49-F238E27FC236}">
                    <a16:creationId xmlns:a16="http://schemas.microsoft.com/office/drawing/2014/main" id="{B14E51D3-C1EE-4D31-9C57-9C1F910FD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364" y="2060513"/>
                <a:ext cx="189345" cy="157619"/>
              </a:xfrm>
              <a:custGeom>
                <a:avLst/>
                <a:gdLst>
                  <a:gd name="T0" fmla="*/ 16 w 528"/>
                  <a:gd name="T1" fmla="*/ 235 h 406"/>
                  <a:gd name="T2" fmla="*/ 59 w 528"/>
                  <a:gd name="T3" fmla="*/ 241 h 406"/>
                  <a:gd name="T4" fmla="*/ 71 w 528"/>
                  <a:gd name="T5" fmla="*/ 229 h 406"/>
                  <a:gd name="T6" fmla="*/ 75 w 528"/>
                  <a:gd name="T7" fmla="*/ 216 h 406"/>
                  <a:gd name="T8" fmla="*/ 100 w 528"/>
                  <a:gd name="T9" fmla="*/ 202 h 406"/>
                  <a:gd name="T10" fmla="*/ 69 w 528"/>
                  <a:gd name="T11" fmla="*/ 196 h 406"/>
                  <a:gd name="T12" fmla="*/ 67 w 528"/>
                  <a:gd name="T13" fmla="*/ 176 h 406"/>
                  <a:gd name="T14" fmla="*/ 57 w 528"/>
                  <a:gd name="T15" fmla="*/ 161 h 406"/>
                  <a:gd name="T16" fmla="*/ 6 w 528"/>
                  <a:gd name="T17" fmla="*/ 112 h 406"/>
                  <a:gd name="T18" fmla="*/ 47 w 528"/>
                  <a:gd name="T19" fmla="*/ 133 h 406"/>
                  <a:gd name="T20" fmla="*/ 75 w 528"/>
                  <a:gd name="T21" fmla="*/ 141 h 406"/>
                  <a:gd name="T22" fmla="*/ 98 w 528"/>
                  <a:gd name="T23" fmla="*/ 141 h 406"/>
                  <a:gd name="T24" fmla="*/ 124 w 528"/>
                  <a:gd name="T25" fmla="*/ 123 h 406"/>
                  <a:gd name="T26" fmla="*/ 110 w 528"/>
                  <a:gd name="T27" fmla="*/ 104 h 406"/>
                  <a:gd name="T28" fmla="*/ 108 w 528"/>
                  <a:gd name="T29" fmla="*/ 94 h 406"/>
                  <a:gd name="T30" fmla="*/ 89 w 528"/>
                  <a:gd name="T31" fmla="*/ 80 h 406"/>
                  <a:gd name="T32" fmla="*/ 16 w 528"/>
                  <a:gd name="T33" fmla="*/ 45 h 406"/>
                  <a:gd name="T34" fmla="*/ 45 w 528"/>
                  <a:gd name="T35" fmla="*/ 45 h 406"/>
                  <a:gd name="T36" fmla="*/ 71 w 528"/>
                  <a:gd name="T37" fmla="*/ 51 h 406"/>
                  <a:gd name="T38" fmla="*/ 85 w 528"/>
                  <a:gd name="T39" fmla="*/ 41 h 406"/>
                  <a:gd name="T40" fmla="*/ 93 w 528"/>
                  <a:gd name="T41" fmla="*/ 10 h 406"/>
                  <a:gd name="T42" fmla="*/ 114 w 528"/>
                  <a:gd name="T43" fmla="*/ 43 h 406"/>
                  <a:gd name="T44" fmla="*/ 122 w 528"/>
                  <a:gd name="T45" fmla="*/ 63 h 406"/>
                  <a:gd name="T46" fmla="*/ 144 w 528"/>
                  <a:gd name="T47" fmla="*/ 49 h 406"/>
                  <a:gd name="T48" fmla="*/ 151 w 528"/>
                  <a:gd name="T49" fmla="*/ 27 h 406"/>
                  <a:gd name="T50" fmla="*/ 126 w 528"/>
                  <a:gd name="T51" fmla="*/ 12 h 406"/>
                  <a:gd name="T52" fmla="*/ 148 w 528"/>
                  <a:gd name="T53" fmla="*/ 12 h 406"/>
                  <a:gd name="T54" fmla="*/ 173 w 528"/>
                  <a:gd name="T55" fmla="*/ 49 h 406"/>
                  <a:gd name="T56" fmla="*/ 181 w 528"/>
                  <a:gd name="T57" fmla="*/ 72 h 406"/>
                  <a:gd name="T58" fmla="*/ 177 w 528"/>
                  <a:gd name="T59" fmla="*/ 102 h 406"/>
                  <a:gd name="T60" fmla="*/ 155 w 528"/>
                  <a:gd name="T61" fmla="*/ 112 h 406"/>
                  <a:gd name="T62" fmla="*/ 161 w 528"/>
                  <a:gd name="T63" fmla="*/ 145 h 406"/>
                  <a:gd name="T64" fmla="*/ 197 w 528"/>
                  <a:gd name="T65" fmla="*/ 129 h 406"/>
                  <a:gd name="T66" fmla="*/ 206 w 528"/>
                  <a:gd name="T67" fmla="*/ 151 h 406"/>
                  <a:gd name="T68" fmla="*/ 254 w 528"/>
                  <a:gd name="T69" fmla="*/ 145 h 406"/>
                  <a:gd name="T70" fmla="*/ 285 w 528"/>
                  <a:gd name="T71" fmla="*/ 129 h 406"/>
                  <a:gd name="T72" fmla="*/ 310 w 528"/>
                  <a:gd name="T73" fmla="*/ 137 h 406"/>
                  <a:gd name="T74" fmla="*/ 322 w 528"/>
                  <a:gd name="T75" fmla="*/ 200 h 406"/>
                  <a:gd name="T76" fmla="*/ 361 w 528"/>
                  <a:gd name="T77" fmla="*/ 182 h 406"/>
                  <a:gd name="T78" fmla="*/ 409 w 528"/>
                  <a:gd name="T79" fmla="*/ 184 h 406"/>
                  <a:gd name="T80" fmla="*/ 420 w 528"/>
                  <a:gd name="T81" fmla="*/ 186 h 406"/>
                  <a:gd name="T82" fmla="*/ 448 w 528"/>
                  <a:gd name="T83" fmla="*/ 163 h 406"/>
                  <a:gd name="T84" fmla="*/ 471 w 528"/>
                  <a:gd name="T85" fmla="*/ 216 h 406"/>
                  <a:gd name="T86" fmla="*/ 495 w 528"/>
                  <a:gd name="T87" fmla="*/ 216 h 406"/>
                  <a:gd name="T88" fmla="*/ 485 w 528"/>
                  <a:gd name="T89" fmla="*/ 257 h 406"/>
                  <a:gd name="T90" fmla="*/ 495 w 528"/>
                  <a:gd name="T91" fmla="*/ 288 h 406"/>
                  <a:gd name="T92" fmla="*/ 528 w 528"/>
                  <a:gd name="T93" fmla="*/ 320 h 406"/>
                  <a:gd name="T94" fmla="*/ 507 w 528"/>
                  <a:gd name="T95" fmla="*/ 339 h 406"/>
                  <a:gd name="T96" fmla="*/ 517 w 528"/>
                  <a:gd name="T97" fmla="*/ 357 h 406"/>
                  <a:gd name="T98" fmla="*/ 493 w 528"/>
                  <a:gd name="T99" fmla="*/ 355 h 406"/>
                  <a:gd name="T100" fmla="*/ 487 w 528"/>
                  <a:gd name="T101" fmla="*/ 379 h 406"/>
                  <a:gd name="T102" fmla="*/ 454 w 528"/>
                  <a:gd name="T103" fmla="*/ 369 h 406"/>
                  <a:gd name="T104" fmla="*/ 454 w 528"/>
                  <a:gd name="T105" fmla="*/ 386 h 406"/>
                  <a:gd name="T106" fmla="*/ 413 w 528"/>
                  <a:gd name="T107" fmla="*/ 404 h 406"/>
                  <a:gd name="T108" fmla="*/ 371 w 528"/>
                  <a:gd name="T109" fmla="*/ 392 h 406"/>
                  <a:gd name="T110" fmla="*/ 293 w 528"/>
                  <a:gd name="T111" fmla="*/ 390 h 406"/>
                  <a:gd name="T112" fmla="*/ 244 w 528"/>
                  <a:gd name="T113" fmla="*/ 392 h 406"/>
                  <a:gd name="T114" fmla="*/ 232 w 528"/>
                  <a:gd name="T115" fmla="*/ 400 h 406"/>
                  <a:gd name="T116" fmla="*/ 204 w 528"/>
                  <a:gd name="T117" fmla="*/ 402 h 406"/>
                  <a:gd name="T118" fmla="*/ 108 w 528"/>
                  <a:gd name="T119" fmla="*/ 324 h 406"/>
                  <a:gd name="T120" fmla="*/ 116 w 528"/>
                  <a:gd name="T121" fmla="*/ 312 h 406"/>
                  <a:gd name="T122" fmla="*/ 102 w 528"/>
                  <a:gd name="T123" fmla="*/ 302 h 406"/>
                  <a:gd name="T124" fmla="*/ 73 w 528"/>
                  <a:gd name="T125" fmla="*/ 28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8" h="406">
                    <a:moveTo>
                      <a:pt x="73" y="282"/>
                    </a:moveTo>
                    <a:lnTo>
                      <a:pt x="73" y="282"/>
                    </a:lnTo>
                    <a:lnTo>
                      <a:pt x="63" y="278"/>
                    </a:lnTo>
                    <a:lnTo>
                      <a:pt x="57" y="275"/>
                    </a:lnTo>
                    <a:lnTo>
                      <a:pt x="53" y="269"/>
                    </a:lnTo>
                    <a:lnTo>
                      <a:pt x="53" y="269"/>
                    </a:lnTo>
                    <a:lnTo>
                      <a:pt x="42" y="267"/>
                    </a:lnTo>
                    <a:lnTo>
                      <a:pt x="38" y="265"/>
                    </a:lnTo>
                    <a:lnTo>
                      <a:pt x="32" y="261"/>
                    </a:lnTo>
                    <a:lnTo>
                      <a:pt x="32" y="261"/>
                    </a:lnTo>
                    <a:lnTo>
                      <a:pt x="30" y="257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16" y="253"/>
                    </a:lnTo>
                    <a:lnTo>
                      <a:pt x="10" y="253"/>
                    </a:lnTo>
                    <a:lnTo>
                      <a:pt x="6" y="251"/>
                    </a:lnTo>
                    <a:lnTo>
                      <a:pt x="6" y="251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10" y="241"/>
                    </a:lnTo>
                    <a:lnTo>
                      <a:pt x="18" y="237"/>
                    </a:lnTo>
                    <a:lnTo>
                      <a:pt x="18" y="237"/>
                    </a:lnTo>
                    <a:lnTo>
                      <a:pt x="16" y="235"/>
                    </a:lnTo>
                    <a:lnTo>
                      <a:pt x="16" y="235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8" y="227"/>
                    </a:lnTo>
                    <a:lnTo>
                      <a:pt x="18" y="227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24" y="231"/>
                    </a:lnTo>
                    <a:lnTo>
                      <a:pt x="24" y="239"/>
                    </a:lnTo>
                    <a:lnTo>
                      <a:pt x="26" y="241"/>
                    </a:lnTo>
                    <a:lnTo>
                      <a:pt x="30" y="243"/>
                    </a:lnTo>
                    <a:lnTo>
                      <a:pt x="30" y="243"/>
                    </a:lnTo>
                    <a:lnTo>
                      <a:pt x="32" y="241"/>
                    </a:lnTo>
                    <a:lnTo>
                      <a:pt x="34" y="239"/>
                    </a:lnTo>
                    <a:lnTo>
                      <a:pt x="34" y="239"/>
                    </a:lnTo>
                    <a:lnTo>
                      <a:pt x="38" y="239"/>
                    </a:lnTo>
                    <a:lnTo>
                      <a:pt x="42" y="241"/>
                    </a:lnTo>
                    <a:lnTo>
                      <a:pt x="47" y="245"/>
                    </a:lnTo>
                    <a:lnTo>
                      <a:pt x="51" y="245"/>
                    </a:lnTo>
                    <a:lnTo>
                      <a:pt x="51" y="245"/>
                    </a:lnTo>
                    <a:lnTo>
                      <a:pt x="55" y="245"/>
                    </a:lnTo>
                    <a:lnTo>
                      <a:pt x="57" y="245"/>
                    </a:lnTo>
                    <a:lnTo>
                      <a:pt x="59" y="241"/>
                    </a:lnTo>
                    <a:lnTo>
                      <a:pt x="57" y="235"/>
                    </a:lnTo>
                    <a:lnTo>
                      <a:pt x="57" y="235"/>
                    </a:lnTo>
                    <a:lnTo>
                      <a:pt x="61" y="237"/>
                    </a:lnTo>
                    <a:lnTo>
                      <a:pt x="63" y="239"/>
                    </a:lnTo>
                    <a:lnTo>
                      <a:pt x="67" y="245"/>
                    </a:lnTo>
                    <a:lnTo>
                      <a:pt x="67" y="245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7" y="241"/>
                    </a:lnTo>
                    <a:lnTo>
                      <a:pt x="71" y="241"/>
                    </a:lnTo>
                    <a:lnTo>
                      <a:pt x="71" y="241"/>
                    </a:lnTo>
                    <a:lnTo>
                      <a:pt x="73" y="241"/>
                    </a:lnTo>
                    <a:lnTo>
                      <a:pt x="75" y="241"/>
                    </a:lnTo>
                    <a:lnTo>
                      <a:pt x="75" y="241"/>
                    </a:lnTo>
                    <a:lnTo>
                      <a:pt x="73" y="241"/>
                    </a:lnTo>
                    <a:lnTo>
                      <a:pt x="71" y="239"/>
                    </a:lnTo>
                    <a:lnTo>
                      <a:pt x="71" y="239"/>
                    </a:lnTo>
                    <a:lnTo>
                      <a:pt x="73" y="239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3" y="237"/>
                    </a:lnTo>
                    <a:lnTo>
                      <a:pt x="71" y="235"/>
                    </a:lnTo>
                    <a:lnTo>
                      <a:pt x="69" y="233"/>
                    </a:lnTo>
                    <a:lnTo>
                      <a:pt x="71" y="229"/>
                    </a:lnTo>
                    <a:lnTo>
                      <a:pt x="71" y="229"/>
                    </a:lnTo>
                    <a:lnTo>
                      <a:pt x="77" y="225"/>
                    </a:lnTo>
                    <a:lnTo>
                      <a:pt x="83" y="225"/>
                    </a:lnTo>
                    <a:lnTo>
                      <a:pt x="87" y="227"/>
                    </a:lnTo>
                    <a:lnTo>
                      <a:pt x="91" y="229"/>
                    </a:lnTo>
                    <a:lnTo>
                      <a:pt x="91" y="229"/>
                    </a:lnTo>
                    <a:lnTo>
                      <a:pt x="93" y="231"/>
                    </a:lnTo>
                    <a:lnTo>
                      <a:pt x="97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100" y="233"/>
                    </a:lnTo>
                    <a:lnTo>
                      <a:pt x="95" y="227"/>
                    </a:lnTo>
                    <a:lnTo>
                      <a:pt x="89" y="225"/>
                    </a:lnTo>
                    <a:lnTo>
                      <a:pt x="77" y="223"/>
                    </a:lnTo>
                    <a:lnTo>
                      <a:pt x="67" y="223"/>
                    </a:lnTo>
                    <a:lnTo>
                      <a:pt x="63" y="222"/>
                    </a:lnTo>
                    <a:lnTo>
                      <a:pt x="63" y="218"/>
                    </a:lnTo>
                    <a:lnTo>
                      <a:pt x="63" y="218"/>
                    </a:lnTo>
                    <a:lnTo>
                      <a:pt x="65" y="218"/>
                    </a:lnTo>
                    <a:lnTo>
                      <a:pt x="69" y="218"/>
                    </a:lnTo>
                    <a:lnTo>
                      <a:pt x="77" y="220"/>
                    </a:lnTo>
                    <a:lnTo>
                      <a:pt x="77" y="220"/>
                    </a:lnTo>
                    <a:lnTo>
                      <a:pt x="75" y="216"/>
                    </a:lnTo>
                    <a:lnTo>
                      <a:pt x="71" y="212"/>
                    </a:lnTo>
                    <a:lnTo>
                      <a:pt x="73" y="210"/>
                    </a:lnTo>
                    <a:lnTo>
                      <a:pt x="77" y="204"/>
                    </a:lnTo>
                    <a:lnTo>
                      <a:pt x="77" y="204"/>
                    </a:lnTo>
                    <a:lnTo>
                      <a:pt x="81" y="204"/>
                    </a:lnTo>
                    <a:lnTo>
                      <a:pt x="83" y="206"/>
                    </a:lnTo>
                    <a:lnTo>
                      <a:pt x="89" y="208"/>
                    </a:lnTo>
                    <a:lnTo>
                      <a:pt x="89" y="208"/>
                    </a:lnTo>
                    <a:lnTo>
                      <a:pt x="93" y="206"/>
                    </a:lnTo>
                    <a:lnTo>
                      <a:pt x="93" y="206"/>
                    </a:lnTo>
                    <a:lnTo>
                      <a:pt x="93" y="204"/>
                    </a:lnTo>
                    <a:lnTo>
                      <a:pt x="97" y="204"/>
                    </a:lnTo>
                    <a:lnTo>
                      <a:pt x="97" y="204"/>
                    </a:lnTo>
                    <a:lnTo>
                      <a:pt x="98" y="204"/>
                    </a:lnTo>
                    <a:lnTo>
                      <a:pt x="98" y="206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102" y="212"/>
                    </a:lnTo>
                    <a:lnTo>
                      <a:pt x="104" y="212"/>
                    </a:lnTo>
                    <a:lnTo>
                      <a:pt x="104" y="21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100" y="202"/>
                    </a:lnTo>
                    <a:lnTo>
                      <a:pt x="104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4" y="200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89" y="202"/>
                    </a:lnTo>
                    <a:lnTo>
                      <a:pt x="81" y="204"/>
                    </a:lnTo>
                    <a:lnTo>
                      <a:pt x="77" y="202"/>
                    </a:lnTo>
                    <a:lnTo>
                      <a:pt x="77" y="202"/>
                    </a:lnTo>
                    <a:lnTo>
                      <a:pt x="79" y="200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5" y="202"/>
                    </a:lnTo>
                    <a:lnTo>
                      <a:pt x="71" y="206"/>
                    </a:lnTo>
                    <a:lnTo>
                      <a:pt x="69" y="206"/>
                    </a:lnTo>
                    <a:lnTo>
                      <a:pt x="67" y="204"/>
                    </a:lnTo>
                    <a:lnTo>
                      <a:pt x="67" y="204"/>
                    </a:lnTo>
                    <a:lnTo>
                      <a:pt x="63" y="202"/>
                    </a:lnTo>
                    <a:lnTo>
                      <a:pt x="63" y="200"/>
                    </a:lnTo>
                    <a:lnTo>
                      <a:pt x="67" y="198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9" y="194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3" y="190"/>
                    </a:lnTo>
                    <a:lnTo>
                      <a:pt x="65" y="188"/>
                    </a:lnTo>
                    <a:lnTo>
                      <a:pt x="67" y="184"/>
                    </a:lnTo>
                    <a:lnTo>
                      <a:pt x="67" y="184"/>
                    </a:lnTo>
                    <a:lnTo>
                      <a:pt x="65" y="178"/>
                    </a:lnTo>
                    <a:lnTo>
                      <a:pt x="65" y="176"/>
                    </a:lnTo>
                    <a:lnTo>
                      <a:pt x="65" y="176"/>
                    </a:lnTo>
                    <a:lnTo>
                      <a:pt x="67" y="182"/>
                    </a:lnTo>
                    <a:lnTo>
                      <a:pt x="67" y="180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73" y="178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5" y="178"/>
                    </a:lnTo>
                    <a:lnTo>
                      <a:pt x="71" y="178"/>
                    </a:lnTo>
                    <a:lnTo>
                      <a:pt x="71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9" y="176"/>
                    </a:lnTo>
                    <a:lnTo>
                      <a:pt x="75" y="172"/>
                    </a:lnTo>
                    <a:lnTo>
                      <a:pt x="75" y="172"/>
                    </a:lnTo>
                    <a:lnTo>
                      <a:pt x="75" y="170"/>
                    </a:lnTo>
                    <a:lnTo>
                      <a:pt x="73" y="170"/>
                    </a:lnTo>
                    <a:lnTo>
                      <a:pt x="71" y="169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3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67" y="163"/>
                    </a:lnTo>
                    <a:lnTo>
                      <a:pt x="65" y="163"/>
                    </a:lnTo>
                    <a:lnTo>
                      <a:pt x="63" y="165"/>
                    </a:lnTo>
                    <a:lnTo>
                      <a:pt x="61" y="163"/>
                    </a:lnTo>
                    <a:lnTo>
                      <a:pt x="61" y="163"/>
                    </a:lnTo>
                    <a:lnTo>
                      <a:pt x="61" y="157"/>
                    </a:lnTo>
                    <a:lnTo>
                      <a:pt x="59" y="155"/>
                    </a:lnTo>
                    <a:lnTo>
                      <a:pt x="55" y="155"/>
                    </a:lnTo>
                    <a:lnTo>
                      <a:pt x="55" y="155"/>
                    </a:lnTo>
                    <a:lnTo>
                      <a:pt x="55" y="157"/>
                    </a:lnTo>
                    <a:lnTo>
                      <a:pt x="57" y="157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0" y="137"/>
                    </a:lnTo>
                    <a:lnTo>
                      <a:pt x="30" y="137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22" y="137"/>
                    </a:lnTo>
                    <a:lnTo>
                      <a:pt x="20" y="135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20" y="131"/>
                    </a:lnTo>
                    <a:lnTo>
                      <a:pt x="16" y="133"/>
                    </a:lnTo>
                    <a:lnTo>
                      <a:pt x="12" y="135"/>
                    </a:lnTo>
                    <a:lnTo>
                      <a:pt x="10" y="135"/>
                    </a:lnTo>
                    <a:lnTo>
                      <a:pt x="4" y="131"/>
                    </a:lnTo>
                    <a:lnTo>
                      <a:pt x="4" y="131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18" y="119"/>
                    </a:lnTo>
                    <a:lnTo>
                      <a:pt x="26" y="123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4" y="131"/>
                    </a:lnTo>
                    <a:lnTo>
                      <a:pt x="44" y="127"/>
                    </a:lnTo>
                    <a:lnTo>
                      <a:pt x="45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49" y="131"/>
                    </a:lnTo>
                    <a:lnTo>
                      <a:pt x="45" y="135"/>
                    </a:lnTo>
                    <a:lnTo>
                      <a:pt x="44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51" y="131"/>
                    </a:lnTo>
                    <a:lnTo>
                      <a:pt x="53" y="131"/>
                    </a:lnTo>
                    <a:lnTo>
                      <a:pt x="57" y="133"/>
                    </a:lnTo>
                    <a:lnTo>
                      <a:pt x="57" y="133"/>
                    </a:lnTo>
                    <a:lnTo>
                      <a:pt x="63" y="135"/>
                    </a:lnTo>
                    <a:lnTo>
                      <a:pt x="65" y="135"/>
                    </a:lnTo>
                    <a:lnTo>
                      <a:pt x="69" y="131"/>
                    </a:lnTo>
                    <a:lnTo>
                      <a:pt x="69" y="131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5"/>
                    </a:lnTo>
                    <a:lnTo>
                      <a:pt x="73" y="135"/>
                    </a:lnTo>
                    <a:lnTo>
                      <a:pt x="71" y="139"/>
                    </a:lnTo>
                    <a:lnTo>
                      <a:pt x="71" y="141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91" y="143"/>
                    </a:lnTo>
                    <a:lnTo>
                      <a:pt x="104" y="155"/>
                    </a:lnTo>
                    <a:lnTo>
                      <a:pt x="104" y="155"/>
                    </a:lnTo>
                    <a:lnTo>
                      <a:pt x="110" y="161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114" y="161"/>
                    </a:lnTo>
                    <a:lnTo>
                      <a:pt x="114" y="161"/>
                    </a:lnTo>
                    <a:lnTo>
                      <a:pt x="114" y="159"/>
                    </a:lnTo>
                    <a:lnTo>
                      <a:pt x="116" y="157"/>
                    </a:lnTo>
                    <a:lnTo>
                      <a:pt x="120" y="153"/>
                    </a:lnTo>
                    <a:lnTo>
                      <a:pt x="124" y="151"/>
                    </a:lnTo>
                    <a:lnTo>
                      <a:pt x="126" y="149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2" y="147"/>
                    </a:lnTo>
                    <a:lnTo>
                      <a:pt x="116" y="147"/>
                    </a:lnTo>
                    <a:lnTo>
                      <a:pt x="110" y="147"/>
                    </a:lnTo>
                    <a:lnTo>
                      <a:pt x="106" y="147"/>
                    </a:lnTo>
                    <a:lnTo>
                      <a:pt x="106" y="147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97" y="135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89" y="131"/>
                    </a:lnTo>
                    <a:lnTo>
                      <a:pt x="89" y="131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7" y="129"/>
                    </a:lnTo>
                    <a:lnTo>
                      <a:pt x="89" y="129"/>
                    </a:lnTo>
                    <a:lnTo>
                      <a:pt x="91" y="129"/>
                    </a:lnTo>
                    <a:lnTo>
                      <a:pt x="93" y="129"/>
                    </a:lnTo>
                    <a:lnTo>
                      <a:pt x="93" y="129"/>
                    </a:lnTo>
                    <a:lnTo>
                      <a:pt x="91" y="127"/>
                    </a:lnTo>
                    <a:lnTo>
                      <a:pt x="87" y="127"/>
                    </a:lnTo>
                    <a:lnTo>
                      <a:pt x="87" y="127"/>
                    </a:lnTo>
                    <a:lnTo>
                      <a:pt x="89" y="125"/>
                    </a:lnTo>
                    <a:lnTo>
                      <a:pt x="91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100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14" y="121"/>
                    </a:lnTo>
                    <a:lnTo>
                      <a:pt x="124" y="123"/>
                    </a:lnTo>
                    <a:lnTo>
                      <a:pt x="13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28" y="119"/>
                    </a:lnTo>
                    <a:lnTo>
                      <a:pt x="132" y="117"/>
                    </a:lnTo>
                    <a:lnTo>
                      <a:pt x="132" y="117"/>
                    </a:lnTo>
                    <a:lnTo>
                      <a:pt x="132" y="114"/>
                    </a:lnTo>
                    <a:lnTo>
                      <a:pt x="130" y="112"/>
                    </a:lnTo>
                    <a:lnTo>
                      <a:pt x="128" y="114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6" y="110"/>
                    </a:lnTo>
                    <a:lnTo>
                      <a:pt x="126" y="108"/>
                    </a:lnTo>
                    <a:lnTo>
                      <a:pt x="126" y="108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2" y="104"/>
                    </a:lnTo>
                    <a:lnTo>
                      <a:pt x="114" y="104"/>
                    </a:lnTo>
                    <a:lnTo>
                      <a:pt x="122" y="106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0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18" y="102"/>
                    </a:lnTo>
                    <a:lnTo>
                      <a:pt x="114" y="100"/>
                    </a:lnTo>
                    <a:lnTo>
                      <a:pt x="114" y="100"/>
                    </a:lnTo>
                    <a:lnTo>
                      <a:pt x="114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8" y="94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06" y="92"/>
                    </a:lnTo>
                    <a:lnTo>
                      <a:pt x="102" y="94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5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8" y="80"/>
                    </a:lnTo>
                    <a:lnTo>
                      <a:pt x="97" y="80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78"/>
                    </a:lnTo>
                    <a:lnTo>
                      <a:pt x="91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1" y="78"/>
                    </a:lnTo>
                    <a:lnTo>
                      <a:pt x="81" y="76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3" y="80"/>
                    </a:lnTo>
                    <a:lnTo>
                      <a:pt x="69" y="78"/>
                    </a:lnTo>
                    <a:lnTo>
                      <a:pt x="69" y="76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53" y="72"/>
                    </a:lnTo>
                    <a:lnTo>
                      <a:pt x="45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3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22" y="49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0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6" y="43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5" y="61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1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55"/>
                    </a:lnTo>
                    <a:lnTo>
                      <a:pt x="65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1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73" y="57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9" y="55"/>
                    </a:lnTo>
                    <a:lnTo>
                      <a:pt x="83" y="55"/>
                    </a:lnTo>
                    <a:lnTo>
                      <a:pt x="85" y="55"/>
                    </a:lnTo>
                    <a:lnTo>
                      <a:pt x="85" y="53"/>
                    </a:lnTo>
                    <a:lnTo>
                      <a:pt x="85" y="53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73" y="49"/>
                    </a:lnTo>
                    <a:lnTo>
                      <a:pt x="71" y="47"/>
                    </a:lnTo>
                    <a:lnTo>
                      <a:pt x="67" y="43"/>
                    </a:lnTo>
                    <a:lnTo>
                      <a:pt x="65" y="39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7" y="35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3" y="37"/>
                    </a:lnTo>
                    <a:lnTo>
                      <a:pt x="79" y="31"/>
                    </a:lnTo>
                    <a:lnTo>
                      <a:pt x="75" y="23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3"/>
                    </a:lnTo>
                    <a:lnTo>
                      <a:pt x="83" y="19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89" y="25"/>
                    </a:lnTo>
                    <a:lnTo>
                      <a:pt x="87" y="17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3" y="17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8" y="21"/>
                    </a:lnTo>
                    <a:lnTo>
                      <a:pt x="98" y="21"/>
                    </a:lnTo>
                    <a:lnTo>
                      <a:pt x="97" y="15"/>
                    </a:lnTo>
                    <a:lnTo>
                      <a:pt x="95" y="12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2" y="12"/>
                    </a:lnTo>
                    <a:lnTo>
                      <a:pt x="104" y="15"/>
                    </a:lnTo>
                    <a:lnTo>
                      <a:pt x="108" y="2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4" y="31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4" y="37"/>
                    </a:lnTo>
                    <a:lnTo>
                      <a:pt x="108" y="41"/>
                    </a:lnTo>
                    <a:lnTo>
                      <a:pt x="108" y="41"/>
                    </a:lnTo>
                    <a:lnTo>
                      <a:pt x="106" y="43"/>
                    </a:lnTo>
                    <a:lnTo>
                      <a:pt x="106" y="43"/>
                    </a:lnTo>
                    <a:lnTo>
                      <a:pt x="110" y="39"/>
                    </a:lnTo>
                    <a:lnTo>
                      <a:pt x="114" y="37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6" y="45"/>
                    </a:lnTo>
                    <a:lnTo>
                      <a:pt x="114" y="45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4" y="49"/>
                    </a:lnTo>
                    <a:lnTo>
                      <a:pt x="114" y="49"/>
                    </a:lnTo>
                    <a:lnTo>
                      <a:pt x="118" y="49"/>
                    </a:lnTo>
                    <a:lnTo>
                      <a:pt x="120" y="47"/>
                    </a:lnTo>
                    <a:lnTo>
                      <a:pt x="120" y="45"/>
                    </a:lnTo>
                    <a:lnTo>
                      <a:pt x="124" y="43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7"/>
                    </a:lnTo>
                    <a:lnTo>
                      <a:pt x="130" y="51"/>
                    </a:lnTo>
                    <a:lnTo>
                      <a:pt x="126" y="57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4" y="63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30" y="57"/>
                    </a:lnTo>
                    <a:lnTo>
                      <a:pt x="132" y="59"/>
                    </a:lnTo>
                    <a:lnTo>
                      <a:pt x="130" y="65"/>
                    </a:lnTo>
                    <a:lnTo>
                      <a:pt x="130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28" y="68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34" y="66"/>
                    </a:lnTo>
                    <a:lnTo>
                      <a:pt x="134" y="63"/>
                    </a:lnTo>
                    <a:lnTo>
                      <a:pt x="134" y="59"/>
                    </a:lnTo>
                    <a:lnTo>
                      <a:pt x="136" y="51"/>
                    </a:lnTo>
                    <a:lnTo>
                      <a:pt x="136" y="51"/>
                    </a:lnTo>
                    <a:lnTo>
                      <a:pt x="138" y="51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34" y="45"/>
                    </a:lnTo>
                    <a:lnTo>
                      <a:pt x="134" y="45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4" y="23"/>
                    </a:lnTo>
                    <a:lnTo>
                      <a:pt x="124" y="23"/>
                    </a:lnTo>
                    <a:lnTo>
                      <a:pt x="124" y="21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32" y="23"/>
                    </a:lnTo>
                    <a:lnTo>
                      <a:pt x="136" y="25"/>
                    </a:lnTo>
                    <a:lnTo>
                      <a:pt x="142" y="29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51" y="33"/>
                    </a:lnTo>
                    <a:lnTo>
                      <a:pt x="153" y="33"/>
                    </a:lnTo>
                    <a:lnTo>
                      <a:pt x="153" y="33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6" y="27"/>
                    </a:lnTo>
                    <a:lnTo>
                      <a:pt x="148" y="27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51" y="25"/>
                    </a:lnTo>
                    <a:lnTo>
                      <a:pt x="150" y="25"/>
                    </a:lnTo>
                    <a:lnTo>
                      <a:pt x="146" y="25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40" y="21"/>
                    </a:lnTo>
                    <a:lnTo>
                      <a:pt x="140" y="21"/>
                    </a:lnTo>
                    <a:lnTo>
                      <a:pt x="142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4" y="15"/>
                    </a:lnTo>
                    <a:lnTo>
                      <a:pt x="144" y="15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40" y="19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38" y="12"/>
                    </a:lnTo>
                    <a:lnTo>
                      <a:pt x="134" y="13"/>
                    </a:lnTo>
                    <a:lnTo>
                      <a:pt x="132" y="15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26" y="12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20" y="6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38" y="4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6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53" y="10"/>
                    </a:lnTo>
                    <a:lnTo>
                      <a:pt x="153" y="10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9" y="19"/>
                    </a:lnTo>
                    <a:lnTo>
                      <a:pt x="159" y="17"/>
                    </a:lnTo>
                    <a:lnTo>
                      <a:pt x="159" y="13"/>
                    </a:lnTo>
                    <a:lnTo>
                      <a:pt x="159" y="13"/>
                    </a:lnTo>
                    <a:lnTo>
                      <a:pt x="161" y="21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3" y="33"/>
                    </a:lnTo>
                    <a:lnTo>
                      <a:pt x="161" y="35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59" y="37"/>
                    </a:lnTo>
                    <a:lnTo>
                      <a:pt x="161" y="39"/>
                    </a:lnTo>
                    <a:lnTo>
                      <a:pt x="165" y="41"/>
                    </a:lnTo>
                    <a:lnTo>
                      <a:pt x="169" y="43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3" y="49"/>
                    </a:lnTo>
                    <a:lnTo>
                      <a:pt x="169" y="47"/>
                    </a:lnTo>
                    <a:lnTo>
                      <a:pt x="167" y="47"/>
                    </a:lnTo>
                    <a:lnTo>
                      <a:pt x="171" y="55"/>
                    </a:lnTo>
                    <a:lnTo>
                      <a:pt x="171" y="55"/>
                    </a:lnTo>
                    <a:lnTo>
                      <a:pt x="175" y="57"/>
                    </a:lnTo>
                    <a:lnTo>
                      <a:pt x="175" y="57"/>
                    </a:lnTo>
                    <a:lnTo>
                      <a:pt x="175" y="61"/>
                    </a:lnTo>
                    <a:lnTo>
                      <a:pt x="175" y="63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71" y="74"/>
                    </a:lnTo>
                    <a:lnTo>
                      <a:pt x="175" y="74"/>
                    </a:lnTo>
                    <a:lnTo>
                      <a:pt x="175" y="74"/>
                    </a:lnTo>
                    <a:lnTo>
                      <a:pt x="177" y="70"/>
                    </a:lnTo>
                    <a:lnTo>
                      <a:pt x="177" y="70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1" y="72"/>
                    </a:lnTo>
                    <a:lnTo>
                      <a:pt x="179" y="78"/>
                    </a:lnTo>
                    <a:lnTo>
                      <a:pt x="179" y="78"/>
                    </a:lnTo>
                    <a:lnTo>
                      <a:pt x="185" y="84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3" y="86"/>
                    </a:lnTo>
                    <a:lnTo>
                      <a:pt x="179" y="84"/>
                    </a:lnTo>
                    <a:lnTo>
                      <a:pt x="175" y="82"/>
                    </a:lnTo>
                    <a:lnTo>
                      <a:pt x="171" y="82"/>
                    </a:lnTo>
                    <a:lnTo>
                      <a:pt x="171" y="82"/>
                    </a:lnTo>
                    <a:lnTo>
                      <a:pt x="173" y="82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81" y="100"/>
                    </a:lnTo>
                    <a:lnTo>
                      <a:pt x="177" y="102"/>
                    </a:lnTo>
                    <a:lnTo>
                      <a:pt x="175" y="104"/>
                    </a:lnTo>
                    <a:lnTo>
                      <a:pt x="175" y="104"/>
                    </a:lnTo>
                    <a:lnTo>
                      <a:pt x="169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7" y="102"/>
                    </a:lnTo>
                    <a:lnTo>
                      <a:pt x="169" y="104"/>
                    </a:lnTo>
                    <a:lnTo>
                      <a:pt x="171" y="104"/>
                    </a:lnTo>
                    <a:lnTo>
                      <a:pt x="173" y="106"/>
                    </a:lnTo>
                    <a:lnTo>
                      <a:pt x="173" y="110"/>
                    </a:lnTo>
                    <a:lnTo>
                      <a:pt x="173" y="110"/>
                    </a:lnTo>
                    <a:lnTo>
                      <a:pt x="169" y="110"/>
                    </a:lnTo>
                    <a:lnTo>
                      <a:pt x="165" y="110"/>
                    </a:lnTo>
                    <a:lnTo>
                      <a:pt x="161" y="110"/>
                    </a:lnTo>
                    <a:lnTo>
                      <a:pt x="159" y="108"/>
                    </a:lnTo>
                    <a:lnTo>
                      <a:pt x="159" y="108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3" y="94"/>
                    </a:lnTo>
                    <a:lnTo>
                      <a:pt x="153" y="94"/>
                    </a:lnTo>
                    <a:lnTo>
                      <a:pt x="155" y="112"/>
                    </a:lnTo>
                    <a:lnTo>
                      <a:pt x="155" y="112"/>
                    </a:lnTo>
                    <a:lnTo>
                      <a:pt x="161" y="114"/>
                    </a:lnTo>
                    <a:lnTo>
                      <a:pt x="163" y="116"/>
                    </a:lnTo>
                    <a:lnTo>
                      <a:pt x="165" y="116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7" y="121"/>
                    </a:lnTo>
                    <a:lnTo>
                      <a:pt x="167" y="121"/>
                    </a:lnTo>
                    <a:lnTo>
                      <a:pt x="167" y="123"/>
                    </a:lnTo>
                    <a:lnTo>
                      <a:pt x="165" y="125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55" y="131"/>
                    </a:lnTo>
                    <a:lnTo>
                      <a:pt x="155" y="131"/>
                    </a:lnTo>
                    <a:lnTo>
                      <a:pt x="151" y="131"/>
                    </a:lnTo>
                    <a:lnTo>
                      <a:pt x="150" y="133"/>
                    </a:lnTo>
                    <a:lnTo>
                      <a:pt x="150" y="133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63" y="135"/>
                    </a:lnTo>
                    <a:lnTo>
                      <a:pt x="163" y="137"/>
                    </a:lnTo>
                    <a:lnTo>
                      <a:pt x="161" y="145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55" y="167"/>
                    </a:lnTo>
                    <a:lnTo>
                      <a:pt x="155" y="167"/>
                    </a:lnTo>
                    <a:lnTo>
                      <a:pt x="159" y="163"/>
                    </a:lnTo>
                    <a:lnTo>
                      <a:pt x="161" y="155"/>
                    </a:lnTo>
                    <a:lnTo>
                      <a:pt x="165" y="147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69" y="141"/>
                    </a:lnTo>
                    <a:lnTo>
                      <a:pt x="171" y="141"/>
                    </a:lnTo>
                    <a:lnTo>
                      <a:pt x="171" y="145"/>
                    </a:lnTo>
                    <a:lnTo>
                      <a:pt x="171" y="151"/>
                    </a:lnTo>
                    <a:lnTo>
                      <a:pt x="173" y="153"/>
                    </a:lnTo>
                    <a:lnTo>
                      <a:pt x="173" y="153"/>
                    </a:lnTo>
                    <a:lnTo>
                      <a:pt x="173" y="151"/>
                    </a:lnTo>
                    <a:lnTo>
                      <a:pt x="173" y="149"/>
                    </a:lnTo>
                    <a:lnTo>
                      <a:pt x="173" y="149"/>
                    </a:lnTo>
                    <a:lnTo>
                      <a:pt x="177" y="141"/>
                    </a:lnTo>
                    <a:lnTo>
                      <a:pt x="183" y="133"/>
                    </a:lnTo>
                    <a:lnTo>
                      <a:pt x="191" y="129"/>
                    </a:lnTo>
                    <a:lnTo>
                      <a:pt x="197" y="129"/>
                    </a:lnTo>
                    <a:lnTo>
                      <a:pt x="201" y="131"/>
                    </a:lnTo>
                    <a:lnTo>
                      <a:pt x="201" y="131"/>
                    </a:lnTo>
                    <a:lnTo>
                      <a:pt x="203" y="133"/>
                    </a:lnTo>
                    <a:lnTo>
                      <a:pt x="201" y="135"/>
                    </a:lnTo>
                    <a:lnTo>
                      <a:pt x="199" y="141"/>
                    </a:lnTo>
                    <a:lnTo>
                      <a:pt x="197" y="147"/>
                    </a:lnTo>
                    <a:lnTo>
                      <a:pt x="197" y="151"/>
                    </a:lnTo>
                    <a:lnTo>
                      <a:pt x="199" y="153"/>
                    </a:lnTo>
                    <a:lnTo>
                      <a:pt x="199" y="153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3" y="145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8" y="145"/>
                    </a:lnTo>
                    <a:lnTo>
                      <a:pt x="208" y="149"/>
                    </a:lnTo>
                    <a:lnTo>
                      <a:pt x="204" y="151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4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8" y="149"/>
                    </a:lnTo>
                    <a:lnTo>
                      <a:pt x="208" y="149"/>
                    </a:lnTo>
                    <a:lnTo>
                      <a:pt x="218" y="143"/>
                    </a:lnTo>
                    <a:lnTo>
                      <a:pt x="218" y="143"/>
                    </a:lnTo>
                    <a:lnTo>
                      <a:pt x="222" y="135"/>
                    </a:lnTo>
                    <a:lnTo>
                      <a:pt x="224" y="12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0" y="104"/>
                    </a:lnTo>
                    <a:lnTo>
                      <a:pt x="232" y="102"/>
                    </a:lnTo>
                    <a:lnTo>
                      <a:pt x="238" y="102"/>
                    </a:lnTo>
                    <a:lnTo>
                      <a:pt x="246" y="10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2" y="112"/>
                    </a:lnTo>
                    <a:lnTo>
                      <a:pt x="250" y="119"/>
                    </a:lnTo>
                    <a:lnTo>
                      <a:pt x="250" y="125"/>
                    </a:lnTo>
                    <a:lnTo>
                      <a:pt x="250" y="131"/>
                    </a:lnTo>
                    <a:lnTo>
                      <a:pt x="250" y="131"/>
                    </a:lnTo>
                    <a:lnTo>
                      <a:pt x="252" y="135"/>
                    </a:lnTo>
                    <a:lnTo>
                      <a:pt x="254" y="137"/>
                    </a:lnTo>
                    <a:lnTo>
                      <a:pt x="256" y="139"/>
                    </a:lnTo>
                    <a:lnTo>
                      <a:pt x="256" y="139"/>
                    </a:lnTo>
                    <a:lnTo>
                      <a:pt x="254" y="145"/>
                    </a:lnTo>
                    <a:lnTo>
                      <a:pt x="252" y="151"/>
                    </a:lnTo>
                    <a:lnTo>
                      <a:pt x="252" y="151"/>
                    </a:lnTo>
                    <a:lnTo>
                      <a:pt x="254" y="153"/>
                    </a:lnTo>
                    <a:lnTo>
                      <a:pt x="256" y="153"/>
                    </a:lnTo>
                    <a:lnTo>
                      <a:pt x="257" y="153"/>
                    </a:lnTo>
                    <a:lnTo>
                      <a:pt x="259" y="155"/>
                    </a:lnTo>
                    <a:lnTo>
                      <a:pt x="259" y="155"/>
                    </a:lnTo>
                    <a:lnTo>
                      <a:pt x="261" y="159"/>
                    </a:lnTo>
                    <a:lnTo>
                      <a:pt x="261" y="159"/>
                    </a:lnTo>
                    <a:lnTo>
                      <a:pt x="265" y="157"/>
                    </a:lnTo>
                    <a:lnTo>
                      <a:pt x="267" y="153"/>
                    </a:lnTo>
                    <a:lnTo>
                      <a:pt x="267" y="147"/>
                    </a:lnTo>
                    <a:lnTo>
                      <a:pt x="267" y="141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69" y="133"/>
                    </a:lnTo>
                    <a:lnTo>
                      <a:pt x="271" y="133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5" y="129"/>
                    </a:lnTo>
                    <a:lnTo>
                      <a:pt x="277" y="127"/>
                    </a:lnTo>
                    <a:lnTo>
                      <a:pt x="277" y="127"/>
                    </a:lnTo>
                    <a:lnTo>
                      <a:pt x="281" y="125"/>
                    </a:lnTo>
                    <a:lnTo>
                      <a:pt x="285" y="129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1" y="133"/>
                    </a:lnTo>
                    <a:lnTo>
                      <a:pt x="293" y="131"/>
                    </a:lnTo>
                    <a:lnTo>
                      <a:pt x="293" y="131"/>
                    </a:lnTo>
                    <a:lnTo>
                      <a:pt x="295" y="133"/>
                    </a:lnTo>
                    <a:lnTo>
                      <a:pt x="295" y="137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295" y="133"/>
                    </a:lnTo>
                    <a:lnTo>
                      <a:pt x="297" y="129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303" y="127"/>
                    </a:lnTo>
                    <a:lnTo>
                      <a:pt x="305" y="127"/>
                    </a:lnTo>
                    <a:lnTo>
                      <a:pt x="307" y="131"/>
                    </a:lnTo>
                    <a:lnTo>
                      <a:pt x="307" y="131"/>
                    </a:lnTo>
                    <a:lnTo>
                      <a:pt x="307" y="133"/>
                    </a:lnTo>
                    <a:lnTo>
                      <a:pt x="308" y="131"/>
                    </a:lnTo>
                    <a:lnTo>
                      <a:pt x="310" y="129"/>
                    </a:lnTo>
                    <a:lnTo>
                      <a:pt x="310" y="129"/>
                    </a:lnTo>
                    <a:lnTo>
                      <a:pt x="314" y="131"/>
                    </a:lnTo>
                    <a:lnTo>
                      <a:pt x="312" y="133"/>
                    </a:lnTo>
                    <a:lnTo>
                      <a:pt x="310" y="137"/>
                    </a:lnTo>
                    <a:lnTo>
                      <a:pt x="316" y="135"/>
                    </a:lnTo>
                    <a:lnTo>
                      <a:pt x="316" y="135"/>
                    </a:lnTo>
                    <a:lnTo>
                      <a:pt x="318" y="137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6" y="143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4" y="145"/>
                    </a:lnTo>
                    <a:lnTo>
                      <a:pt x="318" y="147"/>
                    </a:lnTo>
                    <a:lnTo>
                      <a:pt x="318" y="149"/>
                    </a:lnTo>
                    <a:lnTo>
                      <a:pt x="318" y="155"/>
                    </a:lnTo>
                    <a:lnTo>
                      <a:pt x="318" y="155"/>
                    </a:lnTo>
                    <a:lnTo>
                      <a:pt x="316" y="157"/>
                    </a:lnTo>
                    <a:lnTo>
                      <a:pt x="314" y="159"/>
                    </a:lnTo>
                    <a:lnTo>
                      <a:pt x="314" y="159"/>
                    </a:lnTo>
                    <a:lnTo>
                      <a:pt x="322" y="165"/>
                    </a:lnTo>
                    <a:lnTo>
                      <a:pt x="322" y="165"/>
                    </a:lnTo>
                    <a:lnTo>
                      <a:pt x="326" y="176"/>
                    </a:lnTo>
                    <a:lnTo>
                      <a:pt x="326" y="176"/>
                    </a:lnTo>
                    <a:lnTo>
                      <a:pt x="322" y="186"/>
                    </a:lnTo>
                    <a:lnTo>
                      <a:pt x="322" y="192"/>
                    </a:lnTo>
                    <a:lnTo>
                      <a:pt x="322" y="200"/>
                    </a:lnTo>
                    <a:lnTo>
                      <a:pt x="322" y="200"/>
                    </a:lnTo>
                    <a:lnTo>
                      <a:pt x="322" y="198"/>
                    </a:lnTo>
                    <a:lnTo>
                      <a:pt x="322" y="194"/>
                    </a:lnTo>
                    <a:lnTo>
                      <a:pt x="322" y="194"/>
                    </a:lnTo>
                    <a:lnTo>
                      <a:pt x="324" y="188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30" y="180"/>
                    </a:lnTo>
                    <a:lnTo>
                      <a:pt x="330" y="174"/>
                    </a:lnTo>
                    <a:lnTo>
                      <a:pt x="330" y="163"/>
                    </a:lnTo>
                    <a:lnTo>
                      <a:pt x="330" y="149"/>
                    </a:lnTo>
                    <a:lnTo>
                      <a:pt x="332" y="147"/>
                    </a:lnTo>
                    <a:lnTo>
                      <a:pt x="336" y="145"/>
                    </a:lnTo>
                    <a:lnTo>
                      <a:pt x="336" y="145"/>
                    </a:lnTo>
                    <a:lnTo>
                      <a:pt x="342" y="149"/>
                    </a:lnTo>
                    <a:lnTo>
                      <a:pt x="350" y="155"/>
                    </a:lnTo>
                    <a:lnTo>
                      <a:pt x="354" y="161"/>
                    </a:lnTo>
                    <a:lnTo>
                      <a:pt x="356" y="167"/>
                    </a:lnTo>
                    <a:lnTo>
                      <a:pt x="356" y="167"/>
                    </a:lnTo>
                    <a:lnTo>
                      <a:pt x="358" y="182"/>
                    </a:lnTo>
                    <a:lnTo>
                      <a:pt x="358" y="182"/>
                    </a:lnTo>
                    <a:lnTo>
                      <a:pt x="358" y="186"/>
                    </a:lnTo>
                    <a:lnTo>
                      <a:pt x="358" y="186"/>
                    </a:lnTo>
                    <a:lnTo>
                      <a:pt x="360" y="184"/>
                    </a:lnTo>
                    <a:lnTo>
                      <a:pt x="361" y="182"/>
                    </a:lnTo>
                    <a:lnTo>
                      <a:pt x="363" y="180"/>
                    </a:lnTo>
                    <a:lnTo>
                      <a:pt x="361" y="180"/>
                    </a:lnTo>
                    <a:lnTo>
                      <a:pt x="361" y="180"/>
                    </a:lnTo>
                    <a:lnTo>
                      <a:pt x="363" y="180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5" y="184"/>
                    </a:lnTo>
                    <a:lnTo>
                      <a:pt x="365" y="186"/>
                    </a:lnTo>
                    <a:lnTo>
                      <a:pt x="365" y="186"/>
                    </a:lnTo>
                    <a:lnTo>
                      <a:pt x="375" y="176"/>
                    </a:lnTo>
                    <a:lnTo>
                      <a:pt x="383" y="170"/>
                    </a:lnTo>
                    <a:lnTo>
                      <a:pt x="387" y="169"/>
                    </a:lnTo>
                    <a:lnTo>
                      <a:pt x="391" y="169"/>
                    </a:lnTo>
                    <a:lnTo>
                      <a:pt x="391" y="169"/>
                    </a:lnTo>
                    <a:lnTo>
                      <a:pt x="395" y="170"/>
                    </a:lnTo>
                    <a:lnTo>
                      <a:pt x="397" y="174"/>
                    </a:lnTo>
                    <a:lnTo>
                      <a:pt x="397" y="182"/>
                    </a:lnTo>
                    <a:lnTo>
                      <a:pt x="397" y="182"/>
                    </a:lnTo>
                    <a:lnTo>
                      <a:pt x="403" y="182"/>
                    </a:lnTo>
                    <a:lnTo>
                      <a:pt x="407" y="182"/>
                    </a:lnTo>
                    <a:lnTo>
                      <a:pt x="409" y="184"/>
                    </a:lnTo>
                    <a:lnTo>
                      <a:pt x="409" y="184"/>
                    </a:lnTo>
                    <a:lnTo>
                      <a:pt x="407" y="186"/>
                    </a:lnTo>
                    <a:lnTo>
                      <a:pt x="405" y="186"/>
                    </a:lnTo>
                    <a:lnTo>
                      <a:pt x="405" y="186"/>
                    </a:lnTo>
                    <a:lnTo>
                      <a:pt x="409" y="192"/>
                    </a:lnTo>
                    <a:lnTo>
                      <a:pt x="409" y="194"/>
                    </a:lnTo>
                    <a:lnTo>
                      <a:pt x="411" y="194"/>
                    </a:lnTo>
                    <a:lnTo>
                      <a:pt x="411" y="194"/>
                    </a:lnTo>
                    <a:lnTo>
                      <a:pt x="411" y="192"/>
                    </a:lnTo>
                    <a:lnTo>
                      <a:pt x="411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4"/>
                    </a:lnTo>
                    <a:lnTo>
                      <a:pt x="411" y="184"/>
                    </a:lnTo>
                    <a:lnTo>
                      <a:pt x="413" y="184"/>
                    </a:lnTo>
                    <a:lnTo>
                      <a:pt x="416" y="184"/>
                    </a:lnTo>
                    <a:lnTo>
                      <a:pt x="416" y="184"/>
                    </a:lnTo>
                    <a:lnTo>
                      <a:pt x="420" y="184"/>
                    </a:lnTo>
                    <a:lnTo>
                      <a:pt x="420" y="184"/>
                    </a:lnTo>
                    <a:lnTo>
                      <a:pt x="418" y="184"/>
                    </a:lnTo>
                    <a:lnTo>
                      <a:pt x="413" y="184"/>
                    </a:lnTo>
                    <a:lnTo>
                      <a:pt x="413" y="184"/>
                    </a:lnTo>
                    <a:lnTo>
                      <a:pt x="413" y="186"/>
                    </a:lnTo>
                    <a:lnTo>
                      <a:pt x="414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90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0" y="192"/>
                    </a:lnTo>
                    <a:lnTo>
                      <a:pt x="422" y="192"/>
                    </a:lnTo>
                    <a:lnTo>
                      <a:pt x="422" y="190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4" y="184"/>
                    </a:lnTo>
                    <a:lnTo>
                      <a:pt x="424" y="184"/>
                    </a:lnTo>
                    <a:lnTo>
                      <a:pt x="428" y="180"/>
                    </a:lnTo>
                    <a:lnTo>
                      <a:pt x="428" y="180"/>
                    </a:lnTo>
                    <a:lnTo>
                      <a:pt x="430" y="174"/>
                    </a:lnTo>
                    <a:lnTo>
                      <a:pt x="430" y="169"/>
                    </a:lnTo>
                    <a:lnTo>
                      <a:pt x="430" y="159"/>
                    </a:lnTo>
                    <a:lnTo>
                      <a:pt x="430" y="159"/>
                    </a:lnTo>
                    <a:lnTo>
                      <a:pt x="432" y="157"/>
                    </a:lnTo>
                    <a:lnTo>
                      <a:pt x="434" y="157"/>
                    </a:lnTo>
                    <a:lnTo>
                      <a:pt x="442" y="163"/>
                    </a:lnTo>
                    <a:lnTo>
                      <a:pt x="442" y="163"/>
                    </a:lnTo>
                    <a:lnTo>
                      <a:pt x="446" y="163"/>
                    </a:lnTo>
                    <a:lnTo>
                      <a:pt x="448" y="163"/>
                    </a:lnTo>
                    <a:lnTo>
                      <a:pt x="448" y="163"/>
                    </a:lnTo>
                    <a:lnTo>
                      <a:pt x="450" y="163"/>
                    </a:lnTo>
                    <a:lnTo>
                      <a:pt x="452" y="161"/>
                    </a:lnTo>
                    <a:lnTo>
                      <a:pt x="452" y="161"/>
                    </a:lnTo>
                    <a:lnTo>
                      <a:pt x="458" y="163"/>
                    </a:lnTo>
                    <a:lnTo>
                      <a:pt x="460" y="165"/>
                    </a:lnTo>
                    <a:lnTo>
                      <a:pt x="462" y="169"/>
                    </a:lnTo>
                    <a:lnTo>
                      <a:pt x="462" y="170"/>
                    </a:lnTo>
                    <a:lnTo>
                      <a:pt x="460" y="174"/>
                    </a:lnTo>
                    <a:lnTo>
                      <a:pt x="458" y="178"/>
                    </a:lnTo>
                    <a:lnTo>
                      <a:pt x="458" y="178"/>
                    </a:lnTo>
                    <a:lnTo>
                      <a:pt x="462" y="180"/>
                    </a:lnTo>
                    <a:lnTo>
                      <a:pt x="466" y="182"/>
                    </a:lnTo>
                    <a:lnTo>
                      <a:pt x="467" y="184"/>
                    </a:lnTo>
                    <a:lnTo>
                      <a:pt x="467" y="184"/>
                    </a:lnTo>
                    <a:lnTo>
                      <a:pt x="467" y="186"/>
                    </a:lnTo>
                    <a:lnTo>
                      <a:pt x="467" y="190"/>
                    </a:lnTo>
                    <a:lnTo>
                      <a:pt x="464" y="192"/>
                    </a:lnTo>
                    <a:lnTo>
                      <a:pt x="460" y="194"/>
                    </a:lnTo>
                    <a:lnTo>
                      <a:pt x="458" y="194"/>
                    </a:lnTo>
                    <a:lnTo>
                      <a:pt x="460" y="196"/>
                    </a:lnTo>
                    <a:lnTo>
                      <a:pt x="460" y="196"/>
                    </a:lnTo>
                    <a:lnTo>
                      <a:pt x="466" y="206"/>
                    </a:lnTo>
                    <a:lnTo>
                      <a:pt x="471" y="216"/>
                    </a:lnTo>
                    <a:lnTo>
                      <a:pt x="471" y="216"/>
                    </a:lnTo>
                    <a:lnTo>
                      <a:pt x="473" y="214"/>
                    </a:lnTo>
                    <a:lnTo>
                      <a:pt x="475" y="214"/>
                    </a:lnTo>
                    <a:lnTo>
                      <a:pt x="475" y="214"/>
                    </a:lnTo>
                    <a:lnTo>
                      <a:pt x="477" y="210"/>
                    </a:lnTo>
                    <a:lnTo>
                      <a:pt x="479" y="206"/>
                    </a:lnTo>
                    <a:lnTo>
                      <a:pt x="479" y="206"/>
                    </a:lnTo>
                    <a:lnTo>
                      <a:pt x="481" y="206"/>
                    </a:lnTo>
                    <a:lnTo>
                      <a:pt x="485" y="208"/>
                    </a:lnTo>
                    <a:lnTo>
                      <a:pt x="491" y="208"/>
                    </a:lnTo>
                    <a:lnTo>
                      <a:pt x="491" y="208"/>
                    </a:lnTo>
                    <a:lnTo>
                      <a:pt x="495" y="206"/>
                    </a:lnTo>
                    <a:lnTo>
                      <a:pt x="499" y="204"/>
                    </a:lnTo>
                    <a:lnTo>
                      <a:pt x="505" y="204"/>
                    </a:lnTo>
                    <a:lnTo>
                      <a:pt x="507" y="204"/>
                    </a:lnTo>
                    <a:lnTo>
                      <a:pt x="509" y="206"/>
                    </a:lnTo>
                    <a:lnTo>
                      <a:pt x="509" y="206"/>
                    </a:lnTo>
                    <a:lnTo>
                      <a:pt x="511" y="210"/>
                    </a:lnTo>
                    <a:lnTo>
                      <a:pt x="511" y="212"/>
                    </a:lnTo>
                    <a:lnTo>
                      <a:pt x="507" y="212"/>
                    </a:lnTo>
                    <a:lnTo>
                      <a:pt x="501" y="212"/>
                    </a:lnTo>
                    <a:lnTo>
                      <a:pt x="495" y="212"/>
                    </a:lnTo>
                    <a:lnTo>
                      <a:pt x="495" y="212"/>
                    </a:lnTo>
                    <a:lnTo>
                      <a:pt x="495" y="214"/>
                    </a:lnTo>
                    <a:lnTo>
                      <a:pt x="495" y="216"/>
                    </a:lnTo>
                    <a:lnTo>
                      <a:pt x="495" y="220"/>
                    </a:lnTo>
                    <a:lnTo>
                      <a:pt x="493" y="222"/>
                    </a:lnTo>
                    <a:lnTo>
                      <a:pt x="493" y="222"/>
                    </a:lnTo>
                    <a:lnTo>
                      <a:pt x="485" y="222"/>
                    </a:lnTo>
                    <a:lnTo>
                      <a:pt x="481" y="222"/>
                    </a:lnTo>
                    <a:lnTo>
                      <a:pt x="479" y="222"/>
                    </a:lnTo>
                    <a:lnTo>
                      <a:pt x="479" y="222"/>
                    </a:lnTo>
                    <a:lnTo>
                      <a:pt x="479" y="223"/>
                    </a:lnTo>
                    <a:lnTo>
                      <a:pt x="481" y="225"/>
                    </a:lnTo>
                    <a:lnTo>
                      <a:pt x="485" y="227"/>
                    </a:lnTo>
                    <a:lnTo>
                      <a:pt x="485" y="227"/>
                    </a:lnTo>
                    <a:lnTo>
                      <a:pt x="483" y="229"/>
                    </a:lnTo>
                    <a:lnTo>
                      <a:pt x="481" y="231"/>
                    </a:lnTo>
                    <a:lnTo>
                      <a:pt x="481" y="231"/>
                    </a:lnTo>
                    <a:lnTo>
                      <a:pt x="483" y="233"/>
                    </a:lnTo>
                    <a:lnTo>
                      <a:pt x="485" y="233"/>
                    </a:lnTo>
                    <a:lnTo>
                      <a:pt x="491" y="235"/>
                    </a:lnTo>
                    <a:lnTo>
                      <a:pt x="499" y="239"/>
                    </a:lnTo>
                    <a:lnTo>
                      <a:pt x="501" y="241"/>
                    </a:lnTo>
                    <a:lnTo>
                      <a:pt x="501" y="245"/>
                    </a:lnTo>
                    <a:lnTo>
                      <a:pt x="501" y="245"/>
                    </a:lnTo>
                    <a:lnTo>
                      <a:pt x="501" y="253"/>
                    </a:lnTo>
                    <a:lnTo>
                      <a:pt x="497" y="255"/>
                    </a:lnTo>
                    <a:lnTo>
                      <a:pt x="485" y="257"/>
                    </a:lnTo>
                    <a:lnTo>
                      <a:pt x="485" y="257"/>
                    </a:lnTo>
                    <a:lnTo>
                      <a:pt x="479" y="263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81" y="265"/>
                    </a:lnTo>
                    <a:lnTo>
                      <a:pt x="485" y="267"/>
                    </a:lnTo>
                    <a:lnTo>
                      <a:pt x="491" y="269"/>
                    </a:lnTo>
                    <a:lnTo>
                      <a:pt x="501" y="273"/>
                    </a:lnTo>
                    <a:lnTo>
                      <a:pt x="501" y="273"/>
                    </a:lnTo>
                    <a:lnTo>
                      <a:pt x="503" y="273"/>
                    </a:lnTo>
                    <a:lnTo>
                      <a:pt x="505" y="273"/>
                    </a:lnTo>
                    <a:lnTo>
                      <a:pt x="505" y="273"/>
                    </a:lnTo>
                    <a:lnTo>
                      <a:pt x="505" y="275"/>
                    </a:lnTo>
                    <a:lnTo>
                      <a:pt x="503" y="276"/>
                    </a:lnTo>
                    <a:lnTo>
                      <a:pt x="503" y="276"/>
                    </a:lnTo>
                    <a:lnTo>
                      <a:pt x="501" y="280"/>
                    </a:lnTo>
                    <a:lnTo>
                      <a:pt x="503" y="280"/>
                    </a:lnTo>
                    <a:lnTo>
                      <a:pt x="505" y="280"/>
                    </a:lnTo>
                    <a:lnTo>
                      <a:pt x="507" y="282"/>
                    </a:lnTo>
                    <a:lnTo>
                      <a:pt x="505" y="286"/>
                    </a:lnTo>
                    <a:lnTo>
                      <a:pt x="505" y="286"/>
                    </a:lnTo>
                    <a:lnTo>
                      <a:pt x="503" y="286"/>
                    </a:lnTo>
                    <a:lnTo>
                      <a:pt x="499" y="286"/>
                    </a:lnTo>
                    <a:lnTo>
                      <a:pt x="495" y="288"/>
                    </a:lnTo>
                    <a:lnTo>
                      <a:pt x="495" y="288"/>
                    </a:lnTo>
                    <a:lnTo>
                      <a:pt x="493" y="288"/>
                    </a:lnTo>
                    <a:lnTo>
                      <a:pt x="491" y="290"/>
                    </a:lnTo>
                    <a:lnTo>
                      <a:pt x="491" y="290"/>
                    </a:lnTo>
                    <a:lnTo>
                      <a:pt x="501" y="286"/>
                    </a:lnTo>
                    <a:lnTo>
                      <a:pt x="501" y="286"/>
                    </a:lnTo>
                    <a:lnTo>
                      <a:pt x="505" y="288"/>
                    </a:lnTo>
                    <a:lnTo>
                      <a:pt x="509" y="292"/>
                    </a:lnTo>
                    <a:lnTo>
                      <a:pt x="515" y="298"/>
                    </a:lnTo>
                    <a:lnTo>
                      <a:pt x="515" y="298"/>
                    </a:lnTo>
                    <a:lnTo>
                      <a:pt x="519" y="298"/>
                    </a:lnTo>
                    <a:lnTo>
                      <a:pt x="520" y="298"/>
                    </a:lnTo>
                    <a:lnTo>
                      <a:pt x="520" y="298"/>
                    </a:lnTo>
                    <a:lnTo>
                      <a:pt x="522" y="302"/>
                    </a:lnTo>
                    <a:lnTo>
                      <a:pt x="520" y="304"/>
                    </a:lnTo>
                    <a:lnTo>
                      <a:pt x="519" y="310"/>
                    </a:lnTo>
                    <a:lnTo>
                      <a:pt x="519" y="310"/>
                    </a:lnTo>
                    <a:lnTo>
                      <a:pt x="520" y="310"/>
                    </a:lnTo>
                    <a:lnTo>
                      <a:pt x="520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28" y="314"/>
                    </a:lnTo>
                    <a:lnTo>
                      <a:pt x="528" y="314"/>
                    </a:lnTo>
                    <a:lnTo>
                      <a:pt x="528" y="320"/>
                    </a:lnTo>
                    <a:lnTo>
                      <a:pt x="526" y="322"/>
                    </a:lnTo>
                    <a:lnTo>
                      <a:pt x="524" y="324"/>
                    </a:lnTo>
                    <a:lnTo>
                      <a:pt x="520" y="326"/>
                    </a:lnTo>
                    <a:lnTo>
                      <a:pt x="513" y="324"/>
                    </a:lnTo>
                    <a:lnTo>
                      <a:pt x="513" y="324"/>
                    </a:lnTo>
                    <a:lnTo>
                      <a:pt x="515" y="328"/>
                    </a:lnTo>
                    <a:lnTo>
                      <a:pt x="517" y="329"/>
                    </a:lnTo>
                    <a:lnTo>
                      <a:pt x="513" y="329"/>
                    </a:lnTo>
                    <a:lnTo>
                      <a:pt x="513" y="329"/>
                    </a:lnTo>
                    <a:lnTo>
                      <a:pt x="507" y="329"/>
                    </a:lnTo>
                    <a:lnTo>
                      <a:pt x="505" y="329"/>
                    </a:lnTo>
                    <a:lnTo>
                      <a:pt x="505" y="331"/>
                    </a:lnTo>
                    <a:lnTo>
                      <a:pt x="505" y="331"/>
                    </a:lnTo>
                    <a:lnTo>
                      <a:pt x="507" y="331"/>
                    </a:lnTo>
                    <a:lnTo>
                      <a:pt x="509" y="333"/>
                    </a:lnTo>
                    <a:lnTo>
                      <a:pt x="515" y="333"/>
                    </a:lnTo>
                    <a:lnTo>
                      <a:pt x="519" y="333"/>
                    </a:lnTo>
                    <a:lnTo>
                      <a:pt x="520" y="335"/>
                    </a:lnTo>
                    <a:lnTo>
                      <a:pt x="520" y="339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19" y="341"/>
                    </a:lnTo>
                    <a:lnTo>
                      <a:pt x="513" y="341"/>
                    </a:lnTo>
                    <a:lnTo>
                      <a:pt x="507" y="339"/>
                    </a:lnTo>
                    <a:lnTo>
                      <a:pt x="505" y="339"/>
                    </a:lnTo>
                    <a:lnTo>
                      <a:pt x="505" y="339"/>
                    </a:lnTo>
                    <a:lnTo>
                      <a:pt x="509" y="341"/>
                    </a:lnTo>
                    <a:lnTo>
                      <a:pt x="511" y="341"/>
                    </a:lnTo>
                    <a:lnTo>
                      <a:pt x="515" y="343"/>
                    </a:lnTo>
                    <a:lnTo>
                      <a:pt x="517" y="345"/>
                    </a:lnTo>
                    <a:lnTo>
                      <a:pt x="517" y="345"/>
                    </a:lnTo>
                    <a:lnTo>
                      <a:pt x="515" y="345"/>
                    </a:lnTo>
                    <a:lnTo>
                      <a:pt x="511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07" y="347"/>
                    </a:lnTo>
                    <a:lnTo>
                      <a:pt x="511" y="351"/>
                    </a:lnTo>
                    <a:lnTo>
                      <a:pt x="511" y="351"/>
                    </a:lnTo>
                    <a:lnTo>
                      <a:pt x="511" y="353"/>
                    </a:lnTo>
                    <a:lnTo>
                      <a:pt x="511" y="355"/>
                    </a:lnTo>
                    <a:lnTo>
                      <a:pt x="511" y="355"/>
                    </a:lnTo>
                    <a:lnTo>
                      <a:pt x="515" y="353"/>
                    </a:lnTo>
                    <a:lnTo>
                      <a:pt x="517" y="351"/>
                    </a:lnTo>
                    <a:lnTo>
                      <a:pt x="519" y="349"/>
                    </a:lnTo>
                    <a:lnTo>
                      <a:pt x="519" y="353"/>
                    </a:lnTo>
                    <a:lnTo>
                      <a:pt x="519" y="353"/>
                    </a:lnTo>
                    <a:lnTo>
                      <a:pt x="517" y="357"/>
                    </a:lnTo>
                    <a:lnTo>
                      <a:pt x="517" y="359"/>
                    </a:lnTo>
                    <a:lnTo>
                      <a:pt x="517" y="359"/>
                    </a:lnTo>
                    <a:lnTo>
                      <a:pt x="513" y="363"/>
                    </a:lnTo>
                    <a:lnTo>
                      <a:pt x="513" y="363"/>
                    </a:lnTo>
                    <a:lnTo>
                      <a:pt x="511" y="361"/>
                    </a:lnTo>
                    <a:lnTo>
                      <a:pt x="509" y="361"/>
                    </a:lnTo>
                    <a:lnTo>
                      <a:pt x="509" y="361"/>
                    </a:lnTo>
                    <a:lnTo>
                      <a:pt x="505" y="363"/>
                    </a:lnTo>
                    <a:lnTo>
                      <a:pt x="501" y="363"/>
                    </a:lnTo>
                    <a:lnTo>
                      <a:pt x="499" y="361"/>
                    </a:lnTo>
                    <a:lnTo>
                      <a:pt x="497" y="357"/>
                    </a:lnTo>
                    <a:lnTo>
                      <a:pt x="493" y="349"/>
                    </a:lnTo>
                    <a:lnTo>
                      <a:pt x="493" y="347"/>
                    </a:lnTo>
                    <a:lnTo>
                      <a:pt x="491" y="347"/>
                    </a:lnTo>
                    <a:lnTo>
                      <a:pt x="491" y="347"/>
                    </a:lnTo>
                    <a:lnTo>
                      <a:pt x="489" y="347"/>
                    </a:lnTo>
                    <a:lnTo>
                      <a:pt x="489" y="349"/>
                    </a:lnTo>
                    <a:lnTo>
                      <a:pt x="489" y="353"/>
                    </a:lnTo>
                    <a:lnTo>
                      <a:pt x="489" y="353"/>
                    </a:lnTo>
                    <a:lnTo>
                      <a:pt x="483" y="349"/>
                    </a:lnTo>
                    <a:lnTo>
                      <a:pt x="477" y="347"/>
                    </a:lnTo>
                    <a:lnTo>
                      <a:pt x="477" y="347"/>
                    </a:lnTo>
                    <a:lnTo>
                      <a:pt x="485" y="351"/>
                    </a:lnTo>
                    <a:lnTo>
                      <a:pt x="493" y="355"/>
                    </a:lnTo>
                    <a:lnTo>
                      <a:pt x="493" y="355"/>
                    </a:lnTo>
                    <a:lnTo>
                      <a:pt x="493" y="361"/>
                    </a:lnTo>
                    <a:lnTo>
                      <a:pt x="493" y="363"/>
                    </a:lnTo>
                    <a:lnTo>
                      <a:pt x="491" y="365"/>
                    </a:lnTo>
                    <a:lnTo>
                      <a:pt x="491" y="365"/>
                    </a:lnTo>
                    <a:lnTo>
                      <a:pt x="483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81" y="361"/>
                    </a:lnTo>
                    <a:lnTo>
                      <a:pt x="485" y="365"/>
                    </a:lnTo>
                    <a:lnTo>
                      <a:pt x="491" y="369"/>
                    </a:lnTo>
                    <a:lnTo>
                      <a:pt x="493" y="371"/>
                    </a:lnTo>
                    <a:lnTo>
                      <a:pt x="493" y="373"/>
                    </a:lnTo>
                    <a:lnTo>
                      <a:pt x="489" y="377"/>
                    </a:lnTo>
                    <a:lnTo>
                      <a:pt x="489" y="377"/>
                    </a:lnTo>
                    <a:lnTo>
                      <a:pt x="485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3"/>
                    </a:lnTo>
                    <a:lnTo>
                      <a:pt x="483" y="375"/>
                    </a:lnTo>
                    <a:lnTo>
                      <a:pt x="485" y="377"/>
                    </a:lnTo>
                    <a:lnTo>
                      <a:pt x="487" y="377"/>
                    </a:lnTo>
                    <a:lnTo>
                      <a:pt x="487" y="379"/>
                    </a:lnTo>
                    <a:lnTo>
                      <a:pt x="487" y="379"/>
                    </a:lnTo>
                    <a:lnTo>
                      <a:pt x="477" y="375"/>
                    </a:lnTo>
                    <a:lnTo>
                      <a:pt x="477" y="375"/>
                    </a:lnTo>
                    <a:lnTo>
                      <a:pt x="477" y="377"/>
                    </a:lnTo>
                    <a:lnTo>
                      <a:pt x="477" y="379"/>
                    </a:lnTo>
                    <a:lnTo>
                      <a:pt x="477" y="379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7" y="381"/>
                    </a:lnTo>
                    <a:lnTo>
                      <a:pt x="475" y="381"/>
                    </a:lnTo>
                    <a:lnTo>
                      <a:pt x="471" y="381"/>
                    </a:lnTo>
                    <a:lnTo>
                      <a:pt x="471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0" y="379"/>
                    </a:lnTo>
                    <a:lnTo>
                      <a:pt x="458" y="377"/>
                    </a:lnTo>
                    <a:lnTo>
                      <a:pt x="458" y="373"/>
                    </a:lnTo>
                    <a:lnTo>
                      <a:pt x="458" y="367"/>
                    </a:lnTo>
                    <a:lnTo>
                      <a:pt x="456" y="365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3"/>
                    </a:lnTo>
                    <a:lnTo>
                      <a:pt x="454" y="365"/>
                    </a:lnTo>
                    <a:lnTo>
                      <a:pt x="454" y="369"/>
                    </a:lnTo>
                    <a:lnTo>
                      <a:pt x="454" y="369"/>
                    </a:lnTo>
                    <a:lnTo>
                      <a:pt x="458" y="375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60" y="382"/>
                    </a:lnTo>
                    <a:lnTo>
                      <a:pt x="456" y="381"/>
                    </a:lnTo>
                    <a:lnTo>
                      <a:pt x="452" y="377"/>
                    </a:lnTo>
                    <a:lnTo>
                      <a:pt x="450" y="377"/>
                    </a:lnTo>
                    <a:lnTo>
                      <a:pt x="450" y="377"/>
                    </a:lnTo>
                    <a:lnTo>
                      <a:pt x="450" y="379"/>
                    </a:lnTo>
                    <a:lnTo>
                      <a:pt x="452" y="382"/>
                    </a:lnTo>
                    <a:lnTo>
                      <a:pt x="452" y="384"/>
                    </a:lnTo>
                    <a:lnTo>
                      <a:pt x="446" y="384"/>
                    </a:lnTo>
                    <a:lnTo>
                      <a:pt x="446" y="384"/>
                    </a:lnTo>
                    <a:lnTo>
                      <a:pt x="442" y="382"/>
                    </a:lnTo>
                    <a:lnTo>
                      <a:pt x="440" y="382"/>
                    </a:lnTo>
                    <a:lnTo>
                      <a:pt x="440" y="382"/>
                    </a:lnTo>
                    <a:lnTo>
                      <a:pt x="440" y="384"/>
                    </a:lnTo>
                    <a:lnTo>
                      <a:pt x="442" y="386"/>
                    </a:lnTo>
                    <a:lnTo>
                      <a:pt x="448" y="386"/>
                    </a:lnTo>
                    <a:lnTo>
                      <a:pt x="454" y="386"/>
                    </a:lnTo>
                    <a:lnTo>
                      <a:pt x="456" y="386"/>
                    </a:lnTo>
                    <a:lnTo>
                      <a:pt x="454" y="386"/>
                    </a:lnTo>
                    <a:lnTo>
                      <a:pt x="454" y="386"/>
                    </a:lnTo>
                    <a:lnTo>
                      <a:pt x="444" y="394"/>
                    </a:lnTo>
                    <a:lnTo>
                      <a:pt x="434" y="400"/>
                    </a:lnTo>
                    <a:lnTo>
                      <a:pt x="434" y="400"/>
                    </a:lnTo>
                    <a:lnTo>
                      <a:pt x="428" y="402"/>
                    </a:lnTo>
                    <a:lnTo>
                      <a:pt x="424" y="400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6" y="398"/>
                    </a:lnTo>
                    <a:lnTo>
                      <a:pt x="428" y="398"/>
                    </a:lnTo>
                    <a:lnTo>
                      <a:pt x="428" y="398"/>
                    </a:lnTo>
                    <a:lnTo>
                      <a:pt x="432" y="400"/>
                    </a:lnTo>
                    <a:lnTo>
                      <a:pt x="434" y="398"/>
                    </a:lnTo>
                    <a:lnTo>
                      <a:pt x="434" y="398"/>
                    </a:lnTo>
                    <a:lnTo>
                      <a:pt x="434" y="396"/>
                    </a:lnTo>
                    <a:lnTo>
                      <a:pt x="430" y="396"/>
                    </a:lnTo>
                    <a:lnTo>
                      <a:pt x="430" y="396"/>
                    </a:lnTo>
                    <a:lnTo>
                      <a:pt x="426" y="396"/>
                    </a:lnTo>
                    <a:lnTo>
                      <a:pt x="422" y="398"/>
                    </a:lnTo>
                    <a:lnTo>
                      <a:pt x="422" y="398"/>
                    </a:lnTo>
                    <a:lnTo>
                      <a:pt x="416" y="400"/>
                    </a:lnTo>
                    <a:lnTo>
                      <a:pt x="413" y="400"/>
                    </a:lnTo>
                    <a:lnTo>
                      <a:pt x="413" y="400"/>
                    </a:lnTo>
                    <a:lnTo>
                      <a:pt x="413" y="404"/>
                    </a:lnTo>
                    <a:lnTo>
                      <a:pt x="407" y="406"/>
                    </a:lnTo>
                    <a:lnTo>
                      <a:pt x="407" y="406"/>
                    </a:lnTo>
                    <a:lnTo>
                      <a:pt x="405" y="402"/>
                    </a:lnTo>
                    <a:lnTo>
                      <a:pt x="403" y="398"/>
                    </a:lnTo>
                    <a:lnTo>
                      <a:pt x="403" y="398"/>
                    </a:lnTo>
                    <a:lnTo>
                      <a:pt x="397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6"/>
                    </a:lnTo>
                    <a:lnTo>
                      <a:pt x="395" y="394"/>
                    </a:lnTo>
                    <a:lnTo>
                      <a:pt x="395" y="392"/>
                    </a:lnTo>
                    <a:lnTo>
                      <a:pt x="395" y="390"/>
                    </a:lnTo>
                    <a:lnTo>
                      <a:pt x="395" y="390"/>
                    </a:lnTo>
                    <a:lnTo>
                      <a:pt x="393" y="392"/>
                    </a:lnTo>
                    <a:lnTo>
                      <a:pt x="391" y="392"/>
                    </a:lnTo>
                    <a:lnTo>
                      <a:pt x="391" y="392"/>
                    </a:lnTo>
                    <a:lnTo>
                      <a:pt x="389" y="381"/>
                    </a:lnTo>
                    <a:lnTo>
                      <a:pt x="389" y="381"/>
                    </a:lnTo>
                    <a:lnTo>
                      <a:pt x="389" y="386"/>
                    </a:lnTo>
                    <a:lnTo>
                      <a:pt x="389" y="390"/>
                    </a:lnTo>
                    <a:lnTo>
                      <a:pt x="387" y="392"/>
                    </a:lnTo>
                    <a:lnTo>
                      <a:pt x="387" y="392"/>
                    </a:lnTo>
                    <a:lnTo>
                      <a:pt x="381" y="394"/>
                    </a:lnTo>
                    <a:lnTo>
                      <a:pt x="371" y="392"/>
                    </a:lnTo>
                    <a:lnTo>
                      <a:pt x="360" y="390"/>
                    </a:lnTo>
                    <a:lnTo>
                      <a:pt x="350" y="392"/>
                    </a:lnTo>
                    <a:lnTo>
                      <a:pt x="350" y="392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07" y="402"/>
                    </a:lnTo>
                    <a:lnTo>
                      <a:pt x="303" y="402"/>
                    </a:lnTo>
                    <a:lnTo>
                      <a:pt x="299" y="400"/>
                    </a:lnTo>
                    <a:lnTo>
                      <a:pt x="299" y="400"/>
                    </a:lnTo>
                    <a:lnTo>
                      <a:pt x="297" y="400"/>
                    </a:lnTo>
                    <a:lnTo>
                      <a:pt x="297" y="402"/>
                    </a:lnTo>
                    <a:lnTo>
                      <a:pt x="297" y="404"/>
                    </a:lnTo>
                    <a:lnTo>
                      <a:pt x="295" y="406"/>
                    </a:lnTo>
                    <a:lnTo>
                      <a:pt x="295" y="406"/>
                    </a:lnTo>
                    <a:lnTo>
                      <a:pt x="295" y="404"/>
                    </a:lnTo>
                    <a:lnTo>
                      <a:pt x="295" y="400"/>
                    </a:lnTo>
                    <a:lnTo>
                      <a:pt x="295" y="398"/>
                    </a:lnTo>
                    <a:lnTo>
                      <a:pt x="293" y="396"/>
                    </a:lnTo>
                    <a:lnTo>
                      <a:pt x="293" y="396"/>
                    </a:lnTo>
                    <a:lnTo>
                      <a:pt x="291" y="400"/>
                    </a:lnTo>
                    <a:lnTo>
                      <a:pt x="287" y="404"/>
                    </a:lnTo>
                    <a:lnTo>
                      <a:pt x="287" y="404"/>
                    </a:lnTo>
                    <a:lnTo>
                      <a:pt x="289" y="396"/>
                    </a:lnTo>
                    <a:lnTo>
                      <a:pt x="293" y="390"/>
                    </a:lnTo>
                    <a:lnTo>
                      <a:pt x="293" y="390"/>
                    </a:lnTo>
                    <a:lnTo>
                      <a:pt x="289" y="392"/>
                    </a:lnTo>
                    <a:lnTo>
                      <a:pt x="287" y="396"/>
                    </a:lnTo>
                    <a:lnTo>
                      <a:pt x="285" y="400"/>
                    </a:lnTo>
                    <a:lnTo>
                      <a:pt x="283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79" y="400"/>
                    </a:lnTo>
                    <a:lnTo>
                      <a:pt x="277" y="396"/>
                    </a:lnTo>
                    <a:lnTo>
                      <a:pt x="275" y="394"/>
                    </a:lnTo>
                    <a:lnTo>
                      <a:pt x="275" y="394"/>
                    </a:lnTo>
                    <a:lnTo>
                      <a:pt x="271" y="394"/>
                    </a:lnTo>
                    <a:lnTo>
                      <a:pt x="265" y="394"/>
                    </a:lnTo>
                    <a:lnTo>
                      <a:pt x="259" y="394"/>
                    </a:lnTo>
                    <a:lnTo>
                      <a:pt x="256" y="392"/>
                    </a:lnTo>
                    <a:lnTo>
                      <a:pt x="256" y="392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8"/>
                    </a:lnTo>
                    <a:lnTo>
                      <a:pt x="252" y="390"/>
                    </a:lnTo>
                    <a:lnTo>
                      <a:pt x="248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4" y="392"/>
                    </a:lnTo>
                    <a:lnTo>
                      <a:pt x="246" y="392"/>
                    </a:lnTo>
                    <a:lnTo>
                      <a:pt x="250" y="390"/>
                    </a:lnTo>
                    <a:lnTo>
                      <a:pt x="252" y="390"/>
                    </a:lnTo>
                    <a:lnTo>
                      <a:pt x="252" y="390"/>
                    </a:lnTo>
                    <a:lnTo>
                      <a:pt x="250" y="388"/>
                    </a:lnTo>
                    <a:lnTo>
                      <a:pt x="248" y="386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36" y="386"/>
                    </a:lnTo>
                    <a:lnTo>
                      <a:pt x="230" y="388"/>
                    </a:lnTo>
                    <a:lnTo>
                      <a:pt x="230" y="388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6" y="392"/>
                    </a:lnTo>
                    <a:lnTo>
                      <a:pt x="238" y="392"/>
                    </a:lnTo>
                    <a:lnTo>
                      <a:pt x="238" y="394"/>
                    </a:lnTo>
                    <a:lnTo>
                      <a:pt x="238" y="394"/>
                    </a:lnTo>
                    <a:lnTo>
                      <a:pt x="238" y="396"/>
                    </a:lnTo>
                    <a:lnTo>
                      <a:pt x="234" y="396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28" y="396"/>
                    </a:lnTo>
                    <a:lnTo>
                      <a:pt x="228" y="396"/>
                    </a:lnTo>
                    <a:lnTo>
                      <a:pt x="232" y="400"/>
                    </a:lnTo>
                    <a:lnTo>
                      <a:pt x="230" y="402"/>
                    </a:lnTo>
                    <a:lnTo>
                      <a:pt x="226" y="402"/>
                    </a:lnTo>
                    <a:lnTo>
                      <a:pt x="226" y="402"/>
                    </a:lnTo>
                    <a:lnTo>
                      <a:pt x="214" y="402"/>
                    </a:lnTo>
                    <a:lnTo>
                      <a:pt x="214" y="402"/>
                    </a:lnTo>
                    <a:lnTo>
                      <a:pt x="210" y="402"/>
                    </a:lnTo>
                    <a:lnTo>
                      <a:pt x="208" y="402"/>
                    </a:lnTo>
                    <a:lnTo>
                      <a:pt x="208" y="402"/>
                    </a:lnTo>
                    <a:lnTo>
                      <a:pt x="208" y="400"/>
                    </a:lnTo>
                    <a:lnTo>
                      <a:pt x="212" y="400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2" y="396"/>
                    </a:lnTo>
                    <a:lnTo>
                      <a:pt x="210" y="398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4"/>
                    </a:lnTo>
                    <a:lnTo>
                      <a:pt x="206" y="398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4" y="402"/>
                    </a:lnTo>
                    <a:lnTo>
                      <a:pt x="191" y="400"/>
                    </a:lnTo>
                    <a:lnTo>
                      <a:pt x="185" y="398"/>
                    </a:lnTo>
                    <a:lnTo>
                      <a:pt x="179" y="396"/>
                    </a:lnTo>
                    <a:lnTo>
                      <a:pt x="179" y="396"/>
                    </a:lnTo>
                    <a:lnTo>
                      <a:pt x="171" y="392"/>
                    </a:lnTo>
                    <a:lnTo>
                      <a:pt x="165" y="386"/>
                    </a:lnTo>
                    <a:lnTo>
                      <a:pt x="155" y="375"/>
                    </a:lnTo>
                    <a:lnTo>
                      <a:pt x="146" y="363"/>
                    </a:lnTo>
                    <a:lnTo>
                      <a:pt x="140" y="357"/>
                    </a:lnTo>
                    <a:lnTo>
                      <a:pt x="132" y="353"/>
                    </a:lnTo>
                    <a:lnTo>
                      <a:pt x="132" y="353"/>
                    </a:lnTo>
                    <a:lnTo>
                      <a:pt x="118" y="345"/>
                    </a:lnTo>
                    <a:lnTo>
                      <a:pt x="110" y="339"/>
                    </a:lnTo>
                    <a:lnTo>
                      <a:pt x="108" y="337"/>
                    </a:lnTo>
                    <a:lnTo>
                      <a:pt x="108" y="333"/>
                    </a:lnTo>
                    <a:lnTo>
                      <a:pt x="108" y="333"/>
                    </a:lnTo>
                    <a:lnTo>
                      <a:pt x="110" y="333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10" y="329"/>
                    </a:lnTo>
                    <a:lnTo>
                      <a:pt x="110" y="329"/>
                    </a:lnTo>
                    <a:lnTo>
                      <a:pt x="108" y="328"/>
                    </a:lnTo>
                    <a:lnTo>
                      <a:pt x="108" y="324"/>
                    </a:lnTo>
                    <a:lnTo>
                      <a:pt x="108" y="324"/>
                    </a:lnTo>
                    <a:lnTo>
                      <a:pt x="108" y="322"/>
                    </a:lnTo>
                    <a:lnTo>
                      <a:pt x="106" y="320"/>
                    </a:lnTo>
                    <a:lnTo>
                      <a:pt x="106" y="320"/>
                    </a:lnTo>
                    <a:lnTo>
                      <a:pt x="106" y="324"/>
                    </a:lnTo>
                    <a:lnTo>
                      <a:pt x="106" y="324"/>
                    </a:lnTo>
                    <a:lnTo>
                      <a:pt x="106" y="326"/>
                    </a:lnTo>
                    <a:lnTo>
                      <a:pt x="106" y="328"/>
                    </a:lnTo>
                    <a:lnTo>
                      <a:pt x="106" y="328"/>
                    </a:lnTo>
                    <a:lnTo>
                      <a:pt x="104" y="326"/>
                    </a:lnTo>
                    <a:lnTo>
                      <a:pt x="104" y="322"/>
                    </a:lnTo>
                    <a:lnTo>
                      <a:pt x="106" y="316"/>
                    </a:lnTo>
                    <a:lnTo>
                      <a:pt x="106" y="314"/>
                    </a:lnTo>
                    <a:lnTo>
                      <a:pt x="106" y="314"/>
                    </a:lnTo>
                    <a:lnTo>
                      <a:pt x="108" y="312"/>
                    </a:lnTo>
                    <a:lnTo>
                      <a:pt x="110" y="314"/>
                    </a:lnTo>
                    <a:lnTo>
                      <a:pt x="114" y="316"/>
                    </a:lnTo>
                    <a:lnTo>
                      <a:pt x="116" y="320"/>
                    </a:lnTo>
                    <a:lnTo>
                      <a:pt x="118" y="322"/>
                    </a:lnTo>
                    <a:lnTo>
                      <a:pt x="118" y="322"/>
                    </a:lnTo>
                    <a:lnTo>
                      <a:pt x="118" y="320"/>
                    </a:lnTo>
                    <a:lnTo>
                      <a:pt x="116" y="318"/>
                    </a:lnTo>
                    <a:lnTo>
                      <a:pt x="116" y="318"/>
                    </a:lnTo>
                    <a:lnTo>
                      <a:pt x="114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10"/>
                    </a:lnTo>
                    <a:lnTo>
                      <a:pt x="114" y="312"/>
                    </a:lnTo>
                    <a:lnTo>
                      <a:pt x="114" y="312"/>
                    </a:lnTo>
                    <a:lnTo>
                      <a:pt x="108" y="314"/>
                    </a:lnTo>
                    <a:lnTo>
                      <a:pt x="102" y="314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100" y="308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4" y="308"/>
                    </a:lnTo>
                    <a:lnTo>
                      <a:pt x="104" y="308"/>
                    </a:lnTo>
                    <a:lnTo>
                      <a:pt x="100" y="306"/>
                    </a:lnTo>
                    <a:lnTo>
                      <a:pt x="100" y="306"/>
                    </a:lnTo>
                    <a:lnTo>
                      <a:pt x="102" y="306"/>
                    </a:lnTo>
                    <a:lnTo>
                      <a:pt x="104" y="304"/>
                    </a:lnTo>
                    <a:lnTo>
                      <a:pt x="104" y="304"/>
                    </a:lnTo>
                    <a:lnTo>
                      <a:pt x="106" y="302"/>
                    </a:lnTo>
                    <a:lnTo>
                      <a:pt x="106" y="298"/>
                    </a:lnTo>
                    <a:lnTo>
                      <a:pt x="106" y="298"/>
                    </a:lnTo>
                    <a:lnTo>
                      <a:pt x="102" y="302"/>
                    </a:lnTo>
                    <a:lnTo>
                      <a:pt x="100" y="304"/>
                    </a:lnTo>
                    <a:lnTo>
                      <a:pt x="97" y="304"/>
                    </a:lnTo>
                    <a:lnTo>
                      <a:pt x="97" y="304"/>
                    </a:lnTo>
                    <a:lnTo>
                      <a:pt x="89" y="296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5" y="280"/>
                    </a:lnTo>
                    <a:lnTo>
                      <a:pt x="89" y="280"/>
                    </a:lnTo>
                    <a:lnTo>
                      <a:pt x="91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1" y="278"/>
                    </a:lnTo>
                    <a:lnTo>
                      <a:pt x="87" y="278"/>
                    </a:lnTo>
                    <a:lnTo>
                      <a:pt x="87" y="278"/>
                    </a:lnTo>
                    <a:lnTo>
                      <a:pt x="81" y="276"/>
                    </a:lnTo>
                    <a:lnTo>
                      <a:pt x="81" y="278"/>
                    </a:lnTo>
                    <a:lnTo>
                      <a:pt x="81" y="280"/>
                    </a:lnTo>
                    <a:lnTo>
                      <a:pt x="81" y="280"/>
                    </a:lnTo>
                    <a:lnTo>
                      <a:pt x="83" y="284"/>
                    </a:lnTo>
                    <a:lnTo>
                      <a:pt x="81" y="282"/>
                    </a:lnTo>
                    <a:lnTo>
                      <a:pt x="77" y="280"/>
                    </a:lnTo>
                    <a:lnTo>
                      <a:pt x="77" y="280"/>
                    </a:lnTo>
                    <a:lnTo>
                      <a:pt x="73" y="282"/>
                    </a:lnTo>
                    <a:lnTo>
                      <a:pt x="73" y="282"/>
                    </a:lnTo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21" name="Freeform 1440">
                <a:extLst>
                  <a:ext uri="{FF2B5EF4-FFF2-40B4-BE49-F238E27FC236}">
                    <a16:creationId xmlns:a16="http://schemas.microsoft.com/office/drawing/2014/main" id="{1B4EE471-B649-4DD7-925B-D1B73C057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338" y="2340810"/>
                <a:ext cx="8607" cy="5435"/>
              </a:xfrm>
              <a:custGeom>
                <a:avLst/>
                <a:gdLst>
                  <a:gd name="T0" fmla="*/ 0 w 24"/>
                  <a:gd name="T1" fmla="*/ 14 h 14"/>
                  <a:gd name="T2" fmla="*/ 0 w 24"/>
                  <a:gd name="T3" fmla="*/ 14 h 14"/>
                  <a:gd name="T4" fmla="*/ 0 w 24"/>
                  <a:gd name="T5" fmla="*/ 6 h 14"/>
                  <a:gd name="T6" fmla="*/ 4 w 24"/>
                  <a:gd name="T7" fmla="*/ 2 h 14"/>
                  <a:gd name="T8" fmla="*/ 10 w 24"/>
                  <a:gd name="T9" fmla="*/ 0 h 14"/>
                  <a:gd name="T10" fmla="*/ 16 w 24"/>
                  <a:gd name="T11" fmla="*/ 2 h 14"/>
                  <a:gd name="T12" fmla="*/ 16 w 24"/>
                  <a:gd name="T13" fmla="*/ 2 h 14"/>
                  <a:gd name="T14" fmla="*/ 22 w 24"/>
                  <a:gd name="T15" fmla="*/ 2 h 14"/>
                  <a:gd name="T16" fmla="*/ 24 w 24"/>
                  <a:gd name="T17" fmla="*/ 4 h 14"/>
                  <a:gd name="T18" fmla="*/ 24 w 24"/>
                  <a:gd name="T19" fmla="*/ 4 h 14"/>
                  <a:gd name="T20" fmla="*/ 24 w 24"/>
                  <a:gd name="T21" fmla="*/ 4 h 14"/>
                  <a:gd name="T22" fmla="*/ 20 w 24"/>
                  <a:gd name="T23" fmla="*/ 4 h 14"/>
                  <a:gd name="T24" fmla="*/ 16 w 24"/>
                  <a:gd name="T25" fmla="*/ 4 h 14"/>
                  <a:gd name="T26" fmla="*/ 16 w 24"/>
                  <a:gd name="T27" fmla="*/ 4 h 14"/>
                  <a:gd name="T28" fmla="*/ 14 w 24"/>
                  <a:gd name="T29" fmla="*/ 4 h 14"/>
                  <a:gd name="T30" fmla="*/ 14 w 24"/>
                  <a:gd name="T31" fmla="*/ 4 h 14"/>
                  <a:gd name="T32" fmla="*/ 14 w 24"/>
                  <a:gd name="T33" fmla="*/ 4 h 14"/>
                  <a:gd name="T34" fmla="*/ 12 w 24"/>
                  <a:gd name="T35" fmla="*/ 6 h 14"/>
                  <a:gd name="T36" fmla="*/ 14 w 24"/>
                  <a:gd name="T37" fmla="*/ 6 h 14"/>
                  <a:gd name="T38" fmla="*/ 14 w 24"/>
                  <a:gd name="T39" fmla="*/ 10 h 14"/>
                  <a:gd name="T40" fmla="*/ 14 w 24"/>
                  <a:gd name="T41" fmla="*/ 12 h 14"/>
                  <a:gd name="T42" fmla="*/ 14 w 24"/>
                  <a:gd name="T43" fmla="*/ 12 h 14"/>
                  <a:gd name="T44" fmla="*/ 10 w 24"/>
                  <a:gd name="T45" fmla="*/ 14 h 14"/>
                  <a:gd name="T46" fmla="*/ 8 w 24"/>
                  <a:gd name="T47" fmla="*/ 14 h 14"/>
                  <a:gd name="T48" fmla="*/ 4 w 24"/>
                  <a:gd name="T49" fmla="*/ 12 h 14"/>
                  <a:gd name="T50" fmla="*/ 0 w 24"/>
                  <a:gd name="T51" fmla="*/ 14 h 14"/>
                  <a:gd name="T52" fmla="*/ 0 w 24"/>
                  <a:gd name="T5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22" name="Group 1933">
                <a:extLst>
                  <a:ext uri="{FF2B5EF4-FFF2-40B4-BE49-F238E27FC236}">
                    <a16:creationId xmlns:a16="http://schemas.microsoft.com/office/drawing/2014/main" id="{3EC4CEE7-2C2A-4BE3-95AB-EFBAEF9D366C}"/>
                  </a:ext>
                </a:extLst>
              </p:cNvPr>
              <p:cNvGrpSpPr/>
              <p:nvPr/>
            </p:nvGrpSpPr>
            <p:grpSpPr>
              <a:xfrm>
                <a:off x="3306637" y="2034503"/>
                <a:ext cx="736231" cy="1184073"/>
                <a:chOff x="8917781" y="-37389"/>
                <a:chExt cx="3309683" cy="49168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102" name="Freeform 1244">
                  <a:extLst>
                    <a:ext uri="{FF2B5EF4-FFF2-40B4-BE49-F238E27FC236}">
                      <a16:creationId xmlns:a16="http://schemas.microsoft.com/office/drawing/2014/main" id="{4727E178-A6A0-4D36-B074-34C9FCDAC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8669" y="2990134"/>
                  <a:ext cx="214412" cy="167659"/>
                </a:xfrm>
                <a:custGeom>
                  <a:avLst/>
                  <a:gdLst>
                    <a:gd name="T0" fmla="*/ 130 w 133"/>
                    <a:gd name="T1" fmla="*/ 104 h 104"/>
                    <a:gd name="T2" fmla="*/ 130 w 133"/>
                    <a:gd name="T3" fmla="*/ 104 h 104"/>
                    <a:gd name="T4" fmla="*/ 126 w 133"/>
                    <a:gd name="T5" fmla="*/ 95 h 104"/>
                    <a:gd name="T6" fmla="*/ 124 w 133"/>
                    <a:gd name="T7" fmla="*/ 85 h 104"/>
                    <a:gd name="T8" fmla="*/ 126 w 133"/>
                    <a:gd name="T9" fmla="*/ 77 h 104"/>
                    <a:gd name="T10" fmla="*/ 128 w 133"/>
                    <a:gd name="T11" fmla="*/ 67 h 104"/>
                    <a:gd name="T12" fmla="*/ 132 w 133"/>
                    <a:gd name="T13" fmla="*/ 55 h 104"/>
                    <a:gd name="T14" fmla="*/ 133 w 133"/>
                    <a:gd name="T15" fmla="*/ 49 h 104"/>
                    <a:gd name="T16" fmla="*/ 133 w 133"/>
                    <a:gd name="T17" fmla="*/ 45 h 104"/>
                    <a:gd name="T18" fmla="*/ 133 w 133"/>
                    <a:gd name="T19" fmla="*/ 45 h 104"/>
                    <a:gd name="T20" fmla="*/ 130 w 133"/>
                    <a:gd name="T21" fmla="*/ 42 h 104"/>
                    <a:gd name="T22" fmla="*/ 126 w 133"/>
                    <a:gd name="T23" fmla="*/ 40 h 104"/>
                    <a:gd name="T24" fmla="*/ 118 w 133"/>
                    <a:gd name="T25" fmla="*/ 38 h 104"/>
                    <a:gd name="T26" fmla="*/ 118 w 133"/>
                    <a:gd name="T27" fmla="*/ 38 h 104"/>
                    <a:gd name="T28" fmla="*/ 118 w 133"/>
                    <a:gd name="T29" fmla="*/ 34 h 104"/>
                    <a:gd name="T30" fmla="*/ 118 w 133"/>
                    <a:gd name="T31" fmla="*/ 32 h 104"/>
                    <a:gd name="T32" fmla="*/ 116 w 133"/>
                    <a:gd name="T33" fmla="*/ 28 h 104"/>
                    <a:gd name="T34" fmla="*/ 116 w 133"/>
                    <a:gd name="T35" fmla="*/ 26 h 104"/>
                    <a:gd name="T36" fmla="*/ 116 w 133"/>
                    <a:gd name="T37" fmla="*/ 26 h 104"/>
                    <a:gd name="T38" fmla="*/ 110 w 133"/>
                    <a:gd name="T39" fmla="*/ 24 h 104"/>
                    <a:gd name="T40" fmla="*/ 106 w 133"/>
                    <a:gd name="T41" fmla="*/ 24 h 104"/>
                    <a:gd name="T42" fmla="*/ 94 w 133"/>
                    <a:gd name="T43" fmla="*/ 28 h 104"/>
                    <a:gd name="T44" fmla="*/ 84 w 133"/>
                    <a:gd name="T45" fmla="*/ 30 h 104"/>
                    <a:gd name="T46" fmla="*/ 80 w 133"/>
                    <a:gd name="T47" fmla="*/ 30 h 104"/>
                    <a:gd name="T48" fmla="*/ 75 w 133"/>
                    <a:gd name="T49" fmla="*/ 28 h 104"/>
                    <a:gd name="T50" fmla="*/ 75 w 133"/>
                    <a:gd name="T51" fmla="*/ 28 h 104"/>
                    <a:gd name="T52" fmla="*/ 75 w 133"/>
                    <a:gd name="T53" fmla="*/ 26 h 104"/>
                    <a:gd name="T54" fmla="*/ 75 w 133"/>
                    <a:gd name="T55" fmla="*/ 24 h 104"/>
                    <a:gd name="T56" fmla="*/ 75 w 133"/>
                    <a:gd name="T57" fmla="*/ 24 h 104"/>
                    <a:gd name="T58" fmla="*/ 67 w 133"/>
                    <a:gd name="T59" fmla="*/ 20 h 104"/>
                    <a:gd name="T60" fmla="*/ 57 w 133"/>
                    <a:gd name="T61" fmla="*/ 18 h 104"/>
                    <a:gd name="T62" fmla="*/ 45 w 133"/>
                    <a:gd name="T63" fmla="*/ 14 h 104"/>
                    <a:gd name="T64" fmla="*/ 37 w 133"/>
                    <a:gd name="T65" fmla="*/ 10 h 104"/>
                    <a:gd name="T66" fmla="*/ 37 w 133"/>
                    <a:gd name="T67" fmla="*/ 10 h 104"/>
                    <a:gd name="T68" fmla="*/ 35 w 133"/>
                    <a:gd name="T69" fmla="*/ 6 h 104"/>
                    <a:gd name="T70" fmla="*/ 33 w 133"/>
                    <a:gd name="T71" fmla="*/ 4 h 104"/>
                    <a:gd name="T72" fmla="*/ 31 w 133"/>
                    <a:gd name="T73" fmla="*/ 2 h 104"/>
                    <a:gd name="T74" fmla="*/ 31 w 133"/>
                    <a:gd name="T75" fmla="*/ 2 h 104"/>
                    <a:gd name="T76" fmla="*/ 29 w 133"/>
                    <a:gd name="T77" fmla="*/ 2 h 104"/>
                    <a:gd name="T78" fmla="*/ 27 w 133"/>
                    <a:gd name="T79" fmla="*/ 4 h 104"/>
                    <a:gd name="T80" fmla="*/ 24 w 133"/>
                    <a:gd name="T81" fmla="*/ 6 h 104"/>
                    <a:gd name="T82" fmla="*/ 24 w 133"/>
                    <a:gd name="T83" fmla="*/ 6 h 104"/>
                    <a:gd name="T84" fmla="*/ 20 w 133"/>
                    <a:gd name="T85" fmla="*/ 6 h 104"/>
                    <a:gd name="T86" fmla="*/ 12 w 133"/>
                    <a:gd name="T87" fmla="*/ 4 h 104"/>
                    <a:gd name="T88" fmla="*/ 0 w 133"/>
                    <a:gd name="T8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" h="104">
                      <a:moveTo>
                        <a:pt x="130" y="104"/>
                      </a:moveTo>
                      <a:lnTo>
                        <a:pt x="130" y="104"/>
                      </a:lnTo>
                      <a:lnTo>
                        <a:pt x="126" y="95"/>
                      </a:lnTo>
                      <a:lnTo>
                        <a:pt x="124" y="85"/>
                      </a:lnTo>
                      <a:lnTo>
                        <a:pt x="126" y="77"/>
                      </a:lnTo>
                      <a:lnTo>
                        <a:pt x="128" y="67"/>
                      </a:lnTo>
                      <a:lnTo>
                        <a:pt x="132" y="55"/>
                      </a:lnTo>
                      <a:lnTo>
                        <a:pt x="133" y="49"/>
                      </a:lnTo>
                      <a:lnTo>
                        <a:pt x="133" y="45"/>
                      </a:lnTo>
                      <a:lnTo>
                        <a:pt x="133" y="45"/>
                      </a:lnTo>
                      <a:lnTo>
                        <a:pt x="130" y="42"/>
                      </a:lnTo>
                      <a:lnTo>
                        <a:pt x="126" y="40"/>
                      </a:lnTo>
                      <a:lnTo>
                        <a:pt x="118" y="38"/>
                      </a:lnTo>
                      <a:lnTo>
                        <a:pt x="118" y="38"/>
                      </a:lnTo>
                      <a:lnTo>
                        <a:pt x="118" y="34"/>
                      </a:lnTo>
                      <a:lnTo>
                        <a:pt x="118" y="32"/>
                      </a:lnTo>
                      <a:lnTo>
                        <a:pt x="116" y="28"/>
                      </a:lnTo>
                      <a:lnTo>
                        <a:pt x="116" y="26"/>
                      </a:lnTo>
                      <a:lnTo>
                        <a:pt x="116" y="26"/>
                      </a:lnTo>
                      <a:lnTo>
                        <a:pt x="110" y="24"/>
                      </a:lnTo>
                      <a:lnTo>
                        <a:pt x="106" y="24"/>
                      </a:lnTo>
                      <a:lnTo>
                        <a:pt x="94" y="28"/>
                      </a:lnTo>
                      <a:lnTo>
                        <a:pt x="84" y="30"/>
                      </a:lnTo>
                      <a:lnTo>
                        <a:pt x="80" y="30"/>
                      </a:lnTo>
                      <a:lnTo>
                        <a:pt x="75" y="28"/>
                      </a:lnTo>
                      <a:lnTo>
                        <a:pt x="75" y="28"/>
                      </a:lnTo>
                      <a:lnTo>
                        <a:pt x="75" y="26"/>
                      </a:lnTo>
                      <a:lnTo>
                        <a:pt x="75" y="24"/>
                      </a:lnTo>
                      <a:lnTo>
                        <a:pt x="75" y="24"/>
                      </a:lnTo>
                      <a:lnTo>
                        <a:pt x="67" y="20"/>
                      </a:lnTo>
                      <a:lnTo>
                        <a:pt x="57" y="18"/>
                      </a:lnTo>
                      <a:lnTo>
                        <a:pt x="45" y="14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2"/>
                      </a:lnTo>
                      <a:lnTo>
                        <a:pt x="27" y="4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0" y="6"/>
                      </a:lnTo>
                      <a:lnTo>
                        <a:pt x="12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3" name="Freeform 895">
                  <a:extLst>
                    <a:ext uri="{FF2B5EF4-FFF2-40B4-BE49-F238E27FC236}">
                      <a16:creationId xmlns:a16="http://schemas.microsoft.com/office/drawing/2014/main" id="{EBAE3AC8-79CE-4FCC-947E-2780B1EC5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9966" y="2993361"/>
                  <a:ext cx="353050" cy="177330"/>
                </a:xfrm>
                <a:custGeom>
                  <a:avLst/>
                  <a:gdLst>
                    <a:gd name="T0" fmla="*/ 219 w 219"/>
                    <a:gd name="T1" fmla="*/ 43 h 110"/>
                    <a:gd name="T2" fmla="*/ 212 w 219"/>
                    <a:gd name="T3" fmla="*/ 38 h 110"/>
                    <a:gd name="T4" fmla="*/ 204 w 219"/>
                    <a:gd name="T5" fmla="*/ 36 h 110"/>
                    <a:gd name="T6" fmla="*/ 204 w 219"/>
                    <a:gd name="T7" fmla="*/ 30 h 110"/>
                    <a:gd name="T8" fmla="*/ 202 w 219"/>
                    <a:gd name="T9" fmla="*/ 24 h 110"/>
                    <a:gd name="T10" fmla="*/ 196 w 219"/>
                    <a:gd name="T11" fmla="*/ 22 h 110"/>
                    <a:gd name="T12" fmla="*/ 180 w 219"/>
                    <a:gd name="T13" fmla="*/ 26 h 110"/>
                    <a:gd name="T14" fmla="*/ 166 w 219"/>
                    <a:gd name="T15" fmla="*/ 28 h 110"/>
                    <a:gd name="T16" fmla="*/ 161 w 219"/>
                    <a:gd name="T17" fmla="*/ 26 h 110"/>
                    <a:gd name="T18" fmla="*/ 161 w 219"/>
                    <a:gd name="T19" fmla="*/ 22 h 110"/>
                    <a:gd name="T20" fmla="*/ 153 w 219"/>
                    <a:gd name="T21" fmla="*/ 18 h 110"/>
                    <a:gd name="T22" fmla="*/ 131 w 219"/>
                    <a:gd name="T23" fmla="*/ 12 h 110"/>
                    <a:gd name="T24" fmla="*/ 123 w 219"/>
                    <a:gd name="T25" fmla="*/ 8 h 110"/>
                    <a:gd name="T26" fmla="*/ 119 w 219"/>
                    <a:gd name="T27" fmla="*/ 2 h 110"/>
                    <a:gd name="T28" fmla="*/ 117 w 219"/>
                    <a:gd name="T29" fmla="*/ 0 h 110"/>
                    <a:gd name="T30" fmla="*/ 112 w 219"/>
                    <a:gd name="T31" fmla="*/ 4 h 110"/>
                    <a:gd name="T32" fmla="*/ 110 w 219"/>
                    <a:gd name="T33" fmla="*/ 10 h 110"/>
                    <a:gd name="T34" fmla="*/ 108 w 219"/>
                    <a:gd name="T35" fmla="*/ 10 h 110"/>
                    <a:gd name="T36" fmla="*/ 106 w 219"/>
                    <a:gd name="T37" fmla="*/ 10 h 110"/>
                    <a:gd name="T38" fmla="*/ 104 w 219"/>
                    <a:gd name="T39" fmla="*/ 16 h 110"/>
                    <a:gd name="T40" fmla="*/ 110 w 219"/>
                    <a:gd name="T41" fmla="*/ 34 h 110"/>
                    <a:gd name="T42" fmla="*/ 110 w 219"/>
                    <a:gd name="T43" fmla="*/ 40 h 110"/>
                    <a:gd name="T44" fmla="*/ 100 w 219"/>
                    <a:gd name="T45" fmla="*/ 43 h 110"/>
                    <a:gd name="T46" fmla="*/ 70 w 219"/>
                    <a:gd name="T47" fmla="*/ 42 h 110"/>
                    <a:gd name="T48" fmla="*/ 61 w 219"/>
                    <a:gd name="T49" fmla="*/ 38 h 110"/>
                    <a:gd name="T50" fmla="*/ 70 w 219"/>
                    <a:gd name="T51" fmla="*/ 28 h 110"/>
                    <a:gd name="T52" fmla="*/ 82 w 219"/>
                    <a:gd name="T53" fmla="*/ 16 h 110"/>
                    <a:gd name="T54" fmla="*/ 90 w 219"/>
                    <a:gd name="T55" fmla="*/ 0 h 110"/>
                    <a:gd name="T56" fmla="*/ 90 w 219"/>
                    <a:gd name="T57" fmla="*/ 0 h 110"/>
                    <a:gd name="T58" fmla="*/ 80 w 219"/>
                    <a:gd name="T59" fmla="*/ 14 h 110"/>
                    <a:gd name="T60" fmla="*/ 62 w 219"/>
                    <a:gd name="T61" fmla="*/ 34 h 110"/>
                    <a:gd name="T62" fmla="*/ 47 w 219"/>
                    <a:gd name="T63" fmla="*/ 38 h 110"/>
                    <a:gd name="T64" fmla="*/ 29 w 219"/>
                    <a:gd name="T65" fmla="*/ 38 h 110"/>
                    <a:gd name="T66" fmla="*/ 23 w 219"/>
                    <a:gd name="T67" fmla="*/ 40 h 110"/>
                    <a:gd name="T68" fmla="*/ 19 w 219"/>
                    <a:gd name="T69" fmla="*/ 49 h 110"/>
                    <a:gd name="T70" fmla="*/ 23 w 219"/>
                    <a:gd name="T71" fmla="*/ 61 h 110"/>
                    <a:gd name="T72" fmla="*/ 15 w 219"/>
                    <a:gd name="T73" fmla="*/ 77 h 110"/>
                    <a:gd name="T74" fmla="*/ 0 w 219"/>
                    <a:gd name="T75" fmla="*/ 95 h 110"/>
                    <a:gd name="T76" fmla="*/ 21 w 219"/>
                    <a:gd name="T77" fmla="*/ 98 h 110"/>
                    <a:gd name="T78" fmla="*/ 78 w 219"/>
                    <a:gd name="T79" fmla="*/ 106 h 110"/>
                    <a:gd name="T80" fmla="*/ 141 w 219"/>
                    <a:gd name="T81" fmla="*/ 110 h 110"/>
                    <a:gd name="T82" fmla="*/ 196 w 219"/>
                    <a:gd name="T83" fmla="*/ 108 h 110"/>
                    <a:gd name="T84" fmla="*/ 216 w 219"/>
                    <a:gd name="T85" fmla="*/ 102 h 110"/>
                    <a:gd name="T86" fmla="*/ 216 w 219"/>
                    <a:gd name="T87" fmla="*/ 102 h 110"/>
                    <a:gd name="T88" fmla="*/ 210 w 219"/>
                    <a:gd name="T89" fmla="*/ 83 h 110"/>
                    <a:gd name="T90" fmla="*/ 214 w 219"/>
                    <a:gd name="T91" fmla="*/ 65 h 110"/>
                    <a:gd name="T92" fmla="*/ 219 w 219"/>
                    <a:gd name="T93" fmla="*/ 4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9" h="110">
                      <a:moveTo>
                        <a:pt x="219" y="43"/>
                      </a:moveTo>
                      <a:lnTo>
                        <a:pt x="219" y="43"/>
                      </a:lnTo>
                      <a:lnTo>
                        <a:pt x="216" y="40"/>
                      </a:lnTo>
                      <a:lnTo>
                        <a:pt x="212" y="38"/>
                      </a:lnTo>
                      <a:lnTo>
                        <a:pt x="204" y="36"/>
                      </a:lnTo>
                      <a:lnTo>
                        <a:pt x="204" y="36"/>
                      </a:lnTo>
                      <a:lnTo>
                        <a:pt x="204" y="32"/>
                      </a:lnTo>
                      <a:lnTo>
                        <a:pt x="204" y="30"/>
                      </a:lnTo>
                      <a:lnTo>
                        <a:pt x="202" y="26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96" y="22"/>
                      </a:lnTo>
                      <a:lnTo>
                        <a:pt x="192" y="22"/>
                      </a:lnTo>
                      <a:lnTo>
                        <a:pt x="180" y="26"/>
                      </a:lnTo>
                      <a:lnTo>
                        <a:pt x="170" y="28"/>
                      </a:lnTo>
                      <a:lnTo>
                        <a:pt x="166" y="28"/>
                      </a:lnTo>
                      <a:lnTo>
                        <a:pt x="161" y="26"/>
                      </a:lnTo>
                      <a:lnTo>
                        <a:pt x="161" y="26"/>
                      </a:lnTo>
                      <a:lnTo>
                        <a:pt x="161" y="24"/>
                      </a:lnTo>
                      <a:lnTo>
                        <a:pt x="161" y="22"/>
                      </a:lnTo>
                      <a:lnTo>
                        <a:pt x="161" y="22"/>
                      </a:lnTo>
                      <a:lnTo>
                        <a:pt x="153" y="18"/>
                      </a:lnTo>
                      <a:lnTo>
                        <a:pt x="143" y="16"/>
                      </a:lnTo>
                      <a:lnTo>
                        <a:pt x="131" y="12"/>
                      </a:lnTo>
                      <a:lnTo>
                        <a:pt x="123" y="8"/>
                      </a:lnTo>
                      <a:lnTo>
                        <a:pt x="123" y="8"/>
                      </a:lnTo>
                      <a:lnTo>
                        <a:pt x="121" y="4"/>
                      </a:lnTo>
                      <a:lnTo>
                        <a:pt x="119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  <a:lnTo>
                        <a:pt x="115" y="2"/>
                      </a:lnTo>
                      <a:lnTo>
                        <a:pt x="112" y="4"/>
                      </a:lnTo>
                      <a:lnTo>
                        <a:pt x="112" y="4"/>
                      </a:lnTo>
                      <a:lnTo>
                        <a:pt x="110" y="10"/>
                      </a:lnTo>
                      <a:lnTo>
                        <a:pt x="110" y="10"/>
                      </a:lnTo>
                      <a:lnTo>
                        <a:pt x="108" y="10"/>
                      </a:lnTo>
                      <a:lnTo>
                        <a:pt x="106" y="10"/>
                      </a:lnTo>
                      <a:lnTo>
                        <a:pt x="106" y="10"/>
                      </a:lnTo>
                      <a:lnTo>
                        <a:pt x="104" y="12"/>
                      </a:lnTo>
                      <a:lnTo>
                        <a:pt x="104" y="16"/>
                      </a:lnTo>
                      <a:lnTo>
                        <a:pt x="108" y="24"/>
                      </a:lnTo>
                      <a:lnTo>
                        <a:pt x="110" y="34"/>
                      </a:lnTo>
                      <a:lnTo>
                        <a:pt x="110" y="40"/>
                      </a:lnTo>
                      <a:lnTo>
                        <a:pt x="110" y="40"/>
                      </a:lnTo>
                      <a:lnTo>
                        <a:pt x="106" y="42"/>
                      </a:lnTo>
                      <a:lnTo>
                        <a:pt x="100" y="43"/>
                      </a:lnTo>
                      <a:lnTo>
                        <a:pt x="84" y="43"/>
                      </a:lnTo>
                      <a:lnTo>
                        <a:pt x="70" y="42"/>
                      </a:lnTo>
                      <a:lnTo>
                        <a:pt x="64" y="40"/>
                      </a:lnTo>
                      <a:lnTo>
                        <a:pt x="61" y="38"/>
                      </a:lnTo>
                      <a:lnTo>
                        <a:pt x="61" y="38"/>
                      </a:lnTo>
                      <a:lnTo>
                        <a:pt x="70" y="28"/>
                      </a:lnTo>
                      <a:lnTo>
                        <a:pt x="82" y="16"/>
                      </a:lnTo>
                      <a:lnTo>
                        <a:pt x="82" y="16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0" y="28"/>
                      </a:lnTo>
                      <a:lnTo>
                        <a:pt x="62" y="34"/>
                      </a:lnTo>
                      <a:lnTo>
                        <a:pt x="55" y="38"/>
                      </a:lnTo>
                      <a:lnTo>
                        <a:pt x="47" y="38"/>
                      </a:lnTo>
                      <a:lnTo>
                        <a:pt x="35" y="38"/>
                      </a:lnTo>
                      <a:lnTo>
                        <a:pt x="29" y="38"/>
                      </a:lnTo>
                      <a:lnTo>
                        <a:pt x="23" y="40"/>
                      </a:lnTo>
                      <a:lnTo>
                        <a:pt x="23" y="40"/>
                      </a:lnTo>
                      <a:lnTo>
                        <a:pt x="19" y="43"/>
                      </a:lnTo>
                      <a:lnTo>
                        <a:pt x="19" y="49"/>
                      </a:lnTo>
                      <a:lnTo>
                        <a:pt x="23" y="61"/>
                      </a:lnTo>
                      <a:lnTo>
                        <a:pt x="23" y="61"/>
                      </a:lnTo>
                      <a:lnTo>
                        <a:pt x="21" y="69"/>
                      </a:lnTo>
                      <a:lnTo>
                        <a:pt x="15" y="77"/>
                      </a:lnTo>
                      <a:lnTo>
                        <a:pt x="8" y="8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21" y="98"/>
                      </a:lnTo>
                      <a:lnTo>
                        <a:pt x="47" y="102"/>
                      </a:lnTo>
                      <a:lnTo>
                        <a:pt x="78" y="106"/>
                      </a:lnTo>
                      <a:lnTo>
                        <a:pt x="110" y="108"/>
                      </a:lnTo>
                      <a:lnTo>
                        <a:pt x="141" y="110"/>
                      </a:lnTo>
                      <a:lnTo>
                        <a:pt x="172" y="110"/>
                      </a:lnTo>
                      <a:lnTo>
                        <a:pt x="196" y="108"/>
                      </a:lnTo>
                      <a:lnTo>
                        <a:pt x="216" y="102"/>
                      </a:lnTo>
                      <a:lnTo>
                        <a:pt x="216" y="102"/>
                      </a:lnTo>
                      <a:lnTo>
                        <a:pt x="216" y="102"/>
                      </a:lnTo>
                      <a:lnTo>
                        <a:pt x="216" y="102"/>
                      </a:lnTo>
                      <a:lnTo>
                        <a:pt x="212" y="93"/>
                      </a:lnTo>
                      <a:lnTo>
                        <a:pt x="210" y="83"/>
                      </a:lnTo>
                      <a:lnTo>
                        <a:pt x="212" y="73"/>
                      </a:lnTo>
                      <a:lnTo>
                        <a:pt x="214" y="65"/>
                      </a:lnTo>
                      <a:lnTo>
                        <a:pt x="218" y="53"/>
                      </a:lnTo>
                      <a:lnTo>
                        <a:pt x="219" y="47"/>
                      </a:lnTo>
                      <a:lnTo>
                        <a:pt x="219" y="43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4" name="Freeform 896">
                  <a:extLst>
                    <a:ext uri="{FF2B5EF4-FFF2-40B4-BE49-F238E27FC236}">
                      <a16:creationId xmlns:a16="http://schemas.microsoft.com/office/drawing/2014/main" id="{B84E98E7-1F36-4CDB-9AC8-CB16762A9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5054" y="2914366"/>
                  <a:ext cx="19345" cy="78992"/>
                </a:xfrm>
                <a:custGeom>
                  <a:avLst/>
                  <a:gdLst>
                    <a:gd name="T0" fmla="*/ 8 w 12"/>
                    <a:gd name="T1" fmla="*/ 0 h 49"/>
                    <a:gd name="T2" fmla="*/ 8 w 12"/>
                    <a:gd name="T3" fmla="*/ 0 h 49"/>
                    <a:gd name="T4" fmla="*/ 8 w 12"/>
                    <a:gd name="T5" fmla="*/ 6 h 49"/>
                    <a:gd name="T6" fmla="*/ 8 w 12"/>
                    <a:gd name="T7" fmla="*/ 6 h 49"/>
                    <a:gd name="T8" fmla="*/ 8 w 12"/>
                    <a:gd name="T9" fmla="*/ 22 h 49"/>
                    <a:gd name="T10" fmla="*/ 8 w 12"/>
                    <a:gd name="T11" fmla="*/ 22 h 49"/>
                    <a:gd name="T12" fmla="*/ 6 w 12"/>
                    <a:gd name="T13" fmla="*/ 36 h 49"/>
                    <a:gd name="T14" fmla="*/ 0 w 12"/>
                    <a:gd name="T15" fmla="*/ 49 h 49"/>
                    <a:gd name="T16" fmla="*/ 0 w 12"/>
                    <a:gd name="T17" fmla="*/ 49 h 49"/>
                    <a:gd name="T18" fmla="*/ 0 w 12"/>
                    <a:gd name="T19" fmla="*/ 49 h 49"/>
                    <a:gd name="T20" fmla="*/ 0 w 12"/>
                    <a:gd name="T21" fmla="*/ 49 h 49"/>
                    <a:gd name="T22" fmla="*/ 8 w 12"/>
                    <a:gd name="T23" fmla="*/ 38 h 49"/>
                    <a:gd name="T24" fmla="*/ 12 w 12"/>
                    <a:gd name="T25" fmla="*/ 24 h 49"/>
                    <a:gd name="T26" fmla="*/ 12 w 12"/>
                    <a:gd name="T27" fmla="*/ 10 h 49"/>
                    <a:gd name="T28" fmla="*/ 10 w 12"/>
                    <a:gd name="T29" fmla="*/ 6 h 49"/>
                    <a:gd name="T30" fmla="*/ 8 w 12"/>
                    <a:gd name="T3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49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6" y="36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8" y="38"/>
                      </a:lnTo>
                      <a:lnTo>
                        <a:pt x="12" y="24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5" name="Freeform 897">
                  <a:extLst>
                    <a:ext uri="{FF2B5EF4-FFF2-40B4-BE49-F238E27FC236}">
                      <a16:creationId xmlns:a16="http://schemas.microsoft.com/office/drawing/2014/main" id="{96217A62-4B62-4538-8567-81DF11DC6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5054" y="2914366"/>
                  <a:ext cx="19345" cy="78992"/>
                </a:xfrm>
                <a:custGeom>
                  <a:avLst/>
                  <a:gdLst>
                    <a:gd name="T0" fmla="*/ 8 w 12"/>
                    <a:gd name="T1" fmla="*/ 0 h 49"/>
                    <a:gd name="T2" fmla="*/ 8 w 12"/>
                    <a:gd name="T3" fmla="*/ 0 h 49"/>
                    <a:gd name="T4" fmla="*/ 8 w 12"/>
                    <a:gd name="T5" fmla="*/ 6 h 49"/>
                    <a:gd name="T6" fmla="*/ 8 w 12"/>
                    <a:gd name="T7" fmla="*/ 6 h 49"/>
                    <a:gd name="T8" fmla="*/ 8 w 12"/>
                    <a:gd name="T9" fmla="*/ 22 h 49"/>
                    <a:gd name="T10" fmla="*/ 8 w 12"/>
                    <a:gd name="T11" fmla="*/ 22 h 49"/>
                    <a:gd name="T12" fmla="*/ 6 w 12"/>
                    <a:gd name="T13" fmla="*/ 36 h 49"/>
                    <a:gd name="T14" fmla="*/ 0 w 12"/>
                    <a:gd name="T15" fmla="*/ 49 h 49"/>
                    <a:gd name="T16" fmla="*/ 0 w 12"/>
                    <a:gd name="T17" fmla="*/ 49 h 49"/>
                    <a:gd name="T18" fmla="*/ 0 w 12"/>
                    <a:gd name="T19" fmla="*/ 49 h 49"/>
                    <a:gd name="T20" fmla="*/ 0 w 12"/>
                    <a:gd name="T21" fmla="*/ 49 h 49"/>
                    <a:gd name="T22" fmla="*/ 8 w 12"/>
                    <a:gd name="T23" fmla="*/ 38 h 49"/>
                    <a:gd name="T24" fmla="*/ 12 w 12"/>
                    <a:gd name="T25" fmla="*/ 24 h 49"/>
                    <a:gd name="T26" fmla="*/ 12 w 12"/>
                    <a:gd name="T27" fmla="*/ 10 h 49"/>
                    <a:gd name="T28" fmla="*/ 10 w 12"/>
                    <a:gd name="T29" fmla="*/ 6 h 49"/>
                    <a:gd name="T30" fmla="*/ 8 w 12"/>
                    <a:gd name="T3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49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6" y="36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8" y="38"/>
                      </a:lnTo>
                      <a:lnTo>
                        <a:pt x="12" y="24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06" name="Group 2105">
                  <a:extLst>
                    <a:ext uri="{FF2B5EF4-FFF2-40B4-BE49-F238E27FC236}">
                      <a16:creationId xmlns:a16="http://schemas.microsoft.com/office/drawing/2014/main" id="{1595B1C1-79A3-48B1-A589-EA8686C61E2A}"/>
                    </a:ext>
                  </a:extLst>
                </p:cNvPr>
                <p:cNvGrpSpPr/>
                <p:nvPr/>
              </p:nvGrpSpPr>
              <p:grpSpPr>
                <a:xfrm>
                  <a:off x="8917781" y="-37389"/>
                  <a:ext cx="3309683" cy="4916888"/>
                  <a:chOff x="8917788" y="-37389"/>
                  <a:chExt cx="3309683" cy="4916888"/>
                </a:xfrm>
                <a:grpFill/>
              </p:grpSpPr>
              <p:grpSp>
                <p:nvGrpSpPr>
                  <p:cNvPr id="2107" name="Group 2106">
                    <a:extLst>
                      <a:ext uri="{FF2B5EF4-FFF2-40B4-BE49-F238E27FC236}">
                        <a16:creationId xmlns:a16="http://schemas.microsoft.com/office/drawing/2014/main" id="{8F13B7F4-3DE9-4B4E-BDDA-D64B06318D96}"/>
                      </a:ext>
                    </a:extLst>
                  </p:cNvPr>
                  <p:cNvGrpSpPr/>
                  <p:nvPr/>
                </p:nvGrpSpPr>
                <p:grpSpPr>
                  <a:xfrm>
                    <a:off x="8917788" y="2766053"/>
                    <a:ext cx="809212" cy="473958"/>
                    <a:chOff x="8917784" y="2766054"/>
                    <a:chExt cx="809214" cy="473958"/>
                  </a:xfrm>
                  <a:grpFill/>
                </p:grpSpPr>
                <p:sp>
                  <p:nvSpPr>
                    <p:cNvPr id="2112" name="Freeform 1243">
                      <a:extLst>
                        <a:ext uri="{FF2B5EF4-FFF2-40B4-BE49-F238E27FC236}">
                          <a16:creationId xmlns:a16="http://schemas.microsoft.com/office/drawing/2014/main" id="{C520D43B-6902-4E11-A27B-4D121AE4D8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17784" y="2886960"/>
                      <a:ext cx="780261" cy="344988"/>
                    </a:xfrm>
                    <a:custGeom>
                      <a:avLst/>
                      <a:gdLst>
                        <a:gd name="T0" fmla="*/ 469 w 484"/>
                        <a:gd name="T1" fmla="*/ 10 h 214"/>
                        <a:gd name="T2" fmla="*/ 461 w 484"/>
                        <a:gd name="T3" fmla="*/ 38 h 214"/>
                        <a:gd name="T4" fmla="*/ 465 w 484"/>
                        <a:gd name="T5" fmla="*/ 40 h 214"/>
                        <a:gd name="T6" fmla="*/ 484 w 484"/>
                        <a:gd name="T7" fmla="*/ 42 h 214"/>
                        <a:gd name="T8" fmla="*/ 477 w 484"/>
                        <a:gd name="T9" fmla="*/ 50 h 214"/>
                        <a:gd name="T10" fmla="*/ 477 w 484"/>
                        <a:gd name="T11" fmla="*/ 59 h 214"/>
                        <a:gd name="T12" fmla="*/ 471 w 484"/>
                        <a:gd name="T13" fmla="*/ 61 h 214"/>
                        <a:gd name="T14" fmla="*/ 451 w 484"/>
                        <a:gd name="T15" fmla="*/ 61 h 214"/>
                        <a:gd name="T16" fmla="*/ 447 w 484"/>
                        <a:gd name="T17" fmla="*/ 71 h 214"/>
                        <a:gd name="T18" fmla="*/ 445 w 484"/>
                        <a:gd name="T19" fmla="*/ 81 h 214"/>
                        <a:gd name="T20" fmla="*/ 426 w 484"/>
                        <a:gd name="T21" fmla="*/ 91 h 214"/>
                        <a:gd name="T22" fmla="*/ 416 w 484"/>
                        <a:gd name="T23" fmla="*/ 108 h 214"/>
                        <a:gd name="T24" fmla="*/ 422 w 484"/>
                        <a:gd name="T25" fmla="*/ 128 h 214"/>
                        <a:gd name="T26" fmla="*/ 414 w 484"/>
                        <a:gd name="T27" fmla="*/ 142 h 214"/>
                        <a:gd name="T28" fmla="*/ 408 w 484"/>
                        <a:gd name="T29" fmla="*/ 156 h 214"/>
                        <a:gd name="T30" fmla="*/ 420 w 484"/>
                        <a:gd name="T31" fmla="*/ 161 h 214"/>
                        <a:gd name="T32" fmla="*/ 428 w 484"/>
                        <a:gd name="T33" fmla="*/ 171 h 214"/>
                        <a:gd name="T34" fmla="*/ 422 w 484"/>
                        <a:gd name="T35" fmla="*/ 179 h 214"/>
                        <a:gd name="T36" fmla="*/ 412 w 484"/>
                        <a:gd name="T37" fmla="*/ 181 h 214"/>
                        <a:gd name="T38" fmla="*/ 408 w 484"/>
                        <a:gd name="T39" fmla="*/ 169 h 214"/>
                        <a:gd name="T40" fmla="*/ 406 w 484"/>
                        <a:gd name="T41" fmla="*/ 161 h 214"/>
                        <a:gd name="T42" fmla="*/ 398 w 484"/>
                        <a:gd name="T43" fmla="*/ 165 h 214"/>
                        <a:gd name="T44" fmla="*/ 390 w 484"/>
                        <a:gd name="T45" fmla="*/ 167 h 214"/>
                        <a:gd name="T46" fmla="*/ 384 w 484"/>
                        <a:gd name="T47" fmla="*/ 171 h 214"/>
                        <a:gd name="T48" fmla="*/ 378 w 484"/>
                        <a:gd name="T49" fmla="*/ 183 h 214"/>
                        <a:gd name="T50" fmla="*/ 369 w 484"/>
                        <a:gd name="T51" fmla="*/ 185 h 214"/>
                        <a:gd name="T52" fmla="*/ 359 w 484"/>
                        <a:gd name="T53" fmla="*/ 187 h 214"/>
                        <a:gd name="T54" fmla="*/ 361 w 484"/>
                        <a:gd name="T55" fmla="*/ 199 h 214"/>
                        <a:gd name="T56" fmla="*/ 361 w 484"/>
                        <a:gd name="T57" fmla="*/ 201 h 214"/>
                        <a:gd name="T58" fmla="*/ 355 w 484"/>
                        <a:gd name="T59" fmla="*/ 201 h 214"/>
                        <a:gd name="T60" fmla="*/ 347 w 484"/>
                        <a:gd name="T61" fmla="*/ 201 h 214"/>
                        <a:gd name="T62" fmla="*/ 339 w 484"/>
                        <a:gd name="T63" fmla="*/ 209 h 214"/>
                        <a:gd name="T64" fmla="*/ 331 w 484"/>
                        <a:gd name="T65" fmla="*/ 214 h 214"/>
                        <a:gd name="T66" fmla="*/ 324 w 484"/>
                        <a:gd name="T67" fmla="*/ 210 h 214"/>
                        <a:gd name="T68" fmla="*/ 314 w 484"/>
                        <a:gd name="T69" fmla="*/ 207 h 214"/>
                        <a:gd name="T70" fmla="*/ 312 w 484"/>
                        <a:gd name="T71" fmla="*/ 210 h 214"/>
                        <a:gd name="T72" fmla="*/ 290 w 484"/>
                        <a:gd name="T73" fmla="*/ 212 h 214"/>
                        <a:gd name="T74" fmla="*/ 269 w 484"/>
                        <a:gd name="T75" fmla="*/ 210 h 214"/>
                        <a:gd name="T76" fmla="*/ 269 w 484"/>
                        <a:gd name="T77" fmla="*/ 195 h 214"/>
                        <a:gd name="T78" fmla="*/ 265 w 484"/>
                        <a:gd name="T79" fmla="*/ 183 h 214"/>
                        <a:gd name="T80" fmla="*/ 245 w 484"/>
                        <a:gd name="T81" fmla="*/ 175 h 214"/>
                        <a:gd name="T82" fmla="*/ 235 w 484"/>
                        <a:gd name="T83" fmla="*/ 167 h 214"/>
                        <a:gd name="T84" fmla="*/ 223 w 484"/>
                        <a:gd name="T85" fmla="*/ 157 h 214"/>
                        <a:gd name="T86" fmla="*/ 218 w 484"/>
                        <a:gd name="T87" fmla="*/ 163 h 214"/>
                        <a:gd name="T88" fmla="*/ 172 w 484"/>
                        <a:gd name="T89" fmla="*/ 171 h 214"/>
                        <a:gd name="T90" fmla="*/ 76 w 484"/>
                        <a:gd name="T91" fmla="*/ 167 h 214"/>
                        <a:gd name="T92" fmla="*/ 0 w 484"/>
                        <a:gd name="T93" fmla="*/ 154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484" h="214">
                          <a:moveTo>
                            <a:pt x="469" y="0"/>
                          </a:moveTo>
                          <a:lnTo>
                            <a:pt x="469" y="0"/>
                          </a:lnTo>
                          <a:lnTo>
                            <a:pt x="469" y="10"/>
                          </a:lnTo>
                          <a:lnTo>
                            <a:pt x="467" y="20"/>
                          </a:lnTo>
                          <a:lnTo>
                            <a:pt x="463" y="28"/>
                          </a:lnTo>
                          <a:lnTo>
                            <a:pt x="461" y="38"/>
                          </a:lnTo>
                          <a:lnTo>
                            <a:pt x="461" y="38"/>
                          </a:lnTo>
                          <a:lnTo>
                            <a:pt x="461" y="40"/>
                          </a:lnTo>
                          <a:lnTo>
                            <a:pt x="465" y="40"/>
                          </a:lnTo>
                          <a:lnTo>
                            <a:pt x="475" y="40"/>
                          </a:lnTo>
                          <a:lnTo>
                            <a:pt x="483" y="40"/>
                          </a:lnTo>
                          <a:lnTo>
                            <a:pt x="484" y="42"/>
                          </a:lnTo>
                          <a:lnTo>
                            <a:pt x="484" y="46"/>
                          </a:lnTo>
                          <a:lnTo>
                            <a:pt x="484" y="46"/>
                          </a:lnTo>
                          <a:lnTo>
                            <a:pt x="477" y="50"/>
                          </a:lnTo>
                          <a:lnTo>
                            <a:pt x="477" y="50"/>
                          </a:lnTo>
                          <a:lnTo>
                            <a:pt x="477" y="55"/>
                          </a:lnTo>
                          <a:lnTo>
                            <a:pt x="477" y="59"/>
                          </a:lnTo>
                          <a:lnTo>
                            <a:pt x="475" y="61"/>
                          </a:lnTo>
                          <a:lnTo>
                            <a:pt x="475" y="61"/>
                          </a:lnTo>
                          <a:lnTo>
                            <a:pt x="471" y="61"/>
                          </a:lnTo>
                          <a:lnTo>
                            <a:pt x="463" y="61"/>
                          </a:lnTo>
                          <a:lnTo>
                            <a:pt x="457" y="59"/>
                          </a:lnTo>
                          <a:lnTo>
                            <a:pt x="451" y="61"/>
                          </a:lnTo>
                          <a:lnTo>
                            <a:pt x="451" y="61"/>
                          </a:lnTo>
                          <a:lnTo>
                            <a:pt x="449" y="65"/>
                          </a:lnTo>
                          <a:lnTo>
                            <a:pt x="447" y="71"/>
                          </a:lnTo>
                          <a:lnTo>
                            <a:pt x="447" y="77"/>
                          </a:lnTo>
                          <a:lnTo>
                            <a:pt x="445" y="81"/>
                          </a:lnTo>
                          <a:lnTo>
                            <a:pt x="445" y="81"/>
                          </a:lnTo>
                          <a:lnTo>
                            <a:pt x="437" y="85"/>
                          </a:lnTo>
                          <a:lnTo>
                            <a:pt x="431" y="87"/>
                          </a:lnTo>
                          <a:lnTo>
                            <a:pt x="426" y="91"/>
                          </a:lnTo>
                          <a:lnTo>
                            <a:pt x="418" y="104"/>
                          </a:lnTo>
                          <a:lnTo>
                            <a:pt x="418" y="104"/>
                          </a:lnTo>
                          <a:lnTo>
                            <a:pt x="416" y="108"/>
                          </a:lnTo>
                          <a:lnTo>
                            <a:pt x="418" y="116"/>
                          </a:lnTo>
                          <a:lnTo>
                            <a:pt x="420" y="122"/>
                          </a:lnTo>
                          <a:lnTo>
                            <a:pt x="422" y="128"/>
                          </a:lnTo>
                          <a:lnTo>
                            <a:pt x="422" y="128"/>
                          </a:lnTo>
                          <a:lnTo>
                            <a:pt x="418" y="136"/>
                          </a:lnTo>
                          <a:lnTo>
                            <a:pt x="414" y="142"/>
                          </a:lnTo>
                          <a:lnTo>
                            <a:pt x="410" y="148"/>
                          </a:lnTo>
                          <a:lnTo>
                            <a:pt x="408" y="152"/>
                          </a:lnTo>
                          <a:lnTo>
                            <a:pt x="408" y="156"/>
                          </a:lnTo>
                          <a:lnTo>
                            <a:pt x="408" y="156"/>
                          </a:lnTo>
                          <a:lnTo>
                            <a:pt x="412" y="157"/>
                          </a:lnTo>
                          <a:lnTo>
                            <a:pt x="420" y="161"/>
                          </a:lnTo>
                          <a:lnTo>
                            <a:pt x="424" y="163"/>
                          </a:lnTo>
                          <a:lnTo>
                            <a:pt x="428" y="167"/>
                          </a:lnTo>
                          <a:lnTo>
                            <a:pt x="428" y="171"/>
                          </a:lnTo>
                          <a:lnTo>
                            <a:pt x="426" y="175"/>
                          </a:lnTo>
                          <a:lnTo>
                            <a:pt x="426" y="175"/>
                          </a:lnTo>
                          <a:lnTo>
                            <a:pt x="422" y="179"/>
                          </a:lnTo>
                          <a:lnTo>
                            <a:pt x="422" y="179"/>
                          </a:lnTo>
                          <a:lnTo>
                            <a:pt x="416" y="181"/>
                          </a:lnTo>
                          <a:lnTo>
                            <a:pt x="412" y="181"/>
                          </a:lnTo>
                          <a:lnTo>
                            <a:pt x="410" y="181"/>
                          </a:lnTo>
                          <a:lnTo>
                            <a:pt x="408" y="177"/>
                          </a:lnTo>
                          <a:lnTo>
                            <a:pt x="408" y="169"/>
                          </a:lnTo>
                          <a:lnTo>
                            <a:pt x="408" y="165"/>
                          </a:lnTo>
                          <a:lnTo>
                            <a:pt x="406" y="161"/>
                          </a:lnTo>
                          <a:lnTo>
                            <a:pt x="406" y="161"/>
                          </a:lnTo>
                          <a:lnTo>
                            <a:pt x="402" y="161"/>
                          </a:lnTo>
                          <a:lnTo>
                            <a:pt x="400" y="163"/>
                          </a:lnTo>
                          <a:lnTo>
                            <a:pt x="398" y="165"/>
                          </a:lnTo>
                          <a:lnTo>
                            <a:pt x="394" y="167"/>
                          </a:lnTo>
                          <a:lnTo>
                            <a:pt x="394" y="167"/>
                          </a:lnTo>
                          <a:lnTo>
                            <a:pt x="390" y="167"/>
                          </a:lnTo>
                          <a:lnTo>
                            <a:pt x="386" y="167"/>
                          </a:lnTo>
                          <a:lnTo>
                            <a:pt x="386" y="167"/>
                          </a:lnTo>
                          <a:lnTo>
                            <a:pt x="384" y="171"/>
                          </a:lnTo>
                          <a:lnTo>
                            <a:pt x="384" y="175"/>
                          </a:lnTo>
                          <a:lnTo>
                            <a:pt x="382" y="179"/>
                          </a:lnTo>
                          <a:lnTo>
                            <a:pt x="378" y="183"/>
                          </a:lnTo>
                          <a:lnTo>
                            <a:pt x="378" y="183"/>
                          </a:lnTo>
                          <a:lnTo>
                            <a:pt x="375" y="185"/>
                          </a:lnTo>
                          <a:lnTo>
                            <a:pt x="369" y="185"/>
                          </a:lnTo>
                          <a:lnTo>
                            <a:pt x="363" y="185"/>
                          </a:lnTo>
                          <a:lnTo>
                            <a:pt x="359" y="187"/>
                          </a:lnTo>
                          <a:lnTo>
                            <a:pt x="359" y="187"/>
                          </a:lnTo>
                          <a:lnTo>
                            <a:pt x="359" y="189"/>
                          </a:lnTo>
                          <a:lnTo>
                            <a:pt x="361" y="193"/>
                          </a:lnTo>
                          <a:lnTo>
                            <a:pt x="361" y="199"/>
                          </a:lnTo>
                          <a:lnTo>
                            <a:pt x="361" y="201"/>
                          </a:lnTo>
                          <a:lnTo>
                            <a:pt x="361" y="201"/>
                          </a:lnTo>
                          <a:lnTo>
                            <a:pt x="361" y="201"/>
                          </a:lnTo>
                          <a:lnTo>
                            <a:pt x="359" y="203"/>
                          </a:lnTo>
                          <a:lnTo>
                            <a:pt x="355" y="201"/>
                          </a:lnTo>
                          <a:lnTo>
                            <a:pt x="355" y="201"/>
                          </a:lnTo>
                          <a:lnTo>
                            <a:pt x="351" y="201"/>
                          </a:lnTo>
                          <a:lnTo>
                            <a:pt x="351" y="201"/>
                          </a:lnTo>
                          <a:lnTo>
                            <a:pt x="347" y="201"/>
                          </a:lnTo>
                          <a:lnTo>
                            <a:pt x="347" y="201"/>
                          </a:lnTo>
                          <a:lnTo>
                            <a:pt x="343" y="203"/>
                          </a:lnTo>
                          <a:lnTo>
                            <a:pt x="339" y="209"/>
                          </a:lnTo>
                          <a:lnTo>
                            <a:pt x="335" y="212"/>
                          </a:lnTo>
                          <a:lnTo>
                            <a:pt x="331" y="214"/>
                          </a:lnTo>
                          <a:lnTo>
                            <a:pt x="331" y="214"/>
                          </a:lnTo>
                          <a:lnTo>
                            <a:pt x="329" y="214"/>
                          </a:lnTo>
                          <a:lnTo>
                            <a:pt x="327" y="214"/>
                          </a:lnTo>
                          <a:lnTo>
                            <a:pt x="324" y="210"/>
                          </a:lnTo>
                          <a:lnTo>
                            <a:pt x="320" y="207"/>
                          </a:lnTo>
                          <a:lnTo>
                            <a:pt x="316" y="207"/>
                          </a:lnTo>
                          <a:lnTo>
                            <a:pt x="314" y="207"/>
                          </a:lnTo>
                          <a:lnTo>
                            <a:pt x="314" y="207"/>
                          </a:lnTo>
                          <a:lnTo>
                            <a:pt x="312" y="209"/>
                          </a:lnTo>
                          <a:lnTo>
                            <a:pt x="312" y="210"/>
                          </a:lnTo>
                          <a:lnTo>
                            <a:pt x="312" y="210"/>
                          </a:lnTo>
                          <a:lnTo>
                            <a:pt x="304" y="212"/>
                          </a:lnTo>
                          <a:lnTo>
                            <a:pt x="290" y="212"/>
                          </a:lnTo>
                          <a:lnTo>
                            <a:pt x="276" y="212"/>
                          </a:lnTo>
                          <a:lnTo>
                            <a:pt x="269" y="210"/>
                          </a:lnTo>
                          <a:lnTo>
                            <a:pt x="269" y="210"/>
                          </a:lnTo>
                          <a:lnTo>
                            <a:pt x="267" y="207"/>
                          </a:lnTo>
                          <a:lnTo>
                            <a:pt x="269" y="201"/>
                          </a:lnTo>
                          <a:lnTo>
                            <a:pt x="269" y="195"/>
                          </a:lnTo>
                          <a:lnTo>
                            <a:pt x="267" y="189"/>
                          </a:lnTo>
                          <a:lnTo>
                            <a:pt x="267" y="189"/>
                          </a:lnTo>
                          <a:lnTo>
                            <a:pt x="265" y="183"/>
                          </a:lnTo>
                          <a:lnTo>
                            <a:pt x="261" y="179"/>
                          </a:lnTo>
                          <a:lnTo>
                            <a:pt x="253" y="177"/>
                          </a:lnTo>
                          <a:lnTo>
                            <a:pt x="245" y="175"/>
                          </a:lnTo>
                          <a:lnTo>
                            <a:pt x="237" y="171"/>
                          </a:lnTo>
                          <a:lnTo>
                            <a:pt x="237" y="171"/>
                          </a:lnTo>
                          <a:lnTo>
                            <a:pt x="235" y="167"/>
                          </a:lnTo>
                          <a:lnTo>
                            <a:pt x="233" y="163"/>
                          </a:lnTo>
                          <a:lnTo>
                            <a:pt x="229" y="159"/>
                          </a:lnTo>
                          <a:lnTo>
                            <a:pt x="223" y="157"/>
                          </a:lnTo>
                          <a:lnTo>
                            <a:pt x="223" y="157"/>
                          </a:lnTo>
                          <a:lnTo>
                            <a:pt x="220" y="161"/>
                          </a:lnTo>
                          <a:lnTo>
                            <a:pt x="218" y="163"/>
                          </a:lnTo>
                          <a:lnTo>
                            <a:pt x="218" y="163"/>
                          </a:lnTo>
                          <a:lnTo>
                            <a:pt x="198" y="169"/>
                          </a:lnTo>
                          <a:lnTo>
                            <a:pt x="172" y="171"/>
                          </a:lnTo>
                          <a:lnTo>
                            <a:pt x="143" y="171"/>
                          </a:lnTo>
                          <a:lnTo>
                            <a:pt x="110" y="169"/>
                          </a:lnTo>
                          <a:lnTo>
                            <a:pt x="76" y="167"/>
                          </a:lnTo>
                          <a:lnTo>
                            <a:pt x="45" y="163"/>
                          </a:lnTo>
                          <a:lnTo>
                            <a:pt x="19" y="159"/>
                          </a:lnTo>
                          <a:lnTo>
                            <a:pt x="0" y="154"/>
                          </a:lnTo>
                        </a:path>
                      </a:pathLst>
                    </a:custGeom>
                    <a:grpFill/>
                    <a:ln w="3175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13" name="Freeform 894">
                      <a:extLst>
                        <a:ext uri="{FF2B5EF4-FFF2-40B4-BE49-F238E27FC236}">
                          <a16:creationId xmlns:a16="http://schemas.microsoft.com/office/drawing/2014/main" id="{48E490A4-78B1-4A52-8520-ADB531C9F1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49966" y="2993359"/>
                      <a:ext cx="353050" cy="177330"/>
                    </a:xfrm>
                    <a:custGeom>
                      <a:avLst/>
                      <a:gdLst>
                        <a:gd name="T0" fmla="*/ 219 w 219"/>
                        <a:gd name="T1" fmla="*/ 43 h 110"/>
                        <a:gd name="T2" fmla="*/ 212 w 219"/>
                        <a:gd name="T3" fmla="*/ 38 h 110"/>
                        <a:gd name="T4" fmla="*/ 204 w 219"/>
                        <a:gd name="T5" fmla="*/ 36 h 110"/>
                        <a:gd name="T6" fmla="*/ 204 w 219"/>
                        <a:gd name="T7" fmla="*/ 30 h 110"/>
                        <a:gd name="T8" fmla="*/ 202 w 219"/>
                        <a:gd name="T9" fmla="*/ 24 h 110"/>
                        <a:gd name="T10" fmla="*/ 196 w 219"/>
                        <a:gd name="T11" fmla="*/ 22 h 110"/>
                        <a:gd name="T12" fmla="*/ 180 w 219"/>
                        <a:gd name="T13" fmla="*/ 26 h 110"/>
                        <a:gd name="T14" fmla="*/ 166 w 219"/>
                        <a:gd name="T15" fmla="*/ 28 h 110"/>
                        <a:gd name="T16" fmla="*/ 161 w 219"/>
                        <a:gd name="T17" fmla="*/ 26 h 110"/>
                        <a:gd name="T18" fmla="*/ 161 w 219"/>
                        <a:gd name="T19" fmla="*/ 22 h 110"/>
                        <a:gd name="T20" fmla="*/ 153 w 219"/>
                        <a:gd name="T21" fmla="*/ 18 h 110"/>
                        <a:gd name="T22" fmla="*/ 131 w 219"/>
                        <a:gd name="T23" fmla="*/ 12 h 110"/>
                        <a:gd name="T24" fmla="*/ 123 w 219"/>
                        <a:gd name="T25" fmla="*/ 8 h 110"/>
                        <a:gd name="T26" fmla="*/ 119 w 219"/>
                        <a:gd name="T27" fmla="*/ 2 h 110"/>
                        <a:gd name="T28" fmla="*/ 117 w 219"/>
                        <a:gd name="T29" fmla="*/ 0 h 110"/>
                        <a:gd name="T30" fmla="*/ 112 w 219"/>
                        <a:gd name="T31" fmla="*/ 4 h 110"/>
                        <a:gd name="T32" fmla="*/ 110 w 219"/>
                        <a:gd name="T33" fmla="*/ 10 h 110"/>
                        <a:gd name="T34" fmla="*/ 108 w 219"/>
                        <a:gd name="T35" fmla="*/ 10 h 110"/>
                        <a:gd name="T36" fmla="*/ 106 w 219"/>
                        <a:gd name="T37" fmla="*/ 10 h 110"/>
                        <a:gd name="T38" fmla="*/ 104 w 219"/>
                        <a:gd name="T39" fmla="*/ 16 h 110"/>
                        <a:gd name="T40" fmla="*/ 110 w 219"/>
                        <a:gd name="T41" fmla="*/ 34 h 110"/>
                        <a:gd name="T42" fmla="*/ 110 w 219"/>
                        <a:gd name="T43" fmla="*/ 40 h 110"/>
                        <a:gd name="T44" fmla="*/ 100 w 219"/>
                        <a:gd name="T45" fmla="*/ 43 h 110"/>
                        <a:gd name="T46" fmla="*/ 70 w 219"/>
                        <a:gd name="T47" fmla="*/ 42 h 110"/>
                        <a:gd name="T48" fmla="*/ 61 w 219"/>
                        <a:gd name="T49" fmla="*/ 38 h 110"/>
                        <a:gd name="T50" fmla="*/ 70 w 219"/>
                        <a:gd name="T51" fmla="*/ 28 h 110"/>
                        <a:gd name="T52" fmla="*/ 82 w 219"/>
                        <a:gd name="T53" fmla="*/ 16 h 110"/>
                        <a:gd name="T54" fmla="*/ 90 w 219"/>
                        <a:gd name="T55" fmla="*/ 0 h 110"/>
                        <a:gd name="T56" fmla="*/ 90 w 219"/>
                        <a:gd name="T57" fmla="*/ 0 h 110"/>
                        <a:gd name="T58" fmla="*/ 80 w 219"/>
                        <a:gd name="T59" fmla="*/ 14 h 110"/>
                        <a:gd name="T60" fmla="*/ 62 w 219"/>
                        <a:gd name="T61" fmla="*/ 34 h 110"/>
                        <a:gd name="T62" fmla="*/ 47 w 219"/>
                        <a:gd name="T63" fmla="*/ 38 h 110"/>
                        <a:gd name="T64" fmla="*/ 29 w 219"/>
                        <a:gd name="T65" fmla="*/ 38 h 110"/>
                        <a:gd name="T66" fmla="*/ 23 w 219"/>
                        <a:gd name="T67" fmla="*/ 40 h 110"/>
                        <a:gd name="T68" fmla="*/ 19 w 219"/>
                        <a:gd name="T69" fmla="*/ 49 h 110"/>
                        <a:gd name="T70" fmla="*/ 23 w 219"/>
                        <a:gd name="T71" fmla="*/ 61 h 110"/>
                        <a:gd name="T72" fmla="*/ 15 w 219"/>
                        <a:gd name="T73" fmla="*/ 77 h 110"/>
                        <a:gd name="T74" fmla="*/ 0 w 219"/>
                        <a:gd name="T75" fmla="*/ 95 h 110"/>
                        <a:gd name="T76" fmla="*/ 21 w 219"/>
                        <a:gd name="T77" fmla="*/ 98 h 110"/>
                        <a:gd name="T78" fmla="*/ 78 w 219"/>
                        <a:gd name="T79" fmla="*/ 106 h 110"/>
                        <a:gd name="T80" fmla="*/ 141 w 219"/>
                        <a:gd name="T81" fmla="*/ 110 h 110"/>
                        <a:gd name="T82" fmla="*/ 196 w 219"/>
                        <a:gd name="T83" fmla="*/ 108 h 110"/>
                        <a:gd name="T84" fmla="*/ 216 w 219"/>
                        <a:gd name="T85" fmla="*/ 102 h 110"/>
                        <a:gd name="T86" fmla="*/ 216 w 219"/>
                        <a:gd name="T87" fmla="*/ 102 h 110"/>
                        <a:gd name="T88" fmla="*/ 210 w 219"/>
                        <a:gd name="T89" fmla="*/ 83 h 110"/>
                        <a:gd name="T90" fmla="*/ 214 w 219"/>
                        <a:gd name="T91" fmla="*/ 65 h 110"/>
                        <a:gd name="T92" fmla="*/ 219 w 219"/>
                        <a:gd name="T93" fmla="*/ 47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219" h="110">
                          <a:moveTo>
                            <a:pt x="219" y="43"/>
                          </a:moveTo>
                          <a:lnTo>
                            <a:pt x="219" y="43"/>
                          </a:lnTo>
                          <a:lnTo>
                            <a:pt x="216" y="40"/>
                          </a:lnTo>
                          <a:lnTo>
                            <a:pt x="212" y="38"/>
                          </a:lnTo>
                          <a:lnTo>
                            <a:pt x="204" y="36"/>
                          </a:lnTo>
                          <a:lnTo>
                            <a:pt x="204" y="36"/>
                          </a:lnTo>
                          <a:lnTo>
                            <a:pt x="204" y="32"/>
                          </a:lnTo>
                          <a:lnTo>
                            <a:pt x="204" y="30"/>
                          </a:lnTo>
                          <a:lnTo>
                            <a:pt x="202" y="26"/>
                          </a:lnTo>
                          <a:lnTo>
                            <a:pt x="202" y="24"/>
                          </a:lnTo>
                          <a:lnTo>
                            <a:pt x="202" y="24"/>
                          </a:lnTo>
                          <a:lnTo>
                            <a:pt x="196" y="22"/>
                          </a:lnTo>
                          <a:lnTo>
                            <a:pt x="192" y="22"/>
                          </a:lnTo>
                          <a:lnTo>
                            <a:pt x="180" y="26"/>
                          </a:lnTo>
                          <a:lnTo>
                            <a:pt x="170" y="28"/>
                          </a:lnTo>
                          <a:lnTo>
                            <a:pt x="166" y="28"/>
                          </a:lnTo>
                          <a:lnTo>
                            <a:pt x="161" y="26"/>
                          </a:lnTo>
                          <a:lnTo>
                            <a:pt x="161" y="26"/>
                          </a:lnTo>
                          <a:lnTo>
                            <a:pt x="161" y="24"/>
                          </a:lnTo>
                          <a:lnTo>
                            <a:pt x="161" y="22"/>
                          </a:lnTo>
                          <a:lnTo>
                            <a:pt x="161" y="22"/>
                          </a:lnTo>
                          <a:lnTo>
                            <a:pt x="153" y="18"/>
                          </a:lnTo>
                          <a:lnTo>
                            <a:pt x="143" y="16"/>
                          </a:lnTo>
                          <a:lnTo>
                            <a:pt x="131" y="12"/>
                          </a:lnTo>
                          <a:lnTo>
                            <a:pt x="123" y="8"/>
                          </a:lnTo>
                          <a:lnTo>
                            <a:pt x="123" y="8"/>
                          </a:lnTo>
                          <a:lnTo>
                            <a:pt x="121" y="4"/>
                          </a:lnTo>
                          <a:lnTo>
                            <a:pt x="119" y="2"/>
                          </a:lnTo>
                          <a:lnTo>
                            <a:pt x="117" y="0"/>
                          </a:lnTo>
                          <a:lnTo>
                            <a:pt x="117" y="0"/>
                          </a:lnTo>
                          <a:lnTo>
                            <a:pt x="115" y="2"/>
                          </a:lnTo>
                          <a:lnTo>
                            <a:pt x="112" y="4"/>
                          </a:lnTo>
                          <a:lnTo>
                            <a:pt x="112" y="4"/>
                          </a:lnTo>
                          <a:lnTo>
                            <a:pt x="110" y="10"/>
                          </a:lnTo>
                          <a:lnTo>
                            <a:pt x="110" y="10"/>
                          </a:lnTo>
                          <a:lnTo>
                            <a:pt x="108" y="10"/>
                          </a:lnTo>
                          <a:lnTo>
                            <a:pt x="106" y="10"/>
                          </a:lnTo>
                          <a:lnTo>
                            <a:pt x="106" y="10"/>
                          </a:lnTo>
                          <a:lnTo>
                            <a:pt x="104" y="12"/>
                          </a:lnTo>
                          <a:lnTo>
                            <a:pt x="104" y="16"/>
                          </a:lnTo>
                          <a:lnTo>
                            <a:pt x="108" y="24"/>
                          </a:lnTo>
                          <a:lnTo>
                            <a:pt x="110" y="34"/>
                          </a:lnTo>
                          <a:lnTo>
                            <a:pt x="110" y="40"/>
                          </a:lnTo>
                          <a:lnTo>
                            <a:pt x="110" y="40"/>
                          </a:lnTo>
                          <a:lnTo>
                            <a:pt x="106" y="42"/>
                          </a:lnTo>
                          <a:lnTo>
                            <a:pt x="100" y="43"/>
                          </a:lnTo>
                          <a:lnTo>
                            <a:pt x="84" y="43"/>
                          </a:lnTo>
                          <a:lnTo>
                            <a:pt x="70" y="42"/>
                          </a:lnTo>
                          <a:lnTo>
                            <a:pt x="64" y="40"/>
                          </a:lnTo>
                          <a:lnTo>
                            <a:pt x="61" y="38"/>
                          </a:lnTo>
                          <a:lnTo>
                            <a:pt x="61" y="38"/>
                          </a:lnTo>
                          <a:lnTo>
                            <a:pt x="70" y="28"/>
                          </a:lnTo>
                          <a:lnTo>
                            <a:pt x="82" y="16"/>
                          </a:lnTo>
                          <a:lnTo>
                            <a:pt x="82" y="16"/>
                          </a:lnTo>
                          <a:lnTo>
                            <a:pt x="90" y="0"/>
                          </a:lnTo>
                          <a:lnTo>
                            <a:pt x="90" y="0"/>
                          </a:lnTo>
                          <a:lnTo>
                            <a:pt x="90" y="0"/>
                          </a:lnTo>
                          <a:lnTo>
                            <a:pt x="90" y="0"/>
                          </a:lnTo>
                          <a:lnTo>
                            <a:pt x="80" y="14"/>
                          </a:lnTo>
                          <a:lnTo>
                            <a:pt x="80" y="14"/>
                          </a:lnTo>
                          <a:lnTo>
                            <a:pt x="70" y="28"/>
                          </a:lnTo>
                          <a:lnTo>
                            <a:pt x="62" y="34"/>
                          </a:lnTo>
                          <a:lnTo>
                            <a:pt x="55" y="38"/>
                          </a:lnTo>
                          <a:lnTo>
                            <a:pt x="47" y="38"/>
                          </a:lnTo>
                          <a:lnTo>
                            <a:pt x="35" y="38"/>
                          </a:lnTo>
                          <a:lnTo>
                            <a:pt x="29" y="38"/>
                          </a:lnTo>
                          <a:lnTo>
                            <a:pt x="23" y="40"/>
                          </a:lnTo>
                          <a:lnTo>
                            <a:pt x="23" y="40"/>
                          </a:lnTo>
                          <a:lnTo>
                            <a:pt x="19" y="43"/>
                          </a:lnTo>
                          <a:lnTo>
                            <a:pt x="19" y="49"/>
                          </a:lnTo>
                          <a:lnTo>
                            <a:pt x="23" y="61"/>
                          </a:lnTo>
                          <a:lnTo>
                            <a:pt x="23" y="61"/>
                          </a:lnTo>
                          <a:lnTo>
                            <a:pt x="21" y="69"/>
                          </a:lnTo>
                          <a:lnTo>
                            <a:pt x="15" y="77"/>
                          </a:lnTo>
                          <a:lnTo>
                            <a:pt x="8" y="85"/>
                          </a:lnTo>
                          <a:lnTo>
                            <a:pt x="0" y="95"/>
                          </a:lnTo>
                          <a:lnTo>
                            <a:pt x="0" y="95"/>
                          </a:lnTo>
                          <a:lnTo>
                            <a:pt x="21" y="98"/>
                          </a:lnTo>
                          <a:lnTo>
                            <a:pt x="47" y="102"/>
                          </a:lnTo>
                          <a:lnTo>
                            <a:pt x="78" y="106"/>
                          </a:lnTo>
                          <a:lnTo>
                            <a:pt x="110" y="108"/>
                          </a:lnTo>
                          <a:lnTo>
                            <a:pt x="141" y="110"/>
                          </a:lnTo>
                          <a:lnTo>
                            <a:pt x="172" y="110"/>
                          </a:lnTo>
                          <a:lnTo>
                            <a:pt x="196" y="108"/>
                          </a:lnTo>
                          <a:lnTo>
                            <a:pt x="216" y="102"/>
                          </a:lnTo>
                          <a:lnTo>
                            <a:pt x="216" y="102"/>
                          </a:lnTo>
                          <a:lnTo>
                            <a:pt x="216" y="102"/>
                          </a:lnTo>
                          <a:lnTo>
                            <a:pt x="216" y="102"/>
                          </a:lnTo>
                          <a:lnTo>
                            <a:pt x="212" y="93"/>
                          </a:lnTo>
                          <a:lnTo>
                            <a:pt x="210" y="83"/>
                          </a:lnTo>
                          <a:lnTo>
                            <a:pt x="212" y="73"/>
                          </a:lnTo>
                          <a:lnTo>
                            <a:pt x="214" y="65"/>
                          </a:lnTo>
                          <a:lnTo>
                            <a:pt x="218" y="53"/>
                          </a:lnTo>
                          <a:lnTo>
                            <a:pt x="219" y="47"/>
                          </a:lnTo>
                          <a:lnTo>
                            <a:pt x="219" y="43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14" name="Freeform 899">
                      <a:extLst>
                        <a:ext uri="{FF2B5EF4-FFF2-40B4-BE49-F238E27FC236}">
                          <a16:creationId xmlns:a16="http://schemas.microsoft.com/office/drawing/2014/main" id="{214C6A77-02C8-4D18-80D0-EFA9254427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098278" y="2766054"/>
                      <a:ext cx="628720" cy="473958"/>
                    </a:xfrm>
                    <a:custGeom>
                      <a:avLst/>
                      <a:gdLst>
                        <a:gd name="T0" fmla="*/ 375 w 390"/>
                        <a:gd name="T1" fmla="*/ 90 h 294"/>
                        <a:gd name="T2" fmla="*/ 367 w 390"/>
                        <a:gd name="T3" fmla="*/ 79 h 294"/>
                        <a:gd name="T4" fmla="*/ 314 w 390"/>
                        <a:gd name="T5" fmla="*/ 33 h 294"/>
                        <a:gd name="T6" fmla="*/ 298 w 390"/>
                        <a:gd name="T7" fmla="*/ 29 h 294"/>
                        <a:gd name="T8" fmla="*/ 273 w 390"/>
                        <a:gd name="T9" fmla="*/ 29 h 294"/>
                        <a:gd name="T10" fmla="*/ 257 w 390"/>
                        <a:gd name="T11" fmla="*/ 2 h 294"/>
                        <a:gd name="T12" fmla="*/ 243 w 390"/>
                        <a:gd name="T13" fmla="*/ 8 h 294"/>
                        <a:gd name="T14" fmla="*/ 226 w 390"/>
                        <a:gd name="T15" fmla="*/ 22 h 294"/>
                        <a:gd name="T16" fmla="*/ 212 w 390"/>
                        <a:gd name="T17" fmla="*/ 20 h 294"/>
                        <a:gd name="T18" fmla="*/ 192 w 390"/>
                        <a:gd name="T19" fmla="*/ 20 h 294"/>
                        <a:gd name="T20" fmla="*/ 165 w 390"/>
                        <a:gd name="T21" fmla="*/ 18 h 294"/>
                        <a:gd name="T22" fmla="*/ 143 w 390"/>
                        <a:gd name="T23" fmla="*/ 16 h 294"/>
                        <a:gd name="T24" fmla="*/ 133 w 390"/>
                        <a:gd name="T25" fmla="*/ 22 h 294"/>
                        <a:gd name="T26" fmla="*/ 124 w 390"/>
                        <a:gd name="T27" fmla="*/ 10 h 294"/>
                        <a:gd name="T28" fmla="*/ 94 w 390"/>
                        <a:gd name="T29" fmla="*/ 14 h 294"/>
                        <a:gd name="T30" fmla="*/ 47 w 390"/>
                        <a:gd name="T31" fmla="*/ 20 h 294"/>
                        <a:gd name="T32" fmla="*/ 18 w 390"/>
                        <a:gd name="T33" fmla="*/ 43 h 294"/>
                        <a:gd name="T34" fmla="*/ 0 w 390"/>
                        <a:gd name="T35" fmla="*/ 51 h 294"/>
                        <a:gd name="T36" fmla="*/ 12 w 390"/>
                        <a:gd name="T37" fmla="*/ 106 h 294"/>
                        <a:gd name="T38" fmla="*/ 16 w 390"/>
                        <a:gd name="T39" fmla="*/ 130 h 294"/>
                        <a:gd name="T40" fmla="*/ 16 w 390"/>
                        <a:gd name="T41" fmla="*/ 133 h 294"/>
                        <a:gd name="T42" fmla="*/ 20 w 390"/>
                        <a:gd name="T43" fmla="*/ 145 h 294"/>
                        <a:gd name="T44" fmla="*/ 29 w 390"/>
                        <a:gd name="T45" fmla="*/ 145 h 294"/>
                        <a:gd name="T46" fmla="*/ 61 w 390"/>
                        <a:gd name="T47" fmla="*/ 159 h 294"/>
                        <a:gd name="T48" fmla="*/ 69 w 390"/>
                        <a:gd name="T49" fmla="*/ 167 h 294"/>
                        <a:gd name="T50" fmla="*/ 104 w 390"/>
                        <a:gd name="T51" fmla="*/ 163 h 294"/>
                        <a:gd name="T52" fmla="*/ 112 w 390"/>
                        <a:gd name="T53" fmla="*/ 173 h 294"/>
                        <a:gd name="T54" fmla="*/ 127 w 390"/>
                        <a:gd name="T55" fmla="*/ 184 h 294"/>
                        <a:gd name="T56" fmla="*/ 120 w 390"/>
                        <a:gd name="T57" fmla="*/ 214 h 294"/>
                        <a:gd name="T58" fmla="*/ 127 w 390"/>
                        <a:gd name="T59" fmla="*/ 241 h 294"/>
                        <a:gd name="T60" fmla="*/ 141 w 390"/>
                        <a:gd name="T61" fmla="*/ 247 h 294"/>
                        <a:gd name="T62" fmla="*/ 167 w 390"/>
                        <a:gd name="T63" fmla="*/ 259 h 294"/>
                        <a:gd name="T64" fmla="*/ 175 w 390"/>
                        <a:gd name="T65" fmla="*/ 281 h 294"/>
                        <a:gd name="T66" fmla="*/ 196 w 390"/>
                        <a:gd name="T67" fmla="*/ 292 h 294"/>
                        <a:gd name="T68" fmla="*/ 220 w 390"/>
                        <a:gd name="T69" fmla="*/ 287 h 294"/>
                        <a:gd name="T70" fmla="*/ 233 w 390"/>
                        <a:gd name="T71" fmla="*/ 294 h 294"/>
                        <a:gd name="T72" fmla="*/ 245 w 390"/>
                        <a:gd name="T73" fmla="*/ 289 h 294"/>
                        <a:gd name="T74" fmla="*/ 257 w 390"/>
                        <a:gd name="T75" fmla="*/ 281 h 294"/>
                        <a:gd name="T76" fmla="*/ 267 w 390"/>
                        <a:gd name="T77" fmla="*/ 281 h 294"/>
                        <a:gd name="T78" fmla="*/ 265 w 390"/>
                        <a:gd name="T79" fmla="*/ 267 h 294"/>
                        <a:gd name="T80" fmla="*/ 284 w 390"/>
                        <a:gd name="T81" fmla="*/ 263 h 294"/>
                        <a:gd name="T82" fmla="*/ 292 w 390"/>
                        <a:gd name="T83" fmla="*/ 247 h 294"/>
                        <a:gd name="T84" fmla="*/ 304 w 390"/>
                        <a:gd name="T85" fmla="*/ 245 h 294"/>
                        <a:gd name="T86" fmla="*/ 314 w 390"/>
                        <a:gd name="T87" fmla="*/ 245 h 294"/>
                        <a:gd name="T88" fmla="*/ 322 w 390"/>
                        <a:gd name="T89" fmla="*/ 261 h 294"/>
                        <a:gd name="T90" fmla="*/ 334 w 390"/>
                        <a:gd name="T91" fmla="*/ 251 h 294"/>
                        <a:gd name="T92" fmla="*/ 314 w 390"/>
                        <a:gd name="T93" fmla="*/ 236 h 294"/>
                        <a:gd name="T94" fmla="*/ 324 w 390"/>
                        <a:gd name="T95" fmla="*/ 216 h 294"/>
                        <a:gd name="T96" fmla="*/ 322 w 390"/>
                        <a:gd name="T97" fmla="*/ 188 h 294"/>
                        <a:gd name="T98" fmla="*/ 343 w 390"/>
                        <a:gd name="T99" fmla="*/ 165 h 294"/>
                        <a:gd name="T100" fmla="*/ 355 w 390"/>
                        <a:gd name="T101" fmla="*/ 145 h 294"/>
                        <a:gd name="T102" fmla="*/ 377 w 390"/>
                        <a:gd name="T103" fmla="*/ 141 h 294"/>
                        <a:gd name="T104" fmla="*/ 383 w 390"/>
                        <a:gd name="T105" fmla="*/ 130 h 294"/>
                        <a:gd name="T106" fmla="*/ 389 w 390"/>
                        <a:gd name="T107" fmla="*/ 120 h 2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390" h="294">
                          <a:moveTo>
                            <a:pt x="367" y="118"/>
                          </a:moveTo>
                          <a:lnTo>
                            <a:pt x="367" y="118"/>
                          </a:lnTo>
                          <a:lnTo>
                            <a:pt x="369" y="108"/>
                          </a:lnTo>
                          <a:lnTo>
                            <a:pt x="373" y="100"/>
                          </a:lnTo>
                          <a:lnTo>
                            <a:pt x="375" y="90"/>
                          </a:lnTo>
                          <a:lnTo>
                            <a:pt x="375" y="80"/>
                          </a:lnTo>
                          <a:lnTo>
                            <a:pt x="375" y="80"/>
                          </a:lnTo>
                          <a:lnTo>
                            <a:pt x="375" y="80"/>
                          </a:lnTo>
                          <a:lnTo>
                            <a:pt x="367" y="79"/>
                          </a:lnTo>
                          <a:lnTo>
                            <a:pt x="367" y="79"/>
                          </a:lnTo>
                          <a:lnTo>
                            <a:pt x="361" y="77"/>
                          </a:lnTo>
                          <a:lnTo>
                            <a:pt x="353" y="71"/>
                          </a:lnTo>
                          <a:lnTo>
                            <a:pt x="337" y="55"/>
                          </a:lnTo>
                          <a:lnTo>
                            <a:pt x="322" y="39"/>
                          </a:lnTo>
                          <a:lnTo>
                            <a:pt x="314" y="33"/>
                          </a:lnTo>
                          <a:lnTo>
                            <a:pt x="308" y="31"/>
                          </a:lnTo>
                          <a:lnTo>
                            <a:pt x="308" y="31"/>
                          </a:lnTo>
                          <a:lnTo>
                            <a:pt x="304" y="29"/>
                          </a:lnTo>
                          <a:lnTo>
                            <a:pt x="304" y="29"/>
                          </a:lnTo>
                          <a:lnTo>
                            <a:pt x="298" y="29"/>
                          </a:lnTo>
                          <a:lnTo>
                            <a:pt x="298" y="29"/>
                          </a:lnTo>
                          <a:lnTo>
                            <a:pt x="283" y="29"/>
                          </a:lnTo>
                          <a:lnTo>
                            <a:pt x="283" y="29"/>
                          </a:lnTo>
                          <a:lnTo>
                            <a:pt x="273" y="29"/>
                          </a:lnTo>
                          <a:lnTo>
                            <a:pt x="273" y="29"/>
                          </a:lnTo>
                          <a:lnTo>
                            <a:pt x="269" y="27"/>
                          </a:lnTo>
                          <a:lnTo>
                            <a:pt x="267" y="24"/>
                          </a:lnTo>
                          <a:lnTo>
                            <a:pt x="263" y="14"/>
                          </a:lnTo>
                          <a:lnTo>
                            <a:pt x="259" y="4"/>
                          </a:lnTo>
                          <a:lnTo>
                            <a:pt x="257" y="2"/>
                          </a:lnTo>
                          <a:lnTo>
                            <a:pt x="253" y="0"/>
                          </a:lnTo>
                          <a:lnTo>
                            <a:pt x="253" y="0"/>
                          </a:lnTo>
                          <a:lnTo>
                            <a:pt x="251" y="0"/>
                          </a:lnTo>
                          <a:lnTo>
                            <a:pt x="247" y="2"/>
                          </a:lnTo>
                          <a:lnTo>
                            <a:pt x="243" y="8"/>
                          </a:lnTo>
                          <a:lnTo>
                            <a:pt x="237" y="16"/>
                          </a:lnTo>
                          <a:lnTo>
                            <a:pt x="233" y="20"/>
                          </a:lnTo>
                          <a:lnTo>
                            <a:pt x="233" y="20"/>
                          </a:lnTo>
                          <a:lnTo>
                            <a:pt x="230" y="22"/>
                          </a:lnTo>
                          <a:lnTo>
                            <a:pt x="226" y="22"/>
                          </a:lnTo>
                          <a:lnTo>
                            <a:pt x="222" y="18"/>
                          </a:lnTo>
                          <a:lnTo>
                            <a:pt x="218" y="18"/>
                          </a:lnTo>
                          <a:lnTo>
                            <a:pt x="218" y="18"/>
                          </a:lnTo>
                          <a:lnTo>
                            <a:pt x="216" y="18"/>
                          </a:lnTo>
                          <a:lnTo>
                            <a:pt x="212" y="20"/>
                          </a:lnTo>
                          <a:lnTo>
                            <a:pt x="210" y="22"/>
                          </a:lnTo>
                          <a:lnTo>
                            <a:pt x="206" y="24"/>
                          </a:lnTo>
                          <a:lnTo>
                            <a:pt x="206" y="24"/>
                          </a:lnTo>
                          <a:lnTo>
                            <a:pt x="200" y="22"/>
                          </a:lnTo>
                          <a:lnTo>
                            <a:pt x="192" y="20"/>
                          </a:lnTo>
                          <a:lnTo>
                            <a:pt x="186" y="16"/>
                          </a:lnTo>
                          <a:lnTo>
                            <a:pt x="179" y="14"/>
                          </a:lnTo>
                          <a:lnTo>
                            <a:pt x="179" y="14"/>
                          </a:lnTo>
                          <a:lnTo>
                            <a:pt x="173" y="16"/>
                          </a:lnTo>
                          <a:lnTo>
                            <a:pt x="165" y="18"/>
                          </a:lnTo>
                          <a:lnTo>
                            <a:pt x="165" y="18"/>
                          </a:lnTo>
                          <a:lnTo>
                            <a:pt x="159" y="16"/>
                          </a:lnTo>
                          <a:lnTo>
                            <a:pt x="153" y="14"/>
                          </a:lnTo>
                          <a:lnTo>
                            <a:pt x="149" y="14"/>
                          </a:lnTo>
                          <a:lnTo>
                            <a:pt x="143" y="16"/>
                          </a:lnTo>
                          <a:lnTo>
                            <a:pt x="143" y="16"/>
                          </a:lnTo>
                          <a:lnTo>
                            <a:pt x="137" y="24"/>
                          </a:lnTo>
                          <a:lnTo>
                            <a:pt x="137" y="24"/>
                          </a:lnTo>
                          <a:lnTo>
                            <a:pt x="135" y="24"/>
                          </a:lnTo>
                          <a:lnTo>
                            <a:pt x="133" y="22"/>
                          </a:lnTo>
                          <a:lnTo>
                            <a:pt x="131" y="18"/>
                          </a:lnTo>
                          <a:lnTo>
                            <a:pt x="129" y="12"/>
                          </a:lnTo>
                          <a:lnTo>
                            <a:pt x="126" y="10"/>
                          </a:lnTo>
                          <a:lnTo>
                            <a:pt x="126" y="10"/>
                          </a:lnTo>
                          <a:lnTo>
                            <a:pt x="124" y="10"/>
                          </a:lnTo>
                          <a:lnTo>
                            <a:pt x="120" y="12"/>
                          </a:lnTo>
                          <a:lnTo>
                            <a:pt x="114" y="16"/>
                          </a:lnTo>
                          <a:lnTo>
                            <a:pt x="114" y="16"/>
                          </a:lnTo>
                          <a:lnTo>
                            <a:pt x="104" y="16"/>
                          </a:lnTo>
                          <a:lnTo>
                            <a:pt x="94" y="14"/>
                          </a:lnTo>
                          <a:lnTo>
                            <a:pt x="84" y="12"/>
                          </a:lnTo>
                          <a:lnTo>
                            <a:pt x="73" y="12"/>
                          </a:lnTo>
                          <a:lnTo>
                            <a:pt x="73" y="12"/>
                          </a:lnTo>
                          <a:lnTo>
                            <a:pt x="61" y="14"/>
                          </a:lnTo>
                          <a:lnTo>
                            <a:pt x="47" y="20"/>
                          </a:lnTo>
                          <a:lnTo>
                            <a:pt x="31" y="27"/>
                          </a:lnTo>
                          <a:lnTo>
                            <a:pt x="21" y="33"/>
                          </a:lnTo>
                          <a:lnTo>
                            <a:pt x="21" y="33"/>
                          </a:lnTo>
                          <a:lnTo>
                            <a:pt x="20" y="37"/>
                          </a:lnTo>
                          <a:lnTo>
                            <a:pt x="18" y="43"/>
                          </a:lnTo>
                          <a:lnTo>
                            <a:pt x="16" y="47"/>
                          </a:lnTo>
                          <a:lnTo>
                            <a:pt x="12" y="51"/>
                          </a:lnTo>
                          <a:lnTo>
                            <a:pt x="12" y="51"/>
                          </a:lnTo>
                          <a:lnTo>
                            <a:pt x="2" y="51"/>
                          </a:lnTo>
                          <a:lnTo>
                            <a:pt x="0" y="51"/>
                          </a:lnTo>
                          <a:lnTo>
                            <a:pt x="0" y="51"/>
                          </a:lnTo>
                          <a:lnTo>
                            <a:pt x="4" y="77"/>
                          </a:lnTo>
                          <a:lnTo>
                            <a:pt x="6" y="90"/>
                          </a:lnTo>
                          <a:lnTo>
                            <a:pt x="6" y="90"/>
                          </a:lnTo>
                          <a:lnTo>
                            <a:pt x="12" y="106"/>
                          </a:lnTo>
                          <a:lnTo>
                            <a:pt x="16" y="114"/>
                          </a:lnTo>
                          <a:lnTo>
                            <a:pt x="18" y="122"/>
                          </a:lnTo>
                          <a:lnTo>
                            <a:pt x="18" y="122"/>
                          </a:lnTo>
                          <a:lnTo>
                            <a:pt x="16" y="126"/>
                          </a:lnTo>
                          <a:lnTo>
                            <a:pt x="16" y="130"/>
                          </a:lnTo>
                          <a:lnTo>
                            <a:pt x="14" y="131"/>
                          </a:lnTo>
                          <a:lnTo>
                            <a:pt x="12" y="135"/>
                          </a:lnTo>
                          <a:lnTo>
                            <a:pt x="12" y="135"/>
                          </a:lnTo>
                          <a:lnTo>
                            <a:pt x="14" y="135"/>
                          </a:lnTo>
                          <a:lnTo>
                            <a:pt x="16" y="133"/>
                          </a:lnTo>
                          <a:lnTo>
                            <a:pt x="18" y="131"/>
                          </a:lnTo>
                          <a:lnTo>
                            <a:pt x="18" y="131"/>
                          </a:lnTo>
                          <a:lnTo>
                            <a:pt x="20" y="137"/>
                          </a:lnTo>
                          <a:lnTo>
                            <a:pt x="20" y="145"/>
                          </a:lnTo>
                          <a:lnTo>
                            <a:pt x="20" y="145"/>
                          </a:lnTo>
                          <a:lnTo>
                            <a:pt x="23" y="143"/>
                          </a:lnTo>
                          <a:lnTo>
                            <a:pt x="25" y="141"/>
                          </a:lnTo>
                          <a:lnTo>
                            <a:pt x="25" y="141"/>
                          </a:lnTo>
                          <a:lnTo>
                            <a:pt x="27" y="143"/>
                          </a:lnTo>
                          <a:lnTo>
                            <a:pt x="29" y="145"/>
                          </a:lnTo>
                          <a:lnTo>
                            <a:pt x="31" y="149"/>
                          </a:lnTo>
                          <a:lnTo>
                            <a:pt x="31" y="149"/>
                          </a:lnTo>
                          <a:lnTo>
                            <a:pt x="39" y="153"/>
                          </a:lnTo>
                          <a:lnTo>
                            <a:pt x="51" y="157"/>
                          </a:lnTo>
                          <a:lnTo>
                            <a:pt x="61" y="159"/>
                          </a:lnTo>
                          <a:lnTo>
                            <a:pt x="69" y="163"/>
                          </a:lnTo>
                          <a:lnTo>
                            <a:pt x="69" y="163"/>
                          </a:lnTo>
                          <a:lnTo>
                            <a:pt x="69" y="165"/>
                          </a:lnTo>
                          <a:lnTo>
                            <a:pt x="69" y="167"/>
                          </a:lnTo>
                          <a:lnTo>
                            <a:pt x="69" y="167"/>
                          </a:lnTo>
                          <a:lnTo>
                            <a:pt x="74" y="169"/>
                          </a:lnTo>
                          <a:lnTo>
                            <a:pt x="78" y="169"/>
                          </a:lnTo>
                          <a:lnTo>
                            <a:pt x="88" y="167"/>
                          </a:lnTo>
                          <a:lnTo>
                            <a:pt x="100" y="163"/>
                          </a:lnTo>
                          <a:lnTo>
                            <a:pt x="104" y="163"/>
                          </a:lnTo>
                          <a:lnTo>
                            <a:pt x="110" y="165"/>
                          </a:lnTo>
                          <a:lnTo>
                            <a:pt x="110" y="165"/>
                          </a:lnTo>
                          <a:lnTo>
                            <a:pt x="110" y="167"/>
                          </a:lnTo>
                          <a:lnTo>
                            <a:pt x="112" y="171"/>
                          </a:lnTo>
                          <a:lnTo>
                            <a:pt x="112" y="173"/>
                          </a:lnTo>
                          <a:lnTo>
                            <a:pt x="112" y="177"/>
                          </a:lnTo>
                          <a:lnTo>
                            <a:pt x="112" y="177"/>
                          </a:lnTo>
                          <a:lnTo>
                            <a:pt x="120" y="179"/>
                          </a:lnTo>
                          <a:lnTo>
                            <a:pt x="124" y="181"/>
                          </a:lnTo>
                          <a:lnTo>
                            <a:pt x="127" y="184"/>
                          </a:lnTo>
                          <a:lnTo>
                            <a:pt x="127" y="184"/>
                          </a:lnTo>
                          <a:lnTo>
                            <a:pt x="127" y="188"/>
                          </a:lnTo>
                          <a:lnTo>
                            <a:pt x="126" y="194"/>
                          </a:lnTo>
                          <a:lnTo>
                            <a:pt x="122" y="206"/>
                          </a:lnTo>
                          <a:lnTo>
                            <a:pt x="120" y="214"/>
                          </a:lnTo>
                          <a:lnTo>
                            <a:pt x="118" y="224"/>
                          </a:lnTo>
                          <a:lnTo>
                            <a:pt x="120" y="234"/>
                          </a:lnTo>
                          <a:lnTo>
                            <a:pt x="124" y="243"/>
                          </a:lnTo>
                          <a:lnTo>
                            <a:pt x="124" y="243"/>
                          </a:lnTo>
                          <a:lnTo>
                            <a:pt x="127" y="241"/>
                          </a:lnTo>
                          <a:lnTo>
                            <a:pt x="129" y="237"/>
                          </a:lnTo>
                          <a:lnTo>
                            <a:pt x="129" y="237"/>
                          </a:lnTo>
                          <a:lnTo>
                            <a:pt x="135" y="239"/>
                          </a:lnTo>
                          <a:lnTo>
                            <a:pt x="139" y="243"/>
                          </a:lnTo>
                          <a:lnTo>
                            <a:pt x="141" y="247"/>
                          </a:lnTo>
                          <a:lnTo>
                            <a:pt x="143" y="251"/>
                          </a:lnTo>
                          <a:lnTo>
                            <a:pt x="143" y="251"/>
                          </a:lnTo>
                          <a:lnTo>
                            <a:pt x="151" y="255"/>
                          </a:lnTo>
                          <a:lnTo>
                            <a:pt x="159" y="257"/>
                          </a:lnTo>
                          <a:lnTo>
                            <a:pt x="167" y="259"/>
                          </a:lnTo>
                          <a:lnTo>
                            <a:pt x="171" y="263"/>
                          </a:lnTo>
                          <a:lnTo>
                            <a:pt x="173" y="269"/>
                          </a:lnTo>
                          <a:lnTo>
                            <a:pt x="173" y="269"/>
                          </a:lnTo>
                          <a:lnTo>
                            <a:pt x="175" y="275"/>
                          </a:lnTo>
                          <a:lnTo>
                            <a:pt x="175" y="281"/>
                          </a:lnTo>
                          <a:lnTo>
                            <a:pt x="173" y="287"/>
                          </a:lnTo>
                          <a:lnTo>
                            <a:pt x="175" y="290"/>
                          </a:lnTo>
                          <a:lnTo>
                            <a:pt x="175" y="290"/>
                          </a:lnTo>
                          <a:lnTo>
                            <a:pt x="182" y="292"/>
                          </a:lnTo>
                          <a:lnTo>
                            <a:pt x="196" y="292"/>
                          </a:lnTo>
                          <a:lnTo>
                            <a:pt x="210" y="292"/>
                          </a:lnTo>
                          <a:lnTo>
                            <a:pt x="218" y="290"/>
                          </a:lnTo>
                          <a:lnTo>
                            <a:pt x="218" y="290"/>
                          </a:lnTo>
                          <a:lnTo>
                            <a:pt x="218" y="289"/>
                          </a:lnTo>
                          <a:lnTo>
                            <a:pt x="220" y="287"/>
                          </a:lnTo>
                          <a:lnTo>
                            <a:pt x="220" y="287"/>
                          </a:lnTo>
                          <a:lnTo>
                            <a:pt x="222" y="287"/>
                          </a:lnTo>
                          <a:lnTo>
                            <a:pt x="226" y="287"/>
                          </a:lnTo>
                          <a:lnTo>
                            <a:pt x="230" y="290"/>
                          </a:lnTo>
                          <a:lnTo>
                            <a:pt x="233" y="294"/>
                          </a:lnTo>
                          <a:lnTo>
                            <a:pt x="235" y="294"/>
                          </a:lnTo>
                          <a:lnTo>
                            <a:pt x="237" y="294"/>
                          </a:lnTo>
                          <a:lnTo>
                            <a:pt x="237" y="294"/>
                          </a:lnTo>
                          <a:lnTo>
                            <a:pt x="241" y="292"/>
                          </a:lnTo>
                          <a:lnTo>
                            <a:pt x="245" y="289"/>
                          </a:lnTo>
                          <a:lnTo>
                            <a:pt x="249" y="283"/>
                          </a:lnTo>
                          <a:lnTo>
                            <a:pt x="253" y="281"/>
                          </a:lnTo>
                          <a:lnTo>
                            <a:pt x="253" y="281"/>
                          </a:lnTo>
                          <a:lnTo>
                            <a:pt x="257" y="281"/>
                          </a:lnTo>
                          <a:lnTo>
                            <a:pt x="257" y="281"/>
                          </a:lnTo>
                          <a:lnTo>
                            <a:pt x="261" y="281"/>
                          </a:lnTo>
                          <a:lnTo>
                            <a:pt x="261" y="281"/>
                          </a:lnTo>
                          <a:lnTo>
                            <a:pt x="265" y="283"/>
                          </a:lnTo>
                          <a:lnTo>
                            <a:pt x="267" y="281"/>
                          </a:lnTo>
                          <a:lnTo>
                            <a:pt x="267" y="281"/>
                          </a:lnTo>
                          <a:lnTo>
                            <a:pt x="267" y="281"/>
                          </a:lnTo>
                          <a:lnTo>
                            <a:pt x="267" y="279"/>
                          </a:lnTo>
                          <a:lnTo>
                            <a:pt x="267" y="273"/>
                          </a:lnTo>
                          <a:lnTo>
                            <a:pt x="265" y="269"/>
                          </a:lnTo>
                          <a:lnTo>
                            <a:pt x="265" y="267"/>
                          </a:lnTo>
                          <a:lnTo>
                            <a:pt x="265" y="267"/>
                          </a:lnTo>
                          <a:lnTo>
                            <a:pt x="269" y="265"/>
                          </a:lnTo>
                          <a:lnTo>
                            <a:pt x="275" y="265"/>
                          </a:lnTo>
                          <a:lnTo>
                            <a:pt x="281" y="265"/>
                          </a:lnTo>
                          <a:lnTo>
                            <a:pt x="284" y="263"/>
                          </a:lnTo>
                          <a:lnTo>
                            <a:pt x="284" y="263"/>
                          </a:lnTo>
                          <a:lnTo>
                            <a:pt x="288" y="259"/>
                          </a:lnTo>
                          <a:lnTo>
                            <a:pt x="290" y="255"/>
                          </a:lnTo>
                          <a:lnTo>
                            <a:pt x="290" y="251"/>
                          </a:lnTo>
                          <a:lnTo>
                            <a:pt x="292" y="247"/>
                          </a:lnTo>
                          <a:lnTo>
                            <a:pt x="292" y="247"/>
                          </a:lnTo>
                          <a:lnTo>
                            <a:pt x="296" y="247"/>
                          </a:lnTo>
                          <a:lnTo>
                            <a:pt x="300" y="247"/>
                          </a:lnTo>
                          <a:lnTo>
                            <a:pt x="300" y="247"/>
                          </a:lnTo>
                          <a:lnTo>
                            <a:pt x="304" y="245"/>
                          </a:lnTo>
                          <a:lnTo>
                            <a:pt x="306" y="243"/>
                          </a:lnTo>
                          <a:lnTo>
                            <a:pt x="308" y="241"/>
                          </a:lnTo>
                          <a:lnTo>
                            <a:pt x="312" y="241"/>
                          </a:lnTo>
                          <a:lnTo>
                            <a:pt x="312" y="241"/>
                          </a:lnTo>
                          <a:lnTo>
                            <a:pt x="314" y="245"/>
                          </a:lnTo>
                          <a:lnTo>
                            <a:pt x="314" y="249"/>
                          </a:lnTo>
                          <a:lnTo>
                            <a:pt x="314" y="257"/>
                          </a:lnTo>
                          <a:lnTo>
                            <a:pt x="316" y="261"/>
                          </a:lnTo>
                          <a:lnTo>
                            <a:pt x="318" y="261"/>
                          </a:lnTo>
                          <a:lnTo>
                            <a:pt x="322" y="261"/>
                          </a:lnTo>
                          <a:lnTo>
                            <a:pt x="328" y="259"/>
                          </a:lnTo>
                          <a:lnTo>
                            <a:pt x="328" y="259"/>
                          </a:lnTo>
                          <a:lnTo>
                            <a:pt x="332" y="255"/>
                          </a:lnTo>
                          <a:lnTo>
                            <a:pt x="332" y="255"/>
                          </a:lnTo>
                          <a:lnTo>
                            <a:pt x="334" y="251"/>
                          </a:lnTo>
                          <a:lnTo>
                            <a:pt x="334" y="247"/>
                          </a:lnTo>
                          <a:lnTo>
                            <a:pt x="330" y="243"/>
                          </a:lnTo>
                          <a:lnTo>
                            <a:pt x="326" y="241"/>
                          </a:lnTo>
                          <a:lnTo>
                            <a:pt x="318" y="237"/>
                          </a:lnTo>
                          <a:lnTo>
                            <a:pt x="314" y="236"/>
                          </a:lnTo>
                          <a:lnTo>
                            <a:pt x="314" y="236"/>
                          </a:lnTo>
                          <a:lnTo>
                            <a:pt x="314" y="232"/>
                          </a:lnTo>
                          <a:lnTo>
                            <a:pt x="316" y="228"/>
                          </a:lnTo>
                          <a:lnTo>
                            <a:pt x="320" y="222"/>
                          </a:lnTo>
                          <a:lnTo>
                            <a:pt x="324" y="216"/>
                          </a:lnTo>
                          <a:lnTo>
                            <a:pt x="328" y="208"/>
                          </a:lnTo>
                          <a:lnTo>
                            <a:pt x="328" y="208"/>
                          </a:lnTo>
                          <a:lnTo>
                            <a:pt x="326" y="202"/>
                          </a:lnTo>
                          <a:lnTo>
                            <a:pt x="324" y="196"/>
                          </a:lnTo>
                          <a:lnTo>
                            <a:pt x="322" y="188"/>
                          </a:lnTo>
                          <a:lnTo>
                            <a:pt x="324" y="184"/>
                          </a:lnTo>
                          <a:lnTo>
                            <a:pt x="324" y="184"/>
                          </a:lnTo>
                          <a:lnTo>
                            <a:pt x="332" y="171"/>
                          </a:lnTo>
                          <a:lnTo>
                            <a:pt x="337" y="167"/>
                          </a:lnTo>
                          <a:lnTo>
                            <a:pt x="343" y="165"/>
                          </a:lnTo>
                          <a:lnTo>
                            <a:pt x="351" y="161"/>
                          </a:lnTo>
                          <a:lnTo>
                            <a:pt x="351" y="161"/>
                          </a:lnTo>
                          <a:lnTo>
                            <a:pt x="353" y="157"/>
                          </a:lnTo>
                          <a:lnTo>
                            <a:pt x="353" y="151"/>
                          </a:lnTo>
                          <a:lnTo>
                            <a:pt x="355" y="145"/>
                          </a:lnTo>
                          <a:lnTo>
                            <a:pt x="357" y="141"/>
                          </a:lnTo>
                          <a:lnTo>
                            <a:pt x="357" y="141"/>
                          </a:lnTo>
                          <a:lnTo>
                            <a:pt x="363" y="139"/>
                          </a:lnTo>
                          <a:lnTo>
                            <a:pt x="369" y="141"/>
                          </a:lnTo>
                          <a:lnTo>
                            <a:pt x="377" y="141"/>
                          </a:lnTo>
                          <a:lnTo>
                            <a:pt x="381" y="141"/>
                          </a:lnTo>
                          <a:lnTo>
                            <a:pt x="381" y="141"/>
                          </a:lnTo>
                          <a:lnTo>
                            <a:pt x="383" y="139"/>
                          </a:lnTo>
                          <a:lnTo>
                            <a:pt x="383" y="135"/>
                          </a:lnTo>
                          <a:lnTo>
                            <a:pt x="383" y="130"/>
                          </a:lnTo>
                          <a:lnTo>
                            <a:pt x="383" y="130"/>
                          </a:lnTo>
                          <a:lnTo>
                            <a:pt x="390" y="126"/>
                          </a:lnTo>
                          <a:lnTo>
                            <a:pt x="390" y="126"/>
                          </a:lnTo>
                          <a:lnTo>
                            <a:pt x="390" y="122"/>
                          </a:lnTo>
                          <a:lnTo>
                            <a:pt x="389" y="120"/>
                          </a:lnTo>
                          <a:lnTo>
                            <a:pt x="381" y="120"/>
                          </a:lnTo>
                          <a:lnTo>
                            <a:pt x="371" y="120"/>
                          </a:lnTo>
                          <a:lnTo>
                            <a:pt x="367" y="120"/>
                          </a:lnTo>
                          <a:lnTo>
                            <a:pt x="367" y="118"/>
                          </a:lnTo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108" name="Group 2107">
                    <a:extLst>
                      <a:ext uri="{FF2B5EF4-FFF2-40B4-BE49-F238E27FC236}">
                        <a16:creationId xmlns:a16="http://schemas.microsoft.com/office/drawing/2014/main" id="{7050CBC1-2870-4310-BC52-2E0897A15F78}"/>
                      </a:ext>
                    </a:extLst>
                  </p:cNvPr>
                  <p:cNvGrpSpPr/>
                  <p:nvPr/>
                </p:nvGrpSpPr>
                <p:grpSpPr>
                  <a:xfrm>
                    <a:off x="9657760" y="-37389"/>
                    <a:ext cx="2569711" cy="4916888"/>
                    <a:chOff x="9657696" y="-37389"/>
                    <a:chExt cx="2569694" cy="4916926"/>
                  </a:xfrm>
                  <a:grpFill/>
                </p:grpSpPr>
                <p:sp>
                  <p:nvSpPr>
                    <p:cNvPr id="2110" name="Freeform 1205">
                      <a:extLst>
                        <a:ext uri="{FF2B5EF4-FFF2-40B4-BE49-F238E27FC236}">
                          <a16:creationId xmlns:a16="http://schemas.microsoft.com/office/drawing/2014/main" id="{1AF39C60-4F64-4B74-907E-20F910B96A7B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657696" y="-37389"/>
                      <a:ext cx="2569694" cy="4916926"/>
                    </a:xfrm>
                    <a:custGeom>
                      <a:avLst/>
                      <a:gdLst>
                        <a:gd name="T0" fmla="*/ 1366 w 1594"/>
                        <a:gd name="T1" fmla="*/ 20 h 3050"/>
                        <a:gd name="T2" fmla="*/ 1249 w 1594"/>
                        <a:gd name="T3" fmla="*/ 104 h 3050"/>
                        <a:gd name="T4" fmla="*/ 1201 w 1594"/>
                        <a:gd name="T5" fmla="*/ 86 h 3050"/>
                        <a:gd name="T6" fmla="*/ 1164 w 1594"/>
                        <a:gd name="T7" fmla="*/ 126 h 3050"/>
                        <a:gd name="T8" fmla="*/ 1054 w 1594"/>
                        <a:gd name="T9" fmla="*/ 204 h 3050"/>
                        <a:gd name="T10" fmla="*/ 976 w 1594"/>
                        <a:gd name="T11" fmla="*/ 287 h 3050"/>
                        <a:gd name="T12" fmla="*/ 907 w 1594"/>
                        <a:gd name="T13" fmla="*/ 400 h 3050"/>
                        <a:gd name="T14" fmla="*/ 860 w 1594"/>
                        <a:gd name="T15" fmla="*/ 255 h 3050"/>
                        <a:gd name="T16" fmla="*/ 779 w 1594"/>
                        <a:gd name="T17" fmla="*/ 322 h 3050"/>
                        <a:gd name="T18" fmla="*/ 819 w 1594"/>
                        <a:gd name="T19" fmla="*/ 404 h 3050"/>
                        <a:gd name="T20" fmla="*/ 803 w 1594"/>
                        <a:gd name="T21" fmla="*/ 508 h 3050"/>
                        <a:gd name="T22" fmla="*/ 709 w 1594"/>
                        <a:gd name="T23" fmla="*/ 530 h 3050"/>
                        <a:gd name="T24" fmla="*/ 689 w 1594"/>
                        <a:gd name="T25" fmla="*/ 712 h 3050"/>
                        <a:gd name="T26" fmla="*/ 558 w 1594"/>
                        <a:gd name="T27" fmla="*/ 720 h 3050"/>
                        <a:gd name="T28" fmla="*/ 477 w 1594"/>
                        <a:gd name="T29" fmla="*/ 730 h 3050"/>
                        <a:gd name="T30" fmla="*/ 558 w 1594"/>
                        <a:gd name="T31" fmla="*/ 815 h 3050"/>
                        <a:gd name="T32" fmla="*/ 409 w 1594"/>
                        <a:gd name="T33" fmla="*/ 789 h 3050"/>
                        <a:gd name="T34" fmla="*/ 379 w 1594"/>
                        <a:gd name="T35" fmla="*/ 726 h 3050"/>
                        <a:gd name="T36" fmla="*/ 361 w 1594"/>
                        <a:gd name="T37" fmla="*/ 658 h 3050"/>
                        <a:gd name="T38" fmla="*/ 320 w 1594"/>
                        <a:gd name="T39" fmla="*/ 610 h 3050"/>
                        <a:gd name="T40" fmla="*/ 279 w 1594"/>
                        <a:gd name="T41" fmla="*/ 587 h 3050"/>
                        <a:gd name="T42" fmla="*/ 226 w 1594"/>
                        <a:gd name="T43" fmla="*/ 557 h 3050"/>
                        <a:gd name="T44" fmla="*/ 289 w 1594"/>
                        <a:gd name="T45" fmla="*/ 563 h 3050"/>
                        <a:gd name="T46" fmla="*/ 381 w 1594"/>
                        <a:gd name="T47" fmla="*/ 581 h 3050"/>
                        <a:gd name="T48" fmla="*/ 658 w 1594"/>
                        <a:gd name="T49" fmla="*/ 432 h 3050"/>
                        <a:gd name="T50" fmla="*/ 562 w 1594"/>
                        <a:gd name="T51" fmla="*/ 357 h 3050"/>
                        <a:gd name="T52" fmla="*/ 416 w 1594"/>
                        <a:gd name="T53" fmla="*/ 320 h 3050"/>
                        <a:gd name="T54" fmla="*/ 230 w 1594"/>
                        <a:gd name="T55" fmla="*/ 334 h 3050"/>
                        <a:gd name="T56" fmla="*/ 224 w 1594"/>
                        <a:gd name="T57" fmla="*/ 298 h 3050"/>
                        <a:gd name="T58" fmla="*/ 161 w 1594"/>
                        <a:gd name="T59" fmla="*/ 287 h 3050"/>
                        <a:gd name="T60" fmla="*/ 159 w 1594"/>
                        <a:gd name="T61" fmla="*/ 267 h 3050"/>
                        <a:gd name="T62" fmla="*/ 71 w 1594"/>
                        <a:gd name="T63" fmla="*/ 300 h 3050"/>
                        <a:gd name="T64" fmla="*/ 16 w 1594"/>
                        <a:gd name="T65" fmla="*/ 446 h 3050"/>
                        <a:gd name="T66" fmla="*/ 122 w 1594"/>
                        <a:gd name="T67" fmla="*/ 701 h 3050"/>
                        <a:gd name="T68" fmla="*/ 142 w 1594"/>
                        <a:gd name="T69" fmla="*/ 805 h 3050"/>
                        <a:gd name="T70" fmla="*/ 236 w 1594"/>
                        <a:gd name="T71" fmla="*/ 999 h 3050"/>
                        <a:gd name="T72" fmla="*/ 106 w 1594"/>
                        <a:gd name="T73" fmla="*/ 1252 h 3050"/>
                        <a:gd name="T74" fmla="*/ 183 w 1594"/>
                        <a:gd name="T75" fmla="*/ 1323 h 3050"/>
                        <a:gd name="T76" fmla="*/ 73 w 1594"/>
                        <a:gd name="T77" fmla="*/ 1405 h 3050"/>
                        <a:gd name="T78" fmla="*/ 59 w 1594"/>
                        <a:gd name="T79" fmla="*/ 1586 h 3050"/>
                        <a:gd name="T80" fmla="*/ 118 w 1594"/>
                        <a:gd name="T81" fmla="*/ 1715 h 3050"/>
                        <a:gd name="T82" fmla="*/ 259 w 1594"/>
                        <a:gd name="T83" fmla="*/ 1776 h 3050"/>
                        <a:gd name="T84" fmla="*/ 336 w 1594"/>
                        <a:gd name="T85" fmla="*/ 1896 h 3050"/>
                        <a:gd name="T86" fmla="*/ 450 w 1594"/>
                        <a:gd name="T87" fmla="*/ 1992 h 3050"/>
                        <a:gd name="T88" fmla="*/ 383 w 1594"/>
                        <a:gd name="T89" fmla="*/ 2081 h 3050"/>
                        <a:gd name="T90" fmla="*/ 469 w 1594"/>
                        <a:gd name="T91" fmla="*/ 2155 h 3050"/>
                        <a:gd name="T92" fmla="*/ 617 w 1594"/>
                        <a:gd name="T93" fmla="*/ 2200 h 3050"/>
                        <a:gd name="T94" fmla="*/ 709 w 1594"/>
                        <a:gd name="T95" fmla="*/ 2263 h 3050"/>
                        <a:gd name="T96" fmla="*/ 831 w 1594"/>
                        <a:gd name="T97" fmla="*/ 2322 h 3050"/>
                        <a:gd name="T98" fmla="*/ 970 w 1594"/>
                        <a:gd name="T99" fmla="*/ 2334 h 3050"/>
                        <a:gd name="T100" fmla="*/ 1090 w 1594"/>
                        <a:gd name="T101" fmla="*/ 2363 h 3050"/>
                        <a:gd name="T102" fmla="*/ 1101 w 1594"/>
                        <a:gd name="T103" fmla="*/ 2471 h 3050"/>
                        <a:gd name="T104" fmla="*/ 1044 w 1594"/>
                        <a:gd name="T105" fmla="*/ 2583 h 3050"/>
                        <a:gd name="T106" fmla="*/ 1058 w 1594"/>
                        <a:gd name="T107" fmla="*/ 2632 h 3050"/>
                        <a:gd name="T108" fmla="*/ 1088 w 1594"/>
                        <a:gd name="T109" fmla="*/ 2660 h 3050"/>
                        <a:gd name="T110" fmla="*/ 993 w 1594"/>
                        <a:gd name="T111" fmla="*/ 2726 h 3050"/>
                        <a:gd name="T112" fmla="*/ 1031 w 1594"/>
                        <a:gd name="T113" fmla="*/ 2791 h 3050"/>
                        <a:gd name="T114" fmla="*/ 1023 w 1594"/>
                        <a:gd name="T115" fmla="*/ 2870 h 3050"/>
                        <a:gd name="T116" fmla="*/ 960 w 1594"/>
                        <a:gd name="T117" fmla="*/ 2879 h 3050"/>
                        <a:gd name="T118" fmla="*/ 1033 w 1594"/>
                        <a:gd name="T119" fmla="*/ 2950 h 3050"/>
                        <a:gd name="T120" fmla="*/ 1249 w 1594"/>
                        <a:gd name="T121" fmla="*/ 3044 h 3050"/>
                        <a:gd name="T122" fmla="*/ 1484 w 1594"/>
                        <a:gd name="T123" fmla="*/ 3017 h 30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594" h="3050">
                          <a:moveTo>
                            <a:pt x="1592" y="243"/>
                          </a:moveTo>
                          <a:lnTo>
                            <a:pt x="1592" y="243"/>
                          </a:lnTo>
                          <a:lnTo>
                            <a:pt x="1580" y="234"/>
                          </a:lnTo>
                          <a:lnTo>
                            <a:pt x="1576" y="230"/>
                          </a:lnTo>
                          <a:lnTo>
                            <a:pt x="1576" y="230"/>
                          </a:lnTo>
                          <a:lnTo>
                            <a:pt x="1572" y="228"/>
                          </a:lnTo>
                          <a:lnTo>
                            <a:pt x="1567" y="222"/>
                          </a:lnTo>
                          <a:lnTo>
                            <a:pt x="1561" y="212"/>
                          </a:lnTo>
                          <a:lnTo>
                            <a:pt x="1561" y="208"/>
                          </a:lnTo>
                          <a:lnTo>
                            <a:pt x="1563" y="202"/>
                          </a:lnTo>
                          <a:lnTo>
                            <a:pt x="1563" y="202"/>
                          </a:lnTo>
                          <a:lnTo>
                            <a:pt x="1567" y="190"/>
                          </a:lnTo>
                          <a:lnTo>
                            <a:pt x="1567" y="177"/>
                          </a:lnTo>
                          <a:lnTo>
                            <a:pt x="1565" y="165"/>
                          </a:lnTo>
                          <a:lnTo>
                            <a:pt x="1563" y="161"/>
                          </a:lnTo>
                          <a:lnTo>
                            <a:pt x="1559" y="159"/>
                          </a:lnTo>
                          <a:lnTo>
                            <a:pt x="1559" y="159"/>
                          </a:lnTo>
                          <a:lnTo>
                            <a:pt x="1553" y="155"/>
                          </a:lnTo>
                          <a:lnTo>
                            <a:pt x="1547" y="153"/>
                          </a:lnTo>
                          <a:lnTo>
                            <a:pt x="1531" y="141"/>
                          </a:lnTo>
                          <a:lnTo>
                            <a:pt x="1531" y="141"/>
                          </a:lnTo>
                          <a:lnTo>
                            <a:pt x="1519" y="132"/>
                          </a:lnTo>
                          <a:lnTo>
                            <a:pt x="1508" y="122"/>
                          </a:lnTo>
                          <a:lnTo>
                            <a:pt x="1494" y="108"/>
                          </a:lnTo>
                          <a:lnTo>
                            <a:pt x="1517" y="102"/>
                          </a:lnTo>
                          <a:lnTo>
                            <a:pt x="1529" y="88"/>
                          </a:lnTo>
                          <a:lnTo>
                            <a:pt x="1529" y="71"/>
                          </a:lnTo>
                          <a:lnTo>
                            <a:pt x="1515" y="47"/>
                          </a:lnTo>
                          <a:lnTo>
                            <a:pt x="1515" y="47"/>
                          </a:lnTo>
                          <a:lnTo>
                            <a:pt x="1510" y="47"/>
                          </a:lnTo>
                          <a:lnTo>
                            <a:pt x="1494" y="43"/>
                          </a:lnTo>
                          <a:lnTo>
                            <a:pt x="1494" y="43"/>
                          </a:lnTo>
                          <a:lnTo>
                            <a:pt x="1486" y="41"/>
                          </a:lnTo>
                          <a:lnTo>
                            <a:pt x="1478" y="35"/>
                          </a:lnTo>
                          <a:lnTo>
                            <a:pt x="1470" y="29"/>
                          </a:lnTo>
                          <a:lnTo>
                            <a:pt x="1468" y="10"/>
                          </a:lnTo>
                          <a:lnTo>
                            <a:pt x="1468" y="0"/>
                          </a:lnTo>
                          <a:lnTo>
                            <a:pt x="1468" y="0"/>
                          </a:lnTo>
                          <a:lnTo>
                            <a:pt x="1368" y="0"/>
                          </a:lnTo>
                          <a:lnTo>
                            <a:pt x="1368" y="0"/>
                          </a:lnTo>
                          <a:lnTo>
                            <a:pt x="1368" y="0"/>
                          </a:lnTo>
                          <a:lnTo>
                            <a:pt x="1368" y="10"/>
                          </a:lnTo>
                          <a:lnTo>
                            <a:pt x="1368" y="14"/>
                          </a:lnTo>
                          <a:lnTo>
                            <a:pt x="1366" y="20"/>
                          </a:lnTo>
                          <a:lnTo>
                            <a:pt x="1366" y="20"/>
                          </a:lnTo>
                          <a:lnTo>
                            <a:pt x="1362" y="24"/>
                          </a:lnTo>
                          <a:lnTo>
                            <a:pt x="1358" y="26"/>
                          </a:lnTo>
                          <a:lnTo>
                            <a:pt x="1351" y="26"/>
                          </a:lnTo>
                          <a:lnTo>
                            <a:pt x="1341" y="26"/>
                          </a:lnTo>
                          <a:lnTo>
                            <a:pt x="1333" y="26"/>
                          </a:lnTo>
                          <a:lnTo>
                            <a:pt x="1333" y="26"/>
                          </a:lnTo>
                          <a:lnTo>
                            <a:pt x="1331" y="27"/>
                          </a:lnTo>
                          <a:lnTo>
                            <a:pt x="1331" y="31"/>
                          </a:lnTo>
                          <a:lnTo>
                            <a:pt x="1331" y="33"/>
                          </a:lnTo>
                          <a:lnTo>
                            <a:pt x="1329" y="33"/>
                          </a:lnTo>
                          <a:lnTo>
                            <a:pt x="1329" y="33"/>
                          </a:lnTo>
                          <a:lnTo>
                            <a:pt x="1325" y="29"/>
                          </a:lnTo>
                          <a:lnTo>
                            <a:pt x="1325" y="33"/>
                          </a:lnTo>
                          <a:lnTo>
                            <a:pt x="1321" y="35"/>
                          </a:lnTo>
                          <a:lnTo>
                            <a:pt x="1321" y="35"/>
                          </a:lnTo>
                          <a:lnTo>
                            <a:pt x="1311" y="37"/>
                          </a:lnTo>
                          <a:lnTo>
                            <a:pt x="1302" y="37"/>
                          </a:lnTo>
                          <a:lnTo>
                            <a:pt x="1302" y="37"/>
                          </a:lnTo>
                          <a:lnTo>
                            <a:pt x="1300" y="39"/>
                          </a:lnTo>
                          <a:lnTo>
                            <a:pt x="1298" y="43"/>
                          </a:lnTo>
                          <a:lnTo>
                            <a:pt x="1296" y="49"/>
                          </a:lnTo>
                          <a:lnTo>
                            <a:pt x="1294" y="53"/>
                          </a:lnTo>
                          <a:lnTo>
                            <a:pt x="1294" y="53"/>
                          </a:lnTo>
                          <a:lnTo>
                            <a:pt x="1286" y="57"/>
                          </a:lnTo>
                          <a:lnTo>
                            <a:pt x="1282" y="59"/>
                          </a:lnTo>
                          <a:lnTo>
                            <a:pt x="1278" y="61"/>
                          </a:lnTo>
                          <a:lnTo>
                            <a:pt x="1278" y="61"/>
                          </a:lnTo>
                          <a:lnTo>
                            <a:pt x="1270" y="79"/>
                          </a:lnTo>
                          <a:lnTo>
                            <a:pt x="1266" y="86"/>
                          </a:lnTo>
                          <a:lnTo>
                            <a:pt x="1266" y="92"/>
                          </a:lnTo>
                          <a:lnTo>
                            <a:pt x="1266" y="92"/>
                          </a:lnTo>
                          <a:lnTo>
                            <a:pt x="1270" y="96"/>
                          </a:lnTo>
                          <a:lnTo>
                            <a:pt x="1272" y="98"/>
                          </a:lnTo>
                          <a:lnTo>
                            <a:pt x="1272" y="100"/>
                          </a:lnTo>
                          <a:lnTo>
                            <a:pt x="1272" y="108"/>
                          </a:lnTo>
                          <a:lnTo>
                            <a:pt x="1272" y="108"/>
                          </a:lnTo>
                          <a:lnTo>
                            <a:pt x="1270" y="110"/>
                          </a:lnTo>
                          <a:lnTo>
                            <a:pt x="1268" y="110"/>
                          </a:lnTo>
                          <a:lnTo>
                            <a:pt x="1262" y="108"/>
                          </a:lnTo>
                          <a:lnTo>
                            <a:pt x="1252" y="102"/>
                          </a:lnTo>
                          <a:lnTo>
                            <a:pt x="1252" y="102"/>
                          </a:lnTo>
                          <a:lnTo>
                            <a:pt x="1251" y="102"/>
                          </a:lnTo>
                          <a:lnTo>
                            <a:pt x="1249" y="104"/>
                          </a:lnTo>
                          <a:lnTo>
                            <a:pt x="1247" y="112"/>
                          </a:lnTo>
                          <a:lnTo>
                            <a:pt x="1243" y="116"/>
                          </a:lnTo>
                          <a:lnTo>
                            <a:pt x="1241" y="116"/>
                          </a:lnTo>
                          <a:lnTo>
                            <a:pt x="1239" y="114"/>
                          </a:lnTo>
                          <a:lnTo>
                            <a:pt x="1239" y="114"/>
                          </a:lnTo>
                          <a:lnTo>
                            <a:pt x="1237" y="106"/>
                          </a:lnTo>
                          <a:lnTo>
                            <a:pt x="1237" y="106"/>
                          </a:lnTo>
                          <a:lnTo>
                            <a:pt x="1237" y="112"/>
                          </a:lnTo>
                          <a:lnTo>
                            <a:pt x="1235" y="116"/>
                          </a:lnTo>
                          <a:lnTo>
                            <a:pt x="1233" y="120"/>
                          </a:lnTo>
                          <a:lnTo>
                            <a:pt x="1233" y="120"/>
                          </a:lnTo>
                          <a:lnTo>
                            <a:pt x="1227" y="122"/>
                          </a:lnTo>
                          <a:lnTo>
                            <a:pt x="1221" y="124"/>
                          </a:lnTo>
                          <a:lnTo>
                            <a:pt x="1209" y="126"/>
                          </a:lnTo>
                          <a:lnTo>
                            <a:pt x="1209" y="126"/>
                          </a:lnTo>
                          <a:lnTo>
                            <a:pt x="1201" y="132"/>
                          </a:lnTo>
                          <a:lnTo>
                            <a:pt x="1198" y="132"/>
                          </a:lnTo>
                          <a:lnTo>
                            <a:pt x="1196" y="132"/>
                          </a:lnTo>
                          <a:lnTo>
                            <a:pt x="1194" y="132"/>
                          </a:lnTo>
                          <a:lnTo>
                            <a:pt x="1194" y="132"/>
                          </a:lnTo>
                          <a:lnTo>
                            <a:pt x="1194" y="126"/>
                          </a:lnTo>
                          <a:lnTo>
                            <a:pt x="1194" y="124"/>
                          </a:lnTo>
                          <a:lnTo>
                            <a:pt x="1196" y="122"/>
                          </a:lnTo>
                          <a:lnTo>
                            <a:pt x="1200" y="120"/>
                          </a:lnTo>
                          <a:lnTo>
                            <a:pt x="1213" y="116"/>
                          </a:lnTo>
                          <a:lnTo>
                            <a:pt x="1213" y="116"/>
                          </a:lnTo>
                          <a:lnTo>
                            <a:pt x="1213" y="114"/>
                          </a:lnTo>
                          <a:lnTo>
                            <a:pt x="1211" y="114"/>
                          </a:lnTo>
                          <a:lnTo>
                            <a:pt x="1205" y="112"/>
                          </a:lnTo>
                          <a:lnTo>
                            <a:pt x="1205" y="112"/>
                          </a:lnTo>
                          <a:lnTo>
                            <a:pt x="1205" y="110"/>
                          </a:lnTo>
                          <a:lnTo>
                            <a:pt x="1207" y="110"/>
                          </a:lnTo>
                          <a:lnTo>
                            <a:pt x="1219" y="114"/>
                          </a:lnTo>
                          <a:lnTo>
                            <a:pt x="1219" y="114"/>
                          </a:lnTo>
                          <a:lnTo>
                            <a:pt x="1221" y="112"/>
                          </a:lnTo>
                          <a:lnTo>
                            <a:pt x="1221" y="110"/>
                          </a:lnTo>
                          <a:lnTo>
                            <a:pt x="1221" y="106"/>
                          </a:lnTo>
                          <a:lnTo>
                            <a:pt x="1223" y="104"/>
                          </a:lnTo>
                          <a:lnTo>
                            <a:pt x="1223" y="104"/>
                          </a:lnTo>
                          <a:lnTo>
                            <a:pt x="1223" y="102"/>
                          </a:lnTo>
                          <a:lnTo>
                            <a:pt x="1221" y="100"/>
                          </a:lnTo>
                          <a:lnTo>
                            <a:pt x="1215" y="96"/>
                          </a:lnTo>
                          <a:lnTo>
                            <a:pt x="1205" y="90"/>
                          </a:lnTo>
                          <a:lnTo>
                            <a:pt x="1201" y="86"/>
                          </a:lnTo>
                          <a:lnTo>
                            <a:pt x="1201" y="86"/>
                          </a:lnTo>
                          <a:lnTo>
                            <a:pt x="1203" y="82"/>
                          </a:lnTo>
                          <a:lnTo>
                            <a:pt x="1205" y="79"/>
                          </a:lnTo>
                          <a:lnTo>
                            <a:pt x="1205" y="79"/>
                          </a:lnTo>
                          <a:lnTo>
                            <a:pt x="1203" y="77"/>
                          </a:lnTo>
                          <a:lnTo>
                            <a:pt x="1201" y="75"/>
                          </a:lnTo>
                          <a:lnTo>
                            <a:pt x="1201" y="73"/>
                          </a:lnTo>
                          <a:lnTo>
                            <a:pt x="1201" y="69"/>
                          </a:lnTo>
                          <a:lnTo>
                            <a:pt x="1201" y="69"/>
                          </a:lnTo>
                          <a:lnTo>
                            <a:pt x="1205" y="67"/>
                          </a:lnTo>
                          <a:lnTo>
                            <a:pt x="1207" y="63"/>
                          </a:lnTo>
                          <a:lnTo>
                            <a:pt x="1207" y="61"/>
                          </a:lnTo>
                          <a:lnTo>
                            <a:pt x="1207" y="61"/>
                          </a:lnTo>
                          <a:lnTo>
                            <a:pt x="1203" y="61"/>
                          </a:lnTo>
                          <a:lnTo>
                            <a:pt x="1198" y="63"/>
                          </a:lnTo>
                          <a:lnTo>
                            <a:pt x="1192" y="69"/>
                          </a:lnTo>
                          <a:lnTo>
                            <a:pt x="1192" y="69"/>
                          </a:lnTo>
                          <a:lnTo>
                            <a:pt x="1188" y="69"/>
                          </a:lnTo>
                          <a:lnTo>
                            <a:pt x="1188" y="67"/>
                          </a:lnTo>
                          <a:lnTo>
                            <a:pt x="1192" y="59"/>
                          </a:lnTo>
                          <a:lnTo>
                            <a:pt x="1192" y="59"/>
                          </a:lnTo>
                          <a:lnTo>
                            <a:pt x="1201" y="55"/>
                          </a:lnTo>
                          <a:lnTo>
                            <a:pt x="1211" y="49"/>
                          </a:lnTo>
                          <a:lnTo>
                            <a:pt x="1221" y="43"/>
                          </a:lnTo>
                          <a:lnTo>
                            <a:pt x="1223" y="41"/>
                          </a:lnTo>
                          <a:lnTo>
                            <a:pt x="1225" y="37"/>
                          </a:lnTo>
                          <a:lnTo>
                            <a:pt x="1225" y="37"/>
                          </a:lnTo>
                          <a:lnTo>
                            <a:pt x="1207" y="47"/>
                          </a:lnTo>
                          <a:lnTo>
                            <a:pt x="1207" y="47"/>
                          </a:lnTo>
                          <a:lnTo>
                            <a:pt x="1188" y="59"/>
                          </a:lnTo>
                          <a:lnTo>
                            <a:pt x="1178" y="67"/>
                          </a:lnTo>
                          <a:lnTo>
                            <a:pt x="1170" y="77"/>
                          </a:lnTo>
                          <a:lnTo>
                            <a:pt x="1170" y="77"/>
                          </a:lnTo>
                          <a:lnTo>
                            <a:pt x="1156" y="96"/>
                          </a:lnTo>
                          <a:lnTo>
                            <a:pt x="1148" y="108"/>
                          </a:lnTo>
                          <a:lnTo>
                            <a:pt x="1148" y="114"/>
                          </a:lnTo>
                          <a:lnTo>
                            <a:pt x="1148" y="116"/>
                          </a:lnTo>
                          <a:lnTo>
                            <a:pt x="1148" y="116"/>
                          </a:lnTo>
                          <a:lnTo>
                            <a:pt x="1152" y="118"/>
                          </a:lnTo>
                          <a:lnTo>
                            <a:pt x="1156" y="120"/>
                          </a:lnTo>
                          <a:lnTo>
                            <a:pt x="1162" y="120"/>
                          </a:lnTo>
                          <a:lnTo>
                            <a:pt x="1164" y="122"/>
                          </a:lnTo>
                          <a:lnTo>
                            <a:pt x="1164" y="122"/>
                          </a:lnTo>
                          <a:lnTo>
                            <a:pt x="1164" y="126"/>
                          </a:lnTo>
                          <a:lnTo>
                            <a:pt x="1164" y="128"/>
                          </a:lnTo>
                          <a:lnTo>
                            <a:pt x="1158" y="135"/>
                          </a:lnTo>
                          <a:lnTo>
                            <a:pt x="1152" y="141"/>
                          </a:lnTo>
                          <a:lnTo>
                            <a:pt x="1150" y="147"/>
                          </a:lnTo>
                          <a:lnTo>
                            <a:pt x="1150" y="147"/>
                          </a:lnTo>
                          <a:lnTo>
                            <a:pt x="1141" y="141"/>
                          </a:lnTo>
                          <a:lnTo>
                            <a:pt x="1141" y="141"/>
                          </a:lnTo>
                          <a:lnTo>
                            <a:pt x="1145" y="135"/>
                          </a:lnTo>
                          <a:lnTo>
                            <a:pt x="1147" y="130"/>
                          </a:lnTo>
                          <a:lnTo>
                            <a:pt x="1147" y="128"/>
                          </a:lnTo>
                          <a:lnTo>
                            <a:pt x="1147" y="128"/>
                          </a:lnTo>
                          <a:lnTo>
                            <a:pt x="1143" y="130"/>
                          </a:lnTo>
                          <a:lnTo>
                            <a:pt x="1137" y="132"/>
                          </a:lnTo>
                          <a:lnTo>
                            <a:pt x="1133" y="133"/>
                          </a:lnTo>
                          <a:lnTo>
                            <a:pt x="1135" y="130"/>
                          </a:lnTo>
                          <a:lnTo>
                            <a:pt x="1135" y="130"/>
                          </a:lnTo>
                          <a:lnTo>
                            <a:pt x="1137" y="126"/>
                          </a:lnTo>
                          <a:lnTo>
                            <a:pt x="1137" y="122"/>
                          </a:lnTo>
                          <a:lnTo>
                            <a:pt x="1137" y="122"/>
                          </a:lnTo>
                          <a:lnTo>
                            <a:pt x="1135" y="120"/>
                          </a:lnTo>
                          <a:lnTo>
                            <a:pt x="1135" y="122"/>
                          </a:lnTo>
                          <a:lnTo>
                            <a:pt x="1133" y="124"/>
                          </a:lnTo>
                          <a:lnTo>
                            <a:pt x="1127" y="132"/>
                          </a:lnTo>
                          <a:lnTo>
                            <a:pt x="1127" y="132"/>
                          </a:lnTo>
                          <a:lnTo>
                            <a:pt x="1117" y="139"/>
                          </a:lnTo>
                          <a:lnTo>
                            <a:pt x="1115" y="143"/>
                          </a:lnTo>
                          <a:lnTo>
                            <a:pt x="1113" y="147"/>
                          </a:lnTo>
                          <a:lnTo>
                            <a:pt x="1113" y="147"/>
                          </a:lnTo>
                          <a:lnTo>
                            <a:pt x="1109" y="151"/>
                          </a:lnTo>
                          <a:lnTo>
                            <a:pt x="1109" y="151"/>
                          </a:lnTo>
                          <a:lnTo>
                            <a:pt x="1105" y="153"/>
                          </a:lnTo>
                          <a:lnTo>
                            <a:pt x="1099" y="159"/>
                          </a:lnTo>
                          <a:lnTo>
                            <a:pt x="1090" y="167"/>
                          </a:lnTo>
                          <a:lnTo>
                            <a:pt x="1090" y="167"/>
                          </a:lnTo>
                          <a:lnTo>
                            <a:pt x="1084" y="169"/>
                          </a:lnTo>
                          <a:lnTo>
                            <a:pt x="1080" y="169"/>
                          </a:lnTo>
                          <a:lnTo>
                            <a:pt x="1080" y="169"/>
                          </a:lnTo>
                          <a:lnTo>
                            <a:pt x="1076" y="175"/>
                          </a:lnTo>
                          <a:lnTo>
                            <a:pt x="1074" y="181"/>
                          </a:lnTo>
                          <a:lnTo>
                            <a:pt x="1074" y="181"/>
                          </a:lnTo>
                          <a:lnTo>
                            <a:pt x="1070" y="186"/>
                          </a:lnTo>
                          <a:lnTo>
                            <a:pt x="1064" y="192"/>
                          </a:lnTo>
                          <a:lnTo>
                            <a:pt x="1058" y="198"/>
                          </a:lnTo>
                          <a:lnTo>
                            <a:pt x="1054" y="204"/>
                          </a:lnTo>
                          <a:lnTo>
                            <a:pt x="1054" y="204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54" y="210"/>
                          </a:lnTo>
                          <a:lnTo>
                            <a:pt x="1048" y="214"/>
                          </a:lnTo>
                          <a:lnTo>
                            <a:pt x="1041" y="226"/>
                          </a:lnTo>
                          <a:lnTo>
                            <a:pt x="1025" y="243"/>
                          </a:lnTo>
                          <a:lnTo>
                            <a:pt x="1025" y="243"/>
                          </a:lnTo>
                          <a:lnTo>
                            <a:pt x="1015" y="249"/>
                          </a:lnTo>
                          <a:lnTo>
                            <a:pt x="1009" y="251"/>
                          </a:lnTo>
                          <a:lnTo>
                            <a:pt x="1005" y="251"/>
                          </a:lnTo>
                          <a:lnTo>
                            <a:pt x="1005" y="251"/>
                          </a:lnTo>
                          <a:lnTo>
                            <a:pt x="997" y="249"/>
                          </a:lnTo>
                          <a:lnTo>
                            <a:pt x="993" y="247"/>
                          </a:lnTo>
                          <a:lnTo>
                            <a:pt x="993" y="247"/>
                          </a:lnTo>
                          <a:lnTo>
                            <a:pt x="991" y="249"/>
                          </a:lnTo>
                          <a:lnTo>
                            <a:pt x="991" y="249"/>
                          </a:lnTo>
                          <a:lnTo>
                            <a:pt x="999" y="251"/>
                          </a:lnTo>
                          <a:lnTo>
                            <a:pt x="1005" y="255"/>
                          </a:lnTo>
                          <a:lnTo>
                            <a:pt x="1005" y="255"/>
                          </a:lnTo>
                          <a:lnTo>
                            <a:pt x="1007" y="257"/>
                          </a:lnTo>
                          <a:lnTo>
                            <a:pt x="1007" y="259"/>
                          </a:lnTo>
                          <a:lnTo>
                            <a:pt x="1007" y="265"/>
                          </a:lnTo>
                          <a:lnTo>
                            <a:pt x="1007" y="265"/>
                          </a:lnTo>
                          <a:lnTo>
                            <a:pt x="1025" y="267"/>
                          </a:lnTo>
                          <a:lnTo>
                            <a:pt x="1025" y="267"/>
                          </a:lnTo>
                          <a:lnTo>
                            <a:pt x="1027" y="267"/>
                          </a:lnTo>
                          <a:lnTo>
                            <a:pt x="1027" y="269"/>
                          </a:lnTo>
                          <a:lnTo>
                            <a:pt x="1027" y="269"/>
                          </a:lnTo>
                          <a:lnTo>
                            <a:pt x="1025" y="271"/>
                          </a:lnTo>
                          <a:lnTo>
                            <a:pt x="1021" y="269"/>
                          </a:lnTo>
                          <a:lnTo>
                            <a:pt x="1017" y="267"/>
                          </a:lnTo>
                          <a:lnTo>
                            <a:pt x="1013" y="267"/>
                          </a:lnTo>
                          <a:lnTo>
                            <a:pt x="1013" y="267"/>
                          </a:lnTo>
                          <a:lnTo>
                            <a:pt x="986" y="279"/>
                          </a:lnTo>
                          <a:lnTo>
                            <a:pt x="986" y="279"/>
                          </a:lnTo>
                          <a:lnTo>
                            <a:pt x="984" y="287"/>
                          </a:lnTo>
                          <a:lnTo>
                            <a:pt x="984" y="287"/>
                          </a:lnTo>
                          <a:lnTo>
                            <a:pt x="980" y="289"/>
                          </a:lnTo>
                          <a:lnTo>
                            <a:pt x="976" y="287"/>
                          </a:lnTo>
                          <a:lnTo>
                            <a:pt x="974" y="289"/>
                          </a:lnTo>
                          <a:lnTo>
                            <a:pt x="970" y="294"/>
                          </a:lnTo>
                          <a:lnTo>
                            <a:pt x="970" y="294"/>
                          </a:lnTo>
                          <a:lnTo>
                            <a:pt x="968" y="296"/>
                          </a:lnTo>
                          <a:lnTo>
                            <a:pt x="970" y="298"/>
                          </a:lnTo>
                          <a:lnTo>
                            <a:pt x="974" y="302"/>
                          </a:lnTo>
                          <a:lnTo>
                            <a:pt x="978" y="304"/>
                          </a:lnTo>
                          <a:lnTo>
                            <a:pt x="980" y="308"/>
                          </a:lnTo>
                          <a:lnTo>
                            <a:pt x="980" y="308"/>
                          </a:lnTo>
                          <a:lnTo>
                            <a:pt x="980" y="310"/>
                          </a:lnTo>
                          <a:lnTo>
                            <a:pt x="978" y="314"/>
                          </a:lnTo>
                          <a:lnTo>
                            <a:pt x="976" y="318"/>
                          </a:lnTo>
                          <a:lnTo>
                            <a:pt x="974" y="320"/>
                          </a:lnTo>
                          <a:lnTo>
                            <a:pt x="974" y="320"/>
                          </a:lnTo>
                          <a:lnTo>
                            <a:pt x="976" y="332"/>
                          </a:lnTo>
                          <a:lnTo>
                            <a:pt x="982" y="342"/>
                          </a:lnTo>
                          <a:lnTo>
                            <a:pt x="982" y="342"/>
                          </a:lnTo>
                          <a:lnTo>
                            <a:pt x="984" y="347"/>
                          </a:lnTo>
                          <a:lnTo>
                            <a:pt x="982" y="353"/>
                          </a:lnTo>
                          <a:lnTo>
                            <a:pt x="980" y="357"/>
                          </a:lnTo>
                          <a:lnTo>
                            <a:pt x="980" y="363"/>
                          </a:lnTo>
                          <a:lnTo>
                            <a:pt x="980" y="363"/>
                          </a:lnTo>
                          <a:lnTo>
                            <a:pt x="982" y="367"/>
                          </a:lnTo>
                          <a:lnTo>
                            <a:pt x="982" y="369"/>
                          </a:lnTo>
                          <a:lnTo>
                            <a:pt x="982" y="369"/>
                          </a:lnTo>
                          <a:lnTo>
                            <a:pt x="982" y="369"/>
                          </a:lnTo>
                          <a:lnTo>
                            <a:pt x="976" y="367"/>
                          </a:lnTo>
                          <a:lnTo>
                            <a:pt x="972" y="369"/>
                          </a:lnTo>
                          <a:lnTo>
                            <a:pt x="960" y="375"/>
                          </a:lnTo>
                          <a:lnTo>
                            <a:pt x="950" y="383"/>
                          </a:lnTo>
                          <a:lnTo>
                            <a:pt x="940" y="389"/>
                          </a:lnTo>
                          <a:lnTo>
                            <a:pt x="940" y="389"/>
                          </a:lnTo>
                          <a:lnTo>
                            <a:pt x="935" y="393"/>
                          </a:lnTo>
                          <a:lnTo>
                            <a:pt x="933" y="396"/>
                          </a:lnTo>
                          <a:lnTo>
                            <a:pt x="933" y="396"/>
                          </a:lnTo>
                          <a:lnTo>
                            <a:pt x="929" y="400"/>
                          </a:lnTo>
                          <a:lnTo>
                            <a:pt x="929" y="400"/>
                          </a:lnTo>
                          <a:lnTo>
                            <a:pt x="935" y="389"/>
                          </a:lnTo>
                          <a:lnTo>
                            <a:pt x="935" y="389"/>
                          </a:lnTo>
                          <a:lnTo>
                            <a:pt x="935" y="387"/>
                          </a:lnTo>
                          <a:lnTo>
                            <a:pt x="931" y="387"/>
                          </a:lnTo>
                          <a:lnTo>
                            <a:pt x="923" y="391"/>
                          </a:lnTo>
                          <a:lnTo>
                            <a:pt x="907" y="400"/>
                          </a:lnTo>
                          <a:lnTo>
                            <a:pt x="907" y="400"/>
                          </a:lnTo>
                          <a:lnTo>
                            <a:pt x="903" y="398"/>
                          </a:lnTo>
                          <a:lnTo>
                            <a:pt x="897" y="396"/>
                          </a:lnTo>
                          <a:lnTo>
                            <a:pt x="889" y="389"/>
                          </a:lnTo>
                          <a:lnTo>
                            <a:pt x="884" y="379"/>
                          </a:lnTo>
                          <a:lnTo>
                            <a:pt x="876" y="373"/>
                          </a:lnTo>
                          <a:lnTo>
                            <a:pt x="876" y="373"/>
                          </a:lnTo>
                          <a:lnTo>
                            <a:pt x="866" y="371"/>
                          </a:lnTo>
                          <a:lnTo>
                            <a:pt x="856" y="371"/>
                          </a:lnTo>
                          <a:lnTo>
                            <a:pt x="844" y="369"/>
                          </a:lnTo>
                          <a:lnTo>
                            <a:pt x="840" y="369"/>
                          </a:lnTo>
                          <a:lnTo>
                            <a:pt x="836" y="365"/>
                          </a:lnTo>
                          <a:lnTo>
                            <a:pt x="836" y="365"/>
                          </a:lnTo>
                          <a:lnTo>
                            <a:pt x="832" y="361"/>
                          </a:lnTo>
                          <a:lnTo>
                            <a:pt x="832" y="355"/>
                          </a:lnTo>
                          <a:lnTo>
                            <a:pt x="834" y="349"/>
                          </a:lnTo>
                          <a:lnTo>
                            <a:pt x="838" y="345"/>
                          </a:lnTo>
                          <a:lnTo>
                            <a:pt x="848" y="336"/>
                          </a:lnTo>
                          <a:lnTo>
                            <a:pt x="848" y="336"/>
                          </a:lnTo>
                          <a:lnTo>
                            <a:pt x="848" y="332"/>
                          </a:lnTo>
                          <a:lnTo>
                            <a:pt x="846" y="330"/>
                          </a:lnTo>
                          <a:lnTo>
                            <a:pt x="844" y="328"/>
                          </a:lnTo>
                          <a:lnTo>
                            <a:pt x="844" y="326"/>
                          </a:lnTo>
                          <a:lnTo>
                            <a:pt x="844" y="326"/>
                          </a:lnTo>
                          <a:lnTo>
                            <a:pt x="846" y="322"/>
                          </a:lnTo>
                          <a:lnTo>
                            <a:pt x="852" y="318"/>
                          </a:lnTo>
                          <a:lnTo>
                            <a:pt x="870" y="308"/>
                          </a:lnTo>
                          <a:lnTo>
                            <a:pt x="889" y="298"/>
                          </a:lnTo>
                          <a:lnTo>
                            <a:pt x="901" y="294"/>
                          </a:lnTo>
                          <a:lnTo>
                            <a:pt x="901" y="294"/>
                          </a:lnTo>
                          <a:lnTo>
                            <a:pt x="905" y="294"/>
                          </a:lnTo>
                          <a:lnTo>
                            <a:pt x="907" y="294"/>
                          </a:lnTo>
                          <a:lnTo>
                            <a:pt x="907" y="292"/>
                          </a:lnTo>
                          <a:lnTo>
                            <a:pt x="907" y="292"/>
                          </a:lnTo>
                          <a:lnTo>
                            <a:pt x="891" y="267"/>
                          </a:lnTo>
                          <a:lnTo>
                            <a:pt x="891" y="267"/>
                          </a:lnTo>
                          <a:lnTo>
                            <a:pt x="889" y="269"/>
                          </a:lnTo>
                          <a:lnTo>
                            <a:pt x="887" y="269"/>
                          </a:lnTo>
                          <a:lnTo>
                            <a:pt x="887" y="269"/>
                          </a:lnTo>
                          <a:lnTo>
                            <a:pt x="887" y="267"/>
                          </a:lnTo>
                          <a:lnTo>
                            <a:pt x="889" y="265"/>
                          </a:lnTo>
                          <a:lnTo>
                            <a:pt x="889" y="265"/>
                          </a:lnTo>
                          <a:lnTo>
                            <a:pt x="884" y="261"/>
                          </a:lnTo>
                          <a:lnTo>
                            <a:pt x="874" y="259"/>
                          </a:lnTo>
                          <a:lnTo>
                            <a:pt x="860" y="255"/>
                          </a:lnTo>
                          <a:lnTo>
                            <a:pt x="860" y="255"/>
                          </a:lnTo>
                          <a:lnTo>
                            <a:pt x="856" y="253"/>
                          </a:lnTo>
                          <a:lnTo>
                            <a:pt x="854" y="249"/>
                          </a:lnTo>
                          <a:lnTo>
                            <a:pt x="852" y="245"/>
                          </a:lnTo>
                          <a:lnTo>
                            <a:pt x="852" y="241"/>
                          </a:lnTo>
                          <a:lnTo>
                            <a:pt x="852" y="241"/>
                          </a:lnTo>
                          <a:lnTo>
                            <a:pt x="848" y="241"/>
                          </a:lnTo>
                          <a:lnTo>
                            <a:pt x="848" y="241"/>
                          </a:lnTo>
                          <a:lnTo>
                            <a:pt x="831" y="243"/>
                          </a:lnTo>
                          <a:lnTo>
                            <a:pt x="831" y="243"/>
                          </a:lnTo>
                          <a:lnTo>
                            <a:pt x="815" y="245"/>
                          </a:lnTo>
                          <a:lnTo>
                            <a:pt x="797" y="249"/>
                          </a:lnTo>
                          <a:lnTo>
                            <a:pt x="766" y="263"/>
                          </a:lnTo>
                          <a:lnTo>
                            <a:pt x="766" y="263"/>
                          </a:lnTo>
                          <a:lnTo>
                            <a:pt x="762" y="263"/>
                          </a:lnTo>
                          <a:lnTo>
                            <a:pt x="754" y="263"/>
                          </a:lnTo>
                          <a:lnTo>
                            <a:pt x="738" y="261"/>
                          </a:lnTo>
                          <a:lnTo>
                            <a:pt x="725" y="259"/>
                          </a:lnTo>
                          <a:lnTo>
                            <a:pt x="721" y="261"/>
                          </a:lnTo>
                          <a:lnTo>
                            <a:pt x="719" y="263"/>
                          </a:lnTo>
                          <a:lnTo>
                            <a:pt x="719" y="263"/>
                          </a:lnTo>
                          <a:lnTo>
                            <a:pt x="719" y="265"/>
                          </a:lnTo>
                          <a:lnTo>
                            <a:pt x="725" y="267"/>
                          </a:lnTo>
                          <a:lnTo>
                            <a:pt x="736" y="273"/>
                          </a:lnTo>
                          <a:lnTo>
                            <a:pt x="760" y="279"/>
                          </a:lnTo>
                          <a:lnTo>
                            <a:pt x="760" y="279"/>
                          </a:lnTo>
                          <a:lnTo>
                            <a:pt x="768" y="281"/>
                          </a:lnTo>
                          <a:lnTo>
                            <a:pt x="772" y="285"/>
                          </a:lnTo>
                          <a:lnTo>
                            <a:pt x="774" y="289"/>
                          </a:lnTo>
                          <a:lnTo>
                            <a:pt x="776" y="290"/>
                          </a:lnTo>
                          <a:lnTo>
                            <a:pt x="776" y="298"/>
                          </a:lnTo>
                          <a:lnTo>
                            <a:pt x="776" y="302"/>
                          </a:lnTo>
                          <a:lnTo>
                            <a:pt x="779" y="306"/>
                          </a:lnTo>
                          <a:lnTo>
                            <a:pt x="779" y="306"/>
                          </a:lnTo>
                          <a:lnTo>
                            <a:pt x="783" y="306"/>
                          </a:lnTo>
                          <a:lnTo>
                            <a:pt x="787" y="306"/>
                          </a:lnTo>
                          <a:lnTo>
                            <a:pt x="789" y="304"/>
                          </a:lnTo>
                          <a:lnTo>
                            <a:pt x="789" y="304"/>
                          </a:lnTo>
                          <a:lnTo>
                            <a:pt x="787" y="310"/>
                          </a:lnTo>
                          <a:lnTo>
                            <a:pt x="783" y="312"/>
                          </a:lnTo>
                          <a:lnTo>
                            <a:pt x="781" y="314"/>
                          </a:lnTo>
                          <a:lnTo>
                            <a:pt x="779" y="320"/>
                          </a:lnTo>
                          <a:lnTo>
                            <a:pt x="779" y="320"/>
                          </a:lnTo>
                          <a:lnTo>
                            <a:pt x="779" y="322"/>
                          </a:lnTo>
                          <a:lnTo>
                            <a:pt x="783" y="322"/>
                          </a:lnTo>
                          <a:lnTo>
                            <a:pt x="785" y="320"/>
                          </a:lnTo>
                          <a:lnTo>
                            <a:pt x="787" y="320"/>
                          </a:lnTo>
                          <a:lnTo>
                            <a:pt x="787" y="320"/>
                          </a:lnTo>
                          <a:lnTo>
                            <a:pt x="787" y="320"/>
                          </a:lnTo>
                          <a:lnTo>
                            <a:pt x="785" y="322"/>
                          </a:lnTo>
                          <a:lnTo>
                            <a:pt x="783" y="324"/>
                          </a:lnTo>
                          <a:lnTo>
                            <a:pt x="781" y="324"/>
                          </a:lnTo>
                          <a:lnTo>
                            <a:pt x="779" y="326"/>
                          </a:lnTo>
                          <a:lnTo>
                            <a:pt x="779" y="326"/>
                          </a:lnTo>
                          <a:lnTo>
                            <a:pt x="785" y="345"/>
                          </a:lnTo>
                          <a:lnTo>
                            <a:pt x="785" y="345"/>
                          </a:lnTo>
                          <a:lnTo>
                            <a:pt x="787" y="347"/>
                          </a:lnTo>
                          <a:lnTo>
                            <a:pt x="789" y="347"/>
                          </a:lnTo>
                          <a:lnTo>
                            <a:pt x="789" y="349"/>
                          </a:lnTo>
                          <a:lnTo>
                            <a:pt x="789" y="349"/>
                          </a:lnTo>
                          <a:lnTo>
                            <a:pt x="787" y="347"/>
                          </a:lnTo>
                          <a:lnTo>
                            <a:pt x="785" y="345"/>
                          </a:lnTo>
                          <a:lnTo>
                            <a:pt x="785" y="345"/>
                          </a:lnTo>
                          <a:lnTo>
                            <a:pt x="783" y="349"/>
                          </a:lnTo>
                          <a:lnTo>
                            <a:pt x="781" y="359"/>
                          </a:lnTo>
                          <a:lnTo>
                            <a:pt x="779" y="375"/>
                          </a:lnTo>
                          <a:lnTo>
                            <a:pt x="779" y="375"/>
                          </a:lnTo>
                          <a:lnTo>
                            <a:pt x="779" y="385"/>
                          </a:lnTo>
                          <a:lnTo>
                            <a:pt x="781" y="391"/>
                          </a:lnTo>
                          <a:lnTo>
                            <a:pt x="783" y="396"/>
                          </a:lnTo>
                          <a:lnTo>
                            <a:pt x="783" y="396"/>
                          </a:lnTo>
                          <a:lnTo>
                            <a:pt x="785" y="398"/>
                          </a:lnTo>
                          <a:lnTo>
                            <a:pt x="787" y="398"/>
                          </a:lnTo>
                          <a:lnTo>
                            <a:pt x="793" y="398"/>
                          </a:lnTo>
                          <a:lnTo>
                            <a:pt x="799" y="395"/>
                          </a:lnTo>
                          <a:lnTo>
                            <a:pt x="805" y="395"/>
                          </a:lnTo>
                          <a:lnTo>
                            <a:pt x="805" y="395"/>
                          </a:lnTo>
                          <a:lnTo>
                            <a:pt x="813" y="402"/>
                          </a:lnTo>
                          <a:lnTo>
                            <a:pt x="813" y="402"/>
                          </a:lnTo>
                          <a:lnTo>
                            <a:pt x="815" y="400"/>
                          </a:lnTo>
                          <a:lnTo>
                            <a:pt x="815" y="400"/>
                          </a:lnTo>
                          <a:lnTo>
                            <a:pt x="817" y="398"/>
                          </a:lnTo>
                          <a:lnTo>
                            <a:pt x="819" y="398"/>
                          </a:lnTo>
                          <a:lnTo>
                            <a:pt x="819" y="398"/>
                          </a:lnTo>
                          <a:lnTo>
                            <a:pt x="819" y="400"/>
                          </a:lnTo>
                          <a:lnTo>
                            <a:pt x="817" y="402"/>
                          </a:lnTo>
                          <a:lnTo>
                            <a:pt x="815" y="404"/>
                          </a:lnTo>
                          <a:lnTo>
                            <a:pt x="819" y="404"/>
                          </a:lnTo>
                          <a:lnTo>
                            <a:pt x="819" y="404"/>
                          </a:lnTo>
                          <a:lnTo>
                            <a:pt x="821" y="406"/>
                          </a:lnTo>
                          <a:lnTo>
                            <a:pt x="821" y="406"/>
                          </a:lnTo>
                          <a:lnTo>
                            <a:pt x="827" y="412"/>
                          </a:lnTo>
                          <a:lnTo>
                            <a:pt x="829" y="416"/>
                          </a:lnTo>
                          <a:lnTo>
                            <a:pt x="829" y="422"/>
                          </a:lnTo>
                          <a:lnTo>
                            <a:pt x="827" y="428"/>
                          </a:lnTo>
                          <a:lnTo>
                            <a:pt x="827" y="428"/>
                          </a:lnTo>
                          <a:lnTo>
                            <a:pt x="831" y="434"/>
                          </a:lnTo>
                          <a:lnTo>
                            <a:pt x="836" y="440"/>
                          </a:lnTo>
                          <a:lnTo>
                            <a:pt x="836" y="440"/>
                          </a:lnTo>
                          <a:lnTo>
                            <a:pt x="838" y="438"/>
                          </a:lnTo>
                          <a:lnTo>
                            <a:pt x="840" y="438"/>
                          </a:lnTo>
                          <a:lnTo>
                            <a:pt x="840" y="438"/>
                          </a:lnTo>
                          <a:lnTo>
                            <a:pt x="834" y="446"/>
                          </a:lnTo>
                          <a:lnTo>
                            <a:pt x="834" y="446"/>
                          </a:lnTo>
                          <a:lnTo>
                            <a:pt x="834" y="448"/>
                          </a:lnTo>
                          <a:lnTo>
                            <a:pt x="834" y="451"/>
                          </a:lnTo>
                          <a:lnTo>
                            <a:pt x="836" y="457"/>
                          </a:lnTo>
                          <a:lnTo>
                            <a:pt x="836" y="457"/>
                          </a:lnTo>
                          <a:lnTo>
                            <a:pt x="831" y="467"/>
                          </a:lnTo>
                          <a:lnTo>
                            <a:pt x="831" y="473"/>
                          </a:lnTo>
                          <a:lnTo>
                            <a:pt x="829" y="479"/>
                          </a:lnTo>
                          <a:lnTo>
                            <a:pt x="829" y="479"/>
                          </a:lnTo>
                          <a:lnTo>
                            <a:pt x="831" y="487"/>
                          </a:lnTo>
                          <a:lnTo>
                            <a:pt x="832" y="491"/>
                          </a:lnTo>
                          <a:lnTo>
                            <a:pt x="838" y="502"/>
                          </a:lnTo>
                          <a:lnTo>
                            <a:pt x="838" y="502"/>
                          </a:lnTo>
                          <a:lnTo>
                            <a:pt x="838" y="510"/>
                          </a:lnTo>
                          <a:lnTo>
                            <a:pt x="838" y="510"/>
                          </a:lnTo>
                          <a:lnTo>
                            <a:pt x="844" y="516"/>
                          </a:lnTo>
                          <a:lnTo>
                            <a:pt x="846" y="520"/>
                          </a:lnTo>
                          <a:lnTo>
                            <a:pt x="846" y="520"/>
                          </a:lnTo>
                          <a:lnTo>
                            <a:pt x="846" y="520"/>
                          </a:lnTo>
                          <a:lnTo>
                            <a:pt x="842" y="520"/>
                          </a:lnTo>
                          <a:lnTo>
                            <a:pt x="838" y="518"/>
                          </a:lnTo>
                          <a:lnTo>
                            <a:pt x="834" y="510"/>
                          </a:lnTo>
                          <a:lnTo>
                            <a:pt x="829" y="502"/>
                          </a:lnTo>
                          <a:lnTo>
                            <a:pt x="825" y="499"/>
                          </a:lnTo>
                          <a:lnTo>
                            <a:pt x="819" y="497"/>
                          </a:lnTo>
                          <a:lnTo>
                            <a:pt x="819" y="497"/>
                          </a:lnTo>
                          <a:lnTo>
                            <a:pt x="815" y="499"/>
                          </a:lnTo>
                          <a:lnTo>
                            <a:pt x="807" y="502"/>
                          </a:lnTo>
                          <a:lnTo>
                            <a:pt x="803" y="508"/>
                          </a:lnTo>
                          <a:lnTo>
                            <a:pt x="799" y="514"/>
                          </a:lnTo>
                          <a:lnTo>
                            <a:pt x="799" y="514"/>
                          </a:lnTo>
                          <a:lnTo>
                            <a:pt x="801" y="514"/>
                          </a:lnTo>
                          <a:lnTo>
                            <a:pt x="803" y="516"/>
                          </a:lnTo>
                          <a:lnTo>
                            <a:pt x="807" y="518"/>
                          </a:lnTo>
                          <a:lnTo>
                            <a:pt x="809" y="520"/>
                          </a:lnTo>
                          <a:lnTo>
                            <a:pt x="809" y="520"/>
                          </a:lnTo>
                          <a:lnTo>
                            <a:pt x="809" y="522"/>
                          </a:lnTo>
                          <a:lnTo>
                            <a:pt x="809" y="524"/>
                          </a:lnTo>
                          <a:lnTo>
                            <a:pt x="803" y="518"/>
                          </a:lnTo>
                          <a:lnTo>
                            <a:pt x="803" y="518"/>
                          </a:lnTo>
                          <a:lnTo>
                            <a:pt x="799" y="516"/>
                          </a:lnTo>
                          <a:lnTo>
                            <a:pt x="797" y="514"/>
                          </a:lnTo>
                          <a:lnTo>
                            <a:pt x="797" y="510"/>
                          </a:lnTo>
                          <a:lnTo>
                            <a:pt x="799" y="508"/>
                          </a:lnTo>
                          <a:lnTo>
                            <a:pt x="807" y="500"/>
                          </a:lnTo>
                          <a:lnTo>
                            <a:pt x="809" y="499"/>
                          </a:lnTo>
                          <a:lnTo>
                            <a:pt x="811" y="495"/>
                          </a:lnTo>
                          <a:lnTo>
                            <a:pt x="811" y="495"/>
                          </a:lnTo>
                          <a:lnTo>
                            <a:pt x="809" y="491"/>
                          </a:lnTo>
                          <a:lnTo>
                            <a:pt x="807" y="491"/>
                          </a:lnTo>
                          <a:lnTo>
                            <a:pt x="803" y="489"/>
                          </a:lnTo>
                          <a:lnTo>
                            <a:pt x="791" y="489"/>
                          </a:lnTo>
                          <a:lnTo>
                            <a:pt x="791" y="489"/>
                          </a:lnTo>
                          <a:lnTo>
                            <a:pt x="785" y="483"/>
                          </a:lnTo>
                          <a:lnTo>
                            <a:pt x="785" y="483"/>
                          </a:lnTo>
                          <a:lnTo>
                            <a:pt x="778" y="483"/>
                          </a:lnTo>
                          <a:lnTo>
                            <a:pt x="772" y="487"/>
                          </a:lnTo>
                          <a:lnTo>
                            <a:pt x="764" y="491"/>
                          </a:lnTo>
                          <a:lnTo>
                            <a:pt x="758" y="493"/>
                          </a:lnTo>
                          <a:lnTo>
                            <a:pt x="758" y="493"/>
                          </a:lnTo>
                          <a:lnTo>
                            <a:pt x="752" y="491"/>
                          </a:lnTo>
                          <a:lnTo>
                            <a:pt x="744" y="489"/>
                          </a:lnTo>
                          <a:lnTo>
                            <a:pt x="734" y="485"/>
                          </a:lnTo>
                          <a:lnTo>
                            <a:pt x="730" y="485"/>
                          </a:lnTo>
                          <a:lnTo>
                            <a:pt x="726" y="487"/>
                          </a:lnTo>
                          <a:lnTo>
                            <a:pt x="726" y="487"/>
                          </a:lnTo>
                          <a:lnTo>
                            <a:pt x="723" y="493"/>
                          </a:lnTo>
                          <a:lnTo>
                            <a:pt x="719" y="502"/>
                          </a:lnTo>
                          <a:lnTo>
                            <a:pt x="713" y="520"/>
                          </a:lnTo>
                          <a:lnTo>
                            <a:pt x="713" y="520"/>
                          </a:lnTo>
                          <a:lnTo>
                            <a:pt x="711" y="526"/>
                          </a:lnTo>
                          <a:lnTo>
                            <a:pt x="709" y="528"/>
                          </a:lnTo>
                          <a:lnTo>
                            <a:pt x="709" y="530"/>
                          </a:lnTo>
                          <a:lnTo>
                            <a:pt x="703" y="534"/>
                          </a:lnTo>
                          <a:lnTo>
                            <a:pt x="703" y="534"/>
                          </a:lnTo>
                          <a:lnTo>
                            <a:pt x="695" y="544"/>
                          </a:lnTo>
                          <a:lnTo>
                            <a:pt x="685" y="553"/>
                          </a:lnTo>
                          <a:lnTo>
                            <a:pt x="685" y="553"/>
                          </a:lnTo>
                          <a:lnTo>
                            <a:pt x="675" y="559"/>
                          </a:lnTo>
                          <a:lnTo>
                            <a:pt x="666" y="563"/>
                          </a:lnTo>
                          <a:lnTo>
                            <a:pt x="666" y="563"/>
                          </a:lnTo>
                          <a:lnTo>
                            <a:pt x="664" y="569"/>
                          </a:lnTo>
                          <a:lnTo>
                            <a:pt x="662" y="575"/>
                          </a:lnTo>
                          <a:lnTo>
                            <a:pt x="656" y="587"/>
                          </a:lnTo>
                          <a:lnTo>
                            <a:pt x="656" y="587"/>
                          </a:lnTo>
                          <a:lnTo>
                            <a:pt x="648" y="595"/>
                          </a:lnTo>
                          <a:lnTo>
                            <a:pt x="638" y="603"/>
                          </a:lnTo>
                          <a:lnTo>
                            <a:pt x="630" y="612"/>
                          </a:lnTo>
                          <a:lnTo>
                            <a:pt x="628" y="616"/>
                          </a:lnTo>
                          <a:lnTo>
                            <a:pt x="628" y="622"/>
                          </a:lnTo>
                          <a:lnTo>
                            <a:pt x="628" y="622"/>
                          </a:lnTo>
                          <a:lnTo>
                            <a:pt x="628" y="628"/>
                          </a:lnTo>
                          <a:lnTo>
                            <a:pt x="632" y="634"/>
                          </a:lnTo>
                          <a:lnTo>
                            <a:pt x="640" y="646"/>
                          </a:lnTo>
                          <a:lnTo>
                            <a:pt x="652" y="658"/>
                          </a:lnTo>
                          <a:lnTo>
                            <a:pt x="662" y="665"/>
                          </a:lnTo>
                          <a:lnTo>
                            <a:pt x="662" y="665"/>
                          </a:lnTo>
                          <a:lnTo>
                            <a:pt x="668" y="667"/>
                          </a:lnTo>
                          <a:lnTo>
                            <a:pt x="670" y="667"/>
                          </a:lnTo>
                          <a:lnTo>
                            <a:pt x="674" y="669"/>
                          </a:lnTo>
                          <a:lnTo>
                            <a:pt x="674" y="669"/>
                          </a:lnTo>
                          <a:lnTo>
                            <a:pt x="679" y="679"/>
                          </a:lnTo>
                          <a:lnTo>
                            <a:pt x="685" y="687"/>
                          </a:lnTo>
                          <a:lnTo>
                            <a:pt x="685" y="687"/>
                          </a:lnTo>
                          <a:lnTo>
                            <a:pt x="687" y="689"/>
                          </a:lnTo>
                          <a:lnTo>
                            <a:pt x="689" y="689"/>
                          </a:lnTo>
                          <a:lnTo>
                            <a:pt x="689" y="691"/>
                          </a:lnTo>
                          <a:lnTo>
                            <a:pt x="689" y="691"/>
                          </a:lnTo>
                          <a:lnTo>
                            <a:pt x="687" y="691"/>
                          </a:lnTo>
                          <a:lnTo>
                            <a:pt x="685" y="693"/>
                          </a:lnTo>
                          <a:lnTo>
                            <a:pt x="685" y="693"/>
                          </a:lnTo>
                          <a:lnTo>
                            <a:pt x="685" y="697"/>
                          </a:lnTo>
                          <a:lnTo>
                            <a:pt x="689" y="703"/>
                          </a:lnTo>
                          <a:lnTo>
                            <a:pt x="693" y="707"/>
                          </a:lnTo>
                          <a:lnTo>
                            <a:pt x="695" y="712"/>
                          </a:lnTo>
                          <a:lnTo>
                            <a:pt x="695" y="712"/>
                          </a:lnTo>
                          <a:lnTo>
                            <a:pt x="689" y="712"/>
                          </a:lnTo>
                          <a:lnTo>
                            <a:pt x="689" y="712"/>
                          </a:lnTo>
                          <a:lnTo>
                            <a:pt x="685" y="712"/>
                          </a:lnTo>
                          <a:lnTo>
                            <a:pt x="683" y="714"/>
                          </a:lnTo>
                          <a:lnTo>
                            <a:pt x="679" y="714"/>
                          </a:lnTo>
                          <a:lnTo>
                            <a:pt x="677" y="716"/>
                          </a:lnTo>
                          <a:lnTo>
                            <a:pt x="677" y="716"/>
                          </a:lnTo>
                          <a:lnTo>
                            <a:pt x="668" y="711"/>
                          </a:lnTo>
                          <a:lnTo>
                            <a:pt x="664" y="709"/>
                          </a:lnTo>
                          <a:lnTo>
                            <a:pt x="660" y="709"/>
                          </a:lnTo>
                          <a:lnTo>
                            <a:pt x="660" y="709"/>
                          </a:lnTo>
                          <a:lnTo>
                            <a:pt x="660" y="711"/>
                          </a:lnTo>
                          <a:lnTo>
                            <a:pt x="662" y="714"/>
                          </a:lnTo>
                          <a:lnTo>
                            <a:pt x="662" y="714"/>
                          </a:lnTo>
                          <a:lnTo>
                            <a:pt x="660" y="716"/>
                          </a:lnTo>
                          <a:lnTo>
                            <a:pt x="658" y="718"/>
                          </a:lnTo>
                          <a:lnTo>
                            <a:pt x="648" y="720"/>
                          </a:lnTo>
                          <a:lnTo>
                            <a:pt x="638" y="720"/>
                          </a:lnTo>
                          <a:lnTo>
                            <a:pt x="626" y="718"/>
                          </a:lnTo>
                          <a:lnTo>
                            <a:pt x="599" y="712"/>
                          </a:lnTo>
                          <a:lnTo>
                            <a:pt x="589" y="711"/>
                          </a:lnTo>
                          <a:lnTo>
                            <a:pt x="579" y="711"/>
                          </a:lnTo>
                          <a:lnTo>
                            <a:pt x="579" y="711"/>
                          </a:lnTo>
                          <a:lnTo>
                            <a:pt x="577" y="712"/>
                          </a:lnTo>
                          <a:lnTo>
                            <a:pt x="579" y="714"/>
                          </a:lnTo>
                          <a:lnTo>
                            <a:pt x="581" y="714"/>
                          </a:lnTo>
                          <a:lnTo>
                            <a:pt x="581" y="716"/>
                          </a:lnTo>
                          <a:lnTo>
                            <a:pt x="581" y="716"/>
                          </a:lnTo>
                          <a:lnTo>
                            <a:pt x="577" y="718"/>
                          </a:lnTo>
                          <a:lnTo>
                            <a:pt x="571" y="718"/>
                          </a:lnTo>
                          <a:lnTo>
                            <a:pt x="571" y="718"/>
                          </a:lnTo>
                          <a:lnTo>
                            <a:pt x="569" y="722"/>
                          </a:lnTo>
                          <a:lnTo>
                            <a:pt x="568" y="728"/>
                          </a:lnTo>
                          <a:lnTo>
                            <a:pt x="566" y="732"/>
                          </a:lnTo>
                          <a:lnTo>
                            <a:pt x="562" y="734"/>
                          </a:lnTo>
                          <a:lnTo>
                            <a:pt x="562" y="734"/>
                          </a:lnTo>
                          <a:lnTo>
                            <a:pt x="562" y="734"/>
                          </a:lnTo>
                          <a:lnTo>
                            <a:pt x="562" y="732"/>
                          </a:lnTo>
                          <a:lnTo>
                            <a:pt x="564" y="728"/>
                          </a:lnTo>
                          <a:lnTo>
                            <a:pt x="566" y="726"/>
                          </a:lnTo>
                          <a:lnTo>
                            <a:pt x="566" y="726"/>
                          </a:lnTo>
                          <a:lnTo>
                            <a:pt x="564" y="724"/>
                          </a:lnTo>
                          <a:lnTo>
                            <a:pt x="560" y="724"/>
                          </a:lnTo>
                          <a:lnTo>
                            <a:pt x="558" y="724"/>
                          </a:lnTo>
                          <a:lnTo>
                            <a:pt x="558" y="720"/>
                          </a:lnTo>
                          <a:lnTo>
                            <a:pt x="558" y="720"/>
                          </a:lnTo>
                          <a:lnTo>
                            <a:pt x="562" y="718"/>
                          </a:lnTo>
                          <a:lnTo>
                            <a:pt x="564" y="716"/>
                          </a:lnTo>
                          <a:lnTo>
                            <a:pt x="569" y="716"/>
                          </a:lnTo>
                          <a:lnTo>
                            <a:pt x="573" y="716"/>
                          </a:lnTo>
                          <a:lnTo>
                            <a:pt x="575" y="714"/>
                          </a:lnTo>
                          <a:lnTo>
                            <a:pt x="575" y="712"/>
                          </a:lnTo>
                          <a:lnTo>
                            <a:pt x="575" y="712"/>
                          </a:lnTo>
                          <a:lnTo>
                            <a:pt x="575" y="709"/>
                          </a:lnTo>
                          <a:lnTo>
                            <a:pt x="575" y="709"/>
                          </a:lnTo>
                          <a:lnTo>
                            <a:pt x="575" y="709"/>
                          </a:lnTo>
                          <a:lnTo>
                            <a:pt x="575" y="709"/>
                          </a:lnTo>
                          <a:lnTo>
                            <a:pt x="571" y="709"/>
                          </a:lnTo>
                          <a:lnTo>
                            <a:pt x="566" y="711"/>
                          </a:lnTo>
                          <a:lnTo>
                            <a:pt x="562" y="711"/>
                          </a:lnTo>
                          <a:lnTo>
                            <a:pt x="558" y="712"/>
                          </a:lnTo>
                          <a:lnTo>
                            <a:pt x="558" y="712"/>
                          </a:lnTo>
                          <a:lnTo>
                            <a:pt x="548" y="709"/>
                          </a:lnTo>
                          <a:lnTo>
                            <a:pt x="542" y="705"/>
                          </a:lnTo>
                          <a:lnTo>
                            <a:pt x="538" y="699"/>
                          </a:lnTo>
                          <a:lnTo>
                            <a:pt x="534" y="695"/>
                          </a:lnTo>
                          <a:lnTo>
                            <a:pt x="534" y="695"/>
                          </a:lnTo>
                          <a:lnTo>
                            <a:pt x="524" y="691"/>
                          </a:lnTo>
                          <a:lnTo>
                            <a:pt x="511" y="689"/>
                          </a:lnTo>
                          <a:lnTo>
                            <a:pt x="497" y="689"/>
                          </a:lnTo>
                          <a:lnTo>
                            <a:pt x="491" y="689"/>
                          </a:lnTo>
                          <a:lnTo>
                            <a:pt x="485" y="691"/>
                          </a:lnTo>
                          <a:lnTo>
                            <a:pt x="485" y="691"/>
                          </a:lnTo>
                          <a:lnTo>
                            <a:pt x="487" y="701"/>
                          </a:lnTo>
                          <a:lnTo>
                            <a:pt x="489" y="712"/>
                          </a:lnTo>
                          <a:lnTo>
                            <a:pt x="489" y="712"/>
                          </a:lnTo>
                          <a:lnTo>
                            <a:pt x="487" y="716"/>
                          </a:lnTo>
                          <a:lnTo>
                            <a:pt x="485" y="718"/>
                          </a:lnTo>
                          <a:lnTo>
                            <a:pt x="479" y="718"/>
                          </a:lnTo>
                          <a:lnTo>
                            <a:pt x="473" y="718"/>
                          </a:lnTo>
                          <a:lnTo>
                            <a:pt x="469" y="718"/>
                          </a:lnTo>
                          <a:lnTo>
                            <a:pt x="469" y="720"/>
                          </a:lnTo>
                          <a:lnTo>
                            <a:pt x="469" y="720"/>
                          </a:lnTo>
                          <a:lnTo>
                            <a:pt x="469" y="722"/>
                          </a:lnTo>
                          <a:lnTo>
                            <a:pt x="469" y="724"/>
                          </a:lnTo>
                          <a:lnTo>
                            <a:pt x="473" y="728"/>
                          </a:lnTo>
                          <a:lnTo>
                            <a:pt x="473" y="728"/>
                          </a:lnTo>
                          <a:lnTo>
                            <a:pt x="475" y="730"/>
                          </a:lnTo>
                          <a:lnTo>
                            <a:pt x="477" y="730"/>
                          </a:lnTo>
                          <a:lnTo>
                            <a:pt x="479" y="730"/>
                          </a:lnTo>
                          <a:lnTo>
                            <a:pt x="479" y="730"/>
                          </a:lnTo>
                          <a:lnTo>
                            <a:pt x="477" y="734"/>
                          </a:lnTo>
                          <a:lnTo>
                            <a:pt x="477" y="736"/>
                          </a:lnTo>
                          <a:lnTo>
                            <a:pt x="479" y="740"/>
                          </a:lnTo>
                          <a:lnTo>
                            <a:pt x="479" y="740"/>
                          </a:lnTo>
                          <a:lnTo>
                            <a:pt x="489" y="742"/>
                          </a:lnTo>
                          <a:lnTo>
                            <a:pt x="489" y="742"/>
                          </a:lnTo>
                          <a:lnTo>
                            <a:pt x="497" y="748"/>
                          </a:lnTo>
                          <a:lnTo>
                            <a:pt x="505" y="756"/>
                          </a:lnTo>
                          <a:lnTo>
                            <a:pt x="513" y="764"/>
                          </a:lnTo>
                          <a:lnTo>
                            <a:pt x="520" y="771"/>
                          </a:lnTo>
                          <a:lnTo>
                            <a:pt x="520" y="771"/>
                          </a:lnTo>
                          <a:lnTo>
                            <a:pt x="526" y="771"/>
                          </a:lnTo>
                          <a:lnTo>
                            <a:pt x="534" y="769"/>
                          </a:lnTo>
                          <a:lnTo>
                            <a:pt x="546" y="767"/>
                          </a:lnTo>
                          <a:lnTo>
                            <a:pt x="546" y="767"/>
                          </a:lnTo>
                          <a:lnTo>
                            <a:pt x="548" y="764"/>
                          </a:lnTo>
                          <a:lnTo>
                            <a:pt x="550" y="760"/>
                          </a:lnTo>
                          <a:lnTo>
                            <a:pt x="552" y="756"/>
                          </a:lnTo>
                          <a:lnTo>
                            <a:pt x="552" y="756"/>
                          </a:lnTo>
                          <a:lnTo>
                            <a:pt x="552" y="756"/>
                          </a:lnTo>
                          <a:lnTo>
                            <a:pt x="552" y="756"/>
                          </a:lnTo>
                          <a:lnTo>
                            <a:pt x="554" y="764"/>
                          </a:lnTo>
                          <a:lnTo>
                            <a:pt x="554" y="764"/>
                          </a:lnTo>
                          <a:lnTo>
                            <a:pt x="558" y="764"/>
                          </a:lnTo>
                          <a:lnTo>
                            <a:pt x="558" y="764"/>
                          </a:lnTo>
                          <a:lnTo>
                            <a:pt x="562" y="765"/>
                          </a:lnTo>
                          <a:lnTo>
                            <a:pt x="564" y="767"/>
                          </a:lnTo>
                          <a:lnTo>
                            <a:pt x="564" y="771"/>
                          </a:lnTo>
                          <a:lnTo>
                            <a:pt x="564" y="777"/>
                          </a:lnTo>
                          <a:lnTo>
                            <a:pt x="564" y="777"/>
                          </a:lnTo>
                          <a:lnTo>
                            <a:pt x="568" y="783"/>
                          </a:lnTo>
                          <a:lnTo>
                            <a:pt x="573" y="789"/>
                          </a:lnTo>
                          <a:lnTo>
                            <a:pt x="577" y="793"/>
                          </a:lnTo>
                          <a:lnTo>
                            <a:pt x="579" y="797"/>
                          </a:lnTo>
                          <a:lnTo>
                            <a:pt x="579" y="803"/>
                          </a:lnTo>
                          <a:lnTo>
                            <a:pt x="575" y="809"/>
                          </a:lnTo>
                          <a:lnTo>
                            <a:pt x="575" y="809"/>
                          </a:lnTo>
                          <a:lnTo>
                            <a:pt x="571" y="811"/>
                          </a:lnTo>
                          <a:lnTo>
                            <a:pt x="568" y="813"/>
                          </a:lnTo>
                          <a:lnTo>
                            <a:pt x="562" y="813"/>
                          </a:lnTo>
                          <a:lnTo>
                            <a:pt x="558" y="815"/>
                          </a:lnTo>
                          <a:lnTo>
                            <a:pt x="558" y="815"/>
                          </a:lnTo>
                          <a:lnTo>
                            <a:pt x="554" y="818"/>
                          </a:lnTo>
                          <a:lnTo>
                            <a:pt x="554" y="822"/>
                          </a:lnTo>
                          <a:lnTo>
                            <a:pt x="552" y="826"/>
                          </a:lnTo>
                          <a:lnTo>
                            <a:pt x="546" y="828"/>
                          </a:lnTo>
                          <a:lnTo>
                            <a:pt x="546" y="828"/>
                          </a:lnTo>
                          <a:lnTo>
                            <a:pt x="540" y="828"/>
                          </a:lnTo>
                          <a:lnTo>
                            <a:pt x="532" y="826"/>
                          </a:lnTo>
                          <a:lnTo>
                            <a:pt x="524" y="822"/>
                          </a:lnTo>
                          <a:lnTo>
                            <a:pt x="518" y="820"/>
                          </a:lnTo>
                          <a:lnTo>
                            <a:pt x="518" y="820"/>
                          </a:lnTo>
                          <a:lnTo>
                            <a:pt x="516" y="822"/>
                          </a:lnTo>
                          <a:lnTo>
                            <a:pt x="515" y="824"/>
                          </a:lnTo>
                          <a:lnTo>
                            <a:pt x="515" y="824"/>
                          </a:lnTo>
                          <a:lnTo>
                            <a:pt x="505" y="824"/>
                          </a:lnTo>
                          <a:lnTo>
                            <a:pt x="505" y="824"/>
                          </a:lnTo>
                          <a:lnTo>
                            <a:pt x="499" y="820"/>
                          </a:lnTo>
                          <a:lnTo>
                            <a:pt x="499" y="820"/>
                          </a:lnTo>
                          <a:lnTo>
                            <a:pt x="489" y="820"/>
                          </a:lnTo>
                          <a:lnTo>
                            <a:pt x="485" y="820"/>
                          </a:lnTo>
                          <a:lnTo>
                            <a:pt x="481" y="818"/>
                          </a:lnTo>
                          <a:lnTo>
                            <a:pt x="481" y="818"/>
                          </a:lnTo>
                          <a:lnTo>
                            <a:pt x="475" y="811"/>
                          </a:lnTo>
                          <a:lnTo>
                            <a:pt x="477" y="805"/>
                          </a:lnTo>
                          <a:lnTo>
                            <a:pt x="477" y="805"/>
                          </a:lnTo>
                          <a:lnTo>
                            <a:pt x="471" y="803"/>
                          </a:lnTo>
                          <a:lnTo>
                            <a:pt x="463" y="799"/>
                          </a:lnTo>
                          <a:lnTo>
                            <a:pt x="463" y="799"/>
                          </a:lnTo>
                          <a:lnTo>
                            <a:pt x="462" y="803"/>
                          </a:lnTo>
                          <a:lnTo>
                            <a:pt x="462" y="805"/>
                          </a:lnTo>
                          <a:lnTo>
                            <a:pt x="462" y="805"/>
                          </a:lnTo>
                          <a:lnTo>
                            <a:pt x="460" y="805"/>
                          </a:lnTo>
                          <a:lnTo>
                            <a:pt x="456" y="799"/>
                          </a:lnTo>
                          <a:lnTo>
                            <a:pt x="452" y="793"/>
                          </a:lnTo>
                          <a:lnTo>
                            <a:pt x="452" y="793"/>
                          </a:lnTo>
                          <a:lnTo>
                            <a:pt x="448" y="789"/>
                          </a:lnTo>
                          <a:lnTo>
                            <a:pt x="442" y="789"/>
                          </a:lnTo>
                          <a:lnTo>
                            <a:pt x="432" y="793"/>
                          </a:lnTo>
                          <a:lnTo>
                            <a:pt x="422" y="795"/>
                          </a:lnTo>
                          <a:lnTo>
                            <a:pt x="416" y="795"/>
                          </a:lnTo>
                          <a:lnTo>
                            <a:pt x="411" y="793"/>
                          </a:lnTo>
                          <a:lnTo>
                            <a:pt x="411" y="793"/>
                          </a:lnTo>
                          <a:lnTo>
                            <a:pt x="411" y="791"/>
                          </a:lnTo>
                          <a:lnTo>
                            <a:pt x="409" y="789"/>
                          </a:lnTo>
                          <a:lnTo>
                            <a:pt x="409" y="789"/>
                          </a:lnTo>
                          <a:lnTo>
                            <a:pt x="401" y="787"/>
                          </a:lnTo>
                          <a:lnTo>
                            <a:pt x="401" y="787"/>
                          </a:lnTo>
                          <a:lnTo>
                            <a:pt x="399" y="787"/>
                          </a:lnTo>
                          <a:lnTo>
                            <a:pt x="399" y="785"/>
                          </a:lnTo>
                          <a:lnTo>
                            <a:pt x="399" y="783"/>
                          </a:lnTo>
                          <a:lnTo>
                            <a:pt x="399" y="781"/>
                          </a:lnTo>
                          <a:lnTo>
                            <a:pt x="399" y="781"/>
                          </a:lnTo>
                          <a:lnTo>
                            <a:pt x="391" y="781"/>
                          </a:lnTo>
                          <a:lnTo>
                            <a:pt x="389" y="781"/>
                          </a:lnTo>
                          <a:lnTo>
                            <a:pt x="387" y="779"/>
                          </a:lnTo>
                          <a:lnTo>
                            <a:pt x="387" y="779"/>
                          </a:lnTo>
                          <a:lnTo>
                            <a:pt x="393" y="775"/>
                          </a:lnTo>
                          <a:lnTo>
                            <a:pt x="397" y="771"/>
                          </a:lnTo>
                          <a:lnTo>
                            <a:pt x="397" y="769"/>
                          </a:lnTo>
                          <a:lnTo>
                            <a:pt x="397" y="769"/>
                          </a:lnTo>
                          <a:lnTo>
                            <a:pt x="393" y="765"/>
                          </a:lnTo>
                          <a:lnTo>
                            <a:pt x="389" y="764"/>
                          </a:lnTo>
                          <a:lnTo>
                            <a:pt x="387" y="762"/>
                          </a:lnTo>
                          <a:lnTo>
                            <a:pt x="387" y="762"/>
                          </a:lnTo>
                          <a:lnTo>
                            <a:pt x="393" y="758"/>
                          </a:lnTo>
                          <a:lnTo>
                            <a:pt x="395" y="756"/>
                          </a:lnTo>
                          <a:lnTo>
                            <a:pt x="391" y="754"/>
                          </a:lnTo>
                          <a:lnTo>
                            <a:pt x="391" y="754"/>
                          </a:lnTo>
                          <a:lnTo>
                            <a:pt x="387" y="754"/>
                          </a:lnTo>
                          <a:lnTo>
                            <a:pt x="387" y="754"/>
                          </a:lnTo>
                          <a:lnTo>
                            <a:pt x="385" y="754"/>
                          </a:lnTo>
                          <a:lnTo>
                            <a:pt x="385" y="754"/>
                          </a:lnTo>
                          <a:lnTo>
                            <a:pt x="385" y="754"/>
                          </a:lnTo>
                          <a:lnTo>
                            <a:pt x="387" y="754"/>
                          </a:lnTo>
                          <a:lnTo>
                            <a:pt x="387" y="754"/>
                          </a:lnTo>
                          <a:lnTo>
                            <a:pt x="391" y="750"/>
                          </a:lnTo>
                          <a:lnTo>
                            <a:pt x="393" y="746"/>
                          </a:lnTo>
                          <a:lnTo>
                            <a:pt x="393" y="746"/>
                          </a:lnTo>
                          <a:lnTo>
                            <a:pt x="389" y="742"/>
                          </a:lnTo>
                          <a:lnTo>
                            <a:pt x="383" y="740"/>
                          </a:lnTo>
                          <a:lnTo>
                            <a:pt x="379" y="738"/>
                          </a:lnTo>
                          <a:lnTo>
                            <a:pt x="377" y="734"/>
                          </a:lnTo>
                          <a:lnTo>
                            <a:pt x="377" y="734"/>
                          </a:lnTo>
                          <a:lnTo>
                            <a:pt x="377" y="732"/>
                          </a:lnTo>
                          <a:lnTo>
                            <a:pt x="379" y="732"/>
                          </a:lnTo>
                          <a:lnTo>
                            <a:pt x="381" y="730"/>
                          </a:lnTo>
                          <a:lnTo>
                            <a:pt x="381" y="728"/>
                          </a:lnTo>
                          <a:lnTo>
                            <a:pt x="381" y="728"/>
                          </a:lnTo>
                          <a:lnTo>
                            <a:pt x="379" y="726"/>
                          </a:lnTo>
                          <a:lnTo>
                            <a:pt x="377" y="724"/>
                          </a:lnTo>
                          <a:lnTo>
                            <a:pt x="371" y="720"/>
                          </a:lnTo>
                          <a:lnTo>
                            <a:pt x="371" y="720"/>
                          </a:lnTo>
                          <a:lnTo>
                            <a:pt x="369" y="718"/>
                          </a:lnTo>
                          <a:lnTo>
                            <a:pt x="369" y="716"/>
                          </a:lnTo>
                          <a:lnTo>
                            <a:pt x="369" y="716"/>
                          </a:lnTo>
                          <a:lnTo>
                            <a:pt x="371" y="714"/>
                          </a:lnTo>
                          <a:lnTo>
                            <a:pt x="371" y="714"/>
                          </a:lnTo>
                          <a:lnTo>
                            <a:pt x="371" y="714"/>
                          </a:lnTo>
                          <a:lnTo>
                            <a:pt x="369" y="711"/>
                          </a:lnTo>
                          <a:lnTo>
                            <a:pt x="365" y="709"/>
                          </a:lnTo>
                          <a:lnTo>
                            <a:pt x="358" y="707"/>
                          </a:lnTo>
                          <a:lnTo>
                            <a:pt x="358" y="707"/>
                          </a:lnTo>
                          <a:lnTo>
                            <a:pt x="352" y="701"/>
                          </a:lnTo>
                          <a:lnTo>
                            <a:pt x="352" y="697"/>
                          </a:lnTo>
                          <a:lnTo>
                            <a:pt x="352" y="697"/>
                          </a:lnTo>
                          <a:lnTo>
                            <a:pt x="352" y="695"/>
                          </a:lnTo>
                          <a:lnTo>
                            <a:pt x="350" y="693"/>
                          </a:lnTo>
                          <a:lnTo>
                            <a:pt x="350" y="693"/>
                          </a:lnTo>
                          <a:lnTo>
                            <a:pt x="358" y="693"/>
                          </a:lnTo>
                          <a:lnTo>
                            <a:pt x="358" y="693"/>
                          </a:lnTo>
                          <a:lnTo>
                            <a:pt x="358" y="691"/>
                          </a:lnTo>
                          <a:lnTo>
                            <a:pt x="358" y="689"/>
                          </a:lnTo>
                          <a:lnTo>
                            <a:pt x="358" y="689"/>
                          </a:lnTo>
                          <a:lnTo>
                            <a:pt x="367" y="687"/>
                          </a:lnTo>
                          <a:lnTo>
                            <a:pt x="367" y="687"/>
                          </a:lnTo>
                          <a:lnTo>
                            <a:pt x="365" y="685"/>
                          </a:lnTo>
                          <a:lnTo>
                            <a:pt x="363" y="683"/>
                          </a:lnTo>
                          <a:lnTo>
                            <a:pt x="363" y="683"/>
                          </a:lnTo>
                          <a:lnTo>
                            <a:pt x="365" y="677"/>
                          </a:lnTo>
                          <a:lnTo>
                            <a:pt x="369" y="669"/>
                          </a:lnTo>
                          <a:lnTo>
                            <a:pt x="369" y="669"/>
                          </a:lnTo>
                          <a:lnTo>
                            <a:pt x="367" y="669"/>
                          </a:lnTo>
                          <a:lnTo>
                            <a:pt x="365" y="667"/>
                          </a:lnTo>
                          <a:lnTo>
                            <a:pt x="363" y="663"/>
                          </a:lnTo>
                          <a:lnTo>
                            <a:pt x="363" y="663"/>
                          </a:lnTo>
                          <a:lnTo>
                            <a:pt x="363" y="661"/>
                          </a:lnTo>
                          <a:lnTo>
                            <a:pt x="365" y="659"/>
                          </a:lnTo>
                          <a:lnTo>
                            <a:pt x="365" y="658"/>
                          </a:lnTo>
                          <a:lnTo>
                            <a:pt x="365" y="658"/>
                          </a:lnTo>
                          <a:lnTo>
                            <a:pt x="363" y="659"/>
                          </a:lnTo>
                          <a:lnTo>
                            <a:pt x="361" y="659"/>
                          </a:lnTo>
                          <a:lnTo>
                            <a:pt x="361" y="659"/>
                          </a:lnTo>
                          <a:lnTo>
                            <a:pt x="361" y="658"/>
                          </a:lnTo>
                          <a:lnTo>
                            <a:pt x="361" y="656"/>
                          </a:lnTo>
                          <a:lnTo>
                            <a:pt x="361" y="656"/>
                          </a:lnTo>
                          <a:lnTo>
                            <a:pt x="359" y="652"/>
                          </a:lnTo>
                          <a:lnTo>
                            <a:pt x="359" y="650"/>
                          </a:lnTo>
                          <a:lnTo>
                            <a:pt x="359" y="650"/>
                          </a:lnTo>
                          <a:lnTo>
                            <a:pt x="365" y="652"/>
                          </a:lnTo>
                          <a:lnTo>
                            <a:pt x="371" y="654"/>
                          </a:lnTo>
                          <a:lnTo>
                            <a:pt x="375" y="658"/>
                          </a:lnTo>
                          <a:lnTo>
                            <a:pt x="375" y="658"/>
                          </a:lnTo>
                          <a:lnTo>
                            <a:pt x="375" y="656"/>
                          </a:lnTo>
                          <a:lnTo>
                            <a:pt x="375" y="656"/>
                          </a:lnTo>
                          <a:lnTo>
                            <a:pt x="373" y="654"/>
                          </a:lnTo>
                          <a:lnTo>
                            <a:pt x="369" y="652"/>
                          </a:lnTo>
                          <a:lnTo>
                            <a:pt x="369" y="652"/>
                          </a:lnTo>
                          <a:lnTo>
                            <a:pt x="369" y="648"/>
                          </a:lnTo>
                          <a:lnTo>
                            <a:pt x="369" y="648"/>
                          </a:lnTo>
                          <a:lnTo>
                            <a:pt x="371" y="646"/>
                          </a:lnTo>
                          <a:lnTo>
                            <a:pt x="371" y="646"/>
                          </a:lnTo>
                          <a:lnTo>
                            <a:pt x="371" y="646"/>
                          </a:lnTo>
                          <a:lnTo>
                            <a:pt x="369" y="646"/>
                          </a:lnTo>
                          <a:lnTo>
                            <a:pt x="367" y="648"/>
                          </a:lnTo>
                          <a:lnTo>
                            <a:pt x="367" y="648"/>
                          </a:lnTo>
                          <a:lnTo>
                            <a:pt x="367" y="646"/>
                          </a:lnTo>
                          <a:lnTo>
                            <a:pt x="367" y="644"/>
                          </a:lnTo>
                          <a:lnTo>
                            <a:pt x="367" y="640"/>
                          </a:lnTo>
                          <a:lnTo>
                            <a:pt x="367" y="638"/>
                          </a:lnTo>
                          <a:lnTo>
                            <a:pt x="367" y="638"/>
                          </a:lnTo>
                          <a:lnTo>
                            <a:pt x="363" y="640"/>
                          </a:lnTo>
                          <a:lnTo>
                            <a:pt x="359" y="640"/>
                          </a:lnTo>
                          <a:lnTo>
                            <a:pt x="359" y="640"/>
                          </a:lnTo>
                          <a:lnTo>
                            <a:pt x="356" y="638"/>
                          </a:lnTo>
                          <a:lnTo>
                            <a:pt x="356" y="636"/>
                          </a:lnTo>
                          <a:lnTo>
                            <a:pt x="358" y="634"/>
                          </a:lnTo>
                          <a:lnTo>
                            <a:pt x="358" y="632"/>
                          </a:lnTo>
                          <a:lnTo>
                            <a:pt x="358" y="632"/>
                          </a:lnTo>
                          <a:lnTo>
                            <a:pt x="356" y="628"/>
                          </a:lnTo>
                          <a:lnTo>
                            <a:pt x="354" y="624"/>
                          </a:lnTo>
                          <a:lnTo>
                            <a:pt x="344" y="620"/>
                          </a:lnTo>
                          <a:lnTo>
                            <a:pt x="332" y="618"/>
                          </a:lnTo>
                          <a:lnTo>
                            <a:pt x="324" y="616"/>
                          </a:lnTo>
                          <a:lnTo>
                            <a:pt x="324" y="616"/>
                          </a:lnTo>
                          <a:lnTo>
                            <a:pt x="322" y="612"/>
                          </a:lnTo>
                          <a:lnTo>
                            <a:pt x="322" y="610"/>
                          </a:lnTo>
                          <a:lnTo>
                            <a:pt x="320" y="610"/>
                          </a:lnTo>
                          <a:lnTo>
                            <a:pt x="320" y="610"/>
                          </a:lnTo>
                          <a:lnTo>
                            <a:pt x="318" y="610"/>
                          </a:lnTo>
                          <a:lnTo>
                            <a:pt x="314" y="612"/>
                          </a:lnTo>
                          <a:lnTo>
                            <a:pt x="310" y="614"/>
                          </a:lnTo>
                          <a:lnTo>
                            <a:pt x="310" y="614"/>
                          </a:lnTo>
                          <a:lnTo>
                            <a:pt x="310" y="612"/>
                          </a:lnTo>
                          <a:lnTo>
                            <a:pt x="310" y="610"/>
                          </a:lnTo>
                          <a:lnTo>
                            <a:pt x="310" y="610"/>
                          </a:lnTo>
                          <a:lnTo>
                            <a:pt x="306" y="608"/>
                          </a:lnTo>
                          <a:lnTo>
                            <a:pt x="303" y="608"/>
                          </a:lnTo>
                          <a:lnTo>
                            <a:pt x="295" y="606"/>
                          </a:lnTo>
                          <a:lnTo>
                            <a:pt x="295" y="606"/>
                          </a:lnTo>
                          <a:lnTo>
                            <a:pt x="289" y="608"/>
                          </a:lnTo>
                          <a:lnTo>
                            <a:pt x="283" y="608"/>
                          </a:lnTo>
                          <a:lnTo>
                            <a:pt x="283" y="608"/>
                          </a:lnTo>
                          <a:lnTo>
                            <a:pt x="285" y="606"/>
                          </a:lnTo>
                          <a:lnTo>
                            <a:pt x="291" y="603"/>
                          </a:lnTo>
                          <a:lnTo>
                            <a:pt x="297" y="599"/>
                          </a:lnTo>
                          <a:lnTo>
                            <a:pt x="299" y="595"/>
                          </a:lnTo>
                          <a:lnTo>
                            <a:pt x="299" y="595"/>
                          </a:lnTo>
                          <a:lnTo>
                            <a:pt x="295" y="595"/>
                          </a:lnTo>
                          <a:lnTo>
                            <a:pt x="295" y="595"/>
                          </a:lnTo>
                          <a:lnTo>
                            <a:pt x="291" y="593"/>
                          </a:lnTo>
                          <a:lnTo>
                            <a:pt x="287" y="593"/>
                          </a:lnTo>
                          <a:lnTo>
                            <a:pt x="281" y="595"/>
                          </a:lnTo>
                          <a:lnTo>
                            <a:pt x="277" y="593"/>
                          </a:lnTo>
                          <a:lnTo>
                            <a:pt x="277" y="593"/>
                          </a:lnTo>
                          <a:lnTo>
                            <a:pt x="275" y="591"/>
                          </a:lnTo>
                          <a:lnTo>
                            <a:pt x="275" y="589"/>
                          </a:lnTo>
                          <a:lnTo>
                            <a:pt x="275" y="589"/>
                          </a:lnTo>
                          <a:lnTo>
                            <a:pt x="271" y="589"/>
                          </a:lnTo>
                          <a:lnTo>
                            <a:pt x="271" y="589"/>
                          </a:lnTo>
                          <a:lnTo>
                            <a:pt x="267" y="591"/>
                          </a:lnTo>
                          <a:lnTo>
                            <a:pt x="265" y="593"/>
                          </a:lnTo>
                          <a:lnTo>
                            <a:pt x="261" y="593"/>
                          </a:lnTo>
                          <a:lnTo>
                            <a:pt x="257" y="593"/>
                          </a:lnTo>
                          <a:lnTo>
                            <a:pt x="257" y="593"/>
                          </a:lnTo>
                          <a:lnTo>
                            <a:pt x="257" y="591"/>
                          </a:lnTo>
                          <a:lnTo>
                            <a:pt x="259" y="591"/>
                          </a:lnTo>
                          <a:lnTo>
                            <a:pt x="263" y="589"/>
                          </a:lnTo>
                          <a:lnTo>
                            <a:pt x="263" y="589"/>
                          </a:lnTo>
                          <a:lnTo>
                            <a:pt x="269" y="587"/>
                          </a:lnTo>
                          <a:lnTo>
                            <a:pt x="279" y="587"/>
                          </a:lnTo>
                          <a:lnTo>
                            <a:pt x="279" y="587"/>
                          </a:lnTo>
                          <a:lnTo>
                            <a:pt x="285" y="587"/>
                          </a:lnTo>
                          <a:lnTo>
                            <a:pt x="287" y="587"/>
                          </a:lnTo>
                          <a:lnTo>
                            <a:pt x="287" y="585"/>
                          </a:lnTo>
                          <a:lnTo>
                            <a:pt x="287" y="585"/>
                          </a:lnTo>
                          <a:lnTo>
                            <a:pt x="283" y="581"/>
                          </a:lnTo>
                          <a:lnTo>
                            <a:pt x="279" y="581"/>
                          </a:lnTo>
                          <a:lnTo>
                            <a:pt x="273" y="581"/>
                          </a:lnTo>
                          <a:lnTo>
                            <a:pt x="269" y="581"/>
                          </a:lnTo>
                          <a:lnTo>
                            <a:pt x="261" y="585"/>
                          </a:lnTo>
                          <a:lnTo>
                            <a:pt x="257" y="587"/>
                          </a:lnTo>
                          <a:lnTo>
                            <a:pt x="255" y="587"/>
                          </a:lnTo>
                          <a:lnTo>
                            <a:pt x="255" y="587"/>
                          </a:lnTo>
                          <a:lnTo>
                            <a:pt x="255" y="585"/>
                          </a:lnTo>
                          <a:lnTo>
                            <a:pt x="257" y="583"/>
                          </a:lnTo>
                          <a:lnTo>
                            <a:pt x="257" y="583"/>
                          </a:lnTo>
                          <a:lnTo>
                            <a:pt x="261" y="581"/>
                          </a:lnTo>
                          <a:lnTo>
                            <a:pt x="265" y="577"/>
                          </a:lnTo>
                          <a:lnTo>
                            <a:pt x="265" y="577"/>
                          </a:lnTo>
                          <a:lnTo>
                            <a:pt x="265" y="577"/>
                          </a:lnTo>
                          <a:lnTo>
                            <a:pt x="263" y="577"/>
                          </a:lnTo>
                          <a:lnTo>
                            <a:pt x="255" y="575"/>
                          </a:lnTo>
                          <a:lnTo>
                            <a:pt x="248" y="573"/>
                          </a:lnTo>
                          <a:lnTo>
                            <a:pt x="244" y="573"/>
                          </a:lnTo>
                          <a:lnTo>
                            <a:pt x="244" y="571"/>
                          </a:lnTo>
                          <a:lnTo>
                            <a:pt x="244" y="571"/>
                          </a:lnTo>
                          <a:lnTo>
                            <a:pt x="246" y="571"/>
                          </a:lnTo>
                          <a:lnTo>
                            <a:pt x="250" y="571"/>
                          </a:lnTo>
                          <a:lnTo>
                            <a:pt x="252" y="571"/>
                          </a:lnTo>
                          <a:lnTo>
                            <a:pt x="253" y="571"/>
                          </a:lnTo>
                          <a:lnTo>
                            <a:pt x="253" y="571"/>
                          </a:lnTo>
                          <a:lnTo>
                            <a:pt x="253" y="569"/>
                          </a:lnTo>
                          <a:lnTo>
                            <a:pt x="252" y="567"/>
                          </a:lnTo>
                          <a:lnTo>
                            <a:pt x="248" y="567"/>
                          </a:lnTo>
                          <a:lnTo>
                            <a:pt x="248" y="567"/>
                          </a:lnTo>
                          <a:lnTo>
                            <a:pt x="242" y="565"/>
                          </a:lnTo>
                          <a:lnTo>
                            <a:pt x="240" y="563"/>
                          </a:lnTo>
                          <a:lnTo>
                            <a:pt x="236" y="559"/>
                          </a:lnTo>
                          <a:lnTo>
                            <a:pt x="230" y="559"/>
                          </a:lnTo>
                          <a:lnTo>
                            <a:pt x="230" y="559"/>
                          </a:lnTo>
                          <a:lnTo>
                            <a:pt x="226" y="559"/>
                          </a:lnTo>
                          <a:lnTo>
                            <a:pt x="224" y="559"/>
                          </a:lnTo>
                          <a:lnTo>
                            <a:pt x="224" y="559"/>
                          </a:lnTo>
                          <a:lnTo>
                            <a:pt x="224" y="559"/>
                          </a:lnTo>
                          <a:lnTo>
                            <a:pt x="226" y="557"/>
                          </a:lnTo>
                          <a:lnTo>
                            <a:pt x="228" y="557"/>
                          </a:lnTo>
                          <a:lnTo>
                            <a:pt x="228" y="557"/>
                          </a:lnTo>
                          <a:lnTo>
                            <a:pt x="228" y="555"/>
                          </a:lnTo>
                          <a:lnTo>
                            <a:pt x="228" y="553"/>
                          </a:lnTo>
                          <a:lnTo>
                            <a:pt x="224" y="553"/>
                          </a:lnTo>
                          <a:lnTo>
                            <a:pt x="222" y="553"/>
                          </a:lnTo>
                          <a:lnTo>
                            <a:pt x="226" y="552"/>
                          </a:lnTo>
                          <a:lnTo>
                            <a:pt x="226" y="552"/>
                          </a:lnTo>
                          <a:lnTo>
                            <a:pt x="228" y="552"/>
                          </a:lnTo>
                          <a:lnTo>
                            <a:pt x="230" y="552"/>
                          </a:lnTo>
                          <a:lnTo>
                            <a:pt x="230" y="550"/>
                          </a:lnTo>
                          <a:lnTo>
                            <a:pt x="230" y="550"/>
                          </a:lnTo>
                          <a:lnTo>
                            <a:pt x="228" y="546"/>
                          </a:lnTo>
                          <a:lnTo>
                            <a:pt x="224" y="542"/>
                          </a:lnTo>
                          <a:lnTo>
                            <a:pt x="220" y="540"/>
                          </a:lnTo>
                          <a:lnTo>
                            <a:pt x="214" y="540"/>
                          </a:lnTo>
                          <a:lnTo>
                            <a:pt x="202" y="540"/>
                          </a:lnTo>
                          <a:lnTo>
                            <a:pt x="195" y="540"/>
                          </a:lnTo>
                          <a:lnTo>
                            <a:pt x="195" y="540"/>
                          </a:lnTo>
                          <a:lnTo>
                            <a:pt x="195" y="538"/>
                          </a:lnTo>
                          <a:lnTo>
                            <a:pt x="193" y="534"/>
                          </a:lnTo>
                          <a:lnTo>
                            <a:pt x="193" y="534"/>
                          </a:lnTo>
                          <a:lnTo>
                            <a:pt x="195" y="536"/>
                          </a:lnTo>
                          <a:lnTo>
                            <a:pt x="195" y="536"/>
                          </a:lnTo>
                          <a:lnTo>
                            <a:pt x="200" y="536"/>
                          </a:lnTo>
                          <a:lnTo>
                            <a:pt x="206" y="536"/>
                          </a:lnTo>
                          <a:lnTo>
                            <a:pt x="206" y="536"/>
                          </a:lnTo>
                          <a:lnTo>
                            <a:pt x="216" y="534"/>
                          </a:lnTo>
                          <a:lnTo>
                            <a:pt x="230" y="534"/>
                          </a:lnTo>
                          <a:lnTo>
                            <a:pt x="250" y="534"/>
                          </a:lnTo>
                          <a:lnTo>
                            <a:pt x="250" y="534"/>
                          </a:lnTo>
                          <a:lnTo>
                            <a:pt x="248" y="536"/>
                          </a:lnTo>
                          <a:lnTo>
                            <a:pt x="246" y="538"/>
                          </a:lnTo>
                          <a:lnTo>
                            <a:pt x="244" y="538"/>
                          </a:lnTo>
                          <a:lnTo>
                            <a:pt x="242" y="540"/>
                          </a:lnTo>
                          <a:lnTo>
                            <a:pt x="242" y="540"/>
                          </a:lnTo>
                          <a:lnTo>
                            <a:pt x="242" y="544"/>
                          </a:lnTo>
                          <a:lnTo>
                            <a:pt x="244" y="546"/>
                          </a:lnTo>
                          <a:lnTo>
                            <a:pt x="244" y="546"/>
                          </a:lnTo>
                          <a:lnTo>
                            <a:pt x="253" y="555"/>
                          </a:lnTo>
                          <a:lnTo>
                            <a:pt x="265" y="559"/>
                          </a:lnTo>
                          <a:lnTo>
                            <a:pt x="277" y="563"/>
                          </a:lnTo>
                          <a:lnTo>
                            <a:pt x="289" y="563"/>
                          </a:lnTo>
                          <a:lnTo>
                            <a:pt x="289" y="563"/>
                          </a:lnTo>
                          <a:lnTo>
                            <a:pt x="287" y="561"/>
                          </a:lnTo>
                          <a:lnTo>
                            <a:pt x="283" y="561"/>
                          </a:lnTo>
                          <a:lnTo>
                            <a:pt x="283" y="561"/>
                          </a:lnTo>
                          <a:lnTo>
                            <a:pt x="283" y="557"/>
                          </a:lnTo>
                          <a:lnTo>
                            <a:pt x="285" y="555"/>
                          </a:lnTo>
                          <a:lnTo>
                            <a:pt x="285" y="555"/>
                          </a:lnTo>
                          <a:lnTo>
                            <a:pt x="289" y="555"/>
                          </a:lnTo>
                          <a:lnTo>
                            <a:pt x="295" y="559"/>
                          </a:lnTo>
                          <a:lnTo>
                            <a:pt x="301" y="565"/>
                          </a:lnTo>
                          <a:lnTo>
                            <a:pt x="305" y="567"/>
                          </a:lnTo>
                          <a:lnTo>
                            <a:pt x="305" y="567"/>
                          </a:lnTo>
                          <a:lnTo>
                            <a:pt x="310" y="565"/>
                          </a:lnTo>
                          <a:lnTo>
                            <a:pt x="312" y="563"/>
                          </a:lnTo>
                          <a:lnTo>
                            <a:pt x="314" y="559"/>
                          </a:lnTo>
                          <a:lnTo>
                            <a:pt x="314" y="559"/>
                          </a:lnTo>
                          <a:lnTo>
                            <a:pt x="314" y="557"/>
                          </a:lnTo>
                          <a:lnTo>
                            <a:pt x="314" y="557"/>
                          </a:lnTo>
                          <a:lnTo>
                            <a:pt x="314" y="557"/>
                          </a:lnTo>
                          <a:lnTo>
                            <a:pt x="316" y="559"/>
                          </a:lnTo>
                          <a:lnTo>
                            <a:pt x="314" y="563"/>
                          </a:lnTo>
                          <a:lnTo>
                            <a:pt x="312" y="565"/>
                          </a:lnTo>
                          <a:lnTo>
                            <a:pt x="312" y="567"/>
                          </a:lnTo>
                          <a:lnTo>
                            <a:pt x="312" y="567"/>
                          </a:lnTo>
                          <a:lnTo>
                            <a:pt x="316" y="567"/>
                          </a:lnTo>
                          <a:lnTo>
                            <a:pt x="322" y="565"/>
                          </a:lnTo>
                          <a:lnTo>
                            <a:pt x="330" y="565"/>
                          </a:lnTo>
                          <a:lnTo>
                            <a:pt x="336" y="565"/>
                          </a:lnTo>
                          <a:lnTo>
                            <a:pt x="336" y="565"/>
                          </a:lnTo>
                          <a:lnTo>
                            <a:pt x="330" y="567"/>
                          </a:lnTo>
                          <a:lnTo>
                            <a:pt x="328" y="569"/>
                          </a:lnTo>
                          <a:lnTo>
                            <a:pt x="330" y="573"/>
                          </a:lnTo>
                          <a:lnTo>
                            <a:pt x="330" y="573"/>
                          </a:lnTo>
                          <a:lnTo>
                            <a:pt x="334" y="577"/>
                          </a:lnTo>
                          <a:lnTo>
                            <a:pt x="334" y="577"/>
                          </a:lnTo>
                          <a:lnTo>
                            <a:pt x="338" y="577"/>
                          </a:lnTo>
                          <a:lnTo>
                            <a:pt x="340" y="577"/>
                          </a:lnTo>
                          <a:lnTo>
                            <a:pt x="344" y="573"/>
                          </a:lnTo>
                          <a:lnTo>
                            <a:pt x="350" y="567"/>
                          </a:lnTo>
                          <a:lnTo>
                            <a:pt x="352" y="567"/>
                          </a:lnTo>
                          <a:lnTo>
                            <a:pt x="356" y="567"/>
                          </a:lnTo>
                          <a:lnTo>
                            <a:pt x="356" y="567"/>
                          </a:lnTo>
                          <a:lnTo>
                            <a:pt x="363" y="569"/>
                          </a:lnTo>
                          <a:lnTo>
                            <a:pt x="373" y="575"/>
                          </a:lnTo>
                          <a:lnTo>
                            <a:pt x="381" y="581"/>
                          </a:lnTo>
                          <a:lnTo>
                            <a:pt x="391" y="583"/>
                          </a:lnTo>
                          <a:lnTo>
                            <a:pt x="391" y="583"/>
                          </a:lnTo>
                          <a:lnTo>
                            <a:pt x="412" y="583"/>
                          </a:lnTo>
                          <a:lnTo>
                            <a:pt x="434" y="581"/>
                          </a:lnTo>
                          <a:lnTo>
                            <a:pt x="456" y="579"/>
                          </a:lnTo>
                          <a:lnTo>
                            <a:pt x="477" y="579"/>
                          </a:lnTo>
                          <a:lnTo>
                            <a:pt x="477" y="579"/>
                          </a:lnTo>
                          <a:lnTo>
                            <a:pt x="491" y="581"/>
                          </a:lnTo>
                          <a:lnTo>
                            <a:pt x="503" y="585"/>
                          </a:lnTo>
                          <a:lnTo>
                            <a:pt x="503" y="585"/>
                          </a:lnTo>
                          <a:lnTo>
                            <a:pt x="515" y="587"/>
                          </a:lnTo>
                          <a:lnTo>
                            <a:pt x="526" y="587"/>
                          </a:lnTo>
                          <a:lnTo>
                            <a:pt x="548" y="583"/>
                          </a:lnTo>
                          <a:lnTo>
                            <a:pt x="568" y="577"/>
                          </a:lnTo>
                          <a:lnTo>
                            <a:pt x="589" y="567"/>
                          </a:lnTo>
                          <a:lnTo>
                            <a:pt x="589" y="567"/>
                          </a:lnTo>
                          <a:lnTo>
                            <a:pt x="603" y="559"/>
                          </a:lnTo>
                          <a:lnTo>
                            <a:pt x="621" y="546"/>
                          </a:lnTo>
                          <a:lnTo>
                            <a:pt x="638" y="530"/>
                          </a:lnTo>
                          <a:lnTo>
                            <a:pt x="644" y="522"/>
                          </a:lnTo>
                          <a:lnTo>
                            <a:pt x="646" y="516"/>
                          </a:lnTo>
                          <a:lnTo>
                            <a:pt x="646" y="516"/>
                          </a:lnTo>
                          <a:lnTo>
                            <a:pt x="650" y="506"/>
                          </a:lnTo>
                          <a:lnTo>
                            <a:pt x="654" y="497"/>
                          </a:lnTo>
                          <a:lnTo>
                            <a:pt x="654" y="497"/>
                          </a:lnTo>
                          <a:lnTo>
                            <a:pt x="662" y="485"/>
                          </a:lnTo>
                          <a:lnTo>
                            <a:pt x="666" y="477"/>
                          </a:lnTo>
                          <a:lnTo>
                            <a:pt x="670" y="471"/>
                          </a:lnTo>
                          <a:lnTo>
                            <a:pt x="670" y="471"/>
                          </a:lnTo>
                          <a:lnTo>
                            <a:pt x="670" y="465"/>
                          </a:lnTo>
                          <a:lnTo>
                            <a:pt x="668" y="461"/>
                          </a:lnTo>
                          <a:lnTo>
                            <a:pt x="668" y="453"/>
                          </a:lnTo>
                          <a:lnTo>
                            <a:pt x="668" y="453"/>
                          </a:lnTo>
                          <a:lnTo>
                            <a:pt x="670" y="451"/>
                          </a:lnTo>
                          <a:lnTo>
                            <a:pt x="672" y="449"/>
                          </a:lnTo>
                          <a:lnTo>
                            <a:pt x="672" y="449"/>
                          </a:lnTo>
                          <a:lnTo>
                            <a:pt x="668" y="440"/>
                          </a:lnTo>
                          <a:lnTo>
                            <a:pt x="664" y="430"/>
                          </a:lnTo>
                          <a:lnTo>
                            <a:pt x="664" y="430"/>
                          </a:lnTo>
                          <a:lnTo>
                            <a:pt x="662" y="430"/>
                          </a:lnTo>
                          <a:lnTo>
                            <a:pt x="660" y="432"/>
                          </a:lnTo>
                          <a:lnTo>
                            <a:pt x="660" y="432"/>
                          </a:lnTo>
                          <a:lnTo>
                            <a:pt x="658" y="432"/>
                          </a:lnTo>
                          <a:lnTo>
                            <a:pt x="658" y="432"/>
                          </a:lnTo>
                          <a:lnTo>
                            <a:pt x="656" y="432"/>
                          </a:lnTo>
                          <a:lnTo>
                            <a:pt x="654" y="430"/>
                          </a:lnTo>
                          <a:lnTo>
                            <a:pt x="654" y="430"/>
                          </a:lnTo>
                          <a:lnTo>
                            <a:pt x="652" y="420"/>
                          </a:lnTo>
                          <a:lnTo>
                            <a:pt x="650" y="416"/>
                          </a:lnTo>
                          <a:lnTo>
                            <a:pt x="648" y="414"/>
                          </a:lnTo>
                          <a:lnTo>
                            <a:pt x="642" y="410"/>
                          </a:lnTo>
                          <a:lnTo>
                            <a:pt x="642" y="410"/>
                          </a:lnTo>
                          <a:lnTo>
                            <a:pt x="640" y="406"/>
                          </a:lnTo>
                          <a:lnTo>
                            <a:pt x="638" y="400"/>
                          </a:lnTo>
                          <a:lnTo>
                            <a:pt x="638" y="395"/>
                          </a:lnTo>
                          <a:lnTo>
                            <a:pt x="638" y="389"/>
                          </a:lnTo>
                          <a:lnTo>
                            <a:pt x="638" y="389"/>
                          </a:lnTo>
                          <a:lnTo>
                            <a:pt x="634" y="387"/>
                          </a:lnTo>
                          <a:lnTo>
                            <a:pt x="634" y="387"/>
                          </a:lnTo>
                          <a:lnTo>
                            <a:pt x="632" y="385"/>
                          </a:lnTo>
                          <a:lnTo>
                            <a:pt x="628" y="387"/>
                          </a:lnTo>
                          <a:lnTo>
                            <a:pt x="626" y="387"/>
                          </a:lnTo>
                          <a:lnTo>
                            <a:pt x="622" y="387"/>
                          </a:lnTo>
                          <a:lnTo>
                            <a:pt x="622" y="387"/>
                          </a:lnTo>
                          <a:lnTo>
                            <a:pt x="619" y="383"/>
                          </a:lnTo>
                          <a:lnTo>
                            <a:pt x="617" y="381"/>
                          </a:lnTo>
                          <a:lnTo>
                            <a:pt x="617" y="381"/>
                          </a:lnTo>
                          <a:lnTo>
                            <a:pt x="613" y="381"/>
                          </a:lnTo>
                          <a:lnTo>
                            <a:pt x="613" y="383"/>
                          </a:lnTo>
                          <a:lnTo>
                            <a:pt x="613" y="385"/>
                          </a:lnTo>
                          <a:lnTo>
                            <a:pt x="613" y="389"/>
                          </a:lnTo>
                          <a:lnTo>
                            <a:pt x="611" y="389"/>
                          </a:lnTo>
                          <a:lnTo>
                            <a:pt x="609" y="389"/>
                          </a:lnTo>
                          <a:lnTo>
                            <a:pt x="609" y="389"/>
                          </a:lnTo>
                          <a:lnTo>
                            <a:pt x="605" y="387"/>
                          </a:lnTo>
                          <a:lnTo>
                            <a:pt x="603" y="383"/>
                          </a:lnTo>
                          <a:lnTo>
                            <a:pt x="603" y="379"/>
                          </a:lnTo>
                          <a:lnTo>
                            <a:pt x="599" y="377"/>
                          </a:lnTo>
                          <a:lnTo>
                            <a:pt x="599" y="377"/>
                          </a:lnTo>
                          <a:lnTo>
                            <a:pt x="593" y="375"/>
                          </a:lnTo>
                          <a:lnTo>
                            <a:pt x="587" y="375"/>
                          </a:lnTo>
                          <a:lnTo>
                            <a:pt x="587" y="375"/>
                          </a:lnTo>
                          <a:lnTo>
                            <a:pt x="581" y="369"/>
                          </a:lnTo>
                          <a:lnTo>
                            <a:pt x="575" y="365"/>
                          </a:lnTo>
                          <a:lnTo>
                            <a:pt x="571" y="359"/>
                          </a:lnTo>
                          <a:lnTo>
                            <a:pt x="564" y="357"/>
                          </a:lnTo>
                          <a:lnTo>
                            <a:pt x="564" y="357"/>
                          </a:lnTo>
                          <a:lnTo>
                            <a:pt x="562" y="357"/>
                          </a:lnTo>
                          <a:lnTo>
                            <a:pt x="562" y="357"/>
                          </a:lnTo>
                          <a:lnTo>
                            <a:pt x="564" y="361"/>
                          </a:lnTo>
                          <a:lnTo>
                            <a:pt x="569" y="365"/>
                          </a:lnTo>
                          <a:lnTo>
                            <a:pt x="571" y="369"/>
                          </a:lnTo>
                          <a:lnTo>
                            <a:pt x="571" y="369"/>
                          </a:lnTo>
                          <a:lnTo>
                            <a:pt x="568" y="371"/>
                          </a:lnTo>
                          <a:lnTo>
                            <a:pt x="562" y="369"/>
                          </a:lnTo>
                          <a:lnTo>
                            <a:pt x="546" y="367"/>
                          </a:lnTo>
                          <a:lnTo>
                            <a:pt x="530" y="361"/>
                          </a:lnTo>
                          <a:lnTo>
                            <a:pt x="520" y="357"/>
                          </a:lnTo>
                          <a:lnTo>
                            <a:pt x="520" y="357"/>
                          </a:lnTo>
                          <a:lnTo>
                            <a:pt x="513" y="353"/>
                          </a:lnTo>
                          <a:lnTo>
                            <a:pt x="507" y="351"/>
                          </a:lnTo>
                          <a:lnTo>
                            <a:pt x="503" y="349"/>
                          </a:lnTo>
                          <a:lnTo>
                            <a:pt x="503" y="349"/>
                          </a:lnTo>
                          <a:lnTo>
                            <a:pt x="503" y="351"/>
                          </a:lnTo>
                          <a:lnTo>
                            <a:pt x="503" y="353"/>
                          </a:lnTo>
                          <a:lnTo>
                            <a:pt x="503" y="353"/>
                          </a:lnTo>
                          <a:lnTo>
                            <a:pt x="501" y="353"/>
                          </a:lnTo>
                          <a:lnTo>
                            <a:pt x="501" y="353"/>
                          </a:lnTo>
                          <a:lnTo>
                            <a:pt x="503" y="355"/>
                          </a:lnTo>
                          <a:lnTo>
                            <a:pt x="507" y="355"/>
                          </a:lnTo>
                          <a:lnTo>
                            <a:pt x="507" y="355"/>
                          </a:lnTo>
                          <a:lnTo>
                            <a:pt x="503" y="355"/>
                          </a:lnTo>
                          <a:lnTo>
                            <a:pt x="499" y="355"/>
                          </a:lnTo>
                          <a:lnTo>
                            <a:pt x="493" y="357"/>
                          </a:lnTo>
                          <a:lnTo>
                            <a:pt x="493" y="357"/>
                          </a:lnTo>
                          <a:lnTo>
                            <a:pt x="493" y="355"/>
                          </a:lnTo>
                          <a:lnTo>
                            <a:pt x="493" y="353"/>
                          </a:lnTo>
                          <a:lnTo>
                            <a:pt x="493" y="353"/>
                          </a:lnTo>
                          <a:lnTo>
                            <a:pt x="491" y="349"/>
                          </a:lnTo>
                          <a:lnTo>
                            <a:pt x="487" y="347"/>
                          </a:lnTo>
                          <a:lnTo>
                            <a:pt x="487" y="347"/>
                          </a:lnTo>
                          <a:lnTo>
                            <a:pt x="481" y="345"/>
                          </a:lnTo>
                          <a:lnTo>
                            <a:pt x="473" y="345"/>
                          </a:lnTo>
                          <a:lnTo>
                            <a:pt x="473" y="345"/>
                          </a:lnTo>
                          <a:lnTo>
                            <a:pt x="465" y="338"/>
                          </a:lnTo>
                          <a:lnTo>
                            <a:pt x="458" y="332"/>
                          </a:lnTo>
                          <a:lnTo>
                            <a:pt x="458" y="332"/>
                          </a:lnTo>
                          <a:lnTo>
                            <a:pt x="448" y="330"/>
                          </a:lnTo>
                          <a:lnTo>
                            <a:pt x="438" y="328"/>
                          </a:lnTo>
                          <a:lnTo>
                            <a:pt x="438" y="328"/>
                          </a:lnTo>
                          <a:lnTo>
                            <a:pt x="428" y="326"/>
                          </a:lnTo>
                          <a:lnTo>
                            <a:pt x="416" y="320"/>
                          </a:lnTo>
                          <a:lnTo>
                            <a:pt x="393" y="310"/>
                          </a:lnTo>
                          <a:lnTo>
                            <a:pt x="393" y="310"/>
                          </a:lnTo>
                          <a:lnTo>
                            <a:pt x="352" y="300"/>
                          </a:lnTo>
                          <a:lnTo>
                            <a:pt x="328" y="298"/>
                          </a:lnTo>
                          <a:lnTo>
                            <a:pt x="320" y="298"/>
                          </a:lnTo>
                          <a:lnTo>
                            <a:pt x="318" y="300"/>
                          </a:lnTo>
                          <a:lnTo>
                            <a:pt x="318" y="300"/>
                          </a:lnTo>
                          <a:lnTo>
                            <a:pt x="318" y="300"/>
                          </a:lnTo>
                          <a:lnTo>
                            <a:pt x="320" y="300"/>
                          </a:lnTo>
                          <a:lnTo>
                            <a:pt x="324" y="302"/>
                          </a:lnTo>
                          <a:lnTo>
                            <a:pt x="324" y="302"/>
                          </a:lnTo>
                          <a:lnTo>
                            <a:pt x="324" y="302"/>
                          </a:lnTo>
                          <a:lnTo>
                            <a:pt x="318" y="306"/>
                          </a:lnTo>
                          <a:lnTo>
                            <a:pt x="310" y="308"/>
                          </a:lnTo>
                          <a:lnTo>
                            <a:pt x="310" y="308"/>
                          </a:lnTo>
                          <a:lnTo>
                            <a:pt x="310" y="306"/>
                          </a:lnTo>
                          <a:lnTo>
                            <a:pt x="310" y="304"/>
                          </a:lnTo>
                          <a:lnTo>
                            <a:pt x="310" y="304"/>
                          </a:lnTo>
                          <a:lnTo>
                            <a:pt x="303" y="304"/>
                          </a:lnTo>
                          <a:lnTo>
                            <a:pt x="295" y="306"/>
                          </a:lnTo>
                          <a:lnTo>
                            <a:pt x="295" y="306"/>
                          </a:lnTo>
                          <a:lnTo>
                            <a:pt x="277" y="304"/>
                          </a:lnTo>
                          <a:lnTo>
                            <a:pt x="259" y="304"/>
                          </a:lnTo>
                          <a:lnTo>
                            <a:pt x="259" y="304"/>
                          </a:lnTo>
                          <a:lnTo>
                            <a:pt x="255" y="304"/>
                          </a:lnTo>
                          <a:lnTo>
                            <a:pt x="253" y="306"/>
                          </a:lnTo>
                          <a:lnTo>
                            <a:pt x="252" y="308"/>
                          </a:lnTo>
                          <a:lnTo>
                            <a:pt x="250" y="308"/>
                          </a:lnTo>
                          <a:lnTo>
                            <a:pt x="250" y="308"/>
                          </a:lnTo>
                          <a:lnTo>
                            <a:pt x="246" y="306"/>
                          </a:lnTo>
                          <a:lnTo>
                            <a:pt x="244" y="304"/>
                          </a:lnTo>
                          <a:lnTo>
                            <a:pt x="242" y="308"/>
                          </a:lnTo>
                          <a:lnTo>
                            <a:pt x="242" y="308"/>
                          </a:lnTo>
                          <a:lnTo>
                            <a:pt x="242" y="314"/>
                          </a:lnTo>
                          <a:lnTo>
                            <a:pt x="242" y="318"/>
                          </a:lnTo>
                          <a:lnTo>
                            <a:pt x="242" y="318"/>
                          </a:lnTo>
                          <a:lnTo>
                            <a:pt x="242" y="320"/>
                          </a:lnTo>
                          <a:lnTo>
                            <a:pt x="242" y="322"/>
                          </a:lnTo>
                          <a:lnTo>
                            <a:pt x="242" y="322"/>
                          </a:lnTo>
                          <a:lnTo>
                            <a:pt x="242" y="326"/>
                          </a:lnTo>
                          <a:lnTo>
                            <a:pt x="238" y="330"/>
                          </a:lnTo>
                          <a:lnTo>
                            <a:pt x="238" y="330"/>
                          </a:lnTo>
                          <a:lnTo>
                            <a:pt x="236" y="334"/>
                          </a:lnTo>
                          <a:lnTo>
                            <a:pt x="230" y="334"/>
                          </a:lnTo>
                          <a:lnTo>
                            <a:pt x="226" y="336"/>
                          </a:lnTo>
                          <a:lnTo>
                            <a:pt x="222" y="338"/>
                          </a:lnTo>
                          <a:lnTo>
                            <a:pt x="222" y="338"/>
                          </a:lnTo>
                          <a:lnTo>
                            <a:pt x="222" y="342"/>
                          </a:lnTo>
                          <a:lnTo>
                            <a:pt x="222" y="343"/>
                          </a:lnTo>
                          <a:lnTo>
                            <a:pt x="222" y="343"/>
                          </a:lnTo>
                          <a:lnTo>
                            <a:pt x="220" y="347"/>
                          </a:lnTo>
                          <a:lnTo>
                            <a:pt x="220" y="347"/>
                          </a:lnTo>
                          <a:lnTo>
                            <a:pt x="220" y="347"/>
                          </a:lnTo>
                          <a:lnTo>
                            <a:pt x="220" y="345"/>
                          </a:lnTo>
                          <a:lnTo>
                            <a:pt x="220" y="345"/>
                          </a:lnTo>
                          <a:lnTo>
                            <a:pt x="220" y="342"/>
                          </a:lnTo>
                          <a:lnTo>
                            <a:pt x="220" y="338"/>
                          </a:lnTo>
                          <a:lnTo>
                            <a:pt x="220" y="338"/>
                          </a:lnTo>
                          <a:lnTo>
                            <a:pt x="230" y="332"/>
                          </a:lnTo>
                          <a:lnTo>
                            <a:pt x="236" y="326"/>
                          </a:lnTo>
                          <a:lnTo>
                            <a:pt x="242" y="322"/>
                          </a:lnTo>
                          <a:lnTo>
                            <a:pt x="242" y="322"/>
                          </a:lnTo>
                          <a:lnTo>
                            <a:pt x="242" y="318"/>
                          </a:lnTo>
                          <a:lnTo>
                            <a:pt x="242" y="318"/>
                          </a:lnTo>
                          <a:lnTo>
                            <a:pt x="242" y="318"/>
                          </a:lnTo>
                          <a:lnTo>
                            <a:pt x="242" y="318"/>
                          </a:lnTo>
                          <a:lnTo>
                            <a:pt x="240" y="318"/>
                          </a:lnTo>
                          <a:lnTo>
                            <a:pt x="236" y="318"/>
                          </a:lnTo>
                          <a:lnTo>
                            <a:pt x="230" y="318"/>
                          </a:lnTo>
                          <a:lnTo>
                            <a:pt x="230" y="318"/>
                          </a:lnTo>
                          <a:lnTo>
                            <a:pt x="226" y="318"/>
                          </a:lnTo>
                          <a:lnTo>
                            <a:pt x="226" y="318"/>
                          </a:lnTo>
                          <a:lnTo>
                            <a:pt x="226" y="316"/>
                          </a:lnTo>
                          <a:lnTo>
                            <a:pt x="226" y="316"/>
                          </a:lnTo>
                          <a:lnTo>
                            <a:pt x="232" y="310"/>
                          </a:lnTo>
                          <a:lnTo>
                            <a:pt x="238" y="304"/>
                          </a:lnTo>
                          <a:lnTo>
                            <a:pt x="238" y="304"/>
                          </a:lnTo>
                          <a:lnTo>
                            <a:pt x="236" y="304"/>
                          </a:lnTo>
                          <a:lnTo>
                            <a:pt x="234" y="304"/>
                          </a:lnTo>
                          <a:lnTo>
                            <a:pt x="234" y="304"/>
                          </a:lnTo>
                          <a:lnTo>
                            <a:pt x="234" y="302"/>
                          </a:lnTo>
                          <a:lnTo>
                            <a:pt x="236" y="302"/>
                          </a:lnTo>
                          <a:lnTo>
                            <a:pt x="238" y="300"/>
                          </a:lnTo>
                          <a:lnTo>
                            <a:pt x="238" y="298"/>
                          </a:lnTo>
                          <a:lnTo>
                            <a:pt x="238" y="298"/>
                          </a:lnTo>
                          <a:lnTo>
                            <a:pt x="236" y="298"/>
                          </a:lnTo>
                          <a:lnTo>
                            <a:pt x="232" y="296"/>
                          </a:lnTo>
                          <a:lnTo>
                            <a:pt x="224" y="298"/>
                          </a:lnTo>
                          <a:lnTo>
                            <a:pt x="216" y="302"/>
                          </a:lnTo>
                          <a:lnTo>
                            <a:pt x="212" y="306"/>
                          </a:lnTo>
                          <a:lnTo>
                            <a:pt x="212" y="306"/>
                          </a:lnTo>
                          <a:lnTo>
                            <a:pt x="210" y="314"/>
                          </a:lnTo>
                          <a:lnTo>
                            <a:pt x="208" y="316"/>
                          </a:lnTo>
                          <a:lnTo>
                            <a:pt x="206" y="316"/>
                          </a:lnTo>
                          <a:lnTo>
                            <a:pt x="206" y="316"/>
                          </a:lnTo>
                          <a:lnTo>
                            <a:pt x="206" y="316"/>
                          </a:lnTo>
                          <a:lnTo>
                            <a:pt x="204" y="314"/>
                          </a:lnTo>
                          <a:lnTo>
                            <a:pt x="206" y="312"/>
                          </a:lnTo>
                          <a:lnTo>
                            <a:pt x="208" y="306"/>
                          </a:lnTo>
                          <a:lnTo>
                            <a:pt x="212" y="302"/>
                          </a:lnTo>
                          <a:lnTo>
                            <a:pt x="212" y="300"/>
                          </a:lnTo>
                          <a:lnTo>
                            <a:pt x="212" y="298"/>
                          </a:lnTo>
                          <a:lnTo>
                            <a:pt x="212" y="298"/>
                          </a:lnTo>
                          <a:lnTo>
                            <a:pt x="208" y="298"/>
                          </a:lnTo>
                          <a:lnTo>
                            <a:pt x="206" y="298"/>
                          </a:lnTo>
                          <a:lnTo>
                            <a:pt x="206" y="298"/>
                          </a:lnTo>
                          <a:lnTo>
                            <a:pt x="204" y="298"/>
                          </a:lnTo>
                          <a:lnTo>
                            <a:pt x="204" y="298"/>
                          </a:lnTo>
                          <a:lnTo>
                            <a:pt x="200" y="298"/>
                          </a:lnTo>
                          <a:lnTo>
                            <a:pt x="195" y="298"/>
                          </a:lnTo>
                          <a:lnTo>
                            <a:pt x="183" y="302"/>
                          </a:lnTo>
                          <a:lnTo>
                            <a:pt x="183" y="302"/>
                          </a:lnTo>
                          <a:lnTo>
                            <a:pt x="173" y="308"/>
                          </a:lnTo>
                          <a:lnTo>
                            <a:pt x="173" y="308"/>
                          </a:lnTo>
                          <a:lnTo>
                            <a:pt x="183" y="302"/>
                          </a:lnTo>
                          <a:lnTo>
                            <a:pt x="183" y="302"/>
                          </a:lnTo>
                          <a:lnTo>
                            <a:pt x="187" y="298"/>
                          </a:lnTo>
                          <a:lnTo>
                            <a:pt x="187" y="298"/>
                          </a:lnTo>
                          <a:lnTo>
                            <a:pt x="187" y="298"/>
                          </a:lnTo>
                          <a:lnTo>
                            <a:pt x="185" y="298"/>
                          </a:lnTo>
                          <a:lnTo>
                            <a:pt x="183" y="296"/>
                          </a:lnTo>
                          <a:lnTo>
                            <a:pt x="183" y="296"/>
                          </a:lnTo>
                          <a:lnTo>
                            <a:pt x="183" y="292"/>
                          </a:lnTo>
                          <a:lnTo>
                            <a:pt x="183" y="292"/>
                          </a:lnTo>
                          <a:lnTo>
                            <a:pt x="181" y="292"/>
                          </a:lnTo>
                          <a:lnTo>
                            <a:pt x="181" y="292"/>
                          </a:lnTo>
                          <a:lnTo>
                            <a:pt x="169" y="292"/>
                          </a:lnTo>
                          <a:lnTo>
                            <a:pt x="163" y="292"/>
                          </a:lnTo>
                          <a:lnTo>
                            <a:pt x="159" y="289"/>
                          </a:lnTo>
                          <a:lnTo>
                            <a:pt x="159" y="289"/>
                          </a:lnTo>
                          <a:lnTo>
                            <a:pt x="159" y="287"/>
                          </a:lnTo>
                          <a:lnTo>
                            <a:pt x="161" y="287"/>
                          </a:lnTo>
                          <a:lnTo>
                            <a:pt x="165" y="287"/>
                          </a:lnTo>
                          <a:lnTo>
                            <a:pt x="165" y="287"/>
                          </a:lnTo>
                          <a:lnTo>
                            <a:pt x="167" y="283"/>
                          </a:lnTo>
                          <a:lnTo>
                            <a:pt x="167" y="283"/>
                          </a:lnTo>
                          <a:lnTo>
                            <a:pt x="167" y="281"/>
                          </a:lnTo>
                          <a:lnTo>
                            <a:pt x="167" y="279"/>
                          </a:lnTo>
                          <a:lnTo>
                            <a:pt x="169" y="281"/>
                          </a:lnTo>
                          <a:lnTo>
                            <a:pt x="167" y="283"/>
                          </a:lnTo>
                          <a:lnTo>
                            <a:pt x="167" y="283"/>
                          </a:lnTo>
                          <a:lnTo>
                            <a:pt x="169" y="287"/>
                          </a:lnTo>
                          <a:lnTo>
                            <a:pt x="169" y="287"/>
                          </a:lnTo>
                          <a:lnTo>
                            <a:pt x="173" y="289"/>
                          </a:lnTo>
                          <a:lnTo>
                            <a:pt x="175" y="287"/>
                          </a:lnTo>
                          <a:lnTo>
                            <a:pt x="183" y="285"/>
                          </a:lnTo>
                          <a:lnTo>
                            <a:pt x="183" y="285"/>
                          </a:lnTo>
                          <a:lnTo>
                            <a:pt x="191" y="285"/>
                          </a:lnTo>
                          <a:lnTo>
                            <a:pt x="204" y="287"/>
                          </a:lnTo>
                          <a:lnTo>
                            <a:pt x="210" y="285"/>
                          </a:lnTo>
                          <a:lnTo>
                            <a:pt x="214" y="283"/>
                          </a:lnTo>
                          <a:lnTo>
                            <a:pt x="216" y="279"/>
                          </a:lnTo>
                          <a:lnTo>
                            <a:pt x="214" y="271"/>
                          </a:lnTo>
                          <a:lnTo>
                            <a:pt x="214" y="271"/>
                          </a:lnTo>
                          <a:lnTo>
                            <a:pt x="212" y="269"/>
                          </a:lnTo>
                          <a:lnTo>
                            <a:pt x="208" y="269"/>
                          </a:lnTo>
                          <a:lnTo>
                            <a:pt x="199" y="269"/>
                          </a:lnTo>
                          <a:lnTo>
                            <a:pt x="189" y="271"/>
                          </a:lnTo>
                          <a:lnTo>
                            <a:pt x="185" y="271"/>
                          </a:lnTo>
                          <a:lnTo>
                            <a:pt x="183" y="269"/>
                          </a:lnTo>
                          <a:lnTo>
                            <a:pt x="183" y="269"/>
                          </a:lnTo>
                          <a:lnTo>
                            <a:pt x="183" y="267"/>
                          </a:lnTo>
                          <a:lnTo>
                            <a:pt x="183" y="265"/>
                          </a:lnTo>
                          <a:lnTo>
                            <a:pt x="183" y="265"/>
                          </a:lnTo>
                          <a:lnTo>
                            <a:pt x="179" y="263"/>
                          </a:lnTo>
                          <a:lnTo>
                            <a:pt x="177" y="263"/>
                          </a:lnTo>
                          <a:lnTo>
                            <a:pt x="169" y="263"/>
                          </a:lnTo>
                          <a:lnTo>
                            <a:pt x="169" y="263"/>
                          </a:lnTo>
                          <a:lnTo>
                            <a:pt x="161" y="259"/>
                          </a:lnTo>
                          <a:lnTo>
                            <a:pt x="157" y="257"/>
                          </a:lnTo>
                          <a:lnTo>
                            <a:pt x="153" y="257"/>
                          </a:lnTo>
                          <a:lnTo>
                            <a:pt x="153" y="257"/>
                          </a:lnTo>
                          <a:lnTo>
                            <a:pt x="153" y="259"/>
                          </a:lnTo>
                          <a:lnTo>
                            <a:pt x="153" y="261"/>
                          </a:lnTo>
                          <a:lnTo>
                            <a:pt x="155" y="265"/>
                          </a:lnTo>
                          <a:lnTo>
                            <a:pt x="159" y="267"/>
                          </a:lnTo>
                          <a:lnTo>
                            <a:pt x="161" y="271"/>
                          </a:lnTo>
                          <a:lnTo>
                            <a:pt x="161" y="271"/>
                          </a:lnTo>
                          <a:lnTo>
                            <a:pt x="161" y="273"/>
                          </a:lnTo>
                          <a:lnTo>
                            <a:pt x="159" y="273"/>
                          </a:lnTo>
                          <a:lnTo>
                            <a:pt x="155" y="271"/>
                          </a:lnTo>
                          <a:lnTo>
                            <a:pt x="149" y="271"/>
                          </a:lnTo>
                          <a:lnTo>
                            <a:pt x="148" y="271"/>
                          </a:lnTo>
                          <a:lnTo>
                            <a:pt x="146" y="273"/>
                          </a:lnTo>
                          <a:lnTo>
                            <a:pt x="146" y="273"/>
                          </a:lnTo>
                          <a:lnTo>
                            <a:pt x="144" y="277"/>
                          </a:lnTo>
                          <a:lnTo>
                            <a:pt x="146" y="281"/>
                          </a:lnTo>
                          <a:lnTo>
                            <a:pt x="149" y="283"/>
                          </a:lnTo>
                          <a:lnTo>
                            <a:pt x="151" y="287"/>
                          </a:lnTo>
                          <a:lnTo>
                            <a:pt x="151" y="287"/>
                          </a:lnTo>
                          <a:lnTo>
                            <a:pt x="134" y="287"/>
                          </a:lnTo>
                          <a:lnTo>
                            <a:pt x="134" y="287"/>
                          </a:lnTo>
                          <a:lnTo>
                            <a:pt x="132" y="290"/>
                          </a:lnTo>
                          <a:lnTo>
                            <a:pt x="128" y="296"/>
                          </a:lnTo>
                          <a:lnTo>
                            <a:pt x="128" y="296"/>
                          </a:lnTo>
                          <a:lnTo>
                            <a:pt x="128" y="296"/>
                          </a:lnTo>
                          <a:lnTo>
                            <a:pt x="128" y="294"/>
                          </a:lnTo>
                          <a:lnTo>
                            <a:pt x="130" y="292"/>
                          </a:lnTo>
                          <a:lnTo>
                            <a:pt x="132" y="289"/>
                          </a:lnTo>
                          <a:lnTo>
                            <a:pt x="132" y="287"/>
                          </a:lnTo>
                          <a:lnTo>
                            <a:pt x="132" y="287"/>
                          </a:lnTo>
                          <a:lnTo>
                            <a:pt x="128" y="283"/>
                          </a:lnTo>
                          <a:lnTo>
                            <a:pt x="120" y="283"/>
                          </a:lnTo>
                          <a:lnTo>
                            <a:pt x="106" y="281"/>
                          </a:lnTo>
                          <a:lnTo>
                            <a:pt x="106" y="281"/>
                          </a:lnTo>
                          <a:lnTo>
                            <a:pt x="104" y="281"/>
                          </a:lnTo>
                          <a:lnTo>
                            <a:pt x="104" y="281"/>
                          </a:lnTo>
                          <a:lnTo>
                            <a:pt x="104" y="281"/>
                          </a:lnTo>
                          <a:lnTo>
                            <a:pt x="108" y="289"/>
                          </a:lnTo>
                          <a:lnTo>
                            <a:pt x="112" y="296"/>
                          </a:lnTo>
                          <a:lnTo>
                            <a:pt x="112" y="296"/>
                          </a:lnTo>
                          <a:lnTo>
                            <a:pt x="110" y="304"/>
                          </a:lnTo>
                          <a:lnTo>
                            <a:pt x="108" y="308"/>
                          </a:lnTo>
                          <a:lnTo>
                            <a:pt x="102" y="308"/>
                          </a:lnTo>
                          <a:lnTo>
                            <a:pt x="95" y="306"/>
                          </a:lnTo>
                          <a:lnTo>
                            <a:pt x="81" y="302"/>
                          </a:lnTo>
                          <a:lnTo>
                            <a:pt x="75" y="300"/>
                          </a:lnTo>
                          <a:lnTo>
                            <a:pt x="71" y="300"/>
                          </a:lnTo>
                          <a:lnTo>
                            <a:pt x="71" y="300"/>
                          </a:lnTo>
                          <a:lnTo>
                            <a:pt x="71" y="300"/>
                          </a:lnTo>
                          <a:lnTo>
                            <a:pt x="73" y="302"/>
                          </a:lnTo>
                          <a:lnTo>
                            <a:pt x="73" y="302"/>
                          </a:lnTo>
                          <a:lnTo>
                            <a:pt x="75" y="304"/>
                          </a:lnTo>
                          <a:lnTo>
                            <a:pt x="75" y="308"/>
                          </a:lnTo>
                          <a:lnTo>
                            <a:pt x="73" y="312"/>
                          </a:lnTo>
                          <a:lnTo>
                            <a:pt x="73" y="312"/>
                          </a:lnTo>
                          <a:lnTo>
                            <a:pt x="69" y="318"/>
                          </a:lnTo>
                          <a:lnTo>
                            <a:pt x="69" y="318"/>
                          </a:lnTo>
                          <a:lnTo>
                            <a:pt x="61" y="322"/>
                          </a:lnTo>
                          <a:lnTo>
                            <a:pt x="53" y="326"/>
                          </a:lnTo>
                          <a:lnTo>
                            <a:pt x="43" y="332"/>
                          </a:lnTo>
                          <a:lnTo>
                            <a:pt x="38" y="338"/>
                          </a:lnTo>
                          <a:lnTo>
                            <a:pt x="38" y="338"/>
                          </a:lnTo>
                          <a:lnTo>
                            <a:pt x="36" y="343"/>
                          </a:lnTo>
                          <a:lnTo>
                            <a:pt x="36" y="355"/>
                          </a:lnTo>
                          <a:lnTo>
                            <a:pt x="36" y="361"/>
                          </a:lnTo>
                          <a:lnTo>
                            <a:pt x="34" y="365"/>
                          </a:lnTo>
                          <a:lnTo>
                            <a:pt x="30" y="367"/>
                          </a:lnTo>
                          <a:lnTo>
                            <a:pt x="26" y="367"/>
                          </a:lnTo>
                          <a:lnTo>
                            <a:pt x="26" y="367"/>
                          </a:lnTo>
                          <a:lnTo>
                            <a:pt x="22" y="365"/>
                          </a:lnTo>
                          <a:lnTo>
                            <a:pt x="22" y="365"/>
                          </a:lnTo>
                          <a:lnTo>
                            <a:pt x="10" y="373"/>
                          </a:lnTo>
                          <a:lnTo>
                            <a:pt x="2" y="379"/>
                          </a:lnTo>
                          <a:lnTo>
                            <a:pt x="0" y="381"/>
                          </a:lnTo>
                          <a:lnTo>
                            <a:pt x="0" y="381"/>
                          </a:lnTo>
                          <a:lnTo>
                            <a:pt x="0" y="383"/>
                          </a:lnTo>
                          <a:lnTo>
                            <a:pt x="2" y="383"/>
                          </a:lnTo>
                          <a:lnTo>
                            <a:pt x="8" y="385"/>
                          </a:lnTo>
                          <a:lnTo>
                            <a:pt x="14" y="385"/>
                          </a:lnTo>
                          <a:lnTo>
                            <a:pt x="16" y="387"/>
                          </a:lnTo>
                          <a:lnTo>
                            <a:pt x="18" y="389"/>
                          </a:lnTo>
                          <a:lnTo>
                            <a:pt x="18" y="389"/>
                          </a:lnTo>
                          <a:lnTo>
                            <a:pt x="18" y="393"/>
                          </a:lnTo>
                          <a:lnTo>
                            <a:pt x="16" y="396"/>
                          </a:lnTo>
                          <a:lnTo>
                            <a:pt x="12" y="404"/>
                          </a:lnTo>
                          <a:lnTo>
                            <a:pt x="6" y="412"/>
                          </a:lnTo>
                          <a:lnTo>
                            <a:pt x="4" y="420"/>
                          </a:lnTo>
                          <a:lnTo>
                            <a:pt x="4" y="420"/>
                          </a:lnTo>
                          <a:lnTo>
                            <a:pt x="6" y="424"/>
                          </a:lnTo>
                          <a:lnTo>
                            <a:pt x="8" y="428"/>
                          </a:lnTo>
                          <a:lnTo>
                            <a:pt x="12" y="438"/>
                          </a:lnTo>
                          <a:lnTo>
                            <a:pt x="12" y="438"/>
                          </a:lnTo>
                          <a:lnTo>
                            <a:pt x="16" y="446"/>
                          </a:lnTo>
                          <a:lnTo>
                            <a:pt x="20" y="451"/>
                          </a:lnTo>
                          <a:lnTo>
                            <a:pt x="20" y="451"/>
                          </a:lnTo>
                          <a:lnTo>
                            <a:pt x="28" y="455"/>
                          </a:lnTo>
                          <a:lnTo>
                            <a:pt x="36" y="455"/>
                          </a:lnTo>
                          <a:lnTo>
                            <a:pt x="45" y="457"/>
                          </a:lnTo>
                          <a:lnTo>
                            <a:pt x="53" y="459"/>
                          </a:lnTo>
                          <a:lnTo>
                            <a:pt x="53" y="459"/>
                          </a:lnTo>
                          <a:lnTo>
                            <a:pt x="59" y="465"/>
                          </a:lnTo>
                          <a:lnTo>
                            <a:pt x="63" y="471"/>
                          </a:lnTo>
                          <a:lnTo>
                            <a:pt x="69" y="479"/>
                          </a:lnTo>
                          <a:lnTo>
                            <a:pt x="73" y="485"/>
                          </a:lnTo>
                          <a:lnTo>
                            <a:pt x="73" y="485"/>
                          </a:lnTo>
                          <a:lnTo>
                            <a:pt x="83" y="489"/>
                          </a:lnTo>
                          <a:lnTo>
                            <a:pt x="89" y="491"/>
                          </a:lnTo>
                          <a:lnTo>
                            <a:pt x="93" y="495"/>
                          </a:lnTo>
                          <a:lnTo>
                            <a:pt x="93" y="495"/>
                          </a:lnTo>
                          <a:lnTo>
                            <a:pt x="93" y="497"/>
                          </a:lnTo>
                          <a:lnTo>
                            <a:pt x="93" y="502"/>
                          </a:lnTo>
                          <a:lnTo>
                            <a:pt x="89" y="512"/>
                          </a:lnTo>
                          <a:lnTo>
                            <a:pt x="81" y="524"/>
                          </a:lnTo>
                          <a:lnTo>
                            <a:pt x="73" y="536"/>
                          </a:lnTo>
                          <a:lnTo>
                            <a:pt x="65" y="550"/>
                          </a:lnTo>
                          <a:lnTo>
                            <a:pt x="57" y="561"/>
                          </a:lnTo>
                          <a:lnTo>
                            <a:pt x="53" y="573"/>
                          </a:lnTo>
                          <a:lnTo>
                            <a:pt x="51" y="579"/>
                          </a:lnTo>
                          <a:lnTo>
                            <a:pt x="53" y="583"/>
                          </a:lnTo>
                          <a:lnTo>
                            <a:pt x="53" y="583"/>
                          </a:lnTo>
                          <a:lnTo>
                            <a:pt x="55" y="587"/>
                          </a:lnTo>
                          <a:lnTo>
                            <a:pt x="61" y="593"/>
                          </a:lnTo>
                          <a:lnTo>
                            <a:pt x="69" y="601"/>
                          </a:lnTo>
                          <a:lnTo>
                            <a:pt x="69" y="601"/>
                          </a:lnTo>
                          <a:lnTo>
                            <a:pt x="79" y="618"/>
                          </a:lnTo>
                          <a:lnTo>
                            <a:pt x="87" y="634"/>
                          </a:lnTo>
                          <a:lnTo>
                            <a:pt x="87" y="634"/>
                          </a:lnTo>
                          <a:lnTo>
                            <a:pt x="95" y="644"/>
                          </a:lnTo>
                          <a:lnTo>
                            <a:pt x="100" y="654"/>
                          </a:lnTo>
                          <a:lnTo>
                            <a:pt x="106" y="661"/>
                          </a:lnTo>
                          <a:lnTo>
                            <a:pt x="112" y="673"/>
                          </a:lnTo>
                          <a:lnTo>
                            <a:pt x="112" y="673"/>
                          </a:lnTo>
                          <a:lnTo>
                            <a:pt x="120" y="687"/>
                          </a:lnTo>
                          <a:lnTo>
                            <a:pt x="122" y="697"/>
                          </a:lnTo>
                          <a:lnTo>
                            <a:pt x="124" y="699"/>
                          </a:lnTo>
                          <a:lnTo>
                            <a:pt x="122" y="701"/>
                          </a:lnTo>
                          <a:lnTo>
                            <a:pt x="122" y="701"/>
                          </a:lnTo>
                          <a:lnTo>
                            <a:pt x="118" y="703"/>
                          </a:lnTo>
                          <a:lnTo>
                            <a:pt x="112" y="703"/>
                          </a:lnTo>
                          <a:lnTo>
                            <a:pt x="106" y="703"/>
                          </a:lnTo>
                          <a:lnTo>
                            <a:pt x="102" y="707"/>
                          </a:lnTo>
                          <a:lnTo>
                            <a:pt x="102" y="707"/>
                          </a:lnTo>
                          <a:lnTo>
                            <a:pt x="102" y="707"/>
                          </a:lnTo>
                          <a:lnTo>
                            <a:pt x="102" y="709"/>
                          </a:lnTo>
                          <a:lnTo>
                            <a:pt x="106" y="711"/>
                          </a:lnTo>
                          <a:lnTo>
                            <a:pt x="108" y="712"/>
                          </a:lnTo>
                          <a:lnTo>
                            <a:pt x="110" y="714"/>
                          </a:lnTo>
                          <a:lnTo>
                            <a:pt x="110" y="714"/>
                          </a:lnTo>
                          <a:lnTo>
                            <a:pt x="108" y="718"/>
                          </a:lnTo>
                          <a:lnTo>
                            <a:pt x="104" y="720"/>
                          </a:lnTo>
                          <a:lnTo>
                            <a:pt x="104" y="720"/>
                          </a:lnTo>
                          <a:lnTo>
                            <a:pt x="104" y="724"/>
                          </a:lnTo>
                          <a:lnTo>
                            <a:pt x="106" y="728"/>
                          </a:lnTo>
                          <a:lnTo>
                            <a:pt x="106" y="732"/>
                          </a:lnTo>
                          <a:lnTo>
                            <a:pt x="106" y="736"/>
                          </a:lnTo>
                          <a:lnTo>
                            <a:pt x="106" y="736"/>
                          </a:lnTo>
                          <a:lnTo>
                            <a:pt x="104" y="742"/>
                          </a:lnTo>
                          <a:lnTo>
                            <a:pt x="100" y="746"/>
                          </a:lnTo>
                          <a:lnTo>
                            <a:pt x="100" y="746"/>
                          </a:lnTo>
                          <a:lnTo>
                            <a:pt x="100" y="750"/>
                          </a:lnTo>
                          <a:lnTo>
                            <a:pt x="102" y="750"/>
                          </a:lnTo>
                          <a:lnTo>
                            <a:pt x="108" y="750"/>
                          </a:lnTo>
                          <a:lnTo>
                            <a:pt x="114" y="750"/>
                          </a:lnTo>
                          <a:lnTo>
                            <a:pt x="114" y="752"/>
                          </a:lnTo>
                          <a:lnTo>
                            <a:pt x="116" y="754"/>
                          </a:lnTo>
                          <a:lnTo>
                            <a:pt x="116" y="754"/>
                          </a:lnTo>
                          <a:lnTo>
                            <a:pt x="114" y="758"/>
                          </a:lnTo>
                          <a:lnTo>
                            <a:pt x="112" y="762"/>
                          </a:lnTo>
                          <a:lnTo>
                            <a:pt x="106" y="767"/>
                          </a:lnTo>
                          <a:lnTo>
                            <a:pt x="104" y="769"/>
                          </a:lnTo>
                          <a:lnTo>
                            <a:pt x="104" y="773"/>
                          </a:lnTo>
                          <a:lnTo>
                            <a:pt x="104" y="777"/>
                          </a:lnTo>
                          <a:lnTo>
                            <a:pt x="106" y="783"/>
                          </a:lnTo>
                          <a:lnTo>
                            <a:pt x="106" y="783"/>
                          </a:lnTo>
                          <a:lnTo>
                            <a:pt x="112" y="787"/>
                          </a:lnTo>
                          <a:lnTo>
                            <a:pt x="116" y="791"/>
                          </a:lnTo>
                          <a:lnTo>
                            <a:pt x="126" y="795"/>
                          </a:lnTo>
                          <a:lnTo>
                            <a:pt x="136" y="799"/>
                          </a:lnTo>
                          <a:lnTo>
                            <a:pt x="140" y="801"/>
                          </a:lnTo>
                          <a:lnTo>
                            <a:pt x="142" y="805"/>
                          </a:lnTo>
                          <a:lnTo>
                            <a:pt x="142" y="805"/>
                          </a:lnTo>
                          <a:lnTo>
                            <a:pt x="140" y="809"/>
                          </a:lnTo>
                          <a:lnTo>
                            <a:pt x="140" y="809"/>
                          </a:lnTo>
                          <a:lnTo>
                            <a:pt x="136" y="813"/>
                          </a:lnTo>
                          <a:lnTo>
                            <a:pt x="134" y="815"/>
                          </a:lnTo>
                          <a:lnTo>
                            <a:pt x="130" y="815"/>
                          </a:lnTo>
                          <a:lnTo>
                            <a:pt x="130" y="817"/>
                          </a:lnTo>
                          <a:lnTo>
                            <a:pt x="136" y="826"/>
                          </a:lnTo>
                          <a:lnTo>
                            <a:pt x="136" y="834"/>
                          </a:lnTo>
                          <a:lnTo>
                            <a:pt x="136" y="834"/>
                          </a:lnTo>
                          <a:lnTo>
                            <a:pt x="138" y="838"/>
                          </a:lnTo>
                          <a:lnTo>
                            <a:pt x="142" y="840"/>
                          </a:lnTo>
                          <a:lnTo>
                            <a:pt x="153" y="842"/>
                          </a:lnTo>
                          <a:lnTo>
                            <a:pt x="157" y="844"/>
                          </a:lnTo>
                          <a:lnTo>
                            <a:pt x="163" y="848"/>
                          </a:lnTo>
                          <a:lnTo>
                            <a:pt x="167" y="854"/>
                          </a:lnTo>
                          <a:lnTo>
                            <a:pt x="171" y="864"/>
                          </a:lnTo>
                          <a:lnTo>
                            <a:pt x="171" y="864"/>
                          </a:lnTo>
                          <a:lnTo>
                            <a:pt x="171" y="869"/>
                          </a:lnTo>
                          <a:lnTo>
                            <a:pt x="167" y="875"/>
                          </a:lnTo>
                          <a:lnTo>
                            <a:pt x="157" y="889"/>
                          </a:lnTo>
                          <a:lnTo>
                            <a:pt x="142" y="905"/>
                          </a:lnTo>
                          <a:lnTo>
                            <a:pt x="142" y="905"/>
                          </a:lnTo>
                          <a:lnTo>
                            <a:pt x="146" y="909"/>
                          </a:lnTo>
                          <a:lnTo>
                            <a:pt x="153" y="915"/>
                          </a:lnTo>
                          <a:lnTo>
                            <a:pt x="167" y="926"/>
                          </a:lnTo>
                          <a:lnTo>
                            <a:pt x="167" y="926"/>
                          </a:lnTo>
                          <a:lnTo>
                            <a:pt x="179" y="932"/>
                          </a:lnTo>
                          <a:lnTo>
                            <a:pt x="191" y="938"/>
                          </a:lnTo>
                          <a:lnTo>
                            <a:pt x="204" y="944"/>
                          </a:lnTo>
                          <a:lnTo>
                            <a:pt x="216" y="950"/>
                          </a:lnTo>
                          <a:lnTo>
                            <a:pt x="216" y="950"/>
                          </a:lnTo>
                          <a:lnTo>
                            <a:pt x="218" y="954"/>
                          </a:lnTo>
                          <a:lnTo>
                            <a:pt x="220" y="958"/>
                          </a:lnTo>
                          <a:lnTo>
                            <a:pt x="222" y="962"/>
                          </a:lnTo>
                          <a:lnTo>
                            <a:pt x="226" y="966"/>
                          </a:lnTo>
                          <a:lnTo>
                            <a:pt x="226" y="966"/>
                          </a:lnTo>
                          <a:lnTo>
                            <a:pt x="234" y="974"/>
                          </a:lnTo>
                          <a:lnTo>
                            <a:pt x="240" y="977"/>
                          </a:lnTo>
                          <a:lnTo>
                            <a:pt x="242" y="981"/>
                          </a:lnTo>
                          <a:lnTo>
                            <a:pt x="242" y="981"/>
                          </a:lnTo>
                          <a:lnTo>
                            <a:pt x="242" y="985"/>
                          </a:lnTo>
                          <a:lnTo>
                            <a:pt x="240" y="989"/>
                          </a:lnTo>
                          <a:lnTo>
                            <a:pt x="236" y="999"/>
                          </a:lnTo>
                          <a:lnTo>
                            <a:pt x="236" y="999"/>
                          </a:lnTo>
                          <a:lnTo>
                            <a:pt x="234" y="1013"/>
                          </a:lnTo>
                          <a:lnTo>
                            <a:pt x="230" y="1027"/>
                          </a:lnTo>
                          <a:lnTo>
                            <a:pt x="230" y="1027"/>
                          </a:lnTo>
                          <a:lnTo>
                            <a:pt x="224" y="1038"/>
                          </a:lnTo>
                          <a:lnTo>
                            <a:pt x="216" y="1050"/>
                          </a:lnTo>
                          <a:lnTo>
                            <a:pt x="199" y="1074"/>
                          </a:lnTo>
                          <a:lnTo>
                            <a:pt x="199" y="1074"/>
                          </a:lnTo>
                          <a:lnTo>
                            <a:pt x="177" y="1107"/>
                          </a:lnTo>
                          <a:lnTo>
                            <a:pt x="155" y="1142"/>
                          </a:lnTo>
                          <a:lnTo>
                            <a:pt x="155" y="1142"/>
                          </a:lnTo>
                          <a:lnTo>
                            <a:pt x="144" y="1158"/>
                          </a:lnTo>
                          <a:lnTo>
                            <a:pt x="132" y="1174"/>
                          </a:lnTo>
                          <a:lnTo>
                            <a:pt x="106" y="1203"/>
                          </a:lnTo>
                          <a:lnTo>
                            <a:pt x="79" y="1235"/>
                          </a:lnTo>
                          <a:lnTo>
                            <a:pt x="55" y="1266"/>
                          </a:lnTo>
                          <a:lnTo>
                            <a:pt x="55" y="1266"/>
                          </a:lnTo>
                          <a:lnTo>
                            <a:pt x="53" y="1268"/>
                          </a:lnTo>
                          <a:lnTo>
                            <a:pt x="53" y="1268"/>
                          </a:lnTo>
                          <a:lnTo>
                            <a:pt x="53" y="1270"/>
                          </a:lnTo>
                          <a:lnTo>
                            <a:pt x="53" y="1270"/>
                          </a:lnTo>
                          <a:lnTo>
                            <a:pt x="55" y="1268"/>
                          </a:lnTo>
                          <a:lnTo>
                            <a:pt x="55" y="1266"/>
                          </a:lnTo>
                          <a:lnTo>
                            <a:pt x="55" y="1266"/>
                          </a:lnTo>
                          <a:lnTo>
                            <a:pt x="61" y="1266"/>
                          </a:lnTo>
                          <a:lnTo>
                            <a:pt x="61" y="1266"/>
                          </a:lnTo>
                          <a:lnTo>
                            <a:pt x="67" y="1268"/>
                          </a:lnTo>
                          <a:lnTo>
                            <a:pt x="71" y="1266"/>
                          </a:lnTo>
                          <a:lnTo>
                            <a:pt x="75" y="1264"/>
                          </a:lnTo>
                          <a:lnTo>
                            <a:pt x="79" y="1262"/>
                          </a:lnTo>
                          <a:lnTo>
                            <a:pt x="83" y="1256"/>
                          </a:lnTo>
                          <a:lnTo>
                            <a:pt x="89" y="1248"/>
                          </a:lnTo>
                          <a:lnTo>
                            <a:pt x="89" y="1248"/>
                          </a:lnTo>
                          <a:lnTo>
                            <a:pt x="98" y="1244"/>
                          </a:lnTo>
                          <a:lnTo>
                            <a:pt x="108" y="1240"/>
                          </a:lnTo>
                          <a:lnTo>
                            <a:pt x="108" y="1240"/>
                          </a:lnTo>
                          <a:lnTo>
                            <a:pt x="110" y="1246"/>
                          </a:lnTo>
                          <a:lnTo>
                            <a:pt x="108" y="1246"/>
                          </a:lnTo>
                          <a:lnTo>
                            <a:pt x="106" y="1246"/>
                          </a:lnTo>
                          <a:lnTo>
                            <a:pt x="102" y="1248"/>
                          </a:lnTo>
                          <a:lnTo>
                            <a:pt x="102" y="1248"/>
                          </a:lnTo>
                          <a:lnTo>
                            <a:pt x="102" y="1248"/>
                          </a:lnTo>
                          <a:lnTo>
                            <a:pt x="104" y="1250"/>
                          </a:lnTo>
                          <a:lnTo>
                            <a:pt x="104" y="1252"/>
                          </a:lnTo>
                          <a:lnTo>
                            <a:pt x="106" y="1252"/>
                          </a:lnTo>
                          <a:lnTo>
                            <a:pt x="106" y="1252"/>
                          </a:lnTo>
                          <a:lnTo>
                            <a:pt x="102" y="1252"/>
                          </a:lnTo>
                          <a:lnTo>
                            <a:pt x="100" y="1252"/>
                          </a:lnTo>
                          <a:lnTo>
                            <a:pt x="98" y="1252"/>
                          </a:lnTo>
                          <a:lnTo>
                            <a:pt x="98" y="1256"/>
                          </a:lnTo>
                          <a:lnTo>
                            <a:pt x="98" y="1256"/>
                          </a:lnTo>
                          <a:lnTo>
                            <a:pt x="106" y="1260"/>
                          </a:lnTo>
                          <a:lnTo>
                            <a:pt x="110" y="1264"/>
                          </a:lnTo>
                          <a:lnTo>
                            <a:pt x="110" y="1268"/>
                          </a:lnTo>
                          <a:lnTo>
                            <a:pt x="108" y="1272"/>
                          </a:lnTo>
                          <a:lnTo>
                            <a:pt x="108" y="1272"/>
                          </a:lnTo>
                          <a:lnTo>
                            <a:pt x="98" y="1266"/>
                          </a:lnTo>
                          <a:lnTo>
                            <a:pt x="91" y="1260"/>
                          </a:lnTo>
                          <a:lnTo>
                            <a:pt x="91" y="1260"/>
                          </a:lnTo>
                          <a:lnTo>
                            <a:pt x="102" y="1280"/>
                          </a:lnTo>
                          <a:lnTo>
                            <a:pt x="102" y="1280"/>
                          </a:lnTo>
                          <a:lnTo>
                            <a:pt x="106" y="1282"/>
                          </a:lnTo>
                          <a:lnTo>
                            <a:pt x="110" y="1280"/>
                          </a:lnTo>
                          <a:lnTo>
                            <a:pt x="116" y="1280"/>
                          </a:lnTo>
                          <a:lnTo>
                            <a:pt x="116" y="1280"/>
                          </a:lnTo>
                          <a:lnTo>
                            <a:pt x="124" y="1288"/>
                          </a:lnTo>
                          <a:lnTo>
                            <a:pt x="128" y="1295"/>
                          </a:lnTo>
                          <a:lnTo>
                            <a:pt x="134" y="1299"/>
                          </a:lnTo>
                          <a:lnTo>
                            <a:pt x="134" y="1299"/>
                          </a:lnTo>
                          <a:lnTo>
                            <a:pt x="138" y="1299"/>
                          </a:lnTo>
                          <a:lnTo>
                            <a:pt x="144" y="1299"/>
                          </a:lnTo>
                          <a:lnTo>
                            <a:pt x="155" y="1297"/>
                          </a:lnTo>
                          <a:lnTo>
                            <a:pt x="165" y="1293"/>
                          </a:lnTo>
                          <a:lnTo>
                            <a:pt x="171" y="1291"/>
                          </a:lnTo>
                          <a:lnTo>
                            <a:pt x="175" y="1293"/>
                          </a:lnTo>
                          <a:lnTo>
                            <a:pt x="175" y="1293"/>
                          </a:lnTo>
                          <a:lnTo>
                            <a:pt x="181" y="1295"/>
                          </a:lnTo>
                          <a:lnTo>
                            <a:pt x="183" y="1301"/>
                          </a:lnTo>
                          <a:lnTo>
                            <a:pt x="185" y="1305"/>
                          </a:lnTo>
                          <a:lnTo>
                            <a:pt x="189" y="1309"/>
                          </a:lnTo>
                          <a:lnTo>
                            <a:pt x="189" y="1309"/>
                          </a:lnTo>
                          <a:lnTo>
                            <a:pt x="199" y="1311"/>
                          </a:lnTo>
                          <a:lnTo>
                            <a:pt x="206" y="1311"/>
                          </a:lnTo>
                          <a:lnTo>
                            <a:pt x="208" y="1313"/>
                          </a:lnTo>
                          <a:lnTo>
                            <a:pt x="208" y="1313"/>
                          </a:lnTo>
                          <a:lnTo>
                            <a:pt x="204" y="1321"/>
                          </a:lnTo>
                          <a:lnTo>
                            <a:pt x="200" y="1325"/>
                          </a:lnTo>
                          <a:lnTo>
                            <a:pt x="193" y="1325"/>
                          </a:lnTo>
                          <a:lnTo>
                            <a:pt x="183" y="1323"/>
                          </a:lnTo>
                          <a:lnTo>
                            <a:pt x="163" y="1319"/>
                          </a:lnTo>
                          <a:lnTo>
                            <a:pt x="153" y="1317"/>
                          </a:lnTo>
                          <a:lnTo>
                            <a:pt x="144" y="1317"/>
                          </a:lnTo>
                          <a:lnTo>
                            <a:pt x="144" y="1317"/>
                          </a:lnTo>
                          <a:lnTo>
                            <a:pt x="140" y="1319"/>
                          </a:lnTo>
                          <a:lnTo>
                            <a:pt x="136" y="1321"/>
                          </a:lnTo>
                          <a:lnTo>
                            <a:pt x="134" y="1329"/>
                          </a:lnTo>
                          <a:lnTo>
                            <a:pt x="132" y="1337"/>
                          </a:lnTo>
                          <a:lnTo>
                            <a:pt x="130" y="1341"/>
                          </a:lnTo>
                          <a:lnTo>
                            <a:pt x="124" y="1344"/>
                          </a:lnTo>
                          <a:lnTo>
                            <a:pt x="124" y="1344"/>
                          </a:lnTo>
                          <a:lnTo>
                            <a:pt x="120" y="1344"/>
                          </a:lnTo>
                          <a:lnTo>
                            <a:pt x="114" y="1343"/>
                          </a:lnTo>
                          <a:lnTo>
                            <a:pt x="110" y="1339"/>
                          </a:lnTo>
                          <a:lnTo>
                            <a:pt x="106" y="1337"/>
                          </a:lnTo>
                          <a:lnTo>
                            <a:pt x="106" y="1337"/>
                          </a:lnTo>
                          <a:lnTo>
                            <a:pt x="102" y="1337"/>
                          </a:lnTo>
                          <a:lnTo>
                            <a:pt x="102" y="1339"/>
                          </a:lnTo>
                          <a:lnTo>
                            <a:pt x="100" y="1346"/>
                          </a:lnTo>
                          <a:lnTo>
                            <a:pt x="100" y="1354"/>
                          </a:lnTo>
                          <a:lnTo>
                            <a:pt x="98" y="1358"/>
                          </a:lnTo>
                          <a:lnTo>
                            <a:pt x="98" y="1360"/>
                          </a:lnTo>
                          <a:lnTo>
                            <a:pt x="98" y="1360"/>
                          </a:lnTo>
                          <a:lnTo>
                            <a:pt x="95" y="1360"/>
                          </a:lnTo>
                          <a:lnTo>
                            <a:pt x="91" y="1360"/>
                          </a:lnTo>
                          <a:lnTo>
                            <a:pt x="87" y="1354"/>
                          </a:lnTo>
                          <a:lnTo>
                            <a:pt x="83" y="1348"/>
                          </a:lnTo>
                          <a:lnTo>
                            <a:pt x="81" y="1346"/>
                          </a:lnTo>
                          <a:lnTo>
                            <a:pt x="79" y="1346"/>
                          </a:lnTo>
                          <a:lnTo>
                            <a:pt x="79" y="1346"/>
                          </a:lnTo>
                          <a:lnTo>
                            <a:pt x="77" y="1348"/>
                          </a:lnTo>
                          <a:lnTo>
                            <a:pt x="75" y="1352"/>
                          </a:lnTo>
                          <a:lnTo>
                            <a:pt x="77" y="1360"/>
                          </a:lnTo>
                          <a:lnTo>
                            <a:pt x="79" y="1372"/>
                          </a:lnTo>
                          <a:lnTo>
                            <a:pt x="79" y="1384"/>
                          </a:lnTo>
                          <a:lnTo>
                            <a:pt x="79" y="1384"/>
                          </a:lnTo>
                          <a:lnTo>
                            <a:pt x="87" y="1390"/>
                          </a:lnTo>
                          <a:lnTo>
                            <a:pt x="91" y="1394"/>
                          </a:lnTo>
                          <a:lnTo>
                            <a:pt x="91" y="1397"/>
                          </a:lnTo>
                          <a:lnTo>
                            <a:pt x="89" y="1397"/>
                          </a:lnTo>
                          <a:lnTo>
                            <a:pt x="81" y="1399"/>
                          </a:lnTo>
                          <a:lnTo>
                            <a:pt x="77" y="1401"/>
                          </a:lnTo>
                          <a:lnTo>
                            <a:pt x="73" y="1405"/>
                          </a:lnTo>
                          <a:lnTo>
                            <a:pt x="73" y="1405"/>
                          </a:lnTo>
                          <a:lnTo>
                            <a:pt x="69" y="1413"/>
                          </a:lnTo>
                          <a:lnTo>
                            <a:pt x="69" y="1421"/>
                          </a:lnTo>
                          <a:lnTo>
                            <a:pt x="69" y="1431"/>
                          </a:lnTo>
                          <a:lnTo>
                            <a:pt x="67" y="1439"/>
                          </a:lnTo>
                          <a:lnTo>
                            <a:pt x="67" y="1439"/>
                          </a:lnTo>
                          <a:lnTo>
                            <a:pt x="61" y="1445"/>
                          </a:lnTo>
                          <a:lnTo>
                            <a:pt x="57" y="1449"/>
                          </a:lnTo>
                          <a:lnTo>
                            <a:pt x="51" y="1454"/>
                          </a:lnTo>
                          <a:lnTo>
                            <a:pt x="49" y="1460"/>
                          </a:lnTo>
                          <a:lnTo>
                            <a:pt x="49" y="1460"/>
                          </a:lnTo>
                          <a:lnTo>
                            <a:pt x="49" y="1466"/>
                          </a:lnTo>
                          <a:lnTo>
                            <a:pt x="51" y="1472"/>
                          </a:lnTo>
                          <a:lnTo>
                            <a:pt x="55" y="1486"/>
                          </a:lnTo>
                          <a:lnTo>
                            <a:pt x="61" y="1498"/>
                          </a:lnTo>
                          <a:lnTo>
                            <a:pt x="61" y="1503"/>
                          </a:lnTo>
                          <a:lnTo>
                            <a:pt x="61" y="1509"/>
                          </a:lnTo>
                          <a:lnTo>
                            <a:pt x="61" y="1509"/>
                          </a:lnTo>
                          <a:lnTo>
                            <a:pt x="57" y="1517"/>
                          </a:lnTo>
                          <a:lnTo>
                            <a:pt x="57" y="1521"/>
                          </a:lnTo>
                          <a:lnTo>
                            <a:pt x="57" y="1527"/>
                          </a:lnTo>
                          <a:lnTo>
                            <a:pt x="57" y="1527"/>
                          </a:lnTo>
                          <a:lnTo>
                            <a:pt x="61" y="1531"/>
                          </a:lnTo>
                          <a:lnTo>
                            <a:pt x="63" y="1535"/>
                          </a:lnTo>
                          <a:lnTo>
                            <a:pt x="71" y="1541"/>
                          </a:lnTo>
                          <a:lnTo>
                            <a:pt x="71" y="1541"/>
                          </a:lnTo>
                          <a:lnTo>
                            <a:pt x="73" y="1545"/>
                          </a:lnTo>
                          <a:lnTo>
                            <a:pt x="73" y="1549"/>
                          </a:lnTo>
                          <a:lnTo>
                            <a:pt x="73" y="1554"/>
                          </a:lnTo>
                          <a:lnTo>
                            <a:pt x="75" y="1558"/>
                          </a:lnTo>
                          <a:lnTo>
                            <a:pt x="75" y="1558"/>
                          </a:lnTo>
                          <a:lnTo>
                            <a:pt x="81" y="1560"/>
                          </a:lnTo>
                          <a:lnTo>
                            <a:pt x="83" y="1562"/>
                          </a:lnTo>
                          <a:lnTo>
                            <a:pt x="83" y="1564"/>
                          </a:lnTo>
                          <a:lnTo>
                            <a:pt x="83" y="1564"/>
                          </a:lnTo>
                          <a:lnTo>
                            <a:pt x="81" y="1568"/>
                          </a:lnTo>
                          <a:lnTo>
                            <a:pt x="75" y="1568"/>
                          </a:lnTo>
                          <a:lnTo>
                            <a:pt x="71" y="1570"/>
                          </a:lnTo>
                          <a:lnTo>
                            <a:pt x="67" y="1572"/>
                          </a:lnTo>
                          <a:lnTo>
                            <a:pt x="67" y="1572"/>
                          </a:lnTo>
                          <a:lnTo>
                            <a:pt x="65" y="1574"/>
                          </a:lnTo>
                          <a:lnTo>
                            <a:pt x="67" y="1578"/>
                          </a:lnTo>
                          <a:lnTo>
                            <a:pt x="67" y="1582"/>
                          </a:lnTo>
                          <a:lnTo>
                            <a:pt x="59" y="1586"/>
                          </a:lnTo>
                          <a:lnTo>
                            <a:pt x="59" y="1586"/>
                          </a:lnTo>
                          <a:lnTo>
                            <a:pt x="59" y="1590"/>
                          </a:lnTo>
                          <a:lnTo>
                            <a:pt x="59" y="1594"/>
                          </a:lnTo>
                          <a:lnTo>
                            <a:pt x="59" y="1600"/>
                          </a:lnTo>
                          <a:lnTo>
                            <a:pt x="59" y="1604"/>
                          </a:lnTo>
                          <a:lnTo>
                            <a:pt x="59" y="1604"/>
                          </a:lnTo>
                          <a:lnTo>
                            <a:pt x="67" y="1604"/>
                          </a:lnTo>
                          <a:lnTo>
                            <a:pt x="69" y="1606"/>
                          </a:lnTo>
                          <a:lnTo>
                            <a:pt x="69" y="1607"/>
                          </a:lnTo>
                          <a:lnTo>
                            <a:pt x="71" y="1615"/>
                          </a:lnTo>
                          <a:lnTo>
                            <a:pt x="71" y="1615"/>
                          </a:lnTo>
                          <a:lnTo>
                            <a:pt x="75" y="1617"/>
                          </a:lnTo>
                          <a:lnTo>
                            <a:pt x="81" y="1621"/>
                          </a:lnTo>
                          <a:lnTo>
                            <a:pt x="87" y="1623"/>
                          </a:lnTo>
                          <a:lnTo>
                            <a:pt x="93" y="1625"/>
                          </a:lnTo>
                          <a:lnTo>
                            <a:pt x="93" y="1625"/>
                          </a:lnTo>
                          <a:lnTo>
                            <a:pt x="95" y="1629"/>
                          </a:lnTo>
                          <a:lnTo>
                            <a:pt x="95" y="1633"/>
                          </a:lnTo>
                          <a:lnTo>
                            <a:pt x="93" y="1639"/>
                          </a:lnTo>
                          <a:lnTo>
                            <a:pt x="85" y="1649"/>
                          </a:lnTo>
                          <a:lnTo>
                            <a:pt x="85" y="1649"/>
                          </a:lnTo>
                          <a:lnTo>
                            <a:pt x="91" y="1655"/>
                          </a:lnTo>
                          <a:lnTo>
                            <a:pt x="91" y="1655"/>
                          </a:lnTo>
                          <a:lnTo>
                            <a:pt x="87" y="1668"/>
                          </a:lnTo>
                          <a:lnTo>
                            <a:pt x="85" y="1680"/>
                          </a:lnTo>
                          <a:lnTo>
                            <a:pt x="85" y="1680"/>
                          </a:lnTo>
                          <a:lnTo>
                            <a:pt x="91" y="1678"/>
                          </a:lnTo>
                          <a:lnTo>
                            <a:pt x="95" y="1676"/>
                          </a:lnTo>
                          <a:lnTo>
                            <a:pt x="98" y="1676"/>
                          </a:lnTo>
                          <a:lnTo>
                            <a:pt x="98" y="1676"/>
                          </a:lnTo>
                          <a:lnTo>
                            <a:pt x="102" y="1680"/>
                          </a:lnTo>
                          <a:lnTo>
                            <a:pt x="102" y="1682"/>
                          </a:lnTo>
                          <a:lnTo>
                            <a:pt x="100" y="1688"/>
                          </a:lnTo>
                          <a:lnTo>
                            <a:pt x="102" y="1692"/>
                          </a:lnTo>
                          <a:lnTo>
                            <a:pt x="102" y="1692"/>
                          </a:lnTo>
                          <a:lnTo>
                            <a:pt x="104" y="1694"/>
                          </a:lnTo>
                          <a:lnTo>
                            <a:pt x="108" y="1696"/>
                          </a:lnTo>
                          <a:lnTo>
                            <a:pt x="108" y="1696"/>
                          </a:lnTo>
                          <a:lnTo>
                            <a:pt x="112" y="1708"/>
                          </a:lnTo>
                          <a:lnTo>
                            <a:pt x="112" y="1708"/>
                          </a:lnTo>
                          <a:lnTo>
                            <a:pt x="116" y="1710"/>
                          </a:lnTo>
                          <a:lnTo>
                            <a:pt x="120" y="1710"/>
                          </a:lnTo>
                          <a:lnTo>
                            <a:pt x="120" y="1710"/>
                          </a:lnTo>
                          <a:lnTo>
                            <a:pt x="118" y="1715"/>
                          </a:lnTo>
                          <a:lnTo>
                            <a:pt x="118" y="1715"/>
                          </a:lnTo>
                          <a:lnTo>
                            <a:pt x="122" y="1723"/>
                          </a:lnTo>
                          <a:lnTo>
                            <a:pt x="126" y="1733"/>
                          </a:lnTo>
                          <a:lnTo>
                            <a:pt x="128" y="1741"/>
                          </a:lnTo>
                          <a:lnTo>
                            <a:pt x="128" y="1747"/>
                          </a:lnTo>
                          <a:lnTo>
                            <a:pt x="126" y="1751"/>
                          </a:lnTo>
                          <a:lnTo>
                            <a:pt x="126" y="1751"/>
                          </a:lnTo>
                          <a:lnTo>
                            <a:pt x="124" y="1755"/>
                          </a:lnTo>
                          <a:lnTo>
                            <a:pt x="126" y="1755"/>
                          </a:lnTo>
                          <a:lnTo>
                            <a:pt x="126" y="1755"/>
                          </a:lnTo>
                          <a:lnTo>
                            <a:pt x="132" y="1761"/>
                          </a:lnTo>
                          <a:lnTo>
                            <a:pt x="136" y="1763"/>
                          </a:lnTo>
                          <a:lnTo>
                            <a:pt x="140" y="1763"/>
                          </a:lnTo>
                          <a:lnTo>
                            <a:pt x="144" y="1761"/>
                          </a:lnTo>
                          <a:lnTo>
                            <a:pt x="149" y="1757"/>
                          </a:lnTo>
                          <a:lnTo>
                            <a:pt x="153" y="1757"/>
                          </a:lnTo>
                          <a:lnTo>
                            <a:pt x="157" y="1759"/>
                          </a:lnTo>
                          <a:lnTo>
                            <a:pt x="157" y="1759"/>
                          </a:lnTo>
                          <a:lnTo>
                            <a:pt x="161" y="1763"/>
                          </a:lnTo>
                          <a:lnTo>
                            <a:pt x="163" y="1768"/>
                          </a:lnTo>
                          <a:lnTo>
                            <a:pt x="165" y="1772"/>
                          </a:lnTo>
                          <a:lnTo>
                            <a:pt x="169" y="1774"/>
                          </a:lnTo>
                          <a:lnTo>
                            <a:pt x="169" y="1774"/>
                          </a:lnTo>
                          <a:lnTo>
                            <a:pt x="173" y="1772"/>
                          </a:lnTo>
                          <a:lnTo>
                            <a:pt x="177" y="1770"/>
                          </a:lnTo>
                          <a:lnTo>
                            <a:pt x="187" y="1765"/>
                          </a:lnTo>
                          <a:lnTo>
                            <a:pt x="191" y="1763"/>
                          </a:lnTo>
                          <a:lnTo>
                            <a:pt x="197" y="1763"/>
                          </a:lnTo>
                          <a:lnTo>
                            <a:pt x="202" y="1765"/>
                          </a:lnTo>
                          <a:lnTo>
                            <a:pt x="212" y="1768"/>
                          </a:lnTo>
                          <a:lnTo>
                            <a:pt x="212" y="1768"/>
                          </a:lnTo>
                          <a:lnTo>
                            <a:pt x="210" y="1774"/>
                          </a:lnTo>
                          <a:lnTo>
                            <a:pt x="210" y="1784"/>
                          </a:lnTo>
                          <a:lnTo>
                            <a:pt x="210" y="1790"/>
                          </a:lnTo>
                          <a:lnTo>
                            <a:pt x="212" y="1794"/>
                          </a:lnTo>
                          <a:lnTo>
                            <a:pt x="216" y="1798"/>
                          </a:lnTo>
                          <a:lnTo>
                            <a:pt x="220" y="1798"/>
                          </a:lnTo>
                          <a:lnTo>
                            <a:pt x="220" y="1798"/>
                          </a:lnTo>
                          <a:lnTo>
                            <a:pt x="224" y="1796"/>
                          </a:lnTo>
                          <a:lnTo>
                            <a:pt x="232" y="1790"/>
                          </a:lnTo>
                          <a:lnTo>
                            <a:pt x="244" y="1776"/>
                          </a:lnTo>
                          <a:lnTo>
                            <a:pt x="244" y="1776"/>
                          </a:lnTo>
                          <a:lnTo>
                            <a:pt x="248" y="1774"/>
                          </a:lnTo>
                          <a:lnTo>
                            <a:pt x="252" y="1776"/>
                          </a:lnTo>
                          <a:lnTo>
                            <a:pt x="259" y="1776"/>
                          </a:lnTo>
                          <a:lnTo>
                            <a:pt x="259" y="1776"/>
                          </a:lnTo>
                          <a:lnTo>
                            <a:pt x="263" y="1774"/>
                          </a:lnTo>
                          <a:lnTo>
                            <a:pt x="265" y="1772"/>
                          </a:lnTo>
                          <a:lnTo>
                            <a:pt x="265" y="1772"/>
                          </a:lnTo>
                          <a:lnTo>
                            <a:pt x="271" y="1772"/>
                          </a:lnTo>
                          <a:lnTo>
                            <a:pt x="275" y="1774"/>
                          </a:lnTo>
                          <a:lnTo>
                            <a:pt x="285" y="1780"/>
                          </a:lnTo>
                          <a:lnTo>
                            <a:pt x="301" y="1794"/>
                          </a:lnTo>
                          <a:lnTo>
                            <a:pt x="301" y="1794"/>
                          </a:lnTo>
                          <a:lnTo>
                            <a:pt x="305" y="1796"/>
                          </a:lnTo>
                          <a:lnTo>
                            <a:pt x="308" y="1794"/>
                          </a:lnTo>
                          <a:lnTo>
                            <a:pt x="312" y="1794"/>
                          </a:lnTo>
                          <a:lnTo>
                            <a:pt x="316" y="1796"/>
                          </a:lnTo>
                          <a:lnTo>
                            <a:pt x="316" y="1796"/>
                          </a:lnTo>
                          <a:lnTo>
                            <a:pt x="318" y="1800"/>
                          </a:lnTo>
                          <a:lnTo>
                            <a:pt x="318" y="1806"/>
                          </a:lnTo>
                          <a:lnTo>
                            <a:pt x="316" y="1818"/>
                          </a:lnTo>
                          <a:lnTo>
                            <a:pt x="314" y="1827"/>
                          </a:lnTo>
                          <a:lnTo>
                            <a:pt x="312" y="1833"/>
                          </a:lnTo>
                          <a:lnTo>
                            <a:pt x="312" y="1833"/>
                          </a:lnTo>
                          <a:lnTo>
                            <a:pt x="318" y="1839"/>
                          </a:lnTo>
                          <a:lnTo>
                            <a:pt x="322" y="1845"/>
                          </a:lnTo>
                          <a:lnTo>
                            <a:pt x="328" y="1851"/>
                          </a:lnTo>
                          <a:lnTo>
                            <a:pt x="332" y="1857"/>
                          </a:lnTo>
                          <a:lnTo>
                            <a:pt x="332" y="1857"/>
                          </a:lnTo>
                          <a:lnTo>
                            <a:pt x="330" y="1859"/>
                          </a:lnTo>
                          <a:lnTo>
                            <a:pt x="330" y="1859"/>
                          </a:lnTo>
                          <a:lnTo>
                            <a:pt x="326" y="1859"/>
                          </a:lnTo>
                          <a:lnTo>
                            <a:pt x="326" y="1859"/>
                          </a:lnTo>
                          <a:lnTo>
                            <a:pt x="324" y="1861"/>
                          </a:lnTo>
                          <a:lnTo>
                            <a:pt x="324" y="1863"/>
                          </a:lnTo>
                          <a:lnTo>
                            <a:pt x="326" y="1865"/>
                          </a:lnTo>
                          <a:lnTo>
                            <a:pt x="326" y="1867"/>
                          </a:lnTo>
                          <a:lnTo>
                            <a:pt x="326" y="1867"/>
                          </a:lnTo>
                          <a:lnTo>
                            <a:pt x="320" y="1876"/>
                          </a:lnTo>
                          <a:lnTo>
                            <a:pt x="318" y="1882"/>
                          </a:lnTo>
                          <a:lnTo>
                            <a:pt x="318" y="1884"/>
                          </a:lnTo>
                          <a:lnTo>
                            <a:pt x="318" y="1888"/>
                          </a:lnTo>
                          <a:lnTo>
                            <a:pt x="318" y="1888"/>
                          </a:lnTo>
                          <a:lnTo>
                            <a:pt x="322" y="1890"/>
                          </a:lnTo>
                          <a:lnTo>
                            <a:pt x="326" y="1892"/>
                          </a:lnTo>
                          <a:lnTo>
                            <a:pt x="332" y="1894"/>
                          </a:lnTo>
                          <a:lnTo>
                            <a:pt x="336" y="1896"/>
                          </a:lnTo>
                          <a:lnTo>
                            <a:pt x="336" y="1896"/>
                          </a:lnTo>
                          <a:lnTo>
                            <a:pt x="336" y="1900"/>
                          </a:lnTo>
                          <a:lnTo>
                            <a:pt x="336" y="1902"/>
                          </a:lnTo>
                          <a:lnTo>
                            <a:pt x="336" y="1902"/>
                          </a:lnTo>
                          <a:lnTo>
                            <a:pt x="348" y="1902"/>
                          </a:lnTo>
                          <a:lnTo>
                            <a:pt x="348" y="1902"/>
                          </a:lnTo>
                          <a:lnTo>
                            <a:pt x="348" y="1906"/>
                          </a:lnTo>
                          <a:lnTo>
                            <a:pt x="346" y="1910"/>
                          </a:lnTo>
                          <a:lnTo>
                            <a:pt x="344" y="1916"/>
                          </a:lnTo>
                          <a:lnTo>
                            <a:pt x="344" y="1920"/>
                          </a:lnTo>
                          <a:lnTo>
                            <a:pt x="344" y="1920"/>
                          </a:lnTo>
                          <a:lnTo>
                            <a:pt x="350" y="1922"/>
                          </a:lnTo>
                          <a:lnTo>
                            <a:pt x="352" y="1922"/>
                          </a:lnTo>
                          <a:lnTo>
                            <a:pt x="354" y="1923"/>
                          </a:lnTo>
                          <a:lnTo>
                            <a:pt x="354" y="1923"/>
                          </a:lnTo>
                          <a:lnTo>
                            <a:pt x="358" y="1929"/>
                          </a:lnTo>
                          <a:lnTo>
                            <a:pt x="359" y="1935"/>
                          </a:lnTo>
                          <a:lnTo>
                            <a:pt x="361" y="1941"/>
                          </a:lnTo>
                          <a:lnTo>
                            <a:pt x="365" y="1947"/>
                          </a:lnTo>
                          <a:lnTo>
                            <a:pt x="365" y="1947"/>
                          </a:lnTo>
                          <a:lnTo>
                            <a:pt x="371" y="1951"/>
                          </a:lnTo>
                          <a:lnTo>
                            <a:pt x="379" y="1953"/>
                          </a:lnTo>
                          <a:lnTo>
                            <a:pt x="389" y="1955"/>
                          </a:lnTo>
                          <a:lnTo>
                            <a:pt x="397" y="1957"/>
                          </a:lnTo>
                          <a:lnTo>
                            <a:pt x="399" y="1963"/>
                          </a:lnTo>
                          <a:lnTo>
                            <a:pt x="399" y="1963"/>
                          </a:lnTo>
                          <a:lnTo>
                            <a:pt x="401" y="1961"/>
                          </a:lnTo>
                          <a:lnTo>
                            <a:pt x="403" y="1961"/>
                          </a:lnTo>
                          <a:lnTo>
                            <a:pt x="403" y="1961"/>
                          </a:lnTo>
                          <a:lnTo>
                            <a:pt x="405" y="1963"/>
                          </a:lnTo>
                          <a:lnTo>
                            <a:pt x="405" y="1967"/>
                          </a:lnTo>
                          <a:lnTo>
                            <a:pt x="405" y="1975"/>
                          </a:lnTo>
                          <a:lnTo>
                            <a:pt x="403" y="1984"/>
                          </a:lnTo>
                          <a:lnTo>
                            <a:pt x="403" y="1988"/>
                          </a:lnTo>
                          <a:lnTo>
                            <a:pt x="405" y="1990"/>
                          </a:lnTo>
                          <a:lnTo>
                            <a:pt x="405" y="1990"/>
                          </a:lnTo>
                          <a:lnTo>
                            <a:pt x="412" y="1992"/>
                          </a:lnTo>
                          <a:lnTo>
                            <a:pt x="420" y="1990"/>
                          </a:lnTo>
                          <a:lnTo>
                            <a:pt x="428" y="1988"/>
                          </a:lnTo>
                          <a:lnTo>
                            <a:pt x="436" y="1988"/>
                          </a:lnTo>
                          <a:lnTo>
                            <a:pt x="436" y="1988"/>
                          </a:lnTo>
                          <a:lnTo>
                            <a:pt x="444" y="1994"/>
                          </a:lnTo>
                          <a:lnTo>
                            <a:pt x="444" y="1994"/>
                          </a:lnTo>
                          <a:lnTo>
                            <a:pt x="446" y="1994"/>
                          </a:lnTo>
                          <a:lnTo>
                            <a:pt x="450" y="1992"/>
                          </a:lnTo>
                          <a:lnTo>
                            <a:pt x="450" y="1992"/>
                          </a:lnTo>
                          <a:lnTo>
                            <a:pt x="452" y="1994"/>
                          </a:lnTo>
                          <a:lnTo>
                            <a:pt x="454" y="1996"/>
                          </a:lnTo>
                          <a:lnTo>
                            <a:pt x="452" y="2000"/>
                          </a:lnTo>
                          <a:lnTo>
                            <a:pt x="450" y="2006"/>
                          </a:lnTo>
                          <a:lnTo>
                            <a:pt x="452" y="2010"/>
                          </a:lnTo>
                          <a:lnTo>
                            <a:pt x="456" y="2012"/>
                          </a:lnTo>
                          <a:lnTo>
                            <a:pt x="456" y="2012"/>
                          </a:lnTo>
                          <a:lnTo>
                            <a:pt x="465" y="2016"/>
                          </a:lnTo>
                          <a:lnTo>
                            <a:pt x="469" y="2018"/>
                          </a:lnTo>
                          <a:lnTo>
                            <a:pt x="473" y="2020"/>
                          </a:lnTo>
                          <a:lnTo>
                            <a:pt x="473" y="2020"/>
                          </a:lnTo>
                          <a:lnTo>
                            <a:pt x="475" y="2033"/>
                          </a:lnTo>
                          <a:lnTo>
                            <a:pt x="475" y="2033"/>
                          </a:lnTo>
                          <a:lnTo>
                            <a:pt x="473" y="2035"/>
                          </a:lnTo>
                          <a:lnTo>
                            <a:pt x="469" y="2035"/>
                          </a:lnTo>
                          <a:lnTo>
                            <a:pt x="463" y="2039"/>
                          </a:lnTo>
                          <a:lnTo>
                            <a:pt x="463" y="2039"/>
                          </a:lnTo>
                          <a:lnTo>
                            <a:pt x="458" y="2045"/>
                          </a:lnTo>
                          <a:lnTo>
                            <a:pt x="454" y="2055"/>
                          </a:lnTo>
                          <a:lnTo>
                            <a:pt x="448" y="2063"/>
                          </a:lnTo>
                          <a:lnTo>
                            <a:pt x="444" y="2067"/>
                          </a:lnTo>
                          <a:lnTo>
                            <a:pt x="440" y="2069"/>
                          </a:lnTo>
                          <a:lnTo>
                            <a:pt x="440" y="2069"/>
                          </a:lnTo>
                          <a:lnTo>
                            <a:pt x="430" y="2071"/>
                          </a:lnTo>
                          <a:lnTo>
                            <a:pt x="420" y="2069"/>
                          </a:lnTo>
                          <a:lnTo>
                            <a:pt x="420" y="2069"/>
                          </a:lnTo>
                          <a:lnTo>
                            <a:pt x="418" y="2069"/>
                          </a:lnTo>
                          <a:lnTo>
                            <a:pt x="416" y="2069"/>
                          </a:lnTo>
                          <a:lnTo>
                            <a:pt x="416" y="2069"/>
                          </a:lnTo>
                          <a:lnTo>
                            <a:pt x="414" y="2067"/>
                          </a:lnTo>
                          <a:lnTo>
                            <a:pt x="414" y="2065"/>
                          </a:lnTo>
                          <a:lnTo>
                            <a:pt x="412" y="2063"/>
                          </a:lnTo>
                          <a:lnTo>
                            <a:pt x="411" y="2061"/>
                          </a:lnTo>
                          <a:lnTo>
                            <a:pt x="411" y="2061"/>
                          </a:lnTo>
                          <a:lnTo>
                            <a:pt x="407" y="2059"/>
                          </a:lnTo>
                          <a:lnTo>
                            <a:pt x="399" y="2061"/>
                          </a:lnTo>
                          <a:lnTo>
                            <a:pt x="389" y="2061"/>
                          </a:lnTo>
                          <a:lnTo>
                            <a:pt x="385" y="2063"/>
                          </a:lnTo>
                          <a:lnTo>
                            <a:pt x="385" y="2063"/>
                          </a:lnTo>
                          <a:lnTo>
                            <a:pt x="385" y="2069"/>
                          </a:lnTo>
                          <a:lnTo>
                            <a:pt x="387" y="2073"/>
                          </a:lnTo>
                          <a:lnTo>
                            <a:pt x="387" y="2073"/>
                          </a:lnTo>
                          <a:lnTo>
                            <a:pt x="383" y="2081"/>
                          </a:lnTo>
                          <a:lnTo>
                            <a:pt x="381" y="2082"/>
                          </a:lnTo>
                          <a:lnTo>
                            <a:pt x="379" y="2086"/>
                          </a:lnTo>
                          <a:lnTo>
                            <a:pt x="379" y="2086"/>
                          </a:lnTo>
                          <a:lnTo>
                            <a:pt x="385" y="2092"/>
                          </a:lnTo>
                          <a:lnTo>
                            <a:pt x="395" y="2100"/>
                          </a:lnTo>
                          <a:lnTo>
                            <a:pt x="405" y="2108"/>
                          </a:lnTo>
                          <a:lnTo>
                            <a:pt x="407" y="2112"/>
                          </a:lnTo>
                          <a:lnTo>
                            <a:pt x="407" y="2116"/>
                          </a:lnTo>
                          <a:lnTo>
                            <a:pt x="407" y="2116"/>
                          </a:lnTo>
                          <a:lnTo>
                            <a:pt x="405" y="2118"/>
                          </a:lnTo>
                          <a:lnTo>
                            <a:pt x="403" y="2118"/>
                          </a:lnTo>
                          <a:lnTo>
                            <a:pt x="401" y="2120"/>
                          </a:lnTo>
                          <a:lnTo>
                            <a:pt x="401" y="2120"/>
                          </a:lnTo>
                          <a:lnTo>
                            <a:pt x="403" y="2124"/>
                          </a:lnTo>
                          <a:lnTo>
                            <a:pt x="407" y="2128"/>
                          </a:lnTo>
                          <a:lnTo>
                            <a:pt x="412" y="2132"/>
                          </a:lnTo>
                          <a:lnTo>
                            <a:pt x="414" y="2135"/>
                          </a:lnTo>
                          <a:lnTo>
                            <a:pt x="414" y="2135"/>
                          </a:lnTo>
                          <a:lnTo>
                            <a:pt x="409" y="2139"/>
                          </a:lnTo>
                          <a:lnTo>
                            <a:pt x="409" y="2139"/>
                          </a:lnTo>
                          <a:lnTo>
                            <a:pt x="409" y="2143"/>
                          </a:lnTo>
                          <a:lnTo>
                            <a:pt x="412" y="2147"/>
                          </a:lnTo>
                          <a:lnTo>
                            <a:pt x="414" y="2153"/>
                          </a:lnTo>
                          <a:lnTo>
                            <a:pt x="416" y="2157"/>
                          </a:lnTo>
                          <a:lnTo>
                            <a:pt x="416" y="2157"/>
                          </a:lnTo>
                          <a:lnTo>
                            <a:pt x="414" y="2159"/>
                          </a:lnTo>
                          <a:lnTo>
                            <a:pt x="412" y="2163"/>
                          </a:lnTo>
                          <a:lnTo>
                            <a:pt x="412" y="2163"/>
                          </a:lnTo>
                          <a:lnTo>
                            <a:pt x="416" y="2167"/>
                          </a:lnTo>
                          <a:lnTo>
                            <a:pt x="420" y="2171"/>
                          </a:lnTo>
                          <a:lnTo>
                            <a:pt x="426" y="2175"/>
                          </a:lnTo>
                          <a:lnTo>
                            <a:pt x="430" y="2177"/>
                          </a:lnTo>
                          <a:lnTo>
                            <a:pt x="430" y="2185"/>
                          </a:lnTo>
                          <a:lnTo>
                            <a:pt x="430" y="2185"/>
                          </a:lnTo>
                          <a:lnTo>
                            <a:pt x="438" y="2185"/>
                          </a:lnTo>
                          <a:lnTo>
                            <a:pt x="442" y="2192"/>
                          </a:lnTo>
                          <a:lnTo>
                            <a:pt x="442" y="2192"/>
                          </a:lnTo>
                          <a:lnTo>
                            <a:pt x="450" y="2190"/>
                          </a:lnTo>
                          <a:lnTo>
                            <a:pt x="458" y="2186"/>
                          </a:lnTo>
                          <a:lnTo>
                            <a:pt x="465" y="2181"/>
                          </a:lnTo>
                          <a:lnTo>
                            <a:pt x="469" y="2173"/>
                          </a:lnTo>
                          <a:lnTo>
                            <a:pt x="469" y="2173"/>
                          </a:lnTo>
                          <a:lnTo>
                            <a:pt x="469" y="2161"/>
                          </a:lnTo>
                          <a:lnTo>
                            <a:pt x="469" y="2155"/>
                          </a:lnTo>
                          <a:lnTo>
                            <a:pt x="469" y="2153"/>
                          </a:lnTo>
                          <a:lnTo>
                            <a:pt x="471" y="2151"/>
                          </a:lnTo>
                          <a:lnTo>
                            <a:pt x="471" y="2151"/>
                          </a:lnTo>
                          <a:lnTo>
                            <a:pt x="477" y="2153"/>
                          </a:lnTo>
                          <a:lnTo>
                            <a:pt x="477" y="2153"/>
                          </a:lnTo>
                          <a:lnTo>
                            <a:pt x="481" y="2153"/>
                          </a:lnTo>
                          <a:lnTo>
                            <a:pt x="481" y="2153"/>
                          </a:lnTo>
                          <a:lnTo>
                            <a:pt x="499" y="2155"/>
                          </a:lnTo>
                          <a:lnTo>
                            <a:pt x="499" y="2155"/>
                          </a:lnTo>
                          <a:lnTo>
                            <a:pt x="511" y="2155"/>
                          </a:lnTo>
                          <a:lnTo>
                            <a:pt x="511" y="2155"/>
                          </a:lnTo>
                          <a:lnTo>
                            <a:pt x="515" y="2151"/>
                          </a:lnTo>
                          <a:lnTo>
                            <a:pt x="518" y="2147"/>
                          </a:lnTo>
                          <a:lnTo>
                            <a:pt x="522" y="2141"/>
                          </a:lnTo>
                          <a:lnTo>
                            <a:pt x="526" y="2137"/>
                          </a:lnTo>
                          <a:lnTo>
                            <a:pt x="526" y="2137"/>
                          </a:lnTo>
                          <a:lnTo>
                            <a:pt x="538" y="2135"/>
                          </a:lnTo>
                          <a:lnTo>
                            <a:pt x="548" y="2135"/>
                          </a:lnTo>
                          <a:lnTo>
                            <a:pt x="548" y="2135"/>
                          </a:lnTo>
                          <a:lnTo>
                            <a:pt x="552" y="2143"/>
                          </a:lnTo>
                          <a:lnTo>
                            <a:pt x="552" y="2143"/>
                          </a:lnTo>
                          <a:lnTo>
                            <a:pt x="556" y="2141"/>
                          </a:lnTo>
                          <a:lnTo>
                            <a:pt x="562" y="2137"/>
                          </a:lnTo>
                          <a:lnTo>
                            <a:pt x="568" y="2134"/>
                          </a:lnTo>
                          <a:lnTo>
                            <a:pt x="571" y="2132"/>
                          </a:lnTo>
                          <a:lnTo>
                            <a:pt x="571" y="2132"/>
                          </a:lnTo>
                          <a:lnTo>
                            <a:pt x="575" y="2134"/>
                          </a:lnTo>
                          <a:lnTo>
                            <a:pt x="581" y="2139"/>
                          </a:lnTo>
                          <a:lnTo>
                            <a:pt x="591" y="2151"/>
                          </a:lnTo>
                          <a:lnTo>
                            <a:pt x="591" y="2151"/>
                          </a:lnTo>
                          <a:lnTo>
                            <a:pt x="595" y="2153"/>
                          </a:lnTo>
                          <a:lnTo>
                            <a:pt x="595" y="2153"/>
                          </a:lnTo>
                          <a:lnTo>
                            <a:pt x="595" y="2157"/>
                          </a:lnTo>
                          <a:lnTo>
                            <a:pt x="595" y="2163"/>
                          </a:lnTo>
                          <a:lnTo>
                            <a:pt x="595" y="2169"/>
                          </a:lnTo>
                          <a:lnTo>
                            <a:pt x="599" y="2173"/>
                          </a:lnTo>
                          <a:lnTo>
                            <a:pt x="599" y="2173"/>
                          </a:lnTo>
                          <a:lnTo>
                            <a:pt x="617" y="2181"/>
                          </a:lnTo>
                          <a:lnTo>
                            <a:pt x="626" y="2188"/>
                          </a:lnTo>
                          <a:lnTo>
                            <a:pt x="628" y="2192"/>
                          </a:lnTo>
                          <a:lnTo>
                            <a:pt x="626" y="2196"/>
                          </a:lnTo>
                          <a:lnTo>
                            <a:pt x="626" y="2196"/>
                          </a:lnTo>
                          <a:lnTo>
                            <a:pt x="622" y="2198"/>
                          </a:lnTo>
                          <a:lnTo>
                            <a:pt x="617" y="2200"/>
                          </a:lnTo>
                          <a:lnTo>
                            <a:pt x="609" y="2202"/>
                          </a:lnTo>
                          <a:lnTo>
                            <a:pt x="605" y="2206"/>
                          </a:lnTo>
                          <a:lnTo>
                            <a:pt x="605" y="2206"/>
                          </a:lnTo>
                          <a:lnTo>
                            <a:pt x="605" y="2208"/>
                          </a:lnTo>
                          <a:lnTo>
                            <a:pt x="605" y="2210"/>
                          </a:lnTo>
                          <a:lnTo>
                            <a:pt x="609" y="2214"/>
                          </a:lnTo>
                          <a:lnTo>
                            <a:pt x="613" y="2216"/>
                          </a:lnTo>
                          <a:lnTo>
                            <a:pt x="617" y="2220"/>
                          </a:lnTo>
                          <a:lnTo>
                            <a:pt x="617" y="2220"/>
                          </a:lnTo>
                          <a:lnTo>
                            <a:pt x="617" y="2224"/>
                          </a:lnTo>
                          <a:lnTo>
                            <a:pt x="617" y="2228"/>
                          </a:lnTo>
                          <a:lnTo>
                            <a:pt x="617" y="2236"/>
                          </a:lnTo>
                          <a:lnTo>
                            <a:pt x="617" y="2236"/>
                          </a:lnTo>
                          <a:lnTo>
                            <a:pt x="624" y="2239"/>
                          </a:lnTo>
                          <a:lnTo>
                            <a:pt x="624" y="2239"/>
                          </a:lnTo>
                          <a:lnTo>
                            <a:pt x="626" y="2243"/>
                          </a:lnTo>
                          <a:lnTo>
                            <a:pt x="624" y="2247"/>
                          </a:lnTo>
                          <a:lnTo>
                            <a:pt x="622" y="2249"/>
                          </a:lnTo>
                          <a:lnTo>
                            <a:pt x="621" y="2251"/>
                          </a:lnTo>
                          <a:lnTo>
                            <a:pt x="621" y="2251"/>
                          </a:lnTo>
                          <a:lnTo>
                            <a:pt x="622" y="2253"/>
                          </a:lnTo>
                          <a:lnTo>
                            <a:pt x="624" y="2255"/>
                          </a:lnTo>
                          <a:lnTo>
                            <a:pt x="626" y="2253"/>
                          </a:lnTo>
                          <a:lnTo>
                            <a:pt x="632" y="2249"/>
                          </a:lnTo>
                          <a:lnTo>
                            <a:pt x="632" y="2249"/>
                          </a:lnTo>
                          <a:lnTo>
                            <a:pt x="640" y="2249"/>
                          </a:lnTo>
                          <a:lnTo>
                            <a:pt x="648" y="2251"/>
                          </a:lnTo>
                          <a:lnTo>
                            <a:pt x="656" y="2255"/>
                          </a:lnTo>
                          <a:lnTo>
                            <a:pt x="656" y="2255"/>
                          </a:lnTo>
                          <a:lnTo>
                            <a:pt x="662" y="2253"/>
                          </a:lnTo>
                          <a:lnTo>
                            <a:pt x="672" y="2249"/>
                          </a:lnTo>
                          <a:lnTo>
                            <a:pt x="681" y="2245"/>
                          </a:lnTo>
                          <a:lnTo>
                            <a:pt x="683" y="2245"/>
                          </a:lnTo>
                          <a:lnTo>
                            <a:pt x="687" y="2247"/>
                          </a:lnTo>
                          <a:lnTo>
                            <a:pt x="687" y="2247"/>
                          </a:lnTo>
                          <a:lnTo>
                            <a:pt x="689" y="2251"/>
                          </a:lnTo>
                          <a:lnTo>
                            <a:pt x="691" y="2257"/>
                          </a:lnTo>
                          <a:lnTo>
                            <a:pt x="691" y="2261"/>
                          </a:lnTo>
                          <a:lnTo>
                            <a:pt x="695" y="2263"/>
                          </a:lnTo>
                          <a:lnTo>
                            <a:pt x="695" y="2263"/>
                          </a:lnTo>
                          <a:lnTo>
                            <a:pt x="699" y="2263"/>
                          </a:lnTo>
                          <a:lnTo>
                            <a:pt x="703" y="2263"/>
                          </a:lnTo>
                          <a:lnTo>
                            <a:pt x="705" y="2261"/>
                          </a:lnTo>
                          <a:lnTo>
                            <a:pt x="709" y="2263"/>
                          </a:lnTo>
                          <a:lnTo>
                            <a:pt x="709" y="2263"/>
                          </a:lnTo>
                          <a:lnTo>
                            <a:pt x="709" y="2265"/>
                          </a:lnTo>
                          <a:lnTo>
                            <a:pt x="707" y="2267"/>
                          </a:lnTo>
                          <a:lnTo>
                            <a:pt x="707" y="2269"/>
                          </a:lnTo>
                          <a:lnTo>
                            <a:pt x="705" y="2271"/>
                          </a:lnTo>
                          <a:lnTo>
                            <a:pt x="705" y="2271"/>
                          </a:lnTo>
                          <a:lnTo>
                            <a:pt x="711" y="2275"/>
                          </a:lnTo>
                          <a:lnTo>
                            <a:pt x="711" y="2275"/>
                          </a:lnTo>
                          <a:lnTo>
                            <a:pt x="715" y="2283"/>
                          </a:lnTo>
                          <a:lnTo>
                            <a:pt x="721" y="2292"/>
                          </a:lnTo>
                          <a:lnTo>
                            <a:pt x="721" y="2292"/>
                          </a:lnTo>
                          <a:lnTo>
                            <a:pt x="723" y="2296"/>
                          </a:lnTo>
                          <a:lnTo>
                            <a:pt x="723" y="2300"/>
                          </a:lnTo>
                          <a:lnTo>
                            <a:pt x="723" y="2310"/>
                          </a:lnTo>
                          <a:lnTo>
                            <a:pt x="723" y="2316"/>
                          </a:lnTo>
                          <a:lnTo>
                            <a:pt x="725" y="2322"/>
                          </a:lnTo>
                          <a:lnTo>
                            <a:pt x="730" y="2328"/>
                          </a:lnTo>
                          <a:lnTo>
                            <a:pt x="738" y="2334"/>
                          </a:lnTo>
                          <a:lnTo>
                            <a:pt x="738" y="2334"/>
                          </a:lnTo>
                          <a:lnTo>
                            <a:pt x="744" y="2336"/>
                          </a:lnTo>
                          <a:lnTo>
                            <a:pt x="748" y="2334"/>
                          </a:lnTo>
                          <a:lnTo>
                            <a:pt x="760" y="2328"/>
                          </a:lnTo>
                          <a:lnTo>
                            <a:pt x="770" y="2322"/>
                          </a:lnTo>
                          <a:lnTo>
                            <a:pt x="776" y="2322"/>
                          </a:lnTo>
                          <a:lnTo>
                            <a:pt x="781" y="2324"/>
                          </a:lnTo>
                          <a:lnTo>
                            <a:pt x="781" y="2324"/>
                          </a:lnTo>
                          <a:lnTo>
                            <a:pt x="785" y="2326"/>
                          </a:lnTo>
                          <a:lnTo>
                            <a:pt x="787" y="2328"/>
                          </a:lnTo>
                          <a:lnTo>
                            <a:pt x="791" y="2334"/>
                          </a:lnTo>
                          <a:lnTo>
                            <a:pt x="791" y="2334"/>
                          </a:lnTo>
                          <a:lnTo>
                            <a:pt x="795" y="2334"/>
                          </a:lnTo>
                          <a:lnTo>
                            <a:pt x="797" y="2332"/>
                          </a:lnTo>
                          <a:lnTo>
                            <a:pt x="799" y="2330"/>
                          </a:lnTo>
                          <a:lnTo>
                            <a:pt x="801" y="2330"/>
                          </a:lnTo>
                          <a:lnTo>
                            <a:pt x="801" y="2330"/>
                          </a:lnTo>
                          <a:lnTo>
                            <a:pt x="805" y="2332"/>
                          </a:lnTo>
                          <a:lnTo>
                            <a:pt x="809" y="2336"/>
                          </a:lnTo>
                          <a:lnTo>
                            <a:pt x="815" y="2338"/>
                          </a:lnTo>
                          <a:lnTo>
                            <a:pt x="817" y="2338"/>
                          </a:lnTo>
                          <a:lnTo>
                            <a:pt x="819" y="2338"/>
                          </a:lnTo>
                          <a:lnTo>
                            <a:pt x="819" y="2338"/>
                          </a:lnTo>
                          <a:lnTo>
                            <a:pt x="823" y="2334"/>
                          </a:lnTo>
                          <a:lnTo>
                            <a:pt x="825" y="2330"/>
                          </a:lnTo>
                          <a:lnTo>
                            <a:pt x="831" y="2322"/>
                          </a:lnTo>
                          <a:lnTo>
                            <a:pt x="831" y="2322"/>
                          </a:lnTo>
                          <a:lnTo>
                            <a:pt x="838" y="2318"/>
                          </a:lnTo>
                          <a:lnTo>
                            <a:pt x="846" y="2314"/>
                          </a:lnTo>
                          <a:lnTo>
                            <a:pt x="862" y="2306"/>
                          </a:lnTo>
                          <a:lnTo>
                            <a:pt x="862" y="2306"/>
                          </a:lnTo>
                          <a:lnTo>
                            <a:pt x="868" y="2302"/>
                          </a:lnTo>
                          <a:lnTo>
                            <a:pt x="872" y="2300"/>
                          </a:lnTo>
                          <a:lnTo>
                            <a:pt x="876" y="2300"/>
                          </a:lnTo>
                          <a:lnTo>
                            <a:pt x="876" y="2300"/>
                          </a:lnTo>
                          <a:lnTo>
                            <a:pt x="876" y="2300"/>
                          </a:lnTo>
                          <a:lnTo>
                            <a:pt x="878" y="2304"/>
                          </a:lnTo>
                          <a:lnTo>
                            <a:pt x="880" y="2308"/>
                          </a:lnTo>
                          <a:lnTo>
                            <a:pt x="880" y="2308"/>
                          </a:lnTo>
                          <a:lnTo>
                            <a:pt x="884" y="2310"/>
                          </a:lnTo>
                          <a:lnTo>
                            <a:pt x="887" y="2310"/>
                          </a:lnTo>
                          <a:lnTo>
                            <a:pt x="889" y="2312"/>
                          </a:lnTo>
                          <a:lnTo>
                            <a:pt x="889" y="2322"/>
                          </a:lnTo>
                          <a:lnTo>
                            <a:pt x="889" y="2322"/>
                          </a:lnTo>
                          <a:lnTo>
                            <a:pt x="893" y="2326"/>
                          </a:lnTo>
                          <a:lnTo>
                            <a:pt x="895" y="2328"/>
                          </a:lnTo>
                          <a:lnTo>
                            <a:pt x="903" y="2332"/>
                          </a:lnTo>
                          <a:lnTo>
                            <a:pt x="911" y="2334"/>
                          </a:lnTo>
                          <a:lnTo>
                            <a:pt x="917" y="2338"/>
                          </a:lnTo>
                          <a:lnTo>
                            <a:pt x="917" y="2338"/>
                          </a:lnTo>
                          <a:lnTo>
                            <a:pt x="923" y="2344"/>
                          </a:lnTo>
                          <a:lnTo>
                            <a:pt x="925" y="2347"/>
                          </a:lnTo>
                          <a:lnTo>
                            <a:pt x="929" y="2351"/>
                          </a:lnTo>
                          <a:lnTo>
                            <a:pt x="929" y="2351"/>
                          </a:lnTo>
                          <a:lnTo>
                            <a:pt x="935" y="2351"/>
                          </a:lnTo>
                          <a:lnTo>
                            <a:pt x="937" y="2349"/>
                          </a:lnTo>
                          <a:lnTo>
                            <a:pt x="938" y="2345"/>
                          </a:lnTo>
                          <a:lnTo>
                            <a:pt x="938" y="2340"/>
                          </a:lnTo>
                          <a:lnTo>
                            <a:pt x="938" y="2336"/>
                          </a:lnTo>
                          <a:lnTo>
                            <a:pt x="938" y="2330"/>
                          </a:lnTo>
                          <a:lnTo>
                            <a:pt x="940" y="2328"/>
                          </a:lnTo>
                          <a:lnTo>
                            <a:pt x="946" y="2328"/>
                          </a:lnTo>
                          <a:lnTo>
                            <a:pt x="946" y="2328"/>
                          </a:lnTo>
                          <a:lnTo>
                            <a:pt x="950" y="2328"/>
                          </a:lnTo>
                          <a:lnTo>
                            <a:pt x="954" y="2332"/>
                          </a:lnTo>
                          <a:lnTo>
                            <a:pt x="958" y="2336"/>
                          </a:lnTo>
                          <a:lnTo>
                            <a:pt x="962" y="2338"/>
                          </a:lnTo>
                          <a:lnTo>
                            <a:pt x="962" y="2338"/>
                          </a:lnTo>
                          <a:lnTo>
                            <a:pt x="966" y="2336"/>
                          </a:lnTo>
                          <a:lnTo>
                            <a:pt x="970" y="2334"/>
                          </a:lnTo>
                          <a:lnTo>
                            <a:pt x="972" y="2330"/>
                          </a:lnTo>
                          <a:lnTo>
                            <a:pt x="976" y="2330"/>
                          </a:lnTo>
                          <a:lnTo>
                            <a:pt x="976" y="2330"/>
                          </a:lnTo>
                          <a:lnTo>
                            <a:pt x="980" y="2334"/>
                          </a:lnTo>
                          <a:lnTo>
                            <a:pt x="986" y="2340"/>
                          </a:lnTo>
                          <a:lnTo>
                            <a:pt x="991" y="2344"/>
                          </a:lnTo>
                          <a:lnTo>
                            <a:pt x="995" y="2345"/>
                          </a:lnTo>
                          <a:lnTo>
                            <a:pt x="999" y="2345"/>
                          </a:lnTo>
                          <a:lnTo>
                            <a:pt x="999" y="2345"/>
                          </a:lnTo>
                          <a:lnTo>
                            <a:pt x="1003" y="2345"/>
                          </a:lnTo>
                          <a:lnTo>
                            <a:pt x="1005" y="2344"/>
                          </a:lnTo>
                          <a:lnTo>
                            <a:pt x="1009" y="2338"/>
                          </a:lnTo>
                          <a:lnTo>
                            <a:pt x="1011" y="2334"/>
                          </a:lnTo>
                          <a:lnTo>
                            <a:pt x="1013" y="2334"/>
                          </a:lnTo>
                          <a:lnTo>
                            <a:pt x="1017" y="2334"/>
                          </a:lnTo>
                          <a:lnTo>
                            <a:pt x="1017" y="2334"/>
                          </a:lnTo>
                          <a:lnTo>
                            <a:pt x="1019" y="2340"/>
                          </a:lnTo>
                          <a:lnTo>
                            <a:pt x="1023" y="2344"/>
                          </a:lnTo>
                          <a:lnTo>
                            <a:pt x="1023" y="2344"/>
                          </a:lnTo>
                          <a:lnTo>
                            <a:pt x="1027" y="2345"/>
                          </a:lnTo>
                          <a:lnTo>
                            <a:pt x="1029" y="2345"/>
                          </a:lnTo>
                          <a:lnTo>
                            <a:pt x="1035" y="2345"/>
                          </a:lnTo>
                          <a:lnTo>
                            <a:pt x="1041" y="2344"/>
                          </a:lnTo>
                          <a:lnTo>
                            <a:pt x="1046" y="2342"/>
                          </a:lnTo>
                          <a:lnTo>
                            <a:pt x="1046" y="2342"/>
                          </a:lnTo>
                          <a:lnTo>
                            <a:pt x="1050" y="2345"/>
                          </a:lnTo>
                          <a:lnTo>
                            <a:pt x="1054" y="2351"/>
                          </a:lnTo>
                          <a:lnTo>
                            <a:pt x="1060" y="2357"/>
                          </a:lnTo>
                          <a:lnTo>
                            <a:pt x="1064" y="2357"/>
                          </a:lnTo>
                          <a:lnTo>
                            <a:pt x="1070" y="2359"/>
                          </a:lnTo>
                          <a:lnTo>
                            <a:pt x="1070" y="2359"/>
                          </a:lnTo>
                          <a:lnTo>
                            <a:pt x="1074" y="2357"/>
                          </a:lnTo>
                          <a:lnTo>
                            <a:pt x="1076" y="2355"/>
                          </a:lnTo>
                          <a:lnTo>
                            <a:pt x="1080" y="2351"/>
                          </a:lnTo>
                          <a:lnTo>
                            <a:pt x="1086" y="2347"/>
                          </a:lnTo>
                          <a:lnTo>
                            <a:pt x="1088" y="2345"/>
                          </a:lnTo>
                          <a:lnTo>
                            <a:pt x="1092" y="2347"/>
                          </a:lnTo>
                          <a:lnTo>
                            <a:pt x="1092" y="2347"/>
                          </a:lnTo>
                          <a:lnTo>
                            <a:pt x="1094" y="2347"/>
                          </a:lnTo>
                          <a:lnTo>
                            <a:pt x="1094" y="2349"/>
                          </a:lnTo>
                          <a:lnTo>
                            <a:pt x="1092" y="2353"/>
                          </a:lnTo>
                          <a:lnTo>
                            <a:pt x="1090" y="2359"/>
                          </a:lnTo>
                          <a:lnTo>
                            <a:pt x="1090" y="2363"/>
                          </a:lnTo>
                          <a:lnTo>
                            <a:pt x="1090" y="2363"/>
                          </a:lnTo>
                          <a:lnTo>
                            <a:pt x="1095" y="2369"/>
                          </a:lnTo>
                          <a:lnTo>
                            <a:pt x="1101" y="2375"/>
                          </a:lnTo>
                          <a:lnTo>
                            <a:pt x="1101" y="2375"/>
                          </a:lnTo>
                          <a:lnTo>
                            <a:pt x="1103" y="2379"/>
                          </a:lnTo>
                          <a:lnTo>
                            <a:pt x="1103" y="2383"/>
                          </a:lnTo>
                          <a:lnTo>
                            <a:pt x="1101" y="2389"/>
                          </a:lnTo>
                          <a:lnTo>
                            <a:pt x="1097" y="2397"/>
                          </a:lnTo>
                          <a:lnTo>
                            <a:pt x="1094" y="2402"/>
                          </a:lnTo>
                          <a:lnTo>
                            <a:pt x="1094" y="2402"/>
                          </a:lnTo>
                          <a:lnTo>
                            <a:pt x="1094" y="2412"/>
                          </a:lnTo>
                          <a:lnTo>
                            <a:pt x="1094" y="2412"/>
                          </a:lnTo>
                          <a:lnTo>
                            <a:pt x="1088" y="2416"/>
                          </a:lnTo>
                          <a:lnTo>
                            <a:pt x="1080" y="2416"/>
                          </a:lnTo>
                          <a:lnTo>
                            <a:pt x="1078" y="2418"/>
                          </a:lnTo>
                          <a:lnTo>
                            <a:pt x="1076" y="2420"/>
                          </a:lnTo>
                          <a:lnTo>
                            <a:pt x="1076" y="2422"/>
                          </a:lnTo>
                          <a:lnTo>
                            <a:pt x="1078" y="2426"/>
                          </a:lnTo>
                          <a:lnTo>
                            <a:pt x="1078" y="2426"/>
                          </a:lnTo>
                          <a:lnTo>
                            <a:pt x="1082" y="2430"/>
                          </a:lnTo>
                          <a:lnTo>
                            <a:pt x="1086" y="2432"/>
                          </a:lnTo>
                          <a:lnTo>
                            <a:pt x="1092" y="2432"/>
                          </a:lnTo>
                          <a:lnTo>
                            <a:pt x="1099" y="2430"/>
                          </a:lnTo>
                          <a:lnTo>
                            <a:pt x="1107" y="2428"/>
                          </a:lnTo>
                          <a:lnTo>
                            <a:pt x="1107" y="2428"/>
                          </a:lnTo>
                          <a:lnTo>
                            <a:pt x="1109" y="2430"/>
                          </a:lnTo>
                          <a:lnTo>
                            <a:pt x="1109" y="2432"/>
                          </a:lnTo>
                          <a:lnTo>
                            <a:pt x="1107" y="2436"/>
                          </a:lnTo>
                          <a:lnTo>
                            <a:pt x="1105" y="2440"/>
                          </a:lnTo>
                          <a:lnTo>
                            <a:pt x="1103" y="2442"/>
                          </a:lnTo>
                          <a:lnTo>
                            <a:pt x="1103" y="2442"/>
                          </a:lnTo>
                          <a:lnTo>
                            <a:pt x="1097" y="2442"/>
                          </a:lnTo>
                          <a:lnTo>
                            <a:pt x="1097" y="2442"/>
                          </a:lnTo>
                          <a:lnTo>
                            <a:pt x="1092" y="2442"/>
                          </a:lnTo>
                          <a:lnTo>
                            <a:pt x="1092" y="2442"/>
                          </a:lnTo>
                          <a:lnTo>
                            <a:pt x="1090" y="2446"/>
                          </a:lnTo>
                          <a:lnTo>
                            <a:pt x="1086" y="2453"/>
                          </a:lnTo>
                          <a:lnTo>
                            <a:pt x="1084" y="2467"/>
                          </a:lnTo>
                          <a:lnTo>
                            <a:pt x="1084" y="2467"/>
                          </a:lnTo>
                          <a:lnTo>
                            <a:pt x="1086" y="2469"/>
                          </a:lnTo>
                          <a:lnTo>
                            <a:pt x="1086" y="2469"/>
                          </a:lnTo>
                          <a:lnTo>
                            <a:pt x="1092" y="2469"/>
                          </a:lnTo>
                          <a:lnTo>
                            <a:pt x="1095" y="2469"/>
                          </a:lnTo>
                          <a:lnTo>
                            <a:pt x="1101" y="2471"/>
                          </a:lnTo>
                          <a:lnTo>
                            <a:pt x="1101" y="2471"/>
                          </a:lnTo>
                          <a:lnTo>
                            <a:pt x="1103" y="2475"/>
                          </a:lnTo>
                          <a:lnTo>
                            <a:pt x="1105" y="2481"/>
                          </a:lnTo>
                          <a:lnTo>
                            <a:pt x="1105" y="2481"/>
                          </a:lnTo>
                          <a:lnTo>
                            <a:pt x="1109" y="2485"/>
                          </a:lnTo>
                          <a:lnTo>
                            <a:pt x="1111" y="2491"/>
                          </a:lnTo>
                          <a:lnTo>
                            <a:pt x="1111" y="2491"/>
                          </a:lnTo>
                          <a:lnTo>
                            <a:pt x="1111" y="2493"/>
                          </a:lnTo>
                          <a:lnTo>
                            <a:pt x="1109" y="2495"/>
                          </a:lnTo>
                          <a:lnTo>
                            <a:pt x="1107" y="2497"/>
                          </a:lnTo>
                          <a:lnTo>
                            <a:pt x="1107" y="2499"/>
                          </a:lnTo>
                          <a:lnTo>
                            <a:pt x="1107" y="2499"/>
                          </a:lnTo>
                          <a:lnTo>
                            <a:pt x="1111" y="2499"/>
                          </a:lnTo>
                          <a:lnTo>
                            <a:pt x="1115" y="2497"/>
                          </a:lnTo>
                          <a:lnTo>
                            <a:pt x="1119" y="2497"/>
                          </a:lnTo>
                          <a:lnTo>
                            <a:pt x="1121" y="2497"/>
                          </a:lnTo>
                          <a:lnTo>
                            <a:pt x="1121" y="2497"/>
                          </a:lnTo>
                          <a:lnTo>
                            <a:pt x="1121" y="2501"/>
                          </a:lnTo>
                          <a:lnTo>
                            <a:pt x="1119" y="2504"/>
                          </a:lnTo>
                          <a:lnTo>
                            <a:pt x="1115" y="2510"/>
                          </a:lnTo>
                          <a:lnTo>
                            <a:pt x="1115" y="2510"/>
                          </a:lnTo>
                          <a:lnTo>
                            <a:pt x="1115" y="2520"/>
                          </a:lnTo>
                          <a:lnTo>
                            <a:pt x="1117" y="2528"/>
                          </a:lnTo>
                          <a:lnTo>
                            <a:pt x="1117" y="2528"/>
                          </a:lnTo>
                          <a:lnTo>
                            <a:pt x="1115" y="2530"/>
                          </a:lnTo>
                          <a:lnTo>
                            <a:pt x="1113" y="2530"/>
                          </a:lnTo>
                          <a:lnTo>
                            <a:pt x="1111" y="2530"/>
                          </a:lnTo>
                          <a:lnTo>
                            <a:pt x="1111" y="2532"/>
                          </a:lnTo>
                          <a:lnTo>
                            <a:pt x="1111" y="2532"/>
                          </a:lnTo>
                          <a:lnTo>
                            <a:pt x="1111" y="2536"/>
                          </a:lnTo>
                          <a:lnTo>
                            <a:pt x="1115" y="2540"/>
                          </a:lnTo>
                          <a:lnTo>
                            <a:pt x="1117" y="2546"/>
                          </a:lnTo>
                          <a:lnTo>
                            <a:pt x="1117" y="2548"/>
                          </a:lnTo>
                          <a:lnTo>
                            <a:pt x="1115" y="2550"/>
                          </a:lnTo>
                          <a:lnTo>
                            <a:pt x="1115" y="2550"/>
                          </a:lnTo>
                          <a:lnTo>
                            <a:pt x="1111" y="2554"/>
                          </a:lnTo>
                          <a:lnTo>
                            <a:pt x="1101" y="2555"/>
                          </a:lnTo>
                          <a:lnTo>
                            <a:pt x="1080" y="2559"/>
                          </a:lnTo>
                          <a:lnTo>
                            <a:pt x="1058" y="2561"/>
                          </a:lnTo>
                          <a:lnTo>
                            <a:pt x="1050" y="2563"/>
                          </a:lnTo>
                          <a:lnTo>
                            <a:pt x="1044" y="2565"/>
                          </a:lnTo>
                          <a:lnTo>
                            <a:pt x="1044" y="2565"/>
                          </a:lnTo>
                          <a:lnTo>
                            <a:pt x="1042" y="2571"/>
                          </a:lnTo>
                          <a:lnTo>
                            <a:pt x="1042" y="2577"/>
                          </a:lnTo>
                          <a:lnTo>
                            <a:pt x="1044" y="2583"/>
                          </a:lnTo>
                          <a:lnTo>
                            <a:pt x="1042" y="2589"/>
                          </a:lnTo>
                          <a:lnTo>
                            <a:pt x="1042" y="2589"/>
                          </a:lnTo>
                          <a:lnTo>
                            <a:pt x="1041" y="2591"/>
                          </a:lnTo>
                          <a:lnTo>
                            <a:pt x="1037" y="2595"/>
                          </a:lnTo>
                          <a:lnTo>
                            <a:pt x="1029" y="2599"/>
                          </a:lnTo>
                          <a:lnTo>
                            <a:pt x="1019" y="2603"/>
                          </a:lnTo>
                          <a:lnTo>
                            <a:pt x="1013" y="2607"/>
                          </a:lnTo>
                          <a:lnTo>
                            <a:pt x="1013" y="2607"/>
                          </a:lnTo>
                          <a:lnTo>
                            <a:pt x="1011" y="2614"/>
                          </a:lnTo>
                          <a:lnTo>
                            <a:pt x="1011" y="2620"/>
                          </a:lnTo>
                          <a:lnTo>
                            <a:pt x="1013" y="2626"/>
                          </a:lnTo>
                          <a:lnTo>
                            <a:pt x="1013" y="2632"/>
                          </a:lnTo>
                          <a:lnTo>
                            <a:pt x="1013" y="2632"/>
                          </a:lnTo>
                          <a:lnTo>
                            <a:pt x="1011" y="2638"/>
                          </a:lnTo>
                          <a:lnTo>
                            <a:pt x="1011" y="2640"/>
                          </a:lnTo>
                          <a:lnTo>
                            <a:pt x="1011" y="2642"/>
                          </a:lnTo>
                          <a:lnTo>
                            <a:pt x="1011" y="2642"/>
                          </a:lnTo>
                          <a:lnTo>
                            <a:pt x="1019" y="2640"/>
                          </a:lnTo>
                          <a:lnTo>
                            <a:pt x="1019" y="2640"/>
                          </a:lnTo>
                          <a:lnTo>
                            <a:pt x="1017" y="2650"/>
                          </a:lnTo>
                          <a:lnTo>
                            <a:pt x="1017" y="2656"/>
                          </a:lnTo>
                          <a:lnTo>
                            <a:pt x="1017" y="2661"/>
                          </a:lnTo>
                          <a:lnTo>
                            <a:pt x="1017" y="2663"/>
                          </a:lnTo>
                          <a:lnTo>
                            <a:pt x="1017" y="2663"/>
                          </a:lnTo>
                          <a:lnTo>
                            <a:pt x="1019" y="2661"/>
                          </a:lnTo>
                          <a:lnTo>
                            <a:pt x="1019" y="2661"/>
                          </a:lnTo>
                          <a:lnTo>
                            <a:pt x="1023" y="2660"/>
                          </a:lnTo>
                          <a:lnTo>
                            <a:pt x="1027" y="2660"/>
                          </a:lnTo>
                          <a:lnTo>
                            <a:pt x="1031" y="2658"/>
                          </a:lnTo>
                          <a:lnTo>
                            <a:pt x="1033" y="2656"/>
                          </a:lnTo>
                          <a:lnTo>
                            <a:pt x="1033" y="2656"/>
                          </a:lnTo>
                          <a:lnTo>
                            <a:pt x="1035" y="2654"/>
                          </a:lnTo>
                          <a:lnTo>
                            <a:pt x="1035" y="2654"/>
                          </a:lnTo>
                          <a:lnTo>
                            <a:pt x="1035" y="2650"/>
                          </a:lnTo>
                          <a:lnTo>
                            <a:pt x="1037" y="2648"/>
                          </a:lnTo>
                          <a:lnTo>
                            <a:pt x="1037" y="2648"/>
                          </a:lnTo>
                          <a:lnTo>
                            <a:pt x="1041" y="2642"/>
                          </a:lnTo>
                          <a:lnTo>
                            <a:pt x="1041" y="2642"/>
                          </a:lnTo>
                          <a:lnTo>
                            <a:pt x="1042" y="2642"/>
                          </a:lnTo>
                          <a:lnTo>
                            <a:pt x="1048" y="2640"/>
                          </a:lnTo>
                          <a:lnTo>
                            <a:pt x="1052" y="2640"/>
                          </a:lnTo>
                          <a:lnTo>
                            <a:pt x="1056" y="2638"/>
                          </a:lnTo>
                          <a:lnTo>
                            <a:pt x="1056" y="2638"/>
                          </a:lnTo>
                          <a:lnTo>
                            <a:pt x="1058" y="2632"/>
                          </a:lnTo>
                          <a:lnTo>
                            <a:pt x="1058" y="2632"/>
                          </a:lnTo>
                          <a:lnTo>
                            <a:pt x="1056" y="2638"/>
                          </a:lnTo>
                          <a:lnTo>
                            <a:pt x="1056" y="2638"/>
                          </a:lnTo>
                          <a:lnTo>
                            <a:pt x="1048" y="2642"/>
                          </a:lnTo>
                          <a:lnTo>
                            <a:pt x="1042" y="2644"/>
                          </a:lnTo>
                          <a:lnTo>
                            <a:pt x="1037" y="2648"/>
                          </a:lnTo>
                          <a:lnTo>
                            <a:pt x="1037" y="2648"/>
                          </a:lnTo>
                          <a:lnTo>
                            <a:pt x="1035" y="2654"/>
                          </a:lnTo>
                          <a:lnTo>
                            <a:pt x="1035" y="2654"/>
                          </a:lnTo>
                          <a:lnTo>
                            <a:pt x="1037" y="2656"/>
                          </a:lnTo>
                          <a:lnTo>
                            <a:pt x="1037" y="2656"/>
                          </a:lnTo>
                          <a:lnTo>
                            <a:pt x="1052" y="2650"/>
                          </a:lnTo>
                          <a:lnTo>
                            <a:pt x="1064" y="2646"/>
                          </a:lnTo>
                          <a:lnTo>
                            <a:pt x="1070" y="2642"/>
                          </a:lnTo>
                          <a:lnTo>
                            <a:pt x="1070" y="2642"/>
                          </a:lnTo>
                          <a:lnTo>
                            <a:pt x="1070" y="2640"/>
                          </a:lnTo>
                          <a:lnTo>
                            <a:pt x="1068" y="2638"/>
                          </a:lnTo>
                          <a:lnTo>
                            <a:pt x="1068" y="2638"/>
                          </a:lnTo>
                          <a:lnTo>
                            <a:pt x="1068" y="2634"/>
                          </a:lnTo>
                          <a:lnTo>
                            <a:pt x="1068" y="2634"/>
                          </a:lnTo>
                          <a:lnTo>
                            <a:pt x="1074" y="2630"/>
                          </a:lnTo>
                          <a:lnTo>
                            <a:pt x="1080" y="2628"/>
                          </a:lnTo>
                          <a:lnTo>
                            <a:pt x="1088" y="2626"/>
                          </a:lnTo>
                          <a:lnTo>
                            <a:pt x="1094" y="2628"/>
                          </a:lnTo>
                          <a:lnTo>
                            <a:pt x="1094" y="2628"/>
                          </a:lnTo>
                          <a:lnTo>
                            <a:pt x="1095" y="2638"/>
                          </a:lnTo>
                          <a:lnTo>
                            <a:pt x="1095" y="2644"/>
                          </a:lnTo>
                          <a:lnTo>
                            <a:pt x="1097" y="2648"/>
                          </a:lnTo>
                          <a:lnTo>
                            <a:pt x="1097" y="2648"/>
                          </a:lnTo>
                          <a:lnTo>
                            <a:pt x="1101" y="2640"/>
                          </a:lnTo>
                          <a:lnTo>
                            <a:pt x="1101" y="2640"/>
                          </a:lnTo>
                          <a:lnTo>
                            <a:pt x="1103" y="2640"/>
                          </a:lnTo>
                          <a:lnTo>
                            <a:pt x="1105" y="2642"/>
                          </a:lnTo>
                          <a:lnTo>
                            <a:pt x="1105" y="2642"/>
                          </a:lnTo>
                          <a:lnTo>
                            <a:pt x="1105" y="2642"/>
                          </a:lnTo>
                          <a:lnTo>
                            <a:pt x="1103" y="2644"/>
                          </a:lnTo>
                          <a:lnTo>
                            <a:pt x="1099" y="2646"/>
                          </a:lnTo>
                          <a:lnTo>
                            <a:pt x="1099" y="2646"/>
                          </a:lnTo>
                          <a:lnTo>
                            <a:pt x="1099" y="2656"/>
                          </a:lnTo>
                          <a:lnTo>
                            <a:pt x="1099" y="2656"/>
                          </a:lnTo>
                          <a:lnTo>
                            <a:pt x="1092" y="2656"/>
                          </a:lnTo>
                          <a:lnTo>
                            <a:pt x="1092" y="2656"/>
                          </a:lnTo>
                          <a:lnTo>
                            <a:pt x="1090" y="2658"/>
                          </a:lnTo>
                          <a:lnTo>
                            <a:pt x="1088" y="2660"/>
                          </a:lnTo>
                          <a:lnTo>
                            <a:pt x="1088" y="2660"/>
                          </a:lnTo>
                          <a:lnTo>
                            <a:pt x="1086" y="2658"/>
                          </a:lnTo>
                          <a:lnTo>
                            <a:pt x="1086" y="2656"/>
                          </a:lnTo>
                          <a:lnTo>
                            <a:pt x="1086" y="2656"/>
                          </a:lnTo>
                          <a:lnTo>
                            <a:pt x="1080" y="2660"/>
                          </a:lnTo>
                          <a:lnTo>
                            <a:pt x="1074" y="2665"/>
                          </a:lnTo>
                          <a:lnTo>
                            <a:pt x="1066" y="2679"/>
                          </a:lnTo>
                          <a:lnTo>
                            <a:pt x="1066" y="2679"/>
                          </a:lnTo>
                          <a:lnTo>
                            <a:pt x="1058" y="2683"/>
                          </a:lnTo>
                          <a:lnTo>
                            <a:pt x="1052" y="2685"/>
                          </a:lnTo>
                          <a:lnTo>
                            <a:pt x="1044" y="2687"/>
                          </a:lnTo>
                          <a:lnTo>
                            <a:pt x="1039" y="2691"/>
                          </a:lnTo>
                          <a:lnTo>
                            <a:pt x="1039" y="2691"/>
                          </a:lnTo>
                          <a:lnTo>
                            <a:pt x="1039" y="2693"/>
                          </a:lnTo>
                          <a:lnTo>
                            <a:pt x="1039" y="2695"/>
                          </a:lnTo>
                          <a:lnTo>
                            <a:pt x="1039" y="2699"/>
                          </a:lnTo>
                          <a:lnTo>
                            <a:pt x="1039" y="2699"/>
                          </a:lnTo>
                          <a:lnTo>
                            <a:pt x="1039" y="2701"/>
                          </a:lnTo>
                          <a:lnTo>
                            <a:pt x="1041" y="2703"/>
                          </a:lnTo>
                          <a:lnTo>
                            <a:pt x="1046" y="2701"/>
                          </a:lnTo>
                          <a:lnTo>
                            <a:pt x="1050" y="2701"/>
                          </a:lnTo>
                          <a:lnTo>
                            <a:pt x="1054" y="2701"/>
                          </a:lnTo>
                          <a:lnTo>
                            <a:pt x="1056" y="2705"/>
                          </a:lnTo>
                          <a:lnTo>
                            <a:pt x="1056" y="2709"/>
                          </a:lnTo>
                          <a:lnTo>
                            <a:pt x="1056" y="2709"/>
                          </a:lnTo>
                          <a:lnTo>
                            <a:pt x="1054" y="2711"/>
                          </a:lnTo>
                          <a:lnTo>
                            <a:pt x="1052" y="2711"/>
                          </a:lnTo>
                          <a:lnTo>
                            <a:pt x="1052" y="2711"/>
                          </a:lnTo>
                          <a:lnTo>
                            <a:pt x="1042" y="2713"/>
                          </a:lnTo>
                          <a:lnTo>
                            <a:pt x="1039" y="2713"/>
                          </a:lnTo>
                          <a:lnTo>
                            <a:pt x="1033" y="2711"/>
                          </a:lnTo>
                          <a:lnTo>
                            <a:pt x="1033" y="2711"/>
                          </a:lnTo>
                          <a:lnTo>
                            <a:pt x="1033" y="2707"/>
                          </a:lnTo>
                          <a:lnTo>
                            <a:pt x="1031" y="2705"/>
                          </a:lnTo>
                          <a:lnTo>
                            <a:pt x="1029" y="2705"/>
                          </a:lnTo>
                          <a:lnTo>
                            <a:pt x="1029" y="2705"/>
                          </a:lnTo>
                          <a:lnTo>
                            <a:pt x="1013" y="2722"/>
                          </a:lnTo>
                          <a:lnTo>
                            <a:pt x="1013" y="2722"/>
                          </a:lnTo>
                          <a:lnTo>
                            <a:pt x="1007" y="2724"/>
                          </a:lnTo>
                          <a:lnTo>
                            <a:pt x="1001" y="2724"/>
                          </a:lnTo>
                          <a:lnTo>
                            <a:pt x="995" y="2724"/>
                          </a:lnTo>
                          <a:lnTo>
                            <a:pt x="993" y="2724"/>
                          </a:lnTo>
                          <a:lnTo>
                            <a:pt x="993" y="2726"/>
                          </a:lnTo>
                          <a:lnTo>
                            <a:pt x="993" y="2726"/>
                          </a:lnTo>
                          <a:lnTo>
                            <a:pt x="997" y="2736"/>
                          </a:lnTo>
                          <a:lnTo>
                            <a:pt x="1005" y="2746"/>
                          </a:lnTo>
                          <a:lnTo>
                            <a:pt x="1013" y="2752"/>
                          </a:lnTo>
                          <a:lnTo>
                            <a:pt x="1017" y="2754"/>
                          </a:lnTo>
                          <a:lnTo>
                            <a:pt x="1019" y="2754"/>
                          </a:lnTo>
                          <a:lnTo>
                            <a:pt x="1019" y="2754"/>
                          </a:lnTo>
                          <a:lnTo>
                            <a:pt x="1021" y="2750"/>
                          </a:lnTo>
                          <a:lnTo>
                            <a:pt x="1021" y="2750"/>
                          </a:lnTo>
                          <a:lnTo>
                            <a:pt x="1017" y="2750"/>
                          </a:lnTo>
                          <a:lnTo>
                            <a:pt x="1015" y="2750"/>
                          </a:lnTo>
                          <a:lnTo>
                            <a:pt x="1017" y="2748"/>
                          </a:lnTo>
                          <a:lnTo>
                            <a:pt x="1017" y="2748"/>
                          </a:lnTo>
                          <a:lnTo>
                            <a:pt x="1021" y="2746"/>
                          </a:lnTo>
                          <a:lnTo>
                            <a:pt x="1025" y="2746"/>
                          </a:lnTo>
                          <a:lnTo>
                            <a:pt x="1025" y="2746"/>
                          </a:lnTo>
                          <a:lnTo>
                            <a:pt x="1031" y="2748"/>
                          </a:lnTo>
                          <a:lnTo>
                            <a:pt x="1037" y="2754"/>
                          </a:lnTo>
                          <a:lnTo>
                            <a:pt x="1041" y="2758"/>
                          </a:lnTo>
                          <a:lnTo>
                            <a:pt x="1046" y="2764"/>
                          </a:lnTo>
                          <a:lnTo>
                            <a:pt x="1046" y="2764"/>
                          </a:lnTo>
                          <a:lnTo>
                            <a:pt x="1054" y="2766"/>
                          </a:lnTo>
                          <a:lnTo>
                            <a:pt x="1062" y="2767"/>
                          </a:lnTo>
                          <a:lnTo>
                            <a:pt x="1068" y="2771"/>
                          </a:lnTo>
                          <a:lnTo>
                            <a:pt x="1070" y="2775"/>
                          </a:lnTo>
                          <a:lnTo>
                            <a:pt x="1072" y="2779"/>
                          </a:lnTo>
                          <a:lnTo>
                            <a:pt x="1064" y="2783"/>
                          </a:lnTo>
                          <a:lnTo>
                            <a:pt x="1064" y="2783"/>
                          </a:lnTo>
                          <a:lnTo>
                            <a:pt x="1058" y="2781"/>
                          </a:lnTo>
                          <a:lnTo>
                            <a:pt x="1050" y="2775"/>
                          </a:lnTo>
                          <a:lnTo>
                            <a:pt x="1042" y="2773"/>
                          </a:lnTo>
                          <a:lnTo>
                            <a:pt x="1041" y="2773"/>
                          </a:lnTo>
                          <a:lnTo>
                            <a:pt x="1039" y="2777"/>
                          </a:lnTo>
                          <a:lnTo>
                            <a:pt x="1039" y="2777"/>
                          </a:lnTo>
                          <a:lnTo>
                            <a:pt x="1039" y="2795"/>
                          </a:lnTo>
                          <a:lnTo>
                            <a:pt x="1037" y="2807"/>
                          </a:lnTo>
                          <a:lnTo>
                            <a:pt x="1037" y="2813"/>
                          </a:lnTo>
                          <a:lnTo>
                            <a:pt x="1037" y="2813"/>
                          </a:lnTo>
                          <a:lnTo>
                            <a:pt x="1035" y="2813"/>
                          </a:lnTo>
                          <a:lnTo>
                            <a:pt x="1035" y="2811"/>
                          </a:lnTo>
                          <a:lnTo>
                            <a:pt x="1033" y="2803"/>
                          </a:lnTo>
                          <a:lnTo>
                            <a:pt x="1033" y="2787"/>
                          </a:lnTo>
                          <a:lnTo>
                            <a:pt x="1033" y="2787"/>
                          </a:lnTo>
                          <a:lnTo>
                            <a:pt x="1031" y="2791"/>
                          </a:lnTo>
                          <a:lnTo>
                            <a:pt x="1031" y="2791"/>
                          </a:lnTo>
                          <a:lnTo>
                            <a:pt x="1033" y="2787"/>
                          </a:lnTo>
                          <a:lnTo>
                            <a:pt x="1033" y="2787"/>
                          </a:lnTo>
                          <a:lnTo>
                            <a:pt x="1035" y="2787"/>
                          </a:lnTo>
                          <a:lnTo>
                            <a:pt x="1035" y="2785"/>
                          </a:lnTo>
                          <a:lnTo>
                            <a:pt x="1035" y="2785"/>
                          </a:lnTo>
                          <a:lnTo>
                            <a:pt x="1033" y="2785"/>
                          </a:lnTo>
                          <a:lnTo>
                            <a:pt x="1029" y="2785"/>
                          </a:lnTo>
                          <a:lnTo>
                            <a:pt x="1021" y="2791"/>
                          </a:lnTo>
                          <a:lnTo>
                            <a:pt x="1021" y="2791"/>
                          </a:lnTo>
                          <a:lnTo>
                            <a:pt x="1023" y="2803"/>
                          </a:lnTo>
                          <a:lnTo>
                            <a:pt x="1023" y="2815"/>
                          </a:lnTo>
                          <a:lnTo>
                            <a:pt x="1021" y="2822"/>
                          </a:lnTo>
                          <a:lnTo>
                            <a:pt x="1021" y="2822"/>
                          </a:lnTo>
                          <a:lnTo>
                            <a:pt x="1019" y="2826"/>
                          </a:lnTo>
                          <a:lnTo>
                            <a:pt x="1015" y="2830"/>
                          </a:lnTo>
                          <a:lnTo>
                            <a:pt x="1011" y="2832"/>
                          </a:lnTo>
                          <a:lnTo>
                            <a:pt x="1011" y="2836"/>
                          </a:lnTo>
                          <a:lnTo>
                            <a:pt x="1011" y="2836"/>
                          </a:lnTo>
                          <a:lnTo>
                            <a:pt x="1011" y="2838"/>
                          </a:lnTo>
                          <a:lnTo>
                            <a:pt x="1013" y="2840"/>
                          </a:lnTo>
                          <a:lnTo>
                            <a:pt x="1013" y="2840"/>
                          </a:lnTo>
                          <a:lnTo>
                            <a:pt x="1015" y="2842"/>
                          </a:lnTo>
                          <a:lnTo>
                            <a:pt x="1015" y="2842"/>
                          </a:lnTo>
                          <a:lnTo>
                            <a:pt x="1013" y="2842"/>
                          </a:lnTo>
                          <a:lnTo>
                            <a:pt x="1011" y="2842"/>
                          </a:lnTo>
                          <a:lnTo>
                            <a:pt x="1007" y="2840"/>
                          </a:lnTo>
                          <a:lnTo>
                            <a:pt x="1003" y="2838"/>
                          </a:lnTo>
                          <a:lnTo>
                            <a:pt x="1005" y="2842"/>
                          </a:lnTo>
                          <a:lnTo>
                            <a:pt x="1005" y="2842"/>
                          </a:lnTo>
                          <a:lnTo>
                            <a:pt x="1007" y="2844"/>
                          </a:lnTo>
                          <a:lnTo>
                            <a:pt x="1009" y="2846"/>
                          </a:lnTo>
                          <a:lnTo>
                            <a:pt x="1013" y="2846"/>
                          </a:lnTo>
                          <a:lnTo>
                            <a:pt x="1015" y="2848"/>
                          </a:lnTo>
                          <a:lnTo>
                            <a:pt x="1015" y="2848"/>
                          </a:lnTo>
                          <a:lnTo>
                            <a:pt x="1017" y="2858"/>
                          </a:lnTo>
                          <a:lnTo>
                            <a:pt x="1017" y="2858"/>
                          </a:lnTo>
                          <a:lnTo>
                            <a:pt x="1019" y="2860"/>
                          </a:lnTo>
                          <a:lnTo>
                            <a:pt x="1021" y="2864"/>
                          </a:lnTo>
                          <a:lnTo>
                            <a:pt x="1021" y="2864"/>
                          </a:lnTo>
                          <a:lnTo>
                            <a:pt x="1023" y="2864"/>
                          </a:lnTo>
                          <a:lnTo>
                            <a:pt x="1025" y="2866"/>
                          </a:lnTo>
                          <a:lnTo>
                            <a:pt x="1025" y="2866"/>
                          </a:lnTo>
                          <a:lnTo>
                            <a:pt x="1025" y="2868"/>
                          </a:lnTo>
                          <a:lnTo>
                            <a:pt x="1023" y="2870"/>
                          </a:lnTo>
                          <a:lnTo>
                            <a:pt x="1023" y="2873"/>
                          </a:lnTo>
                          <a:lnTo>
                            <a:pt x="1025" y="2877"/>
                          </a:lnTo>
                          <a:lnTo>
                            <a:pt x="1025" y="2877"/>
                          </a:lnTo>
                          <a:lnTo>
                            <a:pt x="1025" y="2877"/>
                          </a:lnTo>
                          <a:lnTo>
                            <a:pt x="1023" y="2879"/>
                          </a:lnTo>
                          <a:lnTo>
                            <a:pt x="1019" y="2879"/>
                          </a:lnTo>
                          <a:lnTo>
                            <a:pt x="1019" y="2879"/>
                          </a:lnTo>
                          <a:lnTo>
                            <a:pt x="1015" y="2879"/>
                          </a:lnTo>
                          <a:lnTo>
                            <a:pt x="1013" y="2881"/>
                          </a:lnTo>
                          <a:lnTo>
                            <a:pt x="1011" y="2879"/>
                          </a:lnTo>
                          <a:lnTo>
                            <a:pt x="1011" y="2879"/>
                          </a:lnTo>
                          <a:lnTo>
                            <a:pt x="1011" y="2877"/>
                          </a:lnTo>
                          <a:lnTo>
                            <a:pt x="1013" y="2875"/>
                          </a:lnTo>
                          <a:lnTo>
                            <a:pt x="1013" y="2873"/>
                          </a:lnTo>
                          <a:lnTo>
                            <a:pt x="1009" y="2875"/>
                          </a:lnTo>
                          <a:lnTo>
                            <a:pt x="1009" y="2875"/>
                          </a:lnTo>
                          <a:lnTo>
                            <a:pt x="1007" y="2875"/>
                          </a:lnTo>
                          <a:lnTo>
                            <a:pt x="1005" y="2877"/>
                          </a:lnTo>
                          <a:lnTo>
                            <a:pt x="1005" y="2877"/>
                          </a:lnTo>
                          <a:lnTo>
                            <a:pt x="1003" y="2877"/>
                          </a:lnTo>
                          <a:lnTo>
                            <a:pt x="999" y="2879"/>
                          </a:lnTo>
                          <a:lnTo>
                            <a:pt x="999" y="2879"/>
                          </a:lnTo>
                          <a:lnTo>
                            <a:pt x="989" y="2881"/>
                          </a:lnTo>
                          <a:lnTo>
                            <a:pt x="984" y="2881"/>
                          </a:lnTo>
                          <a:lnTo>
                            <a:pt x="978" y="2883"/>
                          </a:lnTo>
                          <a:lnTo>
                            <a:pt x="978" y="2883"/>
                          </a:lnTo>
                          <a:lnTo>
                            <a:pt x="980" y="2885"/>
                          </a:lnTo>
                          <a:lnTo>
                            <a:pt x="982" y="2885"/>
                          </a:lnTo>
                          <a:lnTo>
                            <a:pt x="986" y="2885"/>
                          </a:lnTo>
                          <a:lnTo>
                            <a:pt x="988" y="2887"/>
                          </a:lnTo>
                          <a:lnTo>
                            <a:pt x="988" y="2887"/>
                          </a:lnTo>
                          <a:lnTo>
                            <a:pt x="988" y="2889"/>
                          </a:lnTo>
                          <a:lnTo>
                            <a:pt x="988" y="2889"/>
                          </a:lnTo>
                          <a:lnTo>
                            <a:pt x="984" y="2893"/>
                          </a:lnTo>
                          <a:lnTo>
                            <a:pt x="978" y="2895"/>
                          </a:lnTo>
                          <a:lnTo>
                            <a:pt x="974" y="2895"/>
                          </a:lnTo>
                          <a:lnTo>
                            <a:pt x="974" y="2895"/>
                          </a:lnTo>
                          <a:lnTo>
                            <a:pt x="974" y="2895"/>
                          </a:lnTo>
                          <a:lnTo>
                            <a:pt x="976" y="2891"/>
                          </a:lnTo>
                          <a:lnTo>
                            <a:pt x="976" y="2887"/>
                          </a:lnTo>
                          <a:lnTo>
                            <a:pt x="976" y="2883"/>
                          </a:lnTo>
                          <a:lnTo>
                            <a:pt x="976" y="2883"/>
                          </a:lnTo>
                          <a:lnTo>
                            <a:pt x="970" y="2881"/>
                          </a:lnTo>
                          <a:lnTo>
                            <a:pt x="960" y="2879"/>
                          </a:lnTo>
                          <a:lnTo>
                            <a:pt x="948" y="2877"/>
                          </a:lnTo>
                          <a:lnTo>
                            <a:pt x="944" y="2879"/>
                          </a:lnTo>
                          <a:lnTo>
                            <a:pt x="942" y="2881"/>
                          </a:lnTo>
                          <a:lnTo>
                            <a:pt x="942" y="2881"/>
                          </a:lnTo>
                          <a:lnTo>
                            <a:pt x="944" y="2883"/>
                          </a:lnTo>
                          <a:lnTo>
                            <a:pt x="948" y="2883"/>
                          </a:lnTo>
                          <a:lnTo>
                            <a:pt x="950" y="2883"/>
                          </a:lnTo>
                          <a:lnTo>
                            <a:pt x="952" y="2885"/>
                          </a:lnTo>
                          <a:lnTo>
                            <a:pt x="952" y="2885"/>
                          </a:lnTo>
                          <a:lnTo>
                            <a:pt x="952" y="2889"/>
                          </a:lnTo>
                          <a:lnTo>
                            <a:pt x="950" y="2889"/>
                          </a:lnTo>
                          <a:lnTo>
                            <a:pt x="948" y="2889"/>
                          </a:lnTo>
                          <a:lnTo>
                            <a:pt x="946" y="2889"/>
                          </a:lnTo>
                          <a:lnTo>
                            <a:pt x="946" y="2889"/>
                          </a:lnTo>
                          <a:lnTo>
                            <a:pt x="946" y="2889"/>
                          </a:lnTo>
                          <a:lnTo>
                            <a:pt x="948" y="2893"/>
                          </a:lnTo>
                          <a:lnTo>
                            <a:pt x="948" y="2893"/>
                          </a:lnTo>
                          <a:lnTo>
                            <a:pt x="948" y="2893"/>
                          </a:lnTo>
                          <a:lnTo>
                            <a:pt x="956" y="2891"/>
                          </a:lnTo>
                          <a:lnTo>
                            <a:pt x="960" y="2889"/>
                          </a:lnTo>
                          <a:lnTo>
                            <a:pt x="962" y="2889"/>
                          </a:lnTo>
                          <a:lnTo>
                            <a:pt x="964" y="2891"/>
                          </a:lnTo>
                          <a:lnTo>
                            <a:pt x="964" y="2891"/>
                          </a:lnTo>
                          <a:lnTo>
                            <a:pt x="964" y="2893"/>
                          </a:lnTo>
                          <a:lnTo>
                            <a:pt x="960" y="2897"/>
                          </a:lnTo>
                          <a:lnTo>
                            <a:pt x="952" y="2901"/>
                          </a:lnTo>
                          <a:lnTo>
                            <a:pt x="935" y="2909"/>
                          </a:lnTo>
                          <a:lnTo>
                            <a:pt x="935" y="2909"/>
                          </a:lnTo>
                          <a:lnTo>
                            <a:pt x="935" y="2909"/>
                          </a:lnTo>
                          <a:lnTo>
                            <a:pt x="937" y="2911"/>
                          </a:lnTo>
                          <a:lnTo>
                            <a:pt x="940" y="2915"/>
                          </a:lnTo>
                          <a:lnTo>
                            <a:pt x="940" y="2915"/>
                          </a:lnTo>
                          <a:lnTo>
                            <a:pt x="946" y="2917"/>
                          </a:lnTo>
                          <a:lnTo>
                            <a:pt x="962" y="2919"/>
                          </a:lnTo>
                          <a:lnTo>
                            <a:pt x="978" y="2921"/>
                          </a:lnTo>
                          <a:lnTo>
                            <a:pt x="989" y="2923"/>
                          </a:lnTo>
                          <a:lnTo>
                            <a:pt x="989" y="2923"/>
                          </a:lnTo>
                          <a:lnTo>
                            <a:pt x="997" y="2926"/>
                          </a:lnTo>
                          <a:lnTo>
                            <a:pt x="1001" y="2930"/>
                          </a:lnTo>
                          <a:lnTo>
                            <a:pt x="1007" y="2940"/>
                          </a:lnTo>
                          <a:lnTo>
                            <a:pt x="1011" y="2946"/>
                          </a:lnTo>
                          <a:lnTo>
                            <a:pt x="1015" y="2948"/>
                          </a:lnTo>
                          <a:lnTo>
                            <a:pt x="1023" y="2950"/>
                          </a:lnTo>
                          <a:lnTo>
                            <a:pt x="1033" y="2950"/>
                          </a:lnTo>
                          <a:lnTo>
                            <a:pt x="1033" y="2950"/>
                          </a:lnTo>
                          <a:lnTo>
                            <a:pt x="1041" y="2952"/>
                          </a:lnTo>
                          <a:lnTo>
                            <a:pt x="1044" y="2952"/>
                          </a:lnTo>
                          <a:lnTo>
                            <a:pt x="1048" y="2952"/>
                          </a:lnTo>
                          <a:lnTo>
                            <a:pt x="1048" y="2952"/>
                          </a:lnTo>
                          <a:lnTo>
                            <a:pt x="1048" y="2948"/>
                          </a:lnTo>
                          <a:lnTo>
                            <a:pt x="1046" y="2946"/>
                          </a:lnTo>
                          <a:lnTo>
                            <a:pt x="1044" y="2942"/>
                          </a:lnTo>
                          <a:lnTo>
                            <a:pt x="1042" y="2940"/>
                          </a:lnTo>
                          <a:lnTo>
                            <a:pt x="1042" y="2940"/>
                          </a:lnTo>
                          <a:lnTo>
                            <a:pt x="1044" y="2940"/>
                          </a:lnTo>
                          <a:lnTo>
                            <a:pt x="1046" y="2940"/>
                          </a:lnTo>
                          <a:lnTo>
                            <a:pt x="1050" y="2942"/>
                          </a:lnTo>
                          <a:lnTo>
                            <a:pt x="1050" y="2942"/>
                          </a:lnTo>
                          <a:lnTo>
                            <a:pt x="1058" y="2950"/>
                          </a:lnTo>
                          <a:lnTo>
                            <a:pt x="1060" y="2956"/>
                          </a:lnTo>
                          <a:lnTo>
                            <a:pt x="1066" y="2958"/>
                          </a:lnTo>
                          <a:lnTo>
                            <a:pt x="1066" y="2958"/>
                          </a:lnTo>
                          <a:lnTo>
                            <a:pt x="1068" y="2956"/>
                          </a:lnTo>
                          <a:lnTo>
                            <a:pt x="1070" y="2956"/>
                          </a:lnTo>
                          <a:lnTo>
                            <a:pt x="1070" y="2956"/>
                          </a:lnTo>
                          <a:lnTo>
                            <a:pt x="1070" y="2958"/>
                          </a:lnTo>
                          <a:lnTo>
                            <a:pt x="1070" y="2960"/>
                          </a:lnTo>
                          <a:lnTo>
                            <a:pt x="1070" y="2960"/>
                          </a:lnTo>
                          <a:lnTo>
                            <a:pt x="1078" y="2966"/>
                          </a:lnTo>
                          <a:lnTo>
                            <a:pt x="1086" y="2972"/>
                          </a:lnTo>
                          <a:lnTo>
                            <a:pt x="1086" y="2972"/>
                          </a:lnTo>
                          <a:lnTo>
                            <a:pt x="1090" y="2974"/>
                          </a:lnTo>
                          <a:lnTo>
                            <a:pt x="1094" y="2974"/>
                          </a:lnTo>
                          <a:lnTo>
                            <a:pt x="1107" y="2972"/>
                          </a:lnTo>
                          <a:lnTo>
                            <a:pt x="1121" y="2972"/>
                          </a:lnTo>
                          <a:lnTo>
                            <a:pt x="1127" y="2974"/>
                          </a:lnTo>
                          <a:lnTo>
                            <a:pt x="1133" y="2976"/>
                          </a:lnTo>
                          <a:lnTo>
                            <a:pt x="1133" y="2976"/>
                          </a:lnTo>
                          <a:lnTo>
                            <a:pt x="1160" y="2989"/>
                          </a:lnTo>
                          <a:lnTo>
                            <a:pt x="1188" y="3003"/>
                          </a:lnTo>
                          <a:lnTo>
                            <a:pt x="1188" y="3003"/>
                          </a:lnTo>
                          <a:lnTo>
                            <a:pt x="1209" y="3019"/>
                          </a:lnTo>
                          <a:lnTo>
                            <a:pt x="1231" y="3034"/>
                          </a:lnTo>
                          <a:lnTo>
                            <a:pt x="1231" y="3034"/>
                          </a:lnTo>
                          <a:lnTo>
                            <a:pt x="1239" y="3036"/>
                          </a:lnTo>
                          <a:lnTo>
                            <a:pt x="1247" y="3040"/>
                          </a:lnTo>
                          <a:lnTo>
                            <a:pt x="1247" y="3040"/>
                          </a:lnTo>
                          <a:lnTo>
                            <a:pt x="1249" y="3044"/>
                          </a:lnTo>
                          <a:lnTo>
                            <a:pt x="1252" y="3050"/>
                          </a:lnTo>
                          <a:lnTo>
                            <a:pt x="1252" y="3050"/>
                          </a:lnTo>
                          <a:lnTo>
                            <a:pt x="1256" y="3050"/>
                          </a:lnTo>
                          <a:lnTo>
                            <a:pt x="1260" y="3048"/>
                          </a:lnTo>
                          <a:lnTo>
                            <a:pt x="1260" y="3048"/>
                          </a:lnTo>
                          <a:lnTo>
                            <a:pt x="1262" y="3036"/>
                          </a:lnTo>
                          <a:lnTo>
                            <a:pt x="1264" y="3029"/>
                          </a:lnTo>
                          <a:lnTo>
                            <a:pt x="1268" y="3025"/>
                          </a:lnTo>
                          <a:lnTo>
                            <a:pt x="1272" y="3023"/>
                          </a:lnTo>
                          <a:lnTo>
                            <a:pt x="1284" y="3025"/>
                          </a:lnTo>
                          <a:lnTo>
                            <a:pt x="1292" y="3025"/>
                          </a:lnTo>
                          <a:lnTo>
                            <a:pt x="1302" y="3023"/>
                          </a:lnTo>
                          <a:lnTo>
                            <a:pt x="1302" y="3023"/>
                          </a:lnTo>
                          <a:lnTo>
                            <a:pt x="1307" y="3019"/>
                          </a:lnTo>
                          <a:lnTo>
                            <a:pt x="1309" y="3017"/>
                          </a:lnTo>
                          <a:lnTo>
                            <a:pt x="1313" y="3017"/>
                          </a:lnTo>
                          <a:lnTo>
                            <a:pt x="1313" y="3017"/>
                          </a:lnTo>
                          <a:lnTo>
                            <a:pt x="1321" y="3019"/>
                          </a:lnTo>
                          <a:lnTo>
                            <a:pt x="1329" y="3023"/>
                          </a:lnTo>
                          <a:lnTo>
                            <a:pt x="1339" y="3027"/>
                          </a:lnTo>
                          <a:lnTo>
                            <a:pt x="1347" y="3029"/>
                          </a:lnTo>
                          <a:lnTo>
                            <a:pt x="1347" y="3029"/>
                          </a:lnTo>
                          <a:lnTo>
                            <a:pt x="1360" y="3027"/>
                          </a:lnTo>
                          <a:lnTo>
                            <a:pt x="1376" y="3023"/>
                          </a:lnTo>
                          <a:lnTo>
                            <a:pt x="1376" y="3023"/>
                          </a:lnTo>
                          <a:lnTo>
                            <a:pt x="1380" y="3025"/>
                          </a:lnTo>
                          <a:lnTo>
                            <a:pt x="1386" y="3029"/>
                          </a:lnTo>
                          <a:lnTo>
                            <a:pt x="1390" y="3032"/>
                          </a:lnTo>
                          <a:lnTo>
                            <a:pt x="1394" y="3034"/>
                          </a:lnTo>
                          <a:lnTo>
                            <a:pt x="1394" y="3034"/>
                          </a:lnTo>
                          <a:lnTo>
                            <a:pt x="1404" y="3034"/>
                          </a:lnTo>
                          <a:lnTo>
                            <a:pt x="1415" y="3032"/>
                          </a:lnTo>
                          <a:lnTo>
                            <a:pt x="1429" y="3030"/>
                          </a:lnTo>
                          <a:lnTo>
                            <a:pt x="1437" y="3027"/>
                          </a:lnTo>
                          <a:lnTo>
                            <a:pt x="1437" y="3027"/>
                          </a:lnTo>
                          <a:lnTo>
                            <a:pt x="1449" y="3019"/>
                          </a:lnTo>
                          <a:lnTo>
                            <a:pt x="1455" y="3015"/>
                          </a:lnTo>
                          <a:lnTo>
                            <a:pt x="1463" y="3013"/>
                          </a:lnTo>
                          <a:lnTo>
                            <a:pt x="1463" y="3013"/>
                          </a:lnTo>
                          <a:lnTo>
                            <a:pt x="1468" y="3013"/>
                          </a:lnTo>
                          <a:lnTo>
                            <a:pt x="1474" y="3015"/>
                          </a:lnTo>
                          <a:lnTo>
                            <a:pt x="1478" y="3017"/>
                          </a:lnTo>
                          <a:lnTo>
                            <a:pt x="1484" y="3017"/>
                          </a:lnTo>
                          <a:lnTo>
                            <a:pt x="1484" y="3017"/>
                          </a:lnTo>
                          <a:lnTo>
                            <a:pt x="1488" y="3011"/>
                          </a:lnTo>
                          <a:lnTo>
                            <a:pt x="1488" y="3011"/>
                          </a:lnTo>
                          <a:lnTo>
                            <a:pt x="1494" y="3013"/>
                          </a:lnTo>
                          <a:lnTo>
                            <a:pt x="1494" y="3013"/>
                          </a:lnTo>
                          <a:lnTo>
                            <a:pt x="1510" y="3013"/>
                          </a:lnTo>
                          <a:lnTo>
                            <a:pt x="1510" y="3013"/>
                          </a:lnTo>
                          <a:lnTo>
                            <a:pt x="1515" y="3015"/>
                          </a:lnTo>
                          <a:lnTo>
                            <a:pt x="1515" y="3015"/>
                          </a:lnTo>
                          <a:lnTo>
                            <a:pt x="1519" y="3019"/>
                          </a:lnTo>
                          <a:lnTo>
                            <a:pt x="1523" y="3023"/>
                          </a:lnTo>
                          <a:lnTo>
                            <a:pt x="1529" y="3027"/>
                          </a:lnTo>
                          <a:lnTo>
                            <a:pt x="1529" y="3027"/>
                          </a:lnTo>
                          <a:lnTo>
                            <a:pt x="1541" y="3029"/>
                          </a:lnTo>
                          <a:lnTo>
                            <a:pt x="1555" y="3029"/>
                          </a:lnTo>
                          <a:lnTo>
                            <a:pt x="1568" y="3029"/>
                          </a:lnTo>
                          <a:lnTo>
                            <a:pt x="1580" y="3029"/>
                          </a:lnTo>
                          <a:lnTo>
                            <a:pt x="1580" y="3029"/>
                          </a:lnTo>
                          <a:lnTo>
                            <a:pt x="1582" y="2530"/>
                          </a:lnTo>
                          <a:lnTo>
                            <a:pt x="1590" y="1633"/>
                          </a:lnTo>
                          <a:lnTo>
                            <a:pt x="1594" y="736"/>
                          </a:lnTo>
                          <a:lnTo>
                            <a:pt x="1594" y="414"/>
                          </a:lnTo>
                          <a:lnTo>
                            <a:pt x="1592" y="243"/>
                          </a:lnTo>
                          <a:lnTo>
                            <a:pt x="1592" y="243"/>
                          </a:lnTo>
                          <a:close/>
                          <a:moveTo>
                            <a:pt x="206" y="300"/>
                          </a:moveTo>
                          <a:lnTo>
                            <a:pt x="206" y="300"/>
                          </a:lnTo>
                          <a:lnTo>
                            <a:pt x="204" y="304"/>
                          </a:lnTo>
                          <a:lnTo>
                            <a:pt x="202" y="304"/>
                          </a:lnTo>
                          <a:lnTo>
                            <a:pt x="202" y="304"/>
                          </a:lnTo>
                          <a:lnTo>
                            <a:pt x="200" y="304"/>
                          </a:lnTo>
                          <a:lnTo>
                            <a:pt x="202" y="302"/>
                          </a:lnTo>
                          <a:lnTo>
                            <a:pt x="206" y="300"/>
                          </a:lnTo>
                          <a:lnTo>
                            <a:pt x="206" y="300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9" name="Freeform 1199">
                      <a:extLst>
                        <a:ext uri="{FF2B5EF4-FFF2-40B4-BE49-F238E27FC236}">
                          <a16:creationId xmlns:a16="http://schemas.microsoft.com/office/drawing/2014/main" id="{32CA5051-34FF-406F-B46C-6B365BCAB9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165014" y="110925"/>
                      <a:ext cx="154761" cy="130580"/>
                    </a:xfrm>
                    <a:custGeom>
                      <a:avLst/>
                      <a:gdLst>
                        <a:gd name="T0" fmla="*/ 2 w 96"/>
                        <a:gd name="T1" fmla="*/ 55 h 81"/>
                        <a:gd name="T2" fmla="*/ 2 w 96"/>
                        <a:gd name="T3" fmla="*/ 55 h 81"/>
                        <a:gd name="T4" fmla="*/ 0 w 96"/>
                        <a:gd name="T5" fmla="*/ 41 h 81"/>
                        <a:gd name="T6" fmla="*/ 2 w 96"/>
                        <a:gd name="T7" fmla="*/ 32 h 81"/>
                        <a:gd name="T8" fmla="*/ 5 w 96"/>
                        <a:gd name="T9" fmla="*/ 20 h 81"/>
                        <a:gd name="T10" fmla="*/ 11 w 96"/>
                        <a:gd name="T11" fmla="*/ 12 h 81"/>
                        <a:gd name="T12" fmla="*/ 19 w 96"/>
                        <a:gd name="T13" fmla="*/ 6 h 81"/>
                        <a:gd name="T14" fmla="*/ 29 w 96"/>
                        <a:gd name="T15" fmla="*/ 2 h 81"/>
                        <a:gd name="T16" fmla="*/ 39 w 96"/>
                        <a:gd name="T17" fmla="*/ 0 h 81"/>
                        <a:gd name="T18" fmla="*/ 53 w 96"/>
                        <a:gd name="T19" fmla="*/ 0 h 81"/>
                        <a:gd name="T20" fmla="*/ 53 w 96"/>
                        <a:gd name="T21" fmla="*/ 0 h 81"/>
                        <a:gd name="T22" fmla="*/ 76 w 96"/>
                        <a:gd name="T23" fmla="*/ 4 h 81"/>
                        <a:gd name="T24" fmla="*/ 90 w 96"/>
                        <a:gd name="T25" fmla="*/ 8 h 81"/>
                        <a:gd name="T26" fmla="*/ 94 w 96"/>
                        <a:gd name="T27" fmla="*/ 10 h 81"/>
                        <a:gd name="T28" fmla="*/ 96 w 96"/>
                        <a:gd name="T29" fmla="*/ 16 h 81"/>
                        <a:gd name="T30" fmla="*/ 96 w 96"/>
                        <a:gd name="T31" fmla="*/ 16 h 81"/>
                        <a:gd name="T32" fmla="*/ 94 w 96"/>
                        <a:gd name="T33" fmla="*/ 24 h 81"/>
                        <a:gd name="T34" fmla="*/ 92 w 96"/>
                        <a:gd name="T35" fmla="*/ 30 h 81"/>
                        <a:gd name="T36" fmla="*/ 92 w 96"/>
                        <a:gd name="T37" fmla="*/ 30 h 81"/>
                        <a:gd name="T38" fmla="*/ 90 w 96"/>
                        <a:gd name="T39" fmla="*/ 30 h 81"/>
                        <a:gd name="T40" fmla="*/ 90 w 96"/>
                        <a:gd name="T41" fmla="*/ 28 h 81"/>
                        <a:gd name="T42" fmla="*/ 90 w 96"/>
                        <a:gd name="T43" fmla="*/ 22 h 81"/>
                        <a:gd name="T44" fmla="*/ 90 w 96"/>
                        <a:gd name="T45" fmla="*/ 16 h 81"/>
                        <a:gd name="T46" fmla="*/ 90 w 96"/>
                        <a:gd name="T47" fmla="*/ 14 h 81"/>
                        <a:gd name="T48" fmla="*/ 88 w 96"/>
                        <a:gd name="T49" fmla="*/ 14 h 81"/>
                        <a:gd name="T50" fmla="*/ 88 w 96"/>
                        <a:gd name="T51" fmla="*/ 14 h 81"/>
                        <a:gd name="T52" fmla="*/ 84 w 96"/>
                        <a:gd name="T53" fmla="*/ 20 h 81"/>
                        <a:gd name="T54" fmla="*/ 82 w 96"/>
                        <a:gd name="T55" fmla="*/ 26 h 81"/>
                        <a:gd name="T56" fmla="*/ 78 w 96"/>
                        <a:gd name="T57" fmla="*/ 38 h 81"/>
                        <a:gd name="T58" fmla="*/ 76 w 96"/>
                        <a:gd name="T59" fmla="*/ 49 h 81"/>
                        <a:gd name="T60" fmla="*/ 72 w 96"/>
                        <a:gd name="T61" fmla="*/ 53 h 81"/>
                        <a:gd name="T62" fmla="*/ 68 w 96"/>
                        <a:gd name="T63" fmla="*/ 59 h 81"/>
                        <a:gd name="T64" fmla="*/ 68 w 96"/>
                        <a:gd name="T65" fmla="*/ 59 h 81"/>
                        <a:gd name="T66" fmla="*/ 54 w 96"/>
                        <a:gd name="T67" fmla="*/ 69 h 81"/>
                        <a:gd name="T68" fmla="*/ 41 w 96"/>
                        <a:gd name="T69" fmla="*/ 77 h 81"/>
                        <a:gd name="T70" fmla="*/ 33 w 96"/>
                        <a:gd name="T71" fmla="*/ 81 h 81"/>
                        <a:gd name="T72" fmla="*/ 27 w 96"/>
                        <a:gd name="T73" fmla="*/ 81 h 81"/>
                        <a:gd name="T74" fmla="*/ 19 w 96"/>
                        <a:gd name="T75" fmla="*/ 79 h 81"/>
                        <a:gd name="T76" fmla="*/ 13 w 96"/>
                        <a:gd name="T77" fmla="*/ 73 h 81"/>
                        <a:gd name="T78" fmla="*/ 13 w 96"/>
                        <a:gd name="T79" fmla="*/ 73 h 81"/>
                        <a:gd name="T80" fmla="*/ 11 w 96"/>
                        <a:gd name="T81" fmla="*/ 71 h 81"/>
                        <a:gd name="T82" fmla="*/ 9 w 96"/>
                        <a:gd name="T83" fmla="*/ 71 h 81"/>
                        <a:gd name="T84" fmla="*/ 9 w 96"/>
                        <a:gd name="T85" fmla="*/ 71 h 81"/>
                        <a:gd name="T86" fmla="*/ 7 w 96"/>
                        <a:gd name="T87" fmla="*/ 73 h 81"/>
                        <a:gd name="T88" fmla="*/ 7 w 96"/>
                        <a:gd name="T89" fmla="*/ 73 h 81"/>
                        <a:gd name="T90" fmla="*/ 5 w 96"/>
                        <a:gd name="T91" fmla="*/ 71 h 81"/>
                        <a:gd name="T92" fmla="*/ 3 w 96"/>
                        <a:gd name="T93" fmla="*/ 65 h 81"/>
                        <a:gd name="T94" fmla="*/ 2 w 96"/>
                        <a:gd name="T95" fmla="*/ 55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96" h="81">
                          <a:moveTo>
                            <a:pt x="2" y="55"/>
                          </a:moveTo>
                          <a:lnTo>
                            <a:pt x="2" y="55"/>
                          </a:lnTo>
                          <a:lnTo>
                            <a:pt x="0" y="41"/>
                          </a:lnTo>
                          <a:lnTo>
                            <a:pt x="2" y="32"/>
                          </a:lnTo>
                          <a:lnTo>
                            <a:pt x="5" y="20"/>
                          </a:lnTo>
                          <a:lnTo>
                            <a:pt x="11" y="12"/>
                          </a:lnTo>
                          <a:lnTo>
                            <a:pt x="19" y="6"/>
                          </a:lnTo>
                          <a:lnTo>
                            <a:pt x="29" y="2"/>
                          </a:lnTo>
                          <a:lnTo>
                            <a:pt x="39" y="0"/>
                          </a:lnTo>
                          <a:lnTo>
                            <a:pt x="53" y="0"/>
                          </a:lnTo>
                          <a:lnTo>
                            <a:pt x="53" y="0"/>
                          </a:lnTo>
                          <a:lnTo>
                            <a:pt x="76" y="4"/>
                          </a:lnTo>
                          <a:lnTo>
                            <a:pt x="90" y="8"/>
                          </a:lnTo>
                          <a:lnTo>
                            <a:pt x="94" y="10"/>
                          </a:lnTo>
                          <a:lnTo>
                            <a:pt x="96" y="16"/>
                          </a:lnTo>
                          <a:lnTo>
                            <a:pt x="96" y="16"/>
                          </a:lnTo>
                          <a:lnTo>
                            <a:pt x="94" y="24"/>
                          </a:lnTo>
                          <a:lnTo>
                            <a:pt x="92" y="30"/>
                          </a:lnTo>
                          <a:lnTo>
                            <a:pt x="92" y="30"/>
                          </a:lnTo>
                          <a:lnTo>
                            <a:pt x="90" y="30"/>
                          </a:lnTo>
                          <a:lnTo>
                            <a:pt x="90" y="28"/>
                          </a:lnTo>
                          <a:lnTo>
                            <a:pt x="90" y="22"/>
                          </a:lnTo>
                          <a:lnTo>
                            <a:pt x="90" y="16"/>
                          </a:lnTo>
                          <a:lnTo>
                            <a:pt x="90" y="14"/>
                          </a:lnTo>
                          <a:lnTo>
                            <a:pt x="88" y="14"/>
                          </a:lnTo>
                          <a:lnTo>
                            <a:pt x="88" y="14"/>
                          </a:lnTo>
                          <a:lnTo>
                            <a:pt x="84" y="20"/>
                          </a:lnTo>
                          <a:lnTo>
                            <a:pt x="82" y="26"/>
                          </a:lnTo>
                          <a:lnTo>
                            <a:pt x="78" y="38"/>
                          </a:lnTo>
                          <a:lnTo>
                            <a:pt x="76" y="49"/>
                          </a:lnTo>
                          <a:lnTo>
                            <a:pt x="72" y="53"/>
                          </a:lnTo>
                          <a:lnTo>
                            <a:pt x="68" y="59"/>
                          </a:lnTo>
                          <a:lnTo>
                            <a:pt x="68" y="59"/>
                          </a:lnTo>
                          <a:lnTo>
                            <a:pt x="54" y="69"/>
                          </a:lnTo>
                          <a:lnTo>
                            <a:pt x="41" y="77"/>
                          </a:lnTo>
                          <a:lnTo>
                            <a:pt x="33" y="81"/>
                          </a:lnTo>
                          <a:lnTo>
                            <a:pt x="27" y="81"/>
                          </a:lnTo>
                          <a:lnTo>
                            <a:pt x="19" y="79"/>
                          </a:lnTo>
                          <a:lnTo>
                            <a:pt x="13" y="73"/>
                          </a:lnTo>
                          <a:lnTo>
                            <a:pt x="13" y="73"/>
                          </a:lnTo>
                          <a:lnTo>
                            <a:pt x="11" y="71"/>
                          </a:lnTo>
                          <a:lnTo>
                            <a:pt x="9" y="71"/>
                          </a:lnTo>
                          <a:lnTo>
                            <a:pt x="9" y="71"/>
                          </a:lnTo>
                          <a:lnTo>
                            <a:pt x="7" y="73"/>
                          </a:lnTo>
                          <a:lnTo>
                            <a:pt x="7" y="73"/>
                          </a:lnTo>
                          <a:lnTo>
                            <a:pt x="5" y="71"/>
                          </a:lnTo>
                          <a:lnTo>
                            <a:pt x="3" y="65"/>
                          </a:lnTo>
                          <a:lnTo>
                            <a:pt x="2" y="55"/>
                          </a:lnTo>
                          <a:close/>
                        </a:path>
                      </a:pathLst>
                    </a:custGeom>
                    <a:grpFill/>
                    <a:ln w="317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11" name="Freeform 1441">
                      <a:extLst>
                        <a:ext uri="{FF2B5EF4-FFF2-40B4-BE49-F238E27FC236}">
                          <a16:creationId xmlns:a16="http://schemas.microsoft.com/office/drawing/2014/main" id="{DF45878D-8D55-483B-9A42-C34EAAD222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328311" y="1095917"/>
                      <a:ext cx="35466" cy="37079"/>
                    </a:xfrm>
                    <a:custGeom>
                      <a:avLst/>
                      <a:gdLst>
                        <a:gd name="T0" fmla="*/ 14 w 22"/>
                        <a:gd name="T1" fmla="*/ 0 h 23"/>
                        <a:gd name="T2" fmla="*/ 14 w 22"/>
                        <a:gd name="T3" fmla="*/ 0 h 23"/>
                        <a:gd name="T4" fmla="*/ 18 w 22"/>
                        <a:gd name="T5" fmla="*/ 6 h 23"/>
                        <a:gd name="T6" fmla="*/ 20 w 22"/>
                        <a:gd name="T7" fmla="*/ 9 h 23"/>
                        <a:gd name="T8" fmla="*/ 20 w 22"/>
                        <a:gd name="T9" fmla="*/ 11 h 23"/>
                        <a:gd name="T10" fmla="*/ 20 w 22"/>
                        <a:gd name="T11" fmla="*/ 11 h 23"/>
                        <a:gd name="T12" fmla="*/ 20 w 22"/>
                        <a:gd name="T13" fmla="*/ 11 h 23"/>
                        <a:gd name="T14" fmla="*/ 18 w 22"/>
                        <a:gd name="T15" fmla="*/ 9 h 23"/>
                        <a:gd name="T16" fmla="*/ 18 w 22"/>
                        <a:gd name="T17" fmla="*/ 9 h 23"/>
                        <a:gd name="T18" fmla="*/ 16 w 22"/>
                        <a:gd name="T19" fmla="*/ 8 h 23"/>
                        <a:gd name="T20" fmla="*/ 16 w 22"/>
                        <a:gd name="T21" fmla="*/ 8 h 23"/>
                        <a:gd name="T22" fmla="*/ 16 w 22"/>
                        <a:gd name="T23" fmla="*/ 11 h 23"/>
                        <a:gd name="T24" fmla="*/ 18 w 22"/>
                        <a:gd name="T25" fmla="*/ 13 h 23"/>
                        <a:gd name="T26" fmla="*/ 18 w 22"/>
                        <a:gd name="T27" fmla="*/ 13 h 23"/>
                        <a:gd name="T28" fmla="*/ 20 w 22"/>
                        <a:gd name="T29" fmla="*/ 17 h 23"/>
                        <a:gd name="T30" fmla="*/ 22 w 22"/>
                        <a:gd name="T31" fmla="*/ 21 h 23"/>
                        <a:gd name="T32" fmla="*/ 20 w 22"/>
                        <a:gd name="T33" fmla="*/ 23 h 23"/>
                        <a:gd name="T34" fmla="*/ 16 w 22"/>
                        <a:gd name="T35" fmla="*/ 23 h 23"/>
                        <a:gd name="T36" fmla="*/ 16 w 22"/>
                        <a:gd name="T37" fmla="*/ 23 h 23"/>
                        <a:gd name="T38" fmla="*/ 12 w 22"/>
                        <a:gd name="T39" fmla="*/ 15 h 23"/>
                        <a:gd name="T40" fmla="*/ 12 w 22"/>
                        <a:gd name="T41" fmla="*/ 15 h 23"/>
                        <a:gd name="T42" fmla="*/ 4 w 22"/>
                        <a:gd name="T43" fmla="*/ 13 h 23"/>
                        <a:gd name="T44" fmla="*/ 2 w 22"/>
                        <a:gd name="T45" fmla="*/ 11 h 23"/>
                        <a:gd name="T46" fmla="*/ 0 w 22"/>
                        <a:gd name="T47" fmla="*/ 6 h 23"/>
                        <a:gd name="T48" fmla="*/ 0 w 22"/>
                        <a:gd name="T49" fmla="*/ 6 h 23"/>
                        <a:gd name="T50" fmla="*/ 4 w 22"/>
                        <a:gd name="T51" fmla="*/ 4 h 23"/>
                        <a:gd name="T52" fmla="*/ 12 w 22"/>
                        <a:gd name="T53" fmla="*/ 2 h 23"/>
                        <a:gd name="T54" fmla="*/ 16 w 22"/>
                        <a:gd name="T55" fmla="*/ 0 h 23"/>
                        <a:gd name="T56" fmla="*/ 14 w 22"/>
                        <a:gd name="T57" fmla="*/ 0 h 23"/>
                        <a:gd name="T58" fmla="*/ 14 w 22"/>
                        <a:gd name="T59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22" h="23">
                          <a:moveTo>
                            <a:pt x="14" y="0"/>
                          </a:moveTo>
                          <a:lnTo>
                            <a:pt x="14" y="0"/>
                          </a:lnTo>
                          <a:lnTo>
                            <a:pt x="18" y="6"/>
                          </a:lnTo>
                          <a:lnTo>
                            <a:pt x="20" y="9"/>
                          </a:lnTo>
                          <a:lnTo>
                            <a:pt x="20" y="11"/>
                          </a:lnTo>
                          <a:lnTo>
                            <a:pt x="20" y="11"/>
                          </a:lnTo>
                          <a:lnTo>
                            <a:pt x="20" y="11"/>
                          </a:lnTo>
                          <a:lnTo>
                            <a:pt x="18" y="9"/>
                          </a:lnTo>
                          <a:lnTo>
                            <a:pt x="18" y="9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16" y="11"/>
                          </a:lnTo>
                          <a:lnTo>
                            <a:pt x="18" y="13"/>
                          </a:lnTo>
                          <a:lnTo>
                            <a:pt x="18" y="13"/>
                          </a:lnTo>
                          <a:lnTo>
                            <a:pt x="20" y="17"/>
                          </a:lnTo>
                          <a:lnTo>
                            <a:pt x="22" y="21"/>
                          </a:lnTo>
                          <a:lnTo>
                            <a:pt x="20" y="23"/>
                          </a:lnTo>
                          <a:lnTo>
                            <a:pt x="16" y="23"/>
                          </a:lnTo>
                          <a:lnTo>
                            <a:pt x="16" y="23"/>
                          </a:lnTo>
                          <a:lnTo>
                            <a:pt x="12" y="15"/>
                          </a:lnTo>
                          <a:lnTo>
                            <a:pt x="12" y="15"/>
                          </a:lnTo>
                          <a:lnTo>
                            <a:pt x="4" y="13"/>
                          </a:lnTo>
                          <a:lnTo>
                            <a:pt x="2" y="11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4" y="4"/>
                          </a:lnTo>
                          <a:lnTo>
                            <a:pt x="12" y="2"/>
                          </a:lnTo>
                          <a:lnTo>
                            <a:pt x="16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grpFill/>
                    <a:ln w="3175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923" name="Freeform 1442">
                <a:extLst>
                  <a:ext uri="{FF2B5EF4-FFF2-40B4-BE49-F238E27FC236}">
                    <a16:creationId xmlns:a16="http://schemas.microsoft.com/office/drawing/2014/main" id="{59CC354C-5757-4B26-83C7-48DD0D0E6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277" y="2316351"/>
                <a:ext cx="7889" cy="13200"/>
              </a:xfrm>
              <a:custGeom>
                <a:avLst/>
                <a:gdLst>
                  <a:gd name="T0" fmla="*/ 20 w 22"/>
                  <a:gd name="T1" fmla="*/ 22 h 34"/>
                  <a:gd name="T2" fmla="*/ 20 w 22"/>
                  <a:gd name="T3" fmla="*/ 22 h 34"/>
                  <a:gd name="T4" fmla="*/ 12 w 22"/>
                  <a:gd name="T5" fmla="*/ 22 h 34"/>
                  <a:gd name="T6" fmla="*/ 6 w 22"/>
                  <a:gd name="T7" fmla="*/ 24 h 34"/>
                  <a:gd name="T8" fmla="*/ 6 w 22"/>
                  <a:gd name="T9" fmla="*/ 24 h 34"/>
                  <a:gd name="T10" fmla="*/ 6 w 22"/>
                  <a:gd name="T11" fmla="*/ 28 h 34"/>
                  <a:gd name="T12" fmla="*/ 6 w 22"/>
                  <a:gd name="T13" fmla="*/ 32 h 34"/>
                  <a:gd name="T14" fmla="*/ 4 w 22"/>
                  <a:gd name="T15" fmla="*/ 34 h 34"/>
                  <a:gd name="T16" fmla="*/ 4 w 22"/>
                  <a:gd name="T17" fmla="*/ 34 h 34"/>
                  <a:gd name="T18" fmla="*/ 0 w 22"/>
                  <a:gd name="T19" fmla="*/ 32 h 34"/>
                  <a:gd name="T20" fmla="*/ 0 w 22"/>
                  <a:gd name="T21" fmla="*/ 32 h 34"/>
                  <a:gd name="T22" fmla="*/ 0 w 22"/>
                  <a:gd name="T23" fmla="*/ 26 h 34"/>
                  <a:gd name="T24" fmla="*/ 8 w 22"/>
                  <a:gd name="T25" fmla="*/ 14 h 34"/>
                  <a:gd name="T26" fmla="*/ 8 w 22"/>
                  <a:gd name="T27" fmla="*/ 14 h 34"/>
                  <a:gd name="T28" fmla="*/ 12 w 22"/>
                  <a:gd name="T29" fmla="*/ 10 h 34"/>
                  <a:gd name="T30" fmla="*/ 14 w 22"/>
                  <a:gd name="T31" fmla="*/ 10 h 34"/>
                  <a:gd name="T32" fmla="*/ 14 w 22"/>
                  <a:gd name="T33" fmla="*/ 8 h 34"/>
                  <a:gd name="T34" fmla="*/ 14 w 22"/>
                  <a:gd name="T35" fmla="*/ 8 h 34"/>
                  <a:gd name="T36" fmla="*/ 10 w 22"/>
                  <a:gd name="T37" fmla="*/ 10 h 34"/>
                  <a:gd name="T38" fmla="*/ 8 w 22"/>
                  <a:gd name="T39" fmla="*/ 8 h 34"/>
                  <a:gd name="T40" fmla="*/ 8 w 22"/>
                  <a:gd name="T41" fmla="*/ 8 h 34"/>
                  <a:gd name="T42" fmla="*/ 8 w 22"/>
                  <a:gd name="T43" fmla="*/ 6 h 34"/>
                  <a:gd name="T44" fmla="*/ 8 w 22"/>
                  <a:gd name="T45" fmla="*/ 4 h 34"/>
                  <a:gd name="T46" fmla="*/ 10 w 22"/>
                  <a:gd name="T47" fmla="*/ 0 h 34"/>
                  <a:gd name="T48" fmla="*/ 10 w 22"/>
                  <a:gd name="T49" fmla="*/ 0 h 34"/>
                  <a:gd name="T50" fmla="*/ 12 w 22"/>
                  <a:gd name="T51" fmla="*/ 0 h 34"/>
                  <a:gd name="T52" fmla="*/ 12 w 22"/>
                  <a:gd name="T53" fmla="*/ 0 h 34"/>
                  <a:gd name="T54" fmla="*/ 14 w 22"/>
                  <a:gd name="T55" fmla="*/ 4 h 34"/>
                  <a:gd name="T56" fmla="*/ 14 w 22"/>
                  <a:gd name="T57" fmla="*/ 4 h 34"/>
                  <a:gd name="T58" fmla="*/ 20 w 22"/>
                  <a:gd name="T59" fmla="*/ 14 h 34"/>
                  <a:gd name="T60" fmla="*/ 22 w 22"/>
                  <a:gd name="T61" fmla="*/ 18 h 34"/>
                  <a:gd name="T62" fmla="*/ 20 w 22"/>
                  <a:gd name="T63" fmla="*/ 22 h 34"/>
                  <a:gd name="T64" fmla="*/ 20 w 22"/>
                  <a:gd name="T6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34">
                    <a:moveTo>
                      <a:pt x="20" y="22"/>
                    </a:moveTo>
                    <a:lnTo>
                      <a:pt x="20" y="22"/>
                    </a:lnTo>
                    <a:lnTo>
                      <a:pt x="12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20" y="14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0" y="2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24" name="Freeform 1443">
                <a:extLst>
                  <a:ext uri="{FF2B5EF4-FFF2-40B4-BE49-F238E27FC236}">
                    <a16:creationId xmlns:a16="http://schemas.microsoft.com/office/drawing/2014/main" id="{C9555D15-76AE-4131-923B-D5CF27F7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725" y="2211143"/>
                <a:ext cx="5738" cy="3883"/>
              </a:xfrm>
              <a:custGeom>
                <a:avLst/>
                <a:gdLst>
                  <a:gd name="T0" fmla="*/ 4 w 16"/>
                  <a:gd name="T1" fmla="*/ 2 h 10"/>
                  <a:gd name="T2" fmla="*/ 4 w 16"/>
                  <a:gd name="T3" fmla="*/ 2 h 10"/>
                  <a:gd name="T4" fmla="*/ 12 w 16"/>
                  <a:gd name="T5" fmla="*/ 2 h 10"/>
                  <a:gd name="T6" fmla="*/ 16 w 16"/>
                  <a:gd name="T7" fmla="*/ 4 h 10"/>
                  <a:gd name="T8" fmla="*/ 16 w 16"/>
                  <a:gd name="T9" fmla="*/ 6 h 10"/>
                  <a:gd name="T10" fmla="*/ 16 w 16"/>
                  <a:gd name="T11" fmla="*/ 8 h 10"/>
                  <a:gd name="T12" fmla="*/ 16 w 16"/>
                  <a:gd name="T13" fmla="*/ 8 h 10"/>
                  <a:gd name="T14" fmla="*/ 12 w 16"/>
                  <a:gd name="T15" fmla="*/ 10 h 10"/>
                  <a:gd name="T16" fmla="*/ 8 w 16"/>
                  <a:gd name="T17" fmla="*/ 10 h 10"/>
                  <a:gd name="T18" fmla="*/ 0 w 16"/>
                  <a:gd name="T19" fmla="*/ 6 h 10"/>
                  <a:gd name="T20" fmla="*/ 0 w 16"/>
                  <a:gd name="T21" fmla="*/ 6 h 10"/>
                  <a:gd name="T22" fmla="*/ 0 w 16"/>
                  <a:gd name="T23" fmla="*/ 4 h 10"/>
                  <a:gd name="T24" fmla="*/ 0 w 16"/>
                  <a:gd name="T25" fmla="*/ 4 h 10"/>
                  <a:gd name="T26" fmla="*/ 4 w 16"/>
                  <a:gd name="T27" fmla="*/ 2 h 10"/>
                  <a:gd name="T28" fmla="*/ 6 w 16"/>
                  <a:gd name="T29" fmla="*/ 0 h 10"/>
                  <a:gd name="T30" fmla="*/ 4 w 16"/>
                  <a:gd name="T31" fmla="*/ 2 h 10"/>
                  <a:gd name="T32" fmla="*/ 4 w 16"/>
                  <a:gd name="T3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10">
                    <a:moveTo>
                      <a:pt x="4" y="2"/>
                    </a:moveTo>
                    <a:lnTo>
                      <a:pt x="4" y="2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25" name="Freeform 1450">
                <a:extLst>
                  <a:ext uri="{FF2B5EF4-FFF2-40B4-BE49-F238E27FC236}">
                    <a16:creationId xmlns:a16="http://schemas.microsoft.com/office/drawing/2014/main" id="{D53C3ED5-B441-453C-A55D-24ADDCAFF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523" y="2070218"/>
                <a:ext cx="34426" cy="31445"/>
              </a:xfrm>
              <a:custGeom>
                <a:avLst/>
                <a:gdLst>
                  <a:gd name="T0" fmla="*/ 2 w 96"/>
                  <a:gd name="T1" fmla="*/ 55 h 81"/>
                  <a:gd name="T2" fmla="*/ 2 w 96"/>
                  <a:gd name="T3" fmla="*/ 55 h 81"/>
                  <a:gd name="T4" fmla="*/ 0 w 96"/>
                  <a:gd name="T5" fmla="*/ 41 h 81"/>
                  <a:gd name="T6" fmla="*/ 2 w 96"/>
                  <a:gd name="T7" fmla="*/ 32 h 81"/>
                  <a:gd name="T8" fmla="*/ 5 w 96"/>
                  <a:gd name="T9" fmla="*/ 20 h 81"/>
                  <a:gd name="T10" fmla="*/ 11 w 96"/>
                  <a:gd name="T11" fmla="*/ 12 h 81"/>
                  <a:gd name="T12" fmla="*/ 19 w 96"/>
                  <a:gd name="T13" fmla="*/ 6 h 81"/>
                  <a:gd name="T14" fmla="*/ 29 w 96"/>
                  <a:gd name="T15" fmla="*/ 2 h 81"/>
                  <a:gd name="T16" fmla="*/ 39 w 96"/>
                  <a:gd name="T17" fmla="*/ 0 h 81"/>
                  <a:gd name="T18" fmla="*/ 53 w 96"/>
                  <a:gd name="T19" fmla="*/ 0 h 81"/>
                  <a:gd name="T20" fmla="*/ 53 w 96"/>
                  <a:gd name="T21" fmla="*/ 0 h 81"/>
                  <a:gd name="T22" fmla="*/ 76 w 96"/>
                  <a:gd name="T23" fmla="*/ 4 h 81"/>
                  <a:gd name="T24" fmla="*/ 90 w 96"/>
                  <a:gd name="T25" fmla="*/ 8 h 81"/>
                  <a:gd name="T26" fmla="*/ 94 w 96"/>
                  <a:gd name="T27" fmla="*/ 10 h 81"/>
                  <a:gd name="T28" fmla="*/ 96 w 96"/>
                  <a:gd name="T29" fmla="*/ 16 h 81"/>
                  <a:gd name="T30" fmla="*/ 96 w 96"/>
                  <a:gd name="T31" fmla="*/ 16 h 81"/>
                  <a:gd name="T32" fmla="*/ 94 w 96"/>
                  <a:gd name="T33" fmla="*/ 24 h 81"/>
                  <a:gd name="T34" fmla="*/ 92 w 96"/>
                  <a:gd name="T35" fmla="*/ 30 h 81"/>
                  <a:gd name="T36" fmla="*/ 92 w 96"/>
                  <a:gd name="T37" fmla="*/ 30 h 81"/>
                  <a:gd name="T38" fmla="*/ 90 w 96"/>
                  <a:gd name="T39" fmla="*/ 30 h 81"/>
                  <a:gd name="T40" fmla="*/ 90 w 96"/>
                  <a:gd name="T41" fmla="*/ 28 h 81"/>
                  <a:gd name="T42" fmla="*/ 90 w 96"/>
                  <a:gd name="T43" fmla="*/ 22 h 81"/>
                  <a:gd name="T44" fmla="*/ 90 w 96"/>
                  <a:gd name="T45" fmla="*/ 16 h 81"/>
                  <a:gd name="T46" fmla="*/ 90 w 96"/>
                  <a:gd name="T47" fmla="*/ 14 h 81"/>
                  <a:gd name="T48" fmla="*/ 88 w 96"/>
                  <a:gd name="T49" fmla="*/ 14 h 81"/>
                  <a:gd name="T50" fmla="*/ 88 w 96"/>
                  <a:gd name="T51" fmla="*/ 14 h 81"/>
                  <a:gd name="T52" fmla="*/ 84 w 96"/>
                  <a:gd name="T53" fmla="*/ 20 h 81"/>
                  <a:gd name="T54" fmla="*/ 82 w 96"/>
                  <a:gd name="T55" fmla="*/ 26 h 81"/>
                  <a:gd name="T56" fmla="*/ 78 w 96"/>
                  <a:gd name="T57" fmla="*/ 38 h 81"/>
                  <a:gd name="T58" fmla="*/ 76 w 96"/>
                  <a:gd name="T59" fmla="*/ 49 h 81"/>
                  <a:gd name="T60" fmla="*/ 72 w 96"/>
                  <a:gd name="T61" fmla="*/ 53 h 81"/>
                  <a:gd name="T62" fmla="*/ 68 w 96"/>
                  <a:gd name="T63" fmla="*/ 59 h 81"/>
                  <a:gd name="T64" fmla="*/ 68 w 96"/>
                  <a:gd name="T65" fmla="*/ 59 h 81"/>
                  <a:gd name="T66" fmla="*/ 54 w 96"/>
                  <a:gd name="T67" fmla="*/ 69 h 81"/>
                  <a:gd name="T68" fmla="*/ 41 w 96"/>
                  <a:gd name="T69" fmla="*/ 77 h 81"/>
                  <a:gd name="T70" fmla="*/ 33 w 96"/>
                  <a:gd name="T71" fmla="*/ 81 h 81"/>
                  <a:gd name="T72" fmla="*/ 27 w 96"/>
                  <a:gd name="T73" fmla="*/ 81 h 81"/>
                  <a:gd name="T74" fmla="*/ 19 w 96"/>
                  <a:gd name="T75" fmla="*/ 79 h 81"/>
                  <a:gd name="T76" fmla="*/ 13 w 96"/>
                  <a:gd name="T77" fmla="*/ 73 h 81"/>
                  <a:gd name="T78" fmla="*/ 13 w 96"/>
                  <a:gd name="T79" fmla="*/ 73 h 81"/>
                  <a:gd name="T80" fmla="*/ 11 w 96"/>
                  <a:gd name="T81" fmla="*/ 71 h 81"/>
                  <a:gd name="T82" fmla="*/ 9 w 96"/>
                  <a:gd name="T83" fmla="*/ 71 h 81"/>
                  <a:gd name="T84" fmla="*/ 9 w 96"/>
                  <a:gd name="T85" fmla="*/ 71 h 81"/>
                  <a:gd name="T86" fmla="*/ 7 w 96"/>
                  <a:gd name="T87" fmla="*/ 73 h 81"/>
                  <a:gd name="T88" fmla="*/ 7 w 96"/>
                  <a:gd name="T89" fmla="*/ 73 h 81"/>
                  <a:gd name="T90" fmla="*/ 5 w 96"/>
                  <a:gd name="T91" fmla="*/ 71 h 81"/>
                  <a:gd name="T92" fmla="*/ 3 w 96"/>
                  <a:gd name="T93" fmla="*/ 65 h 81"/>
                  <a:gd name="T94" fmla="*/ 2 w 96"/>
                  <a:gd name="T95" fmla="*/ 55 h 81"/>
                  <a:gd name="T96" fmla="*/ 2 w 96"/>
                  <a:gd name="T9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" h="81">
                    <a:moveTo>
                      <a:pt x="2" y="55"/>
                    </a:moveTo>
                    <a:lnTo>
                      <a:pt x="2" y="55"/>
                    </a:lnTo>
                    <a:lnTo>
                      <a:pt x="0" y="41"/>
                    </a:lnTo>
                    <a:lnTo>
                      <a:pt x="2" y="32"/>
                    </a:lnTo>
                    <a:lnTo>
                      <a:pt x="5" y="20"/>
                    </a:lnTo>
                    <a:lnTo>
                      <a:pt x="11" y="12"/>
                    </a:lnTo>
                    <a:lnTo>
                      <a:pt x="19" y="6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76" y="4"/>
                    </a:lnTo>
                    <a:lnTo>
                      <a:pt x="90" y="8"/>
                    </a:lnTo>
                    <a:lnTo>
                      <a:pt x="94" y="10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4" y="24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0" y="22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4" y="20"/>
                    </a:lnTo>
                    <a:lnTo>
                      <a:pt x="82" y="26"/>
                    </a:lnTo>
                    <a:lnTo>
                      <a:pt x="78" y="38"/>
                    </a:lnTo>
                    <a:lnTo>
                      <a:pt x="76" y="49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54" y="69"/>
                    </a:lnTo>
                    <a:lnTo>
                      <a:pt x="41" y="77"/>
                    </a:lnTo>
                    <a:lnTo>
                      <a:pt x="33" y="81"/>
                    </a:lnTo>
                    <a:lnTo>
                      <a:pt x="27" y="81"/>
                    </a:lnTo>
                    <a:lnTo>
                      <a:pt x="19" y="79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3" y="65"/>
                    </a:lnTo>
                    <a:lnTo>
                      <a:pt x="2" y="55"/>
                    </a:lnTo>
                    <a:lnTo>
                      <a:pt x="2" y="55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grpSp>
            <p:nvGrpSpPr>
              <p:cNvPr id="1926" name="Group 1938">
                <a:extLst>
                  <a:ext uri="{FF2B5EF4-FFF2-40B4-BE49-F238E27FC236}">
                    <a16:creationId xmlns:a16="http://schemas.microsoft.com/office/drawing/2014/main" id="{613666F8-3DB9-4CBD-BE79-5E3D3D8231D9}"/>
                  </a:ext>
                </a:extLst>
              </p:cNvPr>
              <p:cNvGrpSpPr/>
              <p:nvPr/>
            </p:nvGrpSpPr>
            <p:grpSpPr>
              <a:xfrm>
                <a:off x="2992840" y="2102441"/>
                <a:ext cx="518562" cy="518665"/>
                <a:chOff x="7507135" y="244728"/>
                <a:chExt cx="2331167" cy="2153767"/>
              </a:xfrm>
              <a:solidFill>
                <a:schemeClr val="bg1"/>
              </a:solidFill>
            </p:grpSpPr>
            <p:sp>
              <p:nvSpPr>
                <p:cNvPr id="2000" name="Freeform 977">
                  <a:extLst>
                    <a:ext uri="{FF2B5EF4-FFF2-40B4-BE49-F238E27FC236}">
                      <a16:creationId xmlns:a16="http://schemas.microsoft.com/office/drawing/2014/main" id="{E18F23CF-3009-41F9-A7B5-7A45C6871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1316" y="244728"/>
                  <a:ext cx="2098956" cy="2153767"/>
                </a:xfrm>
                <a:custGeom>
                  <a:avLst/>
                  <a:gdLst>
                    <a:gd name="T0" fmla="*/ 1249 w 1302"/>
                    <a:gd name="T1" fmla="*/ 35 h 1336"/>
                    <a:gd name="T2" fmla="*/ 1182 w 1302"/>
                    <a:gd name="T3" fmla="*/ 61 h 1336"/>
                    <a:gd name="T4" fmla="*/ 1160 w 1302"/>
                    <a:gd name="T5" fmla="*/ 33 h 1336"/>
                    <a:gd name="T6" fmla="*/ 1107 w 1302"/>
                    <a:gd name="T7" fmla="*/ 51 h 1336"/>
                    <a:gd name="T8" fmla="*/ 1064 w 1302"/>
                    <a:gd name="T9" fmla="*/ 119 h 1336"/>
                    <a:gd name="T10" fmla="*/ 976 w 1302"/>
                    <a:gd name="T11" fmla="*/ 94 h 1336"/>
                    <a:gd name="T12" fmla="*/ 964 w 1302"/>
                    <a:gd name="T13" fmla="*/ 123 h 1336"/>
                    <a:gd name="T14" fmla="*/ 921 w 1302"/>
                    <a:gd name="T15" fmla="*/ 127 h 1336"/>
                    <a:gd name="T16" fmla="*/ 872 w 1302"/>
                    <a:gd name="T17" fmla="*/ 167 h 1336"/>
                    <a:gd name="T18" fmla="*/ 842 w 1302"/>
                    <a:gd name="T19" fmla="*/ 194 h 1336"/>
                    <a:gd name="T20" fmla="*/ 780 w 1302"/>
                    <a:gd name="T21" fmla="*/ 235 h 1336"/>
                    <a:gd name="T22" fmla="*/ 778 w 1302"/>
                    <a:gd name="T23" fmla="*/ 267 h 1336"/>
                    <a:gd name="T24" fmla="*/ 738 w 1302"/>
                    <a:gd name="T25" fmla="*/ 300 h 1336"/>
                    <a:gd name="T26" fmla="*/ 707 w 1302"/>
                    <a:gd name="T27" fmla="*/ 312 h 1336"/>
                    <a:gd name="T28" fmla="*/ 679 w 1302"/>
                    <a:gd name="T29" fmla="*/ 325 h 1336"/>
                    <a:gd name="T30" fmla="*/ 695 w 1302"/>
                    <a:gd name="T31" fmla="*/ 349 h 1336"/>
                    <a:gd name="T32" fmla="*/ 654 w 1302"/>
                    <a:gd name="T33" fmla="*/ 357 h 1336"/>
                    <a:gd name="T34" fmla="*/ 674 w 1302"/>
                    <a:gd name="T35" fmla="*/ 394 h 1336"/>
                    <a:gd name="T36" fmla="*/ 611 w 1302"/>
                    <a:gd name="T37" fmla="*/ 410 h 1336"/>
                    <a:gd name="T38" fmla="*/ 554 w 1302"/>
                    <a:gd name="T39" fmla="*/ 453 h 1336"/>
                    <a:gd name="T40" fmla="*/ 597 w 1302"/>
                    <a:gd name="T41" fmla="*/ 481 h 1336"/>
                    <a:gd name="T42" fmla="*/ 528 w 1302"/>
                    <a:gd name="T43" fmla="*/ 514 h 1336"/>
                    <a:gd name="T44" fmla="*/ 509 w 1302"/>
                    <a:gd name="T45" fmla="*/ 577 h 1336"/>
                    <a:gd name="T46" fmla="*/ 430 w 1302"/>
                    <a:gd name="T47" fmla="*/ 624 h 1336"/>
                    <a:gd name="T48" fmla="*/ 454 w 1302"/>
                    <a:gd name="T49" fmla="*/ 651 h 1336"/>
                    <a:gd name="T50" fmla="*/ 369 w 1302"/>
                    <a:gd name="T51" fmla="*/ 679 h 1336"/>
                    <a:gd name="T52" fmla="*/ 352 w 1302"/>
                    <a:gd name="T53" fmla="*/ 728 h 1336"/>
                    <a:gd name="T54" fmla="*/ 426 w 1302"/>
                    <a:gd name="T55" fmla="*/ 734 h 1336"/>
                    <a:gd name="T56" fmla="*/ 332 w 1302"/>
                    <a:gd name="T57" fmla="*/ 740 h 1336"/>
                    <a:gd name="T58" fmla="*/ 261 w 1302"/>
                    <a:gd name="T59" fmla="*/ 769 h 1336"/>
                    <a:gd name="T60" fmla="*/ 244 w 1302"/>
                    <a:gd name="T61" fmla="*/ 810 h 1336"/>
                    <a:gd name="T62" fmla="*/ 203 w 1302"/>
                    <a:gd name="T63" fmla="*/ 797 h 1336"/>
                    <a:gd name="T64" fmla="*/ 189 w 1302"/>
                    <a:gd name="T65" fmla="*/ 830 h 1336"/>
                    <a:gd name="T66" fmla="*/ 122 w 1302"/>
                    <a:gd name="T67" fmla="*/ 822 h 1336"/>
                    <a:gd name="T68" fmla="*/ 152 w 1302"/>
                    <a:gd name="T69" fmla="*/ 846 h 1336"/>
                    <a:gd name="T70" fmla="*/ 89 w 1302"/>
                    <a:gd name="T71" fmla="*/ 877 h 1336"/>
                    <a:gd name="T72" fmla="*/ 93 w 1302"/>
                    <a:gd name="T73" fmla="*/ 895 h 1336"/>
                    <a:gd name="T74" fmla="*/ 75 w 1302"/>
                    <a:gd name="T75" fmla="*/ 897 h 1336"/>
                    <a:gd name="T76" fmla="*/ 75 w 1302"/>
                    <a:gd name="T77" fmla="*/ 938 h 1336"/>
                    <a:gd name="T78" fmla="*/ 28 w 1302"/>
                    <a:gd name="T79" fmla="*/ 961 h 1336"/>
                    <a:gd name="T80" fmla="*/ 120 w 1302"/>
                    <a:gd name="T81" fmla="*/ 961 h 1336"/>
                    <a:gd name="T82" fmla="*/ 161 w 1302"/>
                    <a:gd name="T83" fmla="*/ 991 h 1336"/>
                    <a:gd name="T84" fmla="*/ 69 w 1302"/>
                    <a:gd name="T85" fmla="*/ 977 h 1336"/>
                    <a:gd name="T86" fmla="*/ 38 w 1302"/>
                    <a:gd name="T87" fmla="*/ 1022 h 1336"/>
                    <a:gd name="T88" fmla="*/ 14 w 1302"/>
                    <a:gd name="T89" fmla="*/ 1054 h 1336"/>
                    <a:gd name="T90" fmla="*/ 75 w 1302"/>
                    <a:gd name="T91" fmla="*/ 1069 h 1336"/>
                    <a:gd name="T92" fmla="*/ 91 w 1302"/>
                    <a:gd name="T93" fmla="*/ 1097 h 1336"/>
                    <a:gd name="T94" fmla="*/ 57 w 1302"/>
                    <a:gd name="T95" fmla="*/ 1128 h 1336"/>
                    <a:gd name="T96" fmla="*/ 4 w 1302"/>
                    <a:gd name="T97" fmla="*/ 1158 h 1336"/>
                    <a:gd name="T98" fmla="*/ 77 w 1302"/>
                    <a:gd name="T99" fmla="*/ 1154 h 1336"/>
                    <a:gd name="T100" fmla="*/ 40 w 1302"/>
                    <a:gd name="T101" fmla="*/ 1224 h 1336"/>
                    <a:gd name="T102" fmla="*/ 63 w 1302"/>
                    <a:gd name="T103" fmla="*/ 1295 h 1336"/>
                    <a:gd name="T104" fmla="*/ 124 w 1302"/>
                    <a:gd name="T105" fmla="*/ 1330 h 1336"/>
                    <a:gd name="T106" fmla="*/ 248 w 1302"/>
                    <a:gd name="T107" fmla="*/ 1260 h 1336"/>
                    <a:gd name="T108" fmla="*/ 305 w 1302"/>
                    <a:gd name="T109" fmla="*/ 1238 h 1336"/>
                    <a:gd name="T110" fmla="*/ 340 w 1302"/>
                    <a:gd name="T111" fmla="*/ 1168 h 1336"/>
                    <a:gd name="T112" fmla="*/ 373 w 1302"/>
                    <a:gd name="T113" fmla="*/ 1254 h 1336"/>
                    <a:gd name="T114" fmla="*/ 477 w 1302"/>
                    <a:gd name="T115" fmla="*/ 991 h 1336"/>
                    <a:gd name="T116" fmla="*/ 570 w 1302"/>
                    <a:gd name="T117" fmla="*/ 671 h 1336"/>
                    <a:gd name="T118" fmla="*/ 717 w 1302"/>
                    <a:gd name="T119" fmla="*/ 394 h 1336"/>
                    <a:gd name="T120" fmla="*/ 915 w 1302"/>
                    <a:gd name="T121" fmla="*/ 220 h 1336"/>
                    <a:gd name="T122" fmla="*/ 1152 w 1302"/>
                    <a:gd name="T123" fmla="*/ 251 h 1336"/>
                    <a:gd name="T124" fmla="*/ 1294 w 1302"/>
                    <a:gd name="T125" fmla="*/ 35 h 1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02" h="1336">
                      <a:moveTo>
                        <a:pt x="1302" y="8"/>
                      </a:moveTo>
                      <a:lnTo>
                        <a:pt x="1302" y="8"/>
                      </a:lnTo>
                      <a:lnTo>
                        <a:pt x="1302" y="6"/>
                      </a:lnTo>
                      <a:lnTo>
                        <a:pt x="1300" y="6"/>
                      </a:lnTo>
                      <a:lnTo>
                        <a:pt x="1294" y="8"/>
                      </a:lnTo>
                      <a:lnTo>
                        <a:pt x="1286" y="9"/>
                      </a:lnTo>
                      <a:lnTo>
                        <a:pt x="1286" y="9"/>
                      </a:lnTo>
                      <a:lnTo>
                        <a:pt x="1286" y="8"/>
                      </a:lnTo>
                      <a:lnTo>
                        <a:pt x="1286" y="4"/>
                      </a:lnTo>
                      <a:lnTo>
                        <a:pt x="1288" y="0"/>
                      </a:lnTo>
                      <a:lnTo>
                        <a:pt x="1284" y="0"/>
                      </a:lnTo>
                      <a:lnTo>
                        <a:pt x="1284" y="0"/>
                      </a:lnTo>
                      <a:lnTo>
                        <a:pt x="1278" y="2"/>
                      </a:lnTo>
                      <a:lnTo>
                        <a:pt x="1270" y="6"/>
                      </a:lnTo>
                      <a:lnTo>
                        <a:pt x="1270" y="6"/>
                      </a:lnTo>
                      <a:lnTo>
                        <a:pt x="1264" y="4"/>
                      </a:lnTo>
                      <a:lnTo>
                        <a:pt x="1262" y="2"/>
                      </a:lnTo>
                      <a:lnTo>
                        <a:pt x="1262" y="0"/>
                      </a:lnTo>
                      <a:lnTo>
                        <a:pt x="1260" y="2"/>
                      </a:lnTo>
                      <a:lnTo>
                        <a:pt x="1260" y="2"/>
                      </a:lnTo>
                      <a:lnTo>
                        <a:pt x="1256" y="2"/>
                      </a:lnTo>
                      <a:lnTo>
                        <a:pt x="1253" y="2"/>
                      </a:lnTo>
                      <a:lnTo>
                        <a:pt x="1253" y="2"/>
                      </a:lnTo>
                      <a:lnTo>
                        <a:pt x="1253" y="6"/>
                      </a:lnTo>
                      <a:lnTo>
                        <a:pt x="1255" y="8"/>
                      </a:lnTo>
                      <a:lnTo>
                        <a:pt x="1258" y="11"/>
                      </a:lnTo>
                      <a:lnTo>
                        <a:pt x="1256" y="13"/>
                      </a:lnTo>
                      <a:lnTo>
                        <a:pt x="1256" y="13"/>
                      </a:lnTo>
                      <a:lnTo>
                        <a:pt x="1251" y="9"/>
                      </a:lnTo>
                      <a:lnTo>
                        <a:pt x="1247" y="8"/>
                      </a:lnTo>
                      <a:lnTo>
                        <a:pt x="1243" y="8"/>
                      </a:lnTo>
                      <a:lnTo>
                        <a:pt x="1243" y="8"/>
                      </a:lnTo>
                      <a:lnTo>
                        <a:pt x="1241" y="9"/>
                      </a:lnTo>
                      <a:lnTo>
                        <a:pt x="1239" y="9"/>
                      </a:lnTo>
                      <a:lnTo>
                        <a:pt x="1243" y="13"/>
                      </a:lnTo>
                      <a:lnTo>
                        <a:pt x="1247" y="17"/>
                      </a:lnTo>
                      <a:lnTo>
                        <a:pt x="1247" y="17"/>
                      </a:lnTo>
                      <a:lnTo>
                        <a:pt x="1245" y="17"/>
                      </a:lnTo>
                      <a:lnTo>
                        <a:pt x="1241" y="15"/>
                      </a:lnTo>
                      <a:lnTo>
                        <a:pt x="1239" y="13"/>
                      </a:lnTo>
                      <a:lnTo>
                        <a:pt x="1237" y="15"/>
                      </a:lnTo>
                      <a:lnTo>
                        <a:pt x="1237" y="15"/>
                      </a:lnTo>
                      <a:lnTo>
                        <a:pt x="1237" y="15"/>
                      </a:lnTo>
                      <a:lnTo>
                        <a:pt x="1237" y="19"/>
                      </a:lnTo>
                      <a:lnTo>
                        <a:pt x="1239" y="21"/>
                      </a:lnTo>
                      <a:lnTo>
                        <a:pt x="1245" y="21"/>
                      </a:lnTo>
                      <a:lnTo>
                        <a:pt x="1251" y="21"/>
                      </a:lnTo>
                      <a:lnTo>
                        <a:pt x="1255" y="23"/>
                      </a:lnTo>
                      <a:lnTo>
                        <a:pt x="1255" y="23"/>
                      </a:lnTo>
                      <a:lnTo>
                        <a:pt x="1255" y="25"/>
                      </a:lnTo>
                      <a:lnTo>
                        <a:pt x="1255" y="27"/>
                      </a:lnTo>
                      <a:lnTo>
                        <a:pt x="1255" y="27"/>
                      </a:lnTo>
                      <a:lnTo>
                        <a:pt x="1258" y="27"/>
                      </a:lnTo>
                      <a:lnTo>
                        <a:pt x="1258" y="27"/>
                      </a:lnTo>
                      <a:lnTo>
                        <a:pt x="1256" y="27"/>
                      </a:lnTo>
                      <a:lnTo>
                        <a:pt x="1255" y="27"/>
                      </a:lnTo>
                      <a:lnTo>
                        <a:pt x="1255" y="27"/>
                      </a:lnTo>
                      <a:lnTo>
                        <a:pt x="1255" y="27"/>
                      </a:lnTo>
                      <a:lnTo>
                        <a:pt x="1255" y="27"/>
                      </a:lnTo>
                      <a:lnTo>
                        <a:pt x="1249" y="27"/>
                      </a:lnTo>
                      <a:lnTo>
                        <a:pt x="1247" y="29"/>
                      </a:lnTo>
                      <a:lnTo>
                        <a:pt x="1249" y="35"/>
                      </a:lnTo>
                      <a:lnTo>
                        <a:pt x="1249" y="35"/>
                      </a:lnTo>
                      <a:lnTo>
                        <a:pt x="1247" y="35"/>
                      </a:lnTo>
                      <a:lnTo>
                        <a:pt x="1245" y="35"/>
                      </a:lnTo>
                      <a:lnTo>
                        <a:pt x="1245" y="35"/>
                      </a:lnTo>
                      <a:lnTo>
                        <a:pt x="1239" y="37"/>
                      </a:lnTo>
                      <a:lnTo>
                        <a:pt x="1237" y="39"/>
                      </a:lnTo>
                      <a:lnTo>
                        <a:pt x="1237" y="43"/>
                      </a:lnTo>
                      <a:lnTo>
                        <a:pt x="1239" y="47"/>
                      </a:lnTo>
                      <a:lnTo>
                        <a:pt x="1239" y="47"/>
                      </a:lnTo>
                      <a:lnTo>
                        <a:pt x="1241" y="47"/>
                      </a:lnTo>
                      <a:lnTo>
                        <a:pt x="1243" y="49"/>
                      </a:lnTo>
                      <a:lnTo>
                        <a:pt x="1247" y="49"/>
                      </a:lnTo>
                      <a:lnTo>
                        <a:pt x="1247" y="51"/>
                      </a:lnTo>
                      <a:lnTo>
                        <a:pt x="1247" y="51"/>
                      </a:lnTo>
                      <a:lnTo>
                        <a:pt x="1237" y="49"/>
                      </a:lnTo>
                      <a:lnTo>
                        <a:pt x="1237" y="49"/>
                      </a:lnTo>
                      <a:lnTo>
                        <a:pt x="1233" y="49"/>
                      </a:lnTo>
                      <a:lnTo>
                        <a:pt x="1233" y="51"/>
                      </a:lnTo>
                      <a:lnTo>
                        <a:pt x="1233" y="55"/>
                      </a:lnTo>
                      <a:lnTo>
                        <a:pt x="1239" y="62"/>
                      </a:lnTo>
                      <a:lnTo>
                        <a:pt x="1239" y="62"/>
                      </a:lnTo>
                      <a:lnTo>
                        <a:pt x="1241" y="62"/>
                      </a:lnTo>
                      <a:lnTo>
                        <a:pt x="1239" y="62"/>
                      </a:lnTo>
                      <a:lnTo>
                        <a:pt x="1235" y="62"/>
                      </a:lnTo>
                      <a:lnTo>
                        <a:pt x="1227" y="62"/>
                      </a:lnTo>
                      <a:lnTo>
                        <a:pt x="1227" y="62"/>
                      </a:lnTo>
                      <a:lnTo>
                        <a:pt x="1219" y="70"/>
                      </a:lnTo>
                      <a:lnTo>
                        <a:pt x="1215" y="74"/>
                      </a:lnTo>
                      <a:lnTo>
                        <a:pt x="1213" y="74"/>
                      </a:lnTo>
                      <a:lnTo>
                        <a:pt x="1211" y="74"/>
                      </a:lnTo>
                      <a:lnTo>
                        <a:pt x="1211" y="74"/>
                      </a:lnTo>
                      <a:lnTo>
                        <a:pt x="1211" y="70"/>
                      </a:lnTo>
                      <a:lnTo>
                        <a:pt x="1211" y="68"/>
                      </a:lnTo>
                      <a:lnTo>
                        <a:pt x="1215" y="61"/>
                      </a:lnTo>
                      <a:lnTo>
                        <a:pt x="1217" y="55"/>
                      </a:lnTo>
                      <a:lnTo>
                        <a:pt x="1217" y="51"/>
                      </a:lnTo>
                      <a:lnTo>
                        <a:pt x="1217" y="49"/>
                      </a:lnTo>
                      <a:lnTo>
                        <a:pt x="1217" y="49"/>
                      </a:lnTo>
                      <a:lnTo>
                        <a:pt x="1215" y="47"/>
                      </a:lnTo>
                      <a:lnTo>
                        <a:pt x="1211" y="47"/>
                      </a:lnTo>
                      <a:lnTo>
                        <a:pt x="1211" y="47"/>
                      </a:lnTo>
                      <a:lnTo>
                        <a:pt x="1209" y="49"/>
                      </a:lnTo>
                      <a:lnTo>
                        <a:pt x="1207" y="49"/>
                      </a:lnTo>
                      <a:lnTo>
                        <a:pt x="1205" y="49"/>
                      </a:lnTo>
                      <a:lnTo>
                        <a:pt x="1205" y="49"/>
                      </a:lnTo>
                      <a:lnTo>
                        <a:pt x="1207" y="47"/>
                      </a:lnTo>
                      <a:lnTo>
                        <a:pt x="1209" y="45"/>
                      </a:lnTo>
                      <a:lnTo>
                        <a:pt x="1215" y="41"/>
                      </a:lnTo>
                      <a:lnTo>
                        <a:pt x="1215" y="41"/>
                      </a:lnTo>
                      <a:lnTo>
                        <a:pt x="1217" y="37"/>
                      </a:lnTo>
                      <a:lnTo>
                        <a:pt x="1219" y="29"/>
                      </a:lnTo>
                      <a:lnTo>
                        <a:pt x="1217" y="17"/>
                      </a:lnTo>
                      <a:lnTo>
                        <a:pt x="1217" y="17"/>
                      </a:lnTo>
                      <a:lnTo>
                        <a:pt x="1213" y="17"/>
                      </a:lnTo>
                      <a:lnTo>
                        <a:pt x="1209" y="19"/>
                      </a:lnTo>
                      <a:lnTo>
                        <a:pt x="1202" y="27"/>
                      </a:lnTo>
                      <a:lnTo>
                        <a:pt x="1192" y="43"/>
                      </a:lnTo>
                      <a:lnTo>
                        <a:pt x="1192" y="43"/>
                      </a:lnTo>
                      <a:lnTo>
                        <a:pt x="1190" y="47"/>
                      </a:lnTo>
                      <a:lnTo>
                        <a:pt x="1186" y="53"/>
                      </a:lnTo>
                      <a:lnTo>
                        <a:pt x="1186" y="53"/>
                      </a:lnTo>
                      <a:lnTo>
                        <a:pt x="1182" y="61"/>
                      </a:lnTo>
                      <a:lnTo>
                        <a:pt x="1174" y="66"/>
                      </a:lnTo>
                      <a:lnTo>
                        <a:pt x="1168" y="72"/>
                      </a:lnTo>
                      <a:lnTo>
                        <a:pt x="1162" y="80"/>
                      </a:lnTo>
                      <a:lnTo>
                        <a:pt x="1162" y="80"/>
                      </a:lnTo>
                      <a:lnTo>
                        <a:pt x="1162" y="82"/>
                      </a:lnTo>
                      <a:lnTo>
                        <a:pt x="1164" y="84"/>
                      </a:lnTo>
                      <a:lnTo>
                        <a:pt x="1166" y="84"/>
                      </a:lnTo>
                      <a:lnTo>
                        <a:pt x="1168" y="84"/>
                      </a:lnTo>
                      <a:lnTo>
                        <a:pt x="1166" y="86"/>
                      </a:lnTo>
                      <a:lnTo>
                        <a:pt x="1166" y="86"/>
                      </a:lnTo>
                      <a:lnTo>
                        <a:pt x="1158" y="98"/>
                      </a:lnTo>
                      <a:lnTo>
                        <a:pt x="1154" y="104"/>
                      </a:lnTo>
                      <a:lnTo>
                        <a:pt x="1151" y="106"/>
                      </a:lnTo>
                      <a:lnTo>
                        <a:pt x="1151" y="106"/>
                      </a:lnTo>
                      <a:lnTo>
                        <a:pt x="1149" y="106"/>
                      </a:lnTo>
                      <a:lnTo>
                        <a:pt x="1147" y="106"/>
                      </a:lnTo>
                      <a:lnTo>
                        <a:pt x="1147" y="106"/>
                      </a:lnTo>
                      <a:lnTo>
                        <a:pt x="1147" y="104"/>
                      </a:lnTo>
                      <a:lnTo>
                        <a:pt x="1147" y="104"/>
                      </a:lnTo>
                      <a:lnTo>
                        <a:pt x="1143" y="108"/>
                      </a:lnTo>
                      <a:lnTo>
                        <a:pt x="1143" y="110"/>
                      </a:lnTo>
                      <a:lnTo>
                        <a:pt x="1139" y="106"/>
                      </a:lnTo>
                      <a:lnTo>
                        <a:pt x="1139" y="106"/>
                      </a:lnTo>
                      <a:lnTo>
                        <a:pt x="1139" y="102"/>
                      </a:lnTo>
                      <a:lnTo>
                        <a:pt x="1139" y="98"/>
                      </a:lnTo>
                      <a:lnTo>
                        <a:pt x="1143" y="94"/>
                      </a:lnTo>
                      <a:lnTo>
                        <a:pt x="1147" y="90"/>
                      </a:lnTo>
                      <a:lnTo>
                        <a:pt x="1151" y="84"/>
                      </a:lnTo>
                      <a:lnTo>
                        <a:pt x="1151" y="84"/>
                      </a:lnTo>
                      <a:lnTo>
                        <a:pt x="1152" y="82"/>
                      </a:lnTo>
                      <a:lnTo>
                        <a:pt x="1151" y="82"/>
                      </a:lnTo>
                      <a:lnTo>
                        <a:pt x="1149" y="82"/>
                      </a:lnTo>
                      <a:lnTo>
                        <a:pt x="1145" y="84"/>
                      </a:lnTo>
                      <a:lnTo>
                        <a:pt x="1145" y="82"/>
                      </a:lnTo>
                      <a:lnTo>
                        <a:pt x="1145" y="78"/>
                      </a:lnTo>
                      <a:lnTo>
                        <a:pt x="1145" y="78"/>
                      </a:lnTo>
                      <a:lnTo>
                        <a:pt x="1147" y="74"/>
                      </a:lnTo>
                      <a:lnTo>
                        <a:pt x="1151" y="74"/>
                      </a:lnTo>
                      <a:lnTo>
                        <a:pt x="1152" y="76"/>
                      </a:lnTo>
                      <a:lnTo>
                        <a:pt x="1152" y="72"/>
                      </a:lnTo>
                      <a:lnTo>
                        <a:pt x="1152" y="72"/>
                      </a:lnTo>
                      <a:lnTo>
                        <a:pt x="1154" y="70"/>
                      </a:lnTo>
                      <a:lnTo>
                        <a:pt x="1154" y="68"/>
                      </a:lnTo>
                      <a:lnTo>
                        <a:pt x="1154" y="68"/>
                      </a:lnTo>
                      <a:lnTo>
                        <a:pt x="1149" y="68"/>
                      </a:lnTo>
                      <a:lnTo>
                        <a:pt x="1143" y="68"/>
                      </a:lnTo>
                      <a:lnTo>
                        <a:pt x="1143" y="68"/>
                      </a:lnTo>
                      <a:lnTo>
                        <a:pt x="1143" y="68"/>
                      </a:lnTo>
                      <a:lnTo>
                        <a:pt x="1145" y="66"/>
                      </a:lnTo>
                      <a:lnTo>
                        <a:pt x="1147" y="66"/>
                      </a:lnTo>
                      <a:lnTo>
                        <a:pt x="1147" y="64"/>
                      </a:lnTo>
                      <a:lnTo>
                        <a:pt x="1147" y="64"/>
                      </a:lnTo>
                      <a:lnTo>
                        <a:pt x="1149" y="62"/>
                      </a:lnTo>
                      <a:lnTo>
                        <a:pt x="1152" y="59"/>
                      </a:lnTo>
                      <a:lnTo>
                        <a:pt x="1164" y="47"/>
                      </a:lnTo>
                      <a:lnTo>
                        <a:pt x="1182" y="29"/>
                      </a:lnTo>
                      <a:lnTo>
                        <a:pt x="1182" y="29"/>
                      </a:lnTo>
                      <a:lnTo>
                        <a:pt x="1180" y="27"/>
                      </a:lnTo>
                      <a:lnTo>
                        <a:pt x="1178" y="27"/>
                      </a:lnTo>
                      <a:lnTo>
                        <a:pt x="1172" y="29"/>
                      </a:lnTo>
                      <a:lnTo>
                        <a:pt x="1164" y="31"/>
                      </a:lnTo>
                      <a:lnTo>
                        <a:pt x="1160" y="33"/>
                      </a:lnTo>
                      <a:lnTo>
                        <a:pt x="1160" y="33"/>
                      </a:lnTo>
                      <a:lnTo>
                        <a:pt x="1160" y="31"/>
                      </a:lnTo>
                      <a:lnTo>
                        <a:pt x="1160" y="27"/>
                      </a:lnTo>
                      <a:lnTo>
                        <a:pt x="1160" y="23"/>
                      </a:lnTo>
                      <a:lnTo>
                        <a:pt x="1154" y="21"/>
                      </a:lnTo>
                      <a:lnTo>
                        <a:pt x="1154" y="21"/>
                      </a:lnTo>
                      <a:lnTo>
                        <a:pt x="1154" y="21"/>
                      </a:lnTo>
                      <a:lnTo>
                        <a:pt x="1154" y="23"/>
                      </a:lnTo>
                      <a:lnTo>
                        <a:pt x="1156" y="27"/>
                      </a:lnTo>
                      <a:lnTo>
                        <a:pt x="1156" y="27"/>
                      </a:lnTo>
                      <a:lnTo>
                        <a:pt x="1154" y="35"/>
                      </a:lnTo>
                      <a:lnTo>
                        <a:pt x="1152" y="37"/>
                      </a:lnTo>
                      <a:lnTo>
                        <a:pt x="1151" y="39"/>
                      </a:lnTo>
                      <a:lnTo>
                        <a:pt x="1151" y="39"/>
                      </a:lnTo>
                      <a:lnTo>
                        <a:pt x="1149" y="31"/>
                      </a:lnTo>
                      <a:lnTo>
                        <a:pt x="1149" y="27"/>
                      </a:lnTo>
                      <a:lnTo>
                        <a:pt x="1147" y="27"/>
                      </a:lnTo>
                      <a:lnTo>
                        <a:pt x="1147" y="27"/>
                      </a:lnTo>
                      <a:lnTo>
                        <a:pt x="1141" y="25"/>
                      </a:lnTo>
                      <a:lnTo>
                        <a:pt x="1141" y="25"/>
                      </a:lnTo>
                      <a:lnTo>
                        <a:pt x="1141" y="25"/>
                      </a:lnTo>
                      <a:lnTo>
                        <a:pt x="1141" y="21"/>
                      </a:lnTo>
                      <a:lnTo>
                        <a:pt x="1139" y="21"/>
                      </a:lnTo>
                      <a:lnTo>
                        <a:pt x="1137" y="25"/>
                      </a:lnTo>
                      <a:lnTo>
                        <a:pt x="1133" y="29"/>
                      </a:lnTo>
                      <a:lnTo>
                        <a:pt x="1133" y="29"/>
                      </a:lnTo>
                      <a:lnTo>
                        <a:pt x="1131" y="29"/>
                      </a:lnTo>
                      <a:lnTo>
                        <a:pt x="1131" y="29"/>
                      </a:lnTo>
                      <a:lnTo>
                        <a:pt x="1127" y="23"/>
                      </a:lnTo>
                      <a:lnTo>
                        <a:pt x="1123" y="21"/>
                      </a:lnTo>
                      <a:lnTo>
                        <a:pt x="1121" y="21"/>
                      </a:lnTo>
                      <a:lnTo>
                        <a:pt x="1119" y="23"/>
                      </a:lnTo>
                      <a:lnTo>
                        <a:pt x="1119" y="23"/>
                      </a:lnTo>
                      <a:lnTo>
                        <a:pt x="1117" y="25"/>
                      </a:lnTo>
                      <a:lnTo>
                        <a:pt x="1117" y="27"/>
                      </a:lnTo>
                      <a:lnTo>
                        <a:pt x="1121" y="29"/>
                      </a:lnTo>
                      <a:lnTo>
                        <a:pt x="1125" y="33"/>
                      </a:lnTo>
                      <a:lnTo>
                        <a:pt x="1125" y="33"/>
                      </a:lnTo>
                      <a:lnTo>
                        <a:pt x="1125" y="33"/>
                      </a:lnTo>
                      <a:lnTo>
                        <a:pt x="1123" y="35"/>
                      </a:lnTo>
                      <a:lnTo>
                        <a:pt x="1121" y="35"/>
                      </a:lnTo>
                      <a:lnTo>
                        <a:pt x="1121" y="41"/>
                      </a:lnTo>
                      <a:lnTo>
                        <a:pt x="1121" y="41"/>
                      </a:lnTo>
                      <a:lnTo>
                        <a:pt x="1121" y="41"/>
                      </a:lnTo>
                      <a:lnTo>
                        <a:pt x="1117" y="39"/>
                      </a:lnTo>
                      <a:lnTo>
                        <a:pt x="1117" y="39"/>
                      </a:lnTo>
                      <a:lnTo>
                        <a:pt x="1111" y="35"/>
                      </a:lnTo>
                      <a:lnTo>
                        <a:pt x="1107" y="33"/>
                      </a:lnTo>
                      <a:lnTo>
                        <a:pt x="1103" y="37"/>
                      </a:lnTo>
                      <a:lnTo>
                        <a:pt x="1103" y="37"/>
                      </a:lnTo>
                      <a:lnTo>
                        <a:pt x="1103" y="41"/>
                      </a:lnTo>
                      <a:lnTo>
                        <a:pt x="1105" y="43"/>
                      </a:lnTo>
                      <a:lnTo>
                        <a:pt x="1115" y="45"/>
                      </a:lnTo>
                      <a:lnTo>
                        <a:pt x="1125" y="49"/>
                      </a:lnTo>
                      <a:lnTo>
                        <a:pt x="1129" y="53"/>
                      </a:lnTo>
                      <a:lnTo>
                        <a:pt x="1127" y="57"/>
                      </a:lnTo>
                      <a:lnTo>
                        <a:pt x="1127" y="57"/>
                      </a:lnTo>
                      <a:lnTo>
                        <a:pt x="1125" y="57"/>
                      </a:lnTo>
                      <a:lnTo>
                        <a:pt x="1123" y="57"/>
                      </a:lnTo>
                      <a:lnTo>
                        <a:pt x="1117" y="53"/>
                      </a:lnTo>
                      <a:lnTo>
                        <a:pt x="1111" y="51"/>
                      </a:lnTo>
                      <a:lnTo>
                        <a:pt x="1107" y="51"/>
                      </a:lnTo>
                      <a:lnTo>
                        <a:pt x="1105" y="53"/>
                      </a:lnTo>
                      <a:lnTo>
                        <a:pt x="1105" y="53"/>
                      </a:lnTo>
                      <a:lnTo>
                        <a:pt x="1105" y="57"/>
                      </a:lnTo>
                      <a:lnTo>
                        <a:pt x="1105" y="57"/>
                      </a:lnTo>
                      <a:lnTo>
                        <a:pt x="1105" y="59"/>
                      </a:lnTo>
                      <a:lnTo>
                        <a:pt x="1105" y="59"/>
                      </a:lnTo>
                      <a:lnTo>
                        <a:pt x="1101" y="62"/>
                      </a:lnTo>
                      <a:lnTo>
                        <a:pt x="1099" y="62"/>
                      </a:lnTo>
                      <a:lnTo>
                        <a:pt x="1098" y="66"/>
                      </a:lnTo>
                      <a:lnTo>
                        <a:pt x="1098" y="66"/>
                      </a:lnTo>
                      <a:lnTo>
                        <a:pt x="1099" y="66"/>
                      </a:lnTo>
                      <a:lnTo>
                        <a:pt x="1101" y="68"/>
                      </a:lnTo>
                      <a:lnTo>
                        <a:pt x="1105" y="68"/>
                      </a:lnTo>
                      <a:lnTo>
                        <a:pt x="1107" y="70"/>
                      </a:lnTo>
                      <a:lnTo>
                        <a:pt x="1107" y="70"/>
                      </a:lnTo>
                      <a:lnTo>
                        <a:pt x="1109" y="72"/>
                      </a:lnTo>
                      <a:lnTo>
                        <a:pt x="1109" y="72"/>
                      </a:lnTo>
                      <a:lnTo>
                        <a:pt x="1109" y="72"/>
                      </a:lnTo>
                      <a:lnTo>
                        <a:pt x="1103" y="72"/>
                      </a:lnTo>
                      <a:lnTo>
                        <a:pt x="1099" y="72"/>
                      </a:lnTo>
                      <a:lnTo>
                        <a:pt x="1096" y="68"/>
                      </a:lnTo>
                      <a:lnTo>
                        <a:pt x="1094" y="68"/>
                      </a:lnTo>
                      <a:lnTo>
                        <a:pt x="1090" y="70"/>
                      </a:lnTo>
                      <a:lnTo>
                        <a:pt x="1076" y="80"/>
                      </a:lnTo>
                      <a:lnTo>
                        <a:pt x="1076" y="80"/>
                      </a:lnTo>
                      <a:lnTo>
                        <a:pt x="1070" y="82"/>
                      </a:lnTo>
                      <a:lnTo>
                        <a:pt x="1070" y="86"/>
                      </a:lnTo>
                      <a:lnTo>
                        <a:pt x="1068" y="88"/>
                      </a:lnTo>
                      <a:lnTo>
                        <a:pt x="1068" y="88"/>
                      </a:lnTo>
                      <a:lnTo>
                        <a:pt x="1070" y="88"/>
                      </a:lnTo>
                      <a:lnTo>
                        <a:pt x="1074" y="88"/>
                      </a:lnTo>
                      <a:lnTo>
                        <a:pt x="1076" y="88"/>
                      </a:lnTo>
                      <a:lnTo>
                        <a:pt x="1076" y="90"/>
                      </a:lnTo>
                      <a:lnTo>
                        <a:pt x="1076" y="90"/>
                      </a:lnTo>
                      <a:lnTo>
                        <a:pt x="1074" y="92"/>
                      </a:lnTo>
                      <a:lnTo>
                        <a:pt x="1072" y="94"/>
                      </a:lnTo>
                      <a:lnTo>
                        <a:pt x="1072" y="96"/>
                      </a:lnTo>
                      <a:lnTo>
                        <a:pt x="1072" y="96"/>
                      </a:lnTo>
                      <a:lnTo>
                        <a:pt x="1070" y="96"/>
                      </a:lnTo>
                      <a:lnTo>
                        <a:pt x="1068" y="96"/>
                      </a:lnTo>
                      <a:lnTo>
                        <a:pt x="1068" y="96"/>
                      </a:lnTo>
                      <a:lnTo>
                        <a:pt x="1064" y="98"/>
                      </a:lnTo>
                      <a:lnTo>
                        <a:pt x="1062" y="98"/>
                      </a:lnTo>
                      <a:lnTo>
                        <a:pt x="1062" y="102"/>
                      </a:lnTo>
                      <a:lnTo>
                        <a:pt x="1066" y="106"/>
                      </a:lnTo>
                      <a:lnTo>
                        <a:pt x="1066" y="108"/>
                      </a:lnTo>
                      <a:lnTo>
                        <a:pt x="1064" y="110"/>
                      </a:lnTo>
                      <a:lnTo>
                        <a:pt x="1064" y="110"/>
                      </a:lnTo>
                      <a:lnTo>
                        <a:pt x="1060" y="110"/>
                      </a:lnTo>
                      <a:lnTo>
                        <a:pt x="1058" y="110"/>
                      </a:lnTo>
                      <a:lnTo>
                        <a:pt x="1056" y="112"/>
                      </a:lnTo>
                      <a:lnTo>
                        <a:pt x="1056" y="112"/>
                      </a:lnTo>
                      <a:lnTo>
                        <a:pt x="1056" y="112"/>
                      </a:lnTo>
                      <a:lnTo>
                        <a:pt x="1058" y="114"/>
                      </a:lnTo>
                      <a:lnTo>
                        <a:pt x="1064" y="115"/>
                      </a:lnTo>
                      <a:lnTo>
                        <a:pt x="1074" y="117"/>
                      </a:lnTo>
                      <a:lnTo>
                        <a:pt x="1074" y="117"/>
                      </a:lnTo>
                      <a:lnTo>
                        <a:pt x="1068" y="121"/>
                      </a:lnTo>
                      <a:lnTo>
                        <a:pt x="1064" y="125"/>
                      </a:lnTo>
                      <a:lnTo>
                        <a:pt x="1064" y="125"/>
                      </a:lnTo>
                      <a:lnTo>
                        <a:pt x="1064" y="121"/>
                      </a:lnTo>
                      <a:lnTo>
                        <a:pt x="1064" y="119"/>
                      </a:lnTo>
                      <a:lnTo>
                        <a:pt x="1062" y="119"/>
                      </a:lnTo>
                      <a:lnTo>
                        <a:pt x="1062" y="119"/>
                      </a:lnTo>
                      <a:lnTo>
                        <a:pt x="1060" y="119"/>
                      </a:lnTo>
                      <a:lnTo>
                        <a:pt x="1058" y="121"/>
                      </a:lnTo>
                      <a:lnTo>
                        <a:pt x="1054" y="125"/>
                      </a:lnTo>
                      <a:lnTo>
                        <a:pt x="1054" y="125"/>
                      </a:lnTo>
                      <a:lnTo>
                        <a:pt x="1046" y="100"/>
                      </a:lnTo>
                      <a:lnTo>
                        <a:pt x="1046" y="100"/>
                      </a:lnTo>
                      <a:lnTo>
                        <a:pt x="1041" y="100"/>
                      </a:lnTo>
                      <a:lnTo>
                        <a:pt x="1041" y="100"/>
                      </a:lnTo>
                      <a:lnTo>
                        <a:pt x="1033" y="98"/>
                      </a:lnTo>
                      <a:lnTo>
                        <a:pt x="1033" y="98"/>
                      </a:lnTo>
                      <a:lnTo>
                        <a:pt x="1029" y="100"/>
                      </a:lnTo>
                      <a:lnTo>
                        <a:pt x="1029" y="100"/>
                      </a:lnTo>
                      <a:lnTo>
                        <a:pt x="1025" y="96"/>
                      </a:lnTo>
                      <a:lnTo>
                        <a:pt x="1021" y="96"/>
                      </a:lnTo>
                      <a:lnTo>
                        <a:pt x="1019" y="96"/>
                      </a:lnTo>
                      <a:lnTo>
                        <a:pt x="1019" y="96"/>
                      </a:lnTo>
                      <a:lnTo>
                        <a:pt x="1015" y="100"/>
                      </a:lnTo>
                      <a:lnTo>
                        <a:pt x="1015" y="102"/>
                      </a:lnTo>
                      <a:lnTo>
                        <a:pt x="1017" y="104"/>
                      </a:lnTo>
                      <a:lnTo>
                        <a:pt x="1021" y="106"/>
                      </a:lnTo>
                      <a:lnTo>
                        <a:pt x="1021" y="106"/>
                      </a:lnTo>
                      <a:lnTo>
                        <a:pt x="1025" y="108"/>
                      </a:lnTo>
                      <a:lnTo>
                        <a:pt x="1027" y="108"/>
                      </a:lnTo>
                      <a:lnTo>
                        <a:pt x="1027" y="110"/>
                      </a:lnTo>
                      <a:lnTo>
                        <a:pt x="1027" y="110"/>
                      </a:lnTo>
                      <a:lnTo>
                        <a:pt x="1017" y="106"/>
                      </a:lnTo>
                      <a:lnTo>
                        <a:pt x="1017" y="106"/>
                      </a:lnTo>
                      <a:lnTo>
                        <a:pt x="1011" y="106"/>
                      </a:lnTo>
                      <a:lnTo>
                        <a:pt x="1013" y="104"/>
                      </a:lnTo>
                      <a:lnTo>
                        <a:pt x="1015" y="100"/>
                      </a:lnTo>
                      <a:lnTo>
                        <a:pt x="1015" y="96"/>
                      </a:lnTo>
                      <a:lnTo>
                        <a:pt x="1015" y="92"/>
                      </a:lnTo>
                      <a:lnTo>
                        <a:pt x="1015" y="92"/>
                      </a:lnTo>
                      <a:lnTo>
                        <a:pt x="1013" y="92"/>
                      </a:lnTo>
                      <a:lnTo>
                        <a:pt x="1011" y="94"/>
                      </a:lnTo>
                      <a:lnTo>
                        <a:pt x="1011" y="94"/>
                      </a:lnTo>
                      <a:lnTo>
                        <a:pt x="1009" y="92"/>
                      </a:lnTo>
                      <a:lnTo>
                        <a:pt x="1007" y="94"/>
                      </a:lnTo>
                      <a:lnTo>
                        <a:pt x="1007" y="94"/>
                      </a:lnTo>
                      <a:lnTo>
                        <a:pt x="1001" y="100"/>
                      </a:lnTo>
                      <a:lnTo>
                        <a:pt x="999" y="100"/>
                      </a:lnTo>
                      <a:lnTo>
                        <a:pt x="999" y="100"/>
                      </a:lnTo>
                      <a:lnTo>
                        <a:pt x="999" y="90"/>
                      </a:lnTo>
                      <a:lnTo>
                        <a:pt x="999" y="90"/>
                      </a:lnTo>
                      <a:lnTo>
                        <a:pt x="999" y="90"/>
                      </a:lnTo>
                      <a:lnTo>
                        <a:pt x="995" y="90"/>
                      </a:lnTo>
                      <a:lnTo>
                        <a:pt x="990" y="96"/>
                      </a:lnTo>
                      <a:lnTo>
                        <a:pt x="990" y="96"/>
                      </a:lnTo>
                      <a:lnTo>
                        <a:pt x="993" y="102"/>
                      </a:lnTo>
                      <a:lnTo>
                        <a:pt x="995" y="106"/>
                      </a:lnTo>
                      <a:lnTo>
                        <a:pt x="995" y="106"/>
                      </a:lnTo>
                      <a:lnTo>
                        <a:pt x="993" y="106"/>
                      </a:lnTo>
                      <a:lnTo>
                        <a:pt x="993" y="106"/>
                      </a:lnTo>
                      <a:lnTo>
                        <a:pt x="992" y="104"/>
                      </a:lnTo>
                      <a:lnTo>
                        <a:pt x="990" y="102"/>
                      </a:lnTo>
                      <a:lnTo>
                        <a:pt x="990" y="102"/>
                      </a:lnTo>
                      <a:lnTo>
                        <a:pt x="980" y="90"/>
                      </a:lnTo>
                      <a:lnTo>
                        <a:pt x="980" y="90"/>
                      </a:lnTo>
                      <a:lnTo>
                        <a:pt x="978" y="92"/>
                      </a:lnTo>
                      <a:lnTo>
                        <a:pt x="976" y="94"/>
                      </a:lnTo>
                      <a:lnTo>
                        <a:pt x="976" y="100"/>
                      </a:lnTo>
                      <a:lnTo>
                        <a:pt x="976" y="100"/>
                      </a:lnTo>
                      <a:lnTo>
                        <a:pt x="976" y="100"/>
                      </a:lnTo>
                      <a:lnTo>
                        <a:pt x="974" y="98"/>
                      </a:lnTo>
                      <a:lnTo>
                        <a:pt x="972" y="96"/>
                      </a:lnTo>
                      <a:lnTo>
                        <a:pt x="972" y="96"/>
                      </a:lnTo>
                      <a:lnTo>
                        <a:pt x="966" y="98"/>
                      </a:lnTo>
                      <a:lnTo>
                        <a:pt x="964" y="100"/>
                      </a:lnTo>
                      <a:lnTo>
                        <a:pt x="962" y="102"/>
                      </a:lnTo>
                      <a:lnTo>
                        <a:pt x="962" y="102"/>
                      </a:lnTo>
                      <a:lnTo>
                        <a:pt x="964" y="104"/>
                      </a:lnTo>
                      <a:lnTo>
                        <a:pt x="968" y="104"/>
                      </a:lnTo>
                      <a:lnTo>
                        <a:pt x="976" y="106"/>
                      </a:lnTo>
                      <a:lnTo>
                        <a:pt x="976" y="106"/>
                      </a:lnTo>
                      <a:lnTo>
                        <a:pt x="976" y="106"/>
                      </a:lnTo>
                      <a:lnTo>
                        <a:pt x="976" y="108"/>
                      </a:lnTo>
                      <a:lnTo>
                        <a:pt x="974" y="110"/>
                      </a:lnTo>
                      <a:lnTo>
                        <a:pt x="974" y="112"/>
                      </a:lnTo>
                      <a:lnTo>
                        <a:pt x="974" y="112"/>
                      </a:lnTo>
                      <a:lnTo>
                        <a:pt x="980" y="114"/>
                      </a:lnTo>
                      <a:lnTo>
                        <a:pt x="990" y="114"/>
                      </a:lnTo>
                      <a:lnTo>
                        <a:pt x="997" y="112"/>
                      </a:lnTo>
                      <a:lnTo>
                        <a:pt x="1005" y="110"/>
                      </a:lnTo>
                      <a:lnTo>
                        <a:pt x="1005" y="110"/>
                      </a:lnTo>
                      <a:lnTo>
                        <a:pt x="1003" y="112"/>
                      </a:lnTo>
                      <a:lnTo>
                        <a:pt x="1001" y="114"/>
                      </a:lnTo>
                      <a:lnTo>
                        <a:pt x="1001" y="114"/>
                      </a:lnTo>
                      <a:lnTo>
                        <a:pt x="1003" y="115"/>
                      </a:lnTo>
                      <a:lnTo>
                        <a:pt x="1005" y="117"/>
                      </a:lnTo>
                      <a:lnTo>
                        <a:pt x="1005" y="117"/>
                      </a:lnTo>
                      <a:lnTo>
                        <a:pt x="1005" y="117"/>
                      </a:lnTo>
                      <a:lnTo>
                        <a:pt x="1005" y="119"/>
                      </a:lnTo>
                      <a:lnTo>
                        <a:pt x="1003" y="123"/>
                      </a:lnTo>
                      <a:lnTo>
                        <a:pt x="1003" y="123"/>
                      </a:lnTo>
                      <a:lnTo>
                        <a:pt x="1003" y="127"/>
                      </a:lnTo>
                      <a:lnTo>
                        <a:pt x="1001" y="123"/>
                      </a:lnTo>
                      <a:lnTo>
                        <a:pt x="997" y="121"/>
                      </a:lnTo>
                      <a:lnTo>
                        <a:pt x="997" y="123"/>
                      </a:lnTo>
                      <a:lnTo>
                        <a:pt x="995" y="127"/>
                      </a:lnTo>
                      <a:lnTo>
                        <a:pt x="995" y="127"/>
                      </a:lnTo>
                      <a:lnTo>
                        <a:pt x="995" y="133"/>
                      </a:lnTo>
                      <a:lnTo>
                        <a:pt x="997" y="135"/>
                      </a:lnTo>
                      <a:lnTo>
                        <a:pt x="1003" y="141"/>
                      </a:lnTo>
                      <a:lnTo>
                        <a:pt x="1003" y="141"/>
                      </a:lnTo>
                      <a:lnTo>
                        <a:pt x="1005" y="143"/>
                      </a:lnTo>
                      <a:lnTo>
                        <a:pt x="1007" y="145"/>
                      </a:lnTo>
                      <a:lnTo>
                        <a:pt x="1005" y="147"/>
                      </a:lnTo>
                      <a:lnTo>
                        <a:pt x="1005" y="147"/>
                      </a:lnTo>
                      <a:lnTo>
                        <a:pt x="1003" y="147"/>
                      </a:lnTo>
                      <a:lnTo>
                        <a:pt x="1001" y="145"/>
                      </a:lnTo>
                      <a:lnTo>
                        <a:pt x="995" y="137"/>
                      </a:lnTo>
                      <a:lnTo>
                        <a:pt x="995" y="137"/>
                      </a:lnTo>
                      <a:lnTo>
                        <a:pt x="992" y="133"/>
                      </a:lnTo>
                      <a:lnTo>
                        <a:pt x="988" y="133"/>
                      </a:lnTo>
                      <a:lnTo>
                        <a:pt x="984" y="131"/>
                      </a:lnTo>
                      <a:lnTo>
                        <a:pt x="980" y="129"/>
                      </a:lnTo>
                      <a:lnTo>
                        <a:pt x="980" y="129"/>
                      </a:lnTo>
                      <a:lnTo>
                        <a:pt x="976" y="121"/>
                      </a:lnTo>
                      <a:lnTo>
                        <a:pt x="974" y="119"/>
                      </a:lnTo>
                      <a:lnTo>
                        <a:pt x="968" y="119"/>
                      </a:lnTo>
                      <a:lnTo>
                        <a:pt x="968" y="119"/>
                      </a:lnTo>
                      <a:lnTo>
                        <a:pt x="964" y="123"/>
                      </a:lnTo>
                      <a:lnTo>
                        <a:pt x="962" y="125"/>
                      </a:lnTo>
                      <a:lnTo>
                        <a:pt x="962" y="127"/>
                      </a:lnTo>
                      <a:lnTo>
                        <a:pt x="962" y="127"/>
                      </a:lnTo>
                      <a:lnTo>
                        <a:pt x="964" y="129"/>
                      </a:lnTo>
                      <a:lnTo>
                        <a:pt x="966" y="129"/>
                      </a:lnTo>
                      <a:lnTo>
                        <a:pt x="968" y="131"/>
                      </a:lnTo>
                      <a:lnTo>
                        <a:pt x="968" y="131"/>
                      </a:lnTo>
                      <a:lnTo>
                        <a:pt x="968" y="131"/>
                      </a:lnTo>
                      <a:lnTo>
                        <a:pt x="954" y="143"/>
                      </a:lnTo>
                      <a:lnTo>
                        <a:pt x="954" y="143"/>
                      </a:lnTo>
                      <a:lnTo>
                        <a:pt x="950" y="141"/>
                      </a:lnTo>
                      <a:lnTo>
                        <a:pt x="950" y="139"/>
                      </a:lnTo>
                      <a:lnTo>
                        <a:pt x="950" y="135"/>
                      </a:lnTo>
                      <a:lnTo>
                        <a:pt x="952" y="131"/>
                      </a:lnTo>
                      <a:lnTo>
                        <a:pt x="954" y="129"/>
                      </a:lnTo>
                      <a:lnTo>
                        <a:pt x="954" y="129"/>
                      </a:lnTo>
                      <a:lnTo>
                        <a:pt x="952" y="127"/>
                      </a:lnTo>
                      <a:lnTo>
                        <a:pt x="950" y="127"/>
                      </a:lnTo>
                      <a:lnTo>
                        <a:pt x="946" y="133"/>
                      </a:lnTo>
                      <a:lnTo>
                        <a:pt x="942" y="141"/>
                      </a:lnTo>
                      <a:lnTo>
                        <a:pt x="942" y="141"/>
                      </a:lnTo>
                      <a:lnTo>
                        <a:pt x="935" y="143"/>
                      </a:lnTo>
                      <a:lnTo>
                        <a:pt x="929" y="145"/>
                      </a:lnTo>
                      <a:lnTo>
                        <a:pt x="929" y="145"/>
                      </a:lnTo>
                      <a:lnTo>
                        <a:pt x="929" y="147"/>
                      </a:lnTo>
                      <a:lnTo>
                        <a:pt x="929" y="147"/>
                      </a:lnTo>
                      <a:lnTo>
                        <a:pt x="931" y="151"/>
                      </a:lnTo>
                      <a:lnTo>
                        <a:pt x="931" y="151"/>
                      </a:lnTo>
                      <a:lnTo>
                        <a:pt x="929" y="155"/>
                      </a:lnTo>
                      <a:lnTo>
                        <a:pt x="929" y="157"/>
                      </a:lnTo>
                      <a:lnTo>
                        <a:pt x="929" y="157"/>
                      </a:lnTo>
                      <a:lnTo>
                        <a:pt x="929" y="157"/>
                      </a:lnTo>
                      <a:lnTo>
                        <a:pt x="937" y="163"/>
                      </a:lnTo>
                      <a:lnTo>
                        <a:pt x="937" y="163"/>
                      </a:lnTo>
                      <a:lnTo>
                        <a:pt x="942" y="167"/>
                      </a:lnTo>
                      <a:lnTo>
                        <a:pt x="944" y="170"/>
                      </a:lnTo>
                      <a:lnTo>
                        <a:pt x="944" y="170"/>
                      </a:lnTo>
                      <a:lnTo>
                        <a:pt x="944" y="170"/>
                      </a:lnTo>
                      <a:lnTo>
                        <a:pt x="941" y="168"/>
                      </a:lnTo>
                      <a:lnTo>
                        <a:pt x="937" y="165"/>
                      </a:lnTo>
                      <a:lnTo>
                        <a:pt x="933" y="163"/>
                      </a:lnTo>
                      <a:lnTo>
                        <a:pt x="929" y="163"/>
                      </a:lnTo>
                      <a:lnTo>
                        <a:pt x="929" y="163"/>
                      </a:lnTo>
                      <a:lnTo>
                        <a:pt x="925" y="167"/>
                      </a:lnTo>
                      <a:lnTo>
                        <a:pt x="923" y="172"/>
                      </a:lnTo>
                      <a:lnTo>
                        <a:pt x="921" y="178"/>
                      </a:lnTo>
                      <a:lnTo>
                        <a:pt x="919" y="182"/>
                      </a:lnTo>
                      <a:lnTo>
                        <a:pt x="919" y="182"/>
                      </a:lnTo>
                      <a:lnTo>
                        <a:pt x="913" y="184"/>
                      </a:lnTo>
                      <a:lnTo>
                        <a:pt x="907" y="188"/>
                      </a:lnTo>
                      <a:lnTo>
                        <a:pt x="903" y="196"/>
                      </a:lnTo>
                      <a:lnTo>
                        <a:pt x="903" y="196"/>
                      </a:lnTo>
                      <a:lnTo>
                        <a:pt x="901" y="194"/>
                      </a:lnTo>
                      <a:lnTo>
                        <a:pt x="901" y="192"/>
                      </a:lnTo>
                      <a:lnTo>
                        <a:pt x="905" y="188"/>
                      </a:lnTo>
                      <a:lnTo>
                        <a:pt x="913" y="180"/>
                      </a:lnTo>
                      <a:lnTo>
                        <a:pt x="913" y="180"/>
                      </a:lnTo>
                      <a:lnTo>
                        <a:pt x="917" y="174"/>
                      </a:lnTo>
                      <a:lnTo>
                        <a:pt x="921" y="167"/>
                      </a:lnTo>
                      <a:lnTo>
                        <a:pt x="923" y="149"/>
                      </a:lnTo>
                      <a:lnTo>
                        <a:pt x="923" y="133"/>
                      </a:lnTo>
                      <a:lnTo>
                        <a:pt x="921" y="127"/>
                      </a:lnTo>
                      <a:lnTo>
                        <a:pt x="919" y="125"/>
                      </a:lnTo>
                      <a:lnTo>
                        <a:pt x="919" y="125"/>
                      </a:lnTo>
                      <a:lnTo>
                        <a:pt x="917" y="125"/>
                      </a:lnTo>
                      <a:lnTo>
                        <a:pt x="917" y="127"/>
                      </a:lnTo>
                      <a:lnTo>
                        <a:pt x="917" y="131"/>
                      </a:lnTo>
                      <a:lnTo>
                        <a:pt x="917" y="135"/>
                      </a:lnTo>
                      <a:lnTo>
                        <a:pt x="915" y="137"/>
                      </a:lnTo>
                      <a:lnTo>
                        <a:pt x="915" y="137"/>
                      </a:lnTo>
                      <a:lnTo>
                        <a:pt x="913" y="135"/>
                      </a:lnTo>
                      <a:lnTo>
                        <a:pt x="913" y="133"/>
                      </a:lnTo>
                      <a:lnTo>
                        <a:pt x="913" y="129"/>
                      </a:lnTo>
                      <a:lnTo>
                        <a:pt x="913" y="129"/>
                      </a:lnTo>
                      <a:lnTo>
                        <a:pt x="909" y="137"/>
                      </a:lnTo>
                      <a:lnTo>
                        <a:pt x="905" y="143"/>
                      </a:lnTo>
                      <a:lnTo>
                        <a:pt x="905" y="145"/>
                      </a:lnTo>
                      <a:lnTo>
                        <a:pt x="903" y="145"/>
                      </a:lnTo>
                      <a:lnTo>
                        <a:pt x="903" y="145"/>
                      </a:lnTo>
                      <a:lnTo>
                        <a:pt x="903" y="143"/>
                      </a:lnTo>
                      <a:lnTo>
                        <a:pt x="905" y="139"/>
                      </a:lnTo>
                      <a:lnTo>
                        <a:pt x="907" y="137"/>
                      </a:lnTo>
                      <a:lnTo>
                        <a:pt x="903" y="141"/>
                      </a:lnTo>
                      <a:lnTo>
                        <a:pt x="903" y="141"/>
                      </a:lnTo>
                      <a:lnTo>
                        <a:pt x="897" y="147"/>
                      </a:lnTo>
                      <a:lnTo>
                        <a:pt x="895" y="151"/>
                      </a:lnTo>
                      <a:lnTo>
                        <a:pt x="895" y="155"/>
                      </a:lnTo>
                      <a:lnTo>
                        <a:pt x="897" y="157"/>
                      </a:lnTo>
                      <a:lnTo>
                        <a:pt x="903" y="159"/>
                      </a:lnTo>
                      <a:lnTo>
                        <a:pt x="905" y="159"/>
                      </a:lnTo>
                      <a:lnTo>
                        <a:pt x="907" y="161"/>
                      </a:lnTo>
                      <a:lnTo>
                        <a:pt x="907" y="161"/>
                      </a:lnTo>
                      <a:lnTo>
                        <a:pt x="905" y="163"/>
                      </a:lnTo>
                      <a:lnTo>
                        <a:pt x="903" y="161"/>
                      </a:lnTo>
                      <a:lnTo>
                        <a:pt x="899" y="159"/>
                      </a:lnTo>
                      <a:lnTo>
                        <a:pt x="895" y="159"/>
                      </a:lnTo>
                      <a:lnTo>
                        <a:pt x="895" y="159"/>
                      </a:lnTo>
                      <a:lnTo>
                        <a:pt x="893" y="161"/>
                      </a:lnTo>
                      <a:lnTo>
                        <a:pt x="891" y="163"/>
                      </a:lnTo>
                      <a:lnTo>
                        <a:pt x="889" y="168"/>
                      </a:lnTo>
                      <a:lnTo>
                        <a:pt x="888" y="176"/>
                      </a:lnTo>
                      <a:lnTo>
                        <a:pt x="886" y="178"/>
                      </a:lnTo>
                      <a:lnTo>
                        <a:pt x="884" y="180"/>
                      </a:lnTo>
                      <a:lnTo>
                        <a:pt x="884" y="180"/>
                      </a:lnTo>
                      <a:lnTo>
                        <a:pt x="884" y="178"/>
                      </a:lnTo>
                      <a:lnTo>
                        <a:pt x="888" y="174"/>
                      </a:lnTo>
                      <a:lnTo>
                        <a:pt x="888" y="174"/>
                      </a:lnTo>
                      <a:lnTo>
                        <a:pt x="891" y="157"/>
                      </a:lnTo>
                      <a:lnTo>
                        <a:pt x="891" y="147"/>
                      </a:lnTo>
                      <a:lnTo>
                        <a:pt x="891" y="143"/>
                      </a:lnTo>
                      <a:lnTo>
                        <a:pt x="889" y="141"/>
                      </a:lnTo>
                      <a:lnTo>
                        <a:pt x="889" y="141"/>
                      </a:lnTo>
                      <a:lnTo>
                        <a:pt x="886" y="141"/>
                      </a:lnTo>
                      <a:lnTo>
                        <a:pt x="880" y="141"/>
                      </a:lnTo>
                      <a:lnTo>
                        <a:pt x="866" y="147"/>
                      </a:lnTo>
                      <a:lnTo>
                        <a:pt x="862" y="151"/>
                      </a:lnTo>
                      <a:lnTo>
                        <a:pt x="856" y="155"/>
                      </a:lnTo>
                      <a:lnTo>
                        <a:pt x="854" y="159"/>
                      </a:lnTo>
                      <a:lnTo>
                        <a:pt x="854" y="165"/>
                      </a:lnTo>
                      <a:lnTo>
                        <a:pt x="854" y="165"/>
                      </a:lnTo>
                      <a:lnTo>
                        <a:pt x="858" y="165"/>
                      </a:lnTo>
                      <a:lnTo>
                        <a:pt x="866" y="165"/>
                      </a:lnTo>
                      <a:lnTo>
                        <a:pt x="870" y="167"/>
                      </a:lnTo>
                      <a:lnTo>
                        <a:pt x="872" y="167"/>
                      </a:lnTo>
                      <a:lnTo>
                        <a:pt x="870" y="168"/>
                      </a:lnTo>
                      <a:lnTo>
                        <a:pt x="870" y="168"/>
                      </a:lnTo>
                      <a:lnTo>
                        <a:pt x="868" y="168"/>
                      </a:lnTo>
                      <a:lnTo>
                        <a:pt x="866" y="165"/>
                      </a:lnTo>
                      <a:lnTo>
                        <a:pt x="866" y="165"/>
                      </a:lnTo>
                      <a:lnTo>
                        <a:pt x="862" y="167"/>
                      </a:lnTo>
                      <a:lnTo>
                        <a:pt x="858" y="168"/>
                      </a:lnTo>
                      <a:lnTo>
                        <a:pt x="856" y="170"/>
                      </a:lnTo>
                      <a:lnTo>
                        <a:pt x="856" y="174"/>
                      </a:lnTo>
                      <a:lnTo>
                        <a:pt x="856" y="174"/>
                      </a:lnTo>
                      <a:lnTo>
                        <a:pt x="860" y="180"/>
                      </a:lnTo>
                      <a:lnTo>
                        <a:pt x="862" y="182"/>
                      </a:lnTo>
                      <a:lnTo>
                        <a:pt x="868" y="182"/>
                      </a:lnTo>
                      <a:lnTo>
                        <a:pt x="870" y="182"/>
                      </a:lnTo>
                      <a:lnTo>
                        <a:pt x="872" y="184"/>
                      </a:lnTo>
                      <a:lnTo>
                        <a:pt x="876" y="188"/>
                      </a:lnTo>
                      <a:lnTo>
                        <a:pt x="878" y="196"/>
                      </a:lnTo>
                      <a:lnTo>
                        <a:pt x="878" y="196"/>
                      </a:lnTo>
                      <a:lnTo>
                        <a:pt x="880" y="198"/>
                      </a:lnTo>
                      <a:lnTo>
                        <a:pt x="880" y="198"/>
                      </a:lnTo>
                      <a:lnTo>
                        <a:pt x="880" y="198"/>
                      </a:lnTo>
                      <a:lnTo>
                        <a:pt x="878" y="200"/>
                      </a:lnTo>
                      <a:lnTo>
                        <a:pt x="874" y="198"/>
                      </a:lnTo>
                      <a:lnTo>
                        <a:pt x="868" y="194"/>
                      </a:lnTo>
                      <a:lnTo>
                        <a:pt x="868" y="194"/>
                      </a:lnTo>
                      <a:lnTo>
                        <a:pt x="864" y="192"/>
                      </a:lnTo>
                      <a:lnTo>
                        <a:pt x="868" y="192"/>
                      </a:lnTo>
                      <a:lnTo>
                        <a:pt x="872" y="192"/>
                      </a:lnTo>
                      <a:lnTo>
                        <a:pt x="874" y="190"/>
                      </a:lnTo>
                      <a:lnTo>
                        <a:pt x="874" y="188"/>
                      </a:lnTo>
                      <a:lnTo>
                        <a:pt x="874" y="188"/>
                      </a:lnTo>
                      <a:lnTo>
                        <a:pt x="872" y="186"/>
                      </a:lnTo>
                      <a:lnTo>
                        <a:pt x="870" y="184"/>
                      </a:lnTo>
                      <a:lnTo>
                        <a:pt x="866" y="186"/>
                      </a:lnTo>
                      <a:lnTo>
                        <a:pt x="862" y="184"/>
                      </a:lnTo>
                      <a:lnTo>
                        <a:pt x="862" y="184"/>
                      </a:lnTo>
                      <a:lnTo>
                        <a:pt x="858" y="182"/>
                      </a:lnTo>
                      <a:lnTo>
                        <a:pt x="854" y="174"/>
                      </a:lnTo>
                      <a:lnTo>
                        <a:pt x="852" y="168"/>
                      </a:lnTo>
                      <a:lnTo>
                        <a:pt x="850" y="165"/>
                      </a:lnTo>
                      <a:lnTo>
                        <a:pt x="850" y="165"/>
                      </a:lnTo>
                      <a:lnTo>
                        <a:pt x="840" y="165"/>
                      </a:lnTo>
                      <a:lnTo>
                        <a:pt x="835" y="167"/>
                      </a:lnTo>
                      <a:lnTo>
                        <a:pt x="831" y="168"/>
                      </a:lnTo>
                      <a:lnTo>
                        <a:pt x="831" y="168"/>
                      </a:lnTo>
                      <a:lnTo>
                        <a:pt x="831" y="170"/>
                      </a:lnTo>
                      <a:lnTo>
                        <a:pt x="831" y="174"/>
                      </a:lnTo>
                      <a:lnTo>
                        <a:pt x="836" y="180"/>
                      </a:lnTo>
                      <a:lnTo>
                        <a:pt x="842" y="184"/>
                      </a:lnTo>
                      <a:lnTo>
                        <a:pt x="848" y="186"/>
                      </a:lnTo>
                      <a:lnTo>
                        <a:pt x="848" y="186"/>
                      </a:lnTo>
                      <a:lnTo>
                        <a:pt x="854" y="188"/>
                      </a:lnTo>
                      <a:lnTo>
                        <a:pt x="856" y="190"/>
                      </a:lnTo>
                      <a:lnTo>
                        <a:pt x="856" y="192"/>
                      </a:lnTo>
                      <a:lnTo>
                        <a:pt x="856" y="192"/>
                      </a:lnTo>
                      <a:lnTo>
                        <a:pt x="850" y="188"/>
                      </a:lnTo>
                      <a:lnTo>
                        <a:pt x="844" y="188"/>
                      </a:lnTo>
                      <a:lnTo>
                        <a:pt x="840" y="188"/>
                      </a:lnTo>
                      <a:lnTo>
                        <a:pt x="840" y="188"/>
                      </a:lnTo>
                      <a:lnTo>
                        <a:pt x="840" y="190"/>
                      </a:lnTo>
                      <a:lnTo>
                        <a:pt x="840" y="192"/>
                      </a:lnTo>
                      <a:lnTo>
                        <a:pt x="842" y="194"/>
                      </a:lnTo>
                      <a:lnTo>
                        <a:pt x="840" y="194"/>
                      </a:lnTo>
                      <a:lnTo>
                        <a:pt x="840" y="194"/>
                      </a:lnTo>
                      <a:lnTo>
                        <a:pt x="838" y="194"/>
                      </a:lnTo>
                      <a:lnTo>
                        <a:pt x="838" y="190"/>
                      </a:lnTo>
                      <a:lnTo>
                        <a:pt x="835" y="184"/>
                      </a:lnTo>
                      <a:lnTo>
                        <a:pt x="833" y="192"/>
                      </a:lnTo>
                      <a:lnTo>
                        <a:pt x="833" y="192"/>
                      </a:lnTo>
                      <a:lnTo>
                        <a:pt x="827" y="178"/>
                      </a:lnTo>
                      <a:lnTo>
                        <a:pt x="825" y="174"/>
                      </a:lnTo>
                      <a:lnTo>
                        <a:pt x="821" y="172"/>
                      </a:lnTo>
                      <a:lnTo>
                        <a:pt x="819" y="172"/>
                      </a:lnTo>
                      <a:lnTo>
                        <a:pt x="815" y="174"/>
                      </a:lnTo>
                      <a:lnTo>
                        <a:pt x="815" y="174"/>
                      </a:lnTo>
                      <a:lnTo>
                        <a:pt x="815" y="178"/>
                      </a:lnTo>
                      <a:lnTo>
                        <a:pt x="817" y="180"/>
                      </a:lnTo>
                      <a:lnTo>
                        <a:pt x="817" y="180"/>
                      </a:lnTo>
                      <a:lnTo>
                        <a:pt x="811" y="188"/>
                      </a:lnTo>
                      <a:lnTo>
                        <a:pt x="807" y="192"/>
                      </a:lnTo>
                      <a:lnTo>
                        <a:pt x="807" y="196"/>
                      </a:lnTo>
                      <a:lnTo>
                        <a:pt x="807" y="196"/>
                      </a:lnTo>
                      <a:lnTo>
                        <a:pt x="809" y="196"/>
                      </a:lnTo>
                      <a:lnTo>
                        <a:pt x="813" y="196"/>
                      </a:lnTo>
                      <a:lnTo>
                        <a:pt x="813" y="196"/>
                      </a:lnTo>
                      <a:lnTo>
                        <a:pt x="813" y="198"/>
                      </a:lnTo>
                      <a:lnTo>
                        <a:pt x="811" y="198"/>
                      </a:lnTo>
                      <a:lnTo>
                        <a:pt x="811" y="200"/>
                      </a:lnTo>
                      <a:lnTo>
                        <a:pt x="811" y="202"/>
                      </a:lnTo>
                      <a:lnTo>
                        <a:pt x="811" y="202"/>
                      </a:lnTo>
                      <a:lnTo>
                        <a:pt x="813" y="204"/>
                      </a:lnTo>
                      <a:lnTo>
                        <a:pt x="815" y="204"/>
                      </a:lnTo>
                      <a:lnTo>
                        <a:pt x="815" y="204"/>
                      </a:lnTo>
                      <a:lnTo>
                        <a:pt x="813" y="204"/>
                      </a:lnTo>
                      <a:lnTo>
                        <a:pt x="811" y="204"/>
                      </a:lnTo>
                      <a:lnTo>
                        <a:pt x="811" y="204"/>
                      </a:lnTo>
                      <a:lnTo>
                        <a:pt x="807" y="204"/>
                      </a:lnTo>
                      <a:lnTo>
                        <a:pt x="807" y="204"/>
                      </a:lnTo>
                      <a:lnTo>
                        <a:pt x="797" y="206"/>
                      </a:lnTo>
                      <a:lnTo>
                        <a:pt x="789" y="208"/>
                      </a:lnTo>
                      <a:lnTo>
                        <a:pt x="789" y="208"/>
                      </a:lnTo>
                      <a:lnTo>
                        <a:pt x="785" y="216"/>
                      </a:lnTo>
                      <a:lnTo>
                        <a:pt x="783" y="223"/>
                      </a:lnTo>
                      <a:lnTo>
                        <a:pt x="783" y="223"/>
                      </a:lnTo>
                      <a:lnTo>
                        <a:pt x="783" y="223"/>
                      </a:lnTo>
                      <a:lnTo>
                        <a:pt x="782" y="223"/>
                      </a:lnTo>
                      <a:lnTo>
                        <a:pt x="780" y="221"/>
                      </a:lnTo>
                      <a:lnTo>
                        <a:pt x="778" y="221"/>
                      </a:lnTo>
                      <a:lnTo>
                        <a:pt x="778" y="221"/>
                      </a:lnTo>
                      <a:lnTo>
                        <a:pt x="780" y="227"/>
                      </a:lnTo>
                      <a:lnTo>
                        <a:pt x="780" y="227"/>
                      </a:lnTo>
                      <a:lnTo>
                        <a:pt x="782" y="229"/>
                      </a:lnTo>
                      <a:lnTo>
                        <a:pt x="783" y="227"/>
                      </a:lnTo>
                      <a:lnTo>
                        <a:pt x="787" y="225"/>
                      </a:lnTo>
                      <a:lnTo>
                        <a:pt x="787" y="225"/>
                      </a:lnTo>
                      <a:lnTo>
                        <a:pt x="793" y="227"/>
                      </a:lnTo>
                      <a:lnTo>
                        <a:pt x="797" y="229"/>
                      </a:lnTo>
                      <a:lnTo>
                        <a:pt x="799" y="229"/>
                      </a:lnTo>
                      <a:lnTo>
                        <a:pt x="799" y="229"/>
                      </a:lnTo>
                      <a:lnTo>
                        <a:pt x="799" y="231"/>
                      </a:lnTo>
                      <a:lnTo>
                        <a:pt x="797" y="229"/>
                      </a:lnTo>
                      <a:lnTo>
                        <a:pt x="791" y="229"/>
                      </a:lnTo>
                      <a:lnTo>
                        <a:pt x="780" y="235"/>
                      </a:lnTo>
                      <a:lnTo>
                        <a:pt x="780" y="235"/>
                      </a:lnTo>
                      <a:lnTo>
                        <a:pt x="780" y="235"/>
                      </a:lnTo>
                      <a:lnTo>
                        <a:pt x="782" y="237"/>
                      </a:lnTo>
                      <a:lnTo>
                        <a:pt x="789" y="239"/>
                      </a:lnTo>
                      <a:lnTo>
                        <a:pt x="795" y="241"/>
                      </a:lnTo>
                      <a:lnTo>
                        <a:pt x="797" y="243"/>
                      </a:lnTo>
                      <a:lnTo>
                        <a:pt x="795" y="243"/>
                      </a:lnTo>
                      <a:lnTo>
                        <a:pt x="795" y="243"/>
                      </a:lnTo>
                      <a:lnTo>
                        <a:pt x="793" y="243"/>
                      </a:lnTo>
                      <a:lnTo>
                        <a:pt x="791" y="243"/>
                      </a:lnTo>
                      <a:lnTo>
                        <a:pt x="785" y="239"/>
                      </a:lnTo>
                      <a:lnTo>
                        <a:pt x="778" y="237"/>
                      </a:lnTo>
                      <a:lnTo>
                        <a:pt x="776" y="237"/>
                      </a:lnTo>
                      <a:lnTo>
                        <a:pt x="772" y="241"/>
                      </a:lnTo>
                      <a:lnTo>
                        <a:pt x="772" y="241"/>
                      </a:lnTo>
                      <a:lnTo>
                        <a:pt x="772" y="243"/>
                      </a:lnTo>
                      <a:lnTo>
                        <a:pt x="774" y="243"/>
                      </a:lnTo>
                      <a:lnTo>
                        <a:pt x="778" y="247"/>
                      </a:lnTo>
                      <a:lnTo>
                        <a:pt x="787" y="249"/>
                      </a:lnTo>
                      <a:lnTo>
                        <a:pt x="787" y="249"/>
                      </a:lnTo>
                      <a:lnTo>
                        <a:pt x="789" y="251"/>
                      </a:lnTo>
                      <a:lnTo>
                        <a:pt x="791" y="253"/>
                      </a:lnTo>
                      <a:lnTo>
                        <a:pt x="791" y="253"/>
                      </a:lnTo>
                      <a:lnTo>
                        <a:pt x="787" y="253"/>
                      </a:lnTo>
                      <a:lnTo>
                        <a:pt x="780" y="251"/>
                      </a:lnTo>
                      <a:lnTo>
                        <a:pt x="774" y="247"/>
                      </a:lnTo>
                      <a:lnTo>
                        <a:pt x="770" y="245"/>
                      </a:lnTo>
                      <a:lnTo>
                        <a:pt x="770" y="245"/>
                      </a:lnTo>
                      <a:lnTo>
                        <a:pt x="764" y="247"/>
                      </a:lnTo>
                      <a:lnTo>
                        <a:pt x="764" y="251"/>
                      </a:lnTo>
                      <a:lnTo>
                        <a:pt x="766" y="255"/>
                      </a:lnTo>
                      <a:lnTo>
                        <a:pt x="766" y="255"/>
                      </a:lnTo>
                      <a:lnTo>
                        <a:pt x="762" y="253"/>
                      </a:lnTo>
                      <a:lnTo>
                        <a:pt x="760" y="251"/>
                      </a:lnTo>
                      <a:lnTo>
                        <a:pt x="758" y="249"/>
                      </a:lnTo>
                      <a:lnTo>
                        <a:pt x="756" y="247"/>
                      </a:lnTo>
                      <a:lnTo>
                        <a:pt x="756" y="247"/>
                      </a:lnTo>
                      <a:lnTo>
                        <a:pt x="750" y="247"/>
                      </a:lnTo>
                      <a:lnTo>
                        <a:pt x="742" y="249"/>
                      </a:lnTo>
                      <a:lnTo>
                        <a:pt x="738" y="255"/>
                      </a:lnTo>
                      <a:lnTo>
                        <a:pt x="736" y="257"/>
                      </a:lnTo>
                      <a:lnTo>
                        <a:pt x="736" y="259"/>
                      </a:lnTo>
                      <a:lnTo>
                        <a:pt x="736" y="259"/>
                      </a:lnTo>
                      <a:lnTo>
                        <a:pt x="738" y="261"/>
                      </a:lnTo>
                      <a:lnTo>
                        <a:pt x="738" y="263"/>
                      </a:lnTo>
                      <a:lnTo>
                        <a:pt x="738" y="263"/>
                      </a:lnTo>
                      <a:lnTo>
                        <a:pt x="734" y="267"/>
                      </a:lnTo>
                      <a:lnTo>
                        <a:pt x="732" y="269"/>
                      </a:lnTo>
                      <a:lnTo>
                        <a:pt x="734" y="271"/>
                      </a:lnTo>
                      <a:lnTo>
                        <a:pt x="736" y="271"/>
                      </a:lnTo>
                      <a:lnTo>
                        <a:pt x="756" y="267"/>
                      </a:lnTo>
                      <a:lnTo>
                        <a:pt x="756" y="267"/>
                      </a:lnTo>
                      <a:lnTo>
                        <a:pt x="760" y="269"/>
                      </a:lnTo>
                      <a:lnTo>
                        <a:pt x="762" y="271"/>
                      </a:lnTo>
                      <a:lnTo>
                        <a:pt x="762" y="271"/>
                      </a:lnTo>
                      <a:lnTo>
                        <a:pt x="758" y="273"/>
                      </a:lnTo>
                      <a:lnTo>
                        <a:pt x="758" y="273"/>
                      </a:lnTo>
                      <a:lnTo>
                        <a:pt x="756" y="274"/>
                      </a:lnTo>
                      <a:lnTo>
                        <a:pt x="756" y="274"/>
                      </a:lnTo>
                      <a:lnTo>
                        <a:pt x="758" y="274"/>
                      </a:lnTo>
                      <a:lnTo>
                        <a:pt x="762" y="274"/>
                      </a:lnTo>
                      <a:lnTo>
                        <a:pt x="770" y="271"/>
                      </a:lnTo>
                      <a:lnTo>
                        <a:pt x="778" y="267"/>
                      </a:lnTo>
                      <a:lnTo>
                        <a:pt x="783" y="265"/>
                      </a:lnTo>
                      <a:lnTo>
                        <a:pt x="783" y="265"/>
                      </a:lnTo>
                      <a:lnTo>
                        <a:pt x="783" y="267"/>
                      </a:lnTo>
                      <a:lnTo>
                        <a:pt x="783" y="269"/>
                      </a:lnTo>
                      <a:lnTo>
                        <a:pt x="780" y="273"/>
                      </a:lnTo>
                      <a:lnTo>
                        <a:pt x="780" y="273"/>
                      </a:lnTo>
                      <a:lnTo>
                        <a:pt x="783" y="274"/>
                      </a:lnTo>
                      <a:lnTo>
                        <a:pt x="789" y="274"/>
                      </a:lnTo>
                      <a:lnTo>
                        <a:pt x="795" y="276"/>
                      </a:lnTo>
                      <a:lnTo>
                        <a:pt x="799" y="280"/>
                      </a:lnTo>
                      <a:lnTo>
                        <a:pt x="799" y="280"/>
                      </a:lnTo>
                      <a:lnTo>
                        <a:pt x="787" y="276"/>
                      </a:lnTo>
                      <a:lnTo>
                        <a:pt x="778" y="276"/>
                      </a:lnTo>
                      <a:lnTo>
                        <a:pt x="774" y="276"/>
                      </a:lnTo>
                      <a:lnTo>
                        <a:pt x="774" y="276"/>
                      </a:lnTo>
                      <a:lnTo>
                        <a:pt x="776" y="278"/>
                      </a:lnTo>
                      <a:lnTo>
                        <a:pt x="780" y="280"/>
                      </a:lnTo>
                      <a:lnTo>
                        <a:pt x="783" y="282"/>
                      </a:lnTo>
                      <a:lnTo>
                        <a:pt x="785" y="282"/>
                      </a:lnTo>
                      <a:lnTo>
                        <a:pt x="783" y="282"/>
                      </a:lnTo>
                      <a:lnTo>
                        <a:pt x="783" y="282"/>
                      </a:lnTo>
                      <a:lnTo>
                        <a:pt x="780" y="280"/>
                      </a:lnTo>
                      <a:lnTo>
                        <a:pt x="774" y="278"/>
                      </a:lnTo>
                      <a:lnTo>
                        <a:pt x="770" y="276"/>
                      </a:lnTo>
                      <a:lnTo>
                        <a:pt x="768" y="278"/>
                      </a:lnTo>
                      <a:lnTo>
                        <a:pt x="766" y="280"/>
                      </a:lnTo>
                      <a:lnTo>
                        <a:pt x="766" y="280"/>
                      </a:lnTo>
                      <a:lnTo>
                        <a:pt x="766" y="282"/>
                      </a:lnTo>
                      <a:lnTo>
                        <a:pt x="768" y="284"/>
                      </a:lnTo>
                      <a:lnTo>
                        <a:pt x="772" y="290"/>
                      </a:lnTo>
                      <a:lnTo>
                        <a:pt x="774" y="294"/>
                      </a:lnTo>
                      <a:lnTo>
                        <a:pt x="774" y="298"/>
                      </a:lnTo>
                      <a:lnTo>
                        <a:pt x="772" y="300"/>
                      </a:lnTo>
                      <a:lnTo>
                        <a:pt x="772" y="292"/>
                      </a:lnTo>
                      <a:lnTo>
                        <a:pt x="772" y="292"/>
                      </a:lnTo>
                      <a:lnTo>
                        <a:pt x="768" y="286"/>
                      </a:lnTo>
                      <a:lnTo>
                        <a:pt x="764" y="282"/>
                      </a:lnTo>
                      <a:lnTo>
                        <a:pt x="758" y="282"/>
                      </a:lnTo>
                      <a:lnTo>
                        <a:pt x="752" y="282"/>
                      </a:lnTo>
                      <a:lnTo>
                        <a:pt x="752" y="282"/>
                      </a:lnTo>
                      <a:lnTo>
                        <a:pt x="750" y="284"/>
                      </a:lnTo>
                      <a:lnTo>
                        <a:pt x="748" y="284"/>
                      </a:lnTo>
                      <a:lnTo>
                        <a:pt x="748" y="284"/>
                      </a:lnTo>
                      <a:lnTo>
                        <a:pt x="748" y="284"/>
                      </a:lnTo>
                      <a:lnTo>
                        <a:pt x="748" y="282"/>
                      </a:lnTo>
                      <a:lnTo>
                        <a:pt x="750" y="280"/>
                      </a:lnTo>
                      <a:lnTo>
                        <a:pt x="750" y="280"/>
                      </a:lnTo>
                      <a:lnTo>
                        <a:pt x="748" y="278"/>
                      </a:lnTo>
                      <a:lnTo>
                        <a:pt x="746" y="276"/>
                      </a:lnTo>
                      <a:lnTo>
                        <a:pt x="736" y="276"/>
                      </a:lnTo>
                      <a:lnTo>
                        <a:pt x="727" y="276"/>
                      </a:lnTo>
                      <a:lnTo>
                        <a:pt x="721" y="280"/>
                      </a:lnTo>
                      <a:lnTo>
                        <a:pt x="721" y="280"/>
                      </a:lnTo>
                      <a:lnTo>
                        <a:pt x="725" y="282"/>
                      </a:lnTo>
                      <a:lnTo>
                        <a:pt x="732" y="290"/>
                      </a:lnTo>
                      <a:lnTo>
                        <a:pt x="740" y="296"/>
                      </a:lnTo>
                      <a:lnTo>
                        <a:pt x="744" y="304"/>
                      </a:lnTo>
                      <a:lnTo>
                        <a:pt x="744" y="304"/>
                      </a:lnTo>
                      <a:lnTo>
                        <a:pt x="744" y="304"/>
                      </a:lnTo>
                      <a:lnTo>
                        <a:pt x="742" y="304"/>
                      </a:lnTo>
                      <a:lnTo>
                        <a:pt x="738" y="300"/>
                      </a:lnTo>
                      <a:lnTo>
                        <a:pt x="738" y="300"/>
                      </a:lnTo>
                      <a:lnTo>
                        <a:pt x="727" y="288"/>
                      </a:lnTo>
                      <a:lnTo>
                        <a:pt x="719" y="284"/>
                      </a:lnTo>
                      <a:lnTo>
                        <a:pt x="717" y="284"/>
                      </a:lnTo>
                      <a:lnTo>
                        <a:pt x="713" y="284"/>
                      </a:lnTo>
                      <a:lnTo>
                        <a:pt x="713" y="284"/>
                      </a:lnTo>
                      <a:lnTo>
                        <a:pt x="711" y="286"/>
                      </a:lnTo>
                      <a:lnTo>
                        <a:pt x="711" y="288"/>
                      </a:lnTo>
                      <a:lnTo>
                        <a:pt x="711" y="288"/>
                      </a:lnTo>
                      <a:lnTo>
                        <a:pt x="713" y="292"/>
                      </a:lnTo>
                      <a:lnTo>
                        <a:pt x="713" y="296"/>
                      </a:lnTo>
                      <a:lnTo>
                        <a:pt x="713" y="296"/>
                      </a:lnTo>
                      <a:lnTo>
                        <a:pt x="719" y="296"/>
                      </a:lnTo>
                      <a:lnTo>
                        <a:pt x="719" y="296"/>
                      </a:lnTo>
                      <a:lnTo>
                        <a:pt x="725" y="296"/>
                      </a:lnTo>
                      <a:lnTo>
                        <a:pt x="729" y="296"/>
                      </a:lnTo>
                      <a:lnTo>
                        <a:pt x="729" y="296"/>
                      </a:lnTo>
                      <a:lnTo>
                        <a:pt x="730" y="298"/>
                      </a:lnTo>
                      <a:lnTo>
                        <a:pt x="730" y="298"/>
                      </a:lnTo>
                      <a:lnTo>
                        <a:pt x="730" y="298"/>
                      </a:lnTo>
                      <a:lnTo>
                        <a:pt x="723" y="300"/>
                      </a:lnTo>
                      <a:lnTo>
                        <a:pt x="719" y="304"/>
                      </a:lnTo>
                      <a:lnTo>
                        <a:pt x="719" y="306"/>
                      </a:lnTo>
                      <a:lnTo>
                        <a:pt x="721" y="308"/>
                      </a:lnTo>
                      <a:lnTo>
                        <a:pt x="721" y="308"/>
                      </a:lnTo>
                      <a:lnTo>
                        <a:pt x="723" y="308"/>
                      </a:lnTo>
                      <a:lnTo>
                        <a:pt x="730" y="306"/>
                      </a:lnTo>
                      <a:lnTo>
                        <a:pt x="736" y="306"/>
                      </a:lnTo>
                      <a:lnTo>
                        <a:pt x="738" y="308"/>
                      </a:lnTo>
                      <a:lnTo>
                        <a:pt x="740" y="310"/>
                      </a:lnTo>
                      <a:lnTo>
                        <a:pt x="740" y="310"/>
                      </a:lnTo>
                      <a:lnTo>
                        <a:pt x="738" y="310"/>
                      </a:lnTo>
                      <a:lnTo>
                        <a:pt x="730" y="308"/>
                      </a:lnTo>
                      <a:lnTo>
                        <a:pt x="725" y="308"/>
                      </a:lnTo>
                      <a:lnTo>
                        <a:pt x="723" y="310"/>
                      </a:lnTo>
                      <a:lnTo>
                        <a:pt x="723" y="312"/>
                      </a:lnTo>
                      <a:lnTo>
                        <a:pt x="723" y="312"/>
                      </a:lnTo>
                      <a:lnTo>
                        <a:pt x="725" y="314"/>
                      </a:lnTo>
                      <a:lnTo>
                        <a:pt x="727" y="314"/>
                      </a:lnTo>
                      <a:lnTo>
                        <a:pt x="727" y="314"/>
                      </a:lnTo>
                      <a:lnTo>
                        <a:pt x="729" y="314"/>
                      </a:lnTo>
                      <a:lnTo>
                        <a:pt x="729" y="316"/>
                      </a:lnTo>
                      <a:lnTo>
                        <a:pt x="729" y="318"/>
                      </a:lnTo>
                      <a:lnTo>
                        <a:pt x="729" y="318"/>
                      </a:lnTo>
                      <a:lnTo>
                        <a:pt x="730" y="324"/>
                      </a:lnTo>
                      <a:lnTo>
                        <a:pt x="729" y="325"/>
                      </a:lnTo>
                      <a:lnTo>
                        <a:pt x="727" y="325"/>
                      </a:lnTo>
                      <a:lnTo>
                        <a:pt x="727" y="325"/>
                      </a:lnTo>
                      <a:lnTo>
                        <a:pt x="725" y="327"/>
                      </a:lnTo>
                      <a:lnTo>
                        <a:pt x="725" y="329"/>
                      </a:lnTo>
                      <a:lnTo>
                        <a:pt x="727" y="331"/>
                      </a:lnTo>
                      <a:lnTo>
                        <a:pt x="727" y="331"/>
                      </a:lnTo>
                      <a:lnTo>
                        <a:pt x="729" y="337"/>
                      </a:lnTo>
                      <a:lnTo>
                        <a:pt x="729" y="337"/>
                      </a:lnTo>
                      <a:lnTo>
                        <a:pt x="727" y="333"/>
                      </a:lnTo>
                      <a:lnTo>
                        <a:pt x="723" y="331"/>
                      </a:lnTo>
                      <a:lnTo>
                        <a:pt x="719" y="329"/>
                      </a:lnTo>
                      <a:lnTo>
                        <a:pt x="715" y="327"/>
                      </a:lnTo>
                      <a:lnTo>
                        <a:pt x="715" y="327"/>
                      </a:lnTo>
                      <a:lnTo>
                        <a:pt x="715" y="320"/>
                      </a:lnTo>
                      <a:lnTo>
                        <a:pt x="715" y="320"/>
                      </a:lnTo>
                      <a:lnTo>
                        <a:pt x="707" y="312"/>
                      </a:lnTo>
                      <a:lnTo>
                        <a:pt x="707" y="312"/>
                      </a:lnTo>
                      <a:lnTo>
                        <a:pt x="709" y="302"/>
                      </a:lnTo>
                      <a:lnTo>
                        <a:pt x="709" y="296"/>
                      </a:lnTo>
                      <a:lnTo>
                        <a:pt x="709" y="292"/>
                      </a:lnTo>
                      <a:lnTo>
                        <a:pt x="709" y="292"/>
                      </a:lnTo>
                      <a:lnTo>
                        <a:pt x="707" y="290"/>
                      </a:lnTo>
                      <a:lnTo>
                        <a:pt x="705" y="290"/>
                      </a:lnTo>
                      <a:lnTo>
                        <a:pt x="701" y="294"/>
                      </a:lnTo>
                      <a:lnTo>
                        <a:pt x="699" y="302"/>
                      </a:lnTo>
                      <a:lnTo>
                        <a:pt x="695" y="304"/>
                      </a:lnTo>
                      <a:lnTo>
                        <a:pt x="693" y="306"/>
                      </a:lnTo>
                      <a:lnTo>
                        <a:pt x="693" y="306"/>
                      </a:lnTo>
                      <a:lnTo>
                        <a:pt x="693" y="306"/>
                      </a:lnTo>
                      <a:lnTo>
                        <a:pt x="693" y="306"/>
                      </a:lnTo>
                      <a:lnTo>
                        <a:pt x="693" y="306"/>
                      </a:lnTo>
                      <a:lnTo>
                        <a:pt x="693" y="306"/>
                      </a:lnTo>
                      <a:lnTo>
                        <a:pt x="693" y="304"/>
                      </a:lnTo>
                      <a:lnTo>
                        <a:pt x="691" y="300"/>
                      </a:lnTo>
                      <a:lnTo>
                        <a:pt x="691" y="300"/>
                      </a:lnTo>
                      <a:lnTo>
                        <a:pt x="689" y="298"/>
                      </a:lnTo>
                      <a:lnTo>
                        <a:pt x="687" y="298"/>
                      </a:lnTo>
                      <a:lnTo>
                        <a:pt x="687" y="298"/>
                      </a:lnTo>
                      <a:lnTo>
                        <a:pt x="683" y="302"/>
                      </a:lnTo>
                      <a:lnTo>
                        <a:pt x="683" y="302"/>
                      </a:lnTo>
                      <a:lnTo>
                        <a:pt x="681" y="302"/>
                      </a:lnTo>
                      <a:lnTo>
                        <a:pt x="679" y="300"/>
                      </a:lnTo>
                      <a:lnTo>
                        <a:pt x="679" y="300"/>
                      </a:lnTo>
                      <a:lnTo>
                        <a:pt x="674" y="304"/>
                      </a:lnTo>
                      <a:lnTo>
                        <a:pt x="668" y="310"/>
                      </a:lnTo>
                      <a:lnTo>
                        <a:pt x="668" y="310"/>
                      </a:lnTo>
                      <a:lnTo>
                        <a:pt x="670" y="312"/>
                      </a:lnTo>
                      <a:lnTo>
                        <a:pt x="672" y="314"/>
                      </a:lnTo>
                      <a:lnTo>
                        <a:pt x="676" y="316"/>
                      </a:lnTo>
                      <a:lnTo>
                        <a:pt x="676" y="314"/>
                      </a:lnTo>
                      <a:lnTo>
                        <a:pt x="676" y="314"/>
                      </a:lnTo>
                      <a:lnTo>
                        <a:pt x="676" y="310"/>
                      </a:lnTo>
                      <a:lnTo>
                        <a:pt x="678" y="308"/>
                      </a:lnTo>
                      <a:lnTo>
                        <a:pt x="681" y="308"/>
                      </a:lnTo>
                      <a:lnTo>
                        <a:pt x="689" y="310"/>
                      </a:lnTo>
                      <a:lnTo>
                        <a:pt x="695" y="312"/>
                      </a:lnTo>
                      <a:lnTo>
                        <a:pt x="695" y="312"/>
                      </a:lnTo>
                      <a:lnTo>
                        <a:pt x="697" y="310"/>
                      </a:lnTo>
                      <a:lnTo>
                        <a:pt x="697" y="308"/>
                      </a:lnTo>
                      <a:lnTo>
                        <a:pt x="697" y="308"/>
                      </a:lnTo>
                      <a:lnTo>
                        <a:pt x="697" y="310"/>
                      </a:lnTo>
                      <a:lnTo>
                        <a:pt x="697" y="314"/>
                      </a:lnTo>
                      <a:lnTo>
                        <a:pt x="697" y="314"/>
                      </a:lnTo>
                      <a:lnTo>
                        <a:pt x="701" y="314"/>
                      </a:lnTo>
                      <a:lnTo>
                        <a:pt x="703" y="316"/>
                      </a:lnTo>
                      <a:lnTo>
                        <a:pt x="703" y="316"/>
                      </a:lnTo>
                      <a:lnTo>
                        <a:pt x="697" y="325"/>
                      </a:lnTo>
                      <a:lnTo>
                        <a:pt x="697" y="325"/>
                      </a:lnTo>
                      <a:lnTo>
                        <a:pt x="695" y="324"/>
                      </a:lnTo>
                      <a:lnTo>
                        <a:pt x="691" y="320"/>
                      </a:lnTo>
                      <a:lnTo>
                        <a:pt x="689" y="320"/>
                      </a:lnTo>
                      <a:lnTo>
                        <a:pt x="685" y="320"/>
                      </a:lnTo>
                      <a:lnTo>
                        <a:pt x="683" y="322"/>
                      </a:lnTo>
                      <a:lnTo>
                        <a:pt x="679" y="325"/>
                      </a:lnTo>
                      <a:lnTo>
                        <a:pt x="679" y="325"/>
                      </a:lnTo>
                      <a:lnTo>
                        <a:pt x="679" y="325"/>
                      </a:lnTo>
                      <a:lnTo>
                        <a:pt x="679" y="325"/>
                      </a:lnTo>
                      <a:lnTo>
                        <a:pt x="679" y="327"/>
                      </a:lnTo>
                      <a:lnTo>
                        <a:pt x="679" y="325"/>
                      </a:lnTo>
                      <a:lnTo>
                        <a:pt x="679" y="325"/>
                      </a:lnTo>
                      <a:lnTo>
                        <a:pt x="681" y="324"/>
                      </a:lnTo>
                      <a:lnTo>
                        <a:pt x="679" y="322"/>
                      </a:lnTo>
                      <a:lnTo>
                        <a:pt x="678" y="322"/>
                      </a:lnTo>
                      <a:lnTo>
                        <a:pt x="670" y="324"/>
                      </a:lnTo>
                      <a:lnTo>
                        <a:pt x="670" y="324"/>
                      </a:lnTo>
                      <a:lnTo>
                        <a:pt x="666" y="325"/>
                      </a:lnTo>
                      <a:lnTo>
                        <a:pt x="666" y="327"/>
                      </a:lnTo>
                      <a:lnTo>
                        <a:pt x="666" y="327"/>
                      </a:lnTo>
                      <a:lnTo>
                        <a:pt x="666" y="329"/>
                      </a:lnTo>
                      <a:lnTo>
                        <a:pt x="666" y="329"/>
                      </a:lnTo>
                      <a:lnTo>
                        <a:pt x="666" y="327"/>
                      </a:lnTo>
                      <a:lnTo>
                        <a:pt x="666" y="327"/>
                      </a:lnTo>
                      <a:lnTo>
                        <a:pt x="666" y="325"/>
                      </a:lnTo>
                      <a:lnTo>
                        <a:pt x="666" y="325"/>
                      </a:lnTo>
                      <a:lnTo>
                        <a:pt x="664" y="324"/>
                      </a:lnTo>
                      <a:lnTo>
                        <a:pt x="660" y="324"/>
                      </a:lnTo>
                      <a:lnTo>
                        <a:pt x="654" y="324"/>
                      </a:lnTo>
                      <a:lnTo>
                        <a:pt x="648" y="325"/>
                      </a:lnTo>
                      <a:lnTo>
                        <a:pt x="646" y="329"/>
                      </a:lnTo>
                      <a:lnTo>
                        <a:pt x="646" y="329"/>
                      </a:lnTo>
                      <a:lnTo>
                        <a:pt x="646" y="329"/>
                      </a:lnTo>
                      <a:lnTo>
                        <a:pt x="646" y="329"/>
                      </a:lnTo>
                      <a:lnTo>
                        <a:pt x="642" y="329"/>
                      </a:lnTo>
                      <a:lnTo>
                        <a:pt x="640" y="331"/>
                      </a:lnTo>
                      <a:lnTo>
                        <a:pt x="640" y="331"/>
                      </a:lnTo>
                      <a:lnTo>
                        <a:pt x="640" y="333"/>
                      </a:lnTo>
                      <a:lnTo>
                        <a:pt x="640" y="333"/>
                      </a:lnTo>
                      <a:lnTo>
                        <a:pt x="644" y="337"/>
                      </a:lnTo>
                      <a:lnTo>
                        <a:pt x="648" y="335"/>
                      </a:lnTo>
                      <a:lnTo>
                        <a:pt x="650" y="335"/>
                      </a:lnTo>
                      <a:lnTo>
                        <a:pt x="654" y="337"/>
                      </a:lnTo>
                      <a:lnTo>
                        <a:pt x="654" y="337"/>
                      </a:lnTo>
                      <a:lnTo>
                        <a:pt x="656" y="339"/>
                      </a:lnTo>
                      <a:lnTo>
                        <a:pt x="658" y="339"/>
                      </a:lnTo>
                      <a:lnTo>
                        <a:pt x="658" y="339"/>
                      </a:lnTo>
                      <a:lnTo>
                        <a:pt x="658" y="339"/>
                      </a:lnTo>
                      <a:lnTo>
                        <a:pt x="646" y="341"/>
                      </a:lnTo>
                      <a:lnTo>
                        <a:pt x="640" y="345"/>
                      </a:lnTo>
                      <a:lnTo>
                        <a:pt x="640" y="347"/>
                      </a:lnTo>
                      <a:lnTo>
                        <a:pt x="642" y="349"/>
                      </a:lnTo>
                      <a:lnTo>
                        <a:pt x="642" y="349"/>
                      </a:lnTo>
                      <a:lnTo>
                        <a:pt x="646" y="349"/>
                      </a:lnTo>
                      <a:lnTo>
                        <a:pt x="650" y="347"/>
                      </a:lnTo>
                      <a:lnTo>
                        <a:pt x="660" y="343"/>
                      </a:lnTo>
                      <a:lnTo>
                        <a:pt x="670" y="337"/>
                      </a:lnTo>
                      <a:lnTo>
                        <a:pt x="674" y="335"/>
                      </a:lnTo>
                      <a:lnTo>
                        <a:pt x="674" y="335"/>
                      </a:lnTo>
                      <a:lnTo>
                        <a:pt x="676" y="337"/>
                      </a:lnTo>
                      <a:lnTo>
                        <a:pt x="679" y="337"/>
                      </a:lnTo>
                      <a:lnTo>
                        <a:pt x="685" y="337"/>
                      </a:lnTo>
                      <a:lnTo>
                        <a:pt x="685" y="337"/>
                      </a:lnTo>
                      <a:lnTo>
                        <a:pt x="687" y="335"/>
                      </a:lnTo>
                      <a:lnTo>
                        <a:pt x="687" y="335"/>
                      </a:lnTo>
                      <a:lnTo>
                        <a:pt x="687" y="339"/>
                      </a:lnTo>
                      <a:lnTo>
                        <a:pt x="689" y="339"/>
                      </a:lnTo>
                      <a:lnTo>
                        <a:pt x="691" y="341"/>
                      </a:lnTo>
                      <a:lnTo>
                        <a:pt x="693" y="345"/>
                      </a:lnTo>
                      <a:lnTo>
                        <a:pt x="693" y="345"/>
                      </a:lnTo>
                      <a:lnTo>
                        <a:pt x="695" y="347"/>
                      </a:lnTo>
                      <a:lnTo>
                        <a:pt x="695" y="349"/>
                      </a:lnTo>
                      <a:lnTo>
                        <a:pt x="695" y="349"/>
                      </a:lnTo>
                      <a:lnTo>
                        <a:pt x="691" y="345"/>
                      </a:lnTo>
                      <a:lnTo>
                        <a:pt x="683" y="341"/>
                      </a:lnTo>
                      <a:lnTo>
                        <a:pt x="678" y="337"/>
                      </a:lnTo>
                      <a:lnTo>
                        <a:pt x="676" y="337"/>
                      </a:lnTo>
                      <a:lnTo>
                        <a:pt x="674" y="341"/>
                      </a:lnTo>
                      <a:lnTo>
                        <a:pt x="674" y="341"/>
                      </a:lnTo>
                      <a:lnTo>
                        <a:pt x="672" y="341"/>
                      </a:lnTo>
                      <a:lnTo>
                        <a:pt x="670" y="343"/>
                      </a:lnTo>
                      <a:lnTo>
                        <a:pt x="668" y="341"/>
                      </a:lnTo>
                      <a:lnTo>
                        <a:pt x="668" y="341"/>
                      </a:lnTo>
                      <a:lnTo>
                        <a:pt x="662" y="351"/>
                      </a:lnTo>
                      <a:lnTo>
                        <a:pt x="662" y="351"/>
                      </a:lnTo>
                      <a:lnTo>
                        <a:pt x="662" y="353"/>
                      </a:lnTo>
                      <a:lnTo>
                        <a:pt x="664" y="351"/>
                      </a:lnTo>
                      <a:lnTo>
                        <a:pt x="672" y="351"/>
                      </a:lnTo>
                      <a:lnTo>
                        <a:pt x="672" y="351"/>
                      </a:lnTo>
                      <a:lnTo>
                        <a:pt x="674" y="351"/>
                      </a:lnTo>
                      <a:lnTo>
                        <a:pt x="674" y="353"/>
                      </a:lnTo>
                      <a:lnTo>
                        <a:pt x="674" y="355"/>
                      </a:lnTo>
                      <a:lnTo>
                        <a:pt x="674" y="355"/>
                      </a:lnTo>
                      <a:lnTo>
                        <a:pt x="676" y="357"/>
                      </a:lnTo>
                      <a:lnTo>
                        <a:pt x="674" y="359"/>
                      </a:lnTo>
                      <a:lnTo>
                        <a:pt x="674" y="359"/>
                      </a:lnTo>
                      <a:lnTo>
                        <a:pt x="666" y="355"/>
                      </a:lnTo>
                      <a:lnTo>
                        <a:pt x="664" y="353"/>
                      </a:lnTo>
                      <a:lnTo>
                        <a:pt x="662" y="355"/>
                      </a:lnTo>
                      <a:lnTo>
                        <a:pt x="662" y="357"/>
                      </a:lnTo>
                      <a:lnTo>
                        <a:pt x="664" y="361"/>
                      </a:lnTo>
                      <a:lnTo>
                        <a:pt x="664" y="361"/>
                      </a:lnTo>
                      <a:lnTo>
                        <a:pt x="666" y="363"/>
                      </a:lnTo>
                      <a:lnTo>
                        <a:pt x="670" y="363"/>
                      </a:lnTo>
                      <a:lnTo>
                        <a:pt x="679" y="363"/>
                      </a:lnTo>
                      <a:lnTo>
                        <a:pt x="689" y="359"/>
                      </a:lnTo>
                      <a:lnTo>
                        <a:pt x="697" y="359"/>
                      </a:lnTo>
                      <a:lnTo>
                        <a:pt x="697" y="359"/>
                      </a:lnTo>
                      <a:lnTo>
                        <a:pt x="695" y="359"/>
                      </a:lnTo>
                      <a:lnTo>
                        <a:pt x="687" y="361"/>
                      </a:lnTo>
                      <a:lnTo>
                        <a:pt x="681" y="365"/>
                      </a:lnTo>
                      <a:lnTo>
                        <a:pt x="678" y="367"/>
                      </a:lnTo>
                      <a:lnTo>
                        <a:pt x="678" y="369"/>
                      </a:lnTo>
                      <a:lnTo>
                        <a:pt x="678" y="369"/>
                      </a:lnTo>
                      <a:lnTo>
                        <a:pt x="681" y="378"/>
                      </a:lnTo>
                      <a:lnTo>
                        <a:pt x="683" y="384"/>
                      </a:lnTo>
                      <a:lnTo>
                        <a:pt x="683" y="386"/>
                      </a:lnTo>
                      <a:lnTo>
                        <a:pt x="681" y="388"/>
                      </a:lnTo>
                      <a:lnTo>
                        <a:pt x="681" y="388"/>
                      </a:lnTo>
                      <a:lnTo>
                        <a:pt x="678" y="377"/>
                      </a:lnTo>
                      <a:lnTo>
                        <a:pt x="674" y="369"/>
                      </a:lnTo>
                      <a:lnTo>
                        <a:pt x="672" y="367"/>
                      </a:lnTo>
                      <a:lnTo>
                        <a:pt x="668" y="365"/>
                      </a:lnTo>
                      <a:lnTo>
                        <a:pt x="668" y="365"/>
                      </a:lnTo>
                      <a:lnTo>
                        <a:pt x="664" y="367"/>
                      </a:lnTo>
                      <a:lnTo>
                        <a:pt x="662" y="371"/>
                      </a:lnTo>
                      <a:lnTo>
                        <a:pt x="660" y="373"/>
                      </a:lnTo>
                      <a:lnTo>
                        <a:pt x="658" y="373"/>
                      </a:lnTo>
                      <a:lnTo>
                        <a:pt x="658" y="373"/>
                      </a:lnTo>
                      <a:lnTo>
                        <a:pt x="658" y="365"/>
                      </a:lnTo>
                      <a:lnTo>
                        <a:pt x="658" y="365"/>
                      </a:lnTo>
                      <a:lnTo>
                        <a:pt x="660" y="359"/>
                      </a:lnTo>
                      <a:lnTo>
                        <a:pt x="660" y="359"/>
                      </a:lnTo>
                      <a:lnTo>
                        <a:pt x="658" y="357"/>
                      </a:lnTo>
                      <a:lnTo>
                        <a:pt x="654" y="357"/>
                      </a:lnTo>
                      <a:lnTo>
                        <a:pt x="648" y="357"/>
                      </a:lnTo>
                      <a:lnTo>
                        <a:pt x="642" y="359"/>
                      </a:lnTo>
                      <a:lnTo>
                        <a:pt x="638" y="363"/>
                      </a:lnTo>
                      <a:lnTo>
                        <a:pt x="638" y="363"/>
                      </a:lnTo>
                      <a:lnTo>
                        <a:pt x="638" y="365"/>
                      </a:lnTo>
                      <a:lnTo>
                        <a:pt x="638" y="367"/>
                      </a:lnTo>
                      <a:lnTo>
                        <a:pt x="644" y="369"/>
                      </a:lnTo>
                      <a:lnTo>
                        <a:pt x="654" y="371"/>
                      </a:lnTo>
                      <a:lnTo>
                        <a:pt x="654" y="371"/>
                      </a:lnTo>
                      <a:lnTo>
                        <a:pt x="654" y="371"/>
                      </a:lnTo>
                      <a:lnTo>
                        <a:pt x="650" y="371"/>
                      </a:lnTo>
                      <a:lnTo>
                        <a:pt x="644" y="371"/>
                      </a:lnTo>
                      <a:lnTo>
                        <a:pt x="644" y="371"/>
                      </a:lnTo>
                      <a:lnTo>
                        <a:pt x="642" y="373"/>
                      </a:lnTo>
                      <a:lnTo>
                        <a:pt x="642" y="373"/>
                      </a:lnTo>
                      <a:lnTo>
                        <a:pt x="640" y="375"/>
                      </a:lnTo>
                      <a:lnTo>
                        <a:pt x="640" y="373"/>
                      </a:lnTo>
                      <a:lnTo>
                        <a:pt x="636" y="369"/>
                      </a:lnTo>
                      <a:lnTo>
                        <a:pt x="634" y="369"/>
                      </a:lnTo>
                      <a:lnTo>
                        <a:pt x="632" y="371"/>
                      </a:lnTo>
                      <a:lnTo>
                        <a:pt x="632" y="371"/>
                      </a:lnTo>
                      <a:lnTo>
                        <a:pt x="619" y="384"/>
                      </a:lnTo>
                      <a:lnTo>
                        <a:pt x="619" y="384"/>
                      </a:lnTo>
                      <a:lnTo>
                        <a:pt x="619" y="386"/>
                      </a:lnTo>
                      <a:lnTo>
                        <a:pt x="621" y="386"/>
                      </a:lnTo>
                      <a:lnTo>
                        <a:pt x="626" y="386"/>
                      </a:lnTo>
                      <a:lnTo>
                        <a:pt x="634" y="384"/>
                      </a:lnTo>
                      <a:lnTo>
                        <a:pt x="634" y="384"/>
                      </a:lnTo>
                      <a:lnTo>
                        <a:pt x="638" y="388"/>
                      </a:lnTo>
                      <a:lnTo>
                        <a:pt x="638" y="386"/>
                      </a:lnTo>
                      <a:lnTo>
                        <a:pt x="638" y="386"/>
                      </a:lnTo>
                      <a:lnTo>
                        <a:pt x="640" y="386"/>
                      </a:lnTo>
                      <a:lnTo>
                        <a:pt x="642" y="386"/>
                      </a:lnTo>
                      <a:lnTo>
                        <a:pt x="642" y="386"/>
                      </a:lnTo>
                      <a:lnTo>
                        <a:pt x="648" y="386"/>
                      </a:lnTo>
                      <a:lnTo>
                        <a:pt x="648" y="386"/>
                      </a:lnTo>
                      <a:lnTo>
                        <a:pt x="654" y="382"/>
                      </a:lnTo>
                      <a:lnTo>
                        <a:pt x="656" y="380"/>
                      </a:lnTo>
                      <a:lnTo>
                        <a:pt x="658" y="382"/>
                      </a:lnTo>
                      <a:lnTo>
                        <a:pt x="658" y="382"/>
                      </a:lnTo>
                      <a:lnTo>
                        <a:pt x="660" y="386"/>
                      </a:lnTo>
                      <a:lnTo>
                        <a:pt x="658" y="386"/>
                      </a:lnTo>
                      <a:lnTo>
                        <a:pt x="654" y="386"/>
                      </a:lnTo>
                      <a:lnTo>
                        <a:pt x="652" y="388"/>
                      </a:lnTo>
                      <a:lnTo>
                        <a:pt x="652" y="388"/>
                      </a:lnTo>
                      <a:lnTo>
                        <a:pt x="654" y="388"/>
                      </a:lnTo>
                      <a:lnTo>
                        <a:pt x="656" y="390"/>
                      </a:lnTo>
                      <a:lnTo>
                        <a:pt x="656" y="390"/>
                      </a:lnTo>
                      <a:lnTo>
                        <a:pt x="660" y="390"/>
                      </a:lnTo>
                      <a:lnTo>
                        <a:pt x="664" y="390"/>
                      </a:lnTo>
                      <a:lnTo>
                        <a:pt x="664" y="390"/>
                      </a:lnTo>
                      <a:lnTo>
                        <a:pt x="664" y="392"/>
                      </a:lnTo>
                      <a:lnTo>
                        <a:pt x="664" y="392"/>
                      </a:lnTo>
                      <a:lnTo>
                        <a:pt x="664" y="394"/>
                      </a:lnTo>
                      <a:lnTo>
                        <a:pt x="664" y="394"/>
                      </a:lnTo>
                      <a:lnTo>
                        <a:pt x="678" y="394"/>
                      </a:lnTo>
                      <a:lnTo>
                        <a:pt x="683" y="394"/>
                      </a:lnTo>
                      <a:lnTo>
                        <a:pt x="685" y="396"/>
                      </a:lnTo>
                      <a:lnTo>
                        <a:pt x="687" y="398"/>
                      </a:lnTo>
                      <a:lnTo>
                        <a:pt x="687" y="398"/>
                      </a:lnTo>
                      <a:lnTo>
                        <a:pt x="679" y="396"/>
                      </a:lnTo>
                      <a:lnTo>
                        <a:pt x="674" y="394"/>
                      </a:lnTo>
                      <a:lnTo>
                        <a:pt x="670" y="394"/>
                      </a:lnTo>
                      <a:lnTo>
                        <a:pt x="670" y="396"/>
                      </a:lnTo>
                      <a:lnTo>
                        <a:pt x="670" y="396"/>
                      </a:lnTo>
                      <a:lnTo>
                        <a:pt x="670" y="398"/>
                      </a:lnTo>
                      <a:lnTo>
                        <a:pt x="672" y="404"/>
                      </a:lnTo>
                      <a:lnTo>
                        <a:pt x="672" y="404"/>
                      </a:lnTo>
                      <a:lnTo>
                        <a:pt x="674" y="406"/>
                      </a:lnTo>
                      <a:lnTo>
                        <a:pt x="674" y="408"/>
                      </a:lnTo>
                      <a:lnTo>
                        <a:pt x="674" y="408"/>
                      </a:lnTo>
                      <a:lnTo>
                        <a:pt x="674" y="408"/>
                      </a:lnTo>
                      <a:lnTo>
                        <a:pt x="672" y="410"/>
                      </a:lnTo>
                      <a:lnTo>
                        <a:pt x="670" y="410"/>
                      </a:lnTo>
                      <a:lnTo>
                        <a:pt x="670" y="406"/>
                      </a:lnTo>
                      <a:lnTo>
                        <a:pt x="668" y="398"/>
                      </a:lnTo>
                      <a:lnTo>
                        <a:pt x="668" y="398"/>
                      </a:lnTo>
                      <a:lnTo>
                        <a:pt x="660" y="394"/>
                      </a:lnTo>
                      <a:lnTo>
                        <a:pt x="650" y="394"/>
                      </a:lnTo>
                      <a:lnTo>
                        <a:pt x="650" y="394"/>
                      </a:lnTo>
                      <a:lnTo>
                        <a:pt x="648" y="396"/>
                      </a:lnTo>
                      <a:lnTo>
                        <a:pt x="646" y="398"/>
                      </a:lnTo>
                      <a:lnTo>
                        <a:pt x="648" y="402"/>
                      </a:lnTo>
                      <a:lnTo>
                        <a:pt x="648" y="402"/>
                      </a:lnTo>
                      <a:lnTo>
                        <a:pt x="648" y="404"/>
                      </a:lnTo>
                      <a:lnTo>
                        <a:pt x="648" y="406"/>
                      </a:lnTo>
                      <a:lnTo>
                        <a:pt x="642" y="398"/>
                      </a:lnTo>
                      <a:lnTo>
                        <a:pt x="642" y="398"/>
                      </a:lnTo>
                      <a:lnTo>
                        <a:pt x="644" y="396"/>
                      </a:lnTo>
                      <a:lnTo>
                        <a:pt x="646" y="394"/>
                      </a:lnTo>
                      <a:lnTo>
                        <a:pt x="648" y="392"/>
                      </a:lnTo>
                      <a:lnTo>
                        <a:pt x="648" y="392"/>
                      </a:lnTo>
                      <a:lnTo>
                        <a:pt x="648" y="392"/>
                      </a:lnTo>
                      <a:lnTo>
                        <a:pt x="644" y="390"/>
                      </a:lnTo>
                      <a:lnTo>
                        <a:pt x="642" y="392"/>
                      </a:lnTo>
                      <a:lnTo>
                        <a:pt x="634" y="400"/>
                      </a:lnTo>
                      <a:lnTo>
                        <a:pt x="634" y="400"/>
                      </a:lnTo>
                      <a:lnTo>
                        <a:pt x="634" y="400"/>
                      </a:lnTo>
                      <a:lnTo>
                        <a:pt x="634" y="398"/>
                      </a:lnTo>
                      <a:lnTo>
                        <a:pt x="634" y="398"/>
                      </a:lnTo>
                      <a:lnTo>
                        <a:pt x="628" y="396"/>
                      </a:lnTo>
                      <a:lnTo>
                        <a:pt x="625" y="396"/>
                      </a:lnTo>
                      <a:lnTo>
                        <a:pt x="623" y="396"/>
                      </a:lnTo>
                      <a:lnTo>
                        <a:pt x="621" y="394"/>
                      </a:lnTo>
                      <a:lnTo>
                        <a:pt x="621" y="394"/>
                      </a:lnTo>
                      <a:lnTo>
                        <a:pt x="619" y="394"/>
                      </a:lnTo>
                      <a:lnTo>
                        <a:pt x="617" y="396"/>
                      </a:lnTo>
                      <a:lnTo>
                        <a:pt x="613" y="400"/>
                      </a:lnTo>
                      <a:lnTo>
                        <a:pt x="613" y="400"/>
                      </a:lnTo>
                      <a:lnTo>
                        <a:pt x="615" y="402"/>
                      </a:lnTo>
                      <a:lnTo>
                        <a:pt x="617" y="404"/>
                      </a:lnTo>
                      <a:lnTo>
                        <a:pt x="621" y="406"/>
                      </a:lnTo>
                      <a:lnTo>
                        <a:pt x="625" y="406"/>
                      </a:lnTo>
                      <a:lnTo>
                        <a:pt x="626" y="408"/>
                      </a:lnTo>
                      <a:lnTo>
                        <a:pt x="626" y="410"/>
                      </a:lnTo>
                      <a:lnTo>
                        <a:pt x="626" y="410"/>
                      </a:lnTo>
                      <a:lnTo>
                        <a:pt x="625" y="410"/>
                      </a:lnTo>
                      <a:lnTo>
                        <a:pt x="619" y="406"/>
                      </a:lnTo>
                      <a:lnTo>
                        <a:pt x="615" y="404"/>
                      </a:lnTo>
                      <a:lnTo>
                        <a:pt x="613" y="404"/>
                      </a:lnTo>
                      <a:lnTo>
                        <a:pt x="611" y="406"/>
                      </a:lnTo>
                      <a:lnTo>
                        <a:pt x="611" y="406"/>
                      </a:lnTo>
                      <a:lnTo>
                        <a:pt x="611" y="408"/>
                      </a:lnTo>
                      <a:lnTo>
                        <a:pt x="611" y="410"/>
                      </a:lnTo>
                      <a:lnTo>
                        <a:pt x="611" y="410"/>
                      </a:lnTo>
                      <a:lnTo>
                        <a:pt x="609" y="414"/>
                      </a:lnTo>
                      <a:lnTo>
                        <a:pt x="609" y="414"/>
                      </a:lnTo>
                      <a:lnTo>
                        <a:pt x="603" y="416"/>
                      </a:lnTo>
                      <a:lnTo>
                        <a:pt x="603" y="414"/>
                      </a:lnTo>
                      <a:lnTo>
                        <a:pt x="603" y="410"/>
                      </a:lnTo>
                      <a:lnTo>
                        <a:pt x="603" y="408"/>
                      </a:lnTo>
                      <a:lnTo>
                        <a:pt x="601" y="406"/>
                      </a:lnTo>
                      <a:lnTo>
                        <a:pt x="601" y="406"/>
                      </a:lnTo>
                      <a:lnTo>
                        <a:pt x="599" y="406"/>
                      </a:lnTo>
                      <a:lnTo>
                        <a:pt x="597" y="408"/>
                      </a:lnTo>
                      <a:lnTo>
                        <a:pt x="593" y="410"/>
                      </a:lnTo>
                      <a:lnTo>
                        <a:pt x="593" y="410"/>
                      </a:lnTo>
                      <a:lnTo>
                        <a:pt x="591" y="410"/>
                      </a:lnTo>
                      <a:lnTo>
                        <a:pt x="587" y="414"/>
                      </a:lnTo>
                      <a:lnTo>
                        <a:pt x="585" y="416"/>
                      </a:lnTo>
                      <a:lnTo>
                        <a:pt x="585" y="416"/>
                      </a:lnTo>
                      <a:lnTo>
                        <a:pt x="577" y="416"/>
                      </a:lnTo>
                      <a:lnTo>
                        <a:pt x="573" y="416"/>
                      </a:lnTo>
                      <a:lnTo>
                        <a:pt x="572" y="418"/>
                      </a:lnTo>
                      <a:lnTo>
                        <a:pt x="572" y="418"/>
                      </a:lnTo>
                      <a:lnTo>
                        <a:pt x="575" y="422"/>
                      </a:lnTo>
                      <a:lnTo>
                        <a:pt x="581" y="426"/>
                      </a:lnTo>
                      <a:lnTo>
                        <a:pt x="587" y="430"/>
                      </a:lnTo>
                      <a:lnTo>
                        <a:pt x="593" y="433"/>
                      </a:lnTo>
                      <a:lnTo>
                        <a:pt x="593" y="433"/>
                      </a:lnTo>
                      <a:lnTo>
                        <a:pt x="595" y="433"/>
                      </a:lnTo>
                      <a:lnTo>
                        <a:pt x="593" y="433"/>
                      </a:lnTo>
                      <a:lnTo>
                        <a:pt x="583" y="431"/>
                      </a:lnTo>
                      <a:lnTo>
                        <a:pt x="573" y="430"/>
                      </a:lnTo>
                      <a:lnTo>
                        <a:pt x="572" y="430"/>
                      </a:lnTo>
                      <a:lnTo>
                        <a:pt x="570" y="431"/>
                      </a:lnTo>
                      <a:lnTo>
                        <a:pt x="570" y="431"/>
                      </a:lnTo>
                      <a:lnTo>
                        <a:pt x="572" y="431"/>
                      </a:lnTo>
                      <a:lnTo>
                        <a:pt x="575" y="433"/>
                      </a:lnTo>
                      <a:lnTo>
                        <a:pt x="581" y="435"/>
                      </a:lnTo>
                      <a:lnTo>
                        <a:pt x="581" y="435"/>
                      </a:lnTo>
                      <a:lnTo>
                        <a:pt x="583" y="437"/>
                      </a:lnTo>
                      <a:lnTo>
                        <a:pt x="585" y="437"/>
                      </a:lnTo>
                      <a:lnTo>
                        <a:pt x="585" y="437"/>
                      </a:lnTo>
                      <a:lnTo>
                        <a:pt x="583" y="437"/>
                      </a:lnTo>
                      <a:lnTo>
                        <a:pt x="579" y="437"/>
                      </a:lnTo>
                      <a:lnTo>
                        <a:pt x="579" y="437"/>
                      </a:lnTo>
                      <a:lnTo>
                        <a:pt x="575" y="439"/>
                      </a:lnTo>
                      <a:lnTo>
                        <a:pt x="572" y="439"/>
                      </a:lnTo>
                      <a:lnTo>
                        <a:pt x="564" y="437"/>
                      </a:lnTo>
                      <a:lnTo>
                        <a:pt x="556" y="435"/>
                      </a:lnTo>
                      <a:lnTo>
                        <a:pt x="554" y="437"/>
                      </a:lnTo>
                      <a:lnTo>
                        <a:pt x="552" y="441"/>
                      </a:lnTo>
                      <a:lnTo>
                        <a:pt x="552" y="441"/>
                      </a:lnTo>
                      <a:lnTo>
                        <a:pt x="552" y="443"/>
                      </a:lnTo>
                      <a:lnTo>
                        <a:pt x="552" y="445"/>
                      </a:lnTo>
                      <a:lnTo>
                        <a:pt x="556" y="445"/>
                      </a:lnTo>
                      <a:lnTo>
                        <a:pt x="560" y="445"/>
                      </a:lnTo>
                      <a:lnTo>
                        <a:pt x="562" y="447"/>
                      </a:lnTo>
                      <a:lnTo>
                        <a:pt x="562" y="447"/>
                      </a:lnTo>
                      <a:lnTo>
                        <a:pt x="558" y="447"/>
                      </a:lnTo>
                      <a:lnTo>
                        <a:pt x="554" y="449"/>
                      </a:lnTo>
                      <a:lnTo>
                        <a:pt x="552" y="449"/>
                      </a:lnTo>
                      <a:lnTo>
                        <a:pt x="552" y="451"/>
                      </a:lnTo>
                      <a:lnTo>
                        <a:pt x="552" y="451"/>
                      </a:lnTo>
                      <a:lnTo>
                        <a:pt x="554" y="453"/>
                      </a:lnTo>
                      <a:lnTo>
                        <a:pt x="556" y="455"/>
                      </a:lnTo>
                      <a:lnTo>
                        <a:pt x="564" y="453"/>
                      </a:lnTo>
                      <a:lnTo>
                        <a:pt x="564" y="453"/>
                      </a:lnTo>
                      <a:lnTo>
                        <a:pt x="566" y="453"/>
                      </a:lnTo>
                      <a:lnTo>
                        <a:pt x="566" y="453"/>
                      </a:lnTo>
                      <a:lnTo>
                        <a:pt x="573" y="449"/>
                      </a:lnTo>
                      <a:lnTo>
                        <a:pt x="564" y="453"/>
                      </a:lnTo>
                      <a:lnTo>
                        <a:pt x="564" y="453"/>
                      </a:lnTo>
                      <a:lnTo>
                        <a:pt x="572" y="457"/>
                      </a:lnTo>
                      <a:lnTo>
                        <a:pt x="575" y="459"/>
                      </a:lnTo>
                      <a:lnTo>
                        <a:pt x="575" y="459"/>
                      </a:lnTo>
                      <a:lnTo>
                        <a:pt x="568" y="457"/>
                      </a:lnTo>
                      <a:lnTo>
                        <a:pt x="564" y="455"/>
                      </a:lnTo>
                      <a:lnTo>
                        <a:pt x="558" y="455"/>
                      </a:lnTo>
                      <a:lnTo>
                        <a:pt x="558" y="455"/>
                      </a:lnTo>
                      <a:lnTo>
                        <a:pt x="554" y="457"/>
                      </a:lnTo>
                      <a:lnTo>
                        <a:pt x="554" y="459"/>
                      </a:lnTo>
                      <a:lnTo>
                        <a:pt x="554" y="463"/>
                      </a:lnTo>
                      <a:lnTo>
                        <a:pt x="554" y="463"/>
                      </a:lnTo>
                      <a:lnTo>
                        <a:pt x="556" y="463"/>
                      </a:lnTo>
                      <a:lnTo>
                        <a:pt x="558" y="463"/>
                      </a:lnTo>
                      <a:lnTo>
                        <a:pt x="560" y="463"/>
                      </a:lnTo>
                      <a:lnTo>
                        <a:pt x="560" y="465"/>
                      </a:lnTo>
                      <a:lnTo>
                        <a:pt x="560" y="465"/>
                      </a:lnTo>
                      <a:lnTo>
                        <a:pt x="558" y="465"/>
                      </a:lnTo>
                      <a:lnTo>
                        <a:pt x="556" y="465"/>
                      </a:lnTo>
                      <a:lnTo>
                        <a:pt x="554" y="461"/>
                      </a:lnTo>
                      <a:lnTo>
                        <a:pt x="550" y="457"/>
                      </a:lnTo>
                      <a:lnTo>
                        <a:pt x="546" y="455"/>
                      </a:lnTo>
                      <a:lnTo>
                        <a:pt x="546" y="455"/>
                      </a:lnTo>
                      <a:lnTo>
                        <a:pt x="544" y="455"/>
                      </a:lnTo>
                      <a:lnTo>
                        <a:pt x="542" y="455"/>
                      </a:lnTo>
                      <a:lnTo>
                        <a:pt x="542" y="455"/>
                      </a:lnTo>
                      <a:lnTo>
                        <a:pt x="544" y="459"/>
                      </a:lnTo>
                      <a:lnTo>
                        <a:pt x="546" y="461"/>
                      </a:lnTo>
                      <a:lnTo>
                        <a:pt x="548" y="465"/>
                      </a:lnTo>
                      <a:lnTo>
                        <a:pt x="548" y="469"/>
                      </a:lnTo>
                      <a:lnTo>
                        <a:pt x="548" y="469"/>
                      </a:lnTo>
                      <a:lnTo>
                        <a:pt x="542" y="471"/>
                      </a:lnTo>
                      <a:lnTo>
                        <a:pt x="538" y="473"/>
                      </a:lnTo>
                      <a:lnTo>
                        <a:pt x="538" y="475"/>
                      </a:lnTo>
                      <a:lnTo>
                        <a:pt x="540" y="477"/>
                      </a:lnTo>
                      <a:lnTo>
                        <a:pt x="540" y="477"/>
                      </a:lnTo>
                      <a:lnTo>
                        <a:pt x="544" y="479"/>
                      </a:lnTo>
                      <a:lnTo>
                        <a:pt x="546" y="479"/>
                      </a:lnTo>
                      <a:lnTo>
                        <a:pt x="552" y="477"/>
                      </a:lnTo>
                      <a:lnTo>
                        <a:pt x="558" y="475"/>
                      </a:lnTo>
                      <a:lnTo>
                        <a:pt x="560" y="475"/>
                      </a:lnTo>
                      <a:lnTo>
                        <a:pt x="564" y="477"/>
                      </a:lnTo>
                      <a:lnTo>
                        <a:pt x="564" y="477"/>
                      </a:lnTo>
                      <a:lnTo>
                        <a:pt x="564" y="479"/>
                      </a:lnTo>
                      <a:lnTo>
                        <a:pt x="564" y="481"/>
                      </a:lnTo>
                      <a:lnTo>
                        <a:pt x="564" y="481"/>
                      </a:lnTo>
                      <a:lnTo>
                        <a:pt x="554" y="484"/>
                      </a:lnTo>
                      <a:lnTo>
                        <a:pt x="554" y="484"/>
                      </a:lnTo>
                      <a:lnTo>
                        <a:pt x="562" y="484"/>
                      </a:lnTo>
                      <a:lnTo>
                        <a:pt x="572" y="484"/>
                      </a:lnTo>
                      <a:lnTo>
                        <a:pt x="581" y="486"/>
                      </a:lnTo>
                      <a:lnTo>
                        <a:pt x="587" y="486"/>
                      </a:lnTo>
                      <a:lnTo>
                        <a:pt x="587" y="486"/>
                      </a:lnTo>
                      <a:lnTo>
                        <a:pt x="593" y="481"/>
                      </a:lnTo>
                      <a:lnTo>
                        <a:pt x="597" y="481"/>
                      </a:lnTo>
                      <a:lnTo>
                        <a:pt x="599" y="481"/>
                      </a:lnTo>
                      <a:lnTo>
                        <a:pt x="599" y="481"/>
                      </a:lnTo>
                      <a:lnTo>
                        <a:pt x="599" y="483"/>
                      </a:lnTo>
                      <a:lnTo>
                        <a:pt x="597" y="483"/>
                      </a:lnTo>
                      <a:lnTo>
                        <a:pt x="593" y="484"/>
                      </a:lnTo>
                      <a:lnTo>
                        <a:pt x="593" y="484"/>
                      </a:lnTo>
                      <a:lnTo>
                        <a:pt x="591" y="486"/>
                      </a:lnTo>
                      <a:lnTo>
                        <a:pt x="591" y="486"/>
                      </a:lnTo>
                      <a:lnTo>
                        <a:pt x="593" y="484"/>
                      </a:lnTo>
                      <a:lnTo>
                        <a:pt x="589" y="488"/>
                      </a:lnTo>
                      <a:lnTo>
                        <a:pt x="589" y="488"/>
                      </a:lnTo>
                      <a:lnTo>
                        <a:pt x="585" y="490"/>
                      </a:lnTo>
                      <a:lnTo>
                        <a:pt x="579" y="490"/>
                      </a:lnTo>
                      <a:lnTo>
                        <a:pt x="573" y="488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70" y="492"/>
                      </a:lnTo>
                      <a:lnTo>
                        <a:pt x="570" y="492"/>
                      </a:lnTo>
                      <a:lnTo>
                        <a:pt x="577" y="494"/>
                      </a:lnTo>
                      <a:lnTo>
                        <a:pt x="581" y="496"/>
                      </a:lnTo>
                      <a:lnTo>
                        <a:pt x="581" y="496"/>
                      </a:lnTo>
                      <a:lnTo>
                        <a:pt x="581" y="498"/>
                      </a:lnTo>
                      <a:lnTo>
                        <a:pt x="581" y="498"/>
                      </a:lnTo>
                      <a:lnTo>
                        <a:pt x="579" y="498"/>
                      </a:lnTo>
                      <a:lnTo>
                        <a:pt x="575" y="496"/>
                      </a:lnTo>
                      <a:lnTo>
                        <a:pt x="573" y="496"/>
                      </a:lnTo>
                      <a:lnTo>
                        <a:pt x="570" y="496"/>
                      </a:lnTo>
                      <a:lnTo>
                        <a:pt x="566" y="502"/>
                      </a:lnTo>
                      <a:lnTo>
                        <a:pt x="566" y="502"/>
                      </a:lnTo>
                      <a:lnTo>
                        <a:pt x="564" y="496"/>
                      </a:lnTo>
                      <a:lnTo>
                        <a:pt x="566" y="494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70" y="490"/>
                      </a:lnTo>
                      <a:lnTo>
                        <a:pt x="568" y="488"/>
                      </a:lnTo>
                      <a:lnTo>
                        <a:pt x="568" y="488"/>
                      </a:lnTo>
                      <a:lnTo>
                        <a:pt x="546" y="492"/>
                      </a:lnTo>
                      <a:lnTo>
                        <a:pt x="522" y="498"/>
                      </a:lnTo>
                      <a:lnTo>
                        <a:pt x="522" y="498"/>
                      </a:lnTo>
                      <a:lnTo>
                        <a:pt x="520" y="500"/>
                      </a:lnTo>
                      <a:lnTo>
                        <a:pt x="519" y="500"/>
                      </a:lnTo>
                      <a:lnTo>
                        <a:pt x="519" y="500"/>
                      </a:lnTo>
                      <a:lnTo>
                        <a:pt x="520" y="504"/>
                      </a:lnTo>
                      <a:lnTo>
                        <a:pt x="522" y="504"/>
                      </a:lnTo>
                      <a:lnTo>
                        <a:pt x="528" y="504"/>
                      </a:lnTo>
                      <a:lnTo>
                        <a:pt x="538" y="500"/>
                      </a:lnTo>
                      <a:lnTo>
                        <a:pt x="538" y="500"/>
                      </a:lnTo>
                      <a:lnTo>
                        <a:pt x="536" y="506"/>
                      </a:lnTo>
                      <a:lnTo>
                        <a:pt x="532" y="510"/>
                      </a:lnTo>
                      <a:lnTo>
                        <a:pt x="532" y="510"/>
                      </a:lnTo>
                      <a:lnTo>
                        <a:pt x="538" y="516"/>
                      </a:lnTo>
                      <a:lnTo>
                        <a:pt x="544" y="520"/>
                      </a:lnTo>
                      <a:lnTo>
                        <a:pt x="544" y="522"/>
                      </a:lnTo>
                      <a:lnTo>
                        <a:pt x="544" y="522"/>
                      </a:lnTo>
                      <a:lnTo>
                        <a:pt x="544" y="522"/>
                      </a:lnTo>
                      <a:lnTo>
                        <a:pt x="540" y="522"/>
                      </a:lnTo>
                      <a:lnTo>
                        <a:pt x="536" y="522"/>
                      </a:lnTo>
                      <a:lnTo>
                        <a:pt x="532" y="516"/>
                      </a:lnTo>
                      <a:lnTo>
                        <a:pt x="528" y="514"/>
                      </a:lnTo>
                      <a:lnTo>
                        <a:pt x="526" y="514"/>
                      </a:lnTo>
                      <a:lnTo>
                        <a:pt x="522" y="514"/>
                      </a:lnTo>
                      <a:lnTo>
                        <a:pt x="519" y="516"/>
                      </a:lnTo>
                      <a:lnTo>
                        <a:pt x="519" y="516"/>
                      </a:lnTo>
                      <a:lnTo>
                        <a:pt x="515" y="520"/>
                      </a:lnTo>
                      <a:lnTo>
                        <a:pt x="515" y="522"/>
                      </a:lnTo>
                      <a:lnTo>
                        <a:pt x="517" y="526"/>
                      </a:lnTo>
                      <a:lnTo>
                        <a:pt x="519" y="528"/>
                      </a:lnTo>
                      <a:lnTo>
                        <a:pt x="520" y="530"/>
                      </a:lnTo>
                      <a:lnTo>
                        <a:pt x="519" y="530"/>
                      </a:lnTo>
                      <a:lnTo>
                        <a:pt x="519" y="530"/>
                      </a:lnTo>
                      <a:lnTo>
                        <a:pt x="515" y="530"/>
                      </a:lnTo>
                      <a:lnTo>
                        <a:pt x="513" y="530"/>
                      </a:lnTo>
                      <a:lnTo>
                        <a:pt x="511" y="534"/>
                      </a:lnTo>
                      <a:lnTo>
                        <a:pt x="511" y="534"/>
                      </a:lnTo>
                      <a:lnTo>
                        <a:pt x="515" y="539"/>
                      </a:lnTo>
                      <a:lnTo>
                        <a:pt x="519" y="545"/>
                      </a:lnTo>
                      <a:lnTo>
                        <a:pt x="519" y="545"/>
                      </a:lnTo>
                      <a:lnTo>
                        <a:pt x="522" y="547"/>
                      </a:lnTo>
                      <a:lnTo>
                        <a:pt x="522" y="547"/>
                      </a:lnTo>
                      <a:lnTo>
                        <a:pt x="519" y="545"/>
                      </a:lnTo>
                      <a:lnTo>
                        <a:pt x="517" y="545"/>
                      </a:lnTo>
                      <a:lnTo>
                        <a:pt x="513" y="541"/>
                      </a:lnTo>
                      <a:lnTo>
                        <a:pt x="511" y="536"/>
                      </a:lnTo>
                      <a:lnTo>
                        <a:pt x="511" y="536"/>
                      </a:lnTo>
                      <a:lnTo>
                        <a:pt x="509" y="536"/>
                      </a:lnTo>
                      <a:lnTo>
                        <a:pt x="509" y="536"/>
                      </a:lnTo>
                      <a:lnTo>
                        <a:pt x="505" y="537"/>
                      </a:lnTo>
                      <a:lnTo>
                        <a:pt x="501" y="541"/>
                      </a:lnTo>
                      <a:lnTo>
                        <a:pt x="499" y="545"/>
                      </a:lnTo>
                      <a:lnTo>
                        <a:pt x="499" y="549"/>
                      </a:lnTo>
                      <a:lnTo>
                        <a:pt x="499" y="549"/>
                      </a:lnTo>
                      <a:lnTo>
                        <a:pt x="501" y="549"/>
                      </a:lnTo>
                      <a:lnTo>
                        <a:pt x="501" y="549"/>
                      </a:lnTo>
                      <a:lnTo>
                        <a:pt x="501" y="549"/>
                      </a:lnTo>
                      <a:lnTo>
                        <a:pt x="501" y="551"/>
                      </a:lnTo>
                      <a:lnTo>
                        <a:pt x="499" y="553"/>
                      </a:lnTo>
                      <a:lnTo>
                        <a:pt x="499" y="553"/>
                      </a:lnTo>
                      <a:lnTo>
                        <a:pt x="501" y="557"/>
                      </a:lnTo>
                      <a:lnTo>
                        <a:pt x="503" y="555"/>
                      </a:lnTo>
                      <a:lnTo>
                        <a:pt x="509" y="551"/>
                      </a:lnTo>
                      <a:lnTo>
                        <a:pt x="509" y="551"/>
                      </a:lnTo>
                      <a:lnTo>
                        <a:pt x="511" y="551"/>
                      </a:lnTo>
                      <a:lnTo>
                        <a:pt x="511" y="551"/>
                      </a:lnTo>
                      <a:lnTo>
                        <a:pt x="513" y="553"/>
                      </a:lnTo>
                      <a:lnTo>
                        <a:pt x="513" y="557"/>
                      </a:lnTo>
                      <a:lnTo>
                        <a:pt x="513" y="557"/>
                      </a:lnTo>
                      <a:lnTo>
                        <a:pt x="511" y="561"/>
                      </a:lnTo>
                      <a:lnTo>
                        <a:pt x="511" y="563"/>
                      </a:lnTo>
                      <a:lnTo>
                        <a:pt x="520" y="565"/>
                      </a:lnTo>
                      <a:lnTo>
                        <a:pt x="520" y="565"/>
                      </a:lnTo>
                      <a:lnTo>
                        <a:pt x="517" y="565"/>
                      </a:lnTo>
                      <a:lnTo>
                        <a:pt x="515" y="565"/>
                      </a:lnTo>
                      <a:lnTo>
                        <a:pt x="511" y="567"/>
                      </a:lnTo>
                      <a:lnTo>
                        <a:pt x="511" y="567"/>
                      </a:lnTo>
                      <a:lnTo>
                        <a:pt x="513" y="569"/>
                      </a:lnTo>
                      <a:lnTo>
                        <a:pt x="515" y="573"/>
                      </a:lnTo>
                      <a:lnTo>
                        <a:pt x="517" y="575"/>
                      </a:lnTo>
                      <a:lnTo>
                        <a:pt x="515" y="577"/>
                      </a:lnTo>
                      <a:lnTo>
                        <a:pt x="513" y="577"/>
                      </a:lnTo>
                      <a:lnTo>
                        <a:pt x="513" y="577"/>
                      </a:lnTo>
                      <a:lnTo>
                        <a:pt x="509" y="577"/>
                      </a:lnTo>
                      <a:lnTo>
                        <a:pt x="507" y="575"/>
                      </a:lnTo>
                      <a:lnTo>
                        <a:pt x="505" y="575"/>
                      </a:lnTo>
                      <a:lnTo>
                        <a:pt x="503" y="575"/>
                      </a:lnTo>
                      <a:lnTo>
                        <a:pt x="503" y="575"/>
                      </a:lnTo>
                      <a:lnTo>
                        <a:pt x="499" y="577"/>
                      </a:lnTo>
                      <a:lnTo>
                        <a:pt x="499" y="579"/>
                      </a:lnTo>
                      <a:lnTo>
                        <a:pt x="499" y="579"/>
                      </a:lnTo>
                      <a:lnTo>
                        <a:pt x="501" y="577"/>
                      </a:lnTo>
                      <a:lnTo>
                        <a:pt x="503" y="577"/>
                      </a:lnTo>
                      <a:lnTo>
                        <a:pt x="503" y="577"/>
                      </a:lnTo>
                      <a:lnTo>
                        <a:pt x="491" y="583"/>
                      </a:lnTo>
                      <a:lnTo>
                        <a:pt x="491" y="583"/>
                      </a:lnTo>
                      <a:lnTo>
                        <a:pt x="515" y="587"/>
                      </a:lnTo>
                      <a:lnTo>
                        <a:pt x="515" y="587"/>
                      </a:lnTo>
                      <a:lnTo>
                        <a:pt x="509" y="587"/>
                      </a:lnTo>
                      <a:lnTo>
                        <a:pt x="501" y="587"/>
                      </a:lnTo>
                      <a:lnTo>
                        <a:pt x="501" y="587"/>
                      </a:lnTo>
                      <a:lnTo>
                        <a:pt x="501" y="587"/>
                      </a:lnTo>
                      <a:lnTo>
                        <a:pt x="501" y="587"/>
                      </a:lnTo>
                      <a:lnTo>
                        <a:pt x="501" y="589"/>
                      </a:lnTo>
                      <a:lnTo>
                        <a:pt x="503" y="592"/>
                      </a:lnTo>
                      <a:lnTo>
                        <a:pt x="503" y="592"/>
                      </a:lnTo>
                      <a:lnTo>
                        <a:pt x="497" y="592"/>
                      </a:lnTo>
                      <a:lnTo>
                        <a:pt x="493" y="594"/>
                      </a:lnTo>
                      <a:lnTo>
                        <a:pt x="497" y="596"/>
                      </a:lnTo>
                      <a:lnTo>
                        <a:pt x="497" y="596"/>
                      </a:lnTo>
                      <a:lnTo>
                        <a:pt x="499" y="598"/>
                      </a:lnTo>
                      <a:lnTo>
                        <a:pt x="503" y="596"/>
                      </a:lnTo>
                      <a:lnTo>
                        <a:pt x="511" y="592"/>
                      </a:lnTo>
                      <a:lnTo>
                        <a:pt x="520" y="587"/>
                      </a:lnTo>
                      <a:lnTo>
                        <a:pt x="520" y="587"/>
                      </a:lnTo>
                      <a:lnTo>
                        <a:pt x="519" y="592"/>
                      </a:lnTo>
                      <a:lnTo>
                        <a:pt x="515" y="596"/>
                      </a:lnTo>
                      <a:lnTo>
                        <a:pt x="511" y="598"/>
                      </a:lnTo>
                      <a:lnTo>
                        <a:pt x="505" y="598"/>
                      </a:lnTo>
                      <a:lnTo>
                        <a:pt x="493" y="600"/>
                      </a:lnTo>
                      <a:lnTo>
                        <a:pt x="489" y="602"/>
                      </a:lnTo>
                      <a:lnTo>
                        <a:pt x="485" y="604"/>
                      </a:lnTo>
                      <a:lnTo>
                        <a:pt x="485" y="604"/>
                      </a:lnTo>
                      <a:lnTo>
                        <a:pt x="483" y="608"/>
                      </a:lnTo>
                      <a:lnTo>
                        <a:pt x="483" y="608"/>
                      </a:lnTo>
                      <a:lnTo>
                        <a:pt x="483" y="610"/>
                      </a:lnTo>
                      <a:lnTo>
                        <a:pt x="481" y="610"/>
                      </a:lnTo>
                      <a:lnTo>
                        <a:pt x="479" y="606"/>
                      </a:lnTo>
                      <a:lnTo>
                        <a:pt x="475" y="604"/>
                      </a:lnTo>
                      <a:lnTo>
                        <a:pt x="471" y="602"/>
                      </a:lnTo>
                      <a:lnTo>
                        <a:pt x="471" y="602"/>
                      </a:lnTo>
                      <a:lnTo>
                        <a:pt x="467" y="602"/>
                      </a:lnTo>
                      <a:lnTo>
                        <a:pt x="466" y="606"/>
                      </a:lnTo>
                      <a:lnTo>
                        <a:pt x="464" y="612"/>
                      </a:lnTo>
                      <a:lnTo>
                        <a:pt x="464" y="612"/>
                      </a:lnTo>
                      <a:lnTo>
                        <a:pt x="460" y="614"/>
                      </a:lnTo>
                      <a:lnTo>
                        <a:pt x="454" y="612"/>
                      </a:lnTo>
                      <a:lnTo>
                        <a:pt x="448" y="612"/>
                      </a:lnTo>
                      <a:lnTo>
                        <a:pt x="444" y="614"/>
                      </a:lnTo>
                      <a:lnTo>
                        <a:pt x="444" y="614"/>
                      </a:lnTo>
                      <a:lnTo>
                        <a:pt x="438" y="614"/>
                      </a:lnTo>
                      <a:lnTo>
                        <a:pt x="434" y="616"/>
                      </a:lnTo>
                      <a:lnTo>
                        <a:pt x="432" y="620"/>
                      </a:lnTo>
                      <a:lnTo>
                        <a:pt x="432" y="620"/>
                      </a:lnTo>
                      <a:lnTo>
                        <a:pt x="430" y="624"/>
                      </a:lnTo>
                      <a:lnTo>
                        <a:pt x="430" y="624"/>
                      </a:lnTo>
                      <a:lnTo>
                        <a:pt x="430" y="624"/>
                      </a:lnTo>
                      <a:lnTo>
                        <a:pt x="434" y="626"/>
                      </a:lnTo>
                      <a:lnTo>
                        <a:pt x="436" y="626"/>
                      </a:lnTo>
                      <a:lnTo>
                        <a:pt x="440" y="626"/>
                      </a:lnTo>
                      <a:lnTo>
                        <a:pt x="440" y="628"/>
                      </a:lnTo>
                      <a:lnTo>
                        <a:pt x="440" y="628"/>
                      </a:lnTo>
                      <a:lnTo>
                        <a:pt x="438" y="630"/>
                      </a:lnTo>
                      <a:lnTo>
                        <a:pt x="434" y="630"/>
                      </a:lnTo>
                      <a:lnTo>
                        <a:pt x="430" y="632"/>
                      </a:lnTo>
                      <a:lnTo>
                        <a:pt x="430" y="632"/>
                      </a:lnTo>
                      <a:lnTo>
                        <a:pt x="430" y="634"/>
                      </a:lnTo>
                      <a:lnTo>
                        <a:pt x="430" y="634"/>
                      </a:lnTo>
                      <a:lnTo>
                        <a:pt x="432" y="634"/>
                      </a:lnTo>
                      <a:lnTo>
                        <a:pt x="434" y="632"/>
                      </a:lnTo>
                      <a:lnTo>
                        <a:pt x="434" y="632"/>
                      </a:lnTo>
                      <a:lnTo>
                        <a:pt x="438" y="630"/>
                      </a:lnTo>
                      <a:lnTo>
                        <a:pt x="444" y="628"/>
                      </a:lnTo>
                      <a:lnTo>
                        <a:pt x="458" y="618"/>
                      </a:lnTo>
                      <a:lnTo>
                        <a:pt x="466" y="614"/>
                      </a:lnTo>
                      <a:lnTo>
                        <a:pt x="471" y="612"/>
                      </a:lnTo>
                      <a:lnTo>
                        <a:pt x="477" y="614"/>
                      </a:lnTo>
                      <a:lnTo>
                        <a:pt x="485" y="618"/>
                      </a:lnTo>
                      <a:lnTo>
                        <a:pt x="485" y="618"/>
                      </a:lnTo>
                      <a:lnTo>
                        <a:pt x="483" y="616"/>
                      </a:lnTo>
                      <a:lnTo>
                        <a:pt x="477" y="614"/>
                      </a:lnTo>
                      <a:lnTo>
                        <a:pt x="477" y="614"/>
                      </a:lnTo>
                      <a:lnTo>
                        <a:pt x="466" y="616"/>
                      </a:lnTo>
                      <a:lnTo>
                        <a:pt x="460" y="618"/>
                      </a:lnTo>
                      <a:lnTo>
                        <a:pt x="456" y="622"/>
                      </a:lnTo>
                      <a:lnTo>
                        <a:pt x="456" y="622"/>
                      </a:lnTo>
                      <a:lnTo>
                        <a:pt x="456" y="624"/>
                      </a:lnTo>
                      <a:lnTo>
                        <a:pt x="456" y="624"/>
                      </a:lnTo>
                      <a:lnTo>
                        <a:pt x="456" y="624"/>
                      </a:lnTo>
                      <a:lnTo>
                        <a:pt x="460" y="624"/>
                      </a:lnTo>
                      <a:lnTo>
                        <a:pt x="456" y="626"/>
                      </a:lnTo>
                      <a:lnTo>
                        <a:pt x="456" y="626"/>
                      </a:lnTo>
                      <a:lnTo>
                        <a:pt x="462" y="630"/>
                      </a:lnTo>
                      <a:lnTo>
                        <a:pt x="462" y="630"/>
                      </a:lnTo>
                      <a:lnTo>
                        <a:pt x="460" y="630"/>
                      </a:lnTo>
                      <a:lnTo>
                        <a:pt x="460" y="630"/>
                      </a:lnTo>
                      <a:lnTo>
                        <a:pt x="454" y="630"/>
                      </a:lnTo>
                      <a:lnTo>
                        <a:pt x="450" y="630"/>
                      </a:lnTo>
                      <a:lnTo>
                        <a:pt x="448" y="632"/>
                      </a:lnTo>
                      <a:lnTo>
                        <a:pt x="448" y="632"/>
                      </a:lnTo>
                      <a:lnTo>
                        <a:pt x="450" y="634"/>
                      </a:lnTo>
                      <a:lnTo>
                        <a:pt x="450" y="636"/>
                      </a:lnTo>
                      <a:lnTo>
                        <a:pt x="450" y="636"/>
                      </a:lnTo>
                      <a:lnTo>
                        <a:pt x="442" y="636"/>
                      </a:lnTo>
                      <a:lnTo>
                        <a:pt x="440" y="636"/>
                      </a:lnTo>
                      <a:lnTo>
                        <a:pt x="438" y="638"/>
                      </a:lnTo>
                      <a:lnTo>
                        <a:pt x="436" y="640"/>
                      </a:lnTo>
                      <a:lnTo>
                        <a:pt x="438" y="643"/>
                      </a:lnTo>
                      <a:lnTo>
                        <a:pt x="438" y="643"/>
                      </a:lnTo>
                      <a:lnTo>
                        <a:pt x="442" y="649"/>
                      </a:lnTo>
                      <a:lnTo>
                        <a:pt x="444" y="649"/>
                      </a:lnTo>
                      <a:lnTo>
                        <a:pt x="446" y="647"/>
                      </a:lnTo>
                      <a:lnTo>
                        <a:pt x="448" y="647"/>
                      </a:lnTo>
                      <a:lnTo>
                        <a:pt x="448" y="647"/>
                      </a:lnTo>
                      <a:lnTo>
                        <a:pt x="448" y="649"/>
                      </a:lnTo>
                      <a:lnTo>
                        <a:pt x="450" y="651"/>
                      </a:lnTo>
                      <a:lnTo>
                        <a:pt x="450" y="651"/>
                      </a:lnTo>
                      <a:lnTo>
                        <a:pt x="454" y="651"/>
                      </a:lnTo>
                      <a:lnTo>
                        <a:pt x="456" y="651"/>
                      </a:lnTo>
                      <a:lnTo>
                        <a:pt x="458" y="651"/>
                      </a:lnTo>
                      <a:lnTo>
                        <a:pt x="458" y="651"/>
                      </a:lnTo>
                      <a:lnTo>
                        <a:pt x="450" y="653"/>
                      </a:lnTo>
                      <a:lnTo>
                        <a:pt x="442" y="653"/>
                      </a:lnTo>
                      <a:lnTo>
                        <a:pt x="442" y="653"/>
                      </a:lnTo>
                      <a:lnTo>
                        <a:pt x="444" y="655"/>
                      </a:lnTo>
                      <a:lnTo>
                        <a:pt x="444" y="657"/>
                      </a:lnTo>
                      <a:lnTo>
                        <a:pt x="444" y="657"/>
                      </a:lnTo>
                      <a:lnTo>
                        <a:pt x="438" y="661"/>
                      </a:lnTo>
                      <a:lnTo>
                        <a:pt x="438" y="661"/>
                      </a:lnTo>
                      <a:lnTo>
                        <a:pt x="444" y="663"/>
                      </a:lnTo>
                      <a:lnTo>
                        <a:pt x="444" y="663"/>
                      </a:lnTo>
                      <a:lnTo>
                        <a:pt x="448" y="663"/>
                      </a:lnTo>
                      <a:lnTo>
                        <a:pt x="446" y="663"/>
                      </a:lnTo>
                      <a:lnTo>
                        <a:pt x="436" y="663"/>
                      </a:lnTo>
                      <a:lnTo>
                        <a:pt x="436" y="663"/>
                      </a:lnTo>
                      <a:lnTo>
                        <a:pt x="430" y="671"/>
                      </a:lnTo>
                      <a:lnTo>
                        <a:pt x="426" y="675"/>
                      </a:lnTo>
                      <a:lnTo>
                        <a:pt x="424" y="677"/>
                      </a:lnTo>
                      <a:lnTo>
                        <a:pt x="424" y="677"/>
                      </a:lnTo>
                      <a:lnTo>
                        <a:pt x="430" y="665"/>
                      </a:lnTo>
                      <a:lnTo>
                        <a:pt x="430" y="665"/>
                      </a:lnTo>
                      <a:lnTo>
                        <a:pt x="428" y="663"/>
                      </a:lnTo>
                      <a:lnTo>
                        <a:pt x="426" y="663"/>
                      </a:lnTo>
                      <a:lnTo>
                        <a:pt x="424" y="663"/>
                      </a:lnTo>
                      <a:lnTo>
                        <a:pt x="422" y="663"/>
                      </a:lnTo>
                      <a:lnTo>
                        <a:pt x="422" y="663"/>
                      </a:lnTo>
                      <a:lnTo>
                        <a:pt x="418" y="653"/>
                      </a:lnTo>
                      <a:lnTo>
                        <a:pt x="416" y="647"/>
                      </a:lnTo>
                      <a:lnTo>
                        <a:pt x="413" y="645"/>
                      </a:lnTo>
                      <a:lnTo>
                        <a:pt x="413" y="645"/>
                      </a:lnTo>
                      <a:lnTo>
                        <a:pt x="411" y="645"/>
                      </a:lnTo>
                      <a:lnTo>
                        <a:pt x="411" y="649"/>
                      </a:lnTo>
                      <a:lnTo>
                        <a:pt x="413" y="657"/>
                      </a:lnTo>
                      <a:lnTo>
                        <a:pt x="413" y="657"/>
                      </a:lnTo>
                      <a:lnTo>
                        <a:pt x="403" y="657"/>
                      </a:lnTo>
                      <a:lnTo>
                        <a:pt x="397" y="657"/>
                      </a:lnTo>
                      <a:lnTo>
                        <a:pt x="395" y="659"/>
                      </a:lnTo>
                      <a:lnTo>
                        <a:pt x="395" y="659"/>
                      </a:lnTo>
                      <a:lnTo>
                        <a:pt x="401" y="663"/>
                      </a:lnTo>
                      <a:lnTo>
                        <a:pt x="403" y="665"/>
                      </a:lnTo>
                      <a:lnTo>
                        <a:pt x="405" y="667"/>
                      </a:lnTo>
                      <a:lnTo>
                        <a:pt x="405" y="669"/>
                      </a:lnTo>
                      <a:lnTo>
                        <a:pt x="405" y="669"/>
                      </a:lnTo>
                      <a:lnTo>
                        <a:pt x="395" y="663"/>
                      </a:lnTo>
                      <a:lnTo>
                        <a:pt x="395" y="663"/>
                      </a:lnTo>
                      <a:lnTo>
                        <a:pt x="391" y="661"/>
                      </a:lnTo>
                      <a:lnTo>
                        <a:pt x="385" y="659"/>
                      </a:lnTo>
                      <a:lnTo>
                        <a:pt x="385" y="659"/>
                      </a:lnTo>
                      <a:lnTo>
                        <a:pt x="383" y="663"/>
                      </a:lnTo>
                      <a:lnTo>
                        <a:pt x="383" y="663"/>
                      </a:lnTo>
                      <a:lnTo>
                        <a:pt x="385" y="665"/>
                      </a:lnTo>
                      <a:lnTo>
                        <a:pt x="385" y="669"/>
                      </a:lnTo>
                      <a:lnTo>
                        <a:pt x="385" y="669"/>
                      </a:lnTo>
                      <a:lnTo>
                        <a:pt x="383" y="675"/>
                      </a:lnTo>
                      <a:lnTo>
                        <a:pt x="377" y="679"/>
                      </a:lnTo>
                      <a:lnTo>
                        <a:pt x="377" y="679"/>
                      </a:lnTo>
                      <a:lnTo>
                        <a:pt x="375" y="677"/>
                      </a:lnTo>
                      <a:lnTo>
                        <a:pt x="371" y="677"/>
                      </a:lnTo>
                      <a:lnTo>
                        <a:pt x="369" y="679"/>
                      </a:lnTo>
                      <a:lnTo>
                        <a:pt x="369" y="679"/>
                      </a:lnTo>
                      <a:lnTo>
                        <a:pt x="369" y="681"/>
                      </a:lnTo>
                      <a:lnTo>
                        <a:pt x="373" y="683"/>
                      </a:lnTo>
                      <a:lnTo>
                        <a:pt x="375" y="685"/>
                      </a:lnTo>
                      <a:lnTo>
                        <a:pt x="375" y="685"/>
                      </a:lnTo>
                      <a:lnTo>
                        <a:pt x="375" y="685"/>
                      </a:lnTo>
                      <a:lnTo>
                        <a:pt x="369" y="685"/>
                      </a:lnTo>
                      <a:lnTo>
                        <a:pt x="365" y="683"/>
                      </a:lnTo>
                      <a:lnTo>
                        <a:pt x="365" y="683"/>
                      </a:lnTo>
                      <a:lnTo>
                        <a:pt x="363" y="685"/>
                      </a:lnTo>
                      <a:lnTo>
                        <a:pt x="363" y="685"/>
                      </a:lnTo>
                      <a:lnTo>
                        <a:pt x="365" y="689"/>
                      </a:lnTo>
                      <a:lnTo>
                        <a:pt x="362" y="689"/>
                      </a:lnTo>
                      <a:lnTo>
                        <a:pt x="362" y="689"/>
                      </a:lnTo>
                      <a:lnTo>
                        <a:pt x="362" y="691"/>
                      </a:lnTo>
                      <a:lnTo>
                        <a:pt x="362" y="691"/>
                      </a:lnTo>
                      <a:lnTo>
                        <a:pt x="363" y="693"/>
                      </a:lnTo>
                      <a:lnTo>
                        <a:pt x="365" y="693"/>
                      </a:lnTo>
                      <a:lnTo>
                        <a:pt x="365" y="693"/>
                      </a:lnTo>
                      <a:lnTo>
                        <a:pt x="365" y="694"/>
                      </a:lnTo>
                      <a:lnTo>
                        <a:pt x="362" y="693"/>
                      </a:lnTo>
                      <a:lnTo>
                        <a:pt x="356" y="691"/>
                      </a:lnTo>
                      <a:lnTo>
                        <a:pt x="356" y="691"/>
                      </a:lnTo>
                      <a:lnTo>
                        <a:pt x="356" y="691"/>
                      </a:lnTo>
                      <a:lnTo>
                        <a:pt x="356" y="693"/>
                      </a:lnTo>
                      <a:lnTo>
                        <a:pt x="356" y="696"/>
                      </a:lnTo>
                      <a:lnTo>
                        <a:pt x="356" y="696"/>
                      </a:lnTo>
                      <a:lnTo>
                        <a:pt x="354" y="700"/>
                      </a:lnTo>
                      <a:lnTo>
                        <a:pt x="352" y="704"/>
                      </a:lnTo>
                      <a:lnTo>
                        <a:pt x="350" y="706"/>
                      </a:lnTo>
                      <a:lnTo>
                        <a:pt x="350" y="710"/>
                      </a:lnTo>
                      <a:lnTo>
                        <a:pt x="350" y="710"/>
                      </a:lnTo>
                      <a:lnTo>
                        <a:pt x="356" y="708"/>
                      </a:lnTo>
                      <a:lnTo>
                        <a:pt x="360" y="708"/>
                      </a:lnTo>
                      <a:lnTo>
                        <a:pt x="362" y="710"/>
                      </a:lnTo>
                      <a:lnTo>
                        <a:pt x="362" y="710"/>
                      </a:lnTo>
                      <a:lnTo>
                        <a:pt x="362" y="712"/>
                      </a:lnTo>
                      <a:lnTo>
                        <a:pt x="358" y="712"/>
                      </a:lnTo>
                      <a:lnTo>
                        <a:pt x="358" y="712"/>
                      </a:lnTo>
                      <a:lnTo>
                        <a:pt x="340" y="714"/>
                      </a:lnTo>
                      <a:lnTo>
                        <a:pt x="340" y="714"/>
                      </a:lnTo>
                      <a:lnTo>
                        <a:pt x="342" y="714"/>
                      </a:lnTo>
                      <a:lnTo>
                        <a:pt x="344" y="716"/>
                      </a:lnTo>
                      <a:lnTo>
                        <a:pt x="344" y="716"/>
                      </a:lnTo>
                      <a:lnTo>
                        <a:pt x="340" y="718"/>
                      </a:lnTo>
                      <a:lnTo>
                        <a:pt x="334" y="718"/>
                      </a:lnTo>
                      <a:lnTo>
                        <a:pt x="328" y="720"/>
                      </a:lnTo>
                      <a:lnTo>
                        <a:pt x="326" y="722"/>
                      </a:lnTo>
                      <a:lnTo>
                        <a:pt x="324" y="724"/>
                      </a:lnTo>
                      <a:lnTo>
                        <a:pt x="324" y="724"/>
                      </a:lnTo>
                      <a:lnTo>
                        <a:pt x="324" y="728"/>
                      </a:lnTo>
                      <a:lnTo>
                        <a:pt x="324" y="736"/>
                      </a:lnTo>
                      <a:lnTo>
                        <a:pt x="324" y="736"/>
                      </a:lnTo>
                      <a:lnTo>
                        <a:pt x="324" y="736"/>
                      </a:lnTo>
                      <a:lnTo>
                        <a:pt x="326" y="734"/>
                      </a:lnTo>
                      <a:lnTo>
                        <a:pt x="330" y="732"/>
                      </a:lnTo>
                      <a:lnTo>
                        <a:pt x="330" y="732"/>
                      </a:lnTo>
                      <a:lnTo>
                        <a:pt x="338" y="732"/>
                      </a:lnTo>
                      <a:lnTo>
                        <a:pt x="344" y="728"/>
                      </a:lnTo>
                      <a:lnTo>
                        <a:pt x="344" y="728"/>
                      </a:lnTo>
                      <a:lnTo>
                        <a:pt x="350" y="726"/>
                      </a:lnTo>
                      <a:lnTo>
                        <a:pt x="350" y="726"/>
                      </a:lnTo>
                      <a:lnTo>
                        <a:pt x="352" y="728"/>
                      </a:lnTo>
                      <a:lnTo>
                        <a:pt x="356" y="728"/>
                      </a:lnTo>
                      <a:lnTo>
                        <a:pt x="356" y="728"/>
                      </a:lnTo>
                      <a:lnTo>
                        <a:pt x="352" y="732"/>
                      </a:lnTo>
                      <a:lnTo>
                        <a:pt x="352" y="732"/>
                      </a:lnTo>
                      <a:lnTo>
                        <a:pt x="344" y="734"/>
                      </a:lnTo>
                      <a:lnTo>
                        <a:pt x="338" y="736"/>
                      </a:lnTo>
                      <a:lnTo>
                        <a:pt x="336" y="736"/>
                      </a:lnTo>
                      <a:lnTo>
                        <a:pt x="336" y="736"/>
                      </a:lnTo>
                      <a:lnTo>
                        <a:pt x="340" y="747"/>
                      </a:lnTo>
                      <a:lnTo>
                        <a:pt x="342" y="753"/>
                      </a:lnTo>
                      <a:lnTo>
                        <a:pt x="346" y="757"/>
                      </a:lnTo>
                      <a:lnTo>
                        <a:pt x="346" y="757"/>
                      </a:lnTo>
                      <a:lnTo>
                        <a:pt x="350" y="757"/>
                      </a:lnTo>
                      <a:lnTo>
                        <a:pt x="358" y="755"/>
                      </a:lnTo>
                      <a:lnTo>
                        <a:pt x="379" y="746"/>
                      </a:lnTo>
                      <a:lnTo>
                        <a:pt x="401" y="736"/>
                      </a:lnTo>
                      <a:lnTo>
                        <a:pt x="407" y="730"/>
                      </a:lnTo>
                      <a:lnTo>
                        <a:pt x="411" y="728"/>
                      </a:lnTo>
                      <a:lnTo>
                        <a:pt x="411" y="728"/>
                      </a:lnTo>
                      <a:lnTo>
                        <a:pt x="411" y="724"/>
                      </a:lnTo>
                      <a:lnTo>
                        <a:pt x="409" y="722"/>
                      </a:lnTo>
                      <a:lnTo>
                        <a:pt x="405" y="720"/>
                      </a:lnTo>
                      <a:lnTo>
                        <a:pt x="399" y="722"/>
                      </a:lnTo>
                      <a:lnTo>
                        <a:pt x="385" y="724"/>
                      </a:lnTo>
                      <a:lnTo>
                        <a:pt x="385" y="724"/>
                      </a:lnTo>
                      <a:lnTo>
                        <a:pt x="391" y="720"/>
                      </a:lnTo>
                      <a:lnTo>
                        <a:pt x="399" y="716"/>
                      </a:lnTo>
                      <a:lnTo>
                        <a:pt x="415" y="712"/>
                      </a:lnTo>
                      <a:lnTo>
                        <a:pt x="415" y="712"/>
                      </a:lnTo>
                      <a:lnTo>
                        <a:pt x="420" y="704"/>
                      </a:lnTo>
                      <a:lnTo>
                        <a:pt x="420" y="704"/>
                      </a:lnTo>
                      <a:lnTo>
                        <a:pt x="422" y="702"/>
                      </a:lnTo>
                      <a:lnTo>
                        <a:pt x="424" y="702"/>
                      </a:lnTo>
                      <a:lnTo>
                        <a:pt x="424" y="702"/>
                      </a:lnTo>
                      <a:lnTo>
                        <a:pt x="426" y="700"/>
                      </a:lnTo>
                      <a:lnTo>
                        <a:pt x="428" y="700"/>
                      </a:lnTo>
                      <a:lnTo>
                        <a:pt x="428" y="700"/>
                      </a:lnTo>
                      <a:lnTo>
                        <a:pt x="428" y="700"/>
                      </a:lnTo>
                      <a:lnTo>
                        <a:pt x="426" y="702"/>
                      </a:lnTo>
                      <a:lnTo>
                        <a:pt x="424" y="702"/>
                      </a:lnTo>
                      <a:lnTo>
                        <a:pt x="424" y="702"/>
                      </a:lnTo>
                      <a:lnTo>
                        <a:pt x="420" y="704"/>
                      </a:lnTo>
                      <a:lnTo>
                        <a:pt x="420" y="704"/>
                      </a:lnTo>
                      <a:lnTo>
                        <a:pt x="422" y="706"/>
                      </a:lnTo>
                      <a:lnTo>
                        <a:pt x="422" y="706"/>
                      </a:lnTo>
                      <a:lnTo>
                        <a:pt x="430" y="710"/>
                      </a:lnTo>
                      <a:lnTo>
                        <a:pt x="434" y="710"/>
                      </a:lnTo>
                      <a:lnTo>
                        <a:pt x="436" y="712"/>
                      </a:lnTo>
                      <a:lnTo>
                        <a:pt x="436" y="712"/>
                      </a:lnTo>
                      <a:lnTo>
                        <a:pt x="436" y="712"/>
                      </a:lnTo>
                      <a:lnTo>
                        <a:pt x="428" y="714"/>
                      </a:lnTo>
                      <a:lnTo>
                        <a:pt x="420" y="716"/>
                      </a:lnTo>
                      <a:lnTo>
                        <a:pt x="413" y="720"/>
                      </a:lnTo>
                      <a:lnTo>
                        <a:pt x="413" y="722"/>
                      </a:lnTo>
                      <a:lnTo>
                        <a:pt x="411" y="726"/>
                      </a:lnTo>
                      <a:lnTo>
                        <a:pt x="411" y="726"/>
                      </a:lnTo>
                      <a:lnTo>
                        <a:pt x="422" y="726"/>
                      </a:lnTo>
                      <a:lnTo>
                        <a:pt x="428" y="728"/>
                      </a:lnTo>
                      <a:lnTo>
                        <a:pt x="430" y="730"/>
                      </a:lnTo>
                      <a:lnTo>
                        <a:pt x="430" y="732"/>
                      </a:lnTo>
                      <a:lnTo>
                        <a:pt x="430" y="732"/>
                      </a:lnTo>
                      <a:lnTo>
                        <a:pt x="426" y="734"/>
                      </a:lnTo>
                      <a:lnTo>
                        <a:pt x="422" y="738"/>
                      </a:lnTo>
                      <a:lnTo>
                        <a:pt x="411" y="742"/>
                      </a:lnTo>
                      <a:lnTo>
                        <a:pt x="397" y="746"/>
                      </a:lnTo>
                      <a:lnTo>
                        <a:pt x="387" y="749"/>
                      </a:lnTo>
                      <a:lnTo>
                        <a:pt x="387" y="749"/>
                      </a:lnTo>
                      <a:lnTo>
                        <a:pt x="385" y="753"/>
                      </a:lnTo>
                      <a:lnTo>
                        <a:pt x="383" y="753"/>
                      </a:lnTo>
                      <a:lnTo>
                        <a:pt x="383" y="755"/>
                      </a:lnTo>
                      <a:lnTo>
                        <a:pt x="383" y="755"/>
                      </a:lnTo>
                      <a:lnTo>
                        <a:pt x="399" y="751"/>
                      </a:lnTo>
                      <a:lnTo>
                        <a:pt x="399" y="751"/>
                      </a:lnTo>
                      <a:lnTo>
                        <a:pt x="397" y="753"/>
                      </a:lnTo>
                      <a:lnTo>
                        <a:pt x="397" y="753"/>
                      </a:lnTo>
                      <a:lnTo>
                        <a:pt x="397" y="757"/>
                      </a:lnTo>
                      <a:lnTo>
                        <a:pt x="397" y="757"/>
                      </a:lnTo>
                      <a:lnTo>
                        <a:pt x="391" y="757"/>
                      </a:lnTo>
                      <a:lnTo>
                        <a:pt x="389" y="759"/>
                      </a:lnTo>
                      <a:lnTo>
                        <a:pt x="389" y="761"/>
                      </a:lnTo>
                      <a:lnTo>
                        <a:pt x="389" y="763"/>
                      </a:lnTo>
                      <a:lnTo>
                        <a:pt x="389" y="763"/>
                      </a:lnTo>
                      <a:lnTo>
                        <a:pt x="393" y="763"/>
                      </a:lnTo>
                      <a:lnTo>
                        <a:pt x="395" y="765"/>
                      </a:lnTo>
                      <a:lnTo>
                        <a:pt x="397" y="765"/>
                      </a:lnTo>
                      <a:lnTo>
                        <a:pt x="397" y="765"/>
                      </a:lnTo>
                      <a:lnTo>
                        <a:pt x="397" y="767"/>
                      </a:lnTo>
                      <a:lnTo>
                        <a:pt x="395" y="769"/>
                      </a:lnTo>
                      <a:lnTo>
                        <a:pt x="389" y="769"/>
                      </a:lnTo>
                      <a:lnTo>
                        <a:pt x="389" y="769"/>
                      </a:lnTo>
                      <a:lnTo>
                        <a:pt x="369" y="763"/>
                      </a:lnTo>
                      <a:lnTo>
                        <a:pt x="358" y="761"/>
                      </a:lnTo>
                      <a:lnTo>
                        <a:pt x="354" y="761"/>
                      </a:lnTo>
                      <a:lnTo>
                        <a:pt x="350" y="763"/>
                      </a:lnTo>
                      <a:lnTo>
                        <a:pt x="350" y="763"/>
                      </a:lnTo>
                      <a:lnTo>
                        <a:pt x="348" y="765"/>
                      </a:lnTo>
                      <a:lnTo>
                        <a:pt x="350" y="769"/>
                      </a:lnTo>
                      <a:lnTo>
                        <a:pt x="354" y="775"/>
                      </a:lnTo>
                      <a:lnTo>
                        <a:pt x="354" y="775"/>
                      </a:lnTo>
                      <a:lnTo>
                        <a:pt x="358" y="775"/>
                      </a:lnTo>
                      <a:lnTo>
                        <a:pt x="358" y="775"/>
                      </a:lnTo>
                      <a:lnTo>
                        <a:pt x="358" y="777"/>
                      </a:lnTo>
                      <a:lnTo>
                        <a:pt x="358" y="777"/>
                      </a:lnTo>
                      <a:lnTo>
                        <a:pt x="358" y="777"/>
                      </a:lnTo>
                      <a:lnTo>
                        <a:pt x="360" y="781"/>
                      </a:lnTo>
                      <a:lnTo>
                        <a:pt x="360" y="783"/>
                      </a:lnTo>
                      <a:lnTo>
                        <a:pt x="358" y="783"/>
                      </a:lnTo>
                      <a:lnTo>
                        <a:pt x="358" y="783"/>
                      </a:lnTo>
                      <a:lnTo>
                        <a:pt x="356" y="783"/>
                      </a:lnTo>
                      <a:lnTo>
                        <a:pt x="356" y="781"/>
                      </a:lnTo>
                      <a:lnTo>
                        <a:pt x="358" y="777"/>
                      </a:lnTo>
                      <a:lnTo>
                        <a:pt x="358" y="777"/>
                      </a:lnTo>
                      <a:lnTo>
                        <a:pt x="354" y="775"/>
                      </a:lnTo>
                      <a:lnTo>
                        <a:pt x="354" y="775"/>
                      </a:lnTo>
                      <a:lnTo>
                        <a:pt x="344" y="773"/>
                      </a:lnTo>
                      <a:lnTo>
                        <a:pt x="334" y="775"/>
                      </a:lnTo>
                      <a:lnTo>
                        <a:pt x="334" y="775"/>
                      </a:lnTo>
                      <a:lnTo>
                        <a:pt x="334" y="773"/>
                      </a:lnTo>
                      <a:lnTo>
                        <a:pt x="338" y="771"/>
                      </a:lnTo>
                      <a:lnTo>
                        <a:pt x="338" y="771"/>
                      </a:lnTo>
                      <a:lnTo>
                        <a:pt x="342" y="767"/>
                      </a:lnTo>
                      <a:lnTo>
                        <a:pt x="344" y="763"/>
                      </a:lnTo>
                      <a:lnTo>
                        <a:pt x="344" y="763"/>
                      </a:lnTo>
                      <a:lnTo>
                        <a:pt x="332" y="740"/>
                      </a:lnTo>
                      <a:lnTo>
                        <a:pt x="332" y="740"/>
                      </a:lnTo>
                      <a:lnTo>
                        <a:pt x="326" y="740"/>
                      </a:lnTo>
                      <a:lnTo>
                        <a:pt x="324" y="742"/>
                      </a:lnTo>
                      <a:lnTo>
                        <a:pt x="322" y="749"/>
                      </a:lnTo>
                      <a:lnTo>
                        <a:pt x="322" y="749"/>
                      </a:lnTo>
                      <a:lnTo>
                        <a:pt x="322" y="749"/>
                      </a:lnTo>
                      <a:lnTo>
                        <a:pt x="320" y="747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6" y="747"/>
                      </a:lnTo>
                      <a:lnTo>
                        <a:pt x="314" y="749"/>
                      </a:lnTo>
                      <a:lnTo>
                        <a:pt x="314" y="749"/>
                      </a:lnTo>
                      <a:lnTo>
                        <a:pt x="312" y="749"/>
                      </a:lnTo>
                      <a:lnTo>
                        <a:pt x="310" y="749"/>
                      </a:lnTo>
                      <a:lnTo>
                        <a:pt x="310" y="749"/>
                      </a:lnTo>
                      <a:lnTo>
                        <a:pt x="312" y="747"/>
                      </a:lnTo>
                      <a:lnTo>
                        <a:pt x="312" y="744"/>
                      </a:lnTo>
                      <a:lnTo>
                        <a:pt x="312" y="744"/>
                      </a:lnTo>
                      <a:lnTo>
                        <a:pt x="309" y="746"/>
                      </a:lnTo>
                      <a:lnTo>
                        <a:pt x="305" y="747"/>
                      </a:lnTo>
                      <a:lnTo>
                        <a:pt x="299" y="753"/>
                      </a:lnTo>
                      <a:lnTo>
                        <a:pt x="299" y="753"/>
                      </a:lnTo>
                      <a:lnTo>
                        <a:pt x="301" y="757"/>
                      </a:lnTo>
                      <a:lnTo>
                        <a:pt x="299" y="757"/>
                      </a:lnTo>
                      <a:lnTo>
                        <a:pt x="299" y="761"/>
                      </a:lnTo>
                      <a:lnTo>
                        <a:pt x="299" y="761"/>
                      </a:lnTo>
                      <a:lnTo>
                        <a:pt x="299" y="763"/>
                      </a:lnTo>
                      <a:lnTo>
                        <a:pt x="301" y="765"/>
                      </a:lnTo>
                      <a:lnTo>
                        <a:pt x="307" y="765"/>
                      </a:lnTo>
                      <a:lnTo>
                        <a:pt x="316" y="763"/>
                      </a:lnTo>
                      <a:lnTo>
                        <a:pt x="316" y="763"/>
                      </a:lnTo>
                      <a:lnTo>
                        <a:pt x="312" y="765"/>
                      </a:lnTo>
                      <a:lnTo>
                        <a:pt x="312" y="765"/>
                      </a:lnTo>
                      <a:lnTo>
                        <a:pt x="307" y="765"/>
                      </a:lnTo>
                      <a:lnTo>
                        <a:pt x="301" y="767"/>
                      </a:lnTo>
                      <a:lnTo>
                        <a:pt x="301" y="767"/>
                      </a:lnTo>
                      <a:lnTo>
                        <a:pt x="293" y="771"/>
                      </a:lnTo>
                      <a:lnTo>
                        <a:pt x="293" y="771"/>
                      </a:lnTo>
                      <a:lnTo>
                        <a:pt x="295" y="761"/>
                      </a:lnTo>
                      <a:lnTo>
                        <a:pt x="295" y="755"/>
                      </a:lnTo>
                      <a:lnTo>
                        <a:pt x="295" y="753"/>
                      </a:lnTo>
                      <a:lnTo>
                        <a:pt x="291" y="751"/>
                      </a:lnTo>
                      <a:lnTo>
                        <a:pt x="291" y="751"/>
                      </a:lnTo>
                      <a:lnTo>
                        <a:pt x="287" y="755"/>
                      </a:lnTo>
                      <a:lnTo>
                        <a:pt x="285" y="759"/>
                      </a:lnTo>
                      <a:lnTo>
                        <a:pt x="283" y="757"/>
                      </a:lnTo>
                      <a:lnTo>
                        <a:pt x="283" y="757"/>
                      </a:lnTo>
                      <a:lnTo>
                        <a:pt x="275" y="755"/>
                      </a:lnTo>
                      <a:lnTo>
                        <a:pt x="271" y="755"/>
                      </a:lnTo>
                      <a:lnTo>
                        <a:pt x="269" y="757"/>
                      </a:lnTo>
                      <a:lnTo>
                        <a:pt x="269" y="757"/>
                      </a:lnTo>
                      <a:lnTo>
                        <a:pt x="269" y="759"/>
                      </a:lnTo>
                      <a:lnTo>
                        <a:pt x="271" y="761"/>
                      </a:lnTo>
                      <a:lnTo>
                        <a:pt x="275" y="763"/>
                      </a:lnTo>
                      <a:lnTo>
                        <a:pt x="275" y="765"/>
                      </a:lnTo>
                      <a:lnTo>
                        <a:pt x="275" y="765"/>
                      </a:lnTo>
                      <a:lnTo>
                        <a:pt x="271" y="765"/>
                      </a:lnTo>
                      <a:lnTo>
                        <a:pt x="267" y="765"/>
                      </a:lnTo>
                      <a:lnTo>
                        <a:pt x="263" y="765"/>
                      </a:lnTo>
                      <a:lnTo>
                        <a:pt x="261" y="767"/>
                      </a:lnTo>
                      <a:lnTo>
                        <a:pt x="261" y="769"/>
                      </a:lnTo>
                      <a:lnTo>
                        <a:pt x="261" y="769"/>
                      </a:lnTo>
                      <a:lnTo>
                        <a:pt x="261" y="773"/>
                      </a:lnTo>
                      <a:lnTo>
                        <a:pt x="265" y="777"/>
                      </a:lnTo>
                      <a:lnTo>
                        <a:pt x="273" y="779"/>
                      </a:lnTo>
                      <a:lnTo>
                        <a:pt x="273" y="779"/>
                      </a:lnTo>
                      <a:lnTo>
                        <a:pt x="273" y="779"/>
                      </a:lnTo>
                      <a:lnTo>
                        <a:pt x="273" y="779"/>
                      </a:lnTo>
                      <a:lnTo>
                        <a:pt x="269" y="779"/>
                      </a:lnTo>
                      <a:lnTo>
                        <a:pt x="265" y="779"/>
                      </a:lnTo>
                      <a:lnTo>
                        <a:pt x="261" y="781"/>
                      </a:lnTo>
                      <a:lnTo>
                        <a:pt x="261" y="781"/>
                      </a:lnTo>
                      <a:lnTo>
                        <a:pt x="261" y="783"/>
                      </a:lnTo>
                      <a:lnTo>
                        <a:pt x="261" y="785"/>
                      </a:lnTo>
                      <a:lnTo>
                        <a:pt x="263" y="789"/>
                      </a:lnTo>
                      <a:lnTo>
                        <a:pt x="263" y="789"/>
                      </a:lnTo>
                      <a:lnTo>
                        <a:pt x="256" y="785"/>
                      </a:lnTo>
                      <a:lnTo>
                        <a:pt x="246" y="781"/>
                      </a:lnTo>
                      <a:lnTo>
                        <a:pt x="246" y="781"/>
                      </a:lnTo>
                      <a:lnTo>
                        <a:pt x="242" y="781"/>
                      </a:lnTo>
                      <a:lnTo>
                        <a:pt x="238" y="783"/>
                      </a:lnTo>
                      <a:lnTo>
                        <a:pt x="238" y="783"/>
                      </a:lnTo>
                      <a:lnTo>
                        <a:pt x="238" y="785"/>
                      </a:lnTo>
                      <a:lnTo>
                        <a:pt x="238" y="785"/>
                      </a:lnTo>
                      <a:lnTo>
                        <a:pt x="240" y="791"/>
                      </a:lnTo>
                      <a:lnTo>
                        <a:pt x="242" y="793"/>
                      </a:lnTo>
                      <a:lnTo>
                        <a:pt x="246" y="795"/>
                      </a:lnTo>
                      <a:lnTo>
                        <a:pt x="246" y="795"/>
                      </a:lnTo>
                      <a:lnTo>
                        <a:pt x="250" y="795"/>
                      </a:lnTo>
                      <a:lnTo>
                        <a:pt x="250" y="795"/>
                      </a:lnTo>
                      <a:lnTo>
                        <a:pt x="252" y="795"/>
                      </a:lnTo>
                      <a:lnTo>
                        <a:pt x="254" y="797"/>
                      </a:lnTo>
                      <a:lnTo>
                        <a:pt x="254" y="797"/>
                      </a:lnTo>
                      <a:lnTo>
                        <a:pt x="254" y="797"/>
                      </a:lnTo>
                      <a:lnTo>
                        <a:pt x="256" y="799"/>
                      </a:lnTo>
                      <a:lnTo>
                        <a:pt x="256" y="799"/>
                      </a:lnTo>
                      <a:lnTo>
                        <a:pt x="256" y="800"/>
                      </a:lnTo>
                      <a:lnTo>
                        <a:pt x="254" y="800"/>
                      </a:lnTo>
                      <a:lnTo>
                        <a:pt x="252" y="800"/>
                      </a:lnTo>
                      <a:lnTo>
                        <a:pt x="250" y="802"/>
                      </a:lnTo>
                      <a:lnTo>
                        <a:pt x="250" y="802"/>
                      </a:lnTo>
                      <a:lnTo>
                        <a:pt x="252" y="806"/>
                      </a:lnTo>
                      <a:lnTo>
                        <a:pt x="256" y="810"/>
                      </a:lnTo>
                      <a:lnTo>
                        <a:pt x="259" y="816"/>
                      </a:lnTo>
                      <a:lnTo>
                        <a:pt x="263" y="820"/>
                      </a:lnTo>
                      <a:lnTo>
                        <a:pt x="263" y="820"/>
                      </a:lnTo>
                      <a:lnTo>
                        <a:pt x="263" y="820"/>
                      </a:lnTo>
                      <a:lnTo>
                        <a:pt x="261" y="820"/>
                      </a:lnTo>
                      <a:lnTo>
                        <a:pt x="256" y="814"/>
                      </a:lnTo>
                      <a:lnTo>
                        <a:pt x="250" y="810"/>
                      </a:lnTo>
                      <a:lnTo>
                        <a:pt x="250" y="810"/>
                      </a:lnTo>
                      <a:lnTo>
                        <a:pt x="250" y="810"/>
                      </a:lnTo>
                      <a:lnTo>
                        <a:pt x="250" y="810"/>
                      </a:lnTo>
                      <a:lnTo>
                        <a:pt x="254" y="812"/>
                      </a:lnTo>
                      <a:lnTo>
                        <a:pt x="254" y="814"/>
                      </a:lnTo>
                      <a:lnTo>
                        <a:pt x="254" y="814"/>
                      </a:lnTo>
                      <a:lnTo>
                        <a:pt x="250" y="810"/>
                      </a:lnTo>
                      <a:lnTo>
                        <a:pt x="250" y="810"/>
                      </a:lnTo>
                      <a:lnTo>
                        <a:pt x="248" y="810"/>
                      </a:lnTo>
                      <a:lnTo>
                        <a:pt x="248" y="810"/>
                      </a:lnTo>
                      <a:lnTo>
                        <a:pt x="246" y="810"/>
                      </a:lnTo>
                      <a:lnTo>
                        <a:pt x="244" y="810"/>
                      </a:lnTo>
                      <a:lnTo>
                        <a:pt x="244" y="810"/>
                      </a:lnTo>
                      <a:lnTo>
                        <a:pt x="242" y="808"/>
                      </a:lnTo>
                      <a:lnTo>
                        <a:pt x="244" y="804"/>
                      </a:lnTo>
                      <a:lnTo>
                        <a:pt x="246" y="800"/>
                      </a:lnTo>
                      <a:lnTo>
                        <a:pt x="246" y="800"/>
                      </a:lnTo>
                      <a:lnTo>
                        <a:pt x="244" y="799"/>
                      </a:lnTo>
                      <a:lnTo>
                        <a:pt x="240" y="797"/>
                      </a:lnTo>
                      <a:lnTo>
                        <a:pt x="236" y="791"/>
                      </a:lnTo>
                      <a:lnTo>
                        <a:pt x="236" y="791"/>
                      </a:lnTo>
                      <a:lnTo>
                        <a:pt x="234" y="789"/>
                      </a:lnTo>
                      <a:lnTo>
                        <a:pt x="236" y="787"/>
                      </a:lnTo>
                      <a:lnTo>
                        <a:pt x="236" y="787"/>
                      </a:lnTo>
                      <a:lnTo>
                        <a:pt x="234" y="785"/>
                      </a:lnTo>
                      <a:lnTo>
                        <a:pt x="234" y="785"/>
                      </a:lnTo>
                      <a:lnTo>
                        <a:pt x="228" y="785"/>
                      </a:lnTo>
                      <a:lnTo>
                        <a:pt x="228" y="785"/>
                      </a:lnTo>
                      <a:lnTo>
                        <a:pt x="222" y="789"/>
                      </a:lnTo>
                      <a:lnTo>
                        <a:pt x="220" y="791"/>
                      </a:lnTo>
                      <a:lnTo>
                        <a:pt x="220" y="793"/>
                      </a:lnTo>
                      <a:lnTo>
                        <a:pt x="220" y="793"/>
                      </a:lnTo>
                      <a:lnTo>
                        <a:pt x="222" y="793"/>
                      </a:lnTo>
                      <a:lnTo>
                        <a:pt x="222" y="793"/>
                      </a:lnTo>
                      <a:lnTo>
                        <a:pt x="226" y="791"/>
                      </a:lnTo>
                      <a:lnTo>
                        <a:pt x="226" y="791"/>
                      </a:lnTo>
                      <a:lnTo>
                        <a:pt x="228" y="791"/>
                      </a:lnTo>
                      <a:lnTo>
                        <a:pt x="230" y="795"/>
                      </a:lnTo>
                      <a:lnTo>
                        <a:pt x="234" y="800"/>
                      </a:lnTo>
                      <a:lnTo>
                        <a:pt x="234" y="800"/>
                      </a:lnTo>
                      <a:lnTo>
                        <a:pt x="236" y="804"/>
                      </a:lnTo>
                      <a:lnTo>
                        <a:pt x="236" y="808"/>
                      </a:lnTo>
                      <a:lnTo>
                        <a:pt x="236" y="812"/>
                      </a:lnTo>
                      <a:lnTo>
                        <a:pt x="238" y="816"/>
                      </a:lnTo>
                      <a:lnTo>
                        <a:pt x="238" y="816"/>
                      </a:lnTo>
                      <a:lnTo>
                        <a:pt x="246" y="822"/>
                      </a:lnTo>
                      <a:lnTo>
                        <a:pt x="254" y="828"/>
                      </a:lnTo>
                      <a:lnTo>
                        <a:pt x="254" y="828"/>
                      </a:lnTo>
                      <a:lnTo>
                        <a:pt x="254" y="834"/>
                      </a:lnTo>
                      <a:lnTo>
                        <a:pt x="254" y="836"/>
                      </a:lnTo>
                      <a:lnTo>
                        <a:pt x="252" y="836"/>
                      </a:lnTo>
                      <a:lnTo>
                        <a:pt x="252" y="836"/>
                      </a:lnTo>
                      <a:lnTo>
                        <a:pt x="252" y="834"/>
                      </a:lnTo>
                      <a:lnTo>
                        <a:pt x="252" y="832"/>
                      </a:lnTo>
                      <a:lnTo>
                        <a:pt x="252" y="830"/>
                      </a:lnTo>
                      <a:lnTo>
                        <a:pt x="250" y="828"/>
                      </a:lnTo>
                      <a:lnTo>
                        <a:pt x="250" y="828"/>
                      </a:lnTo>
                      <a:lnTo>
                        <a:pt x="242" y="822"/>
                      </a:lnTo>
                      <a:lnTo>
                        <a:pt x="234" y="814"/>
                      </a:lnTo>
                      <a:lnTo>
                        <a:pt x="234" y="814"/>
                      </a:lnTo>
                      <a:lnTo>
                        <a:pt x="232" y="810"/>
                      </a:lnTo>
                      <a:lnTo>
                        <a:pt x="230" y="806"/>
                      </a:lnTo>
                      <a:lnTo>
                        <a:pt x="228" y="802"/>
                      </a:lnTo>
                      <a:lnTo>
                        <a:pt x="226" y="797"/>
                      </a:lnTo>
                      <a:lnTo>
                        <a:pt x="226" y="797"/>
                      </a:lnTo>
                      <a:lnTo>
                        <a:pt x="224" y="797"/>
                      </a:lnTo>
                      <a:lnTo>
                        <a:pt x="222" y="799"/>
                      </a:lnTo>
                      <a:lnTo>
                        <a:pt x="218" y="799"/>
                      </a:lnTo>
                      <a:lnTo>
                        <a:pt x="216" y="800"/>
                      </a:lnTo>
                      <a:lnTo>
                        <a:pt x="216" y="800"/>
                      </a:lnTo>
                      <a:lnTo>
                        <a:pt x="212" y="797"/>
                      </a:lnTo>
                      <a:lnTo>
                        <a:pt x="210" y="795"/>
                      </a:lnTo>
                      <a:lnTo>
                        <a:pt x="206" y="795"/>
                      </a:lnTo>
                      <a:lnTo>
                        <a:pt x="206" y="795"/>
                      </a:lnTo>
                      <a:lnTo>
                        <a:pt x="203" y="797"/>
                      </a:lnTo>
                      <a:lnTo>
                        <a:pt x="199" y="799"/>
                      </a:lnTo>
                      <a:lnTo>
                        <a:pt x="197" y="799"/>
                      </a:lnTo>
                      <a:lnTo>
                        <a:pt x="193" y="795"/>
                      </a:lnTo>
                      <a:lnTo>
                        <a:pt x="193" y="795"/>
                      </a:lnTo>
                      <a:lnTo>
                        <a:pt x="189" y="789"/>
                      </a:lnTo>
                      <a:lnTo>
                        <a:pt x="183" y="787"/>
                      </a:lnTo>
                      <a:lnTo>
                        <a:pt x="177" y="789"/>
                      </a:lnTo>
                      <a:lnTo>
                        <a:pt x="169" y="793"/>
                      </a:lnTo>
                      <a:lnTo>
                        <a:pt x="169" y="793"/>
                      </a:lnTo>
                      <a:lnTo>
                        <a:pt x="165" y="793"/>
                      </a:lnTo>
                      <a:lnTo>
                        <a:pt x="163" y="793"/>
                      </a:lnTo>
                      <a:lnTo>
                        <a:pt x="163" y="793"/>
                      </a:lnTo>
                      <a:lnTo>
                        <a:pt x="163" y="793"/>
                      </a:lnTo>
                      <a:lnTo>
                        <a:pt x="165" y="799"/>
                      </a:lnTo>
                      <a:lnTo>
                        <a:pt x="169" y="802"/>
                      </a:lnTo>
                      <a:lnTo>
                        <a:pt x="181" y="806"/>
                      </a:lnTo>
                      <a:lnTo>
                        <a:pt x="181" y="806"/>
                      </a:lnTo>
                      <a:lnTo>
                        <a:pt x="175" y="806"/>
                      </a:lnTo>
                      <a:lnTo>
                        <a:pt x="175" y="806"/>
                      </a:lnTo>
                      <a:lnTo>
                        <a:pt x="171" y="804"/>
                      </a:lnTo>
                      <a:lnTo>
                        <a:pt x="171" y="804"/>
                      </a:lnTo>
                      <a:lnTo>
                        <a:pt x="167" y="806"/>
                      </a:lnTo>
                      <a:lnTo>
                        <a:pt x="165" y="808"/>
                      </a:lnTo>
                      <a:lnTo>
                        <a:pt x="163" y="814"/>
                      </a:lnTo>
                      <a:lnTo>
                        <a:pt x="163" y="814"/>
                      </a:lnTo>
                      <a:lnTo>
                        <a:pt x="165" y="816"/>
                      </a:lnTo>
                      <a:lnTo>
                        <a:pt x="167" y="816"/>
                      </a:lnTo>
                      <a:lnTo>
                        <a:pt x="177" y="816"/>
                      </a:lnTo>
                      <a:lnTo>
                        <a:pt x="199" y="812"/>
                      </a:lnTo>
                      <a:lnTo>
                        <a:pt x="199" y="812"/>
                      </a:lnTo>
                      <a:lnTo>
                        <a:pt x="205" y="812"/>
                      </a:lnTo>
                      <a:lnTo>
                        <a:pt x="206" y="814"/>
                      </a:lnTo>
                      <a:lnTo>
                        <a:pt x="206" y="814"/>
                      </a:lnTo>
                      <a:lnTo>
                        <a:pt x="206" y="814"/>
                      </a:lnTo>
                      <a:lnTo>
                        <a:pt x="201" y="816"/>
                      </a:lnTo>
                      <a:lnTo>
                        <a:pt x="195" y="816"/>
                      </a:lnTo>
                      <a:lnTo>
                        <a:pt x="189" y="816"/>
                      </a:lnTo>
                      <a:lnTo>
                        <a:pt x="187" y="818"/>
                      </a:lnTo>
                      <a:lnTo>
                        <a:pt x="187" y="822"/>
                      </a:lnTo>
                      <a:lnTo>
                        <a:pt x="187" y="822"/>
                      </a:lnTo>
                      <a:lnTo>
                        <a:pt x="187" y="822"/>
                      </a:lnTo>
                      <a:lnTo>
                        <a:pt x="191" y="822"/>
                      </a:lnTo>
                      <a:lnTo>
                        <a:pt x="191" y="822"/>
                      </a:lnTo>
                      <a:lnTo>
                        <a:pt x="197" y="822"/>
                      </a:lnTo>
                      <a:lnTo>
                        <a:pt x="203" y="822"/>
                      </a:lnTo>
                      <a:lnTo>
                        <a:pt x="216" y="820"/>
                      </a:lnTo>
                      <a:lnTo>
                        <a:pt x="216" y="820"/>
                      </a:lnTo>
                      <a:lnTo>
                        <a:pt x="224" y="822"/>
                      </a:lnTo>
                      <a:lnTo>
                        <a:pt x="228" y="824"/>
                      </a:lnTo>
                      <a:lnTo>
                        <a:pt x="228" y="824"/>
                      </a:lnTo>
                      <a:lnTo>
                        <a:pt x="224" y="826"/>
                      </a:lnTo>
                      <a:lnTo>
                        <a:pt x="216" y="824"/>
                      </a:lnTo>
                      <a:lnTo>
                        <a:pt x="208" y="824"/>
                      </a:lnTo>
                      <a:lnTo>
                        <a:pt x="199" y="824"/>
                      </a:lnTo>
                      <a:lnTo>
                        <a:pt x="199" y="824"/>
                      </a:lnTo>
                      <a:lnTo>
                        <a:pt x="195" y="826"/>
                      </a:lnTo>
                      <a:lnTo>
                        <a:pt x="193" y="828"/>
                      </a:lnTo>
                      <a:lnTo>
                        <a:pt x="193" y="828"/>
                      </a:lnTo>
                      <a:lnTo>
                        <a:pt x="193" y="828"/>
                      </a:lnTo>
                      <a:lnTo>
                        <a:pt x="193" y="828"/>
                      </a:lnTo>
                      <a:lnTo>
                        <a:pt x="191" y="828"/>
                      </a:lnTo>
                      <a:lnTo>
                        <a:pt x="189" y="830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201" y="836"/>
                      </a:lnTo>
                      <a:lnTo>
                        <a:pt x="206" y="836"/>
                      </a:lnTo>
                      <a:lnTo>
                        <a:pt x="206" y="838"/>
                      </a:lnTo>
                      <a:lnTo>
                        <a:pt x="208" y="838"/>
                      </a:lnTo>
                      <a:lnTo>
                        <a:pt x="208" y="838"/>
                      </a:lnTo>
                      <a:lnTo>
                        <a:pt x="203" y="838"/>
                      </a:lnTo>
                      <a:lnTo>
                        <a:pt x="195" y="838"/>
                      </a:lnTo>
                      <a:lnTo>
                        <a:pt x="195" y="838"/>
                      </a:lnTo>
                      <a:lnTo>
                        <a:pt x="195" y="842"/>
                      </a:lnTo>
                      <a:lnTo>
                        <a:pt x="193" y="844"/>
                      </a:lnTo>
                      <a:lnTo>
                        <a:pt x="193" y="844"/>
                      </a:lnTo>
                      <a:lnTo>
                        <a:pt x="193" y="844"/>
                      </a:lnTo>
                      <a:lnTo>
                        <a:pt x="191" y="844"/>
                      </a:lnTo>
                      <a:lnTo>
                        <a:pt x="191" y="842"/>
                      </a:lnTo>
                      <a:lnTo>
                        <a:pt x="191" y="838"/>
                      </a:lnTo>
                      <a:lnTo>
                        <a:pt x="191" y="838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9" y="836"/>
                      </a:lnTo>
                      <a:lnTo>
                        <a:pt x="181" y="830"/>
                      </a:lnTo>
                      <a:lnTo>
                        <a:pt x="173" y="826"/>
                      </a:lnTo>
                      <a:lnTo>
                        <a:pt x="173" y="826"/>
                      </a:lnTo>
                      <a:lnTo>
                        <a:pt x="173" y="828"/>
                      </a:lnTo>
                      <a:lnTo>
                        <a:pt x="171" y="832"/>
                      </a:lnTo>
                      <a:lnTo>
                        <a:pt x="171" y="836"/>
                      </a:lnTo>
                      <a:lnTo>
                        <a:pt x="171" y="836"/>
                      </a:lnTo>
                      <a:lnTo>
                        <a:pt x="169" y="832"/>
                      </a:lnTo>
                      <a:lnTo>
                        <a:pt x="167" y="826"/>
                      </a:lnTo>
                      <a:lnTo>
                        <a:pt x="165" y="820"/>
                      </a:lnTo>
                      <a:lnTo>
                        <a:pt x="163" y="820"/>
                      </a:lnTo>
                      <a:lnTo>
                        <a:pt x="159" y="822"/>
                      </a:lnTo>
                      <a:lnTo>
                        <a:pt x="159" y="822"/>
                      </a:lnTo>
                      <a:lnTo>
                        <a:pt x="159" y="824"/>
                      </a:lnTo>
                      <a:lnTo>
                        <a:pt x="161" y="826"/>
                      </a:lnTo>
                      <a:lnTo>
                        <a:pt x="161" y="826"/>
                      </a:lnTo>
                      <a:lnTo>
                        <a:pt x="159" y="828"/>
                      </a:lnTo>
                      <a:lnTo>
                        <a:pt x="157" y="830"/>
                      </a:lnTo>
                      <a:lnTo>
                        <a:pt x="157" y="830"/>
                      </a:lnTo>
                      <a:lnTo>
                        <a:pt x="153" y="832"/>
                      </a:lnTo>
                      <a:lnTo>
                        <a:pt x="155" y="828"/>
                      </a:lnTo>
                      <a:lnTo>
                        <a:pt x="155" y="824"/>
                      </a:lnTo>
                      <a:lnTo>
                        <a:pt x="153" y="822"/>
                      </a:lnTo>
                      <a:lnTo>
                        <a:pt x="152" y="820"/>
                      </a:lnTo>
                      <a:lnTo>
                        <a:pt x="152" y="820"/>
                      </a:lnTo>
                      <a:lnTo>
                        <a:pt x="148" y="820"/>
                      </a:lnTo>
                      <a:lnTo>
                        <a:pt x="144" y="824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40" y="826"/>
                      </a:lnTo>
                      <a:lnTo>
                        <a:pt x="140" y="822"/>
                      </a:lnTo>
                      <a:lnTo>
                        <a:pt x="140" y="822"/>
                      </a:lnTo>
                      <a:lnTo>
                        <a:pt x="130" y="820"/>
                      </a:lnTo>
                      <a:lnTo>
                        <a:pt x="124" y="820"/>
                      </a:lnTo>
                      <a:lnTo>
                        <a:pt x="122" y="822"/>
                      </a:lnTo>
                      <a:lnTo>
                        <a:pt x="122" y="822"/>
                      </a:lnTo>
                      <a:lnTo>
                        <a:pt x="120" y="826"/>
                      </a:lnTo>
                      <a:lnTo>
                        <a:pt x="122" y="828"/>
                      </a:lnTo>
                      <a:lnTo>
                        <a:pt x="130" y="830"/>
                      </a:lnTo>
                      <a:lnTo>
                        <a:pt x="138" y="834"/>
                      </a:lnTo>
                      <a:lnTo>
                        <a:pt x="144" y="838"/>
                      </a:lnTo>
                      <a:lnTo>
                        <a:pt x="144" y="838"/>
                      </a:lnTo>
                      <a:lnTo>
                        <a:pt x="126" y="836"/>
                      </a:lnTo>
                      <a:lnTo>
                        <a:pt x="126" y="836"/>
                      </a:lnTo>
                      <a:lnTo>
                        <a:pt x="124" y="834"/>
                      </a:lnTo>
                      <a:lnTo>
                        <a:pt x="122" y="836"/>
                      </a:lnTo>
                      <a:lnTo>
                        <a:pt x="122" y="836"/>
                      </a:lnTo>
                      <a:lnTo>
                        <a:pt x="118" y="840"/>
                      </a:lnTo>
                      <a:lnTo>
                        <a:pt x="118" y="844"/>
                      </a:lnTo>
                      <a:lnTo>
                        <a:pt x="122" y="844"/>
                      </a:lnTo>
                      <a:lnTo>
                        <a:pt x="126" y="844"/>
                      </a:lnTo>
                      <a:lnTo>
                        <a:pt x="146" y="838"/>
                      </a:lnTo>
                      <a:lnTo>
                        <a:pt x="146" y="838"/>
                      </a:lnTo>
                      <a:lnTo>
                        <a:pt x="150" y="840"/>
                      </a:lnTo>
                      <a:lnTo>
                        <a:pt x="152" y="842"/>
                      </a:lnTo>
                      <a:lnTo>
                        <a:pt x="155" y="848"/>
                      </a:lnTo>
                      <a:lnTo>
                        <a:pt x="155" y="853"/>
                      </a:lnTo>
                      <a:lnTo>
                        <a:pt x="157" y="857"/>
                      </a:lnTo>
                      <a:lnTo>
                        <a:pt x="157" y="857"/>
                      </a:lnTo>
                      <a:lnTo>
                        <a:pt x="165" y="861"/>
                      </a:lnTo>
                      <a:lnTo>
                        <a:pt x="171" y="863"/>
                      </a:lnTo>
                      <a:lnTo>
                        <a:pt x="175" y="863"/>
                      </a:lnTo>
                      <a:lnTo>
                        <a:pt x="175" y="865"/>
                      </a:lnTo>
                      <a:lnTo>
                        <a:pt x="175" y="865"/>
                      </a:lnTo>
                      <a:lnTo>
                        <a:pt x="173" y="867"/>
                      </a:lnTo>
                      <a:lnTo>
                        <a:pt x="171" y="867"/>
                      </a:lnTo>
                      <a:lnTo>
                        <a:pt x="167" y="865"/>
                      </a:lnTo>
                      <a:lnTo>
                        <a:pt x="163" y="863"/>
                      </a:lnTo>
                      <a:lnTo>
                        <a:pt x="159" y="863"/>
                      </a:lnTo>
                      <a:lnTo>
                        <a:pt x="159" y="863"/>
                      </a:lnTo>
                      <a:lnTo>
                        <a:pt x="159" y="865"/>
                      </a:lnTo>
                      <a:lnTo>
                        <a:pt x="159" y="869"/>
                      </a:lnTo>
                      <a:lnTo>
                        <a:pt x="159" y="869"/>
                      </a:lnTo>
                      <a:lnTo>
                        <a:pt x="159" y="873"/>
                      </a:lnTo>
                      <a:lnTo>
                        <a:pt x="159" y="873"/>
                      </a:lnTo>
                      <a:lnTo>
                        <a:pt x="155" y="877"/>
                      </a:lnTo>
                      <a:lnTo>
                        <a:pt x="153" y="877"/>
                      </a:lnTo>
                      <a:lnTo>
                        <a:pt x="153" y="879"/>
                      </a:lnTo>
                      <a:lnTo>
                        <a:pt x="153" y="879"/>
                      </a:lnTo>
                      <a:lnTo>
                        <a:pt x="155" y="883"/>
                      </a:lnTo>
                      <a:lnTo>
                        <a:pt x="157" y="881"/>
                      </a:lnTo>
                      <a:lnTo>
                        <a:pt x="163" y="879"/>
                      </a:lnTo>
                      <a:lnTo>
                        <a:pt x="163" y="879"/>
                      </a:lnTo>
                      <a:lnTo>
                        <a:pt x="165" y="881"/>
                      </a:lnTo>
                      <a:lnTo>
                        <a:pt x="165" y="883"/>
                      </a:lnTo>
                      <a:lnTo>
                        <a:pt x="165" y="883"/>
                      </a:lnTo>
                      <a:lnTo>
                        <a:pt x="159" y="883"/>
                      </a:lnTo>
                      <a:lnTo>
                        <a:pt x="155" y="883"/>
                      </a:lnTo>
                      <a:lnTo>
                        <a:pt x="152" y="881"/>
                      </a:lnTo>
                      <a:lnTo>
                        <a:pt x="152" y="881"/>
                      </a:lnTo>
                      <a:lnTo>
                        <a:pt x="152" y="879"/>
                      </a:lnTo>
                      <a:lnTo>
                        <a:pt x="153" y="877"/>
                      </a:lnTo>
                      <a:lnTo>
                        <a:pt x="157" y="873"/>
                      </a:lnTo>
                      <a:lnTo>
                        <a:pt x="157" y="873"/>
                      </a:lnTo>
                      <a:lnTo>
                        <a:pt x="157" y="865"/>
                      </a:lnTo>
                      <a:lnTo>
                        <a:pt x="155" y="853"/>
                      </a:lnTo>
                      <a:lnTo>
                        <a:pt x="152" y="846"/>
                      </a:lnTo>
                      <a:lnTo>
                        <a:pt x="148" y="842"/>
                      </a:lnTo>
                      <a:lnTo>
                        <a:pt x="144" y="842"/>
                      </a:lnTo>
                      <a:lnTo>
                        <a:pt x="144" y="842"/>
                      </a:lnTo>
                      <a:lnTo>
                        <a:pt x="140" y="842"/>
                      </a:lnTo>
                      <a:lnTo>
                        <a:pt x="136" y="846"/>
                      </a:lnTo>
                      <a:lnTo>
                        <a:pt x="134" y="848"/>
                      </a:lnTo>
                      <a:lnTo>
                        <a:pt x="134" y="848"/>
                      </a:lnTo>
                      <a:lnTo>
                        <a:pt x="130" y="844"/>
                      </a:lnTo>
                      <a:lnTo>
                        <a:pt x="126" y="844"/>
                      </a:lnTo>
                      <a:lnTo>
                        <a:pt x="124" y="848"/>
                      </a:lnTo>
                      <a:lnTo>
                        <a:pt x="124" y="848"/>
                      </a:lnTo>
                      <a:lnTo>
                        <a:pt x="126" y="853"/>
                      </a:lnTo>
                      <a:lnTo>
                        <a:pt x="130" y="863"/>
                      </a:lnTo>
                      <a:lnTo>
                        <a:pt x="132" y="873"/>
                      </a:lnTo>
                      <a:lnTo>
                        <a:pt x="132" y="875"/>
                      </a:lnTo>
                      <a:lnTo>
                        <a:pt x="128" y="877"/>
                      </a:lnTo>
                      <a:lnTo>
                        <a:pt x="128" y="877"/>
                      </a:lnTo>
                      <a:lnTo>
                        <a:pt x="130" y="875"/>
                      </a:lnTo>
                      <a:lnTo>
                        <a:pt x="130" y="875"/>
                      </a:lnTo>
                      <a:lnTo>
                        <a:pt x="130" y="869"/>
                      </a:lnTo>
                      <a:lnTo>
                        <a:pt x="128" y="865"/>
                      </a:lnTo>
                      <a:lnTo>
                        <a:pt x="122" y="853"/>
                      </a:lnTo>
                      <a:lnTo>
                        <a:pt x="122" y="853"/>
                      </a:lnTo>
                      <a:lnTo>
                        <a:pt x="122" y="850"/>
                      </a:lnTo>
                      <a:lnTo>
                        <a:pt x="122" y="848"/>
                      </a:lnTo>
                      <a:lnTo>
                        <a:pt x="122" y="846"/>
                      </a:lnTo>
                      <a:lnTo>
                        <a:pt x="122" y="846"/>
                      </a:lnTo>
                      <a:lnTo>
                        <a:pt x="116" y="848"/>
                      </a:lnTo>
                      <a:lnTo>
                        <a:pt x="108" y="850"/>
                      </a:lnTo>
                      <a:lnTo>
                        <a:pt x="100" y="852"/>
                      </a:lnTo>
                      <a:lnTo>
                        <a:pt x="99" y="855"/>
                      </a:lnTo>
                      <a:lnTo>
                        <a:pt x="99" y="855"/>
                      </a:lnTo>
                      <a:lnTo>
                        <a:pt x="97" y="855"/>
                      </a:lnTo>
                      <a:lnTo>
                        <a:pt x="97" y="855"/>
                      </a:lnTo>
                      <a:lnTo>
                        <a:pt x="95" y="855"/>
                      </a:lnTo>
                      <a:lnTo>
                        <a:pt x="95" y="861"/>
                      </a:lnTo>
                      <a:lnTo>
                        <a:pt x="95" y="861"/>
                      </a:lnTo>
                      <a:lnTo>
                        <a:pt x="97" y="863"/>
                      </a:lnTo>
                      <a:lnTo>
                        <a:pt x="99" y="867"/>
                      </a:lnTo>
                      <a:lnTo>
                        <a:pt x="106" y="873"/>
                      </a:lnTo>
                      <a:lnTo>
                        <a:pt x="114" y="877"/>
                      </a:lnTo>
                      <a:lnTo>
                        <a:pt x="116" y="879"/>
                      </a:lnTo>
                      <a:lnTo>
                        <a:pt x="118" y="881"/>
                      </a:lnTo>
                      <a:lnTo>
                        <a:pt x="118" y="881"/>
                      </a:lnTo>
                      <a:lnTo>
                        <a:pt x="116" y="881"/>
                      </a:lnTo>
                      <a:lnTo>
                        <a:pt x="114" y="881"/>
                      </a:lnTo>
                      <a:lnTo>
                        <a:pt x="110" y="877"/>
                      </a:lnTo>
                      <a:lnTo>
                        <a:pt x="110" y="877"/>
                      </a:lnTo>
                      <a:lnTo>
                        <a:pt x="104" y="877"/>
                      </a:lnTo>
                      <a:lnTo>
                        <a:pt x="102" y="877"/>
                      </a:lnTo>
                      <a:lnTo>
                        <a:pt x="100" y="877"/>
                      </a:lnTo>
                      <a:lnTo>
                        <a:pt x="100" y="877"/>
                      </a:lnTo>
                      <a:lnTo>
                        <a:pt x="99" y="871"/>
                      </a:lnTo>
                      <a:lnTo>
                        <a:pt x="99" y="869"/>
                      </a:lnTo>
                      <a:lnTo>
                        <a:pt x="97" y="867"/>
                      </a:lnTo>
                      <a:lnTo>
                        <a:pt x="97" y="867"/>
                      </a:lnTo>
                      <a:lnTo>
                        <a:pt x="93" y="875"/>
                      </a:lnTo>
                      <a:lnTo>
                        <a:pt x="91" y="879"/>
                      </a:lnTo>
                      <a:lnTo>
                        <a:pt x="89" y="879"/>
                      </a:lnTo>
                      <a:lnTo>
                        <a:pt x="89" y="879"/>
                      </a:lnTo>
                      <a:lnTo>
                        <a:pt x="89" y="879"/>
                      </a:lnTo>
                      <a:lnTo>
                        <a:pt x="89" y="877"/>
                      </a:lnTo>
                      <a:lnTo>
                        <a:pt x="93" y="871"/>
                      </a:lnTo>
                      <a:lnTo>
                        <a:pt x="97" y="863"/>
                      </a:lnTo>
                      <a:lnTo>
                        <a:pt x="95" y="861"/>
                      </a:lnTo>
                      <a:lnTo>
                        <a:pt x="93" y="859"/>
                      </a:lnTo>
                      <a:lnTo>
                        <a:pt x="93" y="859"/>
                      </a:lnTo>
                      <a:lnTo>
                        <a:pt x="87" y="859"/>
                      </a:lnTo>
                      <a:lnTo>
                        <a:pt x="85" y="863"/>
                      </a:lnTo>
                      <a:lnTo>
                        <a:pt x="83" y="869"/>
                      </a:lnTo>
                      <a:lnTo>
                        <a:pt x="83" y="869"/>
                      </a:lnTo>
                      <a:lnTo>
                        <a:pt x="81" y="869"/>
                      </a:lnTo>
                      <a:lnTo>
                        <a:pt x="81" y="869"/>
                      </a:lnTo>
                      <a:lnTo>
                        <a:pt x="77" y="859"/>
                      </a:lnTo>
                      <a:lnTo>
                        <a:pt x="71" y="857"/>
                      </a:lnTo>
                      <a:lnTo>
                        <a:pt x="69" y="855"/>
                      </a:lnTo>
                      <a:lnTo>
                        <a:pt x="67" y="857"/>
                      </a:lnTo>
                      <a:lnTo>
                        <a:pt x="67" y="857"/>
                      </a:lnTo>
                      <a:lnTo>
                        <a:pt x="63" y="859"/>
                      </a:lnTo>
                      <a:lnTo>
                        <a:pt x="63" y="861"/>
                      </a:lnTo>
                      <a:lnTo>
                        <a:pt x="67" y="865"/>
                      </a:lnTo>
                      <a:lnTo>
                        <a:pt x="71" y="869"/>
                      </a:lnTo>
                      <a:lnTo>
                        <a:pt x="71" y="871"/>
                      </a:lnTo>
                      <a:lnTo>
                        <a:pt x="69" y="873"/>
                      </a:lnTo>
                      <a:lnTo>
                        <a:pt x="69" y="873"/>
                      </a:lnTo>
                      <a:lnTo>
                        <a:pt x="65" y="871"/>
                      </a:lnTo>
                      <a:lnTo>
                        <a:pt x="59" y="863"/>
                      </a:lnTo>
                      <a:lnTo>
                        <a:pt x="51" y="852"/>
                      </a:lnTo>
                      <a:lnTo>
                        <a:pt x="51" y="852"/>
                      </a:lnTo>
                      <a:lnTo>
                        <a:pt x="51" y="853"/>
                      </a:lnTo>
                      <a:lnTo>
                        <a:pt x="51" y="853"/>
                      </a:lnTo>
                      <a:lnTo>
                        <a:pt x="51" y="853"/>
                      </a:lnTo>
                      <a:lnTo>
                        <a:pt x="51" y="855"/>
                      </a:lnTo>
                      <a:lnTo>
                        <a:pt x="51" y="855"/>
                      </a:lnTo>
                      <a:lnTo>
                        <a:pt x="51" y="853"/>
                      </a:lnTo>
                      <a:lnTo>
                        <a:pt x="51" y="853"/>
                      </a:lnTo>
                      <a:lnTo>
                        <a:pt x="47" y="853"/>
                      </a:lnTo>
                      <a:lnTo>
                        <a:pt x="47" y="853"/>
                      </a:lnTo>
                      <a:lnTo>
                        <a:pt x="46" y="855"/>
                      </a:lnTo>
                      <a:lnTo>
                        <a:pt x="46" y="857"/>
                      </a:lnTo>
                      <a:lnTo>
                        <a:pt x="49" y="859"/>
                      </a:lnTo>
                      <a:lnTo>
                        <a:pt x="49" y="859"/>
                      </a:lnTo>
                      <a:lnTo>
                        <a:pt x="47" y="861"/>
                      </a:lnTo>
                      <a:lnTo>
                        <a:pt x="47" y="863"/>
                      </a:lnTo>
                      <a:lnTo>
                        <a:pt x="53" y="863"/>
                      </a:lnTo>
                      <a:lnTo>
                        <a:pt x="53" y="863"/>
                      </a:lnTo>
                      <a:lnTo>
                        <a:pt x="57" y="867"/>
                      </a:lnTo>
                      <a:lnTo>
                        <a:pt x="59" y="871"/>
                      </a:lnTo>
                      <a:lnTo>
                        <a:pt x="59" y="871"/>
                      </a:lnTo>
                      <a:lnTo>
                        <a:pt x="59" y="875"/>
                      </a:lnTo>
                      <a:lnTo>
                        <a:pt x="57" y="877"/>
                      </a:lnTo>
                      <a:lnTo>
                        <a:pt x="51" y="879"/>
                      </a:lnTo>
                      <a:lnTo>
                        <a:pt x="46" y="879"/>
                      </a:lnTo>
                      <a:lnTo>
                        <a:pt x="44" y="881"/>
                      </a:lnTo>
                      <a:lnTo>
                        <a:pt x="44" y="883"/>
                      </a:lnTo>
                      <a:lnTo>
                        <a:pt x="44" y="883"/>
                      </a:lnTo>
                      <a:lnTo>
                        <a:pt x="46" y="885"/>
                      </a:lnTo>
                      <a:lnTo>
                        <a:pt x="46" y="885"/>
                      </a:lnTo>
                      <a:lnTo>
                        <a:pt x="57" y="885"/>
                      </a:lnTo>
                      <a:lnTo>
                        <a:pt x="57" y="885"/>
                      </a:lnTo>
                      <a:lnTo>
                        <a:pt x="71" y="887"/>
                      </a:lnTo>
                      <a:lnTo>
                        <a:pt x="85" y="891"/>
                      </a:lnTo>
                      <a:lnTo>
                        <a:pt x="85" y="891"/>
                      </a:lnTo>
                      <a:lnTo>
                        <a:pt x="93" y="895"/>
                      </a:lnTo>
                      <a:lnTo>
                        <a:pt x="104" y="903"/>
                      </a:lnTo>
                      <a:lnTo>
                        <a:pt x="104" y="903"/>
                      </a:lnTo>
                      <a:lnTo>
                        <a:pt x="108" y="903"/>
                      </a:lnTo>
                      <a:lnTo>
                        <a:pt x="112" y="906"/>
                      </a:lnTo>
                      <a:lnTo>
                        <a:pt x="112" y="906"/>
                      </a:lnTo>
                      <a:lnTo>
                        <a:pt x="120" y="906"/>
                      </a:lnTo>
                      <a:lnTo>
                        <a:pt x="120" y="906"/>
                      </a:lnTo>
                      <a:lnTo>
                        <a:pt x="124" y="905"/>
                      </a:lnTo>
                      <a:lnTo>
                        <a:pt x="124" y="905"/>
                      </a:lnTo>
                      <a:lnTo>
                        <a:pt x="128" y="903"/>
                      </a:lnTo>
                      <a:lnTo>
                        <a:pt x="128" y="903"/>
                      </a:lnTo>
                      <a:lnTo>
                        <a:pt x="128" y="903"/>
                      </a:lnTo>
                      <a:lnTo>
                        <a:pt x="128" y="903"/>
                      </a:lnTo>
                      <a:lnTo>
                        <a:pt x="136" y="901"/>
                      </a:lnTo>
                      <a:lnTo>
                        <a:pt x="140" y="903"/>
                      </a:lnTo>
                      <a:lnTo>
                        <a:pt x="140" y="905"/>
                      </a:lnTo>
                      <a:lnTo>
                        <a:pt x="140" y="905"/>
                      </a:lnTo>
                      <a:lnTo>
                        <a:pt x="140" y="906"/>
                      </a:lnTo>
                      <a:lnTo>
                        <a:pt x="140" y="908"/>
                      </a:lnTo>
                      <a:lnTo>
                        <a:pt x="136" y="906"/>
                      </a:lnTo>
                      <a:lnTo>
                        <a:pt x="128" y="903"/>
                      </a:lnTo>
                      <a:lnTo>
                        <a:pt x="128" y="903"/>
                      </a:lnTo>
                      <a:lnTo>
                        <a:pt x="124" y="905"/>
                      </a:lnTo>
                      <a:lnTo>
                        <a:pt x="124" y="905"/>
                      </a:lnTo>
                      <a:lnTo>
                        <a:pt x="124" y="908"/>
                      </a:lnTo>
                      <a:lnTo>
                        <a:pt x="120" y="908"/>
                      </a:lnTo>
                      <a:lnTo>
                        <a:pt x="120" y="908"/>
                      </a:lnTo>
                      <a:lnTo>
                        <a:pt x="112" y="906"/>
                      </a:lnTo>
                      <a:lnTo>
                        <a:pt x="112" y="906"/>
                      </a:lnTo>
                      <a:lnTo>
                        <a:pt x="104" y="903"/>
                      </a:lnTo>
                      <a:lnTo>
                        <a:pt x="104" y="903"/>
                      </a:lnTo>
                      <a:lnTo>
                        <a:pt x="100" y="903"/>
                      </a:lnTo>
                      <a:lnTo>
                        <a:pt x="100" y="903"/>
                      </a:lnTo>
                      <a:lnTo>
                        <a:pt x="99" y="905"/>
                      </a:lnTo>
                      <a:lnTo>
                        <a:pt x="100" y="906"/>
                      </a:lnTo>
                      <a:lnTo>
                        <a:pt x="99" y="906"/>
                      </a:lnTo>
                      <a:lnTo>
                        <a:pt x="95" y="905"/>
                      </a:lnTo>
                      <a:lnTo>
                        <a:pt x="95" y="905"/>
                      </a:lnTo>
                      <a:lnTo>
                        <a:pt x="93" y="903"/>
                      </a:lnTo>
                      <a:lnTo>
                        <a:pt x="93" y="901"/>
                      </a:lnTo>
                      <a:lnTo>
                        <a:pt x="91" y="901"/>
                      </a:lnTo>
                      <a:lnTo>
                        <a:pt x="91" y="901"/>
                      </a:lnTo>
                      <a:lnTo>
                        <a:pt x="91" y="903"/>
                      </a:lnTo>
                      <a:lnTo>
                        <a:pt x="89" y="906"/>
                      </a:lnTo>
                      <a:lnTo>
                        <a:pt x="89" y="910"/>
                      </a:lnTo>
                      <a:lnTo>
                        <a:pt x="85" y="910"/>
                      </a:lnTo>
                      <a:lnTo>
                        <a:pt x="85" y="910"/>
                      </a:lnTo>
                      <a:lnTo>
                        <a:pt x="87" y="908"/>
                      </a:lnTo>
                      <a:lnTo>
                        <a:pt x="89" y="906"/>
                      </a:lnTo>
                      <a:lnTo>
                        <a:pt x="89" y="899"/>
                      </a:lnTo>
                      <a:lnTo>
                        <a:pt x="89" y="899"/>
                      </a:lnTo>
                      <a:lnTo>
                        <a:pt x="85" y="899"/>
                      </a:lnTo>
                      <a:lnTo>
                        <a:pt x="85" y="899"/>
                      </a:lnTo>
                      <a:lnTo>
                        <a:pt x="79" y="899"/>
                      </a:lnTo>
                      <a:lnTo>
                        <a:pt x="79" y="899"/>
                      </a:lnTo>
                      <a:lnTo>
                        <a:pt x="77" y="897"/>
                      </a:lnTo>
                      <a:lnTo>
                        <a:pt x="77" y="897"/>
                      </a:lnTo>
                      <a:lnTo>
                        <a:pt x="75" y="899"/>
                      </a:lnTo>
                      <a:lnTo>
                        <a:pt x="71" y="899"/>
                      </a:lnTo>
                      <a:lnTo>
                        <a:pt x="71" y="899"/>
                      </a:lnTo>
                      <a:lnTo>
                        <a:pt x="75" y="897"/>
                      </a:lnTo>
                      <a:lnTo>
                        <a:pt x="75" y="897"/>
                      </a:lnTo>
                      <a:lnTo>
                        <a:pt x="77" y="897"/>
                      </a:lnTo>
                      <a:lnTo>
                        <a:pt x="77" y="897"/>
                      </a:lnTo>
                      <a:lnTo>
                        <a:pt x="77" y="895"/>
                      </a:lnTo>
                      <a:lnTo>
                        <a:pt x="75" y="893"/>
                      </a:lnTo>
                      <a:lnTo>
                        <a:pt x="75" y="893"/>
                      </a:lnTo>
                      <a:lnTo>
                        <a:pt x="63" y="887"/>
                      </a:lnTo>
                      <a:lnTo>
                        <a:pt x="57" y="887"/>
                      </a:lnTo>
                      <a:lnTo>
                        <a:pt x="53" y="887"/>
                      </a:lnTo>
                      <a:lnTo>
                        <a:pt x="53" y="889"/>
                      </a:lnTo>
                      <a:lnTo>
                        <a:pt x="53" y="889"/>
                      </a:lnTo>
                      <a:lnTo>
                        <a:pt x="53" y="893"/>
                      </a:lnTo>
                      <a:lnTo>
                        <a:pt x="55" y="895"/>
                      </a:lnTo>
                      <a:lnTo>
                        <a:pt x="55" y="895"/>
                      </a:lnTo>
                      <a:lnTo>
                        <a:pt x="49" y="895"/>
                      </a:lnTo>
                      <a:lnTo>
                        <a:pt x="46" y="895"/>
                      </a:lnTo>
                      <a:lnTo>
                        <a:pt x="42" y="897"/>
                      </a:lnTo>
                      <a:lnTo>
                        <a:pt x="42" y="897"/>
                      </a:lnTo>
                      <a:lnTo>
                        <a:pt x="42" y="901"/>
                      </a:lnTo>
                      <a:lnTo>
                        <a:pt x="42" y="901"/>
                      </a:lnTo>
                      <a:lnTo>
                        <a:pt x="42" y="905"/>
                      </a:lnTo>
                      <a:lnTo>
                        <a:pt x="42" y="906"/>
                      </a:lnTo>
                      <a:lnTo>
                        <a:pt x="38" y="901"/>
                      </a:lnTo>
                      <a:lnTo>
                        <a:pt x="38" y="901"/>
                      </a:lnTo>
                      <a:lnTo>
                        <a:pt x="34" y="901"/>
                      </a:lnTo>
                      <a:lnTo>
                        <a:pt x="30" y="903"/>
                      </a:lnTo>
                      <a:lnTo>
                        <a:pt x="30" y="903"/>
                      </a:lnTo>
                      <a:lnTo>
                        <a:pt x="30" y="908"/>
                      </a:lnTo>
                      <a:lnTo>
                        <a:pt x="30" y="910"/>
                      </a:lnTo>
                      <a:lnTo>
                        <a:pt x="32" y="912"/>
                      </a:lnTo>
                      <a:lnTo>
                        <a:pt x="36" y="912"/>
                      </a:lnTo>
                      <a:lnTo>
                        <a:pt x="46" y="912"/>
                      </a:lnTo>
                      <a:lnTo>
                        <a:pt x="51" y="914"/>
                      </a:lnTo>
                      <a:lnTo>
                        <a:pt x="51" y="914"/>
                      </a:lnTo>
                      <a:lnTo>
                        <a:pt x="51" y="914"/>
                      </a:lnTo>
                      <a:lnTo>
                        <a:pt x="49" y="916"/>
                      </a:lnTo>
                      <a:lnTo>
                        <a:pt x="42" y="916"/>
                      </a:lnTo>
                      <a:lnTo>
                        <a:pt x="42" y="916"/>
                      </a:lnTo>
                      <a:lnTo>
                        <a:pt x="46" y="916"/>
                      </a:lnTo>
                      <a:lnTo>
                        <a:pt x="46" y="916"/>
                      </a:lnTo>
                      <a:lnTo>
                        <a:pt x="49" y="918"/>
                      </a:lnTo>
                      <a:lnTo>
                        <a:pt x="53" y="920"/>
                      </a:lnTo>
                      <a:lnTo>
                        <a:pt x="55" y="922"/>
                      </a:lnTo>
                      <a:lnTo>
                        <a:pt x="55" y="922"/>
                      </a:lnTo>
                      <a:lnTo>
                        <a:pt x="53" y="924"/>
                      </a:lnTo>
                      <a:lnTo>
                        <a:pt x="51" y="924"/>
                      </a:lnTo>
                      <a:lnTo>
                        <a:pt x="46" y="924"/>
                      </a:lnTo>
                      <a:lnTo>
                        <a:pt x="42" y="924"/>
                      </a:lnTo>
                      <a:lnTo>
                        <a:pt x="42" y="926"/>
                      </a:lnTo>
                      <a:lnTo>
                        <a:pt x="42" y="928"/>
                      </a:lnTo>
                      <a:lnTo>
                        <a:pt x="42" y="928"/>
                      </a:lnTo>
                      <a:lnTo>
                        <a:pt x="44" y="932"/>
                      </a:lnTo>
                      <a:lnTo>
                        <a:pt x="46" y="932"/>
                      </a:lnTo>
                      <a:lnTo>
                        <a:pt x="51" y="934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73" y="936"/>
                      </a:lnTo>
                      <a:lnTo>
                        <a:pt x="73" y="936"/>
                      </a:lnTo>
                      <a:lnTo>
                        <a:pt x="75" y="938"/>
                      </a:lnTo>
                      <a:lnTo>
                        <a:pt x="75" y="940"/>
                      </a:lnTo>
                      <a:lnTo>
                        <a:pt x="75" y="940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7" y="936"/>
                      </a:lnTo>
                      <a:lnTo>
                        <a:pt x="63" y="938"/>
                      </a:lnTo>
                      <a:lnTo>
                        <a:pt x="59" y="940"/>
                      </a:lnTo>
                      <a:lnTo>
                        <a:pt x="59" y="940"/>
                      </a:lnTo>
                      <a:lnTo>
                        <a:pt x="51" y="938"/>
                      </a:lnTo>
                      <a:lnTo>
                        <a:pt x="42" y="934"/>
                      </a:lnTo>
                      <a:lnTo>
                        <a:pt x="32" y="932"/>
                      </a:lnTo>
                      <a:lnTo>
                        <a:pt x="28" y="932"/>
                      </a:lnTo>
                      <a:lnTo>
                        <a:pt x="24" y="934"/>
                      </a:lnTo>
                      <a:lnTo>
                        <a:pt x="24" y="934"/>
                      </a:lnTo>
                      <a:lnTo>
                        <a:pt x="24" y="938"/>
                      </a:lnTo>
                      <a:lnTo>
                        <a:pt x="26" y="940"/>
                      </a:lnTo>
                      <a:lnTo>
                        <a:pt x="28" y="944"/>
                      </a:lnTo>
                      <a:lnTo>
                        <a:pt x="28" y="946"/>
                      </a:lnTo>
                      <a:lnTo>
                        <a:pt x="28" y="946"/>
                      </a:lnTo>
                      <a:lnTo>
                        <a:pt x="28" y="946"/>
                      </a:lnTo>
                      <a:lnTo>
                        <a:pt x="32" y="946"/>
                      </a:lnTo>
                      <a:lnTo>
                        <a:pt x="32" y="946"/>
                      </a:lnTo>
                      <a:lnTo>
                        <a:pt x="38" y="944"/>
                      </a:lnTo>
                      <a:lnTo>
                        <a:pt x="38" y="944"/>
                      </a:lnTo>
                      <a:lnTo>
                        <a:pt x="49" y="944"/>
                      </a:lnTo>
                      <a:lnTo>
                        <a:pt x="53" y="944"/>
                      </a:lnTo>
                      <a:lnTo>
                        <a:pt x="59" y="946"/>
                      </a:lnTo>
                      <a:lnTo>
                        <a:pt x="59" y="946"/>
                      </a:lnTo>
                      <a:lnTo>
                        <a:pt x="59" y="948"/>
                      </a:lnTo>
                      <a:lnTo>
                        <a:pt x="59" y="948"/>
                      </a:lnTo>
                      <a:lnTo>
                        <a:pt x="51" y="946"/>
                      </a:lnTo>
                      <a:lnTo>
                        <a:pt x="46" y="944"/>
                      </a:lnTo>
                      <a:lnTo>
                        <a:pt x="42" y="946"/>
                      </a:lnTo>
                      <a:lnTo>
                        <a:pt x="42" y="946"/>
                      </a:lnTo>
                      <a:lnTo>
                        <a:pt x="42" y="950"/>
                      </a:lnTo>
                      <a:lnTo>
                        <a:pt x="42" y="950"/>
                      </a:lnTo>
                      <a:lnTo>
                        <a:pt x="44" y="950"/>
                      </a:lnTo>
                      <a:lnTo>
                        <a:pt x="46" y="952"/>
                      </a:lnTo>
                      <a:lnTo>
                        <a:pt x="44" y="956"/>
                      </a:lnTo>
                      <a:lnTo>
                        <a:pt x="44" y="956"/>
                      </a:lnTo>
                      <a:lnTo>
                        <a:pt x="42" y="956"/>
                      </a:lnTo>
                      <a:lnTo>
                        <a:pt x="42" y="954"/>
                      </a:lnTo>
                      <a:lnTo>
                        <a:pt x="42" y="950"/>
                      </a:lnTo>
                      <a:lnTo>
                        <a:pt x="42" y="950"/>
                      </a:lnTo>
                      <a:lnTo>
                        <a:pt x="30" y="950"/>
                      </a:lnTo>
                      <a:lnTo>
                        <a:pt x="30" y="950"/>
                      </a:lnTo>
                      <a:lnTo>
                        <a:pt x="26" y="950"/>
                      </a:lnTo>
                      <a:lnTo>
                        <a:pt x="20" y="954"/>
                      </a:lnTo>
                      <a:lnTo>
                        <a:pt x="20" y="954"/>
                      </a:lnTo>
                      <a:lnTo>
                        <a:pt x="20" y="954"/>
                      </a:lnTo>
                      <a:lnTo>
                        <a:pt x="22" y="956"/>
                      </a:lnTo>
                      <a:lnTo>
                        <a:pt x="24" y="958"/>
                      </a:lnTo>
                      <a:lnTo>
                        <a:pt x="24" y="958"/>
                      </a:lnTo>
                      <a:lnTo>
                        <a:pt x="30" y="958"/>
                      </a:lnTo>
                      <a:lnTo>
                        <a:pt x="34" y="959"/>
                      </a:lnTo>
                      <a:lnTo>
                        <a:pt x="36" y="963"/>
                      </a:lnTo>
                      <a:lnTo>
                        <a:pt x="36" y="963"/>
                      </a:lnTo>
                      <a:lnTo>
                        <a:pt x="36" y="963"/>
                      </a:lnTo>
                      <a:lnTo>
                        <a:pt x="34" y="963"/>
                      </a:lnTo>
                      <a:lnTo>
                        <a:pt x="32" y="963"/>
                      </a:lnTo>
                      <a:lnTo>
                        <a:pt x="28" y="961"/>
                      </a:lnTo>
                      <a:lnTo>
                        <a:pt x="26" y="961"/>
                      </a:lnTo>
                      <a:lnTo>
                        <a:pt x="26" y="963"/>
                      </a:lnTo>
                      <a:lnTo>
                        <a:pt x="26" y="963"/>
                      </a:lnTo>
                      <a:lnTo>
                        <a:pt x="26" y="965"/>
                      </a:lnTo>
                      <a:lnTo>
                        <a:pt x="30" y="967"/>
                      </a:lnTo>
                      <a:lnTo>
                        <a:pt x="38" y="971"/>
                      </a:lnTo>
                      <a:lnTo>
                        <a:pt x="38" y="971"/>
                      </a:lnTo>
                      <a:lnTo>
                        <a:pt x="40" y="971"/>
                      </a:lnTo>
                      <a:lnTo>
                        <a:pt x="42" y="973"/>
                      </a:lnTo>
                      <a:lnTo>
                        <a:pt x="44" y="977"/>
                      </a:lnTo>
                      <a:lnTo>
                        <a:pt x="44" y="977"/>
                      </a:lnTo>
                      <a:lnTo>
                        <a:pt x="49" y="975"/>
                      </a:lnTo>
                      <a:lnTo>
                        <a:pt x="53" y="971"/>
                      </a:lnTo>
                      <a:lnTo>
                        <a:pt x="53" y="971"/>
                      </a:lnTo>
                      <a:lnTo>
                        <a:pt x="57" y="971"/>
                      </a:lnTo>
                      <a:lnTo>
                        <a:pt x="59" y="973"/>
                      </a:lnTo>
                      <a:lnTo>
                        <a:pt x="61" y="973"/>
                      </a:lnTo>
                      <a:lnTo>
                        <a:pt x="65" y="971"/>
                      </a:lnTo>
                      <a:lnTo>
                        <a:pt x="65" y="971"/>
                      </a:lnTo>
                      <a:lnTo>
                        <a:pt x="67" y="969"/>
                      </a:lnTo>
                      <a:lnTo>
                        <a:pt x="69" y="967"/>
                      </a:lnTo>
                      <a:lnTo>
                        <a:pt x="69" y="967"/>
                      </a:lnTo>
                      <a:lnTo>
                        <a:pt x="69" y="973"/>
                      </a:lnTo>
                      <a:lnTo>
                        <a:pt x="75" y="971"/>
                      </a:lnTo>
                      <a:lnTo>
                        <a:pt x="75" y="971"/>
                      </a:lnTo>
                      <a:lnTo>
                        <a:pt x="79" y="971"/>
                      </a:lnTo>
                      <a:lnTo>
                        <a:pt x="79" y="971"/>
                      </a:lnTo>
                      <a:lnTo>
                        <a:pt x="81" y="969"/>
                      </a:lnTo>
                      <a:lnTo>
                        <a:pt x="79" y="971"/>
                      </a:lnTo>
                      <a:lnTo>
                        <a:pt x="79" y="971"/>
                      </a:lnTo>
                      <a:lnTo>
                        <a:pt x="79" y="973"/>
                      </a:lnTo>
                      <a:lnTo>
                        <a:pt x="79" y="973"/>
                      </a:lnTo>
                      <a:lnTo>
                        <a:pt x="79" y="973"/>
                      </a:lnTo>
                      <a:lnTo>
                        <a:pt x="81" y="975"/>
                      </a:lnTo>
                      <a:lnTo>
                        <a:pt x="81" y="975"/>
                      </a:lnTo>
                      <a:lnTo>
                        <a:pt x="83" y="975"/>
                      </a:lnTo>
                      <a:lnTo>
                        <a:pt x="87" y="975"/>
                      </a:lnTo>
                      <a:lnTo>
                        <a:pt x="91" y="973"/>
                      </a:lnTo>
                      <a:lnTo>
                        <a:pt x="91" y="973"/>
                      </a:lnTo>
                      <a:lnTo>
                        <a:pt x="91" y="975"/>
                      </a:lnTo>
                      <a:lnTo>
                        <a:pt x="91" y="977"/>
                      </a:lnTo>
                      <a:lnTo>
                        <a:pt x="91" y="977"/>
                      </a:lnTo>
                      <a:lnTo>
                        <a:pt x="95" y="979"/>
                      </a:lnTo>
                      <a:lnTo>
                        <a:pt x="99" y="981"/>
                      </a:lnTo>
                      <a:lnTo>
                        <a:pt x="104" y="983"/>
                      </a:lnTo>
                      <a:lnTo>
                        <a:pt x="108" y="981"/>
                      </a:lnTo>
                      <a:lnTo>
                        <a:pt x="108" y="981"/>
                      </a:lnTo>
                      <a:lnTo>
                        <a:pt x="110" y="979"/>
                      </a:lnTo>
                      <a:lnTo>
                        <a:pt x="110" y="977"/>
                      </a:lnTo>
                      <a:lnTo>
                        <a:pt x="108" y="975"/>
                      </a:lnTo>
                      <a:lnTo>
                        <a:pt x="108" y="973"/>
                      </a:lnTo>
                      <a:lnTo>
                        <a:pt x="108" y="973"/>
                      </a:lnTo>
                      <a:lnTo>
                        <a:pt x="110" y="975"/>
                      </a:lnTo>
                      <a:lnTo>
                        <a:pt x="112" y="975"/>
                      </a:lnTo>
                      <a:lnTo>
                        <a:pt x="112" y="967"/>
                      </a:lnTo>
                      <a:lnTo>
                        <a:pt x="112" y="967"/>
                      </a:lnTo>
                      <a:lnTo>
                        <a:pt x="114" y="967"/>
                      </a:lnTo>
                      <a:lnTo>
                        <a:pt x="116" y="967"/>
                      </a:lnTo>
                      <a:lnTo>
                        <a:pt x="116" y="967"/>
                      </a:lnTo>
                      <a:lnTo>
                        <a:pt x="118" y="965"/>
                      </a:lnTo>
                      <a:lnTo>
                        <a:pt x="120" y="963"/>
                      </a:lnTo>
                      <a:lnTo>
                        <a:pt x="120" y="961"/>
                      </a:lnTo>
                      <a:lnTo>
                        <a:pt x="122" y="959"/>
                      </a:lnTo>
                      <a:lnTo>
                        <a:pt x="122" y="959"/>
                      </a:lnTo>
                      <a:lnTo>
                        <a:pt x="124" y="959"/>
                      </a:lnTo>
                      <a:lnTo>
                        <a:pt x="124" y="961"/>
                      </a:lnTo>
                      <a:lnTo>
                        <a:pt x="124" y="961"/>
                      </a:lnTo>
                      <a:lnTo>
                        <a:pt x="122" y="965"/>
                      </a:lnTo>
                      <a:lnTo>
                        <a:pt x="118" y="967"/>
                      </a:lnTo>
                      <a:lnTo>
                        <a:pt x="116" y="971"/>
                      </a:lnTo>
                      <a:lnTo>
                        <a:pt x="114" y="973"/>
                      </a:lnTo>
                      <a:lnTo>
                        <a:pt x="114" y="973"/>
                      </a:lnTo>
                      <a:lnTo>
                        <a:pt x="120" y="977"/>
                      </a:lnTo>
                      <a:lnTo>
                        <a:pt x="126" y="979"/>
                      </a:lnTo>
                      <a:lnTo>
                        <a:pt x="140" y="981"/>
                      </a:lnTo>
                      <a:lnTo>
                        <a:pt x="140" y="981"/>
                      </a:lnTo>
                      <a:lnTo>
                        <a:pt x="140" y="983"/>
                      </a:lnTo>
                      <a:lnTo>
                        <a:pt x="138" y="985"/>
                      </a:lnTo>
                      <a:lnTo>
                        <a:pt x="136" y="987"/>
                      </a:lnTo>
                      <a:lnTo>
                        <a:pt x="136" y="987"/>
                      </a:lnTo>
                      <a:lnTo>
                        <a:pt x="136" y="987"/>
                      </a:lnTo>
                      <a:lnTo>
                        <a:pt x="138" y="987"/>
                      </a:lnTo>
                      <a:lnTo>
                        <a:pt x="144" y="987"/>
                      </a:lnTo>
                      <a:lnTo>
                        <a:pt x="148" y="983"/>
                      </a:lnTo>
                      <a:lnTo>
                        <a:pt x="152" y="983"/>
                      </a:lnTo>
                      <a:lnTo>
                        <a:pt x="152" y="983"/>
                      </a:lnTo>
                      <a:lnTo>
                        <a:pt x="157" y="985"/>
                      </a:lnTo>
                      <a:lnTo>
                        <a:pt x="159" y="985"/>
                      </a:lnTo>
                      <a:lnTo>
                        <a:pt x="161" y="985"/>
                      </a:lnTo>
                      <a:lnTo>
                        <a:pt x="161" y="985"/>
                      </a:lnTo>
                      <a:lnTo>
                        <a:pt x="153" y="973"/>
                      </a:lnTo>
                      <a:lnTo>
                        <a:pt x="153" y="973"/>
                      </a:lnTo>
                      <a:lnTo>
                        <a:pt x="157" y="967"/>
                      </a:lnTo>
                      <a:lnTo>
                        <a:pt x="161" y="961"/>
                      </a:lnTo>
                      <a:lnTo>
                        <a:pt x="167" y="958"/>
                      </a:lnTo>
                      <a:lnTo>
                        <a:pt x="173" y="956"/>
                      </a:lnTo>
                      <a:lnTo>
                        <a:pt x="173" y="956"/>
                      </a:lnTo>
                      <a:lnTo>
                        <a:pt x="173" y="958"/>
                      </a:lnTo>
                      <a:lnTo>
                        <a:pt x="171" y="959"/>
                      </a:lnTo>
                      <a:lnTo>
                        <a:pt x="167" y="961"/>
                      </a:lnTo>
                      <a:lnTo>
                        <a:pt x="167" y="961"/>
                      </a:lnTo>
                      <a:lnTo>
                        <a:pt x="163" y="965"/>
                      </a:lnTo>
                      <a:lnTo>
                        <a:pt x="159" y="971"/>
                      </a:lnTo>
                      <a:lnTo>
                        <a:pt x="159" y="979"/>
                      </a:lnTo>
                      <a:lnTo>
                        <a:pt x="159" y="981"/>
                      </a:lnTo>
                      <a:lnTo>
                        <a:pt x="161" y="983"/>
                      </a:lnTo>
                      <a:lnTo>
                        <a:pt x="161" y="983"/>
                      </a:lnTo>
                      <a:lnTo>
                        <a:pt x="165" y="985"/>
                      </a:lnTo>
                      <a:lnTo>
                        <a:pt x="169" y="985"/>
                      </a:lnTo>
                      <a:lnTo>
                        <a:pt x="177" y="981"/>
                      </a:lnTo>
                      <a:lnTo>
                        <a:pt x="177" y="981"/>
                      </a:lnTo>
                      <a:lnTo>
                        <a:pt x="179" y="981"/>
                      </a:lnTo>
                      <a:lnTo>
                        <a:pt x="181" y="983"/>
                      </a:lnTo>
                      <a:lnTo>
                        <a:pt x="181" y="983"/>
                      </a:lnTo>
                      <a:lnTo>
                        <a:pt x="181" y="983"/>
                      </a:lnTo>
                      <a:lnTo>
                        <a:pt x="179" y="985"/>
                      </a:lnTo>
                      <a:lnTo>
                        <a:pt x="173" y="985"/>
                      </a:lnTo>
                      <a:lnTo>
                        <a:pt x="165" y="985"/>
                      </a:lnTo>
                      <a:lnTo>
                        <a:pt x="165" y="985"/>
                      </a:lnTo>
                      <a:lnTo>
                        <a:pt x="161" y="985"/>
                      </a:lnTo>
                      <a:lnTo>
                        <a:pt x="159" y="987"/>
                      </a:lnTo>
                      <a:lnTo>
                        <a:pt x="159" y="987"/>
                      </a:lnTo>
                      <a:lnTo>
                        <a:pt x="159" y="989"/>
                      </a:lnTo>
                      <a:lnTo>
                        <a:pt x="161" y="991"/>
                      </a:lnTo>
                      <a:lnTo>
                        <a:pt x="163" y="993"/>
                      </a:lnTo>
                      <a:lnTo>
                        <a:pt x="163" y="995"/>
                      </a:lnTo>
                      <a:lnTo>
                        <a:pt x="163" y="995"/>
                      </a:lnTo>
                      <a:lnTo>
                        <a:pt x="157" y="993"/>
                      </a:lnTo>
                      <a:lnTo>
                        <a:pt x="152" y="991"/>
                      </a:lnTo>
                      <a:lnTo>
                        <a:pt x="144" y="989"/>
                      </a:lnTo>
                      <a:lnTo>
                        <a:pt x="140" y="989"/>
                      </a:lnTo>
                      <a:lnTo>
                        <a:pt x="138" y="991"/>
                      </a:lnTo>
                      <a:lnTo>
                        <a:pt x="138" y="991"/>
                      </a:lnTo>
                      <a:lnTo>
                        <a:pt x="136" y="995"/>
                      </a:lnTo>
                      <a:lnTo>
                        <a:pt x="136" y="995"/>
                      </a:lnTo>
                      <a:lnTo>
                        <a:pt x="136" y="999"/>
                      </a:lnTo>
                      <a:lnTo>
                        <a:pt x="136" y="999"/>
                      </a:lnTo>
                      <a:lnTo>
                        <a:pt x="142" y="1007"/>
                      </a:lnTo>
                      <a:lnTo>
                        <a:pt x="144" y="1012"/>
                      </a:lnTo>
                      <a:lnTo>
                        <a:pt x="140" y="1016"/>
                      </a:lnTo>
                      <a:lnTo>
                        <a:pt x="140" y="1016"/>
                      </a:lnTo>
                      <a:lnTo>
                        <a:pt x="142" y="1012"/>
                      </a:lnTo>
                      <a:lnTo>
                        <a:pt x="140" y="1007"/>
                      </a:lnTo>
                      <a:lnTo>
                        <a:pt x="140" y="1007"/>
                      </a:lnTo>
                      <a:lnTo>
                        <a:pt x="138" y="1005"/>
                      </a:lnTo>
                      <a:lnTo>
                        <a:pt x="138" y="1005"/>
                      </a:lnTo>
                      <a:lnTo>
                        <a:pt x="126" y="1007"/>
                      </a:lnTo>
                      <a:lnTo>
                        <a:pt x="126" y="1007"/>
                      </a:lnTo>
                      <a:lnTo>
                        <a:pt x="128" y="1005"/>
                      </a:lnTo>
                      <a:lnTo>
                        <a:pt x="130" y="1005"/>
                      </a:lnTo>
                      <a:lnTo>
                        <a:pt x="134" y="1003"/>
                      </a:lnTo>
                      <a:lnTo>
                        <a:pt x="136" y="1001"/>
                      </a:lnTo>
                      <a:lnTo>
                        <a:pt x="136" y="1001"/>
                      </a:lnTo>
                      <a:lnTo>
                        <a:pt x="136" y="999"/>
                      </a:lnTo>
                      <a:lnTo>
                        <a:pt x="136" y="999"/>
                      </a:lnTo>
                      <a:lnTo>
                        <a:pt x="136" y="995"/>
                      </a:lnTo>
                      <a:lnTo>
                        <a:pt x="136" y="995"/>
                      </a:lnTo>
                      <a:lnTo>
                        <a:pt x="130" y="985"/>
                      </a:lnTo>
                      <a:lnTo>
                        <a:pt x="130" y="985"/>
                      </a:lnTo>
                      <a:lnTo>
                        <a:pt x="126" y="983"/>
                      </a:lnTo>
                      <a:lnTo>
                        <a:pt x="124" y="983"/>
                      </a:lnTo>
                      <a:lnTo>
                        <a:pt x="124" y="983"/>
                      </a:lnTo>
                      <a:lnTo>
                        <a:pt x="116" y="981"/>
                      </a:lnTo>
                      <a:lnTo>
                        <a:pt x="116" y="983"/>
                      </a:lnTo>
                      <a:lnTo>
                        <a:pt x="110" y="985"/>
                      </a:lnTo>
                      <a:lnTo>
                        <a:pt x="110" y="985"/>
                      </a:lnTo>
                      <a:lnTo>
                        <a:pt x="106" y="987"/>
                      </a:lnTo>
                      <a:lnTo>
                        <a:pt x="102" y="987"/>
                      </a:lnTo>
                      <a:lnTo>
                        <a:pt x="99" y="995"/>
                      </a:lnTo>
                      <a:lnTo>
                        <a:pt x="99" y="995"/>
                      </a:lnTo>
                      <a:lnTo>
                        <a:pt x="99" y="993"/>
                      </a:lnTo>
                      <a:lnTo>
                        <a:pt x="99" y="991"/>
                      </a:lnTo>
                      <a:lnTo>
                        <a:pt x="99" y="991"/>
                      </a:lnTo>
                      <a:lnTo>
                        <a:pt x="99" y="987"/>
                      </a:lnTo>
                      <a:lnTo>
                        <a:pt x="97" y="987"/>
                      </a:lnTo>
                      <a:lnTo>
                        <a:pt x="93" y="991"/>
                      </a:lnTo>
                      <a:lnTo>
                        <a:pt x="93" y="991"/>
                      </a:lnTo>
                      <a:lnTo>
                        <a:pt x="93" y="989"/>
                      </a:lnTo>
                      <a:lnTo>
                        <a:pt x="93" y="987"/>
                      </a:lnTo>
                      <a:lnTo>
                        <a:pt x="95" y="985"/>
                      </a:lnTo>
                      <a:lnTo>
                        <a:pt x="95" y="983"/>
                      </a:lnTo>
                      <a:lnTo>
                        <a:pt x="95" y="983"/>
                      </a:lnTo>
                      <a:lnTo>
                        <a:pt x="91" y="981"/>
                      </a:lnTo>
                      <a:lnTo>
                        <a:pt x="83" y="977"/>
                      </a:lnTo>
                      <a:lnTo>
                        <a:pt x="75" y="977"/>
                      </a:lnTo>
                      <a:lnTo>
                        <a:pt x="69" y="977"/>
                      </a:lnTo>
                      <a:lnTo>
                        <a:pt x="69" y="977"/>
                      </a:lnTo>
                      <a:lnTo>
                        <a:pt x="67" y="979"/>
                      </a:lnTo>
                      <a:lnTo>
                        <a:pt x="67" y="981"/>
                      </a:lnTo>
                      <a:lnTo>
                        <a:pt x="65" y="981"/>
                      </a:lnTo>
                      <a:lnTo>
                        <a:pt x="65" y="981"/>
                      </a:lnTo>
                      <a:lnTo>
                        <a:pt x="65" y="979"/>
                      </a:lnTo>
                      <a:lnTo>
                        <a:pt x="65" y="975"/>
                      </a:lnTo>
                      <a:lnTo>
                        <a:pt x="65" y="975"/>
                      </a:lnTo>
                      <a:lnTo>
                        <a:pt x="65" y="975"/>
                      </a:lnTo>
                      <a:lnTo>
                        <a:pt x="63" y="977"/>
                      </a:lnTo>
                      <a:lnTo>
                        <a:pt x="61" y="979"/>
                      </a:lnTo>
                      <a:lnTo>
                        <a:pt x="61" y="979"/>
                      </a:lnTo>
                      <a:lnTo>
                        <a:pt x="57" y="977"/>
                      </a:lnTo>
                      <a:lnTo>
                        <a:pt x="55" y="977"/>
                      </a:lnTo>
                      <a:lnTo>
                        <a:pt x="55" y="977"/>
                      </a:lnTo>
                      <a:lnTo>
                        <a:pt x="55" y="979"/>
                      </a:lnTo>
                      <a:lnTo>
                        <a:pt x="57" y="981"/>
                      </a:lnTo>
                      <a:lnTo>
                        <a:pt x="57" y="981"/>
                      </a:lnTo>
                      <a:lnTo>
                        <a:pt x="53" y="979"/>
                      </a:lnTo>
                      <a:lnTo>
                        <a:pt x="49" y="979"/>
                      </a:lnTo>
                      <a:lnTo>
                        <a:pt x="47" y="979"/>
                      </a:lnTo>
                      <a:lnTo>
                        <a:pt x="47" y="979"/>
                      </a:lnTo>
                      <a:lnTo>
                        <a:pt x="46" y="983"/>
                      </a:lnTo>
                      <a:lnTo>
                        <a:pt x="46" y="985"/>
                      </a:lnTo>
                      <a:lnTo>
                        <a:pt x="46" y="985"/>
                      </a:lnTo>
                      <a:lnTo>
                        <a:pt x="34" y="977"/>
                      </a:lnTo>
                      <a:lnTo>
                        <a:pt x="26" y="975"/>
                      </a:lnTo>
                      <a:lnTo>
                        <a:pt x="22" y="975"/>
                      </a:lnTo>
                      <a:lnTo>
                        <a:pt x="20" y="977"/>
                      </a:lnTo>
                      <a:lnTo>
                        <a:pt x="20" y="977"/>
                      </a:lnTo>
                      <a:lnTo>
                        <a:pt x="16" y="981"/>
                      </a:lnTo>
                      <a:lnTo>
                        <a:pt x="16" y="985"/>
                      </a:lnTo>
                      <a:lnTo>
                        <a:pt x="16" y="985"/>
                      </a:lnTo>
                      <a:lnTo>
                        <a:pt x="16" y="985"/>
                      </a:lnTo>
                      <a:lnTo>
                        <a:pt x="18" y="991"/>
                      </a:lnTo>
                      <a:lnTo>
                        <a:pt x="20" y="995"/>
                      </a:lnTo>
                      <a:lnTo>
                        <a:pt x="24" y="999"/>
                      </a:lnTo>
                      <a:lnTo>
                        <a:pt x="26" y="999"/>
                      </a:lnTo>
                      <a:lnTo>
                        <a:pt x="26" y="999"/>
                      </a:lnTo>
                      <a:lnTo>
                        <a:pt x="26" y="999"/>
                      </a:lnTo>
                      <a:lnTo>
                        <a:pt x="28" y="1001"/>
                      </a:lnTo>
                      <a:lnTo>
                        <a:pt x="30" y="1003"/>
                      </a:lnTo>
                      <a:lnTo>
                        <a:pt x="30" y="1003"/>
                      </a:lnTo>
                      <a:lnTo>
                        <a:pt x="32" y="1003"/>
                      </a:lnTo>
                      <a:lnTo>
                        <a:pt x="36" y="1003"/>
                      </a:lnTo>
                      <a:lnTo>
                        <a:pt x="40" y="999"/>
                      </a:lnTo>
                      <a:lnTo>
                        <a:pt x="44" y="997"/>
                      </a:lnTo>
                      <a:lnTo>
                        <a:pt x="46" y="999"/>
                      </a:lnTo>
                      <a:lnTo>
                        <a:pt x="47" y="1001"/>
                      </a:lnTo>
                      <a:lnTo>
                        <a:pt x="47" y="1001"/>
                      </a:lnTo>
                      <a:lnTo>
                        <a:pt x="46" y="1001"/>
                      </a:lnTo>
                      <a:lnTo>
                        <a:pt x="46" y="1001"/>
                      </a:lnTo>
                      <a:lnTo>
                        <a:pt x="42" y="1001"/>
                      </a:lnTo>
                      <a:lnTo>
                        <a:pt x="42" y="1001"/>
                      </a:lnTo>
                      <a:lnTo>
                        <a:pt x="34" y="1003"/>
                      </a:lnTo>
                      <a:lnTo>
                        <a:pt x="28" y="1009"/>
                      </a:lnTo>
                      <a:lnTo>
                        <a:pt x="28" y="1009"/>
                      </a:lnTo>
                      <a:lnTo>
                        <a:pt x="34" y="1014"/>
                      </a:lnTo>
                      <a:lnTo>
                        <a:pt x="38" y="1018"/>
                      </a:lnTo>
                      <a:lnTo>
                        <a:pt x="38" y="1020"/>
                      </a:lnTo>
                      <a:lnTo>
                        <a:pt x="38" y="1022"/>
                      </a:lnTo>
                      <a:lnTo>
                        <a:pt x="38" y="1022"/>
                      </a:lnTo>
                      <a:lnTo>
                        <a:pt x="34" y="1024"/>
                      </a:lnTo>
                      <a:lnTo>
                        <a:pt x="34" y="1024"/>
                      </a:lnTo>
                      <a:lnTo>
                        <a:pt x="34" y="1024"/>
                      </a:lnTo>
                      <a:lnTo>
                        <a:pt x="32" y="1024"/>
                      </a:lnTo>
                      <a:lnTo>
                        <a:pt x="32" y="1022"/>
                      </a:lnTo>
                      <a:lnTo>
                        <a:pt x="30" y="1014"/>
                      </a:lnTo>
                      <a:lnTo>
                        <a:pt x="30" y="1014"/>
                      </a:lnTo>
                      <a:lnTo>
                        <a:pt x="20" y="1007"/>
                      </a:lnTo>
                      <a:lnTo>
                        <a:pt x="10" y="1001"/>
                      </a:lnTo>
                      <a:lnTo>
                        <a:pt x="10" y="1001"/>
                      </a:lnTo>
                      <a:lnTo>
                        <a:pt x="12" y="1003"/>
                      </a:lnTo>
                      <a:lnTo>
                        <a:pt x="14" y="1007"/>
                      </a:lnTo>
                      <a:lnTo>
                        <a:pt x="14" y="1007"/>
                      </a:lnTo>
                      <a:lnTo>
                        <a:pt x="20" y="1016"/>
                      </a:lnTo>
                      <a:lnTo>
                        <a:pt x="24" y="1024"/>
                      </a:lnTo>
                      <a:lnTo>
                        <a:pt x="24" y="1024"/>
                      </a:lnTo>
                      <a:lnTo>
                        <a:pt x="24" y="1024"/>
                      </a:lnTo>
                      <a:lnTo>
                        <a:pt x="24" y="1024"/>
                      </a:lnTo>
                      <a:lnTo>
                        <a:pt x="20" y="1022"/>
                      </a:lnTo>
                      <a:lnTo>
                        <a:pt x="18" y="1018"/>
                      </a:lnTo>
                      <a:lnTo>
                        <a:pt x="16" y="1018"/>
                      </a:lnTo>
                      <a:lnTo>
                        <a:pt x="16" y="1018"/>
                      </a:lnTo>
                      <a:lnTo>
                        <a:pt x="16" y="1018"/>
                      </a:lnTo>
                      <a:lnTo>
                        <a:pt x="16" y="1024"/>
                      </a:lnTo>
                      <a:lnTo>
                        <a:pt x="20" y="1028"/>
                      </a:lnTo>
                      <a:lnTo>
                        <a:pt x="22" y="1030"/>
                      </a:lnTo>
                      <a:lnTo>
                        <a:pt x="26" y="1030"/>
                      </a:lnTo>
                      <a:lnTo>
                        <a:pt x="36" y="1030"/>
                      </a:lnTo>
                      <a:lnTo>
                        <a:pt x="40" y="1028"/>
                      </a:lnTo>
                      <a:lnTo>
                        <a:pt x="44" y="1026"/>
                      </a:lnTo>
                      <a:lnTo>
                        <a:pt x="44" y="1026"/>
                      </a:lnTo>
                      <a:lnTo>
                        <a:pt x="46" y="1022"/>
                      </a:lnTo>
                      <a:lnTo>
                        <a:pt x="51" y="1016"/>
                      </a:lnTo>
                      <a:lnTo>
                        <a:pt x="51" y="1016"/>
                      </a:lnTo>
                      <a:lnTo>
                        <a:pt x="53" y="1014"/>
                      </a:lnTo>
                      <a:lnTo>
                        <a:pt x="53" y="1014"/>
                      </a:lnTo>
                      <a:lnTo>
                        <a:pt x="53" y="1014"/>
                      </a:lnTo>
                      <a:lnTo>
                        <a:pt x="53" y="1018"/>
                      </a:lnTo>
                      <a:lnTo>
                        <a:pt x="51" y="1020"/>
                      </a:lnTo>
                      <a:lnTo>
                        <a:pt x="51" y="1020"/>
                      </a:lnTo>
                      <a:lnTo>
                        <a:pt x="53" y="1020"/>
                      </a:lnTo>
                      <a:lnTo>
                        <a:pt x="57" y="1020"/>
                      </a:lnTo>
                      <a:lnTo>
                        <a:pt x="57" y="1020"/>
                      </a:lnTo>
                      <a:lnTo>
                        <a:pt x="55" y="1026"/>
                      </a:lnTo>
                      <a:lnTo>
                        <a:pt x="51" y="1036"/>
                      </a:lnTo>
                      <a:lnTo>
                        <a:pt x="47" y="1046"/>
                      </a:lnTo>
                      <a:lnTo>
                        <a:pt x="44" y="1050"/>
                      </a:lnTo>
                      <a:lnTo>
                        <a:pt x="44" y="1050"/>
                      </a:lnTo>
                      <a:lnTo>
                        <a:pt x="42" y="1052"/>
                      </a:lnTo>
                      <a:lnTo>
                        <a:pt x="38" y="1050"/>
                      </a:lnTo>
                      <a:lnTo>
                        <a:pt x="34" y="1046"/>
                      </a:lnTo>
                      <a:lnTo>
                        <a:pt x="30" y="1040"/>
                      </a:lnTo>
                      <a:lnTo>
                        <a:pt x="26" y="1036"/>
                      </a:lnTo>
                      <a:lnTo>
                        <a:pt x="26" y="1036"/>
                      </a:lnTo>
                      <a:lnTo>
                        <a:pt x="24" y="1036"/>
                      </a:lnTo>
                      <a:lnTo>
                        <a:pt x="24" y="1038"/>
                      </a:lnTo>
                      <a:lnTo>
                        <a:pt x="22" y="1042"/>
                      </a:lnTo>
                      <a:lnTo>
                        <a:pt x="24" y="1050"/>
                      </a:lnTo>
                      <a:lnTo>
                        <a:pt x="18" y="1050"/>
                      </a:lnTo>
                      <a:lnTo>
                        <a:pt x="18" y="1050"/>
                      </a:lnTo>
                      <a:lnTo>
                        <a:pt x="14" y="1052"/>
                      </a:lnTo>
                      <a:lnTo>
                        <a:pt x="14" y="1054"/>
                      </a:lnTo>
                      <a:lnTo>
                        <a:pt x="14" y="1054"/>
                      </a:lnTo>
                      <a:lnTo>
                        <a:pt x="14" y="1054"/>
                      </a:lnTo>
                      <a:lnTo>
                        <a:pt x="18" y="1058"/>
                      </a:lnTo>
                      <a:lnTo>
                        <a:pt x="22" y="1063"/>
                      </a:lnTo>
                      <a:lnTo>
                        <a:pt x="22" y="1063"/>
                      </a:lnTo>
                      <a:lnTo>
                        <a:pt x="22" y="1065"/>
                      </a:lnTo>
                      <a:lnTo>
                        <a:pt x="18" y="1067"/>
                      </a:lnTo>
                      <a:lnTo>
                        <a:pt x="16" y="1067"/>
                      </a:lnTo>
                      <a:lnTo>
                        <a:pt x="16" y="1069"/>
                      </a:lnTo>
                      <a:lnTo>
                        <a:pt x="16" y="1069"/>
                      </a:lnTo>
                      <a:lnTo>
                        <a:pt x="18" y="1071"/>
                      </a:lnTo>
                      <a:lnTo>
                        <a:pt x="20" y="1069"/>
                      </a:lnTo>
                      <a:lnTo>
                        <a:pt x="22" y="1069"/>
                      </a:lnTo>
                      <a:lnTo>
                        <a:pt x="24" y="1071"/>
                      </a:lnTo>
                      <a:lnTo>
                        <a:pt x="24" y="1071"/>
                      </a:lnTo>
                      <a:lnTo>
                        <a:pt x="22" y="1073"/>
                      </a:lnTo>
                      <a:lnTo>
                        <a:pt x="22" y="1077"/>
                      </a:lnTo>
                      <a:lnTo>
                        <a:pt x="22" y="1077"/>
                      </a:lnTo>
                      <a:lnTo>
                        <a:pt x="24" y="1079"/>
                      </a:lnTo>
                      <a:lnTo>
                        <a:pt x="28" y="1077"/>
                      </a:lnTo>
                      <a:lnTo>
                        <a:pt x="34" y="1069"/>
                      </a:lnTo>
                      <a:lnTo>
                        <a:pt x="42" y="1060"/>
                      </a:lnTo>
                      <a:lnTo>
                        <a:pt x="46" y="1056"/>
                      </a:lnTo>
                      <a:lnTo>
                        <a:pt x="49" y="1056"/>
                      </a:lnTo>
                      <a:lnTo>
                        <a:pt x="49" y="1056"/>
                      </a:lnTo>
                      <a:lnTo>
                        <a:pt x="49" y="1056"/>
                      </a:lnTo>
                      <a:lnTo>
                        <a:pt x="47" y="1058"/>
                      </a:lnTo>
                      <a:lnTo>
                        <a:pt x="44" y="1060"/>
                      </a:lnTo>
                      <a:lnTo>
                        <a:pt x="40" y="1065"/>
                      </a:lnTo>
                      <a:lnTo>
                        <a:pt x="40" y="1065"/>
                      </a:lnTo>
                      <a:lnTo>
                        <a:pt x="36" y="1071"/>
                      </a:lnTo>
                      <a:lnTo>
                        <a:pt x="34" y="1073"/>
                      </a:lnTo>
                      <a:lnTo>
                        <a:pt x="34" y="1079"/>
                      </a:lnTo>
                      <a:lnTo>
                        <a:pt x="34" y="1079"/>
                      </a:lnTo>
                      <a:lnTo>
                        <a:pt x="34" y="1081"/>
                      </a:lnTo>
                      <a:lnTo>
                        <a:pt x="36" y="1081"/>
                      </a:lnTo>
                      <a:lnTo>
                        <a:pt x="40" y="1081"/>
                      </a:lnTo>
                      <a:lnTo>
                        <a:pt x="42" y="1079"/>
                      </a:lnTo>
                      <a:lnTo>
                        <a:pt x="44" y="1079"/>
                      </a:lnTo>
                      <a:lnTo>
                        <a:pt x="44" y="1079"/>
                      </a:lnTo>
                      <a:lnTo>
                        <a:pt x="42" y="1083"/>
                      </a:lnTo>
                      <a:lnTo>
                        <a:pt x="44" y="1085"/>
                      </a:lnTo>
                      <a:lnTo>
                        <a:pt x="47" y="1089"/>
                      </a:lnTo>
                      <a:lnTo>
                        <a:pt x="47" y="1089"/>
                      </a:lnTo>
                      <a:lnTo>
                        <a:pt x="47" y="1089"/>
                      </a:lnTo>
                      <a:lnTo>
                        <a:pt x="46" y="1089"/>
                      </a:lnTo>
                      <a:lnTo>
                        <a:pt x="40" y="1089"/>
                      </a:lnTo>
                      <a:lnTo>
                        <a:pt x="40" y="1089"/>
                      </a:lnTo>
                      <a:lnTo>
                        <a:pt x="40" y="1091"/>
                      </a:lnTo>
                      <a:lnTo>
                        <a:pt x="40" y="1095"/>
                      </a:lnTo>
                      <a:lnTo>
                        <a:pt x="42" y="1097"/>
                      </a:lnTo>
                      <a:lnTo>
                        <a:pt x="46" y="1097"/>
                      </a:lnTo>
                      <a:lnTo>
                        <a:pt x="46" y="1097"/>
                      </a:lnTo>
                      <a:lnTo>
                        <a:pt x="49" y="1097"/>
                      </a:lnTo>
                      <a:lnTo>
                        <a:pt x="51" y="1097"/>
                      </a:lnTo>
                      <a:lnTo>
                        <a:pt x="51" y="1091"/>
                      </a:lnTo>
                      <a:lnTo>
                        <a:pt x="51" y="1085"/>
                      </a:lnTo>
                      <a:lnTo>
                        <a:pt x="51" y="1081"/>
                      </a:lnTo>
                      <a:lnTo>
                        <a:pt x="51" y="1081"/>
                      </a:lnTo>
                      <a:lnTo>
                        <a:pt x="57" y="1077"/>
                      </a:lnTo>
                      <a:lnTo>
                        <a:pt x="67" y="1075"/>
                      </a:lnTo>
                      <a:lnTo>
                        <a:pt x="75" y="1069"/>
                      </a:lnTo>
                      <a:lnTo>
                        <a:pt x="75" y="1067"/>
                      </a:lnTo>
                      <a:lnTo>
                        <a:pt x="75" y="1063"/>
                      </a:lnTo>
                      <a:lnTo>
                        <a:pt x="75" y="1063"/>
                      </a:lnTo>
                      <a:lnTo>
                        <a:pt x="75" y="1062"/>
                      </a:lnTo>
                      <a:lnTo>
                        <a:pt x="75" y="1062"/>
                      </a:lnTo>
                      <a:lnTo>
                        <a:pt x="75" y="1062"/>
                      </a:lnTo>
                      <a:lnTo>
                        <a:pt x="79" y="1063"/>
                      </a:lnTo>
                      <a:lnTo>
                        <a:pt x="79" y="1063"/>
                      </a:lnTo>
                      <a:lnTo>
                        <a:pt x="79" y="1063"/>
                      </a:lnTo>
                      <a:lnTo>
                        <a:pt x="81" y="1060"/>
                      </a:lnTo>
                      <a:lnTo>
                        <a:pt x="81" y="1060"/>
                      </a:lnTo>
                      <a:lnTo>
                        <a:pt x="79" y="1056"/>
                      </a:lnTo>
                      <a:lnTo>
                        <a:pt x="79" y="1056"/>
                      </a:lnTo>
                      <a:lnTo>
                        <a:pt x="77" y="1052"/>
                      </a:lnTo>
                      <a:lnTo>
                        <a:pt x="77" y="1052"/>
                      </a:lnTo>
                      <a:lnTo>
                        <a:pt x="79" y="1050"/>
                      </a:lnTo>
                      <a:lnTo>
                        <a:pt x="79" y="1052"/>
                      </a:lnTo>
                      <a:lnTo>
                        <a:pt x="79" y="1056"/>
                      </a:lnTo>
                      <a:lnTo>
                        <a:pt x="79" y="1056"/>
                      </a:lnTo>
                      <a:lnTo>
                        <a:pt x="81" y="1060"/>
                      </a:lnTo>
                      <a:lnTo>
                        <a:pt x="81" y="1060"/>
                      </a:lnTo>
                      <a:lnTo>
                        <a:pt x="83" y="1062"/>
                      </a:lnTo>
                      <a:lnTo>
                        <a:pt x="83" y="1062"/>
                      </a:lnTo>
                      <a:lnTo>
                        <a:pt x="89" y="1060"/>
                      </a:lnTo>
                      <a:lnTo>
                        <a:pt x="95" y="1056"/>
                      </a:lnTo>
                      <a:lnTo>
                        <a:pt x="102" y="1052"/>
                      </a:lnTo>
                      <a:lnTo>
                        <a:pt x="108" y="1050"/>
                      </a:lnTo>
                      <a:lnTo>
                        <a:pt x="108" y="1050"/>
                      </a:lnTo>
                      <a:lnTo>
                        <a:pt x="108" y="1052"/>
                      </a:lnTo>
                      <a:lnTo>
                        <a:pt x="108" y="1052"/>
                      </a:lnTo>
                      <a:lnTo>
                        <a:pt x="104" y="1054"/>
                      </a:lnTo>
                      <a:lnTo>
                        <a:pt x="102" y="1058"/>
                      </a:lnTo>
                      <a:lnTo>
                        <a:pt x="102" y="1058"/>
                      </a:lnTo>
                      <a:lnTo>
                        <a:pt x="104" y="1060"/>
                      </a:lnTo>
                      <a:lnTo>
                        <a:pt x="104" y="1060"/>
                      </a:lnTo>
                      <a:lnTo>
                        <a:pt x="108" y="1058"/>
                      </a:lnTo>
                      <a:lnTo>
                        <a:pt x="114" y="1056"/>
                      </a:lnTo>
                      <a:lnTo>
                        <a:pt x="124" y="1048"/>
                      </a:lnTo>
                      <a:lnTo>
                        <a:pt x="124" y="1048"/>
                      </a:lnTo>
                      <a:lnTo>
                        <a:pt x="126" y="1048"/>
                      </a:lnTo>
                      <a:lnTo>
                        <a:pt x="128" y="1046"/>
                      </a:lnTo>
                      <a:lnTo>
                        <a:pt x="128" y="1046"/>
                      </a:lnTo>
                      <a:lnTo>
                        <a:pt x="128" y="1048"/>
                      </a:lnTo>
                      <a:lnTo>
                        <a:pt x="124" y="1050"/>
                      </a:lnTo>
                      <a:lnTo>
                        <a:pt x="120" y="1054"/>
                      </a:lnTo>
                      <a:lnTo>
                        <a:pt x="120" y="1054"/>
                      </a:lnTo>
                      <a:lnTo>
                        <a:pt x="122" y="1056"/>
                      </a:lnTo>
                      <a:lnTo>
                        <a:pt x="124" y="1056"/>
                      </a:lnTo>
                      <a:lnTo>
                        <a:pt x="128" y="1056"/>
                      </a:lnTo>
                      <a:lnTo>
                        <a:pt x="128" y="1056"/>
                      </a:lnTo>
                      <a:lnTo>
                        <a:pt x="128" y="1056"/>
                      </a:lnTo>
                      <a:lnTo>
                        <a:pt x="128" y="1058"/>
                      </a:lnTo>
                      <a:lnTo>
                        <a:pt x="126" y="1058"/>
                      </a:lnTo>
                      <a:lnTo>
                        <a:pt x="126" y="1058"/>
                      </a:lnTo>
                      <a:lnTo>
                        <a:pt x="118" y="1058"/>
                      </a:lnTo>
                      <a:lnTo>
                        <a:pt x="114" y="1060"/>
                      </a:lnTo>
                      <a:lnTo>
                        <a:pt x="110" y="1060"/>
                      </a:lnTo>
                      <a:lnTo>
                        <a:pt x="110" y="1060"/>
                      </a:lnTo>
                      <a:lnTo>
                        <a:pt x="106" y="1063"/>
                      </a:lnTo>
                      <a:lnTo>
                        <a:pt x="102" y="1067"/>
                      </a:lnTo>
                      <a:lnTo>
                        <a:pt x="97" y="1079"/>
                      </a:lnTo>
                      <a:lnTo>
                        <a:pt x="91" y="1097"/>
                      </a:lnTo>
                      <a:lnTo>
                        <a:pt x="91" y="1097"/>
                      </a:lnTo>
                      <a:lnTo>
                        <a:pt x="89" y="1095"/>
                      </a:lnTo>
                      <a:lnTo>
                        <a:pt x="89" y="1093"/>
                      </a:lnTo>
                      <a:lnTo>
                        <a:pt x="93" y="1087"/>
                      </a:lnTo>
                      <a:lnTo>
                        <a:pt x="93" y="1087"/>
                      </a:lnTo>
                      <a:lnTo>
                        <a:pt x="99" y="1071"/>
                      </a:lnTo>
                      <a:lnTo>
                        <a:pt x="100" y="1062"/>
                      </a:lnTo>
                      <a:lnTo>
                        <a:pt x="100" y="1060"/>
                      </a:lnTo>
                      <a:lnTo>
                        <a:pt x="99" y="1058"/>
                      </a:lnTo>
                      <a:lnTo>
                        <a:pt x="99" y="1058"/>
                      </a:lnTo>
                      <a:lnTo>
                        <a:pt x="91" y="1062"/>
                      </a:lnTo>
                      <a:lnTo>
                        <a:pt x="81" y="1067"/>
                      </a:lnTo>
                      <a:lnTo>
                        <a:pt x="71" y="1075"/>
                      </a:lnTo>
                      <a:lnTo>
                        <a:pt x="65" y="1081"/>
                      </a:lnTo>
                      <a:lnTo>
                        <a:pt x="65" y="1081"/>
                      </a:lnTo>
                      <a:lnTo>
                        <a:pt x="65" y="1085"/>
                      </a:lnTo>
                      <a:lnTo>
                        <a:pt x="65" y="1089"/>
                      </a:lnTo>
                      <a:lnTo>
                        <a:pt x="67" y="1089"/>
                      </a:lnTo>
                      <a:lnTo>
                        <a:pt x="71" y="1089"/>
                      </a:lnTo>
                      <a:lnTo>
                        <a:pt x="77" y="1089"/>
                      </a:lnTo>
                      <a:lnTo>
                        <a:pt x="79" y="1089"/>
                      </a:lnTo>
                      <a:lnTo>
                        <a:pt x="77" y="1091"/>
                      </a:lnTo>
                      <a:lnTo>
                        <a:pt x="77" y="1091"/>
                      </a:lnTo>
                      <a:lnTo>
                        <a:pt x="75" y="1091"/>
                      </a:lnTo>
                      <a:lnTo>
                        <a:pt x="69" y="1093"/>
                      </a:lnTo>
                      <a:lnTo>
                        <a:pt x="61" y="1093"/>
                      </a:lnTo>
                      <a:lnTo>
                        <a:pt x="61" y="1093"/>
                      </a:lnTo>
                      <a:lnTo>
                        <a:pt x="57" y="1097"/>
                      </a:lnTo>
                      <a:lnTo>
                        <a:pt x="57" y="1099"/>
                      </a:lnTo>
                      <a:lnTo>
                        <a:pt x="55" y="1103"/>
                      </a:lnTo>
                      <a:lnTo>
                        <a:pt x="55" y="1105"/>
                      </a:lnTo>
                      <a:lnTo>
                        <a:pt x="55" y="1105"/>
                      </a:lnTo>
                      <a:lnTo>
                        <a:pt x="49" y="1105"/>
                      </a:lnTo>
                      <a:lnTo>
                        <a:pt x="44" y="1105"/>
                      </a:lnTo>
                      <a:lnTo>
                        <a:pt x="44" y="1105"/>
                      </a:lnTo>
                      <a:lnTo>
                        <a:pt x="34" y="1113"/>
                      </a:lnTo>
                      <a:lnTo>
                        <a:pt x="34" y="1113"/>
                      </a:lnTo>
                      <a:lnTo>
                        <a:pt x="38" y="1113"/>
                      </a:lnTo>
                      <a:lnTo>
                        <a:pt x="38" y="1113"/>
                      </a:lnTo>
                      <a:lnTo>
                        <a:pt x="42" y="1120"/>
                      </a:lnTo>
                      <a:lnTo>
                        <a:pt x="44" y="1124"/>
                      </a:lnTo>
                      <a:lnTo>
                        <a:pt x="46" y="1124"/>
                      </a:lnTo>
                      <a:lnTo>
                        <a:pt x="49" y="1122"/>
                      </a:lnTo>
                      <a:lnTo>
                        <a:pt x="49" y="1122"/>
                      </a:lnTo>
                      <a:lnTo>
                        <a:pt x="49" y="1120"/>
                      </a:lnTo>
                      <a:lnTo>
                        <a:pt x="49" y="1118"/>
                      </a:lnTo>
                      <a:lnTo>
                        <a:pt x="51" y="1116"/>
                      </a:lnTo>
                      <a:lnTo>
                        <a:pt x="53" y="1116"/>
                      </a:lnTo>
                      <a:lnTo>
                        <a:pt x="53" y="1116"/>
                      </a:lnTo>
                      <a:lnTo>
                        <a:pt x="51" y="1120"/>
                      </a:lnTo>
                      <a:lnTo>
                        <a:pt x="49" y="1124"/>
                      </a:lnTo>
                      <a:lnTo>
                        <a:pt x="51" y="1128"/>
                      </a:lnTo>
                      <a:lnTo>
                        <a:pt x="51" y="1128"/>
                      </a:lnTo>
                      <a:lnTo>
                        <a:pt x="55" y="1126"/>
                      </a:lnTo>
                      <a:lnTo>
                        <a:pt x="61" y="1124"/>
                      </a:lnTo>
                      <a:lnTo>
                        <a:pt x="73" y="1120"/>
                      </a:lnTo>
                      <a:lnTo>
                        <a:pt x="73" y="1120"/>
                      </a:lnTo>
                      <a:lnTo>
                        <a:pt x="79" y="1118"/>
                      </a:lnTo>
                      <a:lnTo>
                        <a:pt x="79" y="1120"/>
                      </a:lnTo>
                      <a:lnTo>
                        <a:pt x="79" y="1120"/>
                      </a:lnTo>
                      <a:lnTo>
                        <a:pt x="57" y="1128"/>
                      </a:lnTo>
                      <a:lnTo>
                        <a:pt x="57" y="1128"/>
                      </a:lnTo>
                      <a:lnTo>
                        <a:pt x="49" y="1128"/>
                      </a:lnTo>
                      <a:lnTo>
                        <a:pt x="49" y="1128"/>
                      </a:lnTo>
                      <a:lnTo>
                        <a:pt x="49" y="1126"/>
                      </a:lnTo>
                      <a:lnTo>
                        <a:pt x="47" y="1124"/>
                      </a:lnTo>
                      <a:lnTo>
                        <a:pt x="47" y="1124"/>
                      </a:lnTo>
                      <a:lnTo>
                        <a:pt x="47" y="1124"/>
                      </a:lnTo>
                      <a:lnTo>
                        <a:pt x="40" y="1126"/>
                      </a:lnTo>
                      <a:lnTo>
                        <a:pt x="38" y="1128"/>
                      </a:lnTo>
                      <a:lnTo>
                        <a:pt x="36" y="1132"/>
                      </a:lnTo>
                      <a:lnTo>
                        <a:pt x="36" y="1132"/>
                      </a:lnTo>
                      <a:lnTo>
                        <a:pt x="38" y="1134"/>
                      </a:lnTo>
                      <a:lnTo>
                        <a:pt x="40" y="1134"/>
                      </a:lnTo>
                      <a:lnTo>
                        <a:pt x="44" y="1136"/>
                      </a:lnTo>
                      <a:lnTo>
                        <a:pt x="44" y="1136"/>
                      </a:lnTo>
                      <a:lnTo>
                        <a:pt x="44" y="1136"/>
                      </a:lnTo>
                      <a:lnTo>
                        <a:pt x="42" y="1136"/>
                      </a:lnTo>
                      <a:lnTo>
                        <a:pt x="40" y="1136"/>
                      </a:lnTo>
                      <a:lnTo>
                        <a:pt x="38" y="1136"/>
                      </a:lnTo>
                      <a:lnTo>
                        <a:pt x="38" y="1136"/>
                      </a:lnTo>
                      <a:lnTo>
                        <a:pt x="36" y="1138"/>
                      </a:lnTo>
                      <a:lnTo>
                        <a:pt x="36" y="1142"/>
                      </a:lnTo>
                      <a:lnTo>
                        <a:pt x="36" y="1142"/>
                      </a:lnTo>
                      <a:lnTo>
                        <a:pt x="34" y="1136"/>
                      </a:lnTo>
                      <a:lnTo>
                        <a:pt x="30" y="1132"/>
                      </a:lnTo>
                      <a:lnTo>
                        <a:pt x="26" y="1132"/>
                      </a:lnTo>
                      <a:lnTo>
                        <a:pt x="26" y="1132"/>
                      </a:lnTo>
                      <a:lnTo>
                        <a:pt x="24" y="1136"/>
                      </a:lnTo>
                      <a:lnTo>
                        <a:pt x="20" y="1142"/>
                      </a:lnTo>
                      <a:lnTo>
                        <a:pt x="18" y="1148"/>
                      </a:lnTo>
                      <a:lnTo>
                        <a:pt x="16" y="1150"/>
                      </a:lnTo>
                      <a:lnTo>
                        <a:pt x="12" y="1148"/>
                      </a:lnTo>
                      <a:lnTo>
                        <a:pt x="12" y="1148"/>
                      </a:lnTo>
                      <a:lnTo>
                        <a:pt x="12" y="1148"/>
                      </a:lnTo>
                      <a:lnTo>
                        <a:pt x="14" y="1144"/>
                      </a:lnTo>
                      <a:lnTo>
                        <a:pt x="20" y="1142"/>
                      </a:lnTo>
                      <a:lnTo>
                        <a:pt x="20" y="1142"/>
                      </a:lnTo>
                      <a:lnTo>
                        <a:pt x="24" y="1128"/>
                      </a:lnTo>
                      <a:lnTo>
                        <a:pt x="24" y="1128"/>
                      </a:lnTo>
                      <a:lnTo>
                        <a:pt x="22" y="1126"/>
                      </a:lnTo>
                      <a:lnTo>
                        <a:pt x="22" y="1124"/>
                      </a:lnTo>
                      <a:lnTo>
                        <a:pt x="22" y="1124"/>
                      </a:lnTo>
                      <a:lnTo>
                        <a:pt x="20" y="1124"/>
                      </a:lnTo>
                      <a:lnTo>
                        <a:pt x="18" y="1126"/>
                      </a:lnTo>
                      <a:lnTo>
                        <a:pt x="16" y="1130"/>
                      </a:lnTo>
                      <a:lnTo>
                        <a:pt x="16" y="1136"/>
                      </a:lnTo>
                      <a:lnTo>
                        <a:pt x="16" y="1138"/>
                      </a:lnTo>
                      <a:lnTo>
                        <a:pt x="14" y="1138"/>
                      </a:lnTo>
                      <a:lnTo>
                        <a:pt x="14" y="1138"/>
                      </a:lnTo>
                      <a:lnTo>
                        <a:pt x="14" y="1134"/>
                      </a:lnTo>
                      <a:lnTo>
                        <a:pt x="14" y="1132"/>
                      </a:lnTo>
                      <a:lnTo>
                        <a:pt x="12" y="1132"/>
                      </a:lnTo>
                      <a:lnTo>
                        <a:pt x="12" y="1132"/>
                      </a:lnTo>
                      <a:lnTo>
                        <a:pt x="8" y="1132"/>
                      </a:lnTo>
                      <a:lnTo>
                        <a:pt x="4" y="1136"/>
                      </a:lnTo>
                      <a:lnTo>
                        <a:pt x="2" y="1140"/>
                      </a:lnTo>
                      <a:lnTo>
                        <a:pt x="0" y="1144"/>
                      </a:lnTo>
                      <a:lnTo>
                        <a:pt x="0" y="1154"/>
                      </a:lnTo>
                      <a:lnTo>
                        <a:pt x="2" y="1164"/>
                      </a:lnTo>
                      <a:lnTo>
                        <a:pt x="2" y="1164"/>
                      </a:lnTo>
                      <a:lnTo>
                        <a:pt x="2" y="1164"/>
                      </a:lnTo>
                      <a:lnTo>
                        <a:pt x="4" y="1160"/>
                      </a:lnTo>
                      <a:lnTo>
                        <a:pt x="4" y="1158"/>
                      </a:lnTo>
                      <a:lnTo>
                        <a:pt x="6" y="1158"/>
                      </a:lnTo>
                      <a:lnTo>
                        <a:pt x="6" y="1158"/>
                      </a:lnTo>
                      <a:lnTo>
                        <a:pt x="12" y="1160"/>
                      </a:lnTo>
                      <a:lnTo>
                        <a:pt x="12" y="1160"/>
                      </a:lnTo>
                      <a:lnTo>
                        <a:pt x="12" y="1162"/>
                      </a:lnTo>
                      <a:lnTo>
                        <a:pt x="10" y="1166"/>
                      </a:lnTo>
                      <a:lnTo>
                        <a:pt x="10" y="1166"/>
                      </a:lnTo>
                      <a:lnTo>
                        <a:pt x="10" y="1171"/>
                      </a:lnTo>
                      <a:lnTo>
                        <a:pt x="10" y="1171"/>
                      </a:lnTo>
                      <a:lnTo>
                        <a:pt x="12" y="1173"/>
                      </a:lnTo>
                      <a:lnTo>
                        <a:pt x="14" y="1173"/>
                      </a:lnTo>
                      <a:lnTo>
                        <a:pt x="20" y="1169"/>
                      </a:lnTo>
                      <a:lnTo>
                        <a:pt x="20" y="1169"/>
                      </a:lnTo>
                      <a:lnTo>
                        <a:pt x="20" y="1166"/>
                      </a:lnTo>
                      <a:lnTo>
                        <a:pt x="22" y="1162"/>
                      </a:lnTo>
                      <a:lnTo>
                        <a:pt x="22" y="1162"/>
                      </a:lnTo>
                      <a:lnTo>
                        <a:pt x="20" y="1160"/>
                      </a:lnTo>
                      <a:lnTo>
                        <a:pt x="20" y="1160"/>
                      </a:lnTo>
                      <a:lnTo>
                        <a:pt x="24" y="1162"/>
                      </a:lnTo>
                      <a:lnTo>
                        <a:pt x="26" y="1164"/>
                      </a:lnTo>
                      <a:lnTo>
                        <a:pt x="24" y="1168"/>
                      </a:lnTo>
                      <a:lnTo>
                        <a:pt x="22" y="1169"/>
                      </a:lnTo>
                      <a:lnTo>
                        <a:pt x="20" y="1173"/>
                      </a:lnTo>
                      <a:lnTo>
                        <a:pt x="28" y="1169"/>
                      </a:lnTo>
                      <a:lnTo>
                        <a:pt x="28" y="1169"/>
                      </a:lnTo>
                      <a:lnTo>
                        <a:pt x="36" y="1169"/>
                      </a:lnTo>
                      <a:lnTo>
                        <a:pt x="36" y="1169"/>
                      </a:lnTo>
                      <a:lnTo>
                        <a:pt x="38" y="1168"/>
                      </a:lnTo>
                      <a:lnTo>
                        <a:pt x="38" y="1164"/>
                      </a:lnTo>
                      <a:lnTo>
                        <a:pt x="34" y="1160"/>
                      </a:lnTo>
                      <a:lnTo>
                        <a:pt x="34" y="1160"/>
                      </a:lnTo>
                      <a:lnTo>
                        <a:pt x="32" y="1160"/>
                      </a:lnTo>
                      <a:lnTo>
                        <a:pt x="36" y="1156"/>
                      </a:lnTo>
                      <a:lnTo>
                        <a:pt x="36" y="1156"/>
                      </a:lnTo>
                      <a:lnTo>
                        <a:pt x="36" y="1152"/>
                      </a:lnTo>
                      <a:lnTo>
                        <a:pt x="36" y="1150"/>
                      </a:lnTo>
                      <a:lnTo>
                        <a:pt x="38" y="1150"/>
                      </a:lnTo>
                      <a:lnTo>
                        <a:pt x="38" y="1150"/>
                      </a:lnTo>
                      <a:lnTo>
                        <a:pt x="40" y="1152"/>
                      </a:lnTo>
                      <a:lnTo>
                        <a:pt x="42" y="1156"/>
                      </a:lnTo>
                      <a:lnTo>
                        <a:pt x="42" y="1156"/>
                      </a:lnTo>
                      <a:lnTo>
                        <a:pt x="49" y="1158"/>
                      </a:lnTo>
                      <a:lnTo>
                        <a:pt x="51" y="1158"/>
                      </a:lnTo>
                      <a:lnTo>
                        <a:pt x="51" y="1160"/>
                      </a:lnTo>
                      <a:lnTo>
                        <a:pt x="51" y="1160"/>
                      </a:lnTo>
                      <a:lnTo>
                        <a:pt x="47" y="1162"/>
                      </a:lnTo>
                      <a:lnTo>
                        <a:pt x="47" y="1162"/>
                      </a:lnTo>
                      <a:lnTo>
                        <a:pt x="47" y="1164"/>
                      </a:lnTo>
                      <a:lnTo>
                        <a:pt x="51" y="1164"/>
                      </a:lnTo>
                      <a:lnTo>
                        <a:pt x="55" y="1162"/>
                      </a:lnTo>
                      <a:lnTo>
                        <a:pt x="59" y="1158"/>
                      </a:lnTo>
                      <a:lnTo>
                        <a:pt x="59" y="1158"/>
                      </a:lnTo>
                      <a:lnTo>
                        <a:pt x="65" y="1150"/>
                      </a:lnTo>
                      <a:lnTo>
                        <a:pt x="65" y="1150"/>
                      </a:lnTo>
                      <a:lnTo>
                        <a:pt x="65" y="1146"/>
                      </a:lnTo>
                      <a:lnTo>
                        <a:pt x="67" y="1146"/>
                      </a:lnTo>
                      <a:lnTo>
                        <a:pt x="67" y="1146"/>
                      </a:lnTo>
                      <a:lnTo>
                        <a:pt x="65" y="1150"/>
                      </a:lnTo>
                      <a:lnTo>
                        <a:pt x="67" y="1152"/>
                      </a:lnTo>
                      <a:lnTo>
                        <a:pt x="69" y="1154"/>
                      </a:lnTo>
                      <a:lnTo>
                        <a:pt x="69" y="1154"/>
                      </a:lnTo>
                      <a:lnTo>
                        <a:pt x="77" y="1154"/>
                      </a:lnTo>
                      <a:lnTo>
                        <a:pt x="79" y="1154"/>
                      </a:lnTo>
                      <a:lnTo>
                        <a:pt x="79" y="1154"/>
                      </a:lnTo>
                      <a:lnTo>
                        <a:pt x="79" y="1154"/>
                      </a:lnTo>
                      <a:lnTo>
                        <a:pt x="71" y="1158"/>
                      </a:lnTo>
                      <a:lnTo>
                        <a:pt x="59" y="1162"/>
                      </a:lnTo>
                      <a:lnTo>
                        <a:pt x="49" y="1166"/>
                      </a:lnTo>
                      <a:lnTo>
                        <a:pt x="47" y="1169"/>
                      </a:lnTo>
                      <a:lnTo>
                        <a:pt x="46" y="1173"/>
                      </a:lnTo>
                      <a:lnTo>
                        <a:pt x="46" y="1173"/>
                      </a:lnTo>
                      <a:lnTo>
                        <a:pt x="46" y="1175"/>
                      </a:lnTo>
                      <a:lnTo>
                        <a:pt x="46" y="1175"/>
                      </a:lnTo>
                      <a:lnTo>
                        <a:pt x="47" y="1173"/>
                      </a:lnTo>
                      <a:lnTo>
                        <a:pt x="47" y="1173"/>
                      </a:lnTo>
                      <a:lnTo>
                        <a:pt x="46" y="1177"/>
                      </a:lnTo>
                      <a:lnTo>
                        <a:pt x="46" y="1181"/>
                      </a:lnTo>
                      <a:lnTo>
                        <a:pt x="51" y="1183"/>
                      </a:lnTo>
                      <a:lnTo>
                        <a:pt x="51" y="1183"/>
                      </a:lnTo>
                      <a:lnTo>
                        <a:pt x="53" y="1183"/>
                      </a:lnTo>
                      <a:lnTo>
                        <a:pt x="57" y="1181"/>
                      </a:lnTo>
                      <a:lnTo>
                        <a:pt x="65" y="1179"/>
                      </a:lnTo>
                      <a:lnTo>
                        <a:pt x="65" y="1179"/>
                      </a:lnTo>
                      <a:lnTo>
                        <a:pt x="73" y="1179"/>
                      </a:lnTo>
                      <a:lnTo>
                        <a:pt x="73" y="1179"/>
                      </a:lnTo>
                      <a:lnTo>
                        <a:pt x="59" y="1183"/>
                      </a:lnTo>
                      <a:lnTo>
                        <a:pt x="49" y="1185"/>
                      </a:lnTo>
                      <a:lnTo>
                        <a:pt x="46" y="1189"/>
                      </a:lnTo>
                      <a:lnTo>
                        <a:pt x="42" y="1191"/>
                      </a:lnTo>
                      <a:lnTo>
                        <a:pt x="42" y="1191"/>
                      </a:lnTo>
                      <a:lnTo>
                        <a:pt x="44" y="1193"/>
                      </a:lnTo>
                      <a:lnTo>
                        <a:pt x="46" y="1193"/>
                      </a:lnTo>
                      <a:lnTo>
                        <a:pt x="47" y="1195"/>
                      </a:lnTo>
                      <a:lnTo>
                        <a:pt x="49" y="1195"/>
                      </a:lnTo>
                      <a:lnTo>
                        <a:pt x="49" y="1195"/>
                      </a:lnTo>
                      <a:lnTo>
                        <a:pt x="40" y="1197"/>
                      </a:lnTo>
                      <a:lnTo>
                        <a:pt x="34" y="1199"/>
                      </a:lnTo>
                      <a:lnTo>
                        <a:pt x="32" y="1201"/>
                      </a:lnTo>
                      <a:lnTo>
                        <a:pt x="32" y="1201"/>
                      </a:lnTo>
                      <a:lnTo>
                        <a:pt x="32" y="1205"/>
                      </a:lnTo>
                      <a:lnTo>
                        <a:pt x="34" y="1207"/>
                      </a:lnTo>
                      <a:lnTo>
                        <a:pt x="40" y="1209"/>
                      </a:lnTo>
                      <a:lnTo>
                        <a:pt x="40" y="1209"/>
                      </a:lnTo>
                      <a:lnTo>
                        <a:pt x="40" y="1211"/>
                      </a:lnTo>
                      <a:lnTo>
                        <a:pt x="40" y="1213"/>
                      </a:lnTo>
                      <a:lnTo>
                        <a:pt x="38" y="1217"/>
                      </a:lnTo>
                      <a:lnTo>
                        <a:pt x="40" y="1221"/>
                      </a:lnTo>
                      <a:lnTo>
                        <a:pt x="40" y="1221"/>
                      </a:lnTo>
                      <a:lnTo>
                        <a:pt x="40" y="1221"/>
                      </a:lnTo>
                      <a:lnTo>
                        <a:pt x="42" y="1219"/>
                      </a:lnTo>
                      <a:lnTo>
                        <a:pt x="42" y="1219"/>
                      </a:lnTo>
                      <a:lnTo>
                        <a:pt x="44" y="1215"/>
                      </a:lnTo>
                      <a:lnTo>
                        <a:pt x="47" y="1211"/>
                      </a:lnTo>
                      <a:lnTo>
                        <a:pt x="47" y="1211"/>
                      </a:lnTo>
                      <a:lnTo>
                        <a:pt x="59" y="1211"/>
                      </a:lnTo>
                      <a:lnTo>
                        <a:pt x="73" y="1211"/>
                      </a:lnTo>
                      <a:lnTo>
                        <a:pt x="73" y="1211"/>
                      </a:lnTo>
                      <a:lnTo>
                        <a:pt x="69" y="1211"/>
                      </a:lnTo>
                      <a:lnTo>
                        <a:pt x="61" y="1213"/>
                      </a:lnTo>
                      <a:lnTo>
                        <a:pt x="61" y="1213"/>
                      </a:lnTo>
                      <a:lnTo>
                        <a:pt x="49" y="1215"/>
                      </a:lnTo>
                      <a:lnTo>
                        <a:pt x="42" y="1219"/>
                      </a:lnTo>
                      <a:lnTo>
                        <a:pt x="40" y="1221"/>
                      </a:lnTo>
                      <a:lnTo>
                        <a:pt x="40" y="1224"/>
                      </a:lnTo>
                      <a:lnTo>
                        <a:pt x="40" y="1224"/>
                      </a:lnTo>
                      <a:lnTo>
                        <a:pt x="42" y="1226"/>
                      </a:lnTo>
                      <a:lnTo>
                        <a:pt x="44" y="1228"/>
                      </a:lnTo>
                      <a:lnTo>
                        <a:pt x="49" y="1230"/>
                      </a:lnTo>
                      <a:lnTo>
                        <a:pt x="49" y="1230"/>
                      </a:lnTo>
                      <a:lnTo>
                        <a:pt x="49" y="1232"/>
                      </a:lnTo>
                      <a:lnTo>
                        <a:pt x="46" y="1230"/>
                      </a:lnTo>
                      <a:lnTo>
                        <a:pt x="42" y="1228"/>
                      </a:lnTo>
                      <a:lnTo>
                        <a:pt x="42" y="1228"/>
                      </a:lnTo>
                      <a:lnTo>
                        <a:pt x="38" y="1224"/>
                      </a:lnTo>
                      <a:lnTo>
                        <a:pt x="36" y="1219"/>
                      </a:lnTo>
                      <a:lnTo>
                        <a:pt x="32" y="1215"/>
                      </a:lnTo>
                      <a:lnTo>
                        <a:pt x="28" y="1213"/>
                      </a:lnTo>
                      <a:lnTo>
                        <a:pt x="28" y="1213"/>
                      </a:lnTo>
                      <a:lnTo>
                        <a:pt x="26" y="1213"/>
                      </a:lnTo>
                      <a:lnTo>
                        <a:pt x="26" y="1215"/>
                      </a:lnTo>
                      <a:lnTo>
                        <a:pt x="26" y="1217"/>
                      </a:lnTo>
                      <a:lnTo>
                        <a:pt x="26" y="1217"/>
                      </a:lnTo>
                      <a:lnTo>
                        <a:pt x="26" y="1217"/>
                      </a:lnTo>
                      <a:lnTo>
                        <a:pt x="22" y="1217"/>
                      </a:lnTo>
                      <a:lnTo>
                        <a:pt x="22" y="1215"/>
                      </a:lnTo>
                      <a:lnTo>
                        <a:pt x="20" y="1219"/>
                      </a:lnTo>
                      <a:lnTo>
                        <a:pt x="20" y="1219"/>
                      </a:lnTo>
                      <a:lnTo>
                        <a:pt x="20" y="1213"/>
                      </a:lnTo>
                      <a:lnTo>
                        <a:pt x="20" y="1207"/>
                      </a:lnTo>
                      <a:lnTo>
                        <a:pt x="18" y="1205"/>
                      </a:lnTo>
                      <a:lnTo>
                        <a:pt x="14" y="1205"/>
                      </a:lnTo>
                      <a:lnTo>
                        <a:pt x="14" y="1205"/>
                      </a:lnTo>
                      <a:lnTo>
                        <a:pt x="12" y="1205"/>
                      </a:lnTo>
                      <a:lnTo>
                        <a:pt x="12" y="1207"/>
                      </a:lnTo>
                      <a:lnTo>
                        <a:pt x="14" y="1211"/>
                      </a:lnTo>
                      <a:lnTo>
                        <a:pt x="16" y="1213"/>
                      </a:lnTo>
                      <a:lnTo>
                        <a:pt x="10" y="1211"/>
                      </a:lnTo>
                      <a:lnTo>
                        <a:pt x="10" y="1211"/>
                      </a:lnTo>
                      <a:lnTo>
                        <a:pt x="8" y="1213"/>
                      </a:lnTo>
                      <a:lnTo>
                        <a:pt x="8" y="1215"/>
                      </a:lnTo>
                      <a:lnTo>
                        <a:pt x="8" y="1215"/>
                      </a:lnTo>
                      <a:lnTo>
                        <a:pt x="8" y="1219"/>
                      </a:lnTo>
                      <a:lnTo>
                        <a:pt x="8" y="1222"/>
                      </a:lnTo>
                      <a:lnTo>
                        <a:pt x="4" y="1230"/>
                      </a:lnTo>
                      <a:lnTo>
                        <a:pt x="2" y="1234"/>
                      </a:lnTo>
                      <a:lnTo>
                        <a:pt x="2" y="1240"/>
                      </a:lnTo>
                      <a:lnTo>
                        <a:pt x="2" y="1246"/>
                      </a:lnTo>
                      <a:lnTo>
                        <a:pt x="6" y="1256"/>
                      </a:lnTo>
                      <a:lnTo>
                        <a:pt x="6" y="1256"/>
                      </a:lnTo>
                      <a:lnTo>
                        <a:pt x="12" y="1260"/>
                      </a:lnTo>
                      <a:lnTo>
                        <a:pt x="18" y="1264"/>
                      </a:lnTo>
                      <a:lnTo>
                        <a:pt x="26" y="1268"/>
                      </a:lnTo>
                      <a:lnTo>
                        <a:pt x="26" y="1268"/>
                      </a:lnTo>
                      <a:lnTo>
                        <a:pt x="26" y="1272"/>
                      </a:lnTo>
                      <a:lnTo>
                        <a:pt x="26" y="1274"/>
                      </a:lnTo>
                      <a:lnTo>
                        <a:pt x="26" y="1274"/>
                      </a:lnTo>
                      <a:lnTo>
                        <a:pt x="28" y="1279"/>
                      </a:lnTo>
                      <a:lnTo>
                        <a:pt x="28" y="1279"/>
                      </a:lnTo>
                      <a:lnTo>
                        <a:pt x="34" y="1285"/>
                      </a:lnTo>
                      <a:lnTo>
                        <a:pt x="44" y="1293"/>
                      </a:lnTo>
                      <a:lnTo>
                        <a:pt x="53" y="1299"/>
                      </a:lnTo>
                      <a:lnTo>
                        <a:pt x="61" y="1301"/>
                      </a:lnTo>
                      <a:lnTo>
                        <a:pt x="61" y="1301"/>
                      </a:lnTo>
                      <a:lnTo>
                        <a:pt x="63" y="1301"/>
                      </a:lnTo>
                      <a:lnTo>
                        <a:pt x="63" y="1299"/>
                      </a:lnTo>
                      <a:lnTo>
                        <a:pt x="63" y="1295"/>
                      </a:lnTo>
                      <a:lnTo>
                        <a:pt x="63" y="1291"/>
                      </a:lnTo>
                      <a:lnTo>
                        <a:pt x="65" y="1291"/>
                      </a:lnTo>
                      <a:lnTo>
                        <a:pt x="69" y="1293"/>
                      </a:lnTo>
                      <a:lnTo>
                        <a:pt x="69" y="1293"/>
                      </a:lnTo>
                      <a:lnTo>
                        <a:pt x="69" y="1295"/>
                      </a:lnTo>
                      <a:lnTo>
                        <a:pt x="69" y="1295"/>
                      </a:lnTo>
                      <a:lnTo>
                        <a:pt x="65" y="1299"/>
                      </a:lnTo>
                      <a:lnTo>
                        <a:pt x="63" y="1301"/>
                      </a:lnTo>
                      <a:lnTo>
                        <a:pt x="65" y="1305"/>
                      </a:lnTo>
                      <a:lnTo>
                        <a:pt x="65" y="1305"/>
                      </a:lnTo>
                      <a:lnTo>
                        <a:pt x="69" y="1303"/>
                      </a:lnTo>
                      <a:lnTo>
                        <a:pt x="71" y="1303"/>
                      </a:lnTo>
                      <a:lnTo>
                        <a:pt x="73" y="1301"/>
                      </a:lnTo>
                      <a:lnTo>
                        <a:pt x="73" y="1301"/>
                      </a:lnTo>
                      <a:lnTo>
                        <a:pt x="67" y="1307"/>
                      </a:lnTo>
                      <a:lnTo>
                        <a:pt x="61" y="1309"/>
                      </a:lnTo>
                      <a:lnTo>
                        <a:pt x="57" y="1311"/>
                      </a:lnTo>
                      <a:lnTo>
                        <a:pt x="57" y="1313"/>
                      </a:lnTo>
                      <a:lnTo>
                        <a:pt x="57" y="1315"/>
                      </a:lnTo>
                      <a:lnTo>
                        <a:pt x="57" y="1321"/>
                      </a:lnTo>
                      <a:lnTo>
                        <a:pt x="57" y="1321"/>
                      </a:lnTo>
                      <a:lnTo>
                        <a:pt x="61" y="1325"/>
                      </a:lnTo>
                      <a:lnTo>
                        <a:pt x="63" y="1326"/>
                      </a:lnTo>
                      <a:lnTo>
                        <a:pt x="63" y="1325"/>
                      </a:lnTo>
                      <a:lnTo>
                        <a:pt x="67" y="1321"/>
                      </a:lnTo>
                      <a:lnTo>
                        <a:pt x="73" y="1317"/>
                      </a:lnTo>
                      <a:lnTo>
                        <a:pt x="73" y="1317"/>
                      </a:lnTo>
                      <a:lnTo>
                        <a:pt x="73" y="1313"/>
                      </a:lnTo>
                      <a:lnTo>
                        <a:pt x="73" y="1309"/>
                      </a:lnTo>
                      <a:lnTo>
                        <a:pt x="73" y="1309"/>
                      </a:lnTo>
                      <a:lnTo>
                        <a:pt x="75" y="1313"/>
                      </a:lnTo>
                      <a:lnTo>
                        <a:pt x="77" y="1315"/>
                      </a:lnTo>
                      <a:lnTo>
                        <a:pt x="83" y="1317"/>
                      </a:lnTo>
                      <a:lnTo>
                        <a:pt x="83" y="1317"/>
                      </a:lnTo>
                      <a:lnTo>
                        <a:pt x="77" y="1319"/>
                      </a:lnTo>
                      <a:lnTo>
                        <a:pt x="77" y="1319"/>
                      </a:lnTo>
                      <a:lnTo>
                        <a:pt x="81" y="1321"/>
                      </a:lnTo>
                      <a:lnTo>
                        <a:pt x="83" y="1323"/>
                      </a:lnTo>
                      <a:lnTo>
                        <a:pt x="83" y="1323"/>
                      </a:lnTo>
                      <a:lnTo>
                        <a:pt x="81" y="1325"/>
                      </a:lnTo>
                      <a:lnTo>
                        <a:pt x="79" y="1326"/>
                      </a:lnTo>
                      <a:lnTo>
                        <a:pt x="79" y="1326"/>
                      </a:lnTo>
                      <a:lnTo>
                        <a:pt x="79" y="1326"/>
                      </a:lnTo>
                      <a:lnTo>
                        <a:pt x="81" y="1328"/>
                      </a:lnTo>
                      <a:lnTo>
                        <a:pt x="81" y="1328"/>
                      </a:lnTo>
                      <a:lnTo>
                        <a:pt x="81" y="1330"/>
                      </a:lnTo>
                      <a:lnTo>
                        <a:pt x="81" y="1332"/>
                      </a:lnTo>
                      <a:lnTo>
                        <a:pt x="81" y="1332"/>
                      </a:lnTo>
                      <a:lnTo>
                        <a:pt x="83" y="1334"/>
                      </a:lnTo>
                      <a:lnTo>
                        <a:pt x="85" y="1332"/>
                      </a:lnTo>
                      <a:lnTo>
                        <a:pt x="87" y="1328"/>
                      </a:lnTo>
                      <a:lnTo>
                        <a:pt x="87" y="1328"/>
                      </a:lnTo>
                      <a:lnTo>
                        <a:pt x="93" y="1328"/>
                      </a:lnTo>
                      <a:lnTo>
                        <a:pt x="99" y="1328"/>
                      </a:lnTo>
                      <a:lnTo>
                        <a:pt x="99" y="1328"/>
                      </a:lnTo>
                      <a:lnTo>
                        <a:pt x="104" y="1332"/>
                      </a:lnTo>
                      <a:lnTo>
                        <a:pt x="112" y="1336"/>
                      </a:lnTo>
                      <a:lnTo>
                        <a:pt x="112" y="1336"/>
                      </a:lnTo>
                      <a:lnTo>
                        <a:pt x="116" y="1336"/>
                      </a:lnTo>
                      <a:lnTo>
                        <a:pt x="120" y="1334"/>
                      </a:lnTo>
                      <a:lnTo>
                        <a:pt x="122" y="1332"/>
                      </a:lnTo>
                      <a:lnTo>
                        <a:pt x="124" y="1330"/>
                      </a:lnTo>
                      <a:lnTo>
                        <a:pt x="124" y="1330"/>
                      </a:lnTo>
                      <a:lnTo>
                        <a:pt x="134" y="1332"/>
                      </a:lnTo>
                      <a:lnTo>
                        <a:pt x="140" y="1332"/>
                      </a:lnTo>
                      <a:lnTo>
                        <a:pt x="144" y="1332"/>
                      </a:lnTo>
                      <a:lnTo>
                        <a:pt x="144" y="1332"/>
                      </a:lnTo>
                      <a:lnTo>
                        <a:pt x="146" y="1326"/>
                      </a:lnTo>
                      <a:lnTo>
                        <a:pt x="150" y="1321"/>
                      </a:lnTo>
                      <a:lnTo>
                        <a:pt x="150" y="1321"/>
                      </a:lnTo>
                      <a:lnTo>
                        <a:pt x="150" y="1319"/>
                      </a:lnTo>
                      <a:lnTo>
                        <a:pt x="150" y="1317"/>
                      </a:lnTo>
                      <a:lnTo>
                        <a:pt x="150" y="1317"/>
                      </a:lnTo>
                      <a:lnTo>
                        <a:pt x="152" y="1319"/>
                      </a:lnTo>
                      <a:lnTo>
                        <a:pt x="152" y="1321"/>
                      </a:lnTo>
                      <a:lnTo>
                        <a:pt x="150" y="1326"/>
                      </a:lnTo>
                      <a:lnTo>
                        <a:pt x="150" y="1330"/>
                      </a:lnTo>
                      <a:lnTo>
                        <a:pt x="152" y="1332"/>
                      </a:lnTo>
                      <a:lnTo>
                        <a:pt x="155" y="1330"/>
                      </a:lnTo>
                      <a:lnTo>
                        <a:pt x="155" y="1330"/>
                      </a:lnTo>
                      <a:lnTo>
                        <a:pt x="157" y="1330"/>
                      </a:lnTo>
                      <a:lnTo>
                        <a:pt x="159" y="1328"/>
                      </a:lnTo>
                      <a:lnTo>
                        <a:pt x="163" y="1321"/>
                      </a:lnTo>
                      <a:lnTo>
                        <a:pt x="163" y="1321"/>
                      </a:lnTo>
                      <a:lnTo>
                        <a:pt x="169" y="1317"/>
                      </a:lnTo>
                      <a:lnTo>
                        <a:pt x="173" y="1317"/>
                      </a:lnTo>
                      <a:lnTo>
                        <a:pt x="177" y="1319"/>
                      </a:lnTo>
                      <a:lnTo>
                        <a:pt x="181" y="1319"/>
                      </a:lnTo>
                      <a:lnTo>
                        <a:pt x="181" y="1319"/>
                      </a:lnTo>
                      <a:lnTo>
                        <a:pt x="183" y="1313"/>
                      </a:lnTo>
                      <a:lnTo>
                        <a:pt x="185" y="1309"/>
                      </a:lnTo>
                      <a:lnTo>
                        <a:pt x="187" y="1307"/>
                      </a:lnTo>
                      <a:lnTo>
                        <a:pt x="187" y="1307"/>
                      </a:lnTo>
                      <a:lnTo>
                        <a:pt x="189" y="1309"/>
                      </a:lnTo>
                      <a:lnTo>
                        <a:pt x="189" y="1309"/>
                      </a:lnTo>
                      <a:lnTo>
                        <a:pt x="193" y="1307"/>
                      </a:lnTo>
                      <a:lnTo>
                        <a:pt x="193" y="1307"/>
                      </a:lnTo>
                      <a:lnTo>
                        <a:pt x="197" y="1299"/>
                      </a:lnTo>
                      <a:lnTo>
                        <a:pt x="197" y="1299"/>
                      </a:lnTo>
                      <a:lnTo>
                        <a:pt x="201" y="1297"/>
                      </a:lnTo>
                      <a:lnTo>
                        <a:pt x="205" y="1295"/>
                      </a:lnTo>
                      <a:lnTo>
                        <a:pt x="208" y="1291"/>
                      </a:lnTo>
                      <a:lnTo>
                        <a:pt x="212" y="1289"/>
                      </a:lnTo>
                      <a:lnTo>
                        <a:pt x="212" y="1289"/>
                      </a:lnTo>
                      <a:lnTo>
                        <a:pt x="212" y="1285"/>
                      </a:lnTo>
                      <a:lnTo>
                        <a:pt x="210" y="1283"/>
                      </a:lnTo>
                      <a:lnTo>
                        <a:pt x="212" y="1283"/>
                      </a:lnTo>
                      <a:lnTo>
                        <a:pt x="212" y="1283"/>
                      </a:lnTo>
                      <a:lnTo>
                        <a:pt x="220" y="1283"/>
                      </a:lnTo>
                      <a:lnTo>
                        <a:pt x="222" y="1281"/>
                      </a:lnTo>
                      <a:lnTo>
                        <a:pt x="224" y="1279"/>
                      </a:lnTo>
                      <a:lnTo>
                        <a:pt x="226" y="1274"/>
                      </a:lnTo>
                      <a:lnTo>
                        <a:pt x="226" y="1274"/>
                      </a:lnTo>
                      <a:lnTo>
                        <a:pt x="226" y="1274"/>
                      </a:lnTo>
                      <a:lnTo>
                        <a:pt x="224" y="1272"/>
                      </a:lnTo>
                      <a:lnTo>
                        <a:pt x="222" y="1270"/>
                      </a:lnTo>
                      <a:lnTo>
                        <a:pt x="222" y="1270"/>
                      </a:lnTo>
                      <a:lnTo>
                        <a:pt x="222" y="1270"/>
                      </a:lnTo>
                      <a:lnTo>
                        <a:pt x="238" y="1270"/>
                      </a:lnTo>
                      <a:lnTo>
                        <a:pt x="246" y="1268"/>
                      </a:lnTo>
                      <a:lnTo>
                        <a:pt x="248" y="1264"/>
                      </a:lnTo>
                      <a:lnTo>
                        <a:pt x="248" y="1262"/>
                      </a:lnTo>
                      <a:lnTo>
                        <a:pt x="248" y="1262"/>
                      </a:lnTo>
                      <a:lnTo>
                        <a:pt x="248" y="1260"/>
                      </a:lnTo>
                      <a:lnTo>
                        <a:pt x="246" y="1260"/>
                      </a:lnTo>
                      <a:lnTo>
                        <a:pt x="242" y="1260"/>
                      </a:lnTo>
                      <a:lnTo>
                        <a:pt x="238" y="1262"/>
                      </a:lnTo>
                      <a:lnTo>
                        <a:pt x="238" y="1262"/>
                      </a:lnTo>
                      <a:lnTo>
                        <a:pt x="236" y="1260"/>
                      </a:lnTo>
                      <a:lnTo>
                        <a:pt x="236" y="1260"/>
                      </a:lnTo>
                      <a:lnTo>
                        <a:pt x="238" y="1258"/>
                      </a:lnTo>
                      <a:lnTo>
                        <a:pt x="240" y="1256"/>
                      </a:lnTo>
                      <a:lnTo>
                        <a:pt x="240" y="1256"/>
                      </a:lnTo>
                      <a:lnTo>
                        <a:pt x="246" y="1254"/>
                      </a:lnTo>
                      <a:lnTo>
                        <a:pt x="250" y="1254"/>
                      </a:lnTo>
                      <a:lnTo>
                        <a:pt x="252" y="1256"/>
                      </a:lnTo>
                      <a:lnTo>
                        <a:pt x="252" y="1254"/>
                      </a:lnTo>
                      <a:lnTo>
                        <a:pt x="252" y="1254"/>
                      </a:lnTo>
                      <a:lnTo>
                        <a:pt x="252" y="1252"/>
                      </a:lnTo>
                      <a:lnTo>
                        <a:pt x="252" y="1250"/>
                      </a:lnTo>
                      <a:lnTo>
                        <a:pt x="252" y="1250"/>
                      </a:lnTo>
                      <a:lnTo>
                        <a:pt x="252" y="1250"/>
                      </a:lnTo>
                      <a:lnTo>
                        <a:pt x="254" y="1252"/>
                      </a:lnTo>
                      <a:lnTo>
                        <a:pt x="257" y="1254"/>
                      </a:lnTo>
                      <a:lnTo>
                        <a:pt x="257" y="1254"/>
                      </a:lnTo>
                      <a:lnTo>
                        <a:pt x="261" y="1252"/>
                      </a:lnTo>
                      <a:lnTo>
                        <a:pt x="263" y="1252"/>
                      </a:lnTo>
                      <a:lnTo>
                        <a:pt x="263" y="1250"/>
                      </a:lnTo>
                      <a:lnTo>
                        <a:pt x="263" y="1250"/>
                      </a:lnTo>
                      <a:lnTo>
                        <a:pt x="265" y="1244"/>
                      </a:lnTo>
                      <a:lnTo>
                        <a:pt x="261" y="1234"/>
                      </a:lnTo>
                      <a:lnTo>
                        <a:pt x="261" y="1234"/>
                      </a:lnTo>
                      <a:lnTo>
                        <a:pt x="259" y="1232"/>
                      </a:lnTo>
                      <a:lnTo>
                        <a:pt x="257" y="1232"/>
                      </a:lnTo>
                      <a:lnTo>
                        <a:pt x="257" y="1230"/>
                      </a:lnTo>
                      <a:lnTo>
                        <a:pt x="257" y="1230"/>
                      </a:lnTo>
                      <a:lnTo>
                        <a:pt x="261" y="1228"/>
                      </a:lnTo>
                      <a:lnTo>
                        <a:pt x="263" y="1230"/>
                      </a:lnTo>
                      <a:lnTo>
                        <a:pt x="263" y="1230"/>
                      </a:lnTo>
                      <a:lnTo>
                        <a:pt x="263" y="1230"/>
                      </a:lnTo>
                      <a:lnTo>
                        <a:pt x="263" y="1230"/>
                      </a:lnTo>
                      <a:lnTo>
                        <a:pt x="263" y="1236"/>
                      </a:lnTo>
                      <a:lnTo>
                        <a:pt x="263" y="1236"/>
                      </a:lnTo>
                      <a:lnTo>
                        <a:pt x="267" y="1238"/>
                      </a:lnTo>
                      <a:lnTo>
                        <a:pt x="271" y="1240"/>
                      </a:lnTo>
                      <a:lnTo>
                        <a:pt x="273" y="1242"/>
                      </a:lnTo>
                      <a:lnTo>
                        <a:pt x="273" y="1242"/>
                      </a:lnTo>
                      <a:lnTo>
                        <a:pt x="275" y="1246"/>
                      </a:lnTo>
                      <a:lnTo>
                        <a:pt x="275" y="1246"/>
                      </a:lnTo>
                      <a:lnTo>
                        <a:pt x="273" y="1248"/>
                      </a:lnTo>
                      <a:lnTo>
                        <a:pt x="273" y="1252"/>
                      </a:lnTo>
                      <a:lnTo>
                        <a:pt x="273" y="1252"/>
                      </a:lnTo>
                      <a:lnTo>
                        <a:pt x="275" y="1252"/>
                      </a:lnTo>
                      <a:lnTo>
                        <a:pt x="279" y="1252"/>
                      </a:lnTo>
                      <a:lnTo>
                        <a:pt x="285" y="1250"/>
                      </a:lnTo>
                      <a:lnTo>
                        <a:pt x="293" y="1242"/>
                      </a:lnTo>
                      <a:lnTo>
                        <a:pt x="293" y="1242"/>
                      </a:lnTo>
                      <a:lnTo>
                        <a:pt x="295" y="1244"/>
                      </a:lnTo>
                      <a:lnTo>
                        <a:pt x="295" y="1248"/>
                      </a:lnTo>
                      <a:lnTo>
                        <a:pt x="295" y="1250"/>
                      </a:lnTo>
                      <a:lnTo>
                        <a:pt x="299" y="1246"/>
                      </a:lnTo>
                      <a:lnTo>
                        <a:pt x="299" y="1246"/>
                      </a:lnTo>
                      <a:lnTo>
                        <a:pt x="301" y="1244"/>
                      </a:lnTo>
                      <a:lnTo>
                        <a:pt x="301" y="1242"/>
                      </a:lnTo>
                      <a:lnTo>
                        <a:pt x="301" y="1242"/>
                      </a:lnTo>
                      <a:lnTo>
                        <a:pt x="305" y="1238"/>
                      </a:lnTo>
                      <a:lnTo>
                        <a:pt x="307" y="1236"/>
                      </a:lnTo>
                      <a:lnTo>
                        <a:pt x="309" y="1228"/>
                      </a:lnTo>
                      <a:lnTo>
                        <a:pt x="309" y="1228"/>
                      </a:lnTo>
                      <a:lnTo>
                        <a:pt x="316" y="1224"/>
                      </a:lnTo>
                      <a:lnTo>
                        <a:pt x="316" y="1224"/>
                      </a:lnTo>
                      <a:lnTo>
                        <a:pt x="316" y="1222"/>
                      </a:lnTo>
                      <a:lnTo>
                        <a:pt x="318" y="1221"/>
                      </a:lnTo>
                      <a:lnTo>
                        <a:pt x="318" y="1213"/>
                      </a:lnTo>
                      <a:lnTo>
                        <a:pt x="318" y="1205"/>
                      </a:lnTo>
                      <a:lnTo>
                        <a:pt x="316" y="1201"/>
                      </a:lnTo>
                      <a:lnTo>
                        <a:pt x="316" y="1201"/>
                      </a:lnTo>
                      <a:lnTo>
                        <a:pt x="312" y="1197"/>
                      </a:lnTo>
                      <a:lnTo>
                        <a:pt x="310" y="1195"/>
                      </a:lnTo>
                      <a:lnTo>
                        <a:pt x="309" y="1191"/>
                      </a:lnTo>
                      <a:lnTo>
                        <a:pt x="309" y="1191"/>
                      </a:lnTo>
                      <a:lnTo>
                        <a:pt x="310" y="1191"/>
                      </a:lnTo>
                      <a:lnTo>
                        <a:pt x="312" y="1189"/>
                      </a:lnTo>
                      <a:lnTo>
                        <a:pt x="314" y="1187"/>
                      </a:lnTo>
                      <a:lnTo>
                        <a:pt x="316" y="1185"/>
                      </a:lnTo>
                      <a:lnTo>
                        <a:pt x="316" y="1185"/>
                      </a:lnTo>
                      <a:lnTo>
                        <a:pt x="316" y="1183"/>
                      </a:lnTo>
                      <a:lnTo>
                        <a:pt x="316" y="1183"/>
                      </a:lnTo>
                      <a:lnTo>
                        <a:pt x="316" y="1175"/>
                      </a:lnTo>
                      <a:lnTo>
                        <a:pt x="316" y="1175"/>
                      </a:lnTo>
                      <a:lnTo>
                        <a:pt x="310" y="1171"/>
                      </a:lnTo>
                      <a:lnTo>
                        <a:pt x="309" y="1169"/>
                      </a:lnTo>
                      <a:lnTo>
                        <a:pt x="309" y="1168"/>
                      </a:lnTo>
                      <a:lnTo>
                        <a:pt x="309" y="1168"/>
                      </a:lnTo>
                      <a:lnTo>
                        <a:pt x="310" y="1166"/>
                      </a:lnTo>
                      <a:lnTo>
                        <a:pt x="312" y="1168"/>
                      </a:lnTo>
                      <a:lnTo>
                        <a:pt x="314" y="1171"/>
                      </a:lnTo>
                      <a:lnTo>
                        <a:pt x="314" y="1171"/>
                      </a:lnTo>
                      <a:lnTo>
                        <a:pt x="316" y="1175"/>
                      </a:lnTo>
                      <a:lnTo>
                        <a:pt x="316" y="1175"/>
                      </a:lnTo>
                      <a:lnTo>
                        <a:pt x="316" y="1175"/>
                      </a:lnTo>
                      <a:lnTo>
                        <a:pt x="316" y="1175"/>
                      </a:lnTo>
                      <a:lnTo>
                        <a:pt x="316" y="1181"/>
                      </a:lnTo>
                      <a:lnTo>
                        <a:pt x="316" y="1181"/>
                      </a:lnTo>
                      <a:lnTo>
                        <a:pt x="316" y="1183"/>
                      </a:lnTo>
                      <a:lnTo>
                        <a:pt x="316" y="1183"/>
                      </a:lnTo>
                      <a:lnTo>
                        <a:pt x="318" y="1187"/>
                      </a:lnTo>
                      <a:lnTo>
                        <a:pt x="318" y="1191"/>
                      </a:lnTo>
                      <a:lnTo>
                        <a:pt x="320" y="1193"/>
                      </a:lnTo>
                      <a:lnTo>
                        <a:pt x="326" y="1191"/>
                      </a:lnTo>
                      <a:lnTo>
                        <a:pt x="326" y="1191"/>
                      </a:lnTo>
                      <a:lnTo>
                        <a:pt x="328" y="1187"/>
                      </a:lnTo>
                      <a:lnTo>
                        <a:pt x="328" y="1183"/>
                      </a:lnTo>
                      <a:lnTo>
                        <a:pt x="328" y="1175"/>
                      </a:lnTo>
                      <a:lnTo>
                        <a:pt x="326" y="1166"/>
                      </a:lnTo>
                      <a:lnTo>
                        <a:pt x="324" y="1156"/>
                      </a:lnTo>
                      <a:lnTo>
                        <a:pt x="324" y="1156"/>
                      </a:lnTo>
                      <a:lnTo>
                        <a:pt x="326" y="1156"/>
                      </a:lnTo>
                      <a:lnTo>
                        <a:pt x="328" y="1156"/>
                      </a:lnTo>
                      <a:lnTo>
                        <a:pt x="332" y="1156"/>
                      </a:lnTo>
                      <a:lnTo>
                        <a:pt x="332" y="1156"/>
                      </a:lnTo>
                      <a:lnTo>
                        <a:pt x="336" y="1154"/>
                      </a:lnTo>
                      <a:lnTo>
                        <a:pt x="338" y="1152"/>
                      </a:lnTo>
                      <a:lnTo>
                        <a:pt x="338" y="1152"/>
                      </a:lnTo>
                      <a:lnTo>
                        <a:pt x="342" y="1154"/>
                      </a:lnTo>
                      <a:lnTo>
                        <a:pt x="342" y="1156"/>
                      </a:lnTo>
                      <a:lnTo>
                        <a:pt x="342" y="1162"/>
                      </a:lnTo>
                      <a:lnTo>
                        <a:pt x="340" y="1168"/>
                      </a:lnTo>
                      <a:lnTo>
                        <a:pt x="338" y="1171"/>
                      </a:lnTo>
                      <a:lnTo>
                        <a:pt x="338" y="1171"/>
                      </a:lnTo>
                      <a:lnTo>
                        <a:pt x="338" y="1164"/>
                      </a:lnTo>
                      <a:lnTo>
                        <a:pt x="336" y="1160"/>
                      </a:lnTo>
                      <a:lnTo>
                        <a:pt x="334" y="1158"/>
                      </a:lnTo>
                      <a:lnTo>
                        <a:pt x="334" y="1158"/>
                      </a:lnTo>
                      <a:lnTo>
                        <a:pt x="330" y="1164"/>
                      </a:lnTo>
                      <a:lnTo>
                        <a:pt x="328" y="1169"/>
                      </a:lnTo>
                      <a:lnTo>
                        <a:pt x="328" y="1169"/>
                      </a:lnTo>
                      <a:lnTo>
                        <a:pt x="330" y="1185"/>
                      </a:lnTo>
                      <a:lnTo>
                        <a:pt x="334" y="1193"/>
                      </a:lnTo>
                      <a:lnTo>
                        <a:pt x="334" y="1201"/>
                      </a:lnTo>
                      <a:lnTo>
                        <a:pt x="334" y="1201"/>
                      </a:lnTo>
                      <a:lnTo>
                        <a:pt x="330" y="1203"/>
                      </a:lnTo>
                      <a:lnTo>
                        <a:pt x="326" y="1205"/>
                      </a:lnTo>
                      <a:lnTo>
                        <a:pt x="326" y="1205"/>
                      </a:lnTo>
                      <a:lnTo>
                        <a:pt x="328" y="1207"/>
                      </a:lnTo>
                      <a:lnTo>
                        <a:pt x="330" y="1207"/>
                      </a:lnTo>
                      <a:lnTo>
                        <a:pt x="330" y="1207"/>
                      </a:lnTo>
                      <a:lnTo>
                        <a:pt x="330" y="1213"/>
                      </a:lnTo>
                      <a:lnTo>
                        <a:pt x="330" y="1215"/>
                      </a:lnTo>
                      <a:lnTo>
                        <a:pt x="330" y="1217"/>
                      </a:lnTo>
                      <a:lnTo>
                        <a:pt x="330" y="1217"/>
                      </a:lnTo>
                      <a:lnTo>
                        <a:pt x="334" y="1215"/>
                      </a:lnTo>
                      <a:lnTo>
                        <a:pt x="336" y="1215"/>
                      </a:lnTo>
                      <a:lnTo>
                        <a:pt x="338" y="1219"/>
                      </a:lnTo>
                      <a:lnTo>
                        <a:pt x="338" y="1219"/>
                      </a:lnTo>
                      <a:lnTo>
                        <a:pt x="334" y="1228"/>
                      </a:lnTo>
                      <a:lnTo>
                        <a:pt x="334" y="1234"/>
                      </a:lnTo>
                      <a:lnTo>
                        <a:pt x="336" y="1236"/>
                      </a:lnTo>
                      <a:lnTo>
                        <a:pt x="338" y="1236"/>
                      </a:lnTo>
                      <a:lnTo>
                        <a:pt x="338" y="1236"/>
                      </a:lnTo>
                      <a:lnTo>
                        <a:pt x="340" y="1232"/>
                      </a:lnTo>
                      <a:lnTo>
                        <a:pt x="342" y="1230"/>
                      </a:lnTo>
                      <a:lnTo>
                        <a:pt x="342" y="1234"/>
                      </a:lnTo>
                      <a:lnTo>
                        <a:pt x="342" y="1234"/>
                      </a:lnTo>
                      <a:lnTo>
                        <a:pt x="344" y="1238"/>
                      </a:lnTo>
                      <a:lnTo>
                        <a:pt x="344" y="1240"/>
                      </a:lnTo>
                      <a:lnTo>
                        <a:pt x="346" y="1240"/>
                      </a:lnTo>
                      <a:lnTo>
                        <a:pt x="346" y="1240"/>
                      </a:lnTo>
                      <a:lnTo>
                        <a:pt x="346" y="1236"/>
                      </a:lnTo>
                      <a:lnTo>
                        <a:pt x="346" y="1234"/>
                      </a:lnTo>
                      <a:lnTo>
                        <a:pt x="346" y="1234"/>
                      </a:lnTo>
                      <a:lnTo>
                        <a:pt x="348" y="1234"/>
                      </a:lnTo>
                      <a:lnTo>
                        <a:pt x="350" y="1238"/>
                      </a:lnTo>
                      <a:lnTo>
                        <a:pt x="352" y="1242"/>
                      </a:lnTo>
                      <a:lnTo>
                        <a:pt x="352" y="1242"/>
                      </a:lnTo>
                      <a:lnTo>
                        <a:pt x="360" y="1234"/>
                      </a:lnTo>
                      <a:lnTo>
                        <a:pt x="360" y="1234"/>
                      </a:lnTo>
                      <a:lnTo>
                        <a:pt x="360" y="1234"/>
                      </a:lnTo>
                      <a:lnTo>
                        <a:pt x="360" y="1234"/>
                      </a:lnTo>
                      <a:lnTo>
                        <a:pt x="360" y="1232"/>
                      </a:lnTo>
                      <a:lnTo>
                        <a:pt x="360" y="1234"/>
                      </a:lnTo>
                      <a:lnTo>
                        <a:pt x="360" y="1234"/>
                      </a:lnTo>
                      <a:lnTo>
                        <a:pt x="362" y="1238"/>
                      </a:lnTo>
                      <a:lnTo>
                        <a:pt x="360" y="1242"/>
                      </a:lnTo>
                      <a:lnTo>
                        <a:pt x="360" y="1242"/>
                      </a:lnTo>
                      <a:lnTo>
                        <a:pt x="365" y="1244"/>
                      </a:lnTo>
                      <a:lnTo>
                        <a:pt x="365" y="1244"/>
                      </a:lnTo>
                      <a:lnTo>
                        <a:pt x="369" y="1246"/>
                      </a:lnTo>
                      <a:lnTo>
                        <a:pt x="371" y="1250"/>
                      </a:lnTo>
                      <a:lnTo>
                        <a:pt x="373" y="1254"/>
                      </a:lnTo>
                      <a:lnTo>
                        <a:pt x="373" y="1254"/>
                      </a:lnTo>
                      <a:lnTo>
                        <a:pt x="371" y="1254"/>
                      </a:lnTo>
                      <a:lnTo>
                        <a:pt x="371" y="1254"/>
                      </a:lnTo>
                      <a:lnTo>
                        <a:pt x="373" y="1262"/>
                      </a:lnTo>
                      <a:lnTo>
                        <a:pt x="373" y="1270"/>
                      </a:lnTo>
                      <a:lnTo>
                        <a:pt x="375" y="1272"/>
                      </a:lnTo>
                      <a:lnTo>
                        <a:pt x="377" y="1272"/>
                      </a:lnTo>
                      <a:lnTo>
                        <a:pt x="379" y="1272"/>
                      </a:lnTo>
                      <a:lnTo>
                        <a:pt x="385" y="1268"/>
                      </a:lnTo>
                      <a:lnTo>
                        <a:pt x="385" y="1268"/>
                      </a:lnTo>
                      <a:lnTo>
                        <a:pt x="391" y="1260"/>
                      </a:lnTo>
                      <a:lnTo>
                        <a:pt x="395" y="1252"/>
                      </a:lnTo>
                      <a:lnTo>
                        <a:pt x="397" y="1240"/>
                      </a:lnTo>
                      <a:lnTo>
                        <a:pt x="395" y="1228"/>
                      </a:lnTo>
                      <a:lnTo>
                        <a:pt x="393" y="1207"/>
                      </a:lnTo>
                      <a:lnTo>
                        <a:pt x="393" y="1199"/>
                      </a:lnTo>
                      <a:lnTo>
                        <a:pt x="395" y="1193"/>
                      </a:lnTo>
                      <a:lnTo>
                        <a:pt x="395" y="1193"/>
                      </a:lnTo>
                      <a:lnTo>
                        <a:pt x="397" y="1189"/>
                      </a:lnTo>
                      <a:lnTo>
                        <a:pt x="403" y="1187"/>
                      </a:lnTo>
                      <a:lnTo>
                        <a:pt x="407" y="1185"/>
                      </a:lnTo>
                      <a:lnTo>
                        <a:pt x="411" y="1183"/>
                      </a:lnTo>
                      <a:lnTo>
                        <a:pt x="411" y="1183"/>
                      </a:lnTo>
                      <a:lnTo>
                        <a:pt x="411" y="1177"/>
                      </a:lnTo>
                      <a:lnTo>
                        <a:pt x="409" y="1173"/>
                      </a:lnTo>
                      <a:lnTo>
                        <a:pt x="407" y="1166"/>
                      </a:lnTo>
                      <a:lnTo>
                        <a:pt x="407" y="1166"/>
                      </a:lnTo>
                      <a:lnTo>
                        <a:pt x="413" y="1164"/>
                      </a:lnTo>
                      <a:lnTo>
                        <a:pt x="424" y="1160"/>
                      </a:lnTo>
                      <a:lnTo>
                        <a:pt x="438" y="1154"/>
                      </a:lnTo>
                      <a:lnTo>
                        <a:pt x="444" y="1150"/>
                      </a:lnTo>
                      <a:lnTo>
                        <a:pt x="450" y="1144"/>
                      </a:lnTo>
                      <a:lnTo>
                        <a:pt x="450" y="1144"/>
                      </a:lnTo>
                      <a:lnTo>
                        <a:pt x="450" y="1138"/>
                      </a:lnTo>
                      <a:lnTo>
                        <a:pt x="450" y="1138"/>
                      </a:lnTo>
                      <a:lnTo>
                        <a:pt x="450" y="1128"/>
                      </a:lnTo>
                      <a:lnTo>
                        <a:pt x="452" y="1120"/>
                      </a:lnTo>
                      <a:lnTo>
                        <a:pt x="452" y="1120"/>
                      </a:lnTo>
                      <a:lnTo>
                        <a:pt x="456" y="1111"/>
                      </a:lnTo>
                      <a:lnTo>
                        <a:pt x="460" y="1107"/>
                      </a:lnTo>
                      <a:lnTo>
                        <a:pt x="460" y="1103"/>
                      </a:lnTo>
                      <a:lnTo>
                        <a:pt x="460" y="1103"/>
                      </a:lnTo>
                      <a:lnTo>
                        <a:pt x="460" y="1095"/>
                      </a:lnTo>
                      <a:lnTo>
                        <a:pt x="458" y="1087"/>
                      </a:lnTo>
                      <a:lnTo>
                        <a:pt x="452" y="1071"/>
                      </a:lnTo>
                      <a:lnTo>
                        <a:pt x="446" y="1058"/>
                      </a:lnTo>
                      <a:lnTo>
                        <a:pt x="444" y="1050"/>
                      </a:lnTo>
                      <a:lnTo>
                        <a:pt x="444" y="1042"/>
                      </a:lnTo>
                      <a:lnTo>
                        <a:pt x="444" y="1042"/>
                      </a:lnTo>
                      <a:lnTo>
                        <a:pt x="446" y="1040"/>
                      </a:lnTo>
                      <a:lnTo>
                        <a:pt x="448" y="1038"/>
                      </a:lnTo>
                      <a:lnTo>
                        <a:pt x="456" y="1036"/>
                      </a:lnTo>
                      <a:lnTo>
                        <a:pt x="464" y="1038"/>
                      </a:lnTo>
                      <a:lnTo>
                        <a:pt x="469" y="1036"/>
                      </a:lnTo>
                      <a:lnTo>
                        <a:pt x="469" y="1036"/>
                      </a:lnTo>
                      <a:lnTo>
                        <a:pt x="473" y="1030"/>
                      </a:lnTo>
                      <a:lnTo>
                        <a:pt x="477" y="1020"/>
                      </a:lnTo>
                      <a:lnTo>
                        <a:pt x="483" y="1010"/>
                      </a:lnTo>
                      <a:lnTo>
                        <a:pt x="483" y="1005"/>
                      </a:lnTo>
                      <a:lnTo>
                        <a:pt x="483" y="1005"/>
                      </a:lnTo>
                      <a:lnTo>
                        <a:pt x="481" y="997"/>
                      </a:lnTo>
                      <a:lnTo>
                        <a:pt x="477" y="991"/>
                      </a:lnTo>
                      <a:lnTo>
                        <a:pt x="466" y="981"/>
                      </a:lnTo>
                      <a:lnTo>
                        <a:pt x="452" y="973"/>
                      </a:lnTo>
                      <a:lnTo>
                        <a:pt x="448" y="967"/>
                      </a:lnTo>
                      <a:lnTo>
                        <a:pt x="446" y="959"/>
                      </a:lnTo>
                      <a:lnTo>
                        <a:pt x="446" y="959"/>
                      </a:lnTo>
                      <a:lnTo>
                        <a:pt x="446" y="954"/>
                      </a:lnTo>
                      <a:lnTo>
                        <a:pt x="446" y="946"/>
                      </a:lnTo>
                      <a:lnTo>
                        <a:pt x="452" y="932"/>
                      </a:lnTo>
                      <a:lnTo>
                        <a:pt x="458" y="916"/>
                      </a:lnTo>
                      <a:lnTo>
                        <a:pt x="460" y="910"/>
                      </a:lnTo>
                      <a:lnTo>
                        <a:pt x="462" y="903"/>
                      </a:lnTo>
                      <a:lnTo>
                        <a:pt x="462" y="903"/>
                      </a:lnTo>
                      <a:lnTo>
                        <a:pt x="460" y="893"/>
                      </a:lnTo>
                      <a:lnTo>
                        <a:pt x="456" y="885"/>
                      </a:lnTo>
                      <a:lnTo>
                        <a:pt x="450" y="875"/>
                      </a:lnTo>
                      <a:lnTo>
                        <a:pt x="448" y="865"/>
                      </a:lnTo>
                      <a:lnTo>
                        <a:pt x="448" y="865"/>
                      </a:lnTo>
                      <a:lnTo>
                        <a:pt x="452" y="857"/>
                      </a:lnTo>
                      <a:lnTo>
                        <a:pt x="454" y="850"/>
                      </a:lnTo>
                      <a:lnTo>
                        <a:pt x="454" y="850"/>
                      </a:lnTo>
                      <a:lnTo>
                        <a:pt x="454" y="842"/>
                      </a:lnTo>
                      <a:lnTo>
                        <a:pt x="454" y="834"/>
                      </a:lnTo>
                      <a:lnTo>
                        <a:pt x="454" y="834"/>
                      </a:lnTo>
                      <a:lnTo>
                        <a:pt x="454" y="830"/>
                      </a:lnTo>
                      <a:lnTo>
                        <a:pt x="458" y="828"/>
                      </a:lnTo>
                      <a:lnTo>
                        <a:pt x="460" y="824"/>
                      </a:lnTo>
                      <a:lnTo>
                        <a:pt x="462" y="822"/>
                      </a:lnTo>
                      <a:lnTo>
                        <a:pt x="462" y="822"/>
                      </a:lnTo>
                      <a:lnTo>
                        <a:pt x="460" y="814"/>
                      </a:lnTo>
                      <a:lnTo>
                        <a:pt x="456" y="806"/>
                      </a:lnTo>
                      <a:lnTo>
                        <a:pt x="452" y="800"/>
                      </a:lnTo>
                      <a:lnTo>
                        <a:pt x="452" y="793"/>
                      </a:lnTo>
                      <a:lnTo>
                        <a:pt x="452" y="793"/>
                      </a:lnTo>
                      <a:lnTo>
                        <a:pt x="454" y="787"/>
                      </a:lnTo>
                      <a:lnTo>
                        <a:pt x="460" y="783"/>
                      </a:lnTo>
                      <a:lnTo>
                        <a:pt x="466" y="777"/>
                      </a:lnTo>
                      <a:lnTo>
                        <a:pt x="467" y="771"/>
                      </a:lnTo>
                      <a:lnTo>
                        <a:pt x="467" y="771"/>
                      </a:lnTo>
                      <a:lnTo>
                        <a:pt x="467" y="769"/>
                      </a:lnTo>
                      <a:lnTo>
                        <a:pt x="467" y="765"/>
                      </a:lnTo>
                      <a:lnTo>
                        <a:pt x="466" y="759"/>
                      </a:lnTo>
                      <a:lnTo>
                        <a:pt x="466" y="759"/>
                      </a:lnTo>
                      <a:lnTo>
                        <a:pt x="481" y="742"/>
                      </a:lnTo>
                      <a:lnTo>
                        <a:pt x="499" y="722"/>
                      </a:lnTo>
                      <a:lnTo>
                        <a:pt x="499" y="722"/>
                      </a:lnTo>
                      <a:lnTo>
                        <a:pt x="505" y="718"/>
                      </a:lnTo>
                      <a:lnTo>
                        <a:pt x="511" y="716"/>
                      </a:lnTo>
                      <a:lnTo>
                        <a:pt x="522" y="714"/>
                      </a:lnTo>
                      <a:lnTo>
                        <a:pt x="522" y="714"/>
                      </a:lnTo>
                      <a:lnTo>
                        <a:pt x="532" y="712"/>
                      </a:lnTo>
                      <a:lnTo>
                        <a:pt x="540" y="714"/>
                      </a:lnTo>
                      <a:lnTo>
                        <a:pt x="558" y="720"/>
                      </a:lnTo>
                      <a:lnTo>
                        <a:pt x="566" y="720"/>
                      </a:lnTo>
                      <a:lnTo>
                        <a:pt x="573" y="720"/>
                      </a:lnTo>
                      <a:lnTo>
                        <a:pt x="579" y="714"/>
                      </a:lnTo>
                      <a:lnTo>
                        <a:pt x="583" y="706"/>
                      </a:lnTo>
                      <a:lnTo>
                        <a:pt x="583" y="706"/>
                      </a:lnTo>
                      <a:lnTo>
                        <a:pt x="585" y="693"/>
                      </a:lnTo>
                      <a:lnTo>
                        <a:pt x="585" y="685"/>
                      </a:lnTo>
                      <a:lnTo>
                        <a:pt x="583" y="679"/>
                      </a:lnTo>
                      <a:lnTo>
                        <a:pt x="579" y="675"/>
                      </a:lnTo>
                      <a:lnTo>
                        <a:pt x="570" y="671"/>
                      </a:lnTo>
                      <a:lnTo>
                        <a:pt x="564" y="667"/>
                      </a:lnTo>
                      <a:lnTo>
                        <a:pt x="560" y="663"/>
                      </a:lnTo>
                      <a:lnTo>
                        <a:pt x="560" y="663"/>
                      </a:lnTo>
                      <a:lnTo>
                        <a:pt x="560" y="661"/>
                      </a:lnTo>
                      <a:lnTo>
                        <a:pt x="560" y="657"/>
                      </a:lnTo>
                      <a:lnTo>
                        <a:pt x="564" y="651"/>
                      </a:lnTo>
                      <a:lnTo>
                        <a:pt x="572" y="642"/>
                      </a:lnTo>
                      <a:lnTo>
                        <a:pt x="572" y="642"/>
                      </a:lnTo>
                      <a:lnTo>
                        <a:pt x="587" y="624"/>
                      </a:lnTo>
                      <a:lnTo>
                        <a:pt x="593" y="616"/>
                      </a:lnTo>
                      <a:lnTo>
                        <a:pt x="599" y="606"/>
                      </a:lnTo>
                      <a:lnTo>
                        <a:pt x="599" y="606"/>
                      </a:lnTo>
                      <a:lnTo>
                        <a:pt x="601" y="600"/>
                      </a:lnTo>
                      <a:lnTo>
                        <a:pt x="603" y="594"/>
                      </a:lnTo>
                      <a:lnTo>
                        <a:pt x="603" y="594"/>
                      </a:lnTo>
                      <a:lnTo>
                        <a:pt x="611" y="587"/>
                      </a:lnTo>
                      <a:lnTo>
                        <a:pt x="611" y="587"/>
                      </a:lnTo>
                      <a:lnTo>
                        <a:pt x="611" y="583"/>
                      </a:lnTo>
                      <a:lnTo>
                        <a:pt x="611" y="583"/>
                      </a:lnTo>
                      <a:lnTo>
                        <a:pt x="611" y="577"/>
                      </a:lnTo>
                      <a:lnTo>
                        <a:pt x="611" y="577"/>
                      </a:lnTo>
                      <a:lnTo>
                        <a:pt x="613" y="563"/>
                      </a:lnTo>
                      <a:lnTo>
                        <a:pt x="613" y="563"/>
                      </a:lnTo>
                      <a:lnTo>
                        <a:pt x="613" y="557"/>
                      </a:lnTo>
                      <a:lnTo>
                        <a:pt x="613" y="557"/>
                      </a:lnTo>
                      <a:lnTo>
                        <a:pt x="617" y="545"/>
                      </a:lnTo>
                      <a:lnTo>
                        <a:pt x="619" y="539"/>
                      </a:lnTo>
                      <a:lnTo>
                        <a:pt x="621" y="534"/>
                      </a:lnTo>
                      <a:lnTo>
                        <a:pt x="621" y="534"/>
                      </a:lnTo>
                      <a:lnTo>
                        <a:pt x="621" y="526"/>
                      </a:lnTo>
                      <a:lnTo>
                        <a:pt x="617" y="516"/>
                      </a:lnTo>
                      <a:lnTo>
                        <a:pt x="615" y="508"/>
                      </a:lnTo>
                      <a:lnTo>
                        <a:pt x="617" y="502"/>
                      </a:lnTo>
                      <a:lnTo>
                        <a:pt x="617" y="502"/>
                      </a:lnTo>
                      <a:lnTo>
                        <a:pt x="625" y="500"/>
                      </a:lnTo>
                      <a:lnTo>
                        <a:pt x="640" y="500"/>
                      </a:lnTo>
                      <a:lnTo>
                        <a:pt x="648" y="498"/>
                      </a:lnTo>
                      <a:lnTo>
                        <a:pt x="658" y="496"/>
                      </a:lnTo>
                      <a:lnTo>
                        <a:pt x="664" y="494"/>
                      </a:lnTo>
                      <a:lnTo>
                        <a:pt x="668" y="488"/>
                      </a:lnTo>
                      <a:lnTo>
                        <a:pt x="668" y="488"/>
                      </a:lnTo>
                      <a:lnTo>
                        <a:pt x="668" y="484"/>
                      </a:lnTo>
                      <a:lnTo>
                        <a:pt x="666" y="479"/>
                      </a:lnTo>
                      <a:lnTo>
                        <a:pt x="664" y="473"/>
                      </a:lnTo>
                      <a:lnTo>
                        <a:pt x="664" y="469"/>
                      </a:lnTo>
                      <a:lnTo>
                        <a:pt x="664" y="469"/>
                      </a:lnTo>
                      <a:lnTo>
                        <a:pt x="666" y="465"/>
                      </a:lnTo>
                      <a:lnTo>
                        <a:pt x="670" y="463"/>
                      </a:lnTo>
                      <a:lnTo>
                        <a:pt x="678" y="457"/>
                      </a:lnTo>
                      <a:lnTo>
                        <a:pt x="678" y="457"/>
                      </a:lnTo>
                      <a:lnTo>
                        <a:pt x="689" y="443"/>
                      </a:lnTo>
                      <a:lnTo>
                        <a:pt x="693" y="435"/>
                      </a:lnTo>
                      <a:lnTo>
                        <a:pt x="699" y="430"/>
                      </a:lnTo>
                      <a:lnTo>
                        <a:pt x="699" y="430"/>
                      </a:lnTo>
                      <a:lnTo>
                        <a:pt x="709" y="422"/>
                      </a:lnTo>
                      <a:lnTo>
                        <a:pt x="713" y="420"/>
                      </a:lnTo>
                      <a:lnTo>
                        <a:pt x="717" y="416"/>
                      </a:lnTo>
                      <a:lnTo>
                        <a:pt x="717" y="416"/>
                      </a:lnTo>
                      <a:lnTo>
                        <a:pt x="721" y="410"/>
                      </a:lnTo>
                      <a:lnTo>
                        <a:pt x="721" y="404"/>
                      </a:lnTo>
                      <a:lnTo>
                        <a:pt x="719" y="398"/>
                      </a:lnTo>
                      <a:lnTo>
                        <a:pt x="717" y="394"/>
                      </a:lnTo>
                      <a:lnTo>
                        <a:pt x="709" y="384"/>
                      </a:lnTo>
                      <a:lnTo>
                        <a:pt x="707" y="380"/>
                      </a:lnTo>
                      <a:lnTo>
                        <a:pt x="705" y="375"/>
                      </a:lnTo>
                      <a:lnTo>
                        <a:pt x="705" y="375"/>
                      </a:lnTo>
                      <a:lnTo>
                        <a:pt x="707" y="371"/>
                      </a:lnTo>
                      <a:lnTo>
                        <a:pt x="709" y="369"/>
                      </a:lnTo>
                      <a:lnTo>
                        <a:pt x="713" y="367"/>
                      </a:lnTo>
                      <a:lnTo>
                        <a:pt x="721" y="363"/>
                      </a:lnTo>
                      <a:lnTo>
                        <a:pt x="725" y="361"/>
                      </a:lnTo>
                      <a:lnTo>
                        <a:pt x="725" y="361"/>
                      </a:lnTo>
                      <a:lnTo>
                        <a:pt x="729" y="353"/>
                      </a:lnTo>
                      <a:lnTo>
                        <a:pt x="732" y="343"/>
                      </a:lnTo>
                      <a:lnTo>
                        <a:pt x="736" y="333"/>
                      </a:lnTo>
                      <a:lnTo>
                        <a:pt x="740" y="327"/>
                      </a:lnTo>
                      <a:lnTo>
                        <a:pt x="740" y="327"/>
                      </a:lnTo>
                      <a:lnTo>
                        <a:pt x="746" y="324"/>
                      </a:lnTo>
                      <a:lnTo>
                        <a:pt x="752" y="320"/>
                      </a:lnTo>
                      <a:lnTo>
                        <a:pt x="764" y="314"/>
                      </a:lnTo>
                      <a:lnTo>
                        <a:pt x="764" y="314"/>
                      </a:lnTo>
                      <a:lnTo>
                        <a:pt x="766" y="312"/>
                      </a:lnTo>
                      <a:lnTo>
                        <a:pt x="768" y="310"/>
                      </a:lnTo>
                      <a:lnTo>
                        <a:pt x="768" y="310"/>
                      </a:lnTo>
                      <a:lnTo>
                        <a:pt x="776" y="312"/>
                      </a:lnTo>
                      <a:lnTo>
                        <a:pt x="783" y="318"/>
                      </a:lnTo>
                      <a:lnTo>
                        <a:pt x="791" y="322"/>
                      </a:lnTo>
                      <a:lnTo>
                        <a:pt x="795" y="324"/>
                      </a:lnTo>
                      <a:lnTo>
                        <a:pt x="799" y="324"/>
                      </a:lnTo>
                      <a:lnTo>
                        <a:pt x="799" y="324"/>
                      </a:lnTo>
                      <a:lnTo>
                        <a:pt x="805" y="320"/>
                      </a:lnTo>
                      <a:lnTo>
                        <a:pt x="807" y="314"/>
                      </a:lnTo>
                      <a:lnTo>
                        <a:pt x="809" y="306"/>
                      </a:lnTo>
                      <a:lnTo>
                        <a:pt x="811" y="296"/>
                      </a:lnTo>
                      <a:lnTo>
                        <a:pt x="809" y="278"/>
                      </a:lnTo>
                      <a:lnTo>
                        <a:pt x="811" y="269"/>
                      </a:lnTo>
                      <a:lnTo>
                        <a:pt x="811" y="269"/>
                      </a:lnTo>
                      <a:lnTo>
                        <a:pt x="813" y="267"/>
                      </a:lnTo>
                      <a:lnTo>
                        <a:pt x="817" y="267"/>
                      </a:lnTo>
                      <a:lnTo>
                        <a:pt x="829" y="267"/>
                      </a:lnTo>
                      <a:lnTo>
                        <a:pt x="842" y="269"/>
                      </a:lnTo>
                      <a:lnTo>
                        <a:pt x="856" y="274"/>
                      </a:lnTo>
                      <a:lnTo>
                        <a:pt x="884" y="282"/>
                      </a:lnTo>
                      <a:lnTo>
                        <a:pt x="895" y="286"/>
                      </a:lnTo>
                      <a:lnTo>
                        <a:pt x="901" y="286"/>
                      </a:lnTo>
                      <a:lnTo>
                        <a:pt x="901" y="286"/>
                      </a:lnTo>
                      <a:lnTo>
                        <a:pt x="909" y="278"/>
                      </a:lnTo>
                      <a:lnTo>
                        <a:pt x="909" y="278"/>
                      </a:lnTo>
                      <a:lnTo>
                        <a:pt x="913" y="274"/>
                      </a:lnTo>
                      <a:lnTo>
                        <a:pt x="915" y="273"/>
                      </a:lnTo>
                      <a:lnTo>
                        <a:pt x="915" y="271"/>
                      </a:lnTo>
                      <a:lnTo>
                        <a:pt x="911" y="271"/>
                      </a:lnTo>
                      <a:lnTo>
                        <a:pt x="905" y="269"/>
                      </a:lnTo>
                      <a:lnTo>
                        <a:pt x="903" y="267"/>
                      </a:lnTo>
                      <a:lnTo>
                        <a:pt x="903" y="265"/>
                      </a:lnTo>
                      <a:lnTo>
                        <a:pt x="903" y="265"/>
                      </a:lnTo>
                      <a:lnTo>
                        <a:pt x="905" y="261"/>
                      </a:lnTo>
                      <a:lnTo>
                        <a:pt x="911" y="255"/>
                      </a:lnTo>
                      <a:lnTo>
                        <a:pt x="919" y="247"/>
                      </a:lnTo>
                      <a:lnTo>
                        <a:pt x="923" y="241"/>
                      </a:lnTo>
                      <a:lnTo>
                        <a:pt x="923" y="241"/>
                      </a:lnTo>
                      <a:lnTo>
                        <a:pt x="921" y="235"/>
                      </a:lnTo>
                      <a:lnTo>
                        <a:pt x="919" y="225"/>
                      </a:lnTo>
                      <a:lnTo>
                        <a:pt x="915" y="220"/>
                      </a:lnTo>
                      <a:lnTo>
                        <a:pt x="915" y="216"/>
                      </a:lnTo>
                      <a:lnTo>
                        <a:pt x="915" y="216"/>
                      </a:lnTo>
                      <a:lnTo>
                        <a:pt x="919" y="214"/>
                      </a:lnTo>
                      <a:lnTo>
                        <a:pt x="923" y="214"/>
                      </a:lnTo>
                      <a:lnTo>
                        <a:pt x="933" y="216"/>
                      </a:lnTo>
                      <a:lnTo>
                        <a:pt x="935" y="214"/>
                      </a:lnTo>
                      <a:lnTo>
                        <a:pt x="935" y="214"/>
                      </a:lnTo>
                      <a:lnTo>
                        <a:pt x="933" y="214"/>
                      </a:lnTo>
                      <a:lnTo>
                        <a:pt x="933" y="214"/>
                      </a:lnTo>
                      <a:lnTo>
                        <a:pt x="935" y="212"/>
                      </a:lnTo>
                      <a:lnTo>
                        <a:pt x="937" y="210"/>
                      </a:lnTo>
                      <a:lnTo>
                        <a:pt x="944" y="212"/>
                      </a:lnTo>
                      <a:lnTo>
                        <a:pt x="956" y="216"/>
                      </a:lnTo>
                      <a:lnTo>
                        <a:pt x="956" y="216"/>
                      </a:lnTo>
                      <a:lnTo>
                        <a:pt x="958" y="216"/>
                      </a:lnTo>
                      <a:lnTo>
                        <a:pt x="958" y="214"/>
                      </a:lnTo>
                      <a:lnTo>
                        <a:pt x="958" y="214"/>
                      </a:lnTo>
                      <a:lnTo>
                        <a:pt x="958" y="210"/>
                      </a:lnTo>
                      <a:lnTo>
                        <a:pt x="958" y="208"/>
                      </a:lnTo>
                      <a:lnTo>
                        <a:pt x="956" y="206"/>
                      </a:lnTo>
                      <a:lnTo>
                        <a:pt x="956" y="202"/>
                      </a:lnTo>
                      <a:lnTo>
                        <a:pt x="956" y="202"/>
                      </a:lnTo>
                      <a:lnTo>
                        <a:pt x="956" y="196"/>
                      </a:lnTo>
                      <a:lnTo>
                        <a:pt x="958" y="192"/>
                      </a:lnTo>
                      <a:lnTo>
                        <a:pt x="962" y="190"/>
                      </a:lnTo>
                      <a:lnTo>
                        <a:pt x="968" y="188"/>
                      </a:lnTo>
                      <a:lnTo>
                        <a:pt x="978" y="188"/>
                      </a:lnTo>
                      <a:lnTo>
                        <a:pt x="988" y="192"/>
                      </a:lnTo>
                      <a:lnTo>
                        <a:pt x="988" y="192"/>
                      </a:lnTo>
                      <a:lnTo>
                        <a:pt x="995" y="200"/>
                      </a:lnTo>
                      <a:lnTo>
                        <a:pt x="1005" y="210"/>
                      </a:lnTo>
                      <a:lnTo>
                        <a:pt x="1021" y="233"/>
                      </a:lnTo>
                      <a:lnTo>
                        <a:pt x="1021" y="233"/>
                      </a:lnTo>
                      <a:lnTo>
                        <a:pt x="1021" y="239"/>
                      </a:lnTo>
                      <a:lnTo>
                        <a:pt x="1023" y="243"/>
                      </a:lnTo>
                      <a:lnTo>
                        <a:pt x="1023" y="247"/>
                      </a:lnTo>
                      <a:lnTo>
                        <a:pt x="1023" y="247"/>
                      </a:lnTo>
                      <a:lnTo>
                        <a:pt x="1025" y="247"/>
                      </a:lnTo>
                      <a:lnTo>
                        <a:pt x="1029" y="247"/>
                      </a:lnTo>
                      <a:lnTo>
                        <a:pt x="1029" y="247"/>
                      </a:lnTo>
                      <a:lnTo>
                        <a:pt x="1045" y="247"/>
                      </a:lnTo>
                      <a:lnTo>
                        <a:pt x="1045" y="247"/>
                      </a:lnTo>
                      <a:lnTo>
                        <a:pt x="1050" y="247"/>
                      </a:lnTo>
                      <a:lnTo>
                        <a:pt x="1050" y="247"/>
                      </a:lnTo>
                      <a:lnTo>
                        <a:pt x="1056" y="247"/>
                      </a:lnTo>
                      <a:lnTo>
                        <a:pt x="1056" y="247"/>
                      </a:lnTo>
                      <a:lnTo>
                        <a:pt x="1062" y="253"/>
                      </a:lnTo>
                      <a:lnTo>
                        <a:pt x="1062" y="253"/>
                      </a:lnTo>
                      <a:lnTo>
                        <a:pt x="1068" y="253"/>
                      </a:lnTo>
                      <a:lnTo>
                        <a:pt x="1076" y="249"/>
                      </a:lnTo>
                      <a:lnTo>
                        <a:pt x="1088" y="243"/>
                      </a:lnTo>
                      <a:lnTo>
                        <a:pt x="1088" y="243"/>
                      </a:lnTo>
                      <a:lnTo>
                        <a:pt x="1090" y="237"/>
                      </a:lnTo>
                      <a:lnTo>
                        <a:pt x="1092" y="233"/>
                      </a:lnTo>
                      <a:lnTo>
                        <a:pt x="1094" y="231"/>
                      </a:lnTo>
                      <a:lnTo>
                        <a:pt x="1094" y="231"/>
                      </a:lnTo>
                      <a:lnTo>
                        <a:pt x="1113" y="237"/>
                      </a:lnTo>
                      <a:lnTo>
                        <a:pt x="1137" y="245"/>
                      </a:lnTo>
                      <a:lnTo>
                        <a:pt x="1137" y="245"/>
                      </a:lnTo>
                      <a:lnTo>
                        <a:pt x="1149" y="255"/>
                      </a:lnTo>
                      <a:lnTo>
                        <a:pt x="1149" y="255"/>
                      </a:lnTo>
                      <a:lnTo>
                        <a:pt x="1152" y="251"/>
                      </a:lnTo>
                      <a:lnTo>
                        <a:pt x="1156" y="249"/>
                      </a:lnTo>
                      <a:lnTo>
                        <a:pt x="1156" y="249"/>
                      </a:lnTo>
                      <a:lnTo>
                        <a:pt x="1158" y="241"/>
                      </a:lnTo>
                      <a:lnTo>
                        <a:pt x="1160" y="235"/>
                      </a:lnTo>
                      <a:lnTo>
                        <a:pt x="1162" y="227"/>
                      </a:lnTo>
                      <a:lnTo>
                        <a:pt x="1164" y="225"/>
                      </a:lnTo>
                      <a:lnTo>
                        <a:pt x="1168" y="223"/>
                      </a:lnTo>
                      <a:lnTo>
                        <a:pt x="1168" y="223"/>
                      </a:lnTo>
                      <a:lnTo>
                        <a:pt x="1182" y="220"/>
                      </a:lnTo>
                      <a:lnTo>
                        <a:pt x="1186" y="216"/>
                      </a:lnTo>
                      <a:lnTo>
                        <a:pt x="1190" y="208"/>
                      </a:lnTo>
                      <a:lnTo>
                        <a:pt x="1190" y="208"/>
                      </a:lnTo>
                      <a:lnTo>
                        <a:pt x="1188" y="204"/>
                      </a:lnTo>
                      <a:lnTo>
                        <a:pt x="1186" y="200"/>
                      </a:lnTo>
                      <a:lnTo>
                        <a:pt x="1184" y="190"/>
                      </a:lnTo>
                      <a:lnTo>
                        <a:pt x="1184" y="190"/>
                      </a:lnTo>
                      <a:lnTo>
                        <a:pt x="1184" y="180"/>
                      </a:lnTo>
                      <a:lnTo>
                        <a:pt x="1186" y="165"/>
                      </a:lnTo>
                      <a:lnTo>
                        <a:pt x="1192" y="141"/>
                      </a:lnTo>
                      <a:lnTo>
                        <a:pt x="1192" y="141"/>
                      </a:lnTo>
                      <a:lnTo>
                        <a:pt x="1202" y="133"/>
                      </a:lnTo>
                      <a:lnTo>
                        <a:pt x="1209" y="125"/>
                      </a:lnTo>
                      <a:lnTo>
                        <a:pt x="1209" y="125"/>
                      </a:lnTo>
                      <a:lnTo>
                        <a:pt x="1211" y="119"/>
                      </a:lnTo>
                      <a:lnTo>
                        <a:pt x="1213" y="115"/>
                      </a:lnTo>
                      <a:lnTo>
                        <a:pt x="1213" y="115"/>
                      </a:lnTo>
                      <a:lnTo>
                        <a:pt x="1217" y="114"/>
                      </a:lnTo>
                      <a:lnTo>
                        <a:pt x="1221" y="114"/>
                      </a:lnTo>
                      <a:lnTo>
                        <a:pt x="1229" y="114"/>
                      </a:lnTo>
                      <a:lnTo>
                        <a:pt x="1237" y="115"/>
                      </a:lnTo>
                      <a:lnTo>
                        <a:pt x="1245" y="115"/>
                      </a:lnTo>
                      <a:lnTo>
                        <a:pt x="1245" y="115"/>
                      </a:lnTo>
                      <a:lnTo>
                        <a:pt x="1255" y="110"/>
                      </a:lnTo>
                      <a:lnTo>
                        <a:pt x="1264" y="102"/>
                      </a:lnTo>
                      <a:lnTo>
                        <a:pt x="1274" y="98"/>
                      </a:lnTo>
                      <a:lnTo>
                        <a:pt x="1280" y="96"/>
                      </a:lnTo>
                      <a:lnTo>
                        <a:pt x="1286" y="96"/>
                      </a:lnTo>
                      <a:lnTo>
                        <a:pt x="1286" y="96"/>
                      </a:lnTo>
                      <a:lnTo>
                        <a:pt x="1290" y="92"/>
                      </a:lnTo>
                      <a:lnTo>
                        <a:pt x="1292" y="90"/>
                      </a:lnTo>
                      <a:lnTo>
                        <a:pt x="1292" y="82"/>
                      </a:lnTo>
                      <a:lnTo>
                        <a:pt x="1290" y="76"/>
                      </a:lnTo>
                      <a:lnTo>
                        <a:pt x="1290" y="66"/>
                      </a:lnTo>
                      <a:lnTo>
                        <a:pt x="1294" y="59"/>
                      </a:lnTo>
                      <a:lnTo>
                        <a:pt x="1294" y="59"/>
                      </a:lnTo>
                      <a:lnTo>
                        <a:pt x="1292" y="57"/>
                      </a:lnTo>
                      <a:lnTo>
                        <a:pt x="1290" y="55"/>
                      </a:lnTo>
                      <a:lnTo>
                        <a:pt x="1290" y="55"/>
                      </a:lnTo>
                      <a:lnTo>
                        <a:pt x="1286" y="55"/>
                      </a:lnTo>
                      <a:lnTo>
                        <a:pt x="1280" y="59"/>
                      </a:lnTo>
                      <a:lnTo>
                        <a:pt x="1276" y="61"/>
                      </a:lnTo>
                      <a:lnTo>
                        <a:pt x="1274" y="59"/>
                      </a:lnTo>
                      <a:lnTo>
                        <a:pt x="1274" y="57"/>
                      </a:lnTo>
                      <a:lnTo>
                        <a:pt x="1274" y="57"/>
                      </a:lnTo>
                      <a:lnTo>
                        <a:pt x="1278" y="53"/>
                      </a:lnTo>
                      <a:lnTo>
                        <a:pt x="1284" y="49"/>
                      </a:lnTo>
                      <a:lnTo>
                        <a:pt x="1290" y="45"/>
                      </a:lnTo>
                      <a:lnTo>
                        <a:pt x="1294" y="39"/>
                      </a:lnTo>
                      <a:lnTo>
                        <a:pt x="1294" y="39"/>
                      </a:lnTo>
                      <a:lnTo>
                        <a:pt x="1294" y="37"/>
                      </a:lnTo>
                      <a:lnTo>
                        <a:pt x="1294" y="37"/>
                      </a:lnTo>
                      <a:lnTo>
                        <a:pt x="1294" y="35"/>
                      </a:lnTo>
                      <a:lnTo>
                        <a:pt x="1294" y="35"/>
                      </a:lnTo>
                      <a:lnTo>
                        <a:pt x="1286" y="37"/>
                      </a:lnTo>
                      <a:lnTo>
                        <a:pt x="1278" y="41"/>
                      </a:lnTo>
                      <a:lnTo>
                        <a:pt x="1264" y="47"/>
                      </a:lnTo>
                      <a:lnTo>
                        <a:pt x="1264" y="47"/>
                      </a:lnTo>
                      <a:lnTo>
                        <a:pt x="1268" y="45"/>
                      </a:lnTo>
                      <a:lnTo>
                        <a:pt x="1268" y="45"/>
                      </a:lnTo>
                      <a:lnTo>
                        <a:pt x="1278" y="39"/>
                      </a:lnTo>
                      <a:lnTo>
                        <a:pt x="1284" y="35"/>
                      </a:lnTo>
                      <a:lnTo>
                        <a:pt x="1286" y="33"/>
                      </a:lnTo>
                      <a:lnTo>
                        <a:pt x="1286" y="33"/>
                      </a:lnTo>
                      <a:lnTo>
                        <a:pt x="1284" y="31"/>
                      </a:lnTo>
                      <a:lnTo>
                        <a:pt x="1282" y="31"/>
                      </a:lnTo>
                      <a:lnTo>
                        <a:pt x="1282" y="31"/>
                      </a:lnTo>
                      <a:lnTo>
                        <a:pt x="1274" y="31"/>
                      </a:lnTo>
                      <a:lnTo>
                        <a:pt x="1270" y="31"/>
                      </a:lnTo>
                      <a:lnTo>
                        <a:pt x="1270" y="31"/>
                      </a:lnTo>
                      <a:lnTo>
                        <a:pt x="1270" y="33"/>
                      </a:lnTo>
                      <a:lnTo>
                        <a:pt x="1270" y="31"/>
                      </a:lnTo>
                      <a:lnTo>
                        <a:pt x="1270" y="31"/>
                      </a:lnTo>
                      <a:lnTo>
                        <a:pt x="1270" y="31"/>
                      </a:lnTo>
                      <a:lnTo>
                        <a:pt x="1270" y="31"/>
                      </a:lnTo>
                      <a:lnTo>
                        <a:pt x="1268" y="29"/>
                      </a:lnTo>
                      <a:lnTo>
                        <a:pt x="1268" y="29"/>
                      </a:lnTo>
                      <a:lnTo>
                        <a:pt x="1268" y="29"/>
                      </a:lnTo>
                      <a:lnTo>
                        <a:pt x="1276" y="27"/>
                      </a:lnTo>
                      <a:lnTo>
                        <a:pt x="1288" y="27"/>
                      </a:lnTo>
                      <a:lnTo>
                        <a:pt x="1288" y="27"/>
                      </a:lnTo>
                      <a:lnTo>
                        <a:pt x="1290" y="27"/>
                      </a:lnTo>
                      <a:lnTo>
                        <a:pt x="1292" y="27"/>
                      </a:lnTo>
                      <a:lnTo>
                        <a:pt x="1292" y="27"/>
                      </a:lnTo>
                      <a:lnTo>
                        <a:pt x="1292" y="21"/>
                      </a:lnTo>
                      <a:lnTo>
                        <a:pt x="1294" y="19"/>
                      </a:lnTo>
                      <a:lnTo>
                        <a:pt x="1294" y="19"/>
                      </a:lnTo>
                      <a:lnTo>
                        <a:pt x="1296" y="19"/>
                      </a:lnTo>
                      <a:lnTo>
                        <a:pt x="1298" y="19"/>
                      </a:lnTo>
                      <a:lnTo>
                        <a:pt x="1298" y="19"/>
                      </a:lnTo>
                      <a:lnTo>
                        <a:pt x="1296" y="17"/>
                      </a:lnTo>
                      <a:lnTo>
                        <a:pt x="1294" y="17"/>
                      </a:lnTo>
                      <a:lnTo>
                        <a:pt x="1294" y="17"/>
                      </a:lnTo>
                      <a:lnTo>
                        <a:pt x="1300" y="13"/>
                      </a:lnTo>
                      <a:lnTo>
                        <a:pt x="1302" y="11"/>
                      </a:lnTo>
                      <a:lnTo>
                        <a:pt x="1302" y="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01" name="Group 2000">
                  <a:extLst>
                    <a:ext uri="{FF2B5EF4-FFF2-40B4-BE49-F238E27FC236}">
                      <a16:creationId xmlns:a16="http://schemas.microsoft.com/office/drawing/2014/main" id="{C0417B6E-7A1A-48D6-B426-4CD87C7BE7E1}"/>
                    </a:ext>
                  </a:extLst>
                </p:cNvPr>
                <p:cNvGrpSpPr/>
                <p:nvPr/>
              </p:nvGrpSpPr>
              <p:grpSpPr>
                <a:xfrm>
                  <a:off x="7507135" y="1392544"/>
                  <a:ext cx="509424" cy="759300"/>
                  <a:chOff x="7507135" y="1392544"/>
                  <a:chExt cx="509424" cy="759300"/>
                </a:xfrm>
                <a:grpFill/>
              </p:grpSpPr>
              <p:sp>
                <p:nvSpPr>
                  <p:cNvPr id="2064" name="Freeform 1307">
                    <a:extLst>
                      <a:ext uri="{FF2B5EF4-FFF2-40B4-BE49-F238E27FC236}">
                        <a16:creationId xmlns:a16="http://schemas.microsoft.com/office/drawing/2014/main" id="{90CA7784-1A37-489C-B748-B84FAA6BAF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023" y="1785896"/>
                    <a:ext cx="32242" cy="27406"/>
                  </a:xfrm>
                  <a:custGeom>
                    <a:avLst/>
                    <a:gdLst>
                      <a:gd name="T0" fmla="*/ 10 w 20"/>
                      <a:gd name="T1" fmla="*/ 11 h 17"/>
                      <a:gd name="T2" fmla="*/ 10 w 20"/>
                      <a:gd name="T3" fmla="*/ 11 h 17"/>
                      <a:gd name="T4" fmla="*/ 14 w 20"/>
                      <a:gd name="T5" fmla="*/ 5 h 17"/>
                      <a:gd name="T6" fmla="*/ 14 w 20"/>
                      <a:gd name="T7" fmla="*/ 5 h 17"/>
                      <a:gd name="T8" fmla="*/ 18 w 20"/>
                      <a:gd name="T9" fmla="*/ 3 h 17"/>
                      <a:gd name="T10" fmla="*/ 20 w 20"/>
                      <a:gd name="T11" fmla="*/ 2 h 17"/>
                      <a:gd name="T12" fmla="*/ 20 w 20"/>
                      <a:gd name="T13" fmla="*/ 0 h 17"/>
                      <a:gd name="T14" fmla="*/ 20 w 20"/>
                      <a:gd name="T15" fmla="*/ 0 h 17"/>
                      <a:gd name="T16" fmla="*/ 14 w 20"/>
                      <a:gd name="T17" fmla="*/ 2 h 17"/>
                      <a:gd name="T18" fmla="*/ 8 w 20"/>
                      <a:gd name="T19" fmla="*/ 5 h 17"/>
                      <a:gd name="T20" fmla="*/ 4 w 20"/>
                      <a:gd name="T21" fmla="*/ 11 h 17"/>
                      <a:gd name="T22" fmla="*/ 0 w 20"/>
                      <a:gd name="T23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" h="17">
                        <a:moveTo>
                          <a:pt x="10" y="11"/>
                        </a:moveTo>
                        <a:lnTo>
                          <a:pt x="10" y="11"/>
                        </a:lnTo>
                        <a:lnTo>
                          <a:pt x="14" y="5"/>
                        </a:lnTo>
                        <a:lnTo>
                          <a:pt x="14" y="5"/>
                        </a:lnTo>
                        <a:lnTo>
                          <a:pt x="18" y="3"/>
                        </a:lnTo>
                        <a:lnTo>
                          <a:pt x="20" y="2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4" y="2"/>
                        </a:lnTo>
                        <a:lnTo>
                          <a:pt x="8" y="5"/>
                        </a:lnTo>
                        <a:lnTo>
                          <a:pt x="4" y="11"/>
                        </a:lnTo>
                        <a:lnTo>
                          <a:pt x="0" y="1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5" name="Freeform 932">
                    <a:extLst>
                      <a:ext uri="{FF2B5EF4-FFF2-40B4-BE49-F238E27FC236}">
                        <a16:creationId xmlns:a16="http://schemas.microsoft.com/office/drawing/2014/main" id="{A162E960-897E-47D3-BE96-CEA2E57D5C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5473" y="2117989"/>
                    <a:ext cx="1612" cy="3224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1 w 1"/>
                      <a:gd name="T3" fmla="*/ 0 h 2"/>
                      <a:gd name="T4" fmla="*/ 0 w 1"/>
                      <a:gd name="T5" fmla="*/ 0 h 2"/>
                      <a:gd name="T6" fmla="*/ 0 w 1"/>
                      <a:gd name="T7" fmla="*/ 0 h 2"/>
                      <a:gd name="T8" fmla="*/ 0 w 1"/>
                      <a:gd name="T9" fmla="*/ 2 h 2"/>
                      <a:gd name="T10" fmla="*/ 1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6" name="Freeform 933">
                    <a:extLst>
                      <a:ext uri="{FF2B5EF4-FFF2-40B4-BE49-F238E27FC236}">
                        <a16:creationId xmlns:a16="http://schemas.microsoft.com/office/drawing/2014/main" id="{19234D26-9B2C-4187-B266-934FDE712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5473" y="2117989"/>
                    <a:ext cx="1612" cy="3224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1 w 1"/>
                      <a:gd name="T3" fmla="*/ 0 h 2"/>
                      <a:gd name="T4" fmla="*/ 0 w 1"/>
                      <a:gd name="T5" fmla="*/ 0 h 2"/>
                      <a:gd name="T6" fmla="*/ 0 w 1"/>
                      <a:gd name="T7" fmla="*/ 0 h 2"/>
                      <a:gd name="T8" fmla="*/ 0 w 1"/>
                      <a:gd name="T9" fmla="*/ 2 h 2"/>
                      <a:gd name="T10" fmla="*/ 1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7" name="Freeform 934">
                    <a:extLst>
                      <a:ext uri="{FF2B5EF4-FFF2-40B4-BE49-F238E27FC236}">
                        <a16:creationId xmlns:a16="http://schemas.microsoft.com/office/drawing/2014/main" id="{1CD8877B-65BA-4DB8-9C8C-B854AAC2F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5776" y="1690783"/>
                    <a:ext cx="9673" cy="322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0 w 6"/>
                      <a:gd name="T3" fmla="*/ 2 h 2"/>
                      <a:gd name="T4" fmla="*/ 4 w 6"/>
                      <a:gd name="T5" fmla="*/ 2 h 2"/>
                      <a:gd name="T6" fmla="*/ 6 w 6"/>
                      <a:gd name="T7" fmla="*/ 0 h 2"/>
                      <a:gd name="T8" fmla="*/ 6 w 6"/>
                      <a:gd name="T9" fmla="*/ 0 h 2"/>
                      <a:gd name="T10" fmla="*/ 4 w 6"/>
                      <a:gd name="T11" fmla="*/ 0 h 2"/>
                      <a:gd name="T12" fmla="*/ 4 w 6"/>
                      <a:gd name="T13" fmla="*/ 0 h 2"/>
                      <a:gd name="T14" fmla="*/ 0 w 6"/>
                      <a:gd name="T1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8" name="Freeform 935">
                    <a:extLst>
                      <a:ext uri="{FF2B5EF4-FFF2-40B4-BE49-F238E27FC236}">
                        <a16:creationId xmlns:a16="http://schemas.microsoft.com/office/drawing/2014/main" id="{5D9CC2DA-A3DD-4882-B3ED-E530BD0591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45776" y="1690783"/>
                    <a:ext cx="9673" cy="3224"/>
                  </a:xfrm>
                  <a:custGeom>
                    <a:avLst/>
                    <a:gdLst>
                      <a:gd name="T0" fmla="*/ 0 w 6"/>
                      <a:gd name="T1" fmla="*/ 2 h 2"/>
                      <a:gd name="T2" fmla="*/ 0 w 6"/>
                      <a:gd name="T3" fmla="*/ 2 h 2"/>
                      <a:gd name="T4" fmla="*/ 4 w 6"/>
                      <a:gd name="T5" fmla="*/ 2 h 2"/>
                      <a:gd name="T6" fmla="*/ 6 w 6"/>
                      <a:gd name="T7" fmla="*/ 0 h 2"/>
                      <a:gd name="T8" fmla="*/ 6 w 6"/>
                      <a:gd name="T9" fmla="*/ 0 h 2"/>
                      <a:gd name="T10" fmla="*/ 4 w 6"/>
                      <a:gd name="T11" fmla="*/ 0 h 2"/>
                      <a:gd name="T12" fmla="*/ 4 w 6"/>
                      <a:gd name="T13" fmla="*/ 0 h 2"/>
                      <a:gd name="T14" fmla="*/ 0 w 6"/>
                      <a:gd name="T1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9" name="Freeform 936">
                    <a:extLst>
                      <a:ext uri="{FF2B5EF4-FFF2-40B4-BE49-F238E27FC236}">
                        <a16:creationId xmlns:a16="http://schemas.microsoft.com/office/drawing/2014/main" id="{EBCD9BF2-09BA-462A-9687-FED06346E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9327" y="17536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0" name="Freeform 937">
                    <a:extLst>
                      <a:ext uri="{FF2B5EF4-FFF2-40B4-BE49-F238E27FC236}">
                        <a16:creationId xmlns:a16="http://schemas.microsoft.com/office/drawing/2014/main" id="{30318996-D759-43AC-90C7-B5DC9D78A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9327" y="1753655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1" name="Freeform 938">
                    <a:extLst>
                      <a:ext uri="{FF2B5EF4-FFF2-40B4-BE49-F238E27FC236}">
                        <a16:creationId xmlns:a16="http://schemas.microsoft.com/office/drawing/2014/main" id="{0039EBC7-60FA-4F1E-9617-255C10576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3534" y="1619850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2" name="Freeform 940">
                    <a:extLst>
                      <a:ext uri="{FF2B5EF4-FFF2-40B4-BE49-F238E27FC236}">
                        <a16:creationId xmlns:a16="http://schemas.microsoft.com/office/drawing/2014/main" id="{56E7AC9D-6F4C-41D6-A68E-165385B52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3534" y="1619850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2 h 2"/>
                      <a:gd name="T4" fmla="*/ 0 h 2"/>
                      <a:gd name="T5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3" name="Freeform 941">
                    <a:extLst>
                      <a:ext uri="{FF2B5EF4-FFF2-40B4-BE49-F238E27FC236}">
                        <a16:creationId xmlns:a16="http://schemas.microsoft.com/office/drawing/2014/main" id="{47DFCD48-2B7C-4E4E-B7A2-6ADCD161C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4342" y="1550530"/>
                    <a:ext cx="6448" cy="6448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0 h 4"/>
                      <a:gd name="T4" fmla="*/ 4 w 4"/>
                      <a:gd name="T5" fmla="*/ 4 h 4"/>
                      <a:gd name="T6" fmla="*/ 4 w 4"/>
                      <a:gd name="T7" fmla="*/ 4 h 4"/>
                      <a:gd name="T8" fmla="*/ 4 w 4"/>
                      <a:gd name="T9" fmla="*/ 2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4" name="Freeform 942">
                    <a:extLst>
                      <a:ext uri="{FF2B5EF4-FFF2-40B4-BE49-F238E27FC236}">
                        <a16:creationId xmlns:a16="http://schemas.microsoft.com/office/drawing/2014/main" id="{8414ECEB-9C6D-4415-BFB2-459B187EC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4342" y="1550530"/>
                    <a:ext cx="6448" cy="6448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0 h 4"/>
                      <a:gd name="T4" fmla="*/ 4 w 4"/>
                      <a:gd name="T5" fmla="*/ 4 h 4"/>
                      <a:gd name="T6" fmla="*/ 4 w 4"/>
                      <a:gd name="T7" fmla="*/ 4 h 4"/>
                      <a:gd name="T8" fmla="*/ 4 w 4"/>
                      <a:gd name="T9" fmla="*/ 2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5" name="Freeform 943">
                    <a:extLst>
                      <a:ext uri="{FF2B5EF4-FFF2-40B4-BE49-F238E27FC236}">
                        <a16:creationId xmlns:a16="http://schemas.microsoft.com/office/drawing/2014/main" id="{4F188C6C-9A00-4B4D-A1F1-F0B42950A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36004" y="159244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6" name="Freeform 944">
                    <a:extLst>
                      <a:ext uri="{FF2B5EF4-FFF2-40B4-BE49-F238E27FC236}">
                        <a16:creationId xmlns:a16="http://schemas.microsoft.com/office/drawing/2014/main" id="{D3242EEF-A53D-4564-98F3-32BF3FA1C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36004" y="1592444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7" name="Freeform 945">
                    <a:extLst>
                      <a:ext uri="{FF2B5EF4-FFF2-40B4-BE49-F238E27FC236}">
                        <a16:creationId xmlns:a16="http://schemas.microsoft.com/office/drawing/2014/main" id="{5AE9E9DF-70E3-492C-8746-E77D4A0A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8975" y="1700455"/>
                    <a:ext cx="12897" cy="4836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0 w 8"/>
                      <a:gd name="T3" fmla="*/ 0 h 3"/>
                      <a:gd name="T4" fmla="*/ 8 w 8"/>
                      <a:gd name="T5" fmla="*/ 3 h 3"/>
                      <a:gd name="T6" fmla="*/ 8 w 8"/>
                      <a:gd name="T7" fmla="*/ 3 h 3"/>
                      <a:gd name="T8" fmla="*/ 4 w 8"/>
                      <a:gd name="T9" fmla="*/ 0 h 3"/>
                      <a:gd name="T10" fmla="*/ 0 w 8"/>
                      <a:gd name="T1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8" name="Freeform 946">
                    <a:extLst>
                      <a:ext uri="{FF2B5EF4-FFF2-40B4-BE49-F238E27FC236}">
                        <a16:creationId xmlns:a16="http://schemas.microsoft.com/office/drawing/2014/main" id="{052EF9BC-2593-4C7F-BF8F-74EB86C55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8975" y="1700455"/>
                    <a:ext cx="12897" cy="4836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0 w 8"/>
                      <a:gd name="T3" fmla="*/ 0 h 3"/>
                      <a:gd name="T4" fmla="*/ 8 w 8"/>
                      <a:gd name="T5" fmla="*/ 3 h 3"/>
                      <a:gd name="T6" fmla="*/ 8 w 8"/>
                      <a:gd name="T7" fmla="*/ 3 h 3"/>
                      <a:gd name="T8" fmla="*/ 4 w 8"/>
                      <a:gd name="T9" fmla="*/ 0 h 3"/>
                      <a:gd name="T10" fmla="*/ 0 w 8"/>
                      <a:gd name="T1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79" name="Freeform 947">
                    <a:extLst>
                      <a:ext uri="{FF2B5EF4-FFF2-40B4-BE49-F238E27FC236}">
                        <a16:creationId xmlns:a16="http://schemas.microsoft.com/office/drawing/2014/main" id="{4344C4B9-7EEF-4ABE-98B1-499D34184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1217" y="1700455"/>
                    <a:ext cx="6448" cy="3224"/>
                  </a:xfrm>
                  <a:custGeom>
                    <a:avLst/>
                    <a:gdLst>
                      <a:gd name="T0" fmla="*/ 4 w 4"/>
                      <a:gd name="T1" fmla="*/ 0 h 2"/>
                      <a:gd name="T2" fmla="*/ 4 w 4"/>
                      <a:gd name="T3" fmla="*/ 0 h 2"/>
                      <a:gd name="T4" fmla="*/ 0 w 4"/>
                      <a:gd name="T5" fmla="*/ 2 h 2"/>
                      <a:gd name="T6" fmla="*/ 0 w 4"/>
                      <a:gd name="T7" fmla="*/ 2 h 2"/>
                      <a:gd name="T8" fmla="*/ 4 w 4"/>
                      <a:gd name="T9" fmla="*/ 0 h 2"/>
                      <a:gd name="T10" fmla="*/ 4 w 4"/>
                      <a:gd name="T11" fmla="*/ 0 h 2"/>
                      <a:gd name="T12" fmla="*/ 4 w 4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0" name="Freeform 948">
                    <a:extLst>
                      <a:ext uri="{FF2B5EF4-FFF2-40B4-BE49-F238E27FC236}">
                        <a16:creationId xmlns:a16="http://schemas.microsoft.com/office/drawing/2014/main" id="{D7C4B7E2-B624-4341-A3B7-30249CF526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1217" y="1700455"/>
                    <a:ext cx="6448" cy="3224"/>
                  </a:xfrm>
                  <a:custGeom>
                    <a:avLst/>
                    <a:gdLst>
                      <a:gd name="T0" fmla="*/ 4 w 4"/>
                      <a:gd name="T1" fmla="*/ 0 h 2"/>
                      <a:gd name="T2" fmla="*/ 4 w 4"/>
                      <a:gd name="T3" fmla="*/ 0 h 2"/>
                      <a:gd name="T4" fmla="*/ 0 w 4"/>
                      <a:gd name="T5" fmla="*/ 2 h 2"/>
                      <a:gd name="T6" fmla="*/ 0 w 4"/>
                      <a:gd name="T7" fmla="*/ 2 h 2"/>
                      <a:gd name="T8" fmla="*/ 4 w 4"/>
                      <a:gd name="T9" fmla="*/ 0 h 2"/>
                      <a:gd name="T10" fmla="*/ 4 w 4"/>
                      <a:gd name="T11" fmla="*/ 0 h 2"/>
                      <a:gd name="T12" fmla="*/ 4 w 4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1" name="Freeform 997">
                    <a:extLst>
                      <a:ext uri="{FF2B5EF4-FFF2-40B4-BE49-F238E27FC236}">
                        <a16:creationId xmlns:a16="http://schemas.microsoft.com/office/drawing/2014/main" id="{700FF09D-EAF1-49E6-AD28-119D54F5A8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44014" y="1392544"/>
                    <a:ext cx="46751" cy="22569"/>
                  </a:xfrm>
                  <a:custGeom>
                    <a:avLst/>
                    <a:gdLst>
                      <a:gd name="T0" fmla="*/ 29 w 29"/>
                      <a:gd name="T1" fmla="*/ 12 h 14"/>
                      <a:gd name="T2" fmla="*/ 29 w 29"/>
                      <a:gd name="T3" fmla="*/ 12 h 14"/>
                      <a:gd name="T4" fmla="*/ 13 w 29"/>
                      <a:gd name="T5" fmla="*/ 14 h 14"/>
                      <a:gd name="T6" fmla="*/ 3 w 29"/>
                      <a:gd name="T7" fmla="*/ 14 h 14"/>
                      <a:gd name="T8" fmla="*/ 0 w 29"/>
                      <a:gd name="T9" fmla="*/ 14 h 14"/>
                      <a:gd name="T10" fmla="*/ 0 w 29"/>
                      <a:gd name="T11" fmla="*/ 14 h 14"/>
                      <a:gd name="T12" fmla="*/ 0 w 29"/>
                      <a:gd name="T13" fmla="*/ 12 h 14"/>
                      <a:gd name="T14" fmla="*/ 1 w 29"/>
                      <a:gd name="T15" fmla="*/ 10 h 14"/>
                      <a:gd name="T16" fmla="*/ 1 w 29"/>
                      <a:gd name="T17" fmla="*/ 10 h 14"/>
                      <a:gd name="T18" fmla="*/ 15 w 29"/>
                      <a:gd name="T19" fmla="*/ 4 h 14"/>
                      <a:gd name="T20" fmla="*/ 27 w 29"/>
                      <a:gd name="T21" fmla="*/ 0 h 14"/>
                      <a:gd name="T22" fmla="*/ 27 w 29"/>
                      <a:gd name="T23" fmla="*/ 0 h 14"/>
                      <a:gd name="T24" fmla="*/ 29 w 29"/>
                      <a:gd name="T25" fmla="*/ 4 h 14"/>
                      <a:gd name="T26" fmla="*/ 29 w 29"/>
                      <a:gd name="T27" fmla="*/ 6 h 14"/>
                      <a:gd name="T28" fmla="*/ 29 w 29"/>
                      <a:gd name="T2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9" h="14">
                        <a:moveTo>
                          <a:pt x="29" y="12"/>
                        </a:moveTo>
                        <a:lnTo>
                          <a:pt x="29" y="12"/>
                        </a:lnTo>
                        <a:lnTo>
                          <a:pt x="13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5" y="4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9" y="4"/>
                        </a:lnTo>
                        <a:lnTo>
                          <a:pt x="29" y="6"/>
                        </a:lnTo>
                        <a:lnTo>
                          <a:pt x="29" y="1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2" name="Freeform 998">
                    <a:extLst>
                      <a:ext uri="{FF2B5EF4-FFF2-40B4-BE49-F238E27FC236}">
                        <a16:creationId xmlns:a16="http://schemas.microsoft.com/office/drawing/2014/main" id="{D654FA9B-6AAC-4C3F-99FC-35C4735AC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44014" y="1392544"/>
                    <a:ext cx="46751" cy="22569"/>
                  </a:xfrm>
                  <a:custGeom>
                    <a:avLst/>
                    <a:gdLst>
                      <a:gd name="T0" fmla="*/ 29 w 29"/>
                      <a:gd name="T1" fmla="*/ 12 h 14"/>
                      <a:gd name="T2" fmla="*/ 29 w 29"/>
                      <a:gd name="T3" fmla="*/ 12 h 14"/>
                      <a:gd name="T4" fmla="*/ 13 w 29"/>
                      <a:gd name="T5" fmla="*/ 14 h 14"/>
                      <a:gd name="T6" fmla="*/ 3 w 29"/>
                      <a:gd name="T7" fmla="*/ 14 h 14"/>
                      <a:gd name="T8" fmla="*/ 0 w 29"/>
                      <a:gd name="T9" fmla="*/ 14 h 14"/>
                      <a:gd name="T10" fmla="*/ 0 w 29"/>
                      <a:gd name="T11" fmla="*/ 14 h 14"/>
                      <a:gd name="T12" fmla="*/ 0 w 29"/>
                      <a:gd name="T13" fmla="*/ 12 h 14"/>
                      <a:gd name="T14" fmla="*/ 1 w 29"/>
                      <a:gd name="T15" fmla="*/ 10 h 14"/>
                      <a:gd name="T16" fmla="*/ 1 w 29"/>
                      <a:gd name="T17" fmla="*/ 10 h 14"/>
                      <a:gd name="T18" fmla="*/ 15 w 29"/>
                      <a:gd name="T19" fmla="*/ 4 h 14"/>
                      <a:gd name="T20" fmla="*/ 27 w 29"/>
                      <a:gd name="T21" fmla="*/ 0 h 14"/>
                      <a:gd name="T22" fmla="*/ 27 w 29"/>
                      <a:gd name="T23" fmla="*/ 0 h 14"/>
                      <a:gd name="T24" fmla="*/ 29 w 29"/>
                      <a:gd name="T25" fmla="*/ 4 h 14"/>
                      <a:gd name="T26" fmla="*/ 29 w 29"/>
                      <a:gd name="T27" fmla="*/ 6 h 14"/>
                      <a:gd name="T28" fmla="*/ 29 w 29"/>
                      <a:gd name="T2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9" h="14">
                        <a:moveTo>
                          <a:pt x="29" y="12"/>
                        </a:moveTo>
                        <a:lnTo>
                          <a:pt x="29" y="12"/>
                        </a:lnTo>
                        <a:lnTo>
                          <a:pt x="13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5" y="4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9" y="4"/>
                        </a:lnTo>
                        <a:lnTo>
                          <a:pt x="29" y="6"/>
                        </a:lnTo>
                        <a:lnTo>
                          <a:pt x="29" y="1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3" name="Freeform 999">
                    <a:extLst>
                      <a:ext uri="{FF2B5EF4-FFF2-40B4-BE49-F238E27FC236}">
                        <a16:creationId xmlns:a16="http://schemas.microsoft.com/office/drawing/2014/main" id="{493F0CBB-7FA7-4F14-80B8-ED2F16A4E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4342" y="1424786"/>
                    <a:ext cx="82217" cy="27406"/>
                  </a:xfrm>
                  <a:custGeom>
                    <a:avLst/>
                    <a:gdLst>
                      <a:gd name="T0" fmla="*/ 49 w 51"/>
                      <a:gd name="T1" fmla="*/ 12 h 17"/>
                      <a:gd name="T2" fmla="*/ 49 w 51"/>
                      <a:gd name="T3" fmla="*/ 12 h 17"/>
                      <a:gd name="T4" fmla="*/ 19 w 51"/>
                      <a:gd name="T5" fmla="*/ 17 h 17"/>
                      <a:gd name="T6" fmla="*/ 4 w 51"/>
                      <a:gd name="T7" fmla="*/ 17 h 17"/>
                      <a:gd name="T8" fmla="*/ 0 w 51"/>
                      <a:gd name="T9" fmla="*/ 15 h 17"/>
                      <a:gd name="T10" fmla="*/ 0 w 51"/>
                      <a:gd name="T11" fmla="*/ 15 h 17"/>
                      <a:gd name="T12" fmla="*/ 0 w 51"/>
                      <a:gd name="T13" fmla="*/ 14 h 17"/>
                      <a:gd name="T14" fmla="*/ 0 w 51"/>
                      <a:gd name="T15" fmla="*/ 14 h 17"/>
                      <a:gd name="T16" fmla="*/ 4 w 51"/>
                      <a:gd name="T17" fmla="*/ 10 h 17"/>
                      <a:gd name="T18" fmla="*/ 7 w 51"/>
                      <a:gd name="T19" fmla="*/ 8 h 17"/>
                      <a:gd name="T20" fmla="*/ 15 w 51"/>
                      <a:gd name="T21" fmla="*/ 8 h 17"/>
                      <a:gd name="T22" fmla="*/ 15 w 51"/>
                      <a:gd name="T23" fmla="*/ 8 h 17"/>
                      <a:gd name="T24" fmla="*/ 25 w 51"/>
                      <a:gd name="T25" fmla="*/ 8 h 17"/>
                      <a:gd name="T26" fmla="*/ 25 w 51"/>
                      <a:gd name="T27" fmla="*/ 8 h 17"/>
                      <a:gd name="T28" fmla="*/ 25 w 51"/>
                      <a:gd name="T29" fmla="*/ 6 h 17"/>
                      <a:gd name="T30" fmla="*/ 23 w 51"/>
                      <a:gd name="T31" fmla="*/ 4 h 17"/>
                      <a:gd name="T32" fmla="*/ 21 w 51"/>
                      <a:gd name="T33" fmla="*/ 4 h 17"/>
                      <a:gd name="T34" fmla="*/ 21 w 51"/>
                      <a:gd name="T35" fmla="*/ 2 h 17"/>
                      <a:gd name="T36" fmla="*/ 21 w 51"/>
                      <a:gd name="T37" fmla="*/ 2 h 17"/>
                      <a:gd name="T38" fmla="*/ 31 w 51"/>
                      <a:gd name="T39" fmla="*/ 0 h 17"/>
                      <a:gd name="T40" fmla="*/ 41 w 51"/>
                      <a:gd name="T41" fmla="*/ 0 h 17"/>
                      <a:gd name="T42" fmla="*/ 41 w 51"/>
                      <a:gd name="T43" fmla="*/ 0 h 17"/>
                      <a:gd name="T44" fmla="*/ 41 w 51"/>
                      <a:gd name="T45" fmla="*/ 2 h 17"/>
                      <a:gd name="T46" fmla="*/ 41 w 51"/>
                      <a:gd name="T47" fmla="*/ 4 h 17"/>
                      <a:gd name="T48" fmla="*/ 41 w 51"/>
                      <a:gd name="T49" fmla="*/ 4 h 17"/>
                      <a:gd name="T50" fmla="*/ 39 w 51"/>
                      <a:gd name="T51" fmla="*/ 6 h 17"/>
                      <a:gd name="T52" fmla="*/ 41 w 51"/>
                      <a:gd name="T53" fmla="*/ 8 h 17"/>
                      <a:gd name="T54" fmla="*/ 41 w 51"/>
                      <a:gd name="T55" fmla="*/ 8 h 17"/>
                      <a:gd name="T56" fmla="*/ 43 w 51"/>
                      <a:gd name="T57" fmla="*/ 8 h 17"/>
                      <a:gd name="T58" fmla="*/ 47 w 51"/>
                      <a:gd name="T59" fmla="*/ 10 h 17"/>
                      <a:gd name="T60" fmla="*/ 51 w 51"/>
                      <a:gd name="T61" fmla="*/ 10 h 17"/>
                      <a:gd name="T62" fmla="*/ 49 w 51"/>
                      <a:gd name="T6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51" h="17">
                        <a:moveTo>
                          <a:pt x="49" y="12"/>
                        </a:moveTo>
                        <a:lnTo>
                          <a:pt x="49" y="12"/>
                        </a:lnTo>
                        <a:lnTo>
                          <a:pt x="19" y="17"/>
                        </a:lnTo>
                        <a:lnTo>
                          <a:pt x="4" y="17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4" y="10"/>
                        </a:lnTo>
                        <a:lnTo>
                          <a:pt x="7" y="8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lnTo>
                          <a:pt x="25" y="8"/>
                        </a:lnTo>
                        <a:lnTo>
                          <a:pt x="25" y="8"/>
                        </a:lnTo>
                        <a:lnTo>
                          <a:pt x="25" y="6"/>
                        </a:lnTo>
                        <a:lnTo>
                          <a:pt x="23" y="4"/>
                        </a:ln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lnTo>
                          <a:pt x="41" y="2"/>
                        </a:lnTo>
                        <a:lnTo>
                          <a:pt x="41" y="4"/>
                        </a:lnTo>
                        <a:lnTo>
                          <a:pt x="41" y="4"/>
                        </a:lnTo>
                        <a:lnTo>
                          <a:pt x="39" y="6"/>
                        </a:lnTo>
                        <a:lnTo>
                          <a:pt x="41" y="8"/>
                        </a:lnTo>
                        <a:lnTo>
                          <a:pt x="41" y="8"/>
                        </a:lnTo>
                        <a:lnTo>
                          <a:pt x="43" y="8"/>
                        </a:lnTo>
                        <a:lnTo>
                          <a:pt x="47" y="10"/>
                        </a:lnTo>
                        <a:lnTo>
                          <a:pt x="51" y="10"/>
                        </a:lnTo>
                        <a:lnTo>
                          <a:pt x="49" y="1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4" name="Freeform 1000">
                    <a:extLst>
                      <a:ext uri="{FF2B5EF4-FFF2-40B4-BE49-F238E27FC236}">
                        <a16:creationId xmlns:a16="http://schemas.microsoft.com/office/drawing/2014/main" id="{70541711-AC67-49BE-8D07-A672D5329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4342" y="1424786"/>
                    <a:ext cx="82217" cy="27406"/>
                  </a:xfrm>
                  <a:custGeom>
                    <a:avLst/>
                    <a:gdLst>
                      <a:gd name="T0" fmla="*/ 49 w 51"/>
                      <a:gd name="T1" fmla="*/ 12 h 17"/>
                      <a:gd name="T2" fmla="*/ 49 w 51"/>
                      <a:gd name="T3" fmla="*/ 12 h 17"/>
                      <a:gd name="T4" fmla="*/ 19 w 51"/>
                      <a:gd name="T5" fmla="*/ 17 h 17"/>
                      <a:gd name="T6" fmla="*/ 4 w 51"/>
                      <a:gd name="T7" fmla="*/ 17 h 17"/>
                      <a:gd name="T8" fmla="*/ 0 w 51"/>
                      <a:gd name="T9" fmla="*/ 15 h 17"/>
                      <a:gd name="T10" fmla="*/ 0 w 51"/>
                      <a:gd name="T11" fmla="*/ 15 h 17"/>
                      <a:gd name="T12" fmla="*/ 0 w 51"/>
                      <a:gd name="T13" fmla="*/ 14 h 17"/>
                      <a:gd name="T14" fmla="*/ 0 w 51"/>
                      <a:gd name="T15" fmla="*/ 14 h 17"/>
                      <a:gd name="T16" fmla="*/ 4 w 51"/>
                      <a:gd name="T17" fmla="*/ 10 h 17"/>
                      <a:gd name="T18" fmla="*/ 7 w 51"/>
                      <a:gd name="T19" fmla="*/ 8 h 17"/>
                      <a:gd name="T20" fmla="*/ 15 w 51"/>
                      <a:gd name="T21" fmla="*/ 8 h 17"/>
                      <a:gd name="T22" fmla="*/ 15 w 51"/>
                      <a:gd name="T23" fmla="*/ 8 h 17"/>
                      <a:gd name="T24" fmla="*/ 25 w 51"/>
                      <a:gd name="T25" fmla="*/ 8 h 17"/>
                      <a:gd name="T26" fmla="*/ 25 w 51"/>
                      <a:gd name="T27" fmla="*/ 8 h 17"/>
                      <a:gd name="T28" fmla="*/ 25 w 51"/>
                      <a:gd name="T29" fmla="*/ 6 h 17"/>
                      <a:gd name="T30" fmla="*/ 23 w 51"/>
                      <a:gd name="T31" fmla="*/ 4 h 17"/>
                      <a:gd name="T32" fmla="*/ 21 w 51"/>
                      <a:gd name="T33" fmla="*/ 4 h 17"/>
                      <a:gd name="T34" fmla="*/ 21 w 51"/>
                      <a:gd name="T35" fmla="*/ 2 h 17"/>
                      <a:gd name="T36" fmla="*/ 21 w 51"/>
                      <a:gd name="T37" fmla="*/ 2 h 17"/>
                      <a:gd name="T38" fmla="*/ 31 w 51"/>
                      <a:gd name="T39" fmla="*/ 0 h 17"/>
                      <a:gd name="T40" fmla="*/ 41 w 51"/>
                      <a:gd name="T41" fmla="*/ 0 h 17"/>
                      <a:gd name="T42" fmla="*/ 41 w 51"/>
                      <a:gd name="T43" fmla="*/ 0 h 17"/>
                      <a:gd name="T44" fmla="*/ 41 w 51"/>
                      <a:gd name="T45" fmla="*/ 2 h 17"/>
                      <a:gd name="T46" fmla="*/ 41 w 51"/>
                      <a:gd name="T47" fmla="*/ 4 h 17"/>
                      <a:gd name="T48" fmla="*/ 41 w 51"/>
                      <a:gd name="T49" fmla="*/ 4 h 17"/>
                      <a:gd name="T50" fmla="*/ 39 w 51"/>
                      <a:gd name="T51" fmla="*/ 6 h 17"/>
                      <a:gd name="T52" fmla="*/ 41 w 51"/>
                      <a:gd name="T53" fmla="*/ 8 h 17"/>
                      <a:gd name="T54" fmla="*/ 41 w 51"/>
                      <a:gd name="T55" fmla="*/ 8 h 17"/>
                      <a:gd name="T56" fmla="*/ 43 w 51"/>
                      <a:gd name="T57" fmla="*/ 8 h 17"/>
                      <a:gd name="T58" fmla="*/ 47 w 51"/>
                      <a:gd name="T59" fmla="*/ 10 h 17"/>
                      <a:gd name="T60" fmla="*/ 51 w 51"/>
                      <a:gd name="T61" fmla="*/ 10 h 17"/>
                      <a:gd name="T62" fmla="*/ 49 w 51"/>
                      <a:gd name="T63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51" h="17">
                        <a:moveTo>
                          <a:pt x="49" y="12"/>
                        </a:moveTo>
                        <a:lnTo>
                          <a:pt x="49" y="12"/>
                        </a:lnTo>
                        <a:lnTo>
                          <a:pt x="19" y="17"/>
                        </a:lnTo>
                        <a:lnTo>
                          <a:pt x="4" y="17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4" y="10"/>
                        </a:lnTo>
                        <a:lnTo>
                          <a:pt x="7" y="8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lnTo>
                          <a:pt x="25" y="8"/>
                        </a:lnTo>
                        <a:lnTo>
                          <a:pt x="25" y="8"/>
                        </a:lnTo>
                        <a:lnTo>
                          <a:pt x="25" y="6"/>
                        </a:lnTo>
                        <a:lnTo>
                          <a:pt x="23" y="4"/>
                        </a:ln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lnTo>
                          <a:pt x="41" y="2"/>
                        </a:lnTo>
                        <a:lnTo>
                          <a:pt x="41" y="4"/>
                        </a:lnTo>
                        <a:lnTo>
                          <a:pt x="41" y="4"/>
                        </a:lnTo>
                        <a:lnTo>
                          <a:pt x="39" y="6"/>
                        </a:lnTo>
                        <a:lnTo>
                          <a:pt x="41" y="8"/>
                        </a:lnTo>
                        <a:lnTo>
                          <a:pt x="41" y="8"/>
                        </a:lnTo>
                        <a:lnTo>
                          <a:pt x="43" y="8"/>
                        </a:lnTo>
                        <a:lnTo>
                          <a:pt x="47" y="10"/>
                        </a:lnTo>
                        <a:lnTo>
                          <a:pt x="51" y="10"/>
                        </a:lnTo>
                        <a:lnTo>
                          <a:pt x="49" y="1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5" name="Freeform 1001">
                    <a:extLst>
                      <a:ext uri="{FF2B5EF4-FFF2-40B4-BE49-F238E27FC236}">
                        <a16:creationId xmlns:a16="http://schemas.microsoft.com/office/drawing/2014/main" id="{2B9D30E3-67AA-4798-8528-AB01782A3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92427" y="1444131"/>
                    <a:ext cx="32242" cy="20957"/>
                  </a:xfrm>
                  <a:custGeom>
                    <a:avLst/>
                    <a:gdLst>
                      <a:gd name="T0" fmla="*/ 20 w 20"/>
                      <a:gd name="T1" fmla="*/ 11 h 13"/>
                      <a:gd name="T2" fmla="*/ 20 w 20"/>
                      <a:gd name="T3" fmla="*/ 11 h 13"/>
                      <a:gd name="T4" fmla="*/ 14 w 20"/>
                      <a:gd name="T5" fmla="*/ 13 h 13"/>
                      <a:gd name="T6" fmla="*/ 6 w 20"/>
                      <a:gd name="T7" fmla="*/ 13 h 13"/>
                      <a:gd name="T8" fmla="*/ 2 w 20"/>
                      <a:gd name="T9" fmla="*/ 11 h 13"/>
                      <a:gd name="T10" fmla="*/ 0 w 20"/>
                      <a:gd name="T11" fmla="*/ 9 h 13"/>
                      <a:gd name="T12" fmla="*/ 0 w 20"/>
                      <a:gd name="T13" fmla="*/ 7 h 13"/>
                      <a:gd name="T14" fmla="*/ 2 w 20"/>
                      <a:gd name="T15" fmla="*/ 3 h 13"/>
                      <a:gd name="T16" fmla="*/ 2 w 20"/>
                      <a:gd name="T17" fmla="*/ 3 h 13"/>
                      <a:gd name="T18" fmla="*/ 8 w 20"/>
                      <a:gd name="T19" fmla="*/ 0 h 13"/>
                      <a:gd name="T20" fmla="*/ 12 w 20"/>
                      <a:gd name="T21" fmla="*/ 0 h 13"/>
                      <a:gd name="T22" fmla="*/ 16 w 20"/>
                      <a:gd name="T23" fmla="*/ 2 h 13"/>
                      <a:gd name="T24" fmla="*/ 16 w 20"/>
                      <a:gd name="T25" fmla="*/ 2 h 13"/>
                      <a:gd name="T26" fmla="*/ 18 w 20"/>
                      <a:gd name="T27" fmla="*/ 5 h 13"/>
                      <a:gd name="T28" fmla="*/ 20 w 20"/>
                      <a:gd name="T2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13">
                        <a:moveTo>
                          <a:pt x="20" y="11"/>
                        </a:moveTo>
                        <a:lnTo>
                          <a:pt x="20" y="11"/>
                        </a:lnTo>
                        <a:lnTo>
                          <a:pt x="14" y="13"/>
                        </a:lnTo>
                        <a:lnTo>
                          <a:pt x="6" y="13"/>
                        </a:lnTo>
                        <a:lnTo>
                          <a:pt x="2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8" y="5"/>
                        </a:lnTo>
                        <a:lnTo>
                          <a:pt x="20" y="11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6" name="Freeform 1002">
                    <a:extLst>
                      <a:ext uri="{FF2B5EF4-FFF2-40B4-BE49-F238E27FC236}">
                        <a16:creationId xmlns:a16="http://schemas.microsoft.com/office/drawing/2014/main" id="{A3608169-025F-4B0B-98DD-5D81DF3A91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92427" y="1444131"/>
                    <a:ext cx="32242" cy="20957"/>
                  </a:xfrm>
                  <a:custGeom>
                    <a:avLst/>
                    <a:gdLst>
                      <a:gd name="T0" fmla="*/ 20 w 20"/>
                      <a:gd name="T1" fmla="*/ 11 h 13"/>
                      <a:gd name="T2" fmla="*/ 20 w 20"/>
                      <a:gd name="T3" fmla="*/ 11 h 13"/>
                      <a:gd name="T4" fmla="*/ 14 w 20"/>
                      <a:gd name="T5" fmla="*/ 13 h 13"/>
                      <a:gd name="T6" fmla="*/ 6 w 20"/>
                      <a:gd name="T7" fmla="*/ 13 h 13"/>
                      <a:gd name="T8" fmla="*/ 2 w 20"/>
                      <a:gd name="T9" fmla="*/ 11 h 13"/>
                      <a:gd name="T10" fmla="*/ 0 w 20"/>
                      <a:gd name="T11" fmla="*/ 9 h 13"/>
                      <a:gd name="T12" fmla="*/ 0 w 20"/>
                      <a:gd name="T13" fmla="*/ 7 h 13"/>
                      <a:gd name="T14" fmla="*/ 2 w 20"/>
                      <a:gd name="T15" fmla="*/ 3 h 13"/>
                      <a:gd name="T16" fmla="*/ 2 w 20"/>
                      <a:gd name="T17" fmla="*/ 3 h 13"/>
                      <a:gd name="T18" fmla="*/ 8 w 20"/>
                      <a:gd name="T19" fmla="*/ 0 h 13"/>
                      <a:gd name="T20" fmla="*/ 12 w 20"/>
                      <a:gd name="T21" fmla="*/ 0 h 13"/>
                      <a:gd name="T22" fmla="*/ 16 w 20"/>
                      <a:gd name="T23" fmla="*/ 2 h 13"/>
                      <a:gd name="T24" fmla="*/ 16 w 20"/>
                      <a:gd name="T25" fmla="*/ 2 h 13"/>
                      <a:gd name="T26" fmla="*/ 18 w 20"/>
                      <a:gd name="T27" fmla="*/ 5 h 13"/>
                      <a:gd name="T28" fmla="*/ 20 w 20"/>
                      <a:gd name="T2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13">
                        <a:moveTo>
                          <a:pt x="20" y="11"/>
                        </a:moveTo>
                        <a:lnTo>
                          <a:pt x="20" y="11"/>
                        </a:lnTo>
                        <a:lnTo>
                          <a:pt x="14" y="13"/>
                        </a:lnTo>
                        <a:lnTo>
                          <a:pt x="6" y="13"/>
                        </a:lnTo>
                        <a:lnTo>
                          <a:pt x="2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8" y="5"/>
                        </a:lnTo>
                        <a:lnTo>
                          <a:pt x="20" y="11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7" name="Freeform 1003">
                    <a:extLst>
                      <a:ext uri="{FF2B5EF4-FFF2-40B4-BE49-F238E27FC236}">
                        <a16:creationId xmlns:a16="http://schemas.microsoft.com/office/drawing/2014/main" id="{1294BF75-F69B-4932-9E55-359809E3BE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1242" y="1589220"/>
                    <a:ext cx="17733" cy="25794"/>
                  </a:xfrm>
                  <a:custGeom>
                    <a:avLst/>
                    <a:gdLst>
                      <a:gd name="T0" fmla="*/ 11 w 11"/>
                      <a:gd name="T1" fmla="*/ 8 h 16"/>
                      <a:gd name="T2" fmla="*/ 11 w 11"/>
                      <a:gd name="T3" fmla="*/ 8 h 16"/>
                      <a:gd name="T4" fmla="*/ 6 w 11"/>
                      <a:gd name="T5" fmla="*/ 12 h 16"/>
                      <a:gd name="T6" fmla="*/ 0 w 11"/>
                      <a:gd name="T7" fmla="*/ 16 h 16"/>
                      <a:gd name="T8" fmla="*/ 0 w 11"/>
                      <a:gd name="T9" fmla="*/ 16 h 16"/>
                      <a:gd name="T10" fmla="*/ 0 w 11"/>
                      <a:gd name="T11" fmla="*/ 14 h 16"/>
                      <a:gd name="T12" fmla="*/ 0 w 11"/>
                      <a:gd name="T13" fmla="*/ 14 h 16"/>
                      <a:gd name="T14" fmla="*/ 0 w 11"/>
                      <a:gd name="T15" fmla="*/ 6 h 16"/>
                      <a:gd name="T16" fmla="*/ 2 w 11"/>
                      <a:gd name="T17" fmla="*/ 0 h 16"/>
                      <a:gd name="T18" fmla="*/ 4 w 11"/>
                      <a:gd name="T19" fmla="*/ 0 h 16"/>
                      <a:gd name="T20" fmla="*/ 7 w 11"/>
                      <a:gd name="T21" fmla="*/ 0 h 16"/>
                      <a:gd name="T22" fmla="*/ 9 w 11"/>
                      <a:gd name="T23" fmla="*/ 4 h 16"/>
                      <a:gd name="T24" fmla="*/ 11 w 11"/>
                      <a:gd name="T25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" h="16">
                        <a:moveTo>
                          <a:pt x="11" y="8"/>
                        </a:move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4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8" name="Freeform 1004">
                    <a:extLst>
                      <a:ext uri="{FF2B5EF4-FFF2-40B4-BE49-F238E27FC236}">
                        <a16:creationId xmlns:a16="http://schemas.microsoft.com/office/drawing/2014/main" id="{2E4E6A76-0355-4641-A7E6-C0DF8A5E49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1242" y="1589220"/>
                    <a:ext cx="17733" cy="25794"/>
                  </a:xfrm>
                  <a:custGeom>
                    <a:avLst/>
                    <a:gdLst>
                      <a:gd name="T0" fmla="*/ 11 w 11"/>
                      <a:gd name="T1" fmla="*/ 8 h 16"/>
                      <a:gd name="T2" fmla="*/ 11 w 11"/>
                      <a:gd name="T3" fmla="*/ 8 h 16"/>
                      <a:gd name="T4" fmla="*/ 6 w 11"/>
                      <a:gd name="T5" fmla="*/ 12 h 16"/>
                      <a:gd name="T6" fmla="*/ 0 w 11"/>
                      <a:gd name="T7" fmla="*/ 16 h 16"/>
                      <a:gd name="T8" fmla="*/ 0 w 11"/>
                      <a:gd name="T9" fmla="*/ 16 h 16"/>
                      <a:gd name="T10" fmla="*/ 0 w 11"/>
                      <a:gd name="T11" fmla="*/ 14 h 16"/>
                      <a:gd name="T12" fmla="*/ 0 w 11"/>
                      <a:gd name="T13" fmla="*/ 14 h 16"/>
                      <a:gd name="T14" fmla="*/ 0 w 11"/>
                      <a:gd name="T15" fmla="*/ 6 h 16"/>
                      <a:gd name="T16" fmla="*/ 2 w 11"/>
                      <a:gd name="T17" fmla="*/ 0 h 16"/>
                      <a:gd name="T18" fmla="*/ 4 w 11"/>
                      <a:gd name="T19" fmla="*/ 0 h 16"/>
                      <a:gd name="T20" fmla="*/ 7 w 11"/>
                      <a:gd name="T21" fmla="*/ 0 h 16"/>
                      <a:gd name="T22" fmla="*/ 9 w 11"/>
                      <a:gd name="T23" fmla="*/ 4 h 16"/>
                      <a:gd name="T24" fmla="*/ 11 w 11"/>
                      <a:gd name="T25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" h="16">
                        <a:moveTo>
                          <a:pt x="11" y="8"/>
                        </a:move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4"/>
                        </a:lnTo>
                        <a:lnTo>
                          <a:pt x="11" y="8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89" name="Freeform 1005">
                    <a:extLst>
                      <a:ext uri="{FF2B5EF4-FFF2-40B4-BE49-F238E27FC236}">
                        <a16:creationId xmlns:a16="http://schemas.microsoft.com/office/drawing/2014/main" id="{0C4A7005-9422-4A2F-980E-43270AA3D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3558" y="1671437"/>
                    <a:ext cx="38690" cy="12897"/>
                  </a:xfrm>
                  <a:custGeom>
                    <a:avLst/>
                    <a:gdLst>
                      <a:gd name="T0" fmla="*/ 24 w 24"/>
                      <a:gd name="T1" fmla="*/ 6 h 8"/>
                      <a:gd name="T2" fmla="*/ 24 w 24"/>
                      <a:gd name="T3" fmla="*/ 6 h 8"/>
                      <a:gd name="T4" fmla="*/ 16 w 24"/>
                      <a:gd name="T5" fmla="*/ 8 h 8"/>
                      <a:gd name="T6" fmla="*/ 10 w 24"/>
                      <a:gd name="T7" fmla="*/ 8 h 8"/>
                      <a:gd name="T8" fmla="*/ 2 w 24"/>
                      <a:gd name="T9" fmla="*/ 6 h 8"/>
                      <a:gd name="T10" fmla="*/ 0 w 24"/>
                      <a:gd name="T11" fmla="*/ 4 h 8"/>
                      <a:gd name="T12" fmla="*/ 0 w 24"/>
                      <a:gd name="T13" fmla="*/ 4 h 8"/>
                      <a:gd name="T14" fmla="*/ 0 w 24"/>
                      <a:gd name="T15" fmla="*/ 2 h 8"/>
                      <a:gd name="T16" fmla="*/ 2 w 24"/>
                      <a:gd name="T17" fmla="*/ 0 h 8"/>
                      <a:gd name="T18" fmla="*/ 10 w 24"/>
                      <a:gd name="T19" fmla="*/ 2 h 8"/>
                      <a:gd name="T20" fmla="*/ 24 w 24"/>
                      <a:gd name="T2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4" h="8">
                        <a:moveTo>
                          <a:pt x="24" y="6"/>
                        </a:moveTo>
                        <a:lnTo>
                          <a:pt x="24" y="6"/>
                        </a:lnTo>
                        <a:lnTo>
                          <a:pt x="16" y="8"/>
                        </a:lnTo>
                        <a:lnTo>
                          <a:pt x="10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10" y="2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0" name="Freeform 1006">
                    <a:extLst>
                      <a:ext uri="{FF2B5EF4-FFF2-40B4-BE49-F238E27FC236}">
                        <a16:creationId xmlns:a16="http://schemas.microsoft.com/office/drawing/2014/main" id="{FEC75E08-AB97-4283-9264-5F378A966D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3558" y="1671437"/>
                    <a:ext cx="38690" cy="12897"/>
                  </a:xfrm>
                  <a:custGeom>
                    <a:avLst/>
                    <a:gdLst>
                      <a:gd name="T0" fmla="*/ 24 w 24"/>
                      <a:gd name="T1" fmla="*/ 6 h 8"/>
                      <a:gd name="T2" fmla="*/ 24 w 24"/>
                      <a:gd name="T3" fmla="*/ 6 h 8"/>
                      <a:gd name="T4" fmla="*/ 16 w 24"/>
                      <a:gd name="T5" fmla="*/ 8 h 8"/>
                      <a:gd name="T6" fmla="*/ 10 w 24"/>
                      <a:gd name="T7" fmla="*/ 8 h 8"/>
                      <a:gd name="T8" fmla="*/ 2 w 24"/>
                      <a:gd name="T9" fmla="*/ 6 h 8"/>
                      <a:gd name="T10" fmla="*/ 0 w 24"/>
                      <a:gd name="T11" fmla="*/ 4 h 8"/>
                      <a:gd name="T12" fmla="*/ 0 w 24"/>
                      <a:gd name="T13" fmla="*/ 4 h 8"/>
                      <a:gd name="T14" fmla="*/ 0 w 24"/>
                      <a:gd name="T15" fmla="*/ 2 h 8"/>
                      <a:gd name="T16" fmla="*/ 2 w 24"/>
                      <a:gd name="T17" fmla="*/ 0 h 8"/>
                      <a:gd name="T18" fmla="*/ 10 w 24"/>
                      <a:gd name="T19" fmla="*/ 2 h 8"/>
                      <a:gd name="T20" fmla="*/ 24 w 24"/>
                      <a:gd name="T2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4" h="8">
                        <a:moveTo>
                          <a:pt x="24" y="6"/>
                        </a:moveTo>
                        <a:lnTo>
                          <a:pt x="24" y="6"/>
                        </a:lnTo>
                        <a:lnTo>
                          <a:pt x="16" y="8"/>
                        </a:lnTo>
                        <a:lnTo>
                          <a:pt x="10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10" y="2"/>
                        </a:lnTo>
                        <a:lnTo>
                          <a:pt x="24" y="6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1" name="Freeform 1007">
                    <a:extLst>
                      <a:ext uri="{FF2B5EF4-FFF2-40B4-BE49-F238E27FC236}">
                        <a16:creationId xmlns:a16="http://schemas.microsoft.com/office/drawing/2014/main" id="{E07E1B89-767F-477A-8C34-B1E58969C6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0662" y="2013203"/>
                    <a:ext cx="19345" cy="33854"/>
                  </a:xfrm>
                  <a:custGeom>
                    <a:avLst/>
                    <a:gdLst>
                      <a:gd name="T0" fmla="*/ 6 w 12"/>
                      <a:gd name="T1" fmla="*/ 0 h 21"/>
                      <a:gd name="T2" fmla="*/ 6 w 12"/>
                      <a:gd name="T3" fmla="*/ 0 h 21"/>
                      <a:gd name="T4" fmla="*/ 10 w 12"/>
                      <a:gd name="T5" fmla="*/ 6 h 21"/>
                      <a:gd name="T6" fmla="*/ 12 w 12"/>
                      <a:gd name="T7" fmla="*/ 12 h 21"/>
                      <a:gd name="T8" fmla="*/ 10 w 12"/>
                      <a:gd name="T9" fmla="*/ 16 h 21"/>
                      <a:gd name="T10" fmla="*/ 8 w 12"/>
                      <a:gd name="T11" fmla="*/ 19 h 21"/>
                      <a:gd name="T12" fmla="*/ 6 w 12"/>
                      <a:gd name="T13" fmla="*/ 21 h 21"/>
                      <a:gd name="T14" fmla="*/ 4 w 12"/>
                      <a:gd name="T15" fmla="*/ 21 h 21"/>
                      <a:gd name="T16" fmla="*/ 2 w 12"/>
                      <a:gd name="T17" fmla="*/ 19 h 21"/>
                      <a:gd name="T18" fmla="*/ 0 w 12"/>
                      <a:gd name="T19" fmla="*/ 14 h 21"/>
                      <a:gd name="T20" fmla="*/ 0 w 12"/>
                      <a:gd name="T21" fmla="*/ 14 h 21"/>
                      <a:gd name="T22" fmla="*/ 0 w 12"/>
                      <a:gd name="T23" fmla="*/ 6 h 21"/>
                      <a:gd name="T24" fmla="*/ 6 w 12"/>
                      <a:gd name="T2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" h="21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10" y="6"/>
                        </a:lnTo>
                        <a:lnTo>
                          <a:pt x="12" y="12"/>
                        </a:lnTo>
                        <a:lnTo>
                          <a:pt x="10" y="16"/>
                        </a:lnTo>
                        <a:lnTo>
                          <a:pt x="8" y="19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2" y="19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2" name="Freeform 1008">
                    <a:extLst>
                      <a:ext uri="{FF2B5EF4-FFF2-40B4-BE49-F238E27FC236}">
                        <a16:creationId xmlns:a16="http://schemas.microsoft.com/office/drawing/2014/main" id="{BDB30FA7-FA2A-467D-9BF4-B369884A8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0662" y="2013203"/>
                    <a:ext cx="19345" cy="33854"/>
                  </a:xfrm>
                  <a:custGeom>
                    <a:avLst/>
                    <a:gdLst>
                      <a:gd name="T0" fmla="*/ 6 w 12"/>
                      <a:gd name="T1" fmla="*/ 0 h 21"/>
                      <a:gd name="T2" fmla="*/ 6 w 12"/>
                      <a:gd name="T3" fmla="*/ 0 h 21"/>
                      <a:gd name="T4" fmla="*/ 10 w 12"/>
                      <a:gd name="T5" fmla="*/ 6 h 21"/>
                      <a:gd name="T6" fmla="*/ 12 w 12"/>
                      <a:gd name="T7" fmla="*/ 12 h 21"/>
                      <a:gd name="T8" fmla="*/ 10 w 12"/>
                      <a:gd name="T9" fmla="*/ 16 h 21"/>
                      <a:gd name="T10" fmla="*/ 8 w 12"/>
                      <a:gd name="T11" fmla="*/ 19 h 21"/>
                      <a:gd name="T12" fmla="*/ 6 w 12"/>
                      <a:gd name="T13" fmla="*/ 21 h 21"/>
                      <a:gd name="T14" fmla="*/ 4 w 12"/>
                      <a:gd name="T15" fmla="*/ 21 h 21"/>
                      <a:gd name="T16" fmla="*/ 2 w 12"/>
                      <a:gd name="T17" fmla="*/ 19 h 21"/>
                      <a:gd name="T18" fmla="*/ 0 w 12"/>
                      <a:gd name="T19" fmla="*/ 14 h 21"/>
                      <a:gd name="T20" fmla="*/ 0 w 12"/>
                      <a:gd name="T21" fmla="*/ 14 h 21"/>
                      <a:gd name="T22" fmla="*/ 0 w 12"/>
                      <a:gd name="T23" fmla="*/ 6 h 21"/>
                      <a:gd name="T24" fmla="*/ 6 w 12"/>
                      <a:gd name="T2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" h="21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10" y="6"/>
                        </a:lnTo>
                        <a:lnTo>
                          <a:pt x="12" y="12"/>
                        </a:lnTo>
                        <a:lnTo>
                          <a:pt x="10" y="16"/>
                        </a:lnTo>
                        <a:lnTo>
                          <a:pt x="8" y="19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2" y="19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3" name="Freeform 1009">
                    <a:extLst>
                      <a:ext uri="{FF2B5EF4-FFF2-40B4-BE49-F238E27FC236}">
                        <a16:creationId xmlns:a16="http://schemas.microsoft.com/office/drawing/2014/main" id="{C1D642E8-2E8B-4A74-BA86-5F6F761EF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135" y="2108317"/>
                    <a:ext cx="14509" cy="43527"/>
                  </a:xfrm>
                  <a:custGeom>
                    <a:avLst/>
                    <a:gdLst>
                      <a:gd name="T0" fmla="*/ 8 w 9"/>
                      <a:gd name="T1" fmla="*/ 0 h 27"/>
                      <a:gd name="T2" fmla="*/ 8 w 9"/>
                      <a:gd name="T3" fmla="*/ 0 h 27"/>
                      <a:gd name="T4" fmla="*/ 9 w 9"/>
                      <a:gd name="T5" fmla="*/ 12 h 27"/>
                      <a:gd name="T6" fmla="*/ 9 w 9"/>
                      <a:gd name="T7" fmla="*/ 19 h 27"/>
                      <a:gd name="T8" fmla="*/ 8 w 9"/>
                      <a:gd name="T9" fmla="*/ 25 h 27"/>
                      <a:gd name="T10" fmla="*/ 4 w 9"/>
                      <a:gd name="T11" fmla="*/ 27 h 27"/>
                      <a:gd name="T12" fmla="*/ 2 w 9"/>
                      <a:gd name="T13" fmla="*/ 27 h 27"/>
                      <a:gd name="T14" fmla="*/ 0 w 9"/>
                      <a:gd name="T15" fmla="*/ 23 h 27"/>
                      <a:gd name="T16" fmla="*/ 0 w 9"/>
                      <a:gd name="T17" fmla="*/ 19 h 27"/>
                      <a:gd name="T18" fmla="*/ 2 w 9"/>
                      <a:gd name="T19" fmla="*/ 15 h 27"/>
                      <a:gd name="T20" fmla="*/ 2 w 9"/>
                      <a:gd name="T21" fmla="*/ 15 h 27"/>
                      <a:gd name="T22" fmla="*/ 2 w 9"/>
                      <a:gd name="T23" fmla="*/ 13 h 27"/>
                      <a:gd name="T24" fmla="*/ 4 w 9"/>
                      <a:gd name="T25" fmla="*/ 13 h 27"/>
                      <a:gd name="T26" fmla="*/ 6 w 9"/>
                      <a:gd name="T27" fmla="*/ 15 h 27"/>
                      <a:gd name="T28" fmla="*/ 8 w 9"/>
                      <a:gd name="T29" fmla="*/ 13 h 27"/>
                      <a:gd name="T30" fmla="*/ 8 w 9"/>
                      <a:gd name="T31" fmla="*/ 13 h 27"/>
                      <a:gd name="T32" fmla="*/ 8 w 9"/>
                      <a:gd name="T33" fmla="*/ 13 h 27"/>
                      <a:gd name="T34" fmla="*/ 6 w 9"/>
                      <a:gd name="T35" fmla="*/ 12 h 27"/>
                      <a:gd name="T36" fmla="*/ 4 w 9"/>
                      <a:gd name="T37" fmla="*/ 8 h 27"/>
                      <a:gd name="T38" fmla="*/ 4 w 9"/>
                      <a:gd name="T39" fmla="*/ 8 h 27"/>
                      <a:gd name="T40" fmla="*/ 6 w 9"/>
                      <a:gd name="T41" fmla="*/ 4 h 27"/>
                      <a:gd name="T42" fmla="*/ 8 w 9"/>
                      <a:gd name="T43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" h="27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9" y="12"/>
                        </a:lnTo>
                        <a:lnTo>
                          <a:pt x="9" y="19"/>
                        </a:lnTo>
                        <a:lnTo>
                          <a:pt x="8" y="25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lnTo>
                          <a:pt x="2" y="13"/>
                        </a:lnTo>
                        <a:lnTo>
                          <a:pt x="4" y="13"/>
                        </a:lnTo>
                        <a:lnTo>
                          <a:pt x="6" y="15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6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4" name="Freeform 1010">
                    <a:extLst>
                      <a:ext uri="{FF2B5EF4-FFF2-40B4-BE49-F238E27FC236}">
                        <a16:creationId xmlns:a16="http://schemas.microsoft.com/office/drawing/2014/main" id="{866ADAB0-59B8-4A33-AFDB-7FDC93637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135" y="2108317"/>
                    <a:ext cx="14509" cy="43527"/>
                  </a:xfrm>
                  <a:custGeom>
                    <a:avLst/>
                    <a:gdLst>
                      <a:gd name="T0" fmla="*/ 8 w 9"/>
                      <a:gd name="T1" fmla="*/ 0 h 27"/>
                      <a:gd name="T2" fmla="*/ 8 w 9"/>
                      <a:gd name="T3" fmla="*/ 0 h 27"/>
                      <a:gd name="T4" fmla="*/ 9 w 9"/>
                      <a:gd name="T5" fmla="*/ 12 h 27"/>
                      <a:gd name="T6" fmla="*/ 9 w 9"/>
                      <a:gd name="T7" fmla="*/ 19 h 27"/>
                      <a:gd name="T8" fmla="*/ 8 w 9"/>
                      <a:gd name="T9" fmla="*/ 25 h 27"/>
                      <a:gd name="T10" fmla="*/ 4 w 9"/>
                      <a:gd name="T11" fmla="*/ 27 h 27"/>
                      <a:gd name="T12" fmla="*/ 2 w 9"/>
                      <a:gd name="T13" fmla="*/ 27 h 27"/>
                      <a:gd name="T14" fmla="*/ 0 w 9"/>
                      <a:gd name="T15" fmla="*/ 23 h 27"/>
                      <a:gd name="T16" fmla="*/ 0 w 9"/>
                      <a:gd name="T17" fmla="*/ 19 h 27"/>
                      <a:gd name="T18" fmla="*/ 2 w 9"/>
                      <a:gd name="T19" fmla="*/ 15 h 27"/>
                      <a:gd name="T20" fmla="*/ 2 w 9"/>
                      <a:gd name="T21" fmla="*/ 15 h 27"/>
                      <a:gd name="T22" fmla="*/ 2 w 9"/>
                      <a:gd name="T23" fmla="*/ 13 h 27"/>
                      <a:gd name="T24" fmla="*/ 4 w 9"/>
                      <a:gd name="T25" fmla="*/ 13 h 27"/>
                      <a:gd name="T26" fmla="*/ 6 w 9"/>
                      <a:gd name="T27" fmla="*/ 15 h 27"/>
                      <a:gd name="T28" fmla="*/ 8 w 9"/>
                      <a:gd name="T29" fmla="*/ 13 h 27"/>
                      <a:gd name="T30" fmla="*/ 8 w 9"/>
                      <a:gd name="T31" fmla="*/ 13 h 27"/>
                      <a:gd name="T32" fmla="*/ 8 w 9"/>
                      <a:gd name="T33" fmla="*/ 13 h 27"/>
                      <a:gd name="T34" fmla="*/ 6 w 9"/>
                      <a:gd name="T35" fmla="*/ 12 h 27"/>
                      <a:gd name="T36" fmla="*/ 4 w 9"/>
                      <a:gd name="T37" fmla="*/ 8 h 27"/>
                      <a:gd name="T38" fmla="*/ 4 w 9"/>
                      <a:gd name="T39" fmla="*/ 8 h 27"/>
                      <a:gd name="T40" fmla="*/ 6 w 9"/>
                      <a:gd name="T41" fmla="*/ 4 h 27"/>
                      <a:gd name="T42" fmla="*/ 8 w 9"/>
                      <a:gd name="T43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" h="27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9" y="12"/>
                        </a:lnTo>
                        <a:lnTo>
                          <a:pt x="9" y="19"/>
                        </a:lnTo>
                        <a:lnTo>
                          <a:pt x="8" y="25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lnTo>
                          <a:pt x="2" y="13"/>
                        </a:lnTo>
                        <a:lnTo>
                          <a:pt x="4" y="13"/>
                        </a:lnTo>
                        <a:lnTo>
                          <a:pt x="6" y="15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6" y="4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5" name="Freeform 1420">
                    <a:extLst>
                      <a:ext uri="{FF2B5EF4-FFF2-40B4-BE49-F238E27FC236}">
                        <a16:creationId xmlns:a16="http://schemas.microsoft.com/office/drawing/2014/main" id="{9252B401-04F8-427F-9AFF-B89FA89603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7135" y="2108317"/>
                    <a:ext cx="14509" cy="43527"/>
                  </a:xfrm>
                  <a:custGeom>
                    <a:avLst/>
                    <a:gdLst>
                      <a:gd name="T0" fmla="*/ 8 w 9"/>
                      <a:gd name="T1" fmla="*/ 0 h 27"/>
                      <a:gd name="T2" fmla="*/ 8 w 9"/>
                      <a:gd name="T3" fmla="*/ 0 h 27"/>
                      <a:gd name="T4" fmla="*/ 9 w 9"/>
                      <a:gd name="T5" fmla="*/ 12 h 27"/>
                      <a:gd name="T6" fmla="*/ 9 w 9"/>
                      <a:gd name="T7" fmla="*/ 19 h 27"/>
                      <a:gd name="T8" fmla="*/ 8 w 9"/>
                      <a:gd name="T9" fmla="*/ 25 h 27"/>
                      <a:gd name="T10" fmla="*/ 4 w 9"/>
                      <a:gd name="T11" fmla="*/ 27 h 27"/>
                      <a:gd name="T12" fmla="*/ 2 w 9"/>
                      <a:gd name="T13" fmla="*/ 27 h 27"/>
                      <a:gd name="T14" fmla="*/ 0 w 9"/>
                      <a:gd name="T15" fmla="*/ 23 h 27"/>
                      <a:gd name="T16" fmla="*/ 0 w 9"/>
                      <a:gd name="T17" fmla="*/ 19 h 27"/>
                      <a:gd name="T18" fmla="*/ 2 w 9"/>
                      <a:gd name="T19" fmla="*/ 15 h 27"/>
                      <a:gd name="T20" fmla="*/ 2 w 9"/>
                      <a:gd name="T21" fmla="*/ 15 h 27"/>
                      <a:gd name="T22" fmla="*/ 2 w 9"/>
                      <a:gd name="T23" fmla="*/ 13 h 27"/>
                      <a:gd name="T24" fmla="*/ 4 w 9"/>
                      <a:gd name="T25" fmla="*/ 13 h 27"/>
                      <a:gd name="T26" fmla="*/ 6 w 9"/>
                      <a:gd name="T27" fmla="*/ 15 h 27"/>
                      <a:gd name="T28" fmla="*/ 8 w 9"/>
                      <a:gd name="T29" fmla="*/ 13 h 27"/>
                      <a:gd name="T30" fmla="*/ 8 w 9"/>
                      <a:gd name="T31" fmla="*/ 13 h 27"/>
                      <a:gd name="T32" fmla="*/ 8 w 9"/>
                      <a:gd name="T33" fmla="*/ 13 h 27"/>
                      <a:gd name="T34" fmla="*/ 6 w 9"/>
                      <a:gd name="T35" fmla="*/ 12 h 27"/>
                      <a:gd name="T36" fmla="*/ 4 w 9"/>
                      <a:gd name="T37" fmla="*/ 8 h 27"/>
                      <a:gd name="T38" fmla="*/ 4 w 9"/>
                      <a:gd name="T39" fmla="*/ 8 h 27"/>
                      <a:gd name="T40" fmla="*/ 6 w 9"/>
                      <a:gd name="T41" fmla="*/ 4 h 27"/>
                      <a:gd name="T42" fmla="*/ 8 w 9"/>
                      <a:gd name="T43" fmla="*/ 0 h 27"/>
                      <a:gd name="T44" fmla="*/ 8 w 9"/>
                      <a:gd name="T45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9" h="27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9" y="12"/>
                        </a:lnTo>
                        <a:lnTo>
                          <a:pt x="9" y="19"/>
                        </a:lnTo>
                        <a:lnTo>
                          <a:pt x="8" y="25"/>
                        </a:lnTo>
                        <a:lnTo>
                          <a:pt x="4" y="27"/>
                        </a:lnTo>
                        <a:lnTo>
                          <a:pt x="2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lnTo>
                          <a:pt x="2" y="13"/>
                        </a:lnTo>
                        <a:lnTo>
                          <a:pt x="4" y="13"/>
                        </a:lnTo>
                        <a:lnTo>
                          <a:pt x="6" y="15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8" y="13"/>
                        </a:lnTo>
                        <a:lnTo>
                          <a:pt x="6" y="12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6" y="4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6" name="Freeform 1421">
                    <a:extLst>
                      <a:ext uri="{FF2B5EF4-FFF2-40B4-BE49-F238E27FC236}">
                        <a16:creationId xmlns:a16="http://schemas.microsoft.com/office/drawing/2014/main" id="{71556F47-2AAA-482D-854A-94BC243CB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0662" y="2013203"/>
                    <a:ext cx="19345" cy="33854"/>
                  </a:xfrm>
                  <a:custGeom>
                    <a:avLst/>
                    <a:gdLst>
                      <a:gd name="T0" fmla="*/ 6 w 12"/>
                      <a:gd name="T1" fmla="*/ 0 h 21"/>
                      <a:gd name="T2" fmla="*/ 6 w 12"/>
                      <a:gd name="T3" fmla="*/ 0 h 21"/>
                      <a:gd name="T4" fmla="*/ 10 w 12"/>
                      <a:gd name="T5" fmla="*/ 6 h 21"/>
                      <a:gd name="T6" fmla="*/ 12 w 12"/>
                      <a:gd name="T7" fmla="*/ 12 h 21"/>
                      <a:gd name="T8" fmla="*/ 10 w 12"/>
                      <a:gd name="T9" fmla="*/ 16 h 21"/>
                      <a:gd name="T10" fmla="*/ 8 w 12"/>
                      <a:gd name="T11" fmla="*/ 19 h 21"/>
                      <a:gd name="T12" fmla="*/ 6 w 12"/>
                      <a:gd name="T13" fmla="*/ 21 h 21"/>
                      <a:gd name="T14" fmla="*/ 4 w 12"/>
                      <a:gd name="T15" fmla="*/ 21 h 21"/>
                      <a:gd name="T16" fmla="*/ 2 w 12"/>
                      <a:gd name="T17" fmla="*/ 19 h 21"/>
                      <a:gd name="T18" fmla="*/ 0 w 12"/>
                      <a:gd name="T19" fmla="*/ 14 h 21"/>
                      <a:gd name="T20" fmla="*/ 0 w 12"/>
                      <a:gd name="T21" fmla="*/ 14 h 21"/>
                      <a:gd name="T22" fmla="*/ 0 w 12"/>
                      <a:gd name="T23" fmla="*/ 6 h 21"/>
                      <a:gd name="T24" fmla="*/ 6 w 12"/>
                      <a:gd name="T25" fmla="*/ 0 h 21"/>
                      <a:gd name="T26" fmla="*/ 6 w 12"/>
                      <a:gd name="T27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" h="21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10" y="6"/>
                        </a:lnTo>
                        <a:lnTo>
                          <a:pt x="12" y="12"/>
                        </a:lnTo>
                        <a:lnTo>
                          <a:pt x="10" y="16"/>
                        </a:lnTo>
                        <a:lnTo>
                          <a:pt x="8" y="19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2" y="19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7" name="Freeform 1428">
                    <a:extLst>
                      <a:ext uri="{FF2B5EF4-FFF2-40B4-BE49-F238E27FC236}">
                        <a16:creationId xmlns:a16="http://schemas.microsoft.com/office/drawing/2014/main" id="{90B8AF5B-45CE-4E0B-B4FE-B5EA8D934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3559" y="1671437"/>
                    <a:ext cx="38690" cy="12897"/>
                  </a:xfrm>
                  <a:custGeom>
                    <a:avLst/>
                    <a:gdLst>
                      <a:gd name="T0" fmla="*/ 24 w 24"/>
                      <a:gd name="T1" fmla="*/ 6 h 8"/>
                      <a:gd name="T2" fmla="*/ 24 w 24"/>
                      <a:gd name="T3" fmla="*/ 6 h 8"/>
                      <a:gd name="T4" fmla="*/ 16 w 24"/>
                      <a:gd name="T5" fmla="*/ 8 h 8"/>
                      <a:gd name="T6" fmla="*/ 10 w 24"/>
                      <a:gd name="T7" fmla="*/ 8 h 8"/>
                      <a:gd name="T8" fmla="*/ 2 w 24"/>
                      <a:gd name="T9" fmla="*/ 6 h 8"/>
                      <a:gd name="T10" fmla="*/ 0 w 24"/>
                      <a:gd name="T11" fmla="*/ 4 h 8"/>
                      <a:gd name="T12" fmla="*/ 0 w 24"/>
                      <a:gd name="T13" fmla="*/ 4 h 8"/>
                      <a:gd name="T14" fmla="*/ 0 w 24"/>
                      <a:gd name="T15" fmla="*/ 2 h 8"/>
                      <a:gd name="T16" fmla="*/ 2 w 24"/>
                      <a:gd name="T17" fmla="*/ 0 h 8"/>
                      <a:gd name="T18" fmla="*/ 10 w 24"/>
                      <a:gd name="T19" fmla="*/ 2 h 8"/>
                      <a:gd name="T20" fmla="*/ 24 w 24"/>
                      <a:gd name="T21" fmla="*/ 6 h 8"/>
                      <a:gd name="T22" fmla="*/ 24 w 24"/>
                      <a:gd name="T2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8">
                        <a:moveTo>
                          <a:pt x="24" y="6"/>
                        </a:moveTo>
                        <a:lnTo>
                          <a:pt x="24" y="6"/>
                        </a:lnTo>
                        <a:lnTo>
                          <a:pt x="16" y="8"/>
                        </a:lnTo>
                        <a:lnTo>
                          <a:pt x="10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10" y="2"/>
                        </a:lnTo>
                        <a:lnTo>
                          <a:pt x="24" y="6"/>
                        </a:lnTo>
                        <a:lnTo>
                          <a:pt x="24" y="6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8" name="Freeform 1434">
                    <a:extLst>
                      <a:ext uri="{FF2B5EF4-FFF2-40B4-BE49-F238E27FC236}">
                        <a16:creationId xmlns:a16="http://schemas.microsoft.com/office/drawing/2014/main" id="{0F242893-92BF-4B5A-A67E-0ABE9A9FC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1242" y="1589220"/>
                    <a:ext cx="17733" cy="25794"/>
                  </a:xfrm>
                  <a:custGeom>
                    <a:avLst/>
                    <a:gdLst>
                      <a:gd name="T0" fmla="*/ 11 w 11"/>
                      <a:gd name="T1" fmla="*/ 8 h 16"/>
                      <a:gd name="T2" fmla="*/ 11 w 11"/>
                      <a:gd name="T3" fmla="*/ 8 h 16"/>
                      <a:gd name="T4" fmla="*/ 6 w 11"/>
                      <a:gd name="T5" fmla="*/ 12 h 16"/>
                      <a:gd name="T6" fmla="*/ 0 w 11"/>
                      <a:gd name="T7" fmla="*/ 16 h 16"/>
                      <a:gd name="T8" fmla="*/ 0 w 11"/>
                      <a:gd name="T9" fmla="*/ 16 h 16"/>
                      <a:gd name="T10" fmla="*/ 0 w 11"/>
                      <a:gd name="T11" fmla="*/ 14 h 16"/>
                      <a:gd name="T12" fmla="*/ 0 w 11"/>
                      <a:gd name="T13" fmla="*/ 14 h 16"/>
                      <a:gd name="T14" fmla="*/ 0 w 11"/>
                      <a:gd name="T15" fmla="*/ 6 h 16"/>
                      <a:gd name="T16" fmla="*/ 2 w 11"/>
                      <a:gd name="T17" fmla="*/ 0 h 16"/>
                      <a:gd name="T18" fmla="*/ 4 w 11"/>
                      <a:gd name="T19" fmla="*/ 0 h 16"/>
                      <a:gd name="T20" fmla="*/ 7 w 11"/>
                      <a:gd name="T21" fmla="*/ 0 h 16"/>
                      <a:gd name="T22" fmla="*/ 9 w 11"/>
                      <a:gd name="T23" fmla="*/ 4 h 16"/>
                      <a:gd name="T24" fmla="*/ 11 w 11"/>
                      <a:gd name="T25" fmla="*/ 8 h 16"/>
                      <a:gd name="T26" fmla="*/ 11 w 11"/>
                      <a:gd name="T27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16">
                        <a:moveTo>
                          <a:pt x="11" y="8"/>
                        </a:moveTo>
                        <a:lnTo>
                          <a:pt x="11" y="8"/>
                        </a:lnTo>
                        <a:lnTo>
                          <a:pt x="6" y="12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4"/>
                        </a:lnTo>
                        <a:lnTo>
                          <a:pt x="11" y="8"/>
                        </a:lnTo>
                        <a:lnTo>
                          <a:pt x="11" y="8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99" name="Freeform 1436">
                    <a:extLst>
                      <a:ext uri="{FF2B5EF4-FFF2-40B4-BE49-F238E27FC236}">
                        <a16:creationId xmlns:a16="http://schemas.microsoft.com/office/drawing/2014/main" id="{73BA521A-D673-4E9A-8787-564EC60B3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92427" y="1444131"/>
                    <a:ext cx="32242" cy="20957"/>
                  </a:xfrm>
                  <a:custGeom>
                    <a:avLst/>
                    <a:gdLst>
                      <a:gd name="T0" fmla="*/ 20 w 20"/>
                      <a:gd name="T1" fmla="*/ 11 h 13"/>
                      <a:gd name="T2" fmla="*/ 20 w 20"/>
                      <a:gd name="T3" fmla="*/ 11 h 13"/>
                      <a:gd name="T4" fmla="*/ 14 w 20"/>
                      <a:gd name="T5" fmla="*/ 13 h 13"/>
                      <a:gd name="T6" fmla="*/ 6 w 20"/>
                      <a:gd name="T7" fmla="*/ 13 h 13"/>
                      <a:gd name="T8" fmla="*/ 2 w 20"/>
                      <a:gd name="T9" fmla="*/ 11 h 13"/>
                      <a:gd name="T10" fmla="*/ 0 w 20"/>
                      <a:gd name="T11" fmla="*/ 9 h 13"/>
                      <a:gd name="T12" fmla="*/ 0 w 20"/>
                      <a:gd name="T13" fmla="*/ 7 h 13"/>
                      <a:gd name="T14" fmla="*/ 2 w 20"/>
                      <a:gd name="T15" fmla="*/ 3 h 13"/>
                      <a:gd name="T16" fmla="*/ 2 w 20"/>
                      <a:gd name="T17" fmla="*/ 3 h 13"/>
                      <a:gd name="T18" fmla="*/ 8 w 20"/>
                      <a:gd name="T19" fmla="*/ 0 h 13"/>
                      <a:gd name="T20" fmla="*/ 12 w 20"/>
                      <a:gd name="T21" fmla="*/ 0 h 13"/>
                      <a:gd name="T22" fmla="*/ 16 w 20"/>
                      <a:gd name="T23" fmla="*/ 2 h 13"/>
                      <a:gd name="T24" fmla="*/ 16 w 20"/>
                      <a:gd name="T25" fmla="*/ 2 h 13"/>
                      <a:gd name="T26" fmla="*/ 18 w 20"/>
                      <a:gd name="T27" fmla="*/ 5 h 13"/>
                      <a:gd name="T28" fmla="*/ 20 w 20"/>
                      <a:gd name="T29" fmla="*/ 11 h 13"/>
                      <a:gd name="T30" fmla="*/ 20 w 20"/>
                      <a:gd name="T31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13">
                        <a:moveTo>
                          <a:pt x="20" y="11"/>
                        </a:moveTo>
                        <a:lnTo>
                          <a:pt x="20" y="11"/>
                        </a:lnTo>
                        <a:lnTo>
                          <a:pt x="14" y="13"/>
                        </a:lnTo>
                        <a:lnTo>
                          <a:pt x="6" y="13"/>
                        </a:lnTo>
                        <a:lnTo>
                          <a:pt x="2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8" y="5"/>
                        </a:lnTo>
                        <a:lnTo>
                          <a:pt x="20" y="11"/>
                        </a:lnTo>
                        <a:lnTo>
                          <a:pt x="20" y="11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00" name="Freeform 1437">
                    <a:extLst>
                      <a:ext uri="{FF2B5EF4-FFF2-40B4-BE49-F238E27FC236}">
                        <a16:creationId xmlns:a16="http://schemas.microsoft.com/office/drawing/2014/main" id="{02CE9F31-A726-45C0-BC7B-53990A532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4342" y="1424786"/>
                    <a:ext cx="82217" cy="27406"/>
                  </a:xfrm>
                  <a:custGeom>
                    <a:avLst/>
                    <a:gdLst>
                      <a:gd name="T0" fmla="*/ 49 w 51"/>
                      <a:gd name="T1" fmla="*/ 12 h 17"/>
                      <a:gd name="T2" fmla="*/ 49 w 51"/>
                      <a:gd name="T3" fmla="*/ 12 h 17"/>
                      <a:gd name="T4" fmla="*/ 19 w 51"/>
                      <a:gd name="T5" fmla="*/ 17 h 17"/>
                      <a:gd name="T6" fmla="*/ 4 w 51"/>
                      <a:gd name="T7" fmla="*/ 17 h 17"/>
                      <a:gd name="T8" fmla="*/ 0 w 51"/>
                      <a:gd name="T9" fmla="*/ 15 h 17"/>
                      <a:gd name="T10" fmla="*/ 0 w 51"/>
                      <a:gd name="T11" fmla="*/ 15 h 17"/>
                      <a:gd name="T12" fmla="*/ 0 w 51"/>
                      <a:gd name="T13" fmla="*/ 14 h 17"/>
                      <a:gd name="T14" fmla="*/ 0 w 51"/>
                      <a:gd name="T15" fmla="*/ 14 h 17"/>
                      <a:gd name="T16" fmla="*/ 4 w 51"/>
                      <a:gd name="T17" fmla="*/ 10 h 17"/>
                      <a:gd name="T18" fmla="*/ 7 w 51"/>
                      <a:gd name="T19" fmla="*/ 8 h 17"/>
                      <a:gd name="T20" fmla="*/ 15 w 51"/>
                      <a:gd name="T21" fmla="*/ 8 h 17"/>
                      <a:gd name="T22" fmla="*/ 15 w 51"/>
                      <a:gd name="T23" fmla="*/ 8 h 17"/>
                      <a:gd name="T24" fmla="*/ 25 w 51"/>
                      <a:gd name="T25" fmla="*/ 8 h 17"/>
                      <a:gd name="T26" fmla="*/ 25 w 51"/>
                      <a:gd name="T27" fmla="*/ 8 h 17"/>
                      <a:gd name="T28" fmla="*/ 25 w 51"/>
                      <a:gd name="T29" fmla="*/ 6 h 17"/>
                      <a:gd name="T30" fmla="*/ 23 w 51"/>
                      <a:gd name="T31" fmla="*/ 4 h 17"/>
                      <a:gd name="T32" fmla="*/ 21 w 51"/>
                      <a:gd name="T33" fmla="*/ 4 h 17"/>
                      <a:gd name="T34" fmla="*/ 21 w 51"/>
                      <a:gd name="T35" fmla="*/ 2 h 17"/>
                      <a:gd name="T36" fmla="*/ 21 w 51"/>
                      <a:gd name="T37" fmla="*/ 2 h 17"/>
                      <a:gd name="T38" fmla="*/ 31 w 51"/>
                      <a:gd name="T39" fmla="*/ 0 h 17"/>
                      <a:gd name="T40" fmla="*/ 41 w 51"/>
                      <a:gd name="T41" fmla="*/ 0 h 17"/>
                      <a:gd name="T42" fmla="*/ 41 w 51"/>
                      <a:gd name="T43" fmla="*/ 0 h 17"/>
                      <a:gd name="T44" fmla="*/ 41 w 51"/>
                      <a:gd name="T45" fmla="*/ 2 h 17"/>
                      <a:gd name="T46" fmla="*/ 41 w 51"/>
                      <a:gd name="T47" fmla="*/ 4 h 17"/>
                      <a:gd name="T48" fmla="*/ 41 w 51"/>
                      <a:gd name="T49" fmla="*/ 4 h 17"/>
                      <a:gd name="T50" fmla="*/ 39 w 51"/>
                      <a:gd name="T51" fmla="*/ 6 h 17"/>
                      <a:gd name="T52" fmla="*/ 41 w 51"/>
                      <a:gd name="T53" fmla="*/ 8 h 17"/>
                      <a:gd name="T54" fmla="*/ 41 w 51"/>
                      <a:gd name="T55" fmla="*/ 8 h 17"/>
                      <a:gd name="T56" fmla="*/ 43 w 51"/>
                      <a:gd name="T57" fmla="*/ 8 h 17"/>
                      <a:gd name="T58" fmla="*/ 47 w 51"/>
                      <a:gd name="T59" fmla="*/ 10 h 17"/>
                      <a:gd name="T60" fmla="*/ 51 w 51"/>
                      <a:gd name="T61" fmla="*/ 10 h 17"/>
                      <a:gd name="T62" fmla="*/ 49 w 51"/>
                      <a:gd name="T63" fmla="*/ 12 h 17"/>
                      <a:gd name="T64" fmla="*/ 49 w 51"/>
                      <a:gd name="T65" fmla="*/ 1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1" h="17">
                        <a:moveTo>
                          <a:pt x="49" y="12"/>
                        </a:moveTo>
                        <a:lnTo>
                          <a:pt x="49" y="12"/>
                        </a:lnTo>
                        <a:lnTo>
                          <a:pt x="19" y="17"/>
                        </a:lnTo>
                        <a:lnTo>
                          <a:pt x="4" y="17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4" y="10"/>
                        </a:lnTo>
                        <a:lnTo>
                          <a:pt x="7" y="8"/>
                        </a:lnTo>
                        <a:lnTo>
                          <a:pt x="15" y="8"/>
                        </a:lnTo>
                        <a:lnTo>
                          <a:pt x="15" y="8"/>
                        </a:lnTo>
                        <a:lnTo>
                          <a:pt x="25" y="8"/>
                        </a:lnTo>
                        <a:lnTo>
                          <a:pt x="25" y="8"/>
                        </a:lnTo>
                        <a:lnTo>
                          <a:pt x="25" y="6"/>
                        </a:lnTo>
                        <a:lnTo>
                          <a:pt x="23" y="4"/>
                        </a:ln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31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lnTo>
                          <a:pt x="41" y="2"/>
                        </a:lnTo>
                        <a:lnTo>
                          <a:pt x="41" y="4"/>
                        </a:lnTo>
                        <a:lnTo>
                          <a:pt x="41" y="4"/>
                        </a:lnTo>
                        <a:lnTo>
                          <a:pt x="39" y="6"/>
                        </a:lnTo>
                        <a:lnTo>
                          <a:pt x="41" y="8"/>
                        </a:lnTo>
                        <a:lnTo>
                          <a:pt x="41" y="8"/>
                        </a:lnTo>
                        <a:lnTo>
                          <a:pt x="43" y="8"/>
                        </a:lnTo>
                        <a:lnTo>
                          <a:pt x="47" y="10"/>
                        </a:lnTo>
                        <a:lnTo>
                          <a:pt x="51" y="10"/>
                        </a:lnTo>
                        <a:lnTo>
                          <a:pt x="49" y="12"/>
                        </a:lnTo>
                        <a:lnTo>
                          <a:pt x="49" y="12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01" name="Freeform 1438">
                    <a:extLst>
                      <a:ext uri="{FF2B5EF4-FFF2-40B4-BE49-F238E27FC236}">
                        <a16:creationId xmlns:a16="http://schemas.microsoft.com/office/drawing/2014/main" id="{12D573E6-8830-4DD1-A4F2-D87CF47A2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44014" y="1392544"/>
                    <a:ext cx="46751" cy="22569"/>
                  </a:xfrm>
                  <a:custGeom>
                    <a:avLst/>
                    <a:gdLst>
                      <a:gd name="T0" fmla="*/ 29 w 29"/>
                      <a:gd name="T1" fmla="*/ 12 h 14"/>
                      <a:gd name="T2" fmla="*/ 29 w 29"/>
                      <a:gd name="T3" fmla="*/ 12 h 14"/>
                      <a:gd name="T4" fmla="*/ 13 w 29"/>
                      <a:gd name="T5" fmla="*/ 14 h 14"/>
                      <a:gd name="T6" fmla="*/ 3 w 29"/>
                      <a:gd name="T7" fmla="*/ 14 h 14"/>
                      <a:gd name="T8" fmla="*/ 0 w 29"/>
                      <a:gd name="T9" fmla="*/ 14 h 14"/>
                      <a:gd name="T10" fmla="*/ 0 w 29"/>
                      <a:gd name="T11" fmla="*/ 14 h 14"/>
                      <a:gd name="T12" fmla="*/ 0 w 29"/>
                      <a:gd name="T13" fmla="*/ 12 h 14"/>
                      <a:gd name="T14" fmla="*/ 1 w 29"/>
                      <a:gd name="T15" fmla="*/ 10 h 14"/>
                      <a:gd name="T16" fmla="*/ 1 w 29"/>
                      <a:gd name="T17" fmla="*/ 10 h 14"/>
                      <a:gd name="T18" fmla="*/ 15 w 29"/>
                      <a:gd name="T19" fmla="*/ 4 h 14"/>
                      <a:gd name="T20" fmla="*/ 27 w 29"/>
                      <a:gd name="T21" fmla="*/ 0 h 14"/>
                      <a:gd name="T22" fmla="*/ 27 w 29"/>
                      <a:gd name="T23" fmla="*/ 0 h 14"/>
                      <a:gd name="T24" fmla="*/ 29 w 29"/>
                      <a:gd name="T25" fmla="*/ 4 h 14"/>
                      <a:gd name="T26" fmla="*/ 29 w 29"/>
                      <a:gd name="T27" fmla="*/ 6 h 14"/>
                      <a:gd name="T28" fmla="*/ 29 w 29"/>
                      <a:gd name="T29" fmla="*/ 12 h 14"/>
                      <a:gd name="T30" fmla="*/ 29 w 29"/>
                      <a:gd name="T31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9" h="14">
                        <a:moveTo>
                          <a:pt x="29" y="12"/>
                        </a:moveTo>
                        <a:lnTo>
                          <a:pt x="29" y="12"/>
                        </a:lnTo>
                        <a:lnTo>
                          <a:pt x="13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1" y="10"/>
                        </a:lnTo>
                        <a:lnTo>
                          <a:pt x="1" y="10"/>
                        </a:lnTo>
                        <a:lnTo>
                          <a:pt x="15" y="4"/>
                        </a:lnTo>
                        <a:lnTo>
                          <a:pt x="27" y="0"/>
                        </a:lnTo>
                        <a:lnTo>
                          <a:pt x="27" y="0"/>
                        </a:lnTo>
                        <a:lnTo>
                          <a:pt x="29" y="4"/>
                        </a:lnTo>
                        <a:lnTo>
                          <a:pt x="29" y="6"/>
                        </a:lnTo>
                        <a:lnTo>
                          <a:pt x="29" y="12"/>
                        </a:lnTo>
                        <a:lnTo>
                          <a:pt x="29" y="12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02" name="Group 2001">
                  <a:extLst>
                    <a:ext uri="{FF2B5EF4-FFF2-40B4-BE49-F238E27FC236}">
                      <a16:creationId xmlns:a16="http://schemas.microsoft.com/office/drawing/2014/main" id="{BA784A1F-2002-4CED-90F0-329368603A2B}"/>
                    </a:ext>
                  </a:extLst>
                </p:cNvPr>
                <p:cNvGrpSpPr/>
                <p:nvPr/>
              </p:nvGrpSpPr>
              <p:grpSpPr>
                <a:xfrm>
                  <a:off x="8405075" y="244728"/>
                  <a:ext cx="1433227" cy="530381"/>
                  <a:chOff x="8405075" y="244728"/>
                  <a:chExt cx="1433227" cy="530381"/>
                </a:xfrm>
                <a:grpFill/>
              </p:grpSpPr>
              <p:sp>
                <p:nvSpPr>
                  <p:cNvPr id="2003" name="Freeform 1251">
                    <a:extLst>
                      <a:ext uri="{FF2B5EF4-FFF2-40B4-BE49-F238E27FC236}">
                        <a16:creationId xmlns:a16="http://schemas.microsoft.com/office/drawing/2014/main" id="{BCD51784-3804-4CF3-9E34-120B32A4B8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98097" y="399490"/>
                    <a:ext cx="240205" cy="154762"/>
                  </a:xfrm>
                  <a:custGeom>
                    <a:avLst/>
                    <a:gdLst>
                      <a:gd name="T0" fmla="*/ 0 w 149"/>
                      <a:gd name="T1" fmla="*/ 0 h 96"/>
                      <a:gd name="T2" fmla="*/ 0 w 149"/>
                      <a:gd name="T3" fmla="*/ 0 h 96"/>
                      <a:gd name="T4" fmla="*/ 8 w 149"/>
                      <a:gd name="T5" fmla="*/ 10 h 96"/>
                      <a:gd name="T6" fmla="*/ 20 w 149"/>
                      <a:gd name="T7" fmla="*/ 16 h 96"/>
                      <a:gd name="T8" fmla="*/ 29 w 149"/>
                      <a:gd name="T9" fmla="*/ 21 h 96"/>
                      <a:gd name="T10" fmla="*/ 39 w 149"/>
                      <a:gd name="T11" fmla="*/ 25 h 96"/>
                      <a:gd name="T12" fmla="*/ 51 w 149"/>
                      <a:gd name="T13" fmla="*/ 27 h 96"/>
                      <a:gd name="T14" fmla="*/ 59 w 149"/>
                      <a:gd name="T15" fmla="*/ 33 h 96"/>
                      <a:gd name="T16" fmla="*/ 67 w 149"/>
                      <a:gd name="T17" fmla="*/ 39 h 96"/>
                      <a:gd name="T18" fmla="*/ 71 w 149"/>
                      <a:gd name="T19" fmla="*/ 49 h 96"/>
                      <a:gd name="T20" fmla="*/ 71 w 149"/>
                      <a:gd name="T21" fmla="*/ 49 h 96"/>
                      <a:gd name="T22" fmla="*/ 71 w 149"/>
                      <a:gd name="T23" fmla="*/ 53 h 96"/>
                      <a:gd name="T24" fmla="*/ 67 w 149"/>
                      <a:gd name="T25" fmla="*/ 59 h 96"/>
                      <a:gd name="T26" fmla="*/ 55 w 149"/>
                      <a:gd name="T27" fmla="*/ 72 h 96"/>
                      <a:gd name="T28" fmla="*/ 51 w 149"/>
                      <a:gd name="T29" fmla="*/ 80 h 96"/>
                      <a:gd name="T30" fmla="*/ 49 w 149"/>
                      <a:gd name="T31" fmla="*/ 86 h 96"/>
                      <a:gd name="T32" fmla="*/ 51 w 149"/>
                      <a:gd name="T33" fmla="*/ 88 h 96"/>
                      <a:gd name="T34" fmla="*/ 53 w 149"/>
                      <a:gd name="T35" fmla="*/ 92 h 96"/>
                      <a:gd name="T36" fmla="*/ 63 w 149"/>
                      <a:gd name="T37" fmla="*/ 96 h 96"/>
                      <a:gd name="T38" fmla="*/ 63 w 149"/>
                      <a:gd name="T39" fmla="*/ 96 h 96"/>
                      <a:gd name="T40" fmla="*/ 67 w 149"/>
                      <a:gd name="T41" fmla="*/ 96 h 96"/>
                      <a:gd name="T42" fmla="*/ 71 w 149"/>
                      <a:gd name="T43" fmla="*/ 94 h 96"/>
                      <a:gd name="T44" fmla="*/ 73 w 149"/>
                      <a:gd name="T45" fmla="*/ 90 h 96"/>
                      <a:gd name="T46" fmla="*/ 73 w 149"/>
                      <a:gd name="T47" fmla="*/ 84 h 96"/>
                      <a:gd name="T48" fmla="*/ 73 w 149"/>
                      <a:gd name="T49" fmla="*/ 72 h 96"/>
                      <a:gd name="T50" fmla="*/ 75 w 149"/>
                      <a:gd name="T51" fmla="*/ 67 h 96"/>
                      <a:gd name="T52" fmla="*/ 75 w 149"/>
                      <a:gd name="T53" fmla="*/ 67 h 96"/>
                      <a:gd name="T54" fmla="*/ 80 w 149"/>
                      <a:gd name="T55" fmla="*/ 61 h 96"/>
                      <a:gd name="T56" fmla="*/ 90 w 149"/>
                      <a:gd name="T57" fmla="*/ 55 h 96"/>
                      <a:gd name="T58" fmla="*/ 98 w 149"/>
                      <a:gd name="T59" fmla="*/ 51 h 96"/>
                      <a:gd name="T60" fmla="*/ 106 w 149"/>
                      <a:gd name="T61" fmla="*/ 47 h 96"/>
                      <a:gd name="T62" fmla="*/ 106 w 149"/>
                      <a:gd name="T63" fmla="*/ 47 h 96"/>
                      <a:gd name="T64" fmla="*/ 110 w 149"/>
                      <a:gd name="T65" fmla="*/ 41 h 96"/>
                      <a:gd name="T66" fmla="*/ 110 w 149"/>
                      <a:gd name="T67" fmla="*/ 41 h 96"/>
                      <a:gd name="T68" fmla="*/ 112 w 149"/>
                      <a:gd name="T69" fmla="*/ 37 h 96"/>
                      <a:gd name="T70" fmla="*/ 112 w 149"/>
                      <a:gd name="T71" fmla="*/ 33 h 96"/>
                      <a:gd name="T72" fmla="*/ 110 w 149"/>
                      <a:gd name="T73" fmla="*/ 31 h 96"/>
                      <a:gd name="T74" fmla="*/ 110 w 149"/>
                      <a:gd name="T75" fmla="*/ 31 h 96"/>
                      <a:gd name="T76" fmla="*/ 108 w 149"/>
                      <a:gd name="T77" fmla="*/ 29 h 96"/>
                      <a:gd name="T78" fmla="*/ 108 w 149"/>
                      <a:gd name="T79" fmla="*/ 29 h 96"/>
                      <a:gd name="T80" fmla="*/ 108 w 149"/>
                      <a:gd name="T81" fmla="*/ 29 h 96"/>
                      <a:gd name="T82" fmla="*/ 112 w 149"/>
                      <a:gd name="T83" fmla="*/ 29 h 96"/>
                      <a:gd name="T84" fmla="*/ 118 w 149"/>
                      <a:gd name="T85" fmla="*/ 31 h 96"/>
                      <a:gd name="T86" fmla="*/ 132 w 149"/>
                      <a:gd name="T87" fmla="*/ 35 h 96"/>
                      <a:gd name="T88" fmla="*/ 139 w 149"/>
                      <a:gd name="T89" fmla="*/ 37 h 96"/>
                      <a:gd name="T90" fmla="*/ 145 w 149"/>
                      <a:gd name="T91" fmla="*/ 37 h 96"/>
                      <a:gd name="T92" fmla="*/ 147 w 149"/>
                      <a:gd name="T93" fmla="*/ 33 h 96"/>
                      <a:gd name="T94" fmla="*/ 149 w 149"/>
                      <a:gd name="T95" fmla="*/ 25 h 96"/>
                      <a:gd name="T96" fmla="*/ 149 w 149"/>
                      <a:gd name="T97" fmla="*/ 25 h 96"/>
                      <a:gd name="T98" fmla="*/ 145 w 149"/>
                      <a:gd name="T99" fmla="*/ 18 h 96"/>
                      <a:gd name="T100" fmla="*/ 141 w 149"/>
                      <a:gd name="T101" fmla="*/ 1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9" h="9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10"/>
                        </a:lnTo>
                        <a:lnTo>
                          <a:pt x="20" y="16"/>
                        </a:lnTo>
                        <a:lnTo>
                          <a:pt x="29" y="21"/>
                        </a:lnTo>
                        <a:lnTo>
                          <a:pt x="39" y="25"/>
                        </a:lnTo>
                        <a:lnTo>
                          <a:pt x="51" y="27"/>
                        </a:lnTo>
                        <a:lnTo>
                          <a:pt x="59" y="33"/>
                        </a:lnTo>
                        <a:lnTo>
                          <a:pt x="67" y="39"/>
                        </a:lnTo>
                        <a:lnTo>
                          <a:pt x="71" y="49"/>
                        </a:lnTo>
                        <a:lnTo>
                          <a:pt x="71" y="49"/>
                        </a:lnTo>
                        <a:lnTo>
                          <a:pt x="71" y="53"/>
                        </a:lnTo>
                        <a:lnTo>
                          <a:pt x="67" y="59"/>
                        </a:lnTo>
                        <a:lnTo>
                          <a:pt x="55" y="72"/>
                        </a:lnTo>
                        <a:lnTo>
                          <a:pt x="51" y="80"/>
                        </a:lnTo>
                        <a:lnTo>
                          <a:pt x="49" y="86"/>
                        </a:lnTo>
                        <a:lnTo>
                          <a:pt x="51" y="88"/>
                        </a:lnTo>
                        <a:lnTo>
                          <a:pt x="53" y="92"/>
                        </a:lnTo>
                        <a:lnTo>
                          <a:pt x="63" y="96"/>
                        </a:lnTo>
                        <a:lnTo>
                          <a:pt x="63" y="96"/>
                        </a:lnTo>
                        <a:lnTo>
                          <a:pt x="67" y="96"/>
                        </a:lnTo>
                        <a:lnTo>
                          <a:pt x="71" y="94"/>
                        </a:lnTo>
                        <a:lnTo>
                          <a:pt x="73" y="90"/>
                        </a:lnTo>
                        <a:lnTo>
                          <a:pt x="73" y="84"/>
                        </a:lnTo>
                        <a:lnTo>
                          <a:pt x="73" y="72"/>
                        </a:lnTo>
                        <a:lnTo>
                          <a:pt x="75" y="67"/>
                        </a:lnTo>
                        <a:lnTo>
                          <a:pt x="75" y="67"/>
                        </a:lnTo>
                        <a:lnTo>
                          <a:pt x="80" y="61"/>
                        </a:lnTo>
                        <a:lnTo>
                          <a:pt x="90" y="55"/>
                        </a:lnTo>
                        <a:lnTo>
                          <a:pt x="98" y="51"/>
                        </a:lnTo>
                        <a:lnTo>
                          <a:pt x="106" y="47"/>
                        </a:lnTo>
                        <a:lnTo>
                          <a:pt x="106" y="47"/>
                        </a:lnTo>
                        <a:lnTo>
                          <a:pt x="110" y="41"/>
                        </a:lnTo>
                        <a:lnTo>
                          <a:pt x="110" y="41"/>
                        </a:lnTo>
                        <a:lnTo>
                          <a:pt x="112" y="37"/>
                        </a:lnTo>
                        <a:lnTo>
                          <a:pt x="112" y="33"/>
                        </a:lnTo>
                        <a:lnTo>
                          <a:pt x="110" y="31"/>
                        </a:lnTo>
                        <a:lnTo>
                          <a:pt x="110" y="31"/>
                        </a:lnTo>
                        <a:lnTo>
                          <a:pt x="108" y="29"/>
                        </a:lnTo>
                        <a:lnTo>
                          <a:pt x="108" y="29"/>
                        </a:lnTo>
                        <a:lnTo>
                          <a:pt x="108" y="29"/>
                        </a:lnTo>
                        <a:lnTo>
                          <a:pt x="112" y="29"/>
                        </a:lnTo>
                        <a:lnTo>
                          <a:pt x="118" y="31"/>
                        </a:lnTo>
                        <a:lnTo>
                          <a:pt x="132" y="35"/>
                        </a:lnTo>
                        <a:lnTo>
                          <a:pt x="139" y="37"/>
                        </a:lnTo>
                        <a:lnTo>
                          <a:pt x="145" y="37"/>
                        </a:lnTo>
                        <a:lnTo>
                          <a:pt x="147" y="33"/>
                        </a:lnTo>
                        <a:lnTo>
                          <a:pt x="149" y="25"/>
                        </a:lnTo>
                        <a:lnTo>
                          <a:pt x="149" y="25"/>
                        </a:lnTo>
                        <a:lnTo>
                          <a:pt x="145" y="18"/>
                        </a:lnTo>
                        <a:lnTo>
                          <a:pt x="141" y="1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4" name="Freeform 949">
                    <a:extLst>
                      <a:ext uri="{FF2B5EF4-FFF2-40B4-BE49-F238E27FC236}">
                        <a16:creationId xmlns:a16="http://schemas.microsoft.com/office/drawing/2014/main" id="{F1A0E0C5-30E4-4006-8A31-3254D971D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9286" y="402714"/>
                    <a:ext cx="33854" cy="30630"/>
                  </a:xfrm>
                  <a:custGeom>
                    <a:avLst/>
                    <a:gdLst>
                      <a:gd name="T0" fmla="*/ 19 w 21"/>
                      <a:gd name="T1" fmla="*/ 17 h 19"/>
                      <a:gd name="T2" fmla="*/ 19 w 21"/>
                      <a:gd name="T3" fmla="*/ 17 h 19"/>
                      <a:gd name="T4" fmla="*/ 21 w 21"/>
                      <a:gd name="T5" fmla="*/ 2 h 19"/>
                      <a:gd name="T6" fmla="*/ 21 w 21"/>
                      <a:gd name="T7" fmla="*/ 2 h 19"/>
                      <a:gd name="T8" fmla="*/ 18 w 21"/>
                      <a:gd name="T9" fmla="*/ 0 h 19"/>
                      <a:gd name="T10" fmla="*/ 14 w 21"/>
                      <a:gd name="T11" fmla="*/ 0 h 19"/>
                      <a:gd name="T12" fmla="*/ 10 w 21"/>
                      <a:gd name="T13" fmla="*/ 2 h 19"/>
                      <a:gd name="T14" fmla="*/ 6 w 21"/>
                      <a:gd name="T15" fmla="*/ 4 h 19"/>
                      <a:gd name="T16" fmla="*/ 2 w 21"/>
                      <a:gd name="T17" fmla="*/ 8 h 19"/>
                      <a:gd name="T18" fmla="*/ 0 w 21"/>
                      <a:gd name="T19" fmla="*/ 12 h 19"/>
                      <a:gd name="T20" fmla="*/ 2 w 21"/>
                      <a:gd name="T21" fmla="*/ 16 h 19"/>
                      <a:gd name="T22" fmla="*/ 4 w 21"/>
                      <a:gd name="T23" fmla="*/ 17 h 19"/>
                      <a:gd name="T24" fmla="*/ 4 w 21"/>
                      <a:gd name="T25" fmla="*/ 17 h 19"/>
                      <a:gd name="T26" fmla="*/ 12 w 21"/>
                      <a:gd name="T27" fmla="*/ 19 h 19"/>
                      <a:gd name="T28" fmla="*/ 18 w 21"/>
                      <a:gd name="T29" fmla="*/ 19 h 19"/>
                      <a:gd name="T30" fmla="*/ 19 w 21"/>
                      <a:gd name="T31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" h="19">
                        <a:moveTo>
                          <a:pt x="19" y="17"/>
                        </a:moveTo>
                        <a:lnTo>
                          <a:pt x="19" y="17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2" y="16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12" y="19"/>
                        </a:lnTo>
                        <a:lnTo>
                          <a:pt x="18" y="19"/>
                        </a:lnTo>
                        <a:lnTo>
                          <a:pt x="19" y="1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5" name="Freeform 950">
                    <a:extLst>
                      <a:ext uri="{FF2B5EF4-FFF2-40B4-BE49-F238E27FC236}">
                        <a16:creationId xmlns:a16="http://schemas.microsoft.com/office/drawing/2014/main" id="{A0D0981A-B359-422A-828A-59E09F638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9286" y="402714"/>
                    <a:ext cx="33854" cy="30630"/>
                  </a:xfrm>
                  <a:custGeom>
                    <a:avLst/>
                    <a:gdLst>
                      <a:gd name="T0" fmla="*/ 19 w 21"/>
                      <a:gd name="T1" fmla="*/ 17 h 19"/>
                      <a:gd name="T2" fmla="*/ 19 w 21"/>
                      <a:gd name="T3" fmla="*/ 17 h 19"/>
                      <a:gd name="T4" fmla="*/ 21 w 21"/>
                      <a:gd name="T5" fmla="*/ 2 h 19"/>
                      <a:gd name="T6" fmla="*/ 21 w 21"/>
                      <a:gd name="T7" fmla="*/ 2 h 19"/>
                      <a:gd name="T8" fmla="*/ 18 w 21"/>
                      <a:gd name="T9" fmla="*/ 0 h 19"/>
                      <a:gd name="T10" fmla="*/ 14 w 21"/>
                      <a:gd name="T11" fmla="*/ 0 h 19"/>
                      <a:gd name="T12" fmla="*/ 10 w 21"/>
                      <a:gd name="T13" fmla="*/ 2 h 19"/>
                      <a:gd name="T14" fmla="*/ 6 w 21"/>
                      <a:gd name="T15" fmla="*/ 4 h 19"/>
                      <a:gd name="T16" fmla="*/ 2 w 21"/>
                      <a:gd name="T17" fmla="*/ 8 h 19"/>
                      <a:gd name="T18" fmla="*/ 0 w 21"/>
                      <a:gd name="T19" fmla="*/ 12 h 19"/>
                      <a:gd name="T20" fmla="*/ 2 w 21"/>
                      <a:gd name="T21" fmla="*/ 16 h 19"/>
                      <a:gd name="T22" fmla="*/ 4 w 21"/>
                      <a:gd name="T23" fmla="*/ 17 h 19"/>
                      <a:gd name="T24" fmla="*/ 4 w 21"/>
                      <a:gd name="T25" fmla="*/ 17 h 19"/>
                      <a:gd name="T26" fmla="*/ 12 w 21"/>
                      <a:gd name="T27" fmla="*/ 19 h 19"/>
                      <a:gd name="T28" fmla="*/ 18 w 21"/>
                      <a:gd name="T29" fmla="*/ 19 h 19"/>
                      <a:gd name="T30" fmla="*/ 19 w 21"/>
                      <a:gd name="T31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" h="19">
                        <a:moveTo>
                          <a:pt x="19" y="17"/>
                        </a:moveTo>
                        <a:lnTo>
                          <a:pt x="19" y="17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2" y="16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12" y="19"/>
                        </a:lnTo>
                        <a:lnTo>
                          <a:pt x="18" y="19"/>
                        </a:lnTo>
                        <a:lnTo>
                          <a:pt x="19" y="17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6" name="Freeform 951">
                    <a:extLst>
                      <a:ext uri="{FF2B5EF4-FFF2-40B4-BE49-F238E27FC236}">
                        <a16:creationId xmlns:a16="http://schemas.microsoft.com/office/drawing/2014/main" id="{2583E6CE-8368-4787-BB6F-80AC6E6E1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7495" y="497828"/>
                    <a:ext cx="108011" cy="91890"/>
                  </a:xfrm>
                  <a:custGeom>
                    <a:avLst/>
                    <a:gdLst>
                      <a:gd name="T0" fmla="*/ 16 w 67"/>
                      <a:gd name="T1" fmla="*/ 57 h 57"/>
                      <a:gd name="T2" fmla="*/ 26 w 67"/>
                      <a:gd name="T3" fmla="*/ 49 h 57"/>
                      <a:gd name="T4" fmla="*/ 34 w 67"/>
                      <a:gd name="T5" fmla="*/ 39 h 57"/>
                      <a:gd name="T6" fmla="*/ 36 w 67"/>
                      <a:gd name="T7" fmla="*/ 43 h 57"/>
                      <a:gd name="T8" fmla="*/ 57 w 67"/>
                      <a:gd name="T9" fmla="*/ 41 h 57"/>
                      <a:gd name="T10" fmla="*/ 61 w 67"/>
                      <a:gd name="T11" fmla="*/ 39 h 57"/>
                      <a:gd name="T12" fmla="*/ 55 w 67"/>
                      <a:gd name="T13" fmla="*/ 37 h 57"/>
                      <a:gd name="T14" fmla="*/ 57 w 67"/>
                      <a:gd name="T15" fmla="*/ 35 h 57"/>
                      <a:gd name="T16" fmla="*/ 59 w 67"/>
                      <a:gd name="T17" fmla="*/ 33 h 57"/>
                      <a:gd name="T18" fmla="*/ 57 w 67"/>
                      <a:gd name="T19" fmla="*/ 29 h 57"/>
                      <a:gd name="T20" fmla="*/ 65 w 67"/>
                      <a:gd name="T21" fmla="*/ 25 h 57"/>
                      <a:gd name="T22" fmla="*/ 67 w 67"/>
                      <a:gd name="T23" fmla="*/ 21 h 57"/>
                      <a:gd name="T24" fmla="*/ 59 w 67"/>
                      <a:gd name="T25" fmla="*/ 15 h 57"/>
                      <a:gd name="T26" fmla="*/ 63 w 67"/>
                      <a:gd name="T27" fmla="*/ 13 h 57"/>
                      <a:gd name="T28" fmla="*/ 63 w 67"/>
                      <a:gd name="T29" fmla="*/ 10 h 57"/>
                      <a:gd name="T30" fmla="*/ 53 w 67"/>
                      <a:gd name="T31" fmla="*/ 13 h 57"/>
                      <a:gd name="T32" fmla="*/ 53 w 67"/>
                      <a:gd name="T33" fmla="*/ 13 h 57"/>
                      <a:gd name="T34" fmla="*/ 55 w 67"/>
                      <a:gd name="T35" fmla="*/ 6 h 57"/>
                      <a:gd name="T36" fmla="*/ 53 w 67"/>
                      <a:gd name="T37" fmla="*/ 2 h 57"/>
                      <a:gd name="T38" fmla="*/ 49 w 67"/>
                      <a:gd name="T39" fmla="*/ 4 h 57"/>
                      <a:gd name="T40" fmla="*/ 45 w 67"/>
                      <a:gd name="T41" fmla="*/ 4 h 57"/>
                      <a:gd name="T42" fmla="*/ 47 w 67"/>
                      <a:gd name="T43" fmla="*/ 8 h 57"/>
                      <a:gd name="T44" fmla="*/ 43 w 67"/>
                      <a:gd name="T45" fmla="*/ 10 h 57"/>
                      <a:gd name="T46" fmla="*/ 36 w 67"/>
                      <a:gd name="T47" fmla="*/ 0 h 57"/>
                      <a:gd name="T48" fmla="*/ 38 w 67"/>
                      <a:gd name="T49" fmla="*/ 4 h 57"/>
                      <a:gd name="T50" fmla="*/ 40 w 67"/>
                      <a:gd name="T51" fmla="*/ 11 h 57"/>
                      <a:gd name="T52" fmla="*/ 30 w 67"/>
                      <a:gd name="T53" fmla="*/ 6 h 57"/>
                      <a:gd name="T54" fmla="*/ 28 w 67"/>
                      <a:gd name="T55" fmla="*/ 8 h 57"/>
                      <a:gd name="T56" fmla="*/ 32 w 67"/>
                      <a:gd name="T57" fmla="*/ 11 h 57"/>
                      <a:gd name="T58" fmla="*/ 26 w 67"/>
                      <a:gd name="T59" fmla="*/ 11 h 57"/>
                      <a:gd name="T60" fmla="*/ 22 w 67"/>
                      <a:gd name="T61" fmla="*/ 10 h 57"/>
                      <a:gd name="T62" fmla="*/ 36 w 67"/>
                      <a:gd name="T63" fmla="*/ 17 h 57"/>
                      <a:gd name="T64" fmla="*/ 28 w 67"/>
                      <a:gd name="T65" fmla="*/ 17 h 57"/>
                      <a:gd name="T66" fmla="*/ 32 w 67"/>
                      <a:gd name="T67" fmla="*/ 21 h 57"/>
                      <a:gd name="T68" fmla="*/ 26 w 67"/>
                      <a:gd name="T69" fmla="*/ 21 h 57"/>
                      <a:gd name="T70" fmla="*/ 10 w 67"/>
                      <a:gd name="T71" fmla="*/ 21 h 57"/>
                      <a:gd name="T72" fmla="*/ 6 w 67"/>
                      <a:gd name="T73" fmla="*/ 23 h 57"/>
                      <a:gd name="T74" fmla="*/ 16 w 67"/>
                      <a:gd name="T75" fmla="*/ 23 h 57"/>
                      <a:gd name="T76" fmla="*/ 12 w 67"/>
                      <a:gd name="T77" fmla="*/ 27 h 57"/>
                      <a:gd name="T78" fmla="*/ 14 w 67"/>
                      <a:gd name="T79" fmla="*/ 31 h 57"/>
                      <a:gd name="T80" fmla="*/ 12 w 67"/>
                      <a:gd name="T81" fmla="*/ 37 h 57"/>
                      <a:gd name="T82" fmla="*/ 12 w 67"/>
                      <a:gd name="T83" fmla="*/ 39 h 57"/>
                      <a:gd name="T84" fmla="*/ 18 w 67"/>
                      <a:gd name="T85" fmla="*/ 41 h 57"/>
                      <a:gd name="T86" fmla="*/ 14 w 67"/>
                      <a:gd name="T87" fmla="*/ 45 h 57"/>
                      <a:gd name="T88" fmla="*/ 0 w 67"/>
                      <a:gd name="T89" fmla="*/ 47 h 57"/>
                      <a:gd name="T90" fmla="*/ 2 w 67"/>
                      <a:gd name="T91" fmla="*/ 51 h 57"/>
                      <a:gd name="T92" fmla="*/ 16 w 67"/>
                      <a:gd name="T93" fmla="*/ 51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7" h="57">
                        <a:moveTo>
                          <a:pt x="12" y="57"/>
                        </a:moveTo>
                        <a:lnTo>
                          <a:pt x="12" y="57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22" y="53"/>
                        </a:lnTo>
                        <a:lnTo>
                          <a:pt x="26" y="49"/>
                        </a:lnTo>
                        <a:lnTo>
                          <a:pt x="30" y="43"/>
                        </a:lnTo>
                        <a:lnTo>
                          <a:pt x="34" y="39"/>
                        </a:lnTo>
                        <a:lnTo>
                          <a:pt x="34" y="39"/>
                        </a:lnTo>
                        <a:lnTo>
                          <a:pt x="38" y="39"/>
                        </a:lnTo>
                        <a:lnTo>
                          <a:pt x="38" y="39"/>
                        </a:lnTo>
                        <a:lnTo>
                          <a:pt x="36" y="43"/>
                        </a:lnTo>
                        <a:lnTo>
                          <a:pt x="36" y="43"/>
                        </a:lnTo>
                        <a:lnTo>
                          <a:pt x="47" y="43"/>
                        </a:lnTo>
                        <a:lnTo>
                          <a:pt x="57" y="41"/>
                        </a:lnTo>
                        <a:lnTo>
                          <a:pt x="59" y="41"/>
                        </a:lnTo>
                        <a:lnTo>
                          <a:pt x="61" y="39"/>
                        </a:lnTo>
                        <a:lnTo>
                          <a:pt x="61" y="39"/>
                        </a:lnTo>
                        <a:lnTo>
                          <a:pt x="59" y="39"/>
                        </a:lnTo>
                        <a:lnTo>
                          <a:pt x="57" y="37"/>
                        </a:lnTo>
                        <a:lnTo>
                          <a:pt x="55" y="37"/>
                        </a:lnTo>
                        <a:lnTo>
                          <a:pt x="55" y="35"/>
                        </a:lnTo>
                        <a:lnTo>
                          <a:pt x="55" y="35"/>
                        </a:lnTo>
                        <a:lnTo>
                          <a:pt x="57" y="35"/>
                        </a:lnTo>
                        <a:lnTo>
                          <a:pt x="59" y="35"/>
                        </a:lnTo>
                        <a:lnTo>
                          <a:pt x="59" y="35"/>
                        </a:lnTo>
                        <a:lnTo>
                          <a:pt x="59" y="33"/>
                        </a:lnTo>
                        <a:lnTo>
                          <a:pt x="57" y="31"/>
                        </a:lnTo>
                        <a:lnTo>
                          <a:pt x="57" y="31"/>
                        </a:lnTo>
                        <a:lnTo>
                          <a:pt x="57" y="29"/>
                        </a:lnTo>
                        <a:lnTo>
                          <a:pt x="57" y="25"/>
                        </a:lnTo>
                        <a:lnTo>
                          <a:pt x="57" y="25"/>
                        </a:lnTo>
                        <a:lnTo>
                          <a:pt x="65" y="25"/>
                        </a:lnTo>
                        <a:lnTo>
                          <a:pt x="65" y="25"/>
                        </a:lnTo>
                        <a:lnTo>
                          <a:pt x="67" y="23"/>
                        </a:lnTo>
                        <a:lnTo>
                          <a:pt x="67" y="21"/>
                        </a:lnTo>
                        <a:lnTo>
                          <a:pt x="63" y="19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61" y="13"/>
                        </a:lnTo>
                        <a:lnTo>
                          <a:pt x="63" y="13"/>
                        </a:lnTo>
                        <a:lnTo>
                          <a:pt x="63" y="11"/>
                        </a:lnTo>
                        <a:lnTo>
                          <a:pt x="63" y="11"/>
                        </a:lnTo>
                        <a:lnTo>
                          <a:pt x="63" y="10"/>
                        </a:lnTo>
                        <a:lnTo>
                          <a:pt x="61" y="10"/>
                        </a:lnTo>
                        <a:lnTo>
                          <a:pt x="57" y="10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0"/>
                        </a:lnTo>
                        <a:lnTo>
                          <a:pt x="55" y="8"/>
                        </a:lnTo>
                        <a:lnTo>
                          <a:pt x="55" y="6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1" y="4"/>
                        </a:lnTo>
                        <a:lnTo>
                          <a:pt x="51" y="4"/>
                        </a:lnTo>
                        <a:lnTo>
                          <a:pt x="49" y="4"/>
                        </a:lnTo>
                        <a:lnTo>
                          <a:pt x="45" y="2"/>
                        </a:lnTo>
                        <a:lnTo>
                          <a:pt x="45" y="0"/>
                        </a:lnTo>
                        <a:lnTo>
                          <a:pt x="45" y="4"/>
                        </a:lnTo>
                        <a:lnTo>
                          <a:pt x="45" y="4"/>
                        </a:lnTo>
                        <a:lnTo>
                          <a:pt x="47" y="8"/>
                        </a:lnTo>
                        <a:lnTo>
                          <a:pt x="47" y="8"/>
                        </a:lnTo>
                        <a:lnTo>
                          <a:pt x="45" y="10"/>
                        </a:lnTo>
                        <a:lnTo>
                          <a:pt x="43" y="10"/>
                        </a:lnTo>
                        <a:lnTo>
                          <a:pt x="43" y="10"/>
                        </a:lnTo>
                        <a:lnTo>
                          <a:pt x="40" y="4"/>
                        </a:ln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38" y="4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40" y="11"/>
                        </a:lnTo>
                        <a:lnTo>
                          <a:pt x="38" y="11"/>
                        </a:lnTo>
                        <a:lnTo>
                          <a:pt x="34" y="10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lnTo>
                          <a:pt x="28" y="8"/>
                        </a:lnTo>
                        <a:lnTo>
                          <a:pt x="30" y="10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28" y="11"/>
                        </a:lnTo>
                        <a:lnTo>
                          <a:pt x="26" y="11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4" y="13"/>
                        </a:lnTo>
                        <a:lnTo>
                          <a:pt x="30" y="15"/>
                        </a:lnTo>
                        <a:lnTo>
                          <a:pt x="36" y="17"/>
                        </a:lnTo>
                        <a:lnTo>
                          <a:pt x="36" y="17"/>
                        </a:lnTo>
                        <a:lnTo>
                          <a:pt x="30" y="17"/>
                        </a:lnTo>
                        <a:lnTo>
                          <a:pt x="28" y="17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26" y="21"/>
                        </a:lnTo>
                        <a:lnTo>
                          <a:pt x="20" y="19"/>
                        </a:lnTo>
                        <a:lnTo>
                          <a:pt x="16" y="19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8" y="21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14" y="23"/>
                        </a:lnTo>
                        <a:lnTo>
                          <a:pt x="16" y="23"/>
                        </a:lnTo>
                        <a:lnTo>
                          <a:pt x="18" y="25"/>
                        </a:lnTo>
                        <a:lnTo>
                          <a:pt x="18" y="25"/>
                        </a:lnTo>
                        <a:lnTo>
                          <a:pt x="12" y="27"/>
                        </a:lnTo>
                        <a:lnTo>
                          <a:pt x="8" y="27"/>
                        </a:lnTo>
                        <a:lnTo>
                          <a:pt x="14" y="31"/>
                        </a:lnTo>
                        <a:lnTo>
                          <a:pt x="14" y="31"/>
                        </a:lnTo>
                        <a:lnTo>
                          <a:pt x="14" y="33"/>
                        </a:lnTo>
                        <a:lnTo>
                          <a:pt x="14" y="35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2" y="39"/>
                        </a:lnTo>
                        <a:lnTo>
                          <a:pt x="16" y="39"/>
                        </a:lnTo>
                        <a:lnTo>
                          <a:pt x="18" y="39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6" y="43"/>
                        </a:lnTo>
                        <a:lnTo>
                          <a:pt x="14" y="45"/>
                        </a:lnTo>
                        <a:lnTo>
                          <a:pt x="8" y="45"/>
                        </a:lnTo>
                        <a:lnTo>
                          <a:pt x="2" y="45"/>
                        </a:lnTo>
                        <a:lnTo>
                          <a:pt x="0" y="47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51"/>
                        </a:lnTo>
                        <a:lnTo>
                          <a:pt x="4" y="53"/>
                        </a:lnTo>
                        <a:lnTo>
                          <a:pt x="12" y="51"/>
                        </a:lnTo>
                        <a:lnTo>
                          <a:pt x="16" y="51"/>
                        </a:lnTo>
                        <a:lnTo>
                          <a:pt x="16" y="53"/>
                        </a:lnTo>
                        <a:lnTo>
                          <a:pt x="12" y="5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7" name="Freeform 952">
                    <a:extLst>
                      <a:ext uri="{FF2B5EF4-FFF2-40B4-BE49-F238E27FC236}">
                        <a16:creationId xmlns:a16="http://schemas.microsoft.com/office/drawing/2014/main" id="{81B7FCDB-C7C5-450F-9597-E8F181E51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7495" y="497828"/>
                    <a:ext cx="108011" cy="91890"/>
                  </a:xfrm>
                  <a:custGeom>
                    <a:avLst/>
                    <a:gdLst>
                      <a:gd name="T0" fmla="*/ 16 w 67"/>
                      <a:gd name="T1" fmla="*/ 57 h 57"/>
                      <a:gd name="T2" fmla="*/ 26 w 67"/>
                      <a:gd name="T3" fmla="*/ 49 h 57"/>
                      <a:gd name="T4" fmla="*/ 34 w 67"/>
                      <a:gd name="T5" fmla="*/ 39 h 57"/>
                      <a:gd name="T6" fmla="*/ 36 w 67"/>
                      <a:gd name="T7" fmla="*/ 43 h 57"/>
                      <a:gd name="T8" fmla="*/ 57 w 67"/>
                      <a:gd name="T9" fmla="*/ 41 h 57"/>
                      <a:gd name="T10" fmla="*/ 61 w 67"/>
                      <a:gd name="T11" fmla="*/ 39 h 57"/>
                      <a:gd name="T12" fmla="*/ 55 w 67"/>
                      <a:gd name="T13" fmla="*/ 37 h 57"/>
                      <a:gd name="T14" fmla="*/ 57 w 67"/>
                      <a:gd name="T15" fmla="*/ 35 h 57"/>
                      <a:gd name="T16" fmla="*/ 59 w 67"/>
                      <a:gd name="T17" fmla="*/ 33 h 57"/>
                      <a:gd name="T18" fmla="*/ 57 w 67"/>
                      <a:gd name="T19" fmla="*/ 29 h 57"/>
                      <a:gd name="T20" fmla="*/ 65 w 67"/>
                      <a:gd name="T21" fmla="*/ 25 h 57"/>
                      <a:gd name="T22" fmla="*/ 67 w 67"/>
                      <a:gd name="T23" fmla="*/ 21 h 57"/>
                      <a:gd name="T24" fmla="*/ 59 w 67"/>
                      <a:gd name="T25" fmla="*/ 15 h 57"/>
                      <a:gd name="T26" fmla="*/ 63 w 67"/>
                      <a:gd name="T27" fmla="*/ 13 h 57"/>
                      <a:gd name="T28" fmla="*/ 63 w 67"/>
                      <a:gd name="T29" fmla="*/ 10 h 57"/>
                      <a:gd name="T30" fmla="*/ 53 w 67"/>
                      <a:gd name="T31" fmla="*/ 13 h 57"/>
                      <a:gd name="T32" fmla="*/ 53 w 67"/>
                      <a:gd name="T33" fmla="*/ 13 h 57"/>
                      <a:gd name="T34" fmla="*/ 55 w 67"/>
                      <a:gd name="T35" fmla="*/ 6 h 57"/>
                      <a:gd name="T36" fmla="*/ 53 w 67"/>
                      <a:gd name="T37" fmla="*/ 2 h 57"/>
                      <a:gd name="T38" fmla="*/ 49 w 67"/>
                      <a:gd name="T39" fmla="*/ 4 h 57"/>
                      <a:gd name="T40" fmla="*/ 45 w 67"/>
                      <a:gd name="T41" fmla="*/ 4 h 57"/>
                      <a:gd name="T42" fmla="*/ 47 w 67"/>
                      <a:gd name="T43" fmla="*/ 8 h 57"/>
                      <a:gd name="T44" fmla="*/ 43 w 67"/>
                      <a:gd name="T45" fmla="*/ 10 h 57"/>
                      <a:gd name="T46" fmla="*/ 36 w 67"/>
                      <a:gd name="T47" fmla="*/ 0 h 57"/>
                      <a:gd name="T48" fmla="*/ 38 w 67"/>
                      <a:gd name="T49" fmla="*/ 4 h 57"/>
                      <a:gd name="T50" fmla="*/ 40 w 67"/>
                      <a:gd name="T51" fmla="*/ 11 h 57"/>
                      <a:gd name="T52" fmla="*/ 30 w 67"/>
                      <a:gd name="T53" fmla="*/ 6 h 57"/>
                      <a:gd name="T54" fmla="*/ 28 w 67"/>
                      <a:gd name="T55" fmla="*/ 8 h 57"/>
                      <a:gd name="T56" fmla="*/ 32 w 67"/>
                      <a:gd name="T57" fmla="*/ 11 h 57"/>
                      <a:gd name="T58" fmla="*/ 26 w 67"/>
                      <a:gd name="T59" fmla="*/ 11 h 57"/>
                      <a:gd name="T60" fmla="*/ 22 w 67"/>
                      <a:gd name="T61" fmla="*/ 10 h 57"/>
                      <a:gd name="T62" fmla="*/ 36 w 67"/>
                      <a:gd name="T63" fmla="*/ 17 h 57"/>
                      <a:gd name="T64" fmla="*/ 28 w 67"/>
                      <a:gd name="T65" fmla="*/ 17 h 57"/>
                      <a:gd name="T66" fmla="*/ 32 w 67"/>
                      <a:gd name="T67" fmla="*/ 21 h 57"/>
                      <a:gd name="T68" fmla="*/ 26 w 67"/>
                      <a:gd name="T69" fmla="*/ 21 h 57"/>
                      <a:gd name="T70" fmla="*/ 10 w 67"/>
                      <a:gd name="T71" fmla="*/ 21 h 57"/>
                      <a:gd name="T72" fmla="*/ 6 w 67"/>
                      <a:gd name="T73" fmla="*/ 23 h 57"/>
                      <a:gd name="T74" fmla="*/ 16 w 67"/>
                      <a:gd name="T75" fmla="*/ 23 h 57"/>
                      <a:gd name="T76" fmla="*/ 12 w 67"/>
                      <a:gd name="T77" fmla="*/ 27 h 57"/>
                      <a:gd name="T78" fmla="*/ 14 w 67"/>
                      <a:gd name="T79" fmla="*/ 31 h 57"/>
                      <a:gd name="T80" fmla="*/ 12 w 67"/>
                      <a:gd name="T81" fmla="*/ 37 h 57"/>
                      <a:gd name="T82" fmla="*/ 12 w 67"/>
                      <a:gd name="T83" fmla="*/ 39 h 57"/>
                      <a:gd name="T84" fmla="*/ 18 w 67"/>
                      <a:gd name="T85" fmla="*/ 41 h 57"/>
                      <a:gd name="T86" fmla="*/ 14 w 67"/>
                      <a:gd name="T87" fmla="*/ 45 h 57"/>
                      <a:gd name="T88" fmla="*/ 0 w 67"/>
                      <a:gd name="T89" fmla="*/ 47 h 57"/>
                      <a:gd name="T90" fmla="*/ 2 w 67"/>
                      <a:gd name="T91" fmla="*/ 51 h 57"/>
                      <a:gd name="T92" fmla="*/ 16 w 67"/>
                      <a:gd name="T93" fmla="*/ 51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7" h="57">
                        <a:moveTo>
                          <a:pt x="12" y="57"/>
                        </a:moveTo>
                        <a:lnTo>
                          <a:pt x="12" y="57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22" y="53"/>
                        </a:lnTo>
                        <a:lnTo>
                          <a:pt x="26" y="49"/>
                        </a:lnTo>
                        <a:lnTo>
                          <a:pt x="30" y="43"/>
                        </a:lnTo>
                        <a:lnTo>
                          <a:pt x="34" y="39"/>
                        </a:lnTo>
                        <a:lnTo>
                          <a:pt x="34" y="39"/>
                        </a:lnTo>
                        <a:lnTo>
                          <a:pt x="38" y="39"/>
                        </a:lnTo>
                        <a:lnTo>
                          <a:pt x="38" y="39"/>
                        </a:lnTo>
                        <a:lnTo>
                          <a:pt x="36" y="43"/>
                        </a:lnTo>
                        <a:lnTo>
                          <a:pt x="36" y="43"/>
                        </a:lnTo>
                        <a:lnTo>
                          <a:pt x="47" y="43"/>
                        </a:lnTo>
                        <a:lnTo>
                          <a:pt x="57" y="41"/>
                        </a:lnTo>
                        <a:lnTo>
                          <a:pt x="59" y="41"/>
                        </a:lnTo>
                        <a:lnTo>
                          <a:pt x="61" y="39"/>
                        </a:lnTo>
                        <a:lnTo>
                          <a:pt x="61" y="39"/>
                        </a:lnTo>
                        <a:lnTo>
                          <a:pt x="59" y="39"/>
                        </a:lnTo>
                        <a:lnTo>
                          <a:pt x="57" y="37"/>
                        </a:lnTo>
                        <a:lnTo>
                          <a:pt x="55" y="37"/>
                        </a:lnTo>
                        <a:lnTo>
                          <a:pt x="55" y="35"/>
                        </a:lnTo>
                        <a:lnTo>
                          <a:pt x="55" y="35"/>
                        </a:lnTo>
                        <a:lnTo>
                          <a:pt x="57" y="35"/>
                        </a:lnTo>
                        <a:lnTo>
                          <a:pt x="59" y="35"/>
                        </a:lnTo>
                        <a:lnTo>
                          <a:pt x="59" y="35"/>
                        </a:lnTo>
                        <a:lnTo>
                          <a:pt x="59" y="33"/>
                        </a:lnTo>
                        <a:lnTo>
                          <a:pt x="57" y="31"/>
                        </a:lnTo>
                        <a:lnTo>
                          <a:pt x="57" y="31"/>
                        </a:lnTo>
                        <a:lnTo>
                          <a:pt x="57" y="29"/>
                        </a:lnTo>
                        <a:lnTo>
                          <a:pt x="57" y="25"/>
                        </a:lnTo>
                        <a:lnTo>
                          <a:pt x="57" y="25"/>
                        </a:lnTo>
                        <a:lnTo>
                          <a:pt x="65" y="25"/>
                        </a:lnTo>
                        <a:lnTo>
                          <a:pt x="65" y="25"/>
                        </a:lnTo>
                        <a:lnTo>
                          <a:pt x="67" y="23"/>
                        </a:lnTo>
                        <a:lnTo>
                          <a:pt x="67" y="21"/>
                        </a:lnTo>
                        <a:lnTo>
                          <a:pt x="63" y="19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61" y="13"/>
                        </a:lnTo>
                        <a:lnTo>
                          <a:pt x="63" y="13"/>
                        </a:lnTo>
                        <a:lnTo>
                          <a:pt x="63" y="11"/>
                        </a:lnTo>
                        <a:lnTo>
                          <a:pt x="63" y="11"/>
                        </a:lnTo>
                        <a:lnTo>
                          <a:pt x="63" y="10"/>
                        </a:lnTo>
                        <a:lnTo>
                          <a:pt x="61" y="10"/>
                        </a:lnTo>
                        <a:lnTo>
                          <a:pt x="57" y="10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0"/>
                        </a:lnTo>
                        <a:lnTo>
                          <a:pt x="55" y="8"/>
                        </a:lnTo>
                        <a:lnTo>
                          <a:pt x="55" y="6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1" y="4"/>
                        </a:lnTo>
                        <a:lnTo>
                          <a:pt x="51" y="4"/>
                        </a:lnTo>
                        <a:lnTo>
                          <a:pt x="49" y="4"/>
                        </a:lnTo>
                        <a:lnTo>
                          <a:pt x="45" y="2"/>
                        </a:lnTo>
                        <a:lnTo>
                          <a:pt x="45" y="0"/>
                        </a:lnTo>
                        <a:lnTo>
                          <a:pt x="45" y="4"/>
                        </a:lnTo>
                        <a:lnTo>
                          <a:pt x="45" y="4"/>
                        </a:lnTo>
                        <a:lnTo>
                          <a:pt x="47" y="8"/>
                        </a:lnTo>
                        <a:lnTo>
                          <a:pt x="47" y="8"/>
                        </a:lnTo>
                        <a:lnTo>
                          <a:pt x="45" y="10"/>
                        </a:lnTo>
                        <a:lnTo>
                          <a:pt x="43" y="10"/>
                        </a:lnTo>
                        <a:lnTo>
                          <a:pt x="43" y="10"/>
                        </a:lnTo>
                        <a:lnTo>
                          <a:pt x="40" y="4"/>
                        </a:lnTo>
                        <a:lnTo>
                          <a:pt x="38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38" y="4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40" y="11"/>
                        </a:lnTo>
                        <a:lnTo>
                          <a:pt x="38" y="11"/>
                        </a:lnTo>
                        <a:lnTo>
                          <a:pt x="34" y="10"/>
                        </a:lnTo>
                        <a:lnTo>
                          <a:pt x="30" y="6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lnTo>
                          <a:pt x="28" y="8"/>
                        </a:lnTo>
                        <a:lnTo>
                          <a:pt x="30" y="10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28" y="11"/>
                        </a:lnTo>
                        <a:lnTo>
                          <a:pt x="26" y="11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4" y="13"/>
                        </a:lnTo>
                        <a:lnTo>
                          <a:pt x="30" y="15"/>
                        </a:lnTo>
                        <a:lnTo>
                          <a:pt x="36" y="17"/>
                        </a:lnTo>
                        <a:lnTo>
                          <a:pt x="36" y="17"/>
                        </a:lnTo>
                        <a:lnTo>
                          <a:pt x="30" y="17"/>
                        </a:lnTo>
                        <a:lnTo>
                          <a:pt x="28" y="17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26" y="21"/>
                        </a:lnTo>
                        <a:lnTo>
                          <a:pt x="20" y="19"/>
                        </a:lnTo>
                        <a:lnTo>
                          <a:pt x="16" y="19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8" y="21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14" y="23"/>
                        </a:lnTo>
                        <a:lnTo>
                          <a:pt x="16" y="23"/>
                        </a:lnTo>
                        <a:lnTo>
                          <a:pt x="18" y="25"/>
                        </a:lnTo>
                        <a:lnTo>
                          <a:pt x="18" y="25"/>
                        </a:lnTo>
                        <a:lnTo>
                          <a:pt x="12" y="27"/>
                        </a:lnTo>
                        <a:lnTo>
                          <a:pt x="8" y="27"/>
                        </a:lnTo>
                        <a:lnTo>
                          <a:pt x="14" y="31"/>
                        </a:lnTo>
                        <a:lnTo>
                          <a:pt x="14" y="31"/>
                        </a:lnTo>
                        <a:lnTo>
                          <a:pt x="14" y="33"/>
                        </a:lnTo>
                        <a:lnTo>
                          <a:pt x="14" y="35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2" y="39"/>
                        </a:lnTo>
                        <a:lnTo>
                          <a:pt x="16" y="39"/>
                        </a:lnTo>
                        <a:lnTo>
                          <a:pt x="18" y="39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6" y="43"/>
                        </a:lnTo>
                        <a:lnTo>
                          <a:pt x="14" y="45"/>
                        </a:lnTo>
                        <a:lnTo>
                          <a:pt x="8" y="45"/>
                        </a:lnTo>
                        <a:lnTo>
                          <a:pt x="2" y="45"/>
                        </a:lnTo>
                        <a:lnTo>
                          <a:pt x="0" y="47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2" y="51"/>
                        </a:lnTo>
                        <a:lnTo>
                          <a:pt x="4" y="53"/>
                        </a:lnTo>
                        <a:lnTo>
                          <a:pt x="12" y="51"/>
                        </a:lnTo>
                        <a:lnTo>
                          <a:pt x="16" y="51"/>
                        </a:lnTo>
                        <a:lnTo>
                          <a:pt x="16" y="53"/>
                        </a:lnTo>
                        <a:lnTo>
                          <a:pt x="12" y="57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8" name="Freeform 953">
                    <a:extLst>
                      <a:ext uri="{FF2B5EF4-FFF2-40B4-BE49-F238E27FC236}">
                        <a16:creationId xmlns:a16="http://schemas.microsoft.com/office/drawing/2014/main" id="{5EF1C3F4-B0C7-43DE-A055-F0437DD8F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5933" y="541355"/>
                    <a:ext cx="64484" cy="69320"/>
                  </a:xfrm>
                  <a:custGeom>
                    <a:avLst/>
                    <a:gdLst>
                      <a:gd name="T0" fmla="*/ 8 w 40"/>
                      <a:gd name="T1" fmla="*/ 28 h 43"/>
                      <a:gd name="T2" fmla="*/ 8 w 40"/>
                      <a:gd name="T3" fmla="*/ 28 h 43"/>
                      <a:gd name="T4" fmla="*/ 10 w 40"/>
                      <a:gd name="T5" fmla="*/ 30 h 43"/>
                      <a:gd name="T6" fmla="*/ 12 w 40"/>
                      <a:gd name="T7" fmla="*/ 32 h 43"/>
                      <a:gd name="T8" fmla="*/ 12 w 40"/>
                      <a:gd name="T9" fmla="*/ 32 h 43"/>
                      <a:gd name="T10" fmla="*/ 16 w 40"/>
                      <a:gd name="T11" fmla="*/ 32 h 43"/>
                      <a:gd name="T12" fmla="*/ 20 w 40"/>
                      <a:gd name="T13" fmla="*/ 30 h 43"/>
                      <a:gd name="T14" fmla="*/ 30 w 40"/>
                      <a:gd name="T15" fmla="*/ 22 h 43"/>
                      <a:gd name="T16" fmla="*/ 36 w 40"/>
                      <a:gd name="T17" fmla="*/ 12 h 43"/>
                      <a:gd name="T18" fmla="*/ 40 w 40"/>
                      <a:gd name="T19" fmla="*/ 4 h 43"/>
                      <a:gd name="T20" fmla="*/ 40 w 40"/>
                      <a:gd name="T21" fmla="*/ 4 h 43"/>
                      <a:gd name="T22" fmla="*/ 38 w 40"/>
                      <a:gd name="T23" fmla="*/ 2 h 43"/>
                      <a:gd name="T24" fmla="*/ 38 w 40"/>
                      <a:gd name="T25" fmla="*/ 0 h 43"/>
                      <a:gd name="T26" fmla="*/ 34 w 40"/>
                      <a:gd name="T27" fmla="*/ 2 h 43"/>
                      <a:gd name="T28" fmla="*/ 20 w 40"/>
                      <a:gd name="T29" fmla="*/ 12 h 43"/>
                      <a:gd name="T30" fmla="*/ 8 w 40"/>
                      <a:gd name="T31" fmla="*/ 26 h 43"/>
                      <a:gd name="T32" fmla="*/ 2 w 40"/>
                      <a:gd name="T33" fmla="*/ 32 h 43"/>
                      <a:gd name="T34" fmla="*/ 0 w 40"/>
                      <a:gd name="T35" fmla="*/ 37 h 43"/>
                      <a:gd name="T36" fmla="*/ 0 w 40"/>
                      <a:gd name="T37" fmla="*/ 37 h 43"/>
                      <a:gd name="T38" fmla="*/ 4 w 40"/>
                      <a:gd name="T39" fmla="*/ 41 h 43"/>
                      <a:gd name="T40" fmla="*/ 4 w 40"/>
                      <a:gd name="T41" fmla="*/ 43 h 43"/>
                      <a:gd name="T42" fmla="*/ 6 w 40"/>
                      <a:gd name="T43" fmla="*/ 39 h 43"/>
                      <a:gd name="T44" fmla="*/ 8 w 40"/>
                      <a:gd name="T45" fmla="*/ 2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0" h="43">
                        <a:moveTo>
                          <a:pt x="8" y="28"/>
                        </a:moveTo>
                        <a:lnTo>
                          <a:pt x="8" y="28"/>
                        </a:lnTo>
                        <a:lnTo>
                          <a:pt x="10" y="30"/>
                        </a:lnTo>
                        <a:lnTo>
                          <a:pt x="12" y="32"/>
                        </a:lnTo>
                        <a:lnTo>
                          <a:pt x="12" y="32"/>
                        </a:lnTo>
                        <a:lnTo>
                          <a:pt x="16" y="32"/>
                        </a:lnTo>
                        <a:lnTo>
                          <a:pt x="20" y="30"/>
                        </a:lnTo>
                        <a:lnTo>
                          <a:pt x="30" y="22"/>
                        </a:lnTo>
                        <a:lnTo>
                          <a:pt x="36" y="12"/>
                        </a:lnTo>
                        <a:lnTo>
                          <a:pt x="40" y="4"/>
                        </a:lnTo>
                        <a:lnTo>
                          <a:pt x="40" y="4"/>
                        </a:lnTo>
                        <a:lnTo>
                          <a:pt x="38" y="2"/>
                        </a:lnTo>
                        <a:lnTo>
                          <a:pt x="38" y="0"/>
                        </a:lnTo>
                        <a:lnTo>
                          <a:pt x="34" y="2"/>
                        </a:lnTo>
                        <a:lnTo>
                          <a:pt x="20" y="12"/>
                        </a:lnTo>
                        <a:lnTo>
                          <a:pt x="8" y="26"/>
                        </a:lnTo>
                        <a:lnTo>
                          <a:pt x="2" y="32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4" y="41"/>
                        </a:lnTo>
                        <a:lnTo>
                          <a:pt x="4" y="43"/>
                        </a:lnTo>
                        <a:lnTo>
                          <a:pt x="6" y="39"/>
                        </a:lnTo>
                        <a:lnTo>
                          <a:pt x="8" y="2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9" name="Freeform 954">
                    <a:extLst>
                      <a:ext uri="{FF2B5EF4-FFF2-40B4-BE49-F238E27FC236}">
                        <a16:creationId xmlns:a16="http://schemas.microsoft.com/office/drawing/2014/main" id="{A4B5DF3E-3948-4FE4-A4D6-E3A1B3FEC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5933" y="541355"/>
                    <a:ext cx="64484" cy="69320"/>
                  </a:xfrm>
                  <a:custGeom>
                    <a:avLst/>
                    <a:gdLst>
                      <a:gd name="T0" fmla="*/ 8 w 40"/>
                      <a:gd name="T1" fmla="*/ 28 h 43"/>
                      <a:gd name="T2" fmla="*/ 8 w 40"/>
                      <a:gd name="T3" fmla="*/ 28 h 43"/>
                      <a:gd name="T4" fmla="*/ 10 w 40"/>
                      <a:gd name="T5" fmla="*/ 30 h 43"/>
                      <a:gd name="T6" fmla="*/ 12 w 40"/>
                      <a:gd name="T7" fmla="*/ 32 h 43"/>
                      <a:gd name="T8" fmla="*/ 12 w 40"/>
                      <a:gd name="T9" fmla="*/ 32 h 43"/>
                      <a:gd name="T10" fmla="*/ 16 w 40"/>
                      <a:gd name="T11" fmla="*/ 32 h 43"/>
                      <a:gd name="T12" fmla="*/ 20 w 40"/>
                      <a:gd name="T13" fmla="*/ 30 h 43"/>
                      <a:gd name="T14" fmla="*/ 30 w 40"/>
                      <a:gd name="T15" fmla="*/ 22 h 43"/>
                      <a:gd name="T16" fmla="*/ 36 w 40"/>
                      <a:gd name="T17" fmla="*/ 12 h 43"/>
                      <a:gd name="T18" fmla="*/ 40 w 40"/>
                      <a:gd name="T19" fmla="*/ 4 h 43"/>
                      <a:gd name="T20" fmla="*/ 40 w 40"/>
                      <a:gd name="T21" fmla="*/ 4 h 43"/>
                      <a:gd name="T22" fmla="*/ 38 w 40"/>
                      <a:gd name="T23" fmla="*/ 2 h 43"/>
                      <a:gd name="T24" fmla="*/ 38 w 40"/>
                      <a:gd name="T25" fmla="*/ 0 h 43"/>
                      <a:gd name="T26" fmla="*/ 34 w 40"/>
                      <a:gd name="T27" fmla="*/ 2 h 43"/>
                      <a:gd name="T28" fmla="*/ 20 w 40"/>
                      <a:gd name="T29" fmla="*/ 12 h 43"/>
                      <a:gd name="T30" fmla="*/ 8 w 40"/>
                      <a:gd name="T31" fmla="*/ 26 h 43"/>
                      <a:gd name="T32" fmla="*/ 2 w 40"/>
                      <a:gd name="T33" fmla="*/ 32 h 43"/>
                      <a:gd name="T34" fmla="*/ 0 w 40"/>
                      <a:gd name="T35" fmla="*/ 37 h 43"/>
                      <a:gd name="T36" fmla="*/ 0 w 40"/>
                      <a:gd name="T37" fmla="*/ 37 h 43"/>
                      <a:gd name="T38" fmla="*/ 4 w 40"/>
                      <a:gd name="T39" fmla="*/ 41 h 43"/>
                      <a:gd name="T40" fmla="*/ 4 w 40"/>
                      <a:gd name="T41" fmla="*/ 43 h 43"/>
                      <a:gd name="T42" fmla="*/ 6 w 40"/>
                      <a:gd name="T43" fmla="*/ 39 h 43"/>
                      <a:gd name="T44" fmla="*/ 8 w 40"/>
                      <a:gd name="T45" fmla="*/ 2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0" h="43">
                        <a:moveTo>
                          <a:pt x="8" y="28"/>
                        </a:moveTo>
                        <a:lnTo>
                          <a:pt x="8" y="28"/>
                        </a:lnTo>
                        <a:lnTo>
                          <a:pt x="10" y="30"/>
                        </a:lnTo>
                        <a:lnTo>
                          <a:pt x="12" y="32"/>
                        </a:lnTo>
                        <a:lnTo>
                          <a:pt x="12" y="32"/>
                        </a:lnTo>
                        <a:lnTo>
                          <a:pt x="16" y="32"/>
                        </a:lnTo>
                        <a:lnTo>
                          <a:pt x="20" y="30"/>
                        </a:lnTo>
                        <a:lnTo>
                          <a:pt x="30" y="22"/>
                        </a:lnTo>
                        <a:lnTo>
                          <a:pt x="36" y="12"/>
                        </a:lnTo>
                        <a:lnTo>
                          <a:pt x="40" y="4"/>
                        </a:lnTo>
                        <a:lnTo>
                          <a:pt x="40" y="4"/>
                        </a:lnTo>
                        <a:lnTo>
                          <a:pt x="38" y="2"/>
                        </a:lnTo>
                        <a:lnTo>
                          <a:pt x="38" y="0"/>
                        </a:lnTo>
                        <a:lnTo>
                          <a:pt x="34" y="2"/>
                        </a:lnTo>
                        <a:lnTo>
                          <a:pt x="20" y="12"/>
                        </a:lnTo>
                        <a:lnTo>
                          <a:pt x="8" y="26"/>
                        </a:lnTo>
                        <a:lnTo>
                          <a:pt x="2" y="32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4" y="41"/>
                        </a:lnTo>
                        <a:lnTo>
                          <a:pt x="4" y="43"/>
                        </a:lnTo>
                        <a:lnTo>
                          <a:pt x="6" y="39"/>
                        </a:lnTo>
                        <a:lnTo>
                          <a:pt x="8" y="28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0" name="Freeform 955">
                    <a:extLst>
                      <a:ext uri="{FF2B5EF4-FFF2-40B4-BE49-F238E27FC236}">
                        <a16:creationId xmlns:a16="http://schemas.microsoft.com/office/drawing/2014/main" id="{00C85FAB-2C42-45EB-BFBF-52288B6771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5655" y="586493"/>
                    <a:ext cx="82217" cy="66096"/>
                  </a:xfrm>
                  <a:custGeom>
                    <a:avLst/>
                    <a:gdLst>
                      <a:gd name="T0" fmla="*/ 15 w 51"/>
                      <a:gd name="T1" fmla="*/ 29 h 41"/>
                      <a:gd name="T2" fmla="*/ 33 w 51"/>
                      <a:gd name="T3" fmla="*/ 29 h 41"/>
                      <a:gd name="T4" fmla="*/ 35 w 51"/>
                      <a:gd name="T5" fmla="*/ 25 h 41"/>
                      <a:gd name="T6" fmla="*/ 35 w 51"/>
                      <a:gd name="T7" fmla="*/ 25 h 41"/>
                      <a:gd name="T8" fmla="*/ 39 w 51"/>
                      <a:gd name="T9" fmla="*/ 27 h 41"/>
                      <a:gd name="T10" fmla="*/ 33 w 51"/>
                      <a:gd name="T11" fmla="*/ 31 h 41"/>
                      <a:gd name="T12" fmla="*/ 21 w 51"/>
                      <a:gd name="T13" fmla="*/ 37 h 41"/>
                      <a:gd name="T14" fmla="*/ 29 w 51"/>
                      <a:gd name="T15" fmla="*/ 41 h 41"/>
                      <a:gd name="T16" fmla="*/ 43 w 51"/>
                      <a:gd name="T17" fmla="*/ 39 h 41"/>
                      <a:gd name="T18" fmla="*/ 51 w 51"/>
                      <a:gd name="T19" fmla="*/ 33 h 41"/>
                      <a:gd name="T20" fmla="*/ 49 w 51"/>
                      <a:gd name="T21" fmla="*/ 27 h 41"/>
                      <a:gd name="T22" fmla="*/ 45 w 51"/>
                      <a:gd name="T23" fmla="*/ 25 h 41"/>
                      <a:gd name="T24" fmla="*/ 51 w 51"/>
                      <a:gd name="T25" fmla="*/ 19 h 41"/>
                      <a:gd name="T26" fmla="*/ 51 w 51"/>
                      <a:gd name="T27" fmla="*/ 15 h 41"/>
                      <a:gd name="T28" fmla="*/ 47 w 51"/>
                      <a:gd name="T29" fmla="*/ 17 h 41"/>
                      <a:gd name="T30" fmla="*/ 43 w 51"/>
                      <a:gd name="T31" fmla="*/ 19 h 41"/>
                      <a:gd name="T32" fmla="*/ 43 w 51"/>
                      <a:gd name="T33" fmla="*/ 15 h 41"/>
                      <a:gd name="T34" fmla="*/ 45 w 51"/>
                      <a:gd name="T35" fmla="*/ 8 h 41"/>
                      <a:gd name="T36" fmla="*/ 39 w 51"/>
                      <a:gd name="T37" fmla="*/ 2 h 41"/>
                      <a:gd name="T38" fmla="*/ 35 w 51"/>
                      <a:gd name="T39" fmla="*/ 2 h 41"/>
                      <a:gd name="T40" fmla="*/ 33 w 51"/>
                      <a:gd name="T41" fmla="*/ 8 h 41"/>
                      <a:gd name="T42" fmla="*/ 37 w 51"/>
                      <a:gd name="T43" fmla="*/ 13 h 41"/>
                      <a:gd name="T44" fmla="*/ 39 w 51"/>
                      <a:gd name="T45" fmla="*/ 19 h 41"/>
                      <a:gd name="T46" fmla="*/ 33 w 51"/>
                      <a:gd name="T47" fmla="*/ 15 h 41"/>
                      <a:gd name="T48" fmla="*/ 29 w 51"/>
                      <a:gd name="T49" fmla="*/ 13 h 41"/>
                      <a:gd name="T50" fmla="*/ 27 w 51"/>
                      <a:gd name="T51" fmla="*/ 13 h 41"/>
                      <a:gd name="T52" fmla="*/ 27 w 51"/>
                      <a:gd name="T53" fmla="*/ 21 h 41"/>
                      <a:gd name="T54" fmla="*/ 25 w 51"/>
                      <a:gd name="T55" fmla="*/ 25 h 41"/>
                      <a:gd name="T56" fmla="*/ 17 w 51"/>
                      <a:gd name="T57" fmla="*/ 23 h 41"/>
                      <a:gd name="T58" fmla="*/ 13 w 51"/>
                      <a:gd name="T59" fmla="*/ 17 h 41"/>
                      <a:gd name="T60" fmla="*/ 13 w 51"/>
                      <a:gd name="T61" fmla="*/ 23 h 41"/>
                      <a:gd name="T62" fmla="*/ 9 w 51"/>
                      <a:gd name="T63" fmla="*/ 23 h 41"/>
                      <a:gd name="T64" fmla="*/ 7 w 51"/>
                      <a:gd name="T65" fmla="*/ 19 h 41"/>
                      <a:gd name="T66" fmla="*/ 7 w 51"/>
                      <a:gd name="T67" fmla="*/ 19 h 41"/>
                      <a:gd name="T68" fmla="*/ 2 w 51"/>
                      <a:gd name="T69" fmla="*/ 23 h 41"/>
                      <a:gd name="T70" fmla="*/ 0 w 51"/>
                      <a:gd name="T71" fmla="*/ 29 h 41"/>
                      <a:gd name="T72" fmla="*/ 2 w 51"/>
                      <a:gd name="T73" fmla="*/ 35 h 41"/>
                      <a:gd name="T74" fmla="*/ 3 w 51"/>
                      <a:gd name="T75" fmla="*/ 37 h 41"/>
                      <a:gd name="T76" fmla="*/ 9 w 51"/>
                      <a:gd name="T77" fmla="*/ 3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1" h="41">
                        <a:moveTo>
                          <a:pt x="15" y="29"/>
                        </a:moveTo>
                        <a:lnTo>
                          <a:pt x="15" y="29"/>
                        </a:lnTo>
                        <a:lnTo>
                          <a:pt x="27" y="29"/>
                        </a:lnTo>
                        <a:lnTo>
                          <a:pt x="33" y="29"/>
                        </a:lnTo>
                        <a:lnTo>
                          <a:pt x="35" y="27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9" y="27"/>
                        </a:lnTo>
                        <a:lnTo>
                          <a:pt x="39" y="27"/>
                        </a:lnTo>
                        <a:lnTo>
                          <a:pt x="39" y="29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21" y="37"/>
                        </a:lnTo>
                        <a:lnTo>
                          <a:pt x="21" y="37"/>
                        </a:lnTo>
                        <a:lnTo>
                          <a:pt x="29" y="41"/>
                        </a:lnTo>
                        <a:lnTo>
                          <a:pt x="37" y="41"/>
                        </a:lnTo>
                        <a:lnTo>
                          <a:pt x="43" y="39"/>
                        </a:lnTo>
                        <a:lnTo>
                          <a:pt x="51" y="33"/>
                        </a:lnTo>
                        <a:lnTo>
                          <a:pt x="51" y="33"/>
                        </a:lnTo>
                        <a:lnTo>
                          <a:pt x="51" y="29"/>
                        </a:lnTo>
                        <a:lnTo>
                          <a:pt x="49" y="27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47" y="21"/>
                        </a:lnTo>
                        <a:lnTo>
                          <a:pt x="51" y="19"/>
                        </a:lnTo>
                        <a:lnTo>
                          <a:pt x="51" y="15"/>
                        </a:lnTo>
                        <a:lnTo>
                          <a:pt x="51" y="15"/>
                        </a:lnTo>
                        <a:lnTo>
                          <a:pt x="49" y="15"/>
                        </a:lnTo>
                        <a:lnTo>
                          <a:pt x="47" y="17"/>
                        </a:lnTo>
                        <a:lnTo>
                          <a:pt x="45" y="19"/>
                        </a:lnTo>
                        <a:lnTo>
                          <a:pt x="43" y="19"/>
                        </a:lnTo>
                        <a:lnTo>
                          <a:pt x="43" y="19"/>
                        </a:lnTo>
                        <a:lnTo>
                          <a:pt x="43" y="15"/>
                        </a:lnTo>
                        <a:lnTo>
                          <a:pt x="45" y="11"/>
                        </a:lnTo>
                        <a:lnTo>
                          <a:pt x="45" y="8"/>
                        </a:lnTo>
                        <a:lnTo>
                          <a:pt x="39" y="2"/>
                        </a:lnTo>
                        <a:lnTo>
                          <a:pt x="39" y="2"/>
                        </a:lnTo>
                        <a:lnTo>
                          <a:pt x="37" y="0"/>
                        </a:lnTo>
                        <a:lnTo>
                          <a:pt x="35" y="2"/>
                        </a:lnTo>
                        <a:lnTo>
                          <a:pt x="33" y="4"/>
                        </a:lnTo>
                        <a:lnTo>
                          <a:pt x="33" y="8"/>
                        </a:lnTo>
                        <a:lnTo>
                          <a:pt x="33" y="8"/>
                        </a:lnTo>
                        <a:lnTo>
                          <a:pt x="37" y="13"/>
                        </a:lnTo>
                        <a:lnTo>
                          <a:pt x="39" y="19"/>
                        </a:lnTo>
                        <a:lnTo>
                          <a:pt x="39" y="19"/>
                        </a:lnTo>
                        <a:lnTo>
                          <a:pt x="33" y="15"/>
                        </a:lnTo>
                        <a:lnTo>
                          <a:pt x="33" y="15"/>
                        </a:lnTo>
                        <a:lnTo>
                          <a:pt x="31" y="15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27" y="13"/>
                        </a:lnTo>
                        <a:lnTo>
                          <a:pt x="27" y="17"/>
                        </a:lnTo>
                        <a:lnTo>
                          <a:pt x="27" y="21"/>
                        </a:lnTo>
                        <a:lnTo>
                          <a:pt x="25" y="25"/>
                        </a:lnTo>
                        <a:lnTo>
                          <a:pt x="25" y="25"/>
                        </a:lnTo>
                        <a:lnTo>
                          <a:pt x="21" y="25"/>
                        </a:lnTo>
                        <a:lnTo>
                          <a:pt x="17" y="23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3" y="21"/>
                        </a:lnTo>
                        <a:lnTo>
                          <a:pt x="13" y="23"/>
                        </a:lnTo>
                        <a:lnTo>
                          <a:pt x="9" y="23"/>
                        </a:lnTo>
                        <a:lnTo>
                          <a:pt x="9" y="23"/>
                        </a:lnTo>
                        <a:lnTo>
                          <a:pt x="9" y="21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3" y="37"/>
                        </a:lnTo>
                        <a:lnTo>
                          <a:pt x="5" y="39"/>
                        </a:lnTo>
                        <a:lnTo>
                          <a:pt x="9" y="37"/>
                        </a:lnTo>
                        <a:lnTo>
                          <a:pt x="15" y="29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1" name="Freeform 956">
                    <a:extLst>
                      <a:ext uri="{FF2B5EF4-FFF2-40B4-BE49-F238E27FC236}">
                        <a16:creationId xmlns:a16="http://schemas.microsoft.com/office/drawing/2014/main" id="{500BD1B9-0407-43AA-A45F-22ADF03DCD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5655" y="586493"/>
                    <a:ext cx="82217" cy="66096"/>
                  </a:xfrm>
                  <a:custGeom>
                    <a:avLst/>
                    <a:gdLst>
                      <a:gd name="T0" fmla="*/ 15 w 51"/>
                      <a:gd name="T1" fmla="*/ 29 h 41"/>
                      <a:gd name="T2" fmla="*/ 33 w 51"/>
                      <a:gd name="T3" fmla="*/ 29 h 41"/>
                      <a:gd name="T4" fmla="*/ 35 w 51"/>
                      <a:gd name="T5" fmla="*/ 25 h 41"/>
                      <a:gd name="T6" fmla="*/ 35 w 51"/>
                      <a:gd name="T7" fmla="*/ 25 h 41"/>
                      <a:gd name="T8" fmla="*/ 39 w 51"/>
                      <a:gd name="T9" fmla="*/ 27 h 41"/>
                      <a:gd name="T10" fmla="*/ 33 w 51"/>
                      <a:gd name="T11" fmla="*/ 31 h 41"/>
                      <a:gd name="T12" fmla="*/ 21 w 51"/>
                      <a:gd name="T13" fmla="*/ 37 h 41"/>
                      <a:gd name="T14" fmla="*/ 29 w 51"/>
                      <a:gd name="T15" fmla="*/ 41 h 41"/>
                      <a:gd name="T16" fmla="*/ 43 w 51"/>
                      <a:gd name="T17" fmla="*/ 39 h 41"/>
                      <a:gd name="T18" fmla="*/ 51 w 51"/>
                      <a:gd name="T19" fmla="*/ 33 h 41"/>
                      <a:gd name="T20" fmla="*/ 49 w 51"/>
                      <a:gd name="T21" fmla="*/ 27 h 41"/>
                      <a:gd name="T22" fmla="*/ 45 w 51"/>
                      <a:gd name="T23" fmla="*/ 25 h 41"/>
                      <a:gd name="T24" fmla="*/ 51 w 51"/>
                      <a:gd name="T25" fmla="*/ 19 h 41"/>
                      <a:gd name="T26" fmla="*/ 51 w 51"/>
                      <a:gd name="T27" fmla="*/ 15 h 41"/>
                      <a:gd name="T28" fmla="*/ 47 w 51"/>
                      <a:gd name="T29" fmla="*/ 17 h 41"/>
                      <a:gd name="T30" fmla="*/ 43 w 51"/>
                      <a:gd name="T31" fmla="*/ 19 h 41"/>
                      <a:gd name="T32" fmla="*/ 43 w 51"/>
                      <a:gd name="T33" fmla="*/ 15 h 41"/>
                      <a:gd name="T34" fmla="*/ 45 w 51"/>
                      <a:gd name="T35" fmla="*/ 8 h 41"/>
                      <a:gd name="T36" fmla="*/ 39 w 51"/>
                      <a:gd name="T37" fmla="*/ 2 h 41"/>
                      <a:gd name="T38" fmla="*/ 35 w 51"/>
                      <a:gd name="T39" fmla="*/ 2 h 41"/>
                      <a:gd name="T40" fmla="*/ 33 w 51"/>
                      <a:gd name="T41" fmla="*/ 8 h 41"/>
                      <a:gd name="T42" fmla="*/ 37 w 51"/>
                      <a:gd name="T43" fmla="*/ 13 h 41"/>
                      <a:gd name="T44" fmla="*/ 39 w 51"/>
                      <a:gd name="T45" fmla="*/ 19 h 41"/>
                      <a:gd name="T46" fmla="*/ 33 w 51"/>
                      <a:gd name="T47" fmla="*/ 15 h 41"/>
                      <a:gd name="T48" fmla="*/ 29 w 51"/>
                      <a:gd name="T49" fmla="*/ 13 h 41"/>
                      <a:gd name="T50" fmla="*/ 27 w 51"/>
                      <a:gd name="T51" fmla="*/ 13 h 41"/>
                      <a:gd name="T52" fmla="*/ 27 w 51"/>
                      <a:gd name="T53" fmla="*/ 21 h 41"/>
                      <a:gd name="T54" fmla="*/ 25 w 51"/>
                      <a:gd name="T55" fmla="*/ 25 h 41"/>
                      <a:gd name="T56" fmla="*/ 17 w 51"/>
                      <a:gd name="T57" fmla="*/ 23 h 41"/>
                      <a:gd name="T58" fmla="*/ 13 w 51"/>
                      <a:gd name="T59" fmla="*/ 17 h 41"/>
                      <a:gd name="T60" fmla="*/ 13 w 51"/>
                      <a:gd name="T61" fmla="*/ 23 h 41"/>
                      <a:gd name="T62" fmla="*/ 9 w 51"/>
                      <a:gd name="T63" fmla="*/ 23 h 41"/>
                      <a:gd name="T64" fmla="*/ 7 w 51"/>
                      <a:gd name="T65" fmla="*/ 19 h 41"/>
                      <a:gd name="T66" fmla="*/ 7 w 51"/>
                      <a:gd name="T67" fmla="*/ 19 h 41"/>
                      <a:gd name="T68" fmla="*/ 2 w 51"/>
                      <a:gd name="T69" fmla="*/ 23 h 41"/>
                      <a:gd name="T70" fmla="*/ 0 w 51"/>
                      <a:gd name="T71" fmla="*/ 29 h 41"/>
                      <a:gd name="T72" fmla="*/ 2 w 51"/>
                      <a:gd name="T73" fmla="*/ 35 h 41"/>
                      <a:gd name="T74" fmla="*/ 3 w 51"/>
                      <a:gd name="T75" fmla="*/ 37 h 41"/>
                      <a:gd name="T76" fmla="*/ 9 w 51"/>
                      <a:gd name="T77" fmla="*/ 3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1" h="41">
                        <a:moveTo>
                          <a:pt x="15" y="29"/>
                        </a:moveTo>
                        <a:lnTo>
                          <a:pt x="15" y="29"/>
                        </a:lnTo>
                        <a:lnTo>
                          <a:pt x="27" y="29"/>
                        </a:lnTo>
                        <a:lnTo>
                          <a:pt x="33" y="29"/>
                        </a:lnTo>
                        <a:lnTo>
                          <a:pt x="35" y="27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9" y="27"/>
                        </a:lnTo>
                        <a:lnTo>
                          <a:pt x="39" y="27"/>
                        </a:lnTo>
                        <a:lnTo>
                          <a:pt x="39" y="29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21" y="37"/>
                        </a:lnTo>
                        <a:lnTo>
                          <a:pt x="21" y="37"/>
                        </a:lnTo>
                        <a:lnTo>
                          <a:pt x="29" y="41"/>
                        </a:lnTo>
                        <a:lnTo>
                          <a:pt x="37" y="41"/>
                        </a:lnTo>
                        <a:lnTo>
                          <a:pt x="43" y="39"/>
                        </a:lnTo>
                        <a:lnTo>
                          <a:pt x="51" y="33"/>
                        </a:lnTo>
                        <a:lnTo>
                          <a:pt x="51" y="33"/>
                        </a:lnTo>
                        <a:lnTo>
                          <a:pt x="51" y="29"/>
                        </a:lnTo>
                        <a:lnTo>
                          <a:pt x="49" y="27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47" y="21"/>
                        </a:lnTo>
                        <a:lnTo>
                          <a:pt x="51" y="19"/>
                        </a:lnTo>
                        <a:lnTo>
                          <a:pt x="51" y="15"/>
                        </a:lnTo>
                        <a:lnTo>
                          <a:pt x="51" y="15"/>
                        </a:lnTo>
                        <a:lnTo>
                          <a:pt x="49" y="15"/>
                        </a:lnTo>
                        <a:lnTo>
                          <a:pt x="47" y="17"/>
                        </a:lnTo>
                        <a:lnTo>
                          <a:pt x="45" y="19"/>
                        </a:lnTo>
                        <a:lnTo>
                          <a:pt x="43" y="19"/>
                        </a:lnTo>
                        <a:lnTo>
                          <a:pt x="43" y="19"/>
                        </a:lnTo>
                        <a:lnTo>
                          <a:pt x="43" y="15"/>
                        </a:lnTo>
                        <a:lnTo>
                          <a:pt x="45" y="11"/>
                        </a:lnTo>
                        <a:lnTo>
                          <a:pt x="45" y="8"/>
                        </a:lnTo>
                        <a:lnTo>
                          <a:pt x="39" y="2"/>
                        </a:lnTo>
                        <a:lnTo>
                          <a:pt x="39" y="2"/>
                        </a:lnTo>
                        <a:lnTo>
                          <a:pt x="37" y="0"/>
                        </a:lnTo>
                        <a:lnTo>
                          <a:pt x="35" y="2"/>
                        </a:lnTo>
                        <a:lnTo>
                          <a:pt x="33" y="4"/>
                        </a:lnTo>
                        <a:lnTo>
                          <a:pt x="33" y="8"/>
                        </a:lnTo>
                        <a:lnTo>
                          <a:pt x="33" y="8"/>
                        </a:lnTo>
                        <a:lnTo>
                          <a:pt x="37" y="13"/>
                        </a:lnTo>
                        <a:lnTo>
                          <a:pt x="39" y="19"/>
                        </a:lnTo>
                        <a:lnTo>
                          <a:pt x="39" y="19"/>
                        </a:lnTo>
                        <a:lnTo>
                          <a:pt x="33" y="15"/>
                        </a:lnTo>
                        <a:lnTo>
                          <a:pt x="33" y="15"/>
                        </a:lnTo>
                        <a:lnTo>
                          <a:pt x="31" y="15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27" y="13"/>
                        </a:lnTo>
                        <a:lnTo>
                          <a:pt x="27" y="17"/>
                        </a:lnTo>
                        <a:lnTo>
                          <a:pt x="27" y="21"/>
                        </a:lnTo>
                        <a:lnTo>
                          <a:pt x="25" y="25"/>
                        </a:lnTo>
                        <a:lnTo>
                          <a:pt x="25" y="25"/>
                        </a:lnTo>
                        <a:lnTo>
                          <a:pt x="21" y="25"/>
                        </a:lnTo>
                        <a:lnTo>
                          <a:pt x="17" y="23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3" y="21"/>
                        </a:lnTo>
                        <a:lnTo>
                          <a:pt x="13" y="23"/>
                        </a:lnTo>
                        <a:lnTo>
                          <a:pt x="9" y="23"/>
                        </a:lnTo>
                        <a:lnTo>
                          <a:pt x="9" y="23"/>
                        </a:lnTo>
                        <a:lnTo>
                          <a:pt x="9" y="21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3" y="37"/>
                        </a:lnTo>
                        <a:lnTo>
                          <a:pt x="5" y="39"/>
                        </a:lnTo>
                        <a:lnTo>
                          <a:pt x="9" y="37"/>
                        </a:lnTo>
                        <a:lnTo>
                          <a:pt x="15" y="29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2" name="Freeform 957">
                    <a:extLst>
                      <a:ext uri="{FF2B5EF4-FFF2-40B4-BE49-F238E27FC236}">
                        <a16:creationId xmlns:a16="http://schemas.microsoft.com/office/drawing/2014/main" id="{874332C8-14AB-4CB6-9C4B-8A44D542C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54951" y="649365"/>
                    <a:ext cx="3224" cy="6448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4 h 4"/>
                      <a:gd name="T4" fmla="*/ 2 w 2"/>
                      <a:gd name="T5" fmla="*/ 0 h 4"/>
                      <a:gd name="T6" fmla="*/ 2 w 2"/>
                      <a:gd name="T7" fmla="*/ 0 h 4"/>
                      <a:gd name="T8" fmla="*/ 2 w 2"/>
                      <a:gd name="T9" fmla="*/ 2 h 4"/>
                      <a:gd name="T10" fmla="*/ 2 w 2"/>
                      <a:gd name="T11" fmla="*/ 2 h 4"/>
                      <a:gd name="T12" fmla="*/ 0 w 2"/>
                      <a:gd name="T1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3" name="Freeform 958">
                    <a:extLst>
                      <a:ext uri="{FF2B5EF4-FFF2-40B4-BE49-F238E27FC236}">
                        <a16:creationId xmlns:a16="http://schemas.microsoft.com/office/drawing/2014/main" id="{B5E09737-2A9D-4184-888F-D16F6A124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54951" y="649365"/>
                    <a:ext cx="3224" cy="6448"/>
                  </a:xfrm>
                  <a:custGeom>
                    <a:avLst/>
                    <a:gdLst>
                      <a:gd name="T0" fmla="*/ 0 w 2"/>
                      <a:gd name="T1" fmla="*/ 4 h 4"/>
                      <a:gd name="T2" fmla="*/ 0 w 2"/>
                      <a:gd name="T3" fmla="*/ 4 h 4"/>
                      <a:gd name="T4" fmla="*/ 2 w 2"/>
                      <a:gd name="T5" fmla="*/ 0 h 4"/>
                      <a:gd name="T6" fmla="*/ 2 w 2"/>
                      <a:gd name="T7" fmla="*/ 0 h 4"/>
                      <a:gd name="T8" fmla="*/ 2 w 2"/>
                      <a:gd name="T9" fmla="*/ 2 h 4"/>
                      <a:gd name="T10" fmla="*/ 2 w 2"/>
                      <a:gd name="T11" fmla="*/ 2 h 4"/>
                      <a:gd name="T12" fmla="*/ 0 w 2"/>
                      <a:gd name="T1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4" name="Freeform 959">
                    <a:extLst>
                      <a:ext uri="{FF2B5EF4-FFF2-40B4-BE49-F238E27FC236}">
                        <a16:creationId xmlns:a16="http://schemas.microsoft.com/office/drawing/2014/main" id="{82DA256D-003F-4E2E-81DD-0AD658B4F5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14648" y="6687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5" name="Freeform 960">
                    <a:extLst>
                      <a:ext uri="{FF2B5EF4-FFF2-40B4-BE49-F238E27FC236}">
                        <a16:creationId xmlns:a16="http://schemas.microsoft.com/office/drawing/2014/main" id="{77234818-F02E-40C5-9053-387DA63502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14648" y="668711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6" name="Freeform 961">
                    <a:extLst>
                      <a:ext uri="{FF2B5EF4-FFF2-40B4-BE49-F238E27FC236}">
                        <a16:creationId xmlns:a16="http://schemas.microsoft.com/office/drawing/2014/main" id="{0086F0D7-34B0-414D-B192-CFEB21A67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88855" y="596166"/>
                    <a:ext cx="128968" cy="109623"/>
                  </a:xfrm>
                  <a:custGeom>
                    <a:avLst/>
                    <a:gdLst>
                      <a:gd name="T0" fmla="*/ 31 w 80"/>
                      <a:gd name="T1" fmla="*/ 47 h 68"/>
                      <a:gd name="T2" fmla="*/ 22 w 80"/>
                      <a:gd name="T3" fmla="*/ 58 h 68"/>
                      <a:gd name="T4" fmla="*/ 22 w 80"/>
                      <a:gd name="T5" fmla="*/ 62 h 68"/>
                      <a:gd name="T6" fmla="*/ 33 w 80"/>
                      <a:gd name="T7" fmla="*/ 62 h 68"/>
                      <a:gd name="T8" fmla="*/ 45 w 80"/>
                      <a:gd name="T9" fmla="*/ 49 h 68"/>
                      <a:gd name="T10" fmla="*/ 43 w 80"/>
                      <a:gd name="T11" fmla="*/ 53 h 68"/>
                      <a:gd name="T12" fmla="*/ 43 w 80"/>
                      <a:gd name="T13" fmla="*/ 56 h 68"/>
                      <a:gd name="T14" fmla="*/ 53 w 80"/>
                      <a:gd name="T15" fmla="*/ 51 h 68"/>
                      <a:gd name="T16" fmla="*/ 63 w 80"/>
                      <a:gd name="T17" fmla="*/ 43 h 68"/>
                      <a:gd name="T18" fmla="*/ 71 w 80"/>
                      <a:gd name="T19" fmla="*/ 43 h 68"/>
                      <a:gd name="T20" fmla="*/ 76 w 80"/>
                      <a:gd name="T21" fmla="*/ 43 h 68"/>
                      <a:gd name="T22" fmla="*/ 78 w 80"/>
                      <a:gd name="T23" fmla="*/ 31 h 68"/>
                      <a:gd name="T24" fmla="*/ 78 w 80"/>
                      <a:gd name="T25" fmla="*/ 17 h 68"/>
                      <a:gd name="T26" fmla="*/ 76 w 80"/>
                      <a:gd name="T27" fmla="*/ 15 h 68"/>
                      <a:gd name="T28" fmla="*/ 71 w 80"/>
                      <a:gd name="T29" fmla="*/ 11 h 68"/>
                      <a:gd name="T30" fmla="*/ 65 w 80"/>
                      <a:gd name="T31" fmla="*/ 7 h 68"/>
                      <a:gd name="T32" fmla="*/ 67 w 80"/>
                      <a:gd name="T33" fmla="*/ 11 h 68"/>
                      <a:gd name="T34" fmla="*/ 59 w 80"/>
                      <a:gd name="T35" fmla="*/ 13 h 68"/>
                      <a:gd name="T36" fmla="*/ 57 w 80"/>
                      <a:gd name="T37" fmla="*/ 15 h 68"/>
                      <a:gd name="T38" fmla="*/ 63 w 80"/>
                      <a:gd name="T39" fmla="*/ 21 h 68"/>
                      <a:gd name="T40" fmla="*/ 57 w 80"/>
                      <a:gd name="T41" fmla="*/ 25 h 68"/>
                      <a:gd name="T42" fmla="*/ 53 w 80"/>
                      <a:gd name="T43" fmla="*/ 27 h 68"/>
                      <a:gd name="T44" fmla="*/ 55 w 80"/>
                      <a:gd name="T45" fmla="*/ 33 h 68"/>
                      <a:gd name="T46" fmla="*/ 53 w 80"/>
                      <a:gd name="T47" fmla="*/ 31 h 68"/>
                      <a:gd name="T48" fmla="*/ 49 w 80"/>
                      <a:gd name="T49" fmla="*/ 31 h 68"/>
                      <a:gd name="T50" fmla="*/ 41 w 80"/>
                      <a:gd name="T51" fmla="*/ 37 h 68"/>
                      <a:gd name="T52" fmla="*/ 41 w 80"/>
                      <a:gd name="T53" fmla="*/ 43 h 68"/>
                      <a:gd name="T54" fmla="*/ 41 w 80"/>
                      <a:gd name="T55" fmla="*/ 37 h 68"/>
                      <a:gd name="T56" fmla="*/ 43 w 80"/>
                      <a:gd name="T57" fmla="*/ 35 h 68"/>
                      <a:gd name="T58" fmla="*/ 49 w 80"/>
                      <a:gd name="T59" fmla="*/ 25 h 68"/>
                      <a:gd name="T60" fmla="*/ 47 w 80"/>
                      <a:gd name="T61" fmla="*/ 19 h 68"/>
                      <a:gd name="T62" fmla="*/ 41 w 80"/>
                      <a:gd name="T63" fmla="*/ 23 h 68"/>
                      <a:gd name="T64" fmla="*/ 47 w 80"/>
                      <a:gd name="T65" fmla="*/ 17 h 68"/>
                      <a:gd name="T66" fmla="*/ 49 w 80"/>
                      <a:gd name="T67" fmla="*/ 2 h 68"/>
                      <a:gd name="T68" fmla="*/ 47 w 80"/>
                      <a:gd name="T69" fmla="*/ 0 h 68"/>
                      <a:gd name="T70" fmla="*/ 31 w 80"/>
                      <a:gd name="T71" fmla="*/ 7 h 68"/>
                      <a:gd name="T72" fmla="*/ 33 w 80"/>
                      <a:gd name="T73" fmla="*/ 13 h 68"/>
                      <a:gd name="T74" fmla="*/ 33 w 80"/>
                      <a:gd name="T75" fmla="*/ 15 h 68"/>
                      <a:gd name="T76" fmla="*/ 25 w 80"/>
                      <a:gd name="T77" fmla="*/ 19 h 68"/>
                      <a:gd name="T78" fmla="*/ 27 w 80"/>
                      <a:gd name="T79" fmla="*/ 21 h 68"/>
                      <a:gd name="T80" fmla="*/ 33 w 80"/>
                      <a:gd name="T81" fmla="*/ 23 h 68"/>
                      <a:gd name="T82" fmla="*/ 33 w 80"/>
                      <a:gd name="T83" fmla="*/ 23 h 68"/>
                      <a:gd name="T84" fmla="*/ 27 w 80"/>
                      <a:gd name="T85" fmla="*/ 21 h 68"/>
                      <a:gd name="T86" fmla="*/ 23 w 80"/>
                      <a:gd name="T87" fmla="*/ 25 h 68"/>
                      <a:gd name="T88" fmla="*/ 33 w 80"/>
                      <a:gd name="T89" fmla="*/ 33 h 68"/>
                      <a:gd name="T90" fmla="*/ 33 w 80"/>
                      <a:gd name="T91" fmla="*/ 35 h 68"/>
                      <a:gd name="T92" fmla="*/ 27 w 80"/>
                      <a:gd name="T93" fmla="*/ 35 h 68"/>
                      <a:gd name="T94" fmla="*/ 22 w 80"/>
                      <a:gd name="T95" fmla="*/ 35 h 68"/>
                      <a:gd name="T96" fmla="*/ 23 w 80"/>
                      <a:gd name="T97" fmla="*/ 41 h 68"/>
                      <a:gd name="T98" fmla="*/ 20 w 80"/>
                      <a:gd name="T99" fmla="*/ 37 h 68"/>
                      <a:gd name="T100" fmla="*/ 18 w 80"/>
                      <a:gd name="T101" fmla="*/ 41 h 68"/>
                      <a:gd name="T102" fmla="*/ 12 w 80"/>
                      <a:gd name="T103" fmla="*/ 41 h 68"/>
                      <a:gd name="T104" fmla="*/ 14 w 80"/>
                      <a:gd name="T105" fmla="*/ 45 h 68"/>
                      <a:gd name="T106" fmla="*/ 16 w 80"/>
                      <a:gd name="T107" fmla="*/ 45 h 68"/>
                      <a:gd name="T108" fmla="*/ 14 w 80"/>
                      <a:gd name="T109" fmla="*/ 49 h 68"/>
                      <a:gd name="T110" fmla="*/ 16 w 80"/>
                      <a:gd name="T111" fmla="*/ 49 h 68"/>
                      <a:gd name="T112" fmla="*/ 12 w 80"/>
                      <a:gd name="T113" fmla="*/ 51 h 68"/>
                      <a:gd name="T114" fmla="*/ 0 w 80"/>
                      <a:gd name="T115" fmla="*/ 68 h 68"/>
                      <a:gd name="T116" fmla="*/ 6 w 80"/>
                      <a:gd name="T117" fmla="*/ 6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0" h="68">
                        <a:moveTo>
                          <a:pt x="29" y="45"/>
                        </a:moveTo>
                        <a:lnTo>
                          <a:pt x="29" y="45"/>
                        </a:lnTo>
                        <a:lnTo>
                          <a:pt x="31" y="47"/>
                        </a:lnTo>
                        <a:lnTo>
                          <a:pt x="31" y="49"/>
                        </a:lnTo>
                        <a:lnTo>
                          <a:pt x="27" y="53"/>
                        </a:lnTo>
                        <a:lnTo>
                          <a:pt x="22" y="58"/>
                        </a:lnTo>
                        <a:lnTo>
                          <a:pt x="20" y="60"/>
                        </a:lnTo>
                        <a:lnTo>
                          <a:pt x="22" y="62"/>
                        </a:lnTo>
                        <a:lnTo>
                          <a:pt x="22" y="62"/>
                        </a:lnTo>
                        <a:lnTo>
                          <a:pt x="25" y="64"/>
                        </a:lnTo>
                        <a:lnTo>
                          <a:pt x="29" y="64"/>
                        </a:lnTo>
                        <a:lnTo>
                          <a:pt x="33" y="62"/>
                        </a:lnTo>
                        <a:lnTo>
                          <a:pt x="37" y="60"/>
                        </a:lnTo>
                        <a:lnTo>
                          <a:pt x="41" y="53"/>
                        </a:lnTo>
                        <a:lnTo>
                          <a:pt x="45" y="49"/>
                        </a:lnTo>
                        <a:lnTo>
                          <a:pt x="45" y="49"/>
                        </a:lnTo>
                        <a:lnTo>
                          <a:pt x="43" y="53"/>
                        </a:lnTo>
                        <a:lnTo>
                          <a:pt x="43" y="53"/>
                        </a:lnTo>
                        <a:lnTo>
                          <a:pt x="43" y="55"/>
                        </a:lnTo>
                        <a:lnTo>
                          <a:pt x="43" y="56"/>
                        </a:lnTo>
                        <a:lnTo>
                          <a:pt x="43" y="56"/>
                        </a:lnTo>
                        <a:lnTo>
                          <a:pt x="45" y="56"/>
                        </a:lnTo>
                        <a:lnTo>
                          <a:pt x="47" y="56"/>
                        </a:lnTo>
                        <a:lnTo>
                          <a:pt x="53" y="51"/>
                        </a:lnTo>
                        <a:lnTo>
                          <a:pt x="57" y="47"/>
                        </a:lnTo>
                        <a:lnTo>
                          <a:pt x="63" y="43"/>
                        </a:lnTo>
                        <a:lnTo>
                          <a:pt x="63" y="43"/>
                        </a:lnTo>
                        <a:lnTo>
                          <a:pt x="67" y="43"/>
                        </a:lnTo>
                        <a:lnTo>
                          <a:pt x="67" y="43"/>
                        </a:lnTo>
                        <a:lnTo>
                          <a:pt x="71" y="43"/>
                        </a:lnTo>
                        <a:lnTo>
                          <a:pt x="71" y="43"/>
                        </a:lnTo>
                        <a:lnTo>
                          <a:pt x="74" y="43"/>
                        </a:lnTo>
                        <a:lnTo>
                          <a:pt x="76" y="43"/>
                        </a:lnTo>
                        <a:lnTo>
                          <a:pt x="76" y="43"/>
                        </a:lnTo>
                        <a:lnTo>
                          <a:pt x="78" y="37"/>
                        </a:lnTo>
                        <a:lnTo>
                          <a:pt x="78" y="31"/>
                        </a:lnTo>
                        <a:lnTo>
                          <a:pt x="76" y="19"/>
                        </a:lnTo>
                        <a:lnTo>
                          <a:pt x="76" y="19"/>
                        </a:lnTo>
                        <a:lnTo>
                          <a:pt x="78" y="17"/>
                        </a:lnTo>
                        <a:lnTo>
                          <a:pt x="80" y="17"/>
                        </a:lnTo>
                        <a:lnTo>
                          <a:pt x="80" y="17"/>
                        </a:lnTo>
                        <a:lnTo>
                          <a:pt x="76" y="15"/>
                        </a:lnTo>
                        <a:lnTo>
                          <a:pt x="74" y="17"/>
                        </a:lnTo>
                        <a:lnTo>
                          <a:pt x="74" y="17"/>
                        </a:lnTo>
                        <a:lnTo>
                          <a:pt x="71" y="11"/>
                        </a:lnTo>
                        <a:lnTo>
                          <a:pt x="69" y="9"/>
                        </a:lnTo>
                        <a:lnTo>
                          <a:pt x="65" y="7"/>
                        </a:lnTo>
                        <a:lnTo>
                          <a:pt x="65" y="7"/>
                        </a:lnTo>
                        <a:lnTo>
                          <a:pt x="65" y="9"/>
                        </a:lnTo>
                        <a:lnTo>
                          <a:pt x="67" y="11"/>
                        </a:lnTo>
                        <a:lnTo>
                          <a:pt x="67" y="11"/>
                        </a:lnTo>
                        <a:lnTo>
                          <a:pt x="67" y="15"/>
                        </a:lnTo>
                        <a:lnTo>
                          <a:pt x="63" y="13"/>
                        </a:lnTo>
                        <a:lnTo>
                          <a:pt x="59" y="13"/>
                        </a:lnTo>
                        <a:lnTo>
                          <a:pt x="57" y="13"/>
                        </a:lnTo>
                        <a:lnTo>
                          <a:pt x="57" y="15"/>
                        </a:lnTo>
                        <a:lnTo>
                          <a:pt x="57" y="15"/>
                        </a:lnTo>
                        <a:lnTo>
                          <a:pt x="57" y="17"/>
                        </a:lnTo>
                        <a:lnTo>
                          <a:pt x="61" y="19"/>
                        </a:lnTo>
                        <a:lnTo>
                          <a:pt x="63" y="21"/>
                        </a:lnTo>
                        <a:lnTo>
                          <a:pt x="63" y="23"/>
                        </a:lnTo>
                        <a:lnTo>
                          <a:pt x="63" y="23"/>
                        </a:lnTo>
                        <a:lnTo>
                          <a:pt x="57" y="25"/>
                        </a:lnTo>
                        <a:lnTo>
                          <a:pt x="55" y="25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7" y="29"/>
                        </a:lnTo>
                        <a:lnTo>
                          <a:pt x="57" y="29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3" y="31"/>
                        </a:lnTo>
                        <a:lnTo>
                          <a:pt x="53" y="31"/>
                        </a:lnTo>
                        <a:lnTo>
                          <a:pt x="51" y="29"/>
                        </a:lnTo>
                        <a:lnTo>
                          <a:pt x="49" y="31"/>
                        </a:lnTo>
                        <a:lnTo>
                          <a:pt x="43" y="33"/>
                        </a:lnTo>
                        <a:lnTo>
                          <a:pt x="43" y="33"/>
                        </a:lnTo>
                        <a:lnTo>
                          <a:pt x="41" y="37"/>
                        </a:lnTo>
                        <a:lnTo>
                          <a:pt x="41" y="37"/>
                        </a:lnTo>
                        <a:lnTo>
                          <a:pt x="43" y="41"/>
                        </a:lnTo>
                        <a:lnTo>
                          <a:pt x="41" y="43"/>
                        </a:lnTo>
                        <a:lnTo>
                          <a:pt x="37" y="43"/>
                        </a:lnTo>
                        <a:lnTo>
                          <a:pt x="37" y="43"/>
                        </a:lnTo>
                        <a:lnTo>
                          <a:pt x="41" y="37"/>
                        </a:lnTo>
                        <a:lnTo>
                          <a:pt x="41" y="37"/>
                        </a:lnTo>
                        <a:lnTo>
                          <a:pt x="43" y="35"/>
                        </a:lnTo>
                        <a:lnTo>
                          <a:pt x="43" y="35"/>
                        </a:lnTo>
                        <a:lnTo>
                          <a:pt x="43" y="33"/>
                        </a:lnTo>
                        <a:lnTo>
                          <a:pt x="43" y="33"/>
                        </a:lnTo>
                        <a:lnTo>
                          <a:pt x="49" y="25"/>
                        </a:lnTo>
                        <a:lnTo>
                          <a:pt x="49" y="25"/>
                        </a:lnTo>
                        <a:lnTo>
                          <a:pt x="51" y="19"/>
                        </a:lnTo>
                        <a:lnTo>
                          <a:pt x="47" y="19"/>
                        </a:lnTo>
                        <a:lnTo>
                          <a:pt x="43" y="21"/>
                        </a:lnTo>
                        <a:lnTo>
                          <a:pt x="41" y="23"/>
                        </a:lnTo>
                        <a:lnTo>
                          <a:pt x="41" y="23"/>
                        </a:lnTo>
                        <a:lnTo>
                          <a:pt x="41" y="21"/>
                        </a:lnTo>
                        <a:lnTo>
                          <a:pt x="43" y="19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9" y="7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41" y="2"/>
                        </a:lnTo>
                        <a:lnTo>
                          <a:pt x="35" y="3"/>
                        </a:lnTo>
                        <a:lnTo>
                          <a:pt x="31" y="7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3" y="13"/>
                        </a:lnTo>
                        <a:lnTo>
                          <a:pt x="35" y="13"/>
                        </a:lnTo>
                        <a:lnTo>
                          <a:pt x="35" y="13"/>
                        </a:lnTo>
                        <a:lnTo>
                          <a:pt x="33" y="15"/>
                        </a:lnTo>
                        <a:lnTo>
                          <a:pt x="29" y="15"/>
                        </a:lnTo>
                        <a:lnTo>
                          <a:pt x="25" y="15"/>
                        </a:lnTo>
                        <a:lnTo>
                          <a:pt x="25" y="19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7" y="21"/>
                        </a:lnTo>
                        <a:lnTo>
                          <a:pt x="27" y="21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7" y="27"/>
                        </a:lnTo>
                        <a:lnTo>
                          <a:pt x="37" y="27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27" y="21"/>
                        </a:lnTo>
                        <a:lnTo>
                          <a:pt x="27" y="21"/>
                        </a:lnTo>
                        <a:lnTo>
                          <a:pt x="25" y="23"/>
                        </a:lnTo>
                        <a:lnTo>
                          <a:pt x="23" y="25"/>
                        </a:lnTo>
                        <a:lnTo>
                          <a:pt x="23" y="25"/>
                        </a:lnTo>
                        <a:lnTo>
                          <a:pt x="25" y="29"/>
                        </a:lnTo>
                        <a:lnTo>
                          <a:pt x="29" y="31"/>
                        </a:lnTo>
                        <a:lnTo>
                          <a:pt x="33" y="33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1" y="35"/>
                        </a:lnTo>
                        <a:lnTo>
                          <a:pt x="27" y="35"/>
                        </a:lnTo>
                        <a:lnTo>
                          <a:pt x="27" y="35"/>
                        </a:lnTo>
                        <a:lnTo>
                          <a:pt x="25" y="33"/>
                        </a:lnTo>
                        <a:lnTo>
                          <a:pt x="22" y="33"/>
                        </a:lnTo>
                        <a:lnTo>
                          <a:pt x="22" y="35"/>
                        </a:lnTo>
                        <a:lnTo>
                          <a:pt x="22" y="35"/>
                        </a:lnTo>
                        <a:lnTo>
                          <a:pt x="23" y="39"/>
                        </a:lnTo>
                        <a:lnTo>
                          <a:pt x="23" y="41"/>
                        </a:lnTo>
                        <a:lnTo>
                          <a:pt x="23" y="41"/>
                        </a:lnTo>
                        <a:lnTo>
                          <a:pt x="22" y="39"/>
                        </a:lnTo>
                        <a:lnTo>
                          <a:pt x="20" y="37"/>
                        </a:lnTo>
                        <a:lnTo>
                          <a:pt x="20" y="37"/>
                        </a:lnTo>
                        <a:lnTo>
                          <a:pt x="20" y="39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2" y="41"/>
                        </a:lnTo>
                        <a:lnTo>
                          <a:pt x="12" y="41"/>
                        </a:lnTo>
                        <a:lnTo>
                          <a:pt x="10" y="43"/>
                        </a:lnTo>
                        <a:lnTo>
                          <a:pt x="10" y="43"/>
                        </a:lnTo>
                        <a:lnTo>
                          <a:pt x="14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6" y="49"/>
                        </a:lnTo>
                        <a:lnTo>
                          <a:pt x="16" y="49"/>
                        </a:lnTo>
                        <a:lnTo>
                          <a:pt x="18" y="49"/>
                        </a:lnTo>
                        <a:lnTo>
                          <a:pt x="20" y="51"/>
                        </a:lnTo>
                        <a:lnTo>
                          <a:pt x="12" y="51"/>
                        </a:lnTo>
                        <a:lnTo>
                          <a:pt x="12" y="51"/>
                        </a:lnTo>
                        <a:lnTo>
                          <a:pt x="4" y="58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68"/>
                        </a:lnTo>
                        <a:lnTo>
                          <a:pt x="6" y="64"/>
                        </a:lnTo>
                        <a:lnTo>
                          <a:pt x="16" y="58"/>
                        </a:lnTo>
                        <a:lnTo>
                          <a:pt x="29" y="45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7" name="Freeform 962">
                    <a:extLst>
                      <a:ext uri="{FF2B5EF4-FFF2-40B4-BE49-F238E27FC236}">
                        <a16:creationId xmlns:a16="http://schemas.microsoft.com/office/drawing/2014/main" id="{ABB78C69-4567-4A6C-B7CA-9EB352E87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88855" y="596166"/>
                    <a:ext cx="128968" cy="109623"/>
                  </a:xfrm>
                  <a:custGeom>
                    <a:avLst/>
                    <a:gdLst>
                      <a:gd name="T0" fmla="*/ 31 w 80"/>
                      <a:gd name="T1" fmla="*/ 47 h 68"/>
                      <a:gd name="T2" fmla="*/ 22 w 80"/>
                      <a:gd name="T3" fmla="*/ 58 h 68"/>
                      <a:gd name="T4" fmla="*/ 22 w 80"/>
                      <a:gd name="T5" fmla="*/ 62 h 68"/>
                      <a:gd name="T6" fmla="*/ 33 w 80"/>
                      <a:gd name="T7" fmla="*/ 62 h 68"/>
                      <a:gd name="T8" fmla="*/ 45 w 80"/>
                      <a:gd name="T9" fmla="*/ 49 h 68"/>
                      <a:gd name="T10" fmla="*/ 43 w 80"/>
                      <a:gd name="T11" fmla="*/ 53 h 68"/>
                      <a:gd name="T12" fmla="*/ 43 w 80"/>
                      <a:gd name="T13" fmla="*/ 56 h 68"/>
                      <a:gd name="T14" fmla="*/ 53 w 80"/>
                      <a:gd name="T15" fmla="*/ 51 h 68"/>
                      <a:gd name="T16" fmla="*/ 63 w 80"/>
                      <a:gd name="T17" fmla="*/ 43 h 68"/>
                      <a:gd name="T18" fmla="*/ 71 w 80"/>
                      <a:gd name="T19" fmla="*/ 43 h 68"/>
                      <a:gd name="T20" fmla="*/ 76 w 80"/>
                      <a:gd name="T21" fmla="*/ 43 h 68"/>
                      <a:gd name="T22" fmla="*/ 78 w 80"/>
                      <a:gd name="T23" fmla="*/ 31 h 68"/>
                      <a:gd name="T24" fmla="*/ 78 w 80"/>
                      <a:gd name="T25" fmla="*/ 17 h 68"/>
                      <a:gd name="T26" fmla="*/ 76 w 80"/>
                      <a:gd name="T27" fmla="*/ 15 h 68"/>
                      <a:gd name="T28" fmla="*/ 71 w 80"/>
                      <a:gd name="T29" fmla="*/ 11 h 68"/>
                      <a:gd name="T30" fmla="*/ 65 w 80"/>
                      <a:gd name="T31" fmla="*/ 7 h 68"/>
                      <a:gd name="T32" fmla="*/ 67 w 80"/>
                      <a:gd name="T33" fmla="*/ 11 h 68"/>
                      <a:gd name="T34" fmla="*/ 59 w 80"/>
                      <a:gd name="T35" fmla="*/ 13 h 68"/>
                      <a:gd name="T36" fmla="*/ 57 w 80"/>
                      <a:gd name="T37" fmla="*/ 15 h 68"/>
                      <a:gd name="T38" fmla="*/ 63 w 80"/>
                      <a:gd name="T39" fmla="*/ 21 h 68"/>
                      <a:gd name="T40" fmla="*/ 57 w 80"/>
                      <a:gd name="T41" fmla="*/ 25 h 68"/>
                      <a:gd name="T42" fmla="*/ 53 w 80"/>
                      <a:gd name="T43" fmla="*/ 27 h 68"/>
                      <a:gd name="T44" fmla="*/ 55 w 80"/>
                      <a:gd name="T45" fmla="*/ 33 h 68"/>
                      <a:gd name="T46" fmla="*/ 53 w 80"/>
                      <a:gd name="T47" fmla="*/ 31 h 68"/>
                      <a:gd name="T48" fmla="*/ 49 w 80"/>
                      <a:gd name="T49" fmla="*/ 31 h 68"/>
                      <a:gd name="T50" fmla="*/ 41 w 80"/>
                      <a:gd name="T51" fmla="*/ 37 h 68"/>
                      <a:gd name="T52" fmla="*/ 41 w 80"/>
                      <a:gd name="T53" fmla="*/ 43 h 68"/>
                      <a:gd name="T54" fmla="*/ 41 w 80"/>
                      <a:gd name="T55" fmla="*/ 37 h 68"/>
                      <a:gd name="T56" fmla="*/ 43 w 80"/>
                      <a:gd name="T57" fmla="*/ 35 h 68"/>
                      <a:gd name="T58" fmla="*/ 49 w 80"/>
                      <a:gd name="T59" fmla="*/ 25 h 68"/>
                      <a:gd name="T60" fmla="*/ 47 w 80"/>
                      <a:gd name="T61" fmla="*/ 19 h 68"/>
                      <a:gd name="T62" fmla="*/ 41 w 80"/>
                      <a:gd name="T63" fmla="*/ 23 h 68"/>
                      <a:gd name="T64" fmla="*/ 47 w 80"/>
                      <a:gd name="T65" fmla="*/ 17 h 68"/>
                      <a:gd name="T66" fmla="*/ 49 w 80"/>
                      <a:gd name="T67" fmla="*/ 2 h 68"/>
                      <a:gd name="T68" fmla="*/ 47 w 80"/>
                      <a:gd name="T69" fmla="*/ 0 h 68"/>
                      <a:gd name="T70" fmla="*/ 31 w 80"/>
                      <a:gd name="T71" fmla="*/ 7 h 68"/>
                      <a:gd name="T72" fmla="*/ 33 w 80"/>
                      <a:gd name="T73" fmla="*/ 13 h 68"/>
                      <a:gd name="T74" fmla="*/ 33 w 80"/>
                      <a:gd name="T75" fmla="*/ 15 h 68"/>
                      <a:gd name="T76" fmla="*/ 25 w 80"/>
                      <a:gd name="T77" fmla="*/ 19 h 68"/>
                      <a:gd name="T78" fmla="*/ 27 w 80"/>
                      <a:gd name="T79" fmla="*/ 21 h 68"/>
                      <a:gd name="T80" fmla="*/ 33 w 80"/>
                      <a:gd name="T81" fmla="*/ 23 h 68"/>
                      <a:gd name="T82" fmla="*/ 33 w 80"/>
                      <a:gd name="T83" fmla="*/ 23 h 68"/>
                      <a:gd name="T84" fmla="*/ 27 w 80"/>
                      <a:gd name="T85" fmla="*/ 21 h 68"/>
                      <a:gd name="T86" fmla="*/ 23 w 80"/>
                      <a:gd name="T87" fmla="*/ 25 h 68"/>
                      <a:gd name="T88" fmla="*/ 33 w 80"/>
                      <a:gd name="T89" fmla="*/ 33 h 68"/>
                      <a:gd name="T90" fmla="*/ 33 w 80"/>
                      <a:gd name="T91" fmla="*/ 35 h 68"/>
                      <a:gd name="T92" fmla="*/ 27 w 80"/>
                      <a:gd name="T93" fmla="*/ 35 h 68"/>
                      <a:gd name="T94" fmla="*/ 22 w 80"/>
                      <a:gd name="T95" fmla="*/ 35 h 68"/>
                      <a:gd name="T96" fmla="*/ 23 w 80"/>
                      <a:gd name="T97" fmla="*/ 41 h 68"/>
                      <a:gd name="T98" fmla="*/ 20 w 80"/>
                      <a:gd name="T99" fmla="*/ 37 h 68"/>
                      <a:gd name="T100" fmla="*/ 18 w 80"/>
                      <a:gd name="T101" fmla="*/ 41 h 68"/>
                      <a:gd name="T102" fmla="*/ 12 w 80"/>
                      <a:gd name="T103" fmla="*/ 41 h 68"/>
                      <a:gd name="T104" fmla="*/ 14 w 80"/>
                      <a:gd name="T105" fmla="*/ 45 h 68"/>
                      <a:gd name="T106" fmla="*/ 16 w 80"/>
                      <a:gd name="T107" fmla="*/ 45 h 68"/>
                      <a:gd name="T108" fmla="*/ 14 w 80"/>
                      <a:gd name="T109" fmla="*/ 49 h 68"/>
                      <a:gd name="T110" fmla="*/ 16 w 80"/>
                      <a:gd name="T111" fmla="*/ 49 h 68"/>
                      <a:gd name="T112" fmla="*/ 12 w 80"/>
                      <a:gd name="T113" fmla="*/ 51 h 68"/>
                      <a:gd name="T114" fmla="*/ 0 w 80"/>
                      <a:gd name="T115" fmla="*/ 68 h 68"/>
                      <a:gd name="T116" fmla="*/ 6 w 80"/>
                      <a:gd name="T117" fmla="*/ 6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80" h="68">
                        <a:moveTo>
                          <a:pt x="29" y="45"/>
                        </a:moveTo>
                        <a:lnTo>
                          <a:pt x="29" y="45"/>
                        </a:lnTo>
                        <a:lnTo>
                          <a:pt x="31" y="47"/>
                        </a:lnTo>
                        <a:lnTo>
                          <a:pt x="31" y="49"/>
                        </a:lnTo>
                        <a:lnTo>
                          <a:pt x="27" y="53"/>
                        </a:lnTo>
                        <a:lnTo>
                          <a:pt x="22" y="58"/>
                        </a:lnTo>
                        <a:lnTo>
                          <a:pt x="20" y="60"/>
                        </a:lnTo>
                        <a:lnTo>
                          <a:pt x="22" y="62"/>
                        </a:lnTo>
                        <a:lnTo>
                          <a:pt x="22" y="62"/>
                        </a:lnTo>
                        <a:lnTo>
                          <a:pt x="25" y="64"/>
                        </a:lnTo>
                        <a:lnTo>
                          <a:pt x="29" y="64"/>
                        </a:lnTo>
                        <a:lnTo>
                          <a:pt x="33" y="62"/>
                        </a:lnTo>
                        <a:lnTo>
                          <a:pt x="37" y="60"/>
                        </a:lnTo>
                        <a:lnTo>
                          <a:pt x="41" y="53"/>
                        </a:lnTo>
                        <a:lnTo>
                          <a:pt x="45" y="49"/>
                        </a:lnTo>
                        <a:lnTo>
                          <a:pt x="45" y="49"/>
                        </a:lnTo>
                        <a:lnTo>
                          <a:pt x="43" y="53"/>
                        </a:lnTo>
                        <a:lnTo>
                          <a:pt x="43" y="53"/>
                        </a:lnTo>
                        <a:lnTo>
                          <a:pt x="43" y="55"/>
                        </a:lnTo>
                        <a:lnTo>
                          <a:pt x="43" y="56"/>
                        </a:lnTo>
                        <a:lnTo>
                          <a:pt x="43" y="56"/>
                        </a:lnTo>
                        <a:lnTo>
                          <a:pt x="45" y="56"/>
                        </a:lnTo>
                        <a:lnTo>
                          <a:pt x="47" y="56"/>
                        </a:lnTo>
                        <a:lnTo>
                          <a:pt x="53" y="51"/>
                        </a:lnTo>
                        <a:lnTo>
                          <a:pt x="57" y="47"/>
                        </a:lnTo>
                        <a:lnTo>
                          <a:pt x="63" y="43"/>
                        </a:lnTo>
                        <a:lnTo>
                          <a:pt x="63" y="43"/>
                        </a:lnTo>
                        <a:lnTo>
                          <a:pt x="67" y="43"/>
                        </a:lnTo>
                        <a:lnTo>
                          <a:pt x="67" y="43"/>
                        </a:lnTo>
                        <a:lnTo>
                          <a:pt x="71" y="43"/>
                        </a:lnTo>
                        <a:lnTo>
                          <a:pt x="71" y="43"/>
                        </a:lnTo>
                        <a:lnTo>
                          <a:pt x="74" y="43"/>
                        </a:lnTo>
                        <a:lnTo>
                          <a:pt x="76" y="43"/>
                        </a:lnTo>
                        <a:lnTo>
                          <a:pt x="76" y="43"/>
                        </a:lnTo>
                        <a:lnTo>
                          <a:pt x="78" y="37"/>
                        </a:lnTo>
                        <a:lnTo>
                          <a:pt x="78" y="31"/>
                        </a:lnTo>
                        <a:lnTo>
                          <a:pt x="76" y="19"/>
                        </a:lnTo>
                        <a:lnTo>
                          <a:pt x="76" y="19"/>
                        </a:lnTo>
                        <a:lnTo>
                          <a:pt x="78" y="17"/>
                        </a:lnTo>
                        <a:lnTo>
                          <a:pt x="80" y="17"/>
                        </a:lnTo>
                        <a:lnTo>
                          <a:pt x="80" y="17"/>
                        </a:lnTo>
                        <a:lnTo>
                          <a:pt x="76" y="15"/>
                        </a:lnTo>
                        <a:lnTo>
                          <a:pt x="74" y="17"/>
                        </a:lnTo>
                        <a:lnTo>
                          <a:pt x="74" y="17"/>
                        </a:lnTo>
                        <a:lnTo>
                          <a:pt x="71" y="11"/>
                        </a:lnTo>
                        <a:lnTo>
                          <a:pt x="69" y="9"/>
                        </a:lnTo>
                        <a:lnTo>
                          <a:pt x="65" y="7"/>
                        </a:lnTo>
                        <a:lnTo>
                          <a:pt x="65" y="7"/>
                        </a:lnTo>
                        <a:lnTo>
                          <a:pt x="65" y="9"/>
                        </a:lnTo>
                        <a:lnTo>
                          <a:pt x="67" y="11"/>
                        </a:lnTo>
                        <a:lnTo>
                          <a:pt x="67" y="11"/>
                        </a:lnTo>
                        <a:lnTo>
                          <a:pt x="67" y="15"/>
                        </a:lnTo>
                        <a:lnTo>
                          <a:pt x="63" y="13"/>
                        </a:lnTo>
                        <a:lnTo>
                          <a:pt x="59" y="13"/>
                        </a:lnTo>
                        <a:lnTo>
                          <a:pt x="57" y="13"/>
                        </a:lnTo>
                        <a:lnTo>
                          <a:pt x="57" y="15"/>
                        </a:lnTo>
                        <a:lnTo>
                          <a:pt x="57" y="15"/>
                        </a:lnTo>
                        <a:lnTo>
                          <a:pt x="57" y="17"/>
                        </a:lnTo>
                        <a:lnTo>
                          <a:pt x="61" y="19"/>
                        </a:lnTo>
                        <a:lnTo>
                          <a:pt x="63" y="21"/>
                        </a:lnTo>
                        <a:lnTo>
                          <a:pt x="63" y="23"/>
                        </a:lnTo>
                        <a:lnTo>
                          <a:pt x="63" y="23"/>
                        </a:lnTo>
                        <a:lnTo>
                          <a:pt x="57" y="25"/>
                        </a:lnTo>
                        <a:lnTo>
                          <a:pt x="55" y="25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7" y="29"/>
                        </a:lnTo>
                        <a:lnTo>
                          <a:pt x="57" y="29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3" y="31"/>
                        </a:lnTo>
                        <a:lnTo>
                          <a:pt x="53" y="31"/>
                        </a:lnTo>
                        <a:lnTo>
                          <a:pt x="51" y="29"/>
                        </a:lnTo>
                        <a:lnTo>
                          <a:pt x="49" y="31"/>
                        </a:lnTo>
                        <a:lnTo>
                          <a:pt x="43" y="33"/>
                        </a:lnTo>
                        <a:lnTo>
                          <a:pt x="43" y="33"/>
                        </a:lnTo>
                        <a:lnTo>
                          <a:pt x="41" y="37"/>
                        </a:lnTo>
                        <a:lnTo>
                          <a:pt x="41" y="37"/>
                        </a:lnTo>
                        <a:lnTo>
                          <a:pt x="43" y="41"/>
                        </a:lnTo>
                        <a:lnTo>
                          <a:pt x="41" y="43"/>
                        </a:lnTo>
                        <a:lnTo>
                          <a:pt x="37" y="43"/>
                        </a:lnTo>
                        <a:lnTo>
                          <a:pt x="37" y="43"/>
                        </a:lnTo>
                        <a:lnTo>
                          <a:pt x="41" y="37"/>
                        </a:lnTo>
                        <a:lnTo>
                          <a:pt x="41" y="37"/>
                        </a:lnTo>
                        <a:lnTo>
                          <a:pt x="43" y="35"/>
                        </a:lnTo>
                        <a:lnTo>
                          <a:pt x="43" y="35"/>
                        </a:lnTo>
                        <a:lnTo>
                          <a:pt x="43" y="33"/>
                        </a:lnTo>
                        <a:lnTo>
                          <a:pt x="43" y="33"/>
                        </a:lnTo>
                        <a:lnTo>
                          <a:pt x="49" y="25"/>
                        </a:lnTo>
                        <a:lnTo>
                          <a:pt x="49" y="25"/>
                        </a:lnTo>
                        <a:lnTo>
                          <a:pt x="51" y="19"/>
                        </a:lnTo>
                        <a:lnTo>
                          <a:pt x="47" y="19"/>
                        </a:lnTo>
                        <a:lnTo>
                          <a:pt x="43" y="21"/>
                        </a:lnTo>
                        <a:lnTo>
                          <a:pt x="41" y="23"/>
                        </a:lnTo>
                        <a:lnTo>
                          <a:pt x="41" y="23"/>
                        </a:lnTo>
                        <a:lnTo>
                          <a:pt x="41" y="21"/>
                        </a:lnTo>
                        <a:lnTo>
                          <a:pt x="43" y="19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9" y="7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41" y="2"/>
                        </a:lnTo>
                        <a:lnTo>
                          <a:pt x="35" y="3"/>
                        </a:lnTo>
                        <a:lnTo>
                          <a:pt x="31" y="7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3" y="13"/>
                        </a:lnTo>
                        <a:lnTo>
                          <a:pt x="35" y="13"/>
                        </a:lnTo>
                        <a:lnTo>
                          <a:pt x="35" y="13"/>
                        </a:lnTo>
                        <a:lnTo>
                          <a:pt x="33" y="15"/>
                        </a:lnTo>
                        <a:lnTo>
                          <a:pt x="29" y="15"/>
                        </a:lnTo>
                        <a:lnTo>
                          <a:pt x="25" y="15"/>
                        </a:lnTo>
                        <a:lnTo>
                          <a:pt x="25" y="19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7" y="21"/>
                        </a:lnTo>
                        <a:lnTo>
                          <a:pt x="27" y="21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7" y="27"/>
                        </a:lnTo>
                        <a:lnTo>
                          <a:pt x="37" y="27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27" y="21"/>
                        </a:lnTo>
                        <a:lnTo>
                          <a:pt x="27" y="21"/>
                        </a:lnTo>
                        <a:lnTo>
                          <a:pt x="25" y="23"/>
                        </a:lnTo>
                        <a:lnTo>
                          <a:pt x="23" y="25"/>
                        </a:lnTo>
                        <a:lnTo>
                          <a:pt x="23" y="25"/>
                        </a:lnTo>
                        <a:lnTo>
                          <a:pt x="25" y="29"/>
                        </a:lnTo>
                        <a:lnTo>
                          <a:pt x="29" y="31"/>
                        </a:lnTo>
                        <a:lnTo>
                          <a:pt x="33" y="33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1" y="35"/>
                        </a:lnTo>
                        <a:lnTo>
                          <a:pt x="27" y="35"/>
                        </a:lnTo>
                        <a:lnTo>
                          <a:pt x="27" y="35"/>
                        </a:lnTo>
                        <a:lnTo>
                          <a:pt x="25" y="33"/>
                        </a:lnTo>
                        <a:lnTo>
                          <a:pt x="22" y="33"/>
                        </a:lnTo>
                        <a:lnTo>
                          <a:pt x="22" y="35"/>
                        </a:lnTo>
                        <a:lnTo>
                          <a:pt x="22" y="35"/>
                        </a:lnTo>
                        <a:lnTo>
                          <a:pt x="23" y="39"/>
                        </a:lnTo>
                        <a:lnTo>
                          <a:pt x="23" y="41"/>
                        </a:lnTo>
                        <a:lnTo>
                          <a:pt x="23" y="41"/>
                        </a:lnTo>
                        <a:lnTo>
                          <a:pt x="22" y="39"/>
                        </a:lnTo>
                        <a:lnTo>
                          <a:pt x="20" y="37"/>
                        </a:lnTo>
                        <a:lnTo>
                          <a:pt x="20" y="37"/>
                        </a:lnTo>
                        <a:lnTo>
                          <a:pt x="20" y="39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2" y="41"/>
                        </a:lnTo>
                        <a:lnTo>
                          <a:pt x="12" y="41"/>
                        </a:lnTo>
                        <a:lnTo>
                          <a:pt x="10" y="43"/>
                        </a:lnTo>
                        <a:lnTo>
                          <a:pt x="10" y="43"/>
                        </a:lnTo>
                        <a:lnTo>
                          <a:pt x="14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6" y="45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6" y="49"/>
                        </a:lnTo>
                        <a:lnTo>
                          <a:pt x="16" y="49"/>
                        </a:lnTo>
                        <a:lnTo>
                          <a:pt x="18" y="49"/>
                        </a:lnTo>
                        <a:lnTo>
                          <a:pt x="20" y="51"/>
                        </a:lnTo>
                        <a:lnTo>
                          <a:pt x="12" y="51"/>
                        </a:lnTo>
                        <a:lnTo>
                          <a:pt x="12" y="51"/>
                        </a:lnTo>
                        <a:lnTo>
                          <a:pt x="4" y="58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2" y="68"/>
                        </a:lnTo>
                        <a:lnTo>
                          <a:pt x="6" y="64"/>
                        </a:lnTo>
                        <a:lnTo>
                          <a:pt x="16" y="58"/>
                        </a:lnTo>
                        <a:lnTo>
                          <a:pt x="29" y="45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8" name="Freeform 963">
                    <a:extLst>
                      <a:ext uri="{FF2B5EF4-FFF2-40B4-BE49-F238E27FC236}">
                        <a16:creationId xmlns:a16="http://schemas.microsoft.com/office/drawing/2014/main" id="{06247178-1F43-4F0D-8B92-2C25B054E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2381" y="630020"/>
                    <a:ext cx="9673" cy="3224"/>
                  </a:xfrm>
                  <a:custGeom>
                    <a:avLst/>
                    <a:gdLst>
                      <a:gd name="T0" fmla="*/ 0 w 6"/>
                      <a:gd name="T1" fmla="*/ 0 h 2"/>
                      <a:gd name="T2" fmla="*/ 0 w 6"/>
                      <a:gd name="T3" fmla="*/ 0 h 2"/>
                      <a:gd name="T4" fmla="*/ 6 w 6"/>
                      <a:gd name="T5" fmla="*/ 2 h 2"/>
                      <a:gd name="T6" fmla="*/ 6 w 6"/>
                      <a:gd name="T7" fmla="*/ 2 h 2"/>
                      <a:gd name="T8" fmla="*/ 0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9" name="Freeform 964">
                    <a:extLst>
                      <a:ext uri="{FF2B5EF4-FFF2-40B4-BE49-F238E27FC236}">
                        <a16:creationId xmlns:a16="http://schemas.microsoft.com/office/drawing/2014/main" id="{A286D67C-D05F-4184-9850-B86558BE80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2381" y="630020"/>
                    <a:ext cx="9673" cy="3224"/>
                  </a:xfrm>
                  <a:custGeom>
                    <a:avLst/>
                    <a:gdLst>
                      <a:gd name="T0" fmla="*/ 0 w 6"/>
                      <a:gd name="T1" fmla="*/ 0 h 2"/>
                      <a:gd name="T2" fmla="*/ 0 w 6"/>
                      <a:gd name="T3" fmla="*/ 0 h 2"/>
                      <a:gd name="T4" fmla="*/ 6 w 6"/>
                      <a:gd name="T5" fmla="*/ 2 h 2"/>
                      <a:gd name="T6" fmla="*/ 6 w 6"/>
                      <a:gd name="T7" fmla="*/ 2 h 2"/>
                      <a:gd name="T8" fmla="*/ 0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0" name="Freeform 965">
                    <a:extLst>
                      <a:ext uri="{FF2B5EF4-FFF2-40B4-BE49-F238E27FC236}">
                        <a16:creationId xmlns:a16="http://schemas.microsoft.com/office/drawing/2014/main" id="{A71E14C5-5902-4072-96AF-4EA92D00DE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25983" y="671935"/>
                    <a:ext cx="78993" cy="43527"/>
                  </a:xfrm>
                  <a:custGeom>
                    <a:avLst/>
                    <a:gdLst>
                      <a:gd name="T0" fmla="*/ 17 w 49"/>
                      <a:gd name="T1" fmla="*/ 23 h 27"/>
                      <a:gd name="T2" fmla="*/ 17 w 49"/>
                      <a:gd name="T3" fmla="*/ 23 h 27"/>
                      <a:gd name="T4" fmla="*/ 23 w 49"/>
                      <a:gd name="T5" fmla="*/ 17 h 27"/>
                      <a:gd name="T6" fmla="*/ 23 w 49"/>
                      <a:gd name="T7" fmla="*/ 17 h 27"/>
                      <a:gd name="T8" fmla="*/ 25 w 49"/>
                      <a:gd name="T9" fmla="*/ 17 h 27"/>
                      <a:gd name="T10" fmla="*/ 25 w 49"/>
                      <a:gd name="T11" fmla="*/ 19 h 27"/>
                      <a:gd name="T12" fmla="*/ 25 w 49"/>
                      <a:gd name="T13" fmla="*/ 21 h 27"/>
                      <a:gd name="T14" fmla="*/ 25 w 49"/>
                      <a:gd name="T15" fmla="*/ 21 h 27"/>
                      <a:gd name="T16" fmla="*/ 29 w 49"/>
                      <a:gd name="T17" fmla="*/ 19 h 27"/>
                      <a:gd name="T18" fmla="*/ 37 w 49"/>
                      <a:gd name="T19" fmla="*/ 13 h 27"/>
                      <a:gd name="T20" fmla="*/ 49 w 49"/>
                      <a:gd name="T21" fmla="*/ 2 h 27"/>
                      <a:gd name="T22" fmla="*/ 49 w 49"/>
                      <a:gd name="T23" fmla="*/ 2 h 27"/>
                      <a:gd name="T24" fmla="*/ 47 w 49"/>
                      <a:gd name="T25" fmla="*/ 2 h 27"/>
                      <a:gd name="T26" fmla="*/ 43 w 49"/>
                      <a:gd name="T27" fmla="*/ 0 h 27"/>
                      <a:gd name="T28" fmla="*/ 39 w 49"/>
                      <a:gd name="T29" fmla="*/ 4 h 27"/>
                      <a:gd name="T30" fmla="*/ 31 w 49"/>
                      <a:gd name="T31" fmla="*/ 11 h 27"/>
                      <a:gd name="T32" fmla="*/ 31 w 49"/>
                      <a:gd name="T33" fmla="*/ 11 h 27"/>
                      <a:gd name="T34" fmla="*/ 31 w 49"/>
                      <a:gd name="T35" fmla="*/ 9 h 27"/>
                      <a:gd name="T36" fmla="*/ 31 w 49"/>
                      <a:gd name="T37" fmla="*/ 6 h 27"/>
                      <a:gd name="T38" fmla="*/ 31 w 49"/>
                      <a:gd name="T39" fmla="*/ 6 h 27"/>
                      <a:gd name="T40" fmla="*/ 31 w 49"/>
                      <a:gd name="T41" fmla="*/ 6 h 27"/>
                      <a:gd name="T42" fmla="*/ 29 w 49"/>
                      <a:gd name="T43" fmla="*/ 4 h 27"/>
                      <a:gd name="T44" fmla="*/ 25 w 49"/>
                      <a:gd name="T45" fmla="*/ 4 h 27"/>
                      <a:gd name="T46" fmla="*/ 25 w 49"/>
                      <a:gd name="T47" fmla="*/ 4 h 27"/>
                      <a:gd name="T48" fmla="*/ 25 w 49"/>
                      <a:gd name="T49" fmla="*/ 8 h 27"/>
                      <a:gd name="T50" fmla="*/ 25 w 49"/>
                      <a:gd name="T51" fmla="*/ 9 h 27"/>
                      <a:gd name="T52" fmla="*/ 21 w 49"/>
                      <a:gd name="T53" fmla="*/ 2 h 27"/>
                      <a:gd name="T54" fmla="*/ 21 w 49"/>
                      <a:gd name="T55" fmla="*/ 2 h 27"/>
                      <a:gd name="T56" fmla="*/ 17 w 49"/>
                      <a:gd name="T57" fmla="*/ 4 h 27"/>
                      <a:gd name="T58" fmla="*/ 13 w 49"/>
                      <a:gd name="T59" fmla="*/ 6 h 27"/>
                      <a:gd name="T60" fmla="*/ 13 w 49"/>
                      <a:gd name="T61" fmla="*/ 6 h 27"/>
                      <a:gd name="T62" fmla="*/ 11 w 49"/>
                      <a:gd name="T63" fmla="*/ 9 h 27"/>
                      <a:gd name="T64" fmla="*/ 13 w 49"/>
                      <a:gd name="T65" fmla="*/ 11 h 27"/>
                      <a:gd name="T66" fmla="*/ 13 w 49"/>
                      <a:gd name="T67" fmla="*/ 13 h 27"/>
                      <a:gd name="T68" fmla="*/ 13 w 49"/>
                      <a:gd name="T69" fmla="*/ 15 h 27"/>
                      <a:gd name="T70" fmla="*/ 13 w 49"/>
                      <a:gd name="T71" fmla="*/ 15 h 27"/>
                      <a:gd name="T72" fmla="*/ 6 w 49"/>
                      <a:gd name="T73" fmla="*/ 13 h 27"/>
                      <a:gd name="T74" fmla="*/ 6 w 49"/>
                      <a:gd name="T75" fmla="*/ 13 h 27"/>
                      <a:gd name="T76" fmla="*/ 4 w 49"/>
                      <a:gd name="T77" fmla="*/ 15 h 27"/>
                      <a:gd name="T78" fmla="*/ 4 w 49"/>
                      <a:gd name="T79" fmla="*/ 15 h 27"/>
                      <a:gd name="T80" fmla="*/ 4 w 49"/>
                      <a:gd name="T81" fmla="*/ 15 h 27"/>
                      <a:gd name="T82" fmla="*/ 6 w 49"/>
                      <a:gd name="T83" fmla="*/ 17 h 27"/>
                      <a:gd name="T84" fmla="*/ 6 w 49"/>
                      <a:gd name="T85" fmla="*/ 17 h 27"/>
                      <a:gd name="T86" fmla="*/ 4 w 49"/>
                      <a:gd name="T87" fmla="*/ 21 h 27"/>
                      <a:gd name="T88" fmla="*/ 2 w 49"/>
                      <a:gd name="T89" fmla="*/ 23 h 27"/>
                      <a:gd name="T90" fmla="*/ 0 w 49"/>
                      <a:gd name="T91" fmla="*/ 23 h 27"/>
                      <a:gd name="T92" fmla="*/ 0 w 49"/>
                      <a:gd name="T93" fmla="*/ 27 h 27"/>
                      <a:gd name="T94" fmla="*/ 0 w 49"/>
                      <a:gd name="T95" fmla="*/ 27 h 27"/>
                      <a:gd name="T96" fmla="*/ 9 w 49"/>
                      <a:gd name="T97" fmla="*/ 27 h 27"/>
                      <a:gd name="T98" fmla="*/ 13 w 49"/>
                      <a:gd name="T99" fmla="*/ 25 h 27"/>
                      <a:gd name="T100" fmla="*/ 17 w 49"/>
                      <a:gd name="T101" fmla="*/ 2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9" h="27">
                        <a:moveTo>
                          <a:pt x="17" y="23"/>
                        </a:moveTo>
                        <a:lnTo>
                          <a:pt x="17" y="23"/>
                        </a:lnTo>
                        <a:lnTo>
                          <a:pt x="23" y="17"/>
                        </a:lnTo>
                        <a:lnTo>
                          <a:pt x="23" y="17"/>
                        </a:lnTo>
                        <a:lnTo>
                          <a:pt x="25" y="17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5" y="21"/>
                        </a:lnTo>
                        <a:lnTo>
                          <a:pt x="29" y="19"/>
                        </a:lnTo>
                        <a:lnTo>
                          <a:pt x="37" y="13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39" y="4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1" y="9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29" y="4"/>
                        </a:lnTo>
                        <a:lnTo>
                          <a:pt x="25" y="4"/>
                        </a:lnTo>
                        <a:lnTo>
                          <a:pt x="25" y="4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17" y="4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9"/>
                        </a:lnTo>
                        <a:lnTo>
                          <a:pt x="13" y="11"/>
                        </a:lnTo>
                        <a:lnTo>
                          <a:pt x="13" y="13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4" y="21"/>
                        </a:lnTo>
                        <a:lnTo>
                          <a:pt x="2" y="23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9" y="27"/>
                        </a:lnTo>
                        <a:lnTo>
                          <a:pt x="13" y="25"/>
                        </a:lnTo>
                        <a:lnTo>
                          <a:pt x="17" y="2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1" name="Freeform 966">
                    <a:extLst>
                      <a:ext uri="{FF2B5EF4-FFF2-40B4-BE49-F238E27FC236}">
                        <a16:creationId xmlns:a16="http://schemas.microsoft.com/office/drawing/2014/main" id="{306E4203-53FD-449A-9CF3-622CE5613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25983" y="671935"/>
                    <a:ext cx="78993" cy="43527"/>
                  </a:xfrm>
                  <a:custGeom>
                    <a:avLst/>
                    <a:gdLst>
                      <a:gd name="T0" fmla="*/ 17 w 49"/>
                      <a:gd name="T1" fmla="*/ 23 h 27"/>
                      <a:gd name="T2" fmla="*/ 17 w 49"/>
                      <a:gd name="T3" fmla="*/ 23 h 27"/>
                      <a:gd name="T4" fmla="*/ 23 w 49"/>
                      <a:gd name="T5" fmla="*/ 17 h 27"/>
                      <a:gd name="T6" fmla="*/ 23 w 49"/>
                      <a:gd name="T7" fmla="*/ 17 h 27"/>
                      <a:gd name="T8" fmla="*/ 25 w 49"/>
                      <a:gd name="T9" fmla="*/ 17 h 27"/>
                      <a:gd name="T10" fmla="*/ 25 w 49"/>
                      <a:gd name="T11" fmla="*/ 19 h 27"/>
                      <a:gd name="T12" fmla="*/ 25 w 49"/>
                      <a:gd name="T13" fmla="*/ 21 h 27"/>
                      <a:gd name="T14" fmla="*/ 25 w 49"/>
                      <a:gd name="T15" fmla="*/ 21 h 27"/>
                      <a:gd name="T16" fmla="*/ 29 w 49"/>
                      <a:gd name="T17" fmla="*/ 19 h 27"/>
                      <a:gd name="T18" fmla="*/ 37 w 49"/>
                      <a:gd name="T19" fmla="*/ 13 h 27"/>
                      <a:gd name="T20" fmla="*/ 49 w 49"/>
                      <a:gd name="T21" fmla="*/ 2 h 27"/>
                      <a:gd name="T22" fmla="*/ 49 w 49"/>
                      <a:gd name="T23" fmla="*/ 2 h 27"/>
                      <a:gd name="T24" fmla="*/ 47 w 49"/>
                      <a:gd name="T25" fmla="*/ 2 h 27"/>
                      <a:gd name="T26" fmla="*/ 43 w 49"/>
                      <a:gd name="T27" fmla="*/ 0 h 27"/>
                      <a:gd name="T28" fmla="*/ 39 w 49"/>
                      <a:gd name="T29" fmla="*/ 4 h 27"/>
                      <a:gd name="T30" fmla="*/ 31 w 49"/>
                      <a:gd name="T31" fmla="*/ 11 h 27"/>
                      <a:gd name="T32" fmla="*/ 31 w 49"/>
                      <a:gd name="T33" fmla="*/ 11 h 27"/>
                      <a:gd name="T34" fmla="*/ 31 w 49"/>
                      <a:gd name="T35" fmla="*/ 9 h 27"/>
                      <a:gd name="T36" fmla="*/ 31 w 49"/>
                      <a:gd name="T37" fmla="*/ 6 h 27"/>
                      <a:gd name="T38" fmla="*/ 31 w 49"/>
                      <a:gd name="T39" fmla="*/ 6 h 27"/>
                      <a:gd name="T40" fmla="*/ 31 w 49"/>
                      <a:gd name="T41" fmla="*/ 6 h 27"/>
                      <a:gd name="T42" fmla="*/ 29 w 49"/>
                      <a:gd name="T43" fmla="*/ 4 h 27"/>
                      <a:gd name="T44" fmla="*/ 25 w 49"/>
                      <a:gd name="T45" fmla="*/ 4 h 27"/>
                      <a:gd name="T46" fmla="*/ 25 w 49"/>
                      <a:gd name="T47" fmla="*/ 4 h 27"/>
                      <a:gd name="T48" fmla="*/ 25 w 49"/>
                      <a:gd name="T49" fmla="*/ 8 h 27"/>
                      <a:gd name="T50" fmla="*/ 25 w 49"/>
                      <a:gd name="T51" fmla="*/ 9 h 27"/>
                      <a:gd name="T52" fmla="*/ 21 w 49"/>
                      <a:gd name="T53" fmla="*/ 2 h 27"/>
                      <a:gd name="T54" fmla="*/ 21 w 49"/>
                      <a:gd name="T55" fmla="*/ 2 h 27"/>
                      <a:gd name="T56" fmla="*/ 17 w 49"/>
                      <a:gd name="T57" fmla="*/ 4 h 27"/>
                      <a:gd name="T58" fmla="*/ 13 w 49"/>
                      <a:gd name="T59" fmla="*/ 6 h 27"/>
                      <a:gd name="T60" fmla="*/ 13 w 49"/>
                      <a:gd name="T61" fmla="*/ 6 h 27"/>
                      <a:gd name="T62" fmla="*/ 11 w 49"/>
                      <a:gd name="T63" fmla="*/ 9 h 27"/>
                      <a:gd name="T64" fmla="*/ 13 w 49"/>
                      <a:gd name="T65" fmla="*/ 11 h 27"/>
                      <a:gd name="T66" fmla="*/ 13 w 49"/>
                      <a:gd name="T67" fmla="*/ 13 h 27"/>
                      <a:gd name="T68" fmla="*/ 13 w 49"/>
                      <a:gd name="T69" fmla="*/ 15 h 27"/>
                      <a:gd name="T70" fmla="*/ 13 w 49"/>
                      <a:gd name="T71" fmla="*/ 15 h 27"/>
                      <a:gd name="T72" fmla="*/ 6 w 49"/>
                      <a:gd name="T73" fmla="*/ 13 h 27"/>
                      <a:gd name="T74" fmla="*/ 6 w 49"/>
                      <a:gd name="T75" fmla="*/ 13 h 27"/>
                      <a:gd name="T76" fmla="*/ 4 w 49"/>
                      <a:gd name="T77" fmla="*/ 15 h 27"/>
                      <a:gd name="T78" fmla="*/ 4 w 49"/>
                      <a:gd name="T79" fmla="*/ 15 h 27"/>
                      <a:gd name="T80" fmla="*/ 4 w 49"/>
                      <a:gd name="T81" fmla="*/ 15 h 27"/>
                      <a:gd name="T82" fmla="*/ 6 w 49"/>
                      <a:gd name="T83" fmla="*/ 17 h 27"/>
                      <a:gd name="T84" fmla="*/ 6 w 49"/>
                      <a:gd name="T85" fmla="*/ 17 h 27"/>
                      <a:gd name="T86" fmla="*/ 4 w 49"/>
                      <a:gd name="T87" fmla="*/ 21 h 27"/>
                      <a:gd name="T88" fmla="*/ 2 w 49"/>
                      <a:gd name="T89" fmla="*/ 23 h 27"/>
                      <a:gd name="T90" fmla="*/ 0 w 49"/>
                      <a:gd name="T91" fmla="*/ 23 h 27"/>
                      <a:gd name="T92" fmla="*/ 0 w 49"/>
                      <a:gd name="T93" fmla="*/ 27 h 27"/>
                      <a:gd name="T94" fmla="*/ 0 w 49"/>
                      <a:gd name="T95" fmla="*/ 27 h 27"/>
                      <a:gd name="T96" fmla="*/ 9 w 49"/>
                      <a:gd name="T97" fmla="*/ 27 h 27"/>
                      <a:gd name="T98" fmla="*/ 13 w 49"/>
                      <a:gd name="T99" fmla="*/ 25 h 27"/>
                      <a:gd name="T100" fmla="*/ 17 w 49"/>
                      <a:gd name="T101" fmla="*/ 2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9" h="27">
                        <a:moveTo>
                          <a:pt x="17" y="23"/>
                        </a:moveTo>
                        <a:lnTo>
                          <a:pt x="17" y="23"/>
                        </a:lnTo>
                        <a:lnTo>
                          <a:pt x="23" y="17"/>
                        </a:lnTo>
                        <a:lnTo>
                          <a:pt x="23" y="17"/>
                        </a:lnTo>
                        <a:lnTo>
                          <a:pt x="25" y="17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5" y="21"/>
                        </a:lnTo>
                        <a:lnTo>
                          <a:pt x="29" y="19"/>
                        </a:lnTo>
                        <a:lnTo>
                          <a:pt x="37" y="13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39" y="4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1" y="9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29" y="4"/>
                        </a:lnTo>
                        <a:lnTo>
                          <a:pt x="25" y="4"/>
                        </a:lnTo>
                        <a:lnTo>
                          <a:pt x="25" y="4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17" y="4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9"/>
                        </a:lnTo>
                        <a:lnTo>
                          <a:pt x="13" y="11"/>
                        </a:lnTo>
                        <a:lnTo>
                          <a:pt x="13" y="13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4" y="21"/>
                        </a:lnTo>
                        <a:lnTo>
                          <a:pt x="2" y="23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  <a:lnTo>
                          <a:pt x="9" y="27"/>
                        </a:lnTo>
                        <a:lnTo>
                          <a:pt x="13" y="25"/>
                        </a:lnTo>
                        <a:lnTo>
                          <a:pt x="17" y="23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2" name="Freeform 967">
                    <a:extLst>
                      <a:ext uri="{FF2B5EF4-FFF2-40B4-BE49-F238E27FC236}">
                        <a16:creationId xmlns:a16="http://schemas.microsoft.com/office/drawing/2014/main" id="{46DFF564-BB14-4939-B33B-3291055D91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1499" y="692892"/>
                    <a:ext cx="54811" cy="38690"/>
                  </a:xfrm>
                  <a:custGeom>
                    <a:avLst/>
                    <a:gdLst>
                      <a:gd name="T0" fmla="*/ 12 w 34"/>
                      <a:gd name="T1" fmla="*/ 22 h 24"/>
                      <a:gd name="T2" fmla="*/ 12 w 34"/>
                      <a:gd name="T3" fmla="*/ 22 h 24"/>
                      <a:gd name="T4" fmla="*/ 18 w 34"/>
                      <a:gd name="T5" fmla="*/ 22 h 24"/>
                      <a:gd name="T6" fmla="*/ 18 w 34"/>
                      <a:gd name="T7" fmla="*/ 20 h 24"/>
                      <a:gd name="T8" fmla="*/ 18 w 34"/>
                      <a:gd name="T9" fmla="*/ 14 h 24"/>
                      <a:gd name="T10" fmla="*/ 18 w 34"/>
                      <a:gd name="T11" fmla="*/ 14 h 24"/>
                      <a:gd name="T12" fmla="*/ 18 w 34"/>
                      <a:gd name="T13" fmla="*/ 12 h 24"/>
                      <a:gd name="T14" fmla="*/ 20 w 34"/>
                      <a:gd name="T15" fmla="*/ 12 h 24"/>
                      <a:gd name="T16" fmla="*/ 24 w 34"/>
                      <a:gd name="T17" fmla="*/ 12 h 24"/>
                      <a:gd name="T18" fmla="*/ 30 w 34"/>
                      <a:gd name="T19" fmla="*/ 12 h 24"/>
                      <a:gd name="T20" fmla="*/ 34 w 34"/>
                      <a:gd name="T21" fmla="*/ 10 h 24"/>
                      <a:gd name="T22" fmla="*/ 34 w 34"/>
                      <a:gd name="T23" fmla="*/ 10 h 24"/>
                      <a:gd name="T24" fmla="*/ 34 w 34"/>
                      <a:gd name="T25" fmla="*/ 8 h 24"/>
                      <a:gd name="T26" fmla="*/ 34 w 34"/>
                      <a:gd name="T27" fmla="*/ 6 h 24"/>
                      <a:gd name="T28" fmla="*/ 26 w 34"/>
                      <a:gd name="T29" fmla="*/ 4 h 24"/>
                      <a:gd name="T30" fmla="*/ 12 w 34"/>
                      <a:gd name="T31" fmla="*/ 0 h 24"/>
                      <a:gd name="T32" fmla="*/ 12 w 34"/>
                      <a:gd name="T33" fmla="*/ 0 h 24"/>
                      <a:gd name="T34" fmla="*/ 8 w 34"/>
                      <a:gd name="T35" fmla="*/ 2 h 24"/>
                      <a:gd name="T36" fmla="*/ 4 w 34"/>
                      <a:gd name="T37" fmla="*/ 6 h 24"/>
                      <a:gd name="T38" fmla="*/ 10 w 34"/>
                      <a:gd name="T39" fmla="*/ 8 h 24"/>
                      <a:gd name="T40" fmla="*/ 10 w 34"/>
                      <a:gd name="T41" fmla="*/ 8 h 24"/>
                      <a:gd name="T42" fmla="*/ 2 w 34"/>
                      <a:gd name="T43" fmla="*/ 10 h 24"/>
                      <a:gd name="T44" fmla="*/ 2 w 34"/>
                      <a:gd name="T45" fmla="*/ 10 h 24"/>
                      <a:gd name="T46" fmla="*/ 2 w 34"/>
                      <a:gd name="T47" fmla="*/ 12 h 24"/>
                      <a:gd name="T48" fmla="*/ 4 w 34"/>
                      <a:gd name="T49" fmla="*/ 12 h 24"/>
                      <a:gd name="T50" fmla="*/ 6 w 34"/>
                      <a:gd name="T51" fmla="*/ 12 h 24"/>
                      <a:gd name="T52" fmla="*/ 8 w 34"/>
                      <a:gd name="T53" fmla="*/ 14 h 24"/>
                      <a:gd name="T54" fmla="*/ 8 w 34"/>
                      <a:gd name="T55" fmla="*/ 14 h 24"/>
                      <a:gd name="T56" fmla="*/ 6 w 34"/>
                      <a:gd name="T57" fmla="*/ 16 h 24"/>
                      <a:gd name="T58" fmla="*/ 2 w 34"/>
                      <a:gd name="T59" fmla="*/ 18 h 24"/>
                      <a:gd name="T60" fmla="*/ 0 w 34"/>
                      <a:gd name="T61" fmla="*/ 20 h 24"/>
                      <a:gd name="T62" fmla="*/ 2 w 34"/>
                      <a:gd name="T63" fmla="*/ 24 h 24"/>
                      <a:gd name="T64" fmla="*/ 2 w 34"/>
                      <a:gd name="T65" fmla="*/ 24 h 24"/>
                      <a:gd name="T66" fmla="*/ 8 w 34"/>
                      <a:gd name="T67" fmla="*/ 20 h 24"/>
                      <a:gd name="T68" fmla="*/ 8 w 34"/>
                      <a:gd name="T69" fmla="*/ 22 h 24"/>
                      <a:gd name="T70" fmla="*/ 12 w 34"/>
                      <a:gd name="T71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" h="24">
                        <a:moveTo>
                          <a:pt x="12" y="22"/>
                        </a:moveTo>
                        <a:lnTo>
                          <a:pt x="12" y="22"/>
                        </a:lnTo>
                        <a:lnTo>
                          <a:pt x="18" y="22"/>
                        </a:lnTo>
                        <a:lnTo>
                          <a:pt x="18" y="20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18" y="12"/>
                        </a:lnTo>
                        <a:lnTo>
                          <a:pt x="20" y="12"/>
                        </a:lnTo>
                        <a:lnTo>
                          <a:pt x="24" y="12"/>
                        </a:lnTo>
                        <a:lnTo>
                          <a:pt x="30" y="12"/>
                        </a:lnTo>
                        <a:lnTo>
                          <a:pt x="34" y="10"/>
                        </a:lnTo>
                        <a:lnTo>
                          <a:pt x="34" y="10"/>
                        </a:lnTo>
                        <a:lnTo>
                          <a:pt x="34" y="8"/>
                        </a:lnTo>
                        <a:lnTo>
                          <a:pt x="34" y="6"/>
                        </a:lnTo>
                        <a:lnTo>
                          <a:pt x="26" y="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6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2"/>
                        </a:lnTo>
                        <a:lnTo>
                          <a:pt x="4" y="12"/>
                        </a:lnTo>
                        <a:lnTo>
                          <a:pt x="6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6" y="16"/>
                        </a:ln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8" y="20"/>
                        </a:lnTo>
                        <a:lnTo>
                          <a:pt x="8" y="22"/>
                        </a:lnTo>
                        <a:lnTo>
                          <a:pt x="12" y="2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3" name="Freeform 968">
                    <a:extLst>
                      <a:ext uri="{FF2B5EF4-FFF2-40B4-BE49-F238E27FC236}">
                        <a16:creationId xmlns:a16="http://schemas.microsoft.com/office/drawing/2014/main" id="{E7581BAF-F09D-48D6-8253-FE18F8EE4C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1499" y="692892"/>
                    <a:ext cx="54811" cy="38690"/>
                  </a:xfrm>
                  <a:custGeom>
                    <a:avLst/>
                    <a:gdLst>
                      <a:gd name="T0" fmla="*/ 12 w 34"/>
                      <a:gd name="T1" fmla="*/ 22 h 24"/>
                      <a:gd name="T2" fmla="*/ 12 w 34"/>
                      <a:gd name="T3" fmla="*/ 22 h 24"/>
                      <a:gd name="T4" fmla="*/ 18 w 34"/>
                      <a:gd name="T5" fmla="*/ 22 h 24"/>
                      <a:gd name="T6" fmla="*/ 18 w 34"/>
                      <a:gd name="T7" fmla="*/ 20 h 24"/>
                      <a:gd name="T8" fmla="*/ 18 w 34"/>
                      <a:gd name="T9" fmla="*/ 14 h 24"/>
                      <a:gd name="T10" fmla="*/ 18 w 34"/>
                      <a:gd name="T11" fmla="*/ 14 h 24"/>
                      <a:gd name="T12" fmla="*/ 18 w 34"/>
                      <a:gd name="T13" fmla="*/ 12 h 24"/>
                      <a:gd name="T14" fmla="*/ 20 w 34"/>
                      <a:gd name="T15" fmla="*/ 12 h 24"/>
                      <a:gd name="T16" fmla="*/ 24 w 34"/>
                      <a:gd name="T17" fmla="*/ 12 h 24"/>
                      <a:gd name="T18" fmla="*/ 30 w 34"/>
                      <a:gd name="T19" fmla="*/ 12 h 24"/>
                      <a:gd name="T20" fmla="*/ 34 w 34"/>
                      <a:gd name="T21" fmla="*/ 10 h 24"/>
                      <a:gd name="T22" fmla="*/ 34 w 34"/>
                      <a:gd name="T23" fmla="*/ 10 h 24"/>
                      <a:gd name="T24" fmla="*/ 34 w 34"/>
                      <a:gd name="T25" fmla="*/ 8 h 24"/>
                      <a:gd name="T26" fmla="*/ 34 w 34"/>
                      <a:gd name="T27" fmla="*/ 6 h 24"/>
                      <a:gd name="T28" fmla="*/ 26 w 34"/>
                      <a:gd name="T29" fmla="*/ 4 h 24"/>
                      <a:gd name="T30" fmla="*/ 12 w 34"/>
                      <a:gd name="T31" fmla="*/ 0 h 24"/>
                      <a:gd name="T32" fmla="*/ 12 w 34"/>
                      <a:gd name="T33" fmla="*/ 0 h 24"/>
                      <a:gd name="T34" fmla="*/ 8 w 34"/>
                      <a:gd name="T35" fmla="*/ 2 h 24"/>
                      <a:gd name="T36" fmla="*/ 4 w 34"/>
                      <a:gd name="T37" fmla="*/ 6 h 24"/>
                      <a:gd name="T38" fmla="*/ 10 w 34"/>
                      <a:gd name="T39" fmla="*/ 8 h 24"/>
                      <a:gd name="T40" fmla="*/ 10 w 34"/>
                      <a:gd name="T41" fmla="*/ 8 h 24"/>
                      <a:gd name="T42" fmla="*/ 2 w 34"/>
                      <a:gd name="T43" fmla="*/ 10 h 24"/>
                      <a:gd name="T44" fmla="*/ 2 w 34"/>
                      <a:gd name="T45" fmla="*/ 10 h 24"/>
                      <a:gd name="T46" fmla="*/ 2 w 34"/>
                      <a:gd name="T47" fmla="*/ 12 h 24"/>
                      <a:gd name="T48" fmla="*/ 4 w 34"/>
                      <a:gd name="T49" fmla="*/ 12 h 24"/>
                      <a:gd name="T50" fmla="*/ 6 w 34"/>
                      <a:gd name="T51" fmla="*/ 12 h 24"/>
                      <a:gd name="T52" fmla="*/ 8 w 34"/>
                      <a:gd name="T53" fmla="*/ 14 h 24"/>
                      <a:gd name="T54" fmla="*/ 8 w 34"/>
                      <a:gd name="T55" fmla="*/ 14 h 24"/>
                      <a:gd name="T56" fmla="*/ 6 w 34"/>
                      <a:gd name="T57" fmla="*/ 16 h 24"/>
                      <a:gd name="T58" fmla="*/ 2 w 34"/>
                      <a:gd name="T59" fmla="*/ 18 h 24"/>
                      <a:gd name="T60" fmla="*/ 0 w 34"/>
                      <a:gd name="T61" fmla="*/ 20 h 24"/>
                      <a:gd name="T62" fmla="*/ 2 w 34"/>
                      <a:gd name="T63" fmla="*/ 24 h 24"/>
                      <a:gd name="T64" fmla="*/ 2 w 34"/>
                      <a:gd name="T65" fmla="*/ 24 h 24"/>
                      <a:gd name="T66" fmla="*/ 8 w 34"/>
                      <a:gd name="T67" fmla="*/ 20 h 24"/>
                      <a:gd name="T68" fmla="*/ 8 w 34"/>
                      <a:gd name="T69" fmla="*/ 22 h 24"/>
                      <a:gd name="T70" fmla="*/ 12 w 34"/>
                      <a:gd name="T71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4" h="24">
                        <a:moveTo>
                          <a:pt x="12" y="22"/>
                        </a:moveTo>
                        <a:lnTo>
                          <a:pt x="12" y="22"/>
                        </a:lnTo>
                        <a:lnTo>
                          <a:pt x="18" y="22"/>
                        </a:lnTo>
                        <a:lnTo>
                          <a:pt x="18" y="20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18" y="12"/>
                        </a:lnTo>
                        <a:lnTo>
                          <a:pt x="20" y="12"/>
                        </a:lnTo>
                        <a:lnTo>
                          <a:pt x="24" y="12"/>
                        </a:lnTo>
                        <a:lnTo>
                          <a:pt x="30" y="12"/>
                        </a:lnTo>
                        <a:lnTo>
                          <a:pt x="34" y="10"/>
                        </a:lnTo>
                        <a:lnTo>
                          <a:pt x="34" y="10"/>
                        </a:lnTo>
                        <a:lnTo>
                          <a:pt x="34" y="8"/>
                        </a:lnTo>
                        <a:lnTo>
                          <a:pt x="34" y="6"/>
                        </a:lnTo>
                        <a:lnTo>
                          <a:pt x="26" y="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6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12"/>
                        </a:lnTo>
                        <a:lnTo>
                          <a:pt x="4" y="12"/>
                        </a:lnTo>
                        <a:lnTo>
                          <a:pt x="6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6" y="16"/>
                        </a:ln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8" y="20"/>
                        </a:lnTo>
                        <a:lnTo>
                          <a:pt x="8" y="22"/>
                        </a:lnTo>
                        <a:lnTo>
                          <a:pt x="12" y="2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4" name="Freeform 969">
                    <a:extLst>
                      <a:ext uri="{FF2B5EF4-FFF2-40B4-BE49-F238E27FC236}">
                        <a16:creationId xmlns:a16="http://schemas.microsoft.com/office/drawing/2014/main" id="{A3B617D3-5214-4E68-911A-6CBFA6C4F6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5075" y="721910"/>
                    <a:ext cx="32242" cy="46751"/>
                  </a:xfrm>
                  <a:custGeom>
                    <a:avLst/>
                    <a:gdLst>
                      <a:gd name="T0" fmla="*/ 0 w 20"/>
                      <a:gd name="T1" fmla="*/ 28 h 29"/>
                      <a:gd name="T2" fmla="*/ 0 w 20"/>
                      <a:gd name="T3" fmla="*/ 28 h 29"/>
                      <a:gd name="T4" fmla="*/ 4 w 20"/>
                      <a:gd name="T5" fmla="*/ 29 h 29"/>
                      <a:gd name="T6" fmla="*/ 6 w 20"/>
                      <a:gd name="T7" fmla="*/ 28 h 29"/>
                      <a:gd name="T8" fmla="*/ 8 w 20"/>
                      <a:gd name="T9" fmla="*/ 24 h 29"/>
                      <a:gd name="T10" fmla="*/ 10 w 20"/>
                      <a:gd name="T11" fmla="*/ 14 h 29"/>
                      <a:gd name="T12" fmla="*/ 10 w 20"/>
                      <a:gd name="T13" fmla="*/ 14 h 29"/>
                      <a:gd name="T14" fmla="*/ 12 w 20"/>
                      <a:gd name="T15" fmla="*/ 12 h 29"/>
                      <a:gd name="T16" fmla="*/ 12 w 20"/>
                      <a:gd name="T17" fmla="*/ 14 h 29"/>
                      <a:gd name="T18" fmla="*/ 16 w 20"/>
                      <a:gd name="T19" fmla="*/ 16 h 29"/>
                      <a:gd name="T20" fmla="*/ 18 w 20"/>
                      <a:gd name="T21" fmla="*/ 12 h 29"/>
                      <a:gd name="T22" fmla="*/ 18 w 20"/>
                      <a:gd name="T23" fmla="*/ 12 h 29"/>
                      <a:gd name="T24" fmla="*/ 18 w 20"/>
                      <a:gd name="T25" fmla="*/ 12 h 29"/>
                      <a:gd name="T26" fmla="*/ 18 w 20"/>
                      <a:gd name="T27" fmla="*/ 10 h 29"/>
                      <a:gd name="T28" fmla="*/ 16 w 20"/>
                      <a:gd name="T29" fmla="*/ 8 h 29"/>
                      <a:gd name="T30" fmla="*/ 16 w 20"/>
                      <a:gd name="T31" fmla="*/ 8 h 29"/>
                      <a:gd name="T32" fmla="*/ 16 w 20"/>
                      <a:gd name="T33" fmla="*/ 8 h 29"/>
                      <a:gd name="T34" fmla="*/ 18 w 20"/>
                      <a:gd name="T35" fmla="*/ 4 h 29"/>
                      <a:gd name="T36" fmla="*/ 20 w 20"/>
                      <a:gd name="T37" fmla="*/ 2 h 29"/>
                      <a:gd name="T38" fmla="*/ 20 w 20"/>
                      <a:gd name="T39" fmla="*/ 2 h 29"/>
                      <a:gd name="T40" fmla="*/ 18 w 20"/>
                      <a:gd name="T41" fmla="*/ 0 h 29"/>
                      <a:gd name="T42" fmla="*/ 14 w 20"/>
                      <a:gd name="T43" fmla="*/ 2 h 29"/>
                      <a:gd name="T44" fmla="*/ 10 w 20"/>
                      <a:gd name="T45" fmla="*/ 6 h 29"/>
                      <a:gd name="T46" fmla="*/ 4 w 20"/>
                      <a:gd name="T47" fmla="*/ 20 h 29"/>
                      <a:gd name="T48" fmla="*/ 4 w 20"/>
                      <a:gd name="T49" fmla="*/ 20 h 29"/>
                      <a:gd name="T50" fmla="*/ 0 w 20"/>
                      <a:gd name="T51" fmla="*/ 24 h 29"/>
                      <a:gd name="T52" fmla="*/ 0 w 20"/>
                      <a:gd name="T53" fmla="*/ 26 h 29"/>
                      <a:gd name="T54" fmla="*/ 0 w 20"/>
                      <a:gd name="T55" fmla="*/ 28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0" h="29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4" y="29"/>
                        </a:lnTo>
                        <a:lnTo>
                          <a:pt x="6" y="28"/>
                        </a:lnTo>
                        <a:lnTo>
                          <a:pt x="8" y="24"/>
                        </a:lnTo>
                        <a:lnTo>
                          <a:pt x="10" y="14"/>
                        </a:lnTo>
                        <a:lnTo>
                          <a:pt x="10" y="14"/>
                        </a:lnTo>
                        <a:lnTo>
                          <a:pt x="12" y="12"/>
                        </a:lnTo>
                        <a:lnTo>
                          <a:pt x="12" y="14"/>
                        </a:lnTo>
                        <a:lnTo>
                          <a:pt x="16" y="16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0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8" y="4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6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0" y="24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5" name="Freeform 970">
                    <a:extLst>
                      <a:ext uri="{FF2B5EF4-FFF2-40B4-BE49-F238E27FC236}">
                        <a16:creationId xmlns:a16="http://schemas.microsoft.com/office/drawing/2014/main" id="{45ECAD04-3BF2-4C67-8DD0-20EB63225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5075" y="721910"/>
                    <a:ext cx="32242" cy="46751"/>
                  </a:xfrm>
                  <a:custGeom>
                    <a:avLst/>
                    <a:gdLst>
                      <a:gd name="T0" fmla="*/ 0 w 20"/>
                      <a:gd name="T1" fmla="*/ 28 h 29"/>
                      <a:gd name="T2" fmla="*/ 0 w 20"/>
                      <a:gd name="T3" fmla="*/ 28 h 29"/>
                      <a:gd name="T4" fmla="*/ 4 w 20"/>
                      <a:gd name="T5" fmla="*/ 29 h 29"/>
                      <a:gd name="T6" fmla="*/ 6 w 20"/>
                      <a:gd name="T7" fmla="*/ 28 h 29"/>
                      <a:gd name="T8" fmla="*/ 8 w 20"/>
                      <a:gd name="T9" fmla="*/ 24 h 29"/>
                      <a:gd name="T10" fmla="*/ 10 w 20"/>
                      <a:gd name="T11" fmla="*/ 14 h 29"/>
                      <a:gd name="T12" fmla="*/ 10 w 20"/>
                      <a:gd name="T13" fmla="*/ 14 h 29"/>
                      <a:gd name="T14" fmla="*/ 12 w 20"/>
                      <a:gd name="T15" fmla="*/ 12 h 29"/>
                      <a:gd name="T16" fmla="*/ 12 w 20"/>
                      <a:gd name="T17" fmla="*/ 14 h 29"/>
                      <a:gd name="T18" fmla="*/ 16 w 20"/>
                      <a:gd name="T19" fmla="*/ 16 h 29"/>
                      <a:gd name="T20" fmla="*/ 18 w 20"/>
                      <a:gd name="T21" fmla="*/ 12 h 29"/>
                      <a:gd name="T22" fmla="*/ 18 w 20"/>
                      <a:gd name="T23" fmla="*/ 12 h 29"/>
                      <a:gd name="T24" fmla="*/ 18 w 20"/>
                      <a:gd name="T25" fmla="*/ 12 h 29"/>
                      <a:gd name="T26" fmla="*/ 18 w 20"/>
                      <a:gd name="T27" fmla="*/ 10 h 29"/>
                      <a:gd name="T28" fmla="*/ 16 w 20"/>
                      <a:gd name="T29" fmla="*/ 8 h 29"/>
                      <a:gd name="T30" fmla="*/ 16 w 20"/>
                      <a:gd name="T31" fmla="*/ 8 h 29"/>
                      <a:gd name="T32" fmla="*/ 16 w 20"/>
                      <a:gd name="T33" fmla="*/ 8 h 29"/>
                      <a:gd name="T34" fmla="*/ 18 w 20"/>
                      <a:gd name="T35" fmla="*/ 4 h 29"/>
                      <a:gd name="T36" fmla="*/ 20 w 20"/>
                      <a:gd name="T37" fmla="*/ 2 h 29"/>
                      <a:gd name="T38" fmla="*/ 20 w 20"/>
                      <a:gd name="T39" fmla="*/ 2 h 29"/>
                      <a:gd name="T40" fmla="*/ 18 w 20"/>
                      <a:gd name="T41" fmla="*/ 0 h 29"/>
                      <a:gd name="T42" fmla="*/ 14 w 20"/>
                      <a:gd name="T43" fmla="*/ 2 h 29"/>
                      <a:gd name="T44" fmla="*/ 10 w 20"/>
                      <a:gd name="T45" fmla="*/ 6 h 29"/>
                      <a:gd name="T46" fmla="*/ 4 w 20"/>
                      <a:gd name="T47" fmla="*/ 20 h 29"/>
                      <a:gd name="T48" fmla="*/ 4 w 20"/>
                      <a:gd name="T49" fmla="*/ 20 h 29"/>
                      <a:gd name="T50" fmla="*/ 0 w 20"/>
                      <a:gd name="T51" fmla="*/ 24 h 29"/>
                      <a:gd name="T52" fmla="*/ 0 w 20"/>
                      <a:gd name="T53" fmla="*/ 26 h 29"/>
                      <a:gd name="T54" fmla="*/ 0 w 20"/>
                      <a:gd name="T55" fmla="*/ 28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20" h="29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4" y="29"/>
                        </a:lnTo>
                        <a:lnTo>
                          <a:pt x="6" y="28"/>
                        </a:lnTo>
                        <a:lnTo>
                          <a:pt x="8" y="24"/>
                        </a:lnTo>
                        <a:lnTo>
                          <a:pt x="10" y="14"/>
                        </a:lnTo>
                        <a:lnTo>
                          <a:pt x="10" y="14"/>
                        </a:lnTo>
                        <a:lnTo>
                          <a:pt x="12" y="12"/>
                        </a:lnTo>
                        <a:lnTo>
                          <a:pt x="12" y="14"/>
                        </a:lnTo>
                        <a:lnTo>
                          <a:pt x="16" y="16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0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8" y="4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6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0" y="24"/>
                        </a:lnTo>
                        <a:lnTo>
                          <a:pt x="0" y="26"/>
                        </a:lnTo>
                        <a:lnTo>
                          <a:pt x="0" y="28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6" name="Freeform 973">
                    <a:extLst>
                      <a:ext uri="{FF2B5EF4-FFF2-40B4-BE49-F238E27FC236}">
                        <a16:creationId xmlns:a16="http://schemas.microsoft.com/office/drawing/2014/main" id="{1B9FC0B3-A0C8-4E2B-A27D-6EFBDF2A7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5933" y="768661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7" name="Freeform 974">
                    <a:extLst>
                      <a:ext uri="{FF2B5EF4-FFF2-40B4-BE49-F238E27FC236}">
                        <a16:creationId xmlns:a16="http://schemas.microsoft.com/office/drawing/2014/main" id="{9CC010F3-8357-4EC1-BB16-3CE5FAA1D6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5933" y="768661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8" name="Freeform 975">
                    <a:extLst>
                      <a:ext uri="{FF2B5EF4-FFF2-40B4-BE49-F238E27FC236}">
                        <a16:creationId xmlns:a16="http://schemas.microsoft.com/office/drawing/2014/main" id="{EB4C5780-BCE0-429C-B440-FCCA458F6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04976" y="771885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  <a:gd name="T3" fmla="*/ 0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9" name="Freeform 976">
                    <a:extLst>
                      <a:ext uri="{FF2B5EF4-FFF2-40B4-BE49-F238E27FC236}">
                        <a16:creationId xmlns:a16="http://schemas.microsoft.com/office/drawing/2014/main" id="{3A387F57-5694-4406-8E28-7279D7EF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04976" y="771885"/>
                    <a:ext cx="0" cy="3224"/>
                  </a:xfrm>
                  <a:custGeom>
                    <a:avLst/>
                    <a:gdLst>
                      <a:gd name="T0" fmla="*/ 0 h 2"/>
                      <a:gd name="T1" fmla="*/ 0 h 2"/>
                      <a:gd name="T2" fmla="*/ 2 h 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0" name="Freeform 979">
                    <a:extLst>
                      <a:ext uri="{FF2B5EF4-FFF2-40B4-BE49-F238E27FC236}">
                        <a16:creationId xmlns:a16="http://schemas.microsoft.com/office/drawing/2014/main" id="{8C0F8341-C228-4530-BE13-2C739F226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4478" y="265685"/>
                    <a:ext cx="233755" cy="288566"/>
                  </a:xfrm>
                  <a:custGeom>
                    <a:avLst/>
                    <a:gdLst>
                      <a:gd name="T0" fmla="*/ 63 w 145"/>
                      <a:gd name="T1" fmla="*/ 142 h 179"/>
                      <a:gd name="T2" fmla="*/ 47 w 145"/>
                      <a:gd name="T3" fmla="*/ 171 h 179"/>
                      <a:gd name="T4" fmla="*/ 63 w 145"/>
                      <a:gd name="T5" fmla="*/ 179 h 179"/>
                      <a:gd name="T6" fmla="*/ 69 w 145"/>
                      <a:gd name="T7" fmla="*/ 155 h 179"/>
                      <a:gd name="T8" fmla="*/ 86 w 145"/>
                      <a:gd name="T9" fmla="*/ 138 h 179"/>
                      <a:gd name="T10" fmla="*/ 106 w 145"/>
                      <a:gd name="T11" fmla="*/ 124 h 179"/>
                      <a:gd name="T12" fmla="*/ 106 w 145"/>
                      <a:gd name="T13" fmla="*/ 114 h 179"/>
                      <a:gd name="T14" fmla="*/ 104 w 145"/>
                      <a:gd name="T15" fmla="*/ 112 h 179"/>
                      <a:gd name="T16" fmla="*/ 135 w 145"/>
                      <a:gd name="T17" fmla="*/ 120 h 179"/>
                      <a:gd name="T18" fmla="*/ 145 w 145"/>
                      <a:gd name="T19" fmla="*/ 108 h 179"/>
                      <a:gd name="T20" fmla="*/ 137 w 145"/>
                      <a:gd name="T21" fmla="*/ 93 h 179"/>
                      <a:gd name="T22" fmla="*/ 118 w 145"/>
                      <a:gd name="T23" fmla="*/ 95 h 179"/>
                      <a:gd name="T24" fmla="*/ 118 w 145"/>
                      <a:gd name="T25" fmla="*/ 110 h 179"/>
                      <a:gd name="T26" fmla="*/ 118 w 145"/>
                      <a:gd name="T27" fmla="*/ 102 h 179"/>
                      <a:gd name="T28" fmla="*/ 116 w 145"/>
                      <a:gd name="T29" fmla="*/ 93 h 179"/>
                      <a:gd name="T30" fmla="*/ 110 w 145"/>
                      <a:gd name="T31" fmla="*/ 89 h 179"/>
                      <a:gd name="T32" fmla="*/ 104 w 145"/>
                      <a:gd name="T33" fmla="*/ 95 h 179"/>
                      <a:gd name="T34" fmla="*/ 106 w 145"/>
                      <a:gd name="T35" fmla="*/ 104 h 179"/>
                      <a:gd name="T36" fmla="*/ 94 w 145"/>
                      <a:gd name="T37" fmla="*/ 106 h 179"/>
                      <a:gd name="T38" fmla="*/ 76 w 145"/>
                      <a:gd name="T39" fmla="*/ 112 h 179"/>
                      <a:gd name="T40" fmla="*/ 84 w 145"/>
                      <a:gd name="T41" fmla="*/ 101 h 179"/>
                      <a:gd name="T42" fmla="*/ 82 w 145"/>
                      <a:gd name="T43" fmla="*/ 89 h 179"/>
                      <a:gd name="T44" fmla="*/ 67 w 145"/>
                      <a:gd name="T45" fmla="*/ 97 h 179"/>
                      <a:gd name="T46" fmla="*/ 73 w 145"/>
                      <a:gd name="T47" fmla="*/ 91 h 179"/>
                      <a:gd name="T48" fmla="*/ 76 w 145"/>
                      <a:gd name="T49" fmla="*/ 83 h 179"/>
                      <a:gd name="T50" fmla="*/ 53 w 145"/>
                      <a:gd name="T51" fmla="*/ 85 h 179"/>
                      <a:gd name="T52" fmla="*/ 55 w 145"/>
                      <a:gd name="T53" fmla="*/ 81 h 179"/>
                      <a:gd name="T54" fmla="*/ 35 w 145"/>
                      <a:gd name="T55" fmla="*/ 77 h 179"/>
                      <a:gd name="T56" fmla="*/ 31 w 145"/>
                      <a:gd name="T57" fmla="*/ 71 h 179"/>
                      <a:gd name="T58" fmla="*/ 37 w 145"/>
                      <a:gd name="T59" fmla="*/ 69 h 179"/>
                      <a:gd name="T60" fmla="*/ 55 w 145"/>
                      <a:gd name="T61" fmla="*/ 73 h 179"/>
                      <a:gd name="T62" fmla="*/ 98 w 145"/>
                      <a:gd name="T63" fmla="*/ 71 h 179"/>
                      <a:gd name="T64" fmla="*/ 122 w 145"/>
                      <a:gd name="T65" fmla="*/ 51 h 179"/>
                      <a:gd name="T66" fmla="*/ 141 w 145"/>
                      <a:gd name="T67" fmla="*/ 46 h 179"/>
                      <a:gd name="T68" fmla="*/ 133 w 145"/>
                      <a:gd name="T69" fmla="*/ 30 h 179"/>
                      <a:gd name="T70" fmla="*/ 128 w 145"/>
                      <a:gd name="T71" fmla="*/ 34 h 179"/>
                      <a:gd name="T72" fmla="*/ 114 w 145"/>
                      <a:gd name="T73" fmla="*/ 24 h 179"/>
                      <a:gd name="T74" fmla="*/ 90 w 145"/>
                      <a:gd name="T75" fmla="*/ 28 h 179"/>
                      <a:gd name="T76" fmla="*/ 92 w 145"/>
                      <a:gd name="T77" fmla="*/ 28 h 179"/>
                      <a:gd name="T78" fmla="*/ 100 w 145"/>
                      <a:gd name="T79" fmla="*/ 18 h 179"/>
                      <a:gd name="T80" fmla="*/ 94 w 145"/>
                      <a:gd name="T81" fmla="*/ 18 h 179"/>
                      <a:gd name="T82" fmla="*/ 96 w 145"/>
                      <a:gd name="T83" fmla="*/ 16 h 179"/>
                      <a:gd name="T84" fmla="*/ 88 w 145"/>
                      <a:gd name="T85" fmla="*/ 12 h 179"/>
                      <a:gd name="T86" fmla="*/ 80 w 145"/>
                      <a:gd name="T87" fmla="*/ 20 h 179"/>
                      <a:gd name="T88" fmla="*/ 73 w 145"/>
                      <a:gd name="T89" fmla="*/ 22 h 179"/>
                      <a:gd name="T90" fmla="*/ 73 w 145"/>
                      <a:gd name="T91" fmla="*/ 10 h 179"/>
                      <a:gd name="T92" fmla="*/ 53 w 145"/>
                      <a:gd name="T93" fmla="*/ 20 h 179"/>
                      <a:gd name="T94" fmla="*/ 55 w 145"/>
                      <a:gd name="T95" fmla="*/ 14 h 179"/>
                      <a:gd name="T96" fmla="*/ 57 w 145"/>
                      <a:gd name="T97" fmla="*/ 8 h 179"/>
                      <a:gd name="T98" fmla="*/ 33 w 145"/>
                      <a:gd name="T99" fmla="*/ 0 h 179"/>
                      <a:gd name="T100" fmla="*/ 20 w 145"/>
                      <a:gd name="T101" fmla="*/ 16 h 179"/>
                      <a:gd name="T102" fmla="*/ 22 w 145"/>
                      <a:gd name="T103" fmla="*/ 22 h 179"/>
                      <a:gd name="T104" fmla="*/ 14 w 145"/>
                      <a:gd name="T105" fmla="*/ 30 h 179"/>
                      <a:gd name="T106" fmla="*/ 22 w 145"/>
                      <a:gd name="T107" fmla="*/ 42 h 179"/>
                      <a:gd name="T108" fmla="*/ 18 w 145"/>
                      <a:gd name="T109" fmla="*/ 44 h 179"/>
                      <a:gd name="T110" fmla="*/ 10 w 145"/>
                      <a:gd name="T111" fmla="*/ 46 h 179"/>
                      <a:gd name="T112" fmla="*/ 6 w 145"/>
                      <a:gd name="T113" fmla="*/ 81 h 179"/>
                      <a:gd name="T114" fmla="*/ 10 w 145"/>
                      <a:gd name="T115" fmla="*/ 93 h 179"/>
                      <a:gd name="T116" fmla="*/ 47 w 145"/>
                      <a:gd name="T117" fmla="*/ 11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5" h="179">
                        <a:moveTo>
                          <a:pt x="67" y="132"/>
                        </a:moveTo>
                        <a:lnTo>
                          <a:pt x="67" y="132"/>
                        </a:lnTo>
                        <a:lnTo>
                          <a:pt x="67" y="136"/>
                        </a:lnTo>
                        <a:lnTo>
                          <a:pt x="63" y="142"/>
                        </a:lnTo>
                        <a:lnTo>
                          <a:pt x="51" y="155"/>
                        </a:lnTo>
                        <a:lnTo>
                          <a:pt x="47" y="163"/>
                        </a:lnTo>
                        <a:lnTo>
                          <a:pt x="45" y="169"/>
                        </a:lnTo>
                        <a:lnTo>
                          <a:pt x="47" y="171"/>
                        </a:lnTo>
                        <a:lnTo>
                          <a:pt x="49" y="175"/>
                        </a:lnTo>
                        <a:lnTo>
                          <a:pt x="59" y="179"/>
                        </a:lnTo>
                        <a:lnTo>
                          <a:pt x="59" y="179"/>
                        </a:lnTo>
                        <a:lnTo>
                          <a:pt x="63" y="179"/>
                        </a:lnTo>
                        <a:lnTo>
                          <a:pt x="67" y="177"/>
                        </a:lnTo>
                        <a:lnTo>
                          <a:pt x="69" y="173"/>
                        </a:lnTo>
                        <a:lnTo>
                          <a:pt x="69" y="167"/>
                        </a:lnTo>
                        <a:lnTo>
                          <a:pt x="69" y="155"/>
                        </a:lnTo>
                        <a:lnTo>
                          <a:pt x="71" y="150"/>
                        </a:lnTo>
                        <a:lnTo>
                          <a:pt x="71" y="150"/>
                        </a:lnTo>
                        <a:lnTo>
                          <a:pt x="76" y="144"/>
                        </a:lnTo>
                        <a:lnTo>
                          <a:pt x="86" y="138"/>
                        </a:lnTo>
                        <a:lnTo>
                          <a:pt x="94" y="134"/>
                        </a:lnTo>
                        <a:lnTo>
                          <a:pt x="102" y="130"/>
                        </a:lnTo>
                        <a:lnTo>
                          <a:pt x="102" y="130"/>
                        </a:lnTo>
                        <a:lnTo>
                          <a:pt x="106" y="124"/>
                        </a:lnTo>
                        <a:lnTo>
                          <a:pt x="106" y="124"/>
                        </a:lnTo>
                        <a:lnTo>
                          <a:pt x="108" y="120"/>
                        </a:lnTo>
                        <a:lnTo>
                          <a:pt x="108" y="116"/>
                        </a:lnTo>
                        <a:lnTo>
                          <a:pt x="106" y="114"/>
                        </a:lnTo>
                        <a:lnTo>
                          <a:pt x="106" y="114"/>
                        </a:lnTo>
                        <a:lnTo>
                          <a:pt x="104" y="112"/>
                        </a:lnTo>
                        <a:lnTo>
                          <a:pt x="104" y="112"/>
                        </a:lnTo>
                        <a:lnTo>
                          <a:pt x="104" y="112"/>
                        </a:lnTo>
                        <a:lnTo>
                          <a:pt x="108" y="112"/>
                        </a:lnTo>
                        <a:lnTo>
                          <a:pt x="114" y="114"/>
                        </a:lnTo>
                        <a:lnTo>
                          <a:pt x="128" y="118"/>
                        </a:lnTo>
                        <a:lnTo>
                          <a:pt x="135" y="120"/>
                        </a:lnTo>
                        <a:lnTo>
                          <a:pt x="141" y="120"/>
                        </a:lnTo>
                        <a:lnTo>
                          <a:pt x="143" y="116"/>
                        </a:lnTo>
                        <a:lnTo>
                          <a:pt x="145" y="108"/>
                        </a:lnTo>
                        <a:lnTo>
                          <a:pt x="145" y="108"/>
                        </a:lnTo>
                        <a:lnTo>
                          <a:pt x="141" y="101"/>
                        </a:lnTo>
                        <a:lnTo>
                          <a:pt x="137" y="93"/>
                        </a:lnTo>
                        <a:lnTo>
                          <a:pt x="137" y="93"/>
                        </a:lnTo>
                        <a:lnTo>
                          <a:pt x="137" y="93"/>
                        </a:lnTo>
                        <a:lnTo>
                          <a:pt x="128" y="93"/>
                        </a:lnTo>
                        <a:lnTo>
                          <a:pt x="122" y="93"/>
                        </a:lnTo>
                        <a:lnTo>
                          <a:pt x="118" y="95"/>
                        </a:lnTo>
                        <a:lnTo>
                          <a:pt x="118" y="95"/>
                        </a:lnTo>
                        <a:lnTo>
                          <a:pt x="120" y="101"/>
                        </a:lnTo>
                        <a:lnTo>
                          <a:pt x="120" y="106"/>
                        </a:lnTo>
                        <a:lnTo>
                          <a:pt x="120" y="106"/>
                        </a:lnTo>
                        <a:lnTo>
                          <a:pt x="118" y="110"/>
                        </a:lnTo>
                        <a:lnTo>
                          <a:pt x="116" y="110"/>
                        </a:lnTo>
                        <a:lnTo>
                          <a:pt x="114" y="110"/>
                        </a:lnTo>
                        <a:lnTo>
                          <a:pt x="114" y="110"/>
                        </a:lnTo>
                        <a:lnTo>
                          <a:pt x="118" y="102"/>
                        </a:lnTo>
                        <a:lnTo>
                          <a:pt x="118" y="97"/>
                        </a:lnTo>
                        <a:lnTo>
                          <a:pt x="118" y="95"/>
                        </a:lnTo>
                        <a:lnTo>
                          <a:pt x="116" y="93"/>
                        </a:lnTo>
                        <a:lnTo>
                          <a:pt x="116" y="93"/>
                        </a:lnTo>
                        <a:lnTo>
                          <a:pt x="112" y="93"/>
                        </a:lnTo>
                        <a:lnTo>
                          <a:pt x="110" y="93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06" y="91"/>
                        </a:lnTo>
                        <a:lnTo>
                          <a:pt x="104" y="95"/>
                        </a:lnTo>
                        <a:lnTo>
                          <a:pt x="104" y="99"/>
                        </a:lnTo>
                        <a:lnTo>
                          <a:pt x="104" y="99"/>
                        </a:lnTo>
                        <a:lnTo>
                          <a:pt x="106" y="102"/>
                        </a:lnTo>
                        <a:lnTo>
                          <a:pt x="106" y="104"/>
                        </a:lnTo>
                        <a:lnTo>
                          <a:pt x="102" y="104"/>
                        </a:lnTo>
                        <a:lnTo>
                          <a:pt x="102" y="104"/>
                        </a:lnTo>
                        <a:lnTo>
                          <a:pt x="94" y="106"/>
                        </a:lnTo>
                        <a:lnTo>
                          <a:pt x="94" y="106"/>
                        </a:lnTo>
                        <a:lnTo>
                          <a:pt x="88" y="106"/>
                        </a:lnTo>
                        <a:lnTo>
                          <a:pt x="82" y="106"/>
                        </a:lnTo>
                        <a:lnTo>
                          <a:pt x="76" y="112"/>
                        </a:lnTo>
                        <a:lnTo>
                          <a:pt x="76" y="112"/>
                        </a:lnTo>
                        <a:lnTo>
                          <a:pt x="76" y="112"/>
                        </a:lnTo>
                        <a:lnTo>
                          <a:pt x="76" y="110"/>
                        </a:lnTo>
                        <a:lnTo>
                          <a:pt x="80" y="104"/>
                        </a:lnTo>
                        <a:lnTo>
                          <a:pt x="84" y="101"/>
                        </a:lnTo>
                        <a:lnTo>
                          <a:pt x="86" y="97"/>
                        </a:lnTo>
                        <a:lnTo>
                          <a:pt x="86" y="97"/>
                        </a:lnTo>
                        <a:lnTo>
                          <a:pt x="84" y="91"/>
                        </a:lnTo>
                        <a:lnTo>
                          <a:pt x="82" y="89"/>
                        </a:lnTo>
                        <a:lnTo>
                          <a:pt x="80" y="89"/>
                        </a:lnTo>
                        <a:lnTo>
                          <a:pt x="76" y="91"/>
                        </a:lnTo>
                        <a:lnTo>
                          <a:pt x="71" y="95"/>
                        </a:lnTo>
                        <a:lnTo>
                          <a:pt x="67" y="97"/>
                        </a:lnTo>
                        <a:lnTo>
                          <a:pt x="67" y="97"/>
                        </a:lnTo>
                        <a:lnTo>
                          <a:pt x="67" y="97"/>
                        </a:lnTo>
                        <a:lnTo>
                          <a:pt x="67" y="95"/>
                        </a:lnTo>
                        <a:lnTo>
                          <a:pt x="73" y="91"/>
                        </a:lnTo>
                        <a:lnTo>
                          <a:pt x="76" y="87"/>
                        </a:lnTo>
                        <a:lnTo>
                          <a:pt x="76" y="85"/>
                        </a:lnTo>
                        <a:lnTo>
                          <a:pt x="76" y="83"/>
                        </a:lnTo>
                        <a:lnTo>
                          <a:pt x="76" y="83"/>
                        </a:lnTo>
                        <a:lnTo>
                          <a:pt x="71" y="83"/>
                        </a:lnTo>
                        <a:lnTo>
                          <a:pt x="65" y="83"/>
                        </a:lnTo>
                        <a:lnTo>
                          <a:pt x="57" y="85"/>
                        </a:lnTo>
                        <a:lnTo>
                          <a:pt x="53" y="85"/>
                        </a:lnTo>
                        <a:lnTo>
                          <a:pt x="53" y="85"/>
                        </a:lnTo>
                        <a:lnTo>
                          <a:pt x="55" y="83"/>
                        </a:lnTo>
                        <a:lnTo>
                          <a:pt x="55" y="81"/>
                        </a:lnTo>
                        <a:lnTo>
                          <a:pt x="55" y="81"/>
                        </a:lnTo>
                        <a:lnTo>
                          <a:pt x="55" y="79"/>
                        </a:lnTo>
                        <a:lnTo>
                          <a:pt x="51" y="79"/>
                        </a:lnTo>
                        <a:lnTo>
                          <a:pt x="43" y="77"/>
                        </a:lnTo>
                        <a:lnTo>
                          <a:pt x="35" y="77"/>
                        </a:lnTo>
                        <a:lnTo>
                          <a:pt x="33" y="75"/>
                        </a:lnTo>
                        <a:lnTo>
                          <a:pt x="31" y="73"/>
                        </a:lnTo>
                        <a:lnTo>
                          <a:pt x="31" y="73"/>
                        </a:lnTo>
                        <a:lnTo>
                          <a:pt x="31" y="71"/>
                        </a:lnTo>
                        <a:lnTo>
                          <a:pt x="31" y="69"/>
                        </a:lnTo>
                        <a:lnTo>
                          <a:pt x="31" y="69"/>
                        </a:lnTo>
                        <a:lnTo>
                          <a:pt x="33" y="69"/>
                        </a:lnTo>
                        <a:lnTo>
                          <a:pt x="37" y="69"/>
                        </a:lnTo>
                        <a:lnTo>
                          <a:pt x="37" y="69"/>
                        </a:lnTo>
                        <a:lnTo>
                          <a:pt x="41" y="71"/>
                        </a:lnTo>
                        <a:lnTo>
                          <a:pt x="41" y="71"/>
                        </a:lnTo>
                        <a:lnTo>
                          <a:pt x="55" y="73"/>
                        </a:lnTo>
                        <a:lnTo>
                          <a:pt x="69" y="73"/>
                        </a:lnTo>
                        <a:lnTo>
                          <a:pt x="69" y="73"/>
                        </a:lnTo>
                        <a:lnTo>
                          <a:pt x="86" y="73"/>
                        </a:lnTo>
                        <a:lnTo>
                          <a:pt x="98" y="71"/>
                        </a:lnTo>
                        <a:lnTo>
                          <a:pt x="106" y="65"/>
                        </a:lnTo>
                        <a:lnTo>
                          <a:pt x="116" y="53"/>
                        </a:lnTo>
                        <a:lnTo>
                          <a:pt x="116" y="53"/>
                        </a:lnTo>
                        <a:lnTo>
                          <a:pt x="122" y="51"/>
                        </a:lnTo>
                        <a:lnTo>
                          <a:pt x="129" y="49"/>
                        </a:lnTo>
                        <a:lnTo>
                          <a:pt x="137" y="48"/>
                        </a:lnTo>
                        <a:lnTo>
                          <a:pt x="141" y="46"/>
                        </a:lnTo>
                        <a:lnTo>
                          <a:pt x="141" y="46"/>
                        </a:lnTo>
                        <a:lnTo>
                          <a:pt x="139" y="38"/>
                        </a:lnTo>
                        <a:lnTo>
                          <a:pt x="137" y="32"/>
                        </a:lnTo>
                        <a:lnTo>
                          <a:pt x="133" y="30"/>
                        </a:lnTo>
                        <a:lnTo>
                          <a:pt x="133" y="30"/>
                        </a:lnTo>
                        <a:lnTo>
                          <a:pt x="131" y="32"/>
                        </a:lnTo>
                        <a:lnTo>
                          <a:pt x="131" y="32"/>
                        </a:lnTo>
                        <a:lnTo>
                          <a:pt x="129" y="34"/>
                        </a:lnTo>
                        <a:lnTo>
                          <a:pt x="128" y="34"/>
                        </a:lnTo>
                        <a:lnTo>
                          <a:pt x="128" y="34"/>
                        </a:lnTo>
                        <a:lnTo>
                          <a:pt x="122" y="32"/>
                        </a:lnTo>
                        <a:lnTo>
                          <a:pt x="118" y="28"/>
                        </a:lnTo>
                        <a:lnTo>
                          <a:pt x="114" y="24"/>
                        </a:lnTo>
                        <a:lnTo>
                          <a:pt x="110" y="24"/>
                        </a:lnTo>
                        <a:lnTo>
                          <a:pt x="110" y="24"/>
                        </a:lnTo>
                        <a:lnTo>
                          <a:pt x="98" y="28"/>
                        </a:lnTo>
                        <a:lnTo>
                          <a:pt x="90" y="28"/>
                        </a:lnTo>
                        <a:lnTo>
                          <a:pt x="88" y="28"/>
                        </a:lnTo>
                        <a:lnTo>
                          <a:pt x="88" y="28"/>
                        </a:lnTo>
                        <a:lnTo>
                          <a:pt x="90" y="28"/>
                        </a:lnTo>
                        <a:lnTo>
                          <a:pt x="92" y="28"/>
                        </a:lnTo>
                        <a:lnTo>
                          <a:pt x="92" y="28"/>
                        </a:lnTo>
                        <a:lnTo>
                          <a:pt x="100" y="24"/>
                        </a:lnTo>
                        <a:lnTo>
                          <a:pt x="102" y="22"/>
                        </a:lnTo>
                        <a:lnTo>
                          <a:pt x="100" y="18"/>
                        </a:lnTo>
                        <a:lnTo>
                          <a:pt x="100" y="18"/>
                        </a:lnTo>
                        <a:lnTo>
                          <a:pt x="98" y="18"/>
                        </a:lnTo>
                        <a:lnTo>
                          <a:pt x="98" y="18"/>
                        </a:lnTo>
                        <a:lnTo>
                          <a:pt x="94" y="18"/>
                        </a:lnTo>
                        <a:lnTo>
                          <a:pt x="92" y="18"/>
                        </a:lnTo>
                        <a:lnTo>
                          <a:pt x="92" y="18"/>
                        </a:lnTo>
                        <a:lnTo>
                          <a:pt x="92" y="18"/>
                        </a:lnTo>
                        <a:lnTo>
                          <a:pt x="96" y="16"/>
                        </a:lnTo>
                        <a:lnTo>
                          <a:pt x="96" y="14"/>
                        </a:lnTo>
                        <a:lnTo>
                          <a:pt x="92" y="12"/>
                        </a:lnTo>
                        <a:lnTo>
                          <a:pt x="92" y="12"/>
                        </a:lnTo>
                        <a:lnTo>
                          <a:pt x="88" y="12"/>
                        </a:lnTo>
                        <a:lnTo>
                          <a:pt x="84" y="14"/>
                        </a:lnTo>
                        <a:lnTo>
                          <a:pt x="82" y="16"/>
                        </a:lnTo>
                        <a:lnTo>
                          <a:pt x="80" y="20"/>
                        </a:lnTo>
                        <a:lnTo>
                          <a:pt x="80" y="20"/>
                        </a:lnTo>
                        <a:lnTo>
                          <a:pt x="75" y="22"/>
                        </a:lnTo>
                        <a:lnTo>
                          <a:pt x="73" y="24"/>
                        </a:lnTo>
                        <a:lnTo>
                          <a:pt x="73" y="22"/>
                        </a:lnTo>
                        <a:lnTo>
                          <a:pt x="73" y="22"/>
                        </a:lnTo>
                        <a:lnTo>
                          <a:pt x="76" y="14"/>
                        </a:lnTo>
                        <a:lnTo>
                          <a:pt x="76" y="10"/>
                        </a:lnTo>
                        <a:lnTo>
                          <a:pt x="75" y="8"/>
                        </a:lnTo>
                        <a:lnTo>
                          <a:pt x="73" y="10"/>
                        </a:lnTo>
                        <a:lnTo>
                          <a:pt x="73" y="10"/>
                        </a:lnTo>
                        <a:lnTo>
                          <a:pt x="53" y="22"/>
                        </a:lnTo>
                        <a:lnTo>
                          <a:pt x="53" y="22"/>
                        </a:lnTo>
                        <a:lnTo>
                          <a:pt x="53" y="20"/>
                        </a:lnTo>
                        <a:lnTo>
                          <a:pt x="53" y="18"/>
                        </a:lnTo>
                        <a:lnTo>
                          <a:pt x="55" y="14"/>
                        </a:lnTo>
                        <a:lnTo>
                          <a:pt x="55" y="14"/>
                        </a:lnTo>
                        <a:lnTo>
                          <a:pt x="55" y="14"/>
                        </a:lnTo>
                        <a:lnTo>
                          <a:pt x="53" y="14"/>
                        </a:lnTo>
                        <a:lnTo>
                          <a:pt x="53" y="14"/>
                        </a:lnTo>
                        <a:lnTo>
                          <a:pt x="57" y="8"/>
                        </a:lnTo>
                        <a:lnTo>
                          <a:pt x="57" y="8"/>
                        </a:lnTo>
                        <a:lnTo>
                          <a:pt x="53" y="4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9" y="2"/>
                        </a:lnTo>
                        <a:lnTo>
                          <a:pt x="23" y="6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lnTo>
                          <a:pt x="18" y="20"/>
                        </a:lnTo>
                        <a:lnTo>
                          <a:pt x="18" y="20"/>
                        </a:lnTo>
                        <a:lnTo>
                          <a:pt x="22" y="22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18" y="26"/>
                        </a:lnTo>
                        <a:lnTo>
                          <a:pt x="14" y="30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20" y="40"/>
                        </a:lnTo>
                        <a:lnTo>
                          <a:pt x="22" y="42"/>
                        </a:lnTo>
                        <a:lnTo>
                          <a:pt x="22" y="44"/>
                        </a:lnTo>
                        <a:lnTo>
                          <a:pt x="20" y="44"/>
                        </a:lnTo>
                        <a:lnTo>
                          <a:pt x="20" y="44"/>
                        </a:lnTo>
                        <a:lnTo>
                          <a:pt x="18" y="44"/>
                        </a:lnTo>
                        <a:lnTo>
                          <a:pt x="16" y="42"/>
                        </a:lnTo>
                        <a:lnTo>
                          <a:pt x="16" y="42"/>
                        </a:lnTo>
                        <a:lnTo>
                          <a:pt x="12" y="42"/>
                        </a:lnTo>
                        <a:lnTo>
                          <a:pt x="10" y="46"/>
                        </a:lnTo>
                        <a:lnTo>
                          <a:pt x="8" y="49"/>
                        </a:lnTo>
                        <a:lnTo>
                          <a:pt x="8" y="53"/>
                        </a:lnTo>
                        <a:lnTo>
                          <a:pt x="10" y="73"/>
                        </a:lnTo>
                        <a:lnTo>
                          <a:pt x="6" y="81"/>
                        </a:lnTo>
                        <a:lnTo>
                          <a:pt x="6" y="81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lnTo>
                          <a:pt x="10" y="93"/>
                        </a:lnTo>
                        <a:lnTo>
                          <a:pt x="18" y="101"/>
                        </a:lnTo>
                        <a:lnTo>
                          <a:pt x="27" y="104"/>
                        </a:lnTo>
                        <a:lnTo>
                          <a:pt x="39" y="108"/>
                        </a:lnTo>
                        <a:lnTo>
                          <a:pt x="47" y="112"/>
                        </a:lnTo>
                        <a:lnTo>
                          <a:pt x="55" y="116"/>
                        </a:lnTo>
                        <a:lnTo>
                          <a:pt x="63" y="122"/>
                        </a:lnTo>
                        <a:lnTo>
                          <a:pt x="67" y="132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1" name="Freeform 980">
                    <a:extLst>
                      <a:ext uri="{FF2B5EF4-FFF2-40B4-BE49-F238E27FC236}">
                        <a16:creationId xmlns:a16="http://schemas.microsoft.com/office/drawing/2014/main" id="{EE635445-493D-4ECB-A7D7-AF6BB10885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4478" y="265685"/>
                    <a:ext cx="233755" cy="288566"/>
                  </a:xfrm>
                  <a:custGeom>
                    <a:avLst/>
                    <a:gdLst>
                      <a:gd name="T0" fmla="*/ 63 w 145"/>
                      <a:gd name="T1" fmla="*/ 142 h 179"/>
                      <a:gd name="T2" fmla="*/ 47 w 145"/>
                      <a:gd name="T3" fmla="*/ 171 h 179"/>
                      <a:gd name="T4" fmla="*/ 63 w 145"/>
                      <a:gd name="T5" fmla="*/ 179 h 179"/>
                      <a:gd name="T6" fmla="*/ 69 w 145"/>
                      <a:gd name="T7" fmla="*/ 155 h 179"/>
                      <a:gd name="T8" fmla="*/ 86 w 145"/>
                      <a:gd name="T9" fmla="*/ 138 h 179"/>
                      <a:gd name="T10" fmla="*/ 106 w 145"/>
                      <a:gd name="T11" fmla="*/ 124 h 179"/>
                      <a:gd name="T12" fmla="*/ 106 w 145"/>
                      <a:gd name="T13" fmla="*/ 114 h 179"/>
                      <a:gd name="T14" fmla="*/ 104 w 145"/>
                      <a:gd name="T15" fmla="*/ 112 h 179"/>
                      <a:gd name="T16" fmla="*/ 135 w 145"/>
                      <a:gd name="T17" fmla="*/ 120 h 179"/>
                      <a:gd name="T18" fmla="*/ 145 w 145"/>
                      <a:gd name="T19" fmla="*/ 108 h 179"/>
                      <a:gd name="T20" fmla="*/ 137 w 145"/>
                      <a:gd name="T21" fmla="*/ 93 h 179"/>
                      <a:gd name="T22" fmla="*/ 118 w 145"/>
                      <a:gd name="T23" fmla="*/ 95 h 179"/>
                      <a:gd name="T24" fmla="*/ 118 w 145"/>
                      <a:gd name="T25" fmla="*/ 110 h 179"/>
                      <a:gd name="T26" fmla="*/ 118 w 145"/>
                      <a:gd name="T27" fmla="*/ 102 h 179"/>
                      <a:gd name="T28" fmla="*/ 116 w 145"/>
                      <a:gd name="T29" fmla="*/ 93 h 179"/>
                      <a:gd name="T30" fmla="*/ 110 w 145"/>
                      <a:gd name="T31" fmla="*/ 89 h 179"/>
                      <a:gd name="T32" fmla="*/ 104 w 145"/>
                      <a:gd name="T33" fmla="*/ 95 h 179"/>
                      <a:gd name="T34" fmla="*/ 106 w 145"/>
                      <a:gd name="T35" fmla="*/ 104 h 179"/>
                      <a:gd name="T36" fmla="*/ 94 w 145"/>
                      <a:gd name="T37" fmla="*/ 106 h 179"/>
                      <a:gd name="T38" fmla="*/ 76 w 145"/>
                      <a:gd name="T39" fmla="*/ 112 h 179"/>
                      <a:gd name="T40" fmla="*/ 84 w 145"/>
                      <a:gd name="T41" fmla="*/ 101 h 179"/>
                      <a:gd name="T42" fmla="*/ 82 w 145"/>
                      <a:gd name="T43" fmla="*/ 89 h 179"/>
                      <a:gd name="T44" fmla="*/ 67 w 145"/>
                      <a:gd name="T45" fmla="*/ 97 h 179"/>
                      <a:gd name="T46" fmla="*/ 73 w 145"/>
                      <a:gd name="T47" fmla="*/ 91 h 179"/>
                      <a:gd name="T48" fmla="*/ 76 w 145"/>
                      <a:gd name="T49" fmla="*/ 83 h 179"/>
                      <a:gd name="T50" fmla="*/ 53 w 145"/>
                      <a:gd name="T51" fmla="*/ 85 h 179"/>
                      <a:gd name="T52" fmla="*/ 55 w 145"/>
                      <a:gd name="T53" fmla="*/ 81 h 179"/>
                      <a:gd name="T54" fmla="*/ 35 w 145"/>
                      <a:gd name="T55" fmla="*/ 77 h 179"/>
                      <a:gd name="T56" fmla="*/ 31 w 145"/>
                      <a:gd name="T57" fmla="*/ 71 h 179"/>
                      <a:gd name="T58" fmla="*/ 37 w 145"/>
                      <a:gd name="T59" fmla="*/ 69 h 179"/>
                      <a:gd name="T60" fmla="*/ 55 w 145"/>
                      <a:gd name="T61" fmla="*/ 73 h 179"/>
                      <a:gd name="T62" fmla="*/ 98 w 145"/>
                      <a:gd name="T63" fmla="*/ 71 h 179"/>
                      <a:gd name="T64" fmla="*/ 122 w 145"/>
                      <a:gd name="T65" fmla="*/ 51 h 179"/>
                      <a:gd name="T66" fmla="*/ 141 w 145"/>
                      <a:gd name="T67" fmla="*/ 46 h 179"/>
                      <a:gd name="T68" fmla="*/ 133 w 145"/>
                      <a:gd name="T69" fmla="*/ 30 h 179"/>
                      <a:gd name="T70" fmla="*/ 128 w 145"/>
                      <a:gd name="T71" fmla="*/ 34 h 179"/>
                      <a:gd name="T72" fmla="*/ 114 w 145"/>
                      <a:gd name="T73" fmla="*/ 24 h 179"/>
                      <a:gd name="T74" fmla="*/ 90 w 145"/>
                      <a:gd name="T75" fmla="*/ 28 h 179"/>
                      <a:gd name="T76" fmla="*/ 92 w 145"/>
                      <a:gd name="T77" fmla="*/ 28 h 179"/>
                      <a:gd name="T78" fmla="*/ 100 w 145"/>
                      <a:gd name="T79" fmla="*/ 18 h 179"/>
                      <a:gd name="T80" fmla="*/ 94 w 145"/>
                      <a:gd name="T81" fmla="*/ 18 h 179"/>
                      <a:gd name="T82" fmla="*/ 96 w 145"/>
                      <a:gd name="T83" fmla="*/ 16 h 179"/>
                      <a:gd name="T84" fmla="*/ 88 w 145"/>
                      <a:gd name="T85" fmla="*/ 12 h 179"/>
                      <a:gd name="T86" fmla="*/ 80 w 145"/>
                      <a:gd name="T87" fmla="*/ 20 h 179"/>
                      <a:gd name="T88" fmla="*/ 73 w 145"/>
                      <a:gd name="T89" fmla="*/ 22 h 179"/>
                      <a:gd name="T90" fmla="*/ 73 w 145"/>
                      <a:gd name="T91" fmla="*/ 10 h 179"/>
                      <a:gd name="T92" fmla="*/ 53 w 145"/>
                      <a:gd name="T93" fmla="*/ 20 h 179"/>
                      <a:gd name="T94" fmla="*/ 55 w 145"/>
                      <a:gd name="T95" fmla="*/ 14 h 179"/>
                      <a:gd name="T96" fmla="*/ 57 w 145"/>
                      <a:gd name="T97" fmla="*/ 8 h 179"/>
                      <a:gd name="T98" fmla="*/ 33 w 145"/>
                      <a:gd name="T99" fmla="*/ 0 h 179"/>
                      <a:gd name="T100" fmla="*/ 20 w 145"/>
                      <a:gd name="T101" fmla="*/ 16 h 179"/>
                      <a:gd name="T102" fmla="*/ 22 w 145"/>
                      <a:gd name="T103" fmla="*/ 22 h 179"/>
                      <a:gd name="T104" fmla="*/ 14 w 145"/>
                      <a:gd name="T105" fmla="*/ 30 h 179"/>
                      <a:gd name="T106" fmla="*/ 22 w 145"/>
                      <a:gd name="T107" fmla="*/ 42 h 179"/>
                      <a:gd name="T108" fmla="*/ 18 w 145"/>
                      <a:gd name="T109" fmla="*/ 44 h 179"/>
                      <a:gd name="T110" fmla="*/ 10 w 145"/>
                      <a:gd name="T111" fmla="*/ 46 h 179"/>
                      <a:gd name="T112" fmla="*/ 6 w 145"/>
                      <a:gd name="T113" fmla="*/ 81 h 179"/>
                      <a:gd name="T114" fmla="*/ 10 w 145"/>
                      <a:gd name="T115" fmla="*/ 93 h 179"/>
                      <a:gd name="T116" fmla="*/ 47 w 145"/>
                      <a:gd name="T117" fmla="*/ 112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5" h="179">
                        <a:moveTo>
                          <a:pt x="67" y="132"/>
                        </a:moveTo>
                        <a:lnTo>
                          <a:pt x="67" y="132"/>
                        </a:lnTo>
                        <a:lnTo>
                          <a:pt x="67" y="136"/>
                        </a:lnTo>
                        <a:lnTo>
                          <a:pt x="63" y="142"/>
                        </a:lnTo>
                        <a:lnTo>
                          <a:pt x="51" y="155"/>
                        </a:lnTo>
                        <a:lnTo>
                          <a:pt x="47" y="163"/>
                        </a:lnTo>
                        <a:lnTo>
                          <a:pt x="45" y="169"/>
                        </a:lnTo>
                        <a:lnTo>
                          <a:pt x="47" y="171"/>
                        </a:lnTo>
                        <a:lnTo>
                          <a:pt x="49" y="175"/>
                        </a:lnTo>
                        <a:lnTo>
                          <a:pt x="59" y="179"/>
                        </a:lnTo>
                        <a:lnTo>
                          <a:pt x="59" y="179"/>
                        </a:lnTo>
                        <a:lnTo>
                          <a:pt x="63" y="179"/>
                        </a:lnTo>
                        <a:lnTo>
                          <a:pt x="67" y="177"/>
                        </a:lnTo>
                        <a:lnTo>
                          <a:pt x="69" y="173"/>
                        </a:lnTo>
                        <a:lnTo>
                          <a:pt x="69" y="167"/>
                        </a:lnTo>
                        <a:lnTo>
                          <a:pt x="69" y="155"/>
                        </a:lnTo>
                        <a:lnTo>
                          <a:pt x="71" y="150"/>
                        </a:lnTo>
                        <a:lnTo>
                          <a:pt x="71" y="150"/>
                        </a:lnTo>
                        <a:lnTo>
                          <a:pt x="76" y="144"/>
                        </a:lnTo>
                        <a:lnTo>
                          <a:pt x="86" y="138"/>
                        </a:lnTo>
                        <a:lnTo>
                          <a:pt x="94" y="134"/>
                        </a:lnTo>
                        <a:lnTo>
                          <a:pt x="102" y="130"/>
                        </a:lnTo>
                        <a:lnTo>
                          <a:pt x="102" y="130"/>
                        </a:lnTo>
                        <a:lnTo>
                          <a:pt x="106" y="124"/>
                        </a:lnTo>
                        <a:lnTo>
                          <a:pt x="106" y="124"/>
                        </a:lnTo>
                        <a:lnTo>
                          <a:pt x="108" y="120"/>
                        </a:lnTo>
                        <a:lnTo>
                          <a:pt x="108" y="116"/>
                        </a:lnTo>
                        <a:lnTo>
                          <a:pt x="106" y="114"/>
                        </a:lnTo>
                        <a:lnTo>
                          <a:pt x="106" y="114"/>
                        </a:lnTo>
                        <a:lnTo>
                          <a:pt x="104" y="112"/>
                        </a:lnTo>
                        <a:lnTo>
                          <a:pt x="104" y="112"/>
                        </a:lnTo>
                        <a:lnTo>
                          <a:pt x="104" y="112"/>
                        </a:lnTo>
                        <a:lnTo>
                          <a:pt x="108" y="112"/>
                        </a:lnTo>
                        <a:lnTo>
                          <a:pt x="114" y="114"/>
                        </a:lnTo>
                        <a:lnTo>
                          <a:pt x="128" y="118"/>
                        </a:lnTo>
                        <a:lnTo>
                          <a:pt x="135" y="120"/>
                        </a:lnTo>
                        <a:lnTo>
                          <a:pt x="141" y="120"/>
                        </a:lnTo>
                        <a:lnTo>
                          <a:pt x="143" y="116"/>
                        </a:lnTo>
                        <a:lnTo>
                          <a:pt x="145" y="108"/>
                        </a:lnTo>
                        <a:lnTo>
                          <a:pt x="145" y="108"/>
                        </a:lnTo>
                        <a:lnTo>
                          <a:pt x="141" y="101"/>
                        </a:lnTo>
                        <a:lnTo>
                          <a:pt x="137" y="93"/>
                        </a:lnTo>
                        <a:lnTo>
                          <a:pt x="137" y="93"/>
                        </a:lnTo>
                        <a:lnTo>
                          <a:pt x="137" y="93"/>
                        </a:lnTo>
                        <a:lnTo>
                          <a:pt x="128" y="93"/>
                        </a:lnTo>
                        <a:lnTo>
                          <a:pt x="122" y="93"/>
                        </a:lnTo>
                        <a:lnTo>
                          <a:pt x="118" y="95"/>
                        </a:lnTo>
                        <a:lnTo>
                          <a:pt x="118" y="95"/>
                        </a:lnTo>
                        <a:lnTo>
                          <a:pt x="120" y="101"/>
                        </a:lnTo>
                        <a:lnTo>
                          <a:pt x="120" y="106"/>
                        </a:lnTo>
                        <a:lnTo>
                          <a:pt x="120" y="106"/>
                        </a:lnTo>
                        <a:lnTo>
                          <a:pt x="118" y="110"/>
                        </a:lnTo>
                        <a:lnTo>
                          <a:pt x="116" y="110"/>
                        </a:lnTo>
                        <a:lnTo>
                          <a:pt x="114" y="110"/>
                        </a:lnTo>
                        <a:lnTo>
                          <a:pt x="114" y="110"/>
                        </a:lnTo>
                        <a:lnTo>
                          <a:pt x="118" y="102"/>
                        </a:lnTo>
                        <a:lnTo>
                          <a:pt x="118" y="97"/>
                        </a:lnTo>
                        <a:lnTo>
                          <a:pt x="118" y="95"/>
                        </a:lnTo>
                        <a:lnTo>
                          <a:pt x="116" y="93"/>
                        </a:lnTo>
                        <a:lnTo>
                          <a:pt x="116" y="93"/>
                        </a:lnTo>
                        <a:lnTo>
                          <a:pt x="112" y="93"/>
                        </a:lnTo>
                        <a:lnTo>
                          <a:pt x="110" y="93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10" y="89"/>
                        </a:lnTo>
                        <a:lnTo>
                          <a:pt x="106" y="91"/>
                        </a:lnTo>
                        <a:lnTo>
                          <a:pt x="104" y="95"/>
                        </a:lnTo>
                        <a:lnTo>
                          <a:pt x="104" y="99"/>
                        </a:lnTo>
                        <a:lnTo>
                          <a:pt x="104" y="99"/>
                        </a:lnTo>
                        <a:lnTo>
                          <a:pt x="106" y="102"/>
                        </a:lnTo>
                        <a:lnTo>
                          <a:pt x="106" y="104"/>
                        </a:lnTo>
                        <a:lnTo>
                          <a:pt x="102" y="104"/>
                        </a:lnTo>
                        <a:lnTo>
                          <a:pt x="102" y="104"/>
                        </a:lnTo>
                        <a:lnTo>
                          <a:pt x="94" y="106"/>
                        </a:lnTo>
                        <a:lnTo>
                          <a:pt x="94" y="106"/>
                        </a:lnTo>
                        <a:lnTo>
                          <a:pt x="88" y="106"/>
                        </a:lnTo>
                        <a:lnTo>
                          <a:pt x="82" y="106"/>
                        </a:lnTo>
                        <a:lnTo>
                          <a:pt x="76" y="112"/>
                        </a:lnTo>
                        <a:lnTo>
                          <a:pt x="76" y="112"/>
                        </a:lnTo>
                        <a:lnTo>
                          <a:pt x="76" y="112"/>
                        </a:lnTo>
                        <a:lnTo>
                          <a:pt x="76" y="110"/>
                        </a:lnTo>
                        <a:lnTo>
                          <a:pt x="80" y="104"/>
                        </a:lnTo>
                        <a:lnTo>
                          <a:pt x="84" y="101"/>
                        </a:lnTo>
                        <a:lnTo>
                          <a:pt x="86" y="97"/>
                        </a:lnTo>
                        <a:lnTo>
                          <a:pt x="86" y="97"/>
                        </a:lnTo>
                        <a:lnTo>
                          <a:pt x="84" y="91"/>
                        </a:lnTo>
                        <a:lnTo>
                          <a:pt x="82" y="89"/>
                        </a:lnTo>
                        <a:lnTo>
                          <a:pt x="80" y="89"/>
                        </a:lnTo>
                        <a:lnTo>
                          <a:pt x="76" y="91"/>
                        </a:lnTo>
                        <a:lnTo>
                          <a:pt x="71" y="95"/>
                        </a:lnTo>
                        <a:lnTo>
                          <a:pt x="67" y="97"/>
                        </a:lnTo>
                        <a:lnTo>
                          <a:pt x="67" y="97"/>
                        </a:lnTo>
                        <a:lnTo>
                          <a:pt x="67" y="97"/>
                        </a:lnTo>
                        <a:lnTo>
                          <a:pt x="67" y="95"/>
                        </a:lnTo>
                        <a:lnTo>
                          <a:pt x="73" y="91"/>
                        </a:lnTo>
                        <a:lnTo>
                          <a:pt x="76" y="87"/>
                        </a:lnTo>
                        <a:lnTo>
                          <a:pt x="76" y="85"/>
                        </a:lnTo>
                        <a:lnTo>
                          <a:pt x="76" y="83"/>
                        </a:lnTo>
                        <a:lnTo>
                          <a:pt x="76" y="83"/>
                        </a:lnTo>
                        <a:lnTo>
                          <a:pt x="71" y="83"/>
                        </a:lnTo>
                        <a:lnTo>
                          <a:pt x="65" y="83"/>
                        </a:lnTo>
                        <a:lnTo>
                          <a:pt x="57" y="85"/>
                        </a:lnTo>
                        <a:lnTo>
                          <a:pt x="53" y="85"/>
                        </a:lnTo>
                        <a:lnTo>
                          <a:pt x="53" y="85"/>
                        </a:lnTo>
                        <a:lnTo>
                          <a:pt x="55" y="83"/>
                        </a:lnTo>
                        <a:lnTo>
                          <a:pt x="55" y="81"/>
                        </a:lnTo>
                        <a:lnTo>
                          <a:pt x="55" y="81"/>
                        </a:lnTo>
                        <a:lnTo>
                          <a:pt x="55" y="79"/>
                        </a:lnTo>
                        <a:lnTo>
                          <a:pt x="51" y="79"/>
                        </a:lnTo>
                        <a:lnTo>
                          <a:pt x="43" y="77"/>
                        </a:lnTo>
                        <a:lnTo>
                          <a:pt x="35" y="77"/>
                        </a:lnTo>
                        <a:lnTo>
                          <a:pt x="33" y="75"/>
                        </a:lnTo>
                        <a:lnTo>
                          <a:pt x="31" y="73"/>
                        </a:lnTo>
                        <a:lnTo>
                          <a:pt x="31" y="73"/>
                        </a:lnTo>
                        <a:lnTo>
                          <a:pt x="31" y="71"/>
                        </a:lnTo>
                        <a:lnTo>
                          <a:pt x="31" y="69"/>
                        </a:lnTo>
                        <a:lnTo>
                          <a:pt x="31" y="69"/>
                        </a:lnTo>
                        <a:lnTo>
                          <a:pt x="33" y="69"/>
                        </a:lnTo>
                        <a:lnTo>
                          <a:pt x="37" y="69"/>
                        </a:lnTo>
                        <a:lnTo>
                          <a:pt x="37" y="69"/>
                        </a:lnTo>
                        <a:lnTo>
                          <a:pt x="41" y="71"/>
                        </a:lnTo>
                        <a:lnTo>
                          <a:pt x="41" y="71"/>
                        </a:lnTo>
                        <a:lnTo>
                          <a:pt x="55" y="73"/>
                        </a:lnTo>
                        <a:lnTo>
                          <a:pt x="69" y="73"/>
                        </a:lnTo>
                        <a:lnTo>
                          <a:pt x="69" y="73"/>
                        </a:lnTo>
                        <a:lnTo>
                          <a:pt x="86" y="73"/>
                        </a:lnTo>
                        <a:lnTo>
                          <a:pt x="98" y="71"/>
                        </a:lnTo>
                        <a:lnTo>
                          <a:pt x="106" y="65"/>
                        </a:lnTo>
                        <a:lnTo>
                          <a:pt x="116" y="53"/>
                        </a:lnTo>
                        <a:lnTo>
                          <a:pt x="116" y="53"/>
                        </a:lnTo>
                        <a:lnTo>
                          <a:pt x="122" y="51"/>
                        </a:lnTo>
                        <a:lnTo>
                          <a:pt x="129" y="49"/>
                        </a:lnTo>
                        <a:lnTo>
                          <a:pt x="137" y="48"/>
                        </a:lnTo>
                        <a:lnTo>
                          <a:pt x="141" y="46"/>
                        </a:lnTo>
                        <a:lnTo>
                          <a:pt x="141" y="46"/>
                        </a:lnTo>
                        <a:lnTo>
                          <a:pt x="139" y="38"/>
                        </a:lnTo>
                        <a:lnTo>
                          <a:pt x="137" y="32"/>
                        </a:lnTo>
                        <a:lnTo>
                          <a:pt x="133" y="30"/>
                        </a:lnTo>
                        <a:lnTo>
                          <a:pt x="133" y="30"/>
                        </a:lnTo>
                        <a:lnTo>
                          <a:pt x="131" y="32"/>
                        </a:lnTo>
                        <a:lnTo>
                          <a:pt x="131" y="32"/>
                        </a:lnTo>
                        <a:lnTo>
                          <a:pt x="129" y="34"/>
                        </a:lnTo>
                        <a:lnTo>
                          <a:pt x="128" y="34"/>
                        </a:lnTo>
                        <a:lnTo>
                          <a:pt x="128" y="34"/>
                        </a:lnTo>
                        <a:lnTo>
                          <a:pt x="122" y="32"/>
                        </a:lnTo>
                        <a:lnTo>
                          <a:pt x="118" y="28"/>
                        </a:lnTo>
                        <a:lnTo>
                          <a:pt x="114" y="24"/>
                        </a:lnTo>
                        <a:lnTo>
                          <a:pt x="110" y="24"/>
                        </a:lnTo>
                        <a:lnTo>
                          <a:pt x="110" y="24"/>
                        </a:lnTo>
                        <a:lnTo>
                          <a:pt x="98" y="28"/>
                        </a:lnTo>
                        <a:lnTo>
                          <a:pt x="90" y="28"/>
                        </a:lnTo>
                        <a:lnTo>
                          <a:pt x="88" y="28"/>
                        </a:lnTo>
                        <a:lnTo>
                          <a:pt x="88" y="28"/>
                        </a:lnTo>
                        <a:lnTo>
                          <a:pt x="90" y="28"/>
                        </a:lnTo>
                        <a:lnTo>
                          <a:pt x="92" y="28"/>
                        </a:lnTo>
                        <a:lnTo>
                          <a:pt x="92" y="28"/>
                        </a:lnTo>
                        <a:lnTo>
                          <a:pt x="100" y="24"/>
                        </a:lnTo>
                        <a:lnTo>
                          <a:pt x="102" y="22"/>
                        </a:lnTo>
                        <a:lnTo>
                          <a:pt x="100" y="18"/>
                        </a:lnTo>
                        <a:lnTo>
                          <a:pt x="100" y="18"/>
                        </a:lnTo>
                        <a:lnTo>
                          <a:pt x="98" y="18"/>
                        </a:lnTo>
                        <a:lnTo>
                          <a:pt x="98" y="18"/>
                        </a:lnTo>
                        <a:lnTo>
                          <a:pt x="94" y="18"/>
                        </a:lnTo>
                        <a:lnTo>
                          <a:pt x="92" y="18"/>
                        </a:lnTo>
                        <a:lnTo>
                          <a:pt x="92" y="18"/>
                        </a:lnTo>
                        <a:lnTo>
                          <a:pt x="92" y="18"/>
                        </a:lnTo>
                        <a:lnTo>
                          <a:pt x="96" y="16"/>
                        </a:lnTo>
                        <a:lnTo>
                          <a:pt x="96" y="14"/>
                        </a:lnTo>
                        <a:lnTo>
                          <a:pt x="92" y="12"/>
                        </a:lnTo>
                        <a:lnTo>
                          <a:pt x="92" y="12"/>
                        </a:lnTo>
                        <a:lnTo>
                          <a:pt x="88" y="12"/>
                        </a:lnTo>
                        <a:lnTo>
                          <a:pt x="84" y="14"/>
                        </a:lnTo>
                        <a:lnTo>
                          <a:pt x="82" y="16"/>
                        </a:lnTo>
                        <a:lnTo>
                          <a:pt x="80" y="20"/>
                        </a:lnTo>
                        <a:lnTo>
                          <a:pt x="80" y="20"/>
                        </a:lnTo>
                        <a:lnTo>
                          <a:pt x="75" y="22"/>
                        </a:lnTo>
                        <a:lnTo>
                          <a:pt x="73" y="24"/>
                        </a:lnTo>
                        <a:lnTo>
                          <a:pt x="73" y="22"/>
                        </a:lnTo>
                        <a:lnTo>
                          <a:pt x="73" y="22"/>
                        </a:lnTo>
                        <a:lnTo>
                          <a:pt x="76" y="14"/>
                        </a:lnTo>
                        <a:lnTo>
                          <a:pt x="76" y="10"/>
                        </a:lnTo>
                        <a:lnTo>
                          <a:pt x="75" y="8"/>
                        </a:lnTo>
                        <a:lnTo>
                          <a:pt x="73" y="10"/>
                        </a:lnTo>
                        <a:lnTo>
                          <a:pt x="73" y="10"/>
                        </a:lnTo>
                        <a:lnTo>
                          <a:pt x="53" y="22"/>
                        </a:lnTo>
                        <a:lnTo>
                          <a:pt x="53" y="22"/>
                        </a:lnTo>
                        <a:lnTo>
                          <a:pt x="53" y="20"/>
                        </a:lnTo>
                        <a:lnTo>
                          <a:pt x="53" y="18"/>
                        </a:lnTo>
                        <a:lnTo>
                          <a:pt x="55" y="14"/>
                        </a:lnTo>
                        <a:lnTo>
                          <a:pt x="55" y="14"/>
                        </a:lnTo>
                        <a:lnTo>
                          <a:pt x="55" y="14"/>
                        </a:lnTo>
                        <a:lnTo>
                          <a:pt x="53" y="14"/>
                        </a:lnTo>
                        <a:lnTo>
                          <a:pt x="53" y="14"/>
                        </a:lnTo>
                        <a:lnTo>
                          <a:pt x="57" y="8"/>
                        </a:lnTo>
                        <a:lnTo>
                          <a:pt x="57" y="8"/>
                        </a:lnTo>
                        <a:lnTo>
                          <a:pt x="53" y="4"/>
                        </a:lnTo>
                        <a:lnTo>
                          <a:pt x="47" y="2"/>
                        </a:lnTo>
                        <a:lnTo>
                          <a:pt x="39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9" y="2"/>
                        </a:lnTo>
                        <a:lnTo>
                          <a:pt x="23" y="6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lnTo>
                          <a:pt x="18" y="20"/>
                        </a:lnTo>
                        <a:lnTo>
                          <a:pt x="18" y="20"/>
                        </a:lnTo>
                        <a:lnTo>
                          <a:pt x="22" y="22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18" y="26"/>
                        </a:lnTo>
                        <a:lnTo>
                          <a:pt x="14" y="30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20" y="40"/>
                        </a:lnTo>
                        <a:lnTo>
                          <a:pt x="22" y="42"/>
                        </a:lnTo>
                        <a:lnTo>
                          <a:pt x="22" y="44"/>
                        </a:lnTo>
                        <a:lnTo>
                          <a:pt x="20" y="44"/>
                        </a:lnTo>
                        <a:lnTo>
                          <a:pt x="20" y="44"/>
                        </a:lnTo>
                        <a:lnTo>
                          <a:pt x="18" y="44"/>
                        </a:lnTo>
                        <a:lnTo>
                          <a:pt x="16" y="42"/>
                        </a:lnTo>
                        <a:lnTo>
                          <a:pt x="16" y="42"/>
                        </a:lnTo>
                        <a:lnTo>
                          <a:pt x="12" y="42"/>
                        </a:lnTo>
                        <a:lnTo>
                          <a:pt x="10" y="46"/>
                        </a:lnTo>
                        <a:lnTo>
                          <a:pt x="8" y="49"/>
                        </a:lnTo>
                        <a:lnTo>
                          <a:pt x="8" y="53"/>
                        </a:lnTo>
                        <a:lnTo>
                          <a:pt x="10" y="73"/>
                        </a:lnTo>
                        <a:lnTo>
                          <a:pt x="6" y="81"/>
                        </a:lnTo>
                        <a:lnTo>
                          <a:pt x="6" y="81"/>
                        </a:lnTo>
                        <a:lnTo>
                          <a:pt x="0" y="83"/>
                        </a:lnTo>
                        <a:lnTo>
                          <a:pt x="0" y="83"/>
                        </a:lnTo>
                        <a:lnTo>
                          <a:pt x="10" y="93"/>
                        </a:lnTo>
                        <a:lnTo>
                          <a:pt x="18" y="101"/>
                        </a:lnTo>
                        <a:lnTo>
                          <a:pt x="27" y="104"/>
                        </a:lnTo>
                        <a:lnTo>
                          <a:pt x="39" y="108"/>
                        </a:lnTo>
                        <a:lnTo>
                          <a:pt x="47" y="112"/>
                        </a:lnTo>
                        <a:lnTo>
                          <a:pt x="55" y="116"/>
                        </a:lnTo>
                        <a:lnTo>
                          <a:pt x="63" y="122"/>
                        </a:lnTo>
                        <a:lnTo>
                          <a:pt x="67" y="132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2" name="Freeform 981">
                    <a:extLst>
                      <a:ext uri="{FF2B5EF4-FFF2-40B4-BE49-F238E27FC236}">
                        <a16:creationId xmlns:a16="http://schemas.microsoft.com/office/drawing/2014/main" id="{A100EE00-324B-459F-84DD-92A6E8F8AC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4905" y="244728"/>
                    <a:ext cx="70932" cy="37078"/>
                  </a:xfrm>
                  <a:custGeom>
                    <a:avLst/>
                    <a:gdLst>
                      <a:gd name="T0" fmla="*/ 12 w 44"/>
                      <a:gd name="T1" fmla="*/ 23 h 23"/>
                      <a:gd name="T2" fmla="*/ 6 w 44"/>
                      <a:gd name="T3" fmla="*/ 17 h 23"/>
                      <a:gd name="T4" fmla="*/ 6 w 44"/>
                      <a:gd name="T5" fmla="*/ 17 h 23"/>
                      <a:gd name="T6" fmla="*/ 6 w 44"/>
                      <a:gd name="T7" fmla="*/ 15 h 23"/>
                      <a:gd name="T8" fmla="*/ 10 w 44"/>
                      <a:gd name="T9" fmla="*/ 15 h 23"/>
                      <a:gd name="T10" fmla="*/ 12 w 44"/>
                      <a:gd name="T11" fmla="*/ 15 h 23"/>
                      <a:gd name="T12" fmla="*/ 12 w 44"/>
                      <a:gd name="T13" fmla="*/ 15 h 23"/>
                      <a:gd name="T14" fmla="*/ 12 w 44"/>
                      <a:gd name="T15" fmla="*/ 15 h 23"/>
                      <a:gd name="T16" fmla="*/ 8 w 44"/>
                      <a:gd name="T17" fmla="*/ 13 h 23"/>
                      <a:gd name="T18" fmla="*/ 2 w 44"/>
                      <a:gd name="T19" fmla="*/ 13 h 23"/>
                      <a:gd name="T20" fmla="*/ 0 w 44"/>
                      <a:gd name="T21" fmla="*/ 11 h 23"/>
                      <a:gd name="T22" fmla="*/ 4 w 44"/>
                      <a:gd name="T23" fmla="*/ 9 h 23"/>
                      <a:gd name="T24" fmla="*/ 4 w 44"/>
                      <a:gd name="T25" fmla="*/ 9 h 23"/>
                      <a:gd name="T26" fmla="*/ 10 w 44"/>
                      <a:gd name="T27" fmla="*/ 8 h 23"/>
                      <a:gd name="T28" fmla="*/ 14 w 44"/>
                      <a:gd name="T29" fmla="*/ 8 h 23"/>
                      <a:gd name="T30" fmla="*/ 20 w 44"/>
                      <a:gd name="T31" fmla="*/ 9 h 23"/>
                      <a:gd name="T32" fmla="*/ 20 w 44"/>
                      <a:gd name="T33" fmla="*/ 9 h 23"/>
                      <a:gd name="T34" fmla="*/ 20 w 44"/>
                      <a:gd name="T35" fmla="*/ 9 h 23"/>
                      <a:gd name="T36" fmla="*/ 20 w 44"/>
                      <a:gd name="T37" fmla="*/ 8 h 23"/>
                      <a:gd name="T38" fmla="*/ 16 w 44"/>
                      <a:gd name="T39" fmla="*/ 6 h 23"/>
                      <a:gd name="T40" fmla="*/ 12 w 44"/>
                      <a:gd name="T41" fmla="*/ 4 h 23"/>
                      <a:gd name="T42" fmla="*/ 10 w 44"/>
                      <a:gd name="T43" fmla="*/ 2 h 23"/>
                      <a:gd name="T44" fmla="*/ 10 w 44"/>
                      <a:gd name="T45" fmla="*/ 2 h 23"/>
                      <a:gd name="T46" fmla="*/ 14 w 44"/>
                      <a:gd name="T47" fmla="*/ 2 h 23"/>
                      <a:gd name="T48" fmla="*/ 16 w 44"/>
                      <a:gd name="T49" fmla="*/ 2 h 23"/>
                      <a:gd name="T50" fmla="*/ 16 w 44"/>
                      <a:gd name="T51" fmla="*/ 2 h 23"/>
                      <a:gd name="T52" fmla="*/ 22 w 44"/>
                      <a:gd name="T53" fmla="*/ 0 h 23"/>
                      <a:gd name="T54" fmla="*/ 20 w 44"/>
                      <a:gd name="T55" fmla="*/ 2 h 23"/>
                      <a:gd name="T56" fmla="*/ 20 w 44"/>
                      <a:gd name="T57" fmla="*/ 4 h 23"/>
                      <a:gd name="T58" fmla="*/ 22 w 44"/>
                      <a:gd name="T59" fmla="*/ 4 h 23"/>
                      <a:gd name="T60" fmla="*/ 22 w 44"/>
                      <a:gd name="T61" fmla="*/ 4 h 23"/>
                      <a:gd name="T62" fmla="*/ 34 w 44"/>
                      <a:gd name="T63" fmla="*/ 2 h 23"/>
                      <a:gd name="T64" fmla="*/ 34 w 44"/>
                      <a:gd name="T65" fmla="*/ 2 h 23"/>
                      <a:gd name="T66" fmla="*/ 30 w 44"/>
                      <a:gd name="T67" fmla="*/ 8 h 23"/>
                      <a:gd name="T68" fmla="*/ 28 w 44"/>
                      <a:gd name="T69" fmla="*/ 11 h 23"/>
                      <a:gd name="T70" fmla="*/ 30 w 44"/>
                      <a:gd name="T71" fmla="*/ 13 h 23"/>
                      <a:gd name="T72" fmla="*/ 30 w 44"/>
                      <a:gd name="T73" fmla="*/ 13 h 23"/>
                      <a:gd name="T74" fmla="*/ 38 w 44"/>
                      <a:gd name="T75" fmla="*/ 9 h 23"/>
                      <a:gd name="T76" fmla="*/ 44 w 44"/>
                      <a:gd name="T77" fmla="*/ 9 h 23"/>
                      <a:gd name="T78" fmla="*/ 44 w 44"/>
                      <a:gd name="T79" fmla="*/ 11 h 23"/>
                      <a:gd name="T80" fmla="*/ 42 w 44"/>
                      <a:gd name="T81" fmla="*/ 11 h 23"/>
                      <a:gd name="T82" fmla="*/ 42 w 44"/>
                      <a:gd name="T83" fmla="*/ 11 h 23"/>
                      <a:gd name="T84" fmla="*/ 36 w 44"/>
                      <a:gd name="T85" fmla="*/ 15 h 23"/>
                      <a:gd name="T86" fmla="*/ 28 w 44"/>
                      <a:gd name="T87" fmla="*/ 17 h 23"/>
                      <a:gd name="T88" fmla="*/ 12 w 44"/>
                      <a:gd name="T89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4" h="23">
                        <a:moveTo>
                          <a:pt x="12" y="23"/>
                        </a:move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10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8" y="13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8"/>
                        </a:lnTo>
                        <a:lnTo>
                          <a:pt x="16" y="6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0" y="2"/>
                        </a:lnTo>
                        <a:lnTo>
                          <a:pt x="20" y="4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34" y="2"/>
                        </a:lnTo>
                        <a:lnTo>
                          <a:pt x="34" y="2"/>
                        </a:lnTo>
                        <a:lnTo>
                          <a:pt x="30" y="8"/>
                        </a:lnTo>
                        <a:lnTo>
                          <a:pt x="28" y="11"/>
                        </a:lnTo>
                        <a:lnTo>
                          <a:pt x="30" y="13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9"/>
                        </a:lnTo>
                        <a:lnTo>
                          <a:pt x="44" y="11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lnTo>
                          <a:pt x="36" y="15"/>
                        </a:lnTo>
                        <a:lnTo>
                          <a:pt x="28" y="17"/>
                        </a:lnTo>
                        <a:lnTo>
                          <a:pt x="12" y="2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3" name="Freeform 982">
                    <a:extLst>
                      <a:ext uri="{FF2B5EF4-FFF2-40B4-BE49-F238E27FC236}">
                        <a16:creationId xmlns:a16="http://schemas.microsoft.com/office/drawing/2014/main" id="{5D9B624A-2C5D-4929-A59B-9774DEE362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4905" y="244728"/>
                    <a:ext cx="70932" cy="37078"/>
                  </a:xfrm>
                  <a:custGeom>
                    <a:avLst/>
                    <a:gdLst>
                      <a:gd name="T0" fmla="*/ 12 w 44"/>
                      <a:gd name="T1" fmla="*/ 23 h 23"/>
                      <a:gd name="T2" fmla="*/ 6 w 44"/>
                      <a:gd name="T3" fmla="*/ 17 h 23"/>
                      <a:gd name="T4" fmla="*/ 6 w 44"/>
                      <a:gd name="T5" fmla="*/ 17 h 23"/>
                      <a:gd name="T6" fmla="*/ 6 w 44"/>
                      <a:gd name="T7" fmla="*/ 15 h 23"/>
                      <a:gd name="T8" fmla="*/ 10 w 44"/>
                      <a:gd name="T9" fmla="*/ 15 h 23"/>
                      <a:gd name="T10" fmla="*/ 12 w 44"/>
                      <a:gd name="T11" fmla="*/ 15 h 23"/>
                      <a:gd name="T12" fmla="*/ 12 w 44"/>
                      <a:gd name="T13" fmla="*/ 15 h 23"/>
                      <a:gd name="T14" fmla="*/ 12 w 44"/>
                      <a:gd name="T15" fmla="*/ 15 h 23"/>
                      <a:gd name="T16" fmla="*/ 8 w 44"/>
                      <a:gd name="T17" fmla="*/ 13 h 23"/>
                      <a:gd name="T18" fmla="*/ 2 w 44"/>
                      <a:gd name="T19" fmla="*/ 13 h 23"/>
                      <a:gd name="T20" fmla="*/ 0 w 44"/>
                      <a:gd name="T21" fmla="*/ 11 h 23"/>
                      <a:gd name="T22" fmla="*/ 4 w 44"/>
                      <a:gd name="T23" fmla="*/ 9 h 23"/>
                      <a:gd name="T24" fmla="*/ 4 w 44"/>
                      <a:gd name="T25" fmla="*/ 9 h 23"/>
                      <a:gd name="T26" fmla="*/ 10 w 44"/>
                      <a:gd name="T27" fmla="*/ 8 h 23"/>
                      <a:gd name="T28" fmla="*/ 14 w 44"/>
                      <a:gd name="T29" fmla="*/ 8 h 23"/>
                      <a:gd name="T30" fmla="*/ 20 w 44"/>
                      <a:gd name="T31" fmla="*/ 9 h 23"/>
                      <a:gd name="T32" fmla="*/ 20 w 44"/>
                      <a:gd name="T33" fmla="*/ 9 h 23"/>
                      <a:gd name="T34" fmla="*/ 20 w 44"/>
                      <a:gd name="T35" fmla="*/ 9 h 23"/>
                      <a:gd name="T36" fmla="*/ 20 w 44"/>
                      <a:gd name="T37" fmla="*/ 8 h 23"/>
                      <a:gd name="T38" fmla="*/ 16 w 44"/>
                      <a:gd name="T39" fmla="*/ 6 h 23"/>
                      <a:gd name="T40" fmla="*/ 12 w 44"/>
                      <a:gd name="T41" fmla="*/ 4 h 23"/>
                      <a:gd name="T42" fmla="*/ 10 w 44"/>
                      <a:gd name="T43" fmla="*/ 2 h 23"/>
                      <a:gd name="T44" fmla="*/ 10 w 44"/>
                      <a:gd name="T45" fmla="*/ 2 h 23"/>
                      <a:gd name="T46" fmla="*/ 14 w 44"/>
                      <a:gd name="T47" fmla="*/ 2 h 23"/>
                      <a:gd name="T48" fmla="*/ 16 w 44"/>
                      <a:gd name="T49" fmla="*/ 2 h 23"/>
                      <a:gd name="T50" fmla="*/ 16 w 44"/>
                      <a:gd name="T51" fmla="*/ 2 h 23"/>
                      <a:gd name="T52" fmla="*/ 22 w 44"/>
                      <a:gd name="T53" fmla="*/ 0 h 23"/>
                      <a:gd name="T54" fmla="*/ 20 w 44"/>
                      <a:gd name="T55" fmla="*/ 2 h 23"/>
                      <a:gd name="T56" fmla="*/ 20 w 44"/>
                      <a:gd name="T57" fmla="*/ 4 h 23"/>
                      <a:gd name="T58" fmla="*/ 22 w 44"/>
                      <a:gd name="T59" fmla="*/ 4 h 23"/>
                      <a:gd name="T60" fmla="*/ 22 w 44"/>
                      <a:gd name="T61" fmla="*/ 4 h 23"/>
                      <a:gd name="T62" fmla="*/ 34 w 44"/>
                      <a:gd name="T63" fmla="*/ 2 h 23"/>
                      <a:gd name="T64" fmla="*/ 34 w 44"/>
                      <a:gd name="T65" fmla="*/ 2 h 23"/>
                      <a:gd name="T66" fmla="*/ 30 w 44"/>
                      <a:gd name="T67" fmla="*/ 8 h 23"/>
                      <a:gd name="T68" fmla="*/ 28 w 44"/>
                      <a:gd name="T69" fmla="*/ 11 h 23"/>
                      <a:gd name="T70" fmla="*/ 30 w 44"/>
                      <a:gd name="T71" fmla="*/ 13 h 23"/>
                      <a:gd name="T72" fmla="*/ 30 w 44"/>
                      <a:gd name="T73" fmla="*/ 13 h 23"/>
                      <a:gd name="T74" fmla="*/ 38 w 44"/>
                      <a:gd name="T75" fmla="*/ 9 h 23"/>
                      <a:gd name="T76" fmla="*/ 44 w 44"/>
                      <a:gd name="T77" fmla="*/ 9 h 23"/>
                      <a:gd name="T78" fmla="*/ 44 w 44"/>
                      <a:gd name="T79" fmla="*/ 11 h 23"/>
                      <a:gd name="T80" fmla="*/ 42 w 44"/>
                      <a:gd name="T81" fmla="*/ 11 h 23"/>
                      <a:gd name="T82" fmla="*/ 42 w 44"/>
                      <a:gd name="T83" fmla="*/ 11 h 23"/>
                      <a:gd name="T84" fmla="*/ 36 w 44"/>
                      <a:gd name="T85" fmla="*/ 15 h 23"/>
                      <a:gd name="T86" fmla="*/ 28 w 44"/>
                      <a:gd name="T87" fmla="*/ 17 h 23"/>
                      <a:gd name="T88" fmla="*/ 12 w 44"/>
                      <a:gd name="T89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4" h="23">
                        <a:moveTo>
                          <a:pt x="12" y="23"/>
                        </a:move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10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8" y="13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8"/>
                        </a:lnTo>
                        <a:lnTo>
                          <a:pt x="16" y="6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0" y="2"/>
                        </a:lnTo>
                        <a:lnTo>
                          <a:pt x="20" y="4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34" y="2"/>
                        </a:lnTo>
                        <a:lnTo>
                          <a:pt x="34" y="2"/>
                        </a:lnTo>
                        <a:lnTo>
                          <a:pt x="30" y="8"/>
                        </a:lnTo>
                        <a:lnTo>
                          <a:pt x="28" y="11"/>
                        </a:lnTo>
                        <a:lnTo>
                          <a:pt x="30" y="13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9"/>
                        </a:lnTo>
                        <a:lnTo>
                          <a:pt x="44" y="11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lnTo>
                          <a:pt x="36" y="15"/>
                        </a:lnTo>
                        <a:lnTo>
                          <a:pt x="28" y="17"/>
                        </a:lnTo>
                        <a:lnTo>
                          <a:pt x="12" y="23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4" name="Freeform 983">
                    <a:extLst>
                      <a:ext uri="{FF2B5EF4-FFF2-40B4-BE49-F238E27FC236}">
                        <a16:creationId xmlns:a16="http://schemas.microsoft.com/office/drawing/2014/main" id="{4CF60E71-8500-485F-A2C4-993FC0548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38581" y="301152"/>
                    <a:ext cx="111235" cy="59648"/>
                  </a:xfrm>
                  <a:custGeom>
                    <a:avLst/>
                    <a:gdLst>
                      <a:gd name="T0" fmla="*/ 6 w 69"/>
                      <a:gd name="T1" fmla="*/ 37 h 37"/>
                      <a:gd name="T2" fmla="*/ 10 w 69"/>
                      <a:gd name="T3" fmla="*/ 26 h 37"/>
                      <a:gd name="T4" fmla="*/ 0 w 69"/>
                      <a:gd name="T5" fmla="*/ 22 h 37"/>
                      <a:gd name="T6" fmla="*/ 2 w 69"/>
                      <a:gd name="T7" fmla="*/ 22 h 37"/>
                      <a:gd name="T8" fmla="*/ 6 w 69"/>
                      <a:gd name="T9" fmla="*/ 22 h 37"/>
                      <a:gd name="T10" fmla="*/ 10 w 69"/>
                      <a:gd name="T11" fmla="*/ 22 h 37"/>
                      <a:gd name="T12" fmla="*/ 10 w 69"/>
                      <a:gd name="T13" fmla="*/ 20 h 37"/>
                      <a:gd name="T14" fmla="*/ 10 w 69"/>
                      <a:gd name="T15" fmla="*/ 20 h 37"/>
                      <a:gd name="T16" fmla="*/ 18 w 69"/>
                      <a:gd name="T17" fmla="*/ 24 h 37"/>
                      <a:gd name="T18" fmla="*/ 18 w 69"/>
                      <a:gd name="T19" fmla="*/ 22 h 37"/>
                      <a:gd name="T20" fmla="*/ 16 w 69"/>
                      <a:gd name="T21" fmla="*/ 18 h 37"/>
                      <a:gd name="T22" fmla="*/ 18 w 69"/>
                      <a:gd name="T23" fmla="*/ 14 h 37"/>
                      <a:gd name="T24" fmla="*/ 22 w 69"/>
                      <a:gd name="T25" fmla="*/ 18 h 37"/>
                      <a:gd name="T26" fmla="*/ 24 w 69"/>
                      <a:gd name="T27" fmla="*/ 14 h 37"/>
                      <a:gd name="T28" fmla="*/ 26 w 69"/>
                      <a:gd name="T29" fmla="*/ 14 h 37"/>
                      <a:gd name="T30" fmla="*/ 28 w 69"/>
                      <a:gd name="T31" fmla="*/ 18 h 37"/>
                      <a:gd name="T32" fmla="*/ 34 w 69"/>
                      <a:gd name="T33" fmla="*/ 22 h 37"/>
                      <a:gd name="T34" fmla="*/ 38 w 69"/>
                      <a:gd name="T35" fmla="*/ 22 h 37"/>
                      <a:gd name="T36" fmla="*/ 38 w 69"/>
                      <a:gd name="T37" fmla="*/ 18 h 37"/>
                      <a:gd name="T38" fmla="*/ 32 w 69"/>
                      <a:gd name="T39" fmla="*/ 10 h 37"/>
                      <a:gd name="T40" fmla="*/ 36 w 69"/>
                      <a:gd name="T41" fmla="*/ 8 h 37"/>
                      <a:gd name="T42" fmla="*/ 38 w 69"/>
                      <a:gd name="T43" fmla="*/ 10 h 37"/>
                      <a:gd name="T44" fmla="*/ 42 w 69"/>
                      <a:gd name="T45" fmla="*/ 16 h 37"/>
                      <a:gd name="T46" fmla="*/ 46 w 69"/>
                      <a:gd name="T47" fmla="*/ 18 h 37"/>
                      <a:gd name="T48" fmla="*/ 51 w 69"/>
                      <a:gd name="T49" fmla="*/ 16 h 37"/>
                      <a:gd name="T50" fmla="*/ 51 w 69"/>
                      <a:gd name="T51" fmla="*/ 12 h 37"/>
                      <a:gd name="T52" fmla="*/ 49 w 69"/>
                      <a:gd name="T53" fmla="*/ 4 h 37"/>
                      <a:gd name="T54" fmla="*/ 51 w 69"/>
                      <a:gd name="T55" fmla="*/ 2 h 37"/>
                      <a:gd name="T56" fmla="*/ 57 w 69"/>
                      <a:gd name="T57" fmla="*/ 6 h 37"/>
                      <a:gd name="T58" fmla="*/ 59 w 69"/>
                      <a:gd name="T59" fmla="*/ 8 h 37"/>
                      <a:gd name="T60" fmla="*/ 61 w 69"/>
                      <a:gd name="T61" fmla="*/ 2 h 37"/>
                      <a:gd name="T62" fmla="*/ 65 w 69"/>
                      <a:gd name="T63" fmla="*/ 0 h 37"/>
                      <a:gd name="T64" fmla="*/ 67 w 69"/>
                      <a:gd name="T65" fmla="*/ 2 h 37"/>
                      <a:gd name="T66" fmla="*/ 69 w 69"/>
                      <a:gd name="T67" fmla="*/ 4 h 37"/>
                      <a:gd name="T68" fmla="*/ 44 w 69"/>
                      <a:gd name="T69" fmla="*/ 29 h 37"/>
                      <a:gd name="T70" fmla="*/ 36 w 69"/>
                      <a:gd name="T71" fmla="*/ 31 h 37"/>
                      <a:gd name="T72" fmla="*/ 34 w 69"/>
                      <a:gd name="T73" fmla="*/ 29 h 37"/>
                      <a:gd name="T74" fmla="*/ 30 w 69"/>
                      <a:gd name="T75" fmla="*/ 27 h 37"/>
                      <a:gd name="T76" fmla="*/ 26 w 69"/>
                      <a:gd name="T77" fmla="*/ 33 h 37"/>
                      <a:gd name="T78" fmla="*/ 24 w 69"/>
                      <a:gd name="T79" fmla="*/ 33 h 37"/>
                      <a:gd name="T80" fmla="*/ 24 w 69"/>
                      <a:gd name="T81" fmla="*/ 31 h 37"/>
                      <a:gd name="T82" fmla="*/ 20 w 69"/>
                      <a:gd name="T83" fmla="*/ 33 h 37"/>
                      <a:gd name="T84" fmla="*/ 16 w 69"/>
                      <a:gd name="T85" fmla="*/ 35 h 37"/>
                      <a:gd name="T86" fmla="*/ 14 w 69"/>
                      <a:gd name="T87" fmla="*/ 33 h 37"/>
                      <a:gd name="T88" fmla="*/ 12 w 69"/>
                      <a:gd name="T89" fmla="*/ 31 h 37"/>
                      <a:gd name="T90" fmla="*/ 10 w 69"/>
                      <a:gd name="T91" fmla="*/ 33 h 37"/>
                      <a:gd name="T92" fmla="*/ 8 w 69"/>
                      <a:gd name="T9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9" h="37">
                        <a:moveTo>
                          <a:pt x="6" y="37"/>
                        </a:moveTo>
                        <a:lnTo>
                          <a:pt x="6" y="37"/>
                        </a:lnTo>
                        <a:lnTo>
                          <a:pt x="10" y="29"/>
                        </a:lnTo>
                        <a:lnTo>
                          <a:pt x="10" y="26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lnTo>
                          <a:pt x="8" y="22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8" y="24"/>
                        </a:lnTo>
                        <a:lnTo>
                          <a:pt x="18" y="24"/>
                        </a:lnTo>
                        <a:lnTo>
                          <a:pt x="20" y="22"/>
                        </a:lnTo>
                        <a:lnTo>
                          <a:pt x="18" y="22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22" y="18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6" y="14"/>
                        </a:lnTo>
                        <a:lnTo>
                          <a:pt x="26" y="14"/>
                        </a:lnTo>
                        <a:lnTo>
                          <a:pt x="28" y="18"/>
                        </a:lnTo>
                        <a:lnTo>
                          <a:pt x="32" y="22"/>
                        </a:lnTo>
                        <a:lnTo>
                          <a:pt x="34" y="22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38" y="20"/>
                        </a:lnTo>
                        <a:lnTo>
                          <a:pt x="38" y="18"/>
                        </a:lnTo>
                        <a:lnTo>
                          <a:pt x="34" y="14"/>
                        </a:lnTo>
                        <a:lnTo>
                          <a:pt x="32" y="10"/>
                        </a:lnTo>
                        <a:lnTo>
                          <a:pt x="34" y="10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40" y="14"/>
                        </a:lnTo>
                        <a:lnTo>
                          <a:pt x="42" y="16"/>
                        </a:lnTo>
                        <a:lnTo>
                          <a:pt x="46" y="18"/>
                        </a:lnTo>
                        <a:lnTo>
                          <a:pt x="46" y="18"/>
                        </a:lnTo>
                        <a:lnTo>
                          <a:pt x="49" y="18"/>
                        </a:lnTo>
                        <a:lnTo>
                          <a:pt x="51" y="16"/>
                        </a:lnTo>
                        <a:lnTo>
                          <a:pt x="51" y="14"/>
                        </a:lnTo>
                        <a:lnTo>
                          <a:pt x="51" y="12"/>
                        </a:lnTo>
                        <a:lnTo>
                          <a:pt x="49" y="4"/>
                        </a:lnTo>
                        <a:lnTo>
                          <a:pt x="49" y="4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5" y="4"/>
                        </a:lnTo>
                        <a:lnTo>
                          <a:pt x="57" y="6"/>
                        </a:lnTo>
                        <a:lnTo>
                          <a:pt x="59" y="8"/>
                        </a:lnTo>
                        <a:lnTo>
                          <a:pt x="59" y="8"/>
                        </a:lnTo>
                        <a:lnTo>
                          <a:pt x="61" y="4"/>
                        </a:lnTo>
                        <a:lnTo>
                          <a:pt x="61" y="2"/>
                        </a:lnTo>
                        <a:lnTo>
                          <a:pt x="61" y="0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69" y="4"/>
                        </a:lnTo>
                        <a:lnTo>
                          <a:pt x="69" y="4"/>
                        </a:lnTo>
                        <a:lnTo>
                          <a:pt x="53" y="20"/>
                        </a:lnTo>
                        <a:lnTo>
                          <a:pt x="44" y="29"/>
                        </a:lnTo>
                        <a:lnTo>
                          <a:pt x="40" y="31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34" y="29"/>
                        </a:lnTo>
                        <a:lnTo>
                          <a:pt x="32" y="27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26" y="33"/>
                        </a:lnTo>
                        <a:lnTo>
                          <a:pt x="26" y="33"/>
                        </a:lnTo>
                        <a:lnTo>
                          <a:pt x="24" y="33"/>
                        </a:lnTo>
                        <a:lnTo>
                          <a:pt x="24" y="31"/>
                        </a:lnTo>
                        <a:lnTo>
                          <a:pt x="24" y="31"/>
                        </a:lnTo>
                        <a:lnTo>
                          <a:pt x="20" y="31"/>
                        </a:lnTo>
                        <a:lnTo>
                          <a:pt x="20" y="33"/>
                        </a:lnTo>
                        <a:lnTo>
                          <a:pt x="16" y="35"/>
                        </a:lnTo>
                        <a:lnTo>
                          <a:pt x="16" y="35"/>
                        </a:lnTo>
                        <a:lnTo>
                          <a:pt x="14" y="35"/>
                        </a:lnTo>
                        <a:lnTo>
                          <a:pt x="14" y="33"/>
                        </a:lnTo>
                        <a:lnTo>
                          <a:pt x="14" y="31"/>
                        </a:lnTo>
                        <a:lnTo>
                          <a:pt x="12" y="31"/>
                        </a:lnTo>
                        <a:lnTo>
                          <a:pt x="12" y="31"/>
                        </a:lnTo>
                        <a:lnTo>
                          <a:pt x="10" y="33"/>
                        </a:lnTo>
                        <a:lnTo>
                          <a:pt x="10" y="35"/>
                        </a:lnTo>
                        <a:lnTo>
                          <a:pt x="8" y="37"/>
                        </a:lnTo>
                        <a:lnTo>
                          <a:pt x="6" y="3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5" name="Freeform 984">
                    <a:extLst>
                      <a:ext uri="{FF2B5EF4-FFF2-40B4-BE49-F238E27FC236}">
                        <a16:creationId xmlns:a16="http://schemas.microsoft.com/office/drawing/2014/main" id="{B0C8E36A-8B91-4FBE-9A88-EAA80AA34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38581" y="301152"/>
                    <a:ext cx="111235" cy="59648"/>
                  </a:xfrm>
                  <a:custGeom>
                    <a:avLst/>
                    <a:gdLst>
                      <a:gd name="T0" fmla="*/ 6 w 69"/>
                      <a:gd name="T1" fmla="*/ 37 h 37"/>
                      <a:gd name="T2" fmla="*/ 10 w 69"/>
                      <a:gd name="T3" fmla="*/ 26 h 37"/>
                      <a:gd name="T4" fmla="*/ 0 w 69"/>
                      <a:gd name="T5" fmla="*/ 22 h 37"/>
                      <a:gd name="T6" fmla="*/ 2 w 69"/>
                      <a:gd name="T7" fmla="*/ 22 h 37"/>
                      <a:gd name="T8" fmla="*/ 6 w 69"/>
                      <a:gd name="T9" fmla="*/ 22 h 37"/>
                      <a:gd name="T10" fmla="*/ 10 w 69"/>
                      <a:gd name="T11" fmla="*/ 22 h 37"/>
                      <a:gd name="T12" fmla="*/ 10 w 69"/>
                      <a:gd name="T13" fmla="*/ 20 h 37"/>
                      <a:gd name="T14" fmla="*/ 10 w 69"/>
                      <a:gd name="T15" fmla="*/ 20 h 37"/>
                      <a:gd name="T16" fmla="*/ 18 w 69"/>
                      <a:gd name="T17" fmla="*/ 24 h 37"/>
                      <a:gd name="T18" fmla="*/ 18 w 69"/>
                      <a:gd name="T19" fmla="*/ 22 h 37"/>
                      <a:gd name="T20" fmla="*/ 16 w 69"/>
                      <a:gd name="T21" fmla="*/ 18 h 37"/>
                      <a:gd name="T22" fmla="*/ 18 w 69"/>
                      <a:gd name="T23" fmla="*/ 14 h 37"/>
                      <a:gd name="T24" fmla="*/ 22 w 69"/>
                      <a:gd name="T25" fmla="*/ 18 h 37"/>
                      <a:gd name="T26" fmla="*/ 24 w 69"/>
                      <a:gd name="T27" fmla="*/ 14 h 37"/>
                      <a:gd name="T28" fmla="*/ 26 w 69"/>
                      <a:gd name="T29" fmla="*/ 14 h 37"/>
                      <a:gd name="T30" fmla="*/ 28 w 69"/>
                      <a:gd name="T31" fmla="*/ 18 h 37"/>
                      <a:gd name="T32" fmla="*/ 34 w 69"/>
                      <a:gd name="T33" fmla="*/ 22 h 37"/>
                      <a:gd name="T34" fmla="*/ 38 w 69"/>
                      <a:gd name="T35" fmla="*/ 22 h 37"/>
                      <a:gd name="T36" fmla="*/ 38 w 69"/>
                      <a:gd name="T37" fmla="*/ 18 h 37"/>
                      <a:gd name="T38" fmla="*/ 32 w 69"/>
                      <a:gd name="T39" fmla="*/ 10 h 37"/>
                      <a:gd name="T40" fmla="*/ 36 w 69"/>
                      <a:gd name="T41" fmla="*/ 8 h 37"/>
                      <a:gd name="T42" fmla="*/ 38 w 69"/>
                      <a:gd name="T43" fmla="*/ 10 h 37"/>
                      <a:gd name="T44" fmla="*/ 42 w 69"/>
                      <a:gd name="T45" fmla="*/ 16 h 37"/>
                      <a:gd name="T46" fmla="*/ 46 w 69"/>
                      <a:gd name="T47" fmla="*/ 18 h 37"/>
                      <a:gd name="T48" fmla="*/ 51 w 69"/>
                      <a:gd name="T49" fmla="*/ 16 h 37"/>
                      <a:gd name="T50" fmla="*/ 51 w 69"/>
                      <a:gd name="T51" fmla="*/ 12 h 37"/>
                      <a:gd name="T52" fmla="*/ 49 w 69"/>
                      <a:gd name="T53" fmla="*/ 4 h 37"/>
                      <a:gd name="T54" fmla="*/ 51 w 69"/>
                      <a:gd name="T55" fmla="*/ 2 h 37"/>
                      <a:gd name="T56" fmla="*/ 57 w 69"/>
                      <a:gd name="T57" fmla="*/ 6 h 37"/>
                      <a:gd name="T58" fmla="*/ 59 w 69"/>
                      <a:gd name="T59" fmla="*/ 8 h 37"/>
                      <a:gd name="T60" fmla="*/ 61 w 69"/>
                      <a:gd name="T61" fmla="*/ 2 h 37"/>
                      <a:gd name="T62" fmla="*/ 65 w 69"/>
                      <a:gd name="T63" fmla="*/ 0 h 37"/>
                      <a:gd name="T64" fmla="*/ 67 w 69"/>
                      <a:gd name="T65" fmla="*/ 2 h 37"/>
                      <a:gd name="T66" fmla="*/ 69 w 69"/>
                      <a:gd name="T67" fmla="*/ 4 h 37"/>
                      <a:gd name="T68" fmla="*/ 44 w 69"/>
                      <a:gd name="T69" fmla="*/ 29 h 37"/>
                      <a:gd name="T70" fmla="*/ 36 w 69"/>
                      <a:gd name="T71" fmla="*/ 31 h 37"/>
                      <a:gd name="T72" fmla="*/ 34 w 69"/>
                      <a:gd name="T73" fmla="*/ 29 h 37"/>
                      <a:gd name="T74" fmla="*/ 30 w 69"/>
                      <a:gd name="T75" fmla="*/ 27 h 37"/>
                      <a:gd name="T76" fmla="*/ 26 w 69"/>
                      <a:gd name="T77" fmla="*/ 33 h 37"/>
                      <a:gd name="T78" fmla="*/ 24 w 69"/>
                      <a:gd name="T79" fmla="*/ 33 h 37"/>
                      <a:gd name="T80" fmla="*/ 24 w 69"/>
                      <a:gd name="T81" fmla="*/ 31 h 37"/>
                      <a:gd name="T82" fmla="*/ 20 w 69"/>
                      <a:gd name="T83" fmla="*/ 33 h 37"/>
                      <a:gd name="T84" fmla="*/ 16 w 69"/>
                      <a:gd name="T85" fmla="*/ 35 h 37"/>
                      <a:gd name="T86" fmla="*/ 14 w 69"/>
                      <a:gd name="T87" fmla="*/ 33 h 37"/>
                      <a:gd name="T88" fmla="*/ 12 w 69"/>
                      <a:gd name="T89" fmla="*/ 31 h 37"/>
                      <a:gd name="T90" fmla="*/ 10 w 69"/>
                      <a:gd name="T91" fmla="*/ 33 h 37"/>
                      <a:gd name="T92" fmla="*/ 8 w 69"/>
                      <a:gd name="T9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9" h="37">
                        <a:moveTo>
                          <a:pt x="6" y="37"/>
                        </a:moveTo>
                        <a:lnTo>
                          <a:pt x="6" y="37"/>
                        </a:lnTo>
                        <a:lnTo>
                          <a:pt x="10" y="29"/>
                        </a:lnTo>
                        <a:lnTo>
                          <a:pt x="10" y="26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lnTo>
                          <a:pt x="8" y="22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8" y="24"/>
                        </a:lnTo>
                        <a:lnTo>
                          <a:pt x="18" y="24"/>
                        </a:lnTo>
                        <a:lnTo>
                          <a:pt x="20" y="22"/>
                        </a:lnTo>
                        <a:lnTo>
                          <a:pt x="18" y="22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22" y="18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6" y="14"/>
                        </a:lnTo>
                        <a:lnTo>
                          <a:pt x="26" y="14"/>
                        </a:lnTo>
                        <a:lnTo>
                          <a:pt x="28" y="18"/>
                        </a:lnTo>
                        <a:lnTo>
                          <a:pt x="32" y="22"/>
                        </a:lnTo>
                        <a:lnTo>
                          <a:pt x="34" y="22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38" y="20"/>
                        </a:lnTo>
                        <a:lnTo>
                          <a:pt x="38" y="18"/>
                        </a:lnTo>
                        <a:lnTo>
                          <a:pt x="34" y="14"/>
                        </a:lnTo>
                        <a:lnTo>
                          <a:pt x="32" y="10"/>
                        </a:lnTo>
                        <a:lnTo>
                          <a:pt x="34" y="10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40" y="14"/>
                        </a:lnTo>
                        <a:lnTo>
                          <a:pt x="42" y="16"/>
                        </a:lnTo>
                        <a:lnTo>
                          <a:pt x="46" y="18"/>
                        </a:lnTo>
                        <a:lnTo>
                          <a:pt x="46" y="18"/>
                        </a:lnTo>
                        <a:lnTo>
                          <a:pt x="49" y="18"/>
                        </a:lnTo>
                        <a:lnTo>
                          <a:pt x="51" y="16"/>
                        </a:lnTo>
                        <a:lnTo>
                          <a:pt x="51" y="14"/>
                        </a:lnTo>
                        <a:lnTo>
                          <a:pt x="51" y="12"/>
                        </a:lnTo>
                        <a:lnTo>
                          <a:pt x="49" y="4"/>
                        </a:lnTo>
                        <a:lnTo>
                          <a:pt x="49" y="4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5" y="4"/>
                        </a:lnTo>
                        <a:lnTo>
                          <a:pt x="57" y="6"/>
                        </a:lnTo>
                        <a:lnTo>
                          <a:pt x="59" y="8"/>
                        </a:lnTo>
                        <a:lnTo>
                          <a:pt x="59" y="8"/>
                        </a:lnTo>
                        <a:lnTo>
                          <a:pt x="61" y="4"/>
                        </a:lnTo>
                        <a:lnTo>
                          <a:pt x="61" y="2"/>
                        </a:lnTo>
                        <a:lnTo>
                          <a:pt x="61" y="0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69" y="4"/>
                        </a:lnTo>
                        <a:lnTo>
                          <a:pt x="69" y="4"/>
                        </a:lnTo>
                        <a:lnTo>
                          <a:pt x="53" y="20"/>
                        </a:lnTo>
                        <a:lnTo>
                          <a:pt x="44" y="29"/>
                        </a:lnTo>
                        <a:lnTo>
                          <a:pt x="40" y="31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34" y="29"/>
                        </a:lnTo>
                        <a:lnTo>
                          <a:pt x="32" y="27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26" y="33"/>
                        </a:lnTo>
                        <a:lnTo>
                          <a:pt x="26" y="33"/>
                        </a:lnTo>
                        <a:lnTo>
                          <a:pt x="24" y="33"/>
                        </a:lnTo>
                        <a:lnTo>
                          <a:pt x="24" y="31"/>
                        </a:lnTo>
                        <a:lnTo>
                          <a:pt x="24" y="31"/>
                        </a:lnTo>
                        <a:lnTo>
                          <a:pt x="20" y="31"/>
                        </a:lnTo>
                        <a:lnTo>
                          <a:pt x="20" y="33"/>
                        </a:lnTo>
                        <a:lnTo>
                          <a:pt x="16" y="35"/>
                        </a:lnTo>
                        <a:lnTo>
                          <a:pt x="16" y="35"/>
                        </a:lnTo>
                        <a:lnTo>
                          <a:pt x="14" y="35"/>
                        </a:lnTo>
                        <a:lnTo>
                          <a:pt x="14" y="33"/>
                        </a:lnTo>
                        <a:lnTo>
                          <a:pt x="14" y="31"/>
                        </a:lnTo>
                        <a:lnTo>
                          <a:pt x="12" y="31"/>
                        </a:lnTo>
                        <a:lnTo>
                          <a:pt x="12" y="31"/>
                        </a:lnTo>
                        <a:lnTo>
                          <a:pt x="10" y="33"/>
                        </a:lnTo>
                        <a:lnTo>
                          <a:pt x="10" y="35"/>
                        </a:lnTo>
                        <a:lnTo>
                          <a:pt x="8" y="37"/>
                        </a:lnTo>
                        <a:lnTo>
                          <a:pt x="6" y="37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6" name="Freeform 985">
                    <a:extLst>
                      <a:ext uri="{FF2B5EF4-FFF2-40B4-BE49-F238E27FC236}">
                        <a16:creationId xmlns:a16="http://schemas.microsoft.com/office/drawing/2014/main" id="{5C8BA1C1-95FA-4869-98C0-8144D6B42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62713" y="314048"/>
                    <a:ext cx="35466" cy="33854"/>
                  </a:xfrm>
                  <a:custGeom>
                    <a:avLst/>
                    <a:gdLst>
                      <a:gd name="T0" fmla="*/ 6 w 22"/>
                      <a:gd name="T1" fmla="*/ 21 h 21"/>
                      <a:gd name="T2" fmla="*/ 6 w 22"/>
                      <a:gd name="T3" fmla="*/ 21 h 21"/>
                      <a:gd name="T4" fmla="*/ 0 w 22"/>
                      <a:gd name="T5" fmla="*/ 16 h 21"/>
                      <a:gd name="T6" fmla="*/ 0 w 22"/>
                      <a:gd name="T7" fmla="*/ 10 h 21"/>
                      <a:gd name="T8" fmla="*/ 0 w 22"/>
                      <a:gd name="T9" fmla="*/ 6 h 21"/>
                      <a:gd name="T10" fmla="*/ 0 w 22"/>
                      <a:gd name="T11" fmla="*/ 2 h 21"/>
                      <a:gd name="T12" fmla="*/ 6 w 22"/>
                      <a:gd name="T13" fmla="*/ 0 h 21"/>
                      <a:gd name="T14" fmla="*/ 8 w 22"/>
                      <a:gd name="T15" fmla="*/ 0 h 21"/>
                      <a:gd name="T16" fmla="*/ 8 w 22"/>
                      <a:gd name="T17" fmla="*/ 0 h 21"/>
                      <a:gd name="T18" fmla="*/ 8 w 22"/>
                      <a:gd name="T19" fmla="*/ 2 h 21"/>
                      <a:gd name="T20" fmla="*/ 8 w 22"/>
                      <a:gd name="T21" fmla="*/ 4 h 21"/>
                      <a:gd name="T22" fmla="*/ 8 w 22"/>
                      <a:gd name="T23" fmla="*/ 4 h 21"/>
                      <a:gd name="T24" fmla="*/ 12 w 22"/>
                      <a:gd name="T25" fmla="*/ 6 h 21"/>
                      <a:gd name="T26" fmla="*/ 16 w 22"/>
                      <a:gd name="T27" fmla="*/ 6 h 21"/>
                      <a:gd name="T28" fmla="*/ 20 w 22"/>
                      <a:gd name="T29" fmla="*/ 8 h 21"/>
                      <a:gd name="T30" fmla="*/ 22 w 22"/>
                      <a:gd name="T31" fmla="*/ 10 h 21"/>
                      <a:gd name="T32" fmla="*/ 22 w 22"/>
                      <a:gd name="T33" fmla="*/ 12 h 21"/>
                      <a:gd name="T34" fmla="*/ 22 w 22"/>
                      <a:gd name="T35" fmla="*/ 12 h 21"/>
                      <a:gd name="T36" fmla="*/ 22 w 22"/>
                      <a:gd name="T37" fmla="*/ 14 h 21"/>
                      <a:gd name="T38" fmla="*/ 20 w 22"/>
                      <a:gd name="T39" fmla="*/ 16 h 21"/>
                      <a:gd name="T40" fmla="*/ 14 w 22"/>
                      <a:gd name="T41" fmla="*/ 19 h 21"/>
                      <a:gd name="T42" fmla="*/ 6 w 22"/>
                      <a:gd name="T4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1">
                        <a:moveTo>
                          <a:pt x="6" y="21"/>
                        </a:moveTo>
                        <a:lnTo>
                          <a:pt x="6" y="21"/>
                        </a:lnTo>
                        <a:lnTo>
                          <a:pt x="0" y="16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20" y="8"/>
                        </a:lnTo>
                        <a:lnTo>
                          <a:pt x="22" y="10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2" y="14"/>
                        </a:lnTo>
                        <a:lnTo>
                          <a:pt x="20" y="16"/>
                        </a:lnTo>
                        <a:lnTo>
                          <a:pt x="14" y="19"/>
                        </a:lnTo>
                        <a:lnTo>
                          <a:pt x="6" y="21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7" name="Freeform 986">
                    <a:extLst>
                      <a:ext uri="{FF2B5EF4-FFF2-40B4-BE49-F238E27FC236}">
                        <a16:creationId xmlns:a16="http://schemas.microsoft.com/office/drawing/2014/main" id="{8301C578-38B1-49A4-9574-2AA5838E6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62713" y="314048"/>
                    <a:ext cx="35466" cy="33854"/>
                  </a:xfrm>
                  <a:custGeom>
                    <a:avLst/>
                    <a:gdLst>
                      <a:gd name="T0" fmla="*/ 6 w 22"/>
                      <a:gd name="T1" fmla="*/ 21 h 21"/>
                      <a:gd name="T2" fmla="*/ 6 w 22"/>
                      <a:gd name="T3" fmla="*/ 21 h 21"/>
                      <a:gd name="T4" fmla="*/ 0 w 22"/>
                      <a:gd name="T5" fmla="*/ 16 h 21"/>
                      <a:gd name="T6" fmla="*/ 0 w 22"/>
                      <a:gd name="T7" fmla="*/ 10 h 21"/>
                      <a:gd name="T8" fmla="*/ 0 w 22"/>
                      <a:gd name="T9" fmla="*/ 6 h 21"/>
                      <a:gd name="T10" fmla="*/ 0 w 22"/>
                      <a:gd name="T11" fmla="*/ 2 h 21"/>
                      <a:gd name="T12" fmla="*/ 6 w 22"/>
                      <a:gd name="T13" fmla="*/ 0 h 21"/>
                      <a:gd name="T14" fmla="*/ 8 w 22"/>
                      <a:gd name="T15" fmla="*/ 0 h 21"/>
                      <a:gd name="T16" fmla="*/ 8 w 22"/>
                      <a:gd name="T17" fmla="*/ 0 h 21"/>
                      <a:gd name="T18" fmla="*/ 8 w 22"/>
                      <a:gd name="T19" fmla="*/ 2 h 21"/>
                      <a:gd name="T20" fmla="*/ 8 w 22"/>
                      <a:gd name="T21" fmla="*/ 4 h 21"/>
                      <a:gd name="T22" fmla="*/ 8 w 22"/>
                      <a:gd name="T23" fmla="*/ 4 h 21"/>
                      <a:gd name="T24" fmla="*/ 12 w 22"/>
                      <a:gd name="T25" fmla="*/ 6 h 21"/>
                      <a:gd name="T26" fmla="*/ 16 w 22"/>
                      <a:gd name="T27" fmla="*/ 6 h 21"/>
                      <a:gd name="T28" fmla="*/ 20 w 22"/>
                      <a:gd name="T29" fmla="*/ 8 h 21"/>
                      <a:gd name="T30" fmla="*/ 22 w 22"/>
                      <a:gd name="T31" fmla="*/ 10 h 21"/>
                      <a:gd name="T32" fmla="*/ 22 w 22"/>
                      <a:gd name="T33" fmla="*/ 12 h 21"/>
                      <a:gd name="T34" fmla="*/ 22 w 22"/>
                      <a:gd name="T35" fmla="*/ 12 h 21"/>
                      <a:gd name="T36" fmla="*/ 22 w 22"/>
                      <a:gd name="T37" fmla="*/ 14 h 21"/>
                      <a:gd name="T38" fmla="*/ 20 w 22"/>
                      <a:gd name="T39" fmla="*/ 16 h 21"/>
                      <a:gd name="T40" fmla="*/ 14 w 22"/>
                      <a:gd name="T41" fmla="*/ 19 h 21"/>
                      <a:gd name="T42" fmla="*/ 6 w 22"/>
                      <a:gd name="T4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2" h="21">
                        <a:moveTo>
                          <a:pt x="6" y="21"/>
                        </a:moveTo>
                        <a:lnTo>
                          <a:pt x="6" y="21"/>
                        </a:lnTo>
                        <a:lnTo>
                          <a:pt x="0" y="16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20" y="8"/>
                        </a:lnTo>
                        <a:lnTo>
                          <a:pt x="22" y="10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2" y="14"/>
                        </a:lnTo>
                        <a:lnTo>
                          <a:pt x="20" y="16"/>
                        </a:lnTo>
                        <a:lnTo>
                          <a:pt x="14" y="19"/>
                        </a:lnTo>
                        <a:lnTo>
                          <a:pt x="6" y="21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8" name="Freeform 987">
                    <a:extLst>
                      <a:ext uri="{FF2B5EF4-FFF2-40B4-BE49-F238E27FC236}">
                        <a16:creationId xmlns:a16="http://schemas.microsoft.com/office/drawing/2014/main" id="{DEE5EA15-E467-49F9-A433-EF82EC7C8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06289" y="336618"/>
                    <a:ext cx="53199" cy="53199"/>
                  </a:xfrm>
                  <a:custGeom>
                    <a:avLst/>
                    <a:gdLst>
                      <a:gd name="T0" fmla="*/ 13 w 33"/>
                      <a:gd name="T1" fmla="*/ 33 h 33"/>
                      <a:gd name="T2" fmla="*/ 13 w 33"/>
                      <a:gd name="T3" fmla="*/ 33 h 33"/>
                      <a:gd name="T4" fmla="*/ 9 w 33"/>
                      <a:gd name="T5" fmla="*/ 31 h 33"/>
                      <a:gd name="T6" fmla="*/ 9 w 33"/>
                      <a:gd name="T7" fmla="*/ 29 h 33"/>
                      <a:gd name="T8" fmla="*/ 9 w 33"/>
                      <a:gd name="T9" fmla="*/ 25 h 33"/>
                      <a:gd name="T10" fmla="*/ 11 w 33"/>
                      <a:gd name="T11" fmla="*/ 21 h 33"/>
                      <a:gd name="T12" fmla="*/ 11 w 33"/>
                      <a:gd name="T13" fmla="*/ 21 h 33"/>
                      <a:gd name="T14" fmla="*/ 7 w 33"/>
                      <a:gd name="T15" fmla="*/ 27 h 33"/>
                      <a:gd name="T16" fmla="*/ 7 w 33"/>
                      <a:gd name="T17" fmla="*/ 27 h 33"/>
                      <a:gd name="T18" fmla="*/ 6 w 33"/>
                      <a:gd name="T19" fmla="*/ 27 h 33"/>
                      <a:gd name="T20" fmla="*/ 2 w 33"/>
                      <a:gd name="T21" fmla="*/ 23 h 33"/>
                      <a:gd name="T22" fmla="*/ 0 w 33"/>
                      <a:gd name="T23" fmla="*/ 19 h 33"/>
                      <a:gd name="T24" fmla="*/ 0 w 33"/>
                      <a:gd name="T25" fmla="*/ 17 h 33"/>
                      <a:gd name="T26" fmla="*/ 0 w 33"/>
                      <a:gd name="T27" fmla="*/ 17 h 33"/>
                      <a:gd name="T28" fmla="*/ 4 w 33"/>
                      <a:gd name="T29" fmla="*/ 13 h 33"/>
                      <a:gd name="T30" fmla="*/ 7 w 33"/>
                      <a:gd name="T31" fmla="*/ 11 h 33"/>
                      <a:gd name="T32" fmla="*/ 11 w 33"/>
                      <a:gd name="T33" fmla="*/ 11 h 33"/>
                      <a:gd name="T34" fmla="*/ 15 w 33"/>
                      <a:gd name="T35" fmla="*/ 9 h 33"/>
                      <a:gd name="T36" fmla="*/ 15 w 33"/>
                      <a:gd name="T37" fmla="*/ 9 h 33"/>
                      <a:gd name="T38" fmla="*/ 15 w 33"/>
                      <a:gd name="T39" fmla="*/ 11 h 33"/>
                      <a:gd name="T40" fmla="*/ 15 w 33"/>
                      <a:gd name="T41" fmla="*/ 13 h 33"/>
                      <a:gd name="T42" fmla="*/ 17 w 33"/>
                      <a:gd name="T43" fmla="*/ 13 h 33"/>
                      <a:gd name="T44" fmla="*/ 17 w 33"/>
                      <a:gd name="T45" fmla="*/ 13 h 33"/>
                      <a:gd name="T46" fmla="*/ 21 w 33"/>
                      <a:gd name="T47" fmla="*/ 11 h 33"/>
                      <a:gd name="T48" fmla="*/ 19 w 33"/>
                      <a:gd name="T49" fmla="*/ 9 h 33"/>
                      <a:gd name="T50" fmla="*/ 19 w 33"/>
                      <a:gd name="T51" fmla="*/ 7 h 33"/>
                      <a:gd name="T52" fmla="*/ 23 w 33"/>
                      <a:gd name="T53" fmla="*/ 5 h 33"/>
                      <a:gd name="T54" fmla="*/ 23 w 33"/>
                      <a:gd name="T55" fmla="*/ 5 h 33"/>
                      <a:gd name="T56" fmla="*/ 27 w 33"/>
                      <a:gd name="T57" fmla="*/ 7 h 33"/>
                      <a:gd name="T58" fmla="*/ 27 w 33"/>
                      <a:gd name="T59" fmla="*/ 7 h 33"/>
                      <a:gd name="T60" fmla="*/ 25 w 33"/>
                      <a:gd name="T61" fmla="*/ 4 h 33"/>
                      <a:gd name="T62" fmla="*/ 23 w 33"/>
                      <a:gd name="T63" fmla="*/ 0 h 33"/>
                      <a:gd name="T64" fmla="*/ 23 w 33"/>
                      <a:gd name="T65" fmla="*/ 0 h 33"/>
                      <a:gd name="T66" fmla="*/ 23 w 33"/>
                      <a:gd name="T67" fmla="*/ 0 h 33"/>
                      <a:gd name="T68" fmla="*/ 27 w 33"/>
                      <a:gd name="T69" fmla="*/ 0 h 33"/>
                      <a:gd name="T70" fmla="*/ 33 w 33"/>
                      <a:gd name="T71" fmla="*/ 2 h 33"/>
                      <a:gd name="T72" fmla="*/ 33 w 33"/>
                      <a:gd name="T73" fmla="*/ 2 h 33"/>
                      <a:gd name="T74" fmla="*/ 33 w 33"/>
                      <a:gd name="T75" fmla="*/ 5 h 33"/>
                      <a:gd name="T76" fmla="*/ 33 w 33"/>
                      <a:gd name="T77" fmla="*/ 5 h 33"/>
                      <a:gd name="T78" fmla="*/ 33 w 33"/>
                      <a:gd name="T79" fmla="*/ 9 h 33"/>
                      <a:gd name="T80" fmla="*/ 33 w 33"/>
                      <a:gd name="T81" fmla="*/ 9 h 33"/>
                      <a:gd name="T82" fmla="*/ 33 w 33"/>
                      <a:gd name="T83" fmla="*/ 15 h 33"/>
                      <a:gd name="T84" fmla="*/ 31 w 33"/>
                      <a:gd name="T85" fmla="*/ 21 h 33"/>
                      <a:gd name="T86" fmla="*/ 17 w 33"/>
                      <a:gd name="T87" fmla="*/ 31 h 33"/>
                      <a:gd name="T88" fmla="*/ 17 w 33"/>
                      <a:gd name="T89" fmla="*/ 31 h 33"/>
                      <a:gd name="T90" fmla="*/ 13 w 33"/>
                      <a:gd name="T91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3" h="33">
                        <a:moveTo>
                          <a:pt x="13" y="33"/>
                        </a:moveTo>
                        <a:lnTo>
                          <a:pt x="13" y="33"/>
                        </a:lnTo>
                        <a:lnTo>
                          <a:pt x="9" y="31"/>
                        </a:lnTo>
                        <a:lnTo>
                          <a:pt x="9" y="29"/>
                        </a:lnTo>
                        <a:lnTo>
                          <a:pt x="9" y="25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6" y="27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4" y="13"/>
                        </a:lnTo>
                        <a:lnTo>
                          <a:pt x="7" y="11"/>
                        </a:lnTo>
                        <a:lnTo>
                          <a:pt x="11" y="11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5" y="11"/>
                        </a:lnTo>
                        <a:lnTo>
                          <a:pt x="15" y="13"/>
                        </a:lnTo>
                        <a:lnTo>
                          <a:pt x="17" y="13"/>
                        </a:lnTo>
                        <a:lnTo>
                          <a:pt x="17" y="13"/>
                        </a:lnTo>
                        <a:lnTo>
                          <a:pt x="21" y="11"/>
                        </a:lnTo>
                        <a:lnTo>
                          <a:pt x="19" y="9"/>
                        </a:lnTo>
                        <a:lnTo>
                          <a:pt x="19" y="7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5" y="4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3" y="2"/>
                        </a:lnTo>
                        <a:lnTo>
                          <a:pt x="33" y="2"/>
                        </a:lnTo>
                        <a:lnTo>
                          <a:pt x="33" y="5"/>
                        </a:lnTo>
                        <a:lnTo>
                          <a:pt x="33" y="5"/>
                        </a:lnTo>
                        <a:lnTo>
                          <a:pt x="33" y="9"/>
                        </a:lnTo>
                        <a:lnTo>
                          <a:pt x="33" y="9"/>
                        </a:lnTo>
                        <a:lnTo>
                          <a:pt x="33" y="15"/>
                        </a:lnTo>
                        <a:lnTo>
                          <a:pt x="31" y="21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3" y="3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9" name="Freeform 988">
                    <a:extLst>
                      <a:ext uri="{FF2B5EF4-FFF2-40B4-BE49-F238E27FC236}">
                        <a16:creationId xmlns:a16="http://schemas.microsoft.com/office/drawing/2014/main" id="{1732E8EA-580E-44A7-A7AC-986C5E653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06289" y="336618"/>
                    <a:ext cx="53199" cy="53199"/>
                  </a:xfrm>
                  <a:custGeom>
                    <a:avLst/>
                    <a:gdLst>
                      <a:gd name="T0" fmla="*/ 13 w 33"/>
                      <a:gd name="T1" fmla="*/ 33 h 33"/>
                      <a:gd name="T2" fmla="*/ 13 w 33"/>
                      <a:gd name="T3" fmla="*/ 33 h 33"/>
                      <a:gd name="T4" fmla="*/ 9 w 33"/>
                      <a:gd name="T5" fmla="*/ 31 h 33"/>
                      <a:gd name="T6" fmla="*/ 9 w 33"/>
                      <a:gd name="T7" fmla="*/ 29 h 33"/>
                      <a:gd name="T8" fmla="*/ 9 w 33"/>
                      <a:gd name="T9" fmla="*/ 25 h 33"/>
                      <a:gd name="T10" fmla="*/ 11 w 33"/>
                      <a:gd name="T11" fmla="*/ 21 h 33"/>
                      <a:gd name="T12" fmla="*/ 11 w 33"/>
                      <a:gd name="T13" fmla="*/ 21 h 33"/>
                      <a:gd name="T14" fmla="*/ 7 w 33"/>
                      <a:gd name="T15" fmla="*/ 27 h 33"/>
                      <a:gd name="T16" fmla="*/ 7 w 33"/>
                      <a:gd name="T17" fmla="*/ 27 h 33"/>
                      <a:gd name="T18" fmla="*/ 6 w 33"/>
                      <a:gd name="T19" fmla="*/ 27 h 33"/>
                      <a:gd name="T20" fmla="*/ 2 w 33"/>
                      <a:gd name="T21" fmla="*/ 23 h 33"/>
                      <a:gd name="T22" fmla="*/ 0 w 33"/>
                      <a:gd name="T23" fmla="*/ 19 h 33"/>
                      <a:gd name="T24" fmla="*/ 0 w 33"/>
                      <a:gd name="T25" fmla="*/ 17 h 33"/>
                      <a:gd name="T26" fmla="*/ 0 w 33"/>
                      <a:gd name="T27" fmla="*/ 17 h 33"/>
                      <a:gd name="T28" fmla="*/ 4 w 33"/>
                      <a:gd name="T29" fmla="*/ 13 h 33"/>
                      <a:gd name="T30" fmla="*/ 7 w 33"/>
                      <a:gd name="T31" fmla="*/ 11 h 33"/>
                      <a:gd name="T32" fmla="*/ 11 w 33"/>
                      <a:gd name="T33" fmla="*/ 11 h 33"/>
                      <a:gd name="T34" fmla="*/ 15 w 33"/>
                      <a:gd name="T35" fmla="*/ 9 h 33"/>
                      <a:gd name="T36" fmla="*/ 15 w 33"/>
                      <a:gd name="T37" fmla="*/ 9 h 33"/>
                      <a:gd name="T38" fmla="*/ 15 w 33"/>
                      <a:gd name="T39" fmla="*/ 11 h 33"/>
                      <a:gd name="T40" fmla="*/ 15 w 33"/>
                      <a:gd name="T41" fmla="*/ 13 h 33"/>
                      <a:gd name="T42" fmla="*/ 17 w 33"/>
                      <a:gd name="T43" fmla="*/ 13 h 33"/>
                      <a:gd name="T44" fmla="*/ 17 w 33"/>
                      <a:gd name="T45" fmla="*/ 13 h 33"/>
                      <a:gd name="T46" fmla="*/ 21 w 33"/>
                      <a:gd name="T47" fmla="*/ 11 h 33"/>
                      <a:gd name="T48" fmla="*/ 19 w 33"/>
                      <a:gd name="T49" fmla="*/ 9 h 33"/>
                      <a:gd name="T50" fmla="*/ 19 w 33"/>
                      <a:gd name="T51" fmla="*/ 7 h 33"/>
                      <a:gd name="T52" fmla="*/ 23 w 33"/>
                      <a:gd name="T53" fmla="*/ 5 h 33"/>
                      <a:gd name="T54" fmla="*/ 23 w 33"/>
                      <a:gd name="T55" fmla="*/ 5 h 33"/>
                      <a:gd name="T56" fmla="*/ 27 w 33"/>
                      <a:gd name="T57" fmla="*/ 7 h 33"/>
                      <a:gd name="T58" fmla="*/ 27 w 33"/>
                      <a:gd name="T59" fmla="*/ 7 h 33"/>
                      <a:gd name="T60" fmla="*/ 25 w 33"/>
                      <a:gd name="T61" fmla="*/ 4 h 33"/>
                      <a:gd name="T62" fmla="*/ 23 w 33"/>
                      <a:gd name="T63" fmla="*/ 0 h 33"/>
                      <a:gd name="T64" fmla="*/ 23 w 33"/>
                      <a:gd name="T65" fmla="*/ 0 h 33"/>
                      <a:gd name="T66" fmla="*/ 23 w 33"/>
                      <a:gd name="T67" fmla="*/ 0 h 33"/>
                      <a:gd name="T68" fmla="*/ 27 w 33"/>
                      <a:gd name="T69" fmla="*/ 0 h 33"/>
                      <a:gd name="T70" fmla="*/ 33 w 33"/>
                      <a:gd name="T71" fmla="*/ 2 h 33"/>
                      <a:gd name="T72" fmla="*/ 33 w 33"/>
                      <a:gd name="T73" fmla="*/ 2 h 33"/>
                      <a:gd name="T74" fmla="*/ 33 w 33"/>
                      <a:gd name="T75" fmla="*/ 5 h 33"/>
                      <a:gd name="T76" fmla="*/ 33 w 33"/>
                      <a:gd name="T77" fmla="*/ 5 h 33"/>
                      <a:gd name="T78" fmla="*/ 33 w 33"/>
                      <a:gd name="T79" fmla="*/ 9 h 33"/>
                      <a:gd name="T80" fmla="*/ 33 w 33"/>
                      <a:gd name="T81" fmla="*/ 9 h 33"/>
                      <a:gd name="T82" fmla="*/ 33 w 33"/>
                      <a:gd name="T83" fmla="*/ 15 h 33"/>
                      <a:gd name="T84" fmla="*/ 31 w 33"/>
                      <a:gd name="T85" fmla="*/ 21 h 33"/>
                      <a:gd name="T86" fmla="*/ 17 w 33"/>
                      <a:gd name="T87" fmla="*/ 31 h 33"/>
                      <a:gd name="T88" fmla="*/ 17 w 33"/>
                      <a:gd name="T89" fmla="*/ 31 h 33"/>
                      <a:gd name="T90" fmla="*/ 13 w 33"/>
                      <a:gd name="T91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3" h="33">
                        <a:moveTo>
                          <a:pt x="13" y="33"/>
                        </a:moveTo>
                        <a:lnTo>
                          <a:pt x="13" y="33"/>
                        </a:lnTo>
                        <a:lnTo>
                          <a:pt x="9" y="31"/>
                        </a:lnTo>
                        <a:lnTo>
                          <a:pt x="9" y="29"/>
                        </a:lnTo>
                        <a:lnTo>
                          <a:pt x="9" y="25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6" y="27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4" y="13"/>
                        </a:lnTo>
                        <a:lnTo>
                          <a:pt x="7" y="11"/>
                        </a:lnTo>
                        <a:lnTo>
                          <a:pt x="11" y="11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5" y="11"/>
                        </a:lnTo>
                        <a:lnTo>
                          <a:pt x="15" y="13"/>
                        </a:lnTo>
                        <a:lnTo>
                          <a:pt x="17" y="13"/>
                        </a:lnTo>
                        <a:lnTo>
                          <a:pt x="17" y="13"/>
                        </a:lnTo>
                        <a:lnTo>
                          <a:pt x="21" y="11"/>
                        </a:lnTo>
                        <a:lnTo>
                          <a:pt x="19" y="9"/>
                        </a:lnTo>
                        <a:lnTo>
                          <a:pt x="19" y="7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5" y="4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3" y="2"/>
                        </a:lnTo>
                        <a:lnTo>
                          <a:pt x="33" y="2"/>
                        </a:lnTo>
                        <a:lnTo>
                          <a:pt x="33" y="5"/>
                        </a:lnTo>
                        <a:lnTo>
                          <a:pt x="33" y="5"/>
                        </a:lnTo>
                        <a:lnTo>
                          <a:pt x="33" y="9"/>
                        </a:lnTo>
                        <a:lnTo>
                          <a:pt x="33" y="9"/>
                        </a:lnTo>
                        <a:lnTo>
                          <a:pt x="33" y="15"/>
                        </a:lnTo>
                        <a:lnTo>
                          <a:pt x="31" y="21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3" y="33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0" name="Freeform 989">
                    <a:extLst>
                      <a:ext uri="{FF2B5EF4-FFF2-40B4-BE49-F238E27FC236}">
                        <a16:creationId xmlns:a16="http://schemas.microsoft.com/office/drawing/2014/main" id="{2404671D-44CB-4807-A9E4-57F054E23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7599" y="376920"/>
                    <a:ext cx="49975" cy="16121"/>
                  </a:xfrm>
                  <a:custGeom>
                    <a:avLst/>
                    <a:gdLst>
                      <a:gd name="T0" fmla="*/ 30 w 31"/>
                      <a:gd name="T1" fmla="*/ 10 h 10"/>
                      <a:gd name="T2" fmla="*/ 30 w 31"/>
                      <a:gd name="T3" fmla="*/ 10 h 10"/>
                      <a:gd name="T4" fmla="*/ 12 w 31"/>
                      <a:gd name="T5" fmla="*/ 10 h 10"/>
                      <a:gd name="T6" fmla="*/ 4 w 31"/>
                      <a:gd name="T7" fmla="*/ 8 h 10"/>
                      <a:gd name="T8" fmla="*/ 2 w 31"/>
                      <a:gd name="T9" fmla="*/ 6 h 10"/>
                      <a:gd name="T10" fmla="*/ 0 w 31"/>
                      <a:gd name="T11" fmla="*/ 4 h 10"/>
                      <a:gd name="T12" fmla="*/ 0 w 31"/>
                      <a:gd name="T13" fmla="*/ 4 h 10"/>
                      <a:gd name="T14" fmla="*/ 0 w 31"/>
                      <a:gd name="T15" fmla="*/ 2 h 10"/>
                      <a:gd name="T16" fmla="*/ 0 w 31"/>
                      <a:gd name="T17" fmla="*/ 2 h 10"/>
                      <a:gd name="T18" fmla="*/ 4 w 31"/>
                      <a:gd name="T19" fmla="*/ 0 h 10"/>
                      <a:gd name="T20" fmla="*/ 4 w 31"/>
                      <a:gd name="T21" fmla="*/ 0 h 10"/>
                      <a:gd name="T22" fmla="*/ 10 w 31"/>
                      <a:gd name="T23" fmla="*/ 0 h 10"/>
                      <a:gd name="T24" fmla="*/ 18 w 31"/>
                      <a:gd name="T25" fmla="*/ 0 h 10"/>
                      <a:gd name="T26" fmla="*/ 24 w 31"/>
                      <a:gd name="T27" fmla="*/ 4 h 10"/>
                      <a:gd name="T28" fmla="*/ 30 w 31"/>
                      <a:gd name="T29" fmla="*/ 8 h 10"/>
                      <a:gd name="T30" fmla="*/ 30 w 31"/>
                      <a:gd name="T31" fmla="*/ 8 h 10"/>
                      <a:gd name="T32" fmla="*/ 31 w 31"/>
                      <a:gd name="T33" fmla="*/ 10 h 10"/>
                      <a:gd name="T34" fmla="*/ 30 w 31"/>
                      <a:gd name="T3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1" h="10">
                        <a:moveTo>
                          <a:pt x="30" y="10"/>
                        </a:moveTo>
                        <a:lnTo>
                          <a:pt x="30" y="10"/>
                        </a:lnTo>
                        <a:lnTo>
                          <a:pt x="12" y="10"/>
                        </a:lnTo>
                        <a:lnTo>
                          <a:pt x="4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4" y="4"/>
                        </a:lnTo>
                        <a:lnTo>
                          <a:pt x="30" y="8"/>
                        </a:lnTo>
                        <a:lnTo>
                          <a:pt x="30" y="8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1" name="Freeform 990">
                    <a:extLst>
                      <a:ext uri="{FF2B5EF4-FFF2-40B4-BE49-F238E27FC236}">
                        <a16:creationId xmlns:a16="http://schemas.microsoft.com/office/drawing/2014/main" id="{FD419F0E-5DFA-431E-9931-D9588D0F4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7599" y="376920"/>
                    <a:ext cx="49975" cy="16121"/>
                  </a:xfrm>
                  <a:custGeom>
                    <a:avLst/>
                    <a:gdLst>
                      <a:gd name="T0" fmla="*/ 30 w 31"/>
                      <a:gd name="T1" fmla="*/ 10 h 10"/>
                      <a:gd name="T2" fmla="*/ 30 w 31"/>
                      <a:gd name="T3" fmla="*/ 10 h 10"/>
                      <a:gd name="T4" fmla="*/ 12 w 31"/>
                      <a:gd name="T5" fmla="*/ 10 h 10"/>
                      <a:gd name="T6" fmla="*/ 4 w 31"/>
                      <a:gd name="T7" fmla="*/ 8 h 10"/>
                      <a:gd name="T8" fmla="*/ 2 w 31"/>
                      <a:gd name="T9" fmla="*/ 6 h 10"/>
                      <a:gd name="T10" fmla="*/ 0 w 31"/>
                      <a:gd name="T11" fmla="*/ 4 h 10"/>
                      <a:gd name="T12" fmla="*/ 0 w 31"/>
                      <a:gd name="T13" fmla="*/ 4 h 10"/>
                      <a:gd name="T14" fmla="*/ 0 w 31"/>
                      <a:gd name="T15" fmla="*/ 2 h 10"/>
                      <a:gd name="T16" fmla="*/ 0 w 31"/>
                      <a:gd name="T17" fmla="*/ 2 h 10"/>
                      <a:gd name="T18" fmla="*/ 4 w 31"/>
                      <a:gd name="T19" fmla="*/ 0 h 10"/>
                      <a:gd name="T20" fmla="*/ 4 w 31"/>
                      <a:gd name="T21" fmla="*/ 0 h 10"/>
                      <a:gd name="T22" fmla="*/ 10 w 31"/>
                      <a:gd name="T23" fmla="*/ 0 h 10"/>
                      <a:gd name="T24" fmla="*/ 18 w 31"/>
                      <a:gd name="T25" fmla="*/ 0 h 10"/>
                      <a:gd name="T26" fmla="*/ 24 w 31"/>
                      <a:gd name="T27" fmla="*/ 4 h 10"/>
                      <a:gd name="T28" fmla="*/ 30 w 31"/>
                      <a:gd name="T29" fmla="*/ 8 h 10"/>
                      <a:gd name="T30" fmla="*/ 30 w 31"/>
                      <a:gd name="T31" fmla="*/ 8 h 10"/>
                      <a:gd name="T32" fmla="*/ 31 w 31"/>
                      <a:gd name="T33" fmla="*/ 10 h 10"/>
                      <a:gd name="T34" fmla="*/ 30 w 31"/>
                      <a:gd name="T3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1" h="10">
                        <a:moveTo>
                          <a:pt x="30" y="10"/>
                        </a:moveTo>
                        <a:lnTo>
                          <a:pt x="30" y="10"/>
                        </a:lnTo>
                        <a:lnTo>
                          <a:pt x="12" y="10"/>
                        </a:lnTo>
                        <a:lnTo>
                          <a:pt x="4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4" y="4"/>
                        </a:lnTo>
                        <a:lnTo>
                          <a:pt x="30" y="8"/>
                        </a:lnTo>
                        <a:lnTo>
                          <a:pt x="30" y="8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2" name="Freeform 991">
                    <a:extLst>
                      <a:ext uri="{FF2B5EF4-FFF2-40B4-BE49-F238E27FC236}">
                        <a16:creationId xmlns:a16="http://schemas.microsoft.com/office/drawing/2014/main" id="{F73CF748-925B-432D-863B-B2ECB1378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2862" y="396265"/>
                    <a:ext cx="33854" cy="37078"/>
                  </a:xfrm>
                  <a:custGeom>
                    <a:avLst/>
                    <a:gdLst>
                      <a:gd name="T0" fmla="*/ 11 w 21"/>
                      <a:gd name="T1" fmla="*/ 23 h 23"/>
                      <a:gd name="T2" fmla="*/ 11 w 21"/>
                      <a:gd name="T3" fmla="*/ 23 h 23"/>
                      <a:gd name="T4" fmla="*/ 7 w 21"/>
                      <a:gd name="T5" fmla="*/ 20 h 23"/>
                      <a:gd name="T6" fmla="*/ 1 w 21"/>
                      <a:gd name="T7" fmla="*/ 12 h 23"/>
                      <a:gd name="T8" fmla="*/ 0 w 21"/>
                      <a:gd name="T9" fmla="*/ 4 h 23"/>
                      <a:gd name="T10" fmla="*/ 0 w 21"/>
                      <a:gd name="T11" fmla="*/ 2 h 23"/>
                      <a:gd name="T12" fmla="*/ 1 w 21"/>
                      <a:gd name="T13" fmla="*/ 0 h 23"/>
                      <a:gd name="T14" fmla="*/ 1 w 21"/>
                      <a:gd name="T15" fmla="*/ 0 h 23"/>
                      <a:gd name="T16" fmla="*/ 3 w 21"/>
                      <a:gd name="T17" fmla="*/ 2 h 23"/>
                      <a:gd name="T18" fmla="*/ 3 w 21"/>
                      <a:gd name="T19" fmla="*/ 4 h 23"/>
                      <a:gd name="T20" fmla="*/ 5 w 21"/>
                      <a:gd name="T21" fmla="*/ 8 h 23"/>
                      <a:gd name="T22" fmla="*/ 5 w 21"/>
                      <a:gd name="T23" fmla="*/ 8 h 23"/>
                      <a:gd name="T24" fmla="*/ 7 w 21"/>
                      <a:gd name="T25" fmla="*/ 12 h 23"/>
                      <a:gd name="T26" fmla="*/ 9 w 21"/>
                      <a:gd name="T27" fmla="*/ 12 h 23"/>
                      <a:gd name="T28" fmla="*/ 9 w 21"/>
                      <a:gd name="T29" fmla="*/ 10 h 23"/>
                      <a:gd name="T30" fmla="*/ 11 w 21"/>
                      <a:gd name="T31" fmla="*/ 8 h 23"/>
                      <a:gd name="T32" fmla="*/ 11 w 21"/>
                      <a:gd name="T33" fmla="*/ 8 h 23"/>
                      <a:gd name="T34" fmla="*/ 15 w 21"/>
                      <a:gd name="T35" fmla="*/ 12 h 23"/>
                      <a:gd name="T36" fmla="*/ 19 w 21"/>
                      <a:gd name="T37" fmla="*/ 16 h 23"/>
                      <a:gd name="T38" fmla="*/ 21 w 21"/>
                      <a:gd name="T39" fmla="*/ 20 h 23"/>
                      <a:gd name="T40" fmla="*/ 21 w 21"/>
                      <a:gd name="T41" fmla="*/ 20 h 23"/>
                      <a:gd name="T42" fmla="*/ 11 w 21"/>
                      <a:gd name="T4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1" h="23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7" y="20"/>
                        </a:lnTo>
                        <a:lnTo>
                          <a:pt x="1" y="1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9" y="10"/>
                        </a:lnTo>
                        <a:lnTo>
                          <a:pt x="11" y="8"/>
                        </a:lnTo>
                        <a:lnTo>
                          <a:pt x="11" y="8"/>
                        </a:lnTo>
                        <a:lnTo>
                          <a:pt x="15" y="12"/>
                        </a:lnTo>
                        <a:lnTo>
                          <a:pt x="19" y="16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1" y="23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3" name="Freeform 992">
                    <a:extLst>
                      <a:ext uri="{FF2B5EF4-FFF2-40B4-BE49-F238E27FC236}">
                        <a16:creationId xmlns:a16="http://schemas.microsoft.com/office/drawing/2014/main" id="{63D2074C-08FC-4E66-9EBF-FFA1D3670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2862" y="396265"/>
                    <a:ext cx="33854" cy="37078"/>
                  </a:xfrm>
                  <a:custGeom>
                    <a:avLst/>
                    <a:gdLst>
                      <a:gd name="T0" fmla="*/ 11 w 21"/>
                      <a:gd name="T1" fmla="*/ 23 h 23"/>
                      <a:gd name="T2" fmla="*/ 11 w 21"/>
                      <a:gd name="T3" fmla="*/ 23 h 23"/>
                      <a:gd name="T4" fmla="*/ 7 w 21"/>
                      <a:gd name="T5" fmla="*/ 20 h 23"/>
                      <a:gd name="T6" fmla="*/ 1 w 21"/>
                      <a:gd name="T7" fmla="*/ 12 h 23"/>
                      <a:gd name="T8" fmla="*/ 0 w 21"/>
                      <a:gd name="T9" fmla="*/ 4 h 23"/>
                      <a:gd name="T10" fmla="*/ 0 w 21"/>
                      <a:gd name="T11" fmla="*/ 2 h 23"/>
                      <a:gd name="T12" fmla="*/ 1 w 21"/>
                      <a:gd name="T13" fmla="*/ 0 h 23"/>
                      <a:gd name="T14" fmla="*/ 1 w 21"/>
                      <a:gd name="T15" fmla="*/ 0 h 23"/>
                      <a:gd name="T16" fmla="*/ 3 w 21"/>
                      <a:gd name="T17" fmla="*/ 2 h 23"/>
                      <a:gd name="T18" fmla="*/ 3 w 21"/>
                      <a:gd name="T19" fmla="*/ 4 h 23"/>
                      <a:gd name="T20" fmla="*/ 5 w 21"/>
                      <a:gd name="T21" fmla="*/ 8 h 23"/>
                      <a:gd name="T22" fmla="*/ 5 w 21"/>
                      <a:gd name="T23" fmla="*/ 8 h 23"/>
                      <a:gd name="T24" fmla="*/ 7 w 21"/>
                      <a:gd name="T25" fmla="*/ 12 h 23"/>
                      <a:gd name="T26" fmla="*/ 9 w 21"/>
                      <a:gd name="T27" fmla="*/ 12 h 23"/>
                      <a:gd name="T28" fmla="*/ 9 w 21"/>
                      <a:gd name="T29" fmla="*/ 10 h 23"/>
                      <a:gd name="T30" fmla="*/ 11 w 21"/>
                      <a:gd name="T31" fmla="*/ 8 h 23"/>
                      <a:gd name="T32" fmla="*/ 11 w 21"/>
                      <a:gd name="T33" fmla="*/ 8 h 23"/>
                      <a:gd name="T34" fmla="*/ 15 w 21"/>
                      <a:gd name="T35" fmla="*/ 12 h 23"/>
                      <a:gd name="T36" fmla="*/ 19 w 21"/>
                      <a:gd name="T37" fmla="*/ 16 h 23"/>
                      <a:gd name="T38" fmla="*/ 21 w 21"/>
                      <a:gd name="T39" fmla="*/ 20 h 23"/>
                      <a:gd name="T40" fmla="*/ 21 w 21"/>
                      <a:gd name="T41" fmla="*/ 20 h 23"/>
                      <a:gd name="T42" fmla="*/ 11 w 21"/>
                      <a:gd name="T4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1" h="23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7" y="20"/>
                        </a:lnTo>
                        <a:lnTo>
                          <a:pt x="1" y="1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9" y="10"/>
                        </a:lnTo>
                        <a:lnTo>
                          <a:pt x="11" y="8"/>
                        </a:lnTo>
                        <a:lnTo>
                          <a:pt x="11" y="8"/>
                        </a:lnTo>
                        <a:lnTo>
                          <a:pt x="15" y="12"/>
                        </a:lnTo>
                        <a:lnTo>
                          <a:pt x="19" y="16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1" y="23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4" name="Freeform 993">
                    <a:extLst>
                      <a:ext uri="{FF2B5EF4-FFF2-40B4-BE49-F238E27FC236}">
                        <a16:creationId xmlns:a16="http://schemas.microsoft.com/office/drawing/2014/main" id="{F4D08550-66FD-40D9-80B7-DB2EA808F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8706" y="428508"/>
                    <a:ext cx="78993" cy="43527"/>
                  </a:xfrm>
                  <a:custGeom>
                    <a:avLst/>
                    <a:gdLst>
                      <a:gd name="T0" fmla="*/ 20 w 49"/>
                      <a:gd name="T1" fmla="*/ 27 h 27"/>
                      <a:gd name="T2" fmla="*/ 20 w 49"/>
                      <a:gd name="T3" fmla="*/ 27 h 27"/>
                      <a:gd name="T4" fmla="*/ 14 w 49"/>
                      <a:gd name="T5" fmla="*/ 23 h 27"/>
                      <a:gd name="T6" fmla="*/ 6 w 49"/>
                      <a:gd name="T7" fmla="*/ 21 h 27"/>
                      <a:gd name="T8" fmla="*/ 2 w 49"/>
                      <a:gd name="T9" fmla="*/ 17 h 27"/>
                      <a:gd name="T10" fmla="*/ 0 w 49"/>
                      <a:gd name="T11" fmla="*/ 15 h 27"/>
                      <a:gd name="T12" fmla="*/ 2 w 49"/>
                      <a:gd name="T13" fmla="*/ 13 h 27"/>
                      <a:gd name="T14" fmla="*/ 2 w 49"/>
                      <a:gd name="T15" fmla="*/ 13 h 27"/>
                      <a:gd name="T16" fmla="*/ 14 w 49"/>
                      <a:gd name="T17" fmla="*/ 5 h 27"/>
                      <a:gd name="T18" fmla="*/ 26 w 49"/>
                      <a:gd name="T19" fmla="*/ 0 h 27"/>
                      <a:gd name="T20" fmla="*/ 26 w 49"/>
                      <a:gd name="T21" fmla="*/ 0 h 27"/>
                      <a:gd name="T22" fmla="*/ 28 w 49"/>
                      <a:gd name="T23" fmla="*/ 0 h 27"/>
                      <a:gd name="T24" fmla="*/ 30 w 49"/>
                      <a:gd name="T25" fmla="*/ 0 h 27"/>
                      <a:gd name="T26" fmla="*/ 30 w 49"/>
                      <a:gd name="T27" fmla="*/ 0 h 27"/>
                      <a:gd name="T28" fmla="*/ 30 w 49"/>
                      <a:gd name="T29" fmla="*/ 5 h 27"/>
                      <a:gd name="T30" fmla="*/ 32 w 49"/>
                      <a:gd name="T31" fmla="*/ 7 h 27"/>
                      <a:gd name="T32" fmla="*/ 34 w 49"/>
                      <a:gd name="T33" fmla="*/ 9 h 27"/>
                      <a:gd name="T34" fmla="*/ 34 w 49"/>
                      <a:gd name="T35" fmla="*/ 9 h 27"/>
                      <a:gd name="T36" fmla="*/ 38 w 49"/>
                      <a:gd name="T37" fmla="*/ 3 h 27"/>
                      <a:gd name="T38" fmla="*/ 40 w 49"/>
                      <a:gd name="T39" fmla="*/ 1 h 27"/>
                      <a:gd name="T40" fmla="*/ 42 w 49"/>
                      <a:gd name="T41" fmla="*/ 3 h 27"/>
                      <a:gd name="T42" fmla="*/ 42 w 49"/>
                      <a:gd name="T43" fmla="*/ 3 h 27"/>
                      <a:gd name="T44" fmla="*/ 42 w 49"/>
                      <a:gd name="T45" fmla="*/ 5 h 27"/>
                      <a:gd name="T46" fmla="*/ 42 w 49"/>
                      <a:gd name="T47" fmla="*/ 7 h 27"/>
                      <a:gd name="T48" fmla="*/ 42 w 49"/>
                      <a:gd name="T49" fmla="*/ 7 h 27"/>
                      <a:gd name="T50" fmla="*/ 44 w 49"/>
                      <a:gd name="T51" fmla="*/ 7 h 27"/>
                      <a:gd name="T52" fmla="*/ 46 w 49"/>
                      <a:gd name="T53" fmla="*/ 7 h 27"/>
                      <a:gd name="T54" fmla="*/ 47 w 49"/>
                      <a:gd name="T55" fmla="*/ 5 h 27"/>
                      <a:gd name="T56" fmla="*/ 49 w 49"/>
                      <a:gd name="T57" fmla="*/ 7 h 27"/>
                      <a:gd name="T58" fmla="*/ 49 w 49"/>
                      <a:gd name="T59" fmla="*/ 7 h 27"/>
                      <a:gd name="T60" fmla="*/ 49 w 49"/>
                      <a:gd name="T61" fmla="*/ 11 h 27"/>
                      <a:gd name="T62" fmla="*/ 46 w 49"/>
                      <a:gd name="T63" fmla="*/ 13 h 27"/>
                      <a:gd name="T64" fmla="*/ 38 w 49"/>
                      <a:gd name="T65" fmla="*/ 19 h 27"/>
                      <a:gd name="T66" fmla="*/ 20 w 49"/>
                      <a:gd name="T67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9" h="27">
                        <a:moveTo>
                          <a:pt x="20" y="27"/>
                        </a:moveTo>
                        <a:lnTo>
                          <a:pt x="20" y="27"/>
                        </a:lnTo>
                        <a:lnTo>
                          <a:pt x="14" y="23"/>
                        </a:lnTo>
                        <a:lnTo>
                          <a:pt x="6" y="21"/>
                        </a:lnTo>
                        <a:lnTo>
                          <a:pt x="2" y="17"/>
                        </a:lnTo>
                        <a:lnTo>
                          <a:pt x="0" y="15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14" y="5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5"/>
                        </a:lnTo>
                        <a:lnTo>
                          <a:pt x="32" y="7"/>
                        </a:lnTo>
                        <a:lnTo>
                          <a:pt x="34" y="9"/>
                        </a:lnTo>
                        <a:lnTo>
                          <a:pt x="34" y="9"/>
                        </a:lnTo>
                        <a:lnTo>
                          <a:pt x="38" y="3"/>
                        </a:lnTo>
                        <a:lnTo>
                          <a:pt x="40" y="1"/>
                        </a:lnTo>
                        <a:lnTo>
                          <a:pt x="42" y="3"/>
                        </a:lnTo>
                        <a:lnTo>
                          <a:pt x="42" y="3"/>
                        </a:lnTo>
                        <a:lnTo>
                          <a:pt x="42" y="5"/>
                        </a:lnTo>
                        <a:lnTo>
                          <a:pt x="42" y="7"/>
                        </a:lnTo>
                        <a:lnTo>
                          <a:pt x="42" y="7"/>
                        </a:lnTo>
                        <a:lnTo>
                          <a:pt x="44" y="7"/>
                        </a:lnTo>
                        <a:lnTo>
                          <a:pt x="46" y="7"/>
                        </a:lnTo>
                        <a:lnTo>
                          <a:pt x="47" y="5"/>
                        </a:lnTo>
                        <a:lnTo>
                          <a:pt x="49" y="7"/>
                        </a:lnTo>
                        <a:lnTo>
                          <a:pt x="49" y="7"/>
                        </a:lnTo>
                        <a:lnTo>
                          <a:pt x="49" y="11"/>
                        </a:lnTo>
                        <a:lnTo>
                          <a:pt x="46" y="13"/>
                        </a:lnTo>
                        <a:lnTo>
                          <a:pt x="38" y="19"/>
                        </a:lnTo>
                        <a:lnTo>
                          <a:pt x="20" y="2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5" name="Freeform 994">
                    <a:extLst>
                      <a:ext uri="{FF2B5EF4-FFF2-40B4-BE49-F238E27FC236}">
                        <a16:creationId xmlns:a16="http://schemas.microsoft.com/office/drawing/2014/main" id="{5C2AC204-4655-4D32-BE0A-7C1DA1B4C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8706" y="428508"/>
                    <a:ext cx="78993" cy="43527"/>
                  </a:xfrm>
                  <a:custGeom>
                    <a:avLst/>
                    <a:gdLst>
                      <a:gd name="T0" fmla="*/ 20 w 49"/>
                      <a:gd name="T1" fmla="*/ 27 h 27"/>
                      <a:gd name="T2" fmla="*/ 20 w 49"/>
                      <a:gd name="T3" fmla="*/ 27 h 27"/>
                      <a:gd name="T4" fmla="*/ 14 w 49"/>
                      <a:gd name="T5" fmla="*/ 23 h 27"/>
                      <a:gd name="T6" fmla="*/ 6 w 49"/>
                      <a:gd name="T7" fmla="*/ 21 h 27"/>
                      <a:gd name="T8" fmla="*/ 2 w 49"/>
                      <a:gd name="T9" fmla="*/ 17 h 27"/>
                      <a:gd name="T10" fmla="*/ 0 w 49"/>
                      <a:gd name="T11" fmla="*/ 15 h 27"/>
                      <a:gd name="T12" fmla="*/ 2 w 49"/>
                      <a:gd name="T13" fmla="*/ 13 h 27"/>
                      <a:gd name="T14" fmla="*/ 2 w 49"/>
                      <a:gd name="T15" fmla="*/ 13 h 27"/>
                      <a:gd name="T16" fmla="*/ 14 w 49"/>
                      <a:gd name="T17" fmla="*/ 5 h 27"/>
                      <a:gd name="T18" fmla="*/ 26 w 49"/>
                      <a:gd name="T19" fmla="*/ 0 h 27"/>
                      <a:gd name="T20" fmla="*/ 26 w 49"/>
                      <a:gd name="T21" fmla="*/ 0 h 27"/>
                      <a:gd name="T22" fmla="*/ 28 w 49"/>
                      <a:gd name="T23" fmla="*/ 0 h 27"/>
                      <a:gd name="T24" fmla="*/ 30 w 49"/>
                      <a:gd name="T25" fmla="*/ 0 h 27"/>
                      <a:gd name="T26" fmla="*/ 30 w 49"/>
                      <a:gd name="T27" fmla="*/ 0 h 27"/>
                      <a:gd name="T28" fmla="*/ 30 w 49"/>
                      <a:gd name="T29" fmla="*/ 5 h 27"/>
                      <a:gd name="T30" fmla="*/ 32 w 49"/>
                      <a:gd name="T31" fmla="*/ 7 h 27"/>
                      <a:gd name="T32" fmla="*/ 34 w 49"/>
                      <a:gd name="T33" fmla="*/ 9 h 27"/>
                      <a:gd name="T34" fmla="*/ 34 w 49"/>
                      <a:gd name="T35" fmla="*/ 9 h 27"/>
                      <a:gd name="T36" fmla="*/ 38 w 49"/>
                      <a:gd name="T37" fmla="*/ 3 h 27"/>
                      <a:gd name="T38" fmla="*/ 40 w 49"/>
                      <a:gd name="T39" fmla="*/ 1 h 27"/>
                      <a:gd name="T40" fmla="*/ 42 w 49"/>
                      <a:gd name="T41" fmla="*/ 3 h 27"/>
                      <a:gd name="T42" fmla="*/ 42 w 49"/>
                      <a:gd name="T43" fmla="*/ 3 h 27"/>
                      <a:gd name="T44" fmla="*/ 42 w 49"/>
                      <a:gd name="T45" fmla="*/ 5 h 27"/>
                      <a:gd name="T46" fmla="*/ 42 w 49"/>
                      <a:gd name="T47" fmla="*/ 7 h 27"/>
                      <a:gd name="T48" fmla="*/ 42 w 49"/>
                      <a:gd name="T49" fmla="*/ 7 h 27"/>
                      <a:gd name="T50" fmla="*/ 44 w 49"/>
                      <a:gd name="T51" fmla="*/ 7 h 27"/>
                      <a:gd name="T52" fmla="*/ 46 w 49"/>
                      <a:gd name="T53" fmla="*/ 7 h 27"/>
                      <a:gd name="T54" fmla="*/ 47 w 49"/>
                      <a:gd name="T55" fmla="*/ 5 h 27"/>
                      <a:gd name="T56" fmla="*/ 49 w 49"/>
                      <a:gd name="T57" fmla="*/ 7 h 27"/>
                      <a:gd name="T58" fmla="*/ 49 w 49"/>
                      <a:gd name="T59" fmla="*/ 7 h 27"/>
                      <a:gd name="T60" fmla="*/ 49 w 49"/>
                      <a:gd name="T61" fmla="*/ 11 h 27"/>
                      <a:gd name="T62" fmla="*/ 46 w 49"/>
                      <a:gd name="T63" fmla="*/ 13 h 27"/>
                      <a:gd name="T64" fmla="*/ 38 w 49"/>
                      <a:gd name="T65" fmla="*/ 19 h 27"/>
                      <a:gd name="T66" fmla="*/ 20 w 49"/>
                      <a:gd name="T67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9" h="27">
                        <a:moveTo>
                          <a:pt x="20" y="27"/>
                        </a:moveTo>
                        <a:lnTo>
                          <a:pt x="20" y="27"/>
                        </a:lnTo>
                        <a:lnTo>
                          <a:pt x="14" y="23"/>
                        </a:lnTo>
                        <a:lnTo>
                          <a:pt x="6" y="21"/>
                        </a:lnTo>
                        <a:lnTo>
                          <a:pt x="2" y="17"/>
                        </a:lnTo>
                        <a:lnTo>
                          <a:pt x="0" y="15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14" y="5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5"/>
                        </a:lnTo>
                        <a:lnTo>
                          <a:pt x="32" y="7"/>
                        </a:lnTo>
                        <a:lnTo>
                          <a:pt x="34" y="9"/>
                        </a:lnTo>
                        <a:lnTo>
                          <a:pt x="34" y="9"/>
                        </a:lnTo>
                        <a:lnTo>
                          <a:pt x="38" y="3"/>
                        </a:lnTo>
                        <a:lnTo>
                          <a:pt x="40" y="1"/>
                        </a:lnTo>
                        <a:lnTo>
                          <a:pt x="42" y="3"/>
                        </a:lnTo>
                        <a:lnTo>
                          <a:pt x="42" y="3"/>
                        </a:lnTo>
                        <a:lnTo>
                          <a:pt x="42" y="5"/>
                        </a:lnTo>
                        <a:lnTo>
                          <a:pt x="42" y="7"/>
                        </a:lnTo>
                        <a:lnTo>
                          <a:pt x="42" y="7"/>
                        </a:lnTo>
                        <a:lnTo>
                          <a:pt x="44" y="7"/>
                        </a:lnTo>
                        <a:lnTo>
                          <a:pt x="46" y="7"/>
                        </a:lnTo>
                        <a:lnTo>
                          <a:pt x="47" y="5"/>
                        </a:lnTo>
                        <a:lnTo>
                          <a:pt x="49" y="7"/>
                        </a:lnTo>
                        <a:lnTo>
                          <a:pt x="49" y="7"/>
                        </a:lnTo>
                        <a:lnTo>
                          <a:pt x="49" y="11"/>
                        </a:lnTo>
                        <a:lnTo>
                          <a:pt x="46" y="13"/>
                        </a:lnTo>
                        <a:lnTo>
                          <a:pt x="38" y="19"/>
                        </a:lnTo>
                        <a:lnTo>
                          <a:pt x="20" y="27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6" name="Freeform 995">
                    <a:extLst>
                      <a:ext uri="{FF2B5EF4-FFF2-40B4-BE49-F238E27FC236}">
                        <a16:creationId xmlns:a16="http://schemas.microsoft.com/office/drawing/2014/main" id="{D256C181-D13B-4EB4-ACFA-A7FF7115B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35506" y="459137"/>
                    <a:ext cx="82217" cy="54811"/>
                  </a:xfrm>
                  <a:custGeom>
                    <a:avLst/>
                    <a:gdLst>
                      <a:gd name="T0" fmla="*/ 8 w 51"/>
                      <a:gd name="T1" fmla="*/ 34 h 34"/>
                      <a:gd name="T2" fmla="*/ 0 w 51"/>
                      <a:gd name="T3" fmla="*/ 26 h 34"/>
                      <a:gd name="T4" fmla="*/ 8 w 51"/>
                      <a:gd name="T5" fmla="*/ 24 h 34"/>
                      <a:gd name="T6" fmla="*/ 16 w 51"/>
                      <a:gd name="T7" fmla="*/ 26 h 34"/>
                      <a:gd name="T8" fmla="*/ 20 w 51"/>
                      <a:gd name="T9" fmla="*/ 24 h 34"/>
                      <a:gd name="T10" fmla="*/ 18 w 51"/>
                      <a:gd name="T11" fmla="*/ 22 h 34"/>
                      <a:gd name="T12" fmla="*/ 12 w 51"/>
                      <a:gd name="T13" fmla="*/ 24 h 34"/>
                      <a:gd name="T14" fmla="*/ 12 w 51"/>
                      <a:gd name="T15" fmla="*/ 20 h 34"/>
                      <a:gd name="T16" fmla="*/ 14 w 51"/>
                      <a:gd name="T17" fmla="*/ 18 h 34"/>
                      <a:gd name="T18" fmla="*/ 26 w 51"/>
                      <a:gd name="T19" fmla="*/ 18 h 34"/>
                      <a:gd name="T20" fmla="*/ 26 w 51"/>
                      <a:gd name="T21" fmla="*/ 18 h 34"/>
                      <a:gd name="T22" fmla="*/ 18 w 51"/>
                      <a:gd name="T23" fmla="*/ 16 h 34"/>
                      <a:gd name="T24" fmla="*/ 16 w 51"/>
                      <a:gd name="T25" fmla="*/ 12 h 34"/>
                      <a:gd name="T26" fmla="*/ 18 w 51"/>
                      <a:gd name="T27" fmla="*/ 10 h 34"/>
                      <a:gd name="T28" fmla="*/ 20 w 51"/>
                      <a:gd name="T29" fmla="*/ 10 h 34"/>
                      <a:gd name="T30" fmla="*/ 24 w 51"/>
                      <a:gd name="T31" fmla="*/ 12 h 34"/>
                      <a:gd name="T32" fmla="*/ 26 w 51"/>
                      <a:gd name="T33" fmla="*/ 8 h 34"/>
                      <a:gd name="T34" fmla="*/ 31 w 51"/>
                      <a:gd name="T35" fmla="*/ 8 h 34"/>
                      <a:gd name="T36" fmla="*/ 33 w 51"/>
                      <a:gd name="T37" fmla="*/ 10 h 34"/>
                      <a:gd name="T38" fmla="*/ 33 w 51"/>
                      <a:gd name="T39" fmla="*/ 18 h 34"/>
                      <a:gd name="T40" fmla="*/ 33 w 51"/>
                      <a:gd name="T41" fmla="*/ 20 h 34"/>
                      <a:gd name="T42" fmla="*/ 37 w 51"/>
                      <a:gd name="T43" fmla="*/ 14 h 34"/>
                      <a:gd name="T44" fmla="*/ 33 w 51"/>
                      <a:gd name="T45" fmla="*/ 2 h 34"/>
                      <a:gd name="T46" fmla="*/ 33 w 51"/>
                      <a:gd name="T47" fmla="*/ 0 h 34"/>
                      <a:gd name="T48" fmla="*/ 47 w 51"/>
                      <a:gd name="T49" fmla="*/ 4 h 34"/>
                      <a:gd name="T50" fmla="*/ 51 w 51"/>
                      <a:gd name="T51" fmla="*/ 8 h 34"/>
                      <a:gd name="T52" fmla="*/ 47 w 51"/>
                      <a:gd name="T53" fmla="*/ 14 h 34"/>
                      <a:gd name="T54" fmla="*/ 37 w 51"/>
                      <a:gd name="T55" fmla="*/ 22 h 34"/>
                      <a:gd name="T56" fmla="*/ 37 w 51"/>
                      <a:gd name="T57" fmla="*/ 24 h 34"/>
                      <a:gd name="T58" fmla="*/ 39 w 51"/>
                      <a:gd name="T59" fmla="*/ 26 h 34"/>
                      <a:gd name="T60" fmla="*/ 37 w 51"/>
                      <a:gd name="T61" fmla="*/ 32 h 34"/>
                      <a:gd name="T62" fmla="*/ 29 w 51"/>
                      <a:gd name="T63" fmla="*/ 32 h 34"/>
                      <a:gd name="T64" fmla="*/ 8 w 51"/>
                      <a:gd name="T65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1" h="34">
                        <a:moveTo>
                          <a:pt x="8" y="34"/>
                        </a:moveTo>
                        <a:lnTo>
                          <a:pt x="8" y="34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6" y="26"/>
                        </a:lnTo>
                        <a:lnTo>
                          <a:pt x="18" y="26"/>
                        </a:ln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18" y="22"/>
                        </a:lnTo>
                        <a:lnTo>
                          <a:pt x="14" y="24"/>
                        </a:lnTo>
                        <a:lnTo>
                          <a:pt x="12" y="2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4" y="18"/>
                        </a:lnTo>
                        <a:lnTo>
                          <a:pt x="20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18" y="16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20" y="10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6" y="8"/>
                        </a:lnTo>
                        <a:lnTo>
                          <a:pt x="27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3" y="10"/>
                        </a:lnTo>
                        <a:lnTo>
                          <a:pt x="33" y="16"/>
                        </a:lnTo>
                        <a:lnTo>
                          <a:pt x="33" y="18"/>
                        </a:lnTo>
                        <a:lnTo>
                          <a:pt x="33" y="20"/>
                        </a:lnTo>
                        <a:lnTo>
                          <a:pt x="33" y="20"/>
                        </a:lnTo>
                        <a:lnTo>
                          <a:pt x="35" y="18"/>
                        </a:lnTo>
                        <a:lnTo>
                          <a:pt x="37" y="14"/>
                        </a:lnTo>
                        <a:lnTo>
                          <a:pt x="35" y="8"/>
                        </a:lnTo>
                        <a:lnTo>
                          <a:pt x="33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41" y="2"/>
                        </a:lnTo>
                        <a:lnTo>
                          <a:pt x="47" y="4"/>
                        </a:lnTo>
                        <a:lnTo>
                          <a:pt x="47" y="4"/>
                        </a:lnTo>
                        <a:lnTo>
                          <a:pt x="51" y="8"/>
                        </a:lnTo>
                        <a:lnTo>
                          <a:pt x="51" y="10"/>
                        </a:lnTo>
                        <a:lnTo>
                          <a:pt x="47" y="14"/>
                        </a:lnTo>
                        <a:lnTo>
                          <a:pt x="43" y="18"/>
                        </a:lnTo>
                        <a:lnTo>
                          <a:pt x="37" y="22"/>
                        </a:lnTo>
                        <a:lnTo>
                          <a:pt x="37" y="22"/>
                        </a:lnTo>
                        <a:lnTo>
                          <a:pt x="37" y="24"/>
                        </a:lnTo>
                        <a:lnTo>
                          <a:pt x="37" y="24"/>
                        </a:lnTo>
                        <a:lnTo>
                          <a:pt x="39" y="26"/>
                        </a:lnTo>
                        <a:lnTo>
                          <a:pt x="41" y="28"/>
                        </a:lnTo>
                        <a:lnTo>
                          <a:pt x="37" y="32"/>
                        </a:lnTo>
                        <a:lnTo>
                          <a:pt x="37" y="32"/>
                        </a:lnTo>
                        <a:lnTo>
                          <a:pt x="29" y="32"/>
                        </a:lnTo>
                        <a:lnTo>
                          <a:pt x="24" y="34"/>
                        </a:lnTo>
                        <a:lnTo>
                          <a:pt x="8" y="34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7" name="Freeform 996">
                    <a:extLst>
                      <a:ext uri="{FF2B5EF4-FFF2-40B4-BE49-F238E27FC236}">
                        <a16:creationId xmlns:a16="http://schemas.microsoft.com/office/drawing/2014/main" id="{E29E1AD2-3E05-4D97-8379-791044875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35506" y="459137"/>
                    <a:ext cx="82217" cy="54811"/>
                  </a:xfrm>
                  <a:custGeom>
                    <a:avLst/>
                    <a:gdLst>
                      <a:gd name="T0" fmla="*/ 8 w 51"/>
                      <a:gd name="T1" fmla="*/ 34 h 34"/>
                      <a:gd name="T2" fmla="*/ 0 w 51"/>
                      <a:gd name="T3" fmla="*/ 26 h 34"/>
                      <a:gd name="T4" fmla="*/ 8 w 51"/>
                      <a:gd name="T5" fmla="*/ 24 h 34"/>
                      <a:gd name="T6" fmla="*/ 16 w 51"/>
                      <a:gd name="T7" fmla="*/ 26 h 34"/>
                      <a:gd name="T8" fmla="*/ 20 w 51"/>
                      <a:gd name="T9" fmla="*/ 24 h 34"/>
                      <a:gd name="T10" fmla="*/ 18 w 51"/>
                      <a:gd name="T11" fmla="*/ 22 h 34"/>
                      <a:gd name="T12" fmla="*/ 12 w 51"/>
                      <a:gd name="T13" fmla="*/ 24 h 34"/>
                      <a:gd name="T14" fmla="*/ 12 w 51"/>
                      <a:gd name="T15" fmla="*/ 20 h 34"/>
                      <a:gd name="T16" fmla="*/ 14 w 51"/>
                      <a:gd name="T17" fmla="*/ 18 h 34"/>
                      <a:gd name="T18" fmla="*/ 26 w 51"/>
                      <a:gd name="T19" fmla="*/ 18 h 34"/>
                      <a:gd name="T20" fmla="*/ 26 w 51"/>
                      <a:gd name="T21" fmla="*/ 18 h 34"/>
                      <a:gd name="T22" fmla="*/ 18 w 51"/>
                      <a:gd name="T23" fmla="*/ 16 h 34"/>
                      <a:gd name="T24" fmla="*/ 16 w 51"/>
                      <a:gd name="T25" fmla="*/ 12 h 34"/>
                      <a:gd name="T26" fmla="*/ 18 w 51"/>
                      <a:gd name="T27" fmla="*/ 10 h 34"/>
                      <a:gd name="T28" fmla="*/ 20 w 51"/>
                      <a:gd name="T29" fmla="*/ 10 h 34"/>
                      <a:gd name="T30" fmla="*/ 24 w 51"/>
                      <a:gd name="T31" fmla="*/ 12 h 34"/>
                      <a:gd name="T32" fmla="*/ 26 w 51"/>
                      <a:gd name="T33" fmla="*/ 8 h 34"/>
                      <a:gd name="T34" fmla="*/ 31 w 51"/>
                      <a:gd name="T35" fmla="*/ 8 h 34"/>
                      <a:gd name="T36" fmla="*/ 33 w 51"/>
                      <a:gd name="T37" fmla="*/ 10 h 34"/>
                      <a:gd name="T38" fmla="*/ 33 w 51"/>
                      <a:gd name="T39" fmla="*/ 18 h 34"/>
                      <a:gd name="T40" fmla="*/ 33 w 51"/>
                      <a:gd name="T41" fmla="*/ 20 h 34"/>
                      <a:gd name="T42" fmla="*/ 37 w 51"/>
                      <a:gd name="T43" fmla="*/ 14 h 34"/>
                      <a:gd name="T44" fmla="*/ 33 w 51"/>
                      <a:gd name="T45" fmla="*/ 2 h 34"/>
                      <a:gd name="T46" fmla="*/ 33 w 51"/>
                      <a:gd name="T47" fmla="*/ 0 h 34"/>
                      <a:gd name="T48" fmla="*/ 47 w 51"/>
                      <a:gd name="T49" fmla="*/ 4 h 34"/>
                      <a:gd name="T50" fmla="*/ 51 w 51"/>
                      <a:gd name="T51" fmla="*/ 8 h 34"/>
                      <a:gd name="T52" fmla="*/ 47 w 51"/>
                      <a:gd name="T53" fmla="*/ 14 h 34"/>
                      <a:gd name="T54" fmla="*/ 37 w 51"/>
                      <a:gd name="T55" fmla="*/ 22 h 34"/>
                      <a:gd name="T56" fmla="*/ 37 w 51"/>
                      <a:gd name="T57" fmla="*/ 24 h 34"/>
                      <a:gd name="T58" fmla="*/ 39 w 51"/>
                      <a:gd name="T59" fmla="*/ 26 h 34"/>
                      <a:gd name="T60" fmla="*/ 37 w 51"/>
                      <a:gd name="T61" fmla="*/ 32 h 34"/>
                      <a:gd name="T62" fmla="*/ 29 w 51"/>
                      <a:gd name="T63" fmla="*/ 32 h 34"/>
                      <a:gd name="T64" fmla="*/ 8 w 51"/>
                      <a:gd name="T65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1" h="34">
                        <a:moveTo>
                          <a:pt x="8" y="34"/>
                        </a:moveTo>
                        <a:lnTo>
                          <a:pt x="8" y="34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6" y="26"/>
                        </a:lnTo>
                        <a:lnTo>
                          <a:pt x="18" y="26"/>
                        </a:ln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18" y="22"/>
                        </a:lnTo>
                        <a:lnTo>
                          <a:pt x="14" y="24"/>
                        </a:lnTo>
                        <a:lnTo>
                          <a:pt x="12" y="2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4" y="18"/>
                        </a:lnTo>
                        <a:lnTo>
                          <a:pt x="20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18" y="16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20" y="10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6" y="8"/>
                        </a:lnTo>
                        <a:lnTo>
                          <a:pt x="27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3" y="10"/>
                        </a:lnTo>
                        <a:lnTo>
                          <a:pt x="33" y="16"/>
                        </a:lnTo>
                        <a:lnTo>
                          <a:pt x="33" y="18"/>
                        </a:lnTo>
                        <a:lnTo>
                          <a:pt x="33" y="20"/>
                        </a:lnTo>
                        <a:lnTo>
                          <a:pt x="33" y="20"/>
                        </a:lnTo>
                        <a:lnTo>
                          <a:pt x="35" y="18"/>
                        </a:lnTo>
                        <a:lnTo>
                          <a:pt x="37" y="14"/>
                        </a:lnTo>
                        <a:lnTo>
                          <a:pt x="35" y="8"/>
                        </a:lnTo>
                        <a:lnTo>
                          <a:pt x="33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41" y="2"/>
                        </a:lnTo>
                        <a:lnTo>
                          <a:pt x="47" y="4"/>
                        </a:lnTo>
                        <a:lnTo>
                          <a:pt x="47" y="4"/>
                        </a:lnTo>
                        <a:lnTo>
                          <a:pt x="51" y="8"/>
                        </a:lnTo>
                        <a:lnTo>
                          <a:pt x="51" y="10"/>
                        </a:lnTo>
                        <a:lnTo>
                          <a:pt x="47" y="14"/>
                        </a:lnTo>
                        <a:lnTo>
                          <a:pt x="43" y="18"/>
                        </a:lnTo>
                        <a:lnTo>
                          <a:pt x="37" y="22"/>
                        </a:lnTo>
                        <a:lnTo>
                          <a:pt x="37" y="22"/>
                        </a:lnTo>
                        <a:lnTo>
                          <a:pt x="37" y="24"/>
                        </a:lnTo>
                        <a:lnTo>
                          <a:pt x="37" y="24"/>
                        </a:lnTo>
                        <a:lnTo>
                          <a:pt x="39" y="26"/>
                        </a:lnTo>
                        <a:lnTo>
                          <a:pt x="41" y="28"/>
                        </a:lnTo>
                        <a:lnTo>
                          <a:pt x="37" y="32"/>
                        </a:lnTo>
                        <a:lnTo>
                          <a:pt x="37" y="32"/>
                        </a:lnTo>
                        <a:lnTo>
                          <a:pt x="29" y="32"/>
                        </a:lnTo>
                        <a:lnTo>
                          <a:pt x="24" y="34"/>
                        </a:lnTo>
                        <a:lnTo>
                          <a:pt x="8" y="34"/>
                        </a:lnTo>
                      </a:path>
                    </a:pathLst>
                  </a:custGeom>
                  <a:grpFill/>
                  <a:ln w="317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8" name="Freeform 1444">
                    <a:extLst>
                      <a:ext uri="{FF2B5EF4-FFF2-40B4-BE49-F238E27FC236}">
                        <a16:creationId xmlns:a16="http://schemas.microsoft.com/office/drawing/2014/main" id="{E6DC75B0-D821-4FD5-A9B2-6D162974B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5075" y="721910"/>
                    <a:ext cx="32242" cy="46751"/>
                  </a:xfrm>
                  <a:custGeom>
                    <a:avLst/>
                    <a:gdLst>
                      <a:gd name="T0" fmla="*/ 20 w 20"/>
                      <a:gd name="T1" fmla="*/ 2 h 29"/>
                      <a:gd name="T2" fmla="*/ 20 w 20"/>
                      <a:gd name="T3" fmla="*/ 2 h 29"/>
                      <a:gd name="T4" fmla="*/ 18 w 20"/>
                      <a:gd name="T5" fmla="*/ 4 h 29"/>
                      <a:gd name="T6" fmla="*/ 16 w 20"/>
                      <a:gd name="T7" fmla="*/ 8 h 29"/>
                      <a:gd name="T8" fmla="*/ 16 w 20"/>
                      <a:gd name="T9" fmla="*/ 8 h 29"/>
                      <a:gd name="T10" fmla="*/ 16 w 20"/>
                      <a:gd name="T11" fmla="*/ 8 h 29"/>
                      <a:gd name="T12" fmla="*/ 18 w 20"/>
                      <a:gd name="T13" fmla="*/ 10 h 29"/>
                      <a:gd name="T14" fmla="*/ 18 w 20"/>
                      <a:gd name="T15" fmla="*/ 12 h 29"/>
                      <a:gd name="T16" fmla="*/ 18 w 20"/>
                      <a:gd name="T17" fmla="*/ 12 h 29"/>
                      <a:gd name="T18" fmla="*/ 18 w 20"/>
                      <a:gd name="T19" fmla="*/ 12 h 29"/>
                      <a:gd name="T20" fmla="*/ 16 w 20"/>
                      <a:gd name="T21" fmla="*/ 16 h 29"/>
                      <a:gd name="T22" fmla="*/ 12 w 20"/>
                      <a:gd name="T23" fmla="*/ 14 h 29"/>
                      <a:gd name="T24" fmla="*/ 12 w 20"/>
                      <a:gd name="T25" fmla="*/ 12 h 29"/>
                      <a:gd name="T26" fmla="*/ 10 w 20"/>
                      <a:gd name="T27" fmla="*/ 14 h 29"/>
                      <a:gd name="T28" fmla="*/ 10 w 20"/>
                      <a:gd name="T29" fmla="*/ 14 h 29"/>
                      <a:gd name="T30" fmla="*/ 8 w 20"/>
                      <a:gd name="T31" fmla="*/ 24 h 29"/>
                      <a:gd name="T32" fmla="*/ 6 w 20"/>
                      <a:gd name="T33" fmla="*/ 28 h 29"/>
                      <a:gd name="T34" fmla="*/ 4 w 20"/>
                      <a:gd name="T35" fmla="*/ 29 h 29"/>
                      <a:gd name="T36" fmla="*/ 0 w 20"/>
                      <a:gd name="T37" fmla="*/ 28 h 29"/>
                      <a:gd name="T38" fmla="*/ 0 w 20"/>
                      <a:gd name="T39" fmla="*/ 28 h 29"/>
                      <a:gd name="T40" fmla="*/ 0 w 20"/>
                      <a:gd name="T41" fmla="*/ 26 h 29"/>
                      <a:gd name="T42" fmla="*/ 0 w 20"/>
                      <a:gd name="T43" fmla="*/ 24 h 29"/>
                      <a:gd name="T44" fmla="*/ 4 w 20"/>
                      <a:gd name="T45" fmla="*/ 20 h 29"/>
                      <a:gd name="T46" fmla="*/ 4 w 20"/>
                      <a:gd name="T47" fmla="*/ 20 h 29"/>
                      <a:gd name="T48" fmla="*/ 10 w 20"/>
                      <a:gd name="T49" fmla="*/ 6 h 29"/>
                      <a:gd name="T50" fmla="*/ 14 w 20"/>
                      <a:gd name="T51" fmla="*/ 2 h 29"/>
                      <a:gd name="T52" fmla="*/ 18 w 20"/>
                      <a:gd name="T53" fmla="*/ 0 h 29"/>
                      <a:gd name="T54" fmla="*/ 20 w 20"/>
                      <a:gd name="T55" fmla="*/ 2 h 29"/>
                      <a:gd name="T56" fmla="*/ 20 w 20"/>
                      <a:gd name="T57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29">
                        <a:moveTo>
                          <a:pt x="20" y="2"/>
                        </a:moveTo>
                        <a:lnTo>
                          <a:pt x="20" y="2"/>
                        </a:lnTo>
                        <a:lnTo>
                          <a:pt x="18" y="4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8" y="10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6" y="16"/>
                        </a:lnTo>
                        <a:lnTo>
                          <a:pt x="12" y="14"/>
                        </a:lnTo>
                        <a:lnTo>
                          <a:pt x="12" y="12"/>
                        </a:lnTo>
                        <a:lnTo>
                          <a:pt x="10" y="14"/>
                        </a:lnTo>
                        <a:lnTo>
                          <a:pt x="10" y="14"/>
                        </a:lnTo>
                        <a:lnTo>
                          <a:pt x="8" y="24"/>
                        </a:lnTo>
                        <a:lnTo>
                          <a:pt x="6" y="28"/>
                        </a:lnTo>
                        <a:lnTo>
                          <a:pt x="4" y="29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10" y="6"/>
                        </a:lnTo>
                        <a:lnTo>
                          <a:pt x="14" y="2"/>
                        </a:lnTo>
                        <a:lnTo>
                          <a:pt x="18" y="0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9" name="Freeform 1445">
                    <a:extLst>
                      <a:ext uri="{FF2B5EF4-FFF2-40B4-BE49-F238E27FC236}">
                        <a16:creationId xmlns:a16="http://schemas.microsoft.com/office/drawing/2014/main" id="{84294506-24E9-4F9C-8B4D-FA1E048B5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1499" y="692892"/>
                    <a:ext cx="54811" cy="38690"/>
                  </a:xfrm>
                  <a:custGeom>
                    <a:avLst/>
                    <a:gdLst>
                      <a:gd name="T0" fmla="*/ 2 w 34"/>
                      <a:gd name="T1" fmla="*/ 24 h 24"/>
                      <a:gd name="T2" fmla="*/ 2 w 34"/>
                      <a:gd name="T3" fmla="*/ 24 h 24"/>
                      <a:gd name="T4" fmla="*/ 0 w 34"/>
                      <a:gd name="T5" fmla="*/ 20 h 24"/>
                      <a:gd name="T6" fmla="*/ 2 w 34"/>
                      <a:gd name="T7" fmla="*/ 18 h 24"/>
                      <a:gd name="T8" fmla="*/ 6 w 34"/>
                      <a:gd name="T9" fmla="*/ 16 h 24"/>
                      <a:gd name="T10" fmla="*/ 8 w 34"/>
                      <a:gd name="T11" fmla="*/ 14 h 24"/>
                      <a:gd name="T12" fmla="*/ 8 w 34"/>
                      <a:gd name="T13" fmla="*/ 14 h 24"/>
                      <a:gd name="T14" fmla="*/ 6 w 34"/>
                      <a:gd name="T15" fmla="*/ 12 h 24"/>
                      <a:gd name="T16" fmla="*/ 4 w 34"/>
                      <a:gd name="T17" fmla="*/ 12 h 24"/>
                      <a:gd name="T18" fmla="*/ 2 w 34"/>
                      <a:gd name="T19" fmla="*/ 12 h 24"/>
                      <a:gd name="T20" fmla="*/ 2 w 34"/>
                      <a:gd name="T21" fmla="*/ 10 h 24"/>
                      <a:gd name="T22" fmla="*/ 2 w 34"/>
                      <a:gd name="T23" fmla="*/ 10 h 24"/>
                      <a:gd name="T24" fmla="*/ 10 w 34"/>
                      <a:gd name="T25" fmla="*/ 8 h 24"/>
                      <a:gd name="T26" fmla="*/ 4 w 34"/>
                      <a:gd name="T27" fmla="*/ 6 h 24"/>
                      <a:gd name="T28" fmla="*/ 4 w 34"/>
                      <a:gd name="T29" fmla="*/ 6 h 24"/>
                      <a:gd name="T30" fmla="*/ 8 w 34"/>
                      <a:gd name="T31" fmla="*/ 2 h 24"/>
                      <a:gd name="T32" fmla="*/ 12 w 34"/>
                      <a:gd name="T33" fmla="*/ 0 h 24"/>
                      <a:gd name="T34" fmla="*/ 12 w 34"/>
                      <a:gd name="T35" fmla="*/ 0 h 24"/>
                      <a:gd name="T36" fmla="*/ 26 w 34"/>
                      <a:gd name="T37" fmla="*/ 4 h 24"/>
                      <a:gd name="T38" fmla="*/ 34 w 34"/>
                      <a:gd name="T39" fmla="*/ 6 h 24"/>
                      <a:gd name="T40" fmla="*/ 34 w 34"/>
                      <a:gd name="T41" fmla="*/ 8 h 24"/>
                      <a:gd name="T42" fmla="*/ 34 w 34"/>
                      <a:gd name="T43" fmla="*/ 10 h 24"/>
                      <a:gd name="T44" fmla="*/ 34 w 34"/>
                      <a:gd name="T45" fmla="*/ 10 h 24"/>
                      <a:gd name="T46" fmla="*/ 30 w 34"/>
                      <a:gd name="T47" fmla="*/ 12 h 24"/>
                      <a:gd name="T48" fmla="*/ 24 w 34"/>
                      <a:gd name="T49" fmla="*/ 12 h 24"/>
                      <a:gd name="T50" fmla="*/ 20 w 34"/>
                      <a:gd name="T51" fmla="*/ 12 h 24"/>
                      <a:gd name="T52" fmla="*/ 18 w 34"/>
                      <a:gd name="T53" fmla="*/ 12 h 24"/>
                      <a:gd name="T54" fmla="*/ 18 w 34"/>
                      <a:gd name="T55" fmla="*/ 14 h 24"/>
                      <a:gd name="T56" fmla="*/ 18 w 34"/>
                      <a:gd name="T57" fmla="*/ 14 h 24"/>
                      <a:gd name="T58" fmla="*/ 18 w 34"/>
                      <a:gd name="T59" fmla="*/ 20 h 24"/>
                      <a:gd name="T60" fmla="*/ 18 w 34"/>
                      <a:gd name="T61" fmla="*/ 22 h 24"/>
                      <a:gd name="T62" fmla="*/ 12 w 34"/>
                      <a:gd name="T63" fmla="*/ 22 h 24"/>
                      <a:gd name="T64" fmla="*/ 12 w 34"/>
                      <a:gd name="T65" fmla="*/ 22 h 24"/>
                      <a:gd name="T66" fmla="*/ 8 w 34"/>
                      <a:gd name="T67" fmla="*/ 22 h 24"/>
                      <a:gd name="T68" fmla="*/ 8 w 34"/>
                      <a:gd name="T69" fmla="*/ 20 h 24"/>
                      <a:gd name="T70" fmla="*/ 2 w 34"/>
                      <a:gd name="T71" fmla="*/ 24 h 24"/>
                      <a:gd name="T72" fmla="*/ 2 w 34"/>
                      <a:gd name="T7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4">
                        <a:moveTo>
                          <a:pt x="2" y="24"/>
                        </a:moveTo>
                        <a:lnTo>
                          <a:pt x="2" y="24"/>
                        </a:lnTo>
                        <a:lnTo>
                          <a:pt x="0" y="20"/>
                        </a:lnTo>
                        <a:lnTo>
                          <a:pt x="2" y="18"/>
                        </a:lnTo>
                        <a:lnTo>
                          <a:pt x="6" y="16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6" y="12"/>
                        </a:ln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0" y="8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26" y="4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lnTo>
                          <a:pt x="34" y="10"/>
                        </a:lnTo>
                        <a:lnTo>
                          <a:pt x="34" y="10"/>
                        </a:lnTo>
                        <a:lnTo>
                          <a:pt x="30" y="12"/>
                        </a:lnTo>
                        <a:lnTo>
                          <a:pt x="24" y="12"/>
                        </a:lnTo>
                        <a:lnTo>
                          <a:pt x="20" y="12"/>
                        </a:lnTo>
                        <a:lnTo>
                          <a:pt x="18" y="12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18" y="20"/>
                        </a:lnTo>
                        <a:lnTo>
                          <a:pt x="18" y="22"/>
                        </a:lnTo>
                        <a:lnTo>
                          <a:pt x="12" y="22"/>
                        </a:lnTo>
                        <a:lnTo>
                          <a:pt x="12" y="22"/>
                        </a:lnTo>
                        <a:lnTo>
                          <a:pt x="8" y="22"/>
                        </a:lnTo>
                        <a:lnTo>
                          <a:pt x="8" y="20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0" name="Freeform 1446">
                    <a:extLst>
                      <a:ext uri="{FF2B5EF4-FFF2-40B4-BE49-F238E27FC236}">
                        <a16:creationId xmlns:a16="http://schemas.microsoft.com/office/drawing/2014/main" id="{8B330DBE-10E5-4D24-B098-F3DE1B4CE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25983" y="671935"/>
                    <a:ext cx="78993" cy="43527"/>
                  </a:xfrm>
                  <a:custGeom>
                    <a:avLst/>
                    <a:gdLst>
                      <a:gd name="T0" fmla="*/ 0 w 49"/>
                      <a:gd name="T1" fmla="*/ 27 h 27"/>
                      <a:gd name="T2" fmla="*/ 0 w 49"/>
                      <a:gd name="T3" fmla="*/ 27 h 27"/>
                      <a:gd name="T4" fmla="*/ 0 w 49"/>
                      <a:gd name="T5" fmla="*/ 23 h 27"/>
                      <a:gd name="T6" fmla="*/ 2 w 49"/>
                      <a:gd name="T7" fmla="*/ 23 h 27"/>
                      <a:gd name="T8" fmla="*/ 4 w 49"/>
                      <a:gd name="T9" fmla="*/ 21 h 27"/>
                      <a:gd name="T10" fmla="*/ 6 w 49"/>
                      <a:gd name="T11" fmla="*/ 17 h 27"/>
                      <a:gd name="T12" fmla="*/ 6 w 49"/>
                      <a:gd name="T13" fmla="*/ 17 h 27"/>
                      <a:gd name="T14" fmla="*/ 4 w 49"/>
                      <a:gd name="T15" fmla="*/ 15 h 27"/>
                      <a:gd name="T16" fmla="*/ 4 w 49"/>
                      <a:gd name="T17" fmla="*/ 15 h 27"/>
                      <a:gd name="T18" fmla="*/ 4 w 49"/>
                      <a:gd name="T19" fmla="*/ 15 h 27"/>
                      <a:gd name="T20" fmla="*/ 6 w 49"/>
                      <a:gd name="T21" fmla="*/ 13 h 27"/>
                      <a:gd name="T22" fmla="*/ 6 w 49"/>
                      <a:gd name="T23" fmla="*/ 13 h 27"/>
                      <a:gd name="T24" fmla="*/ 13 w 49"/>
                      <a:gd name="T25" fmla="*/ 15 h 27"/>
                      <a:gd name="T26" fmla="*/ 13 w 49"/>
                      <a:gd name="T27" fmla="*/ 15 h 27"/>
                      <a:gd name="T28" fmla="*/ 13 w 49"/>
                      <a:gd name="T29" fmla="*/ 13 h 27"/>
                      <a:gd name="T30" fmla="*/ 13 w 49"/>
                      <a:gd name="T31" fmla="*/ 11 h 27"/>
                      <a:gd name="T32" fmla="*/ 11 w 49"/>
                      <a:gd name="T33" fmla="*/ 9 h 27"/>
                      <a:gd name="T34" fmla="*/ 13 w 49"/>
                      <a:gd name="T35" fmla="*/ 6 h 27"/>
                      <a:gd name="T36" fmla="*/ 13 w 49"/>
                      <a:gd name="T37" fmla="*/ 6 h 27"/>
                      <a:gd name="T38" fmla="*/ 17 w 49"/>
                      <a:gd name="T39" fmla="*/ 4 h 27"/>
                      <a:gd name="T40" fmla="*/ 21 w 49"/>
                      <a:gd name="T41" fmla="*/ 2 h 27"/>
                      <a:gd name="T42" fmla="*/ 25 w 49"/>
                      <a:gd name="T43" fmla="*/ 9 h 27"/>
                      <a:gd name="T44" fmla="*/ 25 w 49"/>
                      <a:gd name="T45" fmla="*/ 9 h 27"/>
                      <a:gd name="T46" fmla="*/ 25 w 49"/>
                      <a:gd name="T47" fmla="*/ 8 h 27"/>
                      <a:gd name="T48" fmla="*/ 25 w 49"/>
                      <a:gd name="T49" fmla="*/ 4 h 27"/>
                      <a:gd name="T50" fmla="*/ 25 w 49"/>
                      <a:gd name="T51" fmla="*/ 4 h 27"/>
                      <a:gd name="T52" fmla="*/ 29 w 49"/>
                      <a:gd name="T53" fmla="*/ 4 h 27"/>
                      <a:gd name="T54" fmla="*/ 31 w 49"/>
                      <a:gd name="T55" fmla="*/ 6 h 27"/>
                      <a:gd name="T56" fmla="*/ 31 w 49"/>
                      <a:gd name="T57" fmla="*/ 6 h 27"/>
                      <a:gd name="T58" fmla="*/ 31 w 49"/>
                      <a:gd name="T59" fmla="*/ 6 h 27"/>
                      <a:gd name="T60" fmla="*/ 31 w 49"/>
                      <a:gd name="T61" fmla="*/ 9 h 27"/>
                      <a:gd name="T62" fmla="*/ 31 w 49"/>
                      <a:gd name="T63" fmla="*/ 11 h 27"/>
                      <a:gd name="T64" fmla="*/ 31 w 49"/>
                      <a:gd name="T65" fmla="*/ 11 h 27"/>
                      <a:gd name="T66" fmla="*/ 39 w 49"/>
                      <a:gd name="T67" fmla="*/ 4 h 27"/>
                      <a:gd name="T68" fmla="*/ 43 w 49"/>
                      <a:gd name="T69" fmla="*/ 0 h 27"/>
                      <a:gd name="T70" fmla="*/ 47 w 49"/>
                      <a:gd name="T71" fmla="*/ 2 h 27"/>
                      <a:gd name="T72" fmla="*/ 49 w 49"/>
                      <a:gd name="T73" fmla="*/ 2 h 27"/>
                      <a:gd name="T74" fmla="*/ 49 w 49"/>
                      <a:gd name="T75" fmla="*/ 2 h 27"/>
                      <a:gd name="T76" fmla="*/ 37 w 49"/>
                      <a:gd name="T77" fmla="*/ 13 h 27"/>
                      <a:gd name="T78" fmla="*/ 29 w 49"/>
                      <a:gd name="T79" fmla="*/ 19 h 27"/>
                      <a:gd name="T80" fmla="*/ 25 w 49"/>
                      <a:gd name="T81" fmla="*/ 21 h 27"/>
                      <a:gd name="T82" fmla="*/ 25 w 49"/>
                      <a:gd name="T83" fmla="*/ 21 h 27"/>
                      <a:gd name="T84" fmla="*/ 25 w 49"/>
                      <a:gd name="T85" fmla="*/ 19 h 27"/>
                      <a:gd name="T86" fmla="*/ 25 w 49"/>
                      <a:gd name="T87" fmla="*/ 17 h 27"/>
                      <a:gd name="T88" fmla="*/ 23 w 49"/>
                      <a:gd name="T89" fmla="*/ 17 h 27"/>
                      <a:gd name="T90" fmla="*/ 23 w 49"/>
                      <a:gd name="T91" fmla="*/ 17 h 27"/>
                      <a:gd name="T92" fmla="*/ 17 w 49"/>
                      <a:gd name="T93" fmla="*/ 23 h 27"/>
                      <a:gd name="T94" fmla="*/ 17 w 49"/>
                      <a:gd name="T95" fmla="*/ 23 h 27"/>
                      <a:gd name="T96" fmla="*/ 13 w 49"/>
                      <a:gd name="T97" fmla="*/ 25 h 27"/>
                      <a:gd name="T98" fmla="*/ 9 w 49"/>
                      <a:gd name="T99" fmla="*/ 27 h 27"/>
                      <a:gd name="T100" fmla="*/ 0 w 49"/>
                      <a:gd name="T101" fmla="*/ 27 h 27"/>
                      <a:gd name="T102" fmla="*/ 0 w 49"/>
                      <a:gd name="T103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9" h="27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2" y="23"/>
                        </a:lnTo>
                        <a:lnTo>
                          <a:pt x="4" y="21"/>
                        </a:ln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13" y="15"/>
                        </a:lnTo>
                        <a:lnTo>
                          <a:pt x="13" y="15"/>
                        </a:lnTo>
                        <a:lnTo>
                          <a:pt x="13" y="13"/>
                        </a:lnTo>
                        <a:lnTo>
                          <a:pt x="13" y="11"/>
                        </a:lnTo>
                        <a:lnTo>
                          <a:pt x="11" y="9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7" y="4"/>
                        </a:lnTo>
                        <a:lnTo>
                          <a:pt x="21" y="2"/>
                        </a:lnTo>
                        <a:lnTo>
                          <a:pt x="25" y="9"/>
                        </a:lnTo>
                        <a:lnTo>
                          <a:pt x="25" y="9"/>
                        </a:lnTo>
                        <a:lnTo>
                          <a:pt x="25" y="8"/>
                        </a:lnTo>
                        <a:lnTo>
                          <a:pt x="25" y="4"/>
                        </a:lnTo>
                        <a:lnTo>
                          <a:pt x="25" y="4"/>
                        </a:lnTo>
                        <a:lnTo>
                          <a:pt x="29" y="4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  <a:lnTo>
                          <a:pt x="31" y="9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9" y="4"/>
                        </a:lnTo>
                        <a:lnTo>
                          <a:pt x="43" y="0"/>
                        </a:lnTo>
                        <a:lnTo>
                          <a:pt x="47" y="2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37" y="13"/>
                        </a:lnTo>
                        <a:lnTo>
                          <a:pt x="29" y="19"/>
                        </a:lnTo>
                        <a:lnTo>
                          <a:pt x="25" y="21"/>
                        </a:lnTo>
                        <a:lnTo>
                          <a:pt x="25" y="21"/>
                        </a:lnTo>
                        <a:lnTo>
                          <a:pt x="25" y="19"/>
                        </a:lnTo>
                        <a:lnTo>
                          <a:pt x="25" y="17"/>
                        </a:lnTo>
                        <a:lnTo>
                          <a:pt x="23" y="17"/>
                        </a:lnTo>
                        <a:lnTo>
                          <a:pt x="23" y="17"/>
                        </a:lnTo>
                        <a:lnTo>
                          <a:pt x="17" y="23"/>
                        </a:lnTo>
                        <a:lnTo>
                          <a:pt x="17" y="23"/>
                        </a:lnTo>
                        <a:lnTo>
                          <a:pt x="13" y="25"/>
                        </a:lnTo>
                        <a:lnTo>
                          <a:pt x="9" y="27"/>
                        </a:lnTo>
                        <a:lnTo>
                          <a:pt x="0" y="27"/>
                        </a:lnTo>
                        <a:lnTo>
                          <a:pt x="0" y="2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1" name="Freeform 1447">
                    <a:extLst>
                      <a:ext uri="{FF2B5EF4-FFF2-40B4-BE49-F238E27FC236}">
                        <a16:creationId xmlns:a16="http://schemas.microsoft.com/office/drawing/2014/main" id="{58CFA597-E2D8-46FD-9E03-1FD689F3F8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88855" y="596166"/>
                    <a:ext cx="128968" cy="109623"/>
                  </a:xfrm>
                  <a:custGeom>
                    <a:avLst/>
                    <a:gdLst>
                      <a:gd name="T0" fmla="*/ 4 w 80"/>
                      <a:gd name="T1" fmla="*/ 58 h 68"/>
                      <a:gd name="T2" fmla="*/ 20 w 80"/>
                      <a:gd name="T3" fmla="*/ 51 h 68"/>
                      <a:gd name="T4" fmla="*/ 16 w 80"/>
                      <a:gd name="T5" fmla="*/ 49 h 68"/>
                      <a:gd name="T6" fmla="*/ 14 w 80"/>
                      <a:gd name="T7" fmla="*/ 49 h 68"/>
                      <a:gd name="T8" fmla="*/ 10 w 80"/>
                      <a:gd name="T9" fmla="*/ 43 h 68"/>
                      <a:gd name="T10" fmla="*/ 12 w 80"/>
                      <a:gd name="T11" fmla="*/ 41 h 68"/>
                      <a:gd name="T12" fmla="*/ 20 w 80"/>
                      <a:gd name="T13" fmla="*/ 39 h 68"/>
                      <a:gd name="T14" fmla="*/ 22 w 80"/>
                      <a:gd name="T15" fmla="*/ 39 h 68"/>
                      <a:gd name="T16" fmla="*/ 23 w 80"/>
                      <a:gd name="T17" fmla="*/ 39 h 68"/>
                      <a:gd name="T18" fmla="*/ 22 w 80"/>
                      <a:gd name="T19" fmla="*/ 33 h 68"/>
                      <a:gd name="T20" fmla="*/ 27 w 80"/>
                      <a:gd name="T21" fmla="*/ 35 h 68"/>
                      <a:gd name="T22" fmla="*/ 33 w 80"/>
                      <a:gd name="T23" fmla="*/ 35 h 68"/>
                      <a:gd name="T24" fmla="*/ 29 w 80"/>
                      <a:gd name="T25" fmla="*/ 31 h 68"/>
                      <a:gd name="T26" fmla="*/ 23 w 80"/>
                      <a:gd name="T27" fmla="*/ 25 h 68"/>
                      <a:gd name="T28" fmla="*/ 31 w 80"/>
                      <a:gd name="T29" fmla="*/ 23 h 68"/>
                      <a:gd name="T30" fmla="*/ 35 w 80"/>
                      <a:gd name="T31" fmla="*/ 23 h 68"/>
                      <a:gd name="T32" fmla="*/ 25 w 80"/>
                      <a:gd name="T33" fmla="*/ 19 h 68"/>
                      <a:gd name="T34" fmla="*/ 29 w 80"/>
                      <a:gd name="T35" fmla="*/ 15 h 68"/>
                      <a:gd name="T36" fmla="*/ 35 w 80"/>
                      <a:gd name="T37" fmla="*/ 13 h 68"/>
                      <a:gd name="T38" fmla="*/ 31 w 80"/>
                      <a:gd name="T39" fmla="*/ 11 h 68"/>
                      <a:gd name="T40" fmla="*/ 41 w 80"/>
                      <a:gd name="T41" fmla="*/ 2 h 68"/>
                      <a:gd name="T42" fmla="*/ 49 w 80"/>
                      <a:gd name="T43" fmla="*/ 2 h 68"/>
                      <a:gd name="T44" fmla="*/ 47 w 80"/>
                      <a:gd name="T45" fmla="*/ 17 h 68"/>
                      <a:gd name="T46" fmla="*/ 41 w 80"/>
                      <a:gd name="T47" fmla="*/ 21 h 68"/>
                      <a:gd name="T48" fmla="*/ 43 w 80"/>
                      <a:gd name="T49" fmla="*/ 21 h 68"/>
                      <a:gd name="T50" fmla="*/ 49 w 80"/>
                      <a:gd name="T51" fmla="*/ 25 h 68"/>
                      <a:gd name="T52" fmla="*/ 37 w 80"/>
                      <a:gd name="T53" fmla="*/ 43 h 68"/>
                      <a:gd name="T54" fmla="*/ 43 w 80"/>
                      <a:gd name="T55" fmla="*/ 41 h 68"/>
                      <a:gd name="T56" fmla="*/ 43 w 80"/>
                      <a:gd name="T57" fmla="*/ 35 h 68"/>
                      <a:gd name="T58" fmla="*/ 53 w 80"/>
                      <a:gd name="T59" fmla="*/ 31 h 68"/>
                      <a:gd name="T60" fmla="*/ 55 w 80"/>
                      <a:gd name="T61" fmla="*/ 33 h 68"/>
                      <a:gd name="T62" fmla="*/ 57 w 80"/>
                      <a:gd name="T63" fmla="*/ 29 h 68"/>
                      <a:gd name="T64" fmla="*/ 55 w 80"/>
                      <a:gd name="T65" fmla="*/ 25 h 68"/>
                      <a:gd name="T66" fmla="*/ 63 w 80"/>
                      <a:gd name="T67" fmla="*/ 23 h 68"/>
                      <a:gd name="T68" fmla="*/ 57 w 80"/>
                      <a:gd name="T69" fmla="*/ 17 h 68"/>
                      <a:gd name="T70" fmla="*/ 57 w 80"/>
                      <a:gd name="T71" fmla="*/ 13 h 68"/>
                      <a:gd name="T72" fmla="*/ 67 w 80"/>
                      <a:gd name="T73" fmla="*/ 15 h 68"/>
                      <a:gd name="T74" fmla="*/ 65 w 80"/>
                      <a:gd name="T75" fmla="*/ 9 h 68"/>
                      <a:gd name="T76" fmla="*/ 69 w 80"/>
                      <a:gd name="T77" fmla="*/ 9 h 68"/>
                      <a:gd name="T78" fmla="*/ 74 w 80"/>
                      <a:gd name="T79" fmla="*/ 17 h 68"/>
                      <a:gd name="T80" fmla="*/ 80 w 80"/>
                      <a:gd name="T81" fmla="*/ 17 h 68"/>
                      <a:gd name="T82" fmla="*/ 76 w 80"/>
                      <a:gd name="T83" fmla="*/ 19 h 68"/>
                      <a:gd name="T84" fmla="*/ 76 w 80"/>
                      <a:gd name="T85" fmla="*/ 43 h 68"/>
                      <a:gd name="T86" fmla="*/ 71 w 80"/>
                      <a:gd name="T87" fmla="*/ 43 h 68"/>
                      <a:gd name="T88" fmla="*/ 67 w 80"/>
                      <a:gd name="T89" fmla="*/ 43 h 68"/>
                      <a:gd name="T90" fmla="*/ 57 w 80"/>
                      <a:gd name="T91" fmla="*/ 47 h 68"/>
                      <a:gd name="T92" fmla="*/ 45 w 80"/>
                      <a:gd name="T93" fmla="*/ 56 h 68"/>
                      <a:gd name="T94" fmla="*/ 43 w 80"/>
                      <a:gd name="T95" fmla="*/ 55 h 68"/>
                      <a:gd name="T96" fmla="*/ 45 w 80"/>
                      <a:gd name="T97" fmla="*/ 49 h 68"/>
                      <a:gd name="T98" fmla="*/ 37 w 80"/>
                      <a:gd name="T99" fmla="*/ 60 h 68"/>
                      <a:gd name="T100" fmla="*/ 25 w 80"/>
                      <a:gd name="T101" fmla="*/ 64 h 68"/>
                      <a:gd name="T102" fmla="*/ 20 w 80"/>
                      <a:gd name="T103" fmla="*/ 60 h 68"/>
                      <a:gd name="T104" fmla="*/ 31 w 80"/>
                      <a:gd name="T105" fmla="*/ 49 h 68"/>
                      <a:gd name="T106" fmla="*/ 29 w 80"/>
                      <a:gd name="T107" fmla="*/ 45 h 68"/>
                      <a:gd name="T108" fmla="*/ 2 w 80"/>
                      <a:gd name="T10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0" h="68">
                        <a:moveTo>
                          <a:pt x="0" y="68"/>
                        </a:moveTo>
                        <a:lnTo>
                          <a:pt x="0" y="68"/>
                        </a:lnTo>
                        <a:lnTo>
                          <a:pt x="4" y="58"/>
                        </a:lnTo>
                        <a:lnTo>
                          <a:pt x="12" y="51"/>
                        </a:lnTo>
                        <a:lnTo>
                          <a:pt x="20" y="51"/>
                        </a:lnTo>
                        <a:lnTo>
                          <a:pt x="20" y="51"/>
                        </a:lnTo>
                        <a:lnTo>
                          <a:pt x="18" y="49"/>
                        </a:lnTo>
                        <a:lnTo>
                          <a:pt x="16" y="49"/>
                        </a:lnTo>
                        <a:lnTo>
                          <a:pt x="16" y="49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4" y="49"/>
                        </a:lnTo>
                        <a:lnTo>
                          <a:pt x="16" y="45"/>
                        </a:lnTo>
                        <a:lnTo>
                          <a:pt x="14" y="45"/>
                        </a:lnTo>
                        <a:lnTo>
                          <a:pt x="10" y="43"/>
                        </a:lnTo>
                        <a:lnTo>
                          <a:pt x="10" y="43"/>
                        </a:lnTo>
                        <a:lnTo>
                          <a:pt x="12" y="41"/>
                        </a:lnTo>
                        <a:lnTo>
                          <a:pt x="12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20" y="39"/>
                        </a:lnTo>
                        <a:lnTo>
                          <a:pt x="20" y="37"/>
                        </a:lnTo>
                        <a:lnTo>
                          <a:pt x="20" y="37"/>
                        </a:lnTo>
                        <a:lnTo>
                          <a:pt x="22" y="39"/>
                        </a:lnTo>
                        <a:lnTo>
                          <a:pt x="23" y="41"/>
                        </a:lnTo>
                        <a:lnTo>
                          <a:pt x="23" y="41"/>
                        </a:lnTo>
                        <a:lnTo>
                          <a:pt x="23" y="39"/>
                        </a:lnTo>
                        <a:lnTo>
                          <a:pt x="22" y="35"/>
                        </a:lnTo>
                        <a:lnTo>
                          <a:pt x="22" y="35"/>
                        </a:lnTo>
                        <a:lnTo>
                          <a:pt x="22" y="33"/>
                        </a:lnTo>
                        <a:lnTo>
                          <a:pt x="25" y="33"/>
                        </a:lnTo>
                        <a:lnTo>
                          <a:pt x="27" y="35"/>
                        </a:lnTo>
                        <a:lnTo>
                          <a:pt x="27" y="35"/>
                        </a:lnTo>
                        <a:lnTo>
                          <a:pt x="31" y="35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3" y="35"/>
                        </a:lnTo>
                        <a:lnTo>
                          <a:pt x="33" y="33"/>
                        </a:lnTo>
                        <a:lnTo>
                          <a:pt x="29" y="31"/>
                        </a:lnTo>
                        <a:lnTo>
                          <a:pt x="25" y="29"/>
                        </a:lnTo>
                        <a:lnTo>
                          <a:pt x="23" y="25"/>
                        </a:lnTo>
                        <a:lnTo>
                          <a:pt x="23" y="25"/>
                        </a:lnTo>
                        <a:lnTo>
                          <a:pt x="25" y="23"/>
                        </a:lnTo>
                        <a:lnTo>
                          <a:pt x="27" y="21"/>
                        </a:lnTo>
                        <a:lnTo>
                          <a:pt x="31" y="23"/>
                        </a:lnTo>
                        <a:lnTo>
                          <a:pt x="37" y="27"/>
                        </a:lnTo>
                        <a:lnTo>
                          <a:pt x="37" y="27"/>
                        </a:lnTo>
                        <a:lnTo>
                          <a:pt x="35" y="23"/>
                        </a:lnTo>
                        <a:lnTo>
                          <a:pt x="31" y="23"/>
                        </a:lnTo>
                        <a:lnTo>
                          <a:pt x="27" y="21"/>
                        </a:lnTo>
                        <a:lnTo>
                          <a:pt x="25" y="19"/>
                        </a:lnTo>
                        <a:lnTo>
                          <a:pt x="25" y="19"/>
                        </a:lnTo>
                        <a:lnTo>
                          <a:pt x="25" y="15"/>
                        </a:lnTo>
                        <a:lnTo>
                          <a:pt x="29" y="15"/>
                        </a:lnTo>
                        <a:lnTo>
                          <a:pt x="33" y="15"/>
                        </a:lnTo>
                        <a:lnTo>
                          <a:pt x="35" y="13"/>
                        </a:lnTo>
                        <a:lnTo>
                          <a:pt x="35" y="13"/>
                        </a:lnTo>
                        <a:lnTo>
                          <a:pt x="33" y="13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1" y="7"/>
                        </a:lnTo>
                        <a:lnTo>
                          <a:pt x="35" y="3"/>
                        </a:lnTo>
                        <a:lnTo>
                          <a:pt x="41" y="2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49" y="2"/>
                        </a:lnTo>
                        <a:lnTo>
                          <a:pt x="49" y="2"/>
                        </a:lnTo>
                        <a:lnTo>
                          <a:pt x="49" y="7"/>
                        </a:lnTo>
                        <a:lnTo>
                          <a:pt x="47" y="17"/>
                        </a:lnTo>
                        <a:lnTo>
                          <a:pt x="47" y="17"/>
                        </a:lnTo>
                        <a:lnTo>
                          <a:pt x="43" y="19"/>
                        </a:lnTo>
                        <a:lnTo>
                          <a:pt x="41" y="21"/>
                        </a:lnTo>
                        <a:lnTo>
                          <a:pt x="41" y="23"/>
                        </a:lnTo>
                        <a:lnTo>
                          <a:pt x="41" y="23"/>
                        </a:lnTo>
                        <a:lnTo>
                          <a:pt x="43" y="21"/>
                        </a:lnTo>
                        <a:lnTo>
                          <a:pt x="47" y="19"/>
                        </a:lnTo>
                        <a:lnTo>
                          <a:pt x="51" y="19"/>
                        </a:lnTo>
                        <a:lnTo>
                          <a:pt x="49" y="25"/>
                        </a:lnTo>
                        <a:lnTo>
                          <a:pt x="49" y="25"/>
                        </a:lnTo>
                        <a:lnTo>
                          <a:pt x="43" y="35"/>
                        </a:lnTo>
                        <a:lnTo>
                          <a:pt x="37" y="43"/>
                        </a:lnTo>
                        <a:lnTo>
                          <a:pt x="37" y="43"/>
                        </a:lnTo>
                        <a:lnTo>
                          <a:pt x="41" y="43"/>
                        </a:lnTo>
                        <a:lnTo>
                          <a:pt x="43" y="41"/>
                        </a:lnTo>
                        <a:lnTo>
                          <a:pt x="41" y="37"/>
                        </a:lnTo>
                        <a:lnTo>
                          <a:pt x="43" y="35"/>
                        </a:lnTo>
                        <a:lnTo>
                          <a:pt x="43" y="35"/>
                        </a:lnTo>
                        <a:lnTo>
                          <a:pt x="47" y="31"/>
                        </a:lnTo>
                        <a:lnTo>
                          <a:pt x="51" y="31"/>
                        </a:lnTo>
                        <a:lnTo>
                          <a:pt x="53" y="31"/>
                        </a:lnTo>
                        <a:lnTo>
                          <a:pt x="53" y="31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5" y="33"/>
                        </a:lnTo>
                        <a:lnTo>
                          <a:pt x="57" y="29"/>
                        </a:lnTo>
                        <a:lnTo>
                          <a:pt x="57" y="29"/>
                        </a:lnTo>
                        <a:lnTo>
                          <a:pt x="53" y="27"/>
                        </a:lnTo>
                        <a:lnTo>
                          <a:pt x="53" y="27"/>
                        </a:lnTo>
                        <a:lnTo>
                          <a:pt x="55" y="25"/>
                        </a:lnTo>
                        <a:lnTo>
                          <a:pt x="57" y="25"/>
                        </a:lnTo>
                        <a:lnTo>
                          <a:pt x="63" y="23"/>
                        </a:lnTo>
                        <a:lnTo>
                          <a:pt x="63" y="23"/>
                        </a:lnTo>
                        <a:lnTo>
                          <a:pt x="63" y="21"/>
                        </a:lnTo>
                        <a:lnTo>
                          <a:pt x="61" y="19"/>
                        </a:lnTo>
                        <a:lnTo>
                          <a:pt x="57" y="17"/>
                        </a:lnTo>
                        <a:lnTo>
                          <a:pt x="57" y="15"/>
                        </a:lnTo>
                        <a:lnTo>
                          <a:pt x="57" y="15"/>
                        </a:lnTo>
                        <a:lnTo>
                          <a:pt x="57" y="13"/>
                        </a:lnTo>
                        <a:lnTo>
                          <a:pt x="59" y="13"/>
                        </a:lnTo>
                        <a:lnTo>
                          <a:pt x="63" y="13"/>
                        </a:lnTo>
                        <a:lnTo>
                          <a:pt x="67" y="15"/>
                        </a:lnTo>
                        <a:lnTo>
                          <a:pt x="67" y="11"/>
                        </a:lnTo>
                        <a:lnTo>
                          <a:pt x="67" y="11"/>
                        </a:lnTo>
                        <a:lnTo>
                          <a:pt x="65" y="9"/>
                        </a:lnTo>
                        <a:lnTo>
                          <a:pt x="65" y="7"/>
                        </a:lnTo>
                        <a:lnTo>
                          <a:pt x="65" y="7"/>
                        </a:lnTo>
                        <a:lnTo>
                          <a:pt x="69" y="9"/>
                        </a:lnTo>
                        <a:lnTo>
                          <a:pt x="71" y="11"/>
                        </a:lnTo>
                        <a:lnTo>
                          <a:pt x="74" y="17"/>
                        </a:lnTo>
                        <a:lnTo>
                          <a:pt x="74" y="17"/>
                        </a:lnTo>
                        <a:lnTo>
                          <a:pt x="76" y="15"/>
                        </a:lnTo>
                        <a:lnTo>
                          <a:pt x="80" y="17"/>
                        </a:lnTo>
                        <a:lnTo>
                          <a:pt x="80" y="17"/>
                        </a:lnTo>
                        <a:lnTo>
                          <a:pt x="78" y="17"/>
                        </a:lnTo>
                        <a:lnTo>
                          <a:pt x="76" y="19"/>
                        </a:lnTo>
                        <a:lnTo>
                          <a:pt x="76" y="19"/>
                        </a:lnTo>
                        <a:lnTo>
                          <a:pt x="78" y="31"/>
                        </a:lnTo>
                        <a:lnTo>
                          <a:pt x="78" y="37"/>
                        </a:lnTo>
                        <a:lnTo>
                          <a:pt x="76" y="43"/>
                        </a:lnTo>
                        <a:lnTo>
                          <a:pt x="76" y="43"/>
                        </a:lnTo>
                        <a:lnTo>
                          <a:pt x="74" y="43"/>
                        </a:lnTo>
                        <a:lnTo>
                          <a:pt x="71" y="43"/>
                        </a:lnTo>
                        <a:lnTo>
                          <a:pt x="71" y="43"/>
                        </a:lnTo>
                        <a:lnTo>
                          <a:pt x="67" y="43"/>
                        </a:lnTo>
                        <a:lnTo>
                          <a:pt x="67" y="43"/>
                        </a:lnTo>
                        <a:lnTo>
                          <a:pt x="63" y="43"/>
                        </a:lnTo>
                        <a:lnTo>
                          <a:pt x="63" y="43"/>
                        </a:lnTo>
                        <a:lnTo>
                          <a:pt x="57" y="47"/>
                        </a:lnTo>
                        <a:lnTo>
                          <a:pt x="53" y="51"/>
                        </a:lnTo>
                        <a:lnTo>
                          <a:pt x="47" y="56"/>
                        </a:lnTo>
                        <a:lnTo>
                          <a:pt x="45" y="56"/>
                        </a:lnTo>
                        <a:lnTo>
                          <a:pt x="43" y="56"/>
                        </a:lnTo>
                        <a:lnTo>
                          <a:pt x="43" y="56"/>
                        </a:lnTo>
                        <a:lnTo>
                          <a:pt x="43" y="55"/>
                        </a:lnTo>
                        <a:lnTo>
                          <a:pt x="43" y="53"/>
                        </a:lnTo>
                        <a:lnTo>
                          <a:pt x="43" y="53"/>
                        </a:lnTo>
                        <a:lnTo>
                          <a:pt x="45" y="49"/>
                        </a:lnTo>
                        <a:lnTo>
                          <a:pt x="45" y="49"/>
                        </a:lnTo>
                        <a:lnTo>
                          <a:pt x="41" y="53"/>
                        </a:lnTo>
                        <a:lnTo>
                          <a:pt x="37" y="60"/>
                        </a:lnTo>
                        <a:lnTo>
                          <a:pt x="33" y="62"/>
                        </a:lnTo>
                        <a:lnTo>
                          <a:pt x="29" y="64"/>
                        </a:lnTo>
                        <a:lnTo>
                          <a:pt x="25" y="64"/>
                        </a:lnTo>
                        <a:lnTo>
                          <a:pt x="22" y="62"/>
                        </a:lnTo>
                        <a:lnTo>
                          <a:pt x="22" y="62"/>
                        </a:lnTo>
                        <a:lnTo>
                          <a:pt x="20" y="60"/>
                        </a:lnTo>
                        <a:lnTo>
                          <a:pt x="22" y="58"/>
                        </a:lnTo>
                        <a:lnTo>
                          <a:pt x="27" y="53"/>
                        </a:lnTo>
                        <a:lnTo>
                          <a:pt x="31" y="49"/>
                        </a:lnTo>
                        <a:lnTo>
                          <a:pt x="31" y="47"/>
                        </a:lnTo>
                        <a:lnTo>
                          <a:pt x="29" y="45"/>
                        </a:lnTo>
                        <a:lnTo>
                          <a:pt x="29" y="45"/>
                        </a:lnTo>
                        <a:lnTo>
                          <a:pt x="16" y="58"/>
                        </a:lnTo>
                        <a:lnTo>
                          <a:pt x="6" y="64"/>
                        </a:lnTo>
                        <a:lnTo>
                          <a:pt x="2" y="68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2" name="Freeform 1448">
                    <a:extLst>
                      <a:ext uri="{FF2B5EF4-FFF2-40B4-BE49-F238E27FC236}">
                        <a16:creationId xmlns:a16="http://schemas.microsoft.com/office/drawing/2014/main" id="{145E28D6-B4EF-4360-97E4-FB200F1A9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5656" y="586493"/>
                    <a:ext cx="82217" cy="66096"/>
                  </a:xfrm>
                  <a:custGeom>
                    <a:avLst/>
                    <a:gdLst>
                      <a:gd name="T0" fmla="*/ 21 w 51"/>
                      <a:gd name="T1" fmla="*/ 37 h 41"/>
                      <a:gd name="T2" fmla="*/ 33 w 51"/>
                      <a:gd name="T3" fmla="*/ 31 h 41"/>
                      <a:gd name="T4" fmla="*/ 39 w 51"/>
                      <a:gd name="T5" fmla="*/ 27 h 41"/>
                      <a:gd name="T6" fmla="*/ 35 w 51"/>
                      <a:gd name="T7" fmla="*/ 25 h 41"/>
                      <a:gd name="T8" fmla="*/ 35 w 51"/>
                      <a:gd name="T9" fmla="*/ 25 h 41"/>
                      <a:gd name="T10" fmla="*/ 33 w 51"/>
                      <a:gd name="T11" fmla="*/ 29 h 41"/>
                      <a:gd name="T12" fmla="*/ 15 w 51"/>
                      <a:gd name="T13" fmla="*/ 29 h 41"/>
                      <a:gd name="T14" fmla="*/ 9 w 51"/>
                      <a:gd name="T15" fmla="*/ 37 h 41"/>
                      <a:gd name="T16" fmla="*/ 3 w 51"/>
                      <a:gd name="T17" fmla="*/ 37 h 41"/>
                      <a:gd name="T18" fmla="*/ 2 w 51"/>
                      <a:gd name="T19" fmla="*/ 35 h 41"/>
                      <a:gd name="T20" fmla="*/ 0 w 51"/>
                      <a:gd name="T21" fmla="*/ 29 h 41"/>
                      <a:gd name="T22" fmla="*/ 2 w 51"/>
                      <a:gd name="T23" fmla="*/ 23 h 41"/>
                      <a:gd name="T24" fmla="*/ 7 w 51"/>
                      <a:gd name="T25" fmla="*/ 19 h 41"/>
                      <a:gd name="T26" fmla="*/ 7 w 51"/>
                      <a:gd name="T27" fmla="*/ 19 h 41"/>
                      <a:gd name="T28" fmla="*/ 9 w 51"/>
                      <a:gd name="T29" fmla="*/ 23 h 41"/>
                      <a:gd name="T30" fmla="*/ 13 w 51"/>
                      <a:gd name="T31" fmla="*/ 23 h 41"/>
                      <a:gd name="T32" fmla="*/ 13 w 51"/>
                      <a:gd name="T33" fmla="*/ 17 h 41"/>
                      <a:gd name="T34" fmla="*/ 17 w 51"/>
                      <a:gd name="T35" fmla="*/ 23 h 41"/>
                      <a:gd name="T36" fmla="*/ 25 w 51"/>
                      <a:gd name="T37" fmla="*/ 25 h 41"/>
                      <a:gd name="T38" fmla="*/ 27 w 51"/>
                      <a:gd name="T39" fmla="*/ 21 h 41"/>
                      <a:gd name="T40" fmla="*/ 27 w 51"/>
                      <a:gd name="T41" fmla="*/ 13 h 41"/>
                      <a:gd name="T42" fmla="*/ 29 w 51"/>
                      <a:gd name="T43" fmla="*/ 13 h 41"/>
                      <a:gd name="T44" fmla="*/ 33 w 51"/>
                      <a:gd name="T45" fmla="*/ 15 h 41"/>
                      <a:gd name="T46" fmla="*/ 39 w 51"/>
                      <a:gd name="T47" fmla="*/ 19 h 41"/>
                      <a:gd name="T48" fmla="*/ 37 w 51"/>
                      <a:gd name="T49" fmla="*/ 13 h 41"/>
                      <a:gd name="T50" fmla="*/ 33 w 51"/>
                      <a:gd name="T51" fmla="*/ 8 h 41"/>
                      <a:gd name="T52" fmla="*/ 35 w 51"/>
                      <a:gd name="T53" fmla="*/ 2 h 41"/>
                      <a:gd name="T54" fmla="*/ 39 w 51"/>
                      <a:gd name="T55" fmla="*/ 2 h 41"/>
                      <a:gd name="T56" fmla="*/ 45 w 51"/>
                      <a:gd name="T57" fmla="*/ 8 h 41"/>
                      <a:gd name="T58" fmla="*/ 43 w 51"/>
                      <a:gd name="T59" fmla="*/ 15 h 41"/>
                      <a:gd name="T60" fmla="*/ 43 w 51"/>
                      <a:gd name="T61" fmla="*/ 19 h 41"/>
                      <a:gd name="T62" fmla="*/ 47 w 51"/>
                      <a:gd name="T63" fmla="*/ 17 h 41"/>
                      <a:gd name="T64" fmla="*/ 51 w 51"/>
                      <a:gd name="T65" fmla="*/ 15 h 41"/>
                      <a:gd name="T66" fmla="*/ 51 w 51"/>
                      <a:gd name="T67" fmla="*/ 19 h 41"/>
                      <a:gd name="T68" fmla="*/ 45 w 51"/>
                      <a:gd name="T69" fmla="*/ 25 h 41"/>
                      <a:gd name="T70" fmla="*/ 49 w 51"/>
                      <a:gd name="T71" fmla="*/ 27 h 41"/>
                      <a:gd name="T72" fmla="*/ 51 w 51"/>
                      <a:gd name="T73" fmla="*/ 33 h 41"/>
                      <a:gd name="T74" fmla="*/ 43 w 51"/>
                      <a:gd name="T75" fmla="*/ 39 h 41"/>
                      <a:gd name="T76" fmla="*/ 29 w 51"/>
                      <a:gd name="T77" fmla="*/ 41 h 41"/>
                      <a:gd name="T78" fmla="*/ 21 w 51"/>
                      <a:gd name="T79" fmla="*/ 3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51" h="41">
                        <a:moveTo>
                          <a:pt x="21" y="37"/>
                        </a:moveTo>
                        <a:lnTo>
                          <a:pt x="21" y="37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39" y="29"/>
                        </a:lnTo>
                        <a:lnTo>
                          <a:pt x="39" y="27"/>
                        </a:lnTo>
                        <a:lnTo>
                          <a:pt x="39" y="27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5" y="25"/>
                        </a:lnTo>
                        <a:lnTo>
                          <a:pt x="35" y="27"/>
                        </a:lnTo>
                        <a:lnTo>
                          <a:pt x="33" y="29"/>
                        </a:lnTo>
                        <a:lnTo>
                          <a:pt x="27" y="29"/>
                        </a:lnTo>
                        <a:lnTo>
                          <a:pt x="15" y="29"/>
                        </a:lnTo>
                        <a:lnTo>
                          <a:pt x="15" y="29"/>
                        </a:lnTo>
                        <a:lnTo>
                          <a:pt x="9" y="37"/>
                        </a:lnTo>
                        <a:lnTo>
                          <a:pt x="5" y="39"/>
                        </a:lnTo>
                        <a:lnTo>
                          <a:pt x="3" y="37"/>
                        </a:lnTo>
                        <a:lnTo>
                          <a:pt x="2" y="35"/>
                        </a:lnTo>
                        <a:lnTo>
                          <a:pt x="2" y="35"/>
                        </a:lnTo>
                        <a:lnTo>
                          <a:pt x="0" y="33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2" y="23"/>
                        </a:lnTo>
                        <a:lnTo>
                          <a:pt x="3" y="19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7" y="19"/>
                        </a:lnTo>
                        <a:lnTo>
                          <a:pt x="9" y="21"/>
                        </a:lnTo>
                        <a:lnTo>
                          <a:pt x="9" y="23"/>
                        </a:lnTo>
                        <a:lnTo>
                          <a:pt x="9" y="23"/>
                        </a:lnTo>
                        <a:lnTo>
                          <a:pt x="13" y="23"/>
                        </a:lnTo>
                        <a:lnTo>
                          <a:pt x="13" y="21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7" y="23"/>
                        </a:lnTo>
                        <a:lnTo>
                          <a:pt x="21" y="25"/>
                        </a:lnTo>
                        <a:lnTo>
                          <a:pt x="25" y="25"/>
                        </a:lnTo>
                        <a:lnTo>
                          <a:pt x="25" y="25"/>
                        </a:lnTo>
                        <a:lnTo>
                          <a:pt x="27" y="21"/>
                        </a:lnTo>
                        <a:lnTo>
                          <a:pt x="27" y="17"/>
                        </a:lnTo>
                        <a:lnTo>
                          <a:pt x="27" y="13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31" y="15"/>
                        </a:lnTo>
                        <a:lnTo>
                          <a:pt x="33" y="15"/>
                        </a:lnTo>
                        <a:lnTo>
                          <a:pt x="33" y="15"/>
                        </a:lnTo>
                        <a:lnTo>
                          <a:pt x="39" y="19"/>
                        </a:lnTo>
                        <a:lnTo>
                          <a:pt x="39" y="19"/>
                        </a:lnTo>
                        <a:lnTo>
                          <a:pt x="37" y="13"/>
                        </a:lnTo>
                        <a:lnTo>
                          <a:pt x="33" y="8"/>
                        </a:lnTo>
                        <a:lnTo>
                          <a:pt x="33" y="8"/>
                        </a:lnTo>
                        <a:lnTo>
                          <a:pt x="33" y="4"/>
                        </a:lnTo>
                        <a:lnTo>
                          <a:pt x="35" y="2"/>
                        </a:lnTo>
                        <a:lnTo>
                          <a:pt x="37" y="0"/>
                        </a:lnTo>
                        <a:lnTo>
                          <a:pt x="39" y="2"/>
                        </a:lnTo>
                        <a:lnTo>
                          <a:pt x="39" y="2"/>
                        </a:lnTo>
                        <a:lnTo>
                          <a:pt x="45" y="8"/>
                        </a:lnTo>
                        <a:lnTo>
                          <a:pt x="45" y="11"/>
                        </a:lnTo>
                        <a:lnTo>
                          <a:pt x="43" y="15"/>
                        </a:lnTo>
                        <a:lnTo>
                          <a:pt x="43" y="19"/>
                        </a:lnTo>
                        <a:lnTo>
                          <a:pt x="43" y="19"/>
                        </a:lnTo>
                        <a:lnTo>
                          <a:pt x="45" y="19"/>
                        </a:lnTo>
                        <a:lnTo>
                          <a:pt x="47" y="17"/>
                        </a:lnTo>
                        <a:lnTo>
                          <a:pt x="49" y="15"/>
                        </a:lnTo>
                        <a:lnTo>
                          <a:pt x="51" y="15"/>
                        </a:lnTo>
                        <a:lnTo>
                          <a:pt x="51" y="15"/>
                        </a:lnTo>
                        <a:lnTo>
                          <a:pt x="51" y="19"/>
                        </a:lnTo>
                        <a:lnTo>
                          <a:pt x="47" y="21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49" y="27"/>
                        </a:lnTo>
                        <a:lnTo>
                          <a:pt x="51" y="29"/>
                        </a:lnTo>
                        <a:lnTo>
                          <a:pt x="51" y="33"/>
                        </a:lnTo>
                        <a:lnTo>
                          <a:pt x="51" y="33"/>
                        </a:lnTo>
                        <a:lnTo>
                          <a:pt x="43" y="39"/>
                        </a:lnTo>
                        <a:lnTo>
                          <a:pt x="37" y="41"/>
                        </a:lnTo>
                        <a:lnTo>
                          <a:pt x="29" y="41"/>
                        </a:lnTo>
                        <a:lnTo>
                          <a:pt x="21" y="37"/>
                        </a:lnTo>
                        <a:lnTo>
                          <a:pt x="21" y="3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3" name="Freeform 1449">
                    <a:extLst>
                      <a:ext uri="{FF2B5EF4-FFF2-40B4-BE49-F238E27FC236}">
                        <a16:creationId xmlns:a16="http://schemas.microsoft.com/office/drawing/2014/main" id="{9AF510AA-E94F-4F3B-A260-43D3778029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5933" y="541354"/>
                    <a:ext cx="64484" cy="69320"/>
                  </a:xfrm>
                  <a:custGeom>
                    <a:avLst/>
                    <a:gdLst>
                      <a:gd name="T0" fmla="*/ 0 w 40"/>
                      <a:gd name="T1" fmla="*/ 37 h 43"/>
                      <a:gd name="T2" fmla="*/ 0 w 40"/>
                      <a:gd name="T3" fmla="*/ 37 h 43"/>
                      <a:gd name="T4" fmla="*/ 2 w 40"/>
                      <a:gd name="T5" fmla="*/ 32 h 43"/>
                      <a:gd name="T6" fmla="*/ 8 w 40"/>
                      <a:gd name="T7" fmla="*/ 26 h 43"/>
                      <a:gd name="T8" fmla="*/ 20 w 40"/>
                      <a:gd name="T9" fmla="*/ 12 h 43"/>
                      <a:gd name="T10" fmla="*/ 34 w 40"/>
                      <a:gd name="T11" fmla="*/ 2 h 43"/>
                      <a:gd name="T12" fmla="*/ 38 w 40"/>
                      <a:gd name="T13" fmla="*/ 0 h 43"/>
                      <a:gd name="T14" fmla="*/ 38 w 40"/>
                      <a:gd name="T15" fmla="*/ 2 h 43"/>
                      <a:gd name="T16" fmla="*/ 40 w 40"/>
                      <a:gd name="T17" fmla="*/ 4 h 43"/>
                      <a:gd name="T18" fmla="*/ 40 w 40"/>
                      <a:gd name="T19" fmla="*/ 4 h 43"/>
                      <a:gd name="T20" fmla="*/ 36 w 40"/>
                      <a:gd name="T21" fmla="*/ 12 h 43"/>
                      <a:gd name="T22" fmla="*/ 30 w 40"/>
                      <a:gd name="T23" fmla="*/ 22 h 43"/>
                      <a:gd name="T24" fmla="*/ 20 w 40"/>
                      <a:gd name="T25" fmla="*/ 30 h 43"/>
                      <a:gd name="T26" fmla="*/ 16 w 40"/>
                      <a:gd name="T27" fmla="*/ 32 h 43"/>
                      <a:gd name="T28" fmla="*/ 12 w 40"/>
                      <a:gd name="T29" fmla="*/ 32 h 43"/>
                      <a:gd name="T30" fmla="*/ 12 w 40"/>
                      <a:gd name="T31" fmla="*/ 32 h 43"/>
                      <a:gd name="T32" fmla="*/ 10 w 40"/>
                      <a:gd name="T33" fmla="*/ 30 h 43"/>
                      <a:gd name="T34" fmla="*/ 8 w 40"/>
                      <a:gd name="T35" fmla="*/ 28 h 43"/>
                      <a:gd name="T36" fmla="*/ 8 w 40"/>
                      <a:gd name="T37" fmla="*/ 28 h 43"/>
                      <a:gd name="T38" fmla="*/ 6 w 40"/>
                      <a:gd name="T39" fmla="*/ 39 h 43"/>
                      <a:gd name="T40" fmla="*/ 4 w 40"/>
                      <a:gd name="T41" fmla="*/ 43 h 43"/>
                      <a:gd name="T42" fmla="*/ 4 w 40"/>
                      <a:gd name="T43" fmla="*/ 41 h 43"/>
                      <a:gd name="T44" fmla="*/ 0 w 40"/>
                      <a:gd name="T45" fmla="*/ 37 h 43"/>
                      <a:gd name="T46" fmla="*/ 0 w 40"/>
                      <a:gd name="T47" fmla="*/ 37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0" h="43">
                        <a:moveTo>
                          <a:pt x="0" y="37"/>
                        </a:moveTo>
                        <a:lnTo>
                          <a:pt x="0" y="37"/>
                        </a:lnTo>
                        <a:lnTo>
                          <a:pt x="2" y="32"/>
                        </a:lnTo>
                        <a:lnTo>
                          <a:pt x="8" y="26"/>
                        </a:lnTo>
                        <a:lnTo>
                          <a:pt x="20" y="12"/>
                        </a:lnTo>
                        <a:lnTo>
                          <a:pt x="34" y="2"/>
                        </a:lnTo>
                        <a:lnTo>
                          <a:pt x="38" y="0"/>
                        </a:lnTo>
                        <a:lnTo>
                          <a:pt x="38" y="2"/>
                        </a:lnTo>
                        <a:lnTo>
                          <a:pt x="40" y="4"/>
                        </a:lnTo>
                        <a:lnTo>
                          <a:pt x="40" y="4"/>
                        </a:lnTo>
                        <a:lnTo>
                          <a:pt x="36" y="12"/>
                        </a:lnTo>
                        <a:lnTo>
                          <a:pt x="30" y="22"/>
                        </a:lnTo>
                        <a:lnTo>
                          <a:pt x="20" y="30"/>
                        </a:lnTo>
                        <a:lnTo>
                          <a:pt x="16" y="32"/>
                        </a:lnTo>
                        <a:lnTo>
                          <a:pt x="12" y="32"/>
                        </a:lnTo>
                        <a:lnTo>
                          <a:pt x="12" y="32"/>
                        </a:lnTo>
                        <a:lnTo>
                          <a:pt x="10" y="30"/>
                        </a:lnTo>
                        <a:lnTo>
                          <a:pt x="8" y="28"/>
                        </a:lnTo>
                        <a:lnTo>
                          <a:pt x="8" y="28"/>
                        </a:lnTo>
                        <a:lnTo>
                          <a:pt x="6" y="39"/>
                        </a:lnTo>
                        <a:lnTo>
                          <a:pt x="4" y="43"/>
                        </a:lnTo>
                        <a:lnTo>
                          <a:pt x="4" y="41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4" name="Freeform 1451">
                    <a:extLst>
                      <a:ext uri="{FF2B5EF4-FFF2-40B4-BE49-F238E27FC236}">
                        <a16:creationId xmlns:a16="http://schemas.microsoft.com/office/drawing/2014/main" id="{53FE1C38-260A-40BD-B13B-08E55EDBA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7496" y="497828"/>
                    <a:ext cx="108011" cy="91890"/>
                  </a:xfrm>
                  <a:custGeom>
                    <a:avLst/>
                    <a:gdLst>
                      <a:gd name="T0" fmla="*/ 16 w 67"/>
                      <a:gd name="T1" fmla="*/ 53 h 57"/>
                      <a:gd name="T2" fmla="*/ 4 w 67"/>
                      <a:gd name="T3" fmla="*/ 53 h 57"/>
                      <a:gd name="T4" fmla="*/ 0 w 67"/>
                      <a:gd name="T5" fmla="*/ 49 h 57"/>
                      <a:gd name="T6" fmla="*/ 8 w 67"/>
                      <a:gd name="T7" fmla="*/ 45 h 57"/>
                      <a:gd name="T8" fmla="*/ 18 w 67"/>
                      <a:gd name="T9" fmla="*/ 41 h 57"/>
                      <a:gd name="T10" fmla="*/ 16 w 67"/>
                      <a:gd name="T11" fmla="*/ 39 h 57"/>
                      <a:gd name="T12" fmla="*/ 12 w 67"/>
                      <a:gd name="T13" fmla="*/ 37 h 57"/>
                      <a:gd name="T14" fmla="*/ 14 w 67"/>
                      <a:gd name="T15" fmla="*/ 33 h 57"/>
                      <a:gd name="T16" fmla="*/ 8 w 67"/>
                      <a:gd name="T17" fmla="*/ 27 h 57"/>
                      <a:gd name="T18" fmla="*/ 18 w 67"/>
                      <a:gd name="T19" fmla="*/ 25 h 57"/>
                      <a:gd name="T20" fmla="*/ 6 w 67"/>
                      <a:gd name="T21" fmla="*/ 23 h 57"/>
                      <a:gd name="T22" fmla="*/ 10 w 67"/>
                      <a:gd name="T23" fmla="*/ 21 h 57"/>
                      <a:gd name="T24" fmla="*/ 20 w 67"/>
                      <a:gd name="T25" fmla="*/ 19 h 57"/>
                      <a:gd name="T26" fmla="*/ 32 w 67"/>
                      <a:gd name="T27" fmla="*/ 21 h 57"/>
                      <a:gd name="T28" fmla="*/ 30 w 67"/>
                      <a:gd name="T29" fmla="*/ 19 h 57"/>
                      <a:gd name="T30" fmla="*/ 36 w 67"/>
                      <a:gd name="T31" fmla="*/ 17 h 57"/>
                      <a:gd name="T32" fmla="*/ 24 w 67"/>
                      <a:gd name="T33" fmla="*/ 13 h 57"/>
                      <a:gd name="T34" fmla="*/ 22 w 67"/>
                      <a:gd name="T35" fmla="*/ 10 h 57"/>
                      <a:gd name="T36" fmla="*/ 32 w 67"/>
                      <a:gd name="T37" fmla="*/ 11 h 57"/>
                      <a:gd name="T38" fmla="*/ 30 w 67"/>
                      <a:gd name="T39" fmla="*/ 10 h 57"/>
                      <a:gd name="T40" fmla="*/ 28 w 67"/>
                      <a:gd name="T41" fmla="*/ 6 h 57"/>
                      <a:gd name="T42" fmla="*/ 38 w 67"/>
                      <a:gd name="T43" fmla="*/ 11 h 57"/>
                      <a:gd name="T44" fmla="*/ 40 w 67"/>
                      <a:gd name="T45" fmla="*/ 10 h 57"/>
                      <a:gd name="T46" fmla="*/ 36 w 67"/>
                      <a:gd name="T47" fmla="*/ 0 h 57"/>
                      <a:gd name="T48" fmla="*/ 40 w 67"/>
                      <a:gd name="T49" fmla="*/ 4 h 57"/>
                      <a:gd name="T50" fmla="*/ 45 w 67"/>
                      <a:gd name="T51" fmla="*/ 10 h 57"/>
                      <a:gd name="T52" fmla="*/ 45 w 67"/>
                      <a:gd name="T53" fmla="*/ 4 h 57"/>
                      <a:gd name="T54" fmla="*/ 45 w 67"/>
                      <a:gd name="T55" fmla="*/ 2 h 57"/>
                      <a:gd name="T56" fmla="*/ 51 w 67"/>
                      <a:gd name="T57" fmla="*/ 4 h 57"/>
                      <a:gd name="T58" fmla="*/ 53 w 67"/>
                      <a:gd name="T59" fmla="*/ 2 h 57"/>
                      <a:gd name="T60" fmla="*/ 53 w 67"/>
                      <a:gd name="T61" fmla="*/ 10 h 57"/>
                      <a:gd name="T62" fmla="*/ 53 w 67"/>
                      <a:gd name="T63" fmla="*/ 13 h 57"/>
                      <a:gd name="T64" fmla="*/ 61 w 67"/>
                      <a:gd name="T65" fmla="*/ 10 h 57"/>
                      <a:gd name="T66" fmla="*/ 63 w 67"/>
                      <a:gd name="T67" fmla="*/ 11 h 57"/>
                      <a:gd name="T68" fmla="*/ 59 w 67"/>
                      <a:gd name="T69" fmla="*/ 15 h 57"/>
                      <a:gd name="T70" fmla="*/ 63 w 67"/>
                      <a:gd name="T71" fmla="*/ 19 h 57"/>
                      <a:gd name="T72" fmla="*/ 65 w 67"/>
                      <a:gd name="T73" fmla="*/ 25 h 57"/>
                      <a:gd name="T74" fmla="*/ 57 w 67"/>
                      <a:gd name="T75" fmla="*/ 25 h 57"/>
                      <a:gd name="T76" fmla="*/ 57 w 67"/>
                      <a:gd name="T77" fmla="*/ 31 h 57"/>
                      <a:gd name="T78" fmla="*/ 59 w 67"/>
                      <a:gd name="T79" fmla="*/ 35 h 57"/>
                      <a:gd name="T80" fmla="*/ 55 w 67"/>
                      <a:gd name="T81" fmla="*/ 35 h 57"/>
                      <a:gd name="T82" fmla="*/ 59 w 67"/>
                      <a:gd name="T83" fmla="*/ 39 h 57"/>
                      <a:gd name="T84" fmla="*/ 59 w 67"/>
                      <a:gd name="T85" fmla="*/ 41 h 57"/>
                      <a:gd name="T86" fmla="*/ 36 w 67"/>
                      <a:gd name="T87" fmla="*/ 43 h 57"/>
                      <a:gd name="T88" fmla="*/ 38 w 67"/>
                      <a:gd name="T89" fmla="*/ 39 h 57"/>
                      <a:gd name="T90" fmla="*/ 30 w 67"/>
                      <a:gd name="T91" fmla="*/ 43 h 57"/>
                      <a:gd name="T92" fmla="*/ 16 w 67"/>
                      <a:gd name="T93" fmla="*/ 57 h 57"/>
                      <a:gd name="T94" fmla="*/ 12 w 67"/>
                      <a:gd name="T95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7" h="57">
                        <a:moveTo>
                          <a:pt x="12" y="57"/>
                        </a:moveTo>
                        <a:lnTo>
                          <a:pt x="12" y="57"/>
                        </a:lnTo>
                        <a:lnTo>
                          <a:pt x="16" y="53"/>
                        </a:lnTo>
                        <a:lnTo>
                          <a:pt x="16" y="51"/>
                        </a:lnTo>
                        <a:lnTo>
                          <a:pt x="12" y="51"/>
                        </a:lnTo>
                        <a:lnTo>
                          <a:pt x="4" y="53"/>
                        </a:lnTo>
                        <a:lnTo>
                          <a:pt x="2" y="51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lnTo>
                          <a:pt x="0" y="47"/>
                        </a:lnTo>
                        <a:lnTo>
                          <a:pt x="2" y="45"/>
                        </a:lnTo>
                        <a:lnTo>
                          <a:pt x="8" y="45"/>
                        </a:lnTo>
                        <a:lnTo>
                          <a:pt x="14" y="45"/>
                        </a:lnTo>
                        <a:lnTo>
                          <a:pt x="16" y="43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39"/>
                        </a:lnTo>
                        <a:lnTo>
                          <a:pt x="16" y="39"/>
                        </a:lnTo>
                        <a:lnTo>
                          <a:pt x="12" y="39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2" y="37"/>
                        </a:lnTo>
                        <a:lnTo>
                          <a:pt x="14" y="35"/>
                        </a:lnTo>
                        <a:lnTo>
                          <a:pt x="14" y="33"/>
                        </a:lnTo>
                        <a:lnTo>
                          <a:pt x="14" y="31"/>
                        </a:lnTo>
                        <a:lnTo>
                          <a:pt x="8" y="27"/>
                        </a:lnTo>
                        <a:lnTo>
                          <a:pt x="8" y="27"/>
                        </a:lnTo>
                        <a:lnTo>
                          <a:pt x="12" y="27"/>
                        </a:lnTo>
                        <a:lnTo>
                          <a:pt x="18" y="25"/>
                        </a:lnTo>
                        <a:lnTo>
                          <a:pt x="18" y="25"/>
                        </a:lnTo>
                        <a:lnTo>
                          <a:pt x="16" y="23"/>
                        </a:lnTo>
                        <a:lnTo>
                          <a:pt x="14" y="23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8" y="21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16" y="19"/>
                        </a:lnTo>
                        <a:lnTo>
                          <a:pt x="20" y="19"/>
                        </a:lnTo>
                        <a:lnTo>
                          <a:pt x="26" y="21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2" y="21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6" y="17"/>
                        </a:lnTo>
                        <a:lnTo>
                          <a:pt x="36" y="17"/>
                        </a:lnTo>
                        <a:lnTo>
                          <a:pt x="30" y="15"/>
                        </a:lnTo>
                        <a:lnTo>
                          <a:pt x="24" y="13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2" y="10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32" y="11"/>
                        </a:lnTo>
                        <a:lnTo>
                          <a:pt x="30" y="10"/>
                        </a:lnTo>
                        <a:lnTo>
                          <a:pt x="28" y="8"/>
                        </a:lnTo>
                        <a:lnTo>
                          <a:pt x="28" y="6"/>
                        </a:lnTo>
                        <a:lnTo>
                          <a:pt x="28" y="6"/>
                        </a:lnTo>
                        <a:lnTo>
                          <a:pt x="30" y="6"/>
                        </a:lnTo>
                        <a:lnTo>
                          <a:pt x="34" y="10"/>
                        </a:lnTo>
                        <a:lnTo>
                          <a:pt x="38" y="11"/>
                        </a:lnTo>
                        <a:lnTo>
                          <a:pt x="40" y="11"/>
                        </a:lnTo>
                        <a:lnTo>
                          <a:pt x="40" y="10"/>
                        </a:lnTo>
                        <a:lnTo>
                          <a:pt x="40" y="10"/>
                        </a:lnTo>
                        <a:lnTo>
                          <a:pt x="38" y="4"/>
                        </a:lnTo>
                        <a:lnTo>
                          <a:pt x="36" y="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40" y="4"/>
                        </a:lnTo>
                        <a:lnTo>
                          <a:pt x="43" y="10"/>
                        </a:lnTo>
                        <a:lnTo>
                          <a:pt x="43" y="10"/>
                        </a:lnTo>
                        <a:lnTo>
                          <a:pt x="45" y="10"/>
                        </a:lnTo>
                        <a:lnTo>
                          <a:pt x="47" y="8"/>
                        </a:lnTo>
                        <a:lnTo>
                          <a:pt x="47" y="8"/>
                        </a:lnTo>
                        <a:lnTo>
                          <a:pt x="45" y="4"/>
                        </a:lnTo>
                        <a:lnTo>
                          <a:pt x="45" y="4"/>
                        </a:lnTo>
                        <a:lnTo>
                          <a:pt x="45" y="0"/>
                        </a:lnTo>
                        <a:lnTo>
                          <a:pt x="45" y="2"/>
                        </a:lnTo>
                        <a:lnTo>
                          <a:pt x="49" y="4"/>
                        </a:lnTo>
                        <a:lnTo>
                          <a:pt x="51" y="4"/>
                        </a:lnTo>
                        <a:lnTo>
                          <a:pt x="51" y="4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5" y="6"/>
                        </a:lnTo>
                        <a:lnTo>
                          <a:pt x="55" y="8"/>
                        </a:lnTo>
                        <a:lnTo>
                          <a:pt x="53" y="10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3" y="13"/>
                        </a:lnTo>
                        <a:lnTo>
                          <a:pt x="57" y="10"/>
                        </a:lnTo>
                        <a:lnTo>
                          <a:pt x="61" y="10"/>
                        </a:lnTo>
                        <a:lnTo>
                          <a:pt x="63" y="10"/>
                        </a:lnTo>
                        <a:lnTo>
                          <a:pt x="63" y="11"/>
                        </a:lnTo>
                        <a:lnTo>
                          <a:pt x="63" y="11"/>
                        </a:lnTo>
                        <a:lnTo>
                          <a:pt x="63" y="13"/>
                        </a:lnTo>
                        <a:lnTo>
                          <a:pt x="61" y="13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59" y="15"/>
                        </a:lnTo>
                        <a:lnTo>
                          <a:pt x="63" y="19"/>
                        </a:lnTo>
                        <a:lnTo>
                          <a:pt x="67" y="21"/>
                        </a:lnTo>
                        <a:lnTo>
                          <a:pt x="67" y="23"/>
                        </a:lnTo>
                        <a:lnTo>
                          <a:pt x="65" y="25"/>
                        </a:lnTo>
                        <a:lnTo>
                          <a:pt x="65" y="25"/>
                        </a:lnTo>
                        <a:lnTo>
                          <a:pt x="57" y="25"/>
                        </a:lnTo>
                        <a:lnTo>
                          <a:pt x="57" y="25"/>
                        </a:lnTo>
                        <a:lnTo>
                          <a:pt x="57" y="29"/>
                        </a:lnTo>
                        <a:lnTo>
                          <a:pt x="57" y="31"/>
                        </a:lnTo>
                        <a:lnTo>
                          <a:pt x="57" y="31"/>
                        </a:lnTo>
                        <a:lnTo>
                          <a:pt x="59" y="33"/>
                        </a:lnTo>
                        <a:lnTo>
                          <a:pt x="59" y="35"/>
                        </a:lnTo>
                        <a:lnTo>
                          <a:pt x="59" y="35"/>
                        </a:lnTo>
                        <a:lnTo>
                          <a:pt x="57" y="35"/>
                        </a:lnTo>
                        <a:lnTo>
                          <a:pt x="55" y="35"/>
                        </a:lnTo>
                        <a:lnTo>
                          <a:pt x="55" y="35"/>
                        </a:lnTo>
                        <a:lnTo>
                          <a:pt x="55" y="37"/>
                        </a:lnTo>
                        <a:lnTo>
                          <a:pt x="57" y="37"/>
                        </a:lnTo>
                        <a:lnTo>
                          <a:pt x="59" y="39"/>
                        </a:lnTo>
                        <a:lnTo>
                          <a:pt x="61" y="39"/>
                        </a:lnTo>
                        <a:lnTo>
                          <a:pt x="61" y="39"/>
                        </a:lnTo>
                        <a:lnTo>
                          <a:pt x="59" y="41"/>
                        </a:lnTo>
                        <a:lnTo>
                          <a:pt x="57" y="41"/>
                        </a:lnTo>
                        <a:lnTo>
                          <a:pt x="47" y="43"/>
                        </a:lnTo>
                        <a:lnTo>
                          <a:pt x="36" y="43"/>
                        </a:lnTo>
                        <a:lnTo>
                          <a:pt x="36" y="43"/>
                        </a:lnTo>
                        <a:lnTo>
                          <a:pt x="38" y="39"/>
                        </a:lnTo>
                        <a:lnTo>
                          <a:pt x="38" y="39"/>
                        </a:lnTo>
                        <a:lnTo>
                          <a:pt x="34" y="39"/>
                        </a:lnTo>
                        <a:lnTo>
                          <a:pt x="34" y="39"/>
                        </a:lnTo>
                        <a:lnTo>
                          <a:pt x="30" y="43"/>
                        </a:lnTo>
                        <a:lnTo>
                          <a:pt x="26" y="49"/>
                        </a:lnTo>
                        <a:lnTo>
                          <a:pt x="22" y="53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12" y="57"/>
                        </a:lnTo>
                        <a:lnTo>
                          <a:pt x="12" y="5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5" name="Freeform 1452">
                    <a:extLst>
                      <a:ext uri="{FF2B5EF4-FFF2-40B4-BE49-F238E27FC236}">
                        <a16:creationId xmlns:a16="http://schemas.microsoft.com/office/drawing/2014/main" id="{0E274D13-7452-4F5A-A3AF-04DC35511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35506" y="459137"/>
                    <a:ext cx="82217" cy="54811"/>
                  </a:xfrm>
                  <a:custGeom>
                    <a:avLst/>
                    <a:gdLst>
                      <a:gd name="T0" fmla="*/ 8 w 51"/>
                      <a:gd name="T1" fmla="*/ 34 h 34"/>
                      <a:gd name="T2" fmla="*/ 0 w 51"/>
                      <a:gd name="T3" fmla="*/ 26 h 34"/>
                      <a:gd name="T4" fmla="*/ 8 w 51"/>
                      <a:gd name="T5" fmla="*/ 24 h 34"/>
                      <a:gd name="T6" fmla="*/ 16 w 51"/>
                      <a:gd name="T7" fmla="*/ 26 h 34"/>
                      <a:gd name="T8" fmla="*/ 20 w 51"/>
                      <a:gd name="T9" fmla="*/ 24 h 34"/>
                      <a:gd name="T10" fmla="*/ 18 w 51"/>
                      <a:gd name="T11" fmla="*/ 22 h 34"/>
                      <a:gd name="T12" fmla="*/ 12 w 51"/>
                      <a:gd name="T13" fmla="*/ 24 h 34"/>
                      <a:gd name="T14" fmla="*/ 12 w 51"/>
                      <a:gd name="T15" fmla="*/ 20 h 34"/>
                      <a:gd name="T16" fmla="*/ 14 w 51"/>
                      <a:gd name="T17" fmla="*/ 18 h 34"/>
                      <a:gd name="T18" fmla="*/ 26 w 51"/>
                      <a:gd name="T19" fmla="*/ 18 h 34"/>
                      <a:gd name="T20" fmla="*/ 26 w 51"/>
                      <a:gd name="T21" fmla="*/ 18 h 34"/>
                      <a:gd name="T22" fmla="*/ 18 w 51"/>
                      <a:gd name="T23" fmla="*/ 16 h 34"/>
                      <a:gd name="T24" fmla="*/ 16 w 51"/>
                      <a:gd name="T25" fmla="*/ 12 h 34"/>
                      <a:gd name="T26" fmla="*/ 18 w 51"/>
                      <a:gd name="T27" fmla="*/ 10 h 34"/>
                      <a:gd name="T28" fmla="*/ 20 w 51"/>
                      <a:gd name="T29" fmla="*/ 10 h 34"/>
                      <a:gd name="T30" fmla="*/ 24 w 51"/>
                      <a:gd name="T31" fmla="*/ 12 h 34"/>
                      <a:gd name="T32" fmla="*/ 26 w 51"/>
                      <a:gd name="T33" fmla="*/ 8 h 34"/>
                      <a:gd name="T34" fmla="*/ 31 w 51"/>
                      <a:gd name="T35" fmla="*/ 8 h 34"/>
                      <a:gd name="T36" fmla="*/ 33 w 51"/>
                      <a:gd name="T37" fmla="*/ 10 h 34"/>
                      <a:gd name="T38" fmla="*/ 33 w 51"/>
                      <a:gd name="T39" fmla="*/ 18 h 34"/>
                      <a:gd name="T40" fmla="*/ 33 w 51"/>
                      <a:gd name="T41" fmla="*/ 20 h 34"/>
                      <a:gd name="T42" fmla="*/ 37 w 51"/>
                      <a:gd name="T43" fmla="*/ 14 h 34"/>
                      <a:gd name="T44" fmla="*/ 33 w 51"/>
                      <a:gd name="T45" fmla="*/ 2 h 34"/>
                      <a:gd name="T46" fmla="*/ 33 w 51"/>
                      <a:gd name="T47" fmla="*/ 0 h 34"/>
                      <a:gd name="T48" fmla="*/ 47 w 51"/>
                      <a:gd name="T49" fmla="*/ 4 h 34"/>
                      <a:gd name="T50" fmla="*/ 51 w 51"/>
                      <a:gd name="T51" fmla="*/ 8 h 34"/>
                      <a:gd name="T52" fmla="*/ 47 w 51"/>
                      <a:gd name="T53" fmla="*/ 14 h 34"/>
                      <a:gd name="T54" fmla="*/ 37 w 51"/>
                      <a:gd name="T55" fmla="*/ 22 h 34"/>
                      <a:gd name="T56" fmla="*/ 37 w 51"/>
                      <a:gd name="T57" fmla="*/ 24 h 34"/>
                      <a:gd name="T58" fmla="*/ 39 w 51"/>
                      <a:gd name="T59" fmla="*/ 26 h 34"/>
                      <a:gd name="T60" fmla="*/ 37 w 51"/>
                      <a:gd name="T61" fmla="*/ 32 h 34"/>
                      <a:gd name="T62" fmla="*/ 29 w 51"/>
                      <a:gd name="T63" fmla="*/ 32 h 34"/>
                      <a:gd name="T64" fmla="*/ 8 w 51"/>
                      <a:gd name="T65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1" h="34">
                        <a:moveTo>
                          <a:pt x="8" y="34"/>
                        </a:moveTo>
                        <a:lnTo>
                          <a:pt x="8" y="34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6" y="26"/>
                        </a:lnTo>
                        <a:lnTo>
                          <a:pt x="18" y="26"/>
                        </a:ln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18" y="22"/>
                        </a:lnTo>
                        <a:lnTo>
                          <a:pt x="14" y="24"/>
                        </a:lnTo>
                        <a:lnTo>
                          <a:pt x="12" y="24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4" y="18"/>
                        </a:lnTo>
                        <a:lnTo>
                          <a:pt x="20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26" y="18"/>
                        </a:lnTo>
                        <a:lnTo>
                          <a:pt x="18" y="16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20" y="10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6" y="8"/>
                        </a:lnTo>
                        <a:lnTo>
                          <a:pt x="27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3" y="10"/>
                        </a:lnTo>
                        <a:lnTo>
                          <a:pt x="33" y="16"/>
                        </a:lnTo>
                        <a:lnTo>
                          <a:pt x="33" y="18"/>
                        </a:lnTo>
                        <a:lnTo>
                          <a:pt x="33" y="20"/>
                        </a:lnTo>
                        <a:lnTo>
                          <a:pt x="33" y="20"/>
                        </a:lnTo>
                        <a:lnTo>
                          <a:pt x="35" y="18"/>
                        </a:lnTo>
                        <a:lnTo>
                          <a:pt x="37" y="14"/>
                        </a:lnTo>
                        <a:lnTo>
                          <a:pt x="35" y="8"/>
                        </a:lnTo>
                        <a:lnTo>
                          <a:pt x="33" y="2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41" y="2"/>
                        </a:lnTo>
                        <a:lnTo>
                          <a:pt x="47" y="4"/>
                        </a:lnTo>
                        <a:lnTo>
                          <a:pt x="47" y="4"/>
                        </a:lnTo>
                        <a:lnTo>
                          <a:pt x="51" y="8"/>
                        </a:lnTo>
                        <a:lnTo>
                          <a:pt x="51" y="10"/>
                        </a:lnTo>
                        <a:lnTo>
                          <a:pt x="47" y="14"/>
                        </a:lnTo>
                        <a:lnTo>
                          <a:pt x="43" y="18"/>
                        </a:lnTo>
                        <a:lnTo>
                          <a:pt x="37" y="22"/>
                        </a:lnTo>
                        <a:lnTo>
                          <a:pt x="37" y="22"/>
                        </a:lnTo>
                        <a:lnTo>
                          <a:pt x="37" y="24"/>
                        </a:lnTo>
                        <a:lnTo>
                          <a:pt x="37" y="24"/>
                        </a:lnTo>
                        <a:lnTo>
                          <a:pt x="39" y="26"/>
                        </a:lnTo>
                        <a:lnTo>
                          <a:pt x="41" y="28"/>
                        </a:lnTo>
                        <a:lnTo>
                          <a:pt x="37" y="32"/>
                        </a:lnTo>
                        <a:lnTo>
                          <a:pt x="37" y="32"/>
                        </a:lnTo>
                        <a:lnTo>
                          <a:pt x="29" y="32"/>
                        </a:lnTo>
                        <a:lnTo>
                          <a:pt x="24" y="34"/>
                        </a:lnTo>
                        <a:lnTo>
                          <a:pt x="8" y="34"/>
                        </a:lnTo>
                        <a:lnTo>
                          <a:pt x="8" y="34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6" name="Freeform 1453">
                    <a:extLst>
                      <a:ext uri="{FF2B5EF4-FFF2-40B4-BE49-F238E27FC236}">
                        <a16:creationId xmlns:a16="http://schemas.microsoft.com/office/drawing/2014/main" id="{9A5487F6-2025-45A0-9727-35068BCC2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8706" y="428507"/>
                    <a:ext cx="78993" cy="43527"/>
                  </a:xfrm>
                  <a:custGeom>
                    <a:avLst/>
                    <a:gdLst>
                      <a:gd name="T0" fmla="*/ 20 w 49"/>
                      <a:gd name="T1" fmla="*/ 27 h 27"/>
                      <a:gd name="T2" fmla="*/ 20 w 49"/>
                      <a:gd name="T3" fmla="*/ 27 h 27"/>
                      <a:gd name="T4" fmla="*/ 14 w 49"/>
                      <a:gd name="T5" fmla="*/ 23 h 27"/>
                      <a:gd name="T6" fmla="*/ 6 w 49"/>
                      <a:gd name="T7" fmla="*/ 21 h 27"/>
                      <a:gd name="T8" fmla="*/ 2 w 49"/>
                      <a:gd name="T9" fmla="*/ 17 h 27"/>
                      <a:gd name="T10" fmla="*/ 0 w 49"/>
                      <a:gd name="T11" fmla="*/ 15 h 27"/>
                      <a:gd name="T12" fmla="*/ 2 w 49"/>
                      <a:gd name="T13" fmla="*/ 13 h 27"/>
                      <a:gd name="T14" fmla="*/ 2 w 49"/>
                      <a:gd name="T15" fmla="*/ 13 h 27"/>
                      <a:gd name="T16" fmla="*/ 14 w 49"/>
                      <a:gd name="T17" fmla="*/ 5 h 27"/>
                      <a:gd name="T18" fmla="*/ 26 w 49"/>
                      <a:gd name="T19" fmla="*/ 0 h 27"/>
                      <a:gd name="T20" fmla="*/ 26 w 49"/>
                      <a:gd name="T21" fmla="*/ 0 h 27"/>
                      <a:gd name="T22" fmla="*/ 28 w 49"/>
                      <a:gd name="T23" fmla="*/ 0 h 27"/>
                      <a:gd name="T24" fmla="*/ 30 w 49"/>
                      <a:gd name="T25" fmla="*/ 0 h 27"/>
                      <a:gd name="T26" fmla="*/ 30 w 49"/>
                      <a:gd name="T27" fmla="*/ 0 h 27"/>
                      <a:gd name="T28" fmla="*/ 30 w 49"/>
                      <a:gd name="T29" fmla="*/ 5 h 27"/>
                      <a:gd name="T30" fmla="*/ 32 w 49"/>
                      <a:gd name="T31" fmla="*/ 7 h 27"/>
                      <a:gd name="T32" fmla="*/ 34 w 49"/>
                      <a:gd name="T33" fmla="*/ 9 h 27"/>
                      <a:gd name="T34" fmla="*/ 34 w 49"/>
                      <a:gd name="T35" fmla="*/ 9 h 27"/>
                      <a:gd name="T36" fmla="*/ 38 w 49"/>
                      <a:gd name="T37" fmla="*/ 3 h 27"/>
                      <a:gd name="T38" fmla="*/ 40 w 49"/>
                      <a:gd name="T39" fmla="*/ 1 h 27"/>
                      <a:gd name="T40" fmla="*/ 42 w 49"/>
                      <a:gd name="T41" fmla="*/ 3 h 27"/>
                      <a:gd name="T42" fmla="*/ 42 w 49"/>
                      <a:gd name="T43" fmla="*/ 3 h 27"/>
                      <a:gd name="T44" fmla="*/ 42 w 49"/>
                      <a:gd name="T45" fmla="*/ 5 h 27"/>
                      <a:gd name="T46" fmla="*/ 42 w 49"/>
                      <a:gd name="T47" fmla="*/ 7 h 27"/>
                      <a:gd name="T48" fmla="*/ 42 w 49"/>
                      <a:gd name="T49" fmla="*/ 7 h 27"/>
                      <a:gd name="T50" fmla="*/ 44 w 49"/>
                      <a:gd name="T51" fmla="*/ 7 h 27"/>
                      <a:gd name="T52" fmla="*/ 46 w 49"/>
                      <a:gd name="T53" fmla="*/ 7 h 27"/>
                      <a:gd name="T54" fmla="*/ 47 w 49"/>
                      <a:gd name="T55" fmla="*/ 5 h 27"/>
                      <a:gd name="T56" fmla="*/ 49 w 49"/>
                      <a:gd name="T57" fmla="*/ 7 h 27"/>
                      <a:gd name="T58" fmla="*/ 49 w 49"/>
                      <a:gd name="T59" fmla="*/ 7 h 27"/>
                      <a:gd name="T60" fmla="*/ 49 w 49"/>
                      <a:gd name="T61" fmla="*/ 11 h 27"/>
                      <a:gd name="T62" fmla="*/ 46 w 49"/>
                      <a:gd name="T63" fmla="*/ 13 h 27"/>
                      <a:gd name="T64" fmla="*/ 38 w 49"/>
                      <a:gd name="T65" fmla="*/ 19 h 27"/>
                      <a:gd name="T66" fmla="*/ 20 w 49"/>
                      <a:gd name="T67" fmla="*/ 27 h 27"/>
                      <a:gd name="T68" fmla="*/ 20 w 49"/>
                      <a:gd name="T6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9" h="27">
                        <a:moveTo>
                          <a:pt x="20" y="27"/>
                        </a:moveTo>
                        <a:lnTo>
                          <a:pt x="20" y="27"/>
                        </a:lnTo>
                        <a:lnTo>
                          <a:pt x="14" y="23"/>
                        </a:lnTo>
                        <a:lnTo>
                          <a:pt x="6" y="21"/>
                        </a:lnTo>
                        <a:lnTo>
                          <a:pt x="2" y="17"/>
                        </a:lnTo>
                        <a:lnTo>
                          <a:pt x="0" y="15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14" y="5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30" y="5"/>
                        </a:lnTo>
                        <a:lnTo>
                          <a:pt x="32" y="7"/>
                        </a:lnTo>
                        <a:lnTo>
                          <a:pt x="34" y="9"/>
                        </a:lnTo>
                        <a:lnTo>
                          <a:pt x="34" y="9"/>
                        </a:lnTo>
                        <a:lnTo>
                          <a:pt x="38" y="3"/>
                        </a:lnTo>
                        <a:lnTo>
                          <a:pt x="40" y="1"/>
                        </a:lnTo>
                        <a:lnTo>
                          <a:pt x="42" y="3"/>
                        </a:lnTo>
                        <a:lnTo>
                          <a:pt x="42" y="3"/>
                        </a:lnTo>
                        <a:lnTo>
                          <a:pt x="42" y="5"/>
                        </a:lnTo>
                        <a:lnTo>
                          <a:pt x="42" y="7"/>
                        </a:lnTo>
                        <a:lnTo>
                          <a:pt x="42" y="7"/>
                        </a:lnTo>
                        <a:lnTo>
                          <a:pt x="44" y="7"/>
                        </a:lnTo>
                        <a:lnTo>
                          <a:pt x="46" y="7"/>
                        </a:lnTo>
                        <a:lnTo>
                          <a:pt x="47" y="5"/>
                        </a:lnTo>
                        <a:lnTo>
                          <a:pt x="49" y="7"/>
                        </a:lnTo>
                        <a:lnTo>
                          <a:pt x="49" y="7"/>
                        </a:lnTo>
                        <a:lnTo>
                          <a:pt x="49" y="11"/>
                        </a:lnTo>
                        <a:lnTo>
                          <a:pt x="46" y="13"/>
                        </a:lnTo>
                        <a:lnTo>
                          <a:pt x="38" y="19"/>
                        </a:lnTo>
                        <a:lnTo>
                          <a:pt x="20" y="27"/>
                        </a:lnTo>
                        <a:lnTo>
                          <a:pt x="20" y="2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7" name="Freeform 1454">
                    <a:extLst>
                      <a:ext uri="{FF2B5EF4-FFF2-40B4-BE49-F238E27FC236}">
                        <a16:creationId xmlns:a16="http://schemas.microsoft.com/office/drawing/2014/main" id="{203CDF5E-A2BD-46DE-98C6-EED6A61F9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9286" y="402714"/>
                    <a:ext cx="33854" cy="30630"/>
                  </a:xfrm>
                  <a:custGeom>
                    <a:avLst/>
                    <a:gdLst>
                      <a:gd name="T0" fmla="*/ 4 w 21"/>
                      <a:gd name="T1" fmla="*/ 17 h 19"/>
                      <a:gd name="T2" fmla="*/ 4 w 21"/>
                      <a:gd name="T3" fmla="*/ 17 h 19"/>
                      <a:gd name="T4" fmla="*/ 2 w 21"/>
                      <a:gd name="T5" fmla="*/ 16 h 19"/>
                      <a:gd name="T6" fmla="*/ 0 w 21"/>
                      <a:gd name="T7" fmla="*/ 12 h 19"/>
                      <a:gd name="T8" fmla="*/ 2 w 21"/>
                      <a:gd name="T9" fmla="*/ 8 h 19"/>
                      <a:gd name="T10" fmla="*/ 6 w 21"/>
                      <a:gd name="T11" fmla="*/ 4 h 19"/>
                      <a:gd name="T12" fmla="*/ 10 w 21"/>
                      <a:gd name="T13" fmla="*/ 2 h 19"/>
                      <a:gd name="T14" fmla="*/ 14 w 21"/>
                      <a:gd name="T15" fmla="*/ 0 h 19"/>
                      <a:gd name="T16" fmla="*/ 18 w 21"/>
                      <a:gd name="T17" fmla="*/ 0 h 19"/>
                      <a:gd name="T18" fmla="*/ 21 w 21"/>
                      <a:gd name="T19" fmla="*/ 2 h 19"/>
                      <a:gd name="T20" fmla="*/ 21 w 21"/>
                      <a:gd name="T21" fmla="*/ 2 h 19"/>
                      <a:gd name="T22" fmla="*/ 19 w 21"/>
                      <a:gd name="T23" fmla="*/ 17 h 19"/>
                      <a:gd name="T24" fmla="*/ 19 w 21"/>
                      <a:gd name="T25" fmla="*/ 17 h 19"/>
                      <a:gd name="T26" fmla="*/ 18 w 21"/>
                      <a:gd name="T27" fmla="*/ 19 h 19"/>
                      <a:gd name="T28" fmla="*/ 12 w 21"/>
                      <a:gd name="T29" fmla="*/ 19 h 19"/>
                      <a:gd name="T30" fmla="*/ 4 w 21"/>
                      <a:gd name="T31" fmla="*/ 17 h 19"/>
                      <a:gd name="T32" fmla="*/ 4 w 21"/>
                      <a:gd name="T33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" h="19">
                        <a:moveTo>
                          <a:pt x="4" y="17"/>
                        </a:moveTo>
                        <a:lnTo>
                          <a:pt x="4" y="17"/>
                        </a:lnTo>
                        <a:lnTo>
                          <a:pt x="2" y="16"/>
                        </a:lnTo>
                        <a:lnTo>
                          <a:pt x="0" y="12"/>
                        </a:ln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21" y="2"/>
                        </a:lnTo>
                        <a:lnTo>
                          <a:pt x="21" y="2"/>
                        </a:lnTo>
                        <a:lnTo>
                          <a:pt x="19" y="17"/>
                        </a:lnTo>
                        <a:lnTo>
                          <a:pt x="19" y="17"/>
                        </a:lnTo>
                        <a:lnTo>
                          <a:pt x="18" y="19"/>
                        </a:lnTo>
                        <a:lnTo>
                          <a:pt x="12" y="19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8" name="Freeform 1455">
                    <a:extLst>
                      <a:ext uri="{FF2B5EF4-FFF2-40B4-BE49-F238E27FC236}">
                        <a16:creationId xmlns:a16="http://schemas.microsoft.com/office/drawing/2014/main" id="{6DE0FE89-F7EB-4FE7-8F6F-26D040DEDC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2862" y="396265"/>
                    <a:ext cx="33854" cy="37078"/>
                  </a:xfrm>
                  <a:custGeom>
                    <a:avLst/>
                    <a:gdLst>
                      <a:gd name="T0" fmla="*/ 11 w 21"/>
                      <a:gd name="T1" fmla="*/ 23 h 23"/>
                      <a:gd name="T2" fmla="*/ 11 w 21"/>
                      <a:gd name="T3" fmla="*/ 23 h 23"/>
                      <a:gd name="T4" fmla="*/ 7 w 21"/>
                      <a:gd name="T5" fmla="*/ 20 h 23"/>
                      <a:gd name="T6" fmla="*/ 1 w 21"/>
                      <a:gd name="T7" fmla="*/ 12 h 23"/>
                      <a:gd name="T8" fmla="*/ 0 w 21"/>
                      <a:gd name="T9" fmla="*/ 4 h 23"/>
                      <a:gd name="T10" fmla="*/ 0 w 21"/>
                      <a:gd name="T11" fmla="*/ 2 h 23"/>
                      <a:gd name="T12" fmla="*/ 1 w 21"/>
                      <a:gd name="T13" fmla="*/ 0 h 23"/>
                      <a:gd name="T14" fmla="*/ 1 w 21"/>
                      <a:gd name="T15" fmla="*/ 0 h 23"/>
                      <a:gd name="T16" fmla="*/ 3 w 21"/>
                      <a:gd name="T17" fmla="*/ 2 h 23"/>
                      <a:gd name="T18" fmla="*/ 3 w 21"/>
                      <a:gd name="T19" fmla="*/ 4 h 23"/>
                      <a:gd name="T20" fmla="*/ 5 w 21"/>
                      <a:gd name="T21" fmla="*/ 8 h 23"/>
                      <a:gd name="T22" fmla="*/ 5 w 21"/>
                      <a:gd name="T23" fmla="*/ 8 h 23"/>
                      <a:gd name="T24" fmla="*/ 7 w 21"/>
                      <a:gd name="T25" fmla="*/ 12 h 23"/>
                      <a:gd name="T26" fmla="*/ 9 w 21"/>
                      <a:gd name="T27" fmla="*/ 12 h 23"/>
                      <a:gd name="T28" fmla="*/ 9 w 21"/>
                      <a:gd name="T29" fmla="*/ 10 h 23"/>
                      <a:gd name="T30" fmla="*/ 11 w 21"/>
                      <a:gd name="T31" fmla="*/ 8 h 23"/>
                      <a:gd name="T32" fmla="*/ 11 w 21"/>
                      <a:gd name="T33" fmla="*/ 8 h 23"/>
                      <a:gd name="T34" fmla="*/ 15 w 21"/>
                      <a:gd name="T35" fmla="*/ 12 h 23"/>
                      <a:gd name="T36" fmla="*/ 19 w 21"/>
                      <a:gd name="T37" fmla="*/ 16 h 23"/>
                      <a:gd name="T38" fmla="*/ 21 w 21"/>
                      <a:gd name="T39" fmla="*/ 20 h 23"/>
                      <a:gd name="T40" fmla="*/ 21 w 21"/>
                      <a:gd name="T41" fmla="*/ 20 h 23"/>
                      <a:gd name="T42" fmla="*/ 11 w 21"/>
                      <a:gd name="T43" fmla="*/ 23 h 23"/>
                      <a:gd name="T44" fmla="*/ 11 w 21"/>
                      <a:gd name="T45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" h="23">
                        <a:moveTo>
                          <a:pt x="11" y="23"/>
                        </a:moveTo>
                        <a:lnTo>
                          <a:pt x="11" y="23"/>
                        </a:lnTo>
                        <a:lnTo>
                          <a:pt x="7" y="20"/>
                        </a:lnTo>
                        <a:lnTo>
                          <a:pt x="1" y="1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3" y="2"/>
                        </a:lnTo>
                        <a:lnTo>
                          <a:pt x="3" y="4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9" y="10"/>
                        </a:lnTo>
                        <a:lnTo>
                          <a:pt x="11" y="8"/>
                        </a:lnTo>
                        <a:lnTo>
                          <a:pt x="11" y="8"/>
                        </a:lnTo>
                        <a:lnTo>
                          <a:pt x="15" y="12"/>
                        </a:lnTo>
                        <a:lnTo>
                          <a:pt x="19" y="16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1" y="23"/>
                        </a:lnTo>
                        <a:lnTo>
                          <a:pt x="11" y="23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59" name="Freeform 1456">
                    <a:extLst>
                      <a:ext uri="{FF2B5EF4-FFF2-40B4-BE49-F238E27FC236}">
                        <a16:creationId xmlns:a16="http://schemas.microsoft.com/office/drawing/2014/main" id="{DB7D43E1-4DAA-487C-9379-A9AC02F2E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7599" y="376920"/>
                    <a:ext cx="49975" cy="16121"/>
                  </a:xfrm>
                  <a:custGeom>
                    <a:avLst/>
                    <a:gdLst>
                      <a:gd name="T0" fmla="*/ 30 w 31"/>
                      <a:gd name="T1" fmla="*/ 10 h 10"/>
                      <a:gd name="T2" fmla="*/ 30 w 31"/>
                      <a:gd name="T3" fmla="*/ 10 h 10"/>
                      <a:gd name="T4" fmla="*/ 12 w 31"/>
                      <a:gd name="T5" fmla="*/ 10 h 10"/>
                      <a:gd name="T6" fmla="*/ 4 w 31"/>
                      <a:gd name="T7" fmla="*/ 8 h 10"/>
                      <a:gd name="T8" fmla="*/ 2 w 31"/>
                      <a:gd name="T9" fmla="*/ 6 h 10"/>
                      <a:gd name="T10" fmla="*/ 0 w 31"/>
                      <a:gd name="T11" fmla="*/ 4 h 10"/>
                      <a:gd name="T12" fmla="*/ 0 w 31"/>
                      <a:gd name="T13" fmla="*/ 4 h 10"/>
                      <a:gd name="T14" fmla="*/ 0 w 31"/>
                      <a:gd name="T15" fmla="*/ 2 h 10"/>
                      <a:gd name="T16" fmla="*/ 0 w 31"/>
                      <a:gd name="T17" fmla="*/ 2 h 10"/>
                      <a:gd name="T18" fmla="*/ 4 w 31"/>
                      <a:gd name="T19" fmla="*/ 0 h 10"/>
                      <a:gd name="T20" fmla="*/ 4 w 31"/>
                      <a:gd name="T21" fmla="*/ 0 h 10"/>
                      <a:gd name="T22" fmla="*/ 10 w 31"/>
                      <a:gd name="T23" fmla="*/ 0 h 10"/>
                      <a:gd name="T24" fmla="*/ 18 w 31"/>
                      <a:gd name="T25" fmla="*/ 0 h 10"/>
                      <a:gd name="T26" fmla="*/ 24 w 31"/>
                      <a:gd name="T27" fmla="*/ 4 h 10"/>
                      <a:gd name="T28" fmla="*/ 30 w 31"/>
                      <a:gd name="T29" fmla="*/ 8 h 10"/>
                      <a:gd name="T30" fmla="*/ 30 w 31"/>
                      <a:gd name="T31" fmla="*/ 8 h 10"/>
                      <a:gd name="T32" fmla="*/ 31 w 31"/>
                      <a:gd name="T33" fmla="*/ 10 h 10"/>
                      <a:gd name="T34" fmla="*/ 30 w 31"/>
                      <a:gd name="T35" fmla="*/ 10 h 10"/>
                      <a:gd name="T36" fmla="*/ 30 w 31"/>
                      <a:gd name="T3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1" h="10">
                        <a:moveTo>
                          <a:pt x="30" y="10"/>
                        </a:moveTo>
                        <a:lnTo>
                          <a:pt x="30" y="10"/>
                        </a:lnTo>
                        <a:lnTo>
                          <a:pt x="12" y="10"/>
                        </a:lnTo>
                        <a:lnTo>
                          <a:pt x="4" y="8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4" y="4"/>
                        </a:lnTo>
                        <a:lnTo>
                          <a:pt x="30" y="8"/>
                        </a:lnTo>
                        <a:lnTo>
                          <a:pt x="30" y="8"/>
                        </a:lnTo>
                        <a:lnTo>
                          <a:pt x="31" y="10"/>
                        </a:lnTo>
                        <a:lnTo>
                          <a:pt x="30" y="10"/>
                        </a:lnTo>
                        <a:lnTo>
                          <a:pt x="30" y="10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0" name="Freeform 1457">
                    <a:extLst>
                      <a:ext uri="{FF2B5EF4-FFF2-40B4-BE49-F238E27FC236}">
                        <a16:creationId xmlns:a16="http://schemas.microsoft.com/office/drawing/2014/main" id="{90F2D313-F3C6-4412-9A39-D8CAB58818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06290" y="336617"/>
                    <a:ext cx="53199" cy="53199"/>
                  </a:xfrm>
                  <a:custGeom>
                    <a:avLst/>
                    <a:gdLst>
                      <a:gd name="T0" fmla="*/ 13 w 33"/>
                      <a:gd name="T1" fmla="*/ 33 h 33"/>
                      <a:gd name="T2" fmla="*/ 13 w 33"/>
                      <a:gd name="T3" fmla="*/ 33 h 33"/>
                      <a:gd name="T4" fmla="*/ 9 w 33"/>
                      <a:gd name="T5" fmla="*/ 31 h 33"/>
                      <a:gd name="T6" fmla="*/ 9 w 33"/>
                      <a:gd name="T7" fmla="*/ 29 h 33"/>
                      <a:gd name="T8" fmla="*/ 9 w 33"/>
                      <a:gd name="T9" fmla="*/ 25 h 33"/>
                      <a:gd name="T10" fmla="*/ 11 w 33"/>
                      <a:gd name="T11" fmla="*/ 21 h 33"/>
                      <a:gd name="T12" fmla="*/ 11 w 33"/>
                      <a:gd name="T13" fmla="*/ 21 h 33"/>
                      <a:gd name="T14" fmla="*/ 7 w 33"/>
                      <a:gd name="T15" fmla="*/ 27 h 33"/>
                      <a:gd name="T16" fmla="*/ 7 w 33"/>
                      <a:gd name="T17" fmla="*/ 27 h 33"/>
                      <a:gd name="T18" fmla="*/ 6 w 33"/>
                      <a:gd name="T19" fmla="*/ 27 h 33"/>
                      <a:gd name="T20" fmla="*/ 2 w 33"/>
                      <a:gd name="T21" fmla="*/ 23 h 33"/>
                      <a:gd name="T22" fmla="*/ 0 w 33"/>
                      <a:gd name="T23" fmla="*/ 19 h 33"/>
                      <a:gd name="T24" fmla="*/ 0 w 33"/>
                      <a:gd name="T25" fmla="*/ 17 h 33"/>
                      <a:gd name="T26" fmla="*/ 0 w 33"/>
                      <a:gd name="T27" fmla="*/ 17 h 33"/>
                      <a:gd name="T28" fmla="*/ 4 w 33"/>
                      <a:gd name="T29" fmla="*/ 13 h 33"/>
                      <a:gd name="T30" fmla="*/ 7 w 33"/>
                      <a:gd name="T31" fmla="*/ 11 h 33"/>
                      <a:gd name="T32" fmla="*/ 11 w 33"/>
                      <a:gd name="T33" fmla="*/ 11 h 33"/>
                      <a:gd name="T34" fmla="*/ 15 w 33"/>
                      <a:gd name="T35" fmla="*/ 9 h 33"/>
                      <a:gd name="T36" fmla="*/ 15 w 33"/>
                      <a:gd name="T37" fmla="*/ 9 h 33"/>
                      <a:gd name="T38" fmla="*/ 15 w 33"/>
                      <a:gd name="T39" fmla="*/ 11 h 33"/>
                      <a:gd name="T40" fmla="*/ 15 w 33"/>
                      <a:gd name="T41" fmla="*/ 13 h 33"/>
                      <a:gd name="T42" fmla="*/ 17 w 33"/>
                      <a:gd name="T43" fmla="*/ 13 h 33"/>
                      <a:gd name="T44" fmla="*/ 17 w 33"/>
                      <a:gd name="T45" fmla="*/ 13 h 33"/>
                      <a:gd name="T46" fmla="*/ 21 w 33"/>
                      <a:gd name="T47" fmla="*/ 11 h 33"/>
                      <a:gd name="T48" fmla="*/ 19 w 33"/>
                      <a:gd name="T49" fmla="*/ 9 h 33"/>
                      <a:gd name="T50" fmla="*/ 19 w 33"/>
                      <a:gd name="T51" fmla="*/ 7 h 33"/>
                      <a:gd name="T52" fmla="*/ 23 w 33"/>
                      <a:gd name="T53" fmla="*/ 5 h 33"/>
                      <a:gd name="T54" fmla="*/ 23 w 33"/>
                      <a:gd name="T55" fmla="*/ 5 h 33"/>
                      <a:gd name="T56" fmla="*/ 27 w 33"/>
                      <a:gd name="T57" fmla="*/ 7 h 33"/>
                      <a:gd name="T58" fmla="*/ 27 w 33"/>
                      <a:gd name="T59" fmla="*/ 7 h 33"/>
                      <a:gd name="T60" fmla="*/ 25 w 33"/>
                      <a:gd name="T61" fmla="*/ 4 h 33"/>
                      <a:gd name="T62" fmla="*/ 23 w 33"/>
                      <a:gd name="T63" fmla="*/ 0 h 33"/>
                      <a:gd name="T64" fmla="*/ 23 w 33"/>
                      <a:gd name="T65" fmla="*/ 0 h 33"/>
                      <a:gd name="T66" fmla="*/ 23 w 33"/>
                      <a:gd name="T67" fmla="*/ 0 h 33"/>
                      <a:gd name="T68" fmla="*/ 27 w 33"/>
                      <a:gd name="T69" fmla="*/ 0 h 33"/>
                      <a:gd name="T70" fmla="*/ 33 w 33"/>
                      <a:gd name="T71" fmla="*/ 2 h 33"/>
                      <a:gd name="T72" fmla="*/ 33 w 33"/>
                      <a:gd name="T73" fmla="*/ 2 h 33"/>
                      <a:gd name="T74" fmla="*/ 33 w 33"/>
                      <a:gd name="T75" fmla="*/ 5 h 33"/>
                      <a:gd name="T76" fmla="*/ 33 w 33"/>
                      <a:gd name="T77" fmla="*/ 5 h 33"/>
                      <a:gd name="T78" fmla="*/ 33 w 33"/>
                      <a:gd name="T79" fmla="*/ 9 h 33"/>
                      <a:gd name="T80" fmla="*/ 33 w 33"/>
                      <a:gd name="T81" fmla="*/ 9 h 33"/>
                      <a:gd name="T82" fmla="*/ 33 w 33"/>
                      <a:gd name="T83" fmla="*/ 15 h 33"/>
                      <a:gd name="T84" fmla="*/ 31 w 33"/>
                      <a:gd name="T85" fmla="*/ 21 h 33"/>
                      <a:gd name="T86" fmla="*/ 17 w 33"/>
                      <a:gd name="T87" fmla="*/ 31 h 33"/>
                      <a:gd name="T88" fmla="*/ 17 w 33"/>
                      <a:gd name="T89" fmla="*/ 31 h 33"/>
                      <a:gd name="T90" fmla="*/ 13 w 33"/>
                      <a:gd name="T91" fmla="*/ 33 h 33"/>
                      <a:gd name="T92" fmla="*/ 13 w 33"/>
                      <a:gd name="T9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3" h="33">
                        <a:moveTo>
                          <a:pt x="13" y="33"/>
                        </a:moveTo>
                        <a:lnTo>
                          <a:pt x="13" y="33"/>
                        </a:lnTo>
                        <a:lnTo>
                          <a:pt x="9" y="31"/>
                        </a:lnTo>
                        <a:lnTo>
                          <a:pt x="9" y="29"/>
                        </a:lnTo>
                        <a:lnTo>
                          <a:pt x="9" y="25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6" y="27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4" y="13"/>
                        </a:lnTo>
                        <a:lnTo>
                          <a:pt x="7" y="11"/>
                        </a:lnTo>
                        <a:lnTo>
                          <a:pt x="11" y="11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5" y="11"/>
                        </a:lnTo>
                        <a:lnTo>
                          <a:pt x="15" y="13"/>
                        </a:lnTo>
                        <a:lnTo>
                          <a:pt x="17" y="13"/>
                        </a:lnTo>
                        <a:lnTo>
                          <a:pt x="17" y="13"/>
                        </a:lnTo>
                        <a:lnTo>
                          <a:pt x="21" y="11"/>
                        </a:lnTo>
                        <a:lnTo>
                          <a:pt x="19" y="9"/>
                        </a:lnTo>
                        <a:lnTo>
                          <a:pt x="19" y="7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5" y="4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3" y="2"/>
                        </a:lnTo>
                        <a:lnTo>
                          <a:pt x="33" y="2"/>
                        </a:lnTo>
                        <a:lnTo>
                          <a:pt x="33" y="5"/>
                        </a:lnTo>
                        <a:lnTo>
                          <a:pt x="33" y="5"/>
                        </a:lnTo>
                        <a:lnTo>
                          <a:pt x="33" y="9"/>
                        </a:lnTo>
                        <a:lnTo>
                          <a:pt x="33" y="9"/>
                        </a:lnTo>
                        <a:lnTo>
                          <a:pt x="33" y="15"/>
                        </a:lnTo>
                        <a:lnTo>
                          <a:pt x="31" y="21"/>
                        </a:lnTo>
                        <a:lnTo>
                          <a:pt x="17" y="31"/>
                        </a:lnTo>
                        <a:lnTo>
                          <a:pt x="17" y="31"/>
                        </a:lnTo>
                        <a:lnTo>
                          <a:pt x="13" y="33"/>
                        </a:lnTo>
                        <a:lnTo>
                          <a:pt x="13" y="33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1" name="Freeform 1458">
                    <a:extLst>
                      <a:ext uri="{FF2B5EF4-FFF2-40B4-BE49-F238E27FC236}">
                        <a16:creationId xmlns:a16="http://schemas.microsoft.com/office/drawing/2014/main" id="{0FE68681-6608-4632-A234-A8503F449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62713" y="314048"/>
                    <a:ext cx="35466" cy="33854"/>
                  </a:xfrm>
                  <a:custGeom>
                    <a:avLst/>
                    <a:gdLst>
                      <a:gd name="T0" fmla="*/ 6 w 22"/>
                      <a:gd name="T1" fmla="*/ 21 h 21"/>
                      <a:gd name="T2" fmla="*/ 6 w 22"/>
                      <a:gd name="T3" fmla="*/ 21 h 21"/>
                      <a:gd name="T4" fmla="*/ 0 w 22"/>
                      <a:gd name="T5" fmla="*/ 16 h 21"/>
                      <a:gd name="T6" fmla="*/ 0 w 22"/>
                      <a:gd name="T7" fmla="*/ 10 h 21"/>
                      <a:gd name="T8" fmla="*/ 0 w 22"/>
                      <a:gd name="T9" fmla="*/ 6 h 21"/>
                      <a:gd name="T10" fmla="*/ 0 w 22"/>
                      <a:gd name="T11" fmla="*/ 2 h 21"/>
                      <a:gd name="T12" fmla="*/ 6 w 22"/>
                      <a:gd name="T13" fmla="*/ 0 h 21"/>
                      <a:gd name="T14" fmla="*/ 8 w 22"/>
                      <a:gd name="T15" fmla="*/ 0 h 21"/>
                      <a:gd name="T16" fmla="*/ 8 w 22"/>
                      <a:gd name="T17" fmla="*/ 0 h 21"/>
                      <a:gd name="T18" fmla="*/ 8 w 22"/>
                      <a:gd name="T19" fmla="*/ 2 h 21"/>
                      <a:gd name="T20" fmla="*/ 8 w 22"/>
                      <a:gd name="T21" fmla="*/ 4 h 21"/>
                      <a:gd name="T22" fmla="*/ 8 w 22"/>
                      <a:gd name="T23" fmla="*/ 4 h 21"/>
                      <a:gd name="T24" fmla="*/ 12 w 22"/>
                      <a:gd name="T25" fmla="*/ 6 h 21"/>
                      <a:gd name="T26" fmla="*/ 16 w 22"/>
                      <a:gd name="T27" fmla="*/ 6 h 21"/>
                      <a:gd name="T28" fmla="*/ 20 w 22"/>
                      <a:gd name="T29" fmla="*/ 8 h 21"/>
                      <a:gd name="T30" fmla="*/ 22 w 22"/>
                      <a:gd name="T31" fmla="*/ 10 h 21"/>
                      <a:gd name="T32" fmla="*/ 22 w 22"/>
                      <a:gd name="T33" fmla="*/ 12 h 21"/>
                      <a:gd name="T34" fmla="*/ 22 w 22"/>
                      <a:gd name="T35" fmla="*/ 12 h 21"/>
                      <a:gd name="T36" fmla="*/ 22 w 22"/>
                      <a:gd name="T37" fmla="*/ 14 h 21"/>
                      <a:gd name="T38" fmla="*/ 20 w 22"/>
                      <a:gd name="T39" fmla="*/ 16 h 21"/>
                      <a:gd name="T40" fmla="*/ 14 w 22"/>
                      <a:gd name="T41" fmla="*/ 19 h 21"/>
                      <a:gd name="T42" fmla="*/ 6 w 22"/>
                      <a:gd name="T43" fmla="*/ 21 h 21"/>
                      <a:gd name="T44" fmla="*/ 6 w 22"/>
                      <a:gd name="T45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2" h="21">
                        <a:moveTo>
                          <a:pt x="6" y="21"/>
                        </a:moveTo>
                        <a:lnTo>
                          <a:pt x="6" y="21"/>
                        </a:lnTo>
                        <a:lnTo>
                          <a:pt x="0" y="16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20" y="8"/>
                        </a:lnTo>
                        <a:lnTo>
                          <a:pt x="22" y="10"/>
                        </a:lnTo>
                        <a:lnTo>
                          <a:pt x="22" y="12"/>
                        </a:lnTo>
                        <a:lnTo>
                          <a:pt x="22" y="12"/>
                        </a:lnTo>
                        <a:lnTo>
                          <a:pt x="22" y="14"/>
                        </a:lnTo>
                        <a:lnTo>
                          <a:pt x="20" y="16"/>
                        </a:lnTo>
                        <a:lnTo>
                          <a:pt x="14" y="19"/>
                        </a:lnTo>
                        <a:lnTo>
                          <a:pt x="6" y="21"/>
                        </a:lnTo>
                        <a:lnTo>
                          <a:pt x="6" y="21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2" name="Freeform 1459">
                    <a:extLst>
                      <a:ext uri="{FF2B5EF4-FFF2-40B4-BE49-F238E27FC236}">
                        <a16:creationId xmlns:a16="http://schemas.microsoft.com/office/drawing/2014/main" id="{DC627B79-1CD1-4E73-82EA-23B65A1597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38581" y="301151"/>
                    <a:ext cx="111235" cy="59648"/>
                  </a:xfrm>
                  <a:custGeom>
                    <a:avLst/>
                    <a:gdLst>
                      <a:gd name="T0" fmla="*/ 6 w 69"/>
                      <a:gd name="T1" fmla="*/ 37 h 37"/>
                      <a:gd name="T2" fmla="*/ 10 w 69"/>
                      <a:gd name="T3" fmla="*/ 26 h 37"/>
                      <a:gd name="T4" fmla="*/ 0 w 69"/>
                      <a:gd name="T5" fmla="*/ 22 h 37"/>
                      <a:gd name="T6" fmla="*/ 2 w 69"/>
                      <a:gd name="T7" fmla="*/ 22 h 37"/>
                      <a:gd name="T8" fmla="*/ 6 w 69"/>
                      <a:gd name="T9" fmla="*/ 22 h 37"/>
                      <a:gd name="T10" fmla="*/ 10 w 69"/>
                      <a:gd name="T11" fmla="*/ 22 h 37"/>
                      <a:gd name="T12" fmla="*/ 10 w 69"/>
                      <a:gd name="T13" fmla="*/ 20 h 37"/>
                      <a:gd name="T14" fmla="*/ 10 w 69"/>
                      <a:gd name="T15" fmla="*/ 20 h 37"/>
                      <a:gd name="T16" fmla="*/ 18 w 69"/>
                      <a:gd name="T17" fmla="*/ 24 h 37"/>
                      <a:gd name="T18" fmla="*/ 18 w 69"/>
                      <a:gd name="T19" fmla="*/ 22 h 37"/>
                      <a:gd name="T20" fmla="*/ 16 w 69"/>
                      <a:gd name="T21" fmla="*/ 18 h 37"/>
                      <a:gd name="T22" fmla="*/ 18 w 69"/>
                      <a:gd name="T23" fmla="*/ 14 h 37"/>
                      <a:gd name="T24" fmla="*/ 22 w 69"/>
                      <a:gd name="T25" fmla="*/ 18 h 37"/>
                      <a:gd name="T26" fmla="*/ 24 w 69"/>
                      <a:gd name="T27" fmla="*/ 14 h 37"/>
                      <a:gd name="T28" fmla="*/ 26 w 69"/>
                      <a:gd name="T29" fmla="*/ 14 h 37"/>
                      <a:gd name="T30" fmla="*/ 28 w 69"/>
                      <a:gd name="T31" fmla="*/ 18 h 37"/>
                      <a:gd name="T32" fmla="*/ 34 w 69"/>
                      <a:gd name="T33" fmla="*/ 22 h 37"/>
                      <a:gd name="T34" fmla="*/ 38 w 69"/>
                      <a:gd name="T35" fmla="*/ 22 h 37"/>
                      <a:gd name="T36" fmla="*/ 38 w 69"/>
                      <a:gd name="T37" fmla="*/ 18 h 37"/>
                      <a:gd name="T38" fmla="*/ 32 w 69"/>
                      <a:gd name="T39" fmla="*/ 10 h 37"/>
                      <a:gd name="T40" fmla="*/ 36 w 69"/>
                      <a:gd name="T41" fmla="*/ 8 h 37"/>
                      <a:gd name="T42" fmla="*/ 38 w 69"/>
                      <a:gd name="T43" fmla="*/ 10 h 37"/>
                      <a:gd name="T44" fmla="*/ 42 w 69"/>
                      <a:gd name="T45" fmla="*/ 16 h 37"/>
                      <a:gd name="T46" fmla="*/ 46 w 69"/>
                      <a:gd name="T47" fmla="*/ 18 h 37"/>
                      <a:gd name="T48" fmla="*/ 51 w 69"/>
                      <a:gd name="T49" fmla="*/ 16 h 37"/>
                      <a:gd name="T50" fmla="*/ 51 w 69"/>
                      <a:gd name="T51" fmla="*/ 12 h 37"/>
                      <a:gd name="T52" fmla="*/ 49 w 69"/>
                      <a:gd name="T53" fmla="*/ 4 h 37"/>
                      <a:gd name="T54" fmla="*/ 51 w 69"/>
                      <a:gd name="T55" fmla="*/ 2 h 37"/>
                      <a:gd name="T56" fmla="*/ 57 w 69"/>
                      <a:gd name="T57" fmla="*/ 6 h 37"/>
                      <a:gd name="T58" fmla="*/ 59 w 69"/>
                      <a:gd name="T59" fmla="*/ 8 h 37"/>
                      <a:gd name="T60" fmla="*/ 61 w 69"/>
                      <a:gd name="T61" fmla="*/ 2 h 37"/>
                      <a:gd name="T62" fmla="*/ 65 w 69"/>
                      <a:gd name="T63" fmla="*/ 0 h 37"/>
                      <a:gd name="T64" fmla="*/ 67 w 69"/>
                      <a:gd name="T65" fmla="*/ 2 h 37"/>
                      <a:gd name="T66" fmla="*/ 69 w 69"/>
                      <a:gd name="T67" fmla="*/ 4 h 37"/>
                      <a:gd name="T68" fmla="*/ 44 w 69"/>
                      <a:gd name="T69" fmla="*/ 29 h 37"/>
                      <a:gd name="T70" fmla="*/ 36 w 69"/>
                      <a:gd name="T71" fmla="*/ 31 h 37"/>
                      <a:gd name="T72" fmla="*/ 34 w 69"/>
                      <a:gd name="T73" fmla="*/ 29 h 37"/>
                      <a:gd name="T74" fmla="*/ 30 w 69"/>
                      <a:gd name="T75" fmla="*/ 27 h 37"/>
                      <a:gd name="T76" fmla="*/ 26 w 69"/>
                      <a:gd name="T77" fmla="*/ 33 h 37"/>
                      <a:gd name="T78" fmla="*/ 24 w 69"/>
                      <a:gd name="T79" fmla="*/ 33 h 37"/>
                      <a:gd name="T80" fmla="*/ 24 w 69"/>
                      <a:gd name="T81" fmla="*/ 31 h 37"/>
                      <a:gd name="T82" fmla="*/ 20 w 69"/>
                      <a:gd name="T83" fmla="*/ 33 h 37"/>
                      <a:gd name="T84" fmla="*/ 16 w 69"/>
                      <a:gd name="T85" fmla="*/ 35 h 37"/>
                      <a:gd name="T86" fmla="*/ 14 w 69"/>
                      <a:gd name="T87" fmla="*/ 33 h 37"/>
                      <a:gd name="T88" fmla="*/ 12 w 69"/>
                      <a:gd name="T89" fmla="*/ 31 h 37"/>
                      <a:gd name="T90" fmla="*/ 10 w 69"/>
                      <a:gd name="T91" fmla="*/ 33 h 37"/>
                      <a:gd name="T92" fmla="*/ 8 w 69"/>
                      <a:gd name="T93" fmla="*/ 37 h 37"/>
                      <a:gd name="T94" fmla="*/ 6 w 69"/>
                      <a:gd name="T95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9" h="37">
                        <a:moveTo>
                          <a:pt x="6" y="37"/>
                        </a:moveTo>
                        <a:lnTo>
                          <a:pt x="6" y="37"/>
                        </a:lnTo>
                        <a:lnTo>
                          <a:pt x="10" y="29"/>
                        </a:lnTo>
                        <a:lnTo>
                          <a:pt x="10" y="26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6" y="22"/>
                        </a:lnTo>
                        <a:lnTo>
                          <a:pt x="6" y="22"/>
                        </a:lnTo>
                        <a:lnTo>
                          <a:pt x="8" y="22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8" y="24"/>
                        </a:lnTo>
                        <a:lnTo>
                          <a:pt x="18" y="24"/>
                        </a:lnTo>
                        <a:lnTo>
                          <a:pt x="20" y="22"/>
                        </a:lnTo>
                        <a:lnTo>
                          <a:pt x="18" y="22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22" y="18"/>
                        </a:lnTo>
                        <a:lnTo>
                          <a:pt x="22" y="18"/>
                        </a:lnTo>
                        <a:lnTo>
                          <a:pt x="22" y="16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6" y="14"/>
                        </a:lnTo>
                        <a:lnTo>
                          <a:pt x="26" y="14"/>
                        </a:lnTo>
                        <a:lnTo>
                          <a:pt x="28" y="18"/>
                        </a:lnTo>
                        <a:lnTo>
                          <a:pt x="32" y="22"/>
                        </a:lnTo>
                        <a:lnTo>
                          <a:pt x="34" y="22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38" y="20"/>
                        </a:lnTo>
                        <a:lnTo>
                          <a:pt x="38" y="18"/>
                        </a:lnTo>
                        <a:lnTo>
                          <a:pt x="34" y="14"/>
                        </a:lnTo>
                        <a:lnTo>
                          <a:pt x="32" y="10"/>
                        </a:lnTo>
                        <a:lnTo>
                          <a:pt x="34" y="10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38" y="10"/>
                        </a:lnTo>
                        <a:lnTo>
                          <a:pt x="40" y="14"/>
                        </a:lnTo>
                        <a:lnTo>
                          <a:pt x="42" y="16"/>
                        </a:lnTo>
                        <a:lnTo>
                          <a:pt x="46" y="18"/>
                        </a:lnTo>
                        <a:lnTo>
                          <a:pt x="46" y="18"/>
                        </a:lnTo>
                        <a:lnTo>
                          <a:pt x="49" y="18"/>
                        </a:lnTo>
                        <a:lnTo>
                          <a:pt x="51" y="16"/>
                        </a:lnTo>
                        <a:lnTo>
                          <a:pt x="51" y="14"/>
                        </a:lnTo>
                        <a:lnTo>
                          <a:pt x="51" y="12"/>
                        </a:lnTo>
                        <a:lnTo>
                          <a:pt x="49" y="4"/>
                        </a:lnTo>
                        <a:lnTo>
                          <a:pt x="49" y="4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5" y="4"/>
                        </a:lnTo>
                        <a:lnTo>
                          <a:pt x="57" y="6"/>
                        </a:lnTo>
                        <a:lnTo>
                          <a:pt x="59" y="8"/>
                        </a:lnTo>
                        <a:lnTo>
                          <a:pt x="59" y="8"/>
                        </a:lnTo>
                        <a:lnTo>
                          <a:pt x="61" y="4"/>
                        </a:lnTo>
                        <a:lnTo>
                          <a:pt x="61" y="2"/>
                        </a:lnTo>
                        <a:lnTo>
                          <a:pt x="61" y="0"/>
                        </a:lnTo>
                        <a:lnTo>
                          <a:pt x="65" y="0"/>
                        </a:lnTo>
                        <a:lnTo>
                          <a:pt x="65" y="0"/>
                        </a:lnTo>
                        <a:lnTo>
                          <a:pt x="67" y="2"/>
                        </a:lnTo>
                        <a:lnTo>
                          <a:pt x="69" y="4"/>
                        </a:lnTo>
                        <a:lnTo>
                          <a:pt x="69" y="4"/>
                        </a:lnTo>
                        <a:lnTo>
                          <a:pt x="53" y="20"/>
                        </a:lnTo>
                        <a:lnTo>
                          <a:pt x="44" y="29"/>
                        </a:lnTo>
                        <a:lnTo>
                          <a:pt x="40" y="31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34" y="29"/>
                        </a:lnTo>
                        <a:lnTo>
                          <a:pt x="32" y="27"/>
                        </a:lnTo>
                        <a:lnTo>
                          <a:pt x="30" y="27"/>
                        </a:lnTo>
                        <a:lnTo>
                          <a:pt x="30" y="27"/>
                        </a:lnTo>
                        <a:lnTo>
                          <a:pt x="26" y="33"/>
                        </a:lnTo>
                        <a:lnTo>
                          <a:pt x="26" y="33"/>
                        </a:lnTo>
                        <a:lnTo>
                          <a:pt x="24" y="33"/>
                        </a:lnTo>
                        <a:lnTo>
                          <a:pt x="24" y="31"/>
                        </a:lnTo>
                        <a:lnTo>
                          <a:pt x="24" y="31"/>
                        </a:lnTo>
                        <a:lnTo>
                          <a:pt x="20" y="31"/>
                        </a:lnTo>
                        <a:lnTo>
                          <a:pt x="20" y="33"/>
                        </a:lnTo>
                        <a:lnTo>
                          <a:pt x="16" y="35"/>
                        </a:lnTo>
                        <a:lnTo>
                          <a:pt x="16" y="35"/>
                        </a:lnTo>
                        <a:lnTo>
                          <a:pt x="14" y="35"/>
                        </a:lnTo>
                        <a:lnTo>
                          <a:pt x="14" y="33"/>
                        </a:lnTo>
                        <a:lnTo>
                          <a:pt x="14" y="31"/>
                        </a:lnTo>
                        <a:lnTo>
                          <a:pt x="12" y="31"/>
                        </a:lnTo>
                        <a:lnTo>
                          <a:pt x="12" y="31"/>
                        </a:lnTo>
                        <a:lnTo>
                          <a:pt x="10" y="33"/>
                        </a:lnTo>
                        <a:lnTo>
                          <a:pt x="10" y="35"/>
                        </a:lnTo>
                        <a:lnTo>
                          <a:pt x="8" y="37"/>
                        </a:lnTo>
                        <a:lnTo>
                          <a:pt x="6" y="37"/>
                        </a:lnTo>
                        <a:lnTo>
                          <a:pt x="6" y="37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3" name="Freeform 1460">
                    <a:extLst>
                      <a:ext uri="{FF2B5EF4-FFF2-40B4-BE49-F238E27FC236}">
                        <a16:creationId xmlns:a16="http://schemas.microsoft.com/office/drawing/2014/main" id="{DC94F3A8-97FF-478D-A858-B3835997D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94905" y="244728"/>
                    <a:ext cx="70932" cy="37078"/>
                  </a:xfrm>
                  <a:custGeom>
                    <a:avLst/>
                    <a:gdLst>
                      <a:gd name="T0" fmla="*/ 12 w 44"/>
                      <a:gd name="T1" fmla="*/ 23 h 23"/>
                      <a:gd name="T2" fmla="*/ 6 w 44"/>
                      <a:gd name="T3" fmla="*/ 17 h 23"/>
                      <a:gd name="T4" fmla="*/ 6 w 44"/>
                      <a:gd name="T5" fmla="*/ 17 h 23"/>
                      <a:gd name="T6" fmla="*/ 6 w 44"/>
                      <a:gd name="T7" fmla="*/ 15 h 23"/>
                      <a:gd name="T8" fmla="*/ 10 w 44"/>
                      <a:gd name="T9" fmla="*/ 15 h 23"/>
                      <a:gd name="T10" fmla="*/ 12 w 44"/>
                      <a:gd name="T11" fmla="*/ 15 h 23"/>
                      <a:gd name="T12" fmla="*/ 12 w 44"/>
                      <a:gd name="T13" fmla="*/ 15 h 23"/>
                      <a:gd name="T14" fmla="*/ 12 w 44"/>
                      <a:gd name="T15" fmla="*/ 15 h 23"/>
                      <a:gd name="T16" fmla="*/ 8 w 44"/>
                      <a:gd name="T17" fmla="*/ 13 h 23"/>
                      <a:gd name="T18" fmla="*/ 2 w 44"/>
                      <a:gd name="T19" fmla="*/ 13 h 23"/>
                      <a:gd name="T20" fmla="*/ 0 w 44"/>
                      <a:gd name="T21" fmla="*/ 11 h 23"/>
                      <a:gd name="T22" fmla="*/ 4 w 44"/>
                      <a:gd name="T23" fmla="*/ 9 h 23"/>
                      <a:gd name="T24" fmla="*/ 4 w 44"/>
                      <a:gd name="T25" fmla="*/ 9 h 23"/>
                      <a:gd name="T26" fmla="*/ 10 w 44"/>
                      <a:gd name="T27" fmla="*/ 8 h 23"/>
                      <a:gd name="T28" fmla="*/ 14 w 44"/>
                      <a:gd name="T29" fmla="*/ 8 h 23"/>
                      <a:gd name="T30" fmla="*/ 20 w 44"/>
                      <a:gd name="T31" fmla="*/ 9 h 23"/>
                      <a:gd name="T32" fmla="*/ 20 w 44"/>
                      <a:gd name="T33" fmla="*/ 9 h 23"/>
                      <a:gd name="T34" fmla="*/ 20 w 44"/>
                      <a:gd name="T35" fmla="*/ 9 h 23"/>
                      <a:gd name="T36" fmla="*/ 20 w 44"/>
                      <a:gd name="T37" fmla="*/ 8 h 23"/>
                      <a:gd name="T38" fmla="*/ 16 w 44"/>
                      <a:gd name="T39" fmla="*/ 6 h 23"/>
                      <a:gd name="T40" fmla="*/ 12 w 44"/>
                      <a:gd name="T41" fmla="*/ 4 h 23"/>
                      <a:gd name="T42" fmla="*/ 10 w 44"/>
                      <a:gd name="T43" fmla="*/ 2 h 23"/>
                      <a:gd name="T44" fmla="*/ 10 w 44"/>
                      <a:gd name="T45" fmla="*/ 2 h 23"/>
                      <a:gd name="T46" fmla="*/ 14 w 44"/>
                      <a:gd name="T47" fmla="*/ 2 h 23"/>
                      <a:gd name="T48" fmla="*/ 16 w 44"/>
                      <a:gd name="T49" fmla="*/ 2 h 23"/>
                      <a:gd name="T50" fmla="*/ 16 w 44"/>
                      <a:gd name="T51" fmla="*/ 2 h 23"/>
                      <a:gd name="T52" fmla="*/ 22 w 44"/>
                      <a:gd name="T53" fmla="*/ 0 h 23"/>
                      <a:gd name="T54" fmla="*/ 20 w 44"/>
                      <a:gd name="T55" fmla="*/ 2 h 23"/>
                      <a:gd name="T56" fmla="*/ 20 w 44"/>
                      <a:gd name="T57" fmla="*/ 4 h 23"/>
                      <a:gd name="T58" fmla="*/ 22 w 44"/>
                      <a:gd name="T59" fmla="*/ 4 h 23"/>
                      <a:gd name="T60" fmla="*/ 22 w 44"/>
                      <a:gd name="T61" fmla="*/ 4 h 23"/>
                      <a:gd name="T62" fmla="*/ 34 w 44"/>
                      <a:gd name="T63" fmla="*/ 2 h 23"/>
                      <a:gd name="T64" fmla="*/ 34 w 44"/>
                      <a:gd name="T65" fmla="*/ 2 h 23"/>
                      <a:gd name="T66" fmla="*/ 30 w 44"/>
                      <a:gd name="T67" fmla="*/ 8 h 23"/>
                      <a:gd name="T68" fmla="*/ 28 w 44"/>
                      <a:gd name="T69" fmla="*/ 11 h 23"/>
                      <a:gd name="T70" fmla="*/ 30 w 44"/>
                      <a:gd name="T71" fmla="*/ 13 h 23"/>
                      <a:gd name="T72" fmla="*/ 30 w 44"/>
                      <a:gd name="T73" fmla="*/ 13 h 23"/>
                      <a:gd name="T74" fmla="*/ 38 w 44"/>
                      <a:gd name="T75" fmla="*/ 9 h 23"/>
                      <a:gd name="T76" fmla="*/ 44 w 44"/>
                      <a:gd name="T77" fmla="*/ 9 h 23"/>
                      <a:gd name="T78" fmla="*/ 44 w 44"/>
                      <a:gd name="T79" fmla="*/ 11 h 23"/>
                      <a:gd name="T80" fmla="*/ 42 w 44"/>
                      <a:gd name="T81" fmla="*/ 11 h 23"/>
                      <a:gd name="T82" fmla="*/ 42 w 44"/>
                      <a:gd name="T83" fmla="*/ 11 h 23"/>
                      <a:gd name="T84" fmla="*/ 36 w 44"/>
                      <a:gd name="T85" fmla="*/ 15 h 23"/>
                      <a:gd name="T86" fmla="*/ 28 w 44"/>
                      <a:gd name="T87" fmla="*/ 17 h 23"/>
                      <a:gd name="T88" fmla="*/ 12 w 44"/>
                      <a:gd name="T89" fmla="*/ 23 h 23"/>
                      <a:gd name="T90" fmla="*/ 12 w 44"/>
                      <a:gd name="T91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4" h="23">
                        <a:moveTo>
                          <a:pt x="12" y="23"/>
                        </a:moveTo>
                        <a:lnTo>
                          <a:pt x="6" y="17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10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12" y="15"/>
                        </a:lnTo>
                        <a:lnTo>
                          <a:pt x="8" y="13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8"/>
                        </a:lnTo>
                        <a:lnTo>
                          <a:pt x="16" y="6"/>
                        </a:lnTo>
                        <a:lnTo>
                          <a:pt x="12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22" y="0"/>
                        </a:lnTo>
                        <a:lnTo>
                          <a:pt x="20" y="2"/>
                        </a:lnTo>
                        <a:lnTo>
                          <a:pt x="20" y="4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34" y="2"/>
                        </a:lnTo>
                        <a:lnTo>
                          <a:pt x="34" y="2"/>
                        </a:lnTo>
                        <a:lnTo>
                          <a:pt x="30" y="8"/>
                        </a:lnTo>
                        <a:lnTo>
                          <a:pt x="28" y="11"/>
                        </a:lnTo>
                        <a:lnTo>
                          <a:pt x="30" y="13"/>
                        </a:lnTo>
                        <a:lnTo>
                          <a:pt x="30" y="13"/>
                        </a:lnTo>
                        <a:lnTo>
                          <a:pt x="38" y="9"/>
                        </a:lnTo>
                        <a:lnTo>
                          <a:pt x="44" y="9"/>
                        </a:lnTo>
                        <a:lnTo>
                          <a:pt x="44" y="11"/>
                        </a:lnTo>
                        <a:lnTo>
                          <a:pt x="42" y="11"/>
                        </a:lnTo>
                        <a:lnTo>
                          <a:pt x="42" y="11"/>
                        </a:lnTo>
                        <a:lnTo>
                          <a:pt x="36" y="15"/>
                        </a:lnTo>
                        <a:lnTo>
                          <a:pt x="28" y="17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</a:path>
                    </a:pathLst>
                  </a:custGeom>
                  <a:grpFill/>
                  <a:ln w="3175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927" name="Group 1939">
                <a:extLst>
                  <a:ext uri="{FF2B5EF4-FFF2-40B4-BE49-F238E27FC236}">
                    <a16:creationId xmlns:a16="http://schemas.microsoft.com/office/drawing/2014/main" id="{60567E57-671B-49E7-9A6A-3B74F159E5FF}"/>
                  </a:ext>
                </a:extLst>
              </p:cNvPr>
              <p:cNvGrpSpPr/>
              <p:nvPr/>
            </p:nvGrpSpPr>
            <p:grpSpPr>
              <a:xfrm>
                <a:off x="3124487" y="2185521"/>
                <a:ext cx="277210" cy="569913"/>
                <a:chOff x="8098776" y="589718"/>
                <a:chExt cx="1246154" cy="236656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981" name="Freeform 1303">
                  <a:extLst>
                    <a:ext uri="{FF2B5EF4-FFF2-40B4-BE49-F238E27FC236}">
                      <a16:creationId xmlns:a16="http://schemas.microsoft.com/office/drawing/2014/main" id="{57A17EC3-D230-4C64-B849-7CA4114EA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9897" y="2696732"/>
                  <a:ext cx="61260" cy="119295"/>
                </a:xfrm>
                <a:custGeom>
                  <a:avLst/>
                  <a:gdLst>
                    <a:gd name="T0" fmla="*/ 36 w 38"/>
                    <a:gd name="T1" fmla="*/ 0 h 74"/>
                    <a:gd name="T2" fmla="*/ 36 w 38"/>
                    <a:gd name="T3" fmla="*/ 0 h 74"/>
                    <a:gd name="T4" fmla="*/ 34 w 38"/>
                    <a:gd name="T5" fmla="*/ 6 h 74"/>
                    <a:gd name="T6" fmla="*/ 32 w 38"/>
                    <a:gd name="T7" fmla="*/ 8 h 74"/>
                    <a:gd name="T8" fmla="*/ 34 w 38"/>
                    <a:gd name="T9" fmla="*/ 10 h 74"/>
                    <a:gd name="T10" fmla="*/ 34 w 38"/>
                    <a:gd name="T11" fmla="*/ 10 h 74"/>
                    <a:gd name="T12" fmla="*/ 38 w 38"/>
                    <a:gd name="T13" fmla="*/ 8 h 74"/>
                    <a:gd name="T14" fmla="*/ 38 w 38"/>
                    <a:gd name="T15" fmla="*/ 8 h 74"/>
                    <a:gd name="T16" fmla="*/ 38 w 38"/>
                    <a:gd name="T17" fmla="*/ 12 h 74"/>
                    <a:gd name="T18" fmla="*/ 38 w 38"/>
                    <a:gd name="T19" fmla="*/ 12 h 74"/>
                    <a:gd name="T20" fmla="*/ 36 w 38"/>
                    <a:gd name="T21" fmla="*/ 14 h 74"/>
                    <a:gd name="T22" fmla="*/ 34 w 38"/>
                    <a:gd name="T23" fmla="*/ 12 h 74"/>
                    <a:gd name="T24" fmla="*/ 30 w 38"/>
                    <a:gd name="T25" fmla="*/ 12 h 74"/>
                    <a:gd name="T26" fmla="*/ 28 w 38"/>
                    <a:gd name="T27" fmla="*/ 14 h 74"/>
                    <a:gd name="T28" fmla="*/ 28 w 38"/>
                    <a:gd name="T29" fmla="*/ 14 h 74"/>
                    <a:gd name="T30" fmla="*/ 28 w 38"/>
                    <a:gd name="T31" fmla="*/ 16 h 74"/>
                    <a:gd name="T32" fmla="*/ 28 w 38"/>
                    <a:gd name="T33" fmla="*/ 17 h 74"/>
                    <a:gd name="T34" fmla="*/ 30 w 38"/>
                    <a:gd name="T35" fmla="*/ 19 h 74"/>
                    <a:gd name="T36" fmla="*/ 30 w 38"/>
                    <a:gd name="T37" fmla="*/ 19 h 74"/>
                    <a:gd name="T38" fmla="*/ 30 w 38"/>
                    <a:gd name="T39" fmla="*/ 19 h 74"/>
                    <a:gd name="T40" fmla="*/ 22 w 38"/>
                    <a:gd name="T41" fmla="*/ 23 h 74"/>
                    <a:gd name="T42" fmla="*/ 22 w 38"/>
                    <a:gd name="T43" fmla="*/ 23 h 74"/>
                    <a:gd name="T44" fmla="*/ 20 w 38"/>
                    <a:gd name="T45" fmla="*/ 27 h 74"/>
                    <a:gd name="T46" fmla="*/ 20 w 38"/>
                    <a:gd name="T47" fmla="*/ 31 h 74"/>
                    <a:gd name="T48" fmla="*/ 20 w 38"/>
                    <a:gd name="T49" fmla="*/ 35 h 74"/>
                    <a:gd name="T50" fmla="*/ 18 w 38"/>
                    <a:gd name="T51" fmla="*/ 37 h 74"/>
                    <a:gd name="T52" fmla="*/ 18 w 38"/>
                    <a:gd name="T53" fmla="*/ 37 h 74"/>
                    <a:gd name="T54" fmla="*/ 12 w 38"/>
                    <a:gd name="T55" fmla="*/ 53 h 74"/>
                    <a:gd name="T56" fmla="*/ 6 w 38"/>
                    <a:gd name="T57" fmla="*/ 69 h 74"/>
                    <a:gd name="T58" fmla="*/ 6 w 38"/>
                    <a:gd name="T59" fmla="*/ 69 h 74"/>
                    <a:gd name="T60" fmla="*/ 4 w 38"/>
                    <a:gd name="T61" fmla="*/ 72 h 74"/>
                    <a:gd name="T62" fmla="*/ 0 w 38"/>
                    <a:gd name="T6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" h="74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34" y="6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4" y="12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8" y="17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0" y="27"/>
                      </a:lnTo>
                      <a:lnTo>
                        <a:pt x="20" y="31"/>
                      </a:lnTo>
                      <a:lnTo>
                        <a:pt x="20" y="35"/>
                      </a:lnTo>
                      <a:lnTo>
                        <a:pt x="18" y="37"/>
                      </a:lnTo>
                      <a:lnTo>
                        <a:pt x="18" y="37"/>
                      </a:lnTo>
                      <a:lnTo>
                        <a:pt x="12" y="53"/>
                      </a:lnTo>
                      <a:lnTo>
                        <a:pt x="6" y="69"/>
                      </a:lnTo>
                      <a:lnTo>
                        <a:pt x="6" y="69"/>
                      </a:lnTo>
                      <a:lnTo>
                        <a:pt x="4" y="72"/>
                      </a:lnTo>
                      <a:lnTo>
                        <a:pt x="0" y="7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2" name="Freeform 922">
                  <a:extLst>
                    <a:ext uri="{FF2B5EF4-FFF2-40B4-BE49-F238E27FC236}">
                      <a16:creationId xmlns:a16="http://schemas.microsoft.com/office/drawing/2014/main" id="{2C6AEA9D-1344-4A43-9BCA-5E6CE8592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6414" y="2066402"/>
                  <a:ext cx="62872" cy="61260"/>
                </a:xfrm>
                <a:custGeom>
                  <a:avLst/>
                  <a:gdLst>
                    <a:gd name="T0" fmla="*/ 15 w 39"/>
                    <a:gd name="T1" fmla="*/ 0 h 38"/>
                    <a:gd name="T2" fmla="*/ 15 w 39"/>
                    <a:gd name="T3" fmla="*/ 0 h 38"/>
                    <a:gd name="T4" fmla="*/ 11 w 39"/>
                    <a:gd name="T5" fmla="*/ 2 h 38"/>
                    <a:gd name="T6" fmla="*/ 9 w 39"/>
                    <a:gd name="T7" fmla="*/ 2 h 38"/>
                    <a:gd name="T8" fmla="*/ 7 w 39"/>
                    <a:gd name="T9" fmla="*/ 6 h 38"/>
                    <a:gd name="T10" fmla="*/ 7 w 39"/>
                    <a:gd name="T11" fmla="*/ 6 h 38"/>
                    <a:gd name="T12" fmla="*/ 9 w 39"/>
                    <a:gd name="T13" fmla="*/ 8 h 38"/>
                    <a:gd name="T14" fmla="*/ 9 w 39"/>
                    <a:gd name="T15" fmla="*/ 8 h 38"/>
                    <a:gd name="T16" fmla="*/ 13 w 39"/>
                    <a:gd name="T17" fmla="*/ 8 h 38"/>
                    <a:gd name="T18" fmla="*/ 17 w 39"/>
                    <a:gd name="T19" fmla="*/ 8 h 38"/>
                    <a:gd name="T20" fmla="*/ 17 w 39"/>
                    <a:gd name="T21" fmla="*/ 12 h 38"/>
                    <a:gd name="T22" fmla="*/ 17 w 39"/>
                    <a:gd name="T23" fmla="*/ 12 h 38"/>
                    <a:gd name="T24" fmla="*/ 13 w 39"/>
                    <a:gd name="T25" fmla="*/ 22 h 38"/>
                    <a:gd name="T26" fmla="*/ 11 w 39"/>
                    <a:gd name="T27" fmla="*/ 24 h 38"/>
                    <a:gd name="T28" fmla="*/ 9 w 39"/>
                    <a:gd name="T29" fmla="*/ 24 h 38"/>
                    <a:gd name="T30" fmla="*/ 9 w 39"/>
                    <a:gd name="T31" fmla="*/ 24 h 38"/>
                    <a:gd name="T32" fmla="*/ 9 w 39"/>
                    <a:gd name="T33" fmla="*/ 24 h 38"/>
                    <a:gd name="T34" fmla="*/ 7 w 39"/>
                    <a:gd name="T35" fmla="*/ 16 h 38"/>
                    <a:gd name="T36" fmla="*/ 5 w 39"/>
                    <a:gd name="T37" fmla="*/ 12 h 38"/>
                    <a:gd name="T38" fmla="*/ 2 w 39"/>
                    <a:gd name="T39" fmla="*/ 14 h 38"/>
                    <a:gd name="T40" fmla="*/ 2 w 39"/>
                    <a:gd name="T41" fmla="*/ 14 h 38"/>
                    <a:gd name="T42" fmla="*/ 0 w 39"/>
                    <a:gd name="T43" fmla="*/ 16 h 38"/>
                    <a:gd name="T44" fmla="*/ 0 w 39"/>
                    <a:gd name="T45" fmla="*/ 16 h 38"/>
                    <a:gd name="T46" fmla="*/ 2 w 39"/>
                    <a:gd name="T47" fmla="*/ 28 h 38"/>
                    <a:gd name="T48" fmla="*/ 7 w 39"/>
                    <a:gd name="T49" fmla="*/ 38 h 38"/>
                    <a:gd name="T50" fmla="*/ 7 w 39"/>
                    <a:gd name="T51" fmla="*/ 38 h 38"/>
                    <a:gd name="T52" fmla="*/ 23 w 39"/>
                    <a:gd name="T53" fmla="*/ 36 h 38"/>
                    <a:gd name="T54" fmla="*/ 23 w 39"/>
                    <a:gd name="T55" fmla="*/ 36 h 38"/>
                    <a:gd name="T56" fmla="*/ 25 w 39"/>
                    <a:gd name="T57" fmla="*/ 32 h 38"/>
                    <a:gd name="T58" fmla="*/ 25 w 39"/>
                    <a:gd name="T59" fmla="*/ 28 h 38"/>
                    <a:gd name="T60" fmla="*/ 21 w 39"/>
                    <a:gd name="T61" fmla="*/ 26 h 38"/>
                    <a:gd name="T62" fmla="*/ 17 w 39"/>
                    <a:gd name="T63" fmla="*/ 24 h 38"/>
                    <a:gd name="T64" fmla="*/ 17 w 39"/>
                    <a:gd name="T65" fmla="*/ 22 h 38"/>
                    <a:gd name="T66" fmla="*/ 19 w 39"/>
                    <a:gd name="T67" fmla="*/ 22 h 38"/>
                    <a:gd name="T68" fmla="*/ 19 w 39"/>
                    <a:gd name="T69" fmla="*/ 22 h 38"/>
                    <a:gd name="T70" fmla="*/ 21 w 39"/>
                    <a:gd name="T71" fmla="*/ 20 h 38"/>
                    <a:gd name="T72" fmla="*/ 19 w 39"/>
                    <a:gd name="T73" fmla="*/ 18 h 38"/>
                    <a:gd name="T74" fmla="*/ 19 w 39"/>
                    <a:gd name="T75" fmla="*/ 14 h 38"/>
                    <a:gd name="T76" fmla="*/ 19 w 39"/>
                    <a:gd name="T77" fmla="*/ 14 h 38"/>
                    <a:gd name="T78" fmla="*/ 21 w 39"/>
                    <a:gd name="T79" fmla="*/ 12 h 38"/>
                    <a:gd name="T80" fmla="*/ 23 w 39"/>
                    <a:gd name="T81" fmla="*/ 10 h 38"/>
                    <a:gd name="T82" fmla="*/ 23 w 39"/>
                    <a:gd name="T83" fmla="*/ 10 h 38"/>
                    <a:gd name="T84" fmla="*/ 25 w 39"/>
                    <a:gd name="T85" fmla="*/ 18 h 38"/>
                    <a:gd name="T86" fmla="*/ 25 w 39"/>
                    <a:gd name="T87" fmla="*/ 26 h 38"/>
                    <a:gd name="T88" fmla="*/ 25 w 39"/>
                    <a:gd name="T89" fmla="*/ 26 h 38"/>
                    <a:gd name="T90" fmla="*/ 27 w 39"/>
                    <a:gd name="T91" fmla="*/ 26 h 38"/>
                    <a:gd name="T92" fmla="*/ 29 w 39"/>
                    <a:gd name="T93" fmla="*/ 26 h 38"/>
                    <a:gd name="T94" fmla="*/ 33 w 39"/>
                    <a:gd name="T95" fmla="*/ 22 h 38"/>
                    <a:gd name="T96" fmla="*/ 39 w 39"/>
                    <a:gd name="T97" fmla="*/ 14 h 38"/>
                    <a:gd name="T98" fmla="*/ 39 w 39"/>
                    <a:gd name="T99" fmla="*/ 14 h 38"/>
                    <a:gd name="T100" fmla="*/ 37 w 39"/>
                    <a:gd name="T101" fmla="*/ 12 h 38"/>
                    <a:gd name="T102" fmla="*/ 35 w 39"/>
                    <a:gd name="T103" fmla="*/ 10 h 38"/>
                    <a:gd name="T104" fmla="*/ 27 w 39"/>
                    <a:gd name="T105" fmla="*/ 6 h 38"/>
                    <a:gd name="T106" fmla="*/ 19 w 39"/>
                    <a:gd name="T107" fmla="*/ 4 h 38"/>
                    <a:gd name="T108" fmla="*/ 17 w 39"/>
                    <a:gd name="T109" fmla="*/ 2 h 38"/>
                    <a:gd name="T110" fmla="*/ 15 w 39"/>
                    <a:gd name="T1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9" h="3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13" y="8"/>
                      </a:lnTo>
                      <a:lnTo>
                        <a:pt x="17" y="8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3" y="22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7" y="16"/>
                      </a:lnTo>
                      <a:lnTo>
                        <a:pt x="5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5" y="32"/>
                      </a:lnTo>
                      <a:lnTo>
                        <a:pt x="25" y="28"/>
                      </a:lnTo>
                      <a:lnTo>
                        <a:pt x="21" y="26"/>
                      </a:lnTo>
                      <a:lnTo>
                        <a:pt x="17" y="24"/>
                      </a:lnTo>
                      <a:lnTo>
                        <a:pt x="17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5" y="18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33" y="22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27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3" name="Freeform 923">
                  <a:extLst>
                    <a:ext uri="{FF2B5EF4-FFF2-40B4-BE49-F238E27FC236}">
                      <a16:creationId xmlns:a16="http://schemas.microsoft.com/office/drawing/2014/main" id="{43C0B8FC-6127-4820-B9C6-CFBA4088F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6414" y="2066402"/>
                  <a:ext cx="62872" cy="61260"/>
                </a:xfrm>
                <a:custGeom>
                  <a:avLst/>
                  <a:gdLst>
                    <a:gd name="T0" fmla="*/ 15 w 39"/>
                    <a:gd name="T1" fmla="*/ 0 h 38"/>
                    <a:gd name="T2" fmla="*/ 15 w 39"/>
                    <a:gd name="T3" fmla="*/ 0 h 38"/>
                    <a:gd name="T4" fmla="*/ 11 w 39"/>
                    <a:gd name="T5" fmla="*/ 2 h 38"/>
                    <a:gd name="T6" fmla="*/ 9 w 39"/>
                    <a:gd name="T7" fmla="*/ 2 h 38"/>
                    <a:gd name="T8" fmla="*/ 7 w 39"/>
                    <a:gd name="T9" fmla="*/ 6 h 38"/>
                    <a:gd name="T10" fmla="*/ 7 w 39"/>
                    <a:gd name="T11" fmla="*/ 6 h 38"/>
                    <a:gd name="T12" fmla="*/ 9 w 39"/>
                    <a:gd name="T13" fmla="*/ 8 h 38"/>
                    <a:gd name="T14" fmla="*/ 9 w 39"/>
                    <a:gd name="T15" fmla="*/ 8 h 38"/>
                    <a:gd name="T16" fmla="*/ 13 w 39"/>
                    <a:gd name="T17" fmla="*/ 8 h 38"/>
                    <a:gd name="T18" fmla="*/ 17 w 39"/>
                    <a:gd name="T19" fmla="*/ 8 h 38"/>
                    <a:gd name="T20" fmla="*/ 17 w 39"/>
                    <a:gd name="T21" fmla="*/ 12 h 38"/>
                    <a:gd name="T22" fmla="*/ 17 w 39"/>
                    <a:gd name="T23" fmla="*/ 12 h 38"/>
                    <a:gd name="T24" fmla="*/ 13 w 39"/>
                    <a:gd name="T25" fmla="*/ 22 h 38"/>
                    <a:gd name="T26" fmla="*/ 11 w 39"/>
                    <a:gd name="T27" fmla="*/ 24 h 38"/>
                    <a:gd name="T28" fmla="*/ 9 w 39"/>
                    <a:gd name="T29" fmla="*/ 24 h 38"/>
                    <a:gd name="T30" fmla="*/ 9 w 39"/>
                    <a:gd name="T31" fmla="*/ 24 h 38"/>
                    <a:gd name="T32" fmla="*/ 9 w 39"/>
                    <a:gd name="T33" fmla="*/ 24 h 38"/>
                    <a:gd name="T34" fmla="*/ 7 w 39"/>
                    <a:gd name="T35" fmla="*/ 16 h 38"/>
                    <a:gd name="T36" fmla="*/ 5 w 39"/>
                    <a:gd name="T37" fmla="*/ 12 h 38"/>
                    <a:gd name="T38" fmla="*/ 2 w 39"/>
                    <a:gd name="T39" fmla="*/ 14 h 38"/>
                    <a:gd name="T40" fmla="*/ 2 w 39"/>
                    <a:gd name="T41" fmla="*/ 14 h 38"/>
                    <a:gd name="T42" fmla="*/ 0 w 39"/>
                    <a:gd name="T43" fmla="*/ 16 h 38"/>
                    <a:gd name="T44" fmla="*/ 0 w 39"/>
                    <a:gd name="T45" fmla="*/ 16 h 38"/>
                    <a:gd name="T46" fmla="*/ 2 w 39"/>
                    <a:gd name="T47" fmla="*/ 28 h 38"/>
                    <a:gd name="T48" fmla="*/ 7 w 39"/>
                    <a:gd name="T49" fmla="*/ 38 h 38"/>
                    <a:gd name="T50" fmla="*/ 7 w 39"/>
                    <a:gd name="T51" fmla="*/ 38 h 38"/>
                    <a:gd name="T52" fmla="*/ 23 w 39"/>
                    <a:gd name="T53" fmla="*/ 36 h 38"/>
                    <a:gd name="T54" fmla="*/ 23 w 39"/>
                    <a:gd name="T55" fmla="*/ 36 h 38"/>
                    <a:gd name="T56" fmla="*/ 25 w 39"/>
                    <a:gd name="T57" fmla="*/ 32 h 38"/>
                    <a:gd name="T58" fmla="*/ 25 w 39"/>
                    <a:gd name="T59" fmla="*/ 28 h 38"/>
                    <a:gd name="T60" fmla="*/ 21 w 39"/>
                    <a:gd name="T61" fmla="*/ 26 h 38"/>
                    <a:gd name="T62" fmla="*/ 17 w 39"/>
                    <a:gd name="T63" fmla="*/ 24 h 38"/>
                    <a:gd name="T64" fmla="*/ 17 w 39"/>
                    <a:gd name="T65" fmla="*/ 22 h 38"/>
                    <a:gd name="T66" fmla="*/ 19 w 39"/>
                    <a:gd name="T67" fmla="*/ 22 h 38"/>
                    <a:gd name="T68" fmla="*/ 19 w 39"/>
                    <a:gd name="T69" fmla="*/ 22 h 38"/>
                    <a:gd name="T70" fmla="*/ 21 w 39"/>
                    <a:gd name="T71" fmla="*/ 20 h 38"/>
                    <a:gd name="T72" fmla="*/ 19 w 39"/>
                    <a:gd name="T73" fmla="*/ 18 h 38"/>
                    <a:gd name="T74" fmla="*/ 19 w 39"/>
                    <a:gd name="T75" fmla="*/ 14 h 38"/>
                    <a:gd name="T76" fmla="*/ 19 w 39"/>
                    <a:gd name="T77" fmla="*/ 14 h 38"/>
                    <a:gd name="T78" fmla="*/ 21 w 39"/>
                    <a:gd name="T79" fmla="*/ 12 h 38"/>
                    <a:gd name="T80" fmla="*/ 23 w 39"/>
                    <a:gd name="T81" fmla="*/ 10 h 38"/>
                    <a:gd name="T82" fmla="*/ 23 w 39"/>
                    <a:gd name="T83" fmla="*/ 10 h 38"/>
                    <a:gd name="T84" fmla="*/ 25 w 39"/>
                    <a:gd name="T85" fmla="*/ 18 h 38"/>
                    <a:gd name="T86" fmla="*/ 25 w 39"/>
                    <a:gd name="T87" fmla="*/ 26 h 38"/>
                    <a:gd name="T88" fmla="*/ 25 w 39"/>
                    <a:gd name="T89" fmla="*/ 26 h 38"/>
                    <a:gd name="T90" fmla="*/ 27 w 39"/>
                    <a:gd name="T91" fmla="*/ 26 h 38"/>
                    <a:gd name="T92" fmla="*/ 29 w 39"/>
                    <a:gd name="T93" fmla="*/ 26 h 38"/>
                    <a:gd name="T94" fmla="*/ 33 w 39"/>
                    <a:gd name="T95" fmla="*/ 22 h 38"/>
                    <a:gd name="T96" fmla="*/ 39 w 39"/>
                    <a:gd name="T97" fmla="*/ 14 h 38"/>
                    <a:gd name="T98" fmla="*/ 39 w 39"/>
                    <a:gd name="T99" fmla="*/ 14 h 38"/>
                    <a:gd name="T100" fmla="*/ 37 w 39"/>
                    <a:gd name="T101" fmla="*/ 12 h 38"/>
                    <a:gd name="T102" fmla="*/ 35 w 39"/>
                    <a:gd name="T103" fmla="*/ 10 h 38"/>
                    <a:gd name="T104" fmla="*/ 27 w 39"/>
                    <a:gd name="T105" fmla="*/ 6 h 38"/>
                    <a:gd name="T106" fmla="*/ 19 w 39"/>
                    <a:gd name="T107" fmla="*/ 4 h 38"/>
                    <a:gd name="T108" fmla="*/ 17 w 39"/>
                    <a:gd name="T109" fmla="*/ 2 h 38"/>
                    <a:gd name="T110" fmla="*/ 15 w 39"/>
                    <a:gd name="T1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9" h="3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13" y="8"/>
                      </a:lnTo>
                      <a:lnTo>
                        <a:pt x="17" y="8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3" y="22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7" y="16"/>
                      </a:lnTo>
                      <a:lnTo>
                        <a:pt x="5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5" y="32"/>
                      </a:lnTo>
                      <a:lnTo>
                        <a:pt x="25" y="28"/>
                      </a:lnTo>
                      <a:lnTo>
                        <a:pt x="21" y="26"/>
                      </a:lnTo>
                      <a:lnTo>
                        <a:pt x="17" y="24"/>
                      </a:lnTo>
                      <a:lnTo>
                        <a:pt x="17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21" y="20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5" y="18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33" y="22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27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4" name="Freeform 1021">
                  <a:extLst>
                    <a:ext uri="{FF2B5EF4-FFF2-40B4-BE49-F238E27FC236}">
                      <a16:creationId xmlns:a16="http://schemas.microsoft.com/office/drawing/2014/main" id="{B8C35B20-EE1C-46D4-9D78-6A6EDBE34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8776" y="589718"/>
                  <a:ext cx="1246154" cy="2366564"/>
                </a:xfrm>
                <a:custGeom>
                  <a:avLst/>
                  <a:gdLst>
                    <a:gd name="T0" fmla="*/ 465 w 773"/>
                    <a:gd name="T1" fmla="*/ 53 h 1468"/>
                    <a:gd name="T2" fmla="*/ 373 w 773"/>
                    <a:gd name="T3" fmla="*/ 147 h 1468"/>
                    <a:gd name="T4" fmla="*/ 314 w 773"/>
                    <a:gd name="T5" fmla="*/ 265 h 1468"/>
                    <a:gd name="T6" fmla="*/ 251 w 773"/>
                    <a:gd name="T7" fmla="*/ 380 h 1468"/>
                    <a:gd name="T8" fmla="*/ 170 w 773"/>
                    <a:gd name="T9" fmla="*/ 500 h 1468"/>
                    <a:gd name="T10" fmla="*/ 102 w 773"/>
                    <a:gd name="T11" fmla="*/ 628 h 1468"/>
                    <a:gd name="T12" fmla="*/ 117 w 773"/>
                    <a:gd name="T13" fmla="*/ 822 h 1468"/>
                    <a:gd name="T14" fmla="*/ 55 w 773"/>
                    <a:gd name="T15" fmla="*/ 952 h 1468"/>
                    <a:gd name="T16" fmla="*/ 17 w 773"/>
                    <a:gd name="T17" fmla="*/ 1038 h 1468"/>
                    <a:gd name="T18" fmla="*/ 0 w 773"/>
                    <a:gd name="T19" fmla="*/ 1114 h 1468"/>
                    <a:gd name="T20" fmla="*/ 25 w 773"/>
                    <a:gd name="T21" fmla="*/ 1111 h 1468"/>
                    <a:gd name="T22" fmla="*/ 23 w 773"/>
                    <a:gd name="T23" fmla="*/ 1177 h 1468"/>
                    <a:gd name="T24" fmla="*/ 39 w 773"/>
                    <a:gd name="T25" fmla="*/ 1224 h 1468"/>
                    <a:gd name="T26" fmla="*/ 74 w 773"/>
                    <a:gd name="T27" fmla="*/ 1315 h 1468"/>
                    <a:gd name="T28" fmla="*/ 64 w 773"/>
                    <a:gd name="T29" fmla="*/ 1381 h 1468"/>
                    <a:gd name="T30" fmla="*/ 82 w 773"/>
                    <a:gd name="T31" fmla="*/ 1454 h 1468"/>
                    <a:gd name="T32" fmla="*/ 172 w 773"/>
                    <a:gd name="T33" fmla="*/ 1458 h 1468"/>
                    <a:gd name="T34" fmla="*/ 212 w 773"/>
                    <a:gd name="T35" fmla="*/ 1385 h 1468"/>
                    <a:gd name="T36" fmla="*/ 263 w 773"/>
                    <a:gd name="T37" fmla="*/ 1379 h 1468"/>
                    <a:gd name="T38" fmla="*/ 316 w 773"/>
                    <a:gd name="T39" fmla="*/ 1326 h 1468"/>
                    <a:gd name="T40" fmla="*/ 324 w 773"/>
                    <a:gd name="T41" fmla="*/ 1273 h 1468"/>
                    <a:gd name="T42" fmla="*/ 341 w 773"/>
                    <a:gd name="T43" fmla="*/ 1209 h 1468"/>
                    <a:gd name="T44" fmla="*/ 347 w 773"/>
                    <a:gd name="T45" fmla="*/ 1189 h 1468"/>
                    <a:gd name="T46" fmla="*/ 345 w 773"/>
                    <a:gd name="T47" fmla="*/ 1150 h 1468"/>
                    <a:gd name="T48" fmla="*/ 351 w 773"/>
                    <a:gd name="T49" fmla="*/ 1112 h 1468"/>
                    <a:gd name="T50" fmla="*/ 369 w 773"/>
                    <a:gd name="T51" fmla="*/ 1095 h 1468"/>
                    <a:gd name="T52" fmla="*/ 402 w 773"/>
                    <a:gd name="T53" fmla="*/ 1081 h 1468"/>
                    <a:gd name="T54" fmla="*/ 443 w 773"/>
                    <a:gd name="T55" fmla="*/ 1058 h 1468"/>
                    <a:gd name="T56" fmla="*/ 459 w 773"/>
                    <a:gd name="T57" fmla="*/ 1034 h 1468"/>
                    <a:gd name="T58" fmla="*/ 394 w 773"/>
                    <a:gd name="T59" fmla="*/ 1036 h 1468"/>
                    <a:gd name="T60" fmla="*/ 349 w 773"/>
                    <a:gd name="T61" fmla="*/ 1016 h 1468"/>
                    <a:gd name="T62" fmla="*/ 333 w 773"/>
                    <a:gd name="T63" fmla="*/ 1010 h 1468"/>
                    <a:gd name="T64" fmla="*/ 388 w 773"/>
                    <a:gd name="T65" fmla="*/ 1012 h 1468"/>
                    <a:gd name="T66" fmla="*/ 412 w 773"/>
                    <a:gd name="T67" fmla="*/ 1003 h 1468"/>
                    <a:gd name="T68" fmla="*/ 392 w 773"/>
                    <a:gd name="T69" fmla="*/ 985 h 1468"/>
                    <a:gd name="T70" fmla="*/ 418 w 773"/>
                    <a:gd name="T71" fmla="*/ 1012 h 1468"/>
                    <a:gd name="T72" fmla="*/ 447 w 773"/>
                    <a:gd name="T73" fmla="*/ 1018 h 1468"/>
                    <a:gd name="T74" fmla="*/ 481 w 773"/>
                    <a:gd name="T75" fmla="*/ 985 h 1468"/>
                    <a:gd name="T76" fmla="*/ 477 w 773"/>
                    <a:gd name="T77" fmla="*/ 946 h 1468"/>
                    <a:gd name="T78" fmla="*/ 459 w 773"/>
                    <a:gd name="T79" fmla="*/ 920 h 1468"/>
                    <a:gd name="T80" fmla="*/ 410 w 773"/>
                    <a:gd name="T81" fmla="*/ 895 h 1468"/>
                    <a:gd name="T82" fmla="*/ 388 w 773"/>
                    <a:gd name="T83" fmla="*/ 844 h 1468"/>
                    <a:gd name="T84" fmla="*/ 382 w 773"/>
                    <a:gd name="T85" fmla="*/ 802 h 1468"/>
                    <a:gd name="T86" fmla="*/ 382 w 773"/>
                    <a:gd name="T87" fmla="*/ 777 h 1468"/>
                    <a:gd name="T88" fmla="*/ 398 w 773"/>
                    <a:gd name="T89" fmla="*/ 755 h 1468"/>
                    <a:gd name="T90" fmla="*/ 402 w 773"/>
                    <a:gd name="T91" fmla="*/ 691 h 1468"/>
                    <a:gd name="T92" fmla="*/ 441 w 773"/>
                    <a:gd name="T93" fmla="*/ 673 h 1468"/>
                    <a:gd name="T94" fmla="*/ 443 w 773"/>
                    <a:gd name="T95" fmla="*/ 655 h 1468"/>
                    <a:gd name="T96" fmla="*/ 463 w 773"/>
                    <a:gd name="T97" fmla="*/ 630 h 1468"/>
                    <a:gd name="T98" fmla="*/ 490 w 773"/>
                    <a:gd name="T99" fmla="*/ 610 h 1468"/>
                    <a:gd name="T100" fmla="*/ 524 w 773"/>
                    <a:gd name="T101" fmla="*/ 577 h 1468"/>
                    <a:gd name="T102" fmla="*/ 573 w 773"/>
                    <a:gd name="T103" fmla="*/ 553 h 1468"/>
                    <a:gd name="T104" fmla="*/ 628 w 773"/>
                    <a:gd name="T105" fmla="*/ 486 h 1468"/>
                    <a:gd name="T106" fmla="*/ 624 w 773"/>
                    <a:gd name="T107" fmla="*/ 441 h 1468"/>
                    <a:gd name="T108" fmla="*/ 638 w 773"/>
                    <a:gd name="T109" fmla="*/ 396 h 1468"/>
                    <a:gd name="T110" fmla="*/ 659 w 773"/>
                    <a:gd name="T111" fmla="*/ 371 h 1468"/>
                    <a:gd name="T112" fmla="*/ 681 w 773"/>
                    <a:gd name="T113" fmla="*/ 359 h 1468"/>
                    <a:gd name="T114" fmla="*/ 693 w 773"/>
                    <a:gd name="T115" fmla="*/ 335 h 1468"/>
                    <a:gd name="T116" fmla="*/ 722 w 773"/>
                    <a:gd name="T117" fmla="*/ 325 h 1468"/>
                    <a:gd name="T118" fmla="*/ 744 w 773"/>
                    <a:gd name="T119" fmla="*/ 265 h 1468"/>
                    <a:gd name="T120" fmla="*/ 742 w 773"/>
                    <a:gd name="T121" fmla="*/ 161 h 1468"/>
                    <a:gd name="T122" fmla="*/ 714 w 773"/>
                    <a:gd name="T123" fmla="*/ 90 h 1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73" h="1468">
                      <a:moveTo>
                        <a:pt x="563" y="2"/>
                      </a:moveTo>
                      <a:lnTo>
                        <a:pt x="563" y="2"/>
                      </a:lnTo>
                      <a:lnTo>
                        <a:pt x="563" y="6"/>
                      </a:lnTo>
                      <a:lnTo>
                        <a:pt x="567" y="11"/>
                      </a:lnTo>
                      <a:lnTo>
                        <a:pt x="569" y="21"/>
                      </a:lnTo>
                      <a:lnTo>
                        <a:pt x="571" y="27"/>
                      </a:lnTo>
                      <a:lnTo>
                        <a:pt x="571" y="27"/>
                      </a:lnTo>
                      <a:lnTo>
                        <a:pt x="567" y="33"/>
                      </a:lnTo>
                      <a:lnTo>
                        <a:pt x="559" y="41"/>
                      </a:lnTo>
                      <a:lnTo>
                        <a:pt x="553" y="47"/>
                      </a:lnTo>
                      <a:lnTo>
                        <a:pt x="551" y="51"/>
                      </a:lnTo>
                      <a:lnTo>
                        <a:pt x="551" y="51"/>
                      </a:lnTo>
                      <a:lnTo>
                        <a:pt x="551" y="53"/>
                      </a:lnTo>
                      <a:lnTo>
                        <a:pt x="553" y="55"/>
                      </a:lnTo>
                      <a:lnTo>
                        <a:pt x="559" y="57"/>
                      </a:lnTo>
                      <a:lnTo>
                        <a:pt x="563" y="57"/>
                      </a:lnTo>
                      <a:lnTo>
                        <a:pt x="563" y="59"/>
                      </a:lnTo>
                      <a:lnTo>
                        <a:pt x="561" y="60"/>
                      </a:lnTo>
                      <a:lnTo>
                        <a:pt x="557" y="64"/>
                      </a:lnTo>
                      <a:lnTo>
                        <a:pt x="557" y="64"/>
                      </a:lnTo>
                      <a:lnTo>
                        <a:pt x="549" y="72"/>
                      </a:lnTo>
                      <a:lnTo>
                        <a:pt x="549" y="72"/>
                      </a:lnTo>
                      <a:lnTo>
                        <a:pt x="543" y="72"/>
                      </a:lnTo>
                      <a:lnTo>
                        <a:pt x="532" y="68"/>
                      </a:lnTo>
                      <a:lnTo>
                        <a:pt x="504" y="60"/>
                      </a:lnTo>
                      <a:lnTo>
                        <a:pt x="490" y="55"/>
                      </a:lnTo>
                      <a:lnTo>
                        <a:pt x="477" y="53"/>
                      </a:lnTo>
                      <a:lnTo>
                        <a:pt x="465" y="53"/>
                      </a:lnTo>
                      <a:lnTo>
                        <a:pt x="461" y="53"/>
                      </a:lnTo>
                      <a:lnTo>
                        <a:pt x="459" y="55"/>
                      </a:lnTo>
                      <a:lnTo>
                        <a:pt x="459" y="55"/>
                      </a:lnTo>
                      <a:lnTo>
                        <a:pt x="457" y="64"/>
                      </a:lnTo>
                      <a:lnTo>
                        <a:pt x="459" y="82"/>
                      </a:lnTo>
                      <a:lnTo>
                        <a:pt x="457" y="92"/>
                      </a:lnTo>
                      <a:lnTo>
                        <a:pt x="455" y="100"/>
                      </a:lnTo>
                      <a:lnTo>
                        <a:pt x="453" y="106"/>
                      </a:lnTo>
                      <a:lnTo>
                        <a:pt x="447" y="110"/>
                      </a:lnTo>
                      <a:lnTo>
                        <a:pt x="447" y="110"/>
                      </a:lnTo>
                      <a:lnTo>
                        <a:pt x="443" y="110"/>
                      </a:lnTo>
                      <a:lnTo>
                        <a:pt x="439" y="108"/>
                      </a:lnTo>
                      <a:lnTo>
                        <a:pt x="431" y="104"/>
                      </a:lnTo>
                      <a:lnTo>
                        <a:pt x="424" y="98"/>
                      </a:lnTo>
                      <a:lnTo>
                        <a:pt x="416" y="96"/>
                      </a:lnTo>
                      <a:lnTo>
                        <a:pt x="416" y="96"/>
                      </a:lnTo>
                      <a:lnTo>
                        <a:pt x="414" y="98"/>
                      </a:lnTo>
                      <a:lnTo>
                        <a:pt x="412" y="100"/>
                      </a:lnTo>
                      <a:lnTo>
                        <a:pt x="412" y="100"/>
                      </a:lnTo>
                      <a:lnTo>
                        <a:pt x="400" y="106"/>
                      </a:lnTo>
                      <a:lnTo>
                        <a:pt x="394" y="110"/>
                      </a:lnTo>
                      <a:lnTo>
                        <a:pt x="388" y="113"/>
                      </a:lnTo>
                      <a:lnTo>
                        <a:pt x="388" y="113"/>
                      </a:lnTo>
                      <a:lnTo>
                        <a:pt x="384" y="119"/>
                      </a:lnTo>
                      <a:lnTo>
                        <a:pt x="380" y="129"/>
                      </a:lnTo>
                      <a:lnTo>
                        <a:pt x="377" y="139"/>
                      </a:lnTo>
                      <a:lnTo>
                        <a:pt x="373" y="147"/>
                      </a:lnTo>
                      <a:lnTo>
                        <a:pt x="373" y="147"/>
                      </a:lnTo>
                      <a:lnTo>
                        <a:pt x="369" y="149"/>
                      </a:lnTo>
                      <a:lnTo>
                        <a:pt x="361" y="153"/>
                      </a:lnTo>
                      <a:lnTo>
                        <a:pt x="357" y="155"/>
                      </a:lnTo>
                      <a:lnTo>
                        <a:pt x="355" y="157"/>
                      </a:lnTo>
                      <a:lnTo>
                        <a:pt x="353" y="161"/>
                      </a:lnTo>
                      <a:lnTo>
                        <a:pt x="353" y="161"/>
                      </a:lnTo>
                      <a:lnTo>
                        <a:pt x="355" y="166"/>
                      </a:lnTo>
                      <a:lnTo>
                        <a:pt x="357" y="170"/>
                      </a:lnTo>
                      <a:lnTo>
                        <a:pt x="365" y="180"/>
                      </a:lnTo>
                      <a:lnTo>
                        <a:pt x="367" y="184"/>
                      </a:lnTo>
                      <a:lnTo>
                        <a:pt x="369" y="190"/>
                      </a:lnTo>
                      <a:lnTo>
                        <a:pt x="369" y="196"/>
                      </a:lnTo>
                      <a:lnTo>
                        <a:pt x="365" y="202"/>
                      </a:lnTo>
                      <a:lnTo>
                        <a:pt x="365" y="202"/>
                      </a:lnTo>
                      <a:lnTo>
                        <a:pt x="361" y="206"/>
                      </a:lnTo>
                      <a:lnTo>
                        <a:pt x="357" y="208"/>
                      </a:lnTo>
                      <a:lnTo>
                        <a:pt x="347" y="216"/>
                      </a:lnTo>
                      <a:lnTo>
                        <a:pt x="347" y="216"/>
                      </a:lnTo>
                      <a:lnTo>
                        <a:pt x="341" y="221"/>
                      </a:lnTo>
                      <a:lnTo>
                        <a:pt x="337" y="229"/>
                      </a:lnTo>
                      <a:lnTo>
                        <a:pt x="326" y="243"/>
                      </a:lnTo>
                      <a:lnTo>
                        <a:pt x="326" y="243"/>
                      </a:lnTo>
                      <a:lnTo>
                        <a:pt x="318" y="249"/>
                      </a:lnTo>
                      <a:lnTo>
                        <a:pt x="314" y="251"/>
                      </a:lnTo>
                      <a:lnTo>
                        <a:pt x="312" y="255"/>
                      </a:lnTo>
                      <a:lnTo>
                        <a:pt x="312" y="255"/>
                      </a:lnTo>
                      <a:lnTo>
                        <a:pt x="312" y="259"/>
                      </a:lnTo>
                      <a:lnTo>
                        <a:pt x="314" y="265"/>
                      </a:lnTo>
                      <a:lnTo>
                        <a:pt x="316" y="270"/>
                      </a:lnTo>
                      <a:lnTo>
                        <a:pt x="316" y="274"/>
                      </a:lnTo>
                      <a:lnTo>
                        <a:pt x="316" y="274"/>
                      </a:lnTo>
                      <a:lnTo>
                        <a:pt x="312" y="280"/>
                      </a:lnTo>
                      <a:lnTo>
                        <a:pt x="306" y="282"/>
                      </a:lnTo>
                      <a:lnTo>
                        <a:pt x="296" y="284"/>
                      </a:lnTo>
                      <a:lnTo>
                        <a:pt x="288" y="286"/>
                      </a:lnTo>
                      <a:lnTo>
                        <a:pt x="273" y="286"/>
                      </a:lnTo>
                      <a:lnTo>
                        <a:pt x="265" y="288"/>
                      </a:lnTo>
                      <a:lnTo>
                        <a:pt x="265" y="288"/>
                      </a:lnTo>
                      <a:lnTo>
                        <a:pt x="263" y="294"/>
                      </a:lnTo>
                      <a:lnTo>
                        <a:pt x="265" y="302"/>
                      </a:lnTo>
                      <a:lnTo>
                        <a:pt x="269" y="312"/>
                      </a:lnTo>
                      <a:lnTo>
                        <a:pt x="269" y="320"/>
                      </a:lnTo>
                      <a:lnTo>
                        <a:pt x="269" y="320"/>
                      </a:lnTo>
                      <a:lnTo>
                        <a:pt x="267" y="325"/>
                      </a:lnTo>
                      <a:lnTo>
                        <a:pt x="265" y="331"/>
                      </a:lnTo>
                      <a:lnTo>
                        <a:pt x="261" y="343"/>
                      </a:lnTo>
                      <a:lnTo>
                        <a:pt x="261" y="343"/>
                      </a:lnTo>
                      <a:lnTo>
                        <a:pt x="261" y="349"/>
                      </a:lnTo>
                      <a:lnTo>
                        <a:pt x="261" y="349"/>
                      </a:lnTo>
                      <a:lnTo>
                        <a:pt x="259" y="363"/>
                      </a:lnTo>
                      <a:lnTo>
                        <a:pt x="259" y="363"/>
                      </a:lnTo>
                      <a:lnTo>
                        <a:pt x="259" y="369"/>
                      </a:lnTo>
                      <a:lnTo>
                        <a:pt x="259" y="369"/>
                      </a:lnTo>
                      <a:lnTo>
                        <a:pt x="259" y="373"/>
                      </a:lnTo>
                      <a:lnTo>
                        <a:pt x="259" y="373"/>
                      </a:lnTo>
                      <a:lnTo>
                        <a:pt x="251" y="380"/>
                      </a:lnTo>
                      <a:lnTo>
                        <a:pt x="251" y="380"/>
                      </a:lnTo>
                      <a:lnTo>
                        <a:pt x="249" y="386"/>
                      </a:lnTo>
                      <a:lnTo>
                        <a:pt x="247" y="392"/>
                      </a:lnTo>
                      <a:lnTo>
                        <a:pt x="247" y="392"/>
                      </a:lnTo>
                      <a:lnTo>
                        <a:pt x="241" y="402"/>
                      </a:lnTo>
                      <a:lnTo>
                        <a:pt x="235" y="410"/>
                      </a:lnTo>
                      <a:lnTo>
                        <a:pt x="220" y="428"/>
                      </a:lnTo>
                      <a:lnTo>
                        <a:pt x="220" y="428"/>
                      </a:lnTo>
                      <a:lnTo>
                        <a:pt x="212" y="437"/>
                      </a:lnTo>
                      <a:lnTo>
                        <a:pt x="208" y="443"/>
                      </a:lnTo>
                      <a:lnTo>
                        <a:pt x="208" y="447"/>
                      </a:lnTo>
                      <a:lnTo>
                        <a:pt x="208" y="449"/>
                      </a:lnTo>
                      <a:lnTo>
                        <a:pt x="208" y="449"/>
                      </a:lnTo>
                      <a:lnTo>
                        <a:pt x="212" y="453"/>
                      </a:lnTo>
                      <a:lnTo>
                        <a:pt x="218" y="457"/>
                      </a:lnTo>
                      <a:lnTo>
                        <a:pt x="227" y="461"/>
                      </a:lnTo>
                      <a:lnTo>
                        <a:pt x="231" y="465"/>
                      </a:lnTo>
                      <a:lnTo>
                        <a:pt x="233" y="471"/>
                      </a:lnTo>
                      <a:lnTo>
                        <a:pt x="233" y="479"/>
                      </a:lnTo>
                      <a:lnTo>
                        <a:pt x="231" y="492"/>
                      </a:lnTo>
                      <a:lnTo>
                        <a:pt x="231" y="492"/>
                      </a:lnTo>
                      <a:lnTo>
                        <a:pt x="227" y="500"/>
                      </a:lnTo>
                      <a:lnTo>
                        <a:pt x="221" y="506"/>
                      </a:lnTo>
                      <a:lnTo>
                        <a:pt x="214" y="506"/>
                      </a:lnTo>
                      <a:lnTo>
                        <a:pt x="206" y="506"/>
                      </a:lnTo>
                      <a:lnTo>
                        <a:pt x="188" y="500"/>
                      </a:lnTo>
                      <a:lnTo>
                        <a:pt x="180" y="498"/>
                      </a:lnTo>
                      <a:lnTo>
                        <a:pt x="170" y="500"/>
                      </a:lnTo>
                      <a:lnTo>
                        <a:pt x="170" y="500"/>
                      </a:lnTo>
                      <a:lnTo>
                        <a:pt x="159" y="502"/>
                      </a:lnTo>
                      <a:lnTo>
                        <a:pt x="153" y="504"/>
                      </a:lnTo>
                      <a:lnTo>
                        <a:pt x="147" y="508"/>
                      </a:lnTo>
                      <a:lnTo>
                        <a:pt x="147" y="508"/>
                      </a:lnTo>
                      <a:lnTo>
                        <a:pt x="129" y="528"/>
                      </a:lnTo>
                      <a:lnTo>
                        <a:pt x="114" y="545"/>
                      </a:lnTo>
                      <a:lnTo>
                        <a:pt x="114" y="545"/>
                      </a:lnTo>
                      <a:lnTo>
                        <a:pt x="115" y="551"/>
                      </a:lnTo>
                      <a:lnTo>
                        <a:pt x="115" y="555"/>
                      </a:lnTo>
                      <a:lnTo>
                        <a:pt x="115" y="557"/>
                      </a:lnTo>
                      <a:lnTo>
                        <a:pt x="115" y="557"/>
                      </a:lnTo>
                      <a:lnTo>
                        <a:pt x="114" y="563"/>
                      </a:lnTo>
                      <a:lnTo>
                        <a:pt x="108" y="569"/>
                      </a:lnTo>
                      <a:lnTo>
                        <a:pt x="102" y="573"/>
                      </a:lnTo>
                      <a:lnTo>
                        <a:pt x="100" y="579"/>
                      </a:lnTo>
                      <a:lnTo>
                        <a:pt x="100" y="579"/>
                      </a:lnTo>
                      <a:lnTo>
                        <a:pt x="100" y="586"/>
                      </a:lnTo>
                      <a:lnTo>
                        <a:pt x="104" y="592"/>
                      </a:lnTo>
                      <a:lnTo>
                        <a:pt x="108" y="600"/>
                      </a:lnTo>
                      <a:lnTo>
                        <a:pt x="110" y="608"/>
                      </a:lnTo>
                      <a:lnTo>
                        <a:pt x="110" y="608"/>
                      </a:lnTo>
                      <a:lnTo>
                        <a:pt x="108" y="610"/>
                      </a:lnTo>
                      <a:lnTo>
                        <a:pt x="106" y="614"/>
                      </a:lnTo>
                      <a:lnTo>
                        <a:pt x="102" y="616"/>
                      </a:lnTo>
                      <a:lnTo>
                        <a:pt x="102" y="620"/>
                      </a:lnTo>
                      <a:lnTo>
                        <a:pt x="102" y="620"/>
                      </a:lnTo>
                      <a:lnTo>
                        <a:pt x="102" y="628"/>
                      </a:lnTo>
                      <a:lnTo>
                        <a:pt x="102" y="636"/>
                      </a:lnTo>
                      <a:lnTo>
                        <a:pt x="102" y="636"/>
                      </a:lnTo>
                      <a:lnTo>
                        <a:pt x="100" y="643"/>
                      </a:lnTo>
                      <a:lnTo>
                        <a:pt x="96" y="651"/>
                      </a:lnTo>
                      <a:lnTo>
                        <a:pt x="96" y="651"/>
                      </a:lnTo>
                      <a:lnTo>
                        <a:pt x="98" y="661"/>
                      </a:lnTo>
                      <a:lnTo>
                        <a:pt x="104" y="671"/>
                      </a:lnTo>
                      <a:lnTo>
                        <a:pt x="108" y="679"/>
                      </a:lnTo>
                      <a:lnTo>
                        <a:pt x="110" y="689"/>
                      </a:lnTo>
                      <a:lnTo>
                        <a:pt x="110" y="689"/>
                      </a:lnTo>
                      <a:lnTo>
                        <a:pt x="108" y="696"/>
                      </a:lnTo>
                      <a:lnTo>
                        <a:pt x="106" y="702"/>
                      </a:lnTo>
                      <a:lnTo>
                        <a:pt x="100" y="718"/>
                      </a:lnTo>
                      <a:lnTo>
                        <a:pt x="94" y="732"/>
                      </a:lnTo>
                      <a:lnTo>
                        <a:pt x="94" y="740"/>
                      </a:lnTo>
                      <a:lnTo>
                        <a:pt x="94" y="745"/>
                      </a:lnTo>
                      <a:lnTo>
                        <a:pt x="94" y="745"/>
                      </a:lnTo>
                      <a:lnTo>
                        <a:pt x="96" y="753"/>
                      </a:lnTo>
                      <a:lnTo>
                        <a:pt x="100" y="759"/>
                      </a:lnTo>
                      <a:lnTo>
                        <a:pt x="114" y="767"/>
                      </a:lnTo>
                      <a:lnTo>
                        <a:pt x="125" y="777"/>
                      </a:lnTo>
                      <a:lnTo>
                        <a:pt x="129" y="783"/>
                      </a:lnTo>
                      <a:lnTo>
                        <a:pt x="131" y="791"/>
                      </a:lnTo>
                      <a:lnTo>
                        <a:pt x="131" y="791"/>
                      </a:lnTo>
                      <a:lnTo>
                        <a:pt x="131" y="796"/>
                      </a:lnTo>
                      <a:lnTo>
                        <a:pt x="125" y="806"/>
                      </a:lnTo>
                      <a:lnTo>
                        <a:pt x="121" y="816"/>
                      </a:lnTo>
                      <a:lnTo>
                        <a:pt x="117" y="822"/>
                      </a:lnTo>
                      <a:lnTo>
                        <a:pt x="117" y="822"/>
                      </a:lnTo>
                      <a:lnTo>
                        <a:pt x="112" y="824"/>
                      </a:lnTo>
                      <a:lnTo>
                        <a:pt x="104" y="822"/>
                      </a:lnTo>
                      <a:lnTo>
                        <a:pt x="96" y="824"/>
                      </a:lnTo>
                      <a:lnTo>
                        <a:pt x="94" y="826"/>
                      </a:lnTo>
                      <a:lnTo>
                        <a:pt x="92" y="828"/>
                      </a:lnTo>
                      <a:lnTo>
                        <a:pt x="92" y="828"/>
                      </a:lnTo>
                      <a:lnTo>
                        <a:pt x="92" y="836"/>
                      </a:lnTo>
                      <a:lnTo>
                        <a:pt x="94" y="844"/>
                      </a:lnTo>
                      <a:lnTo>
                        <a:pt x="100" y="857"/>
                      </a:lnTo>
                      <a:lnTo>
                        <a:pt x="106" y="873"/>
                      </a:lnTo>
                      <a:lnTo>
                        <a:pt x="108" y="881"/>
                      </a:lnTo>
                      <a:lnTo>
                        <a:pt x="108" y="889"/>
                      </a:lnTo>
                      <a:lnTo>
                        <a:pt x="108" y="889"/>
                      </a:lnTo>
                      <a:lnTo>
                        <a:pt x="108" y="893"/>
                      </a:lnTo>
                      <a:lnTo>
                        <a:pt x="104" y="897"/>
                      </a:lnTo>
                      <a:lnTo>
                        <a:pt x="100" y="906"/>
                      </a:lnTo>
                      <a:lnTo>
                        <a:pt x="100" y="906"/>
                      </a:lnTo>
                      <a:lnTo>
                        <a:pt x="98" y="914"/>
                      </a:lnTo>
                      <a:lnTo>
                        <a:pt x="98" y="924"/>
                      </a:lnTo>
                      <a:lnTo>
                        <a:pt x="98" y="924"/>
                      </a:lnTo>
                      <a:lnTo>
                        <a:pt x="98" y="930"/>
                      </a:lnTo>
                      <a:lnTo>
                        <a:pt x="98" y="930"/>
                      </a:lnTo>
                      <a:lnTo>
                        <a:pt x="92" y="936"/>
                      </a:lnTo>
                      <a:lnTo>
                        <a:pt x="86" y="940"/>
                      </a:lnTo>
                      <a:lnTo>
                        <a:pt x="72" y="946"/>
                      </a:lnTo>
                      <a:lnTo>
                        <a:pt x="61" y="950"/>
                      </a:lnTo>
                      <a:lnTo>
                        <a:pt x="55" y="952"/>
                      </a:lnTo>
                      <a:lnTo>
                        <a:pt x="55" y="952"/>
                      </a:lnTo>
                      <a:lnTo>
                        <a:pt x="57" y="959"/>
                      </a:lnTo>
                      <a:lnTo>
                        <a:pt x="59" y="963"/>
                      </a:lnTo>
                      <a:lnTo>
                        <a:pt x="59" y="969"/>
                      </a:lnTo>
                      <a:lnTo>
                        <a:pt x="59" y="969"/>
                      </a:lnTo>
                      <a:lnTo>
                        <a:pt x="55" y="971"/>
                      </a:lnTo>
                      <a:lnTo>
                        <a:pt x="51" y="973"/>
                      </a:lnTo>
                      <a:lnTo>
                        <a:pt x="45" y="975"/>
                      </a:lnTo>
                      <a:lnTo>
                        <a:pt x="43" y="979"/>
                      </a:lnTo>
                      <a:lnTo>
                        <a:pt x="43" y="979"/>
                      </a:lnTo>
                      <a:lnTo>
                        <a:pt x="41" y="985"/>
                      </a:lnTo>
                      <a:lnTo>
                        <a:pt x="41" y="993"/>
                      </a:lnTo>
                      <a:lnTo>
                        <a:pt x="43" y="1014"/>
                      </a:lnTo>
                      <a:lnTo>
                        <a:pt x="45" y="1026"/>
                      </a:lnTo>
                      <a:lnTo>
                        <a:pt x="43" y="1038"/>
                      </a:lnTo>
                      <a:lnTo>
                        <a:pt x="39" y="1046"/>
                      </a:lnTo>
                      <a:lnTo>
                        <a:pt x="33" y="1054"/>
                      </a:lnTo>
                      <a:lnTo>
                        <a:pt x="33" y="1054"/>
                      </a:lnTo>
                      <a:lnTo>
                        <a:pt x="27" y="1058"/>
                      </a:lnTo>
                      <a:lnTo>
                        <a:pt x="25" y="1058"/>
                      </a:lnTo>
                      <a:lnTo>
                        <a:pt x="23" y="1058"/>
                      </a:lnTo>
                      <a:lnTo>
                        <a:pt x="21" y="1056"/>
                      </a:lnTo>
                      <a:lnTo>
                        <a:pt x="21" y="1048"/>
                      </a:lnTo>
                      <a:lnTo>
                        <a:pt x="19" y="1040"/>
                      </a:lnTo>
                      <a:lnTo>
                        <a:pt x="19" y="1040"/>
                      </a:lnTo>
                      <a:lnTo>
                        <a:pt x="19" y="1040"/>
                      </a:lnTo>
                      <a:lnTo>
                        <a:pt x="19" y="1040"/>
                      </a:lnTo>
                      <a:lnTo>
                        <a:pt x="17" y="1038"/>
                      </a:lnTo>
                      <a:lnTo>
                        <a:pt x="15" y="1032"/>
                      </a:lnTo>
                      <a:lnTo>
                        <a:pt x="13" y="1032"/>
                      </a:lnTo>
                      <a:lnTo>
                        <a:pt x="11" y="1032"/>
                      </a:lnTo>
                      <a:lnTo>
                        <a:pt x="8" y="1034"/>
                      </a:lnTo>
                      <a:lnTo>
                        <a:pt x="4" y="1038"/>
                      </a:lnTo>
                      <a:lnTo>
                        <a:pt x="4" y="1038"/>
                      </a:lnTo>
                      <a:lnTo>
                        <a:pt x="2" y="1042"/>
                      </a:lnTo>
                      <a:lnTo>
                        <a:pt x="4" y="1040"/>
                      </a:lnTo>
                      <a:lnTo>
                        <a:pt x="6" y="1044"/>
                      </a:lnTo>
                      <a:lnTo>
                        <a:pt x="0" y="1046"/>
                      </a:lnTo>
                      <a:lnTo>
                        <a:pt x="0" y="1046"/>
                      </a:lnTo>
                      <a:lnTo>
                        <a:pt x="6" y="1052"/>
                      </a:lnTo>
                      <a:lnTo>
                        <a:pt x="6" y="1052"/>
                      </a:lnTo>
                      <a:lnTo>
                        <a:pt x="6" y="1058"/>
                      </a:lnTo>
                      <a:lnTo>
                        <a:pt x="4" y="1063"/>
                      </a:lnTo>
                      <a:lnTo>
                        <a:pt x="2" y="1069"/>
                      </a:lnTo>
                      <a:lnTo>
                        <a:pt x="2" y="1073"/>
                      </a:lnTo>
                      <a:lnTo>
                        <a:pt x="2" y="1073"/>
                      </a:lnTo>
                      <a:lnTo>
                        <a:pt x="6" y="1081"/>
                      </a:lnTo>
                      <a:lnTo>
                        <a:pt x="6" y="1087"/>
                      </a:lnTo>
                      <a:lnTo>
                        <a:pt x="6" y="1091"/>
                      </a:lnTo>
                      <a:lnTo>
                        <a:pt x="6" y="1091"/>
                      </a:lnTo>
                      <a:lnTo>
                        <a:pt x="6" y="1097"/>
                      </a:lnTo>
                      <a:lnTo>
                        <a:pt x="2" y="1103"/>
                      </a:lnTo>
                      <a:lnTo>
                        <a:pt x="0" y="1107"/>
                      </a:lnTo>
                      <a:lnTo>
                        <a:pt x="0" y="1112"/>
                      </a:lnTo>
                      <a:lnTo>
                        <a:pt x="0" y="1112"/>
                      </a:lnTo>
                      <a:lnTo>
                        <a:pt x="0" y="1114"/>
                      </a:lnTo>
                      <a:lnTo>
                        <a:pt x="0" y="1116"/>
                      </a:lnTo>
                      <a:lnTo>
                        <a:pt x="0" y="1116"/>
                      </a:lnTo>
                      <a:lnTo>
                        <a:pt x="4" y="1116"/>
                      </a:lnTo>
                      <a:lnTo>
                        <a:pt x="6" y="1112"/>
                      </a:lnTo>
                      <a:lnTo>
                        <a:pt x="10" y="1111"/>
                      </a:lnTo>
                      <a:lnTo>
                        <a:pt x="11" y="1109"/>
                      </a:lnTo>
                      <a:lnTo>
                        <a:pt x="11" y="1109"/>
                      </a:lnTo>
                      <a:lnTo>
                        <a:pt x="13" y="1111"/>
                      </a:lnTo>
                      <a:lnTo>
                        <a:pt x="13" y="1112"/>
                      </a:lnTo>
                      <a:lnTo>
                        <a:pt x="13" y="1116"/>
                      </a:lnTo>
                      <a:lnTo>
                        <a:pt x="13" y="1116"/>
                      </a:lnTo>
                      <a:lnTo>
                        <a:pt x="11" y="1116"/>
                      </a:lnTo>
                      <a:lnTo>
                        <a:pt x="10" y="1118"/>
                      </a:lnTo>
                      <a:lnTo>
                        <a:pt x="10" y="1118"/>
                      </a:lnTo>
                      <a:lnTo>
                        <a:pt x="10" y="1122"/>
                      </a:lnTo>
                      <a:lnTo>
                        <a:pt x="10" y="1124"/>
                      </a:lnTo>
                      <a:lnTo>
                        <a:pt x="10" y="1124"/>
                      </a:lnTo>
                      <a:lnTo>
                        <a:pt x="13" y="1124"/>
                      </a:lnTo>
                      <a:lnTo>
                        <a:pt x="15" y="1124"/>
                      </a:lnTo>
                      <a:lnTo>
                        <a:pt x="19" y="1118"/>
                      </a:lnTo>
                      <a:lnTo>
                        <a:pt x="19" y="1118"/>
                      </a:lnTo>
                      <a:lnTo>
                        <a:pt x="21" y="1111"/>
                      </a:lnTo>
                      <a:lnTo>
                        <a:pt x="21" y="1105"/>
                      </a:lnTo>
                      <a:lnTo>
                        <a:pt x="21" y="1105"/>
                      </a:lnTo>
                      <a:lnTo>
                        <a:pt x="23" y="1105"/>
                      </a:lnTo>
                      <a:lnTo>
                        <a:pt x="23" y="1107"/>
                      </a:lnTo>
                      <a:lnTo>
                        <a:pt x="23" y="1109"/>
                      </a:lnTo>
                      <a:lnTo>
                        <a:pt x="25" y="1111"/>
                      </a:lnTo>
                      <a:lnTo>
                        <a:pt x="25" y="1111"/>
                      </a:lnTo>
                      <a:lnTo>
                        <a:pt x="27" y="1111"/>
                      </a:lnTo>
                      <a:lnTo>
                        <a:pt x="29" y="1111"/>
                      </a:lnTo>
                      <a:lnTo>
                        <a:pt x="29" y="1111"/>
                      </a:lnTo>
                      <a:lnTo>
                        <a:pt x="27" y="1111"/>
                      </a:lnTo>
                      <a:lnTo>
                        <a:pt x="25" y="1112"/>
                      </a:lnTo>
                      <a:lnTo>
                        <a:pt x="25" y="1112"/>
                      </a:lnTo>
                      <a:lnTo>
                        <a:pt x="19" y="1120"/>
                      </a:lnTo>
                      <a:lnTo>
                        <a:pt x="17" y="1124"/>
                      </a:lnTo>
                      <a:lnTo>
                        <a:pt x="15" y="1130"/>
                      </a:lnTo>
                      <a:lnTo>
                        <a:pt x="15" y="1130"/>
                      </a:lnTo>
                      <a:lnTo>
                        <a:pt x="17" y="1130"/>
                      </a:lnTo>
                      <a:lnTo>
                        <a:pt x="19" y="1130"/>
                      </a:lnTo>
                      <a:lnTo>
                        <a:pt x="21" y="1128"/>
                      </a:lnTo>
                      <a:lnTo>
                        <a:pt x="21" y="1128"/>
                      </a:lnTo>
                      <a:lnTo>
                        <a:pt x="27" y="1124"/>
                      </a:lnTo>
                      <a:lnTo>
                        <a:pt x="31" y="1122"/>
                      </a:lnTo>
                      <a:lnTo>
                        <a:pt x="35" y="1120"/>
                      </a:lnTo>
                      <a:lnTo>
                        <a:pt x="41" y="1120"/>
                      </a:lnTo>
                      <a:lnTo>
                        <a:pt x="41" y="1120"/>
                      </a:lnTo>
                      <a:lnTo>
                        <a:pt x="39" y="1122"/>
                      </a:lnTo>
                      <a:lnTo>
                        <a:pt x="39" y="1122"/>
                      </a:lnTo>
                      <a:lnTo>
                        <a:pt x="37" y="1132"/>
                      </a:lnTo>
                      <a:lnTo>
                        <a:pt x="35" y="1144"/>
                      </a:lnTo>
                      <a:lnTo>
                        <a:pt x="35" y="1144"/>
                      </a:lnTo>
                      <a:lnTo>
                        <a:pt x="21" y="1175"/>
                      </a:lnTo>
                      <a:lnTo>
                        <a:pt x="21" y="1175"/>
                      </a:lnTo>
                      <a:lnTo>
                        <a:pt x="23" y="1177"/>
                      </a:lnTo>
                      <a:lnTo>
                        <a:pt x="27" y="1179"/>
                      </a:lnTo>
                      <a:lnTo>
                        <a:pt x="31" y="1181"/>
                      </a:lnTo>
                      <a:lnTo>
                        <a:pt x="31" y="1181"/>
                      </a:lnTo>
                      <a:lnTo>
                        <a:pt x="27" y="1185"/>
                      </a:lnTo>
                      <a:lnTo>
                        <a:pt x="23" y="1187"/>
                      </a:lnTo>
                      <a:lnTo>
                        <a:pt x="23" y="1191"/>
                      </a:lnTo>
                      <a:lnTo>
                        <a:pt x="23" y="1191"/>
                      </a:lnTo>
                      <a:lnTo>
                        <a:pt x="23" y="1191"/>
                      </a:lnTo>
                      <a:lnTo>
                        <a:pt x="25" y="1189"/>
                      </a:lnTo>
                      <a:lnTo>
                        <a:pt x="25" y="1189"/>
                      </a:lnTo>
                      <a:lnTo>
                        <a:pt x="29" y="1189"/>
                      </a:lnTo>
                      <a:lnTo>
                        <a:pt x="31" y="1191"/>
                      </a:lnTo>
                      <a:lnTo>
                        <a:pt x="31" y="1195"/>
                      </a:lnTo>
                      <a:lnTo>
                        <a:pt x="31" y="1199"/>
                      </a:lnTo>
                      <a:lnTo>
                        <a:pt x="31" y="1201"/>
                      </a:lnTo>
                      <a:lnTo>
                        <a:pt x="31" y="1203"/>
                      </a:lnTo>
                      <a:lnTo>
                        <a:pt x="31" y="1203"/>
                      </a:lnTo>
                      <a:lnTo>
                        <a:pt x="33" y="1203"/>
                      </a:lnTo>
                      <a:lnTo>
                        <a:pt x="35" y="1201"/>
                      </a:lnTo>
                      <a:lnTo>
                        <a:pt x="35" y="1201"/>
                      </a:lnTo>
                      <a:lnTo>
                        <a:pt x="35" y="1207"/>
                      </a:lnTo>
                      <a:lnTo>
                        <a:pt x="35" y="1217"/>
                      </a:lnTo>
                      <a:lnTo>
                        <a:pt x="33" y="1226"/>
                      </a:lnTo>
                      <a:lnTo>
                        <a:pt x="33" y="1232"/>
                      </a:lnTo>
                      <a:lnTo>
                        <a:pt x="33" y="1232"/>
                      </a:lnTo>
                      <a:lnTo>
                        <a:pt x="35" y="1232"/>
                      </a:lnTo>
                      <a:lnTo>
                        <a:pt x="35" y="1230"/>
                      </a:lnTo>
                      <a:lnTo>
                        <a:pt x="39" y="1224"/>
                      </a:lnTo>
                      <a:lnTo>
                        <a:pt x="43" y="1220"/>
                      </a:lnTo>
                      <a:lnTo>
                        <a:pt x="43" y="1220"/>
                      </a:lnTo>
                      <a:lnTo>
                        <a:pt x="45" y="1222"/>
                      </a:lnTo>
                      <a:lnTo>
                        <a:pt x="45" y="1222"/>
                      </a:lnTo>
                      <a:lnTo>
                        <a:pt x="45" y="1226"/>
                      </a:lnTo>
                      <a:lnTo>
                        <a:pt x="43" y="1228"/>
                      </a:lnTo>
                      <a:lnTo>
                        <a:pt x="41" y="1232"/>
                      </a:lnTo>
                      <a:lnTo>
                        <a:pt x="41" y="1234"/>
                      </a:lnTo>
                      <a:lnTo>
                        <a:pt x="41" y="1234"/>
                      </a:lnTo>
                      <a:lnTo>
                        <a:pt x="43" y="1236"/>
                      </a:lnTo>
                      <a:lnTo>
                        <a:pt x="45" y="1234"/>
                      </a:lnTo>
                      <a:lnTo>
                        <a:pt x="45" y="1234"/>
                      </a:lnTo>
                      <a:lnTo>
                        <a:pt x="47" y="1236"/>
                      </a:lnTo>
                      <a:lnTo>
                        <a:pt x="47" y="1236"/>
                      </a:lnTo>
                      <a:lnTo>
                        <a:pt x="47" y="1240"/>
                      </a:lnTo>
                      <a:lnTo>
                        <a:pt x="47" y="1242"/>
                      </a:lnTo>
                      <a:lnTo>
                        <a:pt x="43" y="1246"/>
                      </a:lnTo>
                      <a:lnTo>
                        <a:pt x="43" y="1246"/>
                      </a:lnTo>
                      <a:lnTo>
                        <a:pt x="49" y="1252"/>
                      </a:lnTo>
                      <a:lnTo>
                        <a:pt x="49" y="1252"/>
                      </a:lnTo>
                      <a:lnTo>
                        <a:pt x="55" y="1283"/>
                      </a:lnTo>
                      <a:lnTo>
                        <a:pt x="64" y="1287"/>
                      </a:lnTo>
                      <a:lnTo>
                        <a:pt x="64" y="1287"/>
                      </a:lnTo>
                      <a:lnTo>
                        <a:pt x="68" y="1293"/>
                      </a:lnTo>
                      <a:lnTo>
                        <a:pt x="70" y="1299"/>
                      </a:lnTo>
                      <a:lnTo>
                        <a:pt x="74" y="1311"/>
                      </a:lnTo>
                      <a:lnTo>
                        <a:pt x="74" y="1311"/>
                      </a:lnTo>
                      <a:lnTo>
                        <a:pt x="74" y="1315"/>
                      </a:lnTo>
                      <a:lnTo>
                        <a:pt x="78" y="1317"/>
                      </a:lnTo>
                      <a:lnTo>
                        <a:pt x="84" y="1319"/>
                      </a:lnTo>
                      <a:lnTo>
                        <a:pt x="86" y="1319"/>
                      </a:lnTo>
                      <a:lnTo>
                        <a:pt x="88" y="1321"/>
                      </a:lnTo>
                      <a:lnTo>
                        <a:pt x="90" y="1324"/>
                      </a:lnTo>
                      <a:lnTo>
                        <a:pt x="90" y="1330"/>
                      </a:lnTo>
                      <a:lnTo>
                        <a:pt x="90" y="1330"/>
                      </a:lnTo>
                      <a:lnTo>
                        <a:pt x="88" y="1336"/>
                      </a:lnTo>
                      <a:lnTo>
                        <a:pt x="86" y="1338"/>
                      </a:lnTo>
                      <a:lnTo>
                        <a:pt x="84" y="1338"/>
                      </a:lnTo>
                      <a:lnTo>
                        <a:pt x="80" y="1338"/>
                      </a:lnTo>
                      <a:lnTo>
                        <a:pt x="72" y="1336"/>
                      </a:lnTo>
                      <a:lnTo>
                        <a:pt x="70" y="1338"/>
                      </a:lnTo>
                      <a:lnTo>
                        <a:pt x="68" y="1340"/>
                      </a:lnTo>
                      <a:lnTo>
                        <a:pt x="68" y="1340"/>
                      </a:lnTo>
                      <a:lnTo>
                        <a:pt x="74" y="1350"/>
                      </a:lnTo>
                      <a:lnTo>
                        <a:pt x="78" y="1356"/>
                      </a:lnTo>
                      <a:lnTo>
                        <a:pt x="78" y="1360"/>
                      </a:lnTo>
                      <a:lnTo>
                        <a:pt x="78" y="1364"/>
                      </a:lnTo>
                      <a:lnTo>
                        <a:pt x="78" y="1364"/>
                      </a:lnTo>
                      <a:lnTo>
                        <a:pt x="76" y="1364"/>
                      </a:lnTo>
                      <a:lnTo>
                        <a:pt x="74" y="1364"/>
                      </a:lnTo>
                      <a:lnTo>
                        <a:pt x="66" y="1360"/>
                      </a:lnTo>
                      <a:lnTo>
                        <a:pt x="61" y="1356"/>
                      </a:lnTo>
                      <a:lnTo>
                        <a:pt x="59" y="1356"/>
                      </a:lnTo>
                      <a:lnTo>
                        <a:pt x="59" y="1358"/>
                      </a:lnTo>
                      <a:lnTo>
                        <a:pt x="59" y="1358"/>
                      </a:lnTo>
                      <a:lnTo>
                        <a:pt x="64" y="1381"/>
                      </a:lnTo>
                      <a:lnTo>
                        <a:pt x="70" y="1395"/>
                      </a:lnTo>
                      <a:lnTo>
                        <a:pt x="74" y="1405"/>
                      </a:lnTo>
                      <a:lnTo>
                        <a:pt x="74" y="1405"/>
                      </a:lnTo>
                      <a:lnTo>
                        <a:pt x="78" y="1407"/>
                      </a:lnTo>
                      <a:lnTo>
                        <a:pt x="80" y="1407"/>
                      </a:lnTo>
                      <a:lnTo>
                        <a:pt x="80" y="1407"/>
                      </a:lnTo>
                      <a:lnTo>
                        <a:pt x="82" y="1411"/>
                      </a:lnTo>
                      <a:lnTo>
                        <a:pt x="82" y="1411"/>
                      </a:lnTo>
                      <a:lnTo>
                        <a:pt x="82" y="1415"/>
                      </a:lnTo>
                      <a:lnTo>
                        <a:pt x="82" y="1415"/>
                      </a:lnTo>
                      <a:lnTo>
                        <a:pt x="80" y="1417"/>
                      </a:lnTo>
                      <a:lnTo>
                        <a:pt x="80" y="1419"/>
                      </a:lnTo>
                      <a:lnTo>
                        <a:pt x="80" y="1419"/>
                      </a:lnTo>
                      <a:lnTo>
                        <a:pt x="82" y="1421"/>
                      </a:lnTo>
                      <a:lnTo>
                        <a:pt x="84" y="1423"/>
                      </a:lnTo>
                      <a:lnTo>
                        <a:pt x="88" y="1427"/>
                      </a:lnTo>
                      <a:lnTo>
                        <a:pt x="90" y="1429"/>
                      </a:lnTo>
                      <a:lnTo>
                        <a:pt x="90" y="1429"/>
                      </a:lnTo>
                      <a:lnTo>
                        <a:pt x="90" y="1430"/>
                      </a:lnTo>
                      <a:lnTo>
                        <a:pt x="90" y="1432"/>
                      </a:lnTo>
                      <a:lnTo>
                        <a:pt x="86" y="1434"/>
                      </a:lnTo>
                      <a:lnTo>
                        <a:pt x="80" y="1436"/>
                      </a:lnTo>
                      <a:lnTo>
                        <a:pt x="78" y="1438"/>
                      </a:lnTo>
                      <a:lnTo>
                        <a:pt x="78" y="1438"/>
                      </a:lnTo>
                      <a:lnTo>
                        <a:pt x="80" y="1448"/>
                      </a:lnTo>
                      <a:lnTo>
                        <a:pt x="82" y="1452"/>
                      </a:lnTo>
                      <a:lnTo>
                        <a:pt x="82" y="1454"/>
                      </a:lnTo>
                      <a:lnTo>
                        <a:pt x="82" y="1454"/>
                      </a:lnTo>
                      <a:lnTo>
                        <a:pt x="74" y="1456"/>
                      </a:lnTo>
                      <a:lnTo>
                        <a:pt x="70" y="1458"/>
                      </a:lnTo>
                      <a:lnTo>
                        <a:pt x="70" y="1458"/>
                      </a:lnTo>
                      <a:lnTo>
                        <a:pt x="70" y="1460"/>
                      </a:lnTo>
                      <a:lnTo>
                        <a:pt x="70" y="1460"/>
                      </a:lnTo>
                      <a:lnTo>
                        <a:pt x="74" y="1460"/>
                      </a:lnTo>
                      <a:lnTo>
                        <a:pt x="76" y="1460"/>
                      </a:lnTo>
                      <a:lnTo>
                        <a:pt x="80" y="1458"/>
                      </a:lnTo>
                      <a:lnTo>
                        <a:pt x="80" y="1458"/>
                      </a:lnTo>
                      <a:lnTo>
                        <a:pt x="84" y="1460"/>
                      </a:lnTo>
                      <a:lnTo>
                        <a:pt x="92" y="1464"/>
                      </a:lnTo>
                      <a:lnTo>
                        <a:pt x="100" y="1468"/>
                      </a:lnTo>
                      <a:lnTo>
                        <a:pt x="108" y="1468"/>
                      </a:lnTo>
                      <a:lnTo>
                        <a:pt x="108" y="1468"/>
                      </a:lnTo>
                      <a:lnTo>
                        <a:pt x="117" y="1464"/>
                      </a:lnTo>
                      <a:lnTo>
                        <a:pt x="127" y="1460"/>
                      </a:lnTo>
                      <a:lnTo>
                        <a:pt x="127" y="1460"/>
                      </a:lnTo>
                      <a:lnTo>
                        <a:pt x="135" y="1460"/>
                      </a:lnTo>
                      <a:lnTo>
                        <a:pt x="143" y="1460"/>
                      </a:lnTo>
                      <a:lnTo>
                        <a:pt x="143" y="1460"/>
                      </a:lnTo>
                      <a:lnTo>
                        <a:pt x="147" y="1460"/>
                      </a:lnTo>
                      <a:lnTo>
                        <a:pt x="153" y="1464"/>
                      </a:lnTo>
                      <a:lnTo>
                        <a:pt x="157" y="1468"/>
                      </a:lnTo>
                      <a:lnTo>
                        <a:pt x="161" y="1468"/>
                      </a:lnTo>
                      <a:lnTo>
                        <a:pt x="163" y="1468"/>
                      </a:lnTo>
                      <a:lnTo>
                        <a:pt x="163" y="1468"/>
                      </a:lnTo>
                      <a:lnTo>
                        <a:pt x="168" y="1464"/>
                      </a:lnTo>
                      <a:lnTo>
                        <a:pt x="172" y="1458"/>
                      </a:lnTo>
                      <a:lnTo>
                        <a:pt x="172" y="1454"/>
                      </a:lnTo>
                      <a:lnTo>
                        <a:pt x="172" y="1450"/>
                      </a:lnTo>
                      <a:lnTo>
                        <a:pt x="168" y="1438"/>
                      </a:lnTo>
                      <a:lnTo>
                        <a:pt x="167" y="1429"/>
                      </a:lnTo>
                      <a:lnTo>
                        <a:pt x="167" y="1429"/>
                      </a:lnTo>
                      <a:lnTo>
                        <a:pt x="167" y="1425"/>
                      </a:lnTo>
                      <a:lnTo>
                        <a:pt x="167" y="1419"/>
                      </a:lnTo>
                      <a:lnTo>
                        <a:pt x="172" y="1409"/>
                      </a:lnTo>
                      <a:lnTo>
                        <a:pt x="180" y="1401"/>
                      </a:lnTo>
                      <a:lnTo>
                        <a:pt x="186" y="1395"/>
                      </a:lnTo>
                      <a:lnTo>
                        <a:pt x="186" y="1395"/>
                      </a:lnTo>
                      <a:lnTo>
                        <a:pt x="190" y="1393"/>
                      </a:lnTo>
                      <a:lnTo>
                        <a:pt x="192" y="1393"/>
                      </a:lnTo>
                      <a:lnTo>
                        <a:pt x="196" y="1395"/>
                      </a:lnTo>
                      <a:lnTo>
                        <a:pt x="200" y="1399"/>
                      </a:lnTo>
                      <a:lnTo>
                        <a:pt x="204" y="1399"/>
                      </a:lnTo>
                      <a:lnTo>
                        <a:pt x="204" y="1399"/>
                      </a:lnTo>
                      <a:lnTo>
                        <a:pt x="206" y="1397"/>
                      </a:lnTo>
                      <a:lnTo>
                        <a:pt x="206" y="1395"/>
                      </a:lnTo>
                      <a:lnTo>
                        <a:pt x="204" y="1391"/>
                      </a:lnTo>
                      <a:lnTo>
                        <a:pt x="200" y="1385"/>
                      </a:lnTo>
                      <a:lnTo>
                        <a:pt x="200" y="1383"/>
                      </a:lnTo>
                      <a:lnTo>
                        <a:pt x="202" y="1381"/>
                      </a:lnTo>
                      <a:lnTo>
                        <a:pt x="202" y="1381"/>
                      </a:lnTo>
                      <a:lnTo>
                        <a:pt x="206" y="1381"/>
                      </a:lnTo>
                      <a:lnTo>
                        <a:pt x="208" y="1381"/>
                      </a:lnTo>
                      <a:lnTo>
                        <a:pt x="208" y="1383"/>
                      </a:lnTo>
                      <a:lnTo>
                        <a:pt x="212" y="1385"/>
                      </a:lnTo>
                      <a:lnTo>
                        <a:pt x="212" y="1385"/>
                      </a:lnTo>
                      <a:lnTo>
                        <a:pt x="212" y="1383"/>
                      </a:lnTo>
                      <a:lnTo>
                        <a:pt x="212" y="1381"/>
                      </a:lnTo>
                      <a:lnTo>
                        <a:pt x="212" y="1381"/>
                      </a:lnTo>
                      <a:lnTo>
                        <a:pt x="216" y="1381"/>
                      </a:lnTo>
                      <a:lnTo>
                        <a:pt x="220" y="1381"/>
                      </a:lnTo>
                      <a:lnTo>
                        <a:pt x="221" y="1383"/>
                      </a:lnTo>
                      <a:lnTo>
                        <a:pt x="225" y="1383"/>
                      </a:lnTo>
                      <a:lnTo>
                        <a:pt x="225" y="1383"/>
                      </a:lnTo>
                      <a:lnTo>
                        <a:pt x="225" y="1381"/>
                      </a:lnTo>
                      <a:lnTo>
                        <a:pt x="227" y="1379"/>
                      </a:lnTo>
                      <a:lnTo>
                        <a:pt x="227" y="1379"/>
                      </a:lnTo>
                      <a:lnTo>
                        <a:pt x="231" y="1383"/>
                      </a:lnTo>
                      <a:lnTo>
                        <a:pt x="233" y="1383"/>
                      </a:lnTo>
                      <a:lnTo>
                        <a:pt x="237" y="1385"/>
                      </a:lnTo>
                      <a:lnTo>
                        <a:pt x="237" y="1385"/>
                      </a:lnTo>
                      <a:lnTo>
                        <a:pt x="239" y="1383"/>
                      </a:lnTo>
                      <a:lnTo>
                        <a:pt x="243" y="1381"/>
                      </a:lnTo>
                      <a:lnTo>
                        <a:pt x="243" y="1381"/>
                      </a:lnTo>
                      <a:lnTo>
                        <a:pt x="243" y="1381"/>
                      </a:lnTo>
                      <a:lnTo>
                        <a:pt x="243" y="1383"/>
                      </a:lnTo>
                      <a:lnTo>
                        <a:pt x="241" y="1387"/>
                      </a:lnTo>
                      <a:lnTo>
                        <a:pt x="241" y="1387"/>
                      </a:lnTo>
                      <a:lnTo>
                        <a:pt x="245" y="1385"/>
                      </a:lnTo>
                      <a:lnTo>
                        <a:pt x="251" y="1383"/>
                      </a:lnTo>
                      <a:lnTo>
                        <a:pt x="259" y="1381"/>
                      </a:lnTo>
                      <a:lnTo>
                        <a:pt x="263" y="1379"/>
                      </a:lnTo>
                      <a:lnTo>
                        <a:pt x="263" y="1379"/>
                      </a:lnTo>
                      <a:lnTo>
                        <a:pt x="261" y="1381"/>
                      </a:lnTo>
                      <a:lnTo>
                        <a:pt x="261" y="1383"/>
                      </a:lnTo>
                      <a:lnTo>
                        <a:pt x="261" y="1383"/>
                      </a:lnTo>
                      <a:lnTo>
                        <a:pt x="269" y="1385"/>
                      </a:lnTo>
                      <a:lnTo>
                        <a:pt x="276" y="1387"/>
                      </a:lnTo>
                      <a:lnTo>
                        <a:pt x="276" y="1387"/>
                      </a:lnTo>
                      <a:lnTo>
                        <a:pt x="276" y="1387"/>
                      </a:lnTo>
                      <a:lnTo>
                        <a:pt x="274" y="1389"/>
                      </a:lnTo>
                      <a:lnTo>
                        <a:pt x="274" y="1391"/>
                      </a:lnTo>
                      <a:lnTo>
                        <a:pt x="278" y="1395"/>
                      </a:lnTo>
                      <a:lnTo>
                        <a:pt x="278" y="1395"/>
                      </a:lnTo>
                      <a:lnTo>
                        <a:pt x="282" y="1387"/>
                      </a:lnTo>
                      <a:lnTo>
                        <a:pt x="282" y="1387"/>
                      </a:lnTo>
                      <a:lnTo>
                        <a:pt x="286" y="1381"/>
                      </a:lnTo>
                      <a:lnTo>
                        <a:pt x="290" y="1379"/>
                      </a:lnTo>
                      <a:lnTo>
                        <a:pt x="292" y="1376"/>
                      </a:lnTo>
                      <a:lnTo>
                        <a:pt x="292" y="1376"/>
                      </a:lnTo>
                      <a:lnTo>
                        <a:pt x="298" y="1360"/>
                      </a:lnTo>
                      <a:lnTo>
                        <a:pt x="304" y="1344"/>
                      </a:lnTo>
                      <a:lnTo>
                        <a:pt x="304" y="1344"/>
                      </a:lnTo>
                      <a:lnTo>
                        <a:pt x="306" y="1342"/>
                      </a:lnTo>
                      <a:lnTo>
                        <a:pt x="306" y="1338"/>
                      </a:lnTo>
                      <a:lnTo>
                        <a:pt x="306" y="1334"/>
                      </a:lnTo>
                      <a:lnTo>
                        <a:pt x="308" y="1330"/>
                      </a:lnTo>
                      <a:lnTo>
                        <a:pt x="308" y="1330"/>
                      </a:lnTo>
                      <a:lnTo>
                        <a:pt x="316" y="1326"/>
                      </a:lnTo>
                      <a:lnTo>
                        <a:pt x="316" y="1326"/>
                      </a:lnTo>
                      <a:lnTo>
                        <a:pt x="316" y="1326"/>
                      </a:lnTo>
                      <a:lnTo>
                        <a:pt x="314" y="1324"/>
                      </a:lnTo>
                      <a:lnTo>
                        <a:pt x="314" y="1323"/>
                      </a:lnTo>
                      <a:lnTo>
                        <a:pt x="314" y="1321"/>
                      </a:lnTo>
                      <a:lnTo>
                        <a:pt x="314" y="1321"/>
                      </a:lnTo>
                      <a:lnTo>
                        <a:pt x="316" y="1319"/>
                      </a:lnTo>
                      <a:lnTo>
                        <a:pt x="320" y="1319"/>
                      </a:lnTo>
                      <a:lnTo>
                        <a:pt x="322" y="1321"/>
                      </a:lnTo>
                      <a:lnTo>
                        <a:pt x="324" y="1319"/>
                      </a:lnTo>
                      <a:lnTo>
                        <a:pt x="324" y="1319"/>
                      </a:lnTo>
                      <a:lnTo>
                        <a:pt x="324" y="1315"/>
                      </a:lnTo>
                      <a:lnTo>
                        <a:pt x="324" y="1315"/>
                      </a:lnTo>
                      <a:lnTo>
                        <a:pt x="320" y="1317"/>
                      </a:lnTo>
                      <a:lnTo>
                        <a:pt x="320" y="1317"/>
                      </a:lnTo>
                      <a:lnTo>
                        <a:pt x="318" y="1315"/>
                      </a:lnTo>
                      <a:lnTo>
                        <a:pt x="320" y="1313"/>
                      </a:lnTo>
                      <a:lnTo>
                        <a:pt x="322" y="1307"/>
                      </a:lnTo>
                      <a:lnTo>
                        <a:pt x="322" y="1307"/>
                      </a:lnTo>
                      <a:lnTo>
                        <a:pt x="322" y="1295"/>
                      </a:lnTo>
                      <a:lnTo>
                        <a:pt x="322" y="1289"/>
                      </a:lnTo>
                      <a:lnTo>
                        <a:pt x="322" y="1287"/>
                      </a:lnTo>
                      <a:lnTo>
                        <a:pt x="322" y="1287"/>
                      </a:lnTo>
                      <a:lnTo>
                        <a:pt x="326" y="1285"/>
                      </a:lnTo>
                      <a:lnTo>
                        <a:pt x="327" y="1285"/>
                      </a:lnTo>
                      <a:lnTo>
                        <a:pt x="331" y="1287"/>
                      </a:lnTo>
                      <a:lnTo>
                        <a:pt x="331" y="1287"/>
                      </a:lnTo>
                      <a:lnTo>
                        <a:pt x="331" y="1283"/>
                      </a:lnTo>
                      <a:lnTo>
                        <a:pt x="329" y="1281"/>
                      </a:lnTo>
                      <a:lnTo>
                        <a:pt x="324" y="1273"/>
                      </a:lnTo>
                      <a:lnTo>
                        <a:pt x="324" y="1273"/>
                      </a:lnTo>
                      <a:lnTo>
                        <a:pt x="326" y="1264"/>
                      </a:lnTo>
                      <a:lnTo>
                        <a:pt x="329" y="1254"/>
                      </a:lnTo>
                      <a:lnTo>
                        <a:pt x="335" y="1244"/>
                      </a:lnTo>
                      <a:lnTo>
                        <a:pt x="341" y="1240"/>
                      </a:lnTo>
                      <a:lnTo>
                        <a:pt x="341" y="1240"/>
                      </a:lnTo>
                      <a:lnTo>
                        <a:pt x="343" y="1238"/>
                      </a:lnTo>
                      <a:lnTo>
                        <a:pt x="343" y="1236"/>
                      </a:lnTo>
                      <a:lnTo>
                        <a:pt x="335" y="1232"/>
                      </a:lnTo>
                      <a:lnTo>
                        <a:pt x="329" y="1226"/>
                      </a:lnTo>
                      <a:lnTo>
                        <a:pt x="327" y="1224"/>
                      </a:lnTo>
                      <a:lnTo>
                        <a:pt x="329" y="1222"/>
                      </a:lnTo>
                      <a:lnTo>
                        <a:pt x="329" y="1222"/>
                      </a:lnTo>
                      <a:lnTo>
                        <a:pt x="331" y="1222"/>
                      </a:lnTo>
                      <a:lnTo>
                        <a:pt x="331" y="1224"/>
                      </a:lnTo>
                      <a:lnTo>
                        <a:pt x="333" y="1226"/>
                      </a:lnTo>
                      <a:lnTo>
                        <a:pt x="333" y="1226"/>
                      </a:lnTo>
                      <a:lnTo>
                        <a:pt x="335" y="1226"/>
                      </a:lnTo>
                      <a:lnTo>
                        <a:pt x="335" y="1224"/>
                      </a:lnTo>
                      <a:lnTo>
                        <a:pt x="335" y="1220"/>
                      </a:lnTo>
                      <a:lnTo>
                        <a:pt x="333" y="1213"/>
                      </a:lnTo>
                      <a:lnTo>
                        <a:pt x="333" y="1213"/>
                      </a:lnTo>
                      <a:lnTo>
                        <a:pt x="335" y="1213"/>
                      </a:lnTo>
                      <a:lnTo>
                        <a:pt x="339" y="1215"/>
                      </a:lnTo>
                      <a:lnTo>
                        <a:pt x="341" y="1215"/>
                      </a:lnTo>
                      <a:lnTo>
                        <a:pt x="343" y="1215"/>
                      </a:lnTo>
                      <a:lnTo>
                        <a:pt x="343" y="1215"/>
                      </a:lnTo>
                      <a:lnTo>
                        <a:pt x="341" y="1209"/>
                      </a:lnTo>
                      <a:lnTo>
                        <a:pt x="335" y="1205"/>
                      </a:lnTo>
                      <a:lnTo>
                        <a:pt x="329" y="1199"/>
                      </a:lnTo>
                      <a:lnTo>
                        <a:pt x="326" y="1193"/>
                      </a:lnTo>
                      <a:lnTo>
                        <a:pt x="326" y="1193"/>
                      </a:lnTo>
                      <a:lnTo>
                        <a:pt x="326" y="1191"/>
                      </a:lnTo>
                      <a:lnTo>
                        <a:pt x="326" y="1191"/>
                      </a:lnTo>
                      <a:lnTo>
                        <a:pt x="326" y="1189"/>
                      </a:lnTo>
                      <a:lnTo>
                        <a:pt x="329" y="1189"/>
                      </a:lnTo>
                      <a:lnTo>
                        <a:pt x="329" y="1189"/>
                      </a:lnTo>
                      <a:lnTo>
                        <a:pt x="331" y="1191"/>
                      </a:lnTo>
                      <a:lnTo>
                        <a:pt x="333" y="1193"/>
                      </a:lnTo>
                      <a:lnTo>
                        <a:pt x="333" y="1193"/>
                      </a:lnTo>
                      <a:lnTo>
                        <a:pt x="335" y="1191"/>
                      </a:lnTo>
                      <a:lnTo>
                        <a:pt x="335" y="1187"/>
                      </a:lnTo>
                      <a:lnTo>
                        <a:pt x="335" y="1187"/>
                      </a:lnTo>
                      <a:lnTo>
                        <a:pt x="333" y="1185"/>
                      </a:lnTo>
                      <a:lnTo>
                        <a:pt x="331" y="1185"/>
                      </a:lnTo>
                      <a:lnTo>
                        <a:pt x="331" y="1185"/>
                      </a:lnTo>
                      <a:lnTo>
                        <a:pt x="329" y="1181"/>
                      </a:lnTo>
                      <a:lnTo>
                        <a:pt x="329" y="1181"/>
                      </a:lnTo>
                      <a:lnTo>
                        <a:pt x="331" y="1181"/>
                      </a:lnTo>
                      <a:lnTo>
                        <a:pt x="333" y="1181"/>
                      </a:lnTo>
                      <a:lnTo>
                        <a:pt x="337" y="1185"/>
                      </a:lnTo>
                      <a:lnTo>
                        <a:pt x="337" y="1185"/>
                      </a:lnTo>
                      <a:lnTo>
                        <a:pt x="343" y="1191"/>
                      </a:lnTo>
                      <a:lnTo>
                        <a:pt x="347" y="1193"/>
                      </a:lnTo>
                      <a:lnTo>
                        <a:pt x="347" y="1193"/>
                      </a:lnTo>
                      <a:lnTo>
                        <a:pt x="347" y="1189"/>
                      </a:lnTo>
                      <a:lnTo>
                        <a:pt x="345" y="1185"/>
                      </a:lnTo>
                      <a:lnTo>
                        <a:pt x="341" y="1181"/>
                      </a:lnTo>
                      <a:lnTo>
                        <a:pt x="341" y="1181"/>
                      </a:lnTo>
                      <a:lnTo>
                        <a:pt x="339" y="1179"/>
                      </a:lnTo>
                      <a:lnTo>
                        <a:pt x="339" y="1177"/>
                      </a:lnTo>
                      <a:lnTo>
                        <a:pt x="339" y="1177"/>
                      </a:lnTo>
                      <a:lnTo>
                        <a:pt x="339" y="1175"/>
                      </a:lnTo>
                      <a:lnTo>
                        <a:pt x="339" y="1173"/>
                      </a:lnTo>
                      <a:lnTo>
                        <a:pt x="339" y="1173"/>
                      </a:lnTo>
                      <a:lnTo>
                        <a:pt x="341" y="1175"/>
                      </a:lnTo>
                      <a:lnTo>
                        <a:pt x="343" y="1173"/>
                      </a:lnTo>
                      <a:lnTo>
                        <a:pt x="343" y="1173"/>
                      </a:lnTo>
                      <a:lnTo>
                        <a:pt x="345" y="1173"/>
                      </a:lnTo>
                      <a:lnTo>
                        <a:pt x="347" y="1171"/>
                      </a:lnTo>
                      <a:lnTo>
                        <a:pt x="347" y="1171"/>
                      </a:lnTo>
                      <a:lnTo>
                        <a:pt x="339" y="1158"/>
                      </a:lnTo>
                      <a:lnTo>
                        <a:pt x="339" y="1158"/>
                      </a:lnTo>
                      <a:lnTo>
                        <a:pt x="339" y="1156"/>
                      </a:lnTo>
                      <a:lnTo>
                        <a:pt x="339" y="1158"/>
                      </a:lnTo>
                      <a:lnTo>
                        <a:pt x="343" y="1162"/>
                      </a:lnTo>
                      <a:lnTo>
                        <a:pt x="347" y="1165"/>
                      </a:lnTo>
                      <a:lnTo>
                        <a:pt x="349" y="1165"/>
                      </a:lnTo>
                      <a:lnTo>
                        <a:pt x="351" y="1165"/>
                      </a:lnTo>
                      <a:lnTo>
                        <a:pt x="351" y="1165"/>
                      </a:lnTo>
                      <a:lnTo>
                        <a:pt x="351" y="1160"/>
                      </a:lnTo>
                      <a:lnTo>
                        <a:pt x="351" y="1156"/>
                      </a:lnTo>
                      <a:lnTo>
                        <a:pt x="351" y="1152"/>
                      </a:lnTo>
                      <a:lnTo>
                        <a:pt x="345" y="1150"/>
                      </a:lnTo>
                      <a:lnTo>
                        <a:pt x="345" y="1150"/>
                      </a:lnTo>
                      <a:lnTo>
                        <a:pt x="345" y="1146"/>
                      </a:lnTo>
                      <a:lnTo>
                        <a:pt x="347" y="1144"/>
                      </a:lnTo>
                      <a:lnTo>
                        <a:pt x="347" y="1144"/>
                      </a:lnTo>
                      <a:lnTo>
                        <a:pt x="343" y="1146"/>
                      </a:lnTo>
                      <a:lnTo>
                        <a:pt x="343" y="1144"/>
                      </a:lnTo>
                      <a:lnTo>
                        <a:pt x="341" y="1140"/>
                      </a:lnTo>
                      <a:lnTo>
                        <a:pt x="341" y="1140"/>
                      </a:lnTo>
                      <a:lnTo>
                        <a:pt x="341" y="1140"/>
                      </a:lnTo>
                      <a:lnTo>
                        <a:pt x="345" y="1142"/>
                      </a:lnTo>
                      <a:lnTo>
                        <a:pt x="347" y="1140"/>
                      </a:lnTo>
                      <a:lnTo>
                        <a:pt x="345" y="1134"/>
                      </a:lnTo>
                      <a:lnTo>
                        <a:pt x="345" y="1134"/>
                      </a:lnTo>
                      <a:lnTo>
                        <a:pt x="337" y="1130"/>
                      </a:lnTo>
                      <a:lnTo>
                        <a:pt x="337" y="1130"/>
                      </a:lnTo>
                      <a:lnTo>
                        <a:pt x="337" y="1130"/>
                      </a:lnTo>
                      <a:lnTo>
                        <a:pt x="341" y="1130"/>
                      </a:lnTo>
                      <a:lnTo>
                        <a:pt x="349" y="1134"/>
                      </a:lnTo>
                      <a:lnTo>
                        <a:pt x="349" y="1134"/>
                      </a:lnTo>
                      <a:lnTo>
                        <a:pt x="351" y="1132"/>
                      </a:lnTo>
                      <a:lnTo>
                        <a:pt x="353" y="1130"/>
                      </a:lnTo>
                      <a:lnTo>
                        <a:pt x="355" y="1126"/>
                      </a:lnTo>
                      <a:lnTo>
                        <a:pt x="361" y="1126"/>
                      </a:lnTo>
                      <a:lnTo>
                        <a:pt x="361" y="1126"/>
                      </a:lnTo>
                      <a:lnTo>
                        <a:pt x="357" y="1124"/>
                      </a:lnTo>
                      <a:lnTo>
                        <a:pt x="357" y="1124"/>
                      </a:lnTo>
                      <a:lnTo>
                        <a:pt x="353" y="1118"/>
                      </a:lnTo>
                      <a:lnTo>
                        <a:pt x="351" y="1112"/>
                      </a:lnTo>
                      <a:lnTo>
                        <a:pt x="351" y="1112"/>
                      </a:lnTo>
                      <a:lnTo>
                        <a:pt x="341" y="1111"/>
                      </a:lnTo>
                      <a:lnTo>
                        <a:pt x="329" y="1109"/>
                      </a:lnTo>
                      <a:lnTo>
                        <a:pt x="327" y="1112"/>
                      </a:lnTo>
                      <a:lnTo>
                        <a:pt x="327" y="1112"/>
                      </a:lnTo>
                      <a:lnTo>
                        <a:pt x="324" y="1109"/>
                      </a:lnTo>
                      <a:lnTo>
                        <a:pt x="324" y="1109"/>
                      </a:lnTo>
                      <a:lnTo>
                        <a:pt x="316" y="1109"/>
                      </a:lnTo>
                      <a:lnTo>
                        <a:pt x="314" y="1109"/>
                      </a:lnTo>
                      <a:lnTo>
                        <a:pt x="314" y="1107"/>
                      </a:lnTo>
                      <a:lnTo>
                        <a:pt x="314" y="1107"/>
                      </a:lnTo>
                      <a:lnTo>
                        <a:pt x="326" y="1107"/>
                      </a:lnTo>
                      <a:lnTo>
                        <a:pt x="341" y="1109"/>
                      </a:lnTo>
                      <a:lnTo>
                        <a:pt x="359" y="1111"/>
                      </a:lnTo>
                      <a:lnTo>
                        <a:pt x="367" y="1109"/>
                      </a:lnTo>
                      <a:lnTo>
                        <a:pt x="367" y="1109"/>
                      </a:lnTo>
                      <a:lnTo>
                        <a:pt x="371" y="1109"/>
                      </a:lnTo>
                      <a:lnTo>
                        <a:pt x="371" y="1109"/>
                      </a:lnTo>
                      <a:lnTo>
                        <a:pt x="375" y="1105"/>
                      </a:lnTo>
                      <a:lnTo>
                        <a:pt x="375" y="1103"/>
                      </a:lnTo>
                      <a:lnTo>
                        <a:pt x="375" y="1103"/>
                      </a:lnTo>
                      <a:lnTo>
                        <a:pt x="375" y="1103"/>
                      </a:lnTo>
                      <a:lnTo>
                        <a:pt x="371" y="1101"/>
                      </a:lnTo>
                      <a:lnTo>
                        <a:pt x="369" y="1099"/>
                      </a:lnTo>
                      <a:lnTo>
                        <a:pt x="367" y="1097"/>
                      </a:lnTo>
                      <a:lnTo>
                        <a:pt x="367" y="1097"/>
                      </a:lnTo>
                      <a:lnTo>
                        <a:pt x="369" y="1095"/>
                      </a:lnTo>
                      <a:lnTo>
                        <a:pt x="369" y="1095"/>
                      </a:lnTo>
                      <a:lnTo>
                        <a:pt x="373" y="1097"/>
                      </a:lnTo>
                      <a:lnTo>
                        <a:pt x="378" y="1099"/>
                      </a:lnTo>
                      <a:lnTo>
                        <a:pt x="380" y="1101"/>
                      </a:lnTo>
                      <a:lnTo>
                        <a:pt x="380" y="1101"/>
                      </a:lnTo>
                      <a:lnTo>
                        <a:pt x="384" y="1097"/>
                      </a:lnTo>
                      <a:lnTo>
                        <a:pt x="384" y="1097"/>
                      </a:lnTo>
                      <a:lnTo>
                        <a:pt x="386" y="1097"/>
                      </a:lnTo>
                      <a:lnTo>
                        <a:pt x="388" y="1097"/>
                      </a:lnTo>
                      <a:lnTo>
                        <a:pt x="388" y="1097"/>
                      </a:lnTo>
                      <a:lnTo>
                        <a:pt x="390" y="1095"/>
                      </a:lnTo>
                      <a:lnTo>
                        <a:pt x="390" y="1093"/>
                      </a:lnTo>
                      <a:lnTo>
                        <a:pt x="390" y="1093"/>
                      </a:lnTo>
                      <a:lnTo>
                        <a:pt x="388" y="1093"/>
                      </a:lnTo>
                      <a:lnTo>
                        <a:pt x="386" y="1091"/>
                      </a:lnTo>
                      <a:lnTo>
                        <a:pt x="386" y="1091"/>
                      </a:lnTo>
                      <a:lnTo>
                        <a:pt x="388" y="1091"/>
                      </a:lnTo>
                      <a:lnTo>
                        <a:pt x="390" y="1091"/>
                      </a:lnTo>
                      <a:lnTo>
                        <a:pt x="390" y="1091"/>
                      </a:lnTo>
                      <a:lnTo>
                        <a:pt x="394" y="1093"/>
                      </a:lnTo>
                      <a:lnTo>
                        <a:pt x="396" y="1091"/>
                      </a:lnTo>
                      <a:lnTo>
                        <a:pt x="396" y="1091"/>
                      </a:lnTo>
                      <a:lnTo>
                        <a:pt x="396" y="1089"/>
                      </a:lnTo>
                      <a:lnTo>
                        <a:pt x="394" y="1085"/>
                      </a:lnTo>
                      <a:lnTo>
                        <a:pt x="392" y="1083"/>
                      </a:lnTo>
                      <a:lnTo>
                        <a:pt x="394" y="1081"/>
                      </a:lnTo>
                      <a:lnTo>
                        <a:pt x="394" y="1081"/>
                      </a:lnTo>
                      <a:lnTo>
                        <a:pt x="402" y="1079"/>
                      </a:lnTo>
                      <a:lnTo>
                        <a:pt x="402" y="1081"/>
                      </a:lnTo>
                      <a:lnTo>
                        <a:pt x="402" y="1081"/>
                      </a:lnTo>
                      <a:lnTo>
                        <a:pt x="406" y="1081"/>
                      </a:lnTo>
                      <a:lnTo>
                        <a:pt x="406" y="1081"/>
                      </a:lnTo>
                      <a:lnTo>
                        <a:pt x="406" y="1079"/>
                      </a:lnTo>
                      <a:lnTo>
                        <a:pt x="406" y="1077"/>
                      </a:lnTo>
                      <a:lnTo>
                        <a:pt x="404" y="1073"/>
                      </a:lnTo>
                      <a:lnTo>
                        <a:pt x="404" y="1073"/>
                      </a:lnTo>
                      <a:lnTo>
                        <a:pt x="406" y="1061"/>
                      </a:lnTo>
                      <a:lnTo>
                        <a:pt x="408" y="1054"/>
                      </a:lnTo>
                      <a:lnTo>
                        <a:pt x="408" y="1052"/>
                      </a:lnTo>
                      <a:lnTo>
                        <a:pt x="408" y="1052"/>
                      </a:lnTo>
                      <a:lnTo>
                        <a:pt x="410" y="1054"/>
                      </a:lnTo>
                      <a:lnTo>
                        <a:pt x="414" y="1056"/>
                      </a:lnTo>
                      <a:lnTo>
                        <a:pt x="414" y="1056"/>
                      </a:lnTo>
                      <a:lnTo>
                        <a:pt x="414" y="1067"/>
                      </a:lnTo>
                      <a:lnTo>
                        <a:pt x="414" y="1077"/>
                      </a:lnTo>
                      <a:lnTo>
                        <a:pt x="414" y="1081"/>
                      </a:lnTo>
                      <a:lnTo>
                        <a:pt x="414" y="1083"/>
                      </a:lnTo>
                      <a:lnTo>
                        <a:pt x="414" y="1083"/>
                      </a:lnTo>
                      <a:lnTo>
                        <a:pt x="418" y="1087"/>
                      </a:lnTo>
                      <a:lnTo>
                        <a:pt x="420" y="1087"/>
                      </a:lnTo>
                      <a:lnTo>
                        <a:pt x="422" y="1085"/>
                      </a:lnTo>
                      <a:lnTo>
                        <a:pt x="422" y="1085"/>
                      </a:lnTo>
                      <a:lnTo>
                        <a:pt x="430" y="1069"/>
                      </a:lnTo>
                      <a:lnTo>
                        <a:pt x="435" y="1061"/>
                      </a:lnTo>
                      <a:lnTo>
                        <a:pt x="439" y="1058"/>
                      </a:lnTo>
                      <a:lnTo>
                        <a:pt x="443" y="1058"/>
                      </a:lnTo>
                      <a:lnTo>
                        <a:pt x="443" y="1058"/>
                      </a:lnTo>
                      <a:lnTo>
                        <a:pt x="443" y="1058"/>
                      </a:lnTo>
                      <a:lnTo>
                        <a:pt x="441" y="1060"/>
                      </a:lnTo>
                      <a:lnTo>
                        <a:pt x="441" y="1063"/>
                      </a:lnTo>
                      <a:lnTo>
                        <a:pt x="441" y="1063"/>
                      </a:lnTo>
                      <a:lnTo>
                        <a:pt x="449" y="1058"/>
                      </a:lnTo>
                      <a:lnTo>
                        <a:pt x="455" y="1052"/>
                      </a:lnTo>
                      <a:lnTo>
                        <a:pt x="455" y="1052"/>
                      </a:lnTo>
                      <a:lnTo>
                        <a:pt x="453" y="1048"/>
                      </a:lnTo>
                      <a:lnTo>
                        <a:pt x="449" y="1046"/>
                      </a:lnTo>
                      <a:lnTo>
                        <a:pt x="447" y="1042"/>
                      </a:lnTo>
                      <a:lnTo>
                        <a:pt x="447" y="1036"/>
                      </a:lnTo>
                      <a:lnTo>
                        <a:pt x="447" y="1036"/>
                      </a:lnTo>
                      <a:lnTo>
                        <a:pt x="457" y="1038"/>
                      </a:lnTo>
                      <a:lnTo>
                        <a:pt x="465" y="1038"/>
                      </a:lnTo>
                      <a:lnTo>
                        <a:pt x="467" y="1038"/>
                      </a:lnTo>
                      <a:lnTo>
                        <a:pt x="469" y="1036"/>
                      </a:lnTo>
                      <a:lnTo>
                        <a:pt x="469" y="1036"/>
                      </a:lnTo>
                      <a:lnTo>
                        <a:pt x="469" y="1032"/>
                      </a:lnTo>
                      <a:lnTo>
                        <a:pt x="463" y="1026"/>
                      </a:lnTo>
                      <a:lnTo>
                        <a:pt x="463" y="1026"/>
                      </a:lnTo>
                      <a:lnTo>
                        <a:pt x="459" y="1022"/>
                      </a:lnTo>
                      <a:lnTo>
                        <a:pt x="457" y="1022"/>
                      </a:lnTo>
                      <a:lnTo>
                        <a:pt x="457" y="1022"/>
                      </a:lnTo>
                      <a:lnTo>
                        <a:pt x="457" y="1022"/>
                      </a:lnTo>
                      <a:lnTo>
                        <a:pt x="459" y="1026"/>
                      </a:lnTo>
                      <a:lnTo>
                        <a:pt x="459" y="1030"/>
                      </a:lnTo>
                      <a:lnTo>
                        <a:pt x="459" y="1034"/>
                      </a:lnTo>
                      <a:lnTo>
                        <a:pt x="459" y="1034"/>
                      </a:lnTo>
                      <a:lnTo>
                        <a:pt x="453" y="1034"/>
                      </a:lnTo>
                      <a:lnTo>
                        <a:pt x="443" y="1036"/>
                      </a:lnTo>
                      <a:lnTo>
                        <a:pt x="443" y="1036"/>
                      </a:lnTo>
                      <a:lnTo>
                        <a:pt x="435" y="1034"/>
                      </a:lnTo>
                      <a:lnTo>
                        <a:pt x="428" y="1032"/>
                      </a:lnTo>
                      <a:lnTo>
                        <a:pt x="428" y="1032"/>
                      </a:lnTo>
                      <a:lnTo>
                        <a:pt x="424" y="1036"/>
                      </a:lnTo>
                      <a:lnTo>
                        <a:pt x="422" y="1040"/>
                      </a:lnTo>
                      <a:lnTo>
                        <a:pt x="422" y="1046"/>
                      </a:lnTo>
                      <a:lnTo>
                        <a:pt x="422" y="1046"/>
                      </a:lnTo>
                      <a:lnTo>
                        <a:pt x="420" y="1042"/>
                      </a:lnTo>
                      <a:lnTo>
                        <a:pt x="418" y="1042"/>
                      </a:lnTo>
                      <a:lnTo>
                        <a:pt x="414" y="1042"/>
                      </a:lnTo>
                      <a:lnTo>
                        <a:pt x="410" y="1040"/>
                      </a:lnTo>
                      <a:lnTo>
                        <a:pt x="410" y="1040"/>
                      </a:lnTo>
                      <a:lnTo>
                        <a:pt x="406" y="1038"/>
                      </a:lnTo>
                      <a:lnTo>
                        <a:pt x="406" y="1038"/>
                      </a:lnTo>
                      <a:lnTo>
                        <a:pt x="404" y="1038"/>
                      </a:lnTo>
                      <a:lnTo>
                        <a:pt x="404" y="1038"/>
                      </a:lnTo>
                      <a:lnTo>
                        <a:pt x="404" y="1040"/>
                      </a:lnTo>
                      <a:lnTo>
                        <a:pt x="404" y="1042"/>
                      </a:lnTo>
                      <a:lnTo>
                        <a:pt x="404" y="1044"/>
                      </a:lnTo>
                      <a:lnTo>
                        <a:pt x="404" y="1046"/>
                      </a:lnTo>
                      <a:lnTo>
                        <a:pt x="404" y="1046"/>
                      </a:lnTo>
                      <a:lnTo>
                        <a:pt x="402" y="1040"/>
                      </a:lnTo>
                      <a:lnTo>
                        <a:pt x="398" y="1038"/>
                      </a:lnTo>
                      <a:lnTo>
                        <a:pt x="394" y="1036"/>
                      </a:lnTo>
                      <a:lnTo>
                        <a:pt x="394" y="1036"/>
                      </a:lnTo>
                      <a:lnTo>
                        <a:pt x="388" y="1042"/>
                      </a:lnTo>
                      <a:lnTo>
                        <a:pt x="384" y="1044"/>
                      </a:lnTo>
                      <a:lnTo>
                        <a:pt x="382" y="1042"/>
                      </a:lnTo>
                      <a:lnTo>
                        <a:pt x="380" y="1040"/>
                      </a:lnTo>
                      <a:lnTo>
                        <a:pt x="380" y="1040"/>
                      </a:lnTo>
                      <a:lnTo>
                        <a:pt x="382" y="1040"/>
                      </a:lnTo>
                      <a:lnTo>
                        <a:pt x="384" y="1040"/>
                      </a:lnTo>
                      <a:lnTo>
                        <a:pt x="384" y="1040"/>
                      </a:lnTo>
                      <a:lnTo>
                        <a:pt x="382" y="1034"/>
                      </a:lnTo>
                      <a:lnTo>
                        <a:pt x="382" y="1034"/>
                      </a:lnTo>
                      <a:lnTo>
                        <a:pt x="386" y="1034"/>
                      </a:lnTo>
                      <a:lnTo>
                        <a:pt x="388" y="1032"/>
                      </a:lnTo>
                      <a:lnTo>
                        <a:pt x="388" y="1030"/>
                      </a:lnTo>
                      <a:lnTo>
                        <a:pt x="388" y="1030"/>
                      </a:lnTo>
                      <a:lnTo>
                        <a:pt x="384" y="1028"/>
                      </a:lnTo>
                      <a:lnTo>
                        <a:pt x="378" y="1028"/>
                      </a:lnTo>
                      <a:lnTo>
                        <a:pt x="375" y="1028"/>
                      </a:lnTo>
                      <a:lnTo>
                        <a:pt x="371" y="1028"/>
                      </a:lnTo>
                      <a:lnTo>
                        <a:pt x="371" y="1028"/>
                      </a:lnTo>
                      <a:lnTo>
                        <a:pt x="367" y="1024"/>
                      </a:lnTo>
                      <a:lnTo>
                        <a:pt x="365" y="1020"/>
                      </a:lnTo>
                      <a:lnTo>
                        <a:pt x="363" y="1016"/>
                      </a:lnTo>
                      <a:lnTo>
                        <a:pt x="359" y="1014"/>
                      </a:lnTo>
                      <a:lnTo>
                        <a:pt x="359" y="1014"/>
                      </a:lnTo>
                      <a:lnTo>
                        <a:pt x="353" y="1014"/>
                      </a:lnTo>
                      <a:lnTo>
                        <a:pt x="351" y="1014"/>
                      </a:lnTo>
                      <a:lnTo>
                        <a:pt x="349" y="1016"/>
                      </a:lnTo>
                      <a:lnTo>
                        <a:pt x="349" y="1016"/>
                      </a:lnTo>
                      <a:lnTo>
                        <a:pt x="357" y="1020"/>
                      </a:lnTo>
                      <a:lnTo>
                        <a:pt x="357" y="1020"/>
                      </a:lnTo>
                      <a:lnTo>
                        <a:pt x="357" y="1022"/>
                      </a:lnTo>
                      <a:lnTo>
                        <a:pt x="353" y="1020"/>
                      </a:lnTo>
                      <a:lnTo>
                        <a:pt x="347" y="1014"/>
                      </a:lnTo>
                      <a:lnTo>
                        <a:pt x="347" y="1014"/>
                      </a:lnTo>
                      <a:lnTo>
                        <a:pt x="341" y="1014"/>
                      </a:lnTo>
                      <a:lnTo>
                        <a:pt x="333" y="1016"/>
                      </a:lnTo>
                      <a:lnTo>
                        <a:pt x="318" y="1018"/>
                      </a:lnTo>
                      <a:lnTo>
                        <a:pt x="318" y="1018"/>
                      </a:lnTo>
                      <a:lnTo>
                        <a:pt x="312" y="1014"/>
                      </a:lnTo>
                      <a:lnTo>
                        <a:pt x="310" y="1012"/>
                      </a:lnTo>
                      <a:lnTo>
                        <a:pt x="310" y="1012"/>
                      </a:lnTo>
                      <a:lnTo>
                        <a:pt x="310" y="1012"/>
                      </a:lnTo>
                      <a:lnTo>
                        <a:pt x="314" y="1012"/>
                      </a:lnTo>
                      <a:lnTo>
                        <a:pt x="314" y="1012"/>
                      </a:lnTo>
                      <a:lnTo>
                        <a:pt x="318" y="1014"/>
                      </a:lnTo>
                      <a:lnTo>
                        <a:pt x="318" y="1014"/>
                      </a:lnTo>
                      <a:lnTo>
                        <a:pt x="322" y="1012"/>
                      </a:lnTo>
                      <a:lnTo>
                        <a:pt x="322" y="1010"/>
                      </a:lnTo>
                      <a:lnTo>
                        <a:pt x="324" y="1010"/>
                      </a:lnTo>
                      <a:lnTo>
                        <a:pt x="324" y="1010"/>
                      </a:lnTo>
                      <a:lnTo>
                        <a:pt x="326" y="1010"/>
                      </a:lnTo>
                      <a:lnTo>
                        <a:pt x="331" y="1008"/>
                      </a:lnTo>
                      <a:lnTo>
                        <a:pt x="331" y="1008"/>
                      </a:lnTo>
                      <a:lnTo>
                        <a:pt x="331" y="1010"/>
                      </a:lnTo>
                      <a:lnTo>
                        <a:pt x="333" y="1010"/>
                      </a:lnTo>
                      <a:lnTo>
                        <a:pt x="333" y="1010"/>
                      </a:lnTo>
                      <a:lnTo>
                        <a:pt x="335" y="1012"/>
                      </a:lnTo>
                      <a:lnTo>
                        <a:pt x="337" y="1010"/>
                      </a:lnTo>
                      <a:lnTo>
                        <a:pt x="337" y="1010"/>
                      </a:lnTo>
                      <a:lnTo>
                        <a:pt x="339" y="1008"/>
                      </a:lnTo>
                      <a:lnTo>
                        <a:pt x="339" y="1007"/>
                      </a:lnTo>
                      <a:lnTo>
                        <a:pt x="339" y="1001"/>
                      </a:lnTo>
                      <a:lnTo>
                        <a:pt x="339" y="999"/>
                      </a:lnTo>
                      <a:lnTo>
                        <a:pt x="341" y="999"/>
                      </a:lnTo>
                      <a:lnTo>
                        <a:pt x="341" y="999"/>
                      </a:lnTo>
                      <a:lnTo>
                        <a:pt x="343" y="1001"/>
                      </a:lnTo>
                      <a:lnTo>
                        <a:pt x="347" y="1005"/>
                      </a:lnTo>
                      <a:lnTo>
                        <a:pt x="349" y="1008"/>
                      </a:lnTo>
                      <a:lnTo>
                        <a:pt x="353" y="1010"/>
                      </a:lnTo>
                      <a:lnTo>
                        <a:pt x="353" y="1010"/>
                      </a:lnTo>
                      <a:lnTo>
                        <a:pt x="357" y="1003"/>
                      </a:lnTo>
                      <a:lnTo>
                        <a:pt x="357" y="1003"/>
                      </a:lnTo>
                      <a:lnTo>
                        <a:pt x="361" y="1003"/>
                      </a:lnTo>
                      <a:lnTo>
                        <a:pt x="365" y="1007"/>
                      </a:lnTo>
                      <a:lnTo>
                        <a:pt x="369" y="1008"/>
                      </a:lnTo>
                      <a:lnTo>
                        <a:pt x="373" y="1008"/>
                      </a:lnTo>
                      <a:lnTo>
                        <a:pt x="373" y="1008"/>
                      </a:lnTo>
                      <a:lnTo>
                        <a:pt x="371" y="1005"/>
                      </a:lnTo>
                      <a:lnTo>
                        <a:pt x="371" y="1003"/>
                      </a:lnTo>
                      <a:lnTo>
                        <a:pt x="373" y="1001"/>
                      </a:lnTo>
                      <a:lnTo>
                        <a:pt x="373" y="1001"/>
                      </a:lnTo>
                      <a:lnTo>
                        <a:pt x="382" y="1007"/>
                      </a:lnTo>
                      <a:lnTo>
                        <a:pt x="382" y="1007"/>
                      </a:lnTo>
                      <a:lnTo>
                        <a:pt x="388" y="1012"/>
                      </a:lnTo>
                      <a:lnTo>
                        <a:pt x="392" y="1016"/>
                      </a:lnTo>
                      <a:lnTo>
                        <a:pt x="392" y="1016"/>
                      </a:lnTo>
                      <a:lnTo>
                        <a:pt x="392" y="1007"/>
                      </a:lnTo>
                      <a:lnTo>
                        <a:pt x="390" y="1001"/>
                      </a:lnTo>
                      <a:lnTo>
                        <a:pt x="392" y="997"/>
                      </a:lnTo>
                      <a:lnTo>
                        <a:pt x="392" y="997"/>
                      </a:lnTo>
                      <a:lnTo>
                        <a:pt x="392" y="997"/>
                      </a:lnTo>
                      <a:lnTo>
                        <a:pt x="394" y="997"/>
                      </a:lnTo>
                      <a:lnTo>
                        <a:pt x="394" y="999"/>
                      </a:lnTo>
                      <a:lnTo>
                        <a:pt x="394" y="1003"/>
                      </a:lnTo>
                      <a:lnTo>
                        <a:pt x="394" y="1003"/>
                      </a:lnTo>
                      <a:lnTo>
                        <a:pt x="396" y="1007"/>
                      </a:lnTo>
                      <a:lnTo>
                        <a:pt x="400" y="1010"/>
                      </a:lnTo>
                      <a:lnTo>
                        <a:pt x="400" y="1010"/>
                      </a:lnTo>
                      <a:lnTo>
                        <a:pt x="402" y="1008"/>
                      </a:lnTo>
                      <a:lnTo>
                        <a:pt x="402" y="1008"/>
                      </a:lnTo>
                      <a:lnTo>
                        <a:pt x="402" y="1008"/>
                      </a:lnTo>
                      <a:lnTo>
                        <a:pt x="402" y="1010"/>
                      </a:lnTo>
                      <a:lnTo>
                        <a:pt x="400" y="1012"/>
                      </a:lnTo>
                      <a:lnTo>
                        <a:pt x="400" y="1012"/>
                      </a:lnTo>
                      <a:lnTo>
                        <a:pt x="412" y="1020"/>
                      </a:lnTo>
                      <a:lnTo>
                        <a:pt x="412" y="1020"/>
                      </a:lnTo>
                      <a:lnTo>
                        <a:pt x="414" y="1018"/>
                      </a:lnTo>
                      <a:lnTo>
                        <a:pt x="416" y="1014"/>
                      </a:lnTo>
                      <a:lnTo>
                        <a:pt x="416" y="1007"/>
                      </a:lnTo>
                      <a:lnTo>
                        <a:pt x="416" y="1007"/>
                      </a:lnTo>
                      <a:lnTo>
                        <a:pt x="414" y="1005"/>
                      </a:lnTo>
                      <a:lnTo>
                        <a:pt x="412" y="1003"/>
                      </a:lnTo>
                      <a:lnTo>
                        <a:pt x="408" y="1001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5"/>
                      </a:lnTo>
                      <a:lnTo>
                        <a:pt x="406" y="995"/>
                      </a:lnTo>
                      <a:lnTo>
                        <a:pt x="408" y="991"/>
                      </a:lnTo>
                      <a:lnTo>
                        <a:pt x="408" y="991"/>
                      </a:lnTo>
                      <a:lnTo>
                        <a:pt x="408" y="989"/>
                      </a:lnTo>
                      <a:lnTo>
                        <a:pt x="408" y="987"/>
                      </a:lnTo>
                      <a:lnTo>
                        <a:pt x="408" y="987"/>
                      </a:lnTo>
                      <a:lnTo>
                        <a:pt x="404" y="987"/>
                      </a:lnTo>
                      <a:lnTo>
                        <a:pt x="402" y="989"/>
                      </a:lnTo>
                      <a:lnTo>
                        <a:pt x="400" y="997"/>
                      </a:lnTo>
                      <a:lnTo>
                        <a:pt x="400" y="997"/>
                      </a:lnTo>
                      <a:lnTo>
                        <a:pt x="400" y="1003"/>
                      </a:lnTo>
                      <a:lnTo>
                        <a:pt x="400" y="1003"/>
                      </a:lnTo>
                      <a:lnTo>
                        <a:pt x="396" y="993"/>
                      </a:lnTo>
                      <a:lnTo>
                        <a:pt x="400" y="987"/>
                      </a:lnTo>
                      <a:lnTo>
                        <a:pt x="400" y="987"/>
                      </a:lnTo>
                      <a:lnTo>
                        <a:pt x="398" y="987"/>
                      </a:lnTo>
                      <a:lnTo>
                        <a:pt x="394" y="987"/>
                      </a:lnTo>
                      <a:lnTo>
                        <a:pt x="392" y="987"/>
                      </a:lnTo>
                      <a:lnTo>
                        <a:pt x="392" y="985"/>
                      </a:lnTo>
                      <a:lnTo>
                        <a:pt x="392" y="985"/>
                      </a:lnTo>
                      <a:lnTo>
                        <a:pt x="394" y="985"/>
                      </a:lnTo>
                      <a:lnTo>
                        <a:pt x="396" y="985"/>
                      </a:lnTo>
                      <a:lnTo>
                        <a:pt x="396" y="985"/>
                      </a:lnTo>
                      <a:lnTo>
                        <a:pt x="402" y="985"/>
                      </a:lnTo>
                      <a:lnTo>
                        <a:pt x="402" y="985"/>
                      </a:lnTo>
                      <a:lnTo>
                        <a:pt x="406" y="981"/>
                      </a:lnTo>
                      <a:lnTo>
                        <a:pt x="406" y="981"/>
                      </a:lnTo>
                      <a:lnTo>
                        <a:pt x="408" y="983"/>
                      </a:lnTo>
                      <a:lnTo>
                        <a:pt x="408" y="983"/>
                      </a:lnTo>
                      <a:lnTo>
                        <a:pt x="410" y="987"/>
                      </a:lnTo>
                      <a:lnTo>
                        <a:pt x="408" y="991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06" y="997"/>
                      </a:lnTo>
                      <a:lnTo>
                        <a:pt x="414" y="1001"/>
                      </a:lnTo>
                      <a:lnTo>
                        <a:pt x="414" y="1001"/>
                      </a:lnTo>
                      <a:lnTo>
                        <a:pt x="414" y="999"/>
                      </a:lnTo>
                      <a:lnTo>
                        <a:pt x="414" y="997"/>
                      </a:lnTo>
                      <a:lnTo>
                        <a:pt x="414" y="997"/>
                      </a:lnTo>
                      <a:lnTo>
                        <a:pt x="414" y="991"/>
                      </a:lnTo>
                      <a:lnTo>
                        <a:pt x="414" y="991"/>
                      </a:lnTo>
                      <a:lnTo>
                        <a:pt x="414" y="991"/>
                      </a:lnTo>
                      <a:lnTo>
                        <a:pt x="414" y="995"/>
                      </a:lnTo>
                      <a:lnTo>
                        <a:pt x="416" y="1001"/>
                      </a:lnTo>
                      <a:lnTo>
                        <a:pt x="416" y="1001"/>
                      </a:lnTo>
                      <a:lnTo>
                        <a:pt x="418" y="1008"/>
                      </a:lnTo>
                      <a:lnTo>
                        <a:pt x="418" y="1012"/>
                      </a:lnTo>
                      <a:lnTo>
                        <a:pt x="416" y="1016"/>
                      </a:lnTo>
                      <a:lnTo>
                        <a:pt x="414" y="1024"/>
                      </a:lnTo>
                      <a:lnTo>
                        <a:pt x="414" y="1024"/>
                      </a:lnTo>
                      <a:lnTo>
                        <a:pt x="416" y="1026"/>
                      </a:lnTo>
                      <a:lnTo>
                        <a:pt x="418" y="1028"/>
                      </a:lnTo>
                      <a:lnTo>
                        <a:pt x="422" y="1028"/>
                      </a:lnTo>
                      <a:lnTo>
                        <a:pt x="428" y="1028"/>
                      </a:lnTo>
                      <a:lnTo>
                        <a:pt x="431" y="1026"/>
                      </a:lnTo>
                      <a:lnTo>
                        <a:pt x="431" y="1026"/>
                      </a:lnTo>
                      <a:lnTo>
                        <a:pt x="431" y="1024"/>
                      </a:lnTo>
                      <a:lnTo>
                        <a:pt x="433" y="1026"/>
                      </a:lnTo>
                      <a:lnTo>
                        <a:pt x="435" y="1026"/>
                      </a:lnTo>
                      <a:lnTo>
                        <a:pt x="435" y="1026"/>
                      </a:lnTo>
                      <a:lnTo>
                        <a:pt x="437" y="1022"/>
                      </a:lnTo>
                      <a:lnTo>
                        <a:pt x="437" y="1020"/>
                      </a:lnTo>
                      <a:lnTo>
                        <a:pt x="437" y="1020"/>
                      </a:lnTo>
                      <a:lnTo>
                        <a:pt x="439" y="1018"/>
                      </a:lnTo>
                      <a:lnTo>
                        <a:pt x="439" y="1018"/>
                      </a:lnTo>
                      <a:lnTo>
                        <a:pt x="441" y="1022"/>
                      </a:lnTo>
                      <a:lnTo>
                        <a:pt x="443" y="1026"/>
                      </a:lnTo>
                      <a:lnTo>
                        <a:pt x="445" y="1028"/>
                      </a:lnTo>
                      <a:lnTo>
                        <a:pt x="449" y="1028"/>
                      </a:lnTo>
                      <a:lnTo>
                        <a:pt x="449" y="1028"/>
                      </a:lnTo>
                      <a:lnTo>
                        <a:pt x="449" y="1026"/>
                      </a:lnTo>
                      <a:lnTo>
                        <a:pt x="447" y="1024"/>
                      </a:lnTo>
                      <a:lnTo>
                        <a:pt x="445" y="1020"/>
                      </a:lnTo>
                      <a:lnTo>
                        <a:pt x="447" y="1018"/>
                      </a:lnTo>
                      <a:lnTo>
                        <a:pt x="447" y="1018"/>
                      </a:lnTo>
                      <a:lnTo>
                        <a:pt x="447" y="1018"/>
                      </a:lnTo>
                      <a:lnTo>
                        <a:pt x="451" y="1018"/>
                      </a:lnTo>
                      <a:lnTo>
                        <a:pt x="451" y="1018"/>
                      </a:lnTo>
                      <a:lnTo>
                        <a:pt x="455" y="1018"/>
                      </a:lnTo>
                      <a:lnTo>
                        <a:pt x="459" y="1010"/>
                      </a:lnTo>
                      <a:lnTo>
                        <a:pt x="459" y="1010"/>
                      </a:lnTo>
                      <a:lnTo>
                        <a:pt x="465" y="1008"/>
                      </a:lnTo>
                      <a:lnTo>
                        <a:pt x="469" y="1008"/>
                      </a:lnTo>
                      <a:lnTo>
                        <a:pt x="471" y="1007"/>
                      </a:lnTo>
                      <a:lnTo>
                        <a:pt x="471" y="1007"/>
                      </a:lnTo>
                      <a:lnTo>
                        <a:pt x="471" y="1003"/>
                      </a:lnTo>
                      <a:lnTo>
                        <a:pt x="471" y="1001"/>
                      </a:lnTo>
                      <a:lnTo>
                        <a:pt x="471" y="1001"/>
                      </a:lnTo>
                      <a:lnTo>
                        <a:pt x="473" y="1001"/>
                      </a:lnTo>
                      <a:lnTo>
                        <a:pt x="475" y="1001"/>
                      </a:lnTo>
                      <a:lnTo>
                        <a:pt x="475" y="1001"/>
                      </a:lnTo>
                      <a:lnTo>
                        <a:pt x="481" y="993"/>
                      </a:lnTo>
                      <a:lnTo>
                        <a:pt x="484" y="989"/>
                      </a:lnTo>
                      <a:lnTo>
                        <a:pt x="486" y="987"/>
                      </a:lnTo>
                      <a:lnTo>
                        <a:pt x="486" y="987"/>
                      </a:lnTo>
                      <a:lnTo>
                        <a:pt x="490" y="991"/>
                      </a:lnTo>
                      <a:lnTo>
                        <a:pt x="494" y="993"/>
                      </a:lnTo>
                      <a:lnTo>
                        <a:pt x="496" y="989"/>
                      </a:lnTo>
                      <a:lnTo>
                        <a:pt x="496" y="989"/>
                      </a:lnTo>
                      <a:lnTo>
                        <a:pt x="496" y="987"/>
                      </a:lnTo>
                      <a:lnTo>
                        <a:pt x="496" y="985"/>
                      </a:lnTo>
                      <a:lnTo>
                        <a:pt x="490" y="985"/>
                      </a:lnTo>
                      <a:lnTo>
                        <a:pt x="481" y="985"/>
                      </a:lnTo>
                      <a:lnTo>
                        <a:pt x="481" y="985"/>
                      </a:lnTo>
                      <a:lnTo>
                        <a:pt x="481" y="983"/>
                      </a:lnTo>
                      <a:lnTo>
                        <a:pt x="483" y="981"/>
                      </a:lnTo>
                      <a:lnTo>
                        <a:pt x="486" y="979"/>
                      </a:lnTo>
                      <a:lnTo>
                        <a:pt x="488" y="977"/>
                      </a:lnTo>
                      <a:lnTo>
                        <a:pt x="488" y="977"/>
                      </a:lnTo>
                      <a:lnTo>
                        <a:pt x="486" y="973"/>
                      </a:lnTo>
                      <a:lnTo>
                        <a:pt x="484" y="971"/>
                      </a:lnTo>
                      <a:lnTo>
                        <a:pt x="484" y="969"/>
                      </a:lnTo>
                      <a:lnTo>
                        <a:pt x="484" y="967"/>
                      </a:lnTo>
                      <a:lnTo>
                        <a:pt x="484" y="967"/>
                      </a:lnTo>
                      <a:lnTo>
                        <a:pt x="486" y="967"/>
                      </a:lnTo>
                      <a:lnTo>
                        <a:pt x="488" y="971"/>
                      </a:lnTo>
                      <a:lnTo>
                        <a:pt x="490" y="973"/>
                      </a:lnTo>
                      <a:lnTo>
                        <a:pt x="492" y="975"/>
                      </a:lnTo>
                      <a:lnTo>
                        <a:pt x="492" y="975"/>
                      </a:lnTo>
                      <a:lnTo>
                        <a:pt x="492" y="975"/>
                      </a:lnTo>
                      <a:lnTo>
                        <a:pt x="492" y="973"/>
                      </a:lnTo>
                      <a:lnTo>
                        <a:pt x="492" y="973"/>
                      </a:lnTo>
                      <a:lnTo>
                        <a:pt x="492" y="965"/>
                      </a:lnTo>
                      <a:lnTo>
                        <a:pt x="488" y="957"/>
                      </a:lnTo>
                      <a:lnTo>
                        <a:pt x="481" y="948"/>
                      </a:lnTo>
                      <a:lnTo>
                        <a:pt x="481" y="948"/>
                      </a:lnTo>
                      <a:lnTo>
                        <a:pt x="479" y="946"/>
                      </a:lnTo>
                      <a:lnTo>
                        <a:pt x="479" y="946"/>
                      </a:lnTo>
                      <a:lnTo>
                        <a:pt x="477" y="948"/>
                      </a:lnTo>
                      <a:lnTo>
                        <a:pt x="477" y="946"/>
                      </a:lnTo>
                      <a:lnTo>
                        <a:pt x="477" y="946"/>
                      </a:lnTo>
                      <a:lnTo>
                        <a:pt x="473" y="944"/>
                      </a:lnTo>
                      <a:lnTo>
                        <a:pt x="469" y="944"/>
                      </a:lnTo>
                      <a:lnTo>
                        <a:pt x="467" y="952"/>
                      </a:lnTo>
                      <a:lnTo>
                        <a:pt x="467" y="952"/>
                      </a:lnTo>
                      <a:lnTo>
                        <a:pt x="467" y="952"/>
                      </a:lnTo>
                      <a:lnTo>
                        <a:pt x="467" y="950"/>
                      </a:lnTo>
                      <a:lnTo>
                        <a:pt x="465" y="944"/>
                      </a:lnTo>
                      <a:lnTo>
                        <a:pt x="465" y="944"/>
                      </a:lnTo>
                      <a:lnTo>
                        <a:pt x="457" y="938"/>
                      </a:lnTo>
                      <a:lnTo>
                        <a:pt x="455" y="936"/>
                      </a:lnTo>
                      <a:lnTo>
                        <a:pt x="459" y="936"/>
                      </a:lnTo>
                      <a:lnTo>
                        <a:pt x="459" y="936"/>
                      </a:lnTo>
                      <a:lnTo>
                        <a:pt x="465" y="936"/>
                      </a:lnTo>
                      <a:lnTo>
                        <a:pt x="465" y="936"/>
                      </a:lnTo>
                      <a:lnTo>
                        <a:pt x="467" y="934"/>
                      </a:lnTo>
                      <a:lnTo>
                        <a:pt x="469" y="934"/>
                      </a:lnTo>
                      <a:lnTo>
                        <a:pt x="469" y="934"/>
                      </a:lnTo>
                      <a:lnTo>
                        <a:pt x="467" y="932"/>
                      </a:lnTo>
                      <a:lnTo>
                        <a:pt x="463" y="930"/>
                      </a:lnTo>
                      <a:lnTo>
                        <a:pt x="461" y="930"/>
                      </a:lnTo>
                      <a:lnTo>
                        <a:pt x="459" y="928"/>
                      </a:lnTo>
                      <a:lnTo>
                        <a:pt x="459" y="928"/>
                      </a:lnTo>
                      <a:lnTo>
                        <a:pt x="457" y="926"/>
                      </a:lnTo>
                      <a:lnTo>
                        <a:pt x="457" y="924"/>
                      </a:lnTo>
                      <a:lnTo>
                        <a:pt x="459" y="924"/>
                      </a:lnTo>
                      <a:lnTo>
                        <a:pt x="461" y="924"/>
                      </a:lnTo>
                      <a:lnTo>
                        <a:pt x="459" y="920"/>
                      </a:lnTo>
                      <a:lnTo>
                        <a:pt x="459" y="920"/>
                      </a:lnTo>
                      <a:lnTo>
                        <a:pt x="455" y="920"/>
                      </a:lnTo>
                      <a:lnTo>
                        <a:pt x="451" y="920"/>
                      </a:lnTo>
                      <a:lnTo>
                        <a:pt x="447" y="922"/>
                      </a:lnTo>
                      <a:lnTo>
                        <a:pt x="447" y="922"/>
                      </a:lnTo>
                      <a:lnTo>
                        <a:pt x="445" y="922"/>
                      </a:lnTo>
                      <a:lnTo>
                        <a:pt x="447" y="920"/>
                      </a:lnTo>
                      <a:lnTo>
                        <a:pt x="449" y="916"/>
                      </a:lnTo>
                      <a:lnTo>
                        <a:pt x="449" y="916"/>
                      </a:lnTo>
                      <a:lnTo>
                        <a:pt x="447" y="916"/>
                      </a:lnTo>
                      <a:lnTo>
                        <a:pt x="445" y="916"/>
                      </a:lnTo>
                      <a:lnTo>
                        <a:pt x="445" y="916"/>
                      </a:lnTo>
                      <a:lnTo>
                        <a:pt x="443" y="916"/>
                      </a:lnTo>
                      <a:lnTo>
                        <a:pt x="443" y="916"/>
                      </a:lnTo>
                      <a:lnTo>
                        <a:pt x="437" y="910"/>
                      </a:lnTo>
                      <a:lnTo>
                        <a:pt x="433" y="902"/>
                      </a:lnTo>
                      <a:lnTo>
                        <a:pt x="431" y="895"/>
                      </a:lnTo>
                      <a:lnTo>
                        <a:pt x="428" y="893"/>
                      </a:lnTo>
                      <a:lnTo>
                        <a:pt x="428" y="893"/>
                      </a:lnTo>
                      <a:lnTo>
                        <a:pt x="426" y="891"/>
                      </a:lnTo>
                      <a:lnTo>
                        <a:pt x="422" y="893"/>
                      </a:lnTo>
                      <a:lnTo>
                        <a:pt x="420" y="897"/>
                      </a:lnTo>
                      <a:lnTo>
                        <a:pt x="416" y="904"/>
                      </a:lnTo>
                      <a:lnTo>
                        <a:pt x="416" y="904"/>
                      </a:lnTo>
                      <a:lnTo>
                        <a:pt x="416" y="904"/>
                      </a:lnTo>
                      <a:lnTo>
                        <a:pt x="414" y="902"/>
                      </a:lnTo>
                      <a:lnTo>
                        <a:pt x="414" y="902"/>
                      </a:lnTo>
                      <a:lnTo>
                        <a:pt x="410" y="899"/>
                      </a:lnTo>
                      <a:lnTo>
                        <a:pt x="410" y="895"/>
                      </a:lnTo>
                      <a:lnTo>
                        <a:pt x="412" y="891"/>
                      </a:lnTo>
                      <a:lnTo>
                        <a:pt x="410" y="889"/>
                      </a:lnTo>
                      <a:lnTo>
                        <a:pt x="410" y="889"/>
                      </a:lnTo>
                      <a:lnTo>
                        <a:pt x="406" y="885"/>
                      </a:lnTo>
                      <a:lnTo>
                        <a:pt x="402" y="887"/>
                      </a:lnTo>
                      <a:lnTo>
                        <a:pt x="398" y="889"/>
                      </a:lnTo>
                      <a:lnTo>
                        <a:pt x="392" y="889"/>
                      </a:lnTo>
                      <a:lnTo>
                        <a:pt x="392" y="889"/>
                      </a:lnTo>
                      <a:lnTo>
                        <a:pt x="392" y="885"/>
                      </a:lnTo>
                      <a:lnTo>
                        <a:pt x="388" y="881"/>
                      </a:lnTo>
                      <a:lnTo>
                        <a:pt x="384" y="879"/>
                      </a:lnTo>
                      <a:lnTo>
                        <a:pt x="384" y="879"/>
                      </a:lnTo>
                      <a:lnTo>
                        <a:pt x="384" y="879"/>
                      </a:lnTo>
                      <a:lnTo>
                        <a:pt x="384" y="879"/>
                      </a:lnTo>
                      <a:lnTo>
                        <a:pt x="388" y="877"/>
                      </a:lnTo>
                      <a:lnTo>
                        <a:pt x="392" y="875"/>
                      </a:lnTo>
                      <a:lnTo>
                        <a:pt x="394" y="873"/>
                      </a:lnTo>
                      <a:lnTo>
                        <a:pt x="394" y="873"/>
                      </a:lnTo>
                      <a:lnTo>
                        <a:pt x="390" y="861"/>
                      </a:lnTo>
                      <a:lnTo>
                        <a:pt x="390" y="861"/>
                      </a:lnTo>
                      <a:lnTo>
                        <a:pt x="384" y="853"/>
                      </a:lnTo>
                      <a:lnTo>
                        <a:pt x="384" y="849"/>
                      </a:lnTo>
                      <a:lnTo>
                        <a:pt x="384" y="846"/>
                      </a:lnTo>
                      <a:lnTo>
                        <a:pt x="384" y="846"/>
                      </a:lnTo>
                      <a:lnTo>
                        <a:pt x="388" y="846"/>
                      </a:lnTo>
                      <a:lnTo>
                        <a:pt x="390" y="846"/>
                      </a:lnTo>
                      <a:lnTo>
                        <a:pt x="390" y="846"/>
                      </a:lnTo>
                      <a:lnTo>
                        <a:pt x="388" y="844"/>
                      </a:lnTo>
                      <a:lnTo>
                        <a:pt x="388" y="844"/>
                      </a:lnTo>
                      <a:lnTo>
                        <a:pt x="384" y="844"/>
                      </a:lnTo>
                      <a:lnTo>
                        <a:pt x="384" y="844"/>
                      </a:lnTo>
                      <a:lnTo>
                        <a:pt x="386" y="840"/>
                      </a:lnTo>
                      <a:lnTo>
                        <a:pt x="386" y="836"/>
                      </a:lnTo>
                      <a:lnTo>
                        <a:pt x="386" y="836"/>
                      </a:lnTo>
                      <a:lnTo>
                        <a:pt x="384" y="830"/>
                      </a:lnTo>
                      <a:lnTo>
                        <a:pt x="384" y="822"/>
                      </a:lnTo>
                      <a:lnTo>
                        <a:pt x="384" y="822"/>
                      </a:lnTo>
                      <a:lnTo>
                        <a:pt x="386" y="822"/>
                      </a:lnTo>
                      <a:lnTo>
                        <a:pt x="388" y="820"/>
                      </a:lnTo>
                      <a:lnTo>
                        <a:pt x="388" y="820"/>
                      </a:lnTo>
                      <a:lnTo>
                        <a:pt x="388" y="818"/>
                      </a:lnTo>
                      <a:lnTo>
                        <a:pt x="386" y="816"/>
                      </a:lnTo>
                      <a:lnTo>
                        <a:pt x="382" y="812"/>
                      </a:lnTo>
                      <a:lnTo>
                        <a:pt x="382" y="812"/>
                      </a:lnTo>
                      <a:lnTo>
                        <a:pt x="382" y="810"/>
                      </a:lnTo>
                      <a:lnTo>
                        <a:pt x="382" y="810"/>
                      </a:lnTo>
                      <a:lnTo>
                        <a:pt x="384" y="812"/>
                      </a:lnTo>
                      <a:lnTo>
                        <a:pt x="384" y="812"/>
                      </a:lnTo>
                      <a:lnTo>
                        <a:pt x="390" y="812"/>
                      </a:lnTo>
                      <a:lnTo>
                        <a:pt x="392" y="812"/>
                      </a:lnTo>
                      <a:lnTo>
                        <a:pt x="392" y="812"/>
                      </a:lnTo>
                      <a:lnTo>
                        <a:pt x="392" y="812"/>
                      </a:lnTo>
                      <a:lnTo>
                        <a:pt x="386" y="808"/>
                      </a:lnTo>
                      <a:lnTo>
                        <a:pt x="384" y="804"/>
                      </a:lnTo>
                      <a:lnTo>
                        <a:pt x="382" y="802"/>
                      </a:lnTo>
                      <a:lnTo>
                        <a:pt x="382" y="802"/>
                      </a:lnTo>
                      <a:lnTo>
                        <a:pt x="382" y="798"/>
                      </a:lnTo>
                      <a:lnTo>
                        <a:pt x="384" y="798"/>
                      </a:lnTo>
                      <a:lnTo>
                        <a:pt x="386" y="800"/>
                      </a:lnTo>
                      <a:lnTo>
                        <a:pt x="388" y="800"/>
                      </a:lnTo>
                      <a:lnTo>
                        <a:pt x="388" y="800"/>
                      </a:lnTo>
                      <a:lnTo>
                        <a:pt x="388" y="798"/>
                      </a:lnTo>
                      <a:lnTo>
                        <a:pt x="386" y="796"/>
                      </a:lnTo>
                      <a:lnTo>
                        <a:pt x="386" y="796"/>
                      </a:lnTo>
                      <a:lnTo>
                        <a:pt x="386" y="793"/>
                      </a:lnTo>
                      <a:lnTo>
                        <a:pt x="386" y="789"/>
                      </a:lnTo>
                      <a:lnTo>
                        <a:pt x="386" y="789"/>
                      </a:lnTo>
                      <a:lnTo>
                        <a:pt x="386" y="789"/>
                      </a:lnTo>
                      <a:lnTo>
                        <a:pt x="384" y="787"/>
                      </a:lnTo>
                      <a:lnTo>
                        <a:pt x="382" y="787"/>
                      </a:lnTo>
                      <a:lnTo>
                        <a:pt x="382" y="787"/>
                      </a:lnTo>
                      <a:lnTo>
                        <a:pt x="382" y="787"/>
                      </a:lnTo>
                      <a:lnTo>
                        <a:pt x="380" y="785"/>
                      </a:lnTo>
                      <a:lnTo>
                        <a:pt x="382" y="783"/>
                      </a:lnTo>
                      <a:lnTo>
                        <a:pt x="386" y="779"/>
                      </a:lnTo>
                      <a:lnTo>
                        <a:pt x="386" y="779"/>
                      </a:lnTo>
                      <a:lnTo>
                        <a:pt x="390" y="781"/>
                      </a:lnTo>
                      <a:lnTo>
                        <a:pt x="392" y="781"/>
                      </a:lnTo>
                      <a:lnTo>
                        <a:pt x="392" y="781"/>
                      </a:lnTo>
                      <a:lnTo>
                        <a:pt x="390" y="779"/>
                      </a:lnTo>
                      <a:lnTo>
                        <a:pt x="386" y="779"/>
                      </a:lnTo>
                      <a:lnTo>
                        <a:pt x="384" y="779"/>
                      </a:lnTo>
                      <a:lnTo>
                        <a:pt x="382" y="777"/>
                      </a:lnTo>
                      <a:lnTo>
                        <a:pt x="382" y="777"/>
                      </a:lnTo>
                      <a:lnTo>
                        <a:pt x="384" y="775"/>
                      </a:lnTo>
                      <a:lnTo>
                        <a:pt x="388" y="775"/>
                      </a:lnTo>
                      <a:lnTo>
                        <a:pt x="392" y="773"/>
                      </a:lnTo>
                      <a:lnTo>
                        <a:pt x="392" y="771"/>
                      </a:lnTo>
                      <a:lnTo>
                        <a:pt x="392" y="771"/>
                      </a:lnTo>
                      <a:lnTo>
                        <a:pt x="392" y="769"/>
                      </a:lnTo>
                      <a:lnTo>
                        <a:pt x="388" y="769"/>
                      </a:lnTo>
                      <a:lnTo>
                        <a:pt x="386" y="769"/>
                      </a:lnTo>
                      <a:lnTo>
                        <a:pt x="386" y="767"/>
                      </a:lnTo>
                      <a:lnTo>
                        <a:pt x="386" y="767"/>
                      </a:lnTo>
                      <a:lnTo>
                        <a:pt x="390" y="767"/>
                      </a:lnTo>
                      <a:lnTo>
                        <a:pt x="392" y="767"/>
                      </a:lnTo>
                      <a:lnTo>
                        <a:pt x="396" y="771"/>
                      </a:lnTo>
                      <a:lnTo>
                        <a:pt x="400" y="775"/>
                      </a:lnTo>
                      <a:lnTo>
                        <a:pt x="404" y="777"/>
                      </a:lnTo>
                      <a:lnTo>
                        <a:pt x="406" y="777"/>
                      </a:lnTo>
                      <a:lnTo>
                        <a:pt x="406" y="777"/>
                      </a:lnTo>
                      <a:lnTo>
                        <a:pt x="408" y="773"/>
                      </a:lnTo>
                      <a:lnTo>
                        <a:pt x="408" y="773"/>
                      </a:lnTo>
                      <a:lnTo>
                        <a:pt x="408" y="771"/>
                      </a:lnTo>
                      <a:lnTo>
                        <a:pt x="406" y="769"/>
                      </a:lnTo>
                      <a:lnTo>
                        <a:pt x="404" y="767"/>
                      </a:lnTo>
                      <a:lnTo>
                        <a:pt x="400" y="765"/>
                      </a:lnTo>
                      <a:lnTo>
                        <a:pt x="398" y="763"/>
                      </a:lnTo>
                      <a:lnTo>
                        <a:pt x="400" y="759"/>
                      </a:lnTo>
                      <a:lnTo>
                        <a:pt x="400" y="759"/>
                      </a:lnTo>
                      <a:lnTo>
                        <a:pt x="398" y="757"/>
                      </a:lnTo>
                      <a:lnTo>
                        <a:pt x="398" y="755"/>
                      </a:lnTo>
                      <a:lnTo>
                        <a:pt x="398" y="755"/>
                      </a:lnTo>
                      <a:lnTo>
                        <a:pt x="398" y="751"/>
                      </a:lnTo>
                      <a:lnTo>
                        <a:pt x="398" y="751"/>
                      </a:lnTo>
                      <a:lnTo>
                        <a:pt x="402" y="742"/>
                      </a:lnTo>
                      <a:lnTo>
                        <a:pt x="406" y="738"/>
                      </a:lnTo>
                      <a:lnTo>
                        <a:pt x="406" y="738"/>
                      </a:lnTo>
                      <a:lnTo>
                        <a:pt x="406" y="732"/>
                      </a:lnTo>
                      <a:lnTo>
                        <a:pt x="406" y="726"/>
                      </a:lnTo>
                      <a:lnTo>
                        <a:pt x="408" y="718"/>
                      </a:lnTo>
                      <a:lnTo>
                        <a:pt x="410" y="712"/>
                      </a:lnTo>
                      <a:lnTo>
                        <a:pt x="410" y="712"/>
                      </a:lnTo>
                      <a:lnTo>
                        <a:pt x="410" y="710"/>
                      </a:lnTo>
                      <a:lnTo>
                        <a:pt x="410" y="712"/>
                      </a:lnTo>
                      <a:lnTo>
                        <a:pt x="412" y="714"/>
                      </a:lnTo>
                      <a:lnTo>
                        <a:pt x="414" y="714"/>
                      </a:lnTo>
                      <a:lnTo>
                        <a:pt x="414" y="714"/>
                      </a:lnTo>
                      <a:lnTo>
                        <a:pt x="416" y="712"/>
                      </a:lnTo>
                      <a:lnTo>
                        <a:pt x="418" y="712"/>
                      </a:lnTo>
                      <a:lnTo>
                        <a:pt x="418" y="712"/>
                      </a:lnTo>
                      <a:lnTo>
                        <a:pt x="412" y="708"/>
                      </a:lnTo>
                      <a:lnTo>
                        <a:pt x="406" y="704"/>
                      </a:lnTo>
                      <a:lnTo>
                        <a:pt x="402" y="700"/>
                      </a:lnTo>
                      <a:lnTo>
                        <a:pt x="400" y="696"/>
                      </a:lnTo>
                      <a:lnTo>
                        <a:pt x="400" y="692"/>
                      </a:lnTo>
                      <a:lnTo>
                        <a:pt x="400" y="692"/>
                      </a:lnTo>
                      <a:lnTo>
                        <a:pt x="402" y="692"/>
                      </a:lnTo>
                      <a:lnTo>
                        <a:pt x="402" y="692"/>
                      </a:lnTo>
                      <a:lnTo>
                        <a:pt x="402" y="691"/>
                      </a:lnTo>
                      <a:lnTo>
                        <a:pt x="400" y="685"/>
                      </a:lnTo>
                      <a:lnTo>
                        <a:pt x="400" y="685"/>
                      </a:lnTo>
                      <a:lnTo>
                        <a:pt x="402" y="681"/>
                      </a:lnTo>
                      <a:lnTo>
                        <a:pt x="404" y="681"/>
                      </a:lnTo>
                      <a:lnTo>
                        <a:pt x="410" y="685"/>
                      </a:lnTo>
                      <a:lnTo>
                        <a:pt x="416" y="691"/>
                      </a:lnTo>
                      <a:lnTo>
                        <a:pt x="418" y="692"/>
                      </a:lnTo>
                      <a:lnTo>
                        <a:pt x="422" y="691"/>
                      </a:lnTo>
                      <a:lnTo>
                        <a:pt x="422" y="691"/>
                      </a:lnTo>
                      <a:lnTo>
                        <a:pt x="420" y="689"/>
                      </a:lnTo>
                      <a:lnTo>
                        <a:pt x="418" y="687"/>
                      </a:lnTo>
                      <a:lnTo>
                        <a:pt x="418" y="687"/>
                      </a:lnTo>
                      <a:lnTo>
                        <a:pt x="420" y="683"/>
                      </a:lnTo>
                      <a:lnTo>
                        <a:pt x="424" y="683"/>
                      </a:lnTo>
                      <a:lnTo>
                        <a:pt x="428" y="685"/>
                      </a:lnTo>
                      <a:lnTo>
                        <a:pt x="430" y="685"/>
                      </a:lnTo>
                      <a:lnTo>
                        <a:pt x="430" y="685"/>
                      </a:lnTo>
                      <a:lnTo>
                        <a:pt x="431" y="683"/>
                      </a:lnTo>
                      <a:lnTo>
                        <a:pt x="433" y="679"/>
                      </a:lnTo>
                      <a:lnTo>
                        <a:pt x="435" y="671"/>
                      </a:lnTo>
                      <a:lnTo>
                        <a:pt x="435" y="671"/>
                      </a:lnTo>
                      <a:lnTo>
                        <a:pt x="435" y="671"/>
                      </a:lnTo>
                      <a:lnTo>
                        <a:pt x="435" y="673"/>
                      </a:lnTo>
                      <a:lnTo>
                        <a:pt x="435" y="677"/>
                      </a:lnTo>
                      <a:lnTo>
                        <a:pt x="437" y="679"/>
                      </a:lnTo>
                      <a:lnTo>
                        <a:pt x="437" y="679"/>
                      </a:lnTo>
                      <a:lnTo>
                        <a:pt x="441" y="673"/>
                      </a:lnTo>
                      <a:lnTo>
                        <a:pt x="441" y="673"/>
                      </a:lnTo>
                      <a:lnTo>
                        <a:pt x="441" y="671"/>
                      </a:lnTo>
                      <a:lnTo>
                        <a:pt x="441" y="671"/>
                      </a:lnTo>
                      <a:lnTo>
                        <a:pt x="439" y="667"/>
                      </a:lnTo>
                      <a:lnTo>
                        <a:pt x="439" y="667"/>
                      </a:lnTo>
                      <a:lnTo>
                        <a:pt x="435" y="651"/>
                      </a:lnTo>
                      <a:lnTo>
                        <a:pt x="433" y="643"/>
                      </a:lnTo>
                      <a:lnTo>
                        <a:pt x="430" y="636"/>
                      </a:lnTo>
                      <a:lnTo>
                        <a:pt x="430" y="636"/>
                      </a:lnTo>
                      <a:lnTo>
                        <a:pt x="426" y="632"/>
                      </a:lnTo>
                      <a:lnTo>
                        <a:pt x="426" y="632"/>
                      </a:lnTo>
                      <a:lnTo>
                        <a:pt x="426" y="632"/>
                      </a:lnTo>
                      <a:lnTo>
                        <a:pt x="426" y="632"/>
                      </a:lnTo>
                      <a:lnTo>
                        <a:pt x="424" y="630"/>
                      </a:lnTo>
                      <a:lnTo>
                        <a:pt x="422" y="630"/>
                      </a:lnTo>
                      <a:lnTo>
                        <a:pt x="422" y="630"/>
                      </a:lnTo>
                      <a:lnTo>
                        <a:pt x="426" y="632"/>
                      </a:lnTo>
                      <a:lnTo>
                        <a:pt x="426" y="632"/>
                      </a:lnTo>
                      <a:lnTo>
                        <a:pt x="431" y="632"/>
                      </a:lnTo>
                      <a:lnTo>
                        <a:pt x="433" y="634"/>
                      </a:lnTo>
                      <a:lnTo>
                        <a:pt x="435" y="639"/>
                      </a:lnTo>
                      <a:lnTo>
                        <a:pt x="435" y="639"/>
                      </a:lnTo>
                      <a:lnTo>
                        <a:pt x="439" y="643"/>
                      </a:lnTo>
                      <a:lnTo>
                        <a:pt x="443" y="645"/>
                      </a:lnTo>
                      <a:lnTo>
                        <a:pt x="443" y="645"/>
                      </a:lnTo>
                      <a:lnTo>
                        <a:pt x="441" y="647"/>
                      </a:lnTo>
                      <a:lnTo>
                        <a:pt x="439" y="651"/>
                      </a:lnTo>
                      <a:lnTo>
                        <a:pt x="439" y="651"/>
                      </a:lnTo>
                      <a:lnTo>
                        <a:pt x="443" y="655"/>
                      </a:lnTo>
                      <a:lnTo>
                        <a:pt x="445" y="653"/>
                      </a:lnTo>
                      <a:lnTo>
                        <a:pt x="449" y="649"/>
                      </a:lnTo>
                      <a:lnTo>
                        <a:pt x="449" y="649"/>
                      </a:lnTo>
                      <a:lnTo>
                        <a:pt x="451" y="647"/>
                      </a:lnTo>
                      <a:lnTo>
                        <a:pt x="453" y="641"/>
                      </a:lnTo>
                      <a:lnTo>
                        <a:pt x="453" y="641"/>
                      </a:lnTo>
                      <a:lnTo>
                        <a:pt x="459" y="645"/>
                      </a:lnTo>
                      <a:lnTo>
                        <a:pt x="463" y="647"/>
                      </a:lnTo>
                      <a:lnTo>
                        <a:pt x="465" y="647"/>
                      </a:lnTo>
                      <a:lnTo>
                        <a:pt x="465" y="645"/>
                      </a:lnTo>
                      <a:lnTo>
                        <a:pt x="465" y="645"/>
                      </a:lnTo>
                      <a:lnTo>
                        <a:pt x="465" y="643"/>
                      </a:lnTo>
                      <a:lnTo>
                        <a:pt x="465" y="643"/>
                      </a:lnTo>
                      <a:lnTo>
                        <a:pt x="463" y="641"/>
                      </a:lnTo>
                      <a:lnTo>
                        <a:pt x="463" y="641"/>
                      </a:lnTo>
                      <a:lnTo>
                        <a:pt x="463" y="641"/>
                      </a:lnTo>
                      <a:lnTo>
                        <a:pt x="465" y="639"/>
                      </a:lnTo>
                      <a:lnTo>
                        <a:pt x="467" y="641"/>
                      </a:lnTo>
                      <a:lnTo>
                        <a:pt x="467" y="641"/>
                      </a:lnTo>
                      <a:lnTo>
                        <a:pt x="467" y="641"/>
                      </a:lnTo>
                      <a:lnTo>
                        <a:pt x="467" y="641"/>
                      </a:lnTo>
                      <a:lnTo>
                        <a:pt x="471" y="638"/>
                      </a:lnTo>
                      <a:lnTo>
                        <a:pt x="473" y="636"/>
                      </a:lnTo>
                      <a:lnTo>
                        <a:pt x="473" y="636"/>
                      </a:lnTo>
                      <a:lnTo>
                        <a:pt x="473" y="634"/>
                      </a:lnTo>
                      <a:lnTo>
                        <a:pt x="473" y="632"/>
                      </a:lnTo>
                      <a:lnTo>
                        <a:pt x="469" y="632"/>
                      </a:lnTo>
                      <a:lnTo>
                        <a:pt x="463" y="630"/>
                      </a:lnTo>
                      <a:lnTo>
                        <a:pt x="463" y="628"/>
                      </a:lnTo>
                      <a:lnTo>
                        <a:pt x="461" y="624"/>
                      </a:lnTo>
                      <a:lnTo>
                        <a:pt x="461" y="624"/>
                      </a:lnTo>
                      <a:lnTo>
                        <a:pt x="463" y="624"/>
                      </a:lnTo>
                      <a:lnTo>
                        <a:pt x="463" y="626"/>
                      </a:lnTo>
                      <a:lnTo>
                        <a:pt x="467" y="628"/>
                      </a:lnTo>
                      <a:lnTo>
                        <a:pt x="467" y="628"/>
                      </a:lnTo>
                      <a:lnTo>
                        <a:pt x="469" y="626"/>
                      </a:lnTo>
                      <a:lnTo>
                        <a:pt x="473" y="622"/>
                      </a:lnTo>
                      <a:lnTo>
                        <a:pt x="475" y="616"/>
                      </a:lnTo>
                      <a:lnTo>
                        <a:pt x="475" y="614"/>
                      </a:lnTo>
                      <a:lnTo>
                        <a:pt x="475" y="614"/>
                      </a:lnTo>
                      <a:lnTo>
                        <a:pt x="473" y="612"/>
                      </a:lnTo>
                      <a:lnTo>
                        <a:pt x="473" y="612"/>
                      </a:lnTo>
                      <a:lnTo>
                        <a:pt x="473" y="612"/>
                      </a:lnTo>
                      <a:lnTo>
                        <a:pt x="483" y="614"/>
                      </a:lnTo>
                      <a:lnTo>
                        <a:pt x="483" y="614"/>
                      </a:lnTo>
                      <a:lnTo>
                        <a:pt x="483" y="612"/>
                      </a:lnTo>
                      <a:lnTo>
                        <a:pt x="481" y="610"/>
                      </a:lnTo>
                      <a:lnTo>
                        <a:pt x="481" y="608"/>
                      </a:lnTo>
                      <a:lnTo>
                        <a:pt x="481" y="606"/>
                      </a:lnTo>
                      <a:lnTo>
                        <a:pt x="481" y="606"/>
                      </a:lnTo>
                      <a:lnTo>
                        <a:pt x="481" y="606"/>
                      </a:lnTo>
                      <a:lnTo>
                        <a:pt x="483" y="606"/>
                      </a:lnTo>
                      <a:lnTo>
                        <a:pt x="483" y="606"/>
                      </a:lnTo>
                      <a:lnTo>
                        <a:pt x="486" y="608"/>
                      </a:lnTo>
                      <a:lnTo>
                        <a:pt x="490" y="610"/>
                      </a:lnTo>
                      <a:lnTo>
                        <a:pt x="490" y="610"/>
                      </a:lnTo>
                      <a:lnTo>
                        <a:pt x="492" y="608"/>
                      </a:lnTo>
                      <a:lnTo>
                        <a:pt x="490" y="606"/>
                      </a:lnTo>
                      <a:lnTo>
                        <a:pt x="486" y="602"/>
                      </a:lnTo>
                      <a:lnTo>
                        <a:pt x="486" y="602"/>
                      </a:lnTo>
                      <a:lnTo>
                        <a:pt x="490" y="602"/>
                      </a:lnTo>
                      <a:lnTo>
                        <a:pt x="492" y="602"/>
                      </a:lnTo>
                      <a:lnTo>
                        <a:pt x="494" y="604"/>
                      </a:lnTo>
                      <a:lnTo>
                        <a:pt x="494" y="604"/>
                      </a:lnTo>
                      <a:lnTo>
                        <a:pt x="496" y="608"/>
                      </a:lnTo>
                      <a:lnTo>
                        <a:pt x="498" y="610"/>
                      </a:lnTo>
                      <a:lnTo>
                        <a:pt x="500" y="610"/>
                      </a:lnTo>
                      <a:lnTo>
                        <a:pt x="500" y="610"/>
                      </a:lnTo>
                      <a:lnTo>
                        <a:pt x="502" y="610"/>
                      </a:lnTo>
                      <a:lnTo>
                        <a:pt x="502" y="608"/>
                      </a:lnTo>
                      <a:lnTo>
                        <a:pt x="502" y="608"/>
                      </a:lnTo>
                      <a:lnTo>
                        <a:pt x="504" y="602"/>
                      </a:lnTo>
                      <a:lnTo>
                        <a:pt x="506" y="598"/>
                      </a:lnTo>
                      <a:lnTo>
                        <a:pt x="510" y="596"/>
                      </a:lnTo>
                      <a:lnTo>
                        <a:pt x="510" y="596"/>
                      </a:lnTo>
                      <a:lnTo>
                        <a:pt x="516" y="579"/>
                      </a:lnTo>
                      <a:lnTo>
                        <a:pt x="516" y="579"/>
                      </a:lnTo>
                      <a:lnTo>
                        <a:pt x="522" y="583"/>
                      </a:lnTo>
                      <a:lnTo>
                        <a:pt x="524" y="586"/>
                      </a:lnTo>
                      <a:lnTo>
                        <a:pt x="526" y="586"/>
                      </a:lnTo>
                      <a:lnTo>
                        <a:pt x="526" y="586"/>
                      </a:lnTo>
                      <a:lnTo>
                        <a:pt x="526" y="585"/>
                      </a:lnTo>
                      <a:lnTo>
                        <a:pt x="526" y="583"/>
                      </a:lnTo>
                      <a:lnTo>
                        <a:pt x="524" y="577"/>
                      </a:lnTo>
                      <a:lnTo>
                        <a:pt x="520" y="571"/>
                      </a:lnTo>
                      <a:lnTo>
                        <a:pt x="520" y="569"/>
                      </a:lnTo>
                      <a:lnTo>
                        <a:pt x="522" y="569"/>
                      </a:lnTo>
                      <a:lnTo>
                        <a:pt x="522" y="569"/>
                      </a:lnTo>
                      <a:lnTo>
                        <a:pt x="526" y="571"/>
                      </a:lnTo>
                      <a:lnTo>
                        <a:pt x="530" y="577"/>
                      </a:lnTo>
                      <a:lnTo>
                        <a:pt x="532" y="581"/>
                      </a:lnTo>
                      <a:lnTo>
                        <a:pt x="534" y="585"/>
                      </a:lnTo>
                      <a:lnTo>
                        <a:pt x="534" y="585"/>
                      </a:lnTo>
                      <a:lnTo>
                        <a:pt x="536" y="585"/>
                      </a:lnTo>
                      <a:lnTo>
                        <a:pt x="537" y="583"/>
                      </a:lnTo>
                      <a:lnTo>
                        <a:pt x="539" y="579"/>
                      </a:lnTo>
                      <a:lnTo>
                        <a:pt x="541" y="571"/>
                      </a:lnTo>
                      <a:lnTo>
                        <a:pt x="547" y="565"/>
                      </a:lnTo>
                      <a:lnTo>
                        <a:pt x="547" y="565"/>
                      </a:lnTo>
                      <a:lnTo>
                        <a:pt x="551" y="563"/>
                      </a:lnTo>
                      <a:lnTo>
                        <a:pt x="557" y="561"/>
                      </a:lnTo>
                      <a:lnTo>
                        <a:pt x="563" y="561"/>
                      </a:lnTo>
                      <a:lnTo>
                        <a:pt x="567" y="561"/>
                      </a:lnTo>
                      <a:lnTo>
                        <a:pt x="567" y="561"/>
                      </a:lnTo>
                      <a:lnTo>
                        <a:pt x="567" y="555"/>
                      </a:lnTo>
                      <a:lnTo>
                        <a:pt x="569" y="551"/>
                      </a:lnTo>
                      <a:lnTo>
                        <a:pt x="569" y="551"/>
                      </a:lnTo>
                      <a:lnTo>
                        <a:pt x="571" y="549"/>
                      </a:lnTo>
                      <a:lnTo>
                        <a:pt x="571" y="549"/>
                      </a:lnTo>
                      <a:lnTo>
                        <a:pt x="573" y="549"/>
                      </a:lnTo>
                      <a:lnTo>
                        <a:pt x="573" y="551"/>
                      </a:lnTo>
                      <a:lnTo>
                        <a:pt x="573" y="553"/>
                      </a:lnTo>
                      <a:lnTo>
                        <a:pt x="573" y="557"/>
                      </a:lnTo>
                      <a:lnTo>
                        <a:pt x="573" y="559"/>
                      </a:lnTo>
                      <a:lnTo>
                        <a:pt x="575" y="559"/>
                      </a:lnTo>
                      <a:lnTo>
                        <a:pt x="575" y="559"/>
                      </a:lnTo>
                      <a:lnTo>
                        <a:pt x="577" y="555"/>
                      </a:lnTo>
                      <a:lnTo>
                        <a:pt x="577" y="549"/>
                      </a:lnTo>
                      <a:lnTo>
                        <a:pt x="579" y="545"/>
                      </a:lnTo>
                      <a:lnTo>
                        <a:pt x="579" y="543"/>
                      </a:lnTo>
                      <a:lnTo>
                        <a:pt x="581" y="543"/>
                      </a:lnTo>
                      <a:lnTo>
                        <a:pt x="581" y="543"/>
                      </a:lnTo>
                      <a:lnTo>
                        <a:pt x="583" y="543"/>
                      </a:lnTo>
                      <a:lnTo>
                        <a:pt x="583" y="545"/>
                      </a:lnTo>
                      <a:lnTo>
                        <a:pt x="583" y="547"/>
                      </a:lnTo>
                      <a:lnTo>
                        <a:pt x="583" y="547"/>
                      </a:lnTo>
                      <a:lnTo>
                        <a:pt x="583" y="547"/>
                      </a:lnTo>
                      <a:lnTo>
                        <a:pt x="587" y="543"/>
                      </a:lnTo>
                      <a:lnTo>
                        <a:pt x="587" y="543"/>
                      </a:lnTo>
                      <a:lnTo>
                        <a:pt x="590" y="541"/>
                      </a:lnTo>
                      <a:lnTo>
                        <a:pt x="594" y="537"/>
                      </a:lnTo>
                      <a:lnTo>
                        <a:pt x="598" y="530"/>
                      </a:lnTo>
                      <a:lnTo>
                        <a:pt x="606" y="508"/>
                      </a:lnTo>
                      <a:lnTo>
                        <a:pt x="606" y="508"/>
                      </a:lnTo>
                      <a:lnTo>
                        <a:pt x="610" y="502"/>
                      </a:lnTo>
                      <a:lnTo>
                        <a:pt x="616" y="496"/>
                      </a:lnTo>
                      <a:lnTo>
                        <a:pt x="626" y="488"/>
                      </a:lnTo>
                      <a:lnTo>
                        <a:pt x="626" y="488"/>
                      </a:lnTo>
                      <a:lnTo>
                        <a:pt x="626" y="486"/>
                      </a:lnTo>
                      <a:lnTo>
                        <a:pt x="628" y="486"/>
                      </a:lnTo>
                      <a:lnTo>
                        <a:pt x="628" y="486"/>
                      </a:lnTo>
                      <a:lnTo>
                        <a:pt x="634" y="480"/>
                      </a:lnTo>
                      <a:lnTo>
                        <a:pt x="641" y="475"/>
                      </a:lnTo>
                      <a:lnTo>
                        <a:pt x="641" y="475"/>
                      </a:lnTo>
                      <a:lnTo>
                        <a:pt x="641" y="471"/>
                      </a:lnTo>
                      <a:lnTo>
                        <a:pt x="640" y="473"/>
                      </a:lnTo>
                      <a:lnTo>
                        <a:pt x="638" y="473"/>
                      </a:lnTo>
                      <a:lnTo>
                        <a:pt x="634" y="475"/>
                      </a:lnTo>
                      <a:lnTo>
                        <a:pt x="634" y="467"/>
                      </a:lnTo>
                      <a:lnTo>
                        <a:pt x="634" y="467"/>
                      </a:lnTo>
                      <a:lnTo>
                        <a:pt x="628" y="465"/>
                      </a:lnTo>
                      <a:lnTo>
                        <a:pt x="626" y="465"/>
                      </a:lnTo>
                      <a:lnTo>
                        <a:pt x="626" y="465"/>
                      </a:lnTo>
                      <a:lnTo>
                        <a:pt x="636" y="465"/>
                      </a:lnTo>
                      <a:lnTo>
                        <a:pt x="636" y="465"/>
                      </a:lnTo>
                      <a:lnTo>
                        <a:pt x="636" y="463"/>
                      </a:lnTo>
                      <a:lnTo>
                        <a:pt x="628" y="461"/>
                      </a:lnTo>
                      <a:lnTo>
                        <a:pt x="622" y="453"/>
                      </a:lnTo>
                      <a:lnTo>
                        <a:pt x="622" y="453"/>
                      </a:lnTo>
                      <a:lnTo>
                        <a:pt x="614" y="449"/>
                      </a:lnTo>
                      <a:lnTo>
                        <a:pt x="614" y="449"/>
                      </a:lnTo>
                      <a:lnTo>
                        <a:pt x="612" y="443"/>
                      </a:lnTo>
                      <a:lnTo>
                        <a:pt x="614" y="441"/>
                      </a:lnTo>
                      <a:lnTo>
                        <a:pt x="614" y="441"/>
                      </a:lnTo>
                      <a:lnTo>
                        <a:pt x="620" y="443"/>
                      </a:lnTo>
                      <a:lnTo>
                        <a:pt x="620" y="443"/>
                      </a:lnTo>
                      <a:lnTo>
                        <a:pt x="622" y="441"/>
                      </a:lnTo>
                      <a:lnTo>
                        <a:pt x="624" y="441"/>
                      </a:lnTo>
                      <a:lnTo>
                        <a:pt x="624" y="441"/>
                      </a:lnTo>
                      <a:lnTo>
                        <a:pt x="622" y="439"/>
                      </a:lnTo>
                      <a:lnTo>
                        <a:pt x="620" y="439"/>
                      </a:lnTo>
                      <a:lnTo>
                        <a:pt x="616" y="439"/>
                      </a:lnTo>
                      <a:lnTo>
                        <a:pt x="612" y="437"/>
                      </a:lnTo>
                      <a:lnTo>
                        <a:pt x="610" y="437"/>
                      </a:lnTo>
                      <a:lnTo>
                        <a:pt x="608" y="433"/>
                      </a:lnTo>
                      <a:lnTo>
                        <a:pt x="608" y="433"/>
                      </a:lnTo>
                      <a:lnTo>
                        <a:pt x="610" y="433"/>
                      </a:lnTo>
                      <a:lnTo>
                        <a:pt x="612" y="433"/>
                      </a:lnTo>
                      <a:lnTo>
                        <a:pt x="614" y="435"/>
                      </a:lnTo>
                      <a:lnTo>
                        <a:pt x="618" y="433"/>
                      </a:lnTo>
                      <a:lnTo>
                        <a:pt x="618" y="433"/>
                      </a:lnTo>
                      <a:lnTo>
                        <a:pt x="618" y="428"/>
                      </a:lnTo>
                      <a:lnTo>
                        <a:pt x="620" y="422"/>
                      </a:lnTo>
                      <a:lnTo>
                        <a:pt x="620" y="422"/>
                      </a:lnTo>
                      <a:lnTo>
                        <a:pt x="628" y="418"/>
                      </a:lnTo>
                      <a:lnTo>
                        <a:pt x="634" y="414"/>
                      </a:lnTo>
                      <a:lnTo>
                        <a:pt x="634" y="414"/>
                      </a:lnTo>
                      <a:lnTo>
                        <a:pt x="636" y="412"/>
                      </a:lnTo>
                      <a:lnTo>
                        <a:pt x="632" y="410"/>
                      </a:lnTo>
                      <a:lnTo>
                        <a:pt x="636" y="410"/>
                      </a:lnTo>
                      <a:lnTo>
                        <a:pt x="636" y="410"/>
                      </a:lnTo>
                      <a:lnTo>
                        <a:pt x="638" y="410"/>
                      </a:lnTo>
                      <a:lnTo>
                        <a:pt x="638" y="408"/>
                      </a:lnTo>
                      <a:lnTo>
                        <a:pt x="638" y="408"/>
                      </a:lnTo>
                      <a:lnTo>
                        <a:pt x="638" y="404"/>
                      </a:lnTo>
                      <a:lnTo>
                        <a:pt x="638" y="396"/>
                      </a:lnTo>
                      <a:lnTo>
                        <a:pt x="634" y="388"/>
                      </a:lnTo>
                      <a:lnTo>
                        <a:pt x="628" y="382"/>
                      </a:lnTo>
                      <a:lnTo>
                        <a:pt x="620" y="380"/>
                      </a:lnTo>
                      <a:lnTo>
                        <a:pt x="620" y="380"/>
                      </a:lnTo>
                      <a:lnTo>
                        <a:pt x="622" y="378"/>
                      </a:lnTo>
                      <a:lnTo>
                        <a:pt x="622" y="378"/>
                      </a:lnTo>
                      <a:lnTo>
                        <a:pt x="630" y="382"/>
                      </a:lnTo>
                      <a:lnTo>
                        <a:pt x="638" y="388"/>
                      </a:lnTo>
                      <a:lnTo>
                        <a:pt x="640" y="390"/>
                      </a:lnTo>
                      <a:lnTo>
                        <a:pt x="641" y="388"/>
                      </a:lnTo>
                      <a:lnTo>
                        <a:pt x="641" y="388"/>
                      </a:lnTo>
                      <a:lnTo>
                        <a:pt x="645" y="386"/>
                      </a:lnTo>
                      <a:lnTo>
                        <a:pt x="643" y="384"/>
                      </a:lnTo>
                      <a:lnTo>
                        <a:pt x="638" y="382"/>
                      </a:lnTo>
                      <a:lnTo>
                        <a:pt x="632" y="378"/>
                      </a:lnTo>
                      <a:lnTo>
                        <a:pt x="630" y="376"/>
                      </a:lnTo>
                      <a:lnTo>
                        <a:pt x="632" y="375"/>
                      </a:lnTo>
                      <a:lnTo>
                        <a:pt x="632" y="375"/>
                      </a:lnTo>
                      <a:lnTo>
                        <a:pt x="636" y="375"/>
                      </a:lnTo>
                      <a:lnTo>
                        <a:pt x="645" y="375"/>
                      </a:lnTo>
                      <a:lnTo>
                        <a:pt x="657" y="373"/>
                      </a:lnTo>
                      <a:lnTo>
                        <a:pt x="657" y="373"/>
                      </a:lnTo>
                      <a:lnTo>
                        <a:pt x="657" y="371"/>
                      </a:lnTo>
                      <a:lnTo>
                        <a:pt x="657" y="369"/>
                      </a:lnTo>
                      <a:lnTo>
                        <a:pt x="657" y="369"/>
                      </a:lnTo>
                      <a:lnTo>
                        <a:pt x="659" y="369"/>
                      </a:lnTo>
                      <a:lnTo>
                        <a:pt x="659" y="371"/>
                      </a:lnTo>
                      <a:lnTo>
                        <a:pt x="659" y="371"/>
                      </a:lnTo>
                      <a:lnTo>
                        <a:pt x="663" y="371"/>
                      </a:lnTo>
                      <a:lnTo>
                        <a:pt x="663" y="369"/>
                      </a:lnTo>
                      <a:lnTo>
                        <a:pt x="659" y="365"/>
                      </a:lnTo>
                      <a:lnTo>
                        <a:pt x="651" y="359"/>
                      </a:lnTo>
                      <a:lnTo>
                        <a:pt x="651" y="359"/>
                      </a:lnTo>
                      <a:lnTo>
                        <a:pt x="655" y="361"/>
                      </a:lnTo>
                      <a:lnTo>
                        <a:pt x="655" y="361"/>
                      </a:lnTo>
                      <a:lnTo>
                        <a:pt x="663" y="361"/>
                      </a:lnTo>
                      <a:lnTo>
                        <a:pt x="667" y="359"/>
                      </a:lnTo>
                      <a:lnTo>
                        <a:pt x="671" y="357"/>
                      </a:lnTo>
                      <a:lnTo>
                        <a:pt x="671" y="357"/>
                      </a:lnTo>
                      <a:lnTo>
                        <a:pt x="671" y="357"/>
                      </a:lnTo>
                      <a:lnTo>
                        <a:pt x="669" y="355"/>
                      </a:lnTo>
                      <a:lnTo>
                        <a:pt x="665" y="353"/>
                      </a:lnTo>
                      <a:lnTo>
                        <a:pt x="665" y="353"/>
                      </a:lnTo>
                      <a:lnTo>
                        <a:pt x="655" y="349"/>
                      </a:lnTo>
                      <a:lnTo>
                        <a:pt x="649" y="345"/>
                      </a:lnTo>
                      <a:lnTo>
                        <a:pt x="647" y="343"/>
                      </a:lnTo>
                      <a:lnTo>
                        <a:pt x="647" y="339"/>
                      </a:lnTo>
                      <a:lnTo>
                        <a:pt x="647" y="339"/>
                      </a:lnTo>
                      <a:lnTo>
                        <a:pt x="647" y="341"/>
                      </a:lnTo>
                      <a:lnTo>
                        <a:pt x="649" y="343"/>
                      </a:lnTo>
                      <a:lnTo>
                        <a:pt x="649" y="343"/>
                      </a:lnTo>
                      <a:lnTo>
                        <a:pt x="651" y="345"/>
                      </a:lnTo>
                      <a:lnTo>
                        <a:pt x="655" y="347"/>
                      </a:lnTo>
                      <a:lnTo>
                        <a:pt x="655" y="347"/>
                      </a:lnTo>
                      <a:lnTo>
                        <a:pt x="669" y="353"/>
                      </a:lnTo>
                      <a:lnTo>
                        <a:pt x="681" y="359"/>
                      </a:lnTo>
                      <a:lnTo>
                        <a:pt x="681" y="359"/>
                      </a:lnTo>
                      <a:lnTo>
                        <a:pt x="681" y="355"/>
                      </a:lnTo>
                      <a:lnTo>
                        <a:pt x="679" y="349"/>
                      </a:lnTo>
                      <a:lnTo>
                        <a:pt x="675" y="345"/>
                      </a:lnTo>
                      <a:lnTo>
                        <a:pt x="675" y="343"/>
                      </a:lnTo>
                      <a:lnTo>
                        <a:pt x="675" y="345"/>
                      </a:lnTo>
                      <a:lnTo>
                        <a:pt x="675" y="345"/>
                      </a:lnTo>
                      <a:lnTo>
                        <a:pt x="673" y="345"/>
                      </a:lnTo>
                      <a:lnTo>
                        <a:pt x="673" y="343"/>
                      </a:lnTo>
                      <a:lnTo>
                        <a:pt x="673" y="343"/>
                      </a:lnTo>
                      <a:lnTo>
                        <a:pt x="673" y="339"/>
                      </a:lnTo>
                      <a:lnTo>
                        <a:pt x="671" y="337"/>
                      </a:lnTo>
                      <a:lnTo>
                        <a:pt x="669" y="337"/>
                      </a:lnTo>
                      <a:lnTo>
                        <a:pt x="671" y="335"/>
                      </a:lnTo>
                      <a:lnTo>
                        <a:pt x="671" y="335"/>
                      </a:lnTo>
                      <a:lnTo>
                        <a:pt x="675" y="335"/>
                      </a:lnTo>
                      <a:lnTo>
                        <a:pt x="677" y="335"/>
                      </a:lnTo>
                      <a:lnTo>
                        <a:pt x="679" y="333"/>
                      </a:lnTo>
                      <a:lnTo>
                        <a:pt x="679" y="323"/>
                      </a:lnTo>
                      <a:lnTo>
                        <a:pt x="679" y="323"/>
                      </a:lnTo>
                      <a:lnTo>
                        <a:pt x="687" y="329"/>
                      </a:lnTo>
                      <a:lnTo>
                        <a:pt x="687" y="329"/>
                      </a:lnTo>
                      <a:lnTo>
                        <a:pt x="687" y="329"/>
                      </a:lnTo>
                      <a:lnTo>
                        <a:pt x="687" y="329"/>
                      </a:lnTo>
                      <a:lnTo>
                        <a:pt x="691" y="329"/>
                      </a:lnTo>
                      <a:lnTo>
                        <a:pt x="691" y="329"/>
                      </a:lnTo>
                      <a:lnTo>
                        <a:pt x="693" y="333"/>
                      </a:lnTo>
                      <a:lnTo>
                        <a:pt x="693" y="335"/>
                      </a:lnTo>
                      <a:lnTo>
                        <a:pt x="694" y="335"/>
                      </a:lnTo>
                      <a:lnTo>
                        <a:pt x="694" y="335"/>
                      </a:lnTo>
                      <a:lnTo>
                        <a:pt x="696" y="335"/>
                      </a:lnTo>
                      <a:lnTo>
                        <a:pt x="696" y="333"/>
                      </a:lnTo>
                      <a:lnTo>
                        <a:pt x="696" y="327"/>
                      </a:lnTo>
                      <a:lnTo>
                        <a:pt x="693" y="320"/>
                      </a:lnTo>
                      <a:lnTo>
                        <a:pt x="693" y="320"/>
                      </a:lnTo>
                      <a:lnTo>
                        <a:pt x="693" y="320"/>
                      </a:lnTo>
                      <a:lnTo>
                        <a:pt x="694" y="320"/>
                      </a:lnTo>
                      <a:lnTo>
                        <a:pt x="696" y="323"/>
                      </a:lnTo>
                      <a:lnTo>
                        <a:pt x="702" y="329"/>
                      </a:lnTo>
                      <a:lnTo>
                        <a:pt x="702" y="329"/>
                      </a:lnTo>
                      <a:lnTo>
                        <a:pt x="708" y="331"/>
                      </a:lnTo>
                      <a:lnTo>
                        <a:pt x="712" y="333"/>
                      </a:lnTo>
                      <a:lnTo>
                        <a:pt x="714" y="335"/>
                      </a:lnTo>
                      <a:lnTo>
                        <a:pt x="714" y="335"/>
                      </a:lnTo>
                      <a:lnTo>
                        <a:pt x="716" y="337"/>
                      </a:lnTo>
                      <a:lnTo>
                        <a:pt x="716" y="339"/>
                      </a:lnTo>
                      <a:lnTo>
                        <a:pt x="716" y="339"/>
                      </a:lnTo>
                      <a:lnTo>
                        <a:pt x="718" y="339"/>
                      </a:lnTo>
                      <a:lnTo>
                        <a:pt x="718" y="337"/>
                      </a:lnTo>
                      <a:lnTo>
                        <a:pt x="720" y="335"/>
                      </a:lnTo>
                      <a:lnTo>
                        <a:pt x="720" y="335"/>
                      </a:lnTo>
                      <a:lnTo>
                        <a:pt x="722" y="331"/>
                      </a:lnTo>
                      <a:lnTo>
                        <a:pt x="722" y="329"/>
                      </a:lnTo>
                      <a:lnTo>
                        <a:pt x="722" y="327"/>
                      </a:lnTo>
                      <a:lnTo>
                        <a:pt x="722" y="325"/>
                      </a:lnTo>
                      <a:lnTo>
                        <a:pt x="722" y="325"/>
                      </a:lnTo>
                      <a:lnTo>
                        <a:pt x="724" y="325"/>
                      </a:lnTo>
                      <a:lnTo>
                        <a:pt x="728" y="325"/>
                      </a:lnTo>
                      <a:lnTo>
                        <a:pt x="732" y="329"/>
                      </a:lnTo>
                      <a:lnTo>
                        <a:pt x="732" y="329"/>
                      </a:lnTo>
                      <a:lnTo>
                        <a:pt x="734" y="331"/>
                      </a:lnTo>
                      <a:lnTo>
                        <a:pt x="736" y="331"/>
                      </a:lnTo>
                      <a:lnTo>
                        <a:pt x="736" y="331"/>
                      </a:lnTo>
                      <a:lnTo>
                        <a:pt x="738" y="329"/>
                      </a:lnTo>
                      <a:lnTo>
                        <a:pt x="738" y="327"/>
                      </a:lnTo>
                      <a:lnTo>
                        <a:pt x="738" y="327"/>
                      </a:lnTo>
                      <a:lnTo>
                        <a:pt x="742" y="329"/>
                      </a:lnTo>
                      <a:lnTo>
                        <a:pt x="746" y="327"/>
                      </a:lnTo>
                      <a:lnTo>
                        <a:pt x="747" y="325"/>
                      </a:lnTo>
                      <a:lnTo>
                        <a:pt x="751" y="325"/>
                      </a:lnTo>
                      <a:lnTo>
                        <a:pt x="751" y="325"/>
                      </a:lnTo>
                      <a:lnTo>
                        <a:pt x="755" y="329"/>
                      </a:lnTo>
                      <a:lnTo>
                        <a:pt x="761" y="333"/>
                      </a:lnTo>
                      <a:lnTo>
                        <a:pt x="761" y="333"/>
                      </a:lnTo>
                      <a:lnTo>
                        <a:pt x="767" y="327"/>
                      </a:lnTo>
                      <a:lnTo>
                        <a:pt x="769" y="325"/>
                      </a:lnTo>
                      <a:lnTo>
                        <a:pt x="773" y="325"/>
                      </a:lnTo>
                      <a:lnTo>
                        <a:pt x="773" y="325"/>
                      </a:lnTo>
                      <a:lnTo>
                        <a:pt x="769" y="312"/>
                      </a:lnTo>
                      <a:lnTo>
                        <a:pt x="763" y="302"/>
                      </a:lnTo>
                      <a:lnTo>
                        <a:pt x="763" y="302"/>
                      </a:lnTo>
                      <a:lnTo>
                        <a:pt x="751" y="284"/>
                      </a:lnTo>
                      <a:lnTo>
                        <a:pt x="746" y="276"/>
                      </a:lnTo>
                      <a:lnTo>
                        <a:pt x="744" y="265"/>
                      </a:lnTo>
                      <a:lnTo>
                        <a:pt x="744" y="265"/>
                      </a:lnTo>
                      <a:lnTo>
                        <a:pt x="744" y="259"/>
                      </a:lnTo>
                      <a:lnTo>
                        <a:pt x="747" y="255"/>
                      </a:lnTo>
                      <a:lnTo>
                        <a:pt x="751" y="253"/>
                      </a:lnTo>
                      <a:lnTo>
                        <a:pt x="755" y="247"/>
                      </a:lnTo>
                      <a:lnTo>
                        <a:pt x="755" y="247"/>
                      </a:lnTo>
                      <a:lnTo>
                        <a:pt x="755" y="243"/>
                      </a:lnTo>
                      <a:lnTo>
                        <a:pt x="755" y="239"/>
                      </a:lnTo>
                      <a:lnTo>
                        <a:pt x="753" y="233"/>
                      </a:lnTo>
                      <a:lnTo>
                        <a:pt x="755" y="229"/>
                      </a:lnTo>
                      <a:lnTo>
                        <a:pt x="755" y="229"/>
                      </a:lnTo>
                      <a:lnTo>
                        <a:pt x="759" y="223"/>
                      </a:lnTo>
                      <a:lnTo>
                        <a:pt x="759" y="223"/>
                      </a:lnTo>
                      <a:lnTo>
                        <a:pt x="759" y="217"/>
                      </a:lnTo>
                      <a:lnTo>
                        <a:pt x="755" y="214"/>
                      </a:lnTo>
                      <a:lnTo>
                        <a:pt x="747" y="206"/>
                      </a:lnTo>
                      <a:lnTo>
                        <a:pt x="740" y="196"/>
                      </a:lnTo>
                      <a:lnTo>
                        <a:pt x="736" y="192"/>
                      </a:lnTo>
                      <a:lnTo>
                        <a:pt x="736" y="186"/>
                      </a:lnTo>
                      <a:lnTo>
                        <a:pt x="736" y="186"/>
                      </a:lnTo>
                      <a:lnTo>
                        <a:pt x="738" y="182"/>
                      </a:lnTo>
                      <a:lnTo>
                        <a:pt x="740" y="178"/>
                      </a:lnTo>
                      <a:lnTo>
                        <a:pt x="744" y="174"/>
                      </a:lnTo>
                      <a:lnTo>
                        <a:pt x="746" y="168"/>
                      </a:lnTo>
                      <a:lnTo>
                        <a:pt x="746" y="168"/>
                      </a:lnTo>
                      <a:lnTo>
                        <a:pt x="746" y="164"/>
                      </a:lnTo>
                      <a:lnTo>
                        <a:pt x="746" y="163"/>
                      </a:lnTo>
                      <a:lnTo>
                        <a:pt x="742" y="161"/>
                      </a:lnTo>
                      <a:lnTo>
                        <a:pt x="740" y="159"/>
                      </a:lnTo>
                      <a:lnTo>
                        <a:pt x="732" y="159"/>
                      </a:lnTo>
                      <a:lnTo>
                        <a:pt x="730" y="159"/>
                      </a:lnTo>
                      <a:lnTo>
                        <a:pt x="728" y="157"/>
                      </a:lnTo>
                      <a:lnTo>
                        <a:pt x="728" y="157"/>
                      </a:lnTo>
                      <a:lnTo>
                        <a:pt x="728" y="153"/>
                      </a:lnTo>
                      <a:lnTo>
                        <a:pt x="730" y="151"/>
                      </a:lnTo>
                      <a:lnTo>
                        <a:pt x="734" y="145"/>
                      </a:lnTo>
                      <a:lnTo>
                        <a:pt x="734" y="145"/>
                      </a:lnTo>
                      <a:lnTo>
                        <a:pt x="732" y="137"/>
                      </a:lnTo>
                      <a:lnTo>
                        <a:pt x="730" y="129"/>
                      </a:lnTo>
                      <a:lnTo>
                        <a:pt x="728" y="121"/>
                      </a:lnTo>
                      <a:lnTo>
                        <a:pt x="728" y="117"/>
                      </a:lnTo>
                      <a:lnTo>
                        <a:pt x="730" y="113"/>
                      </a:lnTo>
                      <a:lnTo>
                        <a:pt x="730" y="113"/>
                      </a:lnTo>
                      <a:lnTo>
                        <a:pt x="734" y="111"/>
                      </a:lnTo>
                      <a:lnTo>
                        <a:pt x="738" y="108"/>
                      </a:lnTo>
                      <a:lnTo>
                        <a:pt x="738" y="108"/>
                      </a:lnTo>
                      <a:lnTo>
                        <a:pt x="738" y="108"/>
                      </a:lnTo>
                      <a:lnTo>
                        <a:pt x="738" y="106"/>
                      </a:lnTo>
                      <a:lnTo>
                        <a:pt x="734" y="102"/>
                      </a:lnTo>
                      <a:lnTo>
                        <a:pt x="728" y="100"/>
                      </a:lnTo>
                      <a:lnTo>
                        <a:pt x="724" y="96"/>
                      </a:lnTo>
                      <a:lnTo>
                        <a:pt x="724" y="96"/>
                      </a:lnTo>
                      <a:lnTo>
                        <a:pt x="722" y="92"/>
                      </a:lnTo>
                      <a:lnTo>
                        <a:pt x="722" y="92"/>
                      </a:lnTo>
                      <a:lnTo>
                        <a:pt x="718" y="90"/>
                      </a:lnTo>
                      <a:lnTo>
                        <a:pt x="714" y="90"/>
                      </a:lnTo>
                      <a:lnTo>
                        <a:pt x="710" y="90"/>
                      </a:lnTo>
                      <a:lnTo>
                        <a:pt x="710" y="90"/>
                      </a:lnTo>
                      <a:lnTo>
                        <a:pt x="710" y="84"/>
                      </a:lnTo>
                      <a:lnTo>
                        <a:pt x="710" y="80"/>
                      </a:lnTo>
                      <a:lnTo>
                        <a:pt x="708" y="78"/>
                      </a:lnTo>
                      <a:lnTo>
                        <a:pt x="708" y="78"/>
                      </a:lnTo>
                      <a:lnTo>
                        <a:pt x="702" y="72"/>
                      </a:lnTo>
                      <a:lnTo>
                        <a:pt x="694" y="68"/>
                      </a:lnTo>
                      <a:lnTo>
                        <a:pt x="681" y="64"/>
                      </a:lnTo>
                      <a:lnTo>
                        <a:pt x="667" y="60"/>
                      </a:lnTo>
                      <a:lnTo>
                        <a:pt x="661" y="59"/>
                      </a:lnTo>
                      <a:lnTo>
                        <a:pt x="655" y="57"/>
                      </a:lnTo>
                      <a:lnTo>
                        <a:pt x="655" y="57"/>
                      </a:lnTo>
                      <a:lnTo>
                        <a:pt x="626" y="37"/>
                      </a:lnTo>
                      <a:lnTo>
                        <a:pt x="596" y="15"/>
                      </a:lnTo>
                      <a:lnTo>
                        <a:pt x="596" y="15"/>
                      </a:lnTo>
                      <a:lnTo>
                        <a:pt x="596" y="13"/>
                      </a:lnTo>
                      <a:lnTo>
                        <a:pt x="596" y="11"/>
                      </a:lnTo>
                      <a:lnTo>
                        <a:pt x="598" y="9"/>
                      </a:lnTo>
                      <a:lnTo>
                        <a:pt x="596" y="6"/>
                      </a:lnTo>
                      <a:lnTo>
                        <a:pt x="596" y="6"/>
                      </a:lnTo>
                      <a:lnTo>
                        <a:pt x="583" y="0"/>
                      </a:lnTo>
                      <a:lnTo>
                        <a:pt x="581" y="2"/>
                      </a:lnTo>
                      <a:lnTo>
                        <a:pt x="581" y="2"/>
                      </a:lnTo>
                      <a:lnTo>
                        <a:pt x="571" y="0"/>
                      </a:lnTo>
                      <a:lnTo>
                        <a:pt x="567" y="0"/>
                      </a:lnTo>
                      <a:lnTo>
                        <a:pt x="563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5" name="Freeform 1023">
                  <a:extLst>
                    <a:ext uri="{FF2B5EF4-FFF2-40B4-BE49-F238E27FC236}">
                      <a16:creationId xmlns:a16="http://schemas.microsoft.com/office/drawing/2014/main" id="{04C9CBD6-F4E8-4DEF-80B5-189153E04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1275" y="2427513"/>
                  <a:ext cx="9673" cy="3224"/>
                </a:xfrm>
                <a:custGeom>
                  <a:avLst/>
                  <a:gdLst>
                    <a:gd name="T0" fmla="*/ 0 w 6"/>
                    <a:gd name="T1" fmla="*/ 0 h 2"/>
                    <a:gd name="T2" fmla="*/ 0 w 6"/>
                    <a:gd name="T3" fmla="*/ 0 h 2"/>
                    <a:gd name="T4" fmla="*/ 6 w 6"/>
                    <a:gd name="T5" fmla="*/ 2 h 2"/>
                    <a:gd name="T6" fmla="*/ 6 w 6"/>
                    <a:gd name="T7" fmla="*/ 2 h 2"/>
                    <a:gd name="T8" fmla="*/ 0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6" name="Freeform 1024">
                  <a:extLst>
                    <a:ext uri="{FF2B5EF4-FFF2-40B4-BE49-F238E27FC236}">
                      <a16:creationId xmlns:a16="http://schemas.microsoft.com/office/drawing/2014/main" id="{7237FA32-D1FB-4C8E-873A-53F71B9B8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1275" y="2427513"/>
                  <a:ext cx="9673" cy="3224"/>
                </a:xfrm>
                <a:custGeom>
                  <a:avLst/>
                  <a:gdLst>
                    <a:gd name="T0" fmla="*/ 0 w 6"/>
                    <a:gd name="T1" fmla="*/ 0 h 2"/>
                    <a:gd name="T2" fmla="*/ 0 w 6"/>
                    <a:gd name="T3" fmla="*/ 0 h 2"/>
                    <a:gd name="T4" fmla="*/ 6 w 6"/>
                    <a:gd name="T5" fmla="*/ 2 h 2"/>
                    <a:gd name="T6" fmla="*/ 6 w 6"/>
                    <a:gd name="T7" fmla="*/ 2 h 2"/>
                    <a:gd name="T8" fmla="*/ 0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7" name="Freeform 1025">
                  <a:extLst>
                    <a:ext uri="{FF2B5EF4-FFF2-40B4-BE49-F238E27FC236}">
                      <a16:creationId xmlns:a16="http://schemas.microsoft.com/office/drawing/2014/main" id="{5F810A76-12A4-400C-ACD7-9B3E32C0F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4897" y="2401719"/>
                  <a:ext cx="37078" cy="38690"/>
                </a:xfrm>
                <a:custGeom>
                  <a:avLst/>
                  <a:gdLst>
                    <a:gd name="T0" fmla="*/ 21 w 23"/>
                    <a:gd name="T1" fmla="*/ 2 h 24"/>
                    <a:gd name="T2" fmla="*/ 21 w 23"/>
                    <a:gd name="T3" fmla="*/ 2 h 24"/>
                    <a:gd name="T4" fmla="*/ 23 w 23"/>
                    <a:gd name="T5" fmla="*/ 10 h 24"/>
                    <a:gd name="T6" fmla="*/ 23 w 23"/>
                    <a:gd name="T7" fmla="*/ 16 h 24"/>
                    <a:gd name="T8" fmla="*/ 19 w 23"/>
                    <a:gd name="T9" fmla="*/ 22 h 24"/>
                    <a:gd name="T10" fmla="*/ 15 w 23"/>
                    <a:gd name="T11" fmla="*/ 24 h 24"/>
                    <a:gd name="T12" fmla="*/ 11 w 23"/>
                    <a:gd name="T13" fmla="*/ 24 h 24"/>
                    <a:gd name="T14" fmla="*/ 5 w 23"/>
                    <a:gd name="T15" fmla="*/ 24 h 24"/>
                    <a:gd name="T16" fmla="*/ 1 w 23"/>
                    <a:gd name="T17" fmla="*/ 22 h 24"/>
                    <a:gd name="T18" fmla="*/ 0 w 23"/>
                    <a:gd name="T19" fmla="*/ 20 h 24"/>
                    <a:gd name="T20" fmla="*/ 0 w 23"/>
                    <a:gd name="T21" fmla="*/ 20 h 24"/>
                    <a:gd name="T22" fmla="*/ 0 w 23"/>
                    <a:gd name="T23" fmla="*/ 18 h 24"/>
                    <a:gd name="T24" fmla="*/ 0 w 23"/>
                    <a:gd name="T25" fmla="*/ 16 h 24"/>
                    <a:gd name="T26" fmla="*/ 0 w 23"/>
                    <a:gd name="T27" fmla="*/ 16 h 24"/>
                    <a:gd name="T28" fmla="*/ 1 w 23"/>
                    <a:gd name="T29" fmla="*/ 12 h 24"/>
                    <a:gd name="T30" fmla="*/ 7 w 23"/>
                    <a:gd name="T31" fmla="*/ 10 h 24"/>
                    <a:gd name="T32" fmla="*/ 15 w 23"/>
                    <a:gd name="T33" fmla="*/ 6 h 24"/>
                    <a:gd name="T34" fmla="*/ 15 w 23"/>
                    <a:gd name="T35" fmla="*/ 6 h 24"/>
                    <a:gd name="T36" fmla="*/ 17 w 23"/>
                    <a:gd name="T37" fmla="*/ 2 h 24"/>
                    <a:gd name="T38" fmla="*/ 17 w 23"/>
                    <a:gd name="T39" fmla="*/ 0 h 24"/>
                    <a:gd name="T40" fmla="*/ 21 w 23"/>
                    <a:gd name="T41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24">
                      <a:moveTo>
                        <a:pt x="21" y="2"/>
                      </a:moveTo>
                      <a:lnTo>
                        <a:pt x="21" y="2"/>
                      </a:lnTo>
                      <a:lnTo>
                        <a:pt x="23" y="10"/>
                      </a:lnTo>
                      <a:lnTo>
                        <a:pt x="23" y="16"/>
                      </a:lnTo>
                      <a:lnTo>
                        <a:pt x="19" y="22"/>
                      </a:lnTo>
                      <a:lnTo>
                        <a:pt x="15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7" y="10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8" name="Freeform 1027">
                  <a:extLst>
                    <a:ext uri="{FF2B5EF4-FFF2-40B4-BE49-F238E27FC236}">
                      <a16:creationId xmlns:a16="http://schemas.microsoft.com/office/drawing/2014/main" id="{5C211E17-EA3D-4FA0-BE41-4D174CB6C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5154" y="2496833"/>
                  <a:ext cx="29018" cy="29018"/>
                </a:xfrm>
                <a:custGeom>
                  <a:avLst/>
                  <a:gdLst>
                    <a:gd name="T0" fmla="*/ 18 w 18"/>
                    <a:gd name="T1" fmla="*/ 4 h 18"/>
                    <a:gd name="T2" fmla="*/ 18 w 18"/>
                    <a:gd name="T3" fmla="*/ 4 h 18"/>
                    <a:gd name="T4" fmla="*/ 12 w 18"/>
                    <a:gd name="T5" fmla="*/ 4 h 18"/>
                    <a:gd name="T6" fmla="*/ 8 w 18"/>
                    <a:gd name="T7" fmla="*/ 6 h 18"/>
                    <a:gd name="T8" fmla="*/ 8 w 18"/>
                    <a:gd name="T9" fmla="*/ 6 h 18"/>
                    <a:gd name="T10" fmla="*/ 8 w 18"/>
                    <a:gd name="T11" fmla="*/ 12 h 18"/>
                    <a:gd name="T12" fmla="*/ 6 w 18"/>
                    <a:gd name="T13" fmla="*/ 18 h 18"/>
                    <a:gd name="T14" fmla="*/ 0 w 18"/>
                    <a:gd name="T15" fmla="*/ 10 h 18"/>
                    <a:gd name="T16" fmla="*/ 0 w 18"/>
                    <a:gd name="T17" fmla="*/ 10 h 18"/>
                    <a:gd name="T18" fmla="*/ 0 w 18"/>
                    <a:gd name="T19" fmla="*/ 6 h 18"/>
                    <a:gd name="T20" fmla="*/ 2 w 18"/>
                    <a:gd name="T21" fmla="*/ 4 h 18"/>
                    <a:gd name="T22" fmla="*/ 8 w 18"/>
                    <a:gd name="T23" fmla="*/ 0 h 18"/>
                    <a:gd name="T24" fmla="*/ 14 w 18"/>
                    <a:gd name="T25" fmla="*/ 0 h 18"/>
                    <a:gd name="T26" fmla="*/ 16 w 18"/>
                    <a:gd name="T27" fmla="*/ 2 h 18"/>
                    <a:gd name="T28" fmla="*/ 18 w 18"/>
                    <a:gd name="T2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8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12"/>
                      </a:ln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9" name="Freeform 1028">
                  <a:extLst>
                    <a:ext uri="{FF2B5EF4-FFF2-40B4-BE49-F238E27FC236}">
                      <a16:creationId xmlns:a16="http://schemas.microsoft.com/office/drawing/2014/main" id="{C31FDEC7-3BFE-49E0-A11F-B3A206177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5154" y="2496833"/>
                  <a:ext cx="29018" cy="29018"/>
                </a:xfrm>
                <a:custGeom>
                  <a:avLst/>
                  <a:gdLst>
                    <a:gd name="T0" fmla="*/ 18 w 18"/>
                    <a:gd name="T1" fmla="*/ 4 h 18"/>
                    <a:gd name="T2" fmla="*/ 18 w 18"/>
                    <a:gd name="T3" fmla="*/ 4 h 18"/>
                    <a:gd name="T4" fmla="*/ 12 w 18"/>
                    <a:gd name="T5" fmla="*/ 4 h 18"/>
                    <a:gd name="T6" fmla="*/ 8 w 18"/>
                    <a:gd name="T7" fmla="*/ 6 h 18"/>
                    <a:gd name="T8" fmla="*/ 8 w 18"/>
                    <a:gd name="T9" fmla="*/ 6 h 18"/>
                    <a:gd name="T10" fmla="*/ 8 w 18"/>
                    <a:gd name="T11" fmla="*/ 12 h 18"/>
                    <a:gd name="T12" fmla="*/ 6 w 18"/>
                    <a:gd name="T13" fmla="*/ 18 h 18"/>
                    <a:gd name="T14" fmla="*/ 0 w 18"/>
                    <a:gd name="T15" fmla="*/ 10 h 18"/>
                    <a:gd name="T16" fmla="*/ 0 w 18"/>
                    <a:gd name="T17" fmla="*/ 10 h 18"/>
                    <a:gd name="T18" fmla="*/ 0 w 18"/>
                    <a:gd name="T19" fmla="*/ 6 h 18"/>
                    <a:gd name="T20" fmla="*/ 2 w 18"/>
                    <a:gd name="T21" fmla="*/ 4 h 18"/>
                    <a:gd name="T22" fmla="*/ 8 w 18"/>
                    <a:gd name="T23" fmla="*/ 0 h 18"/>
                    <a:gd name="T24" fmla="*/ 14 w 18"/>
                    <a:gd name="T25" fmla="*/ 0 h 18"/>
                    <a:gd name="T26" fmla="*/ 16 w 18"/>
                    <a:gd name="T27" fmla="*/ 2 h 18"/>
                    <a:gd name="T28" fmla="*/ 18 w 18"/>
                    <a:gd name="T2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8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12"/>
                      </a:ln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4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0" name="Freeform 1029">
                  <a:extLst>
                    <a:ext uri="{FF2B5EF4-FFF2-40B4-BE49-F238E27FC236}">
                      <a16:creationId xmlns:a16="http://schemas.microsoft.com/office/drawing/2014/main" id="{1F10750F-34FF-4187-8343-A65FBD640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3592" y="2512954"/>
                  <a:ext cx="101562" cy="183780"/>
                </a:xfrm>
                <a:custGeom>
                  <a:avLst/>
                  <a:gdLst>
                    <a:gd name="T0" fmla="*/ 57 w 63"/>
                    <a:gd name="T1" fmla="*/ 2 h 114"/>
                    <a:gd name="T2" fmla="*/ 63 w 63"/>
                    <a:gd name="T3" fmla="*/ 10 h 114"/>
                    <a:gd name="T4" fmla="*/ 63 w 63"/>
                    <a:gd name="T5" fmla="*/ 12 h 114"/>
                    <a:gd name="T6" fmla="*/ 59 w 63"/>
                    <a:gd name="T7" fmla="*/ 14 h 114"/>
                    <a:gd name="T8" fmla="*/ 55 w 63"/>
                    <a:gd name="T9" fmla="*/ 16 h 114"/>
                    <a:gd name="T10" fmla="*/ 53 w 63"/>
                    <a:gd name="T11" fmla="*/ 24 h 114"/>
                    <a:gd name="T12" fmla="*/ 46 w 63"/>
                    <a:gd name="T13" fmla="*/ 24 h 114"/>
                    <a:gd name="T14" fmla="*/ 44 w 63"/>
                    <a:gd name="T15" fmla="*/ 25 h 114"/>
                    <a:gd name="T16" fmla="*/ 44 w 63"/>
                    <a:gd name="T17" fmla="*/ 33 h 114"/>
                    <a:gd name="T18" fmla="*/ 42 w 63"/>
                    <a:gd name="T19" fmla="*/ 51 h 114"/>
                    <a:gd name="T20" fmla="*/ 46 w 63"/>
                    <a:gd name="T21" fmla="*/ 53 h 114"/>
                    <a:gd name="T22" fmla="*/ 52 w 63"/>
                    <a:gd name="T23" fmla="*/ 55 h 114"/>
                    <a:gd name="T24" fmla="*/ 52 w 63"/>
                    <a:gd name="T25" fmla="*/ 59 h 114"/>
                    <a:gd name="T26" fmla="*/ 48 w 63"/>
                    <a:gd name="T27" fmla="*/ 61 h 114"/>
                    <a:gd name="T28" fmla="*/ 44 w 63"/>
                    <a:gd name="T29" fmla="*/ 63 h 114"/>
                    <a:gd name="T30" fmla="*/ 38 w 63"/>
                    <a:gd name="T31" fmla="*/ 73 h 114"/>
                    <a:gd name="T32" fmla="*/ 40 w 63"/>
                    <a:gd name="T33" fmla="*/ 77 h 114"/>
                    <a:gd name="T34" fmla="*/ 28 w 63"/>
                    <a:gd name="T35" fmla="*/ 82 h 114"/>
                    <a:gd name="T36" fmla="*/ 18 w 63"/>
                    <a:gd name="T37" fmla="*/ 88 h 114"/>
                    <a:gd name="T38" fmla="*/ 20 w 63"/>
                    <a:gd name="T39" fmla="*/ 88 h 114"/>
                    <a:gd name="T40" fmla="*/ 22 w 63"/>
                    <a:gd name="T41" fmla="*/ 90 h 114"/>
                    <a:gd name="T42" fmla="*/ 14 w 63"/>
                    <a:gd name="T43" fmla="*/ 94 h 114"/>
                    <a:gd name="T44" fmla="*/ 14 w 63"/>
                    <a:gd name="T45" fmla="*/ 104 h 114"/>
                    <a:gd name="T46" fmla="*/ 14 w 63"/>
                    <a:gd name="T47" fmla="*/ 110 h 114"/>
                    <a:gd name="T48" fmla="*/ 6 w 63"/>
                    <a:gd name="T49" fmla="*/ 112 h 114"/>
                    <a:gd name="T50" fmla="*/ 2 w 63"/>
                    <a:gd name="T51" fmla="*/ 114 h 114"/>
                    <a:gd name="T52" fmla="*/ 0 w 63"/>
                    <a:gd name="T53" fmla="*/ 112 h 114"/>
                    <a:gd name="T54" fmla="*/ 0 w 63"/>
                    <a:gd name="T55" fmla="*/ 108 h 114"/>
                    <a:gd name="T56" fmla="*/ 10 w 63"/>
                    <a:gd name="T57" fmla="*/ 98 h 114"/>
                    <a:gd name="T58" fmla="*/ 10 w 63"/>
                    <a:gd name="T59" fmla="*/ 94 h 114"/>
                    <a:gd name="T60" fmla="*/ 10 w 63"/>
                    <a:gd name="T61" fmla="*/ 94 h 114"/>
                    <a:gd name="T62" fmla="*/ 6 w 63"/>
                    <a:gd name="T63" fmla="*/ 98 h 114"/>
                    <a:gd name="T64" fmla="*/ 6 w 63"/>
                    <a:gd name="T65" fmla="*/ 96 h 114"/>
                    <a:gd name="T66" fmla="*/ 6 w 63"/>
                    <a:gd name="T67" fmla="*/ 94 h 114"/>
                    <a:gd name="T68" fmla="*/ 2 w 63"/>
                    <a:gd name="T69" fmla="*/ 77 h 114"/>
                    <a:gd name="T70" fmla="*/ 0 w 63"/>
                    <a:gd name="T71" fmla="*/ 71 h 114"/>
                    <a:gd name="T72" fmla="*/ 4 w 63"/>
                    <a:gd name="T73" fmla="*/ 65 h 114"/>
                    <a:gd name="T74" fmla="*/ 4 w 63"/>
                    <a:gd name="T75" fmla="*/ 59 h 114"/>
                    <a:gd name="T76" fmla="*/ 2 w 63"/>
                    <a:gd name="T77" fmla="*/ 43 h 114"/>
                    <a:gd name="T78" fmla="*/ 12 w 63"/>
                    <a:gd name="T79" fmla="*/ 29 h 114"/>
                    <a:gd name="T80" fmla="*/ 18 w 63"/>
                    <a:gd name="T81" fmla="*/ 20 h 114"/>
                    <a:gd name="T82" fmla="*/ 24 w 63"/>
                    <a:gd name="T83" fmla="*/ 12 h 114"/>
                    <a:gd name="T84" fmla="*/ 26 w 63"/>
                    <a:gd name="T85" fmla="*/ 10 h 114"/>
                    <a:gd name="T86" fmla="*/ 32 w 63"/>
                    <a:gd name="T87" fmla="*/ 10 h 114"/>
                    <a:gd name="T88" fmla="*/ 34 w 63"/>
                    <a:gd name="T89" fmla="*/ 10 h 114"/>
                    <a:gd name="T90" fmla="*/ 36 w 63"/>
                    <a:gd name="T91" fmla="*/ 4 h 114"/>
                    <a:gd name="T92" fmla="*/ 38 w 63"/>
                    <a:gd name="T93" fmla="*/ 0 h 114"/>
                    <a:gd name="T94" fmla="*/ 42 w 63"/>
                    <a:gd name="T95" fmla="*/ 0 h 114"/>
                    <a:gd name="T96" fmla="*/ 44 w 63"/>
                    <a:gd name="T97" fmla="*/ 4 h 114"/>
                    <a:gd name="T98" fmla="*/ 44 w 63"/>
                    <a:gd name="T99" fmla="*/ 10 h 114"/>
                    <a:gd name="T100" fmla="*/ 46 w 63"/>
                    <a:gd name="T101" fmla="*/ 12 h 114"/>
                    <a:gd name="T102" fmla="*/ 48 w 63"/>
                    <a:gd name="T103" fmla="*/ 6 h 114"/>
                    <a:gd name="T104" fmla="*/ 50 w 63"/>
                    <a:gd name="T105" fmla="*/ 0 h 114"/>
                    <a:gd name="T106" fmla="*/ 52 w 63"/>
                    <a:gd name="T107" fmla="*/ 4 h 114"/>
                    <a:gd name="T108" fmla="*/ 55 w 63"/>
                    <a:gd name="T109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" h="114">
                      <a:moveTo>
                        <a:pt x="57" y="2"/>
                      </a:moveTo>
                      <a:lnTo>
                        <a:pt x="57" y="2"/>
                      </a:lnTo>
                      <a:lnTo>
                        <a:pt x="61" y="6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3" y="12"/>
                      </a:lnTo>
                      <a:lnTo>
                        <a:pt x="61" y="14"/>
                      </a:lnTo>
                      <a:lnTo>
                        <a:pt x="59" y="14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0" y="24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33"/>
                      </a:lnTo>
                      <a:lnTo>
                        <a:pt x="44" y="33"/>
                      </a:lnTo>
                      <a:lnTo>
                        <a:pt x="42" y="41"/>
                      </a:lnTo>
                      <a:lnTo>
                        <a:pt x="42" y="51"/>
                      </a:lnTo>
                      <a:lnTo>
                        <a:pt x="42" y="51"/>
                      </a:lnTo>
                      <a:lnTo>
                        <a:pt x="46" y="53"/>
                      </a:lnTo>
                      <a:lnTo>
                        <a:pt x="50" y="55"/>
                      </a:lnTo>
                      <a:lnTo>
                        <a:pt x="52" y="55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0" y="67"/>
                      </a:lnTo>
                      <a:lnTo>
                        <a:pt x="38" y="73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4" y="80"/>
                      </a:lnTo>
                      <a:lnTo>
                        <a:pt x="28" y="82"/>
                      </a:lnTo>
                      <a:lnTo>
                        <a:pt x="22" y="84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20" y="88"/>
                      </a:lnTo>
                      <a:lnTo>
                        <a:pt x="22" y="90"/>
                      </a:lnTo>
                      <a:lnTo>
                        <a:pt x="22" y="90"/>
                      </a:lnTo>
                      <a:lnTo>
                        <a:pt x="14" y="94"/>
                      </a:lnTo>
                      <a:lnTo>
                        <a:pt x="14" y="94"/>
                      </a:lnTo>
                      <a:lnTo>
                        <a:pt x="14" y="98"/>
                      </a:lnTo>
                      <a:lnTo>
                        <a:pt x="14" y="104"/>
                      </a:lnTo>
                      <a:lnTo>
                        <a:pt x="14" y="106"/>
                      </a:lnTo>
                      <a:lnTo>
                        <a:pt x="14" y="110"/>
                      </a:lnTo>
                      <a:lnTo>
                        <a:pt x="10" y="112"/>
                      </a:lnTo>
                      <a:lnTo>
                        <a:pt x="6" y="112"/>
                      </a:lnTo>
                      <a:lnTo>
                        <a:pt x="6" y="112"/>
                      </a:lnTo>
                      <a:lnTo>
                        <a:pt x="2" y="114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6" y="102"/>
                      </a:lnTo>
                      <a:lnTo>
                        <a:pt x="10" y="98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8" y="94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6" y="96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4" y="86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0" y="71"/>
                      </a:lnTo>
                      <a:lnTo>
                        <a:pt x="2" y="69"/>
                      </a:lnTo>
                      <a:lnTo>
                        <a:pt x="4" y="65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2" y="49"/>
                      </a:lnTo>
                      <a:lnTo>
                        <a:pt x="2" y="43"/>
                      </a:lnTo>
                      <a:lnTo>
                        <a:pt x="4" y="3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8" y="20"/>
                      </a:lnTo>
                      <a:lnTo>
                        <a:pt x="20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5" y="4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1" name="Freeform 1030">
                  <a:extLst>
                    <a:ext uri="{FF2B5EF4-FFF2-40B4-BE49-F238E27FC236}">
                      <a16:creationId xmlns:a16="http://schemas.microsoft.com/office/drawing/2014/main" id="{FEE5C7E3-AB67-4988-B5C6-0C5902170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3592" y="2512954"/>
                  <a:ext cx="101562" cy="183780"/>
                </a:xfrm>
                <a:custGeom>
                  <a:avLst/>
                  <a:gdLst>
                    <a:gd name="T0" fmla="*/ 57 w 63"/>
                    <a:gd name="T1" fmla="*/ 2 h 114"/>
                    <a:gd name="T2" fmla="*/ 63 w 63"/>
                    <a:gd name="T3" fmla="*/ 10 h 114"/>
                    <a:gd name="T4" fmla="*/ 63 w 63"/>
                    <a:gd name="T5" fmla="*/ 12 h 114"/>
                    <a:gd name="T6" fmla="*/ 59 w 63"/>
                    <a:gd name="T7" fmla="*/ 14 h 114"/>
                    <a:gd name="T8" fmla="*/ 55 w 63"/>
                    <a:gd name="T9" fmla="*/ 16 h 114"/>
                    <a:gd name="T10" fmla="*/ 53 w 63"/>
                    <a:gd name="T11" fmla="*/ 24 h 114"/>
                    <a:gd name="T12" fmla="*/ 46 w 63"/>
                    <a:gd name="T13" fmla="*/ 24 h 114"/>
                    <a:gd name="T14" fmla="*/ 44 w 63"/>
                    <a:gd name="T15" fmla="*/ 25 h 114"/>
                    <a:gd name="T16" fmla="*/ 44 w 63"/>
                    <a:gd name="T17" fmla="*/ 33 h 114"/>
                    <a:gd name="T18" fmla="*/ 42 w 63"/>
                    <a:gd name="T19" fmla="*/ 51 h 114"/>
                    <a:gd name="T20" fmla="*/ 46 w 63"/>
                    <a:gd name="T21" fmla="*/ 53 h 114"/>
                    <a:gd name="T22" fmla="*/ 52 w 63"/>
                    <a:gd name="T23" fmla="*/ 55 h 114"/>
                    <a:gd name="T24" fmla="*/ 52 w 63"/>
                    <a:gd name="T25" fmla="*/ 59 h 114"/>
                    <a:gd name="T26" fmla="*/ 48 w 63"/>
                    <a:gd name="T27" fmla="*/ 61 h 114"/>
                    <a:gd name="T28" fmla="*/ 44 w 63"/>
                    <a:gd name="T29" fmla="*/ 63 h 114"/>
                    <a:gd name="T30" fmla="*/ 38 w 63"/>
                    <a:gd name="T31" fmla="*/ 73 h 114"/>
                    <a:gd name="T32" fmla="*/ 40 w 63"/>
                    <a:gd name="T33" fmla="*/ 77 h 114"/>
                    <a:gd name="T34" fmla="*/ 28 w 63"/>
                    <a:gd name="T35" fmla="*/ 82 h 114"/>
                    <a:gd name="T36" fmla="*/ 18 w 63"/>
                    <a:gd name="T37" fmla="*/ 88 h 114"/>
                    <a:gd name="T38" fmla="*/ 20 w 63"/>
                    <a:gd name="T39" fmla="*/ 88 h 114"/>
                    <a:gd name="T40" fmla="*/ 22 w 63"/>
                    <a:gd name="T41" fmla="*/ 90 h 114"/>
                    <a:gd name="T42" fmla="*/ 14 w 63"/>
                    <a:gd name="T43" fmla="*/ 94 h 114"/>
                    <a:gd name="T44" fmla="*/ 14 w 63"/>
                    <a:gd name="T45" fmla="*/ 104 h 114"/>
                    <a:gd name="T46" fmla="*/ 14 w 63"/>
                    <a:gd name="T47" fmla="*/ 110 h 114"/>
                    <a:gd name="T48" fmla="*/ 6 w 63"/>
                    <a:gd name="T49" fmla="*/ 112 h 114"/>
                    <a:gd name="T50" fmla="*/ 2 w 63"/>
                    <a:gd name="T51" fmla="*/ 114 h 114"/>
                    <a:gd name="T52" fmla="*/ 0 w 63"/>
                    <a:gd name="T53" fmla="*/ 112 h 114"/>
                    <a:gd name="T54" fmla="*/ 0 w 63"/>
                    <a:gd name="T55" fmla="*/ 108 h 114"/>
                    <a:gd name="T56" fmla="*/ 10 w 63"/>
                    <a:gd name="T57" fmla="*/ 98 h 114"/>
                    <a:gd name="T58" fmla="*/ 10 w 63"/>
                    <a:gd name="T59" fmla="*/ 94 h 114"/>
                    <a:gd name="T60" fmla="*/ 10 w 63"/>
                    <a:gd name="T61" fmla="*/ 94 h 114"/>
                    <a:gd name="T62" fmla="*/ 6 w 63"/>
                    <a:gd name="T63" fmla="*/ 98 h 114"/>
                    <a:gd name="T64" fmla="*/ 6 w 63"/>
                    <a:gd name="T65" fmla="*/ 96 h 114"/>
                    <a:gd name="T66" fmla="*/ 6 w 63"/>
                    <a:gd name="T67" fmla="*/ 94 h 114"/>
                    <a:gd name="T68" fmla="*/ 2 w 63"/>
                    <a:gd name="T69" fmla="*/ 77 h 114"/>
                    <a:gd name="T70" fmla="*/ 0 w 63"/>
                    <a:gd name="T71" fmla="*/ 71 h 114"/>
                    <a:gd name="T72" fmla="*/ 4 w 63"/>
                    <a:gd name="T73" fmla="*/ 65 h 114"/>
                    <a:gd name="T74" fmla="*/ 4 w 63"/>
                    <a:gd name="T75" fmla="*/ 59 h 114"/>
                    <a:gd name="T76" fmla="*/ 2 w 63"/>
                    <a:gd name="T77" fmla="*/ 43 h 114"/>
                    <a:gd name="T78" fmla="*/ 12 w 63"/>
                    <a:gd name="T79" fmla="*/ 29 h 114"/>
                    <a:gd name="T80" fmla="*/ 18 w 63"/>
                    <a:gd name="T81" fmla="*/ 20 h 114"/>
                    <a:gd name="T82" fmla="*/ 24 w 63"/>
                    <a:gd name="T83" fmla="*/ 12 h 114"/>
                    <a:gd name="T84" fmla="*/ 26 w 63"/>
                    <a:gd name="T85" fmla="*/ 10 h 114"/>
                    <a:gd name="T86" fmla="*/ 32 w 63"/>
                    <a:gd name="T87" fmla="*/ 10 h 114"/>
                    <a:gd name="T88" fmla="*/ 34 w 63"/>
                    <a:gd name="T89" fmla="*/ 10 h 114"/>
                    <a:gd name="T90" fmla="*/ 36 w 63"/>
                    <a:gd name="T91" fmla="*/ 4 h 114"/>
                    <a:gd name="T92" fmla="*/ 38 w 63"/>
                    <a:gd name="T93" fmla="*/ 0 h 114"/>
                    <a:gd name="T94" fmla="*/ 42 w 63"/>
                    <a:gd name="T95" fmla="*/ 0 h 114"/>
                    <a:gd name="T96" fmla="*/ 44 w 63"/>
                    <a:gd name="T97" fmla="*/ 4 h 114"/>
                    <a:gd name="T98" fmla="*/ 44 w 63"/>
                    <a:gd name="T99" fmla="*/ 10 h 114"/>
                    <a:gd name="T100" fmla="*/ 46 w 63"/>
                    <a:gd name="T101" fmla="*/ 12 h 114"/>
                    <a:gd name="T102" fmla="*/ 48 w 63"/>
                    <a:gd name="T103" fmla="*/ 6 h 114"/>
                    <a:gd name="T104" fmla="*/ 50 w 63"/>
                    <a:gd name="T105" fmla="*/ 0 h 114"/>
                    <a:gd name="T106" fmla="*/ 52 w 63"/>
                    <a:gd name="T107" fmla="*/ 4 h 114"/>
                    <a:gd name="T108" fmla="*/ 55 w 63"/>
                    <a:gd name="T109" fmla="*/ 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3" h="114">
                      <a:moveTo>
                        <a:pt x="57" y="2"/>
                      </a:moveTo>
                      <a:lnTo>
                        <a:pt x="57" y="2"/>
                      </a:lnTo>
                      <a:lnTo>
                        <a:pt x="61" y="6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3" y="12"/>
                      </a:lnTo>
                      <a:lnTo>
                        <a:pt x="61" y="14"/>
                      </a:lnTo>
                      <a:lnTo>
                        <a:pt x="59" y="14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0" y="24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33"/>
                      </a:lnTo>
                      <a:lnTo>
                        <a:pt x="44" y="33"/>
                      </a:lnTo>
                      <a:lnTo>
                        <a:pt x="42" y="41"/>
                      </a:lnTo>
                      <a:lnTo>
                        <a:pt x="42" y="51"/>
                      </a:lnTo>
                      <a:lnTo>
                        <a:pt x="42" y="51"/>
                      </a:lnTo>
                      <a:lnTo>
                        <a:pt x="46" y="53"/>
                      </a:lnTo>
                      <a:lnTo>
                        <a:pt x="50" y="55"/>
                      </a:lnTo>
                      <a:lnTo>
                        <a:pt x="52" y="55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0" y="67"/>
                      </a:lnTo>
                      <a:lnTo>
                        <a:pt x="38" y="73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4" y="80"/>
                      </a:lnTo>
                      <a:lnTo>
                        <a:pt x="28" y="82"/>
                      </a:lnTo>
                      <a:lnTo>
                        <a:pt x="22" y="84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20" y="88"/>
                      </a:lnTo>
                      <a:lnTo>
                        <a:pt x="22" y="90"/>
                      </a:lnTo>
                      <a:lnTo>
                        <a:pt x="22" y="90"/>
                      </a:lnTo>
                      <a:lnTo>
                        <a:pt x="14" y="94"/>
                      </a:lnTo>
                      <a:lnTo>
                        <a:pt x="14" y="94"/>
                      </a:lnTo>
                      <a:lnTo>
                        <a:pt x="14" y="98"/>
                      </a:lnTo>
                      <a:lnTo>
                        <a:pt x="14" y="104"/>
                      </a:lnTo>
                      <a:lnTo>
                        <a:pt x="14" y="106"/>
                      </a:lnTo>
                      <a:lnTo>
                        <a:pt x="14" y="110"/>
                      </a:lnTo>
                      <a:lnTo>
                        <a:pt x="10" y="112"/>
                      </a:lnTo>
                      <a:lnTo>
                        <a:pt x="6" y="112"/>
                      </a:lnTo>
                      <a:lnTo>
                        <a:pt x="6" y="112"/>
                      </a:lnTo>
                      <a:lnTo>
                        <a:pt x="2" y="114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6" y="102"/>
                      </a:lnTo>
                      <a:lnTo>
                        <a:pt x="10" y="98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8" y="94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6" y="96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4" y="86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0" y="71"/>
                      </a:lnTo>
                      <a:lnTo>
                        <a:pt x="2" y="69"/>
                      </a:lnTo>
                      <a:lnTo>
                        <a:pt x="4" y="65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2" y="49"/>
                      </a:lnTo>
                      <a:lnTo>
                        <a:pt x="2" y="43"/>
                      </a:lnTo>
                      <a:lnTo>
                        <a:pt x="4" y="3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8" y="20"/>
                      </a:lnTo>
                      <a:lnTo>
                        <a:pt x="20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5" y="4"/>
                      </a:lnTo>
                      <a:lnTo>
                        <a:pt x="57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2" name="Freeform 1031">
                  <a:extLst>
                    <a:ext uri="{FF2B5EF4-FFF2-40B4-BE49-F238E27FC236}">
                      <a16:creationId xmlns:a16="http://schemas.microsoft.com/office/drawing/2014/main" id="{00C74839-72A3-4F47-A872-1F6C9B1D1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8200" y="2611292"/>
                  <a:ext cx="82217" cy="204737"/>
                </a:xfrm>
                <a:custGeom>
                  <a:avLst/>
                  <a:gdLst>
                    <a:gd name="T0" fmla="*/ 51 w 51"/>
                    <a:gd name="T1" fmla="*/ 2 h 127"/>
                    <a:gd name="T2" fmla="*/ 51 w 51"/>
                    <a:gd name="T3" fmla="*/ 2 h 127"/>
                    <a:gd name="T4" fmla="*/ 49 w 51"/>
                    <a:gd name="T5" fmla="*/ 10 h 127"/>
                    <a:gd name="T6" fmla="*/ 45 w 51"/>
                    <a:gd name="T7" fmla="*/ 19 h 127"/>
                    <a:gd name="T8" fmla="*/ 35 w 51"/>
                    <a:gd name="T9" fmla="*/ 35 h 127"/>
                    <a:gd name="T10" fmla="*/ 35 w 51"/>
                    <a:gd name="T11" fmla="*/ 35 h 127"/>
                    <a:gd name="T12" fmla="*/ 33 w 51"/>
                    <a:gd name="T13" fmla="*/ 49 h 127"/>
                    <a:gd name="T14" fmla="*/ 33 w 51"/>
                    <a:gd name="T15" fmla="*/ 49 h 127"/>
                    <a:gd name="T16" fmla="*/ 33 w 51"/>
                    <a:gd name="T17" fmla="*/ 55 h 127"/>
                    <a:gd name="T18" fmla="*/ 29 w 51"/>
                    <a:gd name="T19" fmla="*/ 63 h 127"/>
                    <a:gd name="T20" fmla="*/ 21 w 51"/>
                    <a:gd name="T21" fmla="*/ 80 h 127"/>
                    <a:gd name="T22" fmla="*/ 21 w 51"/>
                    <a:gd name="T23" fmla="*/ 80 h 127"/>
                    <a:gd name="T24" fmla="*/ 11 w 51"/>
                    <a:gd name="T25" fmla="*/ 110 h 127"/>
                    <a:gd name="T26" fmla="*/ 4 w 51"/>
                    <a:gd name="T27" fmla="*/ 125 h 127"/>
                    <a:gd name="T28" fmla="*/ 2 w 51"/>
                    <a:gd name="T29" fmla="*/ 127 h 127"/>
                    <a:gd name="T30" fmla="*/ 0 w 51"/>
                    <a:gd name="T31" fmla="*/ 125 h 127"/>
                    <a:gd name="T32" fmla="*/ 0 w 51"/>
                    <a:gd name="T33" fmla="*/ 125 h 127"/>
                    <a:gd name="T34" fmla="*/ 0 w 51"/>
                    <a:gd name="T35" fmla="*/ 110 h 127"/>
                    <a:gd name="T36" fmla="*/ 0 w 51"/>
                    <a:gd name="T37" fmla="*/ 96 h 127"/>
                    <a:gd name="T38" fmla="*/ 4 w 51"/>
                    <a:gd name="T39" fmla="*/ 84 h 127"/>
                    <a:gd name="T40" fmla="*/ 8 w 51"/>
                    <a:gd name="T41" fmla="*/ 74 h 127"/>
                    <a:gd name="T42" fmla="*/ 19 w 51"/>
                    <a:gd name="T43" fmla="*/ 55 h 127"/>
                    <a:gd name="T44" fmla="*/ 33 w 51"/>
                    <a:gd name="T45" fmla="*/ 33 h 127"/>
                    <a:gd name="T46" fmla="*/ 33 w 51"/>
                    <a:gd name="T47" fmla="*/ 33 h 127"/>
                    <a:gd name="T48" fmla="*/ 39 w 51"/>
                    <a:gd name="T49" fmla="*/ 12 h 127"/>
                    <a:gd name="T50" fmla="*/ 45 w 51"/>
                    <a:gd name="T51" fmla="*/ 2 h 127"/>
                    <a:gd name="T52" fmla="*/ 47 w 51"/>
                    <a:gd name="T53" fmla="*/ 0 h 127"/>
                    <a:gd name="T54" fmla="*/ 51 w 51"/>
                    <a:gd name="T55" fmla="*/ 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1" h="127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49" y="10"/>
                      </a:lnTo>
                      <a:lnTo>
                        <a:pt x="45" y="19"/>
                      </a:lnTo>
                      <a:lnTo>
                        <a:pt x="35" y="35"/>
                      </a:lnTo>
                      <a:lnTo>
                        <a:pt x="35" y="35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3" y="55"/>
                      </a:lnTo>
                      <a:lnTo>
                        <a:pt x="29" y="63"/>
                      </a:lnTo>
                      <a:lnTo>
                        <a:pt x="21" y="80"/>
                      </a:lnTo>
                      <a:lnTo>
                        <a:pt x="21" y="80"/>
                      </a:lnTo>
                      <a:lnTo>
                        <a:pt x="11" y="110"/>
                      </a:lnTo>
                      <a:lnTo>
                        <a:pt x="4" y="125"/>
                      </a:lnTo>
                      <a:lnTo>
                        <a:pt x="2" y="127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0"/>
                      </a:lnTo>
                      <a:lnTo>
                        <a:pt x="0" y="96"/>
                      </a:lnTo>
                      <a:lnTo>
                        <a:pt x="4" y="84"/>
                      </a:lnTo>
                      <a:lnTo>
                        <a:pt x="8" y="74"/>
                      </a:lnTo>
                      <a:lnTo>
                        <a:pt x="19" y="5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9" y="12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3" name="Freeform 1032">
                  <a:extLst>
                    <a:ext uri="{FF2B5EF4-FFF2-40B4-BE49-F238E27FC236}">
                      <a16:creationId xmlns:a16="http://schemas.microsoft.com/office/drawing/2014/main" id="{D5EBE893-9B0A-4FBE-B8EB-89E7F5E46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8200" y="2611292"/>
                  <a:ext cx="82217" cy="204737"/>
                </a:xfrm>
                <a:custGeom>
                  <a:avLst/>
                  <a:gdLst>
                    <a:gd name="T0" fmla="*/ 51 w 51"/>
                    <a:gd name="T1" fmla="*/ 2 h 127"/>
                    <a:gd name="T2" fmla="*/ 51 w 51"/>
                    <a:gd name="T3" fmla="*/ 2 h 127"/>
                    <a:gd name="T4" fmla="*/ 49 w 51"/>
                    <a:gd name="T5" fmla="*/ 10 h 127"/>
                    <a:gd name="T6" fmla="*/ 45 w 51"/>
                    <a:gd name="T7" fmla="*/ 19 h 127"/>
                    <a:gd name="T8" fmla="*/ 35 w 51"/>
                    <a:gd name="T9" fmla="*/ 35 h 127"/>
                    <a:gd name="T10" fmla="*/ 35 w 51"/>
                    <a:gd name="T11" fmla="*/ 35 h 127"/>
                    <a:gd name="T12" fmla="*/ 33 w 51"/>
                    <a:gd name="T13" fmla="*/ 49 h 127"/>
                    <a:gd name="T14" fmla="*/ 33 w 51"/>
                    <a:gd name="T15" fmla="*/ 49 h 127"/>
                    <a:gd name="T16" fmla="*/ 33 w 51"/>
                    <a:gd name="T17" fmla="*/ 55 h 127"/>
                    <a:gd name="T18" fmla="*/ 29 w 51"/>
                    <a:gd name="T19" fmla="*/ 63 h 127"/>
                    <a:gd name="T20" fmla="*/ 21 w 51"/>
                    <a:gd name="T21" fmla="*/ 80 h 127"/>
                    <a:gd name="T22" fmla="*/ 21 w 51"/>
                    <a:gd name="T23" fmla="*/ 80 h 127"/>
                    <a:gd name="T24" fmla="*/ 11 w 51"/>
                    <a:gd name="T25" fmla="*/ 110 h 127"/>
                    <a:gd name="T26" fmla="*/ 4 w 51"/>
                    <a:gd name="T27" fmla="*/ 125 h 127"/>
                    <a:gd name="T28" fmla="*/ 2 w 51"/>
                    <a:gd name="T29" fmla="*/ 127 h 127"/>
                    <a:gd name="T30" fmla="*/ 0 w 51"/>
                    <a:gd name="T31" fmla="*/ 125 h 127"/>
                    <a:gd name="T32" fmla="*/ 0 w 51"/>
                    <a:gd name="T33" fmla="*/ 125 h 127"/>
                    <a:gd name="T34" fmla="*/ 0 w 51"/>
                    <a:gd name="T35" fmla="*/ 110 h 127"/>
                    <a:gd name="T36" fmla="*/ 0 w 51"/>
                    <a:gd name="T37" fmla="*/ 96 h 127"/>
                    <a:gd name="T38" fmla="*/ 4 w 51"/>
                    <a:gd name="T39" fmla="*/ 84 h 127"/>
                    <a:gd name="T40" fmla="*/ 8 w 51"/>
                    <a:gd name="T41" fmla="*/ 74 h 127"/>
                    <a:gd name="T42" fmla="*/ 19 w 51"/>
                    <a:gd name="T43" fmla="*/ 55 h 127"/>
                    <a:gd name="T44" fmla="*/ 33 w 51"/>
                    <a:gd name="T45" fmla="*/ 33 h 127"/>
                    <a:gd name="T46" fmla="*/ 33 w 51"/>
                    <a:gd name="T47" fmla="*/ 33 h 127"/>
                    <a:gd name="T48" fmla="*/ 39 w 51"/>
                    <a:gd name="T49" fmla="*/ 12 h 127"/>
                    <a:gd name="T50" fmla="*/ 45 w 51"/>
                    <a:gd name="T51" fmla="*/ 2 h 127"/>
                    <a:gd name="T52" fmla="*/ 47 w 51"/>
                    <a:gd name="T53" fmla="*/ 0 h 127"/>
                    <a:gd name="T54" fmla="*/ 51 w 51"/>
                    <a:gd name="T55" fmla="*/ 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1" h="127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49" y="10"/>
                      </a:lnTo>
                      <a:lnTo>
                        <a:pt x="45" y="19"/>
                      </a:lnTo>
                      <a:lnTo>
                        <a:pt x="35" y="35"/>
                      </a:lnTo>
                      <a:lnTo>
                        <a:pt x="35" y="35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3" y="55"/>
                      </a:lnTo>
                      <a:lnTo>
                        <a:pt x="29" y="63"/>
                      </a:lnTo>
                      <a:lnTo>
                        <a:pt x="21" y="80"/>
                      </a:lnTo>
                      <a:lnTo>
                        <a:pt x="21" y="80"/>
                      </a:lnTo>
                      <a:lnTo>
                        <a:pt x="11" y="110"/>
                      </a:lnTo>
                      <a:lnTo>
                        <a:pt x="4" y="125"/>
                      </a:lnTo>
                      <a:lnTo>
                        <a:pt x="2" y="127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0"/>
                      </a:lnTo>
                      <a:lnTo>
                        <a:pt x="0" y="96"/>
                      </a:lnTo>
                      <a:lnTo>
                        <a:pt x="4" y="84"/>
                      </a:lnTo>
                      <a:lnTo>
                        <a:pt x="8" y="74"/>
                      </a:lnTo>
                      <a:lnTo>
                        <a:pt x="19" y="5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9" y="12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4" name="Freeform 1403">
                  <a:extLst>
                    <a:ext uri="{FF2B5EF4-FFF2-40B4-BE49-F238E27FC236}">
                      <a16:creationId xmlns:a16="http://schemas.microsoft.com/office/drawing/2014/main" id="{EBA1A578-5BDF-43E9-9AFE-AAB2E8026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8200" y="2611292"/>
                  <a:ext cx="82217" cy="204737"/>
                </a:xfrm>
                <a:custGeom>
                  <a:avLst/>
                  <a:gdLst>
                    <a:gd name="T0" fmla="*/ 31 w 51"/>
                    <a:gd name="T1" fmla="*/ 59 h 127"/>
                    <a:gd name="T2" fmla="*/ 31 w 51"/>
                    <a:gd name="T3" fmla="*/ 59 h 127"/>
                    <a:gd name="T4" fmla="*/ 25 w 51"/>
                    <a:gd name="T5" fmla="*/ 70 h 127"/>
                    <a:gd name="T6" fmla="*/ 21 w 51"/>
                    <a:gd name="T7" fmla="*/ 80 h 127"/>
                    <a:gd name="T8" fmla="*/ 21 w 51"/>
                    <a:gd name="T9" fmla="*/ 80 h 127"/>
                    <a:gd name="T10" fmla="*/ 11 w 51"/>
                    <a:gd name="T11" fmla="*/ 110 h 127"/>
                    <a:gd name="T12" fmla="*/ 4 w 51"/>
                    <a:gd name="T13" fmla="*/ 125 h 127"/>
                    <a:gd name="T14" fmla="*/ 2 w 51"/>
                    <a:gd name="T15" fmla="*/ 127 h 127"/>
                    <a:gd name="T16" fmla="*/ 0 w 51"/>
                    <a:gd name="T17" fmla="*/ 125 h 127"/>
                    <a:gd name="T18" fmla="*/ 0 w 51"/>
                    <a:gd name="T19" fmla="*/ 125 h 127"/>
                    <a:gd name="T20" fmla="*/ 0 w 51"/>
                    <a:gd name="T21" fmla="*/ 106 h 127"/>
                    <a:gd name="T22" fmla="*/ 2 w 51"/>
                    <a:gd name="T23" fmla="*/ 90 h 127"/>
                    <a:gd name="T24" fmla="*/ 8 w 51"/>
                    <a:gd name="T25" fmla="*/ 74 h 127"/>
                    <a:gd name="T26" fmla="*/ 13 w 51"/>
                    <a:gd name="T27" fmla="*/ 63 h 127"/>
                    <a:gd name="T28" fmla="*/ 13 w 51"/>
                    <a:gd name="T29" fmla="*/ 63 h 127"/>
                    <a:gd name="T30" fmla="*/ 33 w 51"/>
                    <a:gd name="T31" fmla="*/ 33 h 127"/>
                    <a:gd name="T32" fmla="*/ 33 w 51"/>
                    <a:gd name="T33" fmla="*/ 33 h 127"/>
                    <a:gd name="T34" fmla="*/ 39 w 51"/>
                    <a:gd name="T35" fmla="*/ 12 h 127"/>
                    <a:gd name="T36" fmla="*/ 45 w 51"/>
                    <a:gd name="T37" fmla="*/ 2 h 127"/>
                    <a:gd name="T38" fmla="*/ 47 w 51"/>
                    <a:gd name="T39" fmla="*/ 0 h 127"/>
                    <a:gd name="T40" fmla="*/ 51 w 51"/>
                    <a:gd name="T41" fmla="*/ 2 h 127"/>
                    <a:gd name="T42" fmla="*/ 51 w 51"/>
                    <a:gd name="T43" fmla="*/ 2 h 127"/>
                    <a:gd name="T44" fmla="*/ 49 w 51"/>
                    <a:gd name="T45" fmla="*/ 10 h 127"/>
                    <a:gd name="T46" fmla="*/ 45 w 51"/>
                    <a:gd name="T47" fmla="*/ 19 h 127"/>
                    <a:gd name="T48" fmla="*/ 35 w 51"/>
                    <a:gd name="T49" fmla="*/ 35 h 127"/>
                    <a:gd name="T50" fmla="*/ 35 w 51"/>
                    <a:gd name="T51" fmla="*/ 35 h 127"/>
                    <a:gd name="T52" fmla="*/ 33 w 51"/>
                    <a:gd name="T53" fmla="*/ 49 h 127"/>
                    <a:gd name="T54" fmla="*/ 33 w 51"/>
                    <a:gd name="T55" fmla="*/ 49 h 127"/>
                    <a:gd name="T56" fmla="*/ 31 w 51"/>
                    <a:gd name="T57" fmla="*/ 5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127">
                      <a:moveTo>
                        <a:pt x="31" y="59"/>
                      </a:moveTo>
                      <a:lnTo>
                        <a:pt x="31" y="59"/>
                      </a:lnTo>
                      <a:lnTo>
                        <a:pt x="25" y="70"/>
                      </a:lnTo>
                      <a:lnTo>
                        <a:pt x="21" y="80"/>
                      </a:lnTo>
                      <a:lnTo>
                        <a:pt x="21" y="80"/>
                      </a:lnTo>
                      <a:lnTo>
                        <a:pt x="11" y="110"/>
                      </a:lnTo>
                      <a:lnTo>
                        <a:pt x="4" y="125"/>
                      </a:lnTo>
                      <a:lnTo>
                        <a:pt x="2" y="127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06"/>
                      </a:lnTo>
                      <a:lnTo>
                        <a:pt x="2" y="90"/>
                      </a:lnTo>
                      <a:lnTo>
                        <a:pt x="8" y="74"/>
                      </a:lnTo>
                      <a:lnTo>
                        <a:pt x="13" y="63"/>
                      </a:lnTo>
                      <a:lnTo>
                        <a:pt x="13" y="63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9" y="12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49" y="10"/>
                      </a:lnTo>
                      <a:lnTo>
                        <a:pt x="45" y="19"/>
                      </a:lnTo>
                      <a:lnTo>
                        <a:pt x="35" y="35"/>
                      </a:lnTo>
                      <a:lnTo>
                        <a:pt x="35" y="35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9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5" name="Freeform 1406">
                  <a:extLst>
                    <a:ext uri="{FF2B5EF4-FFF2-40B4-BE49-F238E27FC236}">
                      <a16:creationId xmlns:a16="http://schemas.microsoft.com/office/drawing/2014/main" id="{C04E2E89-1CF5-452E-BD05-78531B943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3592" y="2512954"/>
                  <a:ext cx="101562" cy="183780"/>
                </a:xfrm>
                <a:custGeom>
                  <a:avLst/>
                  <a:gdLst>
                    <a:gd name="T0" fmla="*/ 57 w 63"/>
                    <a:gd name="T1" fmla="*/ 2 h 114"/>
                    <a:gd name="T2" fmla="*/ 63 w 63"/>
                    <a:gd name="T3" fmla="*/ 10 h 114"/>
                    <a:gd name="T4" fmla="*/ 63 w 63"/>
                    <a:gd name="T5" fmla="*/ 12 h 114"/>
                    <a:gd name="T6" fmla="*/ 59 w 63"/>
                    <a:gd name="T7" fmla="*/ 14 h 114"/>
                    <a:gd name="T8" fmla="*/ 55 w 63"/>
                    <a:gd name="T9" fmla="*/ 16 h 114"/>
                    <a:gd name="T10" fmla="*/ 53 w 63"/>
                    <a:gd name="T11" fmla="*/ 24 h 114"/>
                    <a:gd name="T12" fmla="*/ 46 w 63"/>
                    <a:gd name="T13" fmla="*/ 24 h 114"/>
                    <a:gd name="T14" fmla="*/ 44 w 63"/>
                    <a:gd name="T15" fmla="*/ 25 h 114"/>
                    <a:gd name="T16" fmla="*/ 44 w 63"/>
                    <a:gd name="T17" fmla="*/ 33 h 114"/>
                    <a:gd name="T18" fmla="*/ 42 w 63"/>
                    <a:gd name="T19" fmla="*/ 51 h 114"/>
                    <a:gd name="T20" fmla="*/ 46 w 63"/>
                    <a:gd name="T21" fmla="*/ 53 h 114"/>
                    <a:gd name="T22" fmla="*/ 52 w 63"/>
                    <a:gd name="T23" fmla="*/ 55 h 114"/>
                    <a:gd name="T24" fmla="*/ 52 w 63"/>
                    <a:gd name="T25" fmla="*/ 59 h 114"/>
                    <a:gd name="T26" fmla="*/ 48 w 63"/>
                    <a:gd name="T27" fmla="*/ 61 h 114"/>
                    <a:gd name="T28" fmla="*/ 44 w 63"/>
                    <a:gd name="T29" fmla="*/ 63 h 114"/>
                    <a:gd name="T30" fmla="*/ 38 w 63"/>
                    <a:gd name="T31" fmla="*/ 73 h 114"/>
                    <a:gd name="T32" fmla="*/ 40 w 63"/>
                    <a:gd name="T33" fmla="*/ 77 h 114"/>
                    <a:gd name="T34" fmla="*/ 28 w 63"/>
                    <a:gd name="T35" fmla="*/ 82 h 114"/>
                    <a:gd name="T36" fmla="*/ 18 w 63"/>
                    <a:gd name="T37" fmla="*/ 88 h 114"/>
                    <a:gd name="T38" fmla="*/ 20 w 63"/>
                    <a:gd name="T39" fmla="*/ 88 h 114"/>
                    <a:gd name="T40" fmla="*/ 22 w 63"/>
                    <a:gd name="T41" fmla="*/ 90 h 114"/>
                    <a:gd name="T42" fmla="*/ 14 w 63"/>
                    <a:gd name="T43" fmla="*/ 94 h 114"/>
                    <a:gd name="T44" fmla="*/ 14 w 63"/>
                    <a:gd name="T45" fmla="*/ 104 h 114"/>
                    <a:gd name="T46" fmla="*/ 14 w 63"/>
                    <a:gd name="T47" fmla="*/ 110 h 114"/>
                    <a:gd name="T48" fmla="*/ 6 w 63"/>
                    <a:gd name="T49" fmla="*/ 112 h 114"/>
                    <a:gd name="T50" fmla="*/ 2 w 63"/>
                    <a:gd name="T51" fmla="*/ 114 h 114"/>
                    <a:gd name="T52" fmla="*/ 0 w 63"/>
                    <a:gd name="T53" fmla="*/ 112 h 114"/>
                    <a:gd name="T54" fmla="*/ 0 w 63"/>
                    <a:gd name="T55" fmla="*/ 108 h 114"/>
                    <a:gd name="T56" fmla="*/ 10 w 63"/>
                    <a:gd name="T57" fmla="*/ 98 h 114"/>
                    <a:gd name="T58" fmla="*/ 10 w 63"/>
                    <a:gd name="T59" fmla="*/ 94 h 114"/>
                    <a:gd name="T60" fmla="*/ 10 w 63"/>
                    <a:gd name="T61" fmla="*/ 94 h 114"/>
                    <a:gd name="T62" fmla="*/ 6 w 63"/>
                    <a:gd name="T63" fmla="*/ 98 h 114"/>
                    <a:gd name="T64" fmla="*/ 6 w 63"/>
                    <a:gd name="T65" fmla="*/ 96 h 114"/>
                    <a:gd name="T66" fmla="*/ 6 w 63"/>
                    <a:gd name="T67" fmla="*/ 94 h 114"/>
                    <a:gd name="T68" fmla="*/ 2 w 63"/>
                    <a:gd name="T69" fmla="*/ 77 h 114"/>
                    <a:gd name="T70" fmla="*/ 0 w 63"/>
                    <a:gd name="T71" fmla="*/ 71 h 114"/>
                    <a:gd name="T72" fmla="*/ 4 w 63"/>
                    <a:gd name="T73" fmla="*/ 65 h 114"/>
                    <a:gd name="T74" fmla="*/ 4 w 63"/>
                    <a:gd name="T75" fmla="*/ 59 h 114"/>
                    <a:gd name="T76" fmla="*/ 2 w 63"/>
                    <a:gd name="T77" fmla="*/ 43 h 114"/>
                    <a:gd name="T78" fmla="*/ 12 w 63"/>
                    <a:gd name="T79" fmla="*/ 29 h 114"/>
                    <a:gd name="T80" fmla="*/ 18 w 63"/>
                    <a:gd name="T81" fmla="*/ 20 h 114"/>
                    <a:gd name="T82" fmla="*/ 24 w 63"/>
                    <a:gd name="T83" fmla="*/ 12 h 114"/>
                    <a:gd name="T84" fmla="*/ 26 w 63"/>
                    <a:gd name="T85" fmla="*/ 10 h 114"/>
                    <a:gd name="T86" fmla="*/ 32 w 63"/>
                    <a:gd name="T87" fmla="*/ 10 h 114"/>
                    <a:gd name="T88" fmla="*/ 34 w 63"/>
                    <a:gd name="T89" fmla="*/ 10 h 114"/>
                    <a:gd name="T90" fmla="*/ 36 w 63"/>
                    <a:gd name="T91" fmla="*/ 4 h 114"/>
                    <a:gd name="T92" fmla="*/ 38 w 63"/>
                    <a:gd name="T93" fmla="*/ 0 h 114"/>
                    <a:gd name="T94" fmla="*/ 42 w 63"/>
                    <a:gd name="T95" fmla="*/ 0 h 114"/>
                    <a:gd name="T96" fmla="*/ 44 w 63"/>
                    <a:gd name="T97" fmla="*/ 4 h 114"/>
                    <a:gd name="T98" fmla="*/ 44 w 63"/>
                    <a:gd name="T99" fmla="*/ 10 h 114"/>
                    <a:gd name="T100" fmla="*/ 46 w 63"/>
                    <a:gd name="T101" fmla="*/ 12 h 114"/>
                    <a:gd name="T102" fmla="*/ 48 w 63"/>
                    <a:gd name="T103" fmla="*/ 6 h 114"/>
                    <a:gd name="T104" fmla="*/ 50 w 63"/>
                    <a:gd name="T105" fmla="*/ 0 h 114"/>
                    <a:gd name="T106" fmla="*/ 52 w 63"/>
                    <a:gd name="T107" fmla="*/ 4 h 114"/>
                    <a:gd name="T108" fmla="*/ 55 w 63"/>
                    <a:gd name="T109" fmla="*/ 4 h 114"/>
                    <a:gd name="T110" fmla="*/ 57 w 63"/>
                    <a:gd name="T111" fmla="*/ 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3" h="114">
                      <a:moveTo>
                        <a:pt x="57" y="2"/>
                      </a:moveTo>
                      <a:lnTo>
                        <a:pt x="57" y="2"/>
                      </a:lnTo>
                      <a:lnTo>
                        <a:pt x="61" y="6"/>
                      </a:lnTo>
                      <a:lnTo>
                        <a:pt x="63" y="10"/>
                      </a:lnTo>
                      <a:lnTo>
                        <a:pt x="63" y="12"/>
                      </a:lnTo>
                      <a:lnTo>
                        <a:pt x="63" y="12"/>
                      </a:lnTo>
                      <a:lnTo>
                        <a:pt x="61" y="14"/>
                      </a:lnTo>
                      <a:lnTo>
                        <a:pt x="59" y="14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0" y="24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4" y="25"/>
                      </a:lnTo>
                      <a:lnTo>
                        <a:pt x="44" y="33"/>
                      </a:lnTo>
                      <a:lnTo>
                        <a:pt x="44" y="33"/>
                      </a:lnTo>
                      <a:lnTo>
                        <a:pt x="42" y="41"/>
                      </a:lnTo>
                      <a:lnTo>
                        <a:pt x="42" y="51"/>
                      </a:lnTo>
                      <a:lnTo>
                        <a:pt x="42" y="51"/>
                      </a:lnTo>
                      <a:lnTo>
                        <a:pt x="46" y="53"/>
                      </a:lnTo>
                      <a:lnTo>
                        <a:pt x="50" y="55"/>
                      </a:lnTo>
                      <a:lnTo>
                        <a:pt x="52" y="55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44" y="63"/>
                      </a:lnTo>
                      <a:lnTo>
                        <a:pt x="40" y="67"/>
                      </a:lnTo>
                      <a:lnTo>
                        <a:pt x="38" y="73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4" y="80"/>
                      </a:lnTo>
                      <a:lnTo>
                        <a:pt x="28" y="82"/>
                      </a:lnTo>
                      <a:lnTo>
                        <a:pt x="22" y="84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20" y="88"/>
                      </a:lnTo>
                      <a:lnTo>
                        <a:pt x="22" y="90"/>
                      </a:lnTo>
                      <a:lnTo>
                        <a:pt x="22" y="90"/>
                      </a:lnTo>
                      <a:lnTo>
                        <a:pt x="14" y="94"/>
                      </a:lnTo>
                      <a:lnTo>
                        <a:pt x="14" y="94"/>
                      </a:lnTo>
                      <a:lnTo>
                        <a:pt x="14" y="98"/>
                      </a:lnTo>
                      <a:lnTo>
                        <a:pt x="14" y="104"/>
                      </a:lnTo>
                      <a:lnTo>
                        <a:pt x="14" y="106"/>
                      </a:lnTo>
                      <a:lnTo>
                        <a:pt x="14" y="110"/>
                      </a:lnTo>
                      <a:lnTo>
                        <a:pt x="10" y="112"/>
                      </a:lnTo>
                      <a:lnTo>
                        <a:pt x="6" y="112"/>
                      </a:lnTo>
                      <a:lnTo>
                        <a:pt x="6" y="112"/>
                      </a:lnTo>
                      <a:lnTo>
                        <a:pt x="2" y="114"/>
                      </a:ln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6" y="102"/>
                      </a:lnTo>
                      <a:lnTo>
                        <a:pt x="10" y="98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10" y="94"/>
                      </a:lnTo>
                      <a:lnTo>
                        <a:pt x="8" y="94"/>
                      </a:lnTo>
                      <a:lnTo>
                        <a:pt x="6" y="98"/>
                      </a:lnTo>
                      <a:lnTo>
                        <a:pt x="6" y="98"/>
                      </a:lnTo>
                      <a:lnTo>
                        <a:pt x="6" y="96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4" y="86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0" y="71"/>
                      </a:lnTo>
                      <a:lnTo>
                        <a:pt x="2" y="69"/>
                      </a:lnTo>
                      <a:lnTo>
                        <a:pt x="4" y="65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2" y="49"/>
                      </a:lnTo>
                      <a:lnTo>
                        <a:pt x="2" y="43"/>
                      </a:lnTo>
                      <a:lnTo>
                        <a:pt x="4" y="3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8" y="20"/>
                      </a:lnTo>
                      <a:lnTo>
                        <a:pt x="20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5" y="4"/>
                      </a:lnTo>
                      <a:lnTo>
                        <a:pt x="57" y="2"/>
                      </a:lnTo>
                      <a:lnTo>
                        <a:pt x="57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6" name="Freeform 1409">
                  <a:extLst>
                    <a:ext uri="{FF2B5EF4-FFF2-40B4-BE49-F238E27FC236}">
                      <a16:creationId xmlns:a16="http://schemas.microsoft.com/office/drawing/2014/main" id="{DDB16C89-5E9C-4CD9-AAEF-474A0060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5154" y="2496833"/>
                  <a:ext cx="29018" cy="29018"/>
                </a:xfrm>
                <a:custGeom>
                  <a:avLst/>
                  <a:gdLst>
                    <a:gd name="T0" fmla="*/ 18 w 18"/>
                    <a:gd name="T1" fmla="*/ 4 h 18"/>
                    <a:gd name="T2" fmla="*/ 18 w 18"/>
                    <a:gd name="T3" fmla="*/ 4 h 18"/>
                    <a:gd name="T4" fmla="*/ 12 w 18"/>
                    <a:gd name="T5" fmla="*/ 4 h 18"/>
                    <a:gd name="T6" fmla="*/ 8 w 18"/>
                    <a:gd name="T7" fmla="*/ 6 h 18"/>
                    <a:gd name="T8" fmla="*/ 8 w 18"/>
                    <a:gd name="T9" fmla="*/ 6 h 18"/>
                    <a:gd name="T10" fmla="*/ 8 w 18"/>
                    <a:gd name="T11" fmla="*/ 12 h 18"/>
                    <a:gd name="T12" fmla="*/ 6 w 18"/>
                    <a:gd name="T13" fmla="*/ 18 h 18"/>
                    <a:gd name="T14" fmla="*/ 0 w 18"/>
                    <a:gd name="T15" fmla="*/ 10 h 18"/>
                    <a:gd name="T16" fmla="*/ 0 w 18"/>
                    <a:gd name="T17" fmla="*/ 10 h 18"/>
                    <a:gd name="T18" fmla="*/ 0 w 18"/>
                    <a:gd name="T19" fmla="*/ 6 h 18"/>
                    <a:gd name="T20" fmla="*/ 2 w 18"/>
                    <a:gd name="T21" fmla="*/ 4 h 18"/>
                    <a:gd name="T22" fmla="*/ 8 w 18"/>
                    <a:gd name="T23" fmla="*/ 0 h 18"/>
                    <a:gd name="T24" fmla="*/ 14 w 18"/>
                    <a:gd name="T25" fmla="*/ 0 h 18"/>
                    <a:gd name="T26" fmla="*/ 16 w 18"/>
                    <a:gd name="T27" fmla="*/ 2 h 18"/>
                    <a:gd name="T28" fmla="*/ 18 w 18"/>
                    <a:gd name="T29" fmla="*/ 4 h 18"/>
                    <a:gd name="T30" fmla="*/ 18 w 18"/>
                    <a:gd name="T31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8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12"/>
                      </a:ln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4"/>
                      </a:lnTo>
                      <a:lnTo>
                        <a:pt x="18" y="4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7" name="Freeform 1413">
                  <a:extLst>
                    <a:ext uri="{FF2B5EF4-FFF2-40B4-BE49-F238E27FC236}">
                      <a16:creationId xmlns:a16="http://schemas.microsoft.com/office/drawing/2014/main" id="{701C77FE-68E6-4ACF-A0E0-70354785B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1275" y="2427513"/>
                  <a:ext cx="9673" cy="3224"/>
                </a:xfrm>
                <a:custGeom>
                  <a:avLst/>
                  <a:gdLst>
                    <a:gd name="T0" fmla="*/ 0 w 6"/>
                    <a:gd name="T1" fmla="*/ 0 h 2"/>
                    <a:gd name="T2" fmla="*/ 0 w 6"/>
                    <a:gd name="T3" fmla="*/ 0 h 2"/>
                    <a:gd name="T4" fmla="*/ 6 w 6"/>
                    <a:gd name="T5" fmla="*/ 2 h 2"/>
                    <a:gd name="T6" fmla="*/ 6 w 6"/>
                    <a:gd name="T7" fmla="*/ 2 h 2"/>
                    <a:gd name="T8" fmla="*/ 0 w 6"/>
                    <a:gd name="T9" fmla="*/ 0 h 2"/>
                    <a:gd name="T10" fmla="*/ 0 w 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8" name="Freeform 1423">
                  <a:extLst>
                    <a:ext uri="{FF2B5EF4-FFF2-40B4-BE49-F238E27FC236}">
                      <a16:creationId xmlns:a16="http://schemas.microsoft.com/office/drawing/2014/main" id="{40965E4E-BF61-4CAC-8AC8-A8C0EAE20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6414" y="2066402"/>
                  <a:ext cx="62872" cy="61260"/>
                </a:xfrm>
                <a:custGeom>
                  <a:avLst/>
                  <a:gdLst>
                    <a:gd name="T0" fmla="*/ 15 w 39"/>
                    <a:gd name="T1" fmla="*/ 0 h 38"/>
                    <a:gd name="T2" fmla="*/ 15 w 39"/>
                    <a:gd name="T3" fmla="*/ 0 h 38"/>
                    <a:gd name="T4" fmla="*/ 17 w 39"/>
                    <a:gd name="T5" fmla="*/ 2 h 38"/>
                    <a:gd name="T6" fmla="*/ 19 w 39"/>
                    <a:gd name="T7" fmla="*/ 4 h 38"/>
                    <a:gd name="T8" fmla="*/ 27 w 39"/>
                    <a:gd name="T9" fmla="*/ 6 h 38"/>
                    <a:gd name="T10" fmla="*/ 35 w 39"/>
                    <a:gd name="T11" fmla="*/ 10 h 38"/>
                    <a:gd name="T12" fmla="*/ 37 w 39"/>
                    <a:gd name="T13" fmla="*/ 12 h 38"/>
                    <a:gd name="T14" fmla="*/ 39 w 39"/>
                    <a:gd name="T15" fmla="*/ 14 h 38"/>
                    <a:gd name="T16" fmla="*/ 39 w 39"/>
                    <a:gd name="T17" fmla="*/ 14 h 38"/>
                    <a:gd name="T18" fmla="*/ 33 w 39"/>
                    <a:gd name="T19" fmla="*/ 22 h 38"/>
                    <a:gd name="T20" fmla="*/ 29 w 39"/>
                    <a:gd name="T21" fmla="*/ 26 h 38"/>
                    <a:gd name="T22" fmla="*/ 27 w 39"/>
                    <a:gd name="T23" fmla="*/ 26 h 38"/>
                    <a:gd name="T24" fmla="*/ 25 w 39"/>
                    <a:gd name="T25" fmla="*/ 26 h 38"/>
                    <a:gd name="T26" fmla="*/ 25 w 39"/>
                    <a:gd name="T27" fmla="*/ 26 h 38"/>
                    <a:gd name="T28" fmla="*/ 25 w 39"/>
                    <a:gd name="T29" fmla="*/ 18 h 38"/>
                    <a:gd name="T30" fmla="*/ 23 w 39"/>
                    <a:gd name="T31" fmla="*/ 10 h 38"/>
                    <a:gd name="T32" fmla="*/ 23 w 39"/>
                    <a:gd name="T33" fmla="*/ 10 h 38"/>
                    <a:gd name="T34" fmla="*/ 21 w 39"/>
                    <a:gd name="T35" fmla="*/ 12 h 38"/>
                    <a:gd name="T36" fmla="*/ 19 w 39"/>
                    <a:gd name="T37" fmla="*/ 14 h 38"/>
                    <a:gd name="T38" fmla="*/ 19 w 39"/>
                    <a:gd name="T39" fmla="*/ 14 h 38"/>
                    <a:gd name="T40" fmla="*/ 19 w 39"/>
                    <a:gd name="T41" fmla="*/ 18 h 38"/>
                    <a:gd name="T42" fmla="*/ 21 w 39"/>
                    <a:gd name="T43" fmla="*/ 20 h 38"/>
                    <a:gd name="T44" fmla="*/ 19 w 39"/>
                    <a:gd name="T45" fmla="*/ 22 h 38"/>
                    <a:gd name="T46" fmla="*/ 19 w 39"/>
                    <a:gd name="T47" fmla="*/ 22 h 38"/>
                    <a:gd name="T48" fmla="*/ 17 w 39"/>
                    <a:gd name="T49" fmla="*/ 22 h 38"/>
                    <a:gd name="T50" fmla="*/ 17 w 39"/>
                    <a:gd name="T51" fmla="*/ 24 h 38"/>
                    <a:gd name="T52" fmla="*/ 21 w 39"/>
                    <a:gd name="T53" fmla="*/ 26 h 38"/>
                    <a:gd name="T54" fmla="*/ 25 w 39"/>
                    <a:gd name="T55" fmla="*/ 28 h 38"/>
                    <a:gd name="T56" fmla="*/ 25 w 39"/>
                    <a:gd name="T57" fmla="*/ 32 h 38"/>
                    <a:gd name="T58" fmla="*/ 23 w 39"/>
                    <a:gd name="T59" fmla="*/ 36 h 38"/>
                    <a:gd name="T60" fmla="*/ 23 w 39"/>
                    <a:gd name="T61" fmla="*/ 36 h 38"/>
                    <a:gd name="T62" fmla="*/ 7 w 39"/>
                    <a:gd name="T63" fmla="*/ 38 h 38"/>
                    <a:gd name="T64" fmla="*/ 7 w 39"/>
                    <a:gd name="T65" fmla="*/ 38 h 38"/>
                    <a:gd name="T66" fmla="*/ 2 w 39"/>
                    <a:gd name="T67" fmla="*/ 28 h 38"/>
                    <a:gd name="T68" fmla="*/ 0 w 39"/>
                    <a:gd name="T69" fmla="*/ 16 h 38"/>
                    <a:gd name="T70" fmla="*/ 0 w 39"/>
                    <a:gd name="T71" fmla="*/ 16 h 38"/>
                    <a:gd name="T72" fmla="*/ 2 w 39"/>
                    <a:gd name="T73" fmla="*/ 14 h 38"/>
                    <a:gd name="T74" fmla="*/ 2 w 39"/>
                    <a:gd name="T75" fmla="*/ 14 h 38"/>
                    <a:gd name="T76" fmla="*/ 5 w 39"/>
                    <a:gd name="T77" fmla="*/ 12 h 38"/>
                    <a:gd name="T78" fmla="*/ 7 w 39"/>
                    <a:gd name="T79" fmla="*/ 16 h 38"/>
                    <a:gd name="T80" fmla="*/ 9 w 39"/>
                    <a:gd name="T81" fmla="*/ 24 h 38"/>
                    <a:gd name="T82" fmla="*/ 9 w 39"/>
                    <a:gd name="T83" fmla="*/ 24 h 38"/>
                    <a:gd name="T84" fmla="*/ 9 w 39"/>
                    <a:gd name="T85" fmla="*/ 24 h 38"/>
                    <a:gd name="T86" fmla="*/ 11 w 39"/>
                    <a:gd name="T87" fmla="*/ 24 h 38"/>
                    <a:gd name="T88" fmla="*/ 13 w 39"/>
                    <a:gd name="T89" fmla="*/ 22 h 38"/>
                    <a:gd name="T90" fmla="*/ 17 w 39"/>
                    <a:gd name="T91" fmla="*/ 12 h 38"/>
                    <a:gd name="T92" fmla="*/ 17 w 39"/>
                    <a:gd name="T93" fmla="*/ 12 h 38"/>
                    <a:gd name="T94" fmla="*/ 17 w 39"/>
                    <a:gd name="T95" fmla="*/ 8 h 38"/>
                    <a:gd name="T96" fmla="*/ 13 w 39"/>
                    <a:gd name="T97" fmla="*/ 8 h 38"/>
                    <a:gd name="T98" fmla="*/ 9 w 39"/>
                    <a:gd name="T99" fmla="*/ 8 h 38"/>
                    <a:gd name="T100" fmla="*/ 9 w 39"/>
                    <a:gd name="T101" fmla="*/ 8 h 38"/>
                    <a:gd name="T102" fmla="*/ 7 w 39"/>
                    <a:gd name="T103" fmla="*/ 6 h 38"/>
                    <a:gd name="T104" fmla="*/ 7 w 39"/>
                    <a:gd name="T105" fmla="*/ 6 h 38"/>
                    <a:gd name="T106" fmla="*/ 9 w 39"/>
                    <a:gd name="T107" fmla="*/ 2 h 38"/>
                    <a:gd name="T108" fmla="*/ 11 w 39"/>
                    <a:gd name="T109" fmla="*/ 2 h 38"/>
                    <a:gd name="T110" fmla="*/ 15 w 39"/>
                    <a:gd name="T111" fmla="*/ 0 h 38"/>
                    <a:gd name="T112" fmla="*/ 15 w 39"/>
                    <a:gd name="T1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9" h="3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7" y="6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33" y="22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5" y="26"/>
                      </a:lnTo>
                      <a:lnTo>
                        <a:pt x="25" y="1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1" y="12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8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7" y="22"/>
                      </a:lnTo>
                      <a:lnTo>
                        <a:pt x="17" y="24"/>
                      </a:lnTo>
                      <a:lnTo>
                        <a:pt x="21" y="26"/>
                      </a:lnTo>
                      <a:lnTo>
                        <a:pt x="25" y="28"/>
                      </a:lnTo>
                      <a:lnTo>
                        <a:pt x="25" y="32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2" y="2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5" y="12"/>
                      </a:lnTo>
                      <a:lnTo>
                        <a:pt x="7" y="16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3" y="22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9" name="Freeform 1465">
                  <a:extLst>
                    <a:ext uri="{FF2B5EF4-FFF2-40B4-BE49-F238E27FC236}">
                      <a16:creationId xmlns:a16="http://schemas.microsoft.com/office/drawing/2014/main" id="{1865A651-0D7F-4368-BFB2-0ADDD22C5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3944" y="2224388"/>
                  <a:ext cx="98338" cy="91890"/>
                </a:xfrm>
                <a:custGeom>
                  <a:avLst/>
                  <a:gdLst>
                    <a:gd name="T0" fmla="*/ 37 w 61"/>
                    <a:gd name="T1" fmla="*/ 22 h 57"/>
                    <a:gd name="T2" fmla="*/ 61 w 61"/>
                    <a:gd name="T3" fmla="*/ 22 h 57"/>
                    <a:gd name="T4" fmla="*/ 41 w 61"/>
                    <a:gd name="T5" fmla="*/ 36 h 57"/>
                    <a:gd name="T6" fmla="*/ 49 w 61"/>
                    <a:gd name="T7" fmla="*/ 57 h 57"/>
                    <a:gd name="T8" fmla="*/ 30 w 61"/>
                    <a:gd name="T9" fmla="*/ 44 h 57"/>
                    <a:gd name="T10" fmla="*/ 12 w 61"/>
                    <a:gd name="T11" fmla="*/ 57 h 57"/>
                    <a:gd name="T12" fmla="*/ 20 w 61"/>
                    <a:gd name="T13" fmla="*/ 36 h 57"/>
                    <a:gd name="T14" fmla="*/ 0 w 61"/>
                    <a:gd name="T15" fmla="*/ 22 h 57"/>
                    <a:gd name="T16" fmla="*/ 24 w 61"/>
                    <a:gd name="T17" fmla="*/ 22 h 57"/>
                    <a:gd name="T18" fmla="*/ 30 w 61"/>
                    <a:gd name="T19" fmla="*/ 0 h 57"/>
                    <a:gd name="T20" fmla="*/ 37 w 61"/>
                    <a:gd name="T21" fmla="*/ 2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57">
                      <a:moveTo>
                        <a:pt x="37" y="22"/>
                      </a:moveTo>
                      <a:lnTo>
                        <a:pt x="61" y="22"/>
                      </a:lnTo>
                      <a:lnTo>
                        <a:pt x="41" y="36"/>
                      </a:lnTo>
                      <a:lnTo>
                        <a:pt x="49" y="57"/>
                      </a:lnTo>
                      <a:lnTo>
                        <a:pt x="30" y="44"/>
                      </a:lnTo>
                      <a:lnTo>
                        <a:pt x="12" y="57"/>
                      </a:lnTo>
                      <a:lnTo>
                        <a:pt x="20" y="36"/>
                      </a:lnTo>
                      <a:lnTo>
                        <a:pt x="0" y="22"/>
                      </a:lnTo>
                      <a:lnTo>
                        <a:pt x="24" y="22"/>
                      </a:lnTo>
                      <a:lnTo>
                        <a:pt x="30" y="0"/>
                      </a:lnTo>
                      <a:lnTo>
                        <a:pt x="37" y="2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28" name="Group 1940">
                <a:extLst>
                  <a:ext uri="{FF2B5EF4-FFF2-40B4-BE49-F238E27FC236}">
                    <a16:creationId xmlns:a16="http://schemas.microsoft.com/office/drawing/2014/main" id="{14FD4196-93B0-4C56-9A02-5B40E0B55F70}"/>
                  </a:ext>
                </a:extLst>
              </p:cNvPr>
              <p:cNvGrpSpPr/>
              <p:nvPr/>
            </p:nvGrpSpPr>
            <p:grpSpPr>
              <a:xfrm>
                <a:off x="3036961" y="2643233"/>
                <a:ext cx="168188" cy="145582"/>
                <a:chOff x="7705423" y="2490385"/>
                <a:chExt cx="756076" cy="604537"/>
              </a:xfrm>
              <a:solidFill>
                <a:schemeClr val="accent6"/>
              </a:solidFill>
            </p:grpSpPr>
            <p:sp>
              <p:nvSpPr>
                <p:cNvPr id="1936" name="Freeform 1245">
                  <a:extLst>
                    <a:ext uri="{FF2B5EF4-FFF2-40B4-BE49-F238E27FC236}">
                      <a16:creationId xmlns:a16="http://schemas.microsoft.com/office/drawing/2014/main" id="{38885500-9910-4338-9829-439E88B17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1271" y="2943384"/>
                  <a:ext cx="167660" cy="78993"/>
                </a:xfrm>
                <a:custGeom>
                  <a:avLst/>
                  <a:gdLst>
                    <a:gd name="T0" fmla="*/ 0 w 104"/>
                    <a:gd name="T1" fmla="*/ 0 h 49"/>
                    <a:gd name="T2" fmla="*/ 0 w 104"/>
                    <a:gd name="T3" fmla="*/ 0 h 49"/>
                    <a:gd name="T4" fmla="*/ 4 w 104"/>
                    <a:gd name="T5" fmla="*/ 6 h 49"/>
                    <a:gd name="T6" fmla="*/ 8 w 104"/>
                    <a:gd name="T7" fmla="*/ 12 h 49"/>
                    <a:gd name="T8" fmla="*/ 6 w 104"/>
                    <a:gd name="T9" fmla="*/ 20 h 49"/>
                    <a:gd name="T10" fmla="*/ 6 w 104"/>
                    <a:gd name="T11" fmla="*/ 20 h 49"/>
                    <a:gd name="T12" fmla="*/ 10 w 104"/>
                    <a:gd name="T13" fmla="*/ 21 h 49"/>
                    <a:gd name="T14" fmla="*/ 18 w 104"/>
                    <a:gd name="T15" fmla="*/ 23 h 49"/>
                    <a:gd name="T16" fmla="*/ 29 w 104"/>
                    <a:gd name="T17" fmla="*/ 25 h 49"/>
                    <a:gd name="T18" fmla="*/ 29 w 104"/>
                    <a:gd name="T19" fmla="*/ 25 h 49"/>
                    <a:gd name="T20" fmla="*/ 39 w 104"/>
                    <a:gd name="T21" fmla="*/ 27 h 49"/>
                    <a:gd name="T22" fmla="*/ 47 w 104"/>
                    <a:gd name="T23" fmla="*/ 33 h 49"/>
                    <a:gd name="T24" fmla="*/ 55 w 104"/>
                    <a:gd name="T25" fmla="*/ 37 h 49"/>
                    <a:gd name="T26" fmla="*/ 65 w 104"/>
                    <a:gd name="T27" fmla="*/ 39 h 49"/>
                    <a:gd name="T28" fmla="*/ 65 w 104"/>
                    <a:gd name="T29" fmla="*/ 39 h 49"/>
                    <a:gd name="T30" fmla="*/ 67 w 104"/>
                    <a:gd name="T31" fmla="*/ 37 h 49"/>
                    <a:gd name="T32" fmla="*/ 69 w 104"/>
                    <a:gd name="T33" fmla="*/ 35 h 49"/>
                    <a:gd name="T34" fmla="*/ 73 w 104"/>
                    <a:gd name="T35" fmla="*/ 33 h 49"/>
                    <a:gd name="T36" fmla="*/ 75 w 104"/>
                    <a:gd name="T37" fmla="*/ 33 h 49"/>
                    <a:gd name="T38" fmla="*/ 75 w 104"/>
                    <a:gd name="T39" fmla="*/ 33 h 49"/>
                    <a:gd name="T40" fmla="*/ 75 w 104"/>
                    <a:gd name="T41" fmla="*/ 33 h 49"/>
                    <a:gd name="T42" fmla="*/ 75 w 104"/>
                    <a:gd name="T43" fmla="*/ 37 h 49"/>
                    <a:gd name="T44" fmla="*/ 75 w 104"/>
                    <a:gd name="T45" fmla="*/ 37 h 49"/>
                    <a:gd name="T46" fmla="*/ 81 w 104"/>
                    <a:gd name="T47" fmla="*/ 41 h 49"/>
                    <a:gd name="T48" fmla="*/ 88 w 104"/>
                    <a:gd name="T49" fmla="*/ 43 h 49"/>
                    <a:gd name="T50" fmla="*/ 104 w 104"/>
                    <a:gd name="T51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4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8" y="1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8" y="23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39" y="27"/>
                      </a:lnTo>
                      <a:lnTo>
                        <a:pt x="47" y="33"/>
                      </a:lnTo>
                      <a:lnTo>
                        <a:pt x="55" y="37"/>
                      </a:lnTo>
                      <a:lnTo>
                        <a:pt x="65" y="39"/>
                      </a:lnTo>
                      <a:lnTo>
                        <a:pt x="65" y="39"/>
                      </a:lnTo>
                      <a:lnTo>
                        <a:pt x="67" y="37"/>
                      </a:lnTo>
                      <a:lnTo>
                        <a:pt x="69" y="35"/>
                      </a:lnTo>
                      <a:lnTo>
                        <a:pt x="73" y="33"/>
                      </a:lnTo>
                      <a:lnTo>
                        <a:pt x="75" y="33"/>
                      </a:lnTo>
                      <a:lnTo>
                        <a:pt x="75" y="33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37"/>
                      </a:lnTo>
                      <a:lnTo>
                        <a:pt x="81" y="41"/>
                      </a:lnTo>
                      <a:lnTo>
                        <a:pt x="88" y="43"/>
                      </a:lnTo>
                      <a:lnTo>
                        <a:pt x="104" y="49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7" name="Freeform 1053">
                  <a:extLst>
                    <a:ext uri="{FF2B5EF4-FFF2-40B4-BE49-F238E27FC236}">
                      <a16:creationId xmlns:a16="http://schemas.microsoft.com/office/drawing/2014/main" id="{0EAD6D84-586E-4FC6-8650-C4031D5B7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3786" y="2933712"/>
                  <a:ext cx="6448" cy="3224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2 w 4"/>
                    <a:gd name="T5" fmla="*/ 2 h 2"/>
                    <a:gd name="T6" fmla="*/ 4 w 4"/>
                    <a:gd name="T7" fmla="*/ 2 h 2"/>
                    <a:gd name="T8" fmla="*/ 4 w 4"/>
                    <a:gd name="T9" fmla="*/ 2 h 2"/>
                    <a:gd name="T10" fmla="*/ 2 w 4"/>
                    <a:gd name="T11" fmla="*/ 0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8" name="Freeform 1054">
                  <a:extLst>
                    <a:ext uri="{FF2B5EF4-FFF2-40B4-BE49-F238E27FC236}">
                      <a16:creationId xmlns:a16="http://schemas.microsoft.com/office/drawing/2014/main" id="{7B77D770-E7D3-414C-93E7-3C5072AB1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3786" y="2933712"/>
                  <a:ext cx="6448" cy="3224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2 w 4"/>
                    <a:gd name="T5" fmla="*/ 2 h 2"/>
                    <a:gd name="T6" fmla="*/ 4 w 4"/>
                    <a:gd name="T7" fmla="*/ 2 h 2"/>
                    <a:gd name="T8" fmla="*/ 4 w 4"/>
                    <a:gd name="T9" fmla="*/ 2 h 2"/>
                    <a:gd name="T10" fmla="*/ 2 w 4"/>
                    <a:gd name="T11" fmla="*/ 0 h 2"/>
                    <a:gd name="T12" fmla="*/ 0 w 4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9" name="Freeform 1055">
                  <a:extLst>
                    <a:ext uri="{FF2B5EF4-FFF2-40B4-BE49-F238E27FC236}">
                      <a16:creationId xmlns:a16="http://schemas.microsoft.com/office/drawing/2014/main" id="{F12AB50E-7204-42D8-A83D-616E96C61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441" y="2920816"/>
                  <a:ext cx="19345" cy="22569"/>
                </a:xfrm>
                <a:custGeom>
                  <a:avLst/>
                  <a:gdLst>
                    <a:gd name="T0" fmla="*/ 4 w 12"/>
                    <a:gd name="T1" fmla="*/ 2 h 14"/>
                    <a:gd name="T2" fmla="*/ 4 w 12"/>
                    <a:gd name="T3" fmla="*/ 2 h 14"/>
                    <a:gd name="T4" fmla="*/ 0 w 12"/>
                    <a:gd name="T5" fmla="*/ 12 h 14"/>
                    <a:gd name="T6" fmla="*/ 0 w 12"/>
                    <a:gd name="T7" fmla="*/ 14 h 14"/>
                    <a:gd name="T8" fmla="*/ 2 w 12"/>
                    <a:gd name="T9" fmla="*/ 14 h 14"/>
                    <a:gd name="T10" fmla="*/ 12 w 12"/>
                    <a:gd name="T11" fmla="*/ 10 h 14"/>
                    <a:gd name="T12" fmla="*/ 12 w 12"/>
                    <a:gd name="T13" fmla="*/ 10 h 14"/>
                    <a:gd name="T14" fmla="*/ 12 w 12"/>
                    <a:gd name="T15" fmla="*/ 8 h 14"/>
                    <a:gd name="T16" fmla="*/ 12 w 12"/>
                    <a:gd name="T17" fmla="*/ 8 h 14"/>
                    <a:gd name="T18" fmla="*/ 8 w 12"/>
                    <a:gd name="T19" fmla="*/ 2 h 14"/>
                    <a:gd name="T20" fmla="*/ 6 w 12"/>
                    <a:gd name="T21" fmla="*/ 0 h 14"/>
                    <a:gd name="T22" fmla="*/ 4 w 12"/>
                    <a:gd name="T2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1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0" name="Freeform 1056">
                  <a:extLst>
                    <a:ext uri="{FF2B5EF4-FFF2-40B4-BE49-F238E27FC236}">
                      <a16:creationId xmlns:a16="http://schemas.microsoft.com/office/drawing/2014/main" id="{821356B0-6684-4A50-B3E1-3C677D15E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441" y="2920816"/>
                  <a:ext cx="19345" cy="22569"/>
                </a:xfrm>
                <a:custGeom>
                  <a:avLst/>
                  <a:gdLst>
                    <a:gd name="T0" fmla="*/ 4 w 12"/>
                    <a:gd name="T1" fmla="*/ 2 h 14"/>
                    <a:gd name="T2" fmla="*/ 4 w 12"/>
                    <a:gd name="T3" fmla="*/ 2 h 14"/>
                    <a:gd name="T4" fmla="*/ 0 w 12"/>
                    <a:gd name="T5" fmla="*/ 12 h 14"/>
                    <a:gd name="T6" fmla="*/ 0 w 12"/>
                    <a:gd name="T7" fmla="*/ 14 h 14"/>
                    <a:gd name="T8" fmla="*/ 2 w 12"/>
                    <a:gd name="T9" fmla="*/ 14 h 14"/>
                    <a:gd name="T10" fmla="*/ 12 w 12"/>
                    <a:gd name="T11" fmla="*/ 10 h 14"/>
                    <a:gd name="T12" fmla="*/ 12 w 12"/>
                    <a:gd name="T13" fmla="*/ 10 h 14"/>
                    <a:gd name="T14" fmla="*/ 12 w 12"/>
                    <a:gd name="T15" fmla="*/ 8 h 14"/>
                    <a:gd name="T16" fmla="*/ 12 w 12"/>
                    <a:gd name="T17" fmla="*/ 8 h 14"/>
                    <a:gd name="T18" fmla="*/ 8 w 12"/>
                    <a:gd name="T19" fmla="*/ 2 h 14"/>
                    <a:gd name="T20" fmla="*/ 6 w 12"/>
                    <a:gd name="T21" fmla="*/ 0 h 14"/>
                    <a:gd name="T22" fmla="*/ 4 w 12"/>
                    <a:gd name="T2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1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1" name="Freeform 1057">
                  <a:extLst>
                    <a:ext uri="{FF2B5EF4-FFF2-40B4-BE49-F238E27FC236}">
                      <a16:creationId xmlns:a16="http://schemas.microsoft.com/office/drawing/2014/main" id="{7EACC6FD-9F66-443B-8D71-167910713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3786" y="2490385"/>
                  <a:ext cx="265997" cy="183780"/>
                </a:xfrm>
                <a:custGeom>
                  <a:avLst/>
                  <a:gdLst>
                    <a:gd name="T0" fmla="*/ 15 w 165"/>
                    <a:gd name="T1" fmla="*/ 102 h 114"/>
                    <a:gd name="T2" fmla="*/ 12 w 165"/>
                    <a:gd name="T3" fmla="*/ 102 h 114"/>
                    <a:gd name="T4" fmla="*/ 15 w 165"/>
                    <a:gd name="T5" fmla="*/ 94 h 114"/>
                    <a:gd name="T6" fmla="*/ 25 w 165"/>
                    <a:gd name="T7" fmla="*/ 81 h 114"/>
                    <a:gd name="T8" fmla="*/ 35 w 165"/>
                    <a:gd name="T9" fmla="*/ 75 h 114"/>
                    <a:gd name="T10" fmla="*/ 41 w 165"/>
                    <a:gd name="T11" fmla="*/ 71 h 114"/>
                    <a:gd name="T12" fmla="*/ 41 w 165"/>
                    <a:gd name="T13" fmla="*/ 67 h 114"/>
                    <a:gd name="T14" fmla="*/ 59 w 165"/>
                    <a:gd name="T15" fmla="*/ 71 h 114"/>
                    <a:gd name="T16" fmla="*/ 63 w 165"/>
                    <a:gd name="T17" fmla="*/ 67 h 114"/>
                    <a:gd name="T18" fmla="*/ 59 w 165"/>
                    <a:gd name="T19" fmla="*/ 63 h 114"/>
                    <a:gd name="T20" fmla="*/ 68 w 165"/>
                    <a:gd name="T21" fmla="*/ 73 h 114"/>
                    <a:gd name="T22" fmla="*/ 78 w 165"/>
                    <a:gd name="T23" fmla="*/ 71 h 114"/>
                    <a:gd name="T24" fmla="*/ 96 w 165"/>
                    <a:gd name="T25" fmla="*/ 71 h 114"/>
                    <a:gd name="T26" fmla="*/ 104 w 165"/>
                    <a:gd name="T27" fmla="*/ 67 h 114"/>
                    <a:gd name="T28" fmla="*/ 106 w 165"/>
                    <a:gd name="T29" fmla="*/ 65 h 114"/>
                    <a:gd name="T30" fmla="*/ 114 w 165"/>
                    <a:gd name="T31" fmla="*/ 71 h 114"/>
                    <a:gd name="T32" fmla="*/ 118 w 165"/>
                    <a:gd name="T33" fmla="*/ 71 h 114"/>
                    <a:gd name="T34" fmla="*/ 119 w 165"/>
                    <a:gd name="T35" fmla="*/ 71 h 114"/>
                    <a:gd name="T36" fmla="*/ 127 w 165"/>
                    <a:gd name="T37" fmla="*/ 77 h 114"/>
                    <a:gd name="T38" fmla="*/ 133 w 165"/>
                    <a:gd name="T39" fmla="*/ 83 h 114"/>
                    <a:gd name="T40" fmla="*/ 133 w 165"/>
                    <a:gd name="T41" fmla="*/ 83 h 114"/>
                    <a:gd name="T42" fmla="*/ 153 w 165"/>
                    <a:gd name="T43" fmla="*/ 61 h 114"/>
                    <a:gd name="T44" fmla="*/ 161 w 165"/>
                    <a:gd name="T45" fmla="*/ 34 h 114"/>
                    <a:gd name="T46" fmla="*/ 153 w 165"/>
                    <a:gd name="T47" fmla="*/ 24 h 114"/>
                    <a:gd name="T48" fmla="*/ 155 w 165"/>
                    <a:gd name="T49" fmla="*/ 14 h 114"/>
                    <a:gd name="T50" fmla="*/ 165 w 165"/>
                    <a:gd name="T51" fmla="*/ 0 h 114"/>
                    <a:gd name="T52" fmla="*/ 163 w 165"/>
                    <a:gd name="T53" fmla="*/ 0 h 114"/>
                    <a:gd name="T54" fmla="*/ 143 w 165"/>
                    <a:gd name="T55" fmla="*/ 12 h 114"/>
                    <a:gd name="T56" fmla="*/ 133 w 165"/>
                    <a:gd name="T57" fmla="*/ 14 h 114"/>
                    <a:gd name="T58" fmla="*/ 123 w 165"/>
                    <a:gd name="T59" fmla="*/ 14 h 114"/>
                    <a:gd name="T60" fmla="*/ 104 w 165"/>
                    <a:gd name="T61" fmla="*/ 36 h 114"/>
                    <a:gd name="T62" fmla="*/ 82 w 165"/>
                    <a:gd name="T63" fmla="*/ 55 h 114"/>
                    <a:gd name="T64" fmla="*/ 70 w 165"/>
                    <a:gd name="T65" fmla="*/ 55 h 114"/>
                    <a:gd name="T66" fmla="*/ 53 w 165"/>
                    <a:gd name="T67" fmla="*/ 53 h 114"/>
                    <a:gd name="T68" fmla="*/ 39 w 165"/>
                    <a:gd name="T69" fmla="*/ 57 h 114"/>
                    <a:gd name="T70" fmla="*/ 31 w 165"/>
                    <a:gd name="T71" fmla="*/ 55 h 114"/>
                    <a:gd name="T72" fmla="*/ 21 w 165"/>
                    <a:gd name="T73" fmla="*/ 59 h 114"/>
                    <a:gd name="T74" fmla="*/ 0 w 165"/>
                    <a:gd name="T75" fmla="*/ 91 h 114"/>
                    <a:gd name="T76" fmla="*/ 0 w 165"/>
                    <a:gd name="T77" fmla="*/ 94 h 114"/>
                    <a:gd name="T78" fmla="*/ 2 w 165"/>
                    <a:gd name="T79" fmla="*/ 94 h 114"/>
                    <a:gd name="T80" fmla="*/ 6 w 165"/>
                    <a:gd name="T81" fmla="*/ 91 h 114"/>
                    <a:gd name="T82" fmla="*/ 15 w 165"/>
                    <a:gd name="T83" fmla="*/ 112 h 114"/>
                    <a:gd name="T84" fmla="*/ 17 w 165"/>
                    <a:gd name="T85" fmla="*/ 114 h 114"/>
                    <a:gd name="T86" fmla="*/ 21 w 165"/>
                    <a:gd name="T87" fmla="*/ 10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5" h="114">
                      <a:moveTo>
                        <a:pt x="21" y="102"/>
                      </a:moveTo>
                      <a:lnTo>
                        <a:pt x="21" y="102"/>
                      </a:lnTo>
                      <a:lnTo>
                        <a:pt x="15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7" y="98"/>
                      </a:lnTo>
                      <a:lnTo>
                        <a:pt x="15" y="96"/>
                      </a:lnTo>
                      <a:lnTo>
                        <a:pt x="15" y="94"/>
                      </a:lnTo>
                      <a:lnTo>
                        <a:pt x="17" y="89"/>
                      </a:lnTo>
                      <a:lnTo>
                        <a:pt x="17" y="89"/>
                      </a:lnTo>
                      <a:lnTo>
                        <a:pt x="25" y="81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5" y="75"/>
                      </a:lnTo>
                      <a:lnTo>
                        <a:pt x="37" y="75"/>
                      </a:lnTo>
                      <a:lnTo>
                        <a:pt x="39" y="75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41" y="69"/>
                      </a:lnTo>
                      <a:lnTo>
                        <a:pt x="41" y="67"/>
                      </a:lnTo>
                      <a:lnTo>
                        <a:pt x="41" y="67"/>
                      </a:lnTo>
                      <a:lnTo>
                        <a:pt x="51" y="71"/>
                      </a:lnTo>
                      <a:lnTo>
                        <a:pt x="59" y="71"/>
                      </a:lnTo>
                      <a:lnTo>
                        <a:pt x="61" y="69"/>
                      </a:lnTo>
                      <a:lnTo>
                        <a:pt x="63" y="67"/>
                      </a:lnTo>
                      <a:lnTo>
                        <a:pt x="63" y="67"/>
                      </a:lnTo>
                      <a:lnTo>
                        <a:pt x="61" y="65"/>
                      </a:lnTo>
                      <a:lnTo>
                        <a:pt x="59" y="63"/>
                      </a:lnTo>
                      <a:lnTo>
                        <a:pt x="59" y="63"/>
                      </a:lnTo>
                      <a:lnTo>
                        <a:pt x="57" y="57"/>
                      </a:lnTo>
                      <a:lnTo>
                        <a:pt x="61" y="63"/>
                      </a:lnTo>
                      <a:lnTo>
                        <a:pt x="68" y="73"/>
                      </a:lnTo>
                      <a:lnTo>
                        <a:pt x="68" y="73"/>
                      </a:lnTo>
                      <a:lnTo>
                        <a:pt x="78" y="71"/>
                      </a:lnTo>
                      <a:lnTo>
                        <a:pt x="78" y="71"/>
                      </a:lnTo>
                      <a:lnTo>
                        <a:pt x="84" y="71"/>
                      </a:lnTo>
                      <a:lnTo>
                        <a:pt x="90" y="71"/>
                      </a:lnTo>
                      <a:lnTo>
                        <a:pt x="96" y="71"/>
                      </a:lnTo>
                      <a:lnTo>
                        <a:pt x="102" y="71"/>
                      </a:lnTo>
                      <a:lnTo>
                        <a:pt x="102" y="71"/>
                      </a:lnTo>
                      <a:lnTo>
                        <a:pt x="104" y="67"/>
                      </a:lnTo>
                      <a:lnTo>
                        <a:pt x="106" y="65"/>
                      </a:lnTo>
                      <a:lnTo>
                        <a:pt x="106" y="65"/>
                      </a:lnTo>
                      <a:lnTo>
                        <a:pt x="106" y="65"/>
                      </a:lnTo>
                      <a:lnTo>
                        <a:pt x="108" y="65"/>
                      </a:lnTo>
                      <a:lnTo>
                        <a:pt x="110" y="69"/>
                      </a:lnTo>
                      <a:lnTo>
                        <a:pt x="114" y="71"/>
                      </a:lnTo>
                      <a:lnTo>
                        <a:pt x="116" y="71"/>
                      </a:lnTo>
                      <a:lnTo>
                        <a:pt x="116" y="71"/>
                      </a:lnTo>
                      <a:lnTo>
                        <a:pt x="118" y="71"/>
                      </a:lnTo>
                      <a:lnTo>
                        <a:pt x="118" y="71"/>
                      </a:lnTo>
                      <a:lnTo>
                        <a:pt x="119" y="71"/>
                      </a:lnTo>
                      <a:lnTo>
                        <a:pt x="119" y="71"/>
                      </a:lnTo>
                      <a:lnTo>
                        <a:pt x="123" y="71"/>
                      </a:lnTo>
                      <a:lnTo>
                        <a:pt x="125" y="73"/>
                      </a:lnTo>
                      <a:lnTo>
                        <a:pt x="127" y="77"/>
                      </a:lnTo>
                      <a:lnTo>
                        <a:pt x="131" y="81"/>
                      </a:lnTo>
                      <a:lnTo>
                        <a:pt x="131" y="81"/>
                      </a:lnTo>
                      <a:lnTo>
                        <a:pt x="133" y="83"/>
                      </a:lnTo>
                      <a:lnTo>
                        <a:pt x="133" y="83"/>
                      </a:lnTo>
                      <a:lnTo>
                        <a:pt x="133" y="83"/>
                      </a:lnTo>
                      <a:lnTo>
                        <a:pt x="133" y="83"/>
                      </a:lnTo>
                      <a:lnTo>
                        <a:pt x="139" y="81"/>
                      </a:lnTo>
                      <a:lnTo>
                        <a:pt x="143" y="77"/>
                      </a:lnTo>
                      <a:lnTo>
                        <a:pt x="153" y="61"/>
                      </a:lnTo>
                      <a:lnTo>
                        <a:pt x="159" y="45"/>
                      </a:lnTo>
                      <a:lnTo>
                        <a:pt x="161" y="34"/>
                      </a:lnTo>
                      <a:lnTo>
                        <a:pt x="161" y="34"/>
                      </a:lnTo>
                      <a:lnTo>
                        <a:pt x="157" y="28"/>
                      </a:lnTo>
                      <a:lnTo>
                        <a:pt x="153" y="24"/>
                      </a:lnTo>
                      <a:lnTo>
                        <a:pt x="153" y="24"/>
                      </a:lnTo>
                      <a:lnTo>
                        <a:pt x="153" y="20"/>
                      </a:lnTo>
                      <a:lnTo>
                        <a:pt x="153" y="20"/>
                      </a:lnTo>
                      <a:lnTo>
                        <a:pt x="155" y="14"/>
                      </a:lnTo>
                      <a:lnTo>
                        <a:pt x="159" y="8"/>
                      </a:lnTo>
                      <a:lnTo>
                        <a:pt x="163" y="2"/>
                      </a:lnTo>
                      <a:lnTo>
                        <a:pt x="165" y="0"/>
                      </a:lnTo>
                      <a:lnTo>
                        <a:pt x="165" y="0"/>
                      </a:lnTo>
                      <a:lnTo>
                        <a:pt x="165" y="0"/>
                      </a:ln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53" y="4"/>
                      </a:lnTo>
                      <a:lnTo>
                        <a:pt x="143" y="12"/>
                      </a:lnTo>
                      <a:lnTo>
                        <a:pt x="143" y="12"/>
                      </a:lnTo>
                      <a:lnTo>
                        <a:pt x="139" y="14"/>
                      </a:lnTo>
                      <a:lnTo>
                        <a:pt x="133" y="14"/>
                      </a:lnTo>
                      <a:lnTo>
                        <a:pt x="127" y="12"/>
                      </a:lnTo>
                      <a:lnTo>
                        <a:pt x="123" y="14"/>
                      </a:lnTo>
                      <a:lnTo>
                        <a:pt x="123" y="14"/>
                      </a:lnTo>
                      <a:lnTo>
                        <a:pt x="118" y="18"/>
                      </a:lnTo>
                      <a:lnTo>
                        <a:pt x="112" y="24"/>
                      </a:lnTo>
                      <a:lnTo>
                        <a:pt x="104" y="36"/>
                      </a:lnTo>
                      <a:lnTo>
                        <a:pt x="94" y="47"/>
                      </a:lnTo>
                      <a:lnTo>
                        <a:pt x="88" y="53"/>
                      </a:lnTo>
                      <a:lnTo>
                        <a:pt x="82" y="55"/>
                      </a:lnTo>
                      <a:lnTo>
                        <a:pt x="82" y="55"/>
                      </a:lnTo>
                      <a:lnTo>
                        <a:pt x="76" y="57"/>
                      </a:lnTo>
                      <a:lnTo>
                        <a:pt x="70" y="55"/>
                      </a:lnTo>
                      <a:lnTo>
                        <a:pt x="57" y="53"/>
                      </a:lnTo>
                      <a:lnTo>
                        <a:pt x="57" y="53"/>
                      </a:lnTo>
                      <a:lnTo>
                        <a:pt x="53" y="53"/>
                      </a:lnTo>
                      <a:lnTo>
                        <a:pt x="49" y="55"/>
                      </a:lnTo>
                      <a:lnTo>
                        <a:pt x="45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3" y="55"/>
                      </a:lnTo>
                      <a:lnTo>
                        <a:pt x="31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21" y="59"/>
                      </a:lnTo>
                      <a:lnTo>
                        <a:pt x="14" y="71"/>
                      </a:lnTo>
                      <a:lnTo>
                        <a:pt x="4" y="8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4" y="92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6" y="91"/>
                      </a:lnTo>
                      <a:lnTo>
                        <a:pt x="15" y="112"/>
                      </a:lnTo>
                      <a:lnTo>
                        <a:pt x="15" y="112"/>
                      </a:lnTo>
                      <a:lnTo>
                        <a:pt x="17" y="114"/>
                      </a:lnTo>
                      <a:lnTo>
                        <a:pt x="17" y="114"/>
                      </a:lnTo>
                      <a:lnTo>
                        <a:pt x="17" y="114"/>
                      </a:lnTo>
                      <a:lnTo>
                        <a:pt x="21" y="108"/>
                      </a:lnTo>
                      <a:lnTo>
                        <a:pt x="21" y="104"/>
                      </a:lnTo>
                      <a:lnTo>
                        <a:pt x="21" y="102"/>
                      </a:lnTo>
                      <a:close/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2" name="Rectangle 1059">
                  <a:extLst>
                    <a:ext uri="{FF2B5EF4-FFF2-40B4-BE49-F238E27FC236}">
                      <a16:creationId xmlns:a16="http://schemas.microsoft.com/office/drawing/2014/main" id="{68D3903D-1DF7-4E88-AA4D-9C1D03676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8196" y="2624189"/>
                  <a:ext cx="1612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3" name="Rectangle 1060">
                  <a:extLst>
                    <a:ext uri="{FF2B5EF4-FFF2-40B4-BE49-F238E27FC236}">
                      <a16:creationId xmlns:a16="http://schemas.microsoft.com/office/drawing/2014/main" id="{0999FB14-E3C1-4529-9712-353744376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68196" y="2624189"/>
                  <a:ext cx="1612" cy="1612"/>
                </a:xfrm>
                <a:prstGeom prst="rect">
                  <a:avLst/>
                </a:prstGeom>
                <a:grp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4" name="Freeform 1061">
                  <a:extLst>
                    <a:ext uri="{FF2B5EF4-FFF2-40B4-BE49-F238E27FC236}">
                      <a16:creationId xmlns:a16="http://schemas.microsoft.com/office/drawing/2014/main" id="{1175DC43-D68A-40DE-8A08-A36DD5A36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5651" y="2617741"/>
                  <a:ext cx="3224" cy="644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2 w 2"/>
                    <a:gd name="T7" fmla="*/ 2 h 4"/>
                    <a:gd name="T8" fmla="*/ 0 w 2"/>
                    <a:gd name="T9" fmla="*/ 4 h 4"/>
                    <a:gd name="T10" fmla="*/ 2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5" name="Freeform 1062">
                  <a:extLst>
                    <a:ext uri="{FF2B5EF4-FFF2-40B4-BE49-F238E27FC236}">
                      <a16:creationId xmlns:a16="http://schemas.microsoft.com/office/drawing/2014/main" id="{3F94B5E9-2947-4785-912A-5437FAF5D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5651" y="2617741"/>
                  <a:ext cx="3224" cy="644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2 w 2"/>
                    <a:gd name="T7" fmla="*/ 2 h 4"/>
                    <a:gd name="T8" fmla="*/ 0 w 2"/>
                    <a:gd name="T9" fmla="*/ 4 h 4"/>
                    <a:gd name="T10" fmla="*/ 2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6" name="Freeform 1065">
                  <a:extLst>
                    <a:ext uri="{FF2B5EF4-FFF2-40B4-BE49-F238E27FC236}">
                      <a16:creationId xmlns:a16="http://schemas.microsoft.com/office/drawing/2014/main" id="{EDC215D8-3912-45AB-B87D-8FC67003B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747" y="2696734"/>
                  <a:ext cx="6448" cy="3224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4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7" name="Freeform 1066">
                  <a:extLst>
                    <a:ext uri="{FF2B5EF4-FFF2-40B4-BE49-F238E27FC236}">
                      <a16:creationId xmlns:a16="http://schemas.microsoft.com/office/drawing/2014/main" id="{62E83BAB-3BA0-4945-8B94-2220E3974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747" y="2696734"/>
                  <a:ext cx="6448" cy="3224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4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8" name="Freeform 1067">
                  <a:extLst>
                    <a:ext uri="{FF2B5EF4-FFF2-40B4-BE49-F238E27FC236}">
                      <a16:creationId xmlns:a16="http://schemas.microsoft.com/office/drawing/2014/main" id="{60BF9720-E18C-4DE6-876E-8B43CAB26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423" y="2604846"/>
                  <a:ext cx="324030" cy="401415"/>
                </a:xfrm>
                <a:custGeom>
                  <a:avLst/>
                  <a:gdLst>
                    <a:gd name="T0" fmla="*/ 93 w 201"/>
                    <a:gd name="T1" fmla="*/ 237 h 249"/>
                    <a:gd name="T2" fmla="*/ 95 w 201"/>
                    <a:gd name="T3" fmla="*/ 247 h 249"/>
                    <a:gd name="T4" fmla="*/ 97 w 201"/>
                    <a:gd name="T5" fmla="*/ 231 h 249"/>
                    <a:gd name="T6" fmla="*/ 87 w 201"/>
                    <a:gd name="T7" fmla="*/ 220 h 249"/>
                    <a:gd name="T8" fmla="*/ 100 w 201"/>
                    <a:gd name="T9" fmla="*/ 208 h 249"/>
                    <a:gd name="T10" fmla="*/ 98 w 201"/>
                    <a:gd name="T11" fmla="*/ 198 h 249"/>
                    <a:gd name="T12" fmla="*/ 104 w 201"/>
                    <a:gd name="T13" fmla="*/ 177 h 249"/>
                    <a:gd name="T14" fmla="*/ 116 w 201"/>
                    <a:gd name="T15" fmla="*/ 167 h 249"/>
                    <a:gd name="T16" fmla="*/ 106 w 201"/>
                    <a:gd name="T17" fmla="*/ 155 h 249"/>
                    <a:gd name="T18" fmla="*/ 110 w 201"/>
                    <a:gd name="T19" fmla="*/ 151 h 249"/>
                    <a:gd name="T20" fmla="*/ 136 w 201"/>
                    <a:gd name="T21" fmla="*/ 149 h 249"/>
                    <a:gd name="T22" fmla="*/ 124 w 201"/>
                    <a:gd name="T23" fmla="*/ 135 h 249"/>
                    <a:gd name="T24" fmla="*/ 144 w 201"/>
                    <a:gd name="T25" fmla="*/ 139 h 249"/>
                    <a:gd name="T26" fmla="*/ 153 w 201"/>
                    <a:gd name="T27" fmla="*/ 120 h 249"/>
                    <a:gd name="T28" fmla="*/ 161 w 201"/>
                    <a:gd name="T29" fmla="*/ 92 h 249"/>
                    <a:gd name="T30" fmla="*/ 165 w 201"/>
                    <a:gd name="T31" fmla="*/ 100 h 249"/>
                    <a:gd name="T32" fmla="*/ 157 w 201"/>
                    <a:gd name="T33" fmla="*/ 102 h 249"/>
                    <a:gd name="T34" fmla="*/ 167 w 201"/>
                    <a:gd name="T35" fmla="*/ 108 h 249"/>
                    <a:gd name="T36" fmla="*/ 173 w 201"/>
                    <a:gd name="T37" fmla="*/ 102 h 249"/>
                    <a:gd name="T38" fmla="*/ 183 w 201"/>
                    <a:gd name="T39" fmla="*/ 106 h 249"/>
                    <a:gd name="T40" fmla="*/ 199 w 201"/>
                    <a:gd name="T41" fmla="*/ 88 h 249"/>
                    <a:gd name="T42" fmla="*/ 171 w 201"/>
                    <a:gd name="T43" fmla="*/ 67 h 249"/>
                    <a:gd name="T44" fmla="*/ 163 w 201"/>
                    <a:gd name="T45" fmla="*/ 57 h 249"/>
                    <a:gd name="T46" fmla="*/ 153 w 201"/>
                    <a:gd name="T47" fmla="*/ 65 h 249"/>
                    <a:gd name="T48" fmla="*/ 165 w 201"/>
                    <a:gd name="T49" fmla="*/ 53 h 249"/>
                    <a:gd name="T50" fmla="*/ 161 w 201"/>
                    <a:gd name="T51" fmla="*/ 43 h 249"/>
                    <a:gd name="T52" fmla="*/ 161 w 201"/>
                    <a:gd name="T53" fmla="*/ 29 h 249"/>
                    <a:gd name="T54" fmla="*/ 163 w 201"/>
                    <a:gd name="T55" fmla="*/ 12 h 249"/>
                    <a:gd name="T56" fmla="*/ 149 w 201"/>
                    <a:gd name="T57" fmla="*/ 0 h 249"/>
                    <a:gd name="T58" fmla="*/ 120 w 201"/>
                    <a:gd name="T59" fmla="*/ 8 h 249"/>
                    <a:gd name="T60" fmla="*/ 122 w 201"/>
                    <a:gd name="T61" fmla="*/ 6 h 249"/>
                    <a:gd name="T62" fmla="*/ 91 w 201"/>
                    <a:gd name="T63" fmla="*/ 20 h 249"/>
                    <a:gd name="T64" fmla="*/ 91 w 201"/>
                    <a:gd name="T65" fmla="*/ 37 h 249"/>
                    <a:gd name="T66" fmla="*/ 100 w 201"/>
                    <a:gd name="T67" fmla="*/ 39 h 249"/>
                    <a:gd name="T68" fmla="*/ 102 w 201"/>
                    <a:gd name="T69" fmla="*/ 55 h 249"/>
                    <a:gd name="T70" fmla="*/ 89 w 201"/>
                    <a:gd name="T71" fmla="*/ 41 h 249"/>
                    <a:gd name="T72" fmla="*/ 83 w 201"/>
                    <a:gd name="T73" fmla="*/ 43 h 249"/>
                    <a:gd name="T74" fmla="*/ 75 w 201"/>
                    <a:gd name="T75" fmla="*/ 21 h 249"/>
                    <a:gd name="T76" fmla="*/ 57 w 201"/>
                    <a:gd name="T77" fmla="*/ 39 h 249"/>
                    <a:gd name="T78" fmla="*/ 53 w 201"/>
                    <a:gd name="T79" fmla="*/ 55 h 249"/>
                    <a:gd name="T80" fmla="*/ 45 w 201"/>
                    <a:gd name="T81" fmla="*/ 47 h 249"/>
                    <a:gd name="T82" fmla="*/ 26 w 201"/>
                    <a:gd name="T83" fmla="*/ 27 h 249"/>
                    <a:gd name="T84" fmla="*/ 20 w 201"/>
                    <a:gd name="T85" fmla="*/ 55 h 249"/>
                    <a:gd name="T86" fmla="*/ 20 w 201"/>
                    <a:gd name="T87" fmla="*/ 59 h 249"/>
                    <a:gd name="T88" fmla="*/ 30 w 201"/>
                    <a:gd name="T89" fmla="*/ 69 h 249"/>
                    <a:gd name="T90" fmla="*/ 16 w 201"/>
                    <a:gd name="T91" fmla="*/ 69 h 249"/>
                    <a:gd name="T92" fmla="*/ 10 w 201"/>
                    <a:gd name="T93" fmla="*/ 98 h 249"/>
                    <a:gd name="T94" fmla="*/ 12 w 201"/>
                    <a:gd name="T95" fmla="*/ 92 h 249"/>
                    <a:gd name="T96" fmla="*/ 28 w 201"/>
                    <a:gd name="T97" fmla="*/ 116 h 249"/>
                    <a:gd name="T98" fmla="*/ 12 w 201"/>
                    <a:gd name="T99" fmla="*/ 124 h 249"/>
                    <a:gd name="T100" fmla="*/ 10 w 201"/>
                    <a:gd name="T101" fmla="*/ 129 h 249"/>
                    <a:gd name="T102" fmla="*/ 8 w 201"/>
                    <a:gd name="T103" fmla="*/ 157 h 249"/>
                    <a:gd name="T104" fmla="*/ 10 w 201"/>
                    <a:gd name="T105" fmla="*/ 153 h 249"/>
                    <a:gd name="T106" fmla="*/ 22 w 201"/>
                    <a:gd name="T107" fmla="*/ 167 h 249"/>
                    <a:gd name="T108" fmla="*/ 34 w 201"/>
                    <a:gd name="T109" fmla="*/ 206 h 249"/>
                    <a:gd name="T110" fmla="*/ 55 w 201"/>
                    <a:gd name="T111" fmla="*/ 237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1" h="249">
                      <a:moveTo>
                        <a:pt x="81" y="249"/>
                      </a:moveTo>
                      <a:lnTo>
                        <a:pt x="81" y="249"/>
                      </a:lnTo>
                      <a:lnTo>
                        <a:pt x="81" y="249"/>
                      </a:lnTo>
                      <a:lnTo>
                        <a:pt x="81" y="249"/>
                      </a:lnTo>
                      <a:lnTo>
                        <a:pt x="89" y="241"/>
                      </a:lnTo>
                      <a:lnTo>
                        <a:pt x="93" y="237"/>
                      </a:lnTo>
                      <a:lnTo>
                        <a:pt x="93" y="237"/>
                      </a:lnTo>
                      <a:lnTo>
                        <a:pt x="93" y="239"/>
                      </a:lnTo>
                      <a:lnTo>
                        <a:pt x="93" y="241"/>
                      </a:lnTo>
                      <a:lnTo>
                        <a:pt x="93" y="241"/>
                      </a:lnTo>
                      <a:lnTo>
                        <a:pt x="91" y="243"/>
                      </a:lnTo>
                      <a:lnTo>
                        <a:pt x="93" y="247"/>
                      </a:lnTo>
                      <a:lnTo>
                        <a:pt x="93" y="247"/>
                      </a:lnTo>
                      <a:lnTo>
                        <a:pt x="95" y="247"/>
                      </a:lnTo>
                      <a:lnTo>
                        <a:pt x="97" y="245"/>
                      </a:lnTo>
                      <a:lnTo>
                        <a:pt x="98" y="243"/>
                      </a:lnTo>
                      <a:lnTo>
                        <a:pt x="98" y="243"/>
                      </a:lnTo>
                      <a:lnTo>
                        <a:pt x="100" y="241"/>
                      </a:lnTo>
                      <a:lnTo>
                        <a:pt x="102" y="239"/>
                      </a:lnTo>
                      <a:lnTo>
                        <a:pt x="102" y="239"/>
                      </a:lnTo>
                      <a:lnTo>
                        <a:pt x="97" y="231"/>
                      </a:lnTo>
                      <a:lnTo>
                        <a:pt x="93" y="224"/>
                      </a:lnTo>
                      <a:lnTo>
                        <a:pt x="93" y="224"/>
                      </a:lnTo>
                      <a:lnTo>
                        <a:pt x="87" y="224"/>
                      </a:lnTo>
                      <a:lnTo>
                        <a:pt x="85" y="226"/>
                      </a:lnTo>
                      <a:lnTo>
                        <a:pt x="85" y="224"/>
                      </a:lnTo>
                      <a:lnTo>
                        <a:pt x="85" y="224"/>
                      </a:lnTo>
                      <a:lnTo>
                        <a:pt x="87" y="220"/>
                      </a:lnTo>
                      <a:lnTo>
                        <a:pt x="89" y="218"/>
                      </a:lnTo>
                      <a:lnTo>
                        <a:pt x="89" y="212"/>
                      </a:lnTo>
                      <a:lnTo>
                        <a:pt x="89" y="212"/>
                      </a:lnTo>
                      <a:lnTo>
                        <a:pt x="89" y="210"/>
                      </a:lnTo>
                      <a:lnTo>
                        <a:pt x="91" y="210"/>
                      </a:lnTo>
                      <a:lnTo>
                        <a:pt x="97" y="210"/>
                      </a:lnTo>
                      <a:lnTo>
                        <a:pt x="100" y="208"/>
                      </a:lnTo>
                      <a:lnTo>
                        <a:pt x="102" y="206"/>
                      </a:lnTo>
                      <a:lnTo>
                        <a:pt x="104" y="204"/>
                      </a:lnTo>
                      <a:lnTo>
                        <a:pt x="104" y="204"/>
                      </a:lnTo>
                      <a:lnTo>
                        <a:pt x="102" y="202"/>
                      </a:lnTo>
                      <a:lnTo>
                        <a:pt x="102" y="200"/>
                      </a:lnTo>
                      <a:lnTo>
                        <a:pt x="98" y="198"/>
                      </a:lnTo>
                      <a:lnTo>
                        <a:pt x="98" y="198"/>
                      </a:lnTo>
                      <a:lnTo>
                        <a:pt x="98" y="182"/>
                      </a:lnTo>
                      <a:lnTo>
                        <a:pt x="98" y="182"/>
                      </a:lnTo>
                      <a:lnTo>
                        <a:pt x="98" y="180"/>
                      </a:lnTo>
                      <a:lnTo>
                        <a:pt x="102" y="179"/>
                      </a:lnTo>
                      <a:lnTo>
                        <a:pt x="104" y="179"/>
                      </a:lnTo>
                      <a:lnTo>
                        <a:pt x="104" y="177"/>
                      </a:lnTo>
                      <a:lnTo>
                        <a:pt x="104" y="177"/>
                      </a:lnTo>
                      <a:lnTo>
                        <a:pt x="98" y="175"/>
                      </a:lnTo>
                      <a:lnTo>
                        <a:pt x="95" y="173"/>
                      </a:lnTo>
                      <a:lnTo>
                        <a:pt x="95" y="173"/>
                      </a:lnTo>
                      <a:lnTo>
                        <a:pt x="95" y="173"/>
                      </a:lnTo>
                      <a:lnTo>
                        <a:pt x="98" y="171"/>
                      </a:lnTo>
                      <a:lnTo>
                        <a:pt x="108" y="169"/>
                      </a:lnTo>
                      <a:lnTo>
                        <a:pt x="116" y="167"/>
                      </a:lnTo>
                      <a:lnTo>
                        <a:pt x="118" y="165"/>
                      </a:lnTo>
                      <a:lnTo>
                        <a:pt x="118" y="161"/>
                      </a:lnTo>
                      <a:lnTo>
                        <a:pt x="118" y="161"/>
                      </a:lnTo>
                      <a:lnTo>
                        <a:pt x="116" y="161"/>
                      </a:lnTo>
                      <a:lnTo>
                        <a:pt x="112" y="161"/>
                      </a:lnTo>
                      <a:lnTo>
                        <a:pt x="112" y="161"/>
                      </a:lnTo>
                      <a:lnTo>
                        <a:pt x="106" y="155"/>
                      </a:lnTo>
                      <a:lnTo>
                        <a:pt x="100" y="149"/>
                      </a:lnTo>
                      <a:lnTo>
                        <a:pt x="100" y="149"/>
                      </a:lnTo>
                      <a:lnTo>
                        <a:pt x="102" y="149"/>
                      </a:lnTo>
                      <a:lnTo>
                        <a:pt x="104" y="149"/>
                      </a:lnTo>
                      <a:lnTo>
                        <a:pt x="104" y="149"/>
                      </a:lnTo>
                      <a:lnTo>
                        <a:pt x="108" y="149"/>
                      </a:lnTo>
                      <a:lnTo>
                        <a:pt x="110" y="151"/>
                      </a:lnTo>
                      <a:lnTo>
                        <a:pt x="114" y="155"/>
                      </a:lnTo>
                      <a:lnTo>
                        <a:pt x="114" y="155"/>
                      </a:lnTo>
                      <a:lnTo>
                        <a:pt x="122" y="155"/>
                      </a:lnTo>
                      <a:lnTo>
                        <a:pt x="128" y="155"/>
                      </a:lnTo>
                      <a:lnTo>
                        <a:pt x="132" y="151"/>
                      </a:lnTo>
                      <a:lnTo>
                        <a:pt x="136" y="149"/>
                      </a:lnTo>
                      <a:lnTo>
                        <a:pt x="136" y="149"/>
                      </a:lnTo>
                      <a:lnTo>
                        <a:pt x="136" y="147"/>
                      </a:lnTo>
                      <a:lnTo>
                        <a:pt x="136" y="143"/>
                      </a:lnTo>
                      <a:lnTo>
                        <a:pt x="134" y="141"/>
                      </a:lnTo>
                      <a:lnTo>
                        <a:pt x="130" y="139"/>
                      </a:lnTo>
                      <a:lnTo>
                        <a:pt x="130" y="139"/>
                      </a:lnTo>
                      <a:lnTo>
                        <a:pt x="126" y="137"/>
                      </a:lnTo>
                      <a:lnTo>
                        <a:pt x="124" y="135"/>
                      </a:lnTo>
                      <a:lnTo>
                        <a:pt x="124" y="135"/>
                      </a:lnTo>
                      <a:lnTo>
                        <a:pt x="124" y="135"/>
                      </a:lnTo>
                      <a:lnTo>
                        <a:pt x="134" y="133"/>
                      </a:lnTo>
                      <a:lnTo>
                        <a:pt x="138" y="133"/>
                      </a:lnTo>
                      <a:lnTo>
                        <a:pt x="142" y="135"/>
                      </a:lnTo>
                      <a:lnTo>
                        <a:pt x="142" y="135"/>
                      </a:lnTo>
                      <a:lnTo>
                        <a:pt x="144" y="139"/>
                      </a:lnTo>
                      <a:lnTo>
                        <a:pt x="144" y="139"/>
                      </a:lnTo>
                      <a:lnTo>
                        <a:pt x="144" y="139"/>
                      </a:lnTo>
                      <a:lnTo>
                        <a:pt x="144" y="139"/>
                      </a:lnTo>
                      <a:lnTo>
                        <a:pt x="149" y="129"/>
                      </a:lnTo>
                      <a:lnTo>
                        <a:pt x="151" y="124"/>
                      </a:lnTo>
                      <a:lnTo>
                        <a:pt x="153" y="120"/>
                      </a:lnTo>
                      <a:lnTo>
                        <a:pt x="153" y="120"/>
                      </a:lnTo>
                      <a:lnTo>
                        <a:pt x="151" y="120"/>
                      </a:lnTo>
                      <a:lnTo>
                        <a:pt x="149" y="120"/>
                      </a:lnTo>
                      <a:lnTo>
                        <a:pt x="149" y="120"/>
                      </a:lnTo>
                      <a:lnTo>
                        <a:pt x="149" y="112"/>
                      </a:lnTo>
                      <a:lnTo>
                        <a:pt x="153" y="102"/>
                      </a:lnTo>
                      <a:lnTo>
                        <a:pt x="157" y="94"/>
                      </a:lnTo>
                      <a:lnTo>
                        <a:pt x="161" y="92"/>
                      </a:lnTo>
                      <a:lnTo>
                        <a:pt x="165" y="90"/>
                      </a:lnTo>
                      <a:lnTo>
                        <a:pt x="165" y="90"/>
                      </a:lnTo>
                      <a:lnTo>
                        <a:pt x="169" y="92"/>
                      </a:lnTo>
                      <a:lnTo>
                        <a:pt x="169" y="94"/>
                      </a:lnTo>
                      <a:lnTo>
                        <a:pt x="167" y="98"/>
                      </a:lnTo>
                      <a:lnTo>
                        <a:pt x="165" y="100"/>
                      </a:lnTo>
                      <a:lnTo>
                        <a:pt x="165" y="100"/>
                      </a:lnTo>
                      <a:lnTo>
                        <a:pt x="165" y="100"/>
                      </a:lnTo>
                      <a:lnTo>
                        <a:pt x="163" y="98"/>
                      </a:lnTo>
                      <a:lnTo>
                        <a:pt x="163" y="98"/>
                      </a:lnTo>
                      <a:lnTo>
                        <a:pt x="161" y="98"/>
                      </a:lnTo>
                      <a:lnTo>
                        <a:pt x="159" y="100"/>
                      </a:lnTo>
                      <a:lnTo>
                        <a:pt x="159" y="100"/>
                      </a:lnTo>
                      <a:lnTo>
                        <a:pt x="157" y="102"/>
                      </a:lnTo>
                      <a:lnTo>
                        <a:pt x="157" y="104"/>
                      </a:lnTo>
                      <a:lnTo>
                        <a:pt x="161" y="104"/>
                      </a:lnTo>
                      <a:lnTo>
                        <a:pt x="167" y="104"/>
                      </a:lnTo>
                      <a:lnTo>
                        <a:pt x="169" y="104"/>
                      </a:lnTo>
                      <a:lnTo>
                        <a:pt x="169" y="104"/>
                      </a:lnTo>
                      <a:lnTo>
                        <a:pt x="169" y="106"/>
                      </a:lnTo>
                      <a:lnTo>
                        <a:pt x="167" y="108"/>
                      </a:lnTo>
                      <a:lnTo>
                        <a:pt x="167" y="108"/>
                      </a:lnTo>
                      <a:lnTo>
                        <a:pt x="169" y="112"/>
                      </a:lnTo>
                      <a:lnTo>
                        <a:pt x="169" y="112"/>
                      </a:lnTo>
                      <a:lnTo>
                        <a:pt x="169" y="112"/>
                      </a:lnTo>
                      <a:lnTo>
                        <a:pt x="171" y="112"/>
                      </a:lnTo>
                      <a:lnTo>
                        <a:pt x="171" y="108"/>
                      </a:lnTo>
                      <a:lnTo>
                        <a:pt x="173" y="102"/>
                      </a:lnTo>
                      <a:lnTo>
                        <a:pt x="175" y="100"/>
                      </a:lnTo>
                      <a:lnTo>
                        <a:pt x="175" y="100"/>
                      </a:lnTo>
                      <a:lnTo>
                        <a:pt x="177" y="100"/>
                      </a:lnTo>
                      <a:lnTo>
                        <a:pt x="179" y="100"/>
                      </a:lnTo>
                      <a:lnTo>
                        <a:pt x="181" y="106"/>
                      </a:lnTo>
                      <a:lnTo>
                        <a:pt x="181" y="110"/>
                      </a:lnTo>
                      <a:lnTo>
                        <a:pt x="183" y="106"/>
                      </a:lnTo>
                      <a:lnTo>
                        <a:pt x="183" y="106"/>
                      </a:lnTo>
                      <a:lnTo>
                        <a:pt x="185" y="102"/>
                      </a:lnTo>
                      <a:lnTo>
                        <a:pt x="185" y="102"/>
                      </a:lnTo>
                      <a:lnTo>
                        <a:pt x="191" y="96"/>
                      </a:lnTo>
                      <a:lnTo>
                        <a:pt x="195" y="92"/>
                      </a:lnTo>
                      <a:lnTo>
                        <a:pt x="199" y="88"/>
                      </a:lnTo>
                      <a:lnTo>
                        <a:pt x="199" y="88"/>
                      </a:lnTo>
                      <a:lnTo>
                        <a:pt x="201" y="80"/>
                      </a:lnTo>
                      <a:lnTo>
                        <a:pt x="201" y="74"/>
                      </a:lnTo>
                      <a:lnTo>
                        <a:pt x="199" y="71"/>
                      </a:lnTo>
                      <a:lnTo>
                        <a:pt x="195" y="69"/>
                      </a:lnTo>
                      <a:lnTo>
                        <a:pt x="183" y="67"/>
                      </a:lnTo>
                      <a:lnTo>
                        <a:pt x="171" y="67"/>
                      </a:lnTo>
                      <a:lnTo>
                        <a:pt x="171" y="67"/>
                      </a:lnTo>
                      <a:lnTo>
                        <a:pt x="169" y="65"/>
                      </a:lnTo>
                      <a:lnTo>
                        <a:pt x="167" y="61"/>
                      </a:lnTo>
                      <a:lnTo>
                        <a:pt x="165" y="59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59" y="59"/>
                      </a:lnTo>
                      <a:lnTo>
                        <a:pt x="159" y="59"/>
                      </a:lnTo>
                      <a:lnTo>
                        <a:pt x="155" y="67"/>
                      </a:lnTo>
                      <a:lnTo>
                        <a:pt x="153" y="69"/>
                      </a:lnTo>
                      <a:lnTo>
                        <a:pt x="153" y="69"/>
                      </a:lnTo>
                      <a:lnTo>
                        <a:pt x="153" y="69"/>
                      </a:lnTo>
                      <a:lnTo>
                        <a:pt x="153" y="65"/>
                      </a:lnTo>
                      <a:lnTo>
                        <a:pt x="155" y="63"/>
                      </a:lnTo>
                      <a:lnTo>
                        <a:pt x="159" y="59"/>
                      </a:lnTo>
                      <a:lnTo>
                        <a:pt x="159" y="59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65" y="53"/>
                      </a:lnTo>
                      <a:lnTo>
                        <a:pt x="165" y="53"/>
                      </a:lnTo>
                      <a:lnTo>
                        <a:pt x="165" y="51"/>
                      </a:lnTo>
                      <a:lnTo>
                        <a:pt x="165" y="49"/>
                      </a:lnTo>
                      <a:lnTo>
                        <a:pt x="161" y="45"/>
                      </a:lnTo>
                      <a:lnTo>
                        <a:pt x="153" y="41"/>
                      </a:lnTo>
                      <a:lnTo>
                        <a:pt x="153" y="41"/>
                      </a:lnTo>
                      <a:lnTo>
                        <a:pt x="157" y="41"/>
                      </a:lnTo>
                      <a:lnTo>
                        <a:pt x="161" y="43"/>
                      </a:lnTo>
                      <a:lnTo>
                        <a:pt x="163" y="45"/>
                      </a:lnTo>
                      <a:lnTo>
                        <a:pt x="165" y="45"/>
                      </a:lnTo>
                      <a:lnTo>
                        <a:pt x="165" y="43"/>
                      </a:lnTo>
                      <a:lnTo>
                        <a:pt x="165" y="43"/>
                      </a:lnTo>
                      <a:lnTo>
                        <a:pt x="165" y="39"/>
                      </a:lnTo>
                      <a:lnTo>
                        <a:pt x="165" y="37"/>
                      </a:lnTo>
                      <a:lnTo>
                        <a:pt x="161" y="29"/>
                      </a:lnTo>
                      <a:lnTo>
                        <a:pt x="161" y="29"/>
                      </a:lnTo>
                      <a:lnTo>
                        <a:pt x="165" y="21"/>
                      </a:lnTo>
                      <a:lnTo>
                        <a:pt x="167" y="16"/>
                      </a:lnTo>
                      <a:lnTo>
                        <a:pt x="167" y="14"/>
                      </a:lnTo>
                      <a:lnTo>
                        <a:pt x="167" y="14"/>
                      </a:lnTo>
                      <a:lnTo>
                        <a:pt x="163" y="12"/>
                      </a:lnTo>
                      <a:lnTo>
                        <a:pt x="163" y="12"/>
                      </a:lnTo>
                      <a:lnTo>
                        <a:pt x="163" y="12"/>
                      </a:lnTo>
                      <a:lnTo>
                        <a:pt x="163" y="12"/>
                      </a:lnTo>
                      <a:lnTo>
                        <a:pt x="159" y="10"/>
                      </a:lnTo>
                      <a:lnTo>
                        <a:pt x="159" y="10"/>
                      </a:lnTo>
                      <a:lnTo>
                        <a:pt x="153" y="4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lnTo>
                        <a:pt x="134" y="2"/>
                      </a:lnTo>
                      <a:lnTo>
                        <a:pt x="134" y="2"/>
                      </a:lnTo>
                      <a:lnTo>
                        <a:pt x="128" y="4"/>
                      </a:lnTo>
                      <a:lnTo>
                        <a:pt x="120" y="8"/>
                      </a:lnTo>
                      <a:lnTo>
                        <a:pt x="120" y="8"/>
                      </a:lnTo>
                      <a:lnTo>
                        <a:pt x="118" y="12"/>
                      </a:lnTo>
                      <a:lnTo>
                        <a:pt x="120" y="10"/>
                      </a:lnTo>
                      <a:lnTo>
                        <a:pt x="120" y="10"/>
                      </a:lnTo>
                      <a:lnTo>
                        <a:pt x="120" y="8"/>
                      </a:lnTo>
                      <a:lnTo>
                        <a:pt x="120" y="8"/>
                      </a:lnTo>
                      <a:lnTo>
                        <a:pt x="122" y="6"/>
                      </a:lnTo>
                      <a:lnTo>
                        <a:pt x="122" y="6"/>
                      </a:lnTo>
                      <a:lnTo>
                        <a:pt x="118" y="4"/>
                      </a:lnTo>
                      <a:lnTo>
                        <a:pt x="114" y="2"/>
                      </a:lnTo>
                      <a:lnTo>
                        <a:pt x="104" y="4"/>
                      </a:lnTo>
                      <a:lnTo>
                        <a:pt x="104" y="4"/>
                      </a:lnTo>
                      <a:lnTo>
                        <a:pt x="98" y="8"/>
                      </a:lnTo>
                      <a:lnTo>
                        <a:pt x="95" y="14"/>
                      </a:lnTo>
                      <a:lnTo>
                        <a:pt x="91" y="20"/>
                      </a:lnTo>
                      <a:lnTo>
                        <a:pt x="91" y="23"/>
                      </a:lnTo>
                      <a:lnTo>
                        <a:pt x="93" y="25"/>
                      </a:lnTo>
                      <a:lnTo>
                        <a:pt x="93" y="25"/>
                      </a:lnTo>
                      <a:lnTo>
                        <a:pt x="95" y="27"/>
                      </a:lnTo>
                      <a:lnTo>
                        <a:pt x="97" y="29"/>
                      </a:lnTo>
                      <a:lnTo>
                        <a:pt x="97" y="29"/>
                      </a:lnTo>
                      <a:lnTo>
                        <a:pt x="91" y="37"/>
                      </a:lnTo>
                      <a:lnTo>
                        <a:pt x="91" y="37"/>
                      </a:lnTo>
                      <a:lnTo>
                        <a:pt x="91" y="39"/>
                      </a:lnTo>
                      <a:lnTo>
                        <a:pt x="93" y="37"/>
                      </a:lnTo>
                      <a:lnTo>
                        <a:pt x="97" y="35"/>
                      </a:lnTo>
                      <a:lnTo>
                        <a:pt x="98" y="37"/>
                      </a:lnTo>
                      <a:lnTo>
                        <a:pt x="98" y="37"/>
                      </a:lnTo>
                      <a:lnTo>
                        <a:pt x="100" y="39"/>
                      </a:lnTo>
                      <a:lnTo>
                        <a:pt x="98" y="43"/>
                      </a:lnTo>
                      <a:lnTo>
                        <a:pt x="97" y="47"/>
                      </a:lnTo>
                      <a:lnTo>
                        <a:pt x="97" y="49"/>
                      </a:lnTo>
                      <a:lnTo>
                        <a:pt x="97" y="49"/>
                      </a:lnTo>
                      <a:lnTo>
                        <a:pt x="100" y="51"/>
                      </a:lnTo>
                      <a:lnTo>
                        <a:pt x="102" y="51"/>
                      </a:lnTo>
                      <a:lnTo>
                        <a:pt x="102" y="55"/>
                      </a:lnTo>
                      <a:lnTo>
                        <a:pt x="102" y="55"/>
                      </a:lnTo>
                      <a:lnTo>
                        <a:pt x="100" y="57"/>
                      </a:lnTo>
                      <a:lnTo>
                        <a:pt x="98" y="57"/>
                      </a:lnTo>
                      <a:lnTo>
                        <a:pt x="97" y="51"/>
                      </a:lnTo>
                      <a:lnTo>
                        <a:pt x="93" y="45"/>
                      </a:lnTo>
                      <a:lnTo>
                        <a:pt x="91" y="43"/>
                      </a:lnTo>
                      <a:lnTo>
                        <a:pt x="89" y="41"/>
                      </a:lnTo>
                      <a:lnTo>
                        <a:pt x="89" y="41"/>
                      </a:lnTo>
                      <a:lnTo>
                        <a:pt x="85" y="47"/>
                      </a:lnTo>
                      <a:lnTo>
                        <a:pt x="83" y="49"/>
                      </a:lnTo>
                      <a:lnTo>
                        <a:pt x="83" y="51"/>
                      </a:lnTo>
                      <a:lnTo>
                        <a:pt x="81" y="49"/>
                      </a:lnTo>
                      <a:lnTo>
                        <a:pt x="81" y="49"/>
                      </a:lnTo>
                      <a:lnTo>
                        <a:pt x="83" y="43"/>
                      </a:lnTo>
                      <a:lnTo>
                        <a:pt x="87" y="35"/>
                      </a:lnTo>
                      <a:lnTo>
                        <a:pt x="89" y="25"/>
                      </a:lnTo>
                      <a:lnTo>
                        <a:pt x="89" y="23"/>
                      </a:lnTo>
                      <a:lnTo>
                        <a:pt x="85" y="21"/>
                      </a:lnTo>
                      <a:lnTo>
                        <a:pt x="85" y="21"/>
                      </a:lnTo>
                      <a:lnTo>
                        <a:pt x="79" y="21"/>
                      </a:lnTo>
                      <a:lnTo>
                        <a:pt x="75" y="21"/>
                      </a:lnTo>
                      <a:lnTo>
                        <a:pt x="73" y="23"/>
                      </a:lnTo>
                      <a:lnTo>
                        <a:pt x="73" y="25"/>
                      </a:lnTo>
                      <a:lnTo>
                        <a:pt x="73" y="29"/>
                      </a:lnTo>
                      <a:lnTo>
                        <a:pt x="73" y="33"/>
                      </a:lnTo>
                      <a:lnTo>
                        <a:pt x="73" y="33"/>
                      </a:lnTo>
                      <a:lnTo>
                        <a:pt x="65" y="35"/>
                      </a:lnTo>
                      <a:lnTo>
                        <a:pt x="57" y="39"/>
                      </a:lnTo>
                      <a:lnTo>
                        <a:pt x="57" y="39"/>
                      </a:lnTo>
                      <a:lnTo>
                        <a:pt x="57" y="43"/>
                      </a:lnTo>
                      <a:lnTo>
                        <a:pt x="59" y="49"/>
                      </a:lnTo>
                      <a:lnTo>
                        <a:pt x="59" y="55"/>
                      </a:lnTo>
                      <a:lnTo>
                        <a:pt x="57" y="55"/>
                      </a:lnTo>
                      <a:lnTo>
                        <a:pt x="53" y="55"/>
                      </a:lnTo>
                      <a:lnTo>
                        <a:pt x="53" y="55"/>
                      </a:lnTo>
                      <a:lnTo>
                        <a:pt x="51" y="53"/>
                      </a:lnTo>
                      <a:lnTo>
                        <a:pt x="49" y="49"/>
                      </a:lnTo>
                      <a:lnTo>
                        <a:pt x="47" y="43"/>
                      </a:lnTo>
                      <a:lnTo>
                        <a:pt x="47" y="43"/>
                      </a:lnTo>
                      <a:lnTo>
                        <a:pt x="47" y="45"/>
                      </a:lnTo>
                      <a:lnTo>
                        <a:pt x="45" y="47"/>
                      </a:lnTo>
                      <a:lnTo>
                        <a:pt x="45" y="47"/>
                      </a:lnTo>
                      <a:lnTo>
                        <a:pt x="38" y="4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35"/>
                      </a:lnTo>
                      <a:lnTo>
                        <a:pt x="28" y="29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4" y="33"/>
                      </a:lnTo>
                      <a:lnTo>
                        <a:pt x="20" y="39"/>
                      </a:lnTo>
                      <a:lnTo>
                        <a:pt x="18" y="47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0" y="55"/>
                      </a:lnTo>
                      <a:lnTo>
                        <a:pt x="24" y="57"/>
                      </a:lnTo>
                      <a:lnTo>
                        <a:pt x="26" y="61"/>
                      </a:lnTo>
                      <a:lnTo>
                        <a:pt x="26" y="61"/>
                      </a:lnTo>
                      <a:lnTo>
                        <a:pt x="26" y="61"/>
                      </a:lnTo>
                      <a:lnTo>
                        <a:pt x="26" y="61"/>
                      </a:lnTo>
                      <a:lnTo>
                        <a:pt x="22" y="59"/>
                      </a:lnTo>
                      <a:lnTo>
                        <a:pt x="20" y="59"/>
                      </a:lnTo>
                      <a:lnTo>
                        <a:pt x="22" y="63"/>
                      </a:lnTo>
                      <a:lnTo>
                        <a:pt x="22" y="63"/>
                      </a:lnTo>
                      <a:lnTo>
                        <a:pt x="22" y="65"/>
                      </a:lnTo>
                      <a:lnTo>
                        <a:pt x="26" y="65"/>
                      </a:lnTo>
                      <a:lnTo>
                        <a:pt x="28" y="67"/>
                      </a:lnTo>
                      <a:lnTo>
                        <a:pt x="30" y="69"/>
                      </a:lnTo>
                      <a:lnTo>
                        <a:pt x="30" y="69"/>
                      </a:lnTo>
                      <a:lnTo>
                        <a:pt x="28" y="71"/>
                      </a:lnTo>
                      <a:lnTo>
                        <a:pt x="26" y="71"/>
                      </a:lnTo>
                      <a:lnTo>
                        <a:pt x="22" y="69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9"/>
                      </a:lnTo>
                      <a:lnTo>
                        <a:pt x="16" y="69"/>
                      </a:lnTo>
                      <a:lnTo>
                        <a:pt x="16" y="73"/>
                      </a:lnTo>
                      <a:lnTo>
                        <a:pt x="16" y="73"/>
                      </a:lnTo>
                      <a:lnTo>
                        <a:pt x="16" y="78"/>
                      </a:lnTo>
                      <a:lnTo>
                        <a:pt x="16" y="78"/>
                      </a:lnTo>
                      <a:lnTo>
                        <a:pt x="10" y="92"/>
                      </a:lnTo>
                      <a:lnTo>
                        <a:pt x="10" y="98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0" y="106"/>
                      </a:lnTo>
                      <a:lnTo>
                        <a:pt x="10" y="104"/>
                      </a:lnTo>
                      <a:lnTo>
                        <a:pt x="10" y="100"/>
                      </a:lnTo>
                      <a:lnTo>
                        <a:pt x="12" y="94"/>
                      </a:lnTo>
                      <a:lnTo>
                        <a:pt x="12" y="92"/>
                      </a:lnTo>
                      <a:lnTo>
                        <a:pt x="14" y="92"/>
                      </a:lnTo>
                      <a:lnTo>
                        <a:pt x="14" y="92"/>
                      </a:lnTo>
                      <a:lnTo>
                        <a:pt x="16" y="92"/>
                      </a:lnTo>
                      <a:lnTo>
                        <a:pt x="20" y="94"/>
                      </a:lnTo>
                      <a:lnTo>
                        <a:pt x="24" y="102"/>
                      </a:lnTo>
                      <a:lnTo>
                        <a:pt x="28" y="110"/>
                      </a:lnTo>
                      <a:lnTo>
                        <a:pt x="28" y="116"/>
                      </a:lnTo>
                      <a:lnTo>
                        <a:pt x="28" y="116"/>
                      </a:lnTo>
                      <a:lnTo>
                        <a:pt x="26" y="120"/>
                      </a:lnTo>
                      <a:lnTo>
                        <a:pt x="20" y="122"/>
                      </a:lnTo>
                      <a:lnTo>
                        <a:pt x="16" y="124"/>
                      </a:lnTo>
                      <a:lnTo>
                        <a:pt x="12" y="124"/>
                      </a:lnTo>
                      <a:lnTo>
                        <a:pt x="12" y="124"/>
                      </a:lnTo>
                      <a:lnTo>
                        <a:pt x="12" y="124"/>
                      </a:lnTo>
                      <a:lnTo>
                        <a:pt x="12" y="122"/>
                      </a:lnTo>
                      <a:lnTo>
                        <a:pt x="12" y="122"/>
                      </a:lnTo>
                      <a:lnTo>
                        <a:pt x="14" y="114"/>
                      </a:lnTo>
                      <a:lnTo>
                        <a:pt x="12" y="110"/>
                      </a:lnTo>
                      <a:lnTo>
                        <a:pt x="12" y="110"/>
                      </a:lnTo>
                      <a:lnTo>
                        <a:pt x="10" y="129"/>
                      </a:lnTo>
                      <a:lnTo>
                        <a:pt x="10" y="129"/>
                      </a:lnTo>
                      <a:lnTo>
                        <a:pt x="8" y="135"/>
                      </a:lnTo>
                      <a:lnTo>
                        <a:pt x="4" y="141"/>
                      </a:lnTo>
                      <a:lnTo>
                        <a:pt x="2" y="147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  <a:lnTo>
                        <a:pt x="8" y="157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6" y="163"/>
                      </a:lnTo>
                      <a:lnTo>
                        <a:pt x="14" y="161"/>
                      </a:lnTo>
                      <a:lnTo>
                        <a:pt x="14" y="161"/>
                      </a:lnTo>
                      <a:lnTo>
                        <a:pt x="12" y="157"/>
                      </a:lnTo>
                      <a:lnTo>
                        <a:pt x="10" y="153"/>
                      </a:lnTo>
                      <a:lnTo>
                        <a:pt x="14" y="151"/>
                      </a:lnTo>
                      <a:lnTo>
                        <a:pt x="14" y="151"/>
                      </a:lnTo>
                      <a:lnTo>
                        <a:pt x="16" y="153"/>
                      </a:lnTo>
                      <a:lnTo>
                        <a:pt x="18" y="157"/>
                      </a:lnTo>
                      <a:lnTo>
                        <a:pt x="20" y="163"/>
                      </a:lnTo>
                      <a:lnTo>
                        <a:pt x="22" y="167"/>
                      </a:lnTo>
                      <a:lnTo>
                        <a:pt x="22" y="167"/>
                      </a:lnTo>
                      <a:lnTo>
                        <a:pt x="32" y="169"/>
                      </a:lnTo>
                      <a:lnTo>
                        <a:pt x="32" y="169"/>
                      </a:lnTo>
                      <a:lnTo>
                        <a:pt x="34" y="171"/>
                      </a:lnTo>
                      <a:lnTo>
                        <a:pt x="36" y="175"/>
                      </a:lnTo>
                      <a:lnTo>
                        <a:pt x="36" y="186"/>
                      </a:lnTo>
                      <a:lnTo>
                        <a:pt x="34" y="206"/>
                      </a:lnTo>
                      <a:lnTo>
                        <a:pt x="34" y="206"/>
                      </a:lnTo>
                      <a:lnTo>
                        <a:pt x="32" y="216"/>
                      </a:lnTo>
                      <a:lnTo>
                        <a:pt x="28" y="231"/>
                      </a:lnTo>
                      <a:lnTo>
                        <a:pt x="28" y="231"/>
                      </a:lnTo>
                      <a:lnTo>
                        <a:pt x="38" y="233"/>
                      </a:lnTo>
                      <a:lnTo>
                        <a:pt x="45" y="235"/>
                      </a:lnTo>
                      <a:lnTo>
                        <a:pt x="45" y="235"/>
                      </a:lnTo>
                      <a:lnTo>
                        <a:pt x="55" y="237"/>
                      </a:lnTo>
                      <a:lnTo>
                        <a:pt x="63" y="243"/>
                      </a:lnTo>
                      <a:lnTo>
                        <a:pt x="71" y="247"/>
                      </a:lnTo>
                      <a:lnTo>
                        <a:pt x="81" y="249"/>
                      </a:lnTo>
                      <a:close/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9" name="Freeform 1071">
                  <a:extLst>
                    <a:ext uri="{FF2B5EF4-FFF2-40B4-BE49-F238E27FC236}">
                      <a16:creationId xmlns:a16="http://schemas.microsoft.com/office/drawing/2014/main" id="{6D958921-8893-42F4-AF89-E703BB4C8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1420" y="2807969"/>
                  <a:ext cx="12897" cy="40303"/>
                </a:xfrm>
                <a:custGeom>
                  <a:avLst/>
                  <a:gdLst>
                    <a:gd name="T0" fmla="*/ 6 w 8"/>
                    <a:gd name="T1" fmla="*/ 1 h 25"/>
                    <a:gd name="T2" fmla="*/ 6 w 8"/>
                    <a:gd name="T3" fmla="*/ 1 h 25"/>
                    <a:gd name="T4" fmla="*/ 8 w 8"/>
                    <a:gd name="T5" fmla="*/ 17 h 25"/>
                    <a:gd name="T6" fmla="*/ 6 w 8"/>
                    <a:gd name="T7" fmla="*/ 25 h 25"/>
                    <a:gd name="T8" fmla="*/ 6 w 8"/>
                    <a:gd name="T9" fmla="*/ 25 h 25"/>
                    <a:gd name="T10" fmla="*/ 2 w 8"/>
                    <a:gd name="T11" fmla="*/ 25 h 25"/>
                    <a:gd name="T12" fmla="*/ 2 w 8"/>
                    <a:gd name="T13" fmla="*/ 25 h 25"/>
                    <a:gd name="T14" fmla="*/ 0 w 8"/>
                    <a:gd name="T15" fmla="*/ 21 h 25"/>
                    <a:gd name="T16" fmla="*/ 0 w 8"/>
                    <a:gd name="T17" fmla="*/ 19 h 25"/>
                    <a:gd name="T18" fmla="*/ 2 w 8"/>
                    <a:gd name="T19" fmla="*/ 15 h 25"/>
                    <a:gd name="T20" fmla="*/ 6 w 8"/>
                    <a:gd name="T21" fmla="*/ 11 h 25"/>
                    <a:gd name="T22" fmla="*/ 8 w 8"/>
                    <a:gd name="T23" fmla="*/ 9 h 25"/>
                    <a:gd name="T24" fmla="*/ 6 w 8"/>
                    <a:gd name="T25" fmla="*/ 7 h 25"/>
                    <a:gd name="T26" fmla="*/ 6 w 8"/>
                    <a:gd name="T27" fmla="*/ 7 h 25"/>
                    <a:gd name="T28" fmla="*/ 4 w 8"/>
                    <a:gd name="T29" fmla="*/ 1 h 25"/>
                    <a:gd name="T30" fmla="*/ 2 w 8"/>
                    <a:gd name="T31" fmla="*/ 0 h 25"/>
                    <a:gd name="T32" fmla="*/ 6 w 8"/>
                    <a:gd name="T3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25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8" y="17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0" name="Freeform 1072">
                  <a:extLst>
                    <a:ext uri="{FF2B5EF4-FFF2-40B4-BE49-F238E27FC236}">
                      <a16:creationId xmlns:a16="http://schemas.microsoft.com/office/drawing/2014/main" id="{A04D5098-F18D-4E4F-B474-F60749CDE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1420" y="2807969"/>
                  <a:ext cx="12897" cy="40303"/>
                </a:xfrm>
                <a:custGeom>
                  <a:avLst/>
                  <a:gdLst>
                    <a:gd name="T0" fmla="*/ 6 w 8"/>
                    <a:gd name="T1" fmla="*/ 1 h 25"/>
                    <a:gd name="T2" fmla="*/ 6 w 8"/>
                    <a:gd name="T3" fmla="*/ 1 h 25"/>
                    <a:gd name="T4" fmla="*/ 8 w 8"/>
                    <a:gd name="T5" fmla="*/ 17 h 25"/>
                    <a:gd name="T6" fmla="*/ 6 w 8"/>
                    <a:gd name="T7" fmla="*/ 25 h 25"/>
                    <a:gd name="T8" fmla="*/ 6 w 8"/>
                    <a:gd name="T9" fmla="*/ 25 h 25"/>
                    <a:gd name="T10" fmla="*/ 2 w 8"/>
                    <a:gd name="T11" fmla="*/ 25 h 25"/>
                    <a:gd name="T12" fmla="*/ 2 w 8"/>
                    <a:gd name="T13" fmla="*/ 25 h 25"/>
                    <a:gd name="T14" fmla="*/ 0 w 8"/>
                    <a:gd name="T15" fmla="*/ 21 h 25"/>
                    <a:gd name="T16" fmla="*/ 0 w 8"/>
                    <a:gd name="T17" fmla="*/ 19 h 25"/>
                    <a:gd name="T18" fmla="*/ 2 w 8"/>
                    <a:gd name="T19" fmla="*/ 15 h 25"/>
                    <a:gd name="T20" fmla="*/ 6 w 8"/>
                    <a:gd name="T21" fmla="*/ 11 h 25"/>
                    <a:gd name="T22" fmla="*/ 8 w 8"/>
                    <a:gd name="T23" fmla="*/ 9 h 25"/>
                    <a:gd name="T24" fmla="*/ 6 w 8"/>
                    <a:gd name="T25" fmla="*/ 7 h 25"/>
                    <a:gd name="T26" fmla="*/ 6 w 8"/>
                    <a:gd name="T27" fmla="*/ 7 h 25"/>
                    <a:gd name="T28" fmla="*/ 4 w 8"/>
                    <a:gd name="T29" fmla="*/ 1 h 25"/>
                    <a:gd name="T30" fmla="*/ 2 w 8"/>
                    <a:gd name="T31" fmla="*/ 0 h 25"/>
                    <a:gd name="T32" fmla="*/ 6 w 8"/>
                    <a:gd name="T3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25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8" y="17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6" y="1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1" name="Freeform 1073">
                  <a:extLst>
                    <a:ext uri="{FF2B5EF4-FFF2-40B4-BE49-F238E27FC236}">
                      <a16:creationId xmlns:a16="http://schemas.microsoft.com/office/drawing/2014/main" id="{B194E390-D96F-4E98-9FC2-9D06F8441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3335" y="2807969"/>
                  <a:ext cx="187004" cy="201513"/>
                </a:xfrm>
                <a:custGeom>
                  <a:avLst/>
                  <a:gdLst>
                    <a:gd name="T0" fmla="*/ 116 w 116"/>
                    <a:gd name="T1" fmla="*/ 9 h 125"/>
                    <a:gd name="T2" fmla="*/ 108 w 116"/>
                    <a:gd name="T3" fmla="*/ 23 h 125"/>
                    <a:gd name="T4" fmla="*/ 112 w 116"/>
                    <a:gd name="T5" fmla="*/ 47 h 125"/>
                    <a:gd name="T6" fmla="*/ 102 w 116"/>
                    <a:gd name="T7" fmla="*/ 56 h 125"/>
                    <a:gd name="T8" fmla="*/ 80 w 116"/>
                    <a:gd name="T9" fmla="*/ 70 h 125"/>
                    <a:gd name="T10" fmla="*/ 90 w 116"/>
                    <a:gd name="T11" fmla="*/ 80 h 125"/>
                    <a:gd name="T12" fmla="*/ 98 w 116"/>
                    <a:gd name="T13" fmla="*/ 92 h 125"/>
                    <a:gd name="T14" fmla="*/ 76 w 116"/>
                    <a:gd name="T15" fmla="*/ 98 h 125"/>
                    <a:gd name="T16" fmla="*/ 70 w 116"/>
                    <a:gd name="T17" fmla="*/ 104 h 125"/>
                    <a:gd name="T18" fmla="*/ 70 w 116"/>
                    <a:gd name="T19" fmla="*/ 107 h 125"/>
                    <a:gd name="T20" fmla="*/ 74 w 116"/>
                    <a:gd name="T21" fmla="*/ 113 h 125"/>
                    <a:gd name="T22" fmla="*/ 74 w 116"/>
                    <a:gd name="T23" fmla="*/ 123 h 125"/>
                    <a:gd name="T24" fmla="*/ 59 w 116"/>
                    <a:gd name="T25" fmla="*/ 123 h 125"/>
                    <a:gd name="T26" fmla="*/ 45 w 116"/>
                    <a:gd name="T27" fmla="*/ 113 h 125"/>
                    <a:gd name="T28" fmla="*/ 51 w 116"/>
                    <a:gd name="T29" fmla="*/ 111 h 125"/>
                    <a:gd name="T30" fmla="*/ 49 w 116"/>
                    <a:gd name="T31" fmla="*/ 105 h 125"/>
                    <a:gd name="T32" fmla="*/ 45 w 116"/>
                    <a:gd name="T33" fmla="*/ 104 h 125"/>
                    <a:gd name="T34" fmla="*/ 45 w 116"/>
                    <a:gd name="T35" fmla="*/ 98 h 125"/>
                    <a:gd name="T36" fmla="*/ 39 w 116"/>
                    <a:gd name="T37" fmla="*/ 100 h 125"/>
                    <a:gd name="T38" fmla="*/ 19 w 116"/>
                    <a:gd name="T39" fmla="*/ 94 h 125"/>
                    <a:gd name="T40" fmla="*/ 15 w 116"/>
                    <a:gd name="T41" fmla="*/ 94 h 125"/>
                    <a:gd name="T42" fmla="*/ 15 w 116"/>
                    <a:gd name="T43" fmla="*/ 88 h 125"/>
                    <a:gd name="T44" fmla="*/ 8 w 116"/>
                    <a:gd name="T45" fmla="*/ 80 h 125"/>
                    <a:gd name="T46" fmla="*/ 8 w 116"/>
                    <a:gd name="T47" fmla="*/ 74 h 125"/>
                    <a:gd name="T48" fmla="*/ 15 w 116"/>
                    <a:gd name="T49" fmla="*/ 70 h 125"/>
                    <a:gd name="T50" fmla="*/ 10 w 116"/>
                    <a:gd name="T51" fmla="*/ 56 h 125"/>
                    <a:gd name="T52" fmla="*/ 13 w 116"/>
                    <a:gd name="T53" fmla="*/ 51 h 125"/>
                    <a:gd name="T54" fmla="*/ 2 w 116"/>
                    <a:gd name="T55" fmla="*/ 41 h 125"/>
                    <a:gd name="T56" fmla="*/ 6 w 116"/>
                    <a:gd name="T57" fmla="*/ 39 h 125"/>
                    <a:gd name="T58" fmla="*/ 11 w 116"/>
                    <a:gd name="T59" fmla="*/ 39 h 125"/>
                    <a:gd name="T60" fmla="*/ 0 w 116"/>
                    <a:gd name="T61" fmla="*/ 31 h 125"/>
                    <a:gd name="T62" fmla="*/ 6 w 116"/>
                    <a:gd name="T63" fmla="*/ 29 h 125"/>
                    <a:gd name="T64" fmla="*/ 17 w 116"/>
                    <a:gd name="T65" fmla="*/ 33 h 125"/>
                    <a:gd name="T66" fmla="*/ 31 w 116"/>
                    <a:gd name="T67" fmla="*/ 31 h 125"/>
                    <a:gd name="T68" fmla="*/ 31 w 116"/>
                    <a:gd name="T69" fmla="*/ 25 h 125"/>
                    <a:gd name="T70" fmla="*/ 35 w 116"/>
                    <a:gd name="T71" fmla="*/ 23 h 125"/>
                    <a:gd name="T72" fmla="*/ 43 w 116"/>
                    <a:gd name="T73" fmla="*/ 19 h 125"/>
                    <a:gd name="T74" fmla="*/ 33 w 116"/>
                    <a:gd name="T75" fmla="*/ 9 h 125"/>
                    <a:gd name="T76" fmla="*/ 27 w 116"/>
                    <a:gd name="T77" fmla="*/ 5 h 125"/>
                    <a:gd name="T78" fmla="*/ 49 w 116"/>
                    <a:gd name="T79" fmla="*/ 13 h 125"/>
                    <a:gd name="T80" fmla="*/ 55 w 116"/>
                    <a:gd name="T81" fmla="*/ 19 h 125"/>
                    <a:gd name="T82" fmla="*/ 55 w 116"/>
                    <a:gd name="T83" fmla="*/ 29 h 125"/>
                    <a:gd name="T84" fmla="*/ 47 w 116"/>
                    <a:gd name="T85" fmla="*/ 31 h 125"/>
                    <a:gd name="T86" fmla="*/ 51 w 116"/>
                    <a:gd name="T87" fmla="*/ 31 h 125"/>
                    <a:gd name="T88" fmla="*/ 55 w 116"/>
                    <a:gd name="T89" fmla="*/ 41 h 125"/>
                    <a:gd name="T90" fmla="*/ 61 w 116"/>
                    <a:gd name="T91" fmla="*/ 43 h 125"/>
                    <a:gd name="T92" fmla="*/ 63 w 116"/>
                    <a:gd name="T93" fmla="*/ 31 h 125"/>
                    <a:gd name="T94" fmla="*/ 68 w 116"/>
                    <a:gd name="T95" fmla="*/ 27 h 125"/>
                    <a:gd name="T96" fmla="*/ 68 w 116"/>
                    <a:gd name="T97" fmla="*/ 17 h 125"/>
                    <a:gd name="T98" fmla="*/ 72 w 116"/>
                    <a:gd name="T99" fmla="*/ 17 h 125"/>
                    <a:gd name="T100" fmla="*/ 74 w 116"/>
                    <a:gd name="T101" fmla="*/ 39 h 125"/>
                    <a:gd name="T102" fmla="*/ 66 w 116"/>
                    <a:gd name="T103" fmla="*/ 47 h 125"/>
                    <a:gd name="T104" fmla="*/ 70 w 116"/>
                    <a:gd name="T105" fmla="*/ 47 h 125"/>
                    <a:gd name="T106" fmla="*/ 78 w 116"/>
                    <a:gd name="T107" fmla="*/ 27 h 125"/>
                    <a:gd name="T108" fmla="*/ 70 w 116"/>
                    <a:gd name="T109" fmla="*/ 13 h 125"/>
                    <a:gd name="T110" fmla="*/ 64 w 116"/>
                    <a:gd name="T111" fmla="*/ 11 h 125"/>
                    <a:gd name="T112" fmla="*/ 92 w 116"/>
                    <a:gd name="T11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6" h="125">
                      <a:moveTo>
                        <a:pt x="112" y="3"/>
                      </a:moveTo>
                      <a:lnTo>
                        <a:pt x="112" y="3"/>
                      </a:lnTo>
                      <a:lnTo>
                        <a:pt x="114" y="7"/>
                      </a:lnTo>
                      <a:lnTo>
                        <a:pt x="116" y="9"/>
                      </a:lnTo>
                      <a:lnTo>
                        <a:pt x="114" y="13"/>
                      </a:lnTo>
                      <a:lnTo>
                        <a:pt x="110" y="17"/>
                      </a:lnTo>
                      <a:lnTo>
                        <a:pt x="108" y="23"/>
                      </a:lnTo>
                      <a:lnTo>
                        <a:pt x="108" y="23"/>
                      </a:lnTo>
                      <a:lnTo>
                        <a:pt x="108" y="31"/>
                      </a:lnTo>
                      <a:lnTo>
                        <a:pt x="112" y="37"/>
                      </a:lnTo>
                      <a:lnTo>
                        <a:pt x="112" y="45"/>
                      </a:lnTo>
                      <a:lnTo>
                        <a:pt x="112" y="47"/>
                      </a:lnTo>
                      <a:lnTo>
                        <a:pt x="108" y="53"/>
                      </a:lnTo>
                      <a:lnTo>
                        <a:pt x="108" y="53"/>
                      </a:lnTo>
                      <a:lnTo>
                        <a:pt x="106" y="54"/>
                      </a:lnTo>
                      <a:lnTo>
                        <a:pt x="102" y="56"/>
                      </a:lnTo>
                      <a:lnTo>
                        <a:pt x="92" y="58"/>
                      </a:lnTo>
                      <a:lnTo>
                        <a:pt x="84" y="62"/>
                      </a:lnTo>
                      <a:lnTo>
                        <a:pt x="82" y="64"/>
                      </a:lnTo>
                      <a:lnTo>
                        <a:pt x="80" y="70"/>
                      </a:lnTo>
                      <a:lnTo>
                        <a:pt x="80" y="70"/>
                      </a:lnTo>
                      <a:lnTo>
                        <a:pt x="80" y="74"/>
                      </a:lnTo>
                      <a:lnTo>
                        <a:pt x="84" y="76"/>
                      </a:lnTo>
                      <a:lnTo>
                        <a:pt x="90" y="80"/>
                      </a:lnTo>
                      <a:lnTo>
                        <a:pt x="96" y="86"/>
                      </a:lnTo>
                      <a:lnTo>
                        <a:pt x="98" y="88"/>
                      </a:lnTo>
                      <a:lnTo>
                        <a:pt x="98" y="92"/>
                      </a:lnTo>
                      <a:lnTo>
                        <a:pt x="98" y="92"/>
                      </a:lnTo>
                      <a:lnTo>
                        <a:pt x="96" y="96"/>
                      </a:lnTo>
                      <a:lnTo>
                        <a:pt x="94" y="98"/>
                      </a:lnTo>
                      <a:lnTo>
                        <a:pt x="86" y="98"/>
                      </a:lnTo>
                      <a:lnTo>
                        <a:pt x="76" y="98"/>
                      </a:lnTo>
                      <a:lnTo>
                        <a:pt x="74" y="100"/>
                      </a:lnTo>
                      <a:lnTo>
                        <a:pt x="72" y="102"/>
                      </a:lnTo>
                      <a:lnTo>
                        <a:pt x="72" y="102"/>
                      </a:lnTo>
                      <a:lnTo>
                        <a:pt x="70" y="104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6" y="105"/>
                      </a:lnTo>
                      <a:lnTo>
                        <a:pt x="70" y="107"/>
                      </a:lnTo>
                      <a:lnTo>
                        <a:pt x="76" y="109"/>
                      </a:lnTo>
                      <a:lnTo>
                        <a:pt x="76" y="109"/>
                      </a:lnTo>
                      <a:lnTo>
                        <a:pt x="76" y="111"/>
                      </a:lnTo>
                      <a:lnTo>
                        <a:pt x="74" y="113"/>
                      </a:lnTo>
                      <a:lnTo>
                        <a:pt x="72" y="117"/>
                      </a:lnTo>
                      <a:lnTo>
                        <a:pt x="72" y="117"/>
                      </a:lnTo>
                      <a:lnTo>
                        <a:pt x="72" y="121"/>
                      </a:lnTo>
                      <a:lnTo>
                        <a:pt x="74" y="123"/>
                      </a:lnTo>
                      <a:lnTo>
                        <a:pt x="74" y="123"/>
                      </a:lnTo>
                      <a:lnTo>
                        <a:pt x="72" y="125"/>
                      </a:lnTo>
                      <a:lnTo>
                        <a:pt x="68" y="125"/>
                      </a:lnTo>
                      <a:lnTo>
                        <a:pt x="59" y="123"/>
                      </a:lnTo>
                      <a:lnTo>
                        <a:pt x="49" y="117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7" y="113"/>
                      </a:lnTo>
                      <a:lnTo>
                        <a:pt x="51" y="113"/>
                      </a:lnTo>
                      <a:lnTo>
                        <a:pt x="51" y="113"/>
                      </a:lnTo>
                      <a:lnTo>
                        <a:pt x="51" y="111"/>
                      </a:lnTo>
                      <a:lnTo>
                        <a:pt x="49" y="111"/>
                      </a:lnTo>
                      <a:lnTo>
                        <a:pt x="47" y="109"/>
                      </a:lnTo>
                      <a:lnTo>
                        <a:pt x="45" y="107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7" y="100"/>
                      </a:lnTo>
                      <a:lnTo>
                        <a:pt x="47" y="98"/>
                      </a:lnTo>
                      <a:lnTo>
                        <a:pt x="47" y="98"/>
                      </a:lnTo>
                      <a:lnTo>
                        <a:pt x="45" y="98"/>
                      </a:lnTo>
                      <a:lnTo>
                        <a:pt x="43" y="100"/>
                      </a:lnTo>
                      <a:lnTo>
                        <a:pt x="43" y="100"/>
                      </a:lnTo>
                      <a:lnTo>
                        <a:pt x="41" y="100"/>
                      </a:lnTo>
                      <a:lnTo>
                        <a:pt x="39" y="100"/>
                      </a:lnTo>
                      <a:lnTo>
                        <a:pt x="33" y="96"/>
                      </a:lnTo>
                      <a:lnTo>
                        <a:pt x="25" y="94"/>
                      </a:lnTo>
                      <a:lnTo>
                        <a:pt x="23" y="94"/>
                      </a:lnTo>
                      <a:lnTo>
                        <a:pt x="19" y="94"/>
                      </a:lnTo>
                      <a:lnTo>
                        <a:pt x="19" y="94"/>
                      </a:lnTo>
                      <a:lnTo>
                        <a:pt x="17" y="94"/>
                      </a:lnTo>
                      <a:lnTo>
                        <a:pt x="15" y="94"/>
                      </a:lnTo>
                      <a:lnTo>
                        <a:pt x="15" y="94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5" y="88"/>
                      </a:lnTo>
                      <a:lnTo>
                        <a:pt x="15" y="88"/>
                      </a:lnTo>
                      <a:lnTo>
                        <a:pt x="11" y="84"/>
                      </a:lnTo>
                      <a:lnTo>
                        <a:pt x="11" y="80"/>
                      </a:lnTo>
                      <a:lnTo>
                        <a:pt x="11" y="80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11" y="74"/>
                      </a:lnTo>
                      <a:lnTo>
                        <a:pt x="13" y="72"/>
                      </a:lnTo>
                      <a:lnTo>
                        <a:pt x="15" y="70"/>
                      </a:lnTo>
                      <a:lnTo>
                        <a:pt x="15" y="70"/>
                      </a:lnTo>
                      <a:lnTo>
                        <a:pt x="15" y="68"/>
                      </a:lnTo>
                      <a:lnTo>
                        <a:pt x="13" y="62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10" y="54"/>
                      </a:lnTo>
                      <a:lnTo>
                        <a:pt x="11" y="54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3" y="51"/>
                      </a:lnTo>
                      <a:lnTo>
                        <a:pt x="11" y="45"/>
                      </a:lnTo>
                      <a:lnTo>
                        <a:pt x="6" y="43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41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0" y="37"/>
                      </a:lnTo>
                      <a:lnTo>
                        <a:pt x="8" y="35"/>
                      </a:lnTo>
                      <a:lnTo>
                        <a:pt x="4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6" y="29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7" y="33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3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3" y="23"/>
                      </a:lnTo>
                      <a:lnTo>
                        <a:pt x="35" y="23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33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31" y="5"/>
                      </a:lnTo>
                      <a:lnTo>
                        <a:pt x="37" y="7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55" y="11"/>
                      </a:lnTo>
                      <a:lnTo>
                        <a:pt x="61" y="11"/>
                      </a:lnTo>
                      <a:lnTo>
                        <a:pt x="61" y="11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3"/>
                      </a:lnTo>
                      <a:lnTo>
                        <a:pt x="51" y="31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61" y="43"/>
                      </a:lnTo>
                      <a:lnTo>
                        <a:pt x="61" y="41"/>
                      </a:lnTo>
                      <a:lnTo>
                        <a:pt x="63" y="33"/>
                      </a:lnTo>
                      <a:lnTo>
                        <a:pt x="63" y="33"/>
                      </a:lnTo>
                      <a:lnTo>
                        <a:pt x="63" y="31"/>
                      </a:lnTo>
                      <a:lnTo>
                        <a:pt x="66" y="29"/>
                      </a:lnTo>
                      <a:lnTo>
                        <a:pt x="68" y="29"/>
                      </a:lnTo>
                      <a:lnTo>
                        <a:pt x="68" y="27"/>
                      </a:lnTo>
                      <a:lnTo>
                        <a:pt x="68" y="27"/>
                      </a:lnTo>
                      <a:lnTo>
                        <a:pt x="68" y="23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68" y="17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4" y="2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9"/>
                      </a:lnTo>
                      <a:lnTo>
                        <a:pt x="70" y="43"/>
                      </a:lnTo>
                      <a:lnTo>
                        <a:pt x="66" y="45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8" y="47"/>
                      </a:lnTo>
                      <a:lnTo>
                        <a:pt x="70" y="47"/>
                      </a:lnTo>
                      <a:lnTo>
                        <a:pt x="70" y="47"/>
                      </a:lnTo>
                      <a:lnTo>
                        <a:pt x="72" y="45"/>
                      </a:lnTo>
                      <a:lnTo>
                        <a:pt x="76" y="43"/>
                      </a:lnTo>
                      <a:lnTo>
                        <a:pt x="78" y="35"/>
                      </a:lnTo>
                      <a:lnTo>
                        <a:pt x="78" y="27"/>
                      </a:lnTo>
                      <a:lnTo>
                        <a:pt x="78" y="17"/>
                      </a:lnTo>
                      <a:lnTo>
                        <a:pt x="78" y="17"/>
                      </a:lnTo>
                      <a:lnTo>
                        <a:pt x="74" y="15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78" y="3"/>
                      </a:lnTo>
                      <a:lnTo>
                        <a:pt x="84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104" y="1"/>
                      </a:lnTo>
                      <a:lnTo>
                        <a:pt x="112" y="3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2" name="Freeform 1074">
                  <a:extLst>
                    <a:ext uri="{FF2B5EF4-FFF2-40B4-BE49-F238E27FC236}">
                      <a16:creationId xmlns:a16="http://schemas.microsoft.com/office/drawing/2014/main" id="{58A24B0A-C1EE-4CBD-9597-1A8893E30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3335" y="2807969"/>
                  <a:ext cx="187004" cy="201513"/>
                </a:xfrm>
                <a:custGeom>
                  <a:avLst/>
                  <a:gdLst>
                    <a:gd name="T0" fmla="*/ 116 w 116"/>
                    <a:gd name="T1" fmla="*/ 9 h 125"/>
                    <a:gd name="T2" fmla="*/ 108 w 116"/>
                    <a:gd name="T3" fmla="*/ 23 h 125"/>
                    <a:gd name="T4" fmla="*/ 112 w 116"/>
                    <a:gd name="T5" fmla="*/ 47 h 125"/>
                    <a:gd name="T6" fmla="*/ 102 w 116"/>
                    <a:gd name="T7" fmla="*/ 56 h 125"/>
                    <a:gd name="T8" fmla="*/ 80 w 116"/>
                    <a:gd name="T9" fmla="*/ 70 h 125"/>
                    <a:gd name="T10" fmla="*/ 90 w 116"/>
                    <a:gd name="T11" fmla="*/ 80 h 125"/>
                    <a:gd name="T12" fmla="*/ 98 w 116"/>
                    <a:gd name="T13" fmla="*/ 92 h 125"/>
                    <a:gd name="T14" fmla="*/ 76 w 116"/>
                    <a:gd name="T15" fmla="*/ 98 h 125"/>
                    <a:gd name="T16" fmla="*/ 70 w 116"/>
                    <a:gd name="T17" fmla="*/ 104 h 125"/>
                    <a:gd name="T18" fmla="*/ 70 w 116"/>
                    <a:gd name="T19" fmla="*/ 107 h 125"/>
                    <a:gd name="T20" fmla="*/ 74 w 116"/>
                    <a:gd name="T21" fmla="*/ 113 h 125"/>
                    <a:gd name="T22" fmla="*/ 74 w 116"/>
                    <a:gd name="T23" fmla="*/ 123 h 125"/>
                    <a:gd name="T24" fmla="*/ 59 w 116"/>
                    <a:gd name="T25" fmla="*/ 123 h 125"/>
                    <a:gd name="T26" fmla="*/ 45 w 116"/>
                    <a:gd name="T27" fmla="*/ 113 h 125"/>
                    <a:gd name="T28" fmla="*/ 51 w 116"/>
                    <a:gd name="T29" fmla="*/ 111 h 125"/>
                    <a:gd name="T30" fmla="*/ 49 w 116"/>
                    <a:gd name="T31" fmla="*/ 105 h 125"/>
                    <a:gd name="T32" fmla="*/ 45 w 116"/>
                    <a:gd name="T33" fmla="*/ 104 h 125"/>
                    <a:gd name="T34" fmla="*/ 45 w 116"/>
                    <a:gd name="T35" fmla="*/ 98 h 125"/>
                    <a:gd name="T36" fmla="*/ 39 w 116"/>
                    <a:gd name="T37" fmla="*/ 100 h 125"/>
                    <a:gd name="T38" fmla="*/ 19 w 116"/>
                    <a:gd name="T39" fmla="*/ 94 h 125"/>
                    <a:gd name="T40" fmla="*/ 15 w 116"/>
                    <a:gd name="T41" fmla="*/ 94 h 125"/>
                    <a:gd name="T42" fmla="*/ 15 w 116"/>
                    <a:gd name="T43" fmla="*/ 88 h 125"/>
                    <a:gd name="T44" fmla="*/ 8 w 116"/>
                    <a:gd name="T45" fmla="*/ 80 h 125"/>
                    <a:gd name="T46" fmla="*/ 8 w 116"/>
                    <a:gd name="T47" fmla="*/ 74 h 125"/>
                    <a:gd name="T48" fmla="*/ 15 w 116"/>
                    <a:gd name="T49" fmla="*/ 70 h 125"/>
                    <a:gd name="T50" fmla="*/ 10 w 116"/>
                    <a:gd name="T51" fmla="*/ 56 h 125"/>
                    <a:gd name="T52" fmla="*/ 13 w 116"/>
                    <a:gd name="T53" fmla="*/ 51 h 125"/>
                    <a:gd name="T54" fmla="*/ 2 w 116"/>
                    <a:gd name="T55" fmla="*/ 41 h 125"/>
                    <a:gd name="T56" fmla="*/ 6 w 116"/>
                    <a:gd name="T57" fmla="*/ 39 h 125"/>
                    <a:gd name="T58" fmla="*/ 11 w 116"/>
                    <a:gd name="T59" fmla="*/ 39 h 125"/>
                    <a:gd name="T60" fmla="*/ 0 w 116"/>
                    <a:gd name="T61" fmla="*/ 31 h 125"/>
                    <a:gd name="T62" fmla="*/ 6 w 116"/>
                    <a:gd name="T63" fmla="*/ 29 h 125"/>
                    <a:gd name="T64" fmla="*/ 17 w 116"/>
                    <a:gd name="T65" fmla="*/ 33 h 125"/>
                    <a:gd name="T66" fmla="*/ 31 w 116"/>
                    <a:gd name="T67" fmla="*/ 31 h 125"/>
                    <a:gd name="T68" fmla="*/ 31 w 116"/>
                    <a:gd name="T69" fmla="*/ 25 h 125"/>
                    <a:gd name="T70" fmla="*/ 35 w 116"/>
                    <a:gd name="T71" fmla="*/ 23 h 125"/>
                    <a:gd name="T72" fmla="*/ 43 w 116"/>
                    <a:gd name="T73" fmla="*/ 19 h 125"/>
                    <a:gd name="T74" fmla="*/ 33 w 116"/>
                    <a:gd name="T75" fmla="*/ 9 h 125"/>
                    <a:gd name="T76" fmla="*/ 27 w 116"/>
                    <a:gd name="T77" fmla="*/ 5 h 125"/>
                    <a:gd name="T78" fmla="*/ 49 w 116"/>
                    <a:gd name="T79" fmla="*/ 13 h 125"/>
                    <a:gd name="T80" fmla="*/ 55 w 116"/>
                    <a:gd name="T81" fmla="*/ 19 h 125"/>
                    <a:gd name="T82" fmla="*/ 55 w 116"/>
                    <a:gd name="T83" fmla="*/ 29 h 125"/>
                    <a:gd name="T84" fmla="*/ 47 w 116"/>
                    <a:gd name="T85" fmla="*/ 31 h 125"/>
                    <a:gd name="T86" fmla="*/ 51 w 116"/>
                    <a:gd name="T87" fmla="*/ 31 h 125"/>
                    <a:gd name="T88" fmla="*/ 55 w 116"/>
                    <a:gd name="T89" fmla="*/ 41 h 125"/>
                    <a:gd name="T90" fmla="*/ 61 w 116"/>
                    <a:gd name="T91" fmla="*/ 43 h 125"/>
                    <a:gd name="T92" fmla="*/ 63 w 116"/>
                    <a:gd name="T93" fmla="*/ 31 h 125"/>
                    <a:gd name="T94" fmla="*/ 68 w 116"/>
                    <a:gd name="T95" fmla="*/ 27 h 125"/>
                    <a:gd name="T96" fmla="*/ 68 w 116"/>
                    <a:gd name="T97" fmla="*/ 17 h 125"/>
                    <a:gd name="T98" fmla="*/ 72 w 116"/>
                    <a:gd name="T99" fmla="*/ 17 h 125"/>
                    <a:gd name="T100" fmla="*/ 74 w 116"/>
                    <a:gd name="T101" fmla="*/ 39 h 125"/>
                    <a:gd name="T102" fmla="*/ 66 w 116"/>
                    <a:gd name="T103" fmla="*/ 47 h 125"/>
                    <a:gd name="T104" fmla="*/ 70 w 116"/>
                    <a:gd name="T105" fmla="*/ 47 h 125"/>
                    <a:gd name="T106" fmla="*/ 78 w 116"/>
                    <a:gd name="T107" fmla="*/ 27 h 125"/>
                    <a:gd name="T108" fmla="*/ 70 w 116"/>
                    <a:gd name="T109" fmla="*/ 13 h 125"/>
                    <a:gd name="T110" fmla="*/ 64 w 116"/>
                    <a:gd name="T111" fmla="*/ 11 h 125"/>
                    <a:gd name="T112" fmla="*/ 92 w 116"/>
                    <a:gd name="T113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6" h="125">
                      <a:moveTo>
                        <a:pt x="112" y="3"/>
                      </a:moveTo>
                      <a:lnTo>
                        <a:pt x="112" y="3"/>
                      </a:lnTo>
                      <a:lnTo>
                        <a:pt x="114" y="7"/>
                      </a:lnTo>
                      <a:lnTo>
                        <a:pt x="116" y="9"/>
                      </a:lnTo>
                      <a:lnTo>
                        <a:pt x="114" y="13"/>
                      </a:lnTo>
                      <a:lnTo>
                        <a:pt x="110" y="17"/>
                      </a:lnTo>
                      <a:lnTo>
                        <a:pt x="108" y="23"/>
                      </a:lnTo>
                      <a:lnTo>
                        <a:pt x="108" y="23"/>
                      </a:lnTo>
                      <a:lnTo>
                        <a:pt x="108" y="31"/>
                      </a:lnTo>
                      <a:lnTo>
                        <a:pt x="112" y="37"/>
                      </a:lnTo>
                      <a:lnTo>
                        <a:pt x="112" y="45"/>
                      </a:lnTo>
                      <a:lnTo>
                        <a:pt x="112" y="47"/>
                      </a:lnTo>
                      <a:lnTo>
                        <a:pt x="108" y="53"/>
                      </a:lnTo>
                      <a:lnTo>
                        <a:pt x="108" y="53"/>
                      </a:lnTo>
                      <a:lnTo>
                        <a:pt x="106" y="54"/>
                      </a:lnTo>
                      <a:lnTo>
                        <a:pt x="102" y="56"/>
                      </a:lnTo>
                      <a:lnTo>
                        <a:pt x="92" y="58"/>
                      </a:lnTo>
                      <a:lnTo>
                        <a:pt x="84" y="62"/>
                      </a:lnTo>
                      <a:lnTo>
                        <a:pt x="82" y="64"/>
                      </a:lnTo>
                      <a:lnTo>
                        <a:pt x="80" y="70"/>
                      </a:lnTo>
                      <a:lnTo>
                        <a:pt x="80" y="70"/>
                      </a:lnTo>
                      <a:lnTo>
                        <a:pt x="80" y="74"/>
                      </a:lnTo>
                      <a:lnTo>
                        <a:pt x="84" y="76"/>
                      </a:lnTo>
                      <a:lnTo>
                        <a:pt x="90" y="80"/>
                      </a:lnTo>
                      <a:lnTo>
                        <a:pt x="96" y="86"/>
                      </a:lnTo>
                      <a:lnTo>
                        <a:pt x="98" y="88"/>
                      </a:lnTo>
                      <a:lnTo>
                        <a:pt x="98" y="92"/>
                      </a:lnTo>
                      <a:lnTo>
                        <a:pt x="98" y="92"/>
                      </a:lnTo>
                      <a:lnTo>
                        <a:pt x="96" y="96"/>
                      </a:lnTo>
                      <a:lnTo>
                        <a:pt x="94" y="98"/>
                      </a:lnTo>
                      <a:lnTo>
                        <a:pt x="86" y="98"/>
                      </a:lnTo>
                      <a:lnTo>
                        <a:pt x="76" y="98"/>
                      </a:lnTo>
                      <a:lnTo>
                        <a:pt x="74" y="100"/>
                      </a:lnTo>
                      <a:lnTo>
                        <a:pt x="72" y="102"/>
                      </a:lnTo>
                      <a:lnTo>
                        <a:pt x="72" y="102"/>
                      </a:lnTo>
                      <a:lnTo>
                        <a:pt x="70" y="104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6" y="105"/>
                      </a:lnTo>
                      <a:lnTo>
                        <a:pt x="70" y="107"/>
                      </a:lnTo>
                      <a:lnTo>
                        <a:pt x="76" y="109"/>
                      </a:lnTo>
                      <a:lnTo>
                        <a:pt x="76" y="109"/>
                      </a:lnTo>
                      <a:lnTo>
                        <a:pt x="76" y="111"/>
                      </a:lnTo>
                      <a:lnTo>
                        <a:pt x="74" y="113"/>
                      </a:lnTo>
                      <a:lnTo>
                        <a:pt x="72" y="117"/>
                      </a:lnTo>
                      <a:lnTo>
                        <a:pt x="72" y="117"/>
                      </a:lnTo>
                      <a:lnTo>
                        <a:pt x="72" y="121"/>
                      </a:lnTo>
                      <a:lnTo>
                        <a:pt x="74" y="123"/>
                      </a:lnTo>
                      <a:lnTo>
                        <a:pt x="74" y="123"/>
                      </a:lnTo>
                      <a:lnTo>
                        <a:pt x="72" y="125"/>
                      </a:lnTo>
                      <a:lnTo>
                        <a:pt x="68" y="125"/>
                      </a:lnTo>
                      <a:lnTo>
                        <a:pt x="59" y="123"/>
                      </a:lnTo>
                      <a:lnTo>
                        <a:pt x="49" y="117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7" y="113"/>
                      </a:lnTo>
                      <a:lnTo>
                        <a:pt x="51" y="113"/>
                      </a:lnTo>
                      <a:lnTo>
                        <a:pt x="51" y="113"/>
                      </a:lnTo>
                      <a:lnTo>
                        <a:pt x="51" y="111"/>
                      </a:lnTo>
                      <a:lnTo>
                        <a:pt x="49" y="111"/>
                      </a:lnTo>
                      <a:lnTo>
                        <a:pt x="47" y="109"/>
                      </a:lnTo>
                      <a:lnTo>
                        <a:pt x="45" y="107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7" y="100"/>
                      </a:lnTo>
                      <a:lnTo>
                        <a:pt x="47" y="98"/>
                      </a:lnTo>
                      <a:lnTo>
                        <a:pt x="47" y="98"/>
                      </a:lnTo>
                      <a:lnTo>
                        <a:pt x="45" y="98"/>
                      </a:lnTo>
                      <a:lnTo>
                        <a:pt x="43" y="100"/>
                      </a:lnTo>
                      <a:lnTo>
                        <a:pt x="43" y="100"/>
                      </a:lnTo>
                      <a:lnTo>
                        <a:pt x="41" y="100"/>
                      </a:lnTo>
                      <a:lnTo>
                        <a:pt x="39" y="100"/>
                      </a:lnTo>
                      <a:lnTo>
                        <a:pt x="33" y="96"/>
                      </a:lnTo>
                      <a:lnTo>
                        <a:pt x="25" y="94"/>
                      </a:lnTo>
                      <a:lnTo>
                        <a:pt x="23" y="94"/>
                      </a:lnTo>
                      <a:lnTo>
                        <a:pt x="19" y="94"/>
                      </a:lnTo>
                      <a:lnTo>
                        <a:pt x="19" y="94"/>
                      </a:lnTo>
                      <a:lnTo>
                        <a:pt x="17" y="94"/>
                      </a:lnTo>
                      <a:lnTo>
                        <a:pt x="15" y="94"/>
                      </a:lnTo>
                      <a:lnTo>
                        <a:pt x="15" y="94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5" y="88"/>
                      </a:lnTo>
                      <a:lnTo>
                        <a:pt x="15" y="88"/>
                      </a:lnTo>
                      <a:lnTo>
                        <a:pt x="11" y="84"/>
                      </a:lnTo>
                      <a:lnTo>
                        <a:pt x="11" y="80"/>
                      </a:lnTo>
                      <a:lnTo>
                        <a:pt x="11" y="80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11" y="74"/>
                      </a:lnTo>
                      <a:lnTo>
                        <a:pt x="13" y="72"/>
                      </a:lnTo>
                      <a:lnTo>
                        <a:pt x="15" y="70"/>
                      </a:lnTo>
                      <a:lnTo>
                        <a:pt x="15" y="70"/>
                      </a:lnTo>
                      <a:lnTo>
                        <a:pt x="15" y="68"/>
                      </a:lnTo>
                      <a:lnTo>
                        <a:pt x="13" y="62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10" y="54"/>
                      </a:lnTo>
                      <a:lnTo>
                        <a:pt x="11" y="54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3" y="51"/>
                      </a:lnTo>
                      <a:lnTo>
                        <a:pt x="11" y="45"/>
                      </a:lnTo>
                      <a:lnTo>
                        <a:pt x="6" y="43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41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0" y="37"/>
                      </a:lnTo>
                      <a:lnTo>
                        <a:pt x="8" y="35"/>
                      </a:lnTo>
                      <a:lnTo>
                        <a:pt x="4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6" y="29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7" y="33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3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3" y="23"/>
                      </a:lnTo>
                      <a:lnTo>
                        <a:pt x="35" y="23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33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31" y="5"/>
                      </a:lnTo>
                      <a:lnTo>
                        <a:pt x="37" y="7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55" y="11"/>
                      </a:lnTo>
                      <a:lnTo>
                        <a:pt x="61" y="11"/>
                      </a:lnTo>
                      <a:lnTo>
                        <a:pt x="61" y="11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3"/>
                      </a:lnTo>
                      <a:lnTo>
                        <a:pt x="51" y="31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61" y="43"/>
                      </a:lnTo>
                      <a:lnTo>
                        <a:pt x="61" y="41"/>
                      </a:lnTo>
                      <a:lnTo>
                        <a:pt x="63" y="33"/>
                      </a:lnTo>
                      <a:lnTo>
                        <a:pt x="63" y="33"/>
                      </a:lnTo>
                      <a:lnTo>
                        <a:pt x="63" y="31"/>
                      </a:lnTo>
                      <a:lnTo>
                        <a:pt x="66" y="29"/>
                      </a:lnTo>
                      <a:lnTo>
                        <a:pt x="68" y="29"/>
                      </a:lnTo>
                      <a:lnTo>
                        <a:pt x="68" y="27"/>
                      </a:lnTo>
                      <a:lnTo>
                        <a:pt x="68" y="27"/>
                      </a:lnTo>
                      <a:lnTo>
                        <a:pt x="68" y="23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68" y="17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4" y="2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9"/>
                      </a:lnTo>
                      <a:lnTo>
                        <a:pt x="70" y="43"/>
                      </a:lnTo>
                      <a:lnTo>
                        <a:pt x="66" y="45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8" y="47"/>
                      </a:lnTo>
                      <a:lnTo>
                        <a:pt x="70" y="47"/>
                      </a:lnTo>
                      <a:lnTo>
                        <a:pt x="70" y="47"/>
                      </a:lnTo>
                      <a:lnTo>
                        <a:pt x="72" y="45"/>
                      </a:lnTo>
                      <a:lnTo>
                        <a:pt x="76" y="43"/>
                      </a:lnTo>
                      <a:lnTo>
                        <a:pt x="78" y="35"/>
                      </a:lnTo>
                      <a:lnTo>
                        <a:pt x="78" y="27"/>
                      </a:lnTo>
                      <a:lnTo>
                        <a:pt x="78" y="17"/>
                      </a:lnTo>
                      <a:lnTo>
                        <a:pt x="78" y="17"/>
                      </a:lnTo>
                      <a:lnTo>
                        <a:pt x="74" y="15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78" y="3"/>
                      </a:lnTo>
                      <a:lnTo>
                        <a:pt x="84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104" y="1"/>
                      </a:lnTo>
                      <a:lnTo>
                        <a:pt x="112" y="3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3" name="Freeform 1075">
                  <a:extLst>
                    <a:ext uri="{FF2B5EF4-FFF2-40B4-BE49-F238E27FC236}">
                      <a16:creationId xmlns:a16="http://schemas.microsoft.com/office/drawing/2014/main" id="{D348CA96-8B14-4BAC-8A58-F20A4E4B7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306" y="2870840"/>
                  <a:ext cx="120908" cy="106399"/>
                </a:xfrm>
                <a:custGeom>
                  <a:avLst/>
                  <a:gdLst>
                    <a:gd name="T0" fmla="*/ 65 w 75"/>
                    <a:gd name="T1" fmla="*/ 8 h 66"/>
                    <a:gd name="T2" fmla="*/ 67 w 75"/>
                    <a:gd name="T3" fmla="*/ 19 h 66"/>
                    <a:gd name="T4" fmla="*/ 65 w 75"/>
                    <a:gd name="T5" fmla="*/ 23 h 66"/>
                    <a:gd name="T6" fmla="*/ 71 w 75"/>
                    <a:gd name="T7" fmla="*/ 33 h 66"/>
                    <a:gd name="T8" fmla="*/ 75 w 75"/>
                    <a:gd name="T9" fmla="*/ 41 h 66"/>
                    <a:gd name="T10" fmla="*/ 73 w 75"/>
                    <a:gd name="T11" fmla="*/ 41 h 66"/>
                    <a:gd name="T12" fmla="*/ 71 w 75"/>
                    <a:gd name="T13" fmla="*/ 41 h 66"/>
                    <a:gd name="T14" fmla="*/ 69 w 75"/>
                    <a:gd name="T15" fmla="*/ 55 h 66"/>
                    <a:gd name="T16" fmla="*/ 65 w 75"/>
                    <a:gd name="T17" fmla="*/ 66 h 66"/>
                    <a:gd name="T18" fmla="*/ 59 w 75"/>
                    <a:gd name="T19" fmla="*/ 66 h 66"/>
                    <a:gd name="T20" fmla="*/ 36 w 75"/>
                    <a:gd name="T21" fmla="*/ 63 h 66"/>
                    <a:gd name="T22" fmla="*/ 34 w 75"/>
                    <a:gd name="T23" fmla="*/ 61 h 66"/>
                    <a:gd name="T24" fmla="*/ 30 w 75"/>
                    <a:gd name="T25" fmla="*/ 59 h 66"/>
                    <a:gd name="T26" fmla="*/ 26 w 75"/>
                    <a:gd name="T27" fmla="*/ 61 h 66"/>
                    <a:gd name="T28" fmla="*/ 20 w 75"/>
                    <a:gd name="T29" fmla="*/ 59 h 66"/>
                    <a:gd name="T30" fmla="*/ 20 w 75"/>
                    <a:gd name="T31" fmla="*/ 57 h 66"/>
                    <a:gd name="T32" fmla="*/ 24 w 75"/>
                    <a:gd name="T33" fmla="*/ 57 h 66"/>
                    <a:gd name="T34" fmla="*/ 24 w 75"/>
                    <a:gd name="T35" fmla="*/ 49 h 66"/>
                    <a:gd name="T36" fmla="*/ 18 w 75"/>
                    <a:gd name="T37" fmla="*/ 45 h 66"/>
                    <a:gd name="T38" fmla="*/ 16 w 75"/>
                    <a:gd name="T39" fmla="*/ 45 h 66"/>
                    <a:gd name="T40" fmla="*/ 18 w 75"/>
                    <a:gd name="T41" fmla="*/ 51 h 66"/>
                    <a:gd name="T42" fmla="*/ 18 w 75"/>
                    <a:gd name="T43" fmla="*/ 55 h 66"/>
                    <a:gd name="T44" fmla="*/ 18 w 75"/>
                    <a:gd name="T45" fmla="*/ 55 h 66"/>
                    <a:gd name="T46" fmla="*/ 14 w 75"/>
                    <a:gd name="T47" fmla="*/ 41 h 66"/>
                    <a:gd name="T48" fmla="*/ 12 w 75"/>
                    <a:gd name="T49" fmla="*/ 27 h 66"/>
                    <a:gd name="T50" fmla="*/ 6 w 75"/>
                    <a:gd name="T51" fmla="*/ 27 h 66"/>
                    <a:gd name="T52" fmla="*/ 4 w 75"/>
                    <a:gd name="T53" fmla="*/ 25 h 66"/>
                    <a:gd name="T54" fmla="*/ 8 w 75"/>
                    <a:gd name="T55" fmla="*/ 23 h 66"/>
                    <a:gd name="T56" fmla="*/ 8 w 75"/>
                    <a:gd name="T57" fmla="*/ 19 h 66"/>
                    <a:gd name="T58" fmla="*/ 2 w 75"/>
                    <a:gd name="T59" fmla="*/ 12 h 66"/>
                    <a:gd name="T60" fmla="*/ 0 w 75"/>
                    <a:gd name="T61" fmla="*/ 8 h 66"/>
                    <a:gd name="T62" fmla="*/ 4 w 75"/>
                    <a:gd name="T63" fmla="*/ 4 h 66"/>
                    <a:gd name="T64" fmla="*/ 16 w 75"/>
                    <a:gd name="T65" fmla="*/ 10 h 66"/>
                    <a:gd name="T66" fmla="*/ 24 w 75"/>
                    <a:gd name="T67" fmla="*/ 10 h 66"/>
                    <a:gd name="T68" fmla="*/ 43 w 75"/>
                    <a:gd name="T69" fmla="*/ 0 h 66"/>
                    <a:gd name="T70" fmla="*/ 45 w 75"/>
                    <a:gd name="T71" fmla="*/ 2 h 66"/>
                    <a:gd name="T72" fmla="*/ 51 w 75"/>
                    <a:gd name="T73" fmla="*/ 10 h 66"/>
                    <a:gd name="T74" fmla="*/ 55 w 75"/>
                    <a:gd name="T75" fmla="*/ 12 h 66"/>
                    <a:gd name="T76" fmla="*/ 57 w 75"/>
                    <a:gd name="T77" fmla="*/ 14 h 66"/>
                    <a:gd name="T78" fmla="*/ 49 w 75"/>
                    <a:gd name="T79" fmla="*/ 17 h 66"/>
                    <a:gd name="T80" fmla="*/ 49 w 75"/>
                    <a:gd name="T81" fmla="*/ 21 h 66"/>
                    <a:gd name="T82" fmla="*/ 51 w 75"/>
                    <a:gd name="T83" fmla="*/ 23 h 66"/>
                    <a:gd name="T84" fmla="*/ 53 w 75"/>
                    <a:gd name="T85" fmla="*/ 19 h 66"/>
                    <a:gd name="T86" fmla="*/ 59 w 75"/>
                    <a:gd name="T87" fmla="*/ 15 h 66"/>
                    <a:gd name="T88" fmla="*/ 63 w 75"/>
                    <a:gd name="T89" fmla="*/ 4 h 66"/>
                    <a:gd name="T90" fmla="*/ 65 w 75"/>
                    <a:gd name="T91" fmla="*/ 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5" h="66">
                      <a:moveTo>
                        <a:pt x="65" y="8"/>
                      </a:moveTo>
                      <a:lnTo>
                        <a:pt x="65" y="8"/>
                      </a:lnTo>
                      <a:lnTo>
                        <a:pt x="67" y="14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5" y="23"/>
                      </a:lnTo>
                      <a:lnTo>
                        <a:pt x="65" y="23"/>
                      </a:lnTo>
                      <a:lnTo>
                        <a:pt x="71" y="33"/>
                      </a:lnTo>
                      <a:lnTo>
                        <a:pt x="73" y="37"/>
                      </a:lnTo>
                      <a:lnTo>
                        <a:pt x="75" y="41"/>
                      </a:lnTo>
                      <a:lnTo>
                        <a:pt x="75" y="41"/>
                      </a:lnTo>
                      <a:lnTo>
                        <a:pt x="73" y="41"/>
                      </a:lnTo>
                      <a:lnTo>
                        <a:pt x="71" y="41"/>
                      </a:lnTo>
                      <a:lnTo>
                        <a:pt x="71" y="41"/>
                      </a:lnTo>
                      <a:lnTo>
                        <a:pt x="69" y="47"/>
                      </a:lnTo>
                      <a:lnTo>
                        <a:pt x="69" y="55"/>
                      </a:lnTo>
                      <a:lnTo>
                        <a:pt x="69" y="61"/>
                      </a:lnTo>
                      <a:lnTo>
                        <a:pt x="65" y="66"/>
                      </a:lnTo>
                      <a:lnTo>
                        <a:pt x="65" y="66"/>
                      </a:lnTo>
                      <a:lnTo>
                        <a:pt x="59" y="66"/>
                      </a:lnTo>
                      <a:lnTo>
                        <a:pt x="49" y="66"/>
                      </a:lnTo>
                      <a:lnTo>
                        <a:pt x="36" y="63"/>
                      </a:lnTo>
                      <a:lnTo>
                        <a:pt x="36" y="63"/>
                      </a:lnTo>
                      <a:lnTo>
                        <a:pt x="34" y="61"/>
                      </a:lnTo>
                      <a:lnTo>
                        <a:pt x="32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26" y="61"/>
                      </a:lnTo>
                      <a:lnTo>
                        <a:pt x="24" y="61"/>
                      </a:lnTo>
                      <a:lnTo>
                        <a:pt x="20" y="59"/>
                      </a:lnTo>
                      <a:lnTo>
                        <a:pt x="20" y="59"/>
                      </a:lnTo>
                      <a:lnTo>
                        <a:pt x="20" y="57"/>
                      </a:lnTo>
                      <a:lnTo>
                        <a:pt x="24" y="57"/>
                      </a:lnTo>
                      <a:lnTo>
                        <a:pt x="24" y="57"/>
                      </a:lnTo>
                      <a:lnTo>
                        <a:pt x="26" y="53"/>
                      </a:lnTo>
                      <a:lnTo>
                        <a:pt x="24" y="49"/>
                      </a:lnTo>
                      <a:lnTo>
                        <a:pt x="22" y="47"/>
                      </a:lnTo>
                      <a:lnTo>
                        <a:pt x="18" y="45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8" y="51"/>
                      </a:lnTo>
                      <a:lnTo>
                        <a:pt x="18" y="53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4" y="51"/>
                      </a:lnTo>
                      <a:lnTo>
                        <a:pt x="14" y="41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24" y="10"/>
                      </a:lnTo>
                      <a:lnTo>
                        <a:pt x="32" y="6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7" y="14"/>
                      </a:lnTo>
                      <a:lnTo>
                        <a:pt x="49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49" y="21"/>
                      </a:lnTo>
                      <a:lnTo>
                        <a:pt x="51" y="23"/>
                      </a:lnTo>
                      <a:lnTo>
                        <a:pt x="53" y="21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9" y="15"/>
                      </a:lnTo>
                      <a:lnTo>
                        <a:pt x="63" y="14"/>
                      </a:lnTo>
                      <a:lnTo>
                        <a:pt x="63" y="4"/>
                      </a:lnTo>
                      <a:lnTo>
                        <a:pt x="63" y="4"/>
                      </a:lnTo>
                      <a:lnTo>
                        <a:pt x="65" y="6"/>
                      </a:lnTo>
                      <a:lnTo>
                        <a:pt x="65" y="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4" name="Freeform 1076">
                  <a:extLst>
                    <a:ext uri="{FF2B5EF4-FFF2-40B4-BE49-F238E27FC236}">
                      <a16:creationId xmlns:a16="http://schemas.microsoft.com/office/drawing/2014/main" id="{B749B8EA-49C8-4C5E-B566-E60C9BCDA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306" y="2870840"/>
                  <a:ext cx="120908" cy="106399"/>
                </a:xfrm>
                <a:custGeom>
                  <a:avLst/>
                  <a:gdLst>
                    <a:gd name="T0" fmla="*/ 65 w 75"/>
                    <a:gd name="T1" fmla="*/ 8 h 66"/>
                    <a:gd name="T2" fmla="*/ 67 w 75"/>
                    <a:gd name="T3" fmla="*/ 19 h 66"/>
                    <a:gd name="T4" fmla="*/ 65 w 75"/>
                    <a:gd name="T5" fmla="*/ 23 h 66"/>
                    <a:gd name="T6" fmla="*/ 71 w 75"/>
                    <a:gd name="T7" fmla="*/ 33 h 66"/>
                    <a:gd name="T8" fmla="*/ 75 w 75"/>
                    <a:gd name="T9" fmla="*/ 41 h 66"/>
                    <a:gd name="T10" fmla="*/ 73 w 75"/>
                    <a:gd name="T11" fmla="*/ 41 h 66"/>
                    <a:gd name="T12" fmla="*/ 71 w 75"/>
                    <a:gd name="T13" fmla="*/ 41 h 66"/>
                    <a:gd name="T14" fmla="*/ 69 w 75"/>
                    <a:gd name="T15" fmla="*/ 55 h 66"/>
                    <a:gd name="T16" fmla="*/ 65 w 75"/>
                    <a:gd name="T17" fmla="*/ 66 h 66"/>
                    <a:gd name="T18" fmla="*/ 59 w 75"/>
                    <a:gd name="T19" fmla="*/ 66 h 66"/>
                    <a:gd name="T20" fmla="*/ 36 w 75"/>
                    <a:gd name="T21" fmla="*/ 63 h 66"/>
                    <a:gd name="T22" fmla="*/ 34 w 75"/>
                    <a:gd name="T23" fmla="*/ 61 h 66"/>
                    <a:gd name="T24" fmla="*/ 30 w 75"/>
                    <a:gd name="T25" fmla="*/ 59 h 66"/>
                    <a:gd name="T26" fmla="*/ 26 w 75"/>
                    <a:gd name="T27" fmla="*/ 61 h 66"/>
                    <a:gd name="T28" fmla="*/ 20 w 75"/>
                    <a:gd name="T29" fmla="*/ 59 h 66"/>
                    <a:gd name="T30" fmla="*/ 20 w 75"/>
                    <a:gd name="T31" fmla="*/ 57 h 66"/>
                    <a:gd name="T32" fmla="*/ 24 w 75"/>
                    <a:gd name="T33" fmla="*/ 57 h 66"/>
                    <a:gd name="T34" fmla="*/ 24 w 75"/>
                    <a:gd name="T35" fmla="*/ 49 h 66"/>
                    <a:gd name="T36" fmla="*/ 18 w 75"/>
                    <a:gd name="T37" fmla="*/ 45 h 66"/>
                    <a:gd name="T38" fmla="*/ 16 w 75"/>
                    <a:gd name="T39" fmla="*/ 45 h 66"/>
                    <a:gd name="T40" fmla="*/ 18 w 75"/>
                    <a:gd name="T41" fmla="*/ 51 h 66"/>
                    <a:gd name="T42" fmla="*/ 18 w 75"/>
                    <a:gd name="T43" fmla="*/ 55 h 66"/>
                    <a:gd name="T44" fmla="*/ 18 w 75"/>
                    <a:gd name="T45" fmla="*/ 55 h 66"/>
                    <a:gd name="T46" fmla="*/ 14 w 75"/>
                    <a:gd name="T47" fmla="*/ 41 h 66"/>
                    <a:gd name="T48" fmla="*/ 12 w 75"/>
                    <a:gd name="T49" fmla="*/ 27 h 66"/>
                    <a:gd name="T50" fmla="*/ 6 w 75"/>
                    <a:gd name="T51" fmla="*/ 27 h 66"/>
                    <a:gd name="T52" fmla="*/ 4 w 75"/>
                    <a:gd name="T53" fmla="*/ 25 h 66"/>
                    <a:gd name="T54" fmla="*/ 8 w 75"/>
                    <a:gd name="T55" fmla="*/ 23 h 66"/>
                    <a:gd name="T56" fmla="*/ 8 w 75"/>
                    <a:gd name="T57" fmla="*/ 19 h 66"/>
                    <a:gd name="T58" fmla="*/ 2 w 75"/>
                    <a:gd name="T59" fmla="*/ 12 h 66"/>
                    <a:gd name="T60" fmla="*/ 0 w 75"/>
                    <a:gd name="T61" fmla="*/ 8 h 66"/>
                    <a:gd name="T62" fmla="*/ 4 w 75"/>
                    <a:gd name="T63" fmla="*/ 4 h 66"/>
                    <a:gd name="T64" fmla="*/ 16 w 75"/>
                    <a:gd name="T65" fmla="*/ 10 h 66"/>
                    <a:gd name="T66" fmla="*/ 24 w 75"/>
                    <a:gd name="T67" fmla="*/ 10 h 66"/>
                    <a:gd name="T68" fmla="*/ 43 w 75"/>
                    <a:gd name="T69" fmla="*/ 0 h 66"/>
                    <a:gd name="T70" fmla="*/ 45 w 75"/>
                    <a:gd name="T71" fmla="*/ 2 h 66"/>
                    <a:gd name="T72" fmla="*/ 51 w 75"/>
                    <a:gd name="T73" fmla="*/ 10 h 66"/>
                    <a:gd name="T74" fmla="*/ 55 w 75"/>
                    <a:gd name="T75" fmla="*/ 12 h 66"/>
                    <a:gd name="T76" fmla="*/ 57 w 75"/>
                    <a:gd name="T77" fmla="*/ 14 h 66"/>
                    <a:gd name="T78" fmla="*/ 49 w 75"/>
                    <a:gd name="T79" fmla="*/ 17 h 66"/>
                    <a:gd name="T80" fmla="*/ 49 w 75"/>
                    <a:gd name="T81" fmla="*/ 21 h 66"/>
                    <a:gd name="T82" fmla="*/ 51 w 75"/>
                    <a:gd name="T83" fmla="*/ 23 h 66"/>
                    <a:gd name="T84" fmla="*/ 53 w 75"/>
                    <a:gd name="T85" fmla="*/ 19 h 66"/>
                    <a:gd name="T86" fmla="*/ 59 w 75"/>
                    <a:gd name="T87" fmla="*/ 15 h 66"/>
                    <a:gd name="T88" fmla="*/ 63 w 75"/>
                    <a:gd name="T89" fmla="*/ 4 h 66"/>
                    <a:gd name="T90" fmla="*/ 65 w 75"/>
                    <a:gd name="T91" fmla="*/ 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5" h="66">
                      <a:moveTo>
                        <a:pt x="65" y="8"/>
                      </a:moveTo>
                      <a:lnTo>
                        <a:pt x="65" y="8"/>
                      </a:lnTo>
                      <a:lnTo>
                        <a:pt x="67" y="14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5" y="23"/>
                      </a:lnTo>
                      <a:lnTo>
                        <a:pt x="65" y="23"/>
                      </a:lnTo>
                      <a:lnTo>
                        <a:pt x="71" y="33"/>
                      </a:lnTo>
                      <a:lnTo>
                        <a:pt x="73" y="37"/>
                      </a:lnTo>
                      <a:lnTo>
                        <a:pt x="75" y="41"/>
                      </a:lnTo>
                      <a:lnTo>
                        <a:pt x="75" y="41"/>
                      </a:lnTo>
                      <a:lnTo>
                        <a:pt x="73" y="41"/>
                      </a:lnTo>
                      <a:lnTo>
                        <a:pt x="71" y="41"/>
                      </a:lnTo>
                      <a:lnTo>
                        <a:pt x="71" y="41"/>
                      </a:lnTo>
                      <a:lnTo>
                        <a:pt x="69" y="47"/>
                      </a:lnTo>
                      <a:lnTo>
                        <a:pt x="69" y="55"/>
                      </a:lnTo>
                      <a:lnTo>
                        <a:pt x="69" y="61"/>
                      </a:lnTo>
                      <a:lnTo>
                        <a:pt x="65" y="66"/>
                      </a:lnTo>
                      <a:lnTo>
                        <a:pt x="65" y="66"/>
                      </a:lnTo>
                      <a:lnTo>
                        <a:pt x="59" y="66"/>
                      </a:lnTo>
                      <a:lnTo>
                        <a:pt x="49" y="66"/>
                      </a:lnTo>
                      <a:lnTo>
                        <a:pt x="36" y="63"/>
                      </a:lnTo>
                      <a:lnTo>
                        <a:pt x="36" y="63"/>
                      </a:lnTo>
                      <a:lnTo>
                        <a:pt x="34" y="61"/>
                      </a:lnTo>
                      <a:lnTo>
                        <a:pt x="32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26" y="61"/>
                      </a:lnTo>
                      <a:lnTo>
                        <a:pt x="24" y="61"/>
                      </a:lnTo>
                      <a:lnTo>
                        <a:pt x="20" y="59"/>
                      </a:lnTo>
                      <a:lnTo>
                        <a:pt x="20" y="59"/>
                      </a:lnTo>
                      <a:lnTo>
                        <a:pt x="20" y="57"/>
                      </a:lnTo>
                      <a:lnTo>
                        <a:pt x="24" y="57"/>
                      </a:lnTo>
                      <a:lnTo>
                        <a:pt x="24" y="57"/>
                      </a:lnTo>
                      <a:lnTo>
                        <a:pt x="26" y="53"/>
                      </a:lnTo>
                      <a:lnTo>
                        <a:pt x="24" y="49"/>
                      </a:lnTo>
                      <a:lnTo>
                        <a:pt x="22" y="47"/>
                      </a:lnTo>
                      <a:lnTo>
                        <a:pt x="18" y="45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8" y="51"/>
                      </a:lnTo>
                      <a:lnTo>
                        <a:pt x="18" y="53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4" y="51"/>
                      </a:lnTo>
                      <a:lnTo>
                        <a:pt x="14" y="41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24" y="10"/>
                      </a:lnTo>
                      <a:lnTo>
                        <a:pt x="32" y="6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7" y="14"/>
                      </a:lnTo>
                      <a:lnTo>
                        <a:pt x="49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49" y="21"/>
                      </a:lnTo>
                      <a:lnTo>
                        <a:pt x="51" y="23"/>
                      </a:lnTo>
                      <a:lnTo>
                        <a:pt x="53" y="21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9" y="15"/>
                      </a:lnTo>
                      <a:lnTo>
                        <a:pt x="63" y="14"/>
                      </a:lnTo>
                      <a:lnTo>
                        <a:pt x="63" y="4"/>
                      </a:lnTo>
                      <a:lnTo>
                        <a:pt x="63" y="4"/>
                      </a:lnTo>
                      <a:lnTo>
                        <a:pt x="65" y="6"/>
                      </a:lnTo>
                      <a:lnTo>
                        <a:pt x="65" y="8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5" name="Freeform 1077">
                  <a:extLst>
                    <a:ext uri="{FF2B5EF4-FFF2-40B4-BE49-F238E27FC236}">
                      <a16:creationId xmlns:a16="http://schemas.microsoft.com/office/drawing/2014/main" id="{D6498300-9863-429B-A948-97A7E6434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4748" y="2977239"/>
                  <a:ext cx="46751" cy="58036"/>
                </a:xfrm>
                <a:custGeom>
                  <a:avLst/>
                  <a:gdLst>
                    <a:gd name="T0" fmla="*/ 6 w 29"/>
                    <a:gd name="T1" fmla="*/ 0 h 36"/>
                    <a:gd name="T2" fmla="*/ 6 w 29"/>
                    <a:gd name="T3" fmla="*/ 0 h 36"/>
                    <a:gd name="T4" fmla="*/ 22 w 29"/>
                    <a:gd name="T5" fmla="*/ 12 h 36"/>
                    <a:gd name="T6" fmla="*/ 27 w 29"/>
                    <a:gd name="T7" fmla="*/ 20 h 36"/>
                    <a:gd name="T8" fmla="*/ 29 w 29"/>
                    <a:gd name="T9" fmla="*/ 24 h 36"/>
                    <a:gd name="T10" fmla="*/ 29 w 29"/>
                    <a:gd name="T11" fmla="*/ 28 h 36"/>
                    <a:gd name="T12" fmla="*/ 29 w 29"/>
                    <a:gd name="T13" fmla="*/ 28 h 36"/>
                    <a:gd name="T14" fmla="*/ 27 w 29"/>
                    <a:gd name="T15" fmla="*/ 32 h 36"/>
                    <a:gd name="T16" fmla="*/ 25 w 29"/>
                    <a:gd name="T17" fmla="*/ 36 h 36"/>
                    <a:gd name="T18" fmla="*/ 22 w 29"/>
                    <a:gd name="T19" fmla="*/ 36 h 36"/>
                    <a:gd name="T20" fmla="*/ 22 w 29"/>
                    <a:gd name="T21" fmla="*/ 36 h 36"/>
                    <a:gd name="T22" fmla="*/ 12 w 29"/>
                    <a:gd name="T23" fmla="*/ 34 h 36"/>
                    <a:gd name="T24" fmla="*/ 6 w 29"/>
                    <a:gd name="T25" fmla="*/ 28 h 36"/>
                    <a:gd name="T26" fmla="*/ 2 w 29"/>
                    <a:gd name="T27" fmla="*/ 22 h 36"/>
                    <a:gd name="T28" fmla="*/ 0 w 29"/>
                    <a:gd name="T29" fmla="*/ 14 h 36"/>
                    <a:gd name="T30" fmla="*/ 0 w 29"/>
                    <a:gd name="T31" fmla="*/ 8 h 36"/>
                    <a:gd name="T32" fmla="*/ 2 w 29"/>
                    <a:gd name="T33" fmla="*/ 2 h 36"/>
                    <a:gd name="T34" fmla="*/ 4 w 29"/>
                    <a:gd name="T35" fmla="*/ 0 h 36"/>
                    <a:gd name="T36" fmla="*/ 6 w 29"/>
                    <a:gd name="T3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3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2" y="12"/>
                      </a:lnTo>
                      <a:lnTo>
                        <a:pt x="27" y="20"/>
                      </a:lnTo>
                      <a:lnTo>
                        <a:pt x="29" y="24"/>
                      </a:lnTo>
                      <a:lnTo>
                        <a:pt x="29" y="28"/>
                      </a:lnTo>
                      <a:lnTo>
                        <a:pt x="29" y="28"/>
                      </a:lnTo>
                      <a:lnTo>
                        <a:pt x="27" y="32"/>
                      </a:lnTo>
                      <a:lnTo>
                        <a:pt x="25" y="36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12" y="34"/>
                      </a:lnTo>
                      <a:lnTo>
                        <a:pt x="6" y="28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6" name="Freeform 1079">
                  <a:extLst>
                    <a:ext uri="{FF2B5EF4-FFF2-40B4-BE49-F238E27FC236}">
                      <a16:creationId xmlns:a16="http://schemas.microsoft.com/office/drawing/2014/main" id="{43652A27-BD1F-48FD-829D-D2E26B561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2630" y="2996584"/>
                  <a:ext cx="48363" cy="32242"/>
                </a:xfrm>
                <a:custGeom>
                  <a:avLst/>
                  <a:gdLst>
                    <a:gd name="T0" fmla="*/ 14 w 30"/>
                    <a:gd name="T1" fmla="*/ 0 h 20"/>
                    <a:gd name="T2" fmla="*/ 14 w 30"/>
                    <a:gd name="T3" fmla="*/ 0 h 20"/>
                    <a:gd name="T4" fmla="*/ 18 w 30"/>
                    <a:gd name="T5" fmla="*/ 4 h 20"/>
                    <a:gd name="T6" fmla="*/ 22 w 30"/>
                    <a:gd name="T7" fmla="*/ 6 h 20"/>
                    <a:gd name="T8" fmla="*/ 28 w 30"/>
                    <a:gd name="T9" fmla="*/ 8 h 20"/>
                    <a:gd name="T10" fmla="*/ 30 w 30"/>
                    <a:gd name="T11" fmla="*/ 10 h 20"/>
                    <a:gd name="T12" fmla="*/ 30 w 30"/>
                    <a:gd name="T13" fmla="*/ 10 h 20"/>
                    <a:gd name="T14" fmla="*/ 30 w 30"/>
                    <a:gd name="T15" fmla="*/ 14 h 20"/>
                    <a:gd name="T16" fmla="*/ 30 w 30"/>
                    <a:gd name="T17" fmla="*/ 14 h 20"/>
                    <a:gd name="T18" fmla="*/ 24 w 30"/>
                    <a:gd name="T19" fmla="*/ 14 h 20"/>
                    <a:gd name="T20" fmla="*/ 18 w 30"/>
                    <a:gd name="T21" fmla="*/ 14 h 20"/>
                    <a:gd name="T22" fmla="*/ 14 w 30"/>
                    <a:gd name="T23" fmla="*/ 12 h 20"/>
                    <a:gd name="T24" fmla="*/ 14 w 30"/>
                    <a:gd name="T25" fmla="*/ 12 h 20"/>
                    <a:gd name="T26" fmla="*/ 8 w 30"/>
                    <a:gd name="T27" fmla="*/ 18 h 20"/>
                    <a:gd name="T28" fmla="*/ 4 w 30"/>
                    <a:gd name="T29" fmla="*/ 20 h 20"/>
                    <a:gd name="T30" fmla="*/ 0 w 30"/>
                    <a:gd name="T31" fmla="*/ 16 h 20"/>
                    <a:gd name="T32" fmla="*/ 0 w 30"/>
                    <a:gd name="T33" fmla="*/ 16 h 20"/>
                    <a:gd name="T34" fmla="*/ 0 w 30"/>
                    <a:gd name="T35" fmla="*/ 16 h 20"/>
                    <a:gd name="T36" fmla="*/ 0 w 30"/>
                    <a:gd name="T37" fmla="*/ 14 h 20"/>
                    <a:gd name="T38" fmla="*/ 2 w 30"/>
                    <a:gd name="T39" fmla="*/ 14 h 20"/>
                    <a:gd name="T40" fmla="*/ 2 w 30"/>
                    <a:gd name="T41" fmla="*/ 14 h 20"/>
                    <a:gd name="T42" fmla="*/ 4 w 30"/>
                    <a:gd name="T43" fmla="*/ 10 h 20"/>
                    <a:gd name="T44" fmla="*/ 8 w 30"/>
                    <a:gd name="T45" fmla="*/ 8 h 20"/>
                    <a:gd name="T46" fmla="*/ 12 w 30"/>
                    <a:gd name="T47" fmla="*/ 6 h 20"/>
                    <a:gd name="T48" fmla="*/ 12 w 30"/>
                    <a:gd name="T49" fmla="*/ 2 h 20"/>
                    <a:gd name="T50" fmla="*/ 12 w 30"/>
                    <a:gd name="T51" fmla="*/ 2 h 20"/>
                    <a:gd name="T52" fmla="*/ 12 w 30"/>
                    <a:gd name="T53" fmla="*/ 0 h 20"/>
                    <a:gd name="T54" fmla="*/ 14 w 30"/>
                    <a:gd name="T5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0" h="2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2" y="6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7" name="Freeform 1080">
                  <a:extLst>
                    <a:ext uri="{FF2B5EF4-FFF2-40B4-BE49-F238E27FC236}">
                      <a16:creationId xmlns:a16="http://schemas.microsoft.com/office/drawing/2014/main" id="{CAF2DC32-BA40-4011-92B0-BA00B7789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2630" y="2996584"/>
                  <a:ext cx="48363" cy="32242"/>
                </a:xfrm>
                <a:custGeom>
                  <a:avLst/>
                  <a:gdLst>
                    <a:gd name="T0" fmla="*/ 14 w 30"/>
                    <a:gd name="T1" fmla="*/ 0 h 20"/>
                    <a:gd name="T2" fmla="*/ 14 w 30"/>
                    <a:gd name="T3" fmla="*/ 0 h 20"/>
                    <a:gd name="T4" fmla="*/ 18 w 30"/>
                    <a:gd name="T5" fmla="*/ 4 h 20"/>
                    <a:gd name="T6" fmla="*/ 22 w 30"/>
                    <a:gd name="T7" fmla="*/ 6 h 20"/>
                    <a:gd name="T8" fmla="*/ 28 w 30"/>
                    <a:gd name="T9" fmla="*/ 8 h 20"/>
                    <a:gd name="T10" fmla="*/ 30 w 30"/>
                    <a:gd name="T11" fmla="*/ 10 h 20"/>
                    <a:gd name="T12" fmla="*/ 30 w 30"/>
                    <a:gd name="T13" fmla="*/ 10 h 20"/>
                    <a:gd name="T14" fmla="*/ 30 w 30"/>
                    <a:gd name="T15" fmla="*/ 14 h 20"/>
                    <a:gd name="T16" fmla="*/ 30 w 30"/>
                    <a:gd name="T17" fmla="*/ 14 h 20"/>
                    <a:gd name="T18" fmla="*/ 24 w 30"/>
                    <a:gd name="T19" fmla="*/ 14 h 20"/>
                    <a:gd name="T20" fmla="*/ 18 w 30"/>
                    <a:gd name="T21" fmla="*/ 14 h 20"/>
                    <a:gd name="T22" fmla="*/ 14 w 30"/>
                    <a:gd name="T23" fmla="*/ 12 h 20"/>
                    <a:gd name="T24" fmla="*/ 14 w 30"/>
                    <a:gd name="T25" fmla="*/ 12 h 20"/>
                    <a:gd name="T26" fmla="*/ 8 w 30"/>
                    <a:gd name="T27" fmla="*/ 18 h 20"/>
                    <a:gd name="T28" fmla="*/ 4 w 30"/>
                    <a:gd name="T29" fmla="*/ 20 h 20"/>
                    <a:gd name="T30" fmla="*/ 0 w 30"/>
                    <a:gd name="T31" fmla="*/ 16 h 20"/>
                    <a:gd name="T32" fmla="*/ 0 w 30"/>
                    <a:gd name="T33" fmla="*/ 16 h 20"/>
                    <a:gd name="T34" fmla="*/ 0 w 30"/>
                    <a:gd name="T35" fmla="*/ 16 h 20"/>
                    <a:gd name="T36" fmla="*/ 0 w 30"/>
                    <a:gd name="T37" fmla="*/ 14 h 20"/>
                    <a:gd name="T38" fmla="*/ 2 w 30"/>
                    <a:gd name="T39" fmla="*/ 14 h 20"/>
                    <a:gd name="T40" fmla="*/ 2 w 30"/>
                    <a:gd name="T41" fmla="*/ 14 h 20"/>
                    <a:gd name="T42" fmla="*/ 4 w 30"/>
                    <a:gd name="T43" fmla="*/ 10 h 20"/>
                    <a:gd name="T44" fmla="*/ 8 w 30"/>
                    <a:gd name="T45" fmla="*/ 8 h 20"/>
                    <a:gd name="T46" fmla="*/ 12 w 30"/>
                    <a:gd name="T47" fmla="*/ 6 h 20"/>
                    <a:gd name="T48" fmla="*/ 12 w 30"/>
                    <a:gd name="T49" fmla="*/ 2 h 20"/>
                    <a:gd name="T50" fmla="*/ 12 w 30"/>
                    <a:gd name="T51" fmla="*/ 2 h 20"/>
                    <a:gd name="T52" fmla="*/ 12 w 30"/>
                    <a:gd name="T53" fmla="*/ 0 h 20"/>
                    <a:gd name="T54" fmla="*/ 14 w 30"/>
                    <a:gd name="T5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0" h="2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2" y="6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8" name="Freeform 1081">
                  <a:extLst>
                    <a:ext uri="{FF2B5EF4-FFF2-40B4-BE49-F238E27FC236}">
                      <a16:creationId xmlns:a16="http://schemas.microsoft.com/office/drawing/2014/main" id="{083C1E07-52B4-4A88-AC72-7CBC0C728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6633" y="2962730"/>
                  <a:ext cx="45139" cy="43527"/>
                </a:xfrm>
                <a:custGeom>
                  <a:avLst/>
                  <a:gdLst>
                    <a:gd name="T0" fmla="*/ 10 w 28"/>
                    <a:gd name="T1" fmla="*/ 0 h 27"/>
                    <a:gd name="T2" fmla="*/ 10 w 28"/>
                    <a:gd name="T3" fmla="*/ 0 h 27"/>
                    <a:gd name="T4" fmla="*/ 22 w 28"/>
                    <a:gd name="T5" fmla="*/ 11 h 27"/>
                    <a:gd name="T6" fmla="*/ 28 w 28"/>
                    <a:gd name="T7" fmla="*/ 17 h 27"/>
                    <a:gd name="T8" fmla="*/ 28 w 28"/>
                    <a:gd name="T9" fmla="*/ 21 h 27"/>
                    <a:gd name="T10" fmla="*/ 28 w 28"/>
                    <a:gd name="T11" fmla="*/ 25 h 27"/>
                    <a:gd name="T12" fmla="*/ 28 w 28"/>
                    <a:gd name="T13" fmla="*/ 25 h 27"/>
                    <a:gd name="T14" fmla="*/ 26 w 28"/>
                    <a:gd name="T15" fmla="*/ 27 h 27"/>
                    <a:gd name="T16" fmla="*/ 22 w 28"/>
                    <a:gd name="T17" fmla="*/ 27 h 27"/>
                    <a:gd name="T18" fmla="*/ 18 w 28"/>
                    <a:gd name="T19" fmla="*/ 25 h 27"/>
                    <a:gd name="T20" fmla="*/ 8 w 28"/>
                    <a:gd name="T21" fmla="*/ 15 h 27"/>
                    <a:gd name="T22" fmla="*/ 8 w 28"/>
                    <a:gd name="T23" fmla="*/ 15 h 27"/>
                    <a:gd name="T24" fmla="*/ 14 w 28"/>
                    <a:gd name="T25" fmla="*/ 15 h 27"/>
                    <a:gd name="T26" fmla="*/ 16 w 28"/>
                    <a:gd name="T27" fmla="*/ 15 h 27"/>
                    <a:gd name="T28" fmla="*/ 14 w 28"/>
                    <a:gd name="T29" fmla="*/ 11 h 27"/>
                    <a:gd name="T30" fmla="*/ 14 w 28"/>
                    <a:gd name="T31" fmla="*/ 11 h 27"/>
                    <a:gd name="T32" fmla="*/ 6 w 28"/>
                    <a:gd name="T33" fmla="*/ 8 h 27"/>
                    <a:gd name="T34" fmla="*/ 2 w 28"/>
                    <a:gd name="T35" fmla="*/ 4 h 27"/>
                    <a:gd name="T36" fmla="*/ 0 w 28"/>
                    <a:gd name="T37" fmla="*/ 2 h 27"/>
                    <a:gd name="T38" fmla="*/ 0 w 28"/>
                    <a:gd name="T39" fmla="*/ 2 h 27"/>
                    <a:gd name="T40" fmla="*/ 2 w 28"/>
                    <a:gd name="T41" fmla="*/ 0 h 27"/>
                    <a:gd name="T42" fmla="*/ 6 w 28"/>
                    <a:gd name="T43" fmla="*/ 0 h 27"/>
                    <a:gd name="T44" fmla="*/ 10 w 28"/>
                    <a:gd name="T4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22" y="11"/>
                      </a:lnTo>
                      <a:lnTo>
                        <a:pt x="28" y="17"/>
                      </a:lnTo>
                      <a:lnTo>
                        <a:pt x="28" y="21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2" y="27"/>
                      </a:lnTo>
                      <a:lnTo>
                        <a:pt x="18" y="2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9" name="Freeform 1082">
                  <a:extLst>
                    <a:ext uri="{FF2B5EF4-FFF2-40B4-BE49-F238E27FC236}">
                      <a16:creationId xmlns:a16="http://schemas.microsoft.com/office/drawing/2014/main" id="{297982B1-7610-4177-9553-7711552ED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6633" y="2962730"/>
                  <a:ext cx="45139" cy="43527"/>
                </a:xfrm>
                <a:custGeom>
                  <a:avLst/>
                  <a:gdLst>
                    <a:gd name="T0" fmla="*/ 10 w 28"/>
                    <a:gd name="T1" fmla="*/ 0 h 27"/>
                    <a:gd name="T2" fmla="*/ 10 w 28"/>
                    <a:gd name="T3" fmla="*/ 0 h 27"/>
                    <a:gd name="T4" fmla="*/ 22 w 28"/>
                    <a:gd name="T5" fmla="*/ 11 h 27"/>
                    <a:gd name="T6" fmla="*/ 28 w 28"/>
                    <a:gd name="T7" fmla="*/ 17 h 27"/>
                    <a:gd name="T8" fmla="*/ 28 w 28"/>
                    <a:gd name="T9" fmla="*/ 21 h 27"/>
                    <a:gd name="T10" fmla="*/ 28 w 28"/>
                    <a:gd name="T11" fmla="*/ 25 h 27"/>
                    <a:gd name="T12" fmla="*/ 28 w 28"/>
                    <a:gd name="T13" fmla="*/ 25 h 27"/>
                    <a:gd name="T14" fmla="*/ 26 w 28"/>
                    <a:gd name="T15" fmla="*/ 27 h 27"/>
                    <a:gd name="T16" fmla="*/ 22 w 28"/>
                    <a:gd name="T17" fmla="*/ 27 h 27"/>
                    <a:gd name="T18" fmla="*/ 18 w 28"/>
                    <a:gd name="T19" fmla="*/ 25 h 27"/>
                    <a:gd name="T20" fmla="*/ 8 w 28"/>
                    <a:gd name="T21" fmla="*/ 15 h 27"/>
                    <a:gd name="T22" fmla="*/ 8 w 28"/>
                    <a:gd name="T23" fmla="*/ 15 h 27"/>
                    <a:gd name="T24" fmla="*/ 14 w 28"/>
                    <a:gd name="T25" fmla="*/ 15 h 27"/>
                    <a:gd name="T26" fmla="*/ 16 w 28"/>
                    <a:gd name="T27" fmla="*/ 15 h 27"/>
                    <a:gd name="T28" fmla="*/ 14 w 28"/>
                    <a:gd name="T29" fmla="*/ 11 h 27"/>
                    <a:gd name="T30" fmla="*/ 14 w 28"/>
                    <a:gd name="T31" fmla="*/ 11 h 27"/>
                    <a:gd name="T32" fmla="*/ 6 w 28"/>
                    <a:gd name="T33" fmla="*/ 8 h 27"/>
                    <a:gd name="T34" fmla="*/ 2 w 28"/>
                    <a:gd name="T35" fmla="*/ 4 h 27"/>
                    <a:gd name="T36" fmla="*/ 0 w 28"/>
                    <a:gd name="T37" fmla="*/ 2 h 27"/>
                    <a:gd name="T38" fmla="*/ 0 w 28"/>
                    <a:gd name="T39" fmla="*/ 2 h 27"/>
                    <a:gd name="T40" fmla="*/ 2 w 28"/>
                    <a:gd name="T41" fmla="*/ 0 h 27"/>
                    <a:gd name="T42" fmla="*/ 6 w 28"/>
                    <a:gd name="T43" fmla="*/ 0 h 27"/>
                    <a:gd name="T44" fmla="*/ 10 w 28"/>
                    <a:gd name="T4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2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22" y="11"/>
                      </a:lnTo>
                      <a:lnTo>
                        <a:pt x="28" y="17"/>
                      </a:lnTo>
                      <a:lnTo>
                        <a:pt x="28" y="21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2" y="27"/>
                      </a:lnTo>
                      <a:lnTo>
                        <a:pt x="18" y="2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0" name="Freeform 1083">
                  <a:extLst>
                    <a:ext uri="{FF2B5EF4-FFF2-40B4-BE49-F238E27FC236}">
                      <a16:creationId xmlns:a16="http://schemas.microsoft.com/office/drawing/2014/main" id="{0E8AA84A-47F6-46D6-A459-850A74CE4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747" y="2965954"/>
                  <a:ext cx="41915" cy="72545"/>
                </a:xfrm>
                <a:custGeom>
                  <a:avLst/>
                  <a:gdLst>
                    <a:gd name="T0" fmla="*/ 26 w 26"/>
                    <a:gd name="T1" fmla="*/ 2 h 45"/>
                    <a:gd name="T2" fmla="*/ 26 w 26"/>
                    <a:gd name="T3" fmla="*/ 2 h 45"/>
                    <a:gd name="T4" fmla="*/ 22 w 26"/>
                    <a:gd name="T5" fmla="*/ 11 h 45"/>
                    <a:gd name="T6" fmla="*/ 16 w 26"/>
                    <a:gd name="T7" fmla="*/ 21 h 45"/>
                    <a:gd name="T8" fmla="*/ 16 w 26"/>
                    <a:gd name="T9" fmla="*/ 21 h 45"/>
                    <a:gd name="T10" fmla="*/ 6 w 26"/>
                    <a:gd name="T11" fmla="*/ 41 h 45"/>
                    <a:gd name="T12" fmla="*/ 6 w 26"/>
                    <a:gd name="T13" fmla="*/ 41 h 45"/>
                    <a:gd name="T14" fmla="*/ 4 w 26"/>
                    <a:gd name="T15" fmla="*/ 45 h 45"/>
                    <a:gd name="T16" fmla="*/ 2 w 26"/>
                    <a:gd name="T17" fmla="*/ 43 h 45"/>
                    <a:gd name="T18" fmla="*/ 0 w 26"/>
                    <a:gd name="T19" fmla="*/ 33 h 45"/>
                    <a:gd name="T20" fmla="*/ 0 w 26"/>
                    <a:gd name="T21" fmla="*/ 33 h 45"/>
                    <a:gd name="T22" fmla="*/ 0 w 26"/>
                    <a:gd name="T23" fmla="*/ 31 h 45"/>
                    <a:gd name="T24" fmla="*/ 2 w 26"/>
                    <a:gd name="T25" fmla="*/ 31 h 45"/>
                    <a:gd name="T26" fmla="*/ 6 w 26"/>
                    <a:gd name="T27" fmla="*/ 29 h 45"/>
                    <a:gd name="T28" fmla="*/ 6 w 26"/>
                    <a:gd name="T29" fmla="*/ 27 h 45"/>
                    <a:gd name="T30" fmla="*/ 6 w 26"/>
                    <a:gd name="T31" fmla="*/ 27 h 45"/>
                    <a:gd name="T32" fmla="*/ 10 w 26"/>
                    <a:gd name="T33" fmla="*/ 21 h 45"/>
                    <a:gd name="T34" fmla="*/ 16 w 26"/>
                    <a:gd name="T35" fmla="*/ 13 h 45"/>
                    <a:gd name="T36" fmla="*/ 16 w 26"/>
                    <a:gd name="T37" fmla="*/ 13 h 45"/>
                    <a:gd name="T38" fmla="*/ 20 w 26"/>
                    <a:gd name="T39" fmla="*/ 4 h 45"/>
                    <a:gd name="T40" fmla="*/ 24 w 26"/>
                    <a:gd name="T41" fmla="*/ 0 h 45"/>
                    <a:gd name="T42" fmla="*/ 26 w 26"/>
                    <a:gd name="T43" fmla="*/ 0 h 45"/>
                    <a:gd name="T44" fmla="*/ 26 w 26"/>
                    <a:gd name="T45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4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22" y="1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1" name="Freeform 1084">
                  <a:extLst>
                    <a:ext uri="{FF2B5EF4-FFF2-40B4-BE49-F238E27FC236}">
                      <a16:creationId xmlns:a16="http://schemas.microsoft.com/office/drawing/2014/main" id="{F10CB975-FB77-44AB-A60F-14EC25D67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747" y="2965954"/>
                  <a:ext cx="41915" cy="72545"/>
                </a:xfrm>
                <a:custGeom>
                  <a:avLst/>
                  <a:gdLst>
                    <a:gd name="T0" fmla="*/ 26 w 26"/>
                    <a:gd name="T1" fmla="*/ 2 h 45"/>
                    <a:gd name="T2" fmla="*/ 26 w 26"/>
                    <a:gd name="T3" fmla="*/ 2 h 45"/>
                    <a:gd name="T4" fmla="*/ 22 w 26"/>
                    <a:gd name="T5" fmla="*/ 11 h 45"/>
                    <a:gd name="T6" fmla="*/ 16 w 26"/>
                    <a:gd name="T7" fmla="*/ 21 h 45"/>
                    <a:gd name="T8" fmla="*/ 16 w 26"/>
                    <a:gd name="T9" fmla="*/ 21 h 45"/>
                    <a:gd name="T10" fmla="*/ 6 w 26"/>
                    <a:gd name="T11" fmla="*/ 41 h 45"/>
                    <a:gd name="T12" fmla="*/ 6 w 26"/>
                    <a:gd name="T13" fmla="*/ 41 h 45"/>
                    <a:gd name="T14" fmla="*/ 4 w 26"/>
                    <a:gd name="T15" fmla="*/ 45 h 45"/>
                    <a:gd name="T16" fmla="*/ 2 w 26"/>
                    <a:gd name="T17" fmla="*/ 43 h 45"/>
                    <a:gd name="T18" fmla="*/ 0 w 26"/>
                    <a:gd name="T19" fmla="*/ 33 h 45"/>
                    <a:gd name="T20" fmla="*/ 0 w 26"/>
                    <a:gd name="T21" fmla="*/ 33 h 45"/>
                    <a:gd name="T22" fmla="*/ 0 w 26"/>
                    <a:gd name="T23" fmla="*/ 31 h 45"/>
                    <a:gd name="T24" fmla="*/ 2 w 26"/>
                    <a:gd name="T25" fmla="*/ 31 h 45"/>
                    <a:gd name="T26" fmla="*/ 6 w 26"/>
                    <a:gd name="T27" fmla="*/ 29 h 45"/>
                    <a:gd name="T28" fmla="*/ 6 w 26"/>
                    <a:gd name="T29" fmla="*/ 27 h 45"/>
                    <a:gd name="T30" fmla="*/ 6 w 26"/>
                    <a:gd name="T31" fmla="*/ 27 h 45"/>
                    <a:gd name="T32" fmla="*/ 10 w 26"/>
                    <a:gd name="T33" fmla="*/ 21 h 45"/>
                    <a:gd name="T34" fmla="*/ 16 w 26"/>
                    <a:gd name="T35" fmla="*/ 13 h 45"/>
                    <a:gd name="T36" fmla="*/ 16 w 26"/>
                    <a:gd name="T37" fmla="*/ 13 h 45"/>
                    <a:gd name="T38" fmla="*/ 20 w 26"/>
                    <a:gd name="T39" fmla="*/ 4 h 45"/>
                    <a:gd name="T40" fmla="*/ 24 w 26"/>
                    <a:gd name="T41" fmla="*/ 0 h 45"/>
                    <a:gd name="T42" fmla="*/ 26 w 26"/>
                    <a:gd name="T43" fmla="*/ 0 h 45"/>
                    <a:gd name="T44" fmla="*/ 26 w 26"/>
                    <a:gd name="T45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4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22" y="1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2" name="Freeform 1085">
                  <a:extLst>
                    <a:ext uri="{FF2B5EF4-FFF2-40B4-BE49-F238E27FC236}">
                      <a16:creationId xmlns:a16="http://schemas.microsoft.com/office/drawing/2014/main" id="{4195DC4E-4C31-4279-8BA8-3F9FFA2F6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423" y="2949833"/>
                  <a:ext cx="35466" cy="49975"/>
                </a:xfrm>
                <a:custGeom>
                  <a:avLst/>
                  <a:gdLst>
                    <a:gd name="T0" fmla="*/ 0 w 22"/>
                    <a:gd name="T1" fmla="*/ 31 h 31"/>
                    <a:gd name="T2" fmla="*/ 0 w 22"/>
                    <a:gd name="T3" fmla="*/ 31 h 31"/>
                    <a:gd name="T4" fmla="*/ 4 w 22"/>
                    <a:gd name="T5" fmla="*/ 16 h 31"/>
                    <a:gd name="T6" fmla="*/ 6 w 22"/>
                    <a:gd name="T7" fmla="*/ 8 h 31"/>
                    <a:gd name="T8" fmla="*/ 10 w 22"/>
                    <a:gd name="T9" fmla="*/ 0 h 31"/>
                    <a:gd name="T10" fmla="*/ 10 w 22"/>
                    <a:gd name="T11" fmla="*/ 0 h 31"/>
                    <a:gd name="T12" fmla="*/ 14 w 22"/>
                    <a:gd name="T13" fmla="*/ 0 h 31"/>
                    <a:gd name="T14" fmla="*/ 16 w 22"/>
                    <a:gd name="T15" fmla="*/ 0 h 31"/>
                    <a:gd name="T16" fmla="*/ 16 w 22"/>
                    <a:gd name="T17" fmla="*/ 0 h 31"/>
                    <a:gd name="T18" fmla="*/ 14 w 22"/>
                    <a:gd name="T19" fmla="*/ 4 h 31"/>
                    <a:gd name="T20" fmla="*/ 12 w 22"/>
                    <a:gd name="T21" fmla="*/ 8 h 31"/>
                    <a:gd name="T22" fmla="*/ 6 w 22"/>
                    <a:gd name="T23" fmla="*/ 12 h 31"/>
                    <a:gd name="T24" fmla="*/ 6 w 22"/>
                    <a:gd name="T25" fmla="*/ 14 h 31"/>
                    <a:gd name="T26" fmla="*/ 8 w 22"/>
                    <a:gd name="T27" fmla="*/ 16 h 31"/>
                    <a:gd name="T28" fmla="*/ 22 w 22"/>
                    <a:gd name="T29" fmla="*/ 19 h 31"/>
                    <a:gd name="T30" fmla="*/ 22 w 22"/>
                    <a:gd name="T31" fmla="*/ 19 h 31"/>
                    <a:gd name="T32" fmla="*/ 16 w 22"/>
                    <a:gd name="T33" fmla="*/ 19 h 31"/>
                    <a:gd name="T34" fmla="*/ 16 w 22"/>
                    <a:gd name="T35" fmla="*/ 19 h 31"/>
                    <a:gd name="T36" fmla="*/ 10 w 22"/>
                    <a:gd name="T37" fmla="*/ 19 h 31"/>
                    <a:gd name="T38" fmla="*/ 10 w 22"/>
                    <a:gd name="T39" fmla="*/ 19 h 31"/>
                    <a:gd name="T40" fmla="*/ 8 w 22"/>
                    <a:gd name="T41" fmla="*/ 17 h 31"/>
                    <a:gd name="T42" fmla="*/ 4 w 22"/>
                    <a:gd name="T43" fmla="*/ 17 h 31"/>
                    <a:gd name="T44" fmla="*/ 4 w 22"/>
                    <a:gd name="T45" fmla="*/ 17 h 31"/>
                    <a:gd name="T46" fmla="*/ 2 w 22"/>
                    <a:gd name="T47" fmla="*/ 25 h 31"/>
                    <a:gd name="T48" fmla="*/ 0 w 22"/>
                    <a:gd name="T4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4" y="16"/>
                      </a:lnTo>
                      <a:lnTo>
                        <a:pt x="6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25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3" name="Freeform 1086">
                  <a:extLst>
                    <a:ext uri="{FF2B5EF4-FFF2-40B4-BE49-F238E27FC236}">
                      <a16:creationId xmlns:a16="http://schemas.microsoft.com/office/drawing/2014/main" id="{0C8C7BAD-AED6-41F0-A95E-87F49869C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423" y="2949833"/>
                  <a:ext cx="35466" cy="49975"/>
                </a:xfrm>
                <a:custGeom>
                  <a:avLst/>
                  <a:gdLst>
                    <a:gd name="T0" fmla="*/ 0 w 22"/>
                    <a:gd name="T1" fmla="*/ 31 h 31"/>
                    <a:gd name="T2" fmla="*/ 0 w 22"/>
                    <a:gd name="T3" fmla="*/ 31 h 31"/>
                    <a:gd name="T4" fmla="*/ 4 w 22"/>
                    <a:gd name="T5" fmla="*/ 16 h 31"/>
                    <a:gd name="T6" fmla="*/ 6 w 22"/>
                    <a:gd name="T7" fmla="*/ 8 h 31"/>
                    <a:gd name="T8" fmla="*/ 10 w 22"/>
                    <a:gd name="T9" fmla="*/ 0 h 31"/>
                    <a:gd name="T10" fmla="*/ 10 w 22"/>
                    <a:gd name="T11" fmla="*/ 0 h 31"/>
                    <a:gd name="T12" fmla="*/ 14 w 22"/>
                    <a:gd name="T13" fmla="*/ 0 h 31"/>
                    <a:gd name="T14" fmla="*/ 16 w 22"/>
                    <a:gd name="T15" fmla="*/ 0 h 31"/>
                    <a:gd name="T16" fmla="*/ 16 w 22"/>
                    <a:gd name="T17" fmla="*/ 0 h 31"/>
                    <a:gd name="T18" fmla="*/ 14 w 22"/>
                    <a:gd name="T19" fmla="*/ 4 h 31"/>
                    <a:gd name="T20" fmla="*/ 12 w 22"/>
                    <a:gd name="T21" fmla="*/ 8 h 31"/>
                    <a:gd name="T22" fmla="*/ 6 w 22"/>
                    <a:gd name="T23" fmla="*/ 12 h 31"/>
                    <a:gd name="T24" fmla="*/ 6 w 22"/>
                    <a:gd name="T25" fmla="*/ 14 h 31"/>
                    <a:gd name="T26" fmla="*/ 8 w 22"/>
                    <a:gd name="T27" fmla="*/ 16 h 31"/>
                    <a:gd name="T28" fmla="*/ 22 w 22"/>
                    <a:gd name="T29" fmla="*/ 19 h 31"/>
                    <a:gd name="T30" fmla="*/ 22 w 22"/>
                    <a:gd name="T31" fmla="*/ 19 h 31"/>
                    <a:gd name="T32" fmla="*/ 16 w 22"/>
                    <a:gd name="T33" fmla="*/ 19 h 31"/>
                    <a:gd name="T34" fmla="*/ 16 w 22"/>
                    <a:gd name="T35" fmla="*/ 19 h 31"/>
                    <a:gd name="T36" fmla="*/ 10 w 22"/>
                    <a:gd name="T37" fmla="*/ 19 h 31"/>
                    <a:gd name="T38" fmla="*/ 10 w 22"/>
                    <a:gd name="T39" fmla="*/ 19 h 31"/>
                    <a:gd name="T40" fmla="*/ 8 w 22"/>
                    <a:gd name="T41" fmla="*/ 17 h 31"/>
                    <a:gd name="T42" fmla="*/ 4 w 22"/>
                    <a:gd name="T43" fmla="*/ 17 h 31"/>
                    <a:gd name="T44" fmla="*/ 4 w 22"/>
                    <a:gd name="T45" fmla="*/ 17 h 31"/>
                    <a:gd name="T46" fmla="*/ 2 w 22"/>
                    <a:gd name="T47" fmla="*/ 25 h 31"/>
                    <a:gd name="T48" fmla="*/ 0 w 22"/>
                    <a:gd name="T4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4" y="16"/>
                      </a:lnTo>
                      <a:lnTo>
                        <a:pt x="6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25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4" name="Freeform 1087">
                  <a:extLst>
                    <a:ext uri="{FF2B5EF4-FFF2-40B4-BE49-F238E27FC236}">
                      <a16:creationId xmlns:a16="http://schemas.microsoft.com/office/drawing/2014/main" id="{AA91170A-3DB1-48B7-AAF0-B23974CE8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03033"/>
                  <a:ext cx="91890" cy="69320"/>
                </a:xfrm>
                <a:custGeom>
                  <a:avLst/>
                  <a:gdLst>
                    <a:gd name="T0" fmla="*/ 19 w 57"/>
                    <a:gd name="T1" fmla="*/ 2 h 43"/>
                    <a:gd name="T2" fmla="*/ 19 w 57"/>
                    <a:gd name="T3" fmla="*/ 2 h 43"/>
                    <a:gd name="T4" fmla="*/ 25 w 57"/>
                    <a:gd name="T5" fmla="*/ 4 h 43"/>
                    <a:gd name="T6" fmla="*/ 31 w 57"/>
                    <a:gd name="T7" fmla="*/ 12 h 43"/>
                    <a:gd name="T8" fmla="*/ 37 w 57"/>
                    <a:gd name="T9" fmla="*/ 20 h 43"/>
                    <a:gd name="T10" fmla="*/ 39 w 57"/>
                    <a:gd name="T11" fmla="*/ 22 h 43"/>
                    <a:gd name="T12" fmla="*/ 43 w 57"/>
                    <a:gd name="T13" fmla="*/ 22 h 43"/>
                    <a:gd name="T14" fmla="*/ 43 w 57"/>
                    <a:gd name="T15" fmla="*/ 22 h 43"/>
                    <a:gd name="T16" fmla="*/ 41 w 57"/>
                    <a:gd name="T17" fmla="*/ 20 h 43"/>
                    <a:gd name="T18" fmla="*/ 41 w 57"/>
                    <a:gd name="T19" fmla="*/ 18 h 43"/>
                    <a:gd name="T20" fmla="*/ 41 w 57"/>
                    <a:gd name="T21" fmla="*/ 18 h 43"/>
                    <a:gd name="T22" fmla="*/ 43 w 57"/>
                    <a:gd name="T23" fmla="*/ 16 h 43"/>
                    <a:gd name="T24" fmla="*/ 45 w 57"/>
                    <a:gd name="T25" fmla="*/ 16 h 43"/>
                    <a:gd name="T26" fmla="*/ 45 w 57"/>
                    <a:gd name="T27" fmla="*/ 16 h 43"/>
                    <a:gd name="T28" fmla="*/ 47 w 57"/>
                    <a:gd name="T29" fmla="*/ 12 h 43"/>
                    <a:gd name="T30" fmla="*/ 47 w 57"/>
                    <a:gd name="T31" fmla="*/ 10 h 43"/>
                    <a:gd name="T32" fmla="*/ 47 w 57"/>
                    <a:gd name="T33" fmla="*/ 10 h 43"/>
                    <a:gd name="T34" fmla="*/ 47 w 57"/>
                    <a:gd name="T35" fmla="*/ 10 h 43"/>
                    <a:gd name="T36" fmla="*/ 51 w 57"/>
                    <a:gd name="T37" fmla="*/ 12 h 43"/>
                    <a:gd name="T38" fmla="*/ 53 w 57"/>
                    <a:gd name="T39" fmla="*/ 16 h 43"/>
                    <a:gd name="T40" fmla="*/ 57 w 57"/>
                    <a:gd name="T41" fmla="*/ 26 h 43"/>
                    <a:gd name="T42" fmla="*/ 57 w 57"/>
                    <a:gd name="T43" fmla="*/ 36 h 43"/>
                    <a:gd name="T44" fmla="*/ 55 w 57"/>
                    <a:gd name="T45" fmla="*/ 39 h 43"/>
                    <a:gd name="T46" fmla="*/ 53 w 57"/>
                    <a:gd name="T47" fmla="*/ 41 h 43"/>
                    <a:gd name="T48" fmla="*/ 53 w 57"/>
                    <a:gd name="T49" fmla="*/ 41 h 43"/>
                    <a:gd name="T50" fmla="*/ 51 w 57"/>
                    <a:gd name="T51" fmla="*/ 39 h 43"/>
                    <a:gd name="T52" fmla="*/ 47 w 57"/>
                    <a:gd name="T53" fmla="*/ 37 h 43"/>
                    <a:gd name="T54" fmla="*/ 43 w 57"/>
                    <a:gd name="T55" fmla="*/ 36 h 43"/>
                    <a:gd name="T56" fmla="*/ 39 w 57"/>
                    <a:gd name="T57" fmla="*/ 36 h 43"/>
                    <a:gd name="T58" fmla="*/ 39 w 57"/>
                    <a:gd name="T59" fmla="*/ 36 h 43"/>
                    <a:gd name="T60" fmla="*/ 35 w 57"/>
                    <a:gd name="T61" fmla="*/ 39 h 43"/>
                    <a:gd name="T62" fmla="*/ 31 w 57"/>
                    <a:gd name="T63" fmla="*/ 41 h 43"/>
                    <a:gd name="T64" fmla="*/ 29 w 57"/>
                    <a:gd name="T65" fmla="*/ 43 h 43"/>
                    <a:gd name="T66" fmla="*/ 29 w 57"/>
                    <a:gd name="T67" fmla="*/ 43 h 43"/>
                    <a:gd name="T68" fmla="*/ 21 w 57"/>
                    <a:gd name="T69" fmla="*/ 36 h 43"/>
                    <a:gd name="T70" fmla="*/ 21 w 57"/>
                    <a:gd name="T71" fmla="*/ 36 h 43"/>
                    <a:gd name="T72" fmla="*/ 10 w 57"/>
                    <a:gd name="T73" fmla="*/ 28 h 43"/>
                    <a:gd name="T74" fmla="*/ 4 w 57"/>
                    <a:gd name="T75" fmla="*/ 22 h 43"/>
                    <a:gd name="T76" fmla="*/ 0 w 57"/>
                    <a:gd name="T77" fmla="*/ 18 h 43"/>
                    <a:gd name="T78" fmla="*/ 0 w 57"/>
                    <a:gd name="T79" fmla="*/ 18 h 43"/>
                    <a:gd name="T80" fmla="*/ 0 w 57"/>
                    <a:gd name="T81" fmla="*/ 14 h 43"/>
                    <a:gd name="T82" fmla="*/ 4 w 57"/>
                    <a:gd name="T83" fmla="*/ 16 h 43"/>
                    <a:gd name="T84" fmla="*/ 6 w 57"/>
                    <a:gd name="T85" fmla="*/ 18 h 43"/>
                    <a:gd name="T86" fmla="*/ 8 w 57"/>
                    <a:gd name="T87" fmla="*/ 18 h 43"/>
                    <a:gd name="T88" fmla="*/ 10 w 57"/>
                    <a:gd name="T89" fmla="*/ 16 h 43"/>
                    <a:gd name="T90" fmla="*/ 10 w 57"/>
                    <a:gd name="T91" fmla="*/ 16 h 43"/>
                    <a:gd name="T92" fmla="*/ 8 w 57"/>
                    <a:gd name="T93" fmla="*/ 12 h 43"/>
                    <a:gd name="T94" fmla="*/ 6 w 57"/>
                    <a:gd name="T95" fmla="*/ 6 h 43"/>
                    <a:gd name="T96" fmla="*/ 6 w 57"/>
                    <a:gd name="T97" fmla="*/ 4 h 43"/>
                    <a:gd name="T98" fmla="*/ 6 w 57"/>
                    <a:gd name="T99" fmla="*/ 2 h 43"/>
                    <a:gd name="T100" fmla="*/ 8 w 57"/>
                    <a:gd name="T101" fmla="*/ 0 h 43"/>
                    <a:gd name="T102" fmla="*/ 14 w 57"/>
                    <a:gd name="T103" fmla="*/ 0 h 43"/>
                    <a:gd name="T104" fmla="*/ 14 w 57"/>
                    <a:gd name="T105" fmla="*/ 0 h 43"/>
                    <a:gd name="T106" fmla="*/ 19 w 57"/>
                    <a:gd name="T107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43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1" y="12"/>
                      </a:lnTo>
                      <a:lnTo>
                        <a:pt x="37" y="20"/>
                      </a:lnTo>
                      <a:lnTo>
                        <a:pt x="39" y="22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41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5" y="16"/>
                      </a:lnTo>
                      <a:lnTo>
                        <a:pt x="45" y="16"/>
                      </a:lnTo>
                      <a:lnTo>
                        <a:pt x="47" y="12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51" y="12"/>
                      </a:lnTo>
                      <a:lnTo>
                        <a:pt x="53" y="16"/>
                      </a:lnTo>
                      <a:lnTo>
                        <a:pt x="57" y="26"/>
                      </a:lnTo>
                      <a:lnTo>
                        <a:pt x="57" y="36"/>
                      </a:lnTo>
                      <a:lnTo>
                        <a:pt x="55" y="39"/>
                      </a:lnTo>
                      <a:lnTo>
                        <a:pt x="53" y="41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7" y="37"/>
                      </a:lnTo>
                      <a:lnTo>
                        <a:pt x="43" y="36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5" y="39"/>
                      </a:lnTo>
                      <a:lnTo>
                        <a:pt x="31" y="41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0" y="28"/>
                      </a:lnTo>
                      <a:lnTo>
                        <a:pt x="4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5" name="Freeform 1088">
                  <a:extLst>
                    <a:ext uri="{FF2B5EF4-FFF2-40B4-BE49-F238E27FC236}">
                      <a16:creationId xmlns:a16="http://schemas.microsoft.com/office/drawing/2014/main" id="{379C7E61-BCED-4139-BDF8-414A78901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03033"/>
                  <a:ext cx="91890" cy="69320"/>
                </a:xfrm>
                <a:custGeom>
                  <a:avLst/>
                  <a:gdLst>
                    <a:gd name="T0" fmla="*/ 19 w 57"/>
                    <a:gd name="T1" fmla="*/ 2 h 43"/>
                    <a:gd name="T2" fmla="*/ 19 w 57"/>
                    <a:gd name="T3" fmla="*/ 2 h 43"/>
                    <a:gd name="T4" fmla="*/ 25 w 57"/>
                    <a:gd name="T5" fmla="*/ 4 h 43"/>
                    <a:gd name="T6" fmla="*/ 31 w 57"/>
                    <a:gd name="T7" fmla="*/ 12 h 43"/>
                    <a:gd name="T8" fmla="*/ 37 w 57"/>
                    <a:gd name="T9" fmla="*/ 20 h 43"/>
                    <a:gd name="T10" fmla="*/ 39 w 57"/>
                    <a:gd name="T11" fmla="*/ 22 h 43"/>
                    <a:gd name="T12" fmla="*/ 43 w 57"/>
                    <a:gd name="T13" fmla="*/ 22 h 43"/>
                    <a:gd name="T14" fmla="*/ 43 w 57"/>
                    <a:gd name="T15" fmla="*/ 22 h 43"/>
                    <a:gd name="T16" fmla="*/ 41 w 57"/>
                    <a:gd name="T17" fmla="*/ 20 h 43"/>
                    <a:gd name="T18" fmla="*/ 41 w 57"/>
                    <a:gd name="T19" fmla="*/ 18 h 43"/>
                    <a:gd name="T20" fmla="*/ 41 w 57"/>
                    <a:gd name="T21" fmla="*/ 18 h 43"/>
                    <a:gd name="T22" fmla="*/ 43 w 57"/>
                    <a:gd name="T23" fmla="*/ 16 h 43"/>
                    <a:gd name="T24" fmla="*/ 45 w 57"/>
                    <a:gd name="T25" fmla="*/ 16 h 43"/>
                    <a:gd name="T26" fmla="*/ 45 w 57"/>
                    <a:gd name="T27" fmla="*/ 16 h 43"/>
                    <a:gd name="T28" fmla="*/ 47 w 57"/>
                    <a:gd name="T29" fmla="*/ 12 h 43"/>
                    <a:gd name="T30" fmla="*/ 47 w 57"/>
                    <a:gd name="T31" fmla="*/ 10 h 43"/>
                    <a:gd name="T32" fmla="*/ 47 w 57"/>
                    <a:gd name="T33" fmla="*/ 10 h 43"/>
                    <a:gd name="T34" fmla="*/ 47 w 57"/>
                    <a:gd name="T35" fmla="*/ 10 h 43"/>
                    <a:gd name="T36" fmla="*/ 51 w 57"/>
                    <a:gd name="T37" fmla="*/ 12 h 43"/>
                    <a:gd name="T38" fmla="*/ 53 w 57"/>
                    <a:gd name="T39" fmla="*/ 16 h 43"/>
                    <a:gd name="T40" fmla="*/ 57 w 57"/>
                    <a:gd name="T41" fmla="*/ 26 h 43"/>
                    <a:gd name="T42" fmla="*/ 57 w 57"/>
                    <a:gd name="T43" fmla="*/ 36 h 43"/>
                    <a:gd name="T44" fmla="*/ 55 w 57"/>
                    <a:gd name="T45" fmla="*/ 39 h 43"/>
                    <a:gd name="T46" fmla="*/ 53 w 57"/>
                    <a:gd name="T47" fmla="*/ 41 h 43"/>
                    <a:gd name="T48" fmla="*/ 53 w 57"/>
                    <a:gd name="T49" fmla="*/ 41 h 43"/>
                    <a:gd name="T50" fmla="*/ 51 w 57"/>
                    <a:gd name="T51" fmla="*/ 39 h 43"/>
                    <a:gd name="T52" fmla="*/ 47 w 57"/>
                    <a:gd name="T53" fmla="*/ 37 h 43"/>
                    <a:gd name="T54" fmla="*/ 43 w 57"/>
                    <a:gd name="T55" fmla="*/ 36 h 43"/>
                    <a:gd name="T56" fmla="*/ 39 w 57"/>
                    <a:gd name="T57" fmla="*/ 36 h 43"/>
                    <a:gd name="T58" fmla="*/ 39 w 57"/>
                    <a:gd name="T59" fmla="*/ 36 h 43"/>
                    <a:gd name="T60" fmla="*/ 35 w 57"/>
                    <a:gd name="T61" fmla="*/ 39 h 43"/>
                    <a:gd name="T62" fmla="*/ 31 w 57"/>
                    <a:gd name="T63" fmla="*/ 41 h 43"/>
                    <a:gd name="T64" fmla="*/ 29 w 57"/>
                    <a:gd name="T65" fmla="*/ 43 h 43"/>
                    <a:gd name="T66" fmla="*/ 29 w 57"/>
                    <a:gd name="T67" fmla="*/ 43 h 43"/>
                    <a:gd name="T68" fmla="*/ 21 w 57"/>
                    <a:gd name="T69" fmla="*/ 36 h 43"/>
                    <a:gd name="T70" fmla="*/ 21 w 57"/>
                    <a:gd name="T71" fmla="*/ 36 h 43"/>
                    <a:gd name="T72" fmla="*/ 10 w 57"/>
                    <a:gd name="T73" fmla="*/ 28 h 43"/>
                    <a:gd name="T74" fmla="*/ 4 w 57"/>
                    <a:gd name="T75" fmla="*/ 22 h 43"/>
                    <a:gd name="T76" fmla="*/ 0 w 57"/>
                    <a:gd name="T77" fmla="*/ 18 h 43"/>
                    <a:gd name="T78" fmla="*/ 0 w 57"/>
                    <a:gd name="T79" fmla="*/ 18 h 43"/>
                    <a:gd name="T80" fmla="*/ 0 w 57"/>
                    <a:gd name="T81" fmla="*/ 14 h 43"/>
                    <a:gd name="T82" fmla="*/ 4 w 57"/>
                    <a:gd name="T83" fmla="*/ 16 h 43"/>
                    <a:gd name="T84" fmla="*/ 6 w 57"/>
                    <a:gd name="T85" fmla="*/ 18 h 43"/>
                    <a:gd name="T86" fmla="*/ 8 w 57"/>
                    <a:gd name="T87" fmla="*/ 18 h 43"/>
                    <a:gd name="T88" fmla="*/ 10 w 57"/>
                    <a:gd name="T89" fmla="*/ 16 h 43"/>
                    <a:gd name="T90" fmla="*/ 10 w 57"/>
                    <a:gd name="T91" fmla="*/ 16 h 43"/>
                    <a:gd name="T92" fmla="*/ 8 w 57"/>
                    <a:gd name="T93" fmla="*/ 12 h 43"/>
                    <a:gd name="T94" fmla="*/ 6 w 57"/>
                    <a:gd name="T95" fmla="*/ 6 h 43"/>
                    <a:gd name="T96" fmla="*/ 6 w 57"/>
                    <a:gd name="T97" fmla="*/ 4 h 43"/>
                    <a:gd name="T98" fmla="*/ 6 w 57"/>
                    <a:gd name="T99" fmla="*/ 2 h 43"/>
                    <a:gd name="T100" fmla="*/ 8 w 57"/>
                    <a:gd name="T101" fmla="*/ 0 h 43"/>
                    <a:gd name="T102" fmla="*/ 14 w 57"/>
                    <a:gd name="T103" fmla="*/ 0 h 43"/>
                    <a:gd name="T104" fmla="*/ 14 w 57"/>
                    <a:gd name="T105" fmla="*/ 0 h 43"/>
                    <a:gd name="T106" fmla="*/ 19 w 57"/>
                    <a:gd name="T107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43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1" y="12"/>
                      </a:lnTo>
                      <a:lnTo>
                        <a:pt x="37" y="20"/>
                      </a:lnTo>
                      <a:lnTo>
                        <a:pt x="39" y="22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41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5" y="16"/>
                      </a:lnTo>
                      <a:lnTo>
                        <a:pt x="45" y="16"/>
                      </a:lnTo>
                      <a:lnTo>
                        <a:pt x="47" y="12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51" y="12"/>
                      </a:lnTo>
                      <a:lnTo>
                        <a:pt x="53" y="16"/>
                      </a:lnTo>
                      <a:lnTo>
                        <a:pt x="57" y="26"/>
                      </a:lnTo>
                      <a:lnTo>
                        <a:pt x="57" y="36"/>
                      </a:lnTo>
                      <a:lnTo>
                        <a:pt x="55" y="39"/>
                      </a:lnTo>
                      <a:lnTo>
                        <a:pt x="53" y="41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7" y="37"/>
                      </a:lnTo>
                      <a:lnTo>
                        <a:pt x="43" y="36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5" y="39"/>
                      </a:lnTo>
                      <a:lnTo>
                        <a:pt x="31" y="41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0" y="28"/>
                      </a:lnTo>
                      <a:lnTo>
                        <a:pt x="4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9" y="2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6" name="Freeform 1089">
                  <a:extLst>
                    <a:ext uri="{FF2B5EF4-FFF2-40B4-BE49-F238E27FC236}">
                      <a16:creationId xmlns:a16="http://schemas.microsoft.com/office/drawing/2014/main" id="{0A9E2B30-FEAF-41F1-B1CC-077EB6A5A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9103" y="3012705"/>
                  <a:ext cx="46751" cy="69320"/>
                </a:xfrm>
                <a:custGeom>
                  <a:avLst/>
                  <a:gdLst>
                    <a:gd name="T0" fmla="*/ 10 w 29"/>
                    <a:gd name="T1" fmla="*/ 0 h 43"/>
                    <a:gd name="T2" fmla="*/ 10 w 29"/>
                    <a:gd name="T3" fmla="*/ 0 h 43"/>
                    <a:gd name="T4" fmla="*/ 14 w 29"/>
                    <a:gd name="T5" fmla="*/ 2 h 43"/>
                    <a:gd name="T6" fmla="*/ 19 w 29"/>
                    <a:gd name="T7" fmla="*/ 4 h 43"/>
                    <a:gd name="T8" fmla="*/ 23 w 29"/>
                    <a:gd name="T9" fmla="*/ 8 h 43"/>
                    <a:gd name="T10" fmla="*/ 27 w 29"/>
                    <a:gd name="T11" fmla="*/ 12 h 43"/>
                    <a:gd name="T12" fmla="*/ 27 w 29"/>
                    <a:gd name="T13" fmla="*/ 12 h 43"/>
                    <a:gd name="T14" fmla="*/ 29 w 29"/>
                    <a:gd name="T15" fmla="*/ 14 h 43"/>
                    <a:gd name="T16" fmla="*/ 27 w 29"/>
                    <a:gd name="T17" fmla="*/ 16 h 43"/>
                    <a:gd name="T18" fmla="*/ 23 w 29"/>
                    <a:gd name="T19" fmla="*/ 20 h 43"/>
                    <a:gd name="T20" fmla="*/ 17 w 29"/>
                    <a:gd name="T21" fmla="*/ 24 h 43"/>
                    <a:gd name="T22" fmla="*/ 14 w 29"/>
                    <a:gd name="T23" fmla="*/ 30 h 43"/>
                    <a:gd name="T24" fmla="*/ 14 w 29"/>
                    <a:gd name="T25" fmla="*/ 39 h 43"/>
                    <a:gd name="T26" fmla="*/ 14 w 29"/>
                    <a:gd name="T27" fmla="*/ 39 h 43"/>
                    <a:gd name="T28" fmla="*/ 14 w 29"/>
                    <a:gd name="T29" fmla="*/ 41 h 43"/>
                    <a:gd name="T30" fmla="*/ 14 w 29"/>
                    <a:gd name="T31" fmla="*/ 43 h 43"/>
                    <a:gd name="T32" fmla="*/ 14 w 29"/>
                    <a:gd name="T33" fmla="*/ 43 h 43"/>
                    <a:gd name="T34" fmla="*/ 12 w 29"/>
                    <a:gd name="T35" fmla="*/ 43 h 43"/>
                    <a:gd name="T36" fmla="*/ 10 w 29"/>
                    <a:gd name="T37" fmla="*/ 41 h 43"/>
                    <a:gd name="T38" fmla="*/ 10 w 29"/>
                    <a:gd name="T39" fmla="*/ 41 h 43"/>
                    <a:gd name="T40" fmla="*/ 10 w 29"/>
                    <a:gd name="T41" fmla="*/ 37 h 43"/>
                    <a:gd name="T42" fmla="*/ 10 w 29"/>
                    <a:gd name="T43" fmla="*/ 33 h 43"/>
                    <a:gd name="T44" fmla="*/ 10 w 29"/>
                    <a:gd name="T45" fmla="*/ 30 h 43"/>
                    <a:gd name="T46" fmla="*/ 12 w 29"/>
                    <a:gd name="T47" fmla="*/ 26 h 43"/>
                    <a:gd name="T48" fmla="*/ 12 w 29"/>
                    <a:gd name="T49" fmla="*/ 26 h 43"/>
                    <a:gd name="T50" fmla="*/ 10 w 29"/>
                    <a:gd name="T51" fmla="*/ 20 h 43"/>
                    <a:gd name="T52" fmla="*/ 6 w 29"/>
                    <a:gd name="T53" fmla="*/ 12 h 43"/>
                    <a:gd name="T54" fmla="*/ 2 w 29"/>
                    <a:gd name="T55" fmla="*/ 6 h 43"/>
                    <a:gd name="T56" fmla="*/ 0 w 29"/>
                    <a:gd name="T57" fmla="*/ 0 h 43"/>
                    <a:gd name="T58" fmla="*/ 0 w 29"/>
                    <a:gd name="T59" fmla="*/ 0 h 43"/>
                    <a:gd name="T60" fmla="*/ 2 w 29"/>
                    <a:gd name="T61" fmla="*/ 0 h 43"/>
                    <a:gd name="T62" fmla="*/ 4 w 29"/>
                    <a:gd name="T63" fmla="*/ 0 h 43"/>
                    <a:gd name="T64" fmla="*/ 10 w 29"/>
                    <a:gd name="T6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43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lnTo>
                        <a:pt x="27" y="12"/>
                      </a:lnTo>
                      <a:lnTo>
                        <a:pt x="27" y="12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3" y="20"/>
                      </a:lnTo>
                      <a:lnTo>
                        <a:pt x="17" y="24"/>
                      </a:lnTo>
                      <a:lnTo>
                        <a:pt x="14" y="30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0" y="41"/>
                      </a:lnTo>
                      <a:lnTo>
                        <a:pt x="10" y="41"/>
                      </a:lnTo>
                      <a:lnTo>
                        <a:pt x="10" y="37"/>
                      </a:lnTo>
                      <a:lnTo>
                        <a:pt x="10" y="33"/>
                      </a:lnTo>
                      <a:lnTo>
                        <a:pt x="10" y="30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0"/>
                      </a:lnTo>
                      <a:lnTo>
                        <a:pt x="6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7" name="Freeform 1090">
                  <a:extLst>
                    <a:ext uri="{FF2B5EF4-FFF2-40B4-BE49-F238E27FC236}">
                      <a16:creationId xmlns:a16="http://schemas.microsoft.com/office/drawing/2014/main" id="{4AB7D0E9-9CD3-43FE-B2B5-70FF54FD3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9103" y="3012705"/>
                  <a:ext cx="46751" cy="69320"/>
                </a:xfrm>
                <a:custGeom>
                  <a:avLst/>
                  <a:gdLst>
                    <a:gd name="T0" fmla="*/ 10 w 29"/>
                    <a:gd name="T1" fmla="*/ 0 h 43"/>
                    <a:gd name="T2" fmla="*/ 10 w 29"/>
                    <a:gd name="T3" fmla="*/ 0 h 43"/>
                    <a:gd name="T4" fmla="*/ 14 w 29"/>
                    <a:gd name="T5" fmla="*/ 2 h 43"/>
                    <a:gd name="T6" fmla="*/ 19 w 29"/>
                    <a:gd name="T7" fmla="*/ 4 h 43"/>
                    <a:gd name="T8" fmla="*/ 23 w 29"/>
                    <a:gd name="T9" fmla="*/ 8 h 43"/>
                    <a:gd name="T10" fmla="*/ 27 w 29"/>
                    <a:gd name="T11" fmla="*/ 12 h 43"/>
                    <a:gd name="T12" fmla="*/ 27 w 29"/>
                    <a:gd name="T13" fmla="*/ 12 h 43"/>
                    <a:gd name="T14" fmla="*/ 29 w 29"/>
                    <a:gd name="T15" fmla="*/ 14 h 43"/>
                    <a:gd name="T16" fmla="*/ 27 w 29"/>
                    <a:gd name="T17" fmla="*/ 16 h 43"/>
                    <a:gd name="T18" fmla="*/ 23 w 29"/>
                    <a:gd name="T19" fmla="*/ 20 h 43"/>
                    <a:gd name="T20" fmla="*/ 17 w 29"/>
                    <a:gd name="T21" fmla="*/ 24 h 43"/>
                    <a:gd name="T22" fmla="*/ 14 w 29"/>
                    <a:gd name="T23" fmla="*/ 30 h 43"/>
                    <a:gd name="T24" fmla="*/ 14 w 29"/>
                    <a:gd name="T25" fmla="*/ 39 h 43"/>
                    <a:gd name="T26" fmla="*/ 14 w 29"/>
                    <a:gd name="T27" fmla="*/ 39 h 43"/>
                    <a:gd name="T28" fmla="*/ 14 w 29"/>
                    <a:gd name="T29" fmla="*/ 41 h 43"/>
                    <a:gd name="T30" fmla="*/ 14 w 29"/>
                    <a:gd name="T31" fmla="*/ 43 h 43"/>
                    <a:gd name="T32" fmla="*/ 14 w 29"/>
                    <a:gd name="T33" fmla="*/ 43 h 43"/>
                    <a:gd name="T34" fmla="*/ 12 w 29"/>
                    <a:gd name="T35" fmla="*/ 43 h 43"/>
                    <a:gd name="T36" fmla="*/ 10 w 29"/>
                    <a:gd name="T37" fmla="*/ 41 h 43"/>
                    <a:gd name="T38" fmla="*/ 10 w 29"/>
                    <a:gd name="T39" fmla="*/ 41 h 43"/>
                    <a:gd name="T40" fmla="*/ 10 w 29"/>
                    <a:gd name="T41" fmla="*/ 37 h 43"/>
                    <a:gd name="T42" fmla="*/ 10 w 29"/>
                    <a:gd name="T43" fmla="*/ 33 h 43"/>
                    <a:gd name="T44" fmla="*/ 10 w 29"/>
                    <a:gd name="T45" fmla="*/ 30 h 43"/>
                    <a:gd name="T46" fmla="*/ 12 w 29"/>
                    <a:gd name="T47" fmla="*/ 26 h 43"/>
                    <a:gd name="T48" fmla="*/ 12 w 29"/>
                    <a:gd name="T49" fmla="*/ 26 h 43"/>
                    <a:gd name="T50" fmla="*/ 10 w 29"/>
                    <a:gd name="T51" fmla="*/ 20 h 43"/>
                    <a:gd name="T52" fmla="*/ 6 w 29"/>
                    <a:gd name="T53" fmla="*/ 12 h 43"/>
                    <a:gd name="T54" fmla="*/ 2 w 29"/>
                    <a:gd name="T55" fmla="*/ 6 h 43"/>
                    <a:gd name="T56" fmla="*/ 0 w 29"/>
                    <a:gd name="T57" fmla="*/ 0 h 43"/>
                    <a:gd name="T58" fmla="*/ 0 w 29"/>
                    <a:gd name="T59" fmla="*/ 0 h 43"/>
                    <a:gd name="T60" fmla="*/ 2 w 29"/>
                    <a:gd name="T61" fmla="*/ 0 h 43"/>
                    <a:gd name="T62" fmla="*/ 4 w 29"/>
                    <a:gd name="T63" fmla="*/ 0 h 43"/>
                    <a:gd name="T64" fmla="*/ 10 w 29"/>
                    <a:gd name="T6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43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lnTo>
                        <a:pt x="27" y="12"/>
                      </a:lnTo>
                      <a:lnTo>
                        <a:pt x="27" y="12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3" y="20"/>
                      </a:lnTo>
                      <a:lnTo>
                        <a:pt x="17" y="24"/>
                      </a:lnTo>
                      <a:lnTo>
                        <a:pt x="14" y="30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0" y="41"/>
                      </a:lnTo>
                      <a:lnTo>
                        <a:pt x="10" y="41"/>
                      </a:lnTo>
                      <a:lnTo>
                        <a:pt x="10" y="37"/>
                      </a:lnTo>
                      <a:lnTo>
                        <a:pt x="10" y="33"/>
                      </a:lnTo>
                      <a:lnTo>
                        <a:pt x="10" y="30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0"/>
                      </a:lnTo>
                      <a:lnTo>
                        <a:pt x="6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8" name="Freeform 1091">
                  <a:extLst>
                    <a:ext uri="{FF2B5EF4-FFF2-40B4-BE49-F238E27FC236}">
                      <a16:creationId xmlns:a16="http://schemas.microsoft.com/office/drawing/2014/main" id="{45A4655A-4020-402E-9A82-2F3DC981A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72353"/>
                  <a:ext cx="33854" cy="22569"/>
                </a:xfrm>
                <a:custGeom>
                  <a:avLst/>
                  <a:gdLst>
                    <a:gd name="T0" fmla="*/ 0 w 21"/>
                    <a:gd name="T1" fmla="*/ 6 h 14"/>
                    <a:gd name="T2" fmla="*/ 0 w 21"/>
                    <a:gd name="T3" fmla="*/ 6 h 14"/>
                    <a:gd name="T4" fmla="*/ 4 w 21"/>
                    <a:gd name="T5" fmla="*/ 2 h 14"/>
                    <a:gd name="T6" fmla="*/ 8 w 21"/>
                    <a:gd name="T7" fmla="*/ 0 h 14"/>
                    <a:gd name="T8" fmla="*/ 12 w 21"/>
                    <a:gd name="T9" fmla="*/ 2 h 14"/>
                    <a:gd name="T10" fmla="*/ 16 w 21"/>
                    <a:gd name="T11" fmla="*/ 4 h 14"/>
                    <a:gd name="T12" fmla="*/ 19 w 21"/>
                    <a:gd name="T13" fmla="*/ 8 h 14"/>
                    <a:gd name="T14" fmla="*/ 21 w 21"/>
                    <a:gd name="T15" fmla="*/ 14 h 14"/>
                    <a:gd name="T16" fmla="*/ 21 w 21"/>
                    <a:gd name="T17" fmla="*/ 14 h 14"/>
                    <a:gd name="T18" fmla="*/ 19 w 21"/>
                    <a:gd name="T19" fmla="*/ 14 h 14"/>
                    <a:gd name="T20" fmla="*/ 18 w 21"/>
                    <a:gd name="T21" fmla="*/ 14 h 14"/>
                    <a:gd name="T22" fmla="*/ 18 w 21"/>
                    <a:gd name="T23" fmla="*/ 14 h 14"/>
                    <a:gd name="T24" fmla="*/ 8 w 21"/>
                    <a:gd name="T25" fmla="*/ 12 h 14"/>
                    <a:gd name="T26" fmla="*/ 4 w 21"/>
                    <a:gd name="T27" fmla="*/ 10 h 14"/>
                    <a:gd name="T28" fmla="*/ 0 w 21"/>
                    <a:gd name="T29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9" y="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9" name="Freeform 1092">
                  <a:extLst>
                    <a:ext uri="{FF2B5EF4-FFF2-40B4-BE49-F238E27FC236}">
                      <a16:creationId xmlns:a16="http://schemas.microsoft.com/office/drawing/2014/main" id="{58828ABD-9089-4CDD-ACB2-7459203DF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72353"/>
                  <a:ext cx="33854" cy="22569"/>
                </a:xfrm>
                <a:custGeom>
                  <a:avLst/>
                  <a:gdLst>
                    <a:gd name="T0" fmla="*/ 0 w 21"/>
                    <a:gd name="T1" fmla="*/ 6 h 14"/>
                    <a:gd name="T2" fmla="*/ 0 w 21"/>
                    <a:gd name="T3" fmla="*/ 6 h 14"/>
                    <a:gd name="T4" fmla="*/ 4 w 21"/>
                    <a:gd name="T5" fmla="*/ 2 h 14"/>
                    <a:gd name="T6" fmla="*/ 8 w 21"/>
                    <a:gd name="T7" fmla="*/ 0 h 14"/>
                    <a:gd name="T8" fmla="*/ 12 w 21"/>
                    <a:gd name="T9" fmla="*/ 2 h 14"/>
                    <a:gd name="T10" fmla="*/ 16 w 21"/>
                    <a:gd name="T11" fmla="*/ 4 h 14"/>
                    <a:gd name="T12" fmla="*/ 19 w 21"/>
                    <a:gd name="T13" fmla="*/ 8 h 14"/>
                    <a:gd name="T14" fmla="*/ 21 w 21"/>
                    <a:gd name="T15" fmla="*/ 14 h 14"/>
                    <a:gd name="T16" fmla="*/ 21 w 21"/>
                    <a:gd name="T17" fmla="*/ 14 h 14"/>
                    <a:gd name="T18" fmla="*/ 19 w 21"/>
                    <a:gd name="T19" fmla="*/ 14 h 14"/>
                    <a:gd name="T20" fmla="*/ 18 w 21"/>
                    <a:gd name="T21" fmla="*/ 14 h 14"/>
                    <a:gd name="T22" fmla="*/ 18 w 21"/>
                    <a:gd name="T23" fmla="*/ 14 h 14"/>
                    <a:gd name="T24" fmla="*/ 8 w 21"/>
                    <a:gd name="T25" fmla="*/ 12 h 14"/>
                    <a:gd name="T26" fmla="*/ 4 w 21"/>
                    <a:gd name="T27" fmla="*/ 10 h 14"/>
                    <a:gd name="T28" fmla="*/ 0 w 21"/>
                    <a:gd name="T29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9" y="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0" name="Freeform 1386">
                  <a:extLst>
                    <a:ext uri="{FF2B5EF4-FFF2-40B4-BE49-F238E27FC236}">
                      <a16:creationId xmlns:a16="http://schemas.microsoft.com/office/drawing/2014/main" id="{A3789080-22B2-4049-9339-72424AD7C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72353"/>
                  <a:ext cx="33854" cy="22569"/>
                </a:xfrm>
                <a:custGeom>
                  <a:avLst/>
                  <a:gdLst>
                    <a:gd name="T0" fmla="*/ 0 w 21"/>
                    <a:gd name="T1" fmla="*/ 6 h 14"/>
                    <a:gd name="T2" fmla="*/ 0 w 21"/>
                    <a:gd name="T3" fmla="*/ 6 h 14"/>
                    <a:gd name="T4" fmla="*/ 4 w 21"/>
                    <a:gd name="T5" fmla="*/ 2 h 14"/>
                    <a:gd name="T6" fmla="*/ 8 w 21"/>
                    <a:gd name="T7" fmla="*/ 0 h 14"/>
                    <a:gd name="T8" fmla="*/ 12 w 21"/>
                    <a:gd name="T9" fmla="*/ 2 h 14"/>
                    <a:gd name="T10" fmla="*/ 16 w 21"/>
                    <a:gd name="T11" fmla="*/ 4 h 14"/>
                    <a:gd name="T12" fmla="*/ 19 w 21"/>
                    <a:gd name="T13" fmla="*/ 8 h 14"/>
                    <a:gd name="T14" fmla="*/ 21 w 21"/>
                    <a:gd name="T15" fmla="*/ 14 h 14"/>
                    <a:gd name="T16" fmla="*/ 21 w 21"/>
                    <a:gd name="T17" fmla="*/ 14 h 14"/>
                    <a:gd name="T18" fmla="*/ 19 w 21"/>
                    <a:gd name="T19" fmla="*/ 14 h 14"/>
                    <a:gd name="T20" fmla="*/ 18 w 21"/>
                    <a:gd name="T21" fmla="*/ 14 h 14"/>
                    <a:gd name="T22" fmla="*/ 18 w 21"/>
                    <a:gd name="T23" fmla="*/ 14 h 14"/>
                    <a:gd name="T24" fmla="*/ 8 w 21"/>
                    <a:gd name="T25" fmla="*/ 12 h 14"/>
                    <a:gd name="T26" fmla="*/ 4 w 21"/>
                    <a:gd name="T27" fmla="*/ 10 h 14"/>
                    <a:gd name="T28" fmla="*/ 0 w 21"/>
                    <a:gd name="T29" fmla="*/ 6 h 14"/>
                    <a:gd name="T30" fmla="*/ 0 w 21"/>
                    <a:gd name="T31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1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9" y="8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1" name="Freeform 1387">
                  <a:extLst>
                    <a:ext uri="{FF2B5EF4-FFF2-40B4-BE49-F238E27FC236}">
                      <a16:creationId xmlns:a16="http://schemas.microsoft.com/office/drawing/2014/main" id="{A12DD174-0CCB-4084-9AB9-56388A535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9104" y="3012705"/>
                  <a:ext cx="46751" cy="69320"/>
                </a:xfrm>
                <a:custGeom>
                  <a:avLst/>
                  <a:gdLst>
                    <a:gd name="T0" fmla="*/ 10 w 29"/>
                    <a:gd name="T1" fmla="*/ 0 h 43"/>
                    <a:gd name="T2" fmla="*/ 10 w 29"/>
                    <a:gd name="T3" fmla="*/ 0 h 43"/>
                    <a:gd name="T4" fmla="*/ 14 w 29"/>
                    <a:gd name="T5" fmla="*/ 2 h 43"/>
                    <a:gd name="T6" fmla="*/ 19 w 29"/>
                    <a:gd name="T7" fmla="*/ 4 h 43"/>
                    <a:gd name="T8" fmla="*/ 23 w 29"/>
                    <a:gd name="T9" fmla="*/ 8 h 43"/>
                    <a:gd name="T10" fmla="*/ 27 w 29"/>
                    <a:gd name="T11" fmla="*/ 12 h 43"/>
                    <a:gd name="T12" fmla="*/ 27 w 29"/>
                    <a:gd name="T13" fmla="*/ 12 h 43"/>
                    <a:gd name="T14" fmla="*/ 29 w 29"/>
                    <a:gd name="T15" fmla="*/ 14 h 43"/>
                    <a:gd name="T16" fmla="*/ 27 w 29"/>
                    <a:gd name="T17" fmla="*/ 16 h 43"/>
                    <a:gd name="T18" fmla="*/ 23 w 29"/>
                    <a:gd name="T19" fmla="*/ 20 h 43"/>
                    <a:gd name="T20" fmla="*/ 17 w 29"/>
                    <a:gd name="T21" fmla="*/ 24 h 43"/>
                    <a:gd name="T22" fmla="*/ 14 w 29"/>
                    <a:gd name="T23" fmla="*/ 30 h 43"/>
                    <a:gd name="T24" fmla="*/ 14 w 29"/>
                    <a:gd name="T25" fmla="*/ 39 h 43"/>
                    <a:gd name="T26" fmla="*/ 14 w 29"/>
                    <a:gd name="T27" fmla="*/ 39 h 43"/>
                    <a:gd name="T28" fmla="*/ 14 w 29"/>
                    <a:gd name="T29" fmla="*/ 41 h 43"/>
                    <a:gd name="T30" fmla="*/ 14 w 29"/>
                    <a:gd name="T31" fmla="*/ 43 h 43"/>
                    <a:gd name="T32" fmla="*/ 14 w 29"/>
                    <a:gd name="T33" fmla="*/ 43 h 43"/>
                    <a:gd name="T34" fmla="*/ 12 w 29"/>
                    <a:gd name="T35" fmla="*/ 43 h 43"/>
                    <a:gd name="T36" fmla="*/ 10 w 29"/>
                    <a:gd name="T37" fmla="*/ 41 h 43"/>
                    <a:gd name="T38" fmla="*/ 10 w 29"/>
                    <a:gd name="T39" fmla="*/ 41 h 43"/>
                    <a:gd name="T40" fmla="*/ 10 w 29"/>
                    <a:gd name="T41" fmla="*/ 37 h 43"/>
                    <a:gd name="T42" fmla="*/ 10 w 29"/>
                    <a:gd name="T43" fmla="*/ 33 h 43"/>
                    <a:gd name="T44" fmla="*/ 10 w 29"/>
                    <a:gd name="T45" fmla="*/ 30 h 43"/>
                    <a:gd name="T46" fmla="*/ 12 w 29"/>
                    <a:gd name="T47" fmla="*/ 26 h 43"/>
                    <a:gd name="T48" fmla="*/ 12 w 29"/>
                    <a:gd name="T49" fmla="*/ 26 h 43"/>
                    <a:gd name="T50" fmla="*/ 10 w 29"/>
                    <a:gd name="T51" fmla="*/ 20 h 43"/>
                    <a:gd name="T52" fmla="*/ 6 w 29"/>
                    <a:gd name="T53" fmla="*/ 12 h 43"/>
                    <a:gd name="T54" fmla="*/ 2 w 29"/>
                    <a:gd name="T55" fmla="*/ 6 h 43"/>
                    <a:gd name="T56" fmla="*/ 0 w 29"/>
                    <a:gd name="T57" fmla="*/ 0 h 43"/>
                    <a:gd name="T58" fmla="*/ 0 w 29"/>
                    <a:gd name="T59" fmla="*/ 0 h 43"/>
                    <a:gd name="T60" fmla="*/ 2 w 29"/>
                    <a:gd name="T61" fmla="*/ 0 h 43"/>
                    <a:gd name="T62" fmla="*/ 4 w 29"/>
                    <a:gd name="T63" fmla="*/ 0 h 43"/>
                    <a:gd name="T64" fmla="*/ 10 w 29"/>
                    <a:gd name="T65" fmla="*/ 0 h 43"/>
                    <a:gd name="T66" fmla="*/ 10 w 29"/>
                    <a:gd name="T6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9" h="43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lnTo>
                        <a:pt x="27" y="12"/>
                      </a:lnTo>
                      <a:lnTo>
                        <a:pt x="27" y="12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3" y="20"/>
                      </a:lnTo>
                      <a:lnTo>
                        <a:pt x="17" y="24"/>
                      </a:lnTo>
                      <a:lnTo>
                        <a:pt x="14" y="30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0" y="41"/>
                      </a:lnTo>
                      <a:lnTo>
                        <a:pt x="10" y="41"/>
                      </a:lnTo>
                      <a:lnTo>
                        <a:pt x="10" y="37"/>
                      </a:lnTo>
                      <a:lnTo>
                        <a:pt x="10" y="33"/>
                      </a:lnTo>
                      <a:lnTo>
                        <a:pt x="10" y="30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0"/>
                      </a:lnTo>
                      <a:lnTo>
                        <a:pt x="6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2" name="Freeform 1388">
                  <a:extLst>
                    <a:ext uri="{FF2B5EF4-FFF2-40B4-BE49-F238E27FC236}">
                      <a16:creationId xmlns:a16="http://schemas.microsoft.com/office/drawing/2014/main" id="{35DDFA74-CDD3-401A-AC7E-AA56097E1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0438" y="3003033"/>
                  <a:ext cx="91890" cy="69320"/>
                </a:xfrm>
                <a:custGeom>
                  <a:avLst/>
                  <a:gdLst>
                    <a:gd name="T0" fmla="*/ 19 w 57"/>
                    <a:gd name="T1" fmla="*/ 2 h 43"/>
                    <a:gd name="T2" fmla="*/ 19 w 57"/>
                    <a:gd name="T3" fmla="*/ 2 h 43"/>
                    <a:gd name="T4" fmla="*/ 25 w 57"/>
                    <a:gd name="T5" fmla="*/ 4 h 43"/>
                    <a:gd name="T6" fmla="*/ 31 w 57"/>
                    <a:gd name="T7" fmla="*/ 12 h 43"/>
                    <a:gd name="T8" fmla="*/ 37 w 57"/>
                    <a:gd name="T9" fmla="*/ 20 h 43"/>
                    <a:gd name="T10" fmla="*/ 39 w 57"/>
                    <a:gd name="T11" fmla="*/ 22 h 43"/>
                    <a:gd name="T12" fmla="*/ 43 w 57"/>
                    <a:gd name="T13" fmla="*/ 22 h 43"/>
                    <a:gd name="T14" fmla="*/ 43 w 57"/>
                    <a:gd name="T15" fmla="*/ 22 h 43"/>
                    <a:gd name="T16" fmla="*/ 41 w 57"/>
                    <a:gd name="T17" fmla="*/ 20 h 43"/>
                    <a:gd name="T18" fmla="*/ 41 w 57"/>
                    <a:gd name="T19" fmla="*/ 18 h 43"/>
                    <a:gd name="T20" fmla="*/ 41 w 57"/>
                    <a:gd name="T21" fmla="*/ 18 h 43"/>
                    <a:gd name="T22" fmla="*/ 43 w 57"/>
                    <a:gd name="T23" fmla="*/ 16 h 43"/>
                    <a:gd name="T24" fmla="*/ 45 w 57"/>
                    <a:gd name="T25" fmla="*/ 16 h 43"/>
                    <a:gd name="T26" fmla="*/ 45 w 57"/>
                    <a:gd name="T27" fmla="*/ 16 h 43"/>
                    <a:gd name="T28" fmla="*/ 47 w 57"/>
                    <a:gd name="T29" fmla="*/ 12 h 43"/>
                    <a:gd name="T30" fmla="*/ 47 w 57"/>
                    <a:gd name="T31" fmla="*/ 10 h 43"/>
                    <a:gd name="T32" fmla="*/ 47 w 57"/>
                    <a:gd name="T33" fmla="*/ 10 h 43"/>
                    <a:gd name="T34" fmla="*/ 47 w 57"/>
                    <a:gd name="T35" fmla="*/ 10 h 43"/>
                    <a:gd name="T36" fmla="*/ 51 w 57"/>
                    <a:gd name="T37" fmla="*/ 12 h 43"/>
                    <a:gd name="T38" fmla="*/ 53 w 57"/>
                    <a:gd name="T39" fmla="*/ 16 h 43"/>
                    <a:gd name="T40" fmla="*/ 57 w 57"/>
                    <a:gd name="T41" fmla="*/ 26 h 43"/>
                    <a:gd name="T42" fmla="*/ 57 w 57"/>
                    <a:gd name="T43" fmla="*/ 36 h 43"/>
                    <a:gd name="T44" fmla="*/ 55 w 57"/>
                    <a:gd name="T45" fmla="*/ 39 h 43"/>
                    <a:gd name="T46" fmla="*/ 53 w 57"/>
                    <a:gd name="T47" fmla="*/ 41 h 43"/>
                    <a:gd name="T48" fmla="*/ 53 w 57"/>
                    <a:gd name="T49" fmla="*/ 41 h 43"/>
                    <a:gd name="T50" fmla="*/ 51 w 57"/>
                    <a:gd name="T51" fmla="*/ 39 h 43"/>
                    <a:gd name="T52" fmla="*/ 47 w 57"/>
                    <a:gd name="T53" fmla="*/ 37 h 43"/>
                    <a:gd name="T54" fmla="*/ 43 w 57"/>
                    <a:gd name="T55" fmla="*/ 36 h 43"/>
                    <a:gd name="T56" fmla="*/ 39 w 57"/>
                    <a:gd name="T57" fmla="*/ 36 h 43"/>
                    <a:gd name="T58" fmla="*/ 39 w 57"/>
                    <a:gd name="T59" fmla="*/ 36 h 43"/>
                    <a:gd name="T60" fmla="*/ 35 w 57"/>
                    <a:gd name="T61" fmla="*/ 39 h 43"/>
                    <a:gd name="T62" fmla="*/ 31 w 57"/>
                    <a:gd name="T63" fmla="*/ 41 h 43"/>
                    <a:gd name="T64" fmla="*/ 29 w 57"/>
                    <a:gd name="T65" fmla="*/ 43 h 43"/>
                    <a:gd name="T66" fmla="*/ 29 w 57"/>
                    <a:gd name="T67" fmla="*/ 43 h 43"/>
                    <a:gd name="T68" fmla="*/ 21 w 57"/>
                    <a:gd name="T69" fmla="*/ 36 h 43"/>
                    <a:gd name="T70" fmla="*/ 21 w 57"/>
                    <a:gd name="T71" fmla="*/ 36 h 43"/>
                    <a:gd name="T72" fmla="*/ 10 w 57"/>
                    <a:gd name="T73" fmla="*/ 28 h 43"/>
                    <a:gd name="T74" fmla="*/ 4 w 57"/>
                    <a:gd name="T75" fmla="*/ 22 h 43"/>
                    <a:gd name="T76" fmla="*/ 0 w 57"/>
                    <a:gd name="T77" fmla="*/ 18 h 43"/>
                    <a:gd name="T78" fmla="*/ 0 w 57"/>
                    <a:gd name="T79" fmla="*/ 18 h 43"/>
                    <a:gd name="T80" fmla="*/ 0 w 57"/>
                    <a:gd name="T81" fmla="*/ 14 h 43"/>
                    <a:gd name="T82" fmla="*/ 4 w 57"/>
                    <a:gd name="T83" fmla="*/ 16 h 43"/>
                    <a:gd name="T84" fmla="*/ 6 w 57"/>
                    <a:gd name="T85" fmla="*/ 18 h 43"/>
                    <a:gd name="T86" fmla="*/ 8 w 57"/>
                    <a:gd name="T87" fmla="*/ 18 h 43"/>
                    <a:gd name="T88" fmla="*/ 10 w 57"/>
                    <a:gd name="T89" fmla="*/ 16 h 43"/>
                    <a:gd name="T90" fmla="*/ 10 w 57"/>
                    <a:gd name="T91" fmla="*/ 16 h 43"/>
                    <a:gd name="T92" fmla="*/ 8 w 57"/>
                    <a:gd name="T93" fmla="*/ 12 h 43"/>
                    <a:gd name="T94" fmla="*/ 6 w 57"/>
                    <a:gd name="T95" fmla="*/ 6 h 43"/>
                    <a:gd name="T96" fmla="*/ 6 w 57"/>
                    <a:gd name="T97" fmla="*/ 4 h 43"/>
                    <a:gd name="T98" fmla="*/ 6 w 57"/>
                    <a:gd name="T99" fmla="*/ 2 h 43"/>
                    <a:gd name="T100" fmla="*/ 8 w 57"/>
                    <a:gd name="T101" fmla="*/ 0 h 43"/>
                    <a:gd name="T102" fmla="*/ 14 w 57"/>
                    <a:gd name="T103" fmla="*/ 0 h 43"/>
                    <a:gd name="T104" fmla="*/ 14 w 57"/>
                    <a:gd name="T105" fmla="*/ 0 h 43"/>
                    <a:gd name="T106" fmla="*/ 19 w 57"/>
                    <a:gd name="T107" fmla="*/ 2 h 43"/>
                    <a:gd name="T108" fmla="*/ 19 w 57"/>
                    <a:gd name="T109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7" h="43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1" y="12"/>
                      </a:lnTo>
                      <a:lnTo>
                        <a:pt x="37" y="20"/>
                      </a:lnTo>
                      <a:lnTo>
                        <a:pt x="39" y="22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41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5" y="16"/>
                      </a:lnTo>
                      <a:lnTo>
                        <a:pt x="45" y="16"/>
                      </a:lnTo>
                      <a:lnTo>
                        <a:pt x="47" y="12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47" y="10"/>
                      </a:lnTo>
                      <a:lnTo>
                        <a:pt x="51" y="12"/>
                      </a:lnTo>
                      <a:lnTo>
                        <a:pt x="53" y="16"/>
                      </a:lnTo>
                      <a:lnTo>
                        <a:pt x="57" y="26"/>
                      </a:lnTo>
                      <a:lnTo>
                        <a:pt x="57" y="36"/>
                      </a:lnTo>
                      <a:lnTo>
                        <a:pt x="55" y="39"/>
                      </a:lnTo>
                      <a:lnTo>
                        <a:pt x="53" y="41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7" y="37"/>
                      </a:lnTo>
                      <a:lnTo>
                        <a:pt x="43" y="36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5" y="39"/>
                      </a:lnTo>
                      <a:lnTo>
                        <a:pt x="31" y="41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0" y="28"/>
                      </a:lnTo>
                      <a:lnTo>
                        <a:pt x="4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19" y="2"/>
                      </a:lnTo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3" name="Freeform 1390">
                  <a:extLst>
                    <a:ext uri="{FF2B5EF4-FFF2-40B4-BE49-F238E27FC236}">
                      <a16:creationId xmlns:a16="http://schemas.microsoft.com/office/drawing/2014/main" id="{BAB91F7F-4275-45E2-920D-562E3D527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1748" y="2965954"/>
                  <a:ext cx="41915" cy="72545"/>
                </a:xfrm>
                <a:custGeom>
                  <a:avLst/>
                  <a:gdLst>
                    <a:gd name="T0" fmla="*/ 26 w 26"/>
                    <a:gd name="T1" fmla="*/ 2 h 45"/>
                    <a:gd name="T2" fmla="*/ 26 w 26"/>
                    <a:gd name="T3" fmla="*/ 2 h 45"/>
                    <a:gd name="T4" fmla="*/ 22 w 26"/>
                    <a:gd name="T5" fmla="*/ 11 h 45"/>
                    <a:gd name="T6" fmla="*/ 16 w 26"/>
                    <a:gd name="T7" fmla="*/ 21 h 45"/>
                    <a:gd name="T8" fmla="*/ 16 w 26"/>
                    <a:gd name="T9" fmla="*/ 21 h 45"/>
                    <a:gd name="T10" fmla="*/ 6 w 26"/>
                    <a:gd name="T11" fmla="*/ 41 h 45"/>
                    <a:gd name="T12" fmla="*/ 6 w 26"/>
                    <a:gd name="T13" fmla="*/ 41 h 45"/>
                    <a:gd name="T14" fmla="*/ 4 w 26"/>
                    <a:gd name="T15" fmla="*/ 45 h 45"/>
                    <a:gd name="T16" fmla="*/ 2 w 26"/>
                    <a:gd name="T17" fmla="*/ 43 h 45"/>
                    <a:gd name="T18" fmla="*/ 0 w 26"/>
                    <a:gd name="T19" fmla="*/ 33 h 45"/>
                    <a:gd name="T20" fmla="*/ 0 w 26"/>
                    <a:gd name="T21" fmla="*/ 33 h 45"/>
                    <a:gd name="T22" fmla="*/ 0 w 26"/>
                    <a:gd name="T23" fmla="*/ 31 h 45"/>
                    <a:gd name="T24" fmla="*/ 2 w 26"/>
                    <a:gd name="T25" fmla="*/ 31 h 45"/>
                    <a:gd name="T26" fmla="*/ 6 w 26"/>
                    <a:gd name="T27" fmla="*/ 29 h 45"/>
                    <a:gd name="T28" fmla="*/ 6 w 26"/>
                    <a:gd name="T29" fmla="*/ 27 h 45"/>
                    <a:gd name="T30" fmla="*/ 6 w 26"/>
                    <a:gd name="T31" fmla="*/ 27 h 45"/>
                    <a:gd name="T32" fmla="*/ 10 w 26"/>
                    <a:gd name="T33" fmla="*/ 21 h 45"/>
                    <a:gd name="T34" fmla="*/ 16 w 26"/>
                    <a:gd name="T35" fmla="*/ 13 h 45"/>
                    <a:gd name="T36" fmla="*/ 16 w 26"/>
                    <a:gd name="T37" fmla="*/ 13 h 45"/>
                    <a:gd name="T38" fmla="*/ 20 w 26"/>
                    <a:gd name="T39" fmla="*/ 4 h 45"/>
                    <a:gd name="T40" fmla="*/ 24 w 26"/>
                    <a:gd name="T41" fmla="*/ 0 h 45"/>
                    <a:gd name="T42" fmla="*/ 26 w 26"/>
                    <a:gd name="T43" fmla="*/ 0 h 45"/>
                    <a:gd name="T44" fmla="*/ 26 w 26"/>
                    <a:gd name="T45" fmla="*/ 2 h 45"/>
                    <a:gd name="T46" fmla="*/ 26 w 26"/>
                    <a:gd name="T47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6" h="4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22" y="1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6" y="2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4" name="Freeform 1391">
                  <a:extLst>
                    <a:ext uri="{FF2B5EF4-FFF2-40B4-BE49-F238E27FC236}">
                      <a16:creationId xmlns:a16="http://schemas.microsoft.com/office/drawing/2014/main" id="{202D482B-7AEA-4961-A808-88910443D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6634" y="2962730"/>
                  <a:ext cx="45139" cy="43527"/>
                </a:xfrm>
                <a:custGeom>
                  <a:avLst/>
                  <a:gdLst>
                    <a:gd name="T0" fmla="*/ 10 w 28"/>
                    <a:gd name="T1" fmla="*/ 0 h 27"/>
                    <a:gd name="T2" fmla="*/ 10 w 28"/>
                    <a:gd name="T3" fmla="*/ 0 h 27"/>
                    <a:gd name="T4" fmla="*/ 22 w 28"/>
                    <a:gd name="T5" fmla="*/ 11 h 27"/>
                    <a:gd name="T6" fmla="*/ 28 w 28"/>
                    <a:gd name="T7" fmla="*/ 17 h 27"/>
                    <a:gd name="T8" fmla="*/ 28 w 28"/>
                    <a:gd name="T9" fmla="*/ 21 h 27"/>
                    <a:gd name="T10" fmla="*/ 28 w 28"/>
                    <a:gd name="T11" fmla="*/ 25 h 27"/>
                    <a:gd name="T12" fmla="*/ 28 w 28"/>
                    <a:gd name="T13" fmla="*/ 25 h 27"/>
                    <a:gd name="T14" fmla="*/ 26 w 28"/>
                    <a:gd name="T15" fmla="*/ 27 h 27"/>
                    <a:gd name="T16" fmla="*/ 22 w 28"/>
                    <a:gd name="T17" fmla="*/ 27 h 27"/>
                    <a:gd name="T18" fmla="*/ 18 w 28"/>
                    <a:gd name="T19" fmla="*/ 25 h 27"/>
                    <a:gd name="T20" fmla="*/ 8 w 28"/>
                    <a:gd name="T21" fmla="*/ 15 h 27"/>
                    <a:gd name="T22" fmla="*/ 8 w 28"/>
                    <a:gd name="T23" fmla="*/ 15 h 27"/>
                    <a:gd name="T24" fmla="*/ 14 w 28"/>
                    <a:gd name="T25" fmla="*/ 15 h 27"/>
                    <a:gd name="T26" fmla="*/ 16 w 28"/>
                    <a:gd name="T27" fmla="*/ 15 h 27"/>
                    <a:gd name="T28" fmla="*/ 14 w 28"/>
                    <a:gd name="T29" fmla="*/ 11 h 27"/>
                    <a:gd name="T30" fmla="*/ 14 w 28"/>
                    <a:gd name="T31" fmla="*/ 11 h 27"/>
                    <a:gd name="T32" fmla="*/ 6 w 28"/>
                    <a:gd name="T33" fmla="*/ 8 h 27"/>
                    <a:gd name="T34" fmla="*/ 2 w 28"/>
                    <a:gd name="T35" fmla="*/ 4 h 27"/>
                    <a:gd name="T36" fmla="*/ 0 w 28"/>
                    <a:gd name="T37" fmla="*/ 2 h 27"/>
                    <a:gd name="T38" fmla="*/ 0 w 28"/>
                    <a:gd name="T39" fmla="*/ 2 h 27"/>
                    <a:gd name="T40" fmla="*/ 2 w 28"/>
                    <a:gd name="T41" fmla="*/ 0 h 27"/>
                    <a:gd name="T42" fmla="*/ 6 w 28"/>
                    <a:gd name="T43" fmla="*/ 0 h 27"/>
                    <a:gd name="T44" fmla="*/ 10 w 28"/>
                    <a:gd name="T45" fmla="*/ 0 h 27"/>
                    <a:gd name="T46" fmla="*/ 10 w 28"/>
                    <a:gd name="T4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27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22" y="11"/>
                      </a:lnTo>
                      <a:lnTo>
                        <a:pt x="28" y="17"/>
                      </a:lnTo>
                      <a:lnTo>
                        <a:pt x="28" y="21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2" y="27"/>
                      </a:lnTo>
                      <a:lnTo>
                        <a:pt x="18" y="2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6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5" name="Freeform 1392">
                  <a:extLst>
                    <a:ext uri="{FF2B5EF4-FFF2-40B4-BE49-F238E27FC236}">
                      <a16:creationId xmlns:a16="http://schemas.microsoft.com/office/drawing/2014/main" id="{4757E4CC-CCDF-4C9B-A962-45118A590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2630" y="2996584"/>
                  <a:ext cx="48363" cy="32242"/>
                </a:xfrm>
                <a:custGeom>
                  <a:avLst/>
                  <a:gdLst>
                    <a:gd name="T0" fmla="*/ 14 w 30"/>
                    <a:gd name="T1" fmla="*/ 0 h 20"/>
                    <a:gd name="T2" fmla="*/ 14 w 30"/>
                    <a:gd name="T3" fmla="*/ 0 h 20"/>
                    <a:gd name="T4" fmla="*/ 18 w 30"/>
                    <a:gd name="T5" fmla="*/ 4 h 20"/>
                    <a:gd name="T6" fmla="*/ 22 w 30"/>
                    <a:gd name="T7" fmla="*/ 6 h 20"/>
                    <a:gd name="T8" fmla="*/ 28 w 30"/>
                    <a:gd name="T9" fmla="*/ 8 h 20"/>
                    <a:gd name="T10" fmla="*/ 30 w 30"/>
                    <a:gd name="T11" fmla="*/ 10 h 20"/>
                    <a:gd name="T12" fmla="*/ 30 w 30"/>
                    <a:gd name="T13" fmla="*/ 10 h 20"/>
                    <a:gd name="T14" fmla="*/ 30 w 30"/>
                    <a:gd name="T15" fmla="*/ 14 h 20"/>
                    <a:gd name="T16" fmla="*/ 30 w 30"/>
                    <a:gd name="T17" fmla="*/ 14 h 20"/>
                    <a:gd name="T18" fmla="*/ 24 w 30"/>
                    <a:gd name="T19" fmla="*/ 14 h 20"/>
                    <a:gd name="T20" fmla="*/ 18 w 30"/>
                    <a:gd name="T21" fmla="*/ 14 h 20"/>
                    <a:gd name="T22" fmla="*/ 14 w 30"/>
                    <a:gd name="T23" fmla="*/ 12 h 20"/>
                    <a:gd name="T24" fmla="*/ 14 w 30"/>
                    <a:gd name="T25" fmla="*/ 12 h 20"/>
                    <a:gd name="T26" fmla="*/ 8 w 30"/>
                    <a:gd name="T27" fmla="*/ 18 h 20"/>
                    <a:gd name="T28" fmla="*/ 4 w 30"/>
                    <a:gd name="T29" fmla="*/ 20 h 20"/>
                    <a:gd name="T30" fmla="*/ 0 w 30"/>
                    <a:gd name="T31" fmla="*/ 16 h 20"/>
                    <a:gd name="T32" fmla="*/ 0 w 30"/>
                    <a:gd name="T33" fmla="*/ 16 h 20"/>
                    <a:gd name="T34" fmla="*/ 0 w 30"/>
                    <a:gd name="T35" fmla="*/ 16 h 20"/>
                    <a:gd name="T36" fmla="*/ 0 w 30"/>
                    <a:gd name="T37" fmla="*/ 14 h 20"/>
                    <a:gd name="T38" fmla="*/ 2 w 30"/>
                    <a:gd name="T39" fmla="*/ 14 h 20"/>
                    <a:gd name="T40" fmla="*/ 2 w 30"/>
                    <a:gd name="T41" fmla="*/ 14 h 20"/>
                    <a:gd name="T42" fmla="*/ 4 w 30"/>
                    <a:gd name="T43" fmla="*/ 10 h 20"/>
                    <a:gd name="T44" fmla="*/ 8 w 30"/>
                    <a:gd name="T45" fmla="*/ 8 h 20"/>
                    <a:gd name="T46" fmla="*/ 12 w 30"/>
                    <a:gd name="T47" fmla="*/ 6 h 20"/>
                    <a:gd name="T48" fmla="*/ 12 w 30"/>
                    <a:gd name="T49" fmla="*/ 2 h 20"/>
                    <a:gd name="T50" fmla="*/ 12 w 30"/>
                    <a:gd name="T51" fmla="*/ 2 h 20"/>
                    <a:gd name="T52" fmla="*/ 12 w 30"/>
                    <a:gd name="T53" fmla="*/ 0 h 20"/>
                    <a:gd name="T54" fmla="*/ 14 w 30"/>
                    <a:gd name="T55" fmla="*/ 0 h 20"/>
                    <a:gd name="T56" fmla="*/ 14 w 30"/>
                    <a:gd name="T5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" h="2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2" y="6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4" y="14"/>
                      </a:lnTo>
                      <a:lnTo>
                        <a:pt x="18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6" name="Freeform 1394">
                  <a:extLst>
                    <a:ext uri="{FF2B5EF4-FFF2-40B4-BE49-F238E27FC236}">
                      <a16:creationId xmlns:a16="http://schemas.microsoft.com/office/drawing/2014/main" id="{DC33E12D-9C6E-4214-AAC4-630FC2112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6306" y="2870840"/>
                  <a:ext cx="120908" cy="106399"/>
                </a:xfrm>
                <a:custGeom>
                  <a:avLst/>
                  <a:gdLst>
                    <a:gd name="T0" fmla="*/ 65 w 75"/>
                    <a:gd name="T1" fmla="*/ 8 h 66"/>
                    <a:gd name="T2" fmla="*/ 67 w 75"/>
                    <a:gd name="T3" fmla="*/ 19 h 66"/>
                    <a:gd name="T4" fmla="*/ 65 w 75"/>
                    <a:gd name="T5" fmla="*/ 23 h 66"/>
                    <a:gd name="T6" fmla="*/ 71 w 75"/>
                    <a:gd name="T7" fmla="*/ 33 h 66"/>
                    <a:gd name="T8" fmla="*/ 75 w 75"/>
                    <a:gd name="T9" fmla="*/ 41 h 66"/>
                    <a:gd name="T10" fmla="*/ 73 w 75"/>
                    <a:gd name="T11" fmla="*/ 41 h 66"/>
                    <a:gd name="T12" fmla="*/ 71 w 75"/>
                    <a:gd name="T13" fmla="*/ 41 h 66"/>
                    <a:gd name="T14" fmla="*/ 69 w 75"/>
                    <a:gd name="T15" fmla="*/ 55 h 66"/>
                    <a:gd name="T16" fmla="*/ 65 w 75"/>
                    <a:gd name="T17" fmla="*/ 66 h 66"/>
                    <a:gd name="T18" fmla="*/ 59 w 75"/>
                    <a:gd name="T19" fmla="*/ 66 h 66"/>
                    <a:gd name="T20" fmla="*/ 36 w 75"/>
                    <a:gd name="T21" fmla="*/ 63 h 66"/>
                    <a:gd name="T22" fmla="*/ 34 w 75"/>
                    <a:gd name="T23" fmla="*/ 61 h 66"/>
                    <a:gd name="T24" fmla="*/ 30 w 75"/>
                    <a:gd name="T25" fmla="*/ 59 h 66"/>
                    <a:gd name="T26" fmla="*/ 26 w 75"/>
                    <a:gd name="T27" fmla="*/ 61 h 66"/>
                    <a:gd name="T28" fmla="*/ 20 w 75"/>
                    <a:gd name="T29" fmla="*/ 59 h 66"/>
                    <a:gd name="T30" fmla="*/ 20 w 75"/>
                    <a:gd name="T31" fmla="*/ 57 h 66"/>
                    <a:gd name="T32" fmla="*/ 24 w 75"/>
                    <a:gd name="T33" fmla="*/ 57 h 66"/>
                    <a:gd name="T34" fmla="*/ 24 w 75"/>
                    <a:gd name="T35" fmla="*/ 49 h 66"/>
                    <a:gd name="T36" fmla="*/ 18 w 75"/>
                    <a:gd name="T37" fmla="*/ 45 h 66"/>
                    <a:gd name="T38" fmla="*/ 16 w 75"/>
                    <a:gd name="T39" fmla="*/ 45 h 66"/>
                    <a:gd name="T40" fmla="*/ 18 w 75"/>
                    <a:gd name="T41" fmla="*/ 51 h 66"/>
                    <a:gd name="T42" fmla="*/ 18 w 75"/>
                    <a:gd name="T43" fmla="*/ 55 h 66"/>
                    <a:gd name="T44" fmla="*/ 18 w 75"/>
                    <a:gd name="T45" fmla="*/ 55 h 66"/>
                    <a:gd name="T46" fmla="*/ 14 w 75"/>
                    <a:gd name="T47" fmla="*/ 41 h 66"/>
                    <a:gd name="T48" fmla="*/ 12 w 75"/>
                    <a:gd name="T49" fmla="*/ 27 h 66"/>
                    <a:gd name="T50" fmla="*/ 6 w 75"/>
                    <a:gd name="T51" fmla="*/ 27 h 66"/>
                    <a:gd name="T52" fmla="*/ 4 w 75"/>
                    <a:gd name="T53" fmla="*/ 25 h 66"/>
                    <a:gd name="T54" fmla="*/ 8 w 75"/>
                    <a:gd name="T55" fmla="*/ 23 h 66"/>
                    <a:gd name="T56" fmla="*/ 8 w 75"/>
                    <a:gd name="T57" fmla="*/ 19 h 66"/>
                    <a:gd name="T58" fmla="*/ 2 w 75"/>
                    <a:gd name="T59" fmla="*/ 12 h 66"/>
                    <a:gd name="T60" fmla="*/ 0 w 75"/>
                    <a:gd name="T61" fmla="*/ 8 h 66"/>
                    <a:gd name="T62" fmla="*/ 4 w 75"/>
                    <a:gd name="T63" fmla="*/ 4 h 66"/>
                    <a:gd name="T64" fmla="*/ 16 w 75"/>
                    <a:gd name="T65" fmla="*/ 10 h 66"/>
                    <a:gd name="T66" fmla="*/ 24 w 75"/>
                    <a:gd name="T67" fmla="*/ 10 h 66"/>
                    <a:gd name="T68" fmla="*/ 43 w 75"/>
                    <a:gd name="T69" fmla="*/ 0 h 66"/>
                    <a:gd name="T70" fmla="*/ 45 w 75"/>
                    <a:gd name="T71" fmla="*/ 2 h 66"/>
                    <a:gd name="T72" fmla="*/ 51 w 75"/>
                    <a:gd name="T73" fmla="*/ 10 h 66"/>
                    <a:gd name="T74" fmla="*/ 55 w 75"/>
                    <a:gd name="T75" fmla="*/ 12 h 66"/>
                    <a:gd name="T76" fmla="*/ 57 w 75"/>
                    <a:gd name="T77" fmla="*/ 14 h 66"/>
                    <a:gd name="T78" fmla="*/ 49 w 75"/>
                    <a:gd name="T79" fmla="*/ 17 h 66"/>
                    <a:gd name="T80" fmla="*/ 49 w 75"/>
                    <a:gd name="T81" fmla="*/ 21 h 66"/>
                    <a:gd name="T82" fmla="*/ 51 w 75"/>
                    <a:gd name="T83" fmla="*/ 23 h 66"/>
                    <a:gd name="T84" fmla="*/ 53 w 75"/>
                    <a:gd name="T85" fmla="*/ 19 h 66"/>
                    <a:gd name="T86" fmla="*/ 59 w 75"/>
                    <a:gd name="T87" fmla="*/ 15 h 66"/>
                    <a:gd name="T88" fmla="*/ 63 w 75"/>
                    <a:gd name="T89" fmla="*/ 4 h 66"/>
                    <a:gd name="T90" fmla="*/ 65 w 75"/>
                    <a:gd name="T91" fmla="*/ 6 h 66"/>
                    <a:gd name="T92" fmla="*/ 65 w 75"/>
                    <a:gd name="T93" fmla="*/ 8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5" h="66">
                      <a:moveTo>
                        <a:pt x="65" y="8"/>
                      </a:moveTo>
                      <a:lnTo>
                        <a:pt x="65" y="8"/>
                      </a:lnTo>
                      <a:lnTo>
                        <a:pt x="67" y="14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5" y="23"/>
                      </a:lnTo>
                      <a:lnTo>
                        <a:pt x="65" y="23"/>
                      </a:lnTo>
                      <a:lnTo>
                        <a:pt x="71" y="33"/>
                      </a:lnTo>
                      <a:lnTo>
                        <a:pt x="73" y="37"/>
                      </a:lnTo>
                      <a:lnTo>
                        <a:pt x="75" y="41"/>
                      </a:lnTo>
                      <a:lnTo>
                        <a:pt x="75" y="41"/>
                      </a:lnTo>
                      <a:lnTo>
                        <a:pt x="73" y="41"/>
                      </a:lnTo>
                      <a:lnTo>
                        <a:pt x="71" y="41"/>
                      </a:lnTo>
                      <a:lnTo>
                        <a:pt x="71" y="41"/>
                      </a:lnTo>
                      <a:lnTo>
                        <a:pt x="69" y="47"/>
                      </a:lnTo>
                      <a:lnTo>
                        <a:pt x="69" y="55"/>
                      </a:lnTo>
                      <a:lnTo>
                        <a:pt x="69" y="61"/>
                      </a:lnTo>
                      <a:lnTo>
                        <a:pt x="65" y="66"/>
                      </a:lnTo>
                      <a:lnTo>
                        <a:pt x="65" y="66"/>
                      </a:lnTo>
                      <a:lnTo>
                        <a:pt x="59" y="66"/>
                      </a:lnTo>
                      <a:lnTo>
                        <a:pt x="49" y="66"/>
                      </a:lnTo>
                      <a:lnTo>
                        <a:pt x="36" y="63"/>
                      </a:lnTo>
                      <a:lnTo>
                        <a:pt x="36" y="63"/>
                      </a:lnTo>
                      <a:lnTo>
                        <a:pt x="34" y="61"/>
                      </a:lnTo>
                      <a:lnTo>
                        <a:pt x="32" y="59"/>
                      </a:lnTo>
                      <a:lnTo>
                        <a:pt x="30" y="59"/>
                      </a:lnTo>
                      <a:lnTo>
                        <a:pt x="30" y="59"/>
                      </a:lnTo>
                      <a:lnTo>
                        <a:pt x="26" y="61"/>
                      </a:lnTo>
                      <a:lnTo>
                        <a:pt x="24" y="61"/>
                      </a:lnTo>
                      <a:lnTo>
                        <a:pt x="20" y="59"/>
                      </a:lnTo>
                      <a:lnTo>
                        <a:pt x="20" y="59"/>
                      </a:lnTo>
                      <a:lnTo>
                        <a:pt x="20" y="57"/>
                      </a:lnTo>
                      <a:lnTo>
                        <a:pt x="24" y="57"/>
                      </a:lnTo>
                      <a:lnTo>
                        <a:pt x="24" y="57"/>
                      </a:lnTo>
                      <a:lnTo>
                        <a:pt x="26" y="53"/>
                      </a:lnTo>
                      <a:lnTo>
                        <a:pt x="24" y="49"/>
                      </a:lnTo>
                      <a:lnTo>
                        <a:pt x="22" y="47"/>
                      </a:lnTo>
                      <a:lnTo>
                        <a:pt x="18" y="45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8" y="51"/>
                      </a:lnTo>
                      <a:lnTo>
                        <a:pt x="18" y="53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4" y="51"/>
                      </a:lnTo>
                      <a:lnTo>
                        <a:pt x="14" y="41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4" y="25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8" y="23"/>
                      </a:lnTo>
                      <a:lnTo>
                        <a:pt x="8" y="19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24" y="10"/>
                      </a:lnTo>
                      <a:lnTo>
                        <a:pt x="32" y="6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7" y="14"/>
                      </a:lnTo>
                      <a:lnTo>
                        <a:pt x="49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49" y="21"/>
                      </a:lnTo>
                      <a:lnTo>
                        <a:pt x="51" y="23"/>
                      </a:lnTo>
                      <a:lnTo>
                        <a:pt x="53" y="21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9" y="15"/>
                      </a:lnTo>
                      <a:lnTo>
                        <a:pt x="63" y="14"/>
                      </a:lnTo>
                      <a:lnTo>
                        <a:pt x="63" y="4"/>
                      </a:lnTo>
                      <a:lnTo>
                        <a:pt x="63" y="4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7" name="Freeform 1395">
                  <a:extLst>
                    <a:ext uri="{FF2B5EF4-FFF2-40B4-BE49-F238E27FC236}">
                      <a16:creationId xmlns:a16="http://schemas.microsoft.com/office/drawing/2014/main" id="{A613E34D-C77B-424D-80EB-7366F2D37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3335" y="2807969"/>
                  <a:ext cx="187004" cy="201513"/>
                </a:xfrm>
                <a:custGeom>
                  <a:avLst/>
                  <a:gdLst>
                    <a:gd name="T0" fmla="*/ 61 w 116"/>
                    <a:gd name="T1" fmla="*/ 11 h 125"/>
                    <a:gd name="T2" fmla="*/ 55 w 116"/>
                    <a:gd name="T3" fmla="*/ 21 h 125"/>
                    <a:gd name="T4" fmla="*/ 49 w 116"/>
                    <a:gd name="T5" fmla="*/ 29 h 125"/>
                    <a:gd name="T6" fmla="*/ 47 w 116"/>
                    <a:gd name="T7" fmla="*/ 31 h 125"/>
                    <a:gd name="T8" fmla="*/ 57 w 116"/>
                    <a:gd name="T9" fmla="*/ 33 h 125"/>
                    <a:gd name="T10" fmla="*/ 57 w 116"/>
                    <a:gd name="T11" fmla="*/ 45 h 125"/>
                    <a:gd name="T12" fmla="*/ 63 w 116"/>
                    <a:gd name="T13" fmla="*/ 33 h 125"/>
                    <a:gd name="T14" fmla="*/ 68 w 116"/>
                    <a:gd name="T15" fmla="*/ 29 h 125"/>
                    <a:gd name="T16" fmla="*/ 68 w 116"/>
                    <a:gd name="T17" fmla="*/ 19 h 125"/>
                    <a:gd name="T18" fmla="*/ 68 w 116"/>
                    <a:gd name="T19" fmla="*/ 15 h 125"/>
                    <a:gd name="T20" fmla="*/ 76 w 116"/>
                    <a:gd name="T21" fmla="*/ 37 h 125"/>
                    <a:gd name="T22" fmla="*/ 66 w 116"/>
                    <a:gd name="T23" fmla="*/ 45 h 125"/>
                    <a:gd name="T24" fmla="*/ 68 w 116"/>
                    <a:gd name="T25" fmla="*/ 47 h 125"/>
                    <a:gd name="T26" fmla="*/ 76 w 116"/>
                    <a:gd name="T27" fmla="*/ 43 h 125"/>
                    <a:gd name="T28" fmla="*/ 78 w 116"/>
                    <a:gd name="T29" fmla="*/ 17 h 125"/>
                    <a:gd name="T30" fmla="*/ 64 w 116"/>
                    <a:gd name="T31" fmla="*/ 11 h 125"/>
                    <a:gd name="T32" fmla="*/ 84 w 116"/>
                    <a:gd name="T33" fmla="*/ 0 h 125"/>
                    <a:gd name="T34" fmla="*/ 112 w 116"/>
                    <a:gd name="T35" fmla="*/ 3 h 125"/>
                    <a:gd name="T36" fmla="*/ 114 w 116"/>
                    <a:gd name="T37" fmla="*/ 13 h 125"/>
                    <a:gd name="T38" fmla="*/ 108 w 116"/>
                    <a:gd name="T39" fmla="*/ 31 h 125"/>
                    <a:gd name="T40" fmla="*/ 108 w 116"/>
                    <a:gd name="T41" fmla="*/ 53 h 125"/>
                    <a:gd name="T42" fmla="*/ 92 w 116"/>
                    <a:gd name="T43" fmla="*/ 58 h 125"/>
                    <a:gd name="T44" fmla="*/ 80 w 116"/>
                    <a:gd name="T45" fmla="*/ 70 h 125"/>
                    <a:gd name="T46" fmla="*/ 96 w 116"/>
                    <a:gd name="T47" fmla="*/ 86 h 125"/>
                    <a:gd name="T48" fmla="*/ 96 w 116"/>
                    <a:gd name="T49" fmla="*/ 96 h 125"/>
                    <a:gd name="T50" fmla="*/ 74 w 116"/>
                    <a:gd name="T51" fmla="*/ 100 h 125"/>
                    <a:gd name="T52" fmla="*/ 66 w 116"/>
                    <a:gd name="T53" fmla="*/ 104 h 125"/>
                    <a:gd name="T54" fmla="*/ 76 w 116"/>
                    <a:gd name="T55" fmla="*/ 109 h 125"/>
                    <a:gd name="T56" fmla="*/ 72 w 116"/>
                    <a:gd name="T57" fmla="*/ 117 h 125"/>
                    <a:gd name="T58" fmla="*/ 74 w 116"/>
                    <a:gd name="T59" fmla="*/ 123 h 125"/>
                    <a:gd name="T60" fmla="*/ 49 w 116"/>
                    <a:gd name="T61" fmla="*/ 117 h 125"/>
                    <a:gd name="T62" fmla="*/ 47 w 116"/>
                    <a:gd name="T63" fmla="*/ 113 h 125"/>
                    <a:gd name="T64" fmla="*/ 49 w 116"/>
                    <a:gd name="T65" fmla="*/ 111 h 125"/>
                    <a:gd name="T66" fmla="*/ 49 w 116"/>
                    <a:gd name="T67" fmla="*/ 105 h 125"/>
                    <a:gd name="T68" fmla="*/ 47 w 116"/>
                    <a:gd name="T69" fmla="*/ 100 h 125"/>
                    <a:gd name="T70" fmla="*/ 43 w 116"/>
                    <a:gd name="T71" fmla="*/ 100 h 125"/>
                    <a:gd name="T72" fmla="*/ 31 w 116"/>
                    <a:gd name="T73" fmla="*/ 96 h 125"/>
                    <a:gd name="T74" fmla="*/ 19 w 116"/>
                    <a:gd name="T75" fmla="*/ 94 h 125"/>
                    <a:gd name="T76" fmla="*/ 15 w 116"/>
                    <a:gd name="T77" fmla="*/ 94 h 125"/>
                    <a:gd name="T78" fmla="*/ 15 w 116"/>
                    <a:gd name="T79" fmla="*/ 88 h 125"/>
                    <a:gd name="T80" fmla="*/ 8 w 116"/>
                    <a:gd name="T81" fmla="*/ 80 h 125"/>
                    <a:gd name="T82" fmla="*/ 8 w 116"/>
                    <a:gd name="T83" fmla="*/ 74 h 125"/>
                    <a:gd name="T84" fmla="*/ 15 w 116"/>
                    <a:gd name="T85" fmla="*/ 70 h 125"/>
                    <a:gd name="T86" fmla="*/ 10 w 116"/>
                    <a:gd name="T87" fmla="*/ 56 h 125"/>
                    <a:gd name="T88" fmla="*/ 13 w 116"/>
                    <a:gd name="T89" fmla="*/ 51 h 125"/>
                    <a:gd name="T90" fmla="*/ 2 w 116"/>
                    <a:gd name="T91" fmla="*/ 41 h 125"/>
                    <a:gd name="T92" fmla="*/ 6 w 116"/>
                    <a:gd name="T93" fmla="*/ 39 h 125"/>
                    <a:gd name="T94" fmla="*/ 11 w 116"/>
                    <a:gd name="T95" fmla="*/ 39 h 125"/>
                    <a:gd name="T96" fmla="*/ 0 w 116"/>
                    <a:gd name="T97" fmla="*/ 31 h 125"/>
                    <a:gd name="T98" fmla="*/ 6 w 116"/>
                    <a:gd name="T99" fmla="*/ 29 h 125"/>
                    <a:gd name="T100" fmla="*/ 17 w 116"/>
                    <a:gd name="T101" fmla="*/ 33 h 125"/>
                    <a:gd name="T102" fmla="*/ 31 w 116"/>
                    <a:gd name="T103" fmla="*/ 31 h 125"/>
                    <a:gd name="T104" fmla="*/ 31 w 116"/>
                    <a:gd name="T105" fmla="*/ 25 h 125"/>
                    <a:gd name="T106" fmla="*/ 35 w 116"/>
                    <a:gd name="T107" fmla="*/ 23 h 125"/>
                    <a:gd name="T108" fmla="*/ 43 w 116"/>
                    <a:gd name="T109" fmla="*/ 19 h 125"/>
                    <a:gd name="T110" fmla="*/ 33 w 116"/>
                    <a:gd name="T111" fmla="*/ 9 h 125"/>
                    <a:gd name="T112" fmla="*/ 27 w 116"/>
                    <a:gd name="T113" fmla="*/ 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6" h="125">
                      <a:moveTo>
                        <a:pt x="49" y="13"/>
                      </a:moveTo>
                      <a:lnTo>
                        <a:pt x="49" y="13"/>
                      </a:lnTo>
                      <a:lnTo>
                        <a:pt x="55" y="11"/>
                      </a:lnTo>
                      <a:lnTo>
                        <a:pt x="61" y="11"/>
                      </a:lnTo>
                      <a:lnTo>
                        <a:pt x="61" y="11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49" y="29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3"/>
                      </a:lnTo>
                      <a:lnTo>
                        <a:pt x="51" y="31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61" y="43"/>
                      </a:lnTo>
                      <a:lnTo>
                        <a:pt x="61" y="41"/>
                      </a:lnTo>
                      <a:lnTo>
                        <a:pt x="63" y="33"/>
                      </a:lnTo>
                      <a:lnTo>
                        <a:pt x="63" y="33"/>
                      </a:lnTo>
                      <a:lnTo>
                        <a:pt x="63" y="31"/>
                      </a:lnTo>
                      <a:lnTo>
                        <a:pt x="66" y="29"/>
                      </a:lnTo>
                      <a:lnTo>
                        <a:pt x="68" y="29"/>
                      </a:lnTo>
                      <a:lnTo>
                        <a:pt x="68" y="27"/>
                      </a:lnTo>
                      <a:lnTo>
                        <a:pt x="68" y="27"/>
                      </a:lnTo>
                      <a:lnTo>
                        <a:pt x="68" y="23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68" y="17"/>
                      </a:lnTo>
                      <a:lnTo>
                        <a:pt x="68" y="15"/>
                      </a:lnTo>
                      <a:lnTo>
                        <a:pt x="68" y="15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4" y="2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9"/>
                      </a:lnTo>
                      <a:lnTo>
                        <a:pt x="70" y="43"/>
                      </a:lnTo>
                      <a:lnTo>
                        <a:pt x="66" y="45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8" y="47"/>
                      </a:lnTo>
                      <a:lnTo>
                        <a:pt x="70" y="47"/>
                      </a:lnTo>
                      <a:lnTo>
                        <a:pt x="70" y="47"/>
                      </a:lnTo>
                      <a:lnTo>
                        <a:pt x="72" y="45"/>
                      </a:lnTo>
                      <a:lnTo>
                        <a:pt x="76" y="43"/>
                      </a:lnTo>
                      <a:lnTo>
                        <a:pt x="78" y="35"/>
                      </a:lnTo>
                      <a:lnTo>
                        <a:pt x="78" y="27"/>
                      </a:lnTo>
                      <a:lnTo>
                        <a:pt x="78" y="17"/>
                      </a:lnTo>
                      <a:lnTo>
                        <a:pt x="78" y="17"/>
                      </a:lnTo>
                      <a:lnTo>
                        <a:pt x="74" y="15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78" y="3"/>
                      </a:lnTo>
                      <a:lnTo>
                        <a:pt x="84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104" y="1"/>
                      </a:lnTo>
                      <a:lnTo>
                        <a:pt x="112" y="3"/>
                      </a:lnTo>
                      <a:lnTo>
                        <a:pt x="112" y="3"/>
                      </a:lnTo>
                      <a:lnTo>
                        <a:pt x="114" y="7"/>
                      </a:lnTo>
                      <a:lnTo>
                        <a:pt x="116" y="9"/>
                      </a:lnTo>
                      <a:lnTo>
                        <a:pt x="114" y="13"/>
                      </a:lnTo>
                      <a:lnTo>
                        <a:pt x="110" y="17"/>
                      </a:lnTo>
                      <a:lnTo>
                        <a:pt x="108" y="23"/>
                      </a:lnTo>
                      <a:lnTo>
                        <a:pt x="108" y="23"/>
                      </a:lnTo>
                      <a:lnTo>
                        <a:pt x="108" y="31"/>
                      </a:lnTo>
                      <a:lnTo>
                        <a:pt x="112" y="37"/>
                      </a:lnTo>
                      <a:lnTo>
                        <a:pt x="112" y="45"/>
                      </a:lnTo>
                      <a:lnTo>
                        <a:pt x="112" y="47"/>
                      </a:lnTo>
                      <a:lnTo>
                        <a:pt x="108" y="53"/>
                      </a:lnTo>
                      <a:lnTo>
                        <a:pt x="108" y="53"/>
                      </a:lnTo>
                      <a:lnTo>
                        <a:pt x="106" y="54"/>
                      </a:lnTo>
                      <a:lnTo>
                        <a:pt x="102" y="56"/>
                      </a:lnTo>
                      <a:lnTo>
                        <a:pt x="92" y="58"/>
                      </a:lnTo>
                      <a:lnTo>
                        <a:pt x="84" y="62"/>
                      </a:lnTo>
                      <a:lnTo>
                        <a:pt x="82" y="64"/>
                      </a:lnTo>
                      <a:lnTo>
                        <a:pt x="80" y="70"/>
                      </a:lnTo>
                      <a:lnTo>
                        <a:pt x="80" y="70"/>
                      </a:lnTo>
                      <a:lnTo>
                        <a:pt x="80" y="74"/>
                      </a:lnTo>
                      <a:lnTo>
                        <a:pt x="84" y="76"/>
                      </a:lnTo>
                      <a:lnTo>
                        <a:pt x="90" y="80"/>
                      </a:lnTo>
                      <a:lnTo>
                        <a:pt x="96" y="86"/>
                      </a:lnTo>
                      <a:lnTo>
                        <a:pt x="98" y="88"/>
                      </a:lnTo>
                      <a:lnTo>
                        <a:pt x="98" y="92"/>
                      </a:lnTo>
                      <a:lnTo>
                        <a:pt x="98" y="92"/>
                      </a:lnTo>
                      <a:lnTo>
                        <a:pt x="96" y="96"/>
                      </a:lnTo>
                      <a:lnTo>
                        <a:pt x="94" y="98"/>
                      </a:lnTo>
                      <a:lnTo>
                        <a:pt x="86" y="98"/>
                      </a:lnTo>
                      <a:lnTo>
                        <a:pt x="76" y="98"/>
                      </a:lnTo>
                      <a:lnTo>
                        <a:pt x="74" y="100"/>
                      </a:lnTo>
                      <a:lnTo>
                        <a:pt x="72" y="102"/>
                      </a:lnTo>
                      <a:lnTo>
                        <a:pt x="72" y="102"/>
                      </a:lnTo>
                      <a:lnTo>
                        <a:pt x="70" y="104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6" y="105"/>
                      </a:lnTo>
                      <a:lnTo>
                        <a:pt x="70" y="107"/>
                      </a:lnTo>
                      <a:lnTo>
                        <a:pt x="76" y="109"/>
                      </a:lnTo>
                      <a:lnTo>
                        <a:pt x="76" y="109"/>
                      </a:lnTo>
                      <a:lnTo>
                        <a:pt x="76" y="111"/>
                      </a:lnTo>
                      <a:lnTo>
                        <a:pt x="74" y="113"/>
                      </a:lnTo>
                      <a:lnTo>
                        <a:pt x="72" y="117"/>
                      </a:lnTo>
                      <a:lnTo>
                        <a:pt x="72" y="117"/>
                      </a:lnTo>
                      <a:lnTo>
                        <a:pt x="72" y="121"/>
                      </a:lnTo>
                      <a:lnTo>
                        <a:pt x="74" y="123"/>
                      </a:lnTo>
                      <a:lnTo>
                        <a:pt x="74" y="123"/>
                      </a:lnTo>
                      <a:lnTo>
                        <a:pt x="72" y="125"/>
                      </a:lnTo>
                      <a:lnTo>
                        <a:pt x="68" y="125"/>
                      </a:lnTo>
                      <a:lnTo>
                        <a:pt x="59" y="123"/>
                      </a:lnTo>
                      <a:lnTo>
                        <a:pt x="49" y="117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5" y="113"/>
                      </a:lnTo>
                      <a:lnTo>
                        <a:pt x="47" y="113"/>
                      </a:lnTo>
                      <a:lnTo>
                        <a:pt x="51" y="113"/>
                      </a:lnTo>
                      <a:lnTo>
                        <a:pt x="51" y="113"/>
                      </a:lnTo>
                      <a:lnTo>
                        <a:pt x="51" y="111"/>
                      </a:lnTo>
                      <a:lnTo>
                        <a:pt x="49" y="111"/>
                      </a:lnTo>
                      <a:lnTo>
                        <a:pt x="47" y="109"/>
                      </a:lnTo>
                      <a:lnTo>
                        <a:pt x="45" y="107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9" y="105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7" y="100"/>
                      </a:lnTo>
                      <a:lnTo>
                        <a:pt x="47" y="98"/>
                      </a:lnTo>
                      <a:lnTo>
                        <a:pt x="47" y="98"/>
                      </a:lnTo>
                      <a:lnTo>
                        <a:pt x="45" y="98"/>
                      </a:lnTo>
                      <a:lnTo>
                        <a:pt x="43" y="100"/>
                      </a:lnTo>
                      <a:lnTo>
                        <a:pt x="43" y="100"/>
                      </a:lnTo>
                      <a:lnTo>
                        <a:pt x="39" y="100"/>
                      </a:lnTo>
                      <a:lnTo>
                        <a:pt x="35" y="98"/>
                      </a:lnTo>
                      <a:lnTo>
                        <a:pt x="31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4"/>
                      </a:lnTo>
                      <a:lnTo>
                        <a:pt x="19" y="94"/>
                      </a:lnTo>
                      <a:lnTo>
                        <a:pt x="19" y="94"/>
                      </a:lnTo>
                      <a:lnTo>
                        <a:pt x="17" y="94"/>
                      </a:lnTo>
                      <a:lnTo>
                        <a:pt x="15" y="94"/>
                      </a:lnTo>
                      <a:lnTo>
                        <a:pt x="15" y="94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5" y="88"/>
                      </a:lnTo>
                      <a:lnTo>
                        <a:pt x="15" y="88"/>
                      </a:lnTo>
                      <a:lnTo>
                        <a:pt x="11" y="84"/>
                      </a:lnTo>
                      <a:lnTo>
                        <a:pt x="11" y="80"/>
                      </a:lnTo>
                      <a:lnTo>
                        <a:pt x="11" y="80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11" y="74"/>
                      </a:lnTo>
                      <a:lnTo>
                        <a:pt x="13" y="72"/>
                      </a:lnTo>
                      <a:lnTo>
                        <a:pt x="15" y="70"/>
                      </a:lnTo>
                      <a:lnTo>
                        <a:pt x="15" y="70"/>
                      </a:lnTo>
                      <a:lnTo>
                        <a:pt x="15" y="68"/>
                      </a:lnTo>
                      <a:lnTo>
                        <a:pt x="13" y="62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10" y="54"/>
                      </a:lnTo>
                      <a:lnTo>
                        <a:pt x="11" y="54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3" y="51"/>
                      </a:lnTo>
                      <a:lnTo>
                        <a:pt x="11" y="45"/>
                      </a:lnTo>
                      <a:lnTo>
                        <a:pt x="6" y="43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10" y="41"/>
                      </a:lnTo>
                      <a:lnTo>
                        <a:pt x="11" y="39"/>
                      </a:lnTo>
                      <a:lnTo>
                        <a:pt x="11" y="39"/>
                      </a:lnTo>
                      <a:lnTo>
                        <a:pt x="10" y="37"/>
                      </a:lnTo>
                      <a:lnTo>
                        <a:pt x="8" y="35"/>
                      </a:lnTo>
                      <a:lnTo>
                        <a:pt x="4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6" y="29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7" y="33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3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3" y="23"/>
                      </a:lnTo>
                      <a:lnTo>
                        <a:pt x="35" y="23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33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31" y="5"/>
                      </a:lnTo>
                      <a:lnTo>
                        <a:pt x="37" y="7"/>
                      </a:lnTo>
                      <a:lnTo>
                        <a:pt x="49" y="13"/>
                      </a:lnTo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8" name="Freeform 1398">
                  <a:extLst>
                    <a:ext uri="{FF2B5EF4-FFF2-40B4-BE49-F238E27FC236}">
                      <a16:creationId xmlns:a16="http://schemas.microsoft.com/office/drawing/2014/main" id="{C720C22B-5001-4366-8DEE-4361D4B89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1420" y="2807969"/>
                  <a:ext cx="12897" cy="40303"/>
                </a:xfrm>
                <a:custGeom>
                  <a:avLst/>
                  <a:gdLst>
                    <a:gd name="T0" fmla="*/ 6 w 8"/>
                    <a:gd name="T1" fmla="*/ 1 h 25"/>
                    <a:gd name="T2" fmla="*/ 6 w 8"/>
                    <a:gd name="T3" fmla="*/ 1 h 25"/>
                    <a:gd name="T4" fmla="*/ 8 w 8"/>
                    <a:gd name="T5" fmla="*/ 17 h 25"/>
                    <a:gd name="T6" fmla="*/ 6 w 8"/>
                    <a:gd name="T7" fmla="*/ 25 h 25"/>
                    <a:gd name="T8" fmla="*/ 6 w 8"/>
                    <a:gd name="T9" fmla="*/ 25 h 25"/>
                    <a:gd name="T10" fmla="*/ 2 w 8"/>
                    <a:gd name="T11" fmla="*/ 25 h 25"/>
                    <a:gd name="T12" fmla="*/ 2 w 8"/>
                    <a:gd name="T13" fmla="*/ 25 h 25"/>
                    <a:gd name="T14" fmla="*/ 0 w 8"/>
                    <a:gd name="T15" fmla="*/ 21 h 25"/>
                    <a:gd name="T16" fmla="*/ 0 w 8"/>
                    <a:gd name="T17" fmla="*/ 19 h 25"/>
                    <a:gd name="T18" fmla="*/ 2 w 8"/>
                    <a:gd name="T19" fmla="*/ 15 h 25"/>
                    <a:gd name="T20" fmla="*/ 6 w 8"/>
                    <a:gd name="T21" fmla="*/ 11 h 25"/>
                    <a:gd name="T22" fmla="*/ 8 w 8"/>
                    <a:gd name="T23" fmla="*/ 9 h 25"/>
                    <a:gd name="T24" fmla="*/ 6 w 8"/>
                    <a:gd name="T25" fmla="*/ 7 h 25"/>
                    <a:gd name="T26" fmla="*/ 6 w 8"/>
                    <a:gd name="T27" fmla="*/ 7 h 25"/>
                    <a:gd name="T28" fmla="*/ 4 w 8"/>
                    <a:gd name="T29" fmla="*/ 1 h 25"/>
                    <a:gd name="T30" fmla="*/ 2 w 8"/>
                    <a:gd name="T31" fmla="*/ 0 h 25"/>
                    <a:gd name="T32" fmla="*/ 6 w 8"/>
                    <a:gd name="T33" fmla="*/ 1 h 25"/>
                    <a:gd name="T34" fmla="*/ 6 w 8"/>
                    <a:gd name="T3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25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8" y="17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9" name="Freeform 1405">
                  <a:extLst>
                    <a:ext uri="{FF2B5EF4-FFF2-40B4-BE49-F238E27FC236}">
                      <a16:creationId xmlns:a16="http://schemas.microsoft.com/office/drawing/2014/main" id="{EB528C09-4BCB-4235-B595-EFE1A8431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4292" y="2572602"/>
                  <a:ext cx="38690" cy="12897"/>
                </a:xfrm>
                <a:custGeom>
                  <a:avLst/>
                  <a:gdLst>
                    <a:gd name="T0" fmla="*/ 8 w 24"/>
                    <a:gd name="T1" fmla="*/ 0 h 8"/>
                    <a:gd name="T2" fmla="*/ 8 w 24"/>
                    <a:gd name="T3" fmla="*/ 0 h 8"/>
                    <a:gd name="T4" fmla="*/ 18 w 24"/>
                    <a:gd name="T5" fmla="*/ 0 h 8"/>
                    <a:gd name="T6" fmla="*/ 18 w 24"/>
                    <a:gd name="T7" fmla="*/ 0 h 8"/>
                    <a:gd name="T8" fmla="*/ 22 w 24"/>
                    <a:gd name="T9" fmla="*/ 2 h 8"/>
                    <a:gd name="T10" fmla="*/ 24 w 24"/>
                    <a:gd name="T11" fmla="*/ 4 h 8"/>
                    <a:gd name="T12" fmla="*/ 22 w 24"/>
                    <a:gd name="T13" fmla="*/ 4 h 8"/>
                    <a:gd name="T14" fmla="*/ 10 w 24"/>
                    <a:gd name="T15" fmla="*/ 8 h 8"/>
                    <a:gd name="T16" fmla="*/ 4 w 24"/>
                    <a:gd name="T17" fmla="*/ 8 h 8"/>
                    <a:gd name="T18" fmla="*/ 0 w 24"/>
                    <a:gd name="T19" fmla="*/ 8 h 8"/>
                    <a:gd name="T20" fmla="*/ 0 w 24"/>
                    <a:gd name="T21" fmla="*/ 6 h 8"/>
                    <a:gd name="T22" fmla="*/ 0 w 24"/>
                    <a:gd name="T23" fmla="*/ 6 h 8"/>
                    <a:gd name="T24" fmla="*/ 8 w 24"/>
                    <a:gd name="T25" fmla="*/ 0 h 8"/>
                    <a:gd name="T26" fmla="*/ 8 w 24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grpFill/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0" name="Freeform 1468">
                  <a:extLst>
                    <a:ext uri="{FF2B5EF4-FFF2-40B4-BE49-F238E27FC236}">
                      <a16:creationId xmlns:a16="http://schemas.microsoft.com/office/drawing/2014/main" id="{C8E7D1DC-9E8D-478C-806B-C45072CCE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2000" y="2804746"/>
                  <a:ext cx="98337" cy="90277"/>
                </a:xfrm>
                <a:custGeom>
                  <a:avLst/>
                  <a:gdLst>
                    <a:gd name="T0" fmla="*/ 37 w 61"/>
                    <a:gd name="T1" fmla="*/ 21 h 56"/>
                    <a:gd name="T2" fmla="*/ 61 w 61"/>
                    <a:gd name="T3" fmla="*/ 21 h 56"/>
                    <a:gd name="T4" fmla="*/ 41 w 61"/>
                    <a:gd name="T5" fmla="*/ 35 h 56"/>
                    <a:gd name="T6" fmla="*/ 49 w 61"/>
                    <a:gd name="T7" fmla="*/ 56 h 56"/>
                    <a:gd name="T8" fmla="*/ 29 w 61"/>
                    <a:gd name="T9" fmla="*/ 43 h 56"/>
                    <a:gd name="T10" fmla="*/ 11 w 61"/>
                    <a:gd name="T11" fmla="*/ 56 h 56"/>
                    <a:gd name="T12" fmla="*/ 19 w 61"/>
                    <a:gd name="T13" fmla="*/ 35 h 56"/>
                    <a:gd name="T14" fmla="*/ 0 w 61"/>
                    <a:gd name="T15" fmla="*/ 21 h 56"/>
                    <a:gd name="T16" fmla="*/ 23 w 61"/>
                    <a:gd name="T17" fmla="*/ 21 h 56"/>
                    <a:gd name="T18" fmla="*/ 29 w 61"/>
                    <a:gd name="T19" fmla="*/ 0 h 56"/>
                    <a:gd name="T20" fmla="*/ 37 w 61"/>
                    <a:gd name="T21" fmla="*/ 2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56">
                      <a:moveTo>
                        <a:pt x="37" y="21"/>
                      </a:moveTo>
                      <a:lnTo>
                        <a:pt x="61" y="21"/>
                      </a:lnTo>
                      <a:lnTo>
                        <a:pt x="41" y="35"/>
                      </a:lnTo>
                      <a:lnTo>
                        <a:pt x="49" y="56"/>
                      </a:lnTo>
                      <a:lnTo>
                        <a:pt x="29" y="43"/>
                      </a:lnTo>
                      <a:lnTo>
                        <a:pt x="11" y="56"/>
                      </a:lnTo>
                      <a:lnTo>
                        <a:pt x="19" y="35"/>
                      </a:lnTo>
                      <a:lnTo>
                        <a:pt x="0" y="21"/>
                      </a:lnTo>
                      <a:lnTo>
                        <a:pt x="23" y="21"/>
                      </a:lnTo>
                      <a:lnTo>
                        <a:pt x="29" y="0"/>
                      </a:lnTo>
                      <a:lnTo>
                        <a:pt x="37" y="21"/>
                      </a:lnTo>
                    </a:path>
                  </a:pathLst>
                </a:custGeom>
                <a:solidFill>
                  <a:srgbClr val="9CB92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29" name="Freeform 918">
                <a:extLst>
                  <a:ext uri="{FF2B5EF4-FFF2-40B4-BE49-F238E27FC236}">
                    <a16:creationId xmlns:a16="http://schemas.microsoft.com/office/drawing/2014/main" id="{57155F6A-884E-40B3-B003-1CB7A5B08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522" y="2715833"/>
                <a:ext cx="237041" cy="213911"/>
              </a:xfrm>
              <a:custGeom>
                <a:avLst/>
                <a:gdLst>
                  <a:gd name="T0" fmla="*/ 76 w 661"/>
                  <a:gd name="T1" fmla="*/ 528 h 551"/>
                  <a:gd name="T2" fmla="*/ 129 w 661"/>
                  <a:gd name="T3" fmla="*/ 500 h 551"/>
                  <a:gd name="T4" fmla="*/ 192 w 661"/>
                  <a:gd name="T5" fmla="*/ 496 h 551"/>
                  <a:gd name="T6" fmla="*/ 275 w 661"/>
                  <a:gd name="T7" fmla="*/ 512 h 551"/>
                  <a:gd name="T8" fmla="*/ 296 w 661"/>
                  <a:gd name="T9" fmla="*/ 520 h 551"/>
                  <a:gd name="T10" fmla="*/ 300 w 661"/>
                  <a:gd name="T11" fmla="*/ 526 h 551"/>
                  <a:gd name="T12" fmla="*/ 332 w 661"/>
                  <a:gd name="T13" fmla="*/ 526 h 551"/>
                  <a:gd name="T14" fmla="*/ 341 w 661"/>
                  <a:gd name="T15" fmla="*/ 522 h 551"/>
                  <a:gd name="T16" fmla="*/ 369 w 661"/>
                  <a:gd name="T17" fmla="*/ 512 h 551"/>
                  <a:gd name="T18" fmla="*/ 392 w 661"/>
                  <a:gd name="T19" fmla="*/ 518 h 551"/>
                  <a:gd name="T20" fmla="*/ 408 w 661"/>
                  <a:gd name="T21" fmla="*/ 537 h 551"/>
                  <a:gd name="T22" fmla="*/ 436 w 661"/>
                  <a:gd name="T23" fmla="*/ 508 h 551"/>
                  <a:gd name="T24" fmla="*/ 455 w 661"/>
                  <a:gd name="T25" fmla="*/ 537 h 551"/>
                  <a:gd name="T26" fmla="*/ 485 w 661"/>
                  <a:gd name="T27" fmla="*/ 524 h 551"/>
                  <a:gd name="T28" fmla="*/ 520 w 661"/>
                  <a:gd name="T29" fmla="*/ 522 h 551"/>
                  <a:gd name="T30" fmla="*/ 544 w 661"/>
                  <a:gd name="T31" fmla="*/ 518 h 551"/>
                  <a:gd name="T32" fmla="*/ 542 w 661"/>
                  <a:gd name="T33" fmla="*/ 473 h 551"/>
                  <a:gd name="T34" fmla="*/ 561 w 661"/>
                  <a:gd name="T35" fmla="*/ 439 h 551"/>
                  <a:gd name="T36" fmla="*/ 587 w 661"/>
                  <a:gd name="T37" fmla="*/ 433 h 551"/>
                  <a:gd name="T38" fmla="*/ 602 w 661"/>
                  <a:gd name="T39" fmla="*/ 412 h 551"/>
                  <a:gd name="T40" fmla="*/ 595 w 661"/>
                  <a:gd name="T41" fmla="*/ 384 h 551"/>
                  <a:gd name="T42" fmla="*/ 589 w 661"/>
                  <a:gd name="T43" fmla="*/ 363 h 551"/>
                  <a:gd name="T44" fmla="*/ 565 w 661"/>
                  <a:gd name="T45" fmla="*/ 331 h 551"/>
                  <a:gd name="T46" fmla="*/ 585 w 661"/>
                  <a:gd name="T47" fmla="*/ 306 h 551"/>
                  <a:gd name="T48" fmla="*/ 604 w 661"/>
                  <a:gd name="T49" fmla="*/ 314 h 551"/>
                  <a:gd name="T50" fmla="*/ 644 w 661"/>
                  <a:gd name="T51" fmla="*/ 290 h 551"/>
                  <a:gd name="T52" fmla="*/ 655 w 661"/>
                  <a:gd name="T53" fmla="*/ 263 h 551"/>
                  <a:gd name="T54" fmla="*/ 636 w 661"/>
                  <a:gd name="T55" fmla="*/ 237 h 551"/>
                  <a:gd name="T56" fmla="*/ 598 w 661"/>
                  <a:gd name="T57" fmla="*/ 237 h 551"/>
                  <a:gd name="T58" fmla="*/ 589 w 661"/>
                  <a:gd name="T59" fmla="*/ 206 h 551"/>
                  <a:gd name="T60" fmla="*/ 551 w 661"/>
                  <a:gd name="T61" fmla="*/ 192 h 551"/>
                  <a:gd name="T62" fmla="*/ 530 w 661"/>
                  <a:gd name="T63" fmla="*/ 165 h 551"/>
                  <a:gd name="T64" fmla="*/ 522 w 661"/>
                  <a:gd name="T65" fmla="*/ 141 h 551"/>
                  <a:gd name="T66" fmla="*/ 506 w 661"/>
                  <a:gd name="T67" fmla="*/ 121 h 551"/>
                  <a:gd name="T68" fmla="*/ 516 w 661"/>
                  <a:gd name="T69" fmla="*/ 104 h 551"/>
                  <a:gd name="T70" fmla="*/ 502 w 661"/>
                  <a:gd name="T71" fmla="*/ 63 h 551"/>
                  <a:gd name="T72" fmla="*/ 487 w 661"/>
                  <a:gd name="T73" fmla="*/ 39 h 551"/>
                  <a:gd name="T74" fmla="*/ 438 w 661"/>
                  <a:gd name="T75" fmla="*/ 21 h 551"/>
                  <a:gd name="T76" fmla="*/ 398 w 661"/>
                  <a:gd name="T77" fmla="*/ 39 h 551"/>
                  <a:gd name="T78" fmla="*/ 373 w 661"/>
                  <a:gd name="T79" fmla="*/ 10 h 551"/>
                  <a:gd name="T80" fmla="*/ 343 w 661"/>
                  <a:gd name="T81" fmla="*/ 4 h 551"/>
                  <a:gd name="T82" fmla="*/ 310 w 661"/>
                  <a:gd name="T83" fmla="*/ 0 h 551"/>
                  <a:gd name="T84" fmla="*/ 275 w 661"/>
                  <a:gd name="T85" fmla="*/ 43 h 551"/>
                  <a:gd name="T86" fmla="*/ 255 w 661"/>
                  <a:gd name="T87" fmla="*/ 47 h 551"/>
                  <a:gd name="T88" fmla="*/ 214 w 661"/>
                  <a:gd name="T89" fmla="*/ 64 h 551"/>
                  <a:gd name="T90" fmla="*/ 210 w 661"/>
                  <a:gd name="T91" fmla="*/ 104 h 551"/>
                  <a:gd name="T92" fmla="*/ 222 w 661"/>
                  <a:gd name="T93" fmla="*/ 123 h 551"/>
                  <a:gd name="T94" fmla="*/ 192 w 661"/>
                  <a:gd name="T95" fmla="*/ 135 h 551"/>
                  <a:gd name="T96" fmla="*/ 161 w 661"/>
                  <a:gd name="T97" fmla="*/ 172 h 551"/>
                  <a:gd name="T98" fmla="*/ 153 w 661"/>
                  <a:gd name="T99" fmla="*/ 220 h 551"/>
                  <a:gd name="T100" fmla="*/ 167 w 661"/>
                  <a:gd name="T101" fmla="*/ 243 h 551"/>
                  <a:gd name="T102" fmla="*/ 151 w 661"/>
                  <a:gd name="T103" fmla="*/ 225 h 551"/>
                  <a:gd name="T104" fmla="*/ 129 w 661"/>
                  <a:gd name="T105" fmla="*/ 235 h 551"/>
                  <a:gd name="T106" fmla="*/ 104 w 661"/>
                  <a:gd name="T107" fmla="*/ 251 h 551"/>
                  <a:gd name="T108" fmla="*/ 100 w 661"/>
                  <a:gd name="T109" fmla="*/ 265 h 551"/>
                  <a:gd name="T110" fmla="*/ 76 w 661"/>
                  <a:gd name="T111" fmla="*/ 278 h 551"/>
                  <a:gd name="T112" fmla="*/ 57 w 661"/>
                  <a:gd name="T113" fmla="*/ 274 h 551"/>
                  <a:gd name="T114" fmla="*/ 39 w 661"/>
                  <a:gd name="T115" fmla="*/ 347 h 551"/>
                  <a:gd name="T116" fmla="*/ 25 w 661"/>
                  <a:gd name="T117" fmla="*/ 431 h 551"/>
                  <a:gd name="T118" fmla="*/ 10 w 661"/>
                  <a:gd name="T119" fmla="*/ 473 h 551"/>
                  <a:gd name="T120" fmla="*/ 35 w 661"/>
                  <a:gd name="T121" fmla="*/ 522 h 551"/>
                  <a:gd name="T122" fmla="*/ 37 w 661"/>
                  <a:gd name="T123" fmla="*/ 549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1" h="551">
                    <a:moveTo>
                      <a:pt x="39" y="537"/>
                    </a:moveTo>
                    <a:lnTo>
                      <a:pt x="39" y="537"/>
                    </a:lnTo>
                    <a:lnTo>
                      <a:pt x="47" y="537"/>
                    </a:lnTo>
                    <a:lnTo>
                      <a:pt x="51" y="541"/>
                    </a:lnTo>
                    <a:lnTo>
                      <a:pt x="59" y="545"/>
                    </a:lnTo>
                    <a:lnTo>
                      <a:pt x="59" y="545"/>
                    </a:lnTo>
                    <a:lnTo>
                      <a:pt x="63" y="543"/>
                    </a:lnTo>
                    <a:lnTo>
                      <a:pt x="69" y="539"/>
                    </a:lnTo>
                    <a:lnTo>
                      <a:pt x="76" y="528"/>
                    </a:lnTo>
                    <a:lnTo>
                      <a:pt x="84" y="516"/>
                    </a:lnTo>
                    <a:lnTo>
                      <a:pt x="90" y="508"/>
                    </a:lnTo>
                    <a:lnTo>
                      <a:pt x="90" y="508"/>
                    </a:lnTo>
                    <a:lnTo>
                      <a:pt x="96" y="508"/>
                    </a:lnTo>
                    <a:lnTo>
                      <a:pt x="102" y="508"/>
                    </a:lnTo>
                    <a:lnTo>
                      <a:pt x="114" y="508"/>
                    </a:lnTo>
                    <a:lnTo>
                      <a:pt x="114" y="508"/>
                    </a:lnTo>
                    <a:lnTo>
                      <a:pt x="122" y="504"/>
                    </a:lnTo>
                    <a:lnTo>
                      <a:pt x="129" y="500"/>
                    </a:lnTo>
                    <a:lnTo>
                      <a:pt x="137" y="498"/>
                    </a:lnTo>
                    <a:lnTo>
                      <a:pt x="145" y="496"/>
                    </a:lnTo>
                    <a:lnTo>
                      <a:pt x="145" y="496"/>
                    </a:lnTo>
                    <a:lnTo>
                      <a:pt x="153" y="496"/>
                    </a:lnTo>
                    <a:lnTo>
                      <a:pt x="159" y="496"/>
                    </a:lnTo>
                    <a:lnTo>
                      <a:pt x="173" y="500"/>
                    </a:lnTo>
                    <a:lnTo>
                      <a:pt x="173" y="500"/>
                    </a:lnTo>
                    <a:lnTo>
                      <a:pt x="182" y="498"/>
                    </a:lnTo>
                    <a:lnTo>
                      <a:pt x="192" y="496"/>
                    </a:lnTo>
                    <a:lnTo>
                      <a:pt x="202" y="496"/>
                    </a:lnTo>
                    <a:lnTo>
                      <a:pt x="212" y="496"/>
                    </a:lnTo>
                    <a:lnTo>
                      <a:pt x="212" y="496"/>
                    </a:lnTo>
                    <a:lnTo>
                      <a:pt x="216" y="500"/>
                    </a:lnTo>
                    <a:lnTo>
                      <a:pt x="218" y="502"/>
                    </a:lnTo>
                    <a:lnTo>
                      <a:pt x="218" y="502"/>
                    </a:lnTo>
                    <a:lnTo>
                      <a:pt x="245" y="508"/>
                    </a:lnTo>
                    <a:lnTo>
                      <a:pt x="275" y="512"/>
                    </a:lnTo>
                    <a:lnTo>
                      <a:pt x="275" y="512"/>
                    </a:lnTo>
                    <a:lnTo>
                      <a:pt x="281" y="510"/>
                    </a:lnTo>
                    <a:lnTo>
                      <a:pt x="288" y="508"/>
                    </a:lnTo>
                    <a:lnTo>
                      <a:pt x="288" y="508"/>
                    </a:lnTo>
                    <a:lnTo>
                      <a:pt x="292" y="510"/>
                    </a:lnTo>
                    <a:lnTo>
                      <a:pt x="294" y="512"/>
                    </a:lnTo>
                    <a:lnTo>
                      <a:pt x="292" y="516"/>
                    </a:lnTo>
                    <a:lnTo>
                      <a:pt x="294" y="520"/>
                    </a:lnTo>
                    <a:lnTo>
                      <a:pt x="294" y="520"/>
                    </a:lnTo>
                    <a:lnTo>
                      <a:pt x="296" y="520"/>
                    </a:lnTo>
                    <a:lnTo>
                      <a:pt x="298" y="518"/>
                    </a:lnTo>
                    <a:lnTo>
                      <a:pt x="300" y="518"/>
                    </a:lnTo>
                    <a:lnTo>
                      <a:pt x="302" y="518"/>
                    </a:lnTo>
                    <a:lnTo>
                      <a:pt x="302" y="518"/>
                    </a:lnTo>
                    <a:lnTo>
                      <a:pt x="302" y="520"/>
                    </a:lnTo>
                    <a:lnTo>
                      <a:pt x="300" y="522"/>
                    </a:lnTo>
                    <a:lnTo>
                      <a:pt x="298" y="524"/>
                    </a:lnTo>
                    <a:lnTo>
                      <a:pt x="300" y="526"/>
                    </a:lnTo>
                    <a:lnTo>
                      <a:pt x="300" y="526"/>
                    </a:lnTo>
                    <a:lnTo>
                      <a:pt x="302" y="528"/>
                    </a:lnTo>
                    <a:lnTo>
                      <a:pt x="304" y="528"/>
                    </a:lnTo>
                    <a:lnTo>
                      <a:pt x="308" y="526"/>
                    </a:lnTo>
                    <a:lnTo>
                      <a:pt x="318" y="520"/>
                    </a:lnTo>
                    <a:lnTo>
                      <a:pt x="318" y="520"/>
                    </a:lnTo>
                    <a:lnTo>
                      <a:pt x="326" y="520"/>
                    </a:lnTo>
                    <a:lnTo>
                      <a:pt x="330" y="520"/>
                    </a:lnTo>
                    <a:lnTo>
                      <a:pt x="332" y="522"/>
                    </a:lnTo>
                    <a:lnTo>
                      <a:pt x="332" y="526"/>
                    </a:lnTo>
                    <a:lnTo>
                      <a:pt x="332" y="532"/>
                    </a:lnTo>
                    <a:lnTo>
                      <a:pt x="332" y="536"/>
                    </a:lnTo>
                    <a:lnTo>
                      <a:pt x="335" y="537"/>
                    </a:lnTo>
                    <a:lnTo>
                      <a:pt x="335" y="537"/>
                    </a:lnTo>
                    <a:lnTo>
                      <a:pt x="337" y="537"/>
                    </a:lnTo>
                    <a:lnTo>
                      <a:pt x="339" y="534"/>
                    </a:lnTo>
                    <a:lnTo>
                      <a:pt x="339" y="528"/>
                    </a:lnTo>
                    <a:lnTo>
                      <a:pt x="339" y="524"/>
                    </a:lnTo>
                    <a:lnTo>
                      <a:pt x="341" y="522"/>
                    </a:lnTo>
                    <a:lnTo>
                      <a:pt x="343" y="520"/>
                    </a:lnTo>
                    <a:lnTo>
                      <a:pt x="343" y="520"/>
                    </a:lnTo>
                    <a:lnTo>
                      <a:pt x="347" y="522"/>
                    </a:lnTo>
                    <a:lnTo>
                      <a:pt x="351" y="524"/>
                    </a:lnTo>
                    <a:lnTo>
                      <a:pt x="355" y="526"/>
                    </a:lnTo>
                    <a:lnTo>
                      <a:pt x="361" y="524"/>
                    </a:lnTo>
                    <a:lnTo>
                      <a:pt x="361" y="524"/>
                    </a:lnTo>
                    <a:lnTo>
                      <a:pt x="365" y="518"/>
                    </a:lnTo>
                    <a:lnTo>
                      <a:pt x="369" y="512"/>
                    </a:lnTo>
                    <a:lnTo>
                      <a:pt x="371" y="512"/>
                    </a:lnTo>
                    <a:lnTo>
                      <a:pt x="371" y="512"/>
                    </a:lnTo>
                    <a:lnTo>
                      <a:pt x="375" y="520"/>
                    </a:lnTo>
                    <a:lnTo>
                      <a:pt x="377" y="524"/>
                    </a:lnTo>
                    <a:lnTo>
                      <a:pt x="381" y="526"/>
                    </a:lnTo>
                    <a:lnTo>
                      <a:pt x="381" y="526"/>
                    </a:lnTo>
                    <a:lnTo>
                      <a:pt x="385" y="524"/>
                    </a:lnTo>
                    <a:lnTo>
                      <a:pt x="388" y="522"/>
                    </a:lnTo>
                    <a:lnTo>
                      <a:pt x="392" y="518"/>
                    </a:lnTo>
                    <a:lnTo>
                      <a:pt x="394" y="520"/>
                    </a:lnTo>
                    <a:lnTo>
                      <a:pt x="398" y="520"/>
                    </a:lnTo>
                    <a:lnTo>
                      <a:pt x="398" y="520"/>
                    </a:lnTo>
                    <a:lnTo>
                      <a:pt x="400" y="524"/>
                    </a:lnTo>
                    <a:lnTo>
                      <a:pt x="400" y="528"/>
                    </a:lnTo>
                    <a:lnTo>
                      <a:pt x="402" y="532"/>
                    </a:lnTo>
                    <a:lnTo>
                      <a:pt x="406" y="536"/>
                    </a:lnTo>
                    <a:lnTo>
                      <a:pt x="406" y="536"/>
                    </a:lnTo>
                    <a:lnTo>
                      <a:pt x="408" y="537"/>
                    </a:lnTo>
                    <a:lnTo>
                      <a:pt x="410" y="536"/>
                    </a:lnTo>
                    <a:lnTo>
                      <a:pt x="410" y="536"/>
                    </a:lnTo>
                    <a:lnTo>
                      <a:pt x="410" y="530"/>
                    </a:lnTo>
                    <a:lnTo>
                      <a:pt x="410" y="530"/>
                    </a:lnTo>
                    <a:lnTo>
                      <a:pt x="414" y="522"/>
                    </a:lnTo>
                    <a:lnTo>
                      <a:pt x="420" y="514"/>
                    </a:lnTo>
                    <a:lnTo>
                      <a:pt x="430" y="508"/>
                    </a:lnTo>
                    <a:lnTo>
                      <a:pt x="434" y="508"/>
                    </a:lnTo>
                    <a:lnTo>
                      <a:pt x="436" y="508"/>
                    </a:lnTo>
                    <a:lnTo>
                      <a:pt x="436" y="508"/>
                    </a:lnTo>
                    <a:lnTo>
                      <a:pt x="439" y="510"/>
                    </a:lnTo>
                    <a:lnTo>
                      <a:pt x="441" y="514"/>
                    </a:lnTo>
                    <a:lnTo>
                      <a:pt x="445" y="524"/>
                    </a:lnTo>
                    <a:lnTo>
                      <a:pt x="447" y="534"/>
                    </a:lnTo>
                    <a:lnTo>
                      <a:pt x="449" y="536"/>
                    </a:lnTo>
                    <a:lnTo>
                      <a:pt x="453" y="537"/>
                    </a:lnTo>
                    <a:lnTo>
                      <a:pt x="453" y="537"/>
                    </a:lnTo>
                    <a:lnTo>
                      <a:pt x="455" y="537"/>
                    </a:lnTo>
                    <a:lnTo>
                      <a:pt x="459" y="536"/>
                    </a:lnTo>
                    <a:lnTo>
                      <a:pt x="463" y="530"/>
                    </a:lnTo>
                    <a:lnTo>
                      <a:pt x="469" y="522"/>
                    </a:lnTo>
                    <a:lnTo>
                      <a:pt x="473" y="520"/>
                    </a:lnTo>
                    <a:lnTo>
                      <a:pt x="475" y="520"/>
                    </a:lnTo>
                    <a:lnTo>
                      <a:pt x="475" y="520"/>
                    </a:lnTo>
                    <a:lnTo>
                      <a:pt x="479" y="520"/>
                    </a:lnTo>
                    <a:lnTo>
                      <a:pt x="483" y="522"/>
                    </a:lnTo>
                    <a:lnTo>
                      <a:pt x="485" y="524"/>
                    </a:lnTo>
                    <a:lnTo>
                      <a:pt x="489" y="526"/>
                    </a:lnTo>
                    <a:lnTo>
                      <a:pt x="489" y="526"/>
                    </a:lnTo>
                    <a:lnTo>
                      <a:pt x="494" y="524"/>
                    </a:lnTo>
                    <a:lnTo>
                      <a:pt x="498" y="520"/>
                    </a:lnTo>
                    <a:lnTo>
                      <a:pt x="504" y="516"/>
                    </a:lnTo>
                    <a:lnTo>
                      <a:pt x="512" y="516"/>
                    </a:lnTo>
                    <a:lnTo>
                      <a:pt x="512" y="516"/>
                    </a:lnTo>
                    <a:lnTo>
                      <a:pt x="516" y="518"/>
                    </a:lnTo>
                    <a:lnTo>
                      <a:pt x="520" y="522"/>
                    </a:lnTo>
                    <a:lnTo>
                      <a:pt x="526" y="530"/>
                    </a:lnTo>
                    <a:lnTo>
                      <a:pt x="534" y="537"/>
                    </a:lnTo>
                    <a:lnTo>
                      <a:pt x="538" y="539"/>
                    </a:lnTo>
                    <a:lnTo>
                      <a:pt x="542" y="539"/>
                    </a:lnTo>
                    <a:lnTo>
                      <a:pt x="545" y="534"/>
                    </a:lnTo>
                    <a:lnTo>
                      <a:pt x="545" y="534"/>
                    </a:lnTo>
                    <a:lnTo>
                      <a:pt x="547" y="530"/>
                    </a:lnTo>
                    <a:lnTo>
                      <a:pt x="547" y="526"/>
                    </a:lnTo>
                    <a:lnTo>
                      <a:pt x="544" y="518"/>
                    </a:lnTo>
                    <a:lnTo>
                      <a:pt x="536" y="504"/>
                    </a:lnTo>
                    <a:lnTo>
                      <a:pt x="536" y="504"/>
                    </a:lnTo>
                    <a:lnTo>
                      <a:pt x="534" y="500"/>
                    </a:lnTo>
                    <a:lnTo>
                      <a:pt x="536" y="494"/>
                    </a:lnTo>
                    <a:lnTo>
                      <a:pt x="542" y="486"/>
                    </a:lnTo>
                    <a:lnTo>
                      <a:pt x="542" y="477"/>
                    </a:lnTo>
                    <a:lnTo>
                      <a:pt x="542" y="477"/>
                    </a:lnTo>
                    <a:lnTo>
                      <a:pt x="542" y="473"/>
                    </a:lnTo>
                    <a:lnTo>
                      <a:pt x="542" y="473"/>
                    </a:lnTo>
                    <a:lnTo>
                      <a:pt x="545" y="465"/>
                    </a:lnTo>
                    <a:lnTo>
                      <a:pt x="551" y="457"/>
                    </a:lnTo>
                    <a:lnTo>
                      <a:pt x="561" y="447"/>
                    </a:lnTo>
                    <a:lnTo>
                      <a:pt x="561" y="447"/>
                    </a:lnTo>
                    <a:lnTo>
                      <a:pt x="559" y="443"/>
                    </a:lnTo>
                    <a:lnTo>
                      <a:pt x="557" y="443"/>
                    </a:lnTo>
                    <a:lnTo>
                      <a:pt x="559" y="443"/>
                    </a:lnTo>
                    <a:lnTo>
                      <a:pt x="559" y="443"/>
                    </a:lnTo>
                    <a:lnTo>
                      <a:pt x="561" y="439"/>
                    </a:lnTo>
                    <a:lnTo>
                      <a:pt x="561" y="439"/>
                    </a:lnTo>
                    <a:lnTo>
                      <a:pt x="565" y="441"/>
                    </a:lnTo>
                    <a:lnTo>
                      <a:pt x="565" y="441"/>
                    </a:lnTo>
                    <a:lnTo>
                      <a:pt x="575" y="441"/>
                    </a:lnTo>
                    <a:lnTo>
                      <a:pt x="575" y="441"/>
                    </a:lnTo>
                    <a:lnTo>
                      <a:pt x="577" y="441"/>
                    </a:lnTo>
                    <a:lnTo>
                      <a:pt x="581" y="441"/>
                    </a:lnTo>
                    <a:lnTo>
                      <a:pt x="581" y="441"/>
                    </a:lnTo>
                    <a:lnTo>
                      <a:pt x="587" y="433"/>
                    </a:lnTo>
                    <a:lnTo>
                      <a:pt x="587" y="433"/>
                    </a:lnTo>
                    <a:lnTo>
                      <a:pt x="593" y="431"/>
                    </a:lnTo>
                    <a:lnTo>
                      <a:pt x="602" y="430"/>
                    </a:lnTo>
                    <a:lnTo>
                      <a:pt x="616" y="430"/>
                    </a:lnTo>
                    <a:lnTo>
                      <a:pt x="616" y="422"/>
                    </a:lnTo>
                    <a:lnTo>
                      <a:pt x="616" y="422"/>
                    </a:lnTo>
                    <a:lnTo>
                      <a:pt x="612" y="420"/>
                    </a:lnTo>
                    <a:lnTo>
                      <a:pt x="606" y="416"/>
                    </a:lnTo>
                    <a:lnTo>
                      <a:pt x="602" y="412"/>
                    </a:lnTo>
                    <a:lnTo>
                      <a:pt x="598" y="408"/>
                    </a:lnTo>
                    <a:lnTo>
                      <a:pt x="598" y="408"/>
                    </a:lnTo>
                    <a:lnTo>
                      <a:pt x="600" y="404"/>
                    </a:lnTo>
                    <a:lnTo>
                      <a:pt x="602" y="402"/>
                    </a:lnTo>
                    <a:lnTo>
                      <a:pt x="602" y="402"/>
                    </a:lnTo>
                    <a:lnTo>
                      <a:pt x="600" y="398"/>
                    </a:lnTo>
                    <a:lnTo>
                      <a:pt x="598" y="392"/>
                    </a:lnTo>
                    <a:lnTo>
                      <a:pt x="595" y="388"/>
                    </a:lnTo>
                    <a:lnTo>
                      <a:pt x="595" y="384"/>
                    </a:lnTo>
                    <a:lnTo>
                      <a:pt x="595" y="384"/>
                    </a:lnTo>
                    <a:lnTo>
                      <a:pt x="600" y="380"/>
                    </a:lnTo>
                    <a:lnTo>
                      <a:pt x="600" y="380"/>
                    </a:lnTo>
                    <a:lnTo>
                      <a:pt x="598" y="377"/>
                    </a:lnTo>
                    <a:lnTo>
                      <a:pt x="593" y="373"/>
                    </a:lnTo>
                    <a:lnTo>
                      <a:pt x="589" y="369"/>
                    </a:lnTo>
                    <a:lnTo>
                      <a:pt x="587" y="365"/>
                    </a:lnTo>
                    <a:lnTo>
                      <a:pt x="587" y="365"/>
                    </a:lnTo>
                    <a:lnTo>
                      <a:pt x="589" y="363"/>
                    </a:lnTo>
                    <a:lnTo>
                      <a:pt x="591" y="363"/>
                    </a:lnTo>
                    <a:lnTo>
                      <a:pt x="593" y="361"/>
                    </a:lnTo>
                    <a:lnTo>
                      <a:pt x="593" y="361"/>
                    </a:lnTo>
                    <a:lnTo>
                      <a:pt x="593" y="357"/>
                    </a:lnTo>
                    <a:lnTo>
                      <a:pt x="591" y="353"/>
                    </a:lnTo>
                    <a:lnTo>
                      <a:pt x="581" y="345"/>
                    </a:lnTo>
                    <a:lnTo>
                      <a:pt x="571" y="337"/>
                    </a:lnTo>
                    <a:lnTo>
                      <a:pt x="565" y="331"/>
                    </a:lnTo>
                    <a:lnTo>
                      <a:pt x="565" y="331"/>
                    </a:lnTo>
                    <a:lnTo>
                      <a:pt x="567" y="327"/>
                    </a:lnTo>
                    <a:lnTo>
                      <a:pt x="569" y="326"/>
                    </a:lnTo>
                    <a:lnTo>
                      <a:pt x="573" y="318"/>
                    </a:lnTo>
                    <a:lnTo>
                      <a:pt x="573" y="318"/>
                    </a:lnTo>
                    <a:lnTo>
                      <a:pt x="571" y="314"/>
                    </a:lnTo>
                    <a:lnTo>
                      <a:pt x="571" y="308"/>
                    </a:lnTo>
                    <a:lnTo>
                      <a:pt x="571" y="308"/>
                    </a:lnTo>
                    <a:lnTo>
                      <a:pt x="575" y="306"/>
                    </a:lnTo>
                    <a:lnTo>
                      <a:pt x="585" y="306"/>
                    </a:lnTo>
                    <a:lnTo>
                      <a:pt x="593" y="304"/>
                    </a:lnTo>
                    <a:lnTo>
                      <a:pt x="597" y="306"/>
                    </a:lnTo>
                    <a:lnTo>
                      <a:pt x="597" y="306"/>
                    </a:lnTo>
                    <a:lnTo>
                      <a:pt x="598" y="308"/>
                    </a:lnTo>
                    <a:lnTo>
                      <a:pt x="600" y="310"/>
                    </a:lnTo>
                    <a:lnTo>
                      <a:pt x="600" y="312"/>
                    </a:lnTo>
                    <a:lnTo>
                      <a:pt x="602" y="314"/>
                    </a:lnTo>
                    <a:lnTo>
                      <a:pt x="602" y="314"/>
                    </a:lnTo>
                    <a:lnTo>
                      <a:pt x="604" y="314"/>
                    </a:lnTo>
                    <a:lnTo>
                      <a:pt x="606" y="314"/>
                    </a:lnTo>
                    <a:lnTo>
                      <a:pt x="606" y="314"/>
                    </a:lnTo>
                    <a:lnTo>
                      <a:pt x="616" y="316"/>
                    </a:lnTo>
                    <a:lnTo>
                      <a:pt x="626" y="314"/>
                    </a:lnTo>
                    <a:lnTo>
                      <a:pt x="626" y="314"/>
                    </a:lnTo>
                    <a:lnTo>
                      <a:pt x="630" y="312"/>
                    </a:lnTo>
                    <a:lnTo>
                      <a:pt x="634" y="308"/>
                    </a:lnTo>
                    <a:lnTo>
                      <a:pt x="640" y="300"/>
                    </a:lnTo>
                    <a:lnTo>
                      <a:pt x="644" y="290"/>
                    </a:lnTo>
                    <a:lnTo>
                      <a:pt x="649" y="284"/>
                    </a:lnTo>
                    <a:lnTo>
                      <a:pt x="649" y="284"/>
                    </a:lnTo>
                    <a:lnTo>
                      <a:pt x="655" y="280"/>
                    </a:lnTo>
                    <a:lnTo>
                      <a:pt x="659" y="280"/>
                    </a:lnTo>
                    <a:lnTo>
                      <a:pt x="661" y="278"/>
                    </a:lnTo>
                    <a:lnTo>
                      <a:pt x="661" y="278"/>
                    </a:lnTo>
                    <a:lnTo>
                      <a:pt x="659" y="265"/>
                    </a:lnTo>
                    <a:lnTo>
                      <a:pt x="659" y="265"/>
                    </a:lnTo>
                    <a:lnTo>
                      <a:pt x="655" y="263"/>
                    </a:lnTo>
                    <a:lnTo>
                      <a:pt x="651" y="261"/>
                    </a:lnTo>
                    <a:lnTo>
                      <a:pt x="642" y="257"/>
                    </a:lnTo>
                    <a:lnTo>
                      <a:pt x="642" y="257"/>
                    </a:lnTo>
                    <a:lnTo>
                      <a:pt x="638" y="255"/>
                    </a:lnTo>
                    <a:lnTo>
                      <a:pt x="636" y="251"/>
                    </a:lnTo>
                    <a:lnTo>
                      <a:pt x="638" y="245"/>
                    </a:lnTo>
                    <a:lnTo>
                      <a:pt x="640" y="241"/>
                    </a:lnTo>
                    <a:lnTo>
                      <a:pt x="638" y="239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32" y="239"/>
                    </a:lnTo>
                    <a:lnTo>
                      <a:pt x="630" y="239"/>
                    </a:lnTo>
                    <a:lnTo>
                      <a:pt x="630" y="239"/>
                    </a:lnTo>
                    <a:lnTo>
                      <a:pt x="622" y="233"/>
                    </a:lnTo>
                    <a:lnTo>
                      <a:pt x="622" y="233"/>
                    </a:lnTo>
                    <a:lnTo>
                      <a:pt x="614" y="233"/>
                    </a:lnTo>
                    <a:lnTo>
                      <a:pt x="606" y="235"/>
                    </a:lnTo>
                    <a:lnTo>
                      <a:pt x="598" y="237"/>
                    </a:lnTo>
                    <a:lnTo>
                      <a:pt x="591" y="235"/>
                    </a:lnTo>
                    <a:lnTo>
                      <a:pt x="591" y="235"/>
                    </a:lnTo>
                    <a:lnTo>
                      <a:pt x="589" y="233"/>
                    </a:lnTo>
                    <a:lnTo>
                      <a:pt x="589" y="229"/>
                    </a:lnTo>
                    <a:lnTo>
                      <a:pt x="591" y="220"/>
                    </a:lnTo>
                    <a:lnTo>
                      <a:pt x="591" y="212"/>
                    </a:lnTo>
                    <a:lnTo>
                      <a:pt x="591" y="208"/>
                    </a:lnTo>
                    <a:lnTo>
                      <a:pt x="589" y="206"/>
                    </a:lnTo>
                    <a:lnTo>
                      <a:pt x="589" y="206"/>
                    </a:lnTo>
                    <a:lnTo>
                      <a:pt x="587" y="206"/>
                    </a:lnTo>
                    <a:lnTo>
                      <a:pt x="585" y="208"/>
                    </a:lnTo>
                    <a:lnTo>
                      <a:pt x="583" y="202"/>
                    </a:lnTo>
                    <a:lnTo>
                      <a:pt x="583" y="202"/>
                    </a:lnTo>
                    <a:lnTo>
                      <a:pt x="575" y="200"/>
                    </a:lnTo>
                    <a:lnTo>
                      <a:pt x="565" y="198"/>
                    </a:lnTo>
                    <a:lnTo>
                      <a:pt x="557" y="196"/>
                    </a:lnTo>
                    <a:lnTo>
                      <a:pt x="551" y="192"/>
                    </a:lnTo>
                    <a:lnTo>
                      <a:pt x="551" y="192"/>
                    </a:lnTo>
                    <a:lnTo>
                      <a:pt x="547" y="186"/>
                    </a:lnTo>
                    <a:lnTo>
                      <a:pt x="545" y="180"/>
                    </a:lnTo>
                    <a:lnTo>
                      <a:pt x="544" y="174"/>
                    </a:lnTo>
                    <a:lnTo>
                      <a:pt x="540" y="168"/>
                    </a:lnTo>
                    <a:lnTo>
                      <a:pt x="540" y="168"/>
                    </a:lnTo>
                    <a:lnTo>
                      <a:pt x="538" y="167"/>
                    </a:lnTo>
                    <a:lnTo>
                      <a:pt x="536" y="167"/>
                    </a:lnTo>
                    <a:lnTo>
                      <a:pt x="530" y="165"/>
                    </a:lnTo>
                    <a:lnTo>
                      <a:pt x="530" y="165"/>
                    </a:lnTo>
                    <a:lnTo>
                      <a:pt x="530" y="161"/>
                    </a:lnTo>
                    <a:lnTo>
                      <a:pt x="532" y="155"/>
                    </a:lnTo>
                    <a:lnTo>
                      <a:pt x="534" y="151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22" y="147"/>
                    </a:lnTo>
                    <a:lnTo>
                      <a:pt x="522" y="147"/>
                    </a:lnTo>
                    <a:lnTo>
                      <a:pt x="522" y="145"/>
                    </a:lnTo>
                    <a:lnTo>
                      <a:pt x="522" y="141"/>
                    </a:lnTo>
                    <a:lnTo>
                      <a:pt x="522" y="141"/>
                    </a:lnTo>
                    <a:lnTo>
                      <a:pt x="518" y="139"/>
                    </a:lnTo>
                    <a:lnTo>
                      <a:pt x="512" y="137"/>
                    </a:lnTo>
                    <a:lnTo>
                      <a:pt x="508" y="135"/>
                    </a:lnTo>
                    <a:lnTo>
                      <a:pt x="504" y="133"/>
                    </a:lnTo>
                    <a:lnTo>
                      <a:pt x="504" y="133"/>
                    </a:lnTo>
                    <a:lnTo>
                      <a:pt x="504" y="129"/>
                    </a:lnTo>
                    <a:lnTo>
                      <a:pt x="504" y="127"/>
                    </a:lnTo>
                    <a:lnTo>
                      <a:pt x="506" y="121"/>
                    </a:lnTo>
                    <a:lnTo>
                      <a:pt x="512" y="112"/>
                    </a:lnTo>
                    <a:lnTo>
                      <a:pt x="512" y="112"/>
                    </a:lnTo>
                    <a:lnTo>
                      <a:pt x="512" y="110"/>
                    </a:lnTo>
                    <a:lnTo>
                      <a:pt x="510" y="108"/>
                    </a:lnTo>
                    <a:lnTo>
                      <a:pt x="510" y="106"/>
                    </a:lnTo>
                    <a:lnTo>
                      <a:pt x="512" y="104"/>
                    </a:lnTo>
                    <a:lnTo>
                      <a:pt x="512" y="104"/>
                    </a:lnTo>
                    <a:lnTo>
                      <a:pt x="516" y="104"/>
                    </a:lnTo>
                    <a:lnTo>
                      <a:pt x="516" y="104"/>
                    </a:lnTo>
                    <a:lnTo>
                      <a:pt x="518" y="102"/>
                    </a:lnTo>
                    <a:lnTo>
                      <a:pt x="518" y="102"/>
                    </a:lnTo>
                    <a:lnTo>
                      <a:pt x="514" y="96"/>
                    </a:lnTo>
                    <a:lnTo>
                      <a:pt x="508" y="90"/>
                    </a:lnTo>
                    <a:lnTo>
                      <a:pt x="504" y="84"/>
                    </a:lnTo>
                    <a:lnTo>
                      <a:pt x="498" y="78"/>
                    </a:lnTo>
                    <a:lnTo>
                      <a:pt x="498" y="78"/>
                    </a:lnTo>
                    <a:lnTo>
                      <a:pt x="500" y="72"/>
                    </a:lnTo>
                    <a:lnTo>
                      <a:pt x="502" y="63"/>
                    </a:lnTo>
                    <a:lnTo>
                      <a:pt x="504" y="51"/>
                    </a:lnTo>
                    <a:lnTo>
                      <a:pt x="504" y="45"/>
                    </a:lnTo>
                    <a:lnTo>
                      <a:pt x="502" y="41"/>
                    </a:lnTo>
                    <a:lnTo>
                      <a:pt x="502" y="41"/>
                    </a:lnTo>
                    <a:lnTo>
                      <a:pt x="498" y="39"/>
                    </a:lnTo>
                    <a:lnTo>
                      <a:pt x="494" y="39"/>
                    </a:lnTo>
                    <a:lnTo>
                      <a:pt x="491" y="41"/>
                    </a:lnTo>
                    <a:lnTo>
                      <a:pt x="487" y="39"/>
                    </a:lnTo>
                    <a:lnTo>
                      <a:pt x="487" y="39"/>
                    </a:lnTo>
                    <a:lnTo>
                      <a:pt x="471" y="25"/>
                    </a:lnTo>
                    <a:lnTo>
                      <a:pt x="461" y="19"/>
                    </a:lnTo>
                    <a:lnTo>
                      <a:pt x="457" y="17"/>
                    </a:lnTo>
                    <a:lnTo>
                      <a:pt x="451" y="17"/>
                    </a:lnTo>
                    <a:lnTo>
                      <a:pt x="451" y="17"/>
                    </a:lnTo>
                    <a:lnTo>
                      <a:pt x="449" y="19"/>
                    </a:lnTo>
                    <a:lnTo>
                      <a:pt x="445" y="21"/>
                    </a:lnTo>
                    <a:lnTo>
                      <a:pt x="445" y="21"/>
                    </a:lnTo>
                    <a:lnTo>
                      <a:pt x="438" y="21"/>
                    </a:lnTo>
                    <a:lnTo>
                      <a:pt x="434" y="19"/>
                    </a:lnTo>
                    <a:lnTo>
                      <a:pt x="430" y="21"/>
                    </a:lnTo>
                    <a:lnTo>
                      <a:pt x="430" y="21"/>
                    </a:lnTo>
                    <a:lnTo>
                      <a:pt x="418" y="35"/>
                    </a:lnTo>
                    <a:lnTo>
                      <a:pt x="410" y="41"/>
                    </a:lnTo>
                    <a:lnTo>
                      <a:pt x="406" y="43"/>
                    </a:lnTo>
                    <a:lnTo>
                      <a:pt x="406" y="43"/>
                    </a:lnTo>
                    <a:lnTo>
                      <a:pt x="402" y="43"/>
                    </a:lnTo>
                    <a:lnTo>
                      <a:pt x="398" y="39"/>
                    </a:lnTo>
                    <a:lnTo>
                      <a:pt x="396" y="35"/>
                    </a:lnTo>
                    <a:lnTo>
                      <a:pt x="396" y="29"/>
                    </a:lnTo>
                    <a:lnTo>
                      <a:pt x="396" y="19"/>
                    </a:lnTo>
                    <a:lnTo>
                      <a:pt x="398" y="13"/>
                    </a:lnTo>
                    <a:lnTo>
                      <a:pt x="398" y="13"/>
                    </a:lnTo>
                    <a:lnTo>
                      <a:pt x="388" y="10"/>
                    </a:lnTo>
                    <a:lnTo>
                      <a:pt x="383" y="8"/>
                    </a:lnTo>
                    <a:lnTo>
                      <a:pt x="377" y="8"/>
                    </a:lnTo>
                    <a:lnTo>
                      <a:pt x="373" y="10"/>
                    </a:lnTo>
                    <a:lnTo>
                      <a:pt x="363" y="15"/>
                    </a:lnTo>
                    <a:lnTo>
                      <a:pt x="359" y="17"/>
                    </a:lnTo>
                    <a:lnTo>
                      <a:pt x="355" y="19"/>
                    </a:lnTo>
                    <a:lnTo>
                      <a:pt x="355" y="19"/>
                    </a:lnTo>
                    <a:lnTo>
                      <a:pt x="351" y="17"/>
                    </a:lnTo>
                    <a:lnTo>
                      <a:pt x="349" y="13"/>
                    </a:lnTo>
                    <a:lnTo>
                      <a:pt x="347" y="8"/>
                    </a:lnTo>
                    <a:lnTo>
                      <a:pt x="343" y="4"/>
                    </a:lnTo>
                    <a:lnTo>
                      <a:pt x="343" y="4"/>
                    </a:lnTo>
                    <a:lnTo>
                      <a:pt x="339" y="2"/>
                    </a:lnTo>
                    <a:lnTo>
                      <a:pt x="335" y="2"/>
                    </a:lnTo>
                    <a:lnTo>
                      <a:pt x="330" y="6"/>
                    </a:lnTo>
                    <a:lnTo>
                      <a:pt x="326" y="8"/>
                    </a:lnTo>
                    <a:lnTo>
                      <a:pt x="322" y="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06" y="4"/>
                    </a:lnTo>
                    <a:lnTo>
                      <a:pt x="298" y="8"/>
                    </a:lnTo>
                    <a:lnTo>
                      <a:pt x="294" y="11"/>
                    </a:lnTo>
                    <a:lnTo>
                      <a:pt x="288" y="15"/>
                    </a:lnTo>
                    <a:lnTo>
                      <a:pt x="288" y="15"/>
                    </a:lnTo>
                    <a:lnTo>
                      <a:pt x="282" y="31"/>
                    </a:lnTo>
                    <a:lnTo>
                      <a:pt x="279" y="43"/>
                    </a:lnTo>
                    <a:lnTo>
                      <a:pt x="279" y="43"/>
                    </a:lnTo>
                    <a:lnTo>
                      <a:pt x="275" y="43"/>
                    </a:lnTo>
                    <a:lnTo>
                      <a:pt x="273" y="43"/>
                    </a:lnTo>
                    <a:lnTo>
                      <a:pt x="273" y="43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1" y="41"/>
                    </a:lnTo>
                    <a:lnTo>
                      <a:pt x="261" y="41"/>
                    </a:lnTo>
                    <a:lnTo>
                      <a:pt x="257" y="47"/>
                    </a:lnTo>
                    <a:lnTo>
                      <a:pt x="257" y="47"/>
                    </a:lnTo>
                    <a:lnTo>
                      <a:pt x="255" y="47"/>
                    </a:lnTo>
                    <a:lnTo>
                      <a:pt x="253" y="45"/>
                    </a:lnTo>
                    <a:lnTo>
                      <a:pt x="247" y="41"/>
                    </a:lnTo>
                    <a:lnTo>
                      <a:pt x="247" y="41"/>
                    </a:lnTo>
                    <a:lnTo>
                      <a:pt x="243" y="41"/>
                    </a:lnTo>
                    <a:lnTo>
                      <a:pt x="239" y="43"/>
                    </a:lnTo>
                    <a:lnTo>
                      <a:pt x="231" y="51"/>
                    </a:lnTo>
                    <a:lnTo>
                      <a:pt x="224" y="61"/>
                    </a:lnTo>
                    <a:lnTo>
                      <a:pt x="220" y="63"/>
                    </a:lnTo>
                    <a:lnTo>
                      <a:pt x="214" y="64"/>
                    </a:lnTo>
                    <a:lnTo>
                      <a:pt x="214" y="64"/>
                    </a:lnTo>
                    <a:lnTo>
                      <a:pt x="214" y="64"/>
                    </a:lnTo>
                    <a:lnTo>
                      <a:pt x="214" y="74"/>
                    </a:lnTo>
                    <a:lnTo>
                      <a:pt x="212" y="84"/>
                    </a:lnTo>
                    <a:lnTo>
                      <a:pt x="208" y="92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10" y="104"/>
                    </a:lnTo>
                    <a:lnTo>
                      <a:pt x="220" y="104"/>
                    </a:lnTo>
                    <a:lnTo>
                      <a:pt x="228" y="104"/>
                    </a:lnTo>
                    <a:lnTo>
                      <a:pt x="229" y="106"/>
                    </a:lnTo>
                    <a:lnTo>
                      <a:pt x="229" y="110"/>
                    </a:lnTo>
                    <a:lnTo>
                      <a:pt x="229" y="110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2" y="119"/>
                    </a:lnTo>
                    <a:lnTo>
                      <a:pt x="222" y="123"/>
                    </a:lnTo>
                    <a:lnTo>
                      <a:pt x="220" y="125"/>
                    </a:lnTo>
                    <a:lnTo>
                      <a:pt x="220" y="125"/>
                    </a:lnTo>
                    <a:lnTo>
                      <a:pt x="216" y="125"/>
                    </a:lnTo>
                    <a:lnTo>
                      <a:pt x="208" y="125"/>
                    </a:lnTo>
                    <a:lnTo>
                      <a:pt x="202" y="123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4" y="129"/>
                    </a:lnTo>
                    <a:lnTo>
                      <a:pt x="192" y="135"/>
                    </a:lnTo>
                    <a:lnTo>
                      <a:pt x="192" y="141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82" y="149"/>
                    </a:lnTo>
                    <a:lnTo>
                      <a:pt x="176" y="151"/>
                    </a:lnTo>
                    <a:lnTo>
                      <a:pt x="171" y="155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1" y="172"/>
                    </a:lnTo>
                    <a:lnTo>
                      <a:pt x="163" y="180"/>
                    </a:lnTo>
                    <a:lnTo>
                      <a:pt x="165" y="186"/>
                    </a:lnTo>
                    <a:lnTo>
                      <a:pt x="167" y="192"/>
                    </a:lnTo>
                    <a:lnTo>
                      <a:pt x="167" y="192"/>
                    </a:lnTo>
                    <a:lnTo>
                      <a:pt x="163" y="200"/>
                    </a:lnTo>
                    <a:lnTo>
                      <a:pt x="159" y="206"/>
                    </a:lnTo>
                    <a:lnTo>
                      <a:pt x="155" y="212"/>
                    </a:lnTo>
                    <a:lnTo>
                      <a:pt x="153" y="216"/>
                    </a:lnTo>
                    <a:lnTo>
                      <a:pt x="153" y="220"/>
                    </a:lnTo>
                    <a:lnTo>
                      <a:pt x="153" y="220"/>
                    </a:lnTo>
                    <a:lnTo>
                      <a:pt x="157" y="221"/>
                    </a:lnTo>
                    <a:lnTo>
                      <a:pt x="165" y="225"/>
                    </a:lnTo>
                    <a:lnTo>
                      <a:pt x="169" y="227"/>
                    </a:lnTo>
                    <a:lnTo>
                      <a:pt x="173" y="231"/>
                    </a:lnTo>
                    <a:lnTo>
                      <a:pt x="173" y="235"/>
                    </a:lnTo>
                    <a:lnTo>
                      <a:pt x="171" y="239"/>
                    </a:lnTo>
                    <a:lnTo>
                      <a:pt x="171" y="239"/>
                    </a:lnTo>
                    <a:lnTo>
                      <a:pt x="167" y="243"/>
                    </a:lnTo>
                    <a:lnTo>
                      <a:pt x="167" y="243"/>
                    </a:lnTo>
                    <a:lnTo>
                      <a:pt x="161" y="245"/>
                    </a:lnTo>
                    <a:lnTo>
                      <a:pt x="157" y="245"/>
                    </a:lnTo>
                    <a:lnTo>
                      <a:pt x="155" y="245"/>
                    </a:lnTo>
                    <a:lnTo>
                      <a:pt x="153" y="241"/>
                    </a:lnTo>
                    <a:lnTo>
                      <a:pt x="153" y="233"/>
                    </a:lnTo>
                    <a:lnTo>
                      <a:pt x="153" y="229"/>
                    </a:lnTo>
                    <a:lnTo>
                      <a:pt x="151" y="225"/>
                    </a:lnTo>
                    <a:lnTo>
                      <a:pt x="151" y="225"/>
                    </a:lnTo>
                    <a:lnTo>
                      <a:pt x="147" y="225"/>
                    </a:lnTo>
                    <a:lnTo>
                      <a:pt x="145" y="227"/>
                    </a:lnTo>
                    <a:lnTo>
                      <a:pt x="143" y="229"/>
                    </a:lnTo>
                    <a:lnTo>
                      <a:pt x="139" y="231"/>
                    </a:lnTo>
                    <a:lnTo>
                      <a:pt x="139" y="231"/>
                    </a:lnTo>
                    <a:lnTo>
                      <a:pt x="135" y="231"/>
                    </a:lnTo>
                    <a:lnTo>
                      <a:pt x="131" y="231"/>
                    </a:lnTo>
                    <a:lnTo>
                      <a:pt x="131" y="231"/>
                    </a:lnTo>
                    <a:lnTo>
                      <a:pt x="129" y="235"/>
                    </a:lnTo>
                    <a:lnTo>
                      <a:pt x="129" y="239"/>
                    </a:lnTo>
                    <a:lnTo>
                      <a:pt x="127" y="243"/>
                    </a:lnTo>
                    <a:lnTo>
                      <a:pt x="123" y="247"/>
                    </a:lnTo>
                    <a:lnTo>
                      <a:pt x="123" y="247"/>
                    </a:lnTo>
                    <a:lnTo>
                      <a:pt x="120" y="249"/>
                    </a:lnTo>
                    <a:lnTo>
                      <a:pt x="114" y="249"/>
                    </a:lnTo>
                    <a:lnTo>
                      <a:pt x="108" y="249"/>
                    </a:lnTo>
                    <a:lnTo>
                      <a:pt x="104" y="251"/>
                    </a:lnTo>
                    <a:lnTo>
                      <a:pt x="104" y="251"/>
                    </a:lnTo>
                    <a:lnTo>
                      <a:pt x="104" y="253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106" y="265"/>
                    </a:lnTo>
                    <a:lnTo>
                      <a:pt x="104" y="267"/>
                    </a:lnTo>
                    <a:lnTo>
                      <a:pt x="100" y="265"/>
                    </a:lnTo>
                    <a:lnTo>
                      <a:pt x="100" y="265"/>
                    </a:lnTo>
                    <a:lnTo>
                      <a:pt x="96" y="265"/>
                    </a:lnTo>
                    <a:lnTo>
                      <a:pt x="96" y="265"/>
                    </a:lnTo>
                    <a:lnTo>
                      <a:pt x="92" y="265"/>
                    </a:lnTo>
                    <a:lnTo>
                      <a:pt x="92" y="265"/>
                    </a:lnTo>
                    <a:lnTo>
                      <a:pt x="88" y="267"/>
                    </a:lnTo>
                    <a:lnTo>
                      <a:pt x="84" y="273"/>
                    </a:lnTo>
                    <a:lnTo>
                      <a:pt x="80" y="276"/>
                    </a:lnTo>
                    <a:lnTo>
                      <a:pt x="76" y="278"/>
                    </a:lnTo>
                    <a:lnTo>
                      <a:pt x="76" y="278"/>
                    </a:lnTo>
                    <a:lnTo>
                      <a:pt x="74" y="278"/>
                    </a:lnTo>
                    <a:lnTo>
                      <a:pt x="72" y="278"/>
                    </a:lnTo>
                    <a:lnTo>
                      <a:pt x="69" y="274"/>
                    </a:lnTo>
                    <a:lnTo>
                      <a:pt x="65" y="271"/>
                    </a:lnTo>
                    <a:lnTo>
                      <a:pt x="61" y="271"/>
                    </a:lnTo>
                    <a:lnTo>
                      <a:pt x="59" y="271"/>
                    </a:lnTo>
                    <a:lnTo>
                      <a:pt x="59" y="271"/>
                    </a:lnTo>
                    <a:lnTo>
                      <a:pt x="57" y="273"/>
                    </a:lnTo>
                    <a:lnTo>
                      <a:pt x="57" y="274"/>
                    </a:lnTo>
                    <a:lnTo>
                      <a:pt x="57" y="274"/>
                    </a:lnTo>
                    <a:lnTo>
                      <a:pt x="49" y="276"/>
                    </a:lnTo>
                    <a:lnTo>
                      <a:pt x="35" y="276"/>
                    </a:lnTo>
                    <a:lnTo>
                      <a:pt x="21" y="276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8" y="288"/>
                    </a:lnTo>
                    <a:lnTo>
                      <a:pt x="23" y="306"/>
                    </a:lnTo>
                    <a:lnTo>
                      <a:pt x="39" y="347"/>
                    </a:lnTo>
                    <a:lnTo>
                      <a:pt x="45" y="367"/>
                    </a:lnTo>
                    <a:lnTo>
                      <a:pt x="51" y="386"/>
                    </a:lnTo>
                    <a:lnTo>
                      <a:pt x="53" y="402"/>
                    </a:lnTo>
                    <a:lnTo>
                      <a:pt x="53" y="410"/>
                    </a:lnTo>
                    <a:lnTo>
                      <a:pt x="51" y="414"/>
                    </a:lnTo>
                    <a:lnTo>
                      <a:pt x="51" y="414"/>
                    </a:lnTo>
                    <a:lnTo>
                      <a:pt x="47" y="420"/>
                    </a:lnTo>
                    <a:lnTo>
                      <a:pt x="39" y="424"/>
                    </a:lnTo>
                    <a:lnTo>
                      <a:pt x="25" y="431"/>
                    </a:lnTo>
                    <a:lnTo>
                      <a:pt x="25" y="431"/>
                    </a:lnTo>
                    <a:lnTo>
                      <a:pt x="18" y="437"/>
                    </a:lnTo>
                    <a:lnTo>
                      <a:pt x="12" y="445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0" y="469"/>
                    </a:lnTo>
                    <a:lnTo>
                      <a:pt x="0" y="473"/>
                    </a:lnTo>
                    <a:lnTo>
                      <a:pt x="4" y="475"/>
                    </a:lnTo>
                    <a:lnTo>
                      <a:pt x="10" y="473"/>
                    </a:lnTo>
                    <a:lnTo>
                      <a:pt x="10" y="473"/>
                    </a:lnTo>
                    <a:lnTo>
                      <a:pt x="19" y="479"/>
                    </a:lnTo>
                    <a:lnTo>
                      <a:pt x="31" y="484"/>
                    </a:lnTo>
                    <a:lnTo>
                      <a:pt x="31" y="484"/>
                    </a:lnTo>
                    <a:lnTo>
                      <a:pt x="33" y="492"/>
                    </a:lnTo>
                    <a:lnTo>
                      <a:pt x="35" y="502"/>
                    </a:lnTo>
                    <a:lnTo>
                      <a:pt x="35" y="514"/>
                    </a:lnTo>
                    <a:lnTo>
                      <a:pt x="35" y="522"/>
                    </a:lnTo>
                    <a:lnTo>
                      <a:pt x="35" y="522"/>
                    </a:lnTo>
                    <a:lnTo>
                      <a:pt x="29" y="532"/>
                    </a:lnTo>
                    <a:lnTo>
                      <a:pt x="27" y="537"/>
                    </a:lnTo>
                    <a:lnTo>
                      <a:pt x="29" y="545"/>
                    </a:lnTo>
                    <a:lnTo>
                      <a:pt x="29" y="545"/>
                    </a:lnTo>
                    <a:lnTo>
                      <a:pt x="33" y="551"/>
                    </a:lnTo>
                    <a:lnTo>
                      <a:pt x="33" y="551"/>
                    </a:lnTo>
                    <a:lnTo>
                      <a:pt x="33" y="551"/>
                    </a:lnTo>
                    <a:lnTo>
                      <a:pt x="35" y="551"/>
                    </a:lnTo>
                    <a:lnTo>
                      <a:pt x="37" y="549"/>
                    </a:lnTo>
                    <a:lnTo>
                      <a:pt x="35" y="545"/>
                    </a:lnTo>
                    <a:lnTo>
                      <a:pt x="35" y="541"/>
                    </a:lnTo>
                    <a:lnTo>
                      <a:pt x="35" y="539"/>
                    </a:lnTo>
                    <a:lnTo>
                      <a:pt x="39" y="5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30" name="Freeform 900">
                <a:extLst>
                  <a:ext uri="{FF2B5EF4-FFF2-40B4-BE49-F238E27FC236}">
                    <a16:creationId xmlns:a16="http://schemas.microsoft.com/office/drawing/2014/main" id="{005AF1F5-4760-4998-8FD4-6B44BBAE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577" y="2784160"/>
                <a:ext cx="258915" cy="259333"/>
              </a:xfrm>
              <a:custGeom>
                <a:avLst/>
                <a:gdLst>
                  <a:gd name="T0" fmla="*/ 75 w 722"/>
                  <a:gd name="T1" fmla="*/ 452 h 668"/>
                  <a:gd name="T2" fmla="*/ 114 w 722"/>
                  <a:gd name="T3" fmla="*/ 473 h 668"/>
                  <a:gd name="T4" fmla="*/ 132 w 722"/>
                  <a:gd name="T5" fmla="*/ 479 h 668"/>
                  <a:gd name="T6" fmla="*/ 147 w 722"/>
                  <a:gd name="T7" fmla="*/ 493 h 668"/>
                  <a:gd name="T8" fmla="*/ 153 w 722"/>
                  <a:gd name="T9" fmla="*/ 522 h 668"/>
                  <a:gd name="T10" fmla="*/ 171 w 722"/>
                  <a:gd name="T11" fmla="*/ 542 h 668"/>
                  <a:gd name="T12" fmla="*/ 189 w 722"/>
                  <a:gd name="T13" fmla="*/ 517 h 668"/>
                  <a:gd name="T14" fmla="*/ 218 w 722"/>
                  <a:gd name="T15" fmla="*/ 522 h 668"/>
                  <a:gd name="T16" fmla="*/ 243 w 722"/>
                  <a:gd name="T17" fmla="*/ 520 h 668"/>
                  <a:gd name="T18" fmla="*/ 238 w 722"/>
                  <a:gd name="T19" fmla="*/ 536 h 668"/>
                  <a:gd name="T20" fmla="*/ 251 w 722"/>
                  <a:gd name="T21" fmla="*/ 556 h 668"/>
                  <a:gd name="T22" fmla="*/ 294 w 722"/>
                  <a:gd name="T23" fmla="*/ 566 h 668"/>
                  <a:gd name="T24" fmla="*/ 312 w 722"/>
                  <a:gd name="T25" fmla="*/ 591 h 668"/>
                  <a:gd name="T26" fmla="*/ 328 w 722"/>
                  <a:gd name="T27" fmla="*/ 611 h 668"/>
                  <a:gd name="T28" fmla="*/ 340 w 722"/>
                  <a:gd name="T29" fmla="*/ 619 h 668"/>
                  <a:gd name="T30" fmla="*/ 359 w 722"/>
                  <a:gd name="T31" fmla="*/ 619 h 668"/>
                  <a:gd name="T32" fmla="*/ 385 w 722"/>
                  <a:gd name="T33" fmla="*/ 623 h 668"/>
                  <a:gd name="T34" fmla="*/ 399 w 722"/>
                  <a:gd name="T35" fmla="*/ 652 h 668"/>
                  <a:gd name="T36" fmla="*/ 420 w 722"/>
                  <a:gd name="T37" fmla="*/ 654 h 668"/>
                  <a:gd name="T38" fmla="*/ 459 w 722"/>
                  <a:gd name="T39" fmla="*/ 630 h 668"/>
                  <a:gd name="T40" fmla="*/ 485 w 722"/>
                  <a:gd name="T41" fmla="*/ 640 h 668"/>
                  <a:gd name="T42" fmla="*/ 503 w 722"/>
                  <a:gd name="T43" fmla="*/ 624 h 668"/>
                  <a:gd name="T44" fmla="*/ 530 w 722"/>
                  <a:gd name="T45" fmla="*/ 626 h 668"/>
                  <a:gd name="T46" fmla="*/ 569 w 722"/>
                  <a:gd name="T47" fmla="*/ 642 h 668"/>
                  <a:gd name="T48" fmla="*/ 632 w 722"/>
                  <a:gd name="T49" fmla="*/ 668 h 668"/>
                  <a:gd name="T50" fmla="*/ 626 w 722"/>
                  <a:gd name="T51" fmla="*/ 638 h 668"/>
                  <a:gd name="T52" fmla="*/ 634 w 722"/>
                  <a:gd name="T53" fmla="*/ 583 h 668"/>
                  <a:gd name="T54" fmla="*/ 718 w 722"/>
                  <a:gd name="T55" fmla="*/ 499 h 668"/>
                  <a:gd name="T56" fmla="*/ 707 w 722"/>
                  <a:gd name="T57" fmla="*/ 462 h 668"/>
                  <a:gd name="T58" fmla="*/ 713 w 722"/>
                  <a:gd name="T59" fmla="*/ 444 h 668"/>
                  <a:gd name="T60" fmla="*/ 683 w 722"/>
                  <a:gd name="T61" fmla="*/ 387 h 668"/>
                  <a:gd name="T62" fmla="*/ 673 w 722"/>
                  <a:gd name="T63" fmla="*/ 356 h 668"/>
                  <a:gd name="T64" fmla="*/ 663 w 722"/>
                  <a:gd name="T65" fmla="*/ 303 h 668"/>
                  <a:gd name="T66" fmla="*/ 656 w 722"/>
                  <a:gd name="T67" fmla="*/ 269 h 668"/>
                  <a:gd name="T68" fmla="*/ 697 w 722"/>
                  <a:gd name="T69" fmla="*/ 234 h 668"/>
                  <a:gd name="T70" fmla="*/ 658 w 722"/>
                  <a:gd name="T71" fmla="*/ 98 h 668"/>
                  <a:gd name="T72" fmla="*/ 642 w 722"/>
                  <a:gd name="T73" fmla="*/ 65 h 668"/>
                  <a:gd name="T74" fmla="*/ 612 w 722"/>
                  <a:gd name="T75" fmla="*/ 45 h 668"/>
                  <a:gd name="T76" fmla="*/ 607 w 722"/>
                  <a:gd name="T77" fmla="*/ 51 h 668"/>
                  <a:gd name="T78" fmla="*/ 412 w 722"/>
                  <a:gd name="T79" fmla="*/ 47 h 668"/>
                  <a:gd name="T80" fmla="*/ 330 w 722"/>
                  <a:gd name="T81" fmla="*/ 53 h 668"/>
                  <a:gd name="T82" fmla="*/ 310 w 722"/>
                  <a:gd name="T83" fmla="*/ 24 h 668"/>
                  <a:gd name="T84" fmla="*/ 308 w 722"/>
                  <a:gd name="T85" fmla="*/ 6 h 668"/>
                  <a:gd name="T86" fmla="*/ 332 w 722"/>
                  <a:gd name="T87" fmla="*/ 24 h 668"/>
                  <a:gd name="T88" fmla="*/ 265 w 722"/>
                  <a:gd name="T89" fmla="*/ 2 h 668"/>
                  <a:gd name="T90" fmla="*/ 204 w 722"/>
                  <a:gd name="T91" fmla="*/ 24 h 668"/>
                  <a:gd name="T92" fmla="*/ 163 w 722"/>
                  <a:gd name="T93" fmla="*/ 49 h 668"/>
                  <a:gd name="T94" fmla="*/ 126 w 722"/>
                  <a:gd name="T95" fmla="*/ 63 h 668"/>
                  <a:gd name="T96" fmla="*/ 30 w 722"/>
                  <a:gd name="T97" fmla="*/ 95 h 668"/>
                  <a:gd name="T98" fmla="*/ 20 w 722"/>
                  <a:gd name="T99" fmla="*/ 104 h 668"/>
                  <a:gd name="T100" fmla="*/ 35 w 722"/>
                  <a:gd name="T101" fmla="*/ 102 h 668"/>
                  <a:gd name="T102" fmla="*/ 43 w 722"/>
                  <a:gd name="T103" fmla="*/ 108 h 668"/>
                  <a:gd name="T104" fmla="*/ 39 w 722"/>
                  <a:gd name="T105" fmla="*/ 128 h 668"/>
                  <a:gd name="T106" fmla="*/ 16 w 722"/>
                  <a:gd name="T107" fmla="*/ 116 h 668"/>
                  <a:gd name="T108" fmla="*/ 18 w 722"/>
                  <a:gd name="T109" fmla="*/ 193 h 668"/>
                  <a:gd name="T110" fmla="*/ 6 w 722"/>
                  <a:gd name="T111" fmla="*/ 224 h 668"/>
                  <a:gd name="T112" fmla="*/ 28 w 722"/>
                  <a:gd name="T113" fmla="*/ 263 h 668"/>
                  <a:gd name="T114" fmla="*/ 37 w 722"/>
                  <a:gd name="T115" fmla="*/ 293 h 668"/>
                  <a:gd name="T116" fmla="*/ 37 w 722"/>
                  <a:gd name="T117" fmla="*/ 316 h 668"/>
                  <a:gd name="T118" fmla="*/ 33 w 722"/>
                  <a:gd name="T119" fmla="*/ 350 h 668"/>
                  <a:gd name="T120" fmla="*/ 37 w 722"/>
                  <a:gd name="T121" fmla="*/ 371 h 668"/>
                  <a:gd name="T122" fmla="*/ 35 w 722"/>
                  <a:gd name="T123" fmla="*/ 446 h 668"/>
                  <a:gd name="T124" fmla="*/ 53 w 722"/>
                  <a:gd name="T125" fmla="*/ 43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2" h="668">
                    <a:moveTo>
                      <a:pt x="61" y="430"/>
                    </a:moveTo>
                    <a:lnTo>
                      <a:pt x="61" y="430"/>
                    </a:lnTo>
                    <a:lnTo>
                      <a:pt x="67" y="434"/>
                    </a:lnTo>
                    <a:lnTo>
                      <a:pt x="67" y="438"/>
                    </a:lnTo>
                    <a:lnTo>
                      <a:pt x="69" y="444"/>
                    </a:lnTo>
                    <a:lnTo>
                      <a:pt x="71" y="448"/>
                    </a:lnTo>
                    <a:lnTo>
                      <a:pt x="71" y="448"/>
                    </a:lnTo>
                    <a:lnTo>
                      <a:pt x="75" y="452"/>
                    </a:lnTo>
                    <a:lnTo>
                      <a:pt x="81" y="456"/>
                    </a:lnTo>
                    <a:lnTo>
                      <a:pt x="90" y="458"/>
                    </a:lnTo>
                    <a:lnTo>
                      <a:pt x="100" y="462"/>
                    </a:lnTo>
                    <a:lnTo>
                      <a:pt x="106" y="464"/>
                    </a:lnTo>
                    <a:lnTo>
                      <a:pt x="106" y="464"/>
                    </a:lnTo>
                    <a:lnTo>
                      <a:pt x="110" y="473"/>
                    </a:lnTo>
                    <a:lnTo>
                      <a:pt x="110" y="473"/>
                    </a:lnTo>
                    <a:lnTo>
                      <a:pt x="114" y="473"/>
                    </a:lnTo>
                    <a:lnTo>
                      <a:pt x="118" y="471"/>
                    </a:lnTo>
                    <a:lnTo>
                      <a:pt x="120" y="473"/>
                    </a:lnTo>
                    <a:lnTo>
                      <a:pt x="120" y="473"/>
                    </a:lnTo>
                    <a:lnTo>
                      <a:pt x="120" y="483"/>
                    </a:lnTo>
                    <a:lnTo>
                      <a:pt x="120" y="483"/>
                    </a:lnTo>
                    <a:lnTo>
                      <a:pt x="124" y="483"/>
                    </a:lnTo>
                    <a:lnTo>
                      <a:pt x="126" y="483"/>
                    </a:lnTo>
                    <a:lnTo>
                      <a:pt x="132" y="479"/>
                    </a:lnTo>
                    <a:lnTo>
                      <a:pt x="139" y="477"/>
                    </a:lnTo>
                    <a:lnTo>
                      <a:pt x="143" y="477"/>
                    </a:lnTo>
                    <a:lnTo>
                      <a:pt x="145" y="477"/>
                    </a:lnTo>
                    <a:lnTo>
                      <a:pt x="145" y="477"/>
                    </a:lnTo>
                    <a:lnTo>
                      <a:pt x="151" y="483"/>
                    </a:lnTo>
                    <a:lnTo>
                      <a:pt x="153" y="487"/>
                    </a:lnTo>
                    <a:lnTo>
                      <a:pt x="151" y="491"/>
                    </a:lnTo>
                    <a:lnTo>
                      <a:pt x="147" y="493"/>
                    </a:lnTo>
                    <a:lnTo>
                      <a:pt x="137" y="499"/>
                    </a:lnTo>
                    <a:lnTo>
                      <a:pt x="136" y="501"/>
                    </a:lnTo>
                    <a:lnTo>
                      <a:pt x="134" y="505"/>
                    </a:lnTo>
                    <a:lnTo>
                      <a:pt x="134" y="505"/>
                    </a:lnTo>
                    <a:lnTo>
                      <a:pt x="141" y="511"/>
                    </a:lnTo>
                    <a:lnTo>
                      <a:pt x="147" y="515"/>
                    </a:lnTo>
                    <a:lnTo>
                      <a:pt x="147" y="515"/>
                    </a:lnTo>
                    <a:lnTo>
                      <a:pt x="153" y="522"/>
                    </a:lnTo>
                    <a:lnTo>
                      <a:pt x="157" y="530"/>
                    </a:lnTo>
                    <a:lnTo>
                      <a:pt x="161" y="536"/>
                    </a:lnTo>
                    <a:lnTo>
                      <a:pt x="163" y="538"/>
                    </a:lnTo>
                    <a:lnTo>
                      <a:pt x="167" y="542"/>
                    </a:lnTo>
                    <a:lnTo>
                      <a:pt x="167" y="542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79" y="534"/>
                    </a:lnTo>
                    <a:lnTo>
                      <a:pt x="179" y="534"/>
                    </a:lnTo>
                    <a:lnTo>
                      <a:pt x="187" y="530"/>
                    </a:lnTo>
                    <a:lnTo>
                      <a:pt x="192" y="530"/>
                    </a:lnTo>
                    <a:lnTo>
                      <a:pt x="194" y="528"/>
                    </a:lnTo>
                    <a:lnTo>
                      <a:pt x="194" y="528"/>
                    </a:lnTo>
                    <a:lnTo>
                      <a:pt x="192" y="524"/>
                    </a:lnTo>
                    <a:lnTo>
                      <a:pt x="189" y="517"/>
                    </a:lnTo>
                    <a:lnTo>
                      <a:pt x="185" y="509"/>
                    </a:lnTo>
                    <a:lnTo>
                      <a:pt x="183" y="505"/>
                    </a:lnTo>
                    <a:lnTo>
                      <a:pt x="185" y="505"/>
                    </a:lnTo>
                    <a:lnTo>
                      <a:pt x="185" y="505"/>
                    </a:lnTo>
                    <a:lnTo>
                      <a:pt x="218" y="519"/>
                    </a:lnTo>
                    <a:lnTo>
                      <a:pt x="218" y="519"/>
                    </a:lnTo>
                    <a:lnTo>
                      <a:pt x="218" y="520"/>
                    </a:lnTo>
                    <a:lnTo>
                      <a:pt x="218" y="522"/>
                    </a:lnTo>
                    <a:lnTo>
                      <a:pt x="218" y="522"/>
                    </a:lnTo>
                    <a:lnTo>
                      <a:pt x="230" y="526"/>
                    </a:lnTo>
                    <a:lnTo>
                      <a:pt x="241" y="526"/>
                    </a:lnTo>
                    <a:lnTo>
                      <a:pt x="241" y="526"/>
                    </a:lnTo>
                    <a:lnTo>
                      <a:pt x="243" y="522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3" y="520"/>
                    </a:lnTo>
                    <a:lnTo>
                      <a:pt x="245" y="522"/>
                    </a:lnTo>
                    <a:lnTo>
                      <a:pt x="247" y="526"/>
                    </a:lnTo>
                    <a:lnTo>
                      <a:pt x="249" y="530"/>
                    </a:lnTo>
                    <a:lnTo>
                      <a:pt x="249" y="534"/>
                    </a:lnTo>
                    <a:lnTo>
                      <a:pt x="249" y="534"/>
                    </a:lnTo>
                    <a:lnTo>
                      <a:pt x="247" y="534"/>
                    </a:lnTo>
                    <a:lnTo>
                      <a:pt x="243" y="536"/>
                    </a:lnTo>
                    <a:lnTo>
                      <a:pt x="238" y="536"/>
                    </a:lnTo>
                    <a:lnTo>
                      <a:pt x="236" y="538"/>
                    </a:lnTo>
                    <a:lnTo>
                      <a:pt x="236" y="538"/>
                    </a:lnTo>
                    <a:lnTo>
                      <a:pt x="238" y="540"/>
                    </a:lnTo>
                    <a:lnTo>
                      <a:pt x="241" y="542"/>
                    </a:lnTo>
                    <a:lnTo>
                      <a:pt x="247" y="546"/>
                    </a:lnTo>
                    <a:lnTo>
                      <a:pt x="247" y="546"/>
                    </a:lnTo>
                    <a:lnTo>
                      <a:pt x="249" y="550"/>
                    </a:lnTo>
                    <a:lnTo>
                      <a:pt x="251" y="556"/>
                    </a:lnTo>
                    <a:lnTo>
                      <a:pt x="251" y="556"/>
                    </a:lnTo>
                    <a:lnTo>
                      <a:pt x="253" y="558"/>
                    </a:lnTo>
                    <a:lnTo>
                      <a:pt x="257" y="558"/>
                    </a:lnTo>
                    <a:lnTo>
                      <a:pt x="261" y="556"/>
                    </a:lnTo>
                    <a:lnTo>
                      <a:pt x="267" y="552"/>
                    </a:lnTo>
                    <a:lnTo>
                      <a:pt x="269" y="550"/>
                    </a:lnTo>
                    <a:lnTo>
                      <a:pt x="269" y="550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306" y="568"/>
                    </a:lnTo>
                    <a:lnTo>
                      <a:pt x="306" y="568"/>
                    </a:lnTo>
                    <a:lnTo>
                      <a:pt x="310" y="573"/>
                    </a:lnTo>
                    <a:lnTo>
                      <a:pt x="310" y="579"/>
                    </a:lnTo>
                    <a:lnTo>
                      <a:pt x="310" y="585"/>
                    </a:lnTo>
                    <a:lnTo>
                      <a:pt x="312" y="591"/>
                    </a:lnTo>
                    <a:lnTo>
                      <a:pt x="312" y="591"/>
                    </a:lnTo>
                    <a:lnTo>
                      <a:pt x="316" y="593"/>
                    </a:lnTo>
                    <a:lnTo>
                      <a:pt x="320" y="595"/>
                    </a:lnTo>
                    <a:lnTo>
                      <a:pt x="324" y="595"/>
                    </a:lnTo>
                    <a:lnTo>
                      <a:pt x="326" y="597"/>
                    </a:lnTo>
                    <a:lnTo>
                      <a:pt x="326" y="597"/>
                    </a:lnTo>
                    <a:lnTo>
                      <a:pt x="328" y="601"/>
                    </a:lnTo>
                    <a:lnTo>
                      <a:pt x="328" y="607"/>
                    </a:lnTo>
                    <a:lnTo>
                      <a:pt x="328" y="611"/>
                    </a:lnTo>
                    <a:lnTo>
                      <a:pt x="328" y="615"/>
                    </a:lnTo>
                    <a:lnTo>
                      <a:pt x="328" y="615"/>
                    </a:lnTo>
                    <a:lnTo>
                      <a:pt x="332" y="617"/>
                    </a:lnTo>
                    <a:lnTo>
                      <a:pt x="334" y="617"/>
                    </a:lnTo>
                    <a:lnTo>
                      <a:pt x="336" y="617"/>
                    </a:lnTo>
                    <a:lnTo>
                      <a:pt x="340" y="617"/>
                    </a:lnTo>
                    <a:lnTo>
                      <a:pt x="340" y="617"/>
                    </a:lnTo>
                    <a:lnTo>
                      <a:pt x="340" y="619"/>
                    </a:lnTo>
                    <a:lnTo>
                      <a:pt x="340" y="623"/>
                    </a:lnTo>
                    <a:lnTo>
                      <a:pt x="338" y="626"/>
                    </a:lnTo>
                    <a:lnTo>
                      <a:pt x="340" y="628"/>
                    </a:lnTo>
                    <a:lnTo>
                      <a:pt x="340" y="628"/>
                    </a:lnTo>
                    <a:lnTo>
                      <a:pt x="344" y="630"/>
                    </a:lnTo>
                    <a:lnTo>
                      <a:pt x="349" y="628"/>
                    </a:lnTo>
                    <a:lnTo>
                      <a:pt x="353" y="624"/>
                    </a:lnTo>
                    <a:lnTo>
                      <a:pt x="359" y="619"/>
                    </a:lnTo>
                    <a:lnTo>
                      <a:pt x="369" y="609"/>
                    </a:lnTo>
                    <a:lnTo>
                      <a:pt x="373" y="605"/>
                    </a:lnTo>
                    <a:lnTo>
                      <a:pt x="377" y="605"/>
                    </a:lnTo>
                    <a:lnTo>
                      <a:pt x="377" y="605"/>
                    </a:lnTo>
                    <a:lnTo>
                      <a:pt x="379" y="609"/>
                    </a:lnTo>
                    <a:lnTo>
                      <a:pt x="381" y="615"/>
                    </a:lnTo>
                    <a:lnTo>
                      <a:pt x="383" y="619"/>
                    </a:lnTo>
                    <a:lnTo>
                      <a:pt x="385" y="623"/>
                    </a:lnTo>
                    <a:lnTo>
                      <a:pt x="385" y="623"/>
                    </a:lnTo>
                    <a:lnTo>
                      <a:pt x="400" y="628"/>
                    </a:lnTo>
                    <a:lnTo>
                      <a:pt x="400" y="628"/>
                    </a:lnTo>
                    <a:lnTo>
                      <a:pt x="402" y="630"/>
                    </a:lnTo>
                    <a:lnTo>
                      <a:pt x="402" y="634"/>
                    </a:lnTo>
                    <a:lnTo>
                      <a:pt x="400" y="642"/>
                    </a:lnTo>
                    <a:lnTo>
                      <a:pt x="399" y="648"/>
                    </a:lnTo>
                    <a:lnTo>
                      <a:pt x="399" y="652"/>
                    </a:lnTo>
                    <a:lnTo>
                      <a:pt x="400" y="652"/>
                    </a:lnTo>
                    <a:lnTo>
                      <a:pt x="400" y="652"/>
                    </a:lnTo>
                    <a:lnTo>
                      <a:pt x="406" y="650"/>
                    </a:lnTo>
                    <a:lnTo>
                      <a:pt x="410" y="648"/>
                    </a:lnTo>
                    <a:lnTo>
                      <a:pt x="410" y="648"/>
                    </a:lnTo>
                    <a:lnTo>
                      <a:pt x="416" y="652"/>
                    </a:lnTo>
                    <a:lnTo>
                      <a:pt x="420" y="654"/>
                    </a:lnTo>
                    <a:lnTo>
                      <a:pt x="420" y="654"/>
                    </a:lnTo>
                    <a:lnTo>
                      <a:pt x="430" y="640"/>
                    </a:lnTo>
                    <a:lnTo>
                      <a:pt x="440" y="632"/>
                    </a:lnTo>
                    <a:lnTo>
                      <a:pt x="444" y="628"/>
                    </a:lnTo>
                    <a:lnTo>
                      <a:pt x="450" y="626"/>
                    </a:lnTo>
                    <a:lnTo>
                      <a:pt x="450" y="626"/>
                    </a:lnTo>
                    <a:lnTo>
                      <a:pt x="453" y="628"/>
                    </a:lnTo>
                    <a:lnTo>
                      <a:pt x="459" y="630"/>
                    </a:lnTo>
                    <a:lnTo>
                      <a:pt x="459" y="630"/>
                    </a:lnTo>
                    <a:lnTo>
                      <a:pt x="463" y="628"/>
                    </a:lnTo>
                    <a:lnTo>
                      <a:pt x="467" y="626"/>
                    </a:lnTo>
                    <a:lnTo>
                      <a:pt x="469" y="626"/>
                    </a:lnTo>
                    <a:lnTo>
                      <a:pt x="469" y="626"/>
                    </a:lnTo>
                    <a:lnTo>
                      <a:pt x="473" y="628"/>
                    </a:lnTo>
                    <a:lnTo>
                      <a:pt x="477" y="634"/>
                    </a:lnTo>
                    <a:lnTo>
                      <a:pt x="481" y="638"/>
                    </a:lnTo>
                    <a:lnTo>
                      <a:pt x="485" y="640"/>
                    </a:lnTo>
                    <a:lnTo>
                      <a:pt x="485" y="640"/>
                    </a:lnTo>
                    <a:lnTo>
                      <a:pt x="491" y="640"/>
                    </a:lnTo>
                    <a:lnTo>
                      <a:pt x="493" y="638"/>
                    </a:lnTo>
                    <a:lnTo>
                      <a:pt x="497" y="632"/>
                    </a:lnTo>
                    <a:lnTo>
                      <a:pt x="499" y="626"/>
                    </a:lnTo>
                    <a:lnTo>
                      <a:pt x="501" y="624"/>
                    </a:lnTo>
                    <a:lnTo>
                      <a:pt x="503" y="624"/>
                    </a:lnTo>
                    <a:lnTo>
                      <a:pt x="503" y="624"/>
                    </a:lnTo>
                    <a:lnTo>
                      <a:pt x="506" y="628"/>
                    </a:lnTo>
                    <a:lnTo>
                      <a:pt x="506" y="628"/>
                    </a:lnTo>
                    <a:lnTo>
                      <a:pt x="512" y="623"/>
                    </a:lnTo>
                    <a:lnTo>
                      <a:pt x="512" y="623"/>
                    </a:lnTo>
                    <a:lnTo>
                      <a:pt x="516" y="623"/>
                    </a:lnTo>
                    <a:lnTo>
                      <a:pt x="522" y="624"/>
                    </a:lnTo>
                    <a:lnTo>
                      <a:pt x="530" y="626"/>
                    </a:lnTo>
                    <a:lnTo>
                      <a:pt x="530" y="626"/>
                    </a:lnTo>
                    <a:lnTo>
                      <a:pt x="534" y="624"/>
                    </a:lnTo>
                    <a:lnTo>
                      <a:pt x="538" y="624"/>
                    </a:lnTo>
                    <a:lnTo>
                      <a:pt x="538" y="624"/>
                    </a:lnTo>
                    <a:lnTo>
                      <a:pt x="554" y="628"/>
                    </a:lnTo>
                    <a:lnTo>
                      <a:pt x="567" y="636"/>
                    </a:lnTo>
                    <a:lnTo>
                      <a:pt x="567" y="636"/>
                    </a:lnTo>
                    <a:lnTo>
                      <a:pt x="567" y="638"/>
                    </a:lnTo>
                    <a:lnTo>
                      <a:pt x="569" y="642"/>
                    </a:lnTo>
                    <a:lnTo>
                      <a:pt x="569" y="646"/>
                    </a:lnTo>
                    <a:lnTo>
                      <a:pt x="571" y="648"/>
                    </a:lnTo>
                    <a:lnTo>
                      <a:pt x="571" y="648"/>
                    </a:lnTo>
                    <a:lnTo>
                      <a:pt x="583" y="654"/>
                    </a:lnTo>
                    <a:lnTo>
                      <a:pt x="601" y="662"/>
                    </a:lnTo>
                    <a:lnTo>
                      <a:pt x="618" y="666"/>
                    </a:lnTo>
                    <a:lnTo>
                      <a:pt x="632" y="668"/>
                    </a:lnTo>
                    <a:lnTo>
                      <a:pt x="632" y="668"/>
                    </a:lnTo>
                    <a:lnTo>
                      <a:pt x="636" y="668"/>
                    </a:lnTo>
                    <a:lnTo>
                      <a:pt x="636" y="666"/>
                    </a:lnTo>
                    <a:lnTo>
                      <a:pt x="632" y="662"/>
                    </a:lnTo>
                    <a:lnTo>
                      <a:pt x="626" y="656"/>
                    </a:lnTo>
                    <a:lnTo>
                      <a:pt x="622" y="652"/>
                    </a:lnTo>
                    <a:lnTo>
                      <a:pt x="622" y="652"/>
                    </a:lnTo>
                    <a:lnTo>
                      <a:pt x="624" y="646"/>
                    </a:lnTo>
                    <a:lnTo>
                      <a:pt x="626" y="638"/>
                    </a:lnTo>
                    <a:lnTo>
                      <a:pt x="626" y="638"/>
                    </a:lnTo>
                    <a:lnTo>
                      <a:pt x="624" y="626"/>
                    </a:lnTo>
                    <a:lnTo>
                      <a:pt x="622" y="621"/>
                    </a:lnTo>
                    <a:lnTo>
                      <a:pt x="618" y="613"/>
                    </a:lnTo>
                    <a:lnTo>
                      <a:pt x="618" y="609"/>
                    </a:lnTo>
                    <a:lnTo>
                      <a:pt x="620" y="605"/>
                    </a:lnTo>
                    <a:lnTo>
                      <a:pt x="634" y="583"/>
                    </a:lnTo>
                    <a:lnTo>
                      <a:pt x="634" y="583"/>
                    </a:lnTo>
                    <a:lnTo>
                      <a:pt x="662" y="544"/>
                    </a:lnTo>
                    <a:lnTo>
                      <a:pt x="679" y="520"/>
                    </a:lnTo>
                    <a:lnTo>
                      <a:pt x="691" y="509"/>
                    </a:lnTo>
                    <a:lnTo>
                      <a:pt x="691" y="509"/>
                    </a:lnTo>
                    <a:lnTo>
                      <a:pt x="701" y="505"/>
                    </a:lnTo>
                    <a:lnTo>
                      <a:pt x="711" y="503"/>
                    </a:lnTo>
                    <a:lnTo>
                      <a:pt x="715" y="503"/>
                    </a:lnTo>
                    <a:lnTo>
                      <a:pt x="718" y="499"/>
                    </a:lnTo>
                    <a:lnTo>
                      <a:pt x="720" y="495"/>
                    </a:lnTo>
                    <a:lnTo>
                      <a:pt x="722" y="487"/>
                    </a:lnTo>
                    <a:lnTo>
                      <a:pt x="722" y="487"/>
                    </a:lnTo>
                    <a:lnTo>
                      <a:pt x="722" y="483"/>
                    </a:lnTo>
                    <a:lnTo>
                      <a:pt x="720" y="479"/>
                    </a:lnTo>
                    <a:lnTo>
                      <a:pt x="716" y="473"/>
                    </a:lnTo>
                    <a:lnTo>
                      <a:pt x="711" y="467"/>
                    </a:lnTo>
                    <a:lnTo>
                      <a:pt x="707" y="462"/>
                    </a:lnTo>
                    <a:lnTo>
                      <a:pt x="707" y="462"/>
                    </a:lnTo>
                    <a:lnTo>
                      <a:pt x="707" y="460"/>
                    </a:lnTo>
                    <a:lnTo>
                      <a:pt x="709" y="458"/>
                    </a:lnTo>
                    <a:lnTo>
                      <a:pt x="713" y="456"/>
                    </a:lnTo>
                    <a:lnTo>
                      <a:pt x="718" y="456"/>
                    </a:lnTo>
                    <a:lnTo>
                      <a:pt x="720" y="456"/>
                    </a:lnTo>
                    <a:lnTo>
                      <a:pt x="720" y="456"/>
                    </a:lnTo>
                    <a:lnTo>
                      <a:pt x="713" y="444"/>
                    </a:lnTo>
                    <a:lnTo>
                      <a:pt x="699" y="428"/>
                    </a:lnTo>
                    <a:lnTo>
                      <a:pt x="699" y="428"/>
                    </a:lnTo>
                    <a:lnTo>
                      <a:pt x="689" y="416"/>
                    </a:lnTo>
                    <a:lnTo>
                      <a:pt x="685" y="409"/>
                    </a:lnTo>
                    <a:lnTo>
                      <a:pt x="681" y="403"/>
                    </a:lnTo>
                    <a:lnTo>
                      <a:pt x="681" y="403"/>
                    </a:lnTo>
                    <a:lnTo>
                      <a:pt x="681" y="397"/>
                    </a:lnTo>
                    <a:lnTo>
                      <a:pt x="683" y="387"/>
                    </a:lnTo>
                    <a:lnTo>
                      <a:pt x="683" y="387"/>
                    </a:lnTo>
                    <a:lnTo>
                      <a:pt x="681" y="383"/>
                    </a:lnTo>
                    <a:lnTo>
                      <a:pt x="677" y="377"/>
                    </a:lnTo>
                    <a:lnTo>
                      <a:pt x="675" y="373"/>
                    </a:lnTo>
                    <a:lnTo>
                      <a:pt x="673" y="369"/>
                    </a:lnTo>
                    <a:lnTo>
                      <a:pt x="673" y="369"/>
                    </a:lnTo>
                    <a:lnTo>
                      <a:pt x="671" y="361"/>
                    </a:lnTo>
                    <a:lnTo>
                      <a:pt x="673" y="356"/>
                    </a:lnTo>
                    <a:lnTo>
                      <a:pt x="679" y="346"/>
                    </a:lnTo>
                    <a:lnTo>
                      <a:pt x="679" y="346"/>
                    </a:lnTo>
                    <a:lnTo>
                      <a:pt x="679" y="338"/>
                    </a:lnTo>
                    <a:lnTo>
                      <a:pt x="679" y="326"/>
                    </a:lnTo>
                    <a:lnTo>
                      <a:pt x="677" y="316"/>
                    </a:lnTo>
                    <a:lnTo>
                      <a:pt x="675" y="308"/>
                    </a:lnTo>
                    <a:lnTo>
                      <a:pt x="675" y="308"/>
                    </a:lnTo>
                    <a:lnTo>
                      <a:pt x="663" y="303"/>
                    </a:lnTo>
                    <a:lnTo>
                      <a:pt x="654" y="297"/>
                    </a:lnTo>
                    <a:lnTo>
                      <a:pt x="648" y="299"/>
                    </a:lnTo>
                    <a:lnTo>
                      <a:pt x="648" y="299"/>
                    </a:lnTo>
                    <a:lnTo>
                      <a:pt x="644" y="297"/>
                    </a:lnTo>
                    <a:lnTo>
                      <a:pt x="644" y="293"/>
                    </a:lnTo>
                    <a:lnTo>
                      <a:pt x="646" y="287"/>
                    </a:lnTo>
                    <a:lnTo>
                      <a:pt x="646" y="287"/>
                    </a:lnTo>
                    <a:lnTo>
                      <a:pt x="656" y="269"/>
                    </a:lnTo>
                    <a:lnTo>
                      <a:pt x="662" y="261"/>
                    </a:lnTo>
                    <a:lnTo>
                      <a:pt x="669" y="255"/>
                    </a:lnTo>
                    <a:lnTo>
                      <a:pt x="669" y="255"/>
                    </a:lnTo>
                    <a:lnTo>
                      <a:pt x="683" y="248"/>
                    </a:lnTo>
                    <a:lnTo>
                      <a:pt x="691" y="244"/>
                    </a:lnTo>
                    <a:lnTo>
                      <a:pt x="695" y="238"/>
                    </a:lnTo>
                    <a:lnTo>
                      <a:pt x="695" y="238"/>
                    </a:lnTo>
                    <a:lnTo>
                      <a:pt x="697" y="234"/>
                    </a:lnTo>
                    <a:lnTo>
                      <a:pt x="697" y="226"/>
                    </a:lnTo>
                    <a:lnTo>
                      <a:pt x="695" y="210"/>
                    </a:lnTo>
                    <a:lnTo>
                      <a:pt x="689" y="191"/>
                    </a:lnTo>
                    <a:lnTo>
                      <a:pt x="683" y="171"/>
                    </a:lnTo>
                    <a:lnTo>
                      <a:pt x="667" y="130"/>
                    </a:lnTo>
                    <a:lnTo>
                      <a:pt x="662" y="112"/>
                    </a:lnTo>
                    <a:lnTo>
                      <a:pt x="658" y="98"/>
                    </a:lnTo>
                    <a:lnTo>
                      <a:pt x="658" y="98"/>
                    </a:lnTo>
                    <a:lnTo>
                      <a:pt x="656" y="95"/>
                    </a:lnTo>
                    <a:lnTo>
                      <a:pt x="658" y="89"/>
                    </a:lnTo>
                    <a:lnTo>
                      <a:pt x="658" y="83"/>
                    </a:lnTo>
                    <a:lnTo>
                      <a:pt x="656" y="77"/>
                    </a:lnTo>
                    <a:lnTo>
                      <a:pt x="656" y="77"/>
                    </a:lnTo>
                    <a:lnTo>
                      <a:pt x="654" y="71"/>
                    </a:lnTo>
                    <a:lnTo>
                      <a:pt x="650" y="67"/>
                    </a:lnTo>
                    <a:lnTo>
                      <a:pt x="642" y="65"/>
                    </a:lnTo>
                    <a:lnTo>
                      <a:pt x="634" y="63"/>
                    </a:lnTo>
                    <a:lnTo>
                      <a:pt x="626" y="59"/>
                    </a:lnTo>
                    <a:lnTo>
                      <a:pt x="626" y="59"/>
                    </a:lnTo>
                    <a:lnTo>
                      <a:pt x="624" y="55"/>
                    </a:lnTo>
                    <a:lnTo>
                      <a:pt x="622" y="51"/>
                    </a:lnTo>
                    <a:lnTo>
                      <a:pt x="618" y="47"/>
                    </a:lnTo>
                    <a:lnTo>
                      <a:pt x="612" y="45"/>
                    </a:lnTo>
                    <a:lnTo>
                      <a:pt x="612" y="45"/>
                    </a:lnTo>
                    <a:lnTo>
                      <a:pt x="610" y="49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607" y="51"/>
                    </a:lnTo>
                    <a:lnTo>
                      <a:pt x="587" y="57"/>
                    </a:lnTo>
                    <a:lnTo>
                      <a:pt x="563" y="59"/>
                    </a:lnTo>
                    <a:lnTo>
                      <a:pt x="532" y="59"/>
                    </a:lnTo>
                    <a:lnTo>
                      <a:pt x="501" y="57"/>
                    </a:lnTo>
                    <a:lnTo>
                      <a:pt x="469" y="55"/>
                    </a:lnTo>
                    <a:lnTo>
                      <a:pt x="438" y="51"/>
                    </a:lnTo>
                    <a:lnTo>
                      <a:pt x="412" y="47"/>
                    </a:lnTo>
                    <a:lnTo>
                      <a:pt x="391" y="44"/>
                    </a:lnTo>
                    <a:lnTo>
                      <a:pt x="391" y="44"/>
                    </a:lnTo>
                    <a:lnTo>
                      <a:pt x="381" y="51"/>
                    </a:lnTo>
                    <a:lnTo>
                      <a:pt x="371" y="53"/>
                    </a:lnTo>
                    <a:lnTo>
                      <a:pt x="371" y="53"/>
                    </a:lnTo>
                    <a:lnTo>
                      <a:pt x="355" y="55"/>
                    </a:lnTo>
                    <a:lnTo>
                      <a:pt x="342" y="55"/>
                    </a:lnTo>
                    <a:lnTo>
                      <a:pt x="330" y="53"/>
                    </a:lnTo>
                    <a:lnTo>
                      <a:pt x="324" y="49"/>
                    </a:lnTo>
                    <a:lnTo>
                      <a:pt x="318" y="45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16" y="30"/>
                    </a:lnTo>
                    <a:lnTo>
                      <a:pt x="314" y="28"/>
                    </a:lnTo>
                    <a:lnTo>
                      <a:pt x="310" y="24"/>
                    </a:lnTo>
                    <a:lnTo>
                      <a:pt x="310" y="24"/>
                    </a:lnTo>
                    <a:lnTo>
                      <a:pt x="310" y="22"/>
                    </a:lnTo>
                    <a:lnTo>
                      <a:pt x="312" y="20"/>
                    </a:lnTo>
                    <a:lnTo>
                      <a:pt x="312" y="20"/>
                    </a:lnTo>
                    <a:lnTo>
                      <a:pt x="312" y="16"/>
                    </a:lnTo>
                    <a:lnTo>
                      <a:pt x="312" y="16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8" y="6"/>
                    </a:lnTo>
                    <a:lnTo>
                      <a:pt x="308" y="6"/>
                    </a:lnTo>
                    <a:lnTo>
                      <a:pt x="318" y="10"/>
                    </a:lnTo>
                    <a:lnTo>
                      <a:pt x="328" y="16"/>
                    </a:lnTo>
                    <a:lnTo>
                      <a:pt x="328" y="16"/>
                    </a:lnTo>
                    <a:lnTo>
                      <a:pt x="330" y="22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2"/>
                    </a:lnTo>
                    <a:lnTo>
                      <a:pt x="330" y="18"/>
                    </a:lnTo>
                    <a:lnTo>
                      <a:pt x="320" y="1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294" y="0"/>
                    </a:lnTo>
                    <a:lnTo>
                      <a:pt x="287" y="0"/>
                    </a:lnTo>
                    <a:lnTo>
                      <a:pt x="265" y="2"/>
                    </a:lnTo>
                    <a:lnTo>
                      <a:pt x="245" y="6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24" y="14"/>
                    </a:lnTo>
                    <a:lnTo>
                      <a:pt x="218" y="18"/>
                    </a:lnTo>
                    <a:lnTo>
                      <a:pt x="212" y="22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96" y="26"/>
                    </a:lnTo>
                    <a:lnTo>
                      <a:pt x="187" y="28"/>
                    </a:lnTo>
                    <a:lnTo>
                      <a:pt x="179" y="30"/>
                    </a:lnTo>
                    <a:lnTo>
                      <a:pt x="175" y="32"/>
                    </a:lnTo>
                    <a:lnTo>
                      <a:pt x="173" y="36"/>
                    </a:lnTo>
                    <a:lnTo>
                      <a:pt x="173" y="36"/>
                    </a:lnTo>
                    <a:lnTo>
                      <a:pt x="169" y="42"/>
                    </a:lnTo>
                    <a:lnTo>
                      <a:pt x="163" y="4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37" y="61"/>
                    </a:lnTo>
                    <a:lnTo>
                      <a:pt x="126" y="63"/>
                    </a:lnTo>
                    <a:lnTo>
                      <a:pt x="126" y="63"/>
                    </a:lnTo>
                    <a:lnTo>
                      <a:pt x="88" y="73"/>
                    </a:lnTo>
                    <a:lnTo>
                      <a:pt x="53" y="83"/>
                    </a:lnTo>
                    <a:lnTo>
                      <a:pt x="53" y="83"/>
                    </a:lnTo>
                    <a:lnTo>
                      <a:pt x="47" y="85"/>
                    </a:lnTo>
                    <a:lnTo>
                      <a:pt x="41" y="89"/>
                    </a:lnTo>
                    <a:lnTo>
                      <a:pt x="35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93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6" y="91"/>
                    </a:lnTo>
                    <a:lnTo>
                      <a:pt x="14" y="95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20" y="104"/>
                    </a:lnTo>
                    <a:lnTo>
                      <a:pt x="24" y="104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8" y="98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5" y="102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3" y="104"/>
                    </a:lnTo>
                    <a:lnTo>
                      <a:pt x="43" y="108"/>
                    </a:lnTo>
                    <a:lnTo>
                      <a:pt x="41" y="112"/>
                    </a:lnTo>
                    <a:lnTo>
                      <a:pt x="37" y="114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5" y="122"/>
                    </a:lnTo>
                    <a:lnTo>
                      <a:pt x="37" y="124"/>
                    </a:lnTo>
                    <a:lnTo>
                      <a:pt x="39" y="126"/>
                    </a:lnTo>
                    <a:lnTo>
                      <a:pt x="39" y="128"/>
                    </a:lnTo>
                    <a:lnTo>
                      <a:pt x="39" y="128"/>
                    </a:lnTo>
                    <a:lnTo>
                      <a:pt x="39" y="130"/>
                    </a:lnTo>
                    <a:lnTo>
                      <a:pt x="39" y="130"/>
                    </a:lnTo>
                    <a:lnTo>
                      <a:pt x="39" y="130"/>
                    </a:lnTo>
                    <a:lnTo>
                      <a:pt x="31" y="12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24" y="148"/>
                    </a:lnTo>
                    <a:lnTo>
                      <a:pt x="26" y="159"/>
                    </a:lnTo>
                    <a:lnTo>
                      <a:pt x="26" y="169"/>
                    </a:lnTo>
                    <a:lnTo>
                      <a:pt x="26" y="169"/>
                    </a:lnTo>
                    <a:lnTo>
                      <a:pt x="22" y="181"/>
                    </a:lnTo>
                    <a:lnTo>
                      <a:pt x="18" y="193"/>
                    </a:lnTo>
                    <a:lnTo>
                      <a:pt x="18" y="193"/>
                    </a:lnTo>
                    <a:lnTo>
                      <a:pt x="12" y="197"/>
                    </a:lnTo>
                    <a:lnTo>
                      <a:pt x="4" y="203"/>
                    </a:lnTo>
                    <a:lnTo>
                      <a:pt x="0" y="208"/>
                    </a:lnTo>
                    <a:lnTo>
                      <a:pt x="0" y="212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20"/>
                    </a:lnTo>
                    <a:lnTo>
                      <a:pt x="6" y="224"/>
                    </a:lnTo>
                    <a:lnTo>
                      <a:pt x="18" y="232"/>
                    </a:lnTo>
                    <a:lnTo>
                      <a:pt x="28" y="240"/>
                    </a:lnTo>
                    <a:lnTo>
                      <a:pt x="31" y="244"/>
                    </a:lnTo>
                    <a:lnTo>
                      <a:pt x="33" y="250"/>
                    </a:lnTo>
                    <a:lnTo>
                      <a:pt x="33" y="250"/>
                    </a:lnTo>
                    <a:lnTo>
                      <a:pt x="31" y="254"/>
                    </a:lnTo>
                    <a:lnTo>
                      <a:pt x="30" y="259"/>
                    </a:lnTo>
                    <a:lnTo>
                      <a:pt x="28" y="263"/>
                    </a:lnTo>
                    <a:lnTo>
                      <a:pt x="26" y="269"/>
                    </a:lnTo>
                    <a:lnTo>
                      <a:pt x="26" y="269"/>
                    </a:lnTo>
                    <a:lnTo>
                      <a:pt x="26" y="275"/>
                    </a:lnTo>
                    <a:lnTo>
                      <a:pt x="30" y="279"/>
                    </a:lnTo>
                    <a:lnTo>
                      <a:pt x="33" y="283"/>
                    </a:lnTo>
                    <a:lnTo>
                      <a:pt x="37" y="289"/>
                    </a:lnTo>
                    <a:lnTo>
                      <a:pt x="37" y="289"/>
                    </a:lnTo>
                    <a:lnTo>
                      <a:pt x="37" y="293"/>
                    </a:lnTo>
                    <a:lnTo>
                      <a:pt x="35" y="297"/>
                    </a:lnTo>
                    <a:lnTo>
                      <a:pt x="35" y="301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39" y="308"/>
                    </a:lnTo>
                    <a:lnTo>
                      <a:pt x="39" y="308"/>
                    </a:lnTo>
                    <a:lnTo>
                      <a:pt x="39" y="312"/>
                    </a:lnTo>
                    <a:lnTo>
                      <a:pt x="37" y="316"/>
                    </a:lnTo>
                    <a:lnTo>
                      <a:pt x="33" y="322"/>
                    </a:lnTo>
                    <a:lnTo>
                      <a:pt x="28" y="330"/>
                    </a:lnTo>
                    <a:lnTo>
                      <a:pt x="26" y="332"/>
                    </a:lnTo>
                    <a:lnTo>
                      <a:pt x="26" y="336"/>
                    </a:lnTo>
                    <a:lnTo>
                      <a:pt x="26" y="336"/>
                    </a:lnTo>
                    <a:lnTo>
                      <a:pt x="28" y="340"/>
                    </a:lnTo>
                    <a:lnTo>
                      <a:pt x="30" y="346"/>
                    </a:lnTo>
                    <a:lnTo>
                      <a:pt x="33" y="350"/>
                    </a:lnTo>
                    <a:lnTo>
                      <a:pt x="35" y="354"/>
                    </a:lnTo>
                    <a:lnTo>
                      <a:pt x="35" y="354"/>
                    </a:lnTo>
                    <a:lnTo>
                      <a:pt x="33" y="361"/>
                    </a:lnTo>
                    <a:lnTo>
                      <a:pt x="31" y="363"/>
                    </a:lnTo>
                    <a:lnTo>
                      <a:pt x="31" y="367"/>
                    </a:lnTo>
                    <a:lnTo>
                      <a:pt x="31" y="367"/>
                    </a:lnTo>
                    <a:lnTo>
                      <a:pt x="33" y="369"/>
                    </a:lnTo>
                    <a:lnTo>
                      <a:pt x="37" y="371"/>
                    </a:lnTo>
                    <a:lnTo>
                      <a:pt x="43" y="373"/>
                    </a:lnTo>
                    <a:lnTo>
                      <a:pt x="45" y="375"/>
                    </a:lnTo>
                    <a:lnTo>
                      <a:pt x="45" y="375"/>
                    </a:lnTo>
                    <a:lnTo>
                      <a:pt x="51" y="389"/>
                    </a:lnTo>
                    <a:lnTo>
                      <a:pt x="53" y="401"/>
                    </a:lnTo>
                    <a:lnTo>
                      <a:pt x="53" y="401"/>
                    </a:lnTo>
                    <a:lnTo>
                      <a:pt x="47" y="420"/>
                    </a:lnTo>
                    <a:lnTo>
                      <a:pt x="35" y="446"/>
                    </a:lnTo>
                    <a:lnTo>
                      <a:pt x="35" y="446"/>
                    </a:lnTo>
                    <a:lnTo>
                      <a:pt x="43" y="446"/>
                    </a:lnTo>
                    <a:lnTo>
                      <a:pt x="47" y="444"/>
                    </a:lnTo>
                    <a:lnTo>
                      <a:pt x="49" y="440"/>
                    </a:lnTo>
                    <a:lnTo>
                      <a:pt x="49" y="436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53" y="430"/>
                    </a:lnTo>
                    <a:lnTo>
                      <a:pt x="61" y="430"/>
                    </a:lnTo>
                    <a:close/>
                  </a:path>
                </a:pathLst>
              </a:custGeom>
              <a:solidFill>
                <a:srgbClr val="9CB92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31" name="Freeform 1253">
                <a:extLst>
                  <a:ext uri="{FF2B5EF4-FFF2-40B4-BE49-F238E27FC236}">
                    <a16:creationId xmlns:a16="http://schemas.microsoft.com/office/drawing/2014/main" id="{EA66BEB0-0728-42AF-879F-5516B548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595" y="2407034"/>
                <a:ext cx="62039" cy="80751"/>
              </a:xfrm>
              <a:custGeom>
                <a:avLst/>
                <a:gdLst>
                  <a:gd name="T0" fmla="*/ 31 w 173"/>
                  <a:gd name="T1" fmla="*/ 39 h 208"/>
                  <a:gd name="T2" fmla="*/ 73 w 173"/>
                  <a:gd name="T3" fmla="*/ 88 h 208"/>
                  <a:gd name="T4" fmla="*/ 81 w 173"/>
                  <a:gd name="T5" fmla="*/ 80 h 208"/>
                  <a:gd name="T6" fmla="*/ 75 w 173"/>
                  <a:gd name="T7" fmla="*/ 71 h 208"/>
                  <a:gd name="T8" fmla="*/ 88 w 173"/>
                  <a:gd name="T9" fmla="*/ 74 h 208"/>
                  <a:gd name="T10" fmla="*/ 96 w 173"/>
                  <a:gd name="T11" fmla="*/ 55 h 208"/>
                  <a:gd name="T12" fmla="*/ 77 w 173"/>
                  <a:gd name="T13" fmla="*/ 31 h 208"/>
                  <a:gd name="T14" fmla="*/ 57 w 173"/>
                  <a:gd name="T15" fmla="*/ 23 h 208"/>
                  <a:gd name="T16" fmla="*/ 55 w 173"/>
                  <a:gd name="T17" fmla="*/ 27 h 208"/>
                  <a:gd name="T18" fmla="*/ 63 w 173"/>
                  <a:gd name="T19" fmla="*/ 47 h 208"/>
                  <a:gd name="T20" fmla="*/ 43 w 173"/>
                  <a:gd name="T21" fmla="*/ 27 h 208"/>
                  <a:gd name="T22" fmla="*/ 26 w 173"/>
                  <a:gd name="T23" fmla="*/ 8 h 208"/>
                  <a:gd name="T24" fmla="*/ 31 w 173"/>
                  <a:gd name="T25" fmla="*/ 4 h 208"/>
                  <a:gd name="T26" fmla="*/ 55 w 173"/>
                  <a:gd name="T27" fmla="*/ 10 h 208"/>
                  <a:gd name="T28" fmla="*/ 81 w 173"/>
                  <a:gd name="T29" fmla="*/ 18 h 208"/>
                  <a:gd name="T30" fmla="*/ 88 w 173"/>
                  <a:gd name="T31" fmla="*/ 25 h 208"/>
                  <a:gd name="T32" fmla="*/ 88 w 173"/>
                  <a:gd name="T33" fmla="*/ 21 h 208"/>
                  <a:gd name="T34" fmla="*/ 110 w 173"/>
                  <a:gd name="T35" fmla="*/ 39 h 208"/>
                  <a:gd name="T36" fmla="*/ 106 w 173"/>
                  <a:gd name="T37" fmla="*/ 78 h 208"/>
                  <a:gd name="T38" fmla="*/ 122 w 173"/>
                  <a:gd name="T39" fmla="*/ 92 h 208"/>
                  <a:gd name="T40" fmla="*/ 128 w 173"/>
                  <a:gd name="T41" fmla="*/ 102 h 208"/>
                  <a:gd name="T42" fmla="*/ 145 w 173"/>
                  <a:gd name="T43" fmla="*/ 126 h 208"/>
                  <a:gd name="T44" fmla="*/ 151 w 173"/>
                  <a:gd name="T45" fmla="*/ 135 h 208"/>
                  <a:gd name="T46" fmla="*/ 167 w 173"/>
                  <a:gd name="T47" fmla="*/ 151 h 208"/>
                  <a:gd name="T48" fmla="*/ 173 w 173"/>
                  <a:gd name="T49" fmla="*/ 165 h 208"/>
                  <a:gd name="T50" fmla="*/ 165 w 173"/>
                  <a:gd name="T51" fmla="*/ 173 h 208"/>
                  <a:gd name="T52" fmla="*/ 155 w 173"/>
                  <a:gd name="T53" fmla="*/ 179 h 208"/>
                  <a:gd name="T54" fmla="*/ 147 w 173"/>
                  <a:gd name="T55" fmla="*/ 196 h 208"/>
                  <a:gd name="T56" fmla="*/ 141 w 173"/>
                  <a:gd name="T57" fmla="*/ 208 h 208"/>
                  <a:gd name="T58" fmla="*/ 130 w 173"/>
                  <a:gd name="T59" fmla="*/ 206 h 208"/>
                  <a:gd name="T60" fmla="*/ 110 w 173"/>
                  <a:gd name="T61" fmla="*/ 194 h 208"/>
                  <a:gd name="T62" fmla="*/ 98 w 173"/>
                  <a:gd name="T63" fmla="*/ 200 h 208"/>
                  <a:gd name="T64" fmla="*/ 82 w 173"/>
                  <a:gd name="T65" fmla="*/ 192 h 208"/>
                  <a:gd name="T66" fmla="*/ 82 w 173"/>
                  <a:gd name="T67" fmla="*/ 202 h 208"/>
                  <a:gd name="T68" fmla="*/ 77 w 173"/>
                  <a:gd name="T69" fmla="*/ 179 h 208"/>
                  <a:gd name="T70" fmla="*/ 90 w 173"/>
                  <a:gd name="T71" fmla="*/ 179 h 208"/>
                  <a:gd name="T72" fmla="*/ 102 w 173"/>
                  <a:gd name="T73" fmla="*/ 180 h 208"/>
                  <a:gd name="T74" fmla="*/ 92 w 173"/>
                  <a:gd name="T75" fmla="*/ 180 h 208"/>
                  <a:gd name="T76" fmla="*/ 100 w 173"/>
                  <a:gd name="T77" fmla="*/ 194 h 208"/>
                  <a:gd name="T78" fmla="*/ 114 w 173"/>
                  <a:gd name="T79" fmla="*/ 190 h 208"/>
                  <a:gd name="T80" fmla="*/ 128 w 173"/>
                  <a:gd name="T81" fmla="*/ 184 h 208"/>
                  <a:gd name="T82" fmla="*/ 106 w 173"/>
                  <a:gd name="T83" fmla="*/ 153 h 208"/>
                  <a:gd name="T84" fmla="*/ 82 w 173"/>
                  <a:gd name="T85" fmla="*/ 143 h 208"/>
                  <a:gd name="T86" fmla="*/ 65 w 173"/>
                  <a:gd name="T87" fmla="*/ 141 h 208"/>
                  <a:gd name="T88" fmla="*/ 39 w 173"/>
                  <a:gd name="T89" fmla="*/ 118 h 208"/>
                  <a:gd name="T90" fmla="*/ 49 w 173"/>
                  <a:gd name="T91" fmla="*/ 116 h 208"/>
                  <a:gd name="T92" fmla="*/ 45 w 173"/>
                  <a:gd name="T93" fmla="*/ 100 h 208"/>
                  <a:gd name="T94" fmla="*/ 12 w 173"/>
                  <a:gd name="T95" fmla="*/ 59 h 208"/>
                  <a:gd name="T96" fmla="*/ 6 w 173"/>
                  <a:gd name="T97" fmla="*/ 65 h 208"/>
                  <a:gd name="T98" fmla="*/ 2 w 173"/>
                  <a:gd name="T99" fmla="*/ 45 h 208"/>
                  <a:gd name="T100" fmla="*/ 10 w 173"/>
                  <a:gd name="T101" fmla="*/ 57 h 208"/>
                  <a:gd name="T102" fmla="*/ 26 w 173"/>
                  <a:gd name="T103" fmla="*/ 78 h 208"/>
                  <a:gd name="T104" fmla="*/ 55 w 173"/>
                  <a:gd name="T105" fmla="*/ 94 h 208"/>
                  <a:gd name="T106" fmla="*/ 41 w 173"/>
                  <a:gd name="T107" fmla="*/ 74 h 208"/>
                  <a:gd name="T108" fmla="*/ 39 w 173"/>
                  <a:gd name="T109" fmla="*/ 5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208">
                    <a:moveTo>
                      <a:pt x="30" y="35"/>
                    </a:moveTo>
                    <a:lnTo>
                      <a:pt x="30" y="35"/>
                    </a:lnTo>
                    <a:lnTo>
                      <a:pt x="30" y="35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9" y="45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59" y="71"/>
                    </a:lnTo>
                    <a:lnTo>
                      <a:pt x="69" y="82"/>
                    </a:lnTo>
                    <a:lnTo>
                      <a:pt x="73" y="88"/>
                    </a:lnTo>
                    <a:lnTo>
                      <a:pt x="73" y="88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1" y="84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81" y="74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1"/>
                    </a:lnTo>
                    <a:lnTo>
                      <a:pt x="88" y="71"/>
                    </a:lnTo>
                    <a:lnTo>
                      <a:pt x="94" y="69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55"/>
                    </a:lnTo>
                    <a:lnTo>
                      <a:pt x="90" y="45"/>
                    </a:lnTo>
                    <a:lnTo>
                      <a:pt x="82" y="33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59" y="27"/>
                    </a:lnTo>
                    <a:lnTo>
                      <a:pt x="57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7"/>
                    </a:lnTo>
                    <a:lnTo>
                      <a:pt x="55" y="27"/>
                    </a:lnTo>
                    <a:lnTo>
                      <a:pt x="61" y="37"/>
                    </a:lnTo>
                    <a:lnTo>
                      <a:pt x="63" y="43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47" y="31"/>
                    </a:lnTo>
                    <a:lnTo>
                      <a:pt x="43" y="27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7" y="21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2" y="21"/>
                    </a:lnTo>
                    <a:lnTo>
                      <a:pt x="84" y="25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10" y="39"/>
                    </a:lnTo>
                    <a:lnTo>
                      <a:pt x="112" y="49"/>
                    </a:lnTo>
                    <a:lnTo>
                      <a:pt x="112" y="59"/>
                    </a:lnTo>
                    <a:lnTo>
                      <a:pt x="110" y="67"/>
                    </a:lnTo>
                    <a:lnTo>
                      <a:pt x="110" y="67"/>
                    </a:lnTo>
                    <a:lnTo>
                      <a:pt x="108" y="74"/>
                    </a:lnTo>
                    <a:lnTo>
                      <a:pt x="106" y="78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14" y="84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22" y="92"/>
                    </a:lnTo>
                    <a:lnTo>
                      <a:pt x="122" y="96"/>
                    </a:lnTo>
                    <a:lnTo>
                      <a:pt x="122" y="98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9" y="122"/>
                    </a:lnTo>
                    <a:lnTo>
                      <a:pt x="145" y="126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1" y="135"/>
                    </a:lnTo>
                    <a:lnTo>
                      <a:pt x="151" y="135"/>
                    </a:lnTo>
                    <a:lnTo>
                      <a:pt x="159" y="137"/>
                    </a:lnTo>
                    <a:lnTo>
                      <a:pt x="163" y="139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7" y="147"/>
                    </a:lnTo>
                    <a:lnTo>
                      <a:pt x="167" y="151"/>
                    </a:lnTo>
                    <a:lnTo>
                      <a:pt x="165" y="155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5" y="161"/>
                    </a:lnTo>
                    <a:lnTo>
                      <a:pt x="167" y="163"/>
                    </a:lnTo>
                    <a:lnTo>
                      <a:pt x="173" y="165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5" y="173"/>
                    </a:lnTo>
                    <a:lnTo>
                      <a:pt x="163" y="177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59" y="180"/>
                    </a:lnTo>
                    <a:lnTo>
                      <a:pt x="157" y="180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1" y="18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7" y="200"/>
                    </a:lnTo>
                    <a:lnTo>
                      <a:pt x="147" y="200"/>
                    </a:lnTo>
                    <a:lnTo>
                      <a:pt x="147" y="204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1" y="208"/>
                    </a:lnTo>
                    <a:lnTo>
                      <a:pt x="139" y="206"/>
                    </a:lnTo>
                    <a:lnTo>
                      <a:pt x="137" y="202"/>
                    </a:lnTo>
                    <a:lnTo>
                      <a:pt x="137" y="202"/>
                    </a:lnTo>
                    <a:lnTo>
                      <a:pt x="135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26" y="206"/>
                    </a:lnTo>
                    <a:lnTo>
                      <a:pt x="126" y="206"/>
                    </a:lnTo>
                    <a:lnTo>
                      <a:pt x="122" y="202"/>
                    </a:lnTo>
                    <a:lnTo>
                      <a:pt x="120" y="198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04" y="198"/>
                    </a:lnTo>
                    <a:lnTo>
                      <a:pt x="100" y="200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98" y="196"/>
                    </a:lnTo>
                    <a:lnTo>
                      <a:pt x="92" y="194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2" y="194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4" y="200"/>
                    </a:lnTo>
                    <a:lnTo>
                      <a:pt x="82" y="202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9" y="196"/>
                    </a:lnTo>
                    <a:lnTo>
                      <a:pt x="77" y="190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9" y="179"/>
                    </a:lnTo>
                    <a:lnTo>
                      <a:pt x="81" y="179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8" y="180"/>
                    </a:lnTo>
                    <a:lnTo>
                      <a:pt x="90" y="179"/>
                    </a:lnTo>
                    <a:lnTo>
                      <a:pt x="92" y="177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9"/>
                    </a:lnTo>
                    <a:lnTo>
                      <a:pt x="100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0" y="182"/>
                    </a:lnTo>
                    <a:lnTo>
                      <a:pt x="96" y="182"/>
                    </a:lnTo>
                    <a:lnTo>
                      <a:pt x="94" y="180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6" y="192"/>
                    </a:lnTo>
                    <a:lnTo>
                      <a:pt x="100" y="194"/>
                    </a:lnTo>
                    <a:lnTo>
                      <a:pt x="100" y="194"/>
                    </a:lnTo>
                    <a:lnTo>
                      <a:pt x="104" y="194"/>
                    </a:lnTo>
                    <a:lnTo>
                      <a:pt x="106" y="192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4" y="190"/>
                    </a:lnTo>
                    <a:lnTo>
                      <a:pt x="118" y="192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26" y="194"/>
                    </a:lnTo>
                    <a:lnTo>
                      <a:pt x="128" y="188"/>
                    </a:lnTo>
                    <a:lnTo>
                      <a:pt x="128" y="184"/>
                    </a:lnTo>
                    <a:lnTo>
                      <a:pt x="126" y="177"/>
                    </a:lnTo>
                    <a:lnTo>
                      <a:pt x="120" y="165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0" y="157"/>
                    </a:lnTo>
                    <a:lnTo>
                      <a:pt x="106" y="153"/>
                    </a:lnTo>
                    <a:lnTo>
                      <a:pt x="96" y="147"/>
                    </a:lnTo>
                    <a:lnTo>
                      <a:pt x="96" y="147"/>
                    </a:lnTo>
                    <a:lnTo>
                      <a:pt x="90" y="147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2" y="143"/>
                    </a:lnTo>
                    <a:lnTo>
                      <a:pt x="82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5" y="145"/>
                    </a:lnTo>
                    <a:lnTo>
                      <a:pt x="75" y="145"/>
                    </a:lnTo>
                    <a:lnTo>
                      <a:pt x="65" y="141"/>
                    </a:lnTo>
                    <a:lnTo>
                      <a:pt x="51" y="131"/>
                    </a:lnTo>
                    <a:lnTo>
                      <a:pt x="39" y="122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9" y="118"/>
                    </a:lnTo>
                    <a:lnTo>
                      <a:pt x="45" y="122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51" y="114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45" y="100"/>
                    </a:lnTo>
                    <a:lnTo>
                      <a:pt x="37" y="94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2" y="73"/>
                    </a:lnTo>
                    <a:lnTo>
                      <a:pt x="16" y="6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4" y="61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20" y="65"/>
                    </a:lnTo>
                    <a:lnTo>
                      <a:pt x="28" y="69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1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49" y="82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3" y="73"/>
                    </a:lnTo>
                    <a:lnTo>
                      <a:pt x="47" y="74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39" y="5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32" name="Freeform 1255">
                <a:extLst>
                  <a:ext uri="{FF2B5EF4-FFF2-40B4-BE49-F238E27FC236}">
                    <a16:creationId xmlns:a16="http://schemas.microsoft.com/office/drawing/2014/main" id="{4B087778-2C94-4A93-BEC0-97D5AA7DD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423" y="2468760"/>
                <a:ext cx="70287" cy="76868"/>
              </a:xfrm>
              <a:custGeom>
                <a:avLst/>
                <a:gdLst>
                  <a:gd name="T0" fmla="*/ 94 w 196"/>
                  <a:gd name="T1" fmla="*/ 196 h 198"/>
                  <a:gd name="T2" fmla="*/ 120 w 196"/>
                  <a:gd name="T3" fmla="*/ 194 h 198"/>
                  <a:gd name="T4" fmla="*/ 126 w 196"/>
                  <a:gd name="T5" fmla="*/ 188 h 198"/>
                  <a:gd name="T6" fmla="*/ 122 w 196"/>
                  <a:gd name="T7" fmla="*/ 171 h 198"/>
                  <a:gd name="T8" fmla="*/ 130 w 196"/>
                  <a:gd name="T9" fmla="*/ 157 h 198"/>
                  <a:gd name="T10" fmla="*/ 157 w 196"/>
                  <a:gd name="T11" fmla="*/ 157 h 198"/>
                  <a:gd name="T12" fmla="*/ 165 w 196"/>
                  <a:gd name="T13" fmla="*/ 165 h 198"/>
                  <a:gd name="T14" fmla="*/ 179 w 196"/>
                  <a:gd name="T15" fmla="*/ 157 h 198"/>
                  <a:gd name="T16" fmla="*/ 179 w 196"/>
                  <a:gd name="T17" fmla="*/ 137 h 198"/>
                  <a:gd name="T18" fmla="*/ 185 w 196"/>
                  <a:gd name="T19" fmla="*/ 131 h 198"/>
                  <a:gd name="T20" fmla="*/ 177 w 196"/>
                  <a:gd name="T21" fmla="*/ 118 h 198"/>
                  <a:gd name="T22" fmla="*/ 185 w 196"/>
                  <a:gd name="T23" fmla="*/ 118 h 198"/>
                  <a:gd name="T24" fmla="*/ 193 w 196"/>
                  <a:gd name="T25" fmla="*/ 112 h 198"/>
                  <a:gd name="T26" fmla="*/ 195 w 196"/>
                  <a:gd name="T27" fmla="*/ 98 h 198"/>
                  <a:gd name="T28" fmla="*/ 185 w 196"/>
                  <a:gd name="T29" fmla="*/ 94 h 198"/>
                  <a:gd name="T30" fmla="*/ 167 w 196"/>
                  <a:gd name="T31" fmla="*/ 69 h 198"/>
                  <a:gd name="T32" fmla="*/ 163 w 196"/>
                  <a:gd name="T33" fmla="*/ 55 h 198"/>
                  <a:gd name="T34" fmla="*/ 124 w 196"/>
                  <a:gd name="T35" fmla="*/ 39 h 198"/>
                  <a:gd name="T36" fmla="*/ 106 w 196"/>
                  <a:gd name="T37" fmla="*/ 25 h 198"/>
                  <a:gd name="T38" fmla="*/ 96 w 196"/>
                  <a:gd name="T39" fmla="*/ 16 h 198"/>
                  <a:gd name="T40" fmla="*/ 83 w 196"/>
                  <a:gd name="T41" fmla="*/ 10 h 198"/>
                  <a:gd name="T42" fmla="*/ 83 w 196"/>
                  <a:gd name="T43" fmla="*/ 14 h 198"/>
                  <a:gd name="T44" fmla="*/ 79 w 196"/>
                  <a:gd name="T45" fmla="*/ 6 h 198"/>
                  <a:gd name="T46" fmla="*/ 73 w 196"/>
                  <a:gd name="T47" fmla="*/ 14 h 198"/>
                  <a:gd name="T48" fmla="*/ 61 w 196"/>
                  <a:gd name="T49" fmla="*/ 2 h 198"/>
                  <a:gd name="T50" fmla="*/ 55 w 196"/>
                  <a:gd name="T51" fmla="*/ 2 h 198"/>
                  <a:gd name="T52" fmla="*/ 39 w 196"/>
                  <a:gd name="T53" fmla="*/ 20 h 198"/>
                  <a:gd name="T54" fmla="*/ 45 w 196"/>
                  <a:gd name="T55" fmla="*/ 25 h 198"/>
                  <a:gd name="T56" fmla="*/ 36 w 196"/>
                  <a:gd name="T57" fmla="*/ 27 h 198"/>
                  <a:gd name="T58" fmla="*/ 32 w 196"/>
                  <a:gd name="T59" fmla="*/ 31 h 198"/>
                  <a:gd name="T60" fmla="*/ 22 w 196"/>
                  <a:gd name="T61" fmla="*/ 29 h 198"/>
                  <a:gd name="T62" fmla="*/ 24 w 196"/>
                  <a:gd name="T63" fmla="*/ 37 h 198"/>
                  <a:gd name="T64" fmla="*/ 24 w 196"/>
                  <a:gd name="T65" fmla="*/ 45 h 198"/>
                  <a:gd name="T66" fmla="*/ 22 w 196"/>
                  <a:gd name="T67" fmla="*/ 49 h 198"/>
                  <a:gd name="T68" fmla="*/ 28 w 196"/>
                  <a:gd name="T69" fmla="*/ 53 h 198"/>
                  <a:gd name="T70" fmla="*/ 18 w 196"/>
                  <a:gd name="T71" fmla="*/ 53 h 198"/>
                  <a:gd name="T72" fmla="*/ 18 w 196"/>
                  <a:gd name="T73" fmla="*/ 63 h 198"/>
                  <a:gd name="T74" fmla="*/ 10 w 196"/>
                  <a:gd name="T75" fmla="*/ 59 h 198"/>
                  <a:gd name="T76" fmla="*/ 6 w 196"/>
                  <a:gd name="T77" fmla="*/ 57 h 198"/>
                  <a:gd name="T78" fmla="*/ 12 w 196"/>
                  <a:gd name="T79" fmla="*/ 67 h 198"/>
                  <a:gd name="T80" fmla="*/ 4 w 196"/>
                  <a:gd name="T81" fmla="*/ 67 h 198"/>
                  <a:gd name="T82" fmla="*/ 8 w 196"/>
                  <a:gd name="T83" fmla="*/ 72 h 198"/>
                  <a:gd name="T84" fmla="*/ 37 w 196"/>
                  <a:gd name="T85" fmla="*/ 90 h 198"/>
                  <a:gd name="T86" fmla="*/ 49 w 196"/>
                  <a:gd name="T87" fmla="*/ 116 h 198"/>
                  <a:gd name="T88" fmla="*/ 57 w 196"/>
                  <a:gd name="T89" fmla="*/ 127 h 198"/>
                  <a:gd name="T90" fmla="*/ 65 w 196"/>
                  <a:gd name="T91" fmla="*/ 133 h 198"/>
                  <a:gd name="T92" fmla="*/ 71 w 196"/>
                  <a:gd name="T93" fmla="*/ 145 h 198"/>
                  <a:gd name="T94" fmla="*/ 73 w 196"/>
                  <a:gd name="T95" fmla="*/ 143 h 198"/>
                  <a:gd name="T96" fmla="*/ 87 w 196"/>
                  <a:gd name="T97" fmla="*/ 169 h 198"/>
                  <a:gd name="T98" fmla="*/ 94 w 196"/>
                  <a:gd name="T99" fmla="*/ 177 h 198"/>
                  <a:gd name="T100" fmla="*/ 94 w 196"/>
                  <a:gd name="T101" fmla="*/ 18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6" h="198">
                    <a:moveTo>
                      <a:pt x="92" y="196"/>
                    </a:moveTo>
                    <a:lnTo>
                      <a:pt x="92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94" y="196"/>
                    </a:lnTo>
                    <a:lnTo>
                      <a:pt x="102" y="198"/>
                    </a:lnTo>
                    <a:lnTo>
                      <a:pt x="112" y="196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6" y="188"/>
                    </a:lnTo>
                    <a:lnTo>
                      <a:pt x="124" y="186"/>
                    </a:lnTo>
                    <a:lnTo>
                      <a:pt x="122" y="178"/>
                    </a:lnTo>
                    <a:lnTo>
                      <a:pt x="122" y="175"/>
                    </a:lnTo>
                    <a:lnTo>
                      <a:pt x="122" y="171"/>
                    </a:lnTo>
                    <a:lnTo>
                      <a:pt x="126" y="165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43" y="15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59" y="163"/>
                    </a:lnTo>
                    <a:lnTo>
                      <a:pt x="161" y="165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71" y="163"/>
                    </a:lnTo>
                    <a:lnTo>
                      <a:pt x="177" y="161"/>
                    </a:lnTo>
                    <a:lnTo>
                      <a:pt x="179" y="157"/>
                    </a:lnTo>
                    <a:lnTo>
                      <a:pt x="181" y="155"/>
                    </a:lnTo>
                    <a:lnTo>
                      <a:pt x="181" y="147"/>
                    </a:lnTo>
                    <a:lnTo>
                      <a:pt x="179" y="137"/>
                    </a:lnTo>
                    <a:lnTo>
                      <a:pt x="179" y="137"/>
                    </a:lnTo>
                    <a:lnTo>
                      <a:pt x="181" y="137"/>
                    </a:lnTo>
                    <a:lnTo>
                      <a:pt x="183" y="135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3" y="127"/>
                    </a:lnTo>
                    <a:lnTo>
                      <a:pt x="179" y="125"/>
                    </a:lnTo>
                    <a:lnTo>
                      <a:pt x="177" y="122"/>
                    </a:lnTo>
                    <a:lnTo>
                      <a:pt x="177" y="118"/>
                    </a:lnTo>
                    <a:lnTo>
                      <a:pt x="177" y="118"/>
                    </a:lnTo>
                    <a:lnTo>
                      <a:pt x="179" y="116"/>
                    </a:lnTo>
                    <a:lnTo>
                      <a:pt x="181" y="116"/>
                    </a:lnTo>
                    <a:lnTo>
                      <a:pt x="185" y="118"/>
                    </a:lnTo>
                    <a:lnTo>
                      <a:pt x="189" y="124"/>
                    </a:lnTo>
                    <a:lnTo>
                      <a:pt x="189" y="124"/>
                    </a:lnTo>
                    <a:lnTo>
                      <a:pt x="191" y="118"/>
                    </a:lnTo>
                    <a:lnTo>
                      <a:pt x="193" y="112"/>
                    </a:lnTo>
                    <a:lnTo>
                      <a:pt x="195" y="108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5" y="98"/>
                    </a:lnTo>
                    <a:lnTo>
                      <a:pt x="191" y="98"/>
                    </a:lnTo>
                    <a:lnTo>
                      <a:pt x="187" y="96"/>
                    </a:lnTo>
                    <a:lnTo>
                      <a:pt x="185" y="94"/>
                    </a:lnTo>
                    <a:lnTo>
                      <a:pt x="185" y="94"/>
                    </a:lnTo>
                    <a:lnTo>
                      <a:pt x="179" y="78"/>
                    </a:lnTo>
                    <a:lnTo>
                      <a:pt x="177" y="74"/>
                    </a:lnTo>
                    <a:lnTo>
                      <a:pt x="167" y="69"/>
                    </a:lnTo>
                    <a:lnTo>
                      <a:pt x="167" y="69"/>
                    </a:lnTo>
                    <a:lnTo>
                      <a:pt x="165" y="63"/>
                    </a:lnTo>
                    <a:lnTo>
                      <a:pt x="165" y="59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53" y="49"/>
                    </a:lnTo>
                    <a:lnTo>
                      <a:pt x="143" y="45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16" y="35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5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96" y="16"/>
                    </a:lnTo>
                    <a:lnTo>
                      <a:pt x="90" y="12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0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10"/>
                    </a:lnTo>
                    <a:lnTo>
                      <a:pt x="75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69" y="12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28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18" y="53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8" y="78"/>
                    </a:lnTo>
                    <a:lnTo>
                      <a:pt x="30" y="84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43" y="96"/>
                    </a:lnTo>
                    <a:lnTo>
                      <a:pt x="45" y="100"/>
                    </a:lnTo>
                    <a:lnTo>
                      <a:pt x="47" y="108"/>
                    </a:lnTo>
                    <a:lnTo>
                      <a:pt x="49" y="116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53" y="125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65" y="133"/>
                    </a:lnTo>
                    <a:lnTo>
                      <a:pt x="67" y="137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3"/>
                    </a:lnTo>
                    <a:lnTo>
                      <a:pt x="79" y="155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7" y="169"/>
                    </a:lnTo>
                    <a:lnTo>
                      <a:pt x="89" y="171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4" y="178"/>
                    </a:lnTo>
                    <a:lnTo>
                      <a:pt x="94" y="180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98" y="188"/>
                    </a:lnTo>
                    <a:lnTo>
                      <a:pt x="96" y="190"/>
                    </a:lnTo>
                    <a:lnTo>
                      <a:pt x="92" y="196"/>
                    </a:lnTo>
                    <a:close/>
                  </a:path>
                </a:pathLst>
              </a:custGeom>
              <a:solidFill>
                <a:srgbClr val="DCF0F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33" name="Freeform 898">
                <a:extLst>
                  <a:ext uri="{FF2B5EF4-FFF2-40B4-BE49-F238E27FC236}">
                    <a16:creationId xmlns:a16="http://schemas.microsoft.com/office/drawing/2014/main" id="{BA8C192E-964F-4516-A1FA-FE4FB0CD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787" y="2709617"/>
                <a:ext cx="139858" cy="114138"/>
              </a:xfrm>
              <a:custGeom>
                <a:avLst/>
                <a:gdLst>
                  <a:gd name="T0" fmla="*/ 375 w 390"/>
                  <a:gd name="T1" fmla="*/ 90 h 294"/>
                  <a:gd name="T2" fmla="*/ 367 w 390"/>
                  <a:gd name="T3" fmla="*/ 79 h 294"/>
                  <a:gd name="T4" fmla="*/ 314 w 390"/>
                  <a:gd name="T5" fmla="*/ 33 h 294"/>
                  <a:gd name="T6" fmla="*/ 298 w 390"/>
                  <a:gd name="T7" fmla="*/ 29 h 294"/>
                  <a:gd name="T8" fmla="*/ 273 w 390"/>
                  <a:gd name="T9" fmla="*/ 29 h 294"/>
                  <a:gd name="T10" fmla="*/ 257 w 390"/>
                  <a:gd name="T11" fmla="*/ 2 h 294"/>
                  <a:gd name="T12" fmla="*/ 243 w 390"/>
                  <a:gd name="T13" fmla="*/ 8 h 294"/>
                  <a:gd name="T14" fmla="*/ 226 w 390"/>
                  <a:gd name="T15" fmla="*/ 22 h 294"/>
                  <a:gd name="T16" fmla="*/ 212 w 390"/>
                  <a:gd name="T17" fmla="*/ 20 h 294"/>
                  <a:gd name="T18" fmla="*/ 192 w 390"/>
                  <a:gd name="T19" fmla="*/ 20 h 294"/>
                  <a:gd name="T20" fmla="*/ 165 w 390"/>
                  <a:gd name="T21" fmla="*/ 18 h 294"/>
                  <a:gd name="T22" fmla="*/ 143 w 390"/>
                  <a:gd name="T23" fmla="*/ 16 h 294"/>
                  <a:gd name="T24" fmla="*/ 133 w 390"/>
                  <a:gd name="T25" fmla="*/ 22 h 294"/>
                  <a:gd name="T26" fmla="*/ 124 w 390"/>
                  <a:gd name="T27" fmla="*/ 10 h 294"/>
                  <a:gd name="T28" fmla="*/ 94 w 390"/>
                  <a:gd name="T29" fmla="*/ 14 h 294"/>
                  <a:gd name="T30" fmla="*/ 47 w 390"/>
                  <a:gd name="T31" fmla="*/ 20 h 294"/>
                  <a:gd name="T32" fmla="*/ 18 w 390"/>
                  <a:gd name="T33" fmla="*/ 43 h 294"/>
                  <a:gd name="T34" fmla="*/ 0 w 390"/>
                  <a:gd name="T35" fmla="*/ 51 h 294"/>
                  <a:gd name="T36" fmla="*/ 12 w 390"/>
                  <a:gd name="T37" fmla="*/ 106 h 294"/>
                  <a:gd name="T38" fmla="*/ 16 w 390"/>
                  <a:gd name="T39" fmla="*/ 130 h 294"/>
                  <a:gd name="T40" fmla="*/ 16 w 390"/>
                  <a:gd name="T41" fmla="*/ 133 h 294"/>
                  <a:gd name="T42" fmla="*/ 20 w 390"/>
                  <a:gd name="T43" fmla="*/ 145 h 294"/>
                  <a:gd name="T44" fmla="*/ 29 w 390"/>
                  <a:gd name="T45" fmla="*/ 145 h 294"/>
                  <a:gd name="T46" fmla="*/ 61 w 390"/>
                  <a:gd name="T47" fmla="*/ 159 h 294"/>
                  <a:gd name="T48" fmla="*/ 69 w 390"/>
                  <a:gd name="T49" fmla="*/ 167 h 294"/>
                  <a:gd name="T50" fmla="*/ 104 w 390"/>
                  <a:gd name="T51" fmla="*/ 163 h 294"/>
                  <a:gd name="T52" fmla="*/ 112 w 390"/>
                  <a:gd name="T53" fmla="*/ 173 h 294"/>
                  <a:gd name="T54" fmla="*/ 127 w 390"/>
                  <a:gd name="T55" fmla="*/ 184 h 294"/>
                  <a:gd name="T56" fmla="*/ 120 w 390"/>
                  <a:gd name="T57" fmla="*/ 214 h 294"/>
                  <a:gd name="T58" fmla="*/ 127 w 390"/>
                  <a:gd name="T59" fmla="*/ 241 h 294"/>
                  <a:gd name="T60" fmla="*/ 141 w 390"/>
                  <a:gd name="T61" fmla="*/ 247 h 294"/>
                  <a:gd name="T62" fmla="*/ 167 w 390"/>
                  <a:gd name="T63" fmla="*/ 259 h 294"/>
                  <a:gd name="T64" fmla="*/ 175 w 390"/>
                  <a:gd name="T65" fmla="*/ 281 h 294"/>
                  <a:gd name="T66" fmla="*/ 196 w 390"/>
                  <a:gd name="T67" fmla="*/ 292 h 294"/>
                  <a:gd name="T68" fmla="*/ 220 w 390"/>
                  <a:gd name="T69" fmla="*/ 287 h 294"/>
                  <a:gd name="T70" fmla="*/ 233 w 390"/>
                  <a:gd name="T71" fmla="*/ 294 h 294"/>
                  <a:gd name="T72" fmla="*/ 245 w 390"/>
                  <a:gd name="T73" fmla="*/ 289 h 294"/>
                  <a:gd name="T74" fmla="*/ 257 w 390"/>
                  <a:gd name="T75" fmla="*/ 281 h 294"/>
                  <a:gd name="T76" fmla="*/ 267 w 390"/>
                  <a:gd name="T77" fmla="*/ 281 h 294"/>
                  <a:gd name="T78" fmla="*/ 265 w 390"/>
                  <a:gd name="T79" fmla="*/ 267 h 294"/>
                  <a:gd name="T80" fmla="*/ 284 w 390"/>
                  <a:gd name="T81" fmla="*/ 263 h 294"/>
                  <a:gd name="T82" fmla="*/ 292 w 390"/>
                  <a:gd name="T83" fmla="*/ 247 h 294"/>
                  <a:gd name="T84" fmla="*/ 304 w 390"/>
                  <a:gd name="T85" fmla="*/ 245 h 294"/>
                  <a:gd name="T86" fmla="*/ 314 w 390"/>
                  <a:gd name="T87" fmla="*/ 245 h 294"/>
                  <a:gd name="T88" fmla="*/ 322 w 390"/>
                  <a:gd name="T89" fmla="*/ 261 h 294"/>
                  <a:gd name="T90" fmla="*/ 334 w 390"/>
                  <a:gd name="T91" fmla="*/ 251 h 294"/>
                  <a:gd name="T92" fmla="*/ 314 w 390"/>
                  <a:gd name="T93" fmla="*/ 236 h 294"/>
                  <a:gd name="T94" fmla="*/ 324 w 390"/>
                  <a:gd name="T95" fmla="*/ 216 h 294"/>
                  <a:gd name="T96" fmla="*/ 322 w 390"/>
                  <a:gd name="T97" fmla="*/ 188 h 294"/>
                  <a:gd name="T98" fmla="*/ 343 w 390"/>
                  <a:gd name="T99" fmla="*/ 165 h 294"/>
                  <a:gd name="T100" fmla="*/ 355 w 390"/>
                  <a:gd name="T101" fmla="*/ 145 h 294"/>
                  <a:gd name="T102" fmla="*/ 377 w 390"/>
                  <a:gd name="T103" fmla="*/ 141 h 294"/>
                  <a:gd name="T104" fmla="*/ 383 w 390"/>
                  <a:gd name="T105" fmla="*/ 130 h 294"/>
                  <a:gd name="T106" fmla="*/ 389 w 390"/>
                  <a:gd name="T107" fmla="*/ 12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0" h="294">
                    <a:moveTo>
                      <a:pt x="367" y="118"/>
                    </a:moveTo>
                    <a:lnTo>
                      <a:pt x="367" y="118"/>
                    </a:lnTo>
                    <a:lnTo>
                      <a:pt x="369" y="108"/>
                    </a:lnTo>
                    <a:lnTo>
                      <a:pt x="373" y="100"/>
                    </a:lnTo>
                    <a:lnTo>
                      <a:pt x="375" y="9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67" y="79"/>
                    </a:lnTo>
                    <a:lnTo>
                      <a:pt x="367" y="79"/>
                    </a:lnTo>
                    <a:lnTo>
                      <a:pt x="361" y="77"/>
                    </a:lnTo>
                    <a:lnTo>
                      <a:pt x="353" y="71"/>
                    </a:lnTo>
                    <a:lnTo>
                      <a:pt x="337" y="55"/>
                    </a:lnTo>
                    <a:lnTo>
                      <a:pt x="322" y="39"/>
                    </a:lnTo>
                    <a:lnTo>
                      <a:pt x="314" y="33"/>
                    </a:lnTo>
                    <a:lnTo>
                      <a:pt x="308" y="31"/>
                    </a:lnTo>
                    <a:lnTo>
                      <a:pt x="308" y="31"/>
                    </a:lnTo>
                    <a:lnTo>
                      <a:pt x="304" y="29"/>
                    </a:lnTo>
                    <a:lnTo>
                      <a:pt x="304" y="29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69" y="27"/>
                    </a:lnTo>
                    <a:lnTo>
                      <a:pt x="267" y="24"/>
                    </a:lnTo>
                    <a:lnTo>
                      <a:pt x="263" y="14"/>
                    </a:lnTo>
                    <a:lnTo>
                      <a:pt x="259" y="4"/>
                    </a:lnTo>
                    <a:lnTo>
                      <a:pt x="257" y="2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1" y="0"/>
                    </a:lnTo>
                    <a:lnTo>
                      <a:pt x="247" y="2"/>
                    </a:lnTo>
                    <a:lnTo>
                      <a:pt x="243" y="8"/>
                    </a:lnTo>
                    <a:lnTo>
                      <a:pt x="237" y="16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0" y="22"/>
                    </a:lnTo>
                    <a:lnTo>
                      <a:pt x="226" y="22"/>
                    </a:lnTo>
                    <a:lnTo>
                      <a:pt x="222" y="18"/>
                    </a:lnTo>
                    <a:lnTo>
                      <a:pt x="218" y="18"/>
                    </a:lnTo>
                    <a:lnTo>
                      <a:pt x="218" y="18"/>
                    </a:lnTo>
                    <a:lnTo>
                      <a:pt x="216" y="18"/>
                    </a:lnTo>
                    <a:lnTo>
                      <a:pt x="212" y="20"/>
                    </a:lnTo>
                    <a:lnTo>
                      <a:pt x="210" y="22"/>
                    </a:lnTo>
                    <a:lnTo>
                      <a:pt x="206" y="24"/>
                    </a:lnTo>
                    <a:lnTo>
                      <a:pt x="206" y="24"/>
                    </a:lnTo>
                    <a:lnTo>
                      <a:pt x="200" y="22"/>
                    </a:lnTo>
                    <a:lnTo>
                      <a:pt x="192" y="20"/>
                    </a:lnTo>
                    <a:lnTo>
                      <a:pt x="186" y="16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3" y="16"/>
                    </a:lnTo>
                    <a:lnTo>
                      <a:pt x="165" y="18"/>
                    </a:lnTo>
                    <a:lnTo>
                      <a:pt x="165" y="18"/>
                    </a:lnTo>
                    <a:lnTo>
                      <a:pt x="159" y="16"/>
                    </a:lnTo>
                    <a:lnTo>
                      <a:pt x="153" y="14"/>
                    </a:lnTo>
                    <a:lnTo>
                      <a:pt x="149" y="14"/>
                    </a:lnTo>
                    <a:lnTo>
                      <a:pt x="143" y="16"/>
                    </a:lnTo>
                    <a:lnTo>
                      <a:pt x="143" y="1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5" y="24"/>
                    </a:lnTo>
                    <a:lnTo>
                      <a:pt x="133" y="22"/>
                    </a:lnTo>
                    <a:lnTo>
                      <a:pt x="131" y="18"/>
                    </a:lnTo>
                    <a:lnTo>
                      <a:pt x="129" y="12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4" y="10"/>
                    </a:lnTo>
                    <a:lnTo>
                      <a:pt x="120" y="12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04" y="16"/>
                    </a:lnTo>
                    <a:lnTo>
                      <a:pt x="94" y="14"/>
                    </a:lnTo>
                    <a:lnTo>
                      <a:pt x="84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61" y="14"/>
                    </a:lnTo>
                    <a:lnTo>
                      <a:pt x="47" y="20"/>
                    </a:lnTo>
                    <a:lnTo>
                      <a:pt x="31" y="27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0" y="37"/>
                    </a:lnTo>
                    <a:lnTo>
                      <a:pt x="18" y="43"/>
                    </a:lnTo>
                    <a:lnTo>
                      <a:pt x="16" y="47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4" y="77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12" y="106"/>
                    </a:lnTo>
                    <a:lnTo>
                      <a:pt x="16" y="114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6" y="126"/>
                    </a:lnTo>
                    <a:lnTo>
                      <a:pt x="16" y="130"/>
                    </a:lnTo>
                    <a:lnTo>
                      <a:pt x="14" y="131"/>
                    </a:lnTo>
                    <a:lnTo>
                      <a:pt x="12" y="135"/>
                    </a:lnTo>
                    <a:lnTo>
                      <a:pt x="12" y="135"/>
                    </a:lnTo>
                    <a:lnTo>
                      <a:pt x="14" y="135"/>
                    </a:lnTo>
                    <a:lnTo>
                      <a:pt x="16" y="133"/>
                    </a:lnTo>
                    <a:lnTo>
                      <a:pt x="18" y="131"/>
                    </a:lnTo>
                    <a:lnTo>
                      <a:pt x="18" y="131"/>
                    </a:lnTo>
                    <a:lnTo>
                      <a:pt x="20" y="137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3" y="143"/>
                    </a:lnTo>
                    <a:lnTo>
                      <a:pt x="25" y="141"/>
                    </a:lnTo>
                    <a:lnTo>
                      <a:pt x="25" y="141"/>
                    </a:lnTo>
                    <a:lnTo>
                      <a:pt x="27" y="143"/>
                    </a:lnTo>
                    <a:lnTo>
                      <a:pt x="29" y="145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39" y="153"/>
                    </a:lnTo>
                    <a:lnTo>
                      <a:pt x="51" y="157"/>
                    </a:lnTo>
                    <a:lnTo>
                      <a:pt x="61" y="159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69" y="165"/>
                    </a:lnTo>
                    <a:lnTo>
                      <a:pt x="69" y="167"/>
                    </a:lnTo>
                    <a:lnTo>
                      <a:pt x="69" y="167"/>
                    </a:lnTo>
                    <a:lnTo>
                      <a:pt x="74" y="169"/>
                    </a:lnTo>
                    <a:lnTo>
                      <a:pt x="78" y="169"/>
                    </a:lnTo>
                    <a:lnTo>
                      <a:pt x="88" y="167"/>
                    </a:lnTo>
                    <a:lnTo>
                      <a:pt x="100" y="163"/>
                    </a:lnTo>
                    <a:lnTo>
                      <a:pt x="104" y="163"/>
                    </a:lnTo>
                    <a:lnTo>
                      <a:pt x="110" y="165"/>
                    </a:lnTo>
                    <a:lnTo>
                      <a:pt x="110" y="165"/>
                    </a:lnTo>
                    <a:lnTo>
                      <a:pt x="110" y="167"/>
                    </a:lnTo>
                    <a:lnTo>
                      <a:pt x="112" y="171"/>
                    </a:lnTo>
                    <a:lnTo>
                      <a:pt x="112" y="173"/>
                    </a:lnTo>
                    <a:lnTo>
                      <a:pt x="112" y="177"/>
                    </a:lnTo>
                    <a:lnTo>
                      <a:pt x="112" y="177"/>
                    </a:lnTo>
                    <a:lnTo>
                      <a:pt x="120" y="179"/>
                    </a:lnTo>
                    <a:lnTo>
                      <a:pt x="124" y="181"/>
                    </a:lnTo>
                    <a:lnTo>
                      <a:pt x="127" y="184"/>
                    </a:lnTo>
                    <a:lnTo>
                      <a:pt x="127" y="184"/>
                    </a:lnTo>
                    <a:lnTo>
                      <a:pt x="127" y="188"/>
                    </a:lnTo>
                    <a:lnTo>
                      <a:pt x="126" y="194"/>
                    </a:lnTo>
                    <a:lnTo>
                      <a:pt x="122" y="206"/>
                    </a:lnTo>
                    <a:lnTo>
                      <a:pt x="120" y="214"/>
                    </a:lnTo>
                    <a:lnTo>
                      <a:pt x="118" y="224"/>
                    </a:lnTo>
                    <a:lnTo>
                      <a:pt x="120" y="234"/>
                    </a:lnTo>
                    <a:lnTo>
                      <a:pt x="124" y="243"/>
                    </a:lnTo>
                    <a:lnTo>
                      <a:pt x="124" y="243"/>
                    </a:lnTo>
                    <a:lnTo>
                      <a:pt x="127" y="241"/>
                    </a:lnTo>
                    <a:lnTo>
                      <a:pt x="129" y="237"/>
                    </a:lnTo>
                    <a:lnTo>
                      <a:pt x="129" y="237"/>
                    </a:lnTo>
                    <a:lnTo>
                      <a:pt x="135" y="239"/>
                    </a:lnTo>
                    <a:lnTo>
                      <a:pt x="139" y="243"/>
                    </a:lnTo>
                    <a:lnTo>
                      <a:pt x="141" y="247"/>
                    </a:lnTo>
                    <a:lnTo>
                      <a:pt x="143" y="251"/>
                    </a:lnTo>
                    <a:lnTo>
                      <a:pt x="143" y="251"/>
                    </a:lnTo>
                    <a:lnTo>
                      <a:pt x="151" y="255"/>
                    </a:lnTo>
                    <a:lnTo>
                      <a:pt x="159" y="257"/>
                    </a:lnTo>
                    <a:lnTo>
                      <a:pt x="167" y="259"/>
                    </a:lnTo>
                    <a:lnTo>
                      <a:pt x="171" y="263"/>
                    </a:lnTo>
                    <a:lnTo>
                      <a:pt x="173" y="269"/>
                    </a:lnTo>
                    <a:lnTo>
                      <a:pt x="173" y="269"/>
                    </a:lnTo>
                    <a:lnTo>
                      <a:pt x="175" y="275"/>
                    </a:lnTo>
                    <a:lnTo>
                      <a:pt x="175" y="281"/>
                    </a:lnTo>
                    <a:lnTo>
                      <a:pt x="173" y="287"/>
                    </a:lnTo>
                    <a:lnTo>
                      <a:pt x="175" y="290"/>
                    </a:lnTo>
                    <a:lnTo>
                      <a:pt x="175" y="290"/>
                    </a:lnTo>
                    <a:lnTo>
                      <a:pt x="182" y="292"/>
                    </a:lnTo>
                    <a:lnTo>
                      <a:pt x="196" y="292"/>
                    </a:lnTo>
                    <a:lnTo>
                      <a:pt x="210" y="292"/>
                    </a:lnTo>
                    <a:lnTo>
                      <a:pt x="218" y="290"/>
                    </a:lnTo>
                    <a:lnTo>
                      <a:pt x="218" y="290"/>
                    </a:lnTo>
                    <a:lnTo>
                      <a:pt x="218" y="289"/>
                    </a:lnTo>
                    <a:lnTo>
                      <a:pt x="220" y="287"/>
                    </a:lnTo>
                    <a:lnTo>
                      <a:pt x="220" y="287"/>
                    </a:lnTo>
                    <a:lnTo>
                      <a:pt x="222" y="287"/>
                    </a:lnTo>
                    <a:lnTo>
                      <a:pt x="226" y="287"/>
                    </a:lnTo>
                    <a:lnTo>
                      <a:pt x="230" y="290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7" y="294"/>
                    </a:lnTo>
                    <a:lnTo>
                      <a:pt x="237" y="294"/>
                    </a:lnTo>
                    <a:lnTo>
                      <a:pt x="241" y="292"/>
                    </a:lnTo>
                    <a:lnTo>
                      <a:pt x="245" y="289"/>
                    </a:lnTo>
                    <a:lnTo>
                      <a:pt x="249" y="283"/>
                    </a:lnTo>
                    <a:lnTo>
                      <a:pt x="253" y="281"/>
                    </a:lnTo>
                    <a:lnTo>
                      <a:pt x="253" y="281"/>
                    </a:lnTo>
                    <a:lnTo>
                      <a:pt x="257" y="281"/>
                    </a:lnTo>
                    <a:lnTo>
                      <a:pt x="257" y="281"/>
                    </a:lnTo>
                    <a:lnTo>
                      <a:pt x="261" y="281"/>
                    </a:lnTo>
                    <a:lnTo>
                      <a:pt x="261" y="281"/>
                    </a:lnTo>
                    <a:lnTo>
                      <a:pt x="265" y="283"/>
                    </a:lnTo>
                    <a:lnTo>
                      <a:pt x="267" y="281"/>
                    </a:lnTo>
                    <a:lnTo>
                      <a:pt x="267" y="281"/>
                    </a:lnTo>
                    <a:lnTo>
                      <a:pt x="267" y="281"/>
                    </a:lnTo>
                    <a:lnTo>
                      <a:pt x="267" y="279"/>
                    </a:lnTo>
                    <a:lnTo>
                      <a:pt x="267" y="273"/>
                    </a:lnTo>
                    <a:lnTo>
                      <a:pt x="265" y="269"/>
                    </a:lnTo>
                    <a:lnTo>
                      <a:pt x="265" y="267"/>
                    </a:lnTo>
                    <a:lnTo>
                      <a:pt x="265" y="267"/>
                    </a:lnTo>
                    <a:lnTo>
                      <a:pt x="269" y="265"/>
                    </a:lnTo>
                    <a:lnTo>
                      <a:pt x="275" y="265"/>
                    </a:lnTo>
                    <a:lnTo>
                      <a:pt x="281" y="265"/>
                    </a:lnTo>
                    <a:lnTo>
                      <a:pt x="284" y="263"/>
                    </a:lnTo>
                    <a:lnTo>
                      <a:pt x="284" y="263"/>
                    </a:lnTo>
                    <a:lnTo>
                      <a:pt x="288" y="259"/>
                    </a:lnTo>
                    <a:lnTo>
                      <a:pt x="290" y="255"/>
                    </a:lnTo>
                    <a:lnTo>
                      <a:pt x="290" y="251"/>
                    </a:lnTo>
                    <a:lnTo>
                      <a:pt x="292" y="247"/>
                    </a:lnTo>
                    <a:lnTo>
                      <a:pt x="292" y="247"/>
                    </a:lnTo>
                    <a:lnTo>
                      <a:pt x="296" y="247"/>
                    </a:lnTo>
                    <a:lnTo>
                      <a:pt x="300" y="247"/>
                    </a:lnTo>
                    <a:lnTo>
                      <a:pt x="300" y="247"/>
                    </a:lnTo>
                    <a:lnTo>
                      <a:pt x="304" y="245"/>
                    </a:lnTo>
                    <a:lnTo>
                      <a:pt x="306" y="243"/>
                    </a:lnTo>
                    <a:lnTo>
                      <a:pt x="308" y="24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314" y="245"/>
                    </a:lnTo>
                    <a:lnTo>
                      <a:pt x="314" y="249"/>
                    </a:lnTo>
                    <a:lnTo>
                      <a:pt x="314" y="257"/>
                    </a:lnTo>
                    <a:lnTo>
                      <a:pt x="316" y="261"/>
                    </a:lnTo>
                    <a:lnTo>
                      <a:pt x="318" y="261"/>
                    </a:lnTo>
                    <a:lnTo>
                      <a:pt x="322" y="261"/>
                    </a:lnTo>
                    <a:lnTo>
                      <a:pt x="328" y="259"/>
                    </a:lnTo>
                    <a:lnTo>
                      <a:pt x="328" y="259"/>
                    </a:lnTo>
                    <a:lnTo>
                      <a:pt x="332" y="255"/>
                    </a:lnTo>
                    <a:lnTo>
                      <a:pt x="332" y="255"/>
                    </a:lnTo>
                    <a:lnTo>
                      <a:pt x="334" y="251"/>
                    </a:lnTo>
                    <a:lnTo>
                      <a:pt x="334" y="247"/>
                    </a:lnTo>
                    <a:lnTo>
                      <a:pt x="330" y="243"/>
                    </a:lnTo>
                    <a:lnTo>
                      <a:pt x="326" y="241"/>
                    </a:lnTo>
                    <a:lnTo>
                      <a:pt x="318" y="237"/>
                    </a:lnTo>
                    <a:lnTo>
                      <a:pt x="314" y="236"/>
                    </a:lnTo>
                    <a:lnTo>
                      <a:pt x="314" y="236"/>
                    </a:lnTo>
                    <a:lnTo>
                      <a:pt x="314" y="232"/>
                    </a:lnTo>
                    <a:lnTo>
                      <a:pt x="316" y="228"/>
                    </a:lnTo>
                    <a:lnTo>
                      <a:pt x="320" y="222"/>
                    </a:lnTo>
                    <a:lnTo>
                      <a:pt x="324" y="216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26" y="202"/>
                    </a:lnTo>
                    <a:lnTo>
                      <a:pt x="324" y="196"/>
                    </a:lnTo>
                    <a:lnTo>
                      <a:pt x="322" y="188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32" y="171"/>
                    </a:lnTo>
                    <a:lnTo>
                      <a:pt x="337" y="167"/>
                    </a:lnTo>
                    <a:lnTo>
                      <a:pt x="343" y="165"/>
                    </a:lnTo>
                    <a:lnTo>
                      <a:pt x="351" y="161"/>
                    </a:lnTo>
                    <a:lnTo>
                      <a:pt x="351" y="161"/>
                    </a:lnTo>
                    <a:lnTo>
                      <a:pt x="353" y="157"/>
                    </a:lnTo>
                    <a:lnTo>
                      <a:pt x="353" y="151"/>
                    </a:lnTo>
                    <a:lnTo>
                      <a:pt x="355" y="145"/>
                    </a:lnTo>
                    <a:lnTo>
                      <a:pt x="357" y="141"/>
                    </a:lnTo>
                    <a:lnTo>
                      <a:pt x="357" y="141"/>
                    </a:lnTo>
                    <a:lnTo>
                      <a:pt x="363" y="139"/>
                    </a:lnTo>
                    <a:lnTo>
                      <a:pt x="369" y="141"/>
                    </a:lnTo>
                    <a:lnTo>
                      <a:pt x="377" y="141"/>
                    </a:lnTo>
                    <a:lnTo>
                      <a:pt x="381" y="141"/>
                    </a:lnTo>
                    <a:lnTo>
                      <a:pt x="381" y="141"/>
                    </a:lnTo>
                    <a:lnTo>
                      <a:pt x="383" y="139"/>
                    </a:lnTo>
                    <a:lnTo>
                      <a:pt x="383" y="135"/>
                    </a:lnTo>
                    <a:lnTo>
                      <a:pt x="383" y="130"/>
                    </a:lnTo>
                    <a:lnTo>
                      <a:pt x="383" y="130"/>
                    </a:lnTo>
                    <a:lnTo>
                      <a:pt x="390" y="126"/>
                    </a:lnTo>
                    <a:lnTo>
                      <a:pt x="390" y="126"/>
                    </a:lnTo>
                    <a:lnTo>
                      <a:pt x="390" y="122"/>
                    </a:lnTo>
                    <a:lnTo>
                      <a:pt x="389" y="120"/>
                    </a:lnTo>
                    <a:lnTo>
                      <a:pt x="381" y="120"/>
                    </a:lnTo>
                    <a:lnTo>
                      <a:pt x="371" y="120"/>
                    </a:lnTo>
                    <a:lnTo>
                      <a:pt x="367" y="120"/>
                    </a:lnTo>
                    <a:lnTo>
                      <a:pt x="367" y="1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cs typeface="Calibri" panose="020F0502020204030204" pitchFamily="34" charset="0"/>
                </a:endParaRPr>
              </a:p>
            </p:txBody>
          </p:sp>
          <p:sp>
            <p:nvSpPr>
              <p:cNvPr id="1934" name="Chord 1946">
                <a:extLst>
                  <a:ext uri="{FF2B5EF4-FFF2-40B4-BE49-F238E27FC236}">
                    <a16:creationId xmlns:a16="http://schemas.microsoft.com/office/drawing/2014/main" id="{E50D0D00-0EEB-45EB-87B7-E5E0ECEEF97C}"/>
                  </a:ext>
                </a:extLst>
              </p:cNvPr>
              <p:cNvSpPr/>
              <p:nvPr/>
            </p:nvSpPr>
            <p:spPr>
              <a:xfrm>
                <a:off x="2118939" y="1730452"/>
                <a:ext cx="2145718" cy="2146342"/>
              </a:xfrm>
              <a:prstGeom prst="chord">
                <a:avLst>
                  <a:gd name="adj1" fmla="val 19071962"/>
                  <a:gd name="adj2" fmla="val 2303358"/>
                </a:avLst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GB" sz="1200"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4B8E65-B228-4CE0-89FF-24D3FC266A3E}"/>
              </a:ext>
            </a:extLst>
          </p:cNvPr>
          <p:cNvSpPr txBox="1"/>
          <p:nvPr/>
        </p:nvSpPr>
        <p:spPr>
          <a:xfrm>
            <a:off x="690404" y="613433"/>
            <a:ext cx="3744451" cy="1531445"/>
          </a:xfrm>
          <a:prstGeom prst="rect">
            <a:avLst/>
          </a:prstGeom>
        </p:spPr>
        <p:txBody>
          <a:bodyPr lIns="91440" tIns="45720" rIns="91440" bIns="45720" anchor="ctr">
            <a:spAutoFit/>
          </a:bodyPr>
          <a:lstStyle>
            <a:defPPr>
              <a:defRPr lang="pl-PL"/>
            </a:defPPr>
            <a:lvl1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  <a:ea typeface="Gadug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600"/>
              <a:t>Wspieramy organizacje z branży ubezpieczeniowej na całym świecie,</a:t>
            </a:r>
            <a:r>
              <a:rPr lang="en-US" sz="1600"/>
              <a:t> </a:t>
            </a:r>
            <a:r>
              <a:rPr lang="pl-PL" sz="1600"/>
              <a:t>działajac na rynkach europejskich, amerykańskich i azjatyckich.</a:t>
            </a:r>
          </a:p>
        </p:txBody>
      </p: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D85AA20E-5C14-4CA7-8F9F-006013DFC565}"/>
              </a:ext>
            </a:extLst>
          </p:cNvPr>
          <p:cNvSpPr/>
          <p:nvPr/>
        </p:nvSpPr>
        <p:spPr>
          <a:xfrm>
            <a:off x="408900" y="605155"/>
            <a:ext cx="68233" cy="1548000"/>
          </a:xfrm>
          <a:prstGeom prst="rect">
            <a:avLst/>
          </a:prstGeom>
          <a:solidFill>
            <a:srgbClr val="61C639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pl-PL" sz="1200">
              <a:ea typeface="Gadugi" panose="020B0502040204020203" pitchFamily="34" charset="0"/>
            </a:endParaRPr>
          </a:p>
        </p:txBody>
      </p:sp>
      <p:grpSp>
        <p:nvGrpSpPr>
          <p:cNvPr id="6" name="Group 10049">
            <a:extLst>
              <a:ext uri="{FF2B5EF4-FFF2-40B4-BE49-F238E27FC236}">
                <a16:creationId xmlns:a16="http://schemas.microsoft.com/office/drawing/2014/main" id="{F0BCA8B3-139B-52CF-8E04-67E4D653E78B}"/>
              </a:ext>
            </a:extLst>
          </p:cNvPr>
          <p:cNvGrpSpPr/>
          <p:nvPr/>
        </p:nvGrpSpPr>
        <p:grpSpPr>
          <a:xfrm>
            <a:off x="8228355" y="907803"/>
            <a:ext cx="1080000" cy="540000"/>
            <a:chOff x="2381045" y="2406486"/>
            <a:chExt cx="1080000" cy="540000"/>
          </a:xfrm>
          <a:solidFill>
            <a:schemeClr val="bg1"/>
          </a:solidFill>
        </p:grpSpPr>
        <p:sp>
          <p:nvSpPr>
            <p:cNvPr id="7" name="Rectangle 10050">
              <a:extLst>
                <a:ext uri="{FF2B5EF4-FFF2-40B4-BE49-F238E27FC236}">
                  <a16:creationId xmlns:a16="http://schemas.microsoft.com/office/drawing/2014/main" id="{2BFD8CDA-3983-CE5B-C161-1C2B74F48ADD}"/>
                </a:ext>
              </a:extLst>
            </p:cNvPr>
            <p:cNvSpPr/>
            <p:nvPr/>
          </p:nvSpPr>
          <p:spPr>
            <a:xfrm>
              <a:off x="2381045" y="2406486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14" name="Obraz 31">
              <a:extLst>
                <a:ext uri="{FF2B5EF4-FFF2-40B4-BE49-F238E27FC236}">
                  <a16:creationId xmlns:a16="http://schemas.microsoft.com/office/drawing/2014/main" id="{0569741E-B79E-07CB-78A5-CE2D430AE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9045" y="2424486"/>
              <a:ext cx="504000" cy="5040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5" name="Group 10049">
            <a:extLst>
              <a:ext uri="{FF2B5EF4-FFF2-40B4-BE49-F238E27FC236}">
                <a16:creationId xmlns:a16="http://schemas.microsoft.com/office/drawing/2014/main" id="{3DD8147C-EF11-F2C8-0851-CF5146DB52FA}"/>
              </a:ext>
            </a:extLst>
          </p:cNvPr>
          <p:cNvGrpSpPr/>
          <p:nvPr/>
        </p:nvGrpSpPr>
        <p:grpSpPr>
          <a:xfrm>
            <a:off x="8224949" y="4689489"/>
            <a:ext cx="1080000" cy="540000"/>
            <a:chOff x="7680469" y="4378919"/>
            <a:chExt cx="1080000" cy="540000"/>
          </a:xfrm>
        </p:grpSpPr>
        <p:sp>
          <p:nvSpPr>
            <p:cNvPr id="18" name="Rectangle 10053">
              <a:extLst>
                <a:ext uri="{FF2B5EF4-FFF2-40B4-BE49-F238E27FC236}">
                  <a16:creationId xmlns:a16="http://schemas.microsoft.com/office/drawing/2014/main" id="{1579A81D-327E-A8F7-2219-6AA58003825C}"/>
                </a:ext>
              </a:extLst>
            </p:cNvPr>
            <p:cNvSpPr/>
            <p:nvPr/>
          </p:nvSpPr>
          <p:spPr>
            <a:xfrm>
              <a:off x="7680469" y="4378919"/>
              <a:ext cx="1080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GB" sz="1200"/>
            </a:p>
          </p:txBody>
        </p:sp>
        <p:pic>
          <p:nvPicPr>
            <p:cNvPr id="34" name="Picture 4" descr="Znalezione obrazy dla zapytania: generali logo">
              <a:extLst>
                <a:ext uri="{FF2B5EF4-FFF2-40B4-BE49-F238E27FC236}">
                  <a16:creationId xmlns:a16="http://schemas.microsoft.com/office/drawing/2014/main" id="{20C27C9F-EC8A-96B1-90A1-69DA5E092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469" y="4580879"/>
              <a:ext cx="1008000" cy="13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F86D3AA3-39BA-F03D-7B25-688CCB7F7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3263" y="685097"/>
            <a:ext cx="985413" cy="985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6">
            <a:extLst>
              <a:ext uri="{FF2B5EF4-FFF2-40B4-BE49-F238E27FC236}">
                <a16:creationId xmlns:a16="http://schemas.microsoft.com/office/drawing/2014/main" id="{DE828EF3-90E3-2DA7-20C1-52C358D3D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65" b="20627"/>
          <a:stretch/>
        </p:blipFill>
        <p:spPr bwMode="auto">
          <a:xfrm>
            <a:off x="5473035" y="1000637"/>
            <a:ext cx="1112936" cy="3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049">
            <a:extLst>
              <a:ext uri="{FF2B5EF4-FFF2-40B4-BE49-F238E27FC236}">
                <a16:creationId xmlns:a16="http://schemas.microsoft.com/office/drawing/2014/main" id="{6CDFA2A8-8D69-364E-9C59-7753DCF4C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096" y="931716"/>
            <a:ext cx="1499596" cy="492175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3509FBC2-3977-123B-20A2-998895539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47" b="33033"/>
          <a:stretch/>
        </p:blipFill>
        <p:spPr bwMode="auto">
          <a:xfrm>
            <a:off x="9613142" y="4109134"/>
            <a:ext cx="1658849" cy="31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049">
            <a:extLst>
              <a:ext uri="{FF2B5EF4-FFF2-40B4-BE49-F238E27FC236}">
                <a16:creationId xmlns:a16="http://schemas.microsoft.com/office/drawing/2014/main" id="{D1DFE243-0ED9-B754-1493-6961C2CA7D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7677" y="5562473"/>
            <a:ext cx="1350930" cy="239599"/>
          </a:xfrm>
          <a:prstGeom prst="rect">
            <a:avLst/>
          </a:prstGeom>
        </p:spPr>
      </p:pic>
      <p:pic>
        <p:nvPicPr>
          <p:cNvPr id="44" name="Picture 10049">
            <a:extLst>
              <a:ext uri="{FF2B5EF4-FFF2-40B4-BE49-F238E27FC236}">
                <a16:creationId xmlns:a16="http://schemas.microsoft.com/office/drawing/2014/main" id="{56A5351B-25E4-2F77-9E99-1998EC0EEB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0119" y="5584393"/>
            <a:ext cx="1080000" cy="231111"/>
          </a:xfrm>
          <a:prstGeom prst="rect">
            <a:avLst/>
          </a:prstGeom>
        </p:spPr>
      </p:pic>
      <p:pic>
        <p:nvPicPr>
          <p:cNvPr id="47" name="Picture 10049">
            <a:extLst>
              <a:ext uri="{FF2B5EF4-FFF2-40B4-BE49-F238E27FC236}">
                <a16:creationId xmlns:a16="http://schemas.microsoft.com/office/drawing/2014/main" id="{5DED913F-EB28-7C9B-68ED-50DD255290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2713" y="2563818"/>
            <a:ext cx="1202625" cy="417754"/>
          </a:xfrm>
          <a:prstGeom prst="rect">
            <a:avLst/>
          </a:prstGeom>
        </p:spPr>
      </p:pic>
      <p:pic>
        <p:nvPicPr>
          <p:cNvPr id="48" name="Picture 10049">
            <a:extLst>
              <a:ext uri="{FF2B5EF4-FFF2-40B4-BE49-F238E27FC236}">
                <a16:creationId xmlns:a16="http://schemas.microsoft.com/office/drawing/2014/main" id="{7DC0E50C-DF05-5BFD-4F0D-44D2BA794D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4004" y="4717693"/>
            <a:ext cx="967185" cy="483593"/>
          </a:xfrm>
          <a:prstGeom prst="rect">
            <a:avLst/>
          </a:prstGeom>
        </p:spPr>
      </p:pic>
      <p:pic>
        <p:nvPicPr>
          <p:cNvPr id="50" name="Graphic 10049">
            <a:extLst>
              <a:ext uri="{FF2B5EF4-FFF2-40B4-BE49-F238E27FC236}">
                <a16:creationId xmlns:a16="http://schemas.microsoft.com/office/drawing/2014/main" id="{2C1C6C95-AB4E-E7CD-3BF3-D77DB4FD9E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79214" y="4124703"/>
            <a:ext cx="1272721" cy="280923"/>
          </a:xfrm>
          <a:prstGeom prst="rect">
            <a:avLst/>
          </a:prstGeom>
        </p:spPr>
      </p:pic>
      <p:pic>
        <p:nvPicPr>
          <p:cNvPr id="53" name="Picture 10049">
            <a:extLst>
              <a:ext uri="{FF2B5EF4-FFF2-40B4-BE49-F238E27FC236}">
                <a16:creationId xmlns:a16="http://schemas.microsoft.com/office/drawing/2014/main" id="{0D5F622F-0EB4-848E-EE47-D5E7D90914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3921" y="5507008"/>
            <a:ext cx="1116713" cy="385880"/>
          </a:xfrm>
          <a:prstGeom prst="rect">
            <a:avLst/>
          </a:prstGeom>
        </p:spPr>
      </p:pic>
      <p:pic>
        <p:nvPicPr>
          <p:cNvPr id="54" name="Picture 10049">
            <a:extLst>
              <a:ext uri="{FF2B5EF4-FFF2-40B4-BE49-F238E27FC236}">
                <a16:creationId xmlns:a16="http://schemas.microsoft.com/office/drawing/2014/main" id="{2148DEFE-B2B0-AF72-AFA5-775B98B651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19646" y="3426073"/>
            <a:ext cx="1077533" cy="184262"/>
          </a:xfrm>
          <a:prstGeom prst="rect">
            <a:avLst/>
          </a:prstGeom>
        </p:spPr>
      </p:pic>
      <p:grpSp>
        <p:nvGrpSpPr>
          <p:cNvPr id="42" name="Group 10049">
            <a:extLst>
              <a:ext uri="{FF2B5EF4-FFF2-40B4-BE49-F238E27FC236}">
                <a16:creationId xmlns:a16="http://schemas.microsoft.com/office/drawing/2014/main" id="{3BE8D7D2-33BA-E138-1EEF-9D2E89643FB5}"/>
              </a:ext>
            </a:extLst>
          </p:cNvPr>
          <p:cNvGrpSpPr/>
          <p:nvPr/>
        </p:nvGrpSpPr>
        <p:grpSpPr>
          <a:xfrm>
            <a:off x="9983423" y="3248204"/>
            <a:ext cx="1080000" cy="540000"/>
            <a:chOff x="8511652" y="719165"/>
            <a:chExt cx="1080000" cy="540000"/>
          </a:xfrm>
        </p:grpSpPr>
        <p:sp>
          <p:nvSpPr>
            <p:cNvPr id="45" name="Rectangle 10085">
              <a:extLst>
                <a:ext uri="{FF2B5EF4-FFF2-40B4-BE49-F238E27FC236}">
                  <a16:creationId xmlns:a16="http://schemas.microsoft.com/office/drawing/2014/main" id="{CFB90115-7DD4-F05E-E830-C2DC0AF4746F}"/>
                </a:ext>
              </a:extLst>
            </p:cNvPr>
            <p:cNvSpPr/>
            <p:nvPr/>
          </p:nvSpPr>
          <p:spPr>
            <a:xfrm>
              <a:off x="8511652" y="719165"/>
              <a:ext cx="1080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46" name="Picture 2" descr="Znalezione obrazy dla zapytania: zurich insurance logo">
              <a:extLst>
                <a:ext uri="{FF2B5EF4-FFF2-40B4-BE49-F238E27FC236}">
                  <a16:creationId xmlns:a16="http://schemas.microsoft.com/office/drawing/2014/main" id="{BC6C5BF3-EAB7-0F35-6CB6-F8EBAA4A4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469" y="843098"/>
              <a:ext cx="1008000" cy="289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10049">
            <a:extLst>
              <a:ext uri="{FF2B5EF4-FFF2-40B4-BE49-F238E27FC236}">
                <a16:creationId xmlns:a16="http://schemas.microsoft.com/office/drawing/2014/main" id="{29259894-9FA2-516A-B9C4-2E37CA5959BA}"/>
              </a:ext>
            </a:extLst>
          </p:cNvPr>
          <p:cNvGrpSpPr/>
          <p:nvPr/>
        </p:nvGrpSpPr>
        <p:grpSpPr>
          <a:xfrm>
            <a:off x="7605927" y="3248204"/>
            <a:ext cx="1080000" cy="540000"/>
            <a:chOff x="2381045" y="1836830"/>
            <a:chExt cx="1080000" cy="540000"/>
          </a:xfrm>
          <a:solidFill>
            <a:schemeClr val="bg1"/>
          </a:solidFill>
        </p:grpSpPr>
        <p:sp>
          <p:nvSpPr>
            <p:cNvPr id="51" name="Rectangle 10086">
              <a:extLst>
                <a:ext uri="{FF2B5EF4-FFF2-40B4-BE49-F238E27FC236}">
                  <a16:creationId xmlns:a16="http://schemas.microsoft.com/office/drawing/2014/main" id="{EEAFA72C-EBAF-0F04-264C-B206218A80B7}"/>
                </a:ext>
              </a:extLst>
            </p:cNvPr>
            <p:cNvSpPr/>
            <p:nvPr/>
          </p:nvSpPr>
          <p:spPr>
            <a:xfrm>
              <a:off x="2381045" y="1836830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52" name="Picture 10087">
              <a:extLst>
                <a:ext uri="{FF2B5EF4-FFF2-40B4-BE49-F238E27FC236}">
                  <a16:creationId xmlns:a16="http://schemas.microsoft.com/office/drawing/2014/main" id="{D8359370-63B4-6FBC-A3FF-D1D2D40E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045" y="1950416"/>
              <a:ext cx="1008000" cy="312828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55" name="Picture 10049">
            <a:extLst>
              <a:ext uri="{FF2B5EF4-FFF2-40B4-BE49-F238E27FC236}">
                <a16:creationId xmlns:a16="http://schemas.microsoft.com/office/drawing/2014/main" id="{C4F0CF66-89B4-9E17-4D5F-EADDF583A2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70243" y="4691242"/>
            <a:ext cx="1079086" cy="536494"/>
          </a:xfrm>
          <a:prstGeom prst="rect">
            <a:avLst/>
          </a:prstGeom>
        </p:spPr>
      </p:pic>
      <p:grpSp>
        <p:nvGrpSpPr>
          <p:cNvPr id="38" name="Group 10049">
            <a:extLst>
              <a:ext uri="{FF2B5EF4-FFF2-40B4-BE49-F238E27FC236}">
                <a16:creationId xmlns:a16="http://schemas.microsoft.com/office/drawing/2014/main" id="{0654C200-1F11-7022-3C0E-9189935E5DB9}"/>
              </a:ext>
            </a:extLst>
          </p:cNvPr>
          <p:cNvGrpSpPr/>
          <p:nvPr/>
        </p:nvGrpSpPr>
        <p:grpSpPr>
          <a:xfrm>
            <a:off x="8794675" y="3248204"/>
            <a:ext cx="1080000" cy="540000"/>
            <a:chOff x="4547176" y="2976142"/>
            <a:chExt cx="1080000" cy="540000"/>
          </a:xfrm>
          <a:solidFill>
            <a:schemeClr val="bg1"/>
          </a:solidFill>
        </p:grpSpPr>
        <p:sp>
          <p:nvSpPr>
            <p:cNvPr id="40" name="Rectangle 10082">
              <a:extLst>
                <a:ext uri="{FF2B5EF4-FFF2-40B4-BE49-F238E27FC236}">
                  <a16:creationId xmlns:a16="http://schemas.microsoft.com/office/drawing/2014/main" id="{EA503835-7131-D226-A2F8-27A1DBC155B4}"/>
                </a:ext>
              </a:extLst>
            </p:cNvPr>
            <p:cNvSpPr/>
            <p:nvPr/>
          </p:nvSpPr>
          <p:spPr>
            <a:xfrm>
              <a:off x="4547176" y="2976142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41" name="Picture 10083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04609A71-4D7D-0326-FA64-CAF5DD06D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3176" y="3100845"/>
              <a:ext cx="1008000" cy="29059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7" name="Group 10049">
            <a:extLst>
              <a:ext uri="{FF2B5EF4-FFF2-40B4-BE49-F238E27FC236}">
                <a16:creationId xmlns:a16="http://schemas.microsoft.com/office/drawing/2014/main" id="{A81459C2-0D36-B07F-C5F1-DA5D5421FBAE}"/>
              </a:ext>
            </a:extLst>
          </p:cNvPr>
          <p:cNvGrpSpPr/>
          <p:nvPr/>
        </p:nvGrpSpPr>
        <p:grpSpPr>
          <a:xfrm>
            <a:off x="6995894" y="4689489"/>
            <a:ext cx="1080000" cy="540000"/>
            <a:chOff x="7808061" y="1939083"/>
            <a:chExt cx="1080000" cy="540000"/>
          </a:xfrm>
        </p:grpSpPr>
        <p:sp>
          <p:nvSpPr>
            <p:cNvPr id="33" name="Rectangle 10079">
              <a:extLst>
                <a:ext uri="{FF2B5EF4-FFF2-40B4-BE49-F238E27FC236}">
                  <a16:creationId xmlns:a16="http://schemas.microsoft.com/office/drawing/2014/main" id="{4BEC241A-40DB-36BA-B71C-9EF7A21BA668}"/>
                </a:ext>
              </a:extLst>
            </p:cNvPr>
            <p:cNvSpPr/>
            <p:nvPr/>
          </p:nvSpPr>
          <p:spPr>
            <a:xfrm>
              <a:off x="7808061" y="1939083"/>
              <a:ext cx="1080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35" name="Picture 2" descr="Znalezione obrazy dla zapytania: aviva logo">
              <a:extLst>
                <a:ext uri="{FF2B5EF4-FFF2-40B4-BE49-F238E27FC236}">
                  <a16:creationId xmlns:a16="http://schemas.microsoft.com/office/drawing/2014/main" id="{C7C956D4-3A5C-FB77-6E62-56D87DB25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061" y="2094566"/>
              <a:ext cx="1008000" cy="229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10049">
            <a:extLst>
              <a:ext uri="{FF2B5EF4-FFF2-40B4-BE49-F238E27FC236}">
                <a16:creationId xmlns:a16="http://schemas.microsoft.com/office/drawing/2014/main" id="{997D57FB-4B82-8ADA-22AD-C0363D2A30EB}"/>
              </a:ext>
            </a:extLst>
          </p:cNvPr>
          <p:cNvGrpSpPr/>
          <p:nvPr/>
        </p:nvGrpSpPr>
        <p:grpSpPr>
          <a:xfrm>
            <a:off x="9492238" y="1740078"/>
            <a:ext cx="1080000" cy="540000"/>
            <a:chOff x="3463579" y="2406486"/>
            <a:chExt cx="1080000" cy="540000"/>
          </a:xfrm>
          <a:solidFill>
            <a:schemeClr val="bg1"/>
          </a:solidFill>
        </p:grpSpPr>
        <p:sp>
          <p:nvSpPr>
            <p:cNvPr id="25" name="Rectangle 10076">
              <a:extLst>
                <a:ext uri="{FF2B5EF4-FFF2-40B4-BE49-F238E27FC236}">
                  <a16:creationId xmlns:a16="http://schemas.microsoft.com/office/drawing/2014/main" id="{EF6DC8FB-46B6-BEA0-983D-C4DC7AE94FF8}"/>
                </a:ext>
              </a:extLst>
            </p:cNvPr>
            <p:cNvSpPr/>
            <p:nvPr/>
          </p:nvSpPr>
          <p:spPr>
            <a:xfrm>
              <a:off x="3463579" y="2406486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26" name="Picture 1007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2FD7E94B-7F9A-F752-EF1D-9BD5D4D8E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579" y="2526411"/>
              <a:ext cx="828000" cy="3001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0049">
            <a:extLst>
              <a:ext uri="{FF2B5EF4-FFF2-40B4-BE49-F238E27FC236}">
                <a16:creationId xmlns:a16="http://schemas.microsoft.com/office/drawing/2014/main" id="{3F4FE269-1039-2547-437C-B6813EA222D2}"/>
              </a:ext>
            </a:extLst>
          </p:cNvPr>
          <p:cNvGrpSpPr/>
          <p:nvPr/>
        </p:nvGrpSpPr>
        <p:grpSpPr>
          <a:xfrm>
            <a:off x="7316967" y="2502695"/>
            <a:ext cx="1080000" cy="540000"/>
            <a:chOff x="203650" y="1267174"/>
            <a:chExt cx="1080000" cy="540000"/>
          </a:xfrm>
          <a:solidFill>
            <a:schemeClr val="bg1"/>
          </a:solidFill>
        </p:grpSpPr>
        <p:sp>
          <p:nvSpPr>
            <p:cNvPr id="20" name="Rectangle 10073">
              <a:extLst>
                <a:ext uri="{FF2B5EF4-FFF2-40B4-BE49-F238E27FC236}">
                  <a16:creationId xmlns:a16="http://schemas.microsoft.com/office/drawing/2014/main" id="{63D0351D-C3CC-634D-1836-B115C7B784E7}"/>
                </a:ext>
              </a:extLst>
            </p:cNvPr>
            <p:cNvSpPr/>
            <p:nvPr/>
          </p:nvSpPr>
          <p:spPr>
            <a:xfrm>
              <a:off x="203650" y="1267174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21" name="Picture 10074" descr="A picture containing light, sky, indoor, object&#10;&#10;Description generated with very high confidence">
              <a:extLst>
                <a:ext uri="{FF2B5EF4-FFF2-40B4-BE49-F238E27FC236}">
                  <a16:creationId xmlns:a16="http://schemas.microsoft.com/office/drawing/2014/main" id="{2BE9C459-C95F-2FB2-4ADB-D3128051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650" y="1407574"/>
              <a:ext cx="1008000" cy="25920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1" name="Group 10049">
            <a:extLst>
              <a:ext uri="{FF2B5EF4-FFF2-40B4-BE49-F238E27FC236}">
                <a16:creationId xmlns:a16="http://schemas.microsoft.com/office/drawing/2014/main" id="{B3B79F9A-6518-C8C0-B926-4A5182990CA2}"/>
              </a:ext>
            </a:extLst>
          </p:cNvPr>
          <p:cNvGrpSpPr/>
          <p:nvPr/>
        </p:nvGrpSpPr>
        <p:grpSpPr>
          <a:xfrm>
            <a:off x="6987756" y="1722561"/>
            <a:ext cx="1080000" cy="540000"/>
            <a:chOff x="3463579" y="3545798"/>
            <a:chExt cx="1080000" cy="540000"/>
          </a:xfrm>
          <a:solidFill>
            <a:schemeClr val="bg1"/>
          </a:solidFill>
        </p:grpSpPr>
        <p:sp>
          <p:nvSpPr>
            <p:cNvPr id="13" name="Rectangle 10070">
              <a:extLst>
                <a:ext uri="{FF2B5EF4-FFF2-40B4-BE49-F238E27FC236}">
                  <a16:creationId xmlns:a16="http://schemas.microsoft.com/office/drawing/2014/main" id="{66C9BC6A-C040-3E35-E9C5-72078DE6C190}"/>
                </a:ext>
              </a:extLst>
            </p:cNvPr>
            <p:cNvSpPr/>
            <p:nvPr/>
          </p:nvSpPr>
          <p:spPr>
            <a:xfrm>
              <a:off x="3463579" y="3545798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16" name="Picture 10071">
              <a:extLst>
                <a:ext uri="{FF2B5EF4-FFF2-40B4-BE49-F238E27FC236}">
                  <a16:creationId xmlns:a16="http://schemas.microsoft.com/office/drawing/2014/main" id="{01585D6B-9B1D-E21D-2392-6170B066F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9579" y="3745238"/>
              <a:ext cx="1008000" cy="14112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" name="Group 10049">
            <a:extLst>
              <a:ext uri="{FF2B5EF4-FFF2-40B4-BE49-F238E27FC236}">
                <a16:creationId xmlns:a16="http://schemas.microsoft.com/office/drawing/2014/main" id="{054F1E8B-27DA-699A-0871-34B4188FC9B9}"/>
              </a:ext>
            </a:extLst>
          </p:cNvPr>
          <p:cNvGrpSpPr/>
          <p:nvPr/>
        </p:nvGrpSpPr>
        <p:grpSpPr>
          <a:xfrm>
            <a:off x="5793644" y="1722561"/>
            <a:ext cx="1080000" cy="540000"/>
            <a:chOff x="203650" y="1836830"/>
            <a:chExt cx="1080000" cy="540000"/>
          </a:xfrm>
          <a:solidFill>
            <a:schemeClr val="bg1"/>
          </a:solidFill>
        </p:grpSpPr>
        <p:sp>
          <p:nvSpPr>
            <p:cNvPr id="8" name="Rectangle 10067">
              <a:extLst>
                <a:ext uri="{FF2B5EF4-FFF2-40B4-BE49-F238E27FC236}">
                  <a16:creationId xmlns:a16="http://schemas.microsoft.com/office/drawing/2014/main" id="{69F83728-F69B-DAFB-F76E-14E0348964B9}"/>
                </a:ext>
              </a:extLst>
            </p:cNvPr>
            <p:cNvSpPr/>
            <p:nvPr/>
          </p:nvSpPr>
          <p:spPr>
            <a:xfrm>
              <a:off x="203650" y="1836830"/>
              <a:ext cx="1080000" cy="540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pl-PL" sz="1200"/>
            </a:p>
          </p:txBody>
        </p:sp>
        <p:pic>
          <p:nvPicPr>
            <p:cNvPr id="10" name="Picture 10068" descr="A picture containing light, indoor, traffic, sky&#10;&#10;Description generated with very high confidence">
              <a:extLst>
                <a:ext uri="{FF2B5EF4-FFF2-40B4-BE49-F238E27FC236}">
                  <a16:creationId xmlns:a16="http://schemas.microsoft.com/office/drawing/2014/main" id="{5527CA2B-F896-9032-DB2A-D74720BAE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650" y="1959507"/>
              <a:ext cx="1008000" cy="29464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688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245EB8-8324-47C4-92DB-C2B292003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006" y="2866290"/>
            <a:ext cx="4066893" cy="962025"/>
          </a:xfrm>
        </p:spPr>
        <p:txBody>
          <a:bodyPr lIns="91440" tIns="45720" rIns="91440" bIns="45720" anchor="ctr"/>
          <a:lstStyle/>
          <a:p>
            <a:r>
              <a:rPr lang="pl-PL" sz="2000">
                <a:ea typeface="Gadugi"/>
                <a:cs typeface="Calibri"/>
              </a:rPr>
              <a:t>Zapewniamy naszym Klientom kompleksowe wsparcie w informatycznej transformacji ich biznesu</a:t>
            </a:r>
            <a:endParaRPr lang="pl-PL" sz="20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DC34A-FB59-4C9B-B335-BE9E2F679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2" name="Freeform: Shape 121">
            <a:extLst>
              <a:ext uri="{FF2B5EF4-FFF2-40B4-BE49-F238E27FC236}">
                <a16:creationId xmlns:a16="http://schemas.microsoft.com/office/drawing/2014/main" id="{C94E9C0A-A148-908B-576D-0C11E36CD16B}"/>
              </a:ext>
            </a:extLst>
          </p:cNvPr>
          <p:cNvSpPr/>
          <p:nvPr/>
        </p:nvSpPr>
        <p:spPr>
          <a:xfrm>
            <a:off x="7317831" y="2107546"/>
            <a:ext cx="1031792" cy="1074138"/>
          </a:xfrm>
          <a:custGeom>
            <a:avLst/>
            <a:gdLst>
              <a:gd name="connsiteX0" fmla="*/ 549269 w 1024461"/>
              <a:gd name="connsiteY0" fmla="*/ 0 h 1066506"/>
              <a:gd name="connsiteX1" fmla="*/ 1024461 w 1024461"/>
              <a:gd name="connsiteY1" fmla="*/ 566311 h 1066506"/>
              <a:gd name="connsiteX2" fmla="*/ 996191 w 1024461"/>
              <a:gd name="connsiteY2" fmla="*/ 589636 h 1066506"/>
              <a:gd name="connsiteX3" fmla="*/ 752227 w 1024461"/>
              <a:gd name="connsiteY3" fmla="*/ 992810 h 1066506"/>
              <a:gd name="connsiteX4" fmla="*/ 733278 w 1024461"/>
              <a:gd name="connsiteY4" fmla="*/ 1066506 h 1066506"/>
              <a:gd name="connsiteX5" fmla="*/ 0 w 1024461"/>
              <a:gd name="connsiteY5" fmla="*/ 937210 h 1066506"/>
              <a:gd name="connsiteX6" fmla="*/ 40294 w 1024461"/>
              <a:gd name="connsiteY6" fmla="*/ 780501 h 1066506"/>
              <a:gd name="connsiteX7" fmla="*/ 467748 w 1024461"/>
              <a:gd name="connsiteY7" fmla="*/ 74091 h 106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461" h="1066506">
                <a:moveTo>
                  <a:pt x="549269" y="0"/>
                </a:moveTo>
                <a:lnTo>
                  <a:pt x="1024461" y="566311"/>
                </a:lnTo>
                <a:lnTo>
                  <a:pt x="996191" y="589636"/>
                </a:lnTo>
                <a:cubicBezTo>
                  <a:pt x="884900" y="700927"/>
                  <a:pt x="800144" y="838753"/>
                  <a:pt x="752227" y="992810"/>
                </a:cubicBezTo>
                <a:lnTo>
                  <a:pt x="733278" y="1066506"/>
                </a:lnTo>
                <a:lnTo>
                  <a:pt x="0" y="937210"/>
                </a:lnTo>
                <a:lnTo>
                  <a:pt x="40294" y="780501"/>
                </a:lnTo>
                <a:cubicBezTo>
                  <a:pt x="124250" y="510574"/>
                  <a:pt x="272753" y="269086"/>
                  <a:pt x="467748" y="74091"/>
                </a:cubicBezTo>
                <a:close/>
              </a:path>
            </a:pathLst>
          </a:custGeom>
          <a:solidFill>
            <a:srgbClr val="1062AE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3" name="Freeform: Shape 122">
            <a:extLst>
              <a:ext uri="{FF2B5EF4-FFF2-40B4-BE49-F238E27FC236}">
                <a16:creationId xmlns:a16="http://schemas.microsoft.com/office/drawing/2014/main" id="{4967EB9D-5E2F-48D4-2E06-CD8A333A9816}"/>
              </a:ext>
            </a:extLst>
          </p:cNvPr>
          <p:cNvSpPr/>
          <p:nvPr/>
        </p:nvSpPr>
        <p:spPr>
          <a:xfrm>
            <a:off x="7280348" y="3149124"/>
            <a:ext cx="860205" cy="1082181"/>
          </a:xfrm>
          <a:custGeom>
            <a:avLst/>
            <a:gdLst>
              <a:gd name="connsiteX0" fmla="*/ 21527 w 854093"/>
              <a:gd name="connsiteY0" fmla="*/ 0 h 1074492"/>
              <a:gd name="connsiteX1" fmla="*/ 753575 w 854093"/>
              <a:gd name="connsiteY1" fmla="*/ 129079 h 1074492"/>
              <a:gd name="connsiteX2" fmla="*/ 750285 w 854093"/>
              <a:gd name="connsiteY2" fmla="*/ 150632 h 1074492"/>
              <a:gd name="connsiteX3" fmla="*/ 745205 w 854093"/>
              <a:gd name="connsiteY3" fmla="*/ 251238 h 1074492"/>
              <a:gd name="connsiteX4" fmla="*/ 822531 w 854093"/>
              <a:gd name="connsiteY4" fmla="*/ 634248 h 1074492"/>
              <a:gd name="connsiteX5" fmla="*/ 854093 w 854093"/>
              <a:gd name="connsiteY5" fmla="*/ 699766 h 1074492"/>
              <a:gd name="connsiteX6" fmla="*/ 205050 w 854093"/>
              <a:gd name="connsiteY6" fmla="*/ 1074492 h 1074492"/>
              <a:gd name="connsiteX7" fmla="*/ 135485 w 854093"/>
              <a:gd name="connsiteY7" fmla="*/ 930084 h 1074492"/>
              <a:gd name="connsiteX8" fmla="*/ 0 w 854093"/>
              <a:gd name="connsiteY8" fmla="*/ 259004 h 1074492"/>
              <a:gd name="connsiteX9" fmla="*/ 8901 w 854093"/>
              <a:gd name="connsiteY9" fmla="*/ 82730 h 107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093" h="1074492">
                <a:moveTo>
                  <a:pt x="21527" y="0"/>
                </a:moveTo>
                <a:lnTo>
                  <a:pt x="753575" y="129079"/>
                </a:lnTo>
                <a:lnTo>
                  <a:pt x="750285" y="150632"/>
                </a:lnTo>
                <a:cubicBezTo>
                  <a:pt x="746926" y="183710"/>
                  <a:pt x="745205" y="217273"/>
                  <a:pt x="745205" y="251238"/>
                </a:cubicBezTo>
                <a:cubicBezTo>
                  <a:pt x="745205" y="387098"/>
                  <a:pt x="772739" y="516526"/>
                  <a:pt x="822531" y="634248"/>
                </a:cubicBezTo>
                <a:lnTo>
                  <a:pt x="854093" y="699766"/>
                </a:lnTo>
                <a:lnTo>
                  <a:pt x="205050" y="1074492"/>
                </a:lnTo>
                <a:lnTo>
                  <a:pt x="135485" y="930084"/>
                </a:lnTo>
                <a:cubicBezTo>
                  <a:pt x="48243" y="723821"/>
                  <a:pt x="0" y="497046"/>
                  <a:pt x="0" y="259004"/>
                </a:cubicBezTo>
                <a:cubicBezTo>
                  <a:pt x="0" y="199494"/>
                  <a:pt x="3015" y="140687"/>
                  <a:pt x="8901" y="82730"/>
                </a:cubicBezTo>
                <a:close/>
              </a:path>
            </a:pathLst>
          </a:custGeom>
          <a:solidFill>
            <a:srgbClr val="2B83A7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4" name="Freeform: Shape 123">
            <a:extLst>
              <a:ext uri="{FF2B5EF4-FFF2-40B4-BE49-F238E27FC236}">
                <a16:creationId xmlns:a16="http://schemas.microsoft.com/office/drawing/2014/main" id="{25AABD74-0143-2FDD-99D4-B6B8514B0E32}"/>
              </a:ext>
            </a:extLst>
          </p:cNvPr>
          <p:cNvSpPr/>
          <p:nvPr/>
        </p:nvSpPr>
        <p:spPr>
          <a:xfrm>
            <a:off x="7537648" y="3939572"/>
            <a:ext cx="1099179" cy="1084312"/>
          </a:xfrm>
          <a:custGeom>
            <a:avLst/>
            <a:gdLst>
              <a:gd name="connsiteX0" fmla="*/ 647722 w 1091369"/>
              <a:gd name="connsiteY0" fmla="*/ 0 h 1076608"/>
              <a:gd name="connsiteX1" fmla="*/ 657782 w 1091369"/>
              <a:gd name="connsiteY1" fmla="*/ 16560 h 1076608"/>
              <a:gd name="connsiteX2" fmla="*/ 1090704 w 1091369"/>
              <a:gd name="connsiteY2" fmla="*/ 373061 h 1076608"/>
              <a:gd name="connsiteX3" fmla="*/ 1091369 w 1091369"/>
              <a:gd name="connsiteY3" fmla="*/ 373304 h 1076608"/>
              <a:gd name="connsiteX4" fmla="*/ 835387 w 1091369"/>
              <a:gd name="connsiteY4" fmla="*/ 1076608 h 1076608"/>
              <a:gd name="connsiteX5" fmla="*/ 797503 w 1091369"/>
              <a:gd name="connsiteY5" fmla="*/ 1062742 h 1076608"/>
              <a:gd name="connsiteX6" fmla="*/ 38969 w 1091369"/>
              <a:gd name="connsiteY6" fmla="*/ 438108 h 1076608"/>
              <a:gd name="connsiteX7" fmla="*/ 0 w 1091369"/>
              <a:gd name="connsiteY7" fmla="*/ 373963 h 107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69" h="1076608">
                <a:moveTo>
                  <a:pt x="647722" y="0"/>
                </a:moveTo>
                <a:lnTo>
                  <a:pt x="657782" y="16560"/>
                </a:lnTo>
                <a:cubicBezTo>
                  <a:pt x="763879" y="173604"/>
                  <a:pt x="914122" y="298373"/>
                  <a:pt x="1090704" y="373061"/>
                </a:cubicBezTo>
                <a:lnTo>
                  <a:pt x="1091369" y="373304"/>
                </a:lnTo>
                <a:lnTo>
                  <a:pt x="835387" y="1076608"/>
                </a:lnTo>
                <a:lnTo>
                  <a:pt x="797503" y="1062742"/>
                </a:lnTo>
                <a:cubicBezTo>
                  <a:pt x="488108" y="931879"/>
                  <a:pt x="224865" y="713269"/>
                  <a:pt x="38969" y="438108"/>
                </a:cubicBezTo>
                <a:lnTo>
                  <a:pt x="0" y="373963"/>
                </a:lnTo>
                <a:close/>
              </a:path>
            </a:pathLst>
          </a:custGeom>
          <a:solidFill>
            <a:srgbClr val="3893A0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5" name="Freeform: Shape 124">
            <a:extLst>
              <a:ext uri="{FF2B5EF4-FFF2-40B4-BE49-F238E27FC236}">
                <a16:creationId xmlns:a16="http://schemas.microsoft.com/office/drawing/2014/main" id="{39AF4CDC-A642-33A2-F232-57078C80DC51}"/>
              </a:ext>
            </a:extLst>
          </p:cNvPr>
          <p:cNvSpPr/>
          <p:nvPr/>
        </p:nvSpPr>
        <p:spPr>
          <a:xfrm>
            <a:off x="8471908" y="4349299"/>
            <a:ext cx="1098784" cy="797076"/>
          </a:xfrm>
          <a:custGeom>
            <a:avLst/>
            <a:gdLst>
              <a:gd name="connsiteX0" fmla="*/ 256072 w 1090977"/>
              <a:gd name="connsiteY0" fmla="*/ 0 h 791413"/>
              <a:gd name="connsiteX1" fmla="*/ 347786 w 1090977"/>
              <a:gd name="connsiteY1" fmla="*/ 23582 h 791413"/>
              <a:gd name="connsiteX2" fmla="*/ 546092 w 1090977"/>
              <a:gd name="connsiteY2" fmla="*/ 43573 h 791413"/>
              <a:gd name="connsiteX3" fmla="*/ 744399 w 1090977"/>
              <a:gd name="connsiteY3" fmla="*/ 23582 h 791413"/>
              <a:gd name="connsiteX4" fmla="*/ 836111 w 1090977"/>
              <a:gd name="connsiteY4" fmla="*/ 1 h 791413"/>
              <a:gd name="connsiteX5" fmla="*/ 1090977 w 1090977"/>
              <a:gd name="connsiteY5" fmla="*/ 700239 h 791413"/>
              <a:gd name="connsiteX6" fmla="*/ 1053642 w 1090977"/>
              <a:gd name="connsiteY6" fmla="*/ 713903 h 791413"/>
              <a:gd name="connsiteX7" fmla="*/ 540961 w 1090977"/>
              <a:gd name="connsiteY7" fmla="*/ 791413 h 791413"/>
              <a:gd name="connsiteX8" fmla="*/ 28280 w 1090977"/>
              <a:gd name="connsiteY8" fmla="*/ 713903 h 791413"/>
              <a:gd name="connsiteX9" fmla="*/ 0 w 1090977"/>
              <a:gd name="connsiteY9" fmla="*/ 703553 h 79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0977" h="791413">
                <a:moveTo>
                  <a:pt x="256072" y="0"/>
                </a:moveTo>
                <a:lnTo>
                  <a:pt x="347786" y="23582"/>
                </a:lnTo>
                <a:cubicBezTo>
                  <a:pt x="411841" y="36690"/>
                  <a:pt x="478163" y="43573"/>
                  <a:pt x="546092" y="43573"/>
                </a:cubicBezTo>
                <a:cubicBezTo>
                  <a:pt x="614022" y="43573"/>
                  <a:pt x="680344" y="36690"/>
                  <a:pt x="744399" y="23582"/>
                </a:cubicBezTo>
                <a:lnTo>
                  <a:pt x="836111" y="1"/>
                </a:lnTo>
                <a:lnTo>
                  <a:pt x="1090977" y="700239"/>
                </a:lnTo>
                <a:lnTo>
                  <a:pt x="1053642" y="713903"/>
                </a:lnTo>
                <a:cubicBezTo>
                  <a:pt x="891687" y="764277"/>
                  <a:pt x="719493" y="791413"/>
                  <a:pt x="540961" y="791413"/>
                </a:cubicBezTo>
                <a:cubicBezTo>
                  <a:pt x="362430" y="791413"/>
                  <a:pt x="190236" y="764277"/>
                  <a:pt x="28280" y="713903"/>
                </a:cubicBezTo>
                <a:lnTo>
                  <a:pt x="0" y="703553"/>
                </a:lnTo>
                <a:close/>
              </a:path>
            </a:pathLst>
          </a:custGeom>
          <a:solidFill>
            <a:srgbClr val="45A493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6" name="Freeform: Shape 125">
            <a:extLst>
              <a:ext uri="{FF2B5EF4-FFF2-40B4-BE49-F238E27FC236}">
                <a16:creationId xmlns:a16="http://schemas.microsoft.com/office/drawing/2014/main" id="{50F3E02C-9863-2F16-5B05-9CC53B3F393B}"/>
              </a:ext>
            </a:extLst>
          </p:cNvPr>
          <p:cNvSpPr/>
          <p:nvPr/>
        </p:nvSpPr>
        <p:spPr>
          <a:xfrm>
            <a:off x="9406988" y="3939574"/>
            <a:ext cx="1091526" cy="1080973"/>
          </a:xfrm>
          <a:custGeom>
            <a:avLst/>
            <a:gdLst>
              <a:gd name="connsiteX0" fmla="*/ 443647 w 1083771"/>
              <a:gd name="connsiteY0" fmla="*/ 0 h 1073293"/>
              <a:gd name="connsiteX1" fmla="*/ 1083771 w 1083771"/>
              <a:gd name="connsiteY1" fmla="*/ 369576 h 1073293"/>
              <a:gd name="connsiteX2" fmla="*/ 1042138 w 1083771"/>
              <a:gd name="connsiteY2" fmla="*/ 438107 h 1073293"/>
              <a:gd name="connsiteX3" fmla="*/ 283604 w 1083771"/>
              <a:gd name="connsiteY3" fmla="*/ 1062741 h 1073293"/>
              <a:gd name="connsiteX4" fmla="*/ 254775 w 1083771"/>
              <a:gd name="connsiteY4" fmla="*/ 1073293 h 1073293"/>
              <a:gd name="connsiteX5" fmla="*/ 0 w 1083771"/>
              <a:gd name="connsiteY5" fmla="*/ 373304 h 1073293"/>
              <a:gd name="connsiteX6" fmla="*/ 665 w 1083771"/>
              <a:gd name="connsiteY6" fmla="*/ 373060 h 1073293"/>
              <a:gd name="connsiteX7" fmla="*/ 433588 w 1083771"/>
              <a:gd name="connsiteY7" fmla="*/ 16559 h 107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771" h="1073293">
                <a:moveTo>
                  <a:pt x="443647" y="0"/>
                </a:moveTo>
                <a:lnTo>
                  <a:pt x="1083771" y="369576"/>
                </a:lnTo>
                <a:lnTo>
                  <a:pt x="1042138" y="438107"/>
                </a:lnTo>
                <a:cubicBezTo>
                  <a:pt x="856243" y="713268"/>
                  <a:pt x="592999" y="931878"/>
                  <a:pt x="283604" y="1062741"/>
                </a:cubicBezTo>
                <a:lnTo>
                  <a:pt x="254775" y="1073293"/>
                </a:lnTo>
                <a:lnTo>
                  <a:pt x="0" y="373304"/>
                </a:lnTo>
                <a:lnTo>
                  <a:pt x="665" y="373060"/>
                </a:lnTo>
                <a:cubicBezTo>
                  <a:pt x="177248" y="298372"/>
                  <a:pt x="327491" y="173603"/>
                  <a:pt x="433588" y="16559"/>
                </a:cubicBezTo>
                <a:close/>
              </a:path>
            </a:pathLst>
          </a:custGeom>
          <a:solidFill>
            <a:srgbClr val="51B283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7" name="Freeform: Shape 126">
            <a:extLst>
              <a:ext uri="{FF2B5EF4-FFF2-40B4-BE49-F238E27FC236}">
                <a16:creationId xmlns:a16="http://schemas.microsoft.com/office/drawing/2014/main" id="{B54AB1F5-0BF2-E0FE-BAED-59005453738E}"/>
              </a:ext>
            </a:extLst>
          </p:cNvPr>
          <p:cNvSpPr/>
          <p:nvPr/>
        </p:nvSpPr>
        <p:spPr>
          <a:xfrm>
            <a:off x="9903262" y="3150900"/>
            <a:ext cx="849870" cy="1075738"/>
          </a:xfrm>
          <a:custGeom>
            <a:avLst/>
            <a:gdLst>
              <a:gd name="connsiteX0" fmla="*/ 822574 w 843832"/>
              <a:gd name="connsiteY0" fmla="*/ 0 h 1068095"/>
              <a:gd name="connsiteX1" fmla="*/ 834931 w 843832"/>
              <a:gd name="connsiteY1" fmla="*/ 80968 h 1068095"/>
              <a:gd name="connsiteX2" fmla="*/ 843832 w 843832"/>
              <a:gd name="connsiteY2" fmla="*/ 257242 h 1068095"/>
              <a:gd name="connsiteX3" fmla="*/ 708347 w 843832"/>
              <a:gd name="connsiteY3" fmla="*/ 928322 h 1068095"/>
              <a:gd name="connsiteX4" fmla="*/ 641015 w 843832"/>
              <a:gd name="connsiteY4" fmla="*/ 1068095 h 1068095"/>
              <a:gd name="connsiteX5" fmla="*/ 0 w 843832"/>
              <a:gd name="connsiteY5" fmla="*/ 698005 h 1068095"/>
              <a:gd name="connsiteX6" fmla="*/ 31562 w 843832"/>
              <a:gd name="connsiteY6" fmla="*/ 632486 h 1068095"/>
              <a:gd name="connsiteX7" fmla="*/ 108888 w 843832"/>
              <a:gd name="connsiteY7" fmla="*/ 249476 h 1068095"/>
              <a:gd name="connsiteX8" fmla="*/ 103808 w 843832"/>
              <a:gd name="connsiteY8" fmla="*/ 148870 h 1068095"/>
              <a:gd name="connsiteX9" fmla="*/ 100519 w 843832"/>
              <a:gd name="connsiteY9" fmla="*/ 127318 h 10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832" h="1068095">
                <a:moveTo>
                  <a:pt x="822574" y="0"/>
                </a:moveTo>
                <a:lnTo>
                  <a:pt x="834931" y="80968"/>
                </a:lnTo>
                <a:cubicBezTo>
                  <a:pt x="840817" y="138925"/>
                  <a:pt x="843832" y="197732"/>
                  <a:pt x="843832" y="257242"/>
                </a:cubicBezTo>
                <a:cubicBezTo>
                  <a:pt x="843832" y="495284"/>
                  <a:pt x="795589" y="722059"/>
                  <a:pt x="708347" y="928322"/>
                </a:cubicBezTo>
                <a:lnTo>
                  <a:pt x="641015" y="1068095"/>
                </a:lnTo>
                <a:lnTo>
                  <a:pt x="0" y="698005"/>
                </a:lnTo>
                <a:lnTo>
                  <a:pt x="31562" y="632486"/>
                </a:lnTo>
                <a:cubicBezTo>
                  <a:pt x="81354" y="514764"/>
                  <a:pt x="108888" y="385336"/>
                  <a:pt x="108888" y="249476"/>
                </a:cubicBezTo>
                <a:cubicBezTo>
                  <a:pt x="108888" y="215511"/>
                  <a:pt x="107167" y="181948"/>
                  <a:pt x="103808" y="148870"/>
                </a:cubicBezTo>
                <a:lnTo>
                  <a:pt x="100519" y="127318"/>
                </a:lnTo>
                <a:close/>
              </a:path>
            </a:pathLst>
          </a:custGeom>
          <a:solidFill>
            <a:srgbClr val="59BC6F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8" name="Freeform: Shape 127">
            <a:extLst>
              <a:ext uri="{FF2B5EF4-FFF2-40B4-BE49-F238E27FC236}">
                <a16:creationId xmlns:a16="http://schemas.microsoft.com/office/drawing/2014/main" id="{0BFA63FB-8954-2488-3C80-37EB386B5FF4}"/>
              </a:ext>
            </a:extLst>
          </p:cNvPr>
          <p:cNvSpPr/>
          <p:nvPr/>
        </p:nvSpPr>
        <p:spPr>
          <a:xfrm>
            <a:off x="9694193" y="2112876"/>
            <a:ext cx="1021906" cy="1068809"/>
          </a:xfrm>
          <a:custGeom>
            <a:avLst/>
            <a:gdLst>
              <a:gd name="connsiteX0" fmla="*/ 470752 w 1014645"/>
              <a:gd name="connsiteY0" fmla="*/ 0 h 1061215"/>
              <a:gd name="connsiteX1" fmla="*/ 546451 w 1014645"/>
              <a:gd name="connsiteY1" fmla="*/ 68800 h 1061215"/>
              <a:gd name="connsiteX2" fmla="*/ 973906 w 1014645"/>
              <a:gd name="connsiteY2" fmla="*/ 775210 h 1061215"/>
              <a:gd name="connsiteX3" fmla="*/ 1014645 w 1014645"/>
              <a:gd name="connsiteY3" fmla="*/ 933650 h 1061215"/>
              <a:gd name="connsiteX4" fmla="*/ 291184 w 1014645"/>
              <a:gd name="connsiteY4" fmla="*/ 1061215 h 1061215"/>
              <a:gd name="connsiteX5" fmla="*/ 272234 w 1014645"/>
              <a:gd name="connsiteY5" fmla="*/ 987519 h 1061215"/>
              <a:gd name="connsiteX6" fmla="*/ 28271 w 1014645"/>
              <a:gd name="connsiteY6" fmla="*/ 584345 h 1061215"/>
              <a:gd name="connsiteX7" fmla="*/ 0 w 1014645"/>
              <a:gd name="connsiteY7" fmla="*/ 561020 h 106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645" h="1061215">
                <a:moveTo>
                  <a:pt x="470752" y="0"/>
                </a:moveTo>
                <a:lnTo>
                  <a:pt x="546451" y="68800"/>
                </a:lnTo>
                <a:cubicBezTo>
                  <a:pt x="741447" y="263795"/>
                  <a:pt x="889950" y="505283"/>
                  <a:pt x="973906" y="775210"/>
                </a:cubicBezTo>
                <a:lnTo>
                  <a:pt x="1014645" y="933650"/>
                </a:lnTo>
                <a:lnTo>
                  <a:pt x="291184" y="1061215"/>
                </a:lnTo>
                <a:lnTo>
                  <a:pt x="272234" y="987519"/>
                </a:lnTo>
                <a:cubicBezTo>
                  <a:pt x="224318" y="833462"/>
                  <a:pt x="139562" y="695636"/>
                  <a:pt x="28271" y="584345"/>
                </a:cubicBezTo>
                <a:lnTo>
                  <a:pt x="0" y="561020"/>
                </a:lnTo>
                <a:close/>
              </a:path>
            </a:pathLst>
          </a:custGeom>
          <a:solidFill>
            <a:srgbClr val="5EC35A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19" name="Freeform: Shape 128">
            <a:extLst>
              <a:ext uri="{FF2B5EF4-FFF2-40B4-BE49-F238E27FC236}">
                <a16:creationId xmlns:a16="http://schemas.microsoft.com/office/drawing/2014/main" id="{B5CB07F8-0AC7-3CF1-8748-C99556293288}"/>
              </a:ext>
            </a:extLst>
          </p:cNvPr>
          <p:cNvSpPr/>
          <p:nvPr/>
        </p:nvSpPr>
        <p:spPr>
          <a:xfrm>
            <a:off x="9071369" y="1676349"/>
            <a:ext cx="1021509" cy="938604"/>
          </a:xfrm>
          <a:custGeom>
            <a:avLst/>
            <a:gdLst>
              <a:gd name="connsiteX0" fmla="*/ 0 w 1014251"/>
              <a:gd name="connsiteY0" fmla="*/ 0 h 931935"/>
              <a:gd name="connsiteX1" fmla="*/ 122035 w 1014251"/>
              <a:gd name="connsiteY1" fmla="*/ 6162 h 931935"/>
              <a:gd name="connsiteX2" fmla="*/ 909696 w 1014251"/>
              <a:gd name="connsiteY2" fmla="*/ 291702 h 931935"/>
              <a:gd name="connsiteX3" fmla="*/ 1014251 w 1014251"/>
              <a:gd name="connsiteY3" fmla="*/ 369887 h 931935"/>
              <a:gd name="connsiteX4" fmla="*/ 542637 w 1014251"/>
              <a:gd name="connsiteY4" fmla="*/ 931935 h 931935"/>
              <a:gd name="connsiteX5" fmla="*/ 501044 w 1014251"/>
              <a:gd name="connsiteY5" fmla="*/ 897618 h 931935"/>
              <a:gd name="connsiteX6" fmla="*/ 51498 w 1014251"/>
              <a:gd name="connsiteY6" fmla="*/ 734649 h 931935"/>
              <a:gd name="connsiteX7" fmla="*/ 0 w 1014251"/>
              <a:gd name="connsiteY7" fmla="*/ 732049 h 93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251" h="931935">
                <a:moveTo>
                  <a:pt x="0" y="0"/>
                </a:moveTo>
                <a:lnTo>
                  <a:pt x="122035" y="6162"/>
                </a:lnTo>
                <a:cubicBezTo>
                  <a:pt x="411823" y="35591"/>
                  <a:pt x="680395" y="136790"/>
                  <a:pt x="909696" y="291702"/>
                </a:cubicBezTo>
                <a:lnTo>
                  <a:pt x="1014251" y="369887"/>
                </a:lnTo>
                <a:lnTo>
                  <a:pt x="542637" y="931935"/>
                </a:lnTo>
                <a:lnTo>
                  <a:pt x="501044" y="897618"/>
                </a:lnTo>
                <a:cubicBezTo>
                  <a:pt x="370174" y="809203"/>
                  <a:pt x="216891" y="751446"/>
                  <a:pt x="51498" y="734649"/>
                </a:cubicBezTo>
                <a:lnTo>
                  <a:pt x="0" y="732049"/>
                </a:lnTo>
                <a:close/>
              </a:path>
            </a:pathLst>
          </a:custGeom>
          <a:solidFill>
            <a:srgbClr val="61C63B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20" name="Freeform: Shape 129">
            <a:extLst>
              <a:ext uri="{FF2B5EF4-FFF2-40B4-BE49-F238E27FC236}">
                <a16:creationId xmlns:a16="http://schemas.microsoft.com/office/drawing/2014/main" id="{DC76B037-75EE-3EC4-3885-4BD2F22A8AF5}"/>
              </a:ext>
            </a:extLst>
          </p:cNvPr>
          <p:cNvSpPr/>
          <p:nvPr/>
        </p:nvSpPr>
        <p:spPr>
          <a:xfrm>
            <a:off x="7946955" y="1675826"/>
            <a:ext cx="1025492" cy="939126"/>
          </a:xfrm>
          <a:custGeom>
            <a:avLst/>
            <a:gdLst>
              <a:gd name="connsiteX0" fmla="*/ 1018206 w 1018206"/>
              <a:gd name="connsiteY0" fmla="*/ 0 h 932454"/>
              <a:gd name="connsiteX1" fmla="*/ 1018206 w 1018206"/>
              <a:gd name="connsiteY1" fmla="*/ 732568 h 932454"/>
              <a:gd name="connsiteX2" fmla="*/ 966710 w 1018206"/>
              <a:gd name="connsiteY2" fmla="*/ 735168 h 932454"/>
              <a:gd name="connsiteX3" fmla="*/ 517163 w 1018206"/>
              <a:gd name="connsiteY3" fmla="*/ 898137 h 932454"/>
              <a:gd name="connsiteX4" fmla="*/ 475570 w 1018206"/>
              <a:gd name="connsiteY4" fmla="*/ 932454 h 932454"/>
              <a:gd name="connsiteX5" fmla="*/ 0 w 1018206"/>
              <a:gd name="connsiteY5" fmla="*/ 365691 h 932454"/>
              <a:gd name="connsiteX6" fmla="*/ 98250 w 1018206"/>
              <a:gd name="connsiteY6" fmla="*/ 292221 h 932454"/>
              <a:gd name="connsiteX7" fmla="*/ 885911 w 1018206"/>
              <a:gd name="connsiteY7" fmla="*/ 6681 h 9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206" h="932454">
                <a:moveTo>
                  <a:pt x="1018206" y="0"/>
                </a:moveTo>
                <a:lnTo>
                  <a:pt x="1018206" y="732568"/>
                </a:lnTo>
                <a:lnTo>
                  <a:pt x="966710" y="735168"/>
                </a:lnTo>
                <a:cubicBezTo>
                  <a:pt x="801317" y="751965"/>
                  <a:pt x="648033" y="809722"/>
                  <a:pt x="517163" y="898137"/>
                </a:cubicBezTo>
                <a:lnTo>
                  <a:pt x="475570" y="932454"/>
                </a:lnTo>
                <a:lnTo>
                  <a:pt x="0" y="365691"/>
                </a:lnTo>
                <a:lnTo>
                  <a:pt x="98250" y="292221"/>
                </a:lnTo>
                <a:cubicBezTo>
                  <a:pt x="327550" y="137309"/>
                  <a:pt x="596122" y="36110"/>
                  <a:pt x="885911" y="6681"/>
                </a:cubicBezTo>
                <a:close/>
              </a:path>
            </a:pathLst>
          </a:custGeom>
          <a:solidFill>
            <a:srgbClr val="043278"/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21" name="Freeform: Shape 130">
            <a:extLst>
              <a:ext uri="{FF2B5EF4-FFF2-40B4-BE49-F238E27FC236}">
                <a16:creationId xmlns:a16="http://schemas.microsoft.com/office/drawing/2014/main" id="{80C78496-8B8D-6AE0-217E-44600D151E21}"/>
              </a:ext>
            </a:extLst>
          </p:cNvPr>
          <p:cNvSpPr/>
          <p:nvPr/>
        </p:nvSpPr>
        <p:spPr>
          <a:xfrm>
            <a:off x="7258741" y="601283"/>
            <a:ext cx="1713705" cy="1507833"/>
          </a:xfrm>
          <a:custGeom>
            <a:avLst/>
            <a:gdLst>
              <a:gd name="connsiteX0" fmla="*/ 1701529 w 1701529"/>
              <a:gd name="connsiteY0" fmla="*/ 0 h 1497120"/>
              <a:gd name="connsiteX1" fmla="*/ 1701529 w 1701529"/>
              <a:gd name="connsiteY1" fmla="*/ 1150881 h 1497120"/>
              <a:gd name="connsiteX2" fmla="*/ 1578108 w 1701529"/>
              <a:gd name="connsiteY2" fmla="*/ 1157113 h 1497120"/>
              <a:gd name="connsiteX3" fmla="*/ 828979 w 1701529"/>
              <a:gd name="connsiteY3" fmla="*/ 1428685 h 1497120"/>
              <a:gd name="connsiteX4" fmla="*/ 737462 w 1701529"/>
              <a:gd name="connsiteY4" fmla="*/ 1497120 h 1497120"/>
              <a:gd name="connsiteX5" fmla="*/ 0 w 1701529"/>
              <a:gd name="connsiteY5" fmla="*/ 618247 h 1497120"/>
              <a:gd name="connsiteX6" fmla="*/ 194382 w 1701529"/>
              <a:gd name="connsiteY6" fmla="*/ 472891 h 1497120"/>
              <a:gd name="connsiteX7" fmla="*/ 1466047 w 1701529"/>
              <a:gd name="connsiteY7" fmla="*/ 11891 h 14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529" h="1497120">
                <a:moveTo>
                  <a:pt x="1701529" y="0"/>
                </a:moveTo>
                <a:lnTo>
                  <a:pt x="1701529" y="1150881"/>
                </a:lnTo>
                <a:lnTo>
                  <a:pt x="1578108" y="1157113"/>
                </a:lnTo>
                <a:cubicBezTo>
                  <a:pt x="1302496" y="1185103"/>
                  <a:pt x="1047062" y="1281351"/>
                  <a:pt x="828979" y="1428685"/>
                </a:cubicBezTo>
                <a:lnTo>
                  <a:pt x="737462" y="1497120"/>
                </a:lnTo>
                <a:lnTo>
                  <a:pt x="0" y="618247"/>
                </a:lnTo>
                <a:lnTo>
                  <a:pt x="194382" y="472891"/>
                </a:lnTo>
                <a:cubicBezTo>
                  <a:pt x="564584" y="222787"/>
                  <a:pt x="998189" y="59404"/>
                  <a:pt x="1466047" y="11891"/>
                </a:cubicBezTo>
                <a:close/>
              </a:path>
            </a:pathLst>
          </a:custGeom>
          <a:solidFill>
            <a:srgbClr val="043278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22" name="Freeform: Shape 131">
            <a:extLst>
              <a:ext uri="{FF2B5EF4-FFF2-40B4-BE49-F238E27FC236}">
                <a16:creationId xmlns:a16="http://schemas.microsoft.com/office/drawing/2014/main" id="{F639D112-E8C7-6A85-C71C-BC7587B2D3A2}"/>
              </a:ext>
            </a:extLst>
          </p:cNvPr>
          <p:cNvSpPr/>
          <p:nvPr/>
        </p:nvSpPr>
        <p:spPr>
          <a:xfrm>
            <a:off x="6270955" y="1288708"/>
            <a:ext cx="1654582" cy="1777559"/>
          </a:xfrm>
          <a:custGeom>
            <a:avLst/>
            <a:gdLst>
              <a:gd name="connsiteX0" fmla="*/ 906500 w 1642826"/>
              <a:gd name="connsiteY0" fmla="*/ 0 h 1764930"/>
              <a:gd name="connsiteX1" fmla="*/ 1642826 w 1642826"/>
              <a:gd name="connsiteY1" fmla="*/ 877518 h 1764930"/>
              <a:gd name="connsiteX2" fmla="*/ 1567072 w 1642826"/>
              <a:gd name="connsiteY2" fmla="*/ 946368 h 1764930"/>
              <a:gd name="connsiteX3" fmla="*/ 1160529 w 1642826"/>
              <a:gd name="connsiteY3" fmla="*/ 1618221 h 1764930"/>
              <a:gd name="connsiteX4" fmla="*/ 1122806 w 1642826"/>
              <a:gd name="connsiteY4" fmla="*/ 1764930 h 1764930"/>
              <a:gd name="connsiteX5" fmla="*/ 0 w 1642826"/>
              <a:gd name="connsiteY5" fmla="*/ 1566949 h 1764930"/>
              <a:gd name="connsiteX6" fmla="*/ 4499 w 1642826"/>
              <a:gd name="connsiteY6" fmla="*/ 1537472 h 1764930"/>
              <a:gd name="connsiteX7" fmla="*/ 763205 w 1642826"/>
              <a:gd name="connsiteY7" fmla="*/ 130235 h 17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2826" h="1764930">
                <a:moveTo>
                  <a:pt x="906500" y="0"/>
                </a:moveTo>
                <a:lnTo>
                  <a:pt x="1642826" y="877518"/>
                </a:lnTo>
                <a:lnTo>
                  <a:pt x="1567072" y="946368"/>
                </a:lnTo>
                <a:cubicBezTo>
                  <a:pt x="1381616" y="1131824"/>
                  <a:pt x="1240378" y="1361499"/>
                  <a:pt x="1160529" y="1618221"/>
                </a:cubicBezTo>
                <a:lnTo>
                  <a:pt x="1122806" y="1764930"/>
                </a:lnTo>
                <a:lnTo>
                  <a:pt x="0" y="1566949"/>
                </a:lnTo>
                <a:lnTo>
                  <a:pt x="4499" y="1537472"/>
                </a:lnTo>
                <a:cubicBezTo>
                  <a:pt x="115734" y="993883"/>
                  <a:pt x="385425" y="508015"/>
                  <a:pt x="763205" y="130235"/>
                </a:cubicBezTo>
                <a:close/>
              </a:path>
            </a:pathLst>
          </a:custGeom>
          <a:solidFill>
            <a:srgbClr val="1062AE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23" name="Freeform: Shape 132">
            <a:extLst>
              <a:ext uri="{FF2B5EF4-FFF2-40B4-BE49-F238E27FC236}">
                <a16:creationId xmlns:a16="http://schemas.microsoft.com/office/drawing/2014/main" id="{F9316639-C3CF-E702-33EB-ABE6DE4828E6}"/>
              </a:ext>
            </a:extLst>
          </p:cNvPr>
          <p:cNvSpPr/>
          <p:nvPr/>
        </p:nvSpPr>
        <p:spPr>
          <a:xfrm>
            <a:off x="6218533" y="2964686"/>
            <a:ext cx="1342372" cy="1795801"/>
          </a:xfrm>
          <a:custGeom>
            <a:avLst/>
            <a:gdLst>
              <a:gd name="connsiteX0" fmla="*/ 37229 w 1332835"/>
              <a:gd name="connsiteY0" fmla="*/ 0 h 1783042"/>
              <a:gd name="connsiteX1" fmla="*/ 1158973 w 1332835"/>
              <a:gd name="connsiteY1" fmla="*/ 197794 h 1783042"/>
              <a:gd name="connsiteX2" fmla="*/ 1147327 w 1332835"/>
              <a:gd name="connsiteY2" fmla="*/ 274101 h 1783042"/>
              <a:gd name="connsiteX3" fmla="*/ 1138861 w 1332835"/>
              <a:gd name="connsiteY3" fmla="*/ 441752 h 1783042"/>
              <a:gd name="connsiteX4" fmla="*/ 1267718 w 1332835"/>
              <a:gd name="connsiteY4" fmla="*/ 1080004 h 1783042"/>
              <a:gd name="connsiteX5" fmla="*/ 1332835 w 1332835"/>
              <a:gd name="connsiteY5" fmla="*/ 1215177 h 1783042"/>
              <a:gd name="connsiteX6" fmla="*/ 349262 w 1332835"/>
              <a:gd name="connsiteY6" fmla="*/ 1783042 h 1783042"/>
              <a:gd name="connsiteX7" fmla="*/ 335948 w 1332835"/>
              <a:gd name="connsiteY7" fmla="*/ 1761127 h 1783042"/>
              <a:gd name="connsiteX8" fmla="*/ 0 w 1332835"/>
              <a:gd name="connsiteY8" fmla="*/ 434366 h 1783042"/>
              <a:gd name="connsiteX9" fmla="*/ 14371 w 1332835"/>
              <a:gd name="connsiteY9" fmla="*/ 149774 h 1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2835" h="1783042">
                <a:moveTo>
                  <a:pt x="37229" y="0"/>
                </a:moveTo>
                <a:lnTo>
                  <a:pt x="1158973" y="197794"/>
                </a:lnTo>
                <a:lnTo>
                  <a:pt x="1147327" y="274101"/>
                </a:lnTo>
                <a:cubicBezTo>
                  <a:pt x="1141729" y="329223"/>
                  <a:pt x="1138861" y="385153"/>
                  <a:pt x="1138861" y="441752"/>
                </a:cubicBezTo>
                <a:cubicBezTo>
                  <a:pt x="1138861" y="668150"/>
                  <a:pt x="1184744" y="883831"/>
                  <a:pt x="1267718" y="1080004"/>
                </a:cubicBezTo>
                <a:lnTo>
                  <a:pt x="1332835" y="1215177"/>
                </a:lnTo>
                <a:lnTo>
                  <a:pt x="349262" y="1783042"/>
                </a:lnTo>
                <a:lnTo>
                  <a:pt x="335948" y="1761127"/>
                </a:lnTo>
                <a:cubicBezTo>
                  <a:pt x="121699" y="1366730"/>
                  <a:pt x="0" y="914760"/>
                  <a:pt x="0" y="434366"/>
                </a:cubicBezTo>
                <a:cubicBezTo>
                  <a:pt x="0" y="338287"/>
                  <a:pt x="4868" y="243345"/>
                  <a:pt x="14371" y="149774"/>
                </a:cubicBezTo>
                <a:close/>
              </a:path>
            </a:pathLst>
          </a:custGeom>
          <a:solidFill>
            <a:srgbClr val="2B83A7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2" name="Freeform: Shape 133">
            <a:extLst>
              <a:ext uri="{FF2B5EF4-FFF2-40B4-BE49-F238E27FC236}">
                <a16:creationId xmlns:a16="http://schemas.microsoft.com/office/drawing/2014/main" id="{17646007-CB75-3BC3-B75B-8C1CCD955B1E}"/>
              </a:ext>
            </a:extLst>
          </p:cNvPr>
          <p:cNvSpPr/>
          <p:nvPr/>
        </p:nvSpPr>
        <p:spPr>
          <a:xfrm>
            <a:off x="6621667" y="4273565"/>
            <a:ext cx="1786523" cy="1743450"/>
          </a:xfrm>
          <a:custGeom>
            <a:avLst/>
            <a:gdLst>
              <a:gd name="connsiteX0" fmla="*/ 982813 w 1773830"/>
              <a:gd name="connsiteY0" fmla="*/ 0 h 1731063"/>
              <a:gd name="connsiteX1" fmla="*/ 1018628 w 1773830"/>
              <a:gd name="connsiteY1" fmla="*/ 58954 h 1731063"/>
              <a:gd name="connsiteX2" fmla="*/ 1740055 w 1773830"/>
              <a:gd name="connsiteY2" fmla="*/ 653032 h 1731063"/>
              <a:gd name="connsiteX3" fmla="*/ 1773830 w 1773830"/>
              <a:gd name="connsiteY3" fmla="*/ 665394 h 1731063"/>
              <a:gd name="connsiteX4" fmla="*/ 1385957 w 1773830"/>
              <a:gd name="connsiteY4" fmla="*/ 1731063 h 1731063"/>
              <a:gd name="connsiteX5" fmla="*/ 1299739 w 1773830"/>
              <a:gd name="connsiteY5" fmla="*/ 1699506 h 1731063"/>
              <a:gd name="connsiteX6" fmla="*/ 75100 w 1773830"/>
              <a:gd name="connsiteY6" fmla="*/ 691045 h 1731063"/>
              <a:gd name="connsiteX7" fmla="*/ 0 w 1773830"/>
              <a:gd name="connsiteY7" fmla="*/ 567427 h 1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3830" h="1731063">
                <a:moveTo>
                  <a:pt x="982813" y="0"/>
                </a:moveTo>
                <a:lnTo>
                  <a:pt x="1018628" y="58954"/>
                </a:lnTo>
                <a:cubicBezTo>
                  <a:pt x="1195429" y="320654"/>
                  <a:pt x="1445796" y="528571"/>
                  <a:pt x="1740055" y="653032"/>
                </a:cubicBezTo>
                <a:lnTo>
                  <a:pt x="1773830" y="665394"/>
                </a:lnTo>
                <a:lnTo>
                  <a:pt x="1385957" y="1731063"/>
                </a:lnTo>
                <a:lnTo>
                  <a:pt x="1299739" y="1699506"/>
                </a:lnTo>
                <a:cubicBezTo>
                  <a:pt x="800227" y="1488231"/>
                  <a:pt x="375224" y="1135287"/>
                  <a:pt x="75100" y="691045"/>
                </a:cubicBezTo>
                <a:lnTo>
                  <a:pt x="0" y="567427"/>
                </a:lnTo>
                <a:close/>
              </a:path>
            </a:pathLst>
          </a:custGeom>
          <a:solidFill>
            <a:srgbClr val="3893A0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3" name="Freeform: Shape 134">
            <a:extLst>
              <a:ext uri="{FF2B5EF4-FFF2-40B4-BE49-F238E27FC236}">
                <a16:creationId xmlns:a16="http://schemas.microsoft.com/office/drawing/2014/main" id="{BF57E226-F2D9-EE29-A74E-8934E54D41A6}"/>
              </a:ext>
            </a:extLst>
          </p:cNvPr>
          <p:cNvSpPr/>
          <p:nvPr/>
        </p:nvSpPr>
        <p:spPr>
          <a:xfrm>
            <a:off x="8110438" y="4974545"/>
            <a:ext cx="1822939" cy="1230990"/>
          </a:xfrm>
          <a:custGeom>
            <a:avLst/>
            <a:gdLst>
              <a:gd name="connsiteX0" fmla="*/ 1420968 w 1809987"/>
              <a:gd name="connsiteY0" fmla="*/ 0 h 1222244"/>
              <a:gd name="connsiteX1" fmla="*/ 1809987 w 1809987"/>
              <a:gd name="connsiteY1" fmla="*/ 1068822 h 1222244"/>
              <a:gd name="connsiteX2" fmla="*/ 1732709 w 1809987"/>
              <a:gd name="connsiteY2" fmla="*/ 1097106 h 1222244"/>
              <a:gd name="connsiteX3" fmla="*/ 904994 w 1809987"/>
              <a:gd name="connsiteY3" fmla="*/ 1222244 h 1222244"/>
              <a:gd name="connsiteX4" fmla="*/ 77279 w 1809987"/>
              <a:gd name="connsiteY4" fmla="*/ 1097106 h 1222244"/>
              <a:gd name="connsiteX5" fmla="*/ 0 w 1809987"/>
              <a:gd name="connsiteY5" fmla="*/ 1068821 h 1222244"/>
              <a:gd name="connsiteX6" fmla="*/ 387872 w 1809987"/>
              <a:gd name="connsiteY6" fmla="*/ 3152 h 1222244"/>
              <a:gd name="connsiteX7" fmla="*/ 412513 w 1809987"/>
              <a:gd name="connsiteY7" fmla="*/ 12171 h 1222244"/>
              <a:gd name="connsiteX8" fmla="*/ 900114 w 1809987"/>
              <a:gd name="connsiteY8" fmla="*/ 85889 h 1222244"/>
              <a:gd name="connsiteX9" fmla="*/ 1387716 w 1809987"/>
              <a:gd name="connsiteY9" fmla="*/ 12171 h 12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987" h="1222244">
                <a:moveTo>
                  <a:pt x="1420968" y="0"/>
                </a:moveTo>
                <a:lnTo>
                  <a:pt x="1809987" y="1068822"/>
                </a:lnTo>
                <a:lnTo>
                  <a:pt x="1732709" y="1097106"/>
                </a:lnTo>
                <a:cubicBezTo>
                  <a:pt x="1471234" y="1178433"/>
                  <a:pt x="1193231" y="1222244"/>
                  <a:pt x="904994" y="1222244"/>
                </a:cubicBezTo>
                <a:cubicBezTo>
                  <a:pt x="616758" y="1222244"/>
                  <a:pt x="338754" y="1178433"/>
                  <a:pt x="77279" y="1097106"/>
                </a:cubicBezTo>
                <a:lnTo>
                  <a:pt x="0" y="1068821"/>
                </a:lnTo>
                <a:lnTo>
                  <a:pt x="387872" y="3152"/>
                </a:lnTo>
                <a:lnTo>
                  <a:pt x="412513" y="12171"/>
                </a:lnTo>
                <a:cubicBezTo>
                  <a:pt x="566546" y="60080"/>
                  <a:pt x="730316" y="85889"/>
                  <a:pt x="900114" y="85889"/>
                </a:cubicBezTo>
                <a:cubicBezTo>
                  <a:pt x="1069912" y="85889"/>
                  <a:pt x="1233683" y="60080"/>
                  <a:pt x="1387716" y="12171"/>
                </a:cubicBezTo>
                <a:close/>
              </a:path>
            </a:pathLst>
          </a:custGeom>
          <a:solidFill>
            <a:srgbClr val="45A493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4" name="Freeform: Shape 135">
            <a:extLst>
              <a:ext uri="{FF2B5EF4-FFF2-40B4-BE49-F238E27FC236}">
                <a16:creationId xmlns:a16="http://schemas.microsoft.com/office/drawing/2014/main" id="{47554AA6-9F08-DFC1-F309-CAA1313DF824}"/>
              </a:ext>
            </a:extLst>
          </p:cNvPr>
          <p:cNvSpPr/>
          <p:nvPr/>
        </p:nvSpPr>
        <p:spPr>
          <a:xfrm>
            <a:off x="9071368" y="601284"/>
            <a:ext cx="1713706" cy="1512349"/>
          </a:xfrm>
          <a:custGeom>
            <a:avLst/>
            <a:gdLst>
              <a:gd name="connsiteX0" fmla="*/ 0 w 1701530"/>
              <a:gd name="connsiteY0" fmla="*/ 0 h 1501604"/>
              <a:gd name="connsiteX1" fmla="*/ 235484 w 1701530"/>
              <a:gd name="connsiteY1" fmla="*/ 11891 h 1501604"/>
              <a:gd name="connsiteX2" fmla="*/ 1507149 w 1701530"/>
              <a:gd name="connsiteY2" fmla="*/ 472891 h 1501604"/>
              <a:gd name="connsiteX3" fmla="*/ 1701530 w 1701530"/>
              <a:gd name="connsiteY3" fmla="*/ 618246 h 1501604"/>
              <a:gd name="connsiteX4" fmla="*/ 960305 w 1701530"/>
              <a:gd name="connsiteY4" fmla="*/ 1501604 h 1501604"/>
              <a:gd name="connsiteX5" fmla="*/ 862792 w 1701530"/>
              <a:gd name="connsiteY5" fmla="*/ 1428685 h 1501604"/>
              <a:gd name="connsiteX6" fmla="*/ 113663 w 1701530"/>
              <a:gd name="connsiteY6" fmla="*/ 1157113 h 1501604"/>
              <a:gd name="connsiteX7" fmla="*/ 0 w 1701530"/>
              <a:gd name="connsiteY7" fmla="*/ 1151373 h 150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530" h="1501604">
                <a:moveTo>
                  <a:pt x="0" y="0"/>
                </a:moveTo>
                <a:lnTo>
                  <a:pt x="235484" y="11891"/>
                </a:lnTo>
                <a:cubicBezTo>
                  <a:pt x="703342" y="59404"/>
                  <a:pt x="1136946" y="222787"/>
                  <a:pt x="1507149" y="472891"/>
                </a:cubicBezTo>
                <a:lnTo>
                  <a:pt x="1701530" y="618246"/>
                </a:lnTo>
                <a:lnTo>
                  <a:pt x="960305" y="1501604"/>
                </a:lnTo>
                <a:lnTo>
                  <a:pt x="862792" y="1428685"/>
                </a:lnTo>
                <a:cubicBezTo>
                  <a:pt x="644708" y="1281351"/>
                  <a:pt x="389275" y="1185103"/>
                  <a:pt x="113663" y="1157113"/>
                </a:cubicBezTo>
                <a:lnTo>
                  <a:pt x="0" y="1151373"/>
                </a:lnTo>
                <a:close/>
              </a:path>
            </a:pathLst>
          </a:custGeom>
          <a:solidFill>
            <a:srgbClr val="61C63B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5" name="Freeform: Shape 136">
            <a:extLst>
              <a:ext uri="{FF2B5EF4-FFF2-40B4-BE49-F238E27FC236}">
                <a16:creationId xmlns:a16="http://schemas.microsoft.com/office/drawing/2014/main" id="{F89EDE96-22A7-F6F7-F9BC-442CC3C6D28D}"/>
              </a:ext>
            </a:extLst>
          </p:cNvPr>
          <p:cNvSpPr/>
          <p:nvPr/>
        </p:nvSpPr>
        <p:spPr>
          <a:xfrm>
            <a:off x="10114025" y="1288708"/>
            <a:ext cx="1658834" cy="1779218"/>
          </a:xfrm>
          <a:custGeom>
            <a:avLst/>
            <a:gdLst>
              <a:gd name="connsiteX0" fmla="*/ 740548 w 1647048"/>
              <a:gd name="connsiteY0" fmla="*/ 0 h 1766577"/>
              <a:gd name="connsiteX1" fmla="*/ 883844 w 1647048"/>
              <a:gd name="connsiteY1" fmla="*/ 130236 h 1766577"/>
              <a:gd name="connsiteX2" fmla="*/ 1642549 w 1647048"/>
              <a:gd name="connsiteY2" fmla="*/ 1537473 h 1766577"/>
              <a:gd name="connsiteX3" fmla="*/ 1647048 w 1647048"/>
              <a:gd name="connsiteY3" fmla="*/ 1566950 h 1766577"/>
              <a:gd name="connsiteX4" fmla="*/ 514906 w 1647048"/>
              <a:gd name="connsiteY4" fmla="*/ 1766577 h 1766577"/>
              <a:gd name="connsiteX5" fmla="*/ 476760 w 1647048"/>
              <a:gd name="connsiteY5" fmla="*/ 1618222 h 1766577"/>
              <a:gd name="connsiteX6" fmla="*/ 70217 w 1647048"/>
              <a:gd name="connsiteY6" fmla="*/ 946369 h 1766577"/>
              <a:gd name="connsiteX7" fmla="*/ 0 w 1647048"/>
              <a:gd name="connsiteY7" fmla="*/ 882552 h 176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048" h="1766577">
                <a:moveTo>
                  <a:pt x="740548" y="0"/>
                </a:moveTo>
                <a:lnTo>
                  <a:pt x="883844" y="130236"/>
                </a:lnTo>
                <a:cubicBezTo>
                  <a:pt x="1261623" y="508016"/>
                  <a:pt x="1531315" y="993884"/>
                  <a:pt x="1642549" y="1537473"/>
                </a:cubicBezTo>
                <a:lnTo>
                  <a:pt x="1647048" y="1566950"/>
                </a:lnTo>
                <a:lnTo>
                  <a:pt x="514906" y="1766577"/>
                </a:lnTo>
                <a:lnTo>
                  <a:pt x="476760" y="1618222"/>
                </a:lnTo>
                <a:cubicBezTo>
                  <a:pt x="396911" y="1361500"/>
                  <a:pt x="255673" y="1131825"/>
                  <a:pt x="70217" y="946369"/>
                </a:cubicBezTo>
                <a:lnTo>
                  <a:pt x="0" y="882552"/>
                </a:lnTo>
                <a:close/>
              </a:path>
            </a:pathLst>
          </a:custGeom>
          <a:solidFill>
            <a:srgbClr val="5EC35A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6" name="Freeform: Shape 137">
            <a:extLst>
              <a:ext uri="{FF2B5EF4-FFF2-40B4-BE49-F238E27FC236}">
                <a16:creationId xmlns:a16="http://schemas.microsoft.com/office/drawing/2014/main" id="{E1065989-E17D-F613-080D-54384CAE6778}"/>
              </a:ext>
            </a:extLst>
          </p:cNvPr>
          <p:cNvSpPr/>
          <p:nvPr/>
        </p:nvSpPr>
        <p:spPr>
          <a:xfrm>
            <a:off x="10475219" y="2964687"/>
            <a:ext cx="1350062" cy="1795801"/>
          </a:xfrm>
          <a:custGeom>
            <a:avLst/>
            <a:gdLst>
              <a:gd name="connsiteX0" fmla="*/ 1303241 w 1340470"/>
              <a:gd name="connsiteY0" fmla="*/ 0 h 1783042"/>
              <a:gd name="connsiteX1" fmla="*/ 1326099 w 1340470"/>
              <a:gd name="connsiteY1" fmla="*/ 149774 h 1783042"/>
              <a:gd name="connsiteX2" fmla="*/ 1340470 w 1340470"/>
              <a:gd name="connsiteY2" fmla="*/ 434366 h 1783042"/>
              <a:gd name="connsiteX3" fmla="*/ 1004522 w 1340470"/>
              <a:gd name="connsiteY3" fmla="*/ 1761127 h 1783042"/>
              <a:gd name="connsiteX4" fmla="*/ 991208 w 1340470"/>
              <a:gd name="connsiteY4" fmla="*/ 1783042 h 1783042"/>
              <a:gd name="connsiteX5" fmla="*/ 0 w 1340470"/>
              <a:gd name="connsiteY5" fmla="*/ 1210768 h 1783042"/>
              <a:gd name="connsiteX6" fmla="*/ 62992 w 1340470"/>
              <a:gd name="connsiteY6" fmla="*/ 1080004 h 1783042"/>
              <a:gd name="connsiteX7" fmla="*/ 191849 w 1340470"/>
              <a:gd name="connsiteY7" fmla="*/ 441752 h 1783042"/>
              <a:gd name="connsiteX8" fmla="*/ 183384 w 1340470"/>
              <a:gd name="connsiteY8" fmla="*/ 274101 h 1783042"/>
              <a:gd name="connsiteX9" fmla="*/ 171994 w 1340470"/>
              <a:gd name="connsiteY9" fmla="*/ 199470 h 1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470" h="1783042">
                <a:moveTo>
                  <a:pt x="1303241" y="0"/>
                </a:moveTo>
                <a:lnTo>
                  <a:pt x="1326099" y="149774"/>
                </a:lnTo>
                <a:cubicBezTo>
                  <a:pt x="1335602" y="243345"/>
                  <a:pt x="1340470" y="338287"/>
                  <a:pt x="1340470" y="434366"/>
                </a:cubicBezTo>
                <a:cubicBezTo>
                  <a:pt x="1340470" y="914760"/>
                  <a:pt x="1218771" y="1366730"/>
                  <a:pt x="1004522" y="1761127"/>
                </a:cubicBezTo>
                <a:lnTo>
                  <a:pt x="991208" y="1783042"/>
                </a:lnTo>
                <a:lnTo>
                  <a:pt x="0" y="1210768"/>
                </a:lnTo>
                <a:lnTo>
                  <a:pt x="62992" y="1080004"/>
                </a:lnTo>
                <a:cubicBezTo>
                  <a:pt x="145966" y="883831"/>
                  <a:pt x="191849" y="668150"/>
                  <a:pt x="191849" y="441752"/>
                </a:cubicBezTo>
                <a:cubicBezTo>
                  <a:pt x="191849" y="385153"/>
                  <a:pt x="188982" y="329223"/>
                  <a:pt x="183384" y="274101"/>
                </a:cubicBezTo>
                <a:lnTo>
                  <a:pt x="171994" y="199470"/>
                </a:lnTo>
                <a:close/>
              </a:path>
            </a:pathLst>
          </a:custGeom>
          <a:solidFill>
            <a:srgbClr val="59BC6F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7" name="Freeform: Shape 138">
            <a:extLst>
              <a:ext uri="{FF2B5EF4-FFF2-40B4-BE49-F238E27FC236}">
                <a16:creationId xmlns:a16="http://schemas.microsoft.com/office/drawing/2014/main" id="{8ABBE5E4-6558-9E8D-D7C0-6772551E4847}"/>
              </a:ext>
            </a:extLst>
          </p:cNvPr>
          <p:cNvSpPr/>
          <p:nvPr/>
        </p:nvSpPr>
        <p:spPr>
          <a:xfrm>
            <a:off x="9634468" y="4269367"/>
            <a:ext cx="1787677" cy="1747650"/>
          </a:xfrm>
          <a:custGeom>
            <a:avLst/>
            <a:gdLst>
              <a:gd name="connsiteX0" fmla="*/ 784939 w 1774976"/>
              <a:gd name="connsiteY0" fmla="*/ 0 h 1735233"/>
              <a:gd name="connsiteX1" fmla="*/ 1774976 w 1774976"/>
              <a:gd name="connsiteY1" fmla="*/ 571598 h 1735233"/>
              <a:gd name="connsiteX2" fmla="*/ 1699877 w 1774976"/>
              <a:gd name="connsiteY2" fmla="*/ 695215 h 1735233"/>
              <a:gd name="connsiteX3" fmla="*/ 475238 w 1774976"/>
              <a:gd name="connsiteY3" fmla="*/ 1703676 h 1735233"/>
              <a:gd name="connsiteX4" fmla="*/ 389019 w 1774976"/>
              <a:gd name="connsiteY4" fmla="*/ 1735233 h 1735233"/>
              <a:gd name="connsiteX5" fmla="*/ 0 w 1774976"/>
              <a:gd name="connsiteY5" fmla="*/ 666412 h 1735233"/>
              <a:gd name="connsiteX6" fmla="*/ 25163 w 1774976"/>
              <a:gd name="connsiteY6" fmla="*/ 657202 h 1735233"/>
              <a:gd name="connsiteX7" fmla="*/ 746589 w 1774976"/>
              <a:gd name="connsiteY7" fmla="*/ 63124 h 173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976" h="1735233">
                <a:moveTo>
                  <a:pt x="784939" y="0"/>
                </a:moveTo>
                <a:lnTo>
                  <a:pt x="1774976" y="571598"/>
                </a:lnTo>
                <a:lnTo>
                  <a:pt x="1699877" y="695215"/>
                </a:lnTo>
                <a:cubicBezTo>
                  <a:pt x="1399753" y="1139457"/>
                  <a:pt x="974751" y="1492401"/>
                  <a:pt x="475238" y="1703676"/>
                </a:cubicBezTo>
                <a:lnTo>
                  <a:pt x="389019" y="1735233"/>
                </a:lnTo>
                <a:lnTo>
                  <a:pt x="0" y="666412"/>
                </a:lnTo>
                <a:lnTo>
                  <a:pt x="25163" y="657202"/>
                </a:lnTo>
                <a:cubicBezTo>
                  <a:pt x="319422" y="532741"/>
                  <a:pt x="569788" y="324824"/>
                  <a:pt x="746589" y="63124"/>
                </a:cubicBezTo>
                <a:close/>
              </a:path>
            </a:pathLst>
          </a:custGeom>
          <a:solidFill>
            <a:srgbClr val="51B283">
              <a:alpha val="80000"/>
            </a:srgbClr>
          </a:solidFill>
          <a:ln w="31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sz="1400">
              <a:ea typeface="Gadugi" panose="020B0502040204020203" pitchFamily="34" charset="0"/>
            </a:endParaRPr>
          </a:p>
        </p:txBody>
      </p:sp>
      <p:sp>
        <p:nvSpPr>
          <p:cNvPr id="38" name="TextBox 139">
            <a:extLst>
              <a:ext uri="{FF2B5EF4-FFF2-40B4-BE49-F238E27FC236}">
                <a16:creationId xmlns:a16="http://schemas.microsoft.com/office/drawing/2014/main" id="{215F8585-81C4-31BD-F450-11216CB83C68}"/>
              </a:ext>
            </a:extLst>
          </p:cNvPr>
          <p:cNvSpPr txBox="1"/>
          <p:nvPr/>
        </p:nvSpPr>
        <p:spPr>
          <a:xfrm>
            <a:off x="10165103" y="2153804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l"/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Automatyzacja</a:t>
            </a:r>
          </a:p>
          <a:p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procesów</a:t>
            </a:r>
            <a:endParaRPr lang="pl-PL" sz="1600" b="1">
              <a:solidFill>
                <a:schemeClr val="bg1"/>
              </a:solidFill>
              <a:ea typeface="Gadugi" panose="020B0502040204020203" pitchFamily="34" charset="0"/>
              <a:cs typeface="Calibri"/>
            </a:endParaRPr>
          </a:p>
        </p:txBody>
      </p:sp>
      <p:sp>
        <p:nvSpPr>
          <p:cNvPr id="39" name="TextBox 140">
            <a:extLst>
              <a:ext uri="{FF2B5EF4-FFF2-40B4-BE49-F238E27FC236}">
                <a16:creationId xmlns:a16="http://schemas.microsoft.com/office/drawing/2014/main" id="{12E70089-97A7-55E4-A145-FCE253DB9240}"/>
              </a:ext>
            </a:extLst>
          </p:cNvPr>
          <p:cNvSpPr txBox="1"/>
          <p:nvPr/>
        </p:nvSpPr>
        <p:spPr>
          <a:xfrm>
            <a:off x="9329361" y="1149217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Systemy </a:t>
            </a:r>
            <a:endParaRPr lang="pl-PL" sz="1600" b="1">
              <a:solidFill>
                <a:schemeClr val="bg1"/>
              </a:solidFill>
              <a:ea typeface="Gadugi" panose="020B0502040204020203" pitchFamily="34" charset="0"/>
              <a:cs typeface="Calibri"/>
            </a:endParaRPr>
          </a:p>
          <a:p>
            <a:r>
              <a:rPr lang="pl-PL" sz="1600" b="1">
                <a:solidFill>
                  <a:schemeClr val="bg1"/>
                </a:solidFill>
                <a:ea typeface="Gadugi" panose="020B0502040204020203" pitchFamily="34" charset="0"/>
                <a:cs typeface="Calibri"/>
              </a:rPr>
              <a:t>centralne</a:t>
            </a:r>
          </a:p>
        </p:txBody>
      </p:sp>
      <p:sp>
        <p:nvSpPr>
          <p:cNvPr id="40" name="TextBox 141">
            <a:extLst>
              <a:ext uri="{FF2B5EF4-FFF2-40B4-BE49-F238E27FC236}">
                <a16:creationId xmlns:a16="http://schemas.microsoft.com/office/drawing/2014/main" id="{96DA3AF0-F776-A483-2E7C-9B1AD9E159A8}"/>
              </a:ext>
            </a:extLst>
          </p:cNvPr>
          <p:cNvSpPr txBox="1"/>
          <p:nvPr/>
        </p:nvSpPr>
        <p:spPr>
          <a:xfrm>
            <a:off x="10664967" y="3549683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Digitalizacja</a:t>
            </a:r>
            <a:endParaRPr lang="pl-PL" sz="1600" b="1">
              <a:solidFill>
                <a:schemeClr val="bg1"/>
              </a:solidFill>
              <a:ea typeface="Gadugi" panose="020B0502040204020203" pitchFamily="34" charset="0"/>
              <a:cs typeface="Calibri"/>
            </a:endParaRPr>
          </a:p>
        </p:txBody>
      </p:sp>
      <p:sp>
        <p:nvSpPr>
          <p:cNvPr id="41" name="TextBox 142">
            <a:extLst>
              <a:ext uri="{FF2B5EF4-FFF2-40B4-BE49-F238E27FC236}">
                <a16:creationId xmlns:a16="http://schemas.microsoft.com/office/drawing/2014/main" id="{A537FEB9-D96F-D03A-4644-DC994E21F556}"/>
              </a:ext>
            </a:extLst>
          </p:cNvPr>
          <p:cNvSpPr txBox="1"/>
          <p:nvPr/>
        </p:nvSpPr>
        <p:spPr>
          <a:xfrm>
            <a:off x="9829296" y="5068560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Migracja </a:t>
            </a:r>
            <a:endParaRPr lang="pl-PL"/>
          </a:p>
          <a:p>
            <a:r>
              <a:rPr lang="pl-PL" sz="1600" b="1">
                <a:solidFill>
                  <a:schemeClr val="bg1"/>
                </a:solidFill>
                <a:ea typeface="Gadugi"/>
                <a:cs typeface="Calibri"/>
              </a:rPr>
              <a:t>danych</a:t>
            </a:r>
          </a:p>
          <a:p>
            <a:pPr algn="l"/>
            <a:endParaRPr lang="pl-PL" sz="1600" b="1">
              <a:solidFill>
                <a:schemeClr val="bg1"/>
              </a:solidFill>
              <a:ea typeface="Gadugi" panose="020B0502040204020203" pitchFamily="34" charset="0"/>
            </a:endParaRPr>
          </a:p>
        </p:txBody>
      </p:sp>
      <p:sp>
        <p:nvSpPr>
          <p:cNvPr id="42" name="TextBox 143">
            <a:extLst>
              <a:ext uri="{FF2B5EF4-FFF2-40B4-BE49-F238E27FC236}">
                <a16:creationId xmlns:a16="http://schemas.microsoft.com/office/drawing/2014/main" id="{58228A81-9284-B309-81CA-35CF8387E346}"/>
              </a:ext>
            </a:extLst>
          </p:cNvPr>
          <p:cNvSpPr txBox="1"/>
          <p:nvPr/>
        </p:nvSpPr>
        <p:spPr>
          <a:xfrm>
            <a:off x="6540001" y="4984926"/>
            <a:ext cx="1527033" cy="2789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pl-PL" sz="1600" b="1">
                <a:solidFill>
                  <a:schemeClr val="bg1"/>
                </a:solidFill>
                <a:ea typeface="Gadugi" panose="020B0502040204020203" pitchFamily="34" charset="0"/>
              </a:rPr>
              <a:t>DevOps</a:t>
            </a:r>
          </a:p>
        </p:txBody>
      </p:sp>
      <p:sp>
        <p:nvSpPr>
          <p:cNvPr id="43" name="TextBox 144">
            <a:extLst>
              <a:ext uri="{FF2B5EF4-FFF2-40B4-BE49-F238E27FC236}">
                <a16:creationId xmlns:a16="http://schemas.microsoft.com/office/drawing/2014/main" id="{46355725-0CE0-6548-134A-73E71FCA1A0E}"/>
              </a:ext>
            </a:extLst>
          </p:cNvPr>
          <p:cNvSpPr txBox="1"/>
          <p:nvPr/>
        </p:nvSpPr>
        <p:spPr>
          <a:xfrm>
            <a:off x="5668238" y="3549683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r"/>
            <a:r>
              <a:rPr lang="pl-PL" sz="1600" b="1">
                <a:solidFill>
                  <a:schemeClr val="bg1"/>
                </a:solidFill>
                <a:ea typeface="Gadugi"/>
              </a:rPr>
              <a:t>Chmura</a:t>
            </a:r>
            <a:endParaRPr lang="pl-PL" sz="1600" b="1">
              <a:solidFill>
                <a:schemeClr val="bg1"/>
              </a:solidFill>
              <a:ea typeface="Gadugi" panose="020B0502040204020203" pitchFamily="34" charset="0"/>
            </a:endParaRPr>
          </a:p>
        </p:txBody>
      </p:sp>
      <p:sp>
        <p:nvSpPr>
          <p:cNvPr id="44" name="TextBox 145">
            <a:extLst>
              <a:ext uri="{FF2B5EF4-FFF2-40B4-BE49-F238E27FC236}">
                <a16:creationId xmlns:a16="http://schemas.microsoft.com/office/drawing/2014/main" id="{926B5B20-3D7F-D44A-F0E6-F121866EF18A}"/>
              </a:ext>
            </a:extLst>
          </p:cNvPr>
          <p:cNvSpPr txBox="1"/>
          <p:nvPr/>
        </p:nvSpPr>
        <p:spPr>
          <a:xfrm>
            <a:off x="7269859" y="1183610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ea typeface="Gadugi"/>
              </a:rPr>
              <a:t>Data</a:t>
            </a:r>
            <a:br>
              <a:rPr lang="en-US" sz="1600" b="1">
                <a:solidFill>
                  <a:schemeClr val="bg1"/>
                </a:solidFill>
                <a:ea typeface="Gadugi"/>
              </a:rPr>
            </a:br>
            <a:r>
              <a:rPr lang="en-US" sz="1600" b="1">
                <a:solidFill>
                  <a:schemeClr val="bg1"/>
                </a:solidFill>
                <a:ea typeface="Gadugi"/>
              </a:rPr>
              <a:t>Services</a:t>
            </a:r>
            <a:endParaRPr lang="pl-PL" sz="1600" b="1">
              <a:solidFill>
                <a:schemeClr val="bg1"/>
              </a:solidFill>
              <a:ea typeface="Gadugi"/>
              <a:cs typeface="Calibri"/>
            </a:endParaRPr>
          </a:p>
        </p:txBody>
      </p:sp>
      <p:sp>
        <p:nvSpPr>
          <p:cNvPr id="45" name="TextBox 146">
            <a:extLst>
              <a:ext uri="{FF2B5EF4-FFF2-40B4-BE49-F238E27FC236}">
                <a16:creationId xmlns:a16="http://schemas.microsoft.com/office/drawing/2014/main" id="{F106FC51-998A-5478-F267-172E8164A49D}"/>
              </a:ext>
            </a:extLst>
          </p:cNvPr>
          <p:cNvSpPr txBox="1"/>
          <p:nvPr/>
        </p:nvSpPr>
        <p:spPr>
          <a:xfrm>
            <a:off x="6501974" y="2214214"/>
            <a:ext cx="1527033" cy="2789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pl-PL" sz="1600" b="1">
                <a:solidFill>
                  <a:schemeClr val="bg1"/>
                </a:solidFill>
                <a:ea typeface="Gadugi" panose="020B0502040204020203" pitchFamily="34" charset="0"/>
              </a:rPr>
              <a:t>Nearshoring</a:t>
            </a:r>
          </a:p>
        </p:txBody>
      </p:sp>
      <p:sp>
        <p:nvSpPr>
          <p:cNvPr id="46" name="TextBox 147">
            <a:extLst>
              <a:ext uri="{FF2B5EF4-FFF2-40B4-BE49-F238E27FC236}">
                <a16:creationId xmlns:a16="http://schemas.microsoft.com/office/drawing/2014/main" id="{7BAEDE2F-9D28-7F93-0183-70CC05B2200E}"/>
              </a:ext>
            </a:extLst>
          </p:cNvPr>
          <p:cNvSpPr txBox="1"/>
          <p:nvPr/>
        </p:nvSpPr>
        <p:spPr>
          <a:xfrm>
            <a:off x="8258390" y="5497011"/>
            <a:ext cx="1527033" cy="27898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ea typeface="Gadugi"/>
              </a:rPr>
              <a:t>Zapewnienie </a:t>
            </a:r>
            <a:endParaRPr lang="pl-PL">
              <a:solidFill>
                <a:schemeClr val="bg1"/>
              </a:solidFill>
              <a:ea typeface="Gadugi"/>
            </a:endParaRPr>
          </a:p>
          <a:p>
            <a:pPr algn="ctr"/>
            <a:r>
              <a:rPr lang="pl-PL" sz="1600" b="1">
                <a:solidFill>
                  <a:schemeClr val="bg1"/>
                </a:solidFill>
                <a:ea typeface="Gadugi"/>
              </a:rPr>
              <a:t>jakości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ea typeface="Gadugi"/>
              </a:rPr>
              <a:t>oprogramowania</a:t>
            </a:r>
            <a:endParaRPr lang="pl-PL" sz="1600" b="1">
              <a:solidFill>
                <a:schemeClr val="bg1"/>
              </a:solidFill>
              <a:ea typeface="Gadugi"/>
              <a:cs typeface="Calibri"/>
            </a:endParaRPr>
          </a:p>
        </p:txBody>
      </p:sp>
      <p:grpSp>
        <p:nvGrpSpPr>
          <p:cNvPr id="47" name="Group 148">
            <a:extLst>
              <a:ext uri="{FF2B5EF4-FFF2-40B4-BE49-F238E27FC236}">
                <a16:creationId xmlns:a16="http://schemas.microsoft.com/office/drawing/2014/main" id="{B82F9F8D-ED09-0287-1B63-55D90E0F31D3}"/>
              </a:ext>
            </a:extLst>
          </p:cNvPr>
          <p:cNvGrpSpPr/>
          <p:nvPr/>
        </p:nvGrpSpPr>
        <p:grpSpPr>
          <a:xfrm>
            <a:off x="7526327" y="1948197"/>
            <a:ext cx="2991658" cy="2935524"/>
            <a:chOff x="4611046" y="2528542"/>
            <a:chExt cx="2970403" cy="2914667"/>
          </a:xfrm>
        </p:grpSpPr>
        <p:pic>
          <p:nvPicPr>
            <p:cNvPr id="48" name="Graphic 149" descr="Robot Hand outline">
              <a:extLst>
                <a:ext uri="{FF2B5EF4-FFF2-40B4-BE49-F238E27FC236}">
                  <a16:creationId xmlns:a16="http://schemas.microsoft.com/office/drawing/2014/main" id="{F2040563-380A-2D96-8FA6-0300A99DA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45967" y="3121619"/>
              <a:ext cx="387234" cy="387234"/>
            </a:xfrm>
            <a:prstGeom prst="rect">
              <a:avLst/>
            </a:prstGeom>
          </p:spPr>
        </p:pic>
        <p:pic>
          <p:nvPicPr>
            <p:cNvPr id="49" name="Graphic 150" descr="Smart Phone outline">
              <a:extLst>
                <a:ext uri="{FF2B5EF4-FFF2-40B4-BE49-F238E27FC236}">
                  <a16:creationId xmlns:a16="http://schemas.microsoft.com/office/drawing/2014/main" id="{BA2FB640-AE9F-2B42-D755-BDCE16D8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194215" y="4005587"/>
              <a:ext cx="387234" cy="387234"/>
            </a:xfrm>
            <a:prstGeom prst="rect">
              <a:avLst/>
            </a:prstGeom>
          </p:spPr>
        </p:pic>
        <p:pic>
          <p:nvPicPr>
            <p:cNvPr id="50" name="Graphic 151" descr="Computer outline">
              <a:extLst>
                <a:ext uri="{FF2B5EF4-FFF2-40B4-BE49-F238E27FC236}">
                  <a16:creationId xmlns:a16="http://schemas.microsoft.com/office/drawing/2014/main" id="{FC3FAC5D-8129-C87B-B071-D20F3BA2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352737" y="2528542"/>
              <a:ext cx="387234" cy="387234"/>
            </a:xfrm>
            <a:prstGeom prst="rect">
              <a:avLst/>
            </a:prstGeom>
          </p:spPr>
        </p:pic>
        <p:pic>
          <p:nvPicPr>
            <p:cNvPr id="51" name="Graphic 152">
              <a:extLst>
                <a:ext uri="{FF2B5EF4-FFF2-40B4-BE49-F238E27FC236}">
                  <a16:creationId xmlns:a16="http://schemas.microsoft.com/office/drawing/2014/main" id="{6E09D02E-63EE-F5A7-7C87-829E0E02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763680" y="3121619"/>
              <a:ext cx="387234" cy="387234"/>
            </a:xfrm>
            <a:prstGeom prst="rect">
              <a:avLst/>
            </a:prstGeom>
          </p:spPr>
        </p:pic>
        <p:pic>
          <p:nvPicPr>
            <p:cNvPr id="52" name="Graphic 153" descr="Syncing cloud outline">
              <a:extLst>
                <a:ext uri="{FF2B5EF4-FFF2-40B4-BE49-F238E27FC236}">
                  <a16:creationId xmlns:a16="http://schemas.microsoft.com/office/drawing/2014/main" id="{14037CF3-2313-ACC0-6B6D-962D06B54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4611046" y="4005587"/>
              <a:ext cx="387234" cy="387234"/>
            </a:xfrm>
            <a:prstGeom prst="rect">
              <a:avLst/>
            </a:prstGeom>
          </p:spPr>
        </p:pic>
        <p:pic>
          <p:nvPicPr>
            <p:cNvPr id="53" name="Graphic 154">
              <a:extLst>
                <a:ext uri="{FF2B5EF4-FFF2-40B4-BE49-F238E27FC236}">
                  <a16:creationId xmlns:a16="http://schemas.microsoft.com/office/drawing/2014/main" id="{6C3FA41B-202F-0EBB-E504-35BBE0C2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5047612" y="4802060"/>
              <a:ext cx="387234" cy="387234"/>
            </a:xfrm>
            <a:prstGeom prst="rect">
              <a:avLst/>
            </a:prstGeom>
          </p:spPr>
        </p:pic>
        <p:pic>
          <p:nvPicPr>
            <p:cNvPr id="54" name="Graphic 155">
              <a:extLst>
                <a:ext uri="{FF2B5EF4-FFF2-40B4-BE49-F238E27FC236}">
                  <a16:creationId xmlns:a16="http://schemas.microsoft.com/office/drawing/2014/main" id="{AF4014CF-9311-DE2E-B4D9-5618F93F8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763330" y="4802060"/>
              <a:ext cx="387234" cy="387234"/>
            </a:xfrm>
            <a:prstGeom prst="rect">
              <a:avLst/>
            </a:prstGeom>
          </p:spPr>
        </p:pic>
        <p:pic>
          <p:nvPicPr>
            <p:cNvPr id="55" name="Graphic 156" descr="Clipboard Badge outline">
              <a:extLst>
                <a:ext uri="{FF2B5EF4-FFF2-40B4-BE49-F238E27FC236}">
                  <a16:creationId xmlns:a16="http://schemas.microsoft.com/office/drawing/2014/main" id="{D967E4B2-F894-6EE7-0E87-A9436C80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901249" y="5055975"/>
              <a:ext cx="387234" cy="387234"/>
            </a:xfrm>
            <a:prstGeom prst="rect">
              <a:avLst/>
            </a:prstGeom>
          </p:spPr>
        </p:pic>
        <p:pic>
          <p:nvPicPr>
            <p:cNvPr id="56" name="Graphic 157">
              <a:extLst>
                <a:ext uri="{FF2B5EF4-FFF2-40B4-BE49-F238E27FC236}">
                  <a16:creationId xmlns:a16="http://schemas.microsoft.com/office/drawing/2014/main" id="{371BF3C0-0958-5E15-E913-66FF1A816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5445896" y="2528542"/>
              <a:ext cx="387234" cy="387234"/>
            </a:xfrm>
            <a:prstGeom prst="rect">
              <a:avLst/>
            </a:prstGeom>
          </p:spPr>
        </p:pic>
      </p:grpSp>
      <p:pic>
        <p:nvPicPr>
          <p:cNvPr id="57" name="Graphic 158">
            <a:extLst>
              <a:ext uri="{FF2B5EF4-FFF2-40B4-BE49-F238E27FC236}">
                <a16:creationId xmlns:a16="http://schemas.microsoft.com/office/drawing/2014/main" id="{2E661E9D-7E37-5BC6-3F98-ED6B79DB52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23601" y="2986858"/>
            <a:ext cx="1996612" cy="7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6181DC-8DFE-4E77-A0F4-975C32AEF4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AF87-B88A-4569-8010-9960CFDEAB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D19E8-29EC-5B1D-DD84-5F271BACA441}"/>
              </a:ext>
            </a:extLst>
          </p:cNvPr>
          <p:cNvSpPr txBox="1"/>
          <p:nvPr/>
        </p:nvSpPr>
        <p:spPr>
          <a:xfrm>
            <a:off x="1075387" y="1161246"/>
            <a:ext cx="108461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Logika </a:t>
            </a:r>
            <a:r>
              <a:rPr lang="en-US" b="1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wielowartościowa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–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rodzaj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3" tooltip="Rachunek zdań"/>
              </a:rPr>
              <a:t>rachunku zdań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którym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przyjmuje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więcej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niż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dwie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4" tooltip="Wartość logiczna"/>
              </a:rPr>
              <a:t>wartości logiczne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</a:t>
            </a:r>
            <a:endParaRPr lang="en-US">
              <a:ea typeface="Gadugi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9B9CB-6B43-D876-BD0D-1D56A5D8CDEC}"/>
              </a:ext>
            </a:extLst>
          </p:cNvPr>
          <p:cNvSpPr txBox="1"/>
          <p:nvPr/>
        </p:nvSpPr>
        <p:spPr>
          <a:xfrm>
            <a:off x="1107583" y="2062766"/>
            <a:ext cx="1036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5" tooltip="Logika rozmyta"/>
              </a:rPr>
              <a:t>Logikę rozmytą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po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raz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pierwszy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przedstawił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6" tooltip="Lotfi Zadeh"/>
              </a:rPr>
              <a:t>Lotfi Zadeh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jako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formalizację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niepewności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, to jest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zjawiska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występowania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obiektów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wobec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których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pewne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określenia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stosują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tylko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pewnym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stopniu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.</a:t>
            </a:r>
            <a:endParaRPr lang="en-US">
              <a:solidFill>
                <a:srgbClr val="FF0000"/>
              </a:solidFill>
              <a:ea typeface="Gadug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51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6181DC-8DFE-4E77-A0F4-975C32AEF4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AF87-B88A-4569-8010-9960CFDEAB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278F1A6-B1CC-5AE4-9A40-E226E6C2B374}"/>
              </a:ext>
            </a:extLst>
          </p:cNvPr>
          <p:cNvSpPr txBox="1"/>
          <p:nvPr/>
        </p:nvSpPr>
        <p:spPr>
          <a:xfrm>
            <a:off x="1204175" y="1375892"/>
            <a:ext cx="10534918" cy="432426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Heurystyka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(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3" tooltip="Język grecki"/>
              </a:rPr>
              <a:t>gr.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i="1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heuresis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„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odnaleźć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odkryć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”, </a:t>
            </a:r>
            <a:r>
              <a:rPr lang="en-US" i="1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heureka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„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znalazłem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”) –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metoda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znajdowania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rozwiązań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dla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której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ma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gwarancji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znalezienia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4" tooltip="Optymalizacja"/>
              </a:rPr>
              <a:t>optymalnego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a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często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nawet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prawidłowego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Rozwiązań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używa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np.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wtedy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gdy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pełny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5" tooltip="Algorytm"/>
              </a:rPr>
              <a:t>algorytm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jest z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przyczyn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technicznych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zbyt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kosztowny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lub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gdy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jest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nieznany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(np.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przewidywaniu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6" tooltip="Pogoda"/>
              </a:rPr>
              <a:t>pogody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lub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wykrywaniu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7" tooltip="Złośliwe oprogramowanie"/>
              </a:rPr>
              <a:t>szkodliwego oprogramowania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systemach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komputerowych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Metoda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służy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także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do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znajdowania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rozwiązań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przybliżonych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podstawie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których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później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wylicza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ostateczny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rezultat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pełnym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5" tooltip="Algorytm"/>
              </a:rPr>
              <a:t>algorytmem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 To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ostatnie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zastosowanie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dotyczy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przede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wszystkim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przypadków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kiedy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heurystyka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jest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wykorzystywana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do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nakierowywania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pełnego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algorytmu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optymalnemu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rozwiązaniu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aby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zmniejszyć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czas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działania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programu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typowym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przypadku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bez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poświęcania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jakości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rozwiązania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(np.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8" tooltip="Algorytm A*"/>
              </a:rPr>
              <a:t>algorytm A*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Wyszukiwaniem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informacji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nazywamy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proces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przeszukiwania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określonego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zbioru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9" tooltip="Dokument"/>
              </a:rPr>
              <a:t>dokumentów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odnoszących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do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tematu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przedmiotu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wskazanego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zapytaniu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lub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zawierających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konieczne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dla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użytkownika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fakty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 Proces ten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został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jednak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precyzyjnie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skończenie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określony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wzory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normy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algorytmy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dużej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mierze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opiera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się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heurystykach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tym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wypadku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definiowanych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jako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zbiór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reguł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oraz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wskazówek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które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mogą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lecz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nie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muszą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prowadzić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do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właściwego</a:t>
            </a:r>
            <a:r>
              <a:rPr lang="en-US" i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i="1" err="1">
                <a:solidFill>
                  <a:srgbClr val="FF0000"/>
                </a:solidFill>
                <a:latin typeface="Arial"/>
                <a:ea typeface="Gadugi"/>
                <a:cs typeface="Arial"/>
              </a:rPr>
              <a:t>rozwiązania</a:t>
            </a:r>
            <a:r>
              <a:rPr lang="en-US">
                <a:solidFill>
                  <a:srgbClr val="FF0000"/>
                </a:solidFill>
                <a:latin typeface="Arial"/>
                <a:ea typeface="Gadug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4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6181DC-8DFE-4E77-A0F4-975C32AEF4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1AF87-B88A-4569-8010-9960CFDEAB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l-P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4582-36AA-B30A-DDD7-821DD25B059F}"/>
              </a:ext>
            </a:extLst>
          </p:cNvPr>
          <p:cNvSpPr txBox="1"/>
          <p:nvPr/>
        </p:nvSpPr>
        <p:spPr>
          <a:xfrm>
            <a:off x="1171977" y="860737"/>
            <a:ext cx="10652974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(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 „solar”) –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3" tooltip="Otwarte oprogramowanie"/>
              </a:rPr>
              <a:t>otwartoźródłowa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platforma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4" tooltip="Wyszukiwanie informacji"/>
              </a:rPr>
              <a:t>wyszukiwania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napisana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5" tooltip="Java"/>
              </a:rPr>
              <a:t>Javie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będąca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częścią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projektu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6" tooltip="Apache Lucene"/>
              </a:rPr>
              <a:t>Apache Lucene</a:t>
            </a:r>
            <a:r>
              <a:rPr lang="en-US" baseline="30000">
                <a:solidFill>
                  <a:srgbClr val="3366CC"/>
                </a:solidFill>
                <a:latin typeface="Arial"/>
                <a:ea typeface="Gadugi"/>
                <a:cs typeface="Arial"/>
                <a:hlinkClick r:id="rId7"/>
              </a:rPr>
              <a:t>[2]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Główne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możliwości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platformy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obejmują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: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wyszukiwanie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pełnotekstowe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(z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funkcjami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typu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wyróżnianie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trafień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sugestie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terminów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oraz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sprawdzanie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pisowni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wykrywanie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języka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8" tooltip="Nawigacja fasetowa"/>
              </a:rPr>
              <a:t>wyszukiwanie fasetowe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(ang. </a:t>
            </a:r>
            <a:r>
              <a:rPr lang="en-US" i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faceted search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),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dynamiczne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9" tooltip="Klastrowanie hierarchiczne"/>
              </a:rPr>
              <a:t>klastrowanie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oraz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obsługę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formatów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takich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jak np.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10" tooltip="Microsoft Word"/>
              </a:rPr>
              <a:t>MS Word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(doc/docx)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11" tooltip="Portable Document Format"/>
              </a:rPr>
              <a:t>PDF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(ang. </a:t>
            </a:r>
            <a:r>
              <a:rPr lang="en-US" i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rich documents support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</a:t>
            </a:r>
            <a:r>
              <a:rPr lang="en-US" baseline="30000">
                <a:solidFill>
                  <a:srgbClr val="3366CC"/>
                </a:solidFill>
                <a:latin typeface="Arial"/>
                <a:ea typeface="Gadugi"/>
                <a:cs typeface="Arial"/>
                <a:hlinkClick r:id="rId12"/>
              </a:rPr>
              <a:t>[3]</a:t>
            </a:r>
            <a:r>
              <a:rPr lang="en-US" baseline="30000">
                <a:solidFill>
                  <a:srgbClr val="3366CC"/>
                </a:solidFill>
                <a:latin typeface="Arial"/>
                <a:ea typeface="Gadugi"/>
                <a:cs typeface="Arial"/>
                <a:hlinkClick r:id="rId13"/>
              </a:rPr>
              <a:t>[4]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14" tooltip="Indeksowanie"/>
              </a:rPr>
              <a:t>Indeksowanie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danych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następuje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czasie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bliskim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do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rzeczywistego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(ang. </a:t>
            </a:r>
            <a:r>
              <a:rPr lang="en-US" i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near real time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NRT)</a:t>
            </a:r>
            <a:r>
              <a:rPr lang="en-US" baseline="30000">
                <a:solidFill>
                  <a:srgbClr val="3366CC"/>
                </a:solidFill>
                <a:latin typeface="Arial"/>
                <a:ea typeface="Gadugi"/>
                <a:cs typeface="Arial"/>
                <a:hlinkClick r:id="rId15"/>
              </a:rPr>
              <a:t>[5]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został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zaprojektowany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pod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kątem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skalowalności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odporności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uszkodzenia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funkcje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wyszukiwania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rozproszonego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replikacji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indeksu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).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jest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szeroko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stosowany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systemach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wyszukiwania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korporacyjnego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analiz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 ma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aktywną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społeczność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programistów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regularne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wydania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Zarówno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Apache Lucene jak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Apache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są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obecnie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rozwijane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ten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sam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zespół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programistów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w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16" tooltip="Apache Software Foundation"/>
              </a:rPr>
              <a:t>Apache Software Foundation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b="1">
                <a:latin typeface="Linux Libertine"/>
                <a:ea typeface="Gadugi"/>
              </a:rPr>
              <a:t>Historia</a:t>
            </a:r>
            <a:endParaRPr lang="en-US" b="1">
              <a:solidFill>
                <a:srgbClr val="3366CC"/>
              </a:solidFill>
              <a:latin typeface="Arial"/>
              <a:ea typeface="Gadugi"/>
              <a:cs typeface="Arial"/>
            </a:endParaRPr>
          </a:p>
          <a:p>
            <a:pPr>
              <a:spcAft>
                <a:spcPts val="600"/>
              </a:spcAft>
              <a:buFont typeface=""/>
              <a:buChar char="•"/>
            </a:pP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2004: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Pierwsza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wersja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projektu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Solr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zostaje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stworzona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przez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Yonika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Seeleya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(z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firmy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 </a:t>
            </a:r>
            <a:r>
              <a:rPr lang="en-US">
                <a:solidFill>
                  <a:srgbClr val="3366CC"/>
                </a:solidFill>
                <a:latin typeface="Arial"/>
                <a:ea typeface="Gadugi"/>
                <a:cs typeface="Arial"/>
                <a:hlinkClick r:id="rId17" tooltip="CNet"/>
              </a:rPr>
              <a:t>CNET Networks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)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jako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wewnętrzny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projekt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mający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celu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zwiększenie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możliwości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wyszukiwania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na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stronie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internetowej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ea typeface="Gadugi"/>
                <a:cs typeface="Arial"/>
              </a:rPr>
              <a:t>firmy</a:t>
            </a:r>
            <a:r>
              <a:rPr lang="en-US" baseline="30000">
                <a:solidFill>
                  <a:srgbClr val="3366CC"/>
                </a:solidFill>
                <a:latin typeface="Arial"/>
                <a:ea typeface="Gadugi"/>
                <a:cs typeface="Arial"/>
                <a:hlinkClick r:id="rId7"/>
              </a:rPr>
              <a:t>[2]</a:t>
            </a:r>
            <a:r>
              <a:rPr lang="en-US">
                <a:solidFill>
                  <a:srgbClr val="202122"/>
                </a:solidFill>
                <a:latin typeface="Arial"/>
                <a:ea typeface="Gadugi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0518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3">
            <a:extLst>
              <a:ext uri="{FF2B5EF4-FFF2-40B4-BE49-F238E27FC236}">
                <a16:creationId xmlns:a16="http://schemas.microsoft.com/office/drawing/2014/main" id="{F61B6A89-C901-BA71-CD6B-1B58EB94FA9E}"/>
              </a:ext>
            </a:extLst>
          </p:cNvPr>
          <p:cNvSpPr/>
          <p:nvPr/>
        </p:nvSpPr>
        <p:spPr>
          <a:xfrm>
            <a:off x="2785809" y="3782451"/>
            <a:ext cx="5080537" cy="2008800"/>
          </a:xfrm>
          <a:prstGeom prst="rect">
            <a:avLst/>
          </a:prstGeom>
          <a:solidFill>
            <a:srgbClr val="61C639">
              <a:alpha val="50000"/>
            </a:srgbClr>
          </a:solidFill>
          <a:ln w="28575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GB" sz="3600">
              <a:solidFill>
                <a:schemeClr val="accent3"/>
              </a:solidFill>
              <a:ea typeface="Gadug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D82B-4BF9-4FC8-BA4E-0D1686A8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Człowiek vs sztuczna inteligencja</a:t>
            </a:r>
            <a:r>
              <a:rPr lang="en-GB"/>
              <a:t>- </a:t>
            </a:r>
            <a:r>
              <a:rPr lang="pl-PL"/>
              <a:t>podejmowanie decyzji w oparciu o dokument</a:t>
            </a:r>
            <a:endParaRPr lang="en-GB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98DB5AA-8F75-C8AD-8B17-69D67B69E563}"/>
              </a:ext>
            </a:extLst>
          </p:cNvPr>
          <p:cNvSpPr/>
          <p:nvPr/>
        </p:nvSpPr>
        <p:spPr>
          <a:xfrm>
            <a:off x="494634" y="1317704"/>
            <a:ext cx="647700" cy="18806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pl-PL" b="1">
                <a:solidFill>
                  <a:schemeClr val="tx1">
                    <a:lumMod val="60000"/>
                    <a:lumOff val="40000"/>
                  </a:schemeClr>
                </a:solidFill>
                <a:ea typeface="Gadugi" panose="020B0502040204020203" pitchFamily="34" charset="0"/>
              </a:rPr>
              <a:t>PROCES MANUALNY</a:t>
            </a:r>
            <a:endParaRPr lang="en-GB" b="1">
              <a:solidFill>
                <a:schemeClr val="tx1">
                  <a:lumMod val="60000"/>
                  <a:lumOff val="40000"/>
                </a:schemeClr>
              </a:solidFill>
              <a:ea typeface="Gadugi" panose="020B0502040204020203" pitchFamily="34" charset="0"/>
            </a:endParaRPr>
          </a:p>
        </p:txBody>
      </p:sp>
      <p:pic>
        <p:nvPicPr>
          <p:cNvPr id="13" name="Grafika 12" descr="Dokument kontur">
            <a:extLst>
              <a:ext uri="{FF2B5EF4-FFF2-40B4-BE49-F238E27FC236}">
                <a16:creationId xmlns:a16="http://schemas.microsoft.com/office/drawing/2014/main" id="{73FDA0D4-6786-737D-3C8D-52BDFA25E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7934" y="1870154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DC412E1-085B-197F-A556-800AE536CE26}"/>
              </a:ext>
            </a:extLst>
          </p:cNvPr>
          <p:cNvSpPr txBox="1"/>
          <p:nvPr/>
        </p:nvSpPr>
        <p:spPr>
          <a:xfrm>
            <a:off x="1256634" y="2740276"/>
            <a:ext cx="1397000" cy="368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600" i="1">
                <a:ea typeface="Gadugi" panose="020B0502040204020203" pitchFamily="34" charset="0"/>
              </a:rPr>
              <a:t>Dokument</a:t>
            </a:r>
            <a:endParaRPr lang="en-GB" sz="1600" i="1">
              <a:ea typeface="Gadugi" panose="020B0502040204020203" pitchFamily="34" charset="0"/>
            </a:endParaRPr>
          </a:p>
        </p:txBody>
      </p:sp>
      <p:cxnSp>
        <p:nvCxnSpPr>
          <p:cNvPr id="17" name="Straight Arrow Connector 33">
            <a:extLst>
              <a:ext uri="{FF2B5EF4-FFF2-40B4-BE49-F238E27FC236}">
                <a16:creationId xmlns:a16="http://schemas.microsoft.com/office/drawing/2014/main" id="{DBDECEC1-ADFD-7837-4688-C95E8C51E23B}"/>
              </a:ext>
            </a:extLst>
          </p:cNvPr>
          <p:cNvCxnSpPr>
            <a:cxnSpLocks/>
          </p:cNvCxnSpPr>
          <p:nvPr/>
        </p:nvCxnSpPr>
        <p:spPr>
          <a:xfrm>
            <a:off x="2540276" y="2391968"/>
            <a:ext cx="7237117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28" descr="User outline">
            <a:extLst>
              <a:ext uri="{FF2B5EF4-FFF2-40B4-BE49-F238E27FC236}">
                <a16:creationId xmlns:a16="http://schemas.microsoft.com/office/drawing/2014/main" id="{70C383C1-CE6C-72CA-F731-3BF40C9E1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2378" y="1317704"/>
            <a:ext cx="932913" cy="93291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1C0DA7C-BCE4-4DE7-3AE7-5AE855D7C3A2}"/>
              </a:ext>
            </a:extLst>
          </p:cNvPr>
          <p:cNvSpPr txBox="1"/>
          <p:nvPr/>
        </p:nvSpPr>
        <p:spPr>
          <a:xfrm>
            <a:off x="9632481" y="2536667"/>
            <a:ext cx="22498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600" i="1">
                <a:ea typeface="Gadugi" panose="020B0502040204020203" pitchFamily="34" charset="0"/>
              </a:rPr>
              <a:t>Rezultat biznesowy</a:t>
            </a:r>
          </a:p>
          <a:p>
            <a:pPr algn="ctr">
              <a:spcAft>
                <a:spcPts val="600"/>
              </a:spcAft>
            </a:pPr>
            <a:r>
              <a:rPr lang="pl-PL" sz="1600" i="1">
                <a:ea typeface="Gadugi" panose="020B0502040204020203" pitchFamily="34" charset="0"/>
              </a:rPr>
              <a:t>Akcja w procesie</a:t>
            </a:r>
            <a:endParaRPr lang="en-GB" sz="1600" i="1">
              <a:ea typeface="Gadugi" panose="020B0502040204020203" pitchFamily="34" charset="0"/>
            </a:endParaRPr>
          </a:p>
        </p:txBody>
      </p:sp>
      <p:pic>
        <p:nvPicPr>
          <p:cNvPr id="22" name="Grafika 21" descr="Znacznik wyboru kontur">
            <a:extLst>
              <a:ext uri="{FF2B5EF4-FFF2-40B4-BE49-F238E27FC236}">
                <a16:creationId xmlns:a16="http://schemas.microsoft.com/office/drawing/2014/main" id="{353AB5BE-A1D5-B880-6FD8-3B533BA5C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7734" y="1806646"/>
            <a:ext cx="914400" cy="9144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7B7F339B-4A0D-CF16-1C15-4ABB15869565}"/>
              </a:ext>
            </a:extLst>
          </p:cNvPr>
          <p:cNvSpPr txBox="1"/>
          <p:nvPr/>
        </p:nvSpPr>
        <p:spPr>
          <a:xfrm>
            <a:off x="4489216" y="3981503"/>
            <a:ext cx="1591461" cy="16106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>
                <a:ea typeface="Gadugi" panose="020B0502040204020203" pitchFamily="34" charset="0"/>
              </a:rPr>
              <a:t>METADATA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1FDD6050-C2D6-8F11-4599-54F91DA9A894}"/>
              </a:ext>
            </a:extLst>
          </p:cNvPr>
          <p:cNvSpPr/>
          <p:nvPr/>
        </p:nvSpPr>
        <p:spPr>
          <a:xfrm>
            <a:off x="3010386" y="4371353"/>
            <a:ext cx="904222" cy="8309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>
                <a:ea typeface="Gadugi" panose="020B0502040204020203" pitchFamily="34" charset="0"/>
              </a:rPr>
              <a:t>AI</a:t>
            </a:r>
            <a:br>
              <a:rPr lang="en-GB" sz="3600">
                <a:ea typeface="Gadugi" panose="020B0502040204020203" pitchFamily="34" charset="0"/>
              </a:rPr>
            </a:br>
            <a:r>
              <a:rPr lang="pl-PL" sz="1200">
                <a:ea typeface="Gadugi" panose="020B0502040204020203" pitchFamily="34" charset="0"/>
              </a:rPr>
              <a:t>komponent</a:t>
            </a:r>
            <a:endParaRPr lang="en-GB" sz="1200">
              <a:ea typeface="Gadugi" panose="020B0502040204020203" pitchFamily="34" charset="0"/>
            </a:endParaRPr>
          </a:p>
        </p:txBody>
      </p:sp>
      <p:sp>
        <p:nvSpPr>
          <p:cNvPr id="28" name="Rectangle: Rounded Corners 14">
            <a:extLst>
              <a:ext uri="{FF2B5EF4-FFF2-40B4-BE49-F238E27FC236}">
                <a16:creationId xmlns:a16="http://schemas.microsoft.com/office/drawing/2014/main" id="{669FDADC-39C9-1285-57F5-79D740D91DF6}"/>
              </a:ext>
            </a:extLst>
          </p:cNvPr>
          <p:cNvSpPr/>
          <p:nvPr/>
        </p:nvSpPr>
        <p:spPr>
          <a:xfrm>
            <a:off x="6562635" y="4425214"/>
            <a:ext cx="1177182" cy="7232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>
                <a:ea typeface="Gadugi" panose="020B0502040204020203" pitchFamily="34" charset="0"/>
              </a:rPr>
              <a:t>Reguły </a:t>
            </a:r>
          </a:p>
          <a:p>
            <a:pPr algn="ctr">
              <a:spcAft>
                <a:spcPts val="600"/>
              </a:spcAft>
            </a:pPr>
            <a:r>
              <a:rPr lang="pl-PL">
                <a:ea typeface="Gadugi" panose="020B0502040204020203" pitchFamily="34" charset="0"/>
              </a:rPr>
              <a:t>biznesowe</a:t>
            </a:r>
            <a:endParaRPr lang="en-GB">
              <a:ea typeface="Gadugi" panose="020B0502040204020203" pitchFamily="34" charset="0"/>
            </a:endParaRP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E23616A4-BBE8-B5BE-60C9-241788D1A724}"/>
              </a:ext>
            </a:extLst>
          </p:cNvPr>
          <p:cNvSpPr txBox="1"/>
          <p:nvPr/>
        </p:nvSpPr>
        <p:spPr>
          <a:xfrm>
            <a:off x="8310402" y="4525241"/>
            <a:ext cx="752770" cy="600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1600" i="1">
                <a:ea typeface="Gadugi" panose="020B0502040204020203" pitchFamily="34" charset="0"/>
              </a:defRPr>
            </a:lvl1pPr>
          </a:lstStyle>
          <a:p>
            <a:r>
              <a:rPr lang="pl-PL" sz="1400"/>
              <a:t>Rezultat</a:t>
            </a:r>
          </a:p>
          <a:p>
            <a:r>
              <a:rPr lang="pl-PL" sz="1400"/>
              <a:t>biznesowy</a:t>
            </a:r>
            <a:endParaRPr lang="en-GB" sz="1400"/>
          </a:p>
        </p:txBody>
      </p:sp>
      <p:sp>
        <p:nvSpPr>
          <p:cNvPr id="31" name="Rectangle: Rounded Corners 51">
            <a:extLst>
              <a:ext uri="{FF2B5EF4-FFF2-40B4-BE49-F238E27FC236}">
                <a16:creationId xmlns:a16="http://schemas.microsoft.com/office/drawing/2014/main" id="{36B8256C-2821-D91D-5B67-5C5689786FE5}"/>
              </a:ext>
            </a:extLst>
          </p:cNvPr>
          <p:cNvSpPr/>
          <p:nvPr/>
        </p:nvSpPr>
        <p:spPr>
          <a:xfrm>
            <a:off x="9414124" y="4425214"/>
            <a:ext cx="1177182" cy="7232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>
                <a:ea typeface="Gadugi" panose="020B0502040204020203" pitchFamily="34" charset="0"/>
              </a:rPr>
              <a:t>Reguły </a:t>
            </a:r>
          </a:p>
          <a:p>
            <a:pPr algn="ctr">
              <a:spcAft>
                <a:spcPts val="600"/>
              </a:spcAft>
            </a:pPr>
            <a:r>
              <a:rPr lang="pl-PL">
                <a:ea typeface="Gadugi" panose="020B0502040204020203" pitchFamily="34" charset="0"/>
              </a:rPr>
              <a:t>biznesowe</a:t>
            </a:r>
            <a:endParaRPr lang="en-GB">
              <a:ea typeface="Gadugi" panose="020B0502040204020203" pitchFamily="34" charset="0"/>
            </a:endParaRPr>
          </a:p>
        </p:txBody>
      </p:sp>
      <p:cxnSp>
        <p:nvCxnSpPr>
          <p:cNvPr id="32" name="Straight Arrow Connector 54">
            <a:extLst>
              <a:ext uri="{FF2B5EF4-FFF2-40B4-BE49-F238E27FC236}">
                <a16:creationId xmlns:a16="http://schemas.microsoft.com/office/drawing/2014/main" id="{E1D58EF2-0C00-4ACA-4184-AEC484545BA5}"/>
              </a:ext>
            </a:extLst>
          </p:cNvPr>
          <p:cNvCxnSpPr>
            <a:cxnSpLocks/>
          </p:cNvCxnSpPr>
          <p:nvPr/>
        </p:nvCxnSpPr>
        <p:spPr>
          <a:xfrm>
            <a:off x="4073887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5">
            <a:extLst>
              <a:ext uri="{FF2B5EF4-FFF2-40B4-BE49-F238E27FC236}">
                <a16:creationId xmlns:a16="http://schemas.microsoft.com/office/drawing/2014/main" id="{90C8EA06-B1A2-6B32-D2EB-DF5DA121B318}"/>
              </a:ext>
            </a:extLst>
          </p:cNvPr>
          <p:cNvCxnSpPr>
            <a:cxnSpLocks/>
          </p:cNvCxnSpPr>
          <p:nvPr/>
        </p:nvCxnSpPr>
        <p:spPr>
          <a:xfrm>
            <a:off x="6240406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56">
            <a:extLst>
              <a:ext uri="{FF2B5EF4-FFF2-40B4-BE49-F238E27FC236}">
                <a16:creationId xmlns:a16="http://schemas.microsoft.com/office/drawing/2014/main" id="{5B41DF79-2C52-5AA1-4B9C-AA627AFC9F29}"/>
              </a:ext>
            </a:extLst>
          </p:cNvPr>
          <p:cNvCxnSpPr>
            <a:cxnSpLocks/>
          </p:cNvCxnSpPr>
          <p:nvPr/>
        </p:nvCxnSpPr>
        <p:spPr>
          <a:xfrm>
            <a:off x="7993275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57">
            <a:extLst>
              <a:ext uri="{FF2B5EF4-FFF2-40B4-BE49-F238E27FC236}">
                <a16:creationId xmlns:a16="http://schemas.microsoft.com/office/drawing/2014/main" id="{94601743-3ADF-4CB4-BB4F-3DB6693A5229}"/>
              </a:ext>
            </a:extLst>
          </p:cNvPr>
          <p:cNvCxnSpPr>
            <a:cxnSpLocks/>
          </p:cNvCxnSpPr>
          <p:nvPr/>
        </p:nvCxnSpPr>
        <p:spPr>
          <a:xfrm>
            <a:off x="9124698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58">
            <a:extLst>
              <a:ext uri="{FF2B5EF4-FFF2-40B4-BE49-F238E27FC236}">
                <a16:creationId xmlns:a16="http://schemas.microsoft.com/office/drawing/2014/main" id="{F3AA0380-A6F5-B532-001C-B010494ACFA9}"/>
              </a:ext>
            </a:extLst>
          </p:cNvPr>
          <p:cNvCxnSpPr>
            <a:cxnSpLocks/>
          </p:cNvCxnSpPr>
          <p:nvPr/>
        </p:nvCxnSpPr>
        <p:spPr>
          <a:xfrm>
            <a:off x="10625132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a 40" descr="Dokument kontur">
            <a:extLst>
              <a:ext uri="{FF2B5EF4-FFF2-40B4-BE49-F238E27FC236}">
                <a16:creationId xmlns:a16="http://schemas.microsoft.com/office/drawing/2014/main" id="{B8A7F122-194E-8B2A-6474-4B6A41F7C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7934" y="4329651"/>
            <a:ext cx="914400" cy="914400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397A2227-DDC0-C8F7-5014-CC32068A68A9}"/>
              </a:ext>
            </a:extLst>
          </p:cNvPr>
          <p:cNvSpPr txBox="1"/>
          <p:nvPr/>
        </p:nvSpPr>
        <p:spPr>
          <a:xfrm>
            <a:off x="1256634" y="5210952"/>
            <a:ext cx="1397000" cy="368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600" i="1">
                <a:ea typeface="Gadugi" panose="020B0502040204020203" pitchFamily="34" charset="0"/>
              </a:rPr>
              <a:t>Dokument</a:t>
            </a:r>
            <a:endParaRPr lang="en-GB" sz="1600" i="1">
              <a:ea typeface="Gadugi" panose="020B0502040204020203" pitchFamily="34" charset="0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299688AA-6E38-A62B-2A60-1591D1CCA0CE}"/>
              </a:ext>
            </a:extLst>
          </p:cNvPr>
          <p:cNvSpPr/>
          <p:nvPr/>
        </p:nvSpPr>
        <p:spPr>
          <a:xfrm>
            <a:off x="494634" y="3384164"/>
            <a:ext cx="647700" cy="2419200"/>
          </a:xfrm>
          <a:prstGeom prst="rect">
            <a:avLst/>
          </a:prstGeom>
          <a:solidFill>
            <a:srgbClr val="61C639"/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pl-PL" b="1">
                <a:solidFill>
                  <a:schemeClr val="bg1"/>
                </a:solidFill>
                <a:ea typeface="Gadugi" panose="020B0502040204020203" pitchFamily="34" charset="0"/>
              </a:rPr>
              <a:t>PROCES ZAUTOMATYZOWANY</a:t>
            </a:r>
            <a:endParaRPr lang="en-GB" b="1">
              <a:solidFill>
                <a:schemeClr val="bg1"/>
              </a:solidFill>
              <a:ea typeface="Gadugi" panose="020B0502040204020203" pitchFamily="34" charset="0"/>
            </a:endParaRPr>
          </a:p>
        </p:txBody>
      </p:sp>
      <p:cxnSp>
        <p:nvCxnSpPr>
          <p:cNvPr id="44" name="Straight Arrow Connector 54">
            <a:extLst>
              <a:ext uri="{FF2B5EF4-FFF2-40B4-BE49-F238E27FC236}">
                <a16:creationId xmlns:a16="http://schemas.microsoft.com/office/drawing/2014/main" id="{31D6E543-9DDC-4524-91CF-7D31E326C714}"/>
              </a:ext>
            </a:extLst>
          </p:cNvPr>
          <p:cNvCxnSpPr>
            <a:cxnSpLocks/>
          </p:cNvCxnSpPr>
          <p:nvPr/>
        </p:nvCxnSpPr>
        <p:spPr>
          <a:xfrm>
            <a:off x="2372237" y="4786851"/>
            <a:ext cx="255600" cy="0"/>
          </a:xfrm>
          <a:prstGeom prst="straightConnector1">
            <a:avLst/>
          </a:prstGeom>
          <a:ln w="12700" cap="flat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16D905B-E792-AAC7-A7BA-0B40A4BDF2A6}"/>
              </a:ext>
            </a:extLst>
          </p:cNvPr>
          <p:cNvSpPr txBox="1"/>
          <p:nvPr/>
        </p:nvSpPr>
        <p:spPr>
          <a:xfrm>
            <a:off x="2747418" y="3384164"/>
            <a:ext cx="5118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800" b="1">
                <a:solidFill>
                  <a:schemeClr val="bg2"/>
                </a:solidFill>
                <a:ea typeface="Gadugi" panose="020B0502040204020203" pitchFamily="34" charset="0"/>
              </a:rPr>
              <a:t>Narzędzie </a:t>
            </a:r>
            <a:r>
              <a:rPr lang="en-GB" sz="1800" b="1">
                <a:solidFill>
                  <a:schemeClr val="bg2"/>
                </a:solidFill>
                <a:ea typeface="Gadugi" panose="020B0502040204020203" pitchFamily="34" charset="0"/>
              </a:rPr>
              <a:t>A</a:t>
            </a:r>
            <a:r>
              <a:rPr lang="pl-PL" sz="1800" b="1">
                <a:solidFill>
                  <a:schemeClr val="bg2"/>
                </a:solidFill>
                <a:ea typeface="Gadugi" panose="020B0502040204020203" pitchFamily="34" charset="0"/>
              </a:rPr>
              <a:t>I</a:t>
            </a:r>
            <a:endParaRPr lang="en-GB" sz="1800" b="1">
              <a:solidFill>
                <a:schemeClr val="bg2"/>
              </a:solidFill>
              <a:ea typeface="Gadugi" panose="020B0502040204020203" pitchFamily="34" charset="0"/>
            </a:endParaRPr>
          </a:p>
        </p:txBody>
      </p:sp>
      <p:pic>
        <p:nvPicPr>
          <p:cNvPr id="49" name="Grafika 48" descr="Znacznik wyboru kontur">
            <a:extLst>
              <a:ext uri="{FF2B5EF4-FFF2-40B4-BE49-F238E27FC236}">
                <a16:creationId xmlns:a16="http://schemas.microsoft.com/office/drawing/2014/main" id="{CBCE2AB5-C24D-86A2-C90F-330D96B3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5972" y="4149275"/>
            <a:ext cx="461628" cy="461628"/>
          </a:xfrm>
          <a:prstGeom prst="rect">
            <a:avLst/>
          </a:prstGeom>
        </p:spPr>
      </p:pic>
      <p:sp>
        <p:nvSpPr>
          <p:cNvPr id="50" name="TextBox 39">
            <a:extLst>
              <a:ext uri="{FF2B5EF4-FFF2-40B4-BE49-F238E27FC236}">
                <a16:creationId xmlns:a16="http://schemas.microsoft.com/office/drawing/2014/main" id="{D7556288-1FD4-8556-9185-020A1CD62C0C}"/>
              </a:ext>
            </a:extLst>
          </p:cNvPr>
          <p:cNvSpPr txBox="1"/>
          <p:nvPr/>
        </p:nvSpPr>
        <p:spPr>
          <a:xfrm>
            <a:off x="11034913" y="4525241"/>
            <a:ext cx="769891" cy="600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1600" i="1">
                <a:ea typeface="Gadugi" panose="020B0502040204020203" pitchFamily="34" charset="0"/>
              </a:defRPr>
            </a:lvl1pPr>
          </a:lstStyle>
          <a:p>
            <a:r>
              <a:rPr lang="pl-PL" sz="1400"/>
              <a:t>Akcja</a:t>
            </a:r>
          </a:p>
          <a:p>
            <a:r>
              <a:rPr lang="pl-PL" sz="1400"/>
              <a:t>w procesie</a:t>
            </a:r>
            <a:endParaRPr lang="en-GB" sz="1400"/>
          </a:p>
        </p:txBody>
      </p:sp>
      <p:pic>
        <p:nvPicPr>
          <p:cNvPr id="51" name="Grafika 50" descr="Znacznik wyboru kontur">
            <a:extLst>
              <a:ext uri="{FF2B5EF4-FFF2-40B4-BE49-F238E27FC236}">
                <a16:creationId xmlns:a16="http://schemas.microsoft.com/office/drawing/2014/main" id="{622D123B-AA44-FA06-D9FF-4865CB0BE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89042" y="4149275"/>
            <a:ext cx="461628" cy="461628"/>
          </a:xfrm>
          <a:prstGeom prst="rect">
            <a:avLst/>
          </a:prstGeom>
        </p:spPr>
      </p:pic>
      <p:sp>
        <p:nvSpPr>
          <p:cNvPr id="53" name="Symbol zastępczy numeru slajdu 1">
            <a:extLst>
              <a:ext uri="{FF2B5EF4-FFF2-40B4-BE49-F238E27FC236}">
                <a16:creationId xmlns:a16="http://schemas.microsoft.com/office/drawing/2014/main" id="{0E2DEEA6-BD81-A9EF-A369-51DEB81042A6}"/>
              </a:ext>
            </a:extLst>
          </p:cNvPr>
          <p:cNvSpPr txBox="1">
            <a:spLocks/>
          </p:cNvSpPr>
          <p:nvPr/>
        </p:nvSpPr>
        <p:spPr>
          <a:xfrm>
            <a:off x="9396663" y="642774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49410D-B185-479F-A66F-00964E5D5389}" type="slidenum">
              <a:rPr lang="en-GB" sz="800" smtClean="0">
                <a:solidFill>
                  <a:schemeClr val="bg1"/>
                </a:solidFill>
              </a:rPr>
              <a:pPr algn="r"/>
              <a:t>8</a:t>
            </a:fld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9D102-00D5-9D7A-1ED6-F9CFA81F8EE4}"/>
              </a:ext>
            </a:extLst>
          </p:cNvPr>
          <p:cNvSpPr/>
          <p:nvPr/>
        </p:nvSpPr>
        <p:spPr>
          <a:xfrm>
            <a:off x="1311666" y="3293283"/>
            <a:ext cx="7824392" cy="2652517"/>
          </a:xfrm>
          <a:prstGeom prst="rect">
            <a:avLst/>
          </a:prstGeom>
          <a:noFill/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r">
              <a:spcAft>
                <a:spcPts val="600"/>
              </a:spcAft>
            </a:pPr>
            <a:r>
              <a:rPr lang="en-GB" b="1" i="1">
                <a:solidFill>
                  <a:srgbClr val="C00000"/>
                </a:solidFill>
                <a:ea typeface="Gadugi" panose="020B0502040204020203" pitchFamily="34" charset="0"/>
              </a:rPr>
              <a:t>Anal</a:t>
            </a:r>
            <a:r>
              <a:rPr lang="pl-PL" b="1" i="1" err="1">
                <a:solidFill>
                  <a:srgbClr val="C00000"/>
                </a:solidFill>
                <a:ea typeface="Gadugi" panose="020B0502040204020203" pitchFamily="34" charset="0"/>
              </a:rPr>
              <a:t>ityczny</a:t>
            </a:r>
            <a:r>
              <a:rPr lang="en-GB" b="1" i="1">
                <a:solidFill>
                  <a:srgbClr val="C00000"/>
                </a:solidFill>
                <a:ea typeface="Gadugi" panose="020B0502040204020203" pitchFamily="34" charset="0"/>
              </a:rPr>
              <a:t> </a:t>
            </a:r>
            <a:r>
              <a:rPr lang="pl-PL" b="1" i="1" err="1">
                <a:solidFill>
                  <a:srgbClr val="C00000"/>
                </a:solidFill>
                <a:ea typeface="Gadugi" panose="020B0502040204020203" pitchFamily="34" charset="0"/>
              </a:rPr>
              <a:t>PoC</a:t>
            </a:r>
            <a:endParaRPr lang="pl-PL" b="1" i="1">
              <a:solidFill>
                <a:srgbClr val="C00000"/>
              </a:solidFill>
              <a:ea typeface="Gadug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07DA7-4120-9702-A9A3-D8456236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5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/>
      <p:bldP spid="19" grpId="0"/>
      <p:bldP spid="24" grpId="0" animBg="1"/>
      <p:bldP spid="27" grpId="0" animBg="1"/>
      <p:bldP spid="28" grpId="0" animBg="1"/>
      <p:bldP spid="30" grpId="0"/>
      <p:bldP spid="31" grpId="0" animBg="1"/>
      <p:bldP spid="42" grpId="0"/>
      <p:bldP spid="48" grpId="0"/>
      <p:bldP spid="5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9633-C976-472C-A5F6-06EF174E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pl-PL">
                <a:ea typeface="Gadugi"/>
                <a:cs typeface="Calibri"/>
              </a:rPr>
              <a:t>Pozyskiwanie danych z dokumentacji przesłanej przez klienta</a:t>
            </a:r>
            <a:endParaRPr lang="en-GB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25483B-D7F1-58DA-FDD5-951D5A58D8DC}"/>
              </a:ext>
            </a:extLst>
          </p:cNvPr>
          <p:cNvSpPr txBox="1"/>
          <p:nvPr/>
        </p:nvSpPr>
        <p:spPr>
          <a:xfrm>
            <a:off x="1166083" y="6504345"/>
            <a:ext cx="696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 i="1">
                <a:solidFill>
                  <a:schemeClr val="bg1">
                    <a:lumMod val="65000"/>
                  </a:schemeClr>
                </a:solidFill>
                <a:ea typeface="Gadugi" panose="020B0502040204020203" pitchFamily="34" charset="0"/>
              </a:rPr>
              <a:t>The personal information in the document is not real  - it has been crafted for the purpose of this example.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60E28-756E-3EF5-F240-FE46159CBBE6}"/>
              </a:ext>
            </a:extLst>
          </p:cNvPr>
          <p:cNvSpPr txBox="1"/>
          <p:nvPr/>
        </p:nvSpPr>
        <p:spPr>
          <a:xfrm>
            <a:off x="2556059" y="1069753"/>
            <a:ext cx="5353038" cy="39952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381000">
              <a:schemeClr val="tx1">
                <a:alpha val="10000"/>
              </a:schemeClr>
            </a:glow>
          </a:effectLst>
        </p:spPr>
        <p:txBody>
          <a:bodyPr wrap="square" lIns="252000" tIns="180000" rIns="252000" bIns="180000">
            <a:spAutoFit/>
          </a:bodyPr>
          <a:lstStyle/>
          <a:p>
            <a:r>
              <a:rPr lang="en-GB" sz="1100"/>
              <a:t>University Hospital in Kielce</a:t>
            </a:r>
          </a:p>
          <a:p>
            <a:r>
              <a:rPr lang="en-GB" sz="1100"/>
              <a:t>Clinical Department of Surgery</a:t>
            </a:r>
          </a:p>
          <a:p>
            <a:r>
              <a:rPr lang="en-GB" sz="1100"/>
              <a:t>25-100 Kielce</a:t>
            </a:r>
          </a:p>
          <a:p>
            <a:r>
              <a:rPr lang="en-GB" sz="1100" err="1"/>
              <a:t>ul</a:t>
            </a:r>
            <a:r>
              <a:rPr lang="en-GB" sz="1100"/>
              <a:t>. </a:t>
            </a:r>
            <a:r>
              <a:rPr lang="en-GB" sz="1100" err="1"/>
              <a:t>Marszałkowska</a:t>
            </a:r>
            <a:r>
              <a:rPr lang="en-GB" sz="1100"/>
              <a:t> 3</a:t>
            </a:r>
          </a:p>
          <a:p>
            <a:pPr algn="ctr"/>
            <a:r>
              <a:rPr lang="en-GB" sz="1600" b="1"/>
              <a:t>Hospital information card</a:t>
            </a:r>
          </a:p>
          <a:p>
            <a:endParaRPr lang="en-GB" sz="1100"/>
          </a:p>
          <a:p>
            <a:r>
              <a:rPr lang="en-GB" sz="1100"/>
              <a:t>Surname and Name: Anna Nowak</a:t>
            </a:r>
          </a:p>
          <a:p>
            <a:r>
              <a:rPr lang="en-GB" sz="1100" err="1"/>
              <a:t>PESEL</a:t>
            </a:r>
            <a:r>
              <a:rPr lang="en-GB" sz="1100"/>
              <a:t> number: 83765435678</a:t>
            </a:r>
          </a:p>
          <a:p>
            <a:r>
              <a:rPr lang="en-GB" sz="1100"/>
              <a:t>Hospital stay: from 03.07.2021 to 05.07.2021</a:t>
            </a:r>
          </a:p>
          <a:p>
            <a:endParaRPr lang="en-GB" sz="1100"/>
          </a:p>
          <a:p>
            <a:r>
              <a:rPr lang="en-GB" sz="1100" b="1"/>
              <a:t>DIAGNOSIS:</a:t>
            </a:r>
          </a:p>
          <a:p>
            <a:r>
              <a:rPr lang="en-GB" sz="1100" err="1"/>
              <a:t>S52.6</a:t>
            </a:r>
            <a:r>
              <a:rPr lang="en-GB" sz="1100"/>
              <a:t> Fracture of the distal epiphysis of the ulna and radius.</a:t>
            </a:r>
          </a:p>
          <a:p>
            <a:r>
              <a:rPr lang="en-GB" sz="1100" b="1" err="1"/>
              <a:t>EPICRISIS</a:t>
            </a:r>
            <a:r>
              <a:rPr lang="en-GB" sz="1100" b="1"/>
              <a:t>:</a:t>
            </a:r>
          </a:p>
          <a:p>
            <a:r>
              <a:rPr lang="en-GB" sz="1100"/>
              <a:t>Patient age 17 was admitted to the Department due to dislocation of the left forearm bone fracture. After X-ray and general anaesthesia, fracture reposition was performed and a cast was applied. During hospitalization, blood supply and distal sensation were preserved.</a:t>
            </a:r>
          </a:p>
          <a:p>
            <a:r>
              <a:rPr lang="en-GB" sz="1100" b="1"/>
              <a:t>LABORATORY RESULTS:</a:t>
            </a:r>
          </a:p>
          <a:p>
            <a:r>
              <a:rPr lang="en-GB" sz="1100"/>
              <a:t>07/04/2021</a:t>
            </a:r>
          </a:p>
          <a:p>
            <a:r>
              <a:rPr lang="en-GB" sz="1100" b="1"/>
              <a:t>Morphology</a:t>
            </a:r>
          </a:p>
          <a:p>
            <a:r>
              <a:rPr lang="en-GB" sz="1100"/>
              <a:t>RBC 4.20 10^12/L, HGB </a:t>
            </a:r>
            <a:r>
              <a:rPr lang="en-GB" sz="1100" err="1"/>
              <a:t>7.4mmol</a:t>
            </a:r>
            <a:r>
              <a:rPr lang="en-GB" sz="1100"/>
              <a:t>/L .....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44822-1391-7CC6-5D77-08F35B8FCE03}"/>
              </a:ext>
            </a:extLst>
          </p:cNvPr>
          <p:cNvSpPr txBox="1"/>
          <p:nvPr/>
        </p:nvSpPr>
        <p:spPr>
          <a:xfrm>
            <a:off x="2556059" y="5177077"/>
            <a:ext cx="2704884" cy="1279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100" noProof="1"/>
              <a:t>Classification: Hospital</a:t>
            </a:r>
          </a:p>
          <a:p>
            <a:r>
              <a:rPr lang="en-GB" sz="1100" noProof="1">
                <a:solidFill>
                  <a:srgbClr val="61C639"/>
                </a:solidFill>
              </a:rPr>
              <a:t>Institution: University Hospital in Kielce</a:t>
            </a:r>
          </a:p>
          <a:p>
            <a:r>
              <a:rPr lang="en-GB" sz="1100" noProof="1">
                <a:solidFill>
                  <a:srgbClr val="0070C0"/>
                </a:solidFill>
              </a:rPr>
              <a:t>Address: 25-100 Kielce, ul. Marszałkowska 3</a:t>
            </a:r>
          </a:p>
          <a:p>
            <a:r>
              <a:rPr lang="en-GB" sz="1100" noProof="1">
                <a:solidFill>
                  <a:srgbClr val="00B0F0"/>
                </a:solidFill>
              </a:rPr>
              <a:t>Surname_</a:t>
            </a:r>
            <a:r>
              <a:rPr lang="pl-PL" sz="1100" noProof="1">
                <a:solidFill>
                  <a:srgbClr val="00B0F0"/>
                </a:solidFill>
              </a:rPr>
              <a:t>f</a:t>
            </a:r>
            <a:r>
              <a:rPr lang="en-GB" sz="1100" noProof="1">
                <a:solidFill>
                  <a:srgbClr val="00B0F0"/>
                </a:solidFill>
              </a:rPr>
              <a:t>irst</a:t>
            </a:r>
            <a:r>
              <a:rPr lang="pl-PL" sz="1100" noProof="1">
                <a:solidFill>
                  <a:srgbClr val="00B0F0"/>
                </a:solidFill>
              </a:rPr>
              <a:t>_</a:t>
            </a:r>
            <a:r>
              <a:rPr lang="en-GB" sz="1100" noProof="1">
                <a:solidFill>
                  <a:srgbClr val="00B0F0"/>
                </a:solidFill>
              </a:rPr>
              <a:t>name: Anna Nowak</a:t>
            </a:r>
          </a:p>
          <a:p>
            <a:r>
              <a:rPr lang="en-GB" sz="1100" noProof="1">
                <a:solidFill>
                  <a:srgbClr val="FF0000"/>
                </a:solidFill>
              </a:rPr>
              <a:t>PESEL number: 83765435678</a:t>
            </a:r>
          </a:p>
          <a:p>
            <a:r>
              <a:rPr lang="en-GB" sz="1100" noProof="1">
                <a:solidFill>
                  <a:srgbClr val="DBD600"/>
                </a:solidFill>
              </a:rPr>
              <a:t>Date_from: </a:t>
            </a:r>
            <a:r>
              <a:rPr lang="pl-PL" sz="1100" noProof="1">
                <a:solidFill>
                  <a:srgbClr val="DBD600"/>
                </a:solidFill>
              </a:rPr>
              <a:t>03.07.</a:t>
            </a:r>
            <a:r>
              <a:rPr lang="en-GB" sz="1100" noProof="1">
                <a:solidFill>
                  <a:srgbClr val="DBD600"/>
                </a:solidFill>
              </a:rPr>
              <a:t>2021</a:t>
            </a:r>
          </a:p>
          <a:p>
            <a:r>
              <a:rPr lang="en-GB" sz="1100" noProof="1">
                <a:solidFill>
                  <a:srgbClr val="9D00FF"/>
                </a:solidFill>
              </a:rPr>
              <a:t>Date_to: 0</a:t>
            </a:r>
            <a:r>
              <a:rPr lang="pl-PL" sz="1100" noProof="1">
                <a:solidFill>
                  <a:srgbClr val="9D00FF"/>
                </a:solidFill>
              </a:rPr>
              <a:t>5.07.</a:t>
            </a:r>
            <a:r>
              <a:rPr lang="en-GB" sz="1100" noProof="1">
                <a:solidFill>
                  <a:srgbClr val="9D00FF"/>
                </a:solidFill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B75E6-7A35-7EBD-0C29-E63BB8FDE38E}"/>
              </a:ext>
            </a:extLst>
          </p:cNvPr>
          <p:cNvSpPr txBox="1"/>
          <p:nvPr/>
        </p:nvSpPr>
        <p:spPr>
          <a:xfrm>
            <a:off x="5325826" y="5177077"/>
            <a:ext cx="2583271" cy="6023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GB" sz="1100" noProof="1">
                <a:solidFill>
                  <a:srgbClr val="30631D"/>
                </a:solidFill>
              </a:rPr>
              <a:t>ICD_CODE: S52.6</a:t>
            </a:r>
          </a:p>
          <a:p>
            <a:r>
              <a:rPr lang="en-GB" sz="1100" noProof="1">
                <a:solidFill>
                  <a:srgbClr val="7030A0"/>
                </a:solidFill>
              </a:rPr>
              <a:t>Left: left</a:t>
            </a:r>
          </a:p>
          <a:p>
            <a:pPr marL="895350" indent="-895350"/>
            <a:r>
              <a:rPr lang="en-GB" sz="1100" noProof="1">
                <a:solidFill>
                  <a:srgbClr val="FFC000"/>
                </a:solidFill>
              </a:rPr>
              <a:t>Displacement: ['dislocation', 'reposition’]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68533-48E9-F971-C819-5E7AAF703D1E}"/>
              </a:ext>
            </a:extLst>
          </p:cNvPr>
          <p:cNvSpPr/>
          <p:nvPr/>
        </p:nvSpPr>
        <p:spPr>
          <a:xfrm>
            <a:off x="2760722" y="1250950"/>
            <a:ext cx="1956464" cy="172800"/>
          </a:xfrm>
          <a:prstGeom prst="rect">
            <a:avLst/>
          </a:prstGeom>
          <a:noFill/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3B99E-0482-2A96-73E2-F0177C169DAE}"/>
              </a:ext>
            </a:extLst>
          </p:cNvPr>
          <p:cNvSpPr/>
          <p:nvPr/>
        </p:nvSpPr>
        <p:spPr>
          <a:xfrm>
            <a:off x="2760722" y="1578333"/>
            <a:ext cx="1268548" cy="339178"/>
          </a:xfrm>
          <a:prstGeom prst="rect">
            <a:avLst/>
          </a:prstGeom>
          <a:noFill/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E66B8F-6BF3-86D1-985C-71C0FFCC15DD}"/>
              </a:ext>
            </a:extLst>
          </p:cNvPr>
          <p:cNvSpPr/>
          <p:nvPr/>
        </p:nvSpPr>
        <p:spPr>
          <a:xfrm>
            <a:off x="3971913" y="2331454"/>
            <a:ext cx="789037" cy="172800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45700-A64D-D2A8-C6C0-558CB582F9C8}"/>
              </a:ext>
            </a:extLst>
          </p:cNvPr>
          <p:cNvSpPr/>
          <p:nvPr/>
        </p:nvSpPr>
        <p:spPr>
          <a:xfrm>
            <a:off x="3657389" y="2498065"/>
            <a:ext cx="851337" cy="17280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4E55A-5E2C-679E-4F3C-AD81DDFC9782}"/>
              </a:ext>
            </a:extLst>
          </p:cNvPr>
          <p:cNvSpPr/>
          <p:nvPr/>
        </p:nvSpPr>
        <p:spPr>
          <a:xfrm>
            <a:off x="2769030" y="3167568"/>
            <a:ext cx="378941" cy="172800"/>
          </a:xfrm>
          <a:prstGeom prst="rect">
            <a:avLst/>
          </a:prstGeom>
          <a:noFill/>
          <a:ln w="381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D53F77-5C30-8DF4-71DF-6260117D04BA}"/>
              </a:ext>
            </a:extLst>
          </p:cNvPr>
          <p:cNvSpPr/>
          <p:nvPr/>
        </p:nvSpPr>
        <p:spPr>
          <a:xfrm>
            <a:off x="5929745" y="3503795"/>
            <a:ext cx="640979" cy="172800"/>
          </a:xfrm>
          <a:prstGeom prst="rect">
            <a:avLst/>
          </a:prstGeom>
          <a:noFill/>
          <a:ln w="381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110D4-4670-1B2E-D087-3E6F038EC1A7}"/>
              </a:ext>
            </a:extLst>
          </p:cNvPr>
          <p:cNvSpPr/>
          <p:nvPr/>
        </p:nvSpPr>
        <p:spPr>
          <a:xfrm>
            <a:off x="6209269" y="3685307"/>
            <a:ext cx="614813" cy="172800"/>
          </a:xfrm>
          <a:prstGeom prst="rect">
            <a:avLst/>
          </a:prstGeom>
          <a:noFill/>
          <a:ln w="381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26AC1-8843-1D13-712C-2B8DACF1283B}"/>
              </a:ext>
            </a:extLst>
          </p:cNvPr>
          <p:cNvSpPr/>
          <p:nvPr/>
        </p:nvSpPr>
        <p:spPr>
          <a:xfrm>
            <a:off x="6917450" y="3503795"/>
            <a:ext cx="274182" cy="172800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670F1-0173-4964-18A1-51288DDD6C06}"/>
              </a:ext>
            </a:extLst>
          </p:cNvPr>
          <p:cNvSpPr/>
          <p:nvPr/>
        </p:nvSpPr>
        <p:spPr>
          <a:xfrm>
            <a:off x="3890148" y="2670520"/>
            <a:ext cx="679471" cy="172800"/>
          </a:xfrm>
          <a:prstGeom prst="rect">
            <a:avLst/>
          </a:prstGeom>
          <a:noFill/>
          <a:ln w="38100" cap="rnd">
            <a:solidFill>
              <a:srgbClr val="DB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00CBF6-4A40-6001-617D-5FDCF61BDFA7}"/>
              </a:ext>
            </a:extLst>
          </p:cNvPr>
          <p:cNvSpPr/>
          <p:nvPr/>
        </p:nvSpPr>
        <p:spPr>
          <a:xfrm>
            <a:off x="4709347" y="2670520"/>
            <a:ext cx="712573" cy="172800"/>
          </a:xfrm>
          <a:prstGeom prst="rect">
            <a:avLst/>
          </a:prstGeom>
          <a:noFill/>
          <a:ln w="38100" cap="rnd">
            <a:solidFill>
              <a:srgbClr val="9D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en-US" sz="1200">
              <a:ea typeface="Gadug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E0C23-373A-5C07-0B71-B99F04B0748B}"/>
              </a:ext>
            </a:extLst>
          </p:cNvPr>
          <p:cNvSpPr/>
          <p:nvPr/>
        </p:nvSpPr>
        <p:spPr>
          <a:xfrm rot="16200000">
            <a:off x="-36611" y="2706459"/>
            <a:ext cx="3995279" cy="7218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>
                <a:ea typeface="Gadugi" panose="020B0502040204020203" pitchFamily="34" charset="0"/>
              </a:rPr>
              <a:t>Dokument przesłany przez klienta</a:t>
            </a:r>
            <a:endParaRPr lang="en-US" sz="1400" b="1">
              <a:ea typeface="Gadug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16F63F-1192-1EB0-62CC-A4411B6CC081}"/>
              </a:ext>
            </a:extLst>
          </p:cNvPr>
          <p:cNvSpPr/>
          <p:nvPr/>
        </p:nvSpPr>
        <p:spPr>
          <a:xfrm rot="16200000">
            <a:off x="1306553" y="5470615"/>
            <a:ext cx="1308950" cy="72187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200" b="1">
                <a:ea typeface="Gadugi" panose="020B0502040204020203" pitchFamily="34" charset="0"/>
              </a:rPr>
              <a:t>Informacja rozpoznana przez</a:t>
            </a:r>
            <a:r>
              <a:rPr lang="en-US" sz="1200" b="1">
                <a:ea typeface="Gadugi" panose="020B0502040204020203" pitchFamily="34" charset="0"/>
              </a:rPr>
              <a:t> </a:t>
            </a:r>
            <a:r>
              <a:rPr lang="pl-PL" sz="1200" b="1">
                <a:ea typeface="Gadugi" panose="020B0502040204020203" pitchFamily="34" charset="0"/>
              </a:rPr>
              <a:t>model </a:t>
            </a:r>
            <a:r>
              <a:rPr lang="en-GB" sz="1200" b="1" noProof="1">
                <a:ea typeface="Gadugi" panose="020B0502040204020203" pitchFamily="34" charset="0"/>
              </a:rPr>
              <a:t>AutoML</a:t>
            </a:r>
            <a:endParaRPr lang="en-US" sz="1200" b="1">
              <a:ea typeface="Gadug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BD743-E818-9688-436C-320DC7322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49410D-B185-479F-A66F-00964E5D5389}" type="slidenum">
              <a:rPr lang="pl-PL" dirty="0" smtClean="0"/>
              <a:pPr/>
              <a:t>9</a:t>
            </a:fld>
            <a:endParaRPr lang="pl-PL"/>
          </a:p>
        </p:txBody>
      </p:sp>
      <p:pic>
        <p:nvPicPr>
          <p:cNvPr id="8" name="Picture 7" descr="Several papers on a white surface&#10;&#10;Description automatically generated">
            <a:extLst>
              <a:ext uri="{FF2B5EF4-FFF2-40B4-BE49-F238E27FC236}">
                <a16:creationId xmlns:a16="http://schemas.microsoft.com/office/drawing/2014/main" id="{16E68804-AFA0-B0DF-A8EE-EB7816F98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69" y="1069753"/>
            <a:ext cx="3487465" cy="3617632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E5085F3-67C2-07EB-759E-9F7741DCDD1A}"/>
              </a:ext>
            </a:extLst>
          </p:cNvPr>
          <p:cNvSpPr/>
          <p:nvPr/>
        </p:nvSpPr>
        <p:spPr>
          <a:xfrm rot="16200000">
            <a:off x="7611813" y="2909278"/>
            <a:ext cx="1279454" cy="236457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pl-PL" sz="1200">
              <a:ea typeface="Gadugi" panose="020B0502040204020203" pitchFamily="34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5ABC4B29-147A-5127-A585-B3618524A84F}"/>
              </a:ext>
            </a:extLst>
          </p:cNvPr>
          <p:cNvSpPr txBox="1"/>
          <p:nvPr/>
        </p:nvSpPr>
        <p:spPr>
          <a:xfrm>
            <a:off x="8627074" y="5166682"/>
            <a:ext cx="1581395" cy="16106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400" b="1">
                <a:ea typeface="Gadugi" panose="020B0502040204020203" pitchFamily="34" charset="0"/>
              </a:rPr>
              <a:t>METADATA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  <a:p>
            <a:pPr algn="ctr">
              <a:spcAft>
                <a:spcPts val="200"/>
              </a:spcAft>
            </a:pPr>
            <a:r>
              <a:rPr lang="en-GB" sz="900">
                <a:ea typeface="Gadugi" panose="020B0502040204020203" pitchFamily="34" charset="0"/>
              </a:rPr>
              <a:t>label, value, confidence level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936970E-4CEA-390F-9DE3-3672C116DA20}"/>
              </a:ext>
            </a:extLst>
          </p:cNvPr>
          <p:cNvSpPr/>
          <p:nvPr/>
        </p:nvSpPr>
        <p:spPr>
          <a:xfrm rot="5400000">
            <a:off x="7611813" y="5853802"/>
            <a:ext cx="1279454" cy="236457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381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pl-PL" sz="1200">
              <a:ea typeface="Gadugi" panose="020B0502040204020203" pitchFamily="34" charset="0"/>
            </a:endParaRPr>
          </a:p>
        </p:txBody>
      </p:sp>
      <p:pic>
        <p:nvPicPr>
          <p:cNvPr id="31" name="Grafika 12" descr="Dokument kontur">
            <a:extLst>
              <a:ext uri="{FF2B5EF4-FFF2-40B4-BE49-F238E27FC236}">
                <a16:creationId xmlns:a16="http://schemas.microsoft.com/office/drawing/2014/main" id="{17E08678-A3DA-3726-E849-138A14D98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4175" y="1290722"/>
            <a:ext cx="914400" cy="9144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007EB-5B2A-5C75-CA2E-C64DCC66EBFF}"/>
              </a:ext>
            </a:extLst>
          </p:cNvPr>
          <p:cNvGrpSpPr/>
          <p:nvPr/>
        </p:nvGrpSpPr>
        <p:grpSpPr>
          <a:xfrm>
            <a:off x="1015138" y="3070032"/>
            <a:ext cx="457202" cy="3059309"/>
            <a:chOff x="1015138" y="3070032"/>
            <a:chExt cx="457202" cy="3059309"/>
          </a:xfrm>
        </p:grpSpPr>
        <p:sp>
          <p:nvSpPr>
            <p:cNvPr id="5" name="Arrow: U-Turn 4">
              <a:extLst>
                <a:ext uri="{FF2B5EF4-FFF2-40B4-BE49-F238E27FC236}">
                  <a16:creationId xmlns:a16="http://schemas.microsoft.com/office/drawing/2014/main" id="{25E5072C-881A-B889-4384-F3FC75CC58EE}"/>
                </a:ext>
              </a:extLst>
            </p:cNvPr>
            <p:cNvSpPr/>
            <p:nvPr/>
          </p:nvSpPr>
          <p:spPr>
            <a:xfrm rot="5400000" flipV="1">
              <a:off x="-195595" y="4280765"/>
              <a:ext cx="2878668" cy="457202"/>
            </a:xfrm>
            <a:prstGeom prst="uturnArrow">
              <a:avLst>
                <a:gd name="adj1" fmla="val 30732"/>
                <a:gd name="adj2" fmla="val 25000"/>
                <a:gd name="adj3" fmla="val 33638"/>
                <a:gd name="adj4" fmla="val 43750"/>
                <a:gd name="adj5" fmla="val 10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endParaRPr lang="pl-PL" sz="1200">
                <a:ea typeface="Gadugi" panose="020B0502040204020203" pitchFamily="34" charset="0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D5526E3-95E9-5116-8359-C2AF7FB38CEE}"/>
                </a:ext>
              </a:extLst>
            </p:cNvPr>
            <p:cNvSpPr/>
            <p:nvPr/>
          </p:nvSpPr>
          <p:spPr>
            <a:xfrm rot="5400000">
              <a:off x="1087946" y="5744947"/>
              <a:ext cx="595576" cy="173212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spcAft>
                  <a:spcPts val="600"/>
                </a:spcAft>
              </a:pPr>
              <a:endParaRPr lang="pl-PL" sz="1200">
                <a:ea typeface="Gadug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8A0E98-BA40-1406-7A92-E012B2EFBE3C}"/>
              </a:ext>
            </a:extLst>
          </p:cNvPr>
          <p:cNvGrpSpPr/>
          <p:nvPr/>
        </p:nvGrpSpPr>
        <p:grpSpPr>
          <a:xfrm>
            <a:off x="6608035" y="1263280"/>
            <a:ext cx="1119186" cy="369332"/>
            <a:chOff x="10101045" y="1263280"/>
            <a:chExt cx="1119186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21ED76-E203-29D6-8B84-5275954B9CEF}"/>
                </a:ext>
              </a:extLst>
            </p:cNvPr>
            <p:cNvSpPr txBox="1"/>
            <p:nvPr/>
          </p:nvSpPr>
          <p:spPr>
            <a:xfrm>
              <a:off x="10122670" y="1263280"/>
              <a:ext cx="107593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i="1">
                  <a:solidFill>
                    <a:schemeClr val="accent3"/>
                  </a:solidFill>
                  <a:ea typeface="Gadugi" panose="020B0502040204020203" pitchFamily="34" charset="0"/>
                </a:rPr>
                <a:t>EXAMPLE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6650ED-DD23-2533-D893-A33DF62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45" y="1263280"/>
              <a:ext cx="1119186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607E5F-8B73-544D-0114-6F1509826C5A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45" y="1632612"/>
              <a:ext cx="1119186" cy="0"/>
            </a:xfrm>
            <a:prstGeom prst="line">
              <a:avLst/>
            </a:prstGeom>
            <a:ln w="19050" cap="flat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815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Sollers_20-years_template">
  <a:themeElements>
    <a:clrScheme name="Sollers 20 years">
      <a:dk1>
        <a:srgbClr val="333333"/>
      </a:dk1>
      <a:lt1>
        <a:srgbClr val="FFFFFF"/>
      </a:lt1>
      <a:dk2>
        <a:srgbClr val="61C639"/>
      </a:dk2>
      <a:lt2>
        <a:srgbClr val="22366F"/>
      </a:lt2>
      <a:accent1>
        <a:srgbClr val="61C639"/>
      </a:accent1>
      <a:accent2>
        <a:srgbClr val="49C666"/>
      </a:accent2>
      <a:accent3>
        <a:srgbClr val="0B5CAE"/>
      </a:accent3>
      <a:accent4>
        <a:srgbClr val="043278"/>
      </a:accent4>
      <a:accent5>
        <a:srgbClr val="67AFF8"/>
      </a:accent5>
      <a:accent6>
        <a:srgbClr val="BBE04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 cap="rnd">
          <a:noFill/>
        </a:ln>
      </a:spPr>
      <a:bodyPr rtlCol="0" anchor="ctr"/>
      <a:lstStyle>
        <a:defPPr algn="just">
          <a:spcAft>
            <a:spcPts val="600"/>
          </a:spcAft>
          <a:defRPr sz="1200" dirty="0">
            <a:ea typeface="Gadugi" panose="020B0502040204020203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ap="flat">
          <a:solidFill>
            <a:schemeClr val="bg1">
              <a:lumMod val="65000"/>
            </a:schemeClr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spcAft>
            <a:spcPts val="600"/>
          </a:spcAft>
          <a:defRPr sz="1200" dirty="0" smtClean="0">
            <a:ea typeface="Gadug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llers_20-years_template" id="{72B05F37-6370-4EED-BAA3-B8F38A33608A}" vid="{EE53E274-A747-4D78-9735-0F174CC2E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BA5C4B0C20C419AA57F9F83B8E4DC" ma:contentTypeVersion="17" ma:contentTypeDescription="Create a new document." ma:contentTypeScope="" ma:versionID="3b0ba0745a891a063282af970da08ea0">
  <xsd:schema xmlns:xsd="http://www.w3.org/2001/XMLSchema" xmlns:xs="http://www.w3.org/2001/XMLSchema" xmlns:p="http://schemas.microsoft.com/office/2006/metadata/properties" xmlns:ns2="c3625869-36c3-4a2e-984e-0c8680958e22" xmlns:ns3="b25d6d69-9a70-4940-ab15-c829058f8d9a" xmlns:ns4="5ab261ea-e58c-4d34-950f-4cdcf29626ad" targetNamespace="http://schemas.microsoft.com/office/2006/metadata/properties" ma:root="true" ma:fieldsID="7970a041350726cee65ed89bd785ca9a" ns2:_="" ns3:_="" ns4:_="">
    <xsd:import namespace="c3625869-36c3-4a2e-984e-0c8680958e22"/>
    <xsd:import namespace="b25d6d69-9a70-4940-ab15-c829058f8d9a"/>
    <xsd:import namespace="5ab261ea-e58c-4d34-950f-4cdcf29626ad"/>
    <xsd:element name="properties">
      <xsd:complexType>
        <xsd:sequence>
          <xsd:element name="documentManagement">
            <xsd:complexType>
              <xsd:all>
                <xsd:element ref="ns2:ba3c1fc2e90843d0b981192096211362" minOccurs="0"/>
                <xsd:element ref="ns2:TaxCatchAll" minOccurs="0"/>
                <xsd:element ref="ns2:TaxCatchAllLabel" minOccurs="0"/>
                <xsd:element ref="ns2:b97cf233b6d64b358c550d29be154ce8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25869-36c3-4a2e-984e-0c8680958e22" elementFormDefault="qualified">
    <xsd:import namespace="http://schemas.microsoft.com/office/2006/documentManagement/types"/>
    <xsd:import namespace="http://schemas.microsoft.com/office/infopath/2007/PartnerControls"/>
    <xsd:element name="ba3c1fc2e90843d0b981192096211362" ma:index="8" nillable="true" ma:taxonomy="true" ma:internalName="ba3c1fc2e90843d0b981192096211362" ma:taxonomyFieldName="Area" ma:displayName="Area" ma:default="" ma:fieldId="{ba3c1fc2-e908-43d0-b981-192096211362}" ma:taxonomyMulti="true" ma:sspId="cc607b05-531f-4d0d-9b54-9a1d2ced954b" ma:termSetId="b5a7ce4c-49bc-4da0-9246-c656039aca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81f2455-8300-4755-9559-a5b1947974dd}" ma:internalName="TaxCatchAll" ma:showField="CatchAllData" ma:web="5ab261ea-e58c-4d34-950f-4cdcf2962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81f2455-8300-4755-9559-a5b1947974dd}" ma:internalName="TaxCatchAllLabel" ma:readOnly="true" ma:showField="CatchAllDataLabel" ma:web="5ab261ea-e58c-4d34-950f-4cdcf2962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97cf233b6d64b358c550d29be154ce8" ma:index="12" nillable="true" ma:taxonomy="true" ma:internalName="b97cf233b6d64b358c550d29be154ce8" ma:taxonomyFieldName="Client" ma:displayName="Client" ma:default="" ma:fieldId="{b97cf233-b6d6-4b35-8c55-0d29be154ce8}" ma:sspId="cc607b05-531f-4d0d-9b54-9a1d2ced954b" ma:termSetId="f0c4d9f4-868b-42f4-8861-cf41064c747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d6d69-9a70-4940-ab15-c829058f8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c607b05-531f-4d0d-9b54-9a1d2ced9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261ea-e58c-4d34-950f-4cdcf29626a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c607b05-531f-4d0d-9b54-9a1d2ced954b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625869-36c3-4a2e-984e-0c8680958e22">
      <Value>4</Value>
      <Value>1</Value>
    </TaxCatchAll>
    <b97cf233b6d64b358c550d29be154ce8 xmlns="c3625869-36c3-4a2e-984e-0c8680958e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Sollers</TermName>
          <TermId xmlns="http://schemas.microsoft.com/office/infopath/2007/PartnerControls">2ee999c0-b04e-4543-8a8a-2cf529998110</TermId>
        </TermInfo>
      </Terms>
    </b97cf233b6d64b358c550d29be154ce8>
    <ba3c1fc2e90843d0b981192096211362 xmlns="c3625869-36c3-4a2e-984e-0c8680958e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4b97e84e-d3af-4db2-a632-b84c3ffc8c35</TermId>
        </TermInfo>
      </Terms>
    </ba3c1fc2e90843d0b981192096211362>
    <SharedWithUsers xmlns="5ab261ea-e58c-4d34-950f-4cdcf29626ad">
      <UserInfo>
        <DisplayName>Paulina Dudek</DisplayName>
        <AccountId>28</AccountId>
        <AccountType/>
      </UserInfo>
      <UserInfo>
        <DisplayName>Anna Wawrzykowska</DisplayName>
        <AccountId>64</AccountId>
        <AccountType/>
      </UserInfo>
      <UserInfo>
        <DisplayName>Mirosław Rychel</DisplayName>
        <AccountId>171</AccountId>
        <AccountType/>
      </UserInfo>
      <UserInfo>
        <DisplayName>Anna Grudnicka</DisplayName>
        <AccountId>408</AccountId>
        <AccountType/>
      </UserInfo>
    </SharedWithUsers>
    <lcf76f155ced4ddcb4097134ff3c332f xmlns="b25d6d69-9a70-4940-ab15-c829058f8d9a">
      <Terms xmlns="http://schemas.microsoft.com/office/infopath/2007/PartnerControls"/>
    </lcf76f155ced4ddcb4097134ff3c332f>
    <MediaLengthInSeconds xmlns="b25d6d69-9a70-4940-ab15-c829058f8d9a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FC4FCA-D980-47CF-9AC3-D51F0AB81C62}">
  <ds:schemaRefs>
    <ds:schemaRef ds:uri="5ab261ea-e58c-4d34-950f-4cdcf29626ad"/>
    <ds:schemaRef ds:uri="b25d6d69-9a70-4940-ab15-c829058f8d9a"/>
    <ds:schemaRef ds:uri="c3625869-36c3-4a2e-984e-0c8680958e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F0FC49-13D3-4DED-B534-A81F1D18B68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F21FD8C-A6A5-4CF1-BB58-3E82597A2B64}">
  <ds:schemaRefs>
    <ds:schemaRef ds:uri="5ab261ea-e58c-4d34-950f-4cdcf29626ad"/>
    <ds:schemaRef ds:uri="b25d6d69-9a70-4940-ab15-c829058f8d9a"/>
    <ds:schemaRef ds:uri="c3625869-36c3-4a2e-984e-0c8680958e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D78A2EF-06A0-4FF6-81D9-55A2579DB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SC_presentation_template-20_years</Template>
  <TotalTime>1</TotalTime>
  <Words>1461</Words>
  <Application>Microsoft Office PowerPoint</Application>
  <PresentationFormat>Panoramiczny</PresentationFormat>
  <Paragraphs>208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Meiryo</vt:lpstr>
      <vt:lpstr>Arial</vt:lpstr>
      <vt:lpstr>Calibri</vt:lpstr>
      <vt:lpstr>Gadugi</vt:lpstr>
      <vt:lpstr>Linux Libertine</vt:lpstr>
      <vt:lpstr>Neo Sans Pro</vt:lpstr>
      <vt:lpstr>Times New Roman</vt:lpstr>
      <vt:lpstr>Sollers_20-years_template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Człowiek vs sztuczna inteligencja- podejmowanie decyzji w oparciu o dokument</vt:lpstr>
      <vt:lpstr>Pozyskiwanie danych z dokumentacji przesłanej przez klienta</vt:lpstr>
      <vt:lpstr>Razem z naszym klientem, przeprowadziliśmy PoC dla automatyzacji procesu likwidacji szkód dla ubezpieczeń wypadkowych</vt:lpstr>
      <vt:lpstr>Przykładowy chatbot wykorzystywany do przyjmowania zgłoszeń szkód (Wielka Brytania)</vt:lpstr>
      <vt:lpstr>Helvetia Insurance – chatbot Clara</vt:lpstr>
      <vt:lpstr>Prezentacja programu PowerPoint</vt:lpstr>
      <vt:lpstr>Prezentacja programu PowerPoint</vt:lpstr>
      <vt:lpstr>Prezentacja programu PowerPoint</vt:lpstr>
      <vt:lpstr>AI Act - klasyfikacja systemów AI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Sollers Presentation</dc:title>
  <dc:creator>Konrad Komorowski</dc:creator>
  <cp:lastModifiedBy>Paulina Latosek</cp:lastModifiedBy>
  <cp:revision>2</cp:revision>
  <dcterms:modified xsi:type="dcterms:W3CDTF">2024-03-13T08:12:47Z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rtner">
    <vt:lpwstr/>
  </property>
  <property fmtid="{D5CDD505-2E9C-101B-9397-08002B2CF9AE}" pid="3" name="ContentTypeId">
    <vt:lpwstr>0x010100611BA5C4B0C20C419AA57F9F83B8E4DC</vt:lpwstr>
  </property>
  <property fmtid="{D5CDD505-2E9C-101B-9397-08002B2CF9AE}" pid="4" name="Area">
    <vt:lpwstr>1;#Templates|4b97e84e-d3af-4db2-a632-b84c3ffc8c35</vt:lpwstr>
  </property>
  <property fmtid="{D5CDD505-2E9C-101B-9397-08002B2CF9AE}" pid="5" name="p332c890ec9643fca1ee029ba5f06318">
    <vt:lpwstr/>
  </property>
  <property fmtid="{D5CDD505-2E9C-101B-9397-08002B2CF9AE}" pid="6" name="AuthorIds_UIVersion_24">
    <vt:lpwstr>134,1641</vt:lpwstr>
  </property>
  <property fmtid="{D5CDD505-2E9C-101B-9397-08002B2CF9AE}" pid="7" name="AuthorIds_UIVersion_26">
    <vt:lpwstr>129</vt:lpwstr>
  </property>
  <property fmtid="{D5CDD505-2E9C-101B-9397-08002B2CF9AE}" pid="8" name="Client">
    <vt:lpwstr>4;#Sollers|2ee999c0-b04e-4543-8a8a-2cf529998110</vt:lpwstr>
  </property>
  <property fmtid="{D5CDD505-2E9C-101B-9397-08002B2CF9AE}" pid="9" name="AuthorIds_UIVersion_30">
    <vt:lpwstr>129</vt:lpwstr>
  </property>
  <property fmtid="{D5CDD505-2E9C-101B-9397-08002B2CF9AE}" pid="10" name="AuthorIds_UIVersion_32">
    <vt:lpwstr>129</vt:lpwstr>
  </property>
  <property fmtid="{D5CDD505-2E9C-101B-9397-08002B2CF9AE}" pid="11" name="AuthorIds_UIVersion_33">
    <vt:lpwstr>1590</vt:lpwstr>
  </property>
  <property fmtid="{D5CDD505-2E9C-101B-9397-08002B2CF9AE}" pid="12" name="AuthorIds_UIVersion_34">
    <vt:lpwstr>1590</vt:lpwstr>
  </property>
  <property fmtid="{D5CDD505-2E9C-101B-9397-08002B2CF9AE}" pid="13" name="AuthorIds_UIVersion_37">
    <vt:lpwstr>129</vt:lpwstr>
  </property>
  <property fmtid="{D5CDD505-2E9C-101B-9397-08002B2CF9AE}" pid="14" name="AuthorIds_UIVersion_38">
    <vt:lpwstr>948,1590</vt:lpwstr>
  </property>
  <property fmtid="{D5CDD505-2E9C-101B-9397-08002B2CF9AE}" pid="15" name="AuthorIds_UIVersion_54">
    <vt:lpwstr>129</vt:lpwstr>
  </property>
  <property fmtid="{D5CDD505-2E9C-101B-9397-08002B2CF9AE}" pid="16" name="AuthorIds_UIVersion_55">
    <vt:lpwstr>129</vt:lpwstr>
  </property>
  <property fmtid="{D5CDD505-2E9C-101B-9397-08002B2CF9AE}" pid="17" name="AuthorIds_UIVersion_60">
    <vt:lpwstr>129</vt:lpwstr>
  </property>
  <property fmtid="{D5CDD505-2E9C-101B-9397-08002B2CF9AE}" pid="18" name="AuthorIds_UIVersion_61">
    <vt:lpwstr>129</vt:lpwstr>
  </property>
  <property fmtid="{D5CDD505-2E9C-101B-9397-08002B2CF9AE}" pid="19" name="AuthorIds_UIVersion_64">
    <vt:lpwstr>129</vt:lpwstr>
  </property>
  <property fmtid="{D5CDD505-2E9C-101B-9397-08002B2CF9AE}" pid="20" name="AuthorIds_UIVersion_68">
    <vt:lpwstr>129</vt:lpwstr>
  </property>
  <property fmtid="{D5CDD505-2E9C-101B-9397-08002B2CF9AE}" pid="21" name="AuthorIds_UIVersion_69">
    <vt:lpwstr>1153</vt:lpwstr>
  </property>
  <property fmtid="{D5CDD505-2E9C-101B-9397-08002B2CF9AE}" pid="22" name="AuthorIds_UIVersion_71">
    <vt:lpwstr>129</vt:lpwstr>
  </property>
  <property fmtid="{D5CDD505-2E9C-101B-9397-08002B2CF9AE}" pid="23" name="AuthorIds_UIVersion_74">
    <vt:lpwstr>129</vt:lpwstr>
  </property>
  <property fmtid="{D5CDD505-2E9C-101B-9397-08002B2CF9AE}" pid="24" name="AuthorIds_UIVersion_77">
    <vt:lpwstr>129</vt:lpwstr>
  </property>
  <property fmtid="{D5CDD505-2E9C-101B-9397-08002B2CF9AE}" pid="25" name="AuthorIds_UIVersion_78">
    <vt:lpwstr>129</vt:lpwstr>
  </property>
  <property fmtid="{D5CDD505-2E9C-101B-9397-08002B2CF9AE}" pid="26" name="MediaServiceImageTags">
    <vt:lpwstr/>
  </property>
  <property fmtid="{D5CDD505-2E9C-101B-9397-08002B2CF9AE}" pid="27" name="xd_ProgID">
    <vt:lpwstr/>
  </property>
  <property fmtid="{D5CDD505-2E9C-101B-9397-08002B2CF9AE}" pid="28" name="ComplianceAssetId">
    <vt:lpwstr/>
  </property>
  <property fmtid="{D5CDD505-2E9C-101B-9397-08002B2CF9AE}" pid="29" name="TemplateUrl">
    <vt:lpwstr/>
  </property>
  <property fmtid="{D5CDD505-2E9C-101B-9397-08002B2CF9AE}" pid="30" name="_ExtendedDescription">
    <vt:lpwstr/>
  </property>
  <property fmtid="{D5CDD505-2E9C-101B-9397-08002B2CF9AE}" pid="31" name="xd_Signature">
    <vt:lpwstr/>
  </property>
  <property fmtid="{D5CDD505-2E9C-101B-9397-08002B2CF9AE}" pid="32" name="TriggerFlowInfo">
    <vt:lpwstr/>
  </property>
</Properties>
</file>